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7" r:id="rId2"/>
    <p:sldId id="269" r:id="rId3"/>
    <p:sldId id="257" r:id="rId4"/>
    <p:sldId id="258" r:id="rId5"/>
    <p:sldId id="260" r:id="rId6"/>
    <p:sldId id="271" r:id="rId7"/>
    <p:sldId id="272" r:id="rId8"/>
    <p:sldId id="276" r:id="rId9"/>
    <p:sldId id="273" r:id="rId10"/>
    <p:sldId id="27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040" userDrawn="1">
          <p15:clr>
            <a:srgbClr val="A4A3A4"/>
          </p15:clr>
        </p15:guide>
        <p15:guide id="2" pos="367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4Slides" initials="2" lastIdx="30" clrIdx="0">
    <p:extLst>
      <p:ext uri="{19B8F6BF-5375-455C-9EA6-DF929625EA0E}">
        <p15:presenceInfo xmlns="" xmlns:p15="http://schemas.microsoft.com/office/powerpoint/2012/main" userId="24Slide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4E68"/>
    <a:srgbClr val="126688"/>
    <a:srgbClr val="198AB7"/>
    <a:srgbClr val="03C99A"/>
    <a:srgbClr val="03E7B1"/>
    <a:srgbClr val="02B288"/>
    <a:srgbClr val="27FCC9"/>
    <a:srgbClr val="29ABE2"/>
    <a:srgbClr val="B2CEDA"/>
    <a:srgbClr val="B4C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22" autoAdjust="0"/>
    <p:restoredTop sz="95204"/>
  </p:normalViewPr>
  <p:slideViewPr>
    <p:cSldViewPr snapToGrid="0" showGuides="1">
      <p:cViewPr>
        <p:scale>
          <a:sx n="117" d="100"/>
          <a:sy n="117" d="100"/>
        </p:scale>
        <p:origin x="-108" y="-42"/>
      </p:cViewPr>
      <p:guideLst>
        <p:guide orient="horz" pos="2040"/>
        <p:guide pos="367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042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29ABE2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r>
              <a:rPr lang="en-US" dirty="0"/>
              <a:t>Sales</a:t>
            </a:r>
          </a:p>
        </c:rich>
      </c:tx>
      <c:layout>
        <c:manualLayout>
          <c:xMode val="edge"/>
          <c:yMode val="edge"/>
          <c:x val="0.41092622228072395"/>
          <c:y val="5.3937862096388449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dPt>
            <c:idx val="0"/>
            <c:bubble3D val="0"/>
            <c:spPr>
              <a:solidFill>
                <a:srgbClr val="29ABE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E6-4BD4-8334-A8399FA4D3D9}"/>
              </c:ext>
            </c:extLst>
          </c:dPt>
          <c:dPt>
            <c:idx val="1"/>
            <c:bubble3D val="0"/>
            <c:spPr>
              <a:solidFill>
                <a:srgbClr val="03E7B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E6-4BD4-8334-A8399FA4D3D9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8E6-4BD4-8334-A8399FA4D3D9}"/>
              </c:ext>
            </c:extLst>
          </c:dPt>
          <c:dPt>
            <c:idx val="3"/>
            <c:bubble3D val="0"/>
            <c:spPr>
              <a:solidFill>
                <a:srgbClr val="198AB7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8E6-4BD4-8334-A8399FA4D3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Hoja1!$A$2:$A$5</c:f>
              <c:strCache>
                <c:ptCount val="4"/>
                <c:pt idx="0">
                  <c:v>1er trim.</c:v>
                </c:pt>
                <c:pt idx="1">
                  <c:v>2º trim.</c:v>
                </c:pt>
                <c:pt idx="2">
                  <c:v>3er trim.</c:v>
                </c:pt>
                <c:pt idx="3">
                  <c:v>4º trim.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8E6-4BD4-8334-A8399FA4D3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98AB7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EB7-4BE9-8E17-ECCC4763FF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B2CEDA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EB7-4BE9-8E17-ECCC4763FF9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EB7-4BE9-8E17-ECCC4763FF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9835648"/>
        <c:axId val="275080320"/>
      </c:barChart>
      <c:catAx>
        <c:axId val="269835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5080320"/>
        <c:crosses val="autoZero"/>
        <c:auto val="1"/>
        <c:lblAlgn val="ctr"/>
        <c:lblOffset val="100"/>
        <c:noMultiLvlLbl val="0"/>
      </c:catAx>
      <c:valAx>
        <c:axId val="275080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83564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198AB7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B2CEDA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BFBFBF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="" xmlns:a16="http://schemas.microsoft.com/office/drawing/2014/main" id="{ED879660-825E-4A18-BB39-C91E2C2C16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3EEAD81C-1E45-48CB-9C3B-8EBD464DD9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83784-6DAB-483B-995E-24AD7D0AE274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41EC956E-7C59-467B-8A66-BB4A21FD611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D85BCF55-A0A1-46AC-BB52-EB47617C890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2ED63-523D-45BD-9C66-BA3233115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495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46A5B-9BA2-49D8-9C6B-997B6B96BFE0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56BF6-C931-4A40-8059-B2CCC34E6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28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nusit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ew.siemens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ew.siemens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thedoctorweighsin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hakatribu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dianapharmacists.org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abc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Image source</a:t>
            </a:r>
            <a:r>
              <a:rPr lang="es-E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: Google</a:t>
            </a:r>
            <a:endParaRPr lang="en-US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r>
              <a:rPr lang="en-US" dirty="0">
                <a:hlinkClick r:id="rId3"/>
              </a:rPr>
              <a:t>http://www.genusit.com</a:t>
            </a:r>
            <a:endParaRPr lang="en-US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56BF6-C931-4A40-8059-B2CCC34E685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039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Content source</a:t>
            </a:r>
            <a:r>
              <a:rPr lang="es-E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https://new.siemens.com</a:t>
            </a:r>
            <a:endParaRPr lang="en-US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56BF6-C931-4A40-8059-B2CCC34E685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275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Content source</a:t>
            </a:r>
            <a:r>
              <a:rPr lang="es-E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https://new.siemens.com</a:t>
            </a:r>
            <a:endParaRPr lang="en-US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56BF6-C931-4A40-8059-B2CCC34E685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126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Content source</a:t>
            </a:r>
            <a:r>
              <a:rPr lang="es-E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:</a:t>
            </a:r>
          </a:p>
          <a:p>
            <a:r>
              <a:rPr lang="en-US" dirty="0"/>
              <a:t>Google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56BF6-C931-4A40-8059-B2CCC34E685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462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Content source</a:t>
            </a:r>
            <a:r>
              <a:rPr lang="es-E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:</a:t>
            </a:r>
          </a:p>
          <a:p>
            <a:r>
              <a:rPr lang="en-US" dirty="0"/>
              <a:t>google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56BF6-C931-4A40-8059-B2CCC34E685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7029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Image source</a:t>
            </a:r>
            <a:r>
              <a:rPr lang="es-E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: Google</a:t>
            </a:r>
            <a:endParaRPr lang="en-US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r>
              <a:rPr lang="en-US" dirty="0">
                <a:hlinkClick r:id="rId3"/>
              </a:rPr>
              <a:t>https://thedoctorweighsin.com</a:t>
            </a:r>
            <a:endParaRPr lang="en-US" dirty="0"/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56BF6-C931-4A40-8059-B2CCC34E685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8599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Image source</a:t>
            </a:r>
            <a:r>
              <a:rPr lang="es-E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: Google</a:t>
            </a:r>
            <a:endParaRPr lang="en-US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r>
              <a:rPr lang="en-US" dirty="0">
                <a:hlinkClick r:id="rId3"/>
              </a:rPr>
              <a:t>https://www.dhakatribune.com</a:t>
            </a:r>
            <a:endParaRPr lang="en-US" dirty="0"/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56BF6-C931-4A40-8059-B2CCC34E685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79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Image source</a:t>
            </a:r>
            <a:r>
              <a:rPr lang="es-E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: Google</a:t>
            </a:r>
            <a:endParaRPr lang="en-US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r>
              <a:rPr lang="en-US" dirty="0">
                <a:hlinkClick r:id="rId3"/>
              </a:rPr>
              <a:t>https://www.indianapharmacists.org/</a:t>
            </a:r>
            <a:endParaRPr lang="en-US" dirty="0"/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56BF6-C931-4A40-8059-B2CCC34E685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57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Image source</a:t>
            </a:r>
            <a:r>
              <a:rPr lang="es-ES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: Google</a:t>
            </a:r>
            <a:endParaRPr lang="en-US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r>
              <a:rPr lang="en-US" dirty="0">
                <a:hlinkClick r:id="rId3"/>
              </a:rPr>
              <a:t>https://www.labce.com</a:t>
            </a:r>
            <a:endParaRPr lang="en-US" dirty="0"/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56BF6-C931-4A40-8059-B2CCC34E685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287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upo 41">
            <a:extLst>
              <a:ext uri="{FF2B5EF4-FFF2-40B4-BE49-F238E27FC236}">
                <a16:creationId xmlns="" xmlns:a16="http://schemas.microsoft.com/office/drawing/2014/main" id="{E2DBBAD0-35F0-4A5F-8B19-FC2EA3F87345}"/>
              </a:ext>
            </a:extLst>
          </p:cNvPr>
          <p:cNvGrpSpPr/>
          <p:nvPr userDrawn="1"/>
        </p:nvGrpSpPr>
        <p:grpSpPr>
          <a:xfrm rot="9000000">
            <a:off x="1004338" y="2885188"/>
            <a:ext cx="10634361" cy="6866819"/>
            <a:chOff x="5884866" y="-4210053"/>
            <a:chExt cx="9347207" cy="6035678"/>
          </a:xfrm>
          <a:solidFill>
            <a:schemeClr val="bg1">
              <a:alpha val="12000"/>
            </a:schemeClr>
          </a:solidFill>
        </p:grpSpPr>
        <p:sp>
          <p:nvSpPr>
            <p:cNvPr id="14" name="Freeform 5">
              <a:extLst>
                <a:ext uri="{FF2B5EF4-FFF2-40B4-BE49-F238E27FC236}">
                  <a16:creationId xmlns="" xmlns:a16="http://schemas.microsoft.com/office/drawing/2014/main" id="{C4B3488D-203C-4354-BE2B-E2AFE7BC34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884866" y="-4210053"/>
              <a:ext cx="2146302" cy="2616201"/>
            </a:xfrm>
            <a:custGeom>
              <a:avLst/>
              <a:gdLst>
                <a:gd name="T0" fmla="*/ 530 w 715"/>
                <a:gd name="T1" fmla="*/ 784 h 871"/>
                <a:gd name="T2" fmla="*/ 454 w 715"/>
                <a:gd name="T3" fmla="*/ 779 h 871"/>
                <a:gd name="T4" fmla="*/ 384 w 715"/>
                <a:gd name="T5" fmla="*/ 765 h 871"/>
                <a:gd name="T6" fmla="*/ 334 w 715"/>
                <a:gd name="T7" fmla="*/ 749 h 871"/>
                <a:gd name="T8" fmla="*/ 309 w 715"/>
                <a:gd name="T9" fmla="*/ 738 h 871"/>
                <a:gd name="T10" fmla="*/ 222 w 715"/>
                <a:gd name="T11" fmla="*/ 689 h 871"/>
                <a:gd name="T12" fmla="*/ 183 w 715"/>
                <a:gd name="T13" fmla="*/ 655 h 871"/>
                <a:gd name="T14" fmla="*/ 148 w 715"/>
                <a:gd name="T15" fmla="*/ 616 h 871"/>
                <a:gd name="T16" fmla="*/ 82 w 715"/>
                <a:gd name="T17" fmla="*/ 417 h 871"/>
                <a:gd name="T18" fmla="*/ 144 w 715"/>
                <a:gd name="T19" fmla="*/ 186 h 871"/>
                <a:gd name="T20" fmla="*/ 234 w 715"/>
                <a:gd name="T21" fmla="*/ 67 h 871"/>
                <a:gd name="T22" fmla="*/ 251 w 715"/>
                <a:gd name="T23" fmla="*/ 51 h 871"/>
                <a:gd name="T24" fmla="*/ 298 w 715"/>
                <a:gd name="T25" fmla="*/ 76 h 871"/>
                <a:gd name="T26" fmla="*/ 531 w 715"/>
                <a:gd name="T27" fmla="*/ 217 h 871"/>
                <a:gd name="T28" fmla="*/ 642 w 715"/>
                <a:gd name="T29" fmla="*/ 460 h 871"/>
                <a:gd name="T30" fmla="*/ 635 w 715"/>
                <a:gd name="T31" fmla="*/ 535 h 871"/>
                <a:gd name="T32" fmla="*/ 622 w 715"/>
                <a:gd name="T33" fmla="*/ 608 h 871"/>
                <a:gd name="T34" fmla="*/ 608 w 715"/>
                <a:gd name="T35" fmla="*/ 675 h 871"/>
                <a:gd name="T36" fmla="*/ 583 w 715"/>
                <a:gd name="T37" fmla="*/ 768 h 871"/>
                <a:gd name="T38" fmla="*/ 556 w 715"/>
                <a:gd name="T39" fmla="*/ 784 h 871"/>
                <a:gd name="T40" fmla="*/ 326 w 715"/>
                <a:gd name="T41" fmla="*/ 0 h 871"/>
                <a:gd name="T42" fmla="*/ 142 w 715"/>
                <a:gd name="T43" fmla="*/ 35 h 871"/>
                <a:gd name="T44" fmla="*/ 117 w 715"/>
                <a:gd name="T45" fmla="*/ 68 h 871"/>
                <a:gd name="T46" fmla="*/ 29 w 715"/>
                <a:gd name="T47" fmla="*/ 244 h 871"/>
                <a:gd name="T48" fmla="*/ 44 w 715"/>
                <a:gd name="T49" fmla="*/ 586 h 871"/>
                <a:gd name="T50" fmla="*/ 387 w 715"/>
                <a:gd name="T51" fmla="*/ 851 h 871"/>
                <a:gd name="T52" fmla="*/ 474 w 715"/>
                <a:gd name="T53" fmla="*/ 867 h 871"/>
                <a:gd name="T54" fmla="*/ 549 w 715"/>
                <a:gd name="T55" fmla="*/ 871 h 871"/>
                <a:gd name="T56" fmla="*/ 671 w 715"/>
                <a:gd name="T57" fmla="*/ 768 h 871"/>
                <a:gd name="T58" fmla="*/ 685 w 715"/>
                <a:gd name="T59" fmla="*/ 692 h 871"/>
                <a:gd name="T60" fmla="*/ 709 w 715"/>
                <a:gd name="T61" fmla="*/ 537 h 871"/>
                <a:gd name="T62" fmla="*/ 715 w 715"/>
                <a:gd name="T63" fmla="*/ 458 h 871"/>
                <a:gd name="T64" fmla="*/ 715 w 715"/>
                <a:gd name="T65" fmla="*/ 432 h 871"/>
                <a:gd name="T66" fmla="*/ 712 w 715"/>
                <a:gd name="T67" fmla="*/ 383 h 871"/>
                <a:gd name="T68" fmla="*/ 709 w 715"/>
                <a:gd name="T69" fmla="*/ 359 h 871"/>
                <a:gd name="T70" fmla="*/ 688 w 715"/>
                <a:gd name="T71" fmla="*/ 291 h 871"/>
                <a:gd name="T72" fmla="*/ 561 w 715"/>
                <a:gd name="T73" fmla="*/ 149 h 871"/>
                <a:gd name="T74" fmla="*/ 389 w 715"/>
                <a:gd name="T75" fmla="*/ 37 h 871"/>
                <a:gd name="T76" fmla="*/ 326 w 715"/>
                <a:gd name="T77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5" h="871">
                  <a:moveTo>
                    <a:pt x="532" y="784"/>
                  </a:moveTo>
                  <a:cubicBezTo>
                    <a:pt x="531" y="784"/>
                    <a:pt x="530" y="784"/>
                    <a:pt x="530" y="784"/>
                  </a:cubicBezTo>
                  <a:cubicBezTo>
                    <a:pt x="519" y="784"/>
                    <a:pt x="508" y="784"/>
                    <a:pt x="495" y="783"/>
                  </a:cubicBezTo>
                  <a:cubicBezTo>
                    <a:pt x="483" y="782"/>
                    <a:pt x="469" y="781"/>
                    <a:pt x="454" y="779"/>
                  </a:cubicBezTo>
                  <a:cubicBezTo>
                    <a:pt x="440" y="777"/>
                    <a:pt x="425" y="774"/>
                    <a:pt x="409" y="771"/>
                  </a:cubicBezTo>
                  <a:cubicBezTo>
                    <a:pt x="401" y="769"/>
                    <a:pt x="393" y="767"/>
                    <a:pt x="384" y="765"/>
                  </a:cubicBezTo>
                  <a:cubicBezTo>
                    <a:pt x="376" y="763"/>
                    <a:pt x="368" y="760"/>
                    <a:pt x="359" y="758"/>
                  </a:cubicBezTo>
                  <a:cubicBezTo>
                    <a:pt x="351" y="755"/>
                    <a:pt x="343" y="752"/>
                    <a:pt x="334" y="749"/>
                  </a:cubicBezTo>
                  <a:cubicBezTo>
                    <a:pt x="330" y="747"/>
                    <a:pt x="326" y="746"/>
                    <a:pt x="321" y="744"/>
                  </a:cubicBezTo>
                  <a:cubicBezTo>
                    <a:pt x="317" y="742"/>
                    <a:pt x="313" y="740"/>
                    <a:pt x="309" y="738"/>
                  </a:cubicBezTo>
                  <a:cubicBezTo>
                    <a:pt x="289" y="730"/>
                    <a:pt x="269" y="720"/>
                    <a:pt x="250" y="708"/>
                  </a:cubicBezTo>
                  <a:cubicBezTo>
                    <a:pt x="241" y="702"/>
                    <a:pt x="232" y="695"/>
                    <a:pt x="222" y="689"/>
                  </a:cubicBezTo>
                  <a:cubicBezTo>
                    <a:pt x="213" y="682"/>
                    <a:pt x="205" y="675"/>
                    <a:pt x="196" y="667"/>
                  </a:cubicBezTo>
                  <a:cubicBezTo>
                    <a:pt x="192" y="663"/>
                    <a:pt x="187" y="659"/>
                    <a:pt x="183" y="655"/>
                  </a:cubicBezTo>
                  <a:cubicBezTo>
                    <a:pt x="179" y="651"/>
                    <a:pt x="175" y="647"/>
                    <a:pt x="171" y="643"/>
                  </a:cubicBezTo>
                  <a:cubicBezTo>
                    <a:pt x="163" y="634"/>
                    <a:pt x="156" y="625"/>
                    <a:pt x="148" y="616"/>
                  </a:cubicBezTo>
                  <a:cubicBezTo>
                    <a:pt x="134" y="597"/>
                    <a:pt x="122" y="577"/>
                    <a:pt x="112" y="555"/>
                  </a:cubicBezTo>
                  <a:cubicBezTo>
                    <a:pt x="92" y="511"/>
                    <a:pt x="82" y="463"/>
                    <a:pt x="82" y="417"/>
                  </a:cubicBezTo>
                  <a:cubicBezTo>
                    <a:pt x="81" y="370"/>
                    <a:pt x="89" y="325"/>
                    <a:pt x="102" y="284"/>
                  </a:cubicBezTo>
                  <a:cubicBezTo>
                    <a:pt x="113" y="248"/>
                    <a:pt x="128" y="215"/>
                    <a:pt x="144" y="186"/>
                  </a:cubicBezTo>
                  <a:cubicBezTo>
                    <a:pt x="160" y="157"/>
                    <a:pt x="177" y="132"/>
                    <a:pt x="193" y="112"/>
                  </a:cubicBezTo>
                  <a:cubicBezTo>
                    <a:pt x="209" y="92"/>
                    <a:pt x="223" y="77"/>
                    <a:pt x="234" y="67"/>
                  </a:cubicBezTo>
                  <a:cubicBezTo>
                    <a:pt x="239" y="62"/>
                    <a:pt x="243" y="58"/>
                    <a:pt x="246" y="55"/>
                  </a:cubicBezTo>
                  <a:cubicBezTo>
                    <a:pt x="249" y="53"/>
                    <a:pt x="251" y="51"/>
                    <a:pt x="251" y="51"/>
                  </a:cubicBezTo>
                  <a:cubicBezTo>
                    <a:pt x="251" y="51"/>
                    <a:pt x="255" y="54"/>
                    <a:pt x="264" y="58"/>
                  </a:cubicBezTo>
                  <a:cubicBezTo>
                    <a:pt x="272" y="62"/>
                    <a:pt x="284" y="68"/>
                    <a:pt x="298" y="76"/>
                  </a:cubicBezTo>
                  <a:cubicBezTo>
                    <a:pt x="327" y="91"/>
                    <a:pt x="366" y="112"/>
                    <a:pt x="408" y="136"/>
                  </a:cubicBezTo>
                  <a:cubicBezTo>
                    <a:pt x="449" y="160"/>
                    <a:pt x="493" y="186"/>
                    <a:pt x="531" y="217"/>
                  </a:cubicBezTo>
                  <a:cubicBezTo>
                    <a:pt x="569" y="247"/>
                    <a:pt x="601" y="281"/>
                    <a:pt x="620" y="323"/>
                  </a:cubicBezTo>
                  <a:cubicBezTo>
                    <a:pt x="639" y="364"/>
                    <a:pt x="644" y="411"/>
                    <a:pt x="642" y="460"/>
                  </a:cubicBezTo>
                  <a:cubicBezTo>
                    <a:pt x="642" y="472"/>
                    <a:pt x="641" y="485"/>
                    <a:pt x="640" y="497"/>
                  </a:cubicBezTo>
                  <a:cubicBezTo>
                    <a:pt x="639" y="510"/>
                    <a:pt x="637" y="522"/>
                    <a:pt x="635" y="535"/>
                  </a:cubicBezTo>
                  <a:cubicBezTo>
                    <a:pt x="633" y="547"/>
                    <a:pt x="632" y="560"/>
                    <a:pt x="629" y="572"/>
                  </a:cubicBezTo>
                  <a:cubicBezTo>
                    <a:pt x="627" y="584"/>
                    <a:pt x="625" y="597"/>
                    <a:pt x="622" y="608"/>
                  </a:cubicBezTo>
                  <a:cubicBezTo>
                    <a:pt x="620" y="620"/>
                    <a:pt x="618" y="632"/>
                    <a:pt x="615" y="643"/>
                  </a:cubicBezTo>
                  <a:cubicBezTo>
                    <a:pt x="613" y="654"/>
                    <a:pt x="610" y="665"/>
                    <a:pt x="608" y="675"/>
                  </a:cubicBezTo>
                  <a:cubicBezTo>
                    <a:pt x="603" y="696"/>
                    <a:pt x="598" y="715"/>
                    <a:pt x="594" y="731"/>
                  </a:cubicBezTo>
                  <a:cubicBezTo>
                    <a:pt x="589" y="747"/>
                    <a:pt x="586" y="760"/>
                    <a:pt x="583" y="768"/>
                  </a:cubicBezTo>
                  <a:cubicBezTo>
                    <a:pt x="581" y="777"/>
                    <a:pt x="579" y="782"/>
                    <a:pt x="579" y="782"/>
                  </a:cubicBezTo>
                  <a:cubicBezTo>
                    <a:pt x="579" y="782"/>
                    <a:pt x="571" y="783"/>
                    <a:pt x="556" y="784"/>
                  </a:cubicBezTo>
                  <a:cubicBezTo>
                    <a:pt x="549" y="784"/>
                    <a:pt x="541" y="784"/>
                    <a:pt x="532" y="784"/>
                  </a:cubicBezTo>
                  <a:moveTo>
                    <a:pt x="326" y="0"/>
                  </a:moveTo>
                  <a:cubicBezTo>
                    <a:pt x="167" y="6"/>
                    <a:pt x="167" y="6"/>
                    <a:pt x="167" y="6"/>
                  </a:cubicBezTo>
                  <a:cubicBezTo>
                    <a:pt x="158" y="16"/>
                    <a:pt x="150" y="25"/>
                    <a:pt x="142" y="35"/>
                  </a:cubicBezTo>
                  <a:cubicBezTo>
                    <a:pt x="138" y="41"/>
                    <a:pt x="134" y="46"/>
                    <a:pt x="130" y="51"/>
                  </a:cubicBezTo>
                  <a:cubicBezTo>
                    <a:pt x="125" y="57"/>
                    <a:pt x="121" y="62"/>
                    <a:pt x="117" y="68"/>
                  </a:cubicBezTo>
                  <a:cubicBezTo>
                    <a:pt x="100" y="91"/>
                    <a:pt x="84" y="118"/>
                    <a:pt x="69" y="146"/>
                  </a:cubicBezTo>
                  <a:cubicBezTo>
                    <a:pt x="54" y="176"/>
                    <a:pt x="40" y="209"/>
                    <a:pt x="29" y="244"/>
                  </a:cubicBezTo>
                  <a:cubicBezTo>
                    <a:pt x="19" y="279"/>
                    <a:pt x="11" y="316"/>
                    <a:pt x="7" y="354"/>
                  </a:cubicBezTo>
                  <a:cubicBezTo>
                    <a:pt x="0" y="430"/>
                    <a:pt x="9" y="512"/>
                    <a:pt x="44" y="586"/>
                  </a:cubicBezTo>
                  <a:cubicBezTo>
                    <a:pt x="77" y="660"/>
                    <a:pt x="132" y="720"/>
                    <a:pt x="193" y="764"/>
                  </a:cubicBezTo>
                  <a:cubicBezTo>
                    <a:pt x="255" y="807"/>
                    <a:pt x="323" y="835"/>
                    <a:pt x="387" y="851"/>
                  </a:cubicBezTo>
                  <a:cubicBezTo>
                    <a:pt x="402" y="855"/>
                    <a:pt x="417" y="858"/>
                    <a:pt x="432" y="861"/>
                  </a:cubicBezTo>
                  <a:cubicBezTo>
                    <a:pt x="446" y="863"/>
                    <a:pt x="461" y="865"/>
                    <a:pt x="474" y="867"/>
                  </a:cubicBezTo>
                  <a:cubicBezTo>
                    <a:pt x="501" y="870"/>
                    <a:pt x="527" y="871"/>
                    <a:pt x="549" y="871"/>
                  </a:cubicBezTo>
                  <a:cubicBezTo>
                    <a:pt x="549" y="871"/>
                    <a:pt x="549" y="871"/>
                    <a:pt x="549" y="871"/>
                  </a:cubicBezTo>
                  <a:cubicBezTo>
                    <a:pt x="671" y="768"/>
                    <a:pt x="671" y="768"/>
                    <a:pt x="671" y="768"/>
                  </a:cubicBezTo>
                  <a:cubicBezTo>
                    <a:pt x="671" y="768"/>
                    <a:pt x="671" y="768"/>
                    <a:pt x="671" y="768"/>
                  </a:cubicBezTo>
                  <a:cubicBezTo>
                    <a:pt x="673" y="757"/>
                    <a:pt x="675" y="745"/>
                    <a:pt x="678" y="732"/>
                  </a:cubicBezTo>
                  <a:cubicBezTo>
                    <a:pt x="680" y="719"/>
                    <a:pt x="683" y="706"/>
                    <a:pt x="685" y="692"/>
                  </a:cubicBezTo>
                  <a:cubicBezTo>
                    <a:pt x="691" y="660"/>
                    <a:pt x="697" y="625"/>
                    <a:pt x="702" y="590"/>
                  </a:cubicBezTo>
                  <a:cubicBezTo>
                    <a:pt x="704" y="572"/>
                    <a:pt x="707" y="554"/>
                    <a:pt x="709" y="537"/>
                  </a:cubicBezTo>
                  <a:cubicBezTo>
                    <a:pt x="711" y="519"/>
                    <a:pt x="712" y="501"/>
                    <a:pt x="713" y="484"/>
                  </a:cubicBezTo>
                  <a:cubicBezTo>
                    <a:pt x="714" y="475"/>
                    <a:pt x="714" y="466"/>
                    <a:pt x="715" y="458"/>
                  </a:cubicBezTo>
                  <a:cubicBezTo>
                    <a:pt x="715" y="445"/>
                    <a:pt x="715" y="445"/>
                    <a:pt x="715" y="445"/>
                  </a:cubicBezTo>
                  <a:cubicBezTo>
                    <a:pt x="715" y="441"/>
                    <a:pt x="715" y="436"/>
                    <a:pt x="715" y="432"/>
                  </a:cubicBezTo>
                  <a:cubicBezTo>
                    <a:pt x="715" y="424"/>
                    <a:pt x="715" y="415"/>
                    <a:pt x="714" y="407"/>
                  </a:cubicBezTo>
                  <a:cubicBezTo>
                    <a:pt x="714" y="399"/>
                    <a:pt x="713" y="391"/>
                    <a:pt x="712" y="383"/>
                  </a:cubicBezTo>
                  <a:cubicBezTo>
                    <a:pt x="712" y="379"/>
                    <a:pt x="711" y="375"/>
                    <a:pt x="710" y="371"/>
                  </a:cubicBezTo>
                  <a:cubicBezTo>
                    <a:pt x="710" y="367"/>
                    <a:pt x="709" y="363"/>
                    <a:pt x="709" y="359"/>
                  </a:cubicBezTo>
                  <a:cubicBezTo>
                    <a:pt x="707" y="351"/>
                    <a:pt x="706" y="343"/>
                    <a:pt x="704" y="336"/>
                  </a:cubicBezTo>
                  <a:cubicBezTo>
                    <a:pt x="700" y="320"/>
                    <a:pt x="695" y="306"/>
                    <a:pt x="688" y="291"/>
                  </a:cubicBezTo>
                  <a:cubicBezTo>
                    <a:pt x="675" y="263"/>
                    <a:pt x="657" y="238"/>
                    <a:pt x="635" y="214"/>
                  </a:cubicBezTo>
                  <a:cubicBezTo>
                    <a:pt x="614" y="191"/>
                    <a:pt x="588" y="170"/>
                    <a:pt x="561" y="149"/>
                  </a:cubicBezTo>
                  <a:cubicBezTo>
                    <a:pt x="533" y="129"/>
                    <a:pt x="504" y="109"/>
                    <a:pt x="475" y="90"/>
                  </a:cubicBezTo>
                  <a:cubicBezTo>
                    <a:pt x="446" y="72"/>
                    <a:pt x="416" y="54"/>
                    <a:pt x="389" y="37"/>
                  </a:cubicBezTo>
                  <a:cubicBezTo>
                    <a:pt x="378" y="30"/>
                    <a:pt x="367" y="23"/>
                    <a:pt x="356" y="17"/>
                  </a:cubicBezTo>
                  <a:cubicBezTo>
                    <a:pt x="345" y="11"/>
                    <a:pt x="335" y="4"/>
                    <a:pt x="3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>
              <a:extLst>
                <a:ext uri="{FF2B5EF4-FFF2-40B4-BE49-F238E27FC236}">
                  <a16:creationId xmlns="" xmlns:a16="http://schemas.microsoft.com/office/drawing/2014/main" id="{D9A81496-49B2-4256-9160-B736C7CC18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7304" y="-3906840"/>
              <a:ext cx="733426" cy="296863"/>
            </a:xfrm>
            <a:custGeom>
              <a:avLst/>
              <a:gdLst>
                <a:gd name="T0" fmla="*/ 166 w 244"/>
                <a:gd name="T1" fmla="*/ 0 h 99"/>
                <a:gd name="T2" fmla="*/ 52 w 244"/>
                <a:gd name="T3" fmla="*/ 21 h 99"/>
                <a:gd name="T4" fmla="*/ 0 w 244"/>
                <a:gd name="T5" fmla="*/ 99 h 99"/>
                <a:gd name="T6" fmla="*/ 244 w 244"/>
                <a:gd name="T7" fmla="*/ 41 h 99"/>
                <a:gd name="T8" fmla="*/ 166 w 244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99">
                  <a:moveTo>
                    <a:pt x="166" y="0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36" y="42"/>
                    <a:pt x="17" y="68"/>
                    <a:pt x="0" y="99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15" y="25"/>
                    <a:pt x="189" y="11"/>
                    <a:pt x="1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="" xmlns:a16="http://schemas.microsoft.com/office/drawing/2014/main" id="{1D8C858A-3C5C-4B37-A92B-09CBD63460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75379" y="-3657603"/>
              <a:ext cx="1266826" cy="541338"/>
            </a:xfrm>
            <a:custGeom>
              <a:avLst/>
              <a:gdLst>
                <a:gd name="T0" fmla="*/ 367 w 422"/>
                <a:gd name="T1" fmla="*/ 0 h 180"/>
                <a:gd name="T2" fmla="*/ 18 w 422"/>
                <a:gd name="T3" fmla="*/ 101 h 180"/>
                <a:gd name="T4" fmla="*/ 16 w 422"/>
                <a:gd name="T5" fmla="*/ 108 h 180"/>
                <a:gd name="T6" fmla="*/ 7 w 422"/>
                <a:gd name="T7" fmla="*/ 143 h 180"/>
                <a:gd name="T8" fmla="*/ 0 w 422"/>
                <a:gd name="T9" fmla="*/ 180 h 180"/>
                <a:gd name="T10" fmla="*/ 422 w 422"/>
                <a:gd name="T11" fmla="*/ 38 h 180"/>
                <a:gd name="T12" fmla="*/ 395 w 422"/>
                <a:gd name="T13" fmla="*/ 18 h 180"/>
                <a:gd name="T14" fmla="*/ 367 w 422"/>
                <a:gd name="T1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180">
                  <a:moveTo>
                    <a:pt x="367" y="0"/>
                  </a:moveTo>
                  <a:cubicBezTo>
                    <a:pt x="18" y="101"/>
                    <a:pt x="18" y="101"/>
                    <a:pt x="18" y="101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2" y="119"/>
                    <a:pt x="9" y="131"/>
                    <a:pt x="7" y="143"/>
                  </a:cubicBezTo>
                  <a:cubicBezTo>
                    <a:pt x="4" y="155"/>
                    <a:pt x="2" y="167"/>
                    <a:pt x="0" y="180"/>
                  </a:cubicBezTo>
                  <a:cubicBezTo>
                    <a:pt x="422" y="38"/>
                    <a:pt x="422" y="38"/>
                    <a:pt x="422" y="38"/>
                  </a:cubicBezTo>
                  <a:cubicBezTo>
                    <a:pt x="413" y="31"/>
                    <a:pt x="404" y="24"/>
                    <a:pt x="395" y="18"/>
                  </a:cubicBezTo>
                  <a:cubicBezTo>
                    <a:pt x="386" y="12"/>
                    <a:pt x="377" y="6"/>
                    <a:pt x="3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="" xmlns:a16="http://schemas.microsoft.com/office/drawing/2014/main" id="{EC0BBFFA-EAFC-43C6-B5FF-2494DF9CD2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69029" y="-3419478"/>
              <a:ext cx="1508126" cy="758825"/>
            </a:xfrm>
            <a:custGeom>
              <a:avLst/>
              <a:gdLst>
                <a:gd name="T0" fmla="*/ 470 w 502"/>
                <a:gd name="T1" fmla="*/ 0 h 253"/>
                <a:gd name="T2" fmla="*/ 0 w 502"/>
                <a:gd name="T3" fmla="*/ 181 h 253"/>
                <a:gd name="T4" fmla="*/ 14 w 502"/>
                <a:gd name="T5" fmla="*/ 253 h 253"/>
                <a:gd name="T6" fmla="*/ 502 w 502"/>
                <a:gd name="T7" fmla="*/ 42 h 253"/>
                <a:gd name="T8" fmla="*/ 470 w 502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2" h="253">
                  <a:moveTo>
                    <a:pt x="470" y="0"/>
                  </a:moveTo>
                  <a:cubicBezTo>
                    <a:pt x="0" y="181"/>
                    <a:pt x="0" y="181"/>
                    <a:pt x="0" y="181"/>
                  </a:cubicBezTo>
                  <a:cubicBezTo>
                    <a:pt x="2" y="205"/>
                    <a:pt x="7" y="230"/>
                    <a:pt x="14" y="253"/>
                  </a:cubicBezTo>
                  <a:cubicBezTo>
                    <a:pt x="502" y="42"/>
                    <a:pt x="502" y="42"/>
                    <a:pt x="502" y="42"/>
                  </a:cubicBezTo>
                  <a:cubicBezTo>
                    <a:pt x="493" y="27"/>
                    <a:pt x="482" y="13"/>
                    <a:pt x="4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="" xmlns:a16="http://schemas.microsoft.com/office/drawing/2014/main" id="{607BAA9C-9304-4DA5-85D8-785C4CBEB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10316" y="-3146427"/>
              <a:ext cx="1462089" cy="865188"/>
            </a:xfrm>
            <a:custGeom>
              <a:avLst/>
              <a:gdLst>
                <a:gd name="T0" fmla="*/ 477 w 487"/>
                <a:gd name="T1" fmla="*/ 0 h 288"/>
                <a:gd name="T2" fmla="*/ 0 w 487"/>
                <a:gd name="T3" fmla="*/ 231 h 288"/>
                <a:gd name="T4" fmla="*/ 21 w 487"/>
                <a:gd name="T5" fmla="*/ 261 h 288"/>
                <a:gd name="T6" fmla="*/ 45 w 487"/>
                <a:gd name="T7" fmla="*/ 288 h 288"/>
                <a:gd name="T8" fmla="*/ 487 w 487"/>
                <a:gd name="T9" fmla="*/ 53 h 288"/>
                <a:gd name="T10" fmla="*/ 483 w 487"/>
                <a:gd name="T11" fmla="*/ 26 h 288"/>
                <a:gd name="T12" fmla="*/ 477 w 487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288">
                  <a:moveTo>
                    <a:pt x="477" y="0"/>
                  </a:moveTo>
                  <a:cubicBezTo>
                    <a:pt x="0" y="231"/>
                    <a:pt x="0" y="231"/>
                    <a:pt x="0" y="231"/>
                  </a:cubicBezTo>
                  <a:cubicBezTo>
                    <a:pt x="6" y="241"/>
                    <a:pt x="13" y="251"/>
                    <a:pt x="21" y="261"/>
                  </a:cubicBezTo>
                  <a:cubicBezTo>
                    <a:pt x="28" y="270"/>
                    <a:pt x="37" y="279"/>
                    <a:pt x="45" y="288"/>
                  </a:cubicBezTo>
                  <a:cubicBezTo>
                    <a:pt x="487" y="53"/>
                    <a:pt x="487" y="53"/>
                    <a:pt x="487" y="53"/>
                  </a:cubicBezTo>
                  <a:cubicBezTo>
                    <a:pt x="486" y="43"/>
                    <a:pt x="485" y="35"/>
                    <a:pt x="483" y="26"/>
                  </a:cubicBezTo>
                  <a:cubicBezTo>
                    <a:pt x="482" y="17"/>
                    <a:pt x="480" y="8"/>
                    <a:pt x="47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="" xmlns:a16="http://schemas.microsoft.com/office/drawing/2014/main" id="{B5AD785F-A358-4000-A735-9503B42CE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4167" y="-2800352"/>
              <a:ext cx="1141413" cy="782638"/>
            </a:xfrm>
            <a:custGeom>
              <a:avLst/>
              <a:gdLst>
                <a:gd name="T0" fmla="*/ 380 w 380"/>
                <a:gd name="T1" fmla="*/ 0 h 261"/>
                <a:gd name="T2" fmla="*/ 0 w 380"/>
                <a:gd name="T3" fmla="*/ 223 h 261"/>
                <a:gd name="T4" fmla="*/ 29 w 380"/>
                <a:gd name="T5" fmla="*/ 241 h 261"/>
                <a:gd name="T6" fmla="*/ 60 w 380"/>
                <a:gd name="T7" fmla="*/ 256 h 261"/>
                <a:gd name="T8" fmla="*/ 71 w 380"/>
                <a:gd name="T9" fmla="*/ 261 h 261"/>
                <a:gd name="T10" fmla="*/ 373 w 380"/>
                <a:gd name="T11" fmla="*/ 68 h 261"/>
                <a:gd name="T12" fmla="*/ 377 w 380"/>
                <a:gd name="T13" fmla="*/ 34 h 261"/>
                <a:gd name="T14" fmla="*/ 380 w 380"/>
                <a:gd name="T15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261">
                  <a:moveTo>
                    <a:pt x="38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9" y="230"/>
                    <a:pt x="19" y="236"/>
                    <a:pt x="29" y="241"/>
                  </a:cubicBezTo>
                  <a:cubicBezTo>
                    <a:pt x="40" y="246"/>
                    <a:pt x="50" y="251"/>
                    <a:pt x="60" y="256"/>
                  </a:cubicBezTo>
                  <a:cubicBezTo>
                    <a:pt x="64" y="258"/>
                    <a:pt x="67" y="259"/>
                    <a:pt x="71" y="261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5" y="57"/>
                    <a:pt x="376" y="45"/>
                    <a:pt x="377" y="34"/>
                  </a:cubicBezTo>
                  <a:cubicBezTo>
                    <a:pt x="378" y="23"/>
                    <a:pt x="380" y="12"/>
                    <a:pt x="3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="" xmlns:a16="http://schemas.microsoft.com/office/drawing/2014/main" id="{CC1ECF0B-509E-4F4D-A22A-42E4735AF8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8829" y="-2352677"/>
              <a:ext cx="601663" cy="452438"/>
            </a:xfrm>
            <a:custGeom>
              <a:avLst/>
              <a:gdLst>
                <a:gd name="T0" fmla="*/ 200 w 200"/>
                <a:gd name="T1" fmla="*/ 0 h 151"/>
                <a:gd name="T2" fmla="*/ 0 w 200"/>
                <a:gd name="T3" fmla="*/ 139 h 151"/>
                <a:gd name="T4" fmla="*/ 50 w 200"/>
                <a:gd name="T5" fmla="*/ 147 h 151"/>
                <a:gd name="T6" fmla="*/ 93 w 200"/>
                <a:gd name="T7" fmla="*/ 151 h 151"/>
                <a:gd name="T8" fmla="*/ 179 w 200"/>
                <a:gd name="T9" fmla="*/ 87 h 151"/>
                <a:gd name="T10" fmla="*/ 189 w 200"/>
                <a:gd name="T11" fmla="*/ 46 h 151"/>
                <a:gd name="T12" fmla="*/ 200 w 200"/>
                <a:gd name="T1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51">
                  <a:moveTo>
                    <a:pt x="200" y="0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17" y="143"/>
                    <a:pt x="34" y="145"/>
                    <a:pt x="50" y="147"/>
                  </a:cubicBezTo>
                  <a:cubicBezTo>
                    <a:pt x="65" y="150"/>
                    <a:pt x="80" y="151"/>
                    <a:pt x="93" y="151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82" y="74"/>
                    <a:pt x="185" y="61"/>
                    <a:pt x="189" y="46"/>
                  </a:cubicBezTo>
                  <a:cubicBezTo>
                    <a:pt x="193" y="32"/>
                    <a:pt x="196" y="16"/>
                    <a:pt x="2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="" xmlns:a16="http://schemas.microsoft.com/office/drawing/2014/main" id="{50ED8570-8F04-4AD9-B2A7-E037B9F10A6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508880" y="-1911352"/>
              <a:ext cx="2492377" cy="2189164"/>
            </a:xfrm>
            <a:custGeom>
              <a:avLst/>
              <a:gdLst>
                <a:gd name="T0" fmla="*/ 430 w 830"/>
                <a:gd name="T1" fmla="*/ 650 h 729"/>
                <a:gd name="T2" fmla="*/ 365 w 830"/>
                <a:gd name="T3" fmla="*/ 641 h 729"/>
                <a:gd name="T4" fmla="*/ 301 w 830"/>
                <a:gd name="T5" fmla="*/ 621 h 729"/>
                <a:gd name="T6" fmla="*/ 241 w 830"/>
                <a:gd name="T7" fmla="*/ 587 h 729"/>
                <a:gd name="T8" fmla="*/ 190 w 830"/>
                <a:gd name="T9" fmla="*/ 541 h 729"/>
                <a:gd name="T10" fmla="*/ 149 w 830"/>
                <a:gd name="T11" fmla="*/ 486 h 729"/>
                <a:gd name="T12" fmla="*/ 109 w 830"/>
                <a:gd name="T13" fmla="*/ 395 h 729"/>
                <a:gd name="T14" fmla="*/ 90 w 830"/>
                <a:gd name="T15" fmla="*/ 312 h 729"/>
                <a:gd name="T16" fmla="*/ 85 w 830"/>
                <a:gd name="T17" fmla="*/ 261 h 729"/>
                <a:gd name="T18" fmla="*/ 87 w 830"/>
                <a:gd name="T19" fmla="*/ 174 h 729"/>
                <a:gd name="T20" fmla="*/ 96 w 830"/>
                <a:gd name="T21" fmla="*/ 114 h 729"/>
                <a:gd name="T22" fmla="*/ 116 w 830"/>
                <a:gd name="T23" fmla="*/ 89 h 729"/>
                <a:gd name="T24" fmla="*/ 211 w 830"/>
                <a:gd name="T25" fmla="*/ 80 h 729"/>
                <a:gd name="T26" fmla="*/ 280 w 830"/>
                <a:gd name="T27" fmla="*/ 76 h 729"/>
                <a:gd name="T28" fmla="*/ 431 w 830"/>
                <a:gd name="T29" fmla="*/ 83 h 729"/>
                <a:gd name="T30" fmla="*/ 581 w 830"/>
                <a:gd name="T31" fmla="*/ 144 h 729"/>
                <a:gd name="T32" fmla="*/ 594 w 830"/>
                <a:gd name="T33" fmla="*/ 156 h 729"/>
                <a:gd name="T34" fmla="*/ 640 w 830"/>
                <a:gd name="T35" fmla="*/ 214 h 729"/>
                <a:gd name="T36" fmla="*/ 689 w 830"/>
                <a:gd name="T37" fmla="*/ 317 h 729"/>
                <a:gd name="T38" fmla="*/ 718 w 830"/>
                <a:gd name="T39" fmla="*/ 407 h 729"/>
                <a:gd name="T40" fmla="*/ 731 w 830"/>
                <a:gd name="T41" fmla="*/ 456 h 729"/>
                <a:gd name="T42" fmla="*/ 753 w 830"/>
                <a:gd name="T43" fmla="*/ 565 h 729"/>
                <a:gd name="T44" fmla="*/ 709 w 830"/>
                <a:gd name="T45" fmla="*/ 588 h 729"/>
                <a:gd name="T46" fmla="*/ 596 w 830"/>
                <a:gd name="T47" fmla="*/ 631 h 729"/>
                <a:gd name="T48" fmla="*/ 521 w 830"/>
                <a:gd name="T49" fmla="*/ 646 h 729"/>
                <a:gd name="T50" fmla="*/ 453 w 830"/>
                <a:gd name="T51" fmla="*/ 650 h 729"/>
                <a:gd name="T52" fmla="*/ 258 w 830"/>
                <a:gd name="T53" fmla="*/ 0 h 729"/>
                <a:gd name="T54" fmla="*/ 167 w 830"/>
                <a:gd name="T55" fmla="*/ 2 h 729"/>
                <a:gd name="T56" fmla="*/ 130 w 830"/>
                <a:gd name="T57" fmla="*/ 3 h 729"/>
                <a:gd name="T58" fmla="*/ 8 w 830"/>
                <a:gd name="T59" fmla="*/ 106 h 729"/>
                <a:gd name="T60" fmla="*/ 1 w 830"/>
                <a:gd name="T61" fmla="*/ 181 h 729"/>
                <a:gd name="T62" fmla="*/ 3 w 830"/>
                <a:gd name="T63" fmla="*/ 270 h 729"/>
                <a:gd name="T64" fmla="*/ 9 w 830"/>
                <a:gd name="T65" fmla="*/ 320 h 729"/>
                <a:gd name="T66" fmla="*/ 35 w 830"/>
                <a:gd name="T67" fmla="*/ 422 h 729"/>
                <a:gd name="T68" fmla="*/ 55 w 830"/>
                <a:gd name="T69" fmla="*/ 473 h 729"/>
                <a:gd name="T70" fmla="*/ 75 w 830"/>
                <a:gd name="T71" fmla="*/ 511 h 729"/>
                <a:gd name="T72" fmla="*/ 114 w 830"/>
                <a:gd name="T73" fmla="*/ 569 h 729"/>
                <a:gd name="T74" fmla="*/ 221 w 830"/>
                <a:gd name="T75" fmla="*/ 664 h 729"/>
                <a:gd name="T76" fmla="*/ 298 w 830"/>
                <a:gd name="T77" fmla="*/ 701 h 729"/>
                <a:gd name="T78" fmla="*/ 379 w 830"/>
                <a:gd name="T79" fmla="*/ 722 h 729"/>
                <a:gd name="T80" fmla="*/ 459 w 830"/>
                <a:gd name="T81" fmla="*/ 729 h 729"/>
                <a:gd name="T82" fmla="*/ 512 w 830"/>
                <a:gd name="T83" fmla="*/ 727 h 729"/>
                <a:gd name="T84" fmla="*/ 563 w 830"/>
                <a:gd name="T85" fmla="*/ 721 h 729"/>
                <a:gd name="T86" fmla="*/ 655 w 830"/>
                <a:gd name="T87" fmla="*/ 700 h 729"/>
                <a:gd name="T88" fmla="*/ 764 w 830"/>
                <a:gd name="T89" fmla="*/ 658 h 729"/>
                <a:gd name="T90" fmla="*/ 764 w 830"/>
                <a:gd name="T91" fmla="*/ 658 h 729"/>
                <a:gd name="T92" fmla="*/ 810 w 830"/>
                <a:gd name="T93" fmla="*/ 438 h 729"/>
                <a:gd name="T94" fmla="*/ 710 w 830"/>
                <a:gd name="T95" fmla="*/ 188 h 729"/>
                <a:gd name="T96" fmla="*/ 681 w 830"/>
                <a:gd name="T97" fmla="*/ 144 h 729"/>
                <a:gd name="T98" fmla="*/ 648 w 830"/>
                <a:gd name="T99" fmla="*/ 105 h 729"/>
                <a:gd name="T100" fmla="*/ 610 w 830"/>
                <a:gd name="T101" fmla="*/ 72 h 729"/>
                <a:gd name="T102" fmla="*/ 567 w 830"/>
                <a:gd name="T103" fmla="*/ 47 h 729"/>
                <a:gd name="T104" fmla="*/ 521 w 830"/>
                <a:gd name="T105" fmla="*/ 29 h 729"/>
                <a:gd name="T106" fmla="*/ 445 w 830"/>
                <a:gd name="T107" fmla="*/ 12 h 729"/>
                <a:gd name="T108" fmla="*/ 365 w 830"/>
                <a:gd name="T109" fmla="*/ 3 h 729"/>
                <a:gd name="T110" fmla="*/ 265 w 830"/>
                <a:gd name="T111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30" h="729">
                  <a:moveTo>
                    <a:pt x="453" y="650"/>
                  </a:moveTo>
                  <a:cubicBezTo>
                    <a:pt x="446" y="650"/>
                    <a:pt x="438" y="650"/>
                    <a:pt x="430" y="650"/>
                  </a:cubicBezTo>
                  <a:cubicBezTo>
                    <a:pt x="419" y="649"/>
                    <a:pt x="408" y="648"/>
                    <a:pt x="398" y="647"/>
                  </a:cubicBezTo>
                  <a:cubicBezTo>
                    <a:pt x="387" y="645"/>
                    <a:pt x="376" y="643"/>
                    <a:pt x="365" y="641"/>
                  </a:cubicBezTo>
                  <a:cubicBezTo>
                    <a:pt x="354" y="639"/>
                    <a:pt x="343" y="636"/>
                    <a:pt x="332" y="633"/>
                  </a:cubicBezTo>
                  <a:cubicBezTo>
                    <a:pt x="322" y="629"/>
                    <a:pt x="311" y="625"/>
                    <a:pt x="301" y="621"/>
                  </a:cubicBezTo>
                  <a:cubicBezTo>
                    <a:pt x="290" y="616"/>
                    <a:pt x="280" y="611"/>
                    <a:pt x="270" y="606"/>
                  </a:cubicBezTo>
                  <a:cubicBezTo>
                    <a:pt x="260" y="600"/>
                    <a:pt x="250" y="594"/>
                    <a:pt x="241" y="587"/>
                  </a:cubicBezTo>
                  <a:cubicBezTo>
                    <a:pt x="231" y="580"/>
                    <a:pt x="222" y="573"/>
                    <a:pt x="214" y="566"/>
                  </a:cubicBezTo>
                  <a:cubicBezTo>
                    <a:pt x="205" y="558"/>
                    <a:pt x="197" y="549"/>
                    <a:pt x="190" y="541"/>
                  </a:cubicBezTo>
                  <a:cubicBezTo>
                    <a:pt x="182" y="532"/>
                    <a:pt x="175" y="524"/>
                    <a:pt x="168" y="515"/>
                  </a:cubicBezTo>
                  <a:cubicBezTo>
                    <a:pt x="161" y="506"/>
                    <a:pt x="155" y="496"/>
                    <a:pt x="149" y="486"/>
                  </a:cubicBezTo>
                  <a:cubicBezTo>
                    <a:pt x="138" y="467"/>
                    <a:pt x="128" y="447"/>
                    <a:pt x="120" y="426"/>
                  </a:cubicBezTo>
                  <a:cubicBezTo>
                    <a:pt x="116" y="416"/>
                    <a:pt x="112" y="406"/>
                    <a:pt x="109" y="395"/>
                  </a:cubicBezTo>
                  <a:cubicBezTo>
                    <a:pt x="106" y="385"/>
                    <a:pt x="103" y="375"/>
                    <a:pt x="100" y="364"/>
                  </a:cubicBezTo>
                  <a:cubicBezTo>
                    <a:pt x="96" y="347"/>
                    <a:pt x="93" y="329"/>
                    <a:pt x="90" y="312"/>
                  </a:cubicBezTo>
                  <a:cubicBezTo>
                    <a:pt x="89" y="303"/>
                    <a:pt x="88" y="295"/>
                    <a:pt x="87" y="286"/>
                  </a:cubicBezTo>
                  <a:cubicBezTo>
                    <a:pt x="86" y="278"/>
                    <a:pt x="86" y="269"/>
                    <a:pt x="85" y="261"/>
                  </a:cubicBezTo>
                  <a:cubicBezTo>
                    <a:pt x="85" y="245"/>
                    <a:pt x="84" y="230"/>
                    <a:pt x="85" y="215"/>
                  </a:cubicBezTo>
                  <a:cubicBezTo>
                    <a:pt x="85" y="200"/>
                    <a:pt x="86" y="186"/>
                    <a:pt x="87" y="174"/>
                  </a:cubicBezTo>
                  <a:cubicBezTo>
                    <a:pt x="89" y="161"/>
                    <a:pt x="90" y="150"/>
                    <a:pt x="91" y="140"/>
                  </a:cubicBezTo>
                  <a:cubicBezTo>
                    <a:pt x="93" y="130"/>
                    <a:pt x="95" y="121"/>
                    <a:pt x="96" y="114"/>
                  </a:cubicBezTo>
                  <a:cubicBezTo>
                    <a:pt x="99" y="99"/>
                    <a:pt x="101" y="91"/>
                    <a:pt x="101" y="91"/>
                  </a:cubicBezTo>
                  <a:cubicBezTo>
                    <a:pt x="101" y="91"/>
                    <a:pt x="106" y="90"/>
                    <a:pt x="116" y="89"/>
                  </a:cubicBezTo>
                  <a:cubicBezTo>
                    <a:pt x="125" y="88"/>
                    <a:pt x="138" y="87"/>
                    <a:pt x="154" y="85"/>
                  </a:cubicBezTo>
                  <a:cubicBezTo>
                    <a:pt x="171" y="83"/>
                    <a:pt x="190" y="82"/>
                    <a:pt x="211" y="80"/>
                  </a:cubicBezTo>
                  <a:cubicBezTo>
                    <a:pt x="222" y="79"/>
                    <a:pt x="233" y="79"/>
                    <a:pt x="245" y="78"/>
                  </a:cubicBezTo>
                  <a:cubicBezTo>
                    <a:pt x="256" y="77"/>
                    <a:pt x="268" y="77"/>
                    <a:pt x="280" y="76"/>
                  </a:cubicBezTo>
                  <a:cubicBezTo>
                    <a:pt x="293" y="76"/>
                    <a:pt x="307" y="76"/>
                    <a:pt x="321" y="76"/>
                  </a:cubicBezTo>
                  <a:cubicBezTo>
                    <a:pt x="357" y="76"/>
                    <a:pt x="395" y="78"/>
                    <a:pt x="431" y="83"/>
                  </a:cubicBezTo>
                  <a:cubicBezTo>
                    <a:pt x="481" y="90"/>
                    <a:pt x="527" y="105"/>
                    <a:pt x="567" y="133"/>
                  </a:cubicBezTo>
                  <a:cubicBezTo>
                    <a:pt x="572" y="137"/>
                    <a:pt x="576" y="140"/>
                    <a:pt x="581" y="144"/>
                  </a:cubicBezTo>
                  <a:cubicBezTo>
                    <a:pt x="583" y="146"/>
                    <a:pt x="585" y="148"/>
                    <a:pt x="588" y="150"/>
                  </a:cubicBezTo>
                  <a:cubicBezTo>
                    <a:pt x="590" y="152"/>
                    <a:pt x="592" y="154"/>
                    <a:pt x="594" y="156"/>
                  </a:cubicBezTo>
                  <a:cubicBezTo>
                    <a:pt x="603" y="165"/>
                    <a:pt x="611" y="174"/>
                    <a:pt x="619" y="183"/>
                  </a:cubicBezTo>
                  <a:cubicBezTo>
                    <a:pt x="626" y="193"/>
                    <a:pt x="633" y="203"/>
                    <a:pt x="640" y="214"/>
                  </a:cubicBezTo>
                  <a:cubicBezTo>
                    <a:pt x="646" y="224"/>
                    <a:pt x="653" y="235"/>
                    <a:pt x="658" y="247"/>
                  </a:cubicBezTo>
                  <a:cubicBezTo>
                    <a:pt x="670" y="269"/>
                    <a:pt x="681" y="293"/>
                    <a:pt x="689" y="317"/>
                  </a:cubicBezTo>
                  <a:cubicBezTo>
                    <a:pt x="699" y="341"/>
                    <a:pt x="707" y="365"/>
                    <a:pt x="713" y="389"/>
                  </a:cubicBezTo>
                  <a:cubicBezTo>
                    <a:pt x="715" y="395"/>
                    <a:pt x="717" y="401"/>
                    <a:pt x="718" y="407"/>
                  </a:cubicBezTo>
                  <a:cubicBezTo>
                    <a:pt x="720" y="412"/>
                    <a:pt x="721" y="418"/>
                    <a:pt x="723" y="424"/>
                  </a:cubicBezTo>
                  <a:cubicBezTo>
                    <a:pt x="726" y="435"/>
                    <a:pt x="729" y="446"/>
                    <a:pt x="731" y="456"/>
                  </a:cubicBezTo>
                  <a:cubicBezTo>
                    <a:pt x="736" y="477"/>
                    <a:pt x="740" y="496"/>
                    <a:pt x="744" y="512"/>
                  </a:cubicBezTo>
                  <a:cubicBezTo>
                    <a:pt x="750" y="544"/>
                    <a:pt x="753" y="565"/>
                    <a:pt x="753" y="565"/>
                  </a:cubicBezTo>
                  <a:cubicBezTo>
                    <a:pt x="753" y="565"/>
                    <a:pt x="746" y="569"/>
                    <a:pt x="733" y="576"/>
                  </a:cubicBezTo>
                  <a:cubicBezTo>
                    <a:pt x="727" y="580"/>
                    <a:pt x="719" y="584"/>
                    <a:pt x="709" y="588"/>
                  </a:cubicBezTo>
                  <a:cubicBezTo>
                    <a:pt x="700" y="593"/>
                    <a:pt x="690" y="597"/>
                    <a:pt x="678" y="602"/>
                  </a:cubicBezTo>
                  <a:cubicBezTo>
                    <a:pt x="655" y="612"/>
                    <a:pt x="627" y="622"/>
                    <a:pt x="596" y="631"/>
                  </a:cubicBezTo>
                  <a:cubicBezTo>
                    <a:pt x="581" y="635"/>
                    <a:pt x="564" y="638"/>
                    <a:pt x="547" y="642"/>
                  </a:cubicBezTo>
                  <a:cubicBezTo>
                    <a:pt x="539" y="643"/>
                    <a:pt x="530" y="645"/>
                    <a:pt x="521" y="646"/>
                  </a:cubicBezTo>
                  <a:cubicBezTo>
                    <a:pt x="512" y="647"/>
                    <a:pt x="503" y="648"/>
                    <a:pt x="494" y="649"/>
                  </a:cubicBezTo>
                  <a:cubicBezTo>
                    <a:pt x="481" y="650"/>
                    <a:pt x="467" y="650"/>
                    <a:pt x="453" y="650"/>
                  </a:cubicBezTo>
                  <a:moveTo>
                    <a:pt x="265" y="0"/>
                  </a:moveTo>
                  <a:cubicBezTo>
                    <a:pt x="262" y="0"/>
                    <a:pt x="260" y="0"/>
                    <a:pt x="258" y="0"/>
                  </a:cubicBezTo>
                  <a:cubicBezTo>
                    <a:pt x="240" y="1"/>
                    <a:pt x="223" y="1"/>
                    <a:pt x="207" y="1"/>
                  </a:cubicBezTo>
                  <a:cubicBezTo>
                    <a:pt x="193" y="1"/>
                    <a:pt x="180" y="1"/>
                    <a:pt x="167" y="2"/>
                  </a:cubicBezTo>
                  <a:cubicBezTo>
                    <a:pt x="154" y="2"/>
                    <a:pt x="141" y="3"/>
                    <a:pt x="130" y="3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7" y="118"/>
                    <a:pt x="5" y="129"/>
                    <a:pt x="4" y="142"/>
                  </a:cubicBezTo>
                  <a:cubicBezTo>
                    <a:pt x="3" y="154"/>
                    <a:pt x="2" y="168"/>
                    <a:pt x="1" y="181"/>
                  </a:cubicBezTo>
                  <a:cubicBezTo>
                    <a:pt x="0" y="195"/>
                    <a:pt x="0" y="210"/>
                    <a:pt x="0" y="224"/>
                  </a:cubicBezTo>
                  <a:cubicBezTo>
                    <a:pt x="1" y="239"/>
                    <a:pt x="1" y="254"/>
                    <a:pt x="3" y="270"/>
                  </a:cubicBezTo>
                  <a:cubicBezTo>
                    <a:pt x="3" y="278"/>
                    <a:pt x="4" y="287"/>
                    <a:pt x="5" y="295"/>
                  </a:cubicBezTo>
                  <a:cubicBezTo>
                    <a:pt x="6" y="303"/>
                    <a:pt x="7" y="311"/>
                    <a:pt x="9" y="320"/>
                  </a:cubicBezTo>
                  <a:cubicBezTo>
                    <a:pt x="12" y="337"/>
                    <a:pt x="15" y="354"/>
                    <a:pt x="19" y="371"/>
                  </a:cubicBezTo>
                  <a:cubicBezTo>
                    <a:pt x="24" y="388"/>
                    <a:pt x="29" y="405"/>
                    <a:pt x="35" y="422"/>
                  </a:cubicBezTo>
                  <a:cubicBezTo>
                    <a:pt x="38" y="431"/>
                    <a:pt x="41" y="440"/>
                    <a:pt x="44" y="448"/>
                  </a:cubicBezTo>
                  <a:cubicBezTo>
                    <a:pt x="48" y="457"/>
                    <a:pt x="52" y="465"/>
                    <a:pt x="55" y="473"/>
                  </a:cubicBezTo>
                  <a:cubicBezTo>
                    <a:pt x="59" y="482"/>
                    <a:pt x="64" y="490"/>
                    <a:pt x="68" y="498"/>
                  </a:cubicBezTo>
                  <a:cubicBezTo>
                    <a:pt x="70" y="502"/>
                    <a:pt x="72" y="506"/>
                    <a:pt x="75" y="511"/>
                  </a:cubicBezTo>
                  <a:cubicBezTo>
                    <a:pt x="77" y="515"/>
                    <a:pt x="79" y="519"/>
                    <a:pt x="82" y="523"/>
                  </a:cubicBezTo>
                  <a:cubicBezTo>
                    <a:pt x="92" y="538"/>
                    <a:pt x="103" y="554"/>
                    <a:pt x="114" y="569"/>
                  </a:cubicBezTo>
                  <a:cubicBezTo>
                    <a:pt x="138" y="598"/>
                    <a:pt x="165" y="626"/>
                    <a:pt x="197" y="648"/>
                  </a:cubicBezTo>
                  <a:cubicBezTo>
                    <a:pt x="205" y="654"/>
                    <a:pt x="213" y="659"/>
                    <a:pt x="221" y="664"/>
                  </a:cubicBezTo>
                  <a:cubicBezTo>
                    <a:pt x="229" y="669"/>
                    <a:pt x="238" y="674"/>
                    <a:pt x="246" y="678"/>
                  </a:cubicBezTo>
                  <a:cubicBezTo>
                    <a:pt x="263" y="687"/>
                    <a:pt x="281" y="694"/>
                    <a:pt x="298" y="701"/>
                  </a:cubicBezTo>
                  <a:cubicBezTo>
                    <a:pt x="316" y="707"/>
                    <a:pt x="334" y="712"/>
                    <a:pt x="352" y="716"/>
                  </a:cubicBezTo>
                  <a:cubicBezTo>
                    <a:pt x="361" y="718"/>
                    <a:pt x="369" y="720"/>
                    <a:pt x="379" y="722"/>
                  </a:cubicBezTo>
                  <a:cubicBezTo>
                    <a:pt x="388" y="723"/>
                    <a:pt x="397" y="724"/>
                    <a:pt x="406" y="725"/>
                  </a:cubicBezTo>
                  <a:cubicBezTo>
                    <a:pt x="424" y="727"/>
                    <a:pt x="442" y="729"/>
                    <a:pt x="459" y="729"/>
                  </a:cubicBezTo>
                  <a:cubicBezTo>
                    <a:pt x="460" y="729"/>
                    <a:pt x="460" y="729"/>
                    <a:pt x="461" y="729"/>
                  </a:cubicBezTo>
                  <a:cubicBezTo>
                    <a:pt x="478" y="729"/>
                    <a:pt x="495" y="728"/>
                    <a:pt x="512" y="727"/>
                  </a:cubicBezTo>
                  <a:cubicBezTo>
                    <a:pt x="521" y="726"/>
                    <a:pt x="529" y="726"/>
                    <a:pt x="538" y="725"/>
                  </a:cubicBezTo>
                  <a:cubicBezTo>
                    <a:pt x="546" y="724"/>
                    <a:pt x="554" y="723"/>
                    <a:pt x="563" y="721"/>
                  </a:cubicBezTo>
                  <a:cubicBezTo>
                    <a:pt x="579" y="718"/>
                    <a:pt x="596" y="715"/>
                    <a:pt x="611" y="712"/>
                  </a:cubicBezTo>
                  <a:cubicBezTo>
                    <a:pt x="626" y="708"/>
                    <a:pt x="641" y="704"/>
                    <a:pt x="655" y="700"/>
                  </a:cubicBezTo>
                  <a:cubicBezTo>
                    <a:pt x="669" y="696"/>
                    <a:pt x="682" y="691"/>
                    <a:pt x="695" y="687"/>
                  </a:cubicBezTo>
                  <a:cubicBezTo>
                    <a:pt x="721" y="677"/>
                    <a:pt x="744" y="668"/>
                    <a:pt x="764" y="658"/>
                  </a:cubicBezTo>
                  <a:cubicBezTo>
                    <a:pt x="764" y="658"/>
                    <a:pt x="764" y="658"/>
                    <a:pt x="764" y="658"/>
                  </a:cubicBezTo>
                  <a:cubicBezTo>
                    <a:pt x="764" y="658"/>
                    <a:pt x="764" y="658"/>
                    <a:pt x="764" y="658"/>
                  </a:cubicBezTo>
                  <a:cubicBezTo>
                    <a:pt x="830" y="513"/>
                    <a:pt x="830" y="513"/>
                    <a:pt x="830" y="513"/>
                  </a:cubicBezTo>
                  <a:cubicBezTo>
                    <a:pt x="824" y="491"/>
                    <a:pt x="818" y="465"/>
                    <a:pt x="810" y="438"/>
                  </a:cubicBezTo>
                  <a:cubicBezTo>
                    <a:pt x="791" y="374"/>
                    <a:pt x="767" y="301"/>
                    <a:pt x="735" y="236"/>
                  </a:cubicBezTo>
                  <a:cubicBezTo>
                    <a:pt x="727" y="219"/>
                    <a:pt x="719" y="203"/>
                    <a:pt x="710" y="188"/>
                  </a:cubicBezTo>
                  <a:cubicBezTo>
                    <a:pt x="705" y="180"/>
                    <a:pt x="701" y="173"/>
                    <a:pt x="696" y="165"/>
                  </a:cubicBezTo>
                  <a:cubicBezTo>
                    <a:pt x="691" y="158"/>
                    <a:pt x="686" y="151"/>
                    <a:pt x="681" y="144"/>
                  </a:cubicBezTo>
                  <a:cubicBezTo>
                    <a:pt x="676" y="137"/>
                    <a:pt x="671" y="130"/>
                    <a:pt x="665" y="124"/>
                  </a:cubicBezTo>
                  <a:cubicBezTo>
                    <a:pt x="660" y="117"/>
                    <a:pt x="654" y="111"/>
                    <a:pt x="648" y="105"/>
                  </a:cubicBezTo>
                  <a:cubicBezTo>
                    <a:pt x="642" y="99"/>
                    <a:pt x="636" y="93"/>
                    <a:pt x="630" y="88"/>
                  </a:cubicBezTo>
                  <a:cubicBezTo>
                    <a:pt x="624" y="82"/>
                    <a:pt x="617" y="77"/>
                    <a:pt x="610" y="72"/>
                  </a:cubicBezTo>
                  <a:cubicBezTo>
                    <a:pt x="603" y="67"/>
                    <a:pt x="596" y="63"/>
                    <a:pt x="589" y="59"/>
                  </a:cubicBezTo>
                  <a:cubicBezTo>
                    <a:pt x="582" y="54"/>
                    <a:pt x="575" y="50"/>
                    <a:pt x="567" y="47"/>
                  </a:cubicBezTo>
                  <a:cubicBezTo>
                    <a:pt x="560" y="43"/>
                    <a:pt x="552" y="40"/>
                    <a:pt x="544" y="37"/>
                  </a:cubicBezTo>
                  <a:cubicBezTo>
                    <a:pt x="536" y="34"/>
                    <a:pt x="529" y="31"/>
                    <a:pt x="521" y="29"/>
                  </a:cubicBezTo>
                  <a:cubicBezTo>
                    <a:pt x="505" y="23"/>
                    <a:pt x="488" y="20"/>
                    <a:pt x="471" y="16"/>
                  </a:cubicBezTo>
                  <a:cubicBezTo>
                    <a:pt x="462" y="14"/>
                    <a:pt x="454" y="13"/>
                    <a:pt x="445" y="12"/>
                  </a:cubicBezTo>
                  <a:cubicBezTo>
                    <a:pt x="436" y="10"/>
                    <a:pt x="427" y="9"/>
                    <a:pt x="419" y="8"/>
                  </a:cubicBezTo>
                  <a:cubicBezTo>
                    <a:pt x="401" y="6"/>
                    <a:pt x="383" y="4"/>
                    <a:pt x="365" y="3"/>
                  </a:cubicBezTo>
                  <a:cubicBezTo>
                    <a:pt x="347" y="2"/>
                    <a:pt x="329" y="1"/>
                    <a:pt x="311" y="1"/>
                  </a:cubicBezTo>
                  <a:cubicBezTo>
                    <a:pt x="295" y="1"/>
                    <a:pt x="280" y="0"/>
                    <a:pt x="2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3">
              <a:extLst>
                <a:ext uri="{FF2B5EF4-FFF2-40B4-BE49-F238E27FC236}">
                  <a16:creationId xmlns="" xmlns:a16="http://schemas.microsoft.com/office/drawing/2014/main" id="{41A01EB7-D7BD-49B9-BB38-8CB40D8479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99392" y="-1644652"/>
              <a:ext cx="528638" cy="541338"/>
            </a:xfrm>
            <a:custGeom>
              <a:avLst/>
              <a:gdLst>
                <a:gd name="T0" fmla="*/ 176 w 176"/>
                <a:gd name="T1" fmla="*/ 0 h 180"/>
                <a:gd name="T2" fmla="*/ 87 w 176"/>
                <a:gd name="T3" fmla="*/ 6 h 180"/>
                <a:gd name="T4" fmla="*/ 4 w 176"/>
                <a:gd name="T5" fmla="*/ 87 h 180"/>
                <a:gd name="T6" fmla="*/ 2 w 176"/>
                <a:gd name="T7" fmla="*/ 180 h 180"/>
                <a:gd name="T8" fmla="*/ 176 w 176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80">
                  <a:moveTo>
                    <a:pt x="176" y="0"/>
                  </a:moveTo>
                  <a:cubicBezTo>
                    <a:pt x="143" y="1"/>
                    <a:pt x="112" y="4"/>
                    <a:pt x="87" y="6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" y="113"/>
                    <a:pt x="0" y="145"/>
                    <a:pt x="2" y="180"/>
                  </a:cubicBezTo>
                  <a:cubicBezTo>
                    <a:pt x="176" y="0"/>
                    <a:pt x="176" y="0"/>
                    <a:pt x="1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="" xmlns:a16="http://schemas.microsoft.com/office/drawing/2014/main" id="{23C02D6A-C812-4E0B-A437-ED6CEB7ACE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45430" y="-1647827"/>
              <a:ext cx="933451" cy="1039813"/>
            </a:xfrm>
            <a:custGeom>
              <a:avLst/>
              <a:gdLst>
                <a:gd name="T0" fmla="*/ 243 w 311"/>
                <a:gd name="T1" fmla="*/ 0 h 346"/>
                <a:gd name="T2" fmla="*/ 0 w 311"/>
                <a:gd name="T3" fmla="*/ 271 h 346"/>
                <a:gd name="T4" fmla="*/ 1 w 311"/>
                <a:gd name="T5" fmla="*/ 277 h 346"/>
                <a:gd name="T6" fmla="*/ 24 w 311"/>
                <a:gd name="T7" fmla="*/ 346 h 346"/>
                <a:gd name="T8" fmla="*/ 311 w 311"/>
                <a:gd name="T9" fmla="*/ 6 h 346"/>
                <a:gd name="T10" fmla="*/ 243 w 311"/>
                <a:gd name="T11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46">
                  <a:moveTo>
                    <a:pt x="243" y="0"/>
                  </a:moveTo>
                  <a:cubicBezTo>
                    <a:pt x="0" y="271"/>
                    <a:pt x="0" y="271"/>
                    <a:pt x="0" y="271"/>
                  </a:cubicBezTo>
                  <a:cubicBezTo>
                    <a:pt x="1" y="277"/>
                    <a:pt x="1" y="277"/>
                    <a:pt x="1" y="277"/>
                  </a:cubicBezTo>
                  <a:cubicBezTo>
                    <a:pt x="7" y="300"/>
                    <a:pt x="15" y="323"/>
                    <a:pt x="24" y="346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289" y="3"/>
                    <a:pt x="266" y="1"/>
                    <a:pt x="2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="" xmlns:a16="http://schemas.microsoft.com/office/drawing/2014/main" id="{9623383F-E505-48B8-806D-B0F0801CC4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1168" y="-1590677"/>
              <a:ext cx="1090613" cy="1349376"/>
            </a:xfrm>
            <a:custGeom>
              <a:avLst/>
              <a:gdLst>
                <a:gd name="T0" fmla="*/ 312 w 363"/>
                <a:gd name="T1" fmla="*/ 0 h 449"/>
                <a:gd name="T2" fmla="*/ 0 w 363"/>
                <a:gd name="T3" fmla="*/ 395 h 449"/>
                <a:gd name="T4" fmla="*/ 47 w 363"/>
                <a:gd name="T5" fmla="*/ 449 h 449"/>
                <a:gd name="T6" fmla="*/ 363 w 363"/>
                <a:gd name="T7" fmla="*/ 22 h 449"/>
                <a:gd name="T8" fmla="*/ 312 w 36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449">
                  <a:moveTo>
                    <a:pt x="312" y="0"/>
                  </a:moveTo>
                  <a:cubicBezTo>
                    <a:pt x="0" y="395"/>
                    <a:pt x="0" y="395"/>
                    <a:pt x="0" y="395"/>
                  </a:cubicBezTo>
                  <a:cubicBezTo>
                    <a:pt x="14" y="414"/>
                    <a:pt x="29" y="432"/>
                    <a:pt x="47" y="449"/>
                  </a:cubicBezTo>
                  <a:cubicBezTo>
                    <a:pt x="363" y="22"/>
                    <a:pt x="363" y="22"/>
                    <a:pt x="363" y="22"/>
                  </a:cubicBezTo>
                  <a:cubicBezTo>
                    <a:pt x="347" y="13"/>
                    <a:pt x="330" y="6"/>
                    <a:pt x="3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="" xmlns:a16="http://schemas.microsoft.com/office/drawing/2014/main" id="{C7DB2D9D-00A3-4BBD-B0DA-FA7B5A0ED9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48668" y="-1425577"/>
              <a:ext cx="1019176" cy="1389063"/>
            </a:xfrm>
            <a:custGeom>
              <a:avLst/>
              <a:gdLst>
                <a:gd name="T0" fmla="*/ 303 w 339"/>
                <a:gd name="T1" fmla="*/ 0 h 462"/>
                <a:gd name="T2" fmla="*/ 0 w 339"/>
                <a:gd name="T3" fmla="*/ 436 h 462"/>
                <a:gd name="T4" fmla="*/ 66 w 339"/>
                <a:gd name="T5" fmla="*/ 462 h 462"/>
                <a:gd name="T6" fmla="*/ 339 w 339"/>
                <a:gd name="T7" fmla="*/ 42 h 462"/>
                <a:gd name="T8" fmla="*/ 303 w 339"/>
                <a:gd name="T9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462">
                  <a:moveTo>
                    <a:pt x="303" y="0"/>
                  </a:moveTo>
                  <a:cubicBezTo>
                    <a:pt x="0" y="436"/>
                    <a:pt x="0" y="436"/>
                    <a:pt x="0" y="436"/>
                  </a:cubicBezTo>
                  <a:cubicBezTo>
                    <a:pt x="22" y="447"/>
                    <a:pt x="44" y="456"/>
                    <a:pt x="66" y="462"/>
                  </a:cubicBezTo>
                  <a:cubicBezTo>
                    <a:pt x="339" y="42"/>
                    <a:pt x="339" y="42"/>
                    <a:pt x="339" y="42"/>
                  </a:cubicBezTo>
                  <a:cubicBezTo>
                    <a:pt x="328" y="27"/>
                    <a:pt x="316" y="12"/>
                    <a:pt x="3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="" xmlns:a16="http://schemas.microsoft.com/office/drawing/2014/main" id="{FC433333-A35A-4EF0-92C8-0609AB23E5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8881" y="-1127126"/>
              <a:ext cx="768351" cy="1131888"/>
            </a:xfrm>
            <a:custGeom>
              <a:avLst/>
              <a:gdLst>
                <a:gd name="T0" fmla="*/ 229 w 256"/>
                <a:gd name="T1" fmla="*/ 0 h 377"/>
                <a:gd name="T2" fmla="*/ 0 w 256"/>
                <a:gd name="T3" fmla="*/ 376 h 377"/>
                <a:gd name="T4" fmla="*/ 27 w 256"/>
                <a:gd name="T5" fmla="*/ 377 h 377"/>
                <a:gd name="T6" fmla="*/ 67 w 256"/>
                <a:gd name="T7" fmla="*/ 375 h 377"/>
                <a:gd name="T8" fmla="*/ 78 w 256"/>
                <a:gd name="T9" fmla="*/ 374 h 377"/>
                <a:gd name="T10" fmla="*/ 256 w 256"/>
                <a:gd name="T11" fmla="*/ 63 h 377"/>
                <a:gd name="T12" fmla="*/ 229 w 256"/>
                <a:gd name="T1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377">
                  <a:moveTo>
                    <a:pt x="229" y="0"/>
                  </a:moveTo>
                  <a:cubicBezTo>
                    <a:pt x="0" y="376"/>
                    <a:pt x="0" y="376"/>
                    <a:pt x="0" y="376"/>
                  </a:cubicBezTo>
                  <a:cubicBezTo>
                    <a:pt x="9" y="377"/>
                    <a:pt x="18" y="377"/>
                    <a:pt x="27" y="377"/>
                  </a:cubicBezTo>
                  <a:cubicBezTo>
                    <a:pt x="41" y="377"/>
                    <a:pt x="54" y="376"/>
                    <a:pt x="67" y="375"/>
                  </a:cubicBezTo>
                  <a:cubicBezTo>
                    <a:pt x="71" y="375"/>
                    <a:pt x="74" y="375"/>
                    <a:pt x="78" y="374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49" y="42"/>
                    <a:pt x="240" y="20"/>
                    <a:pt x="2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="" xmlns:a16="http://schemas.microsoft.com/office/drawing/2014/main" id="{9F79C730-18EE-44DF-877E-9E574633EB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7356" y="-698501"/>
              <a:ext cx="411163" cy="646113"/>
            </a:xfrm>
            <a:custGeom>
              <a:avLst/>
              <a:gdLst>
                <a:gd name="T0" fmla="*/ 116 w 137"/>
                <a:gd name="T1" fmla="*/ 0 h 215"/>
                <a:gd name="T2" fmla="*/ 0 w 137"/>
                <a:gd name="T3" fmla="*/ 215 h 215"/>
                <a:gd name="T4" fmla="*/ 25 w 137"/>
                <a:gd name="T5" fmla="*/ 208 h 215"/>
                <a:gd name="T6" fmla="*/ 48 w 137"/>
                <a:gd name="T7" fmla="*/ 200 h 215"/>
                <a:gd name="T8" fmla="*/ 88 w 137"/>
                <a:gd name="T9" fmla="*/ 184 h 215"/>
                <a:gd name="T10" fmla="*/ 137 w 137"/>
                <a:gd name="T11" fmla="*/ 88 h 215"/>
                <a:gd name="T12" fmla="*/ 128 w 137"/>
                <a:gd name="T13" fmla="*/ 47 h 215"/>
                <a:gd name="T14" fmla="*/ 122 w 137"/>
                <a:gd name="T15" fmla="*/ 24 h 215"/>
                <a:gd name="T16" fmla="*/ 116 w 137"/>
                <a:gd name="T1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215">
                  <a:moveTo>
                    <a:pt x="116" y="0"/>
                  </a:moveTo>
                  <a:cubicBezTo>
                    <a:pt x="0" y="215"/>
                    <a:pt x="0" y="215"/>
                    <a:pt x="0" y="215"/>
                  </a:cubicBezTo>
                  <a:cubicBezTo>
                    <a:pt x="9" y="212"/>
                    <a:pt x="17" y="210"/>
                    <a:pt x="25" y="208"/>
                  </a:cubicBezTo>
                  <a:cubicBezTo>
                    <a:pt x="33" y="205"/>
                    <a:pt x="41" y="202"/>
                    <a:pt x="48" y="200"/>
                  </a:cubicBezTo>
                  <a:cubicBezTo>
                    <a:pt x="63" y="194"/>
                    <a:pt x="76" y="189"/>
                    <a:pt x="88" y="184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4" y="75"/>
                    <a:pt x="131" y="61"/>
                    <a:pt x="128" y="47"/>
                  </a:cubicBezTo>
                  <a:cubicBezTo>
                    <a:pt x="126" y="39"/>
                    <a:pt x="124" y="32"/>
                    <a:pt x="122" y="24"/>
                  </a:cubicBezTo>
                  <a:cubicBezTo>
                    <a:pt x="120" y="16"/>
                    <a:pt x="118" y="8"/>
                    <a:pt x="1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="" xmlns:a16="http://schemas.microsoft.com/office/drawing/2014/main" id="{4D36F545-32E4-4224-8CF7-05996B6B9DA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802819" y="-746126"/>
              <a:ext cx="2751140" cy="2127251"/>
            </a:xfrm>
            <a:custGeom>
              <a:avLst/>
              <a:gdLst>
                <a:gd name="T0" fmla="*/ 462 w 916"/>
                <a:gd name="T1" fmla="*/ 74 h 708"/>
                <a:gd name="T2" fmla="*/ 536 w 916"/>
                <a:gd name="T3" fmla="*/ 84 h 708"/>
                <a:gd name="T4" fmla="*/ 606 w 916"/>
                <a:gd name="T5" fmla="*/ 115 h 708"/>
                <a:gd name="T6" fmla="*/ 721 w 916"/>
                <a:gd name="T7" fmla="*/ 222 h 708"/>
                <a:gd name="T8" fmla="*/ 786 w 916"/>
                <a:gd name="T9" fmla="*/ 314 h 708"/>
                <a:gd name="T10" fmla="*/ 831 w 916"/>
                <a:gd name="T11" fmla="*/ 393 h 708"/>
                <a:gd name="T12" fmla="*/ 793 w 916"/>
                <a:gd name="T13" fmla="*/ 498 h 708"/>
                <a:gd name="T14" fmla="*/ 724 w 916"/>
                <a:gd name="T15" fmla="*/ 549 h 708"/>
                <a:gd name="T16" fmla="*/ 575 w 916"/>
                <a:gd name="T17" fmla="*/ 617 h 708"/>
                <a:gd name="T18" fmla="*/ 528 w 916"/>
                <a:gd name="T19" fmla="*/ 628 h 708"/>
                <a:gd name="T20" fmla="*/ 467 w 916"/>
                <a:gd name="T21" fmla="*/ 633 h 708"/>
                <a:gd name="T22" fmla="*/ 352 w 916"/>
                <a:gd name="T23" fmla="*/ 611 h 708"/>
                <a:gd name="T24" fmla="*/ 268 w 916"/>
                <a:gd name="T25" fmla="*/ 561 h 708"/>
                <a:gd name="T26" fmla="*/ 182 w 916"/>
                <a:gd name="T27" fmla="*/ 467 h 708"/>
                <a:gd name="T28" fmla="*/ 98 w 916"/>
                <a:gd name="T29" fmla="*/ 298 h 708"/>
                <a:gd name="T30" fmla="*/ 78 w 916"/>
                <a:gd name="T31" fmla="*/ 217 h 708"/>
                <a:gd name="T32" fmla="*/ 123 w 916"/>
                <a:gd name="T33" fmla="*/ 190 h 708"/>
                <a:gd name="T34" fmla="*/ 204 w 916"/>
                <a:gd name="T35" fmla="*/ 147 h 708"/>
                <a:gd name="T36" fmla="*/ 237 w 916"/>
                <a:gd name="T37" fmla="*/ 132 h 708"/>
                <a:gd name="T38" fmla="*/ 384 w 916"/>
                <a:gd name="T39" fmla="*/ 82 h 708"/>
                <a:gd name="T40" fmla="*/ 460 w 916"/>
                <a:gd name="T41" fmla="*/ 74 h 708"/>
                <a:gd name="T42" fmla="*/ 340 w 916"/>
                <a:gd name="T43" fmla="*/ 16 h 708"/>
                <a:gd name="T44" fmla="*/ 260 w 916"/>
                <a:gd name="T45" fmla="*/ 41 h 708"/>
                <a:gd name="T46" fmla="*/ 184 w 916"/>
                <a:gd name="T47" fmla="*/ 70 h 708"/>
                <a:gd name="T48" fmla="*/ 136 w 916"/>
                <a:gd name="T49" fmla="*/ 91 h 708"/>
                <a:gd name="T50" fmla="*/ 66 w 916"/>
                <a:gd name="T51" fmla="*/ 125 h 708"/>
                <a:gd name="T52" fmla="*/ 0 w 916"/>
                <a:gd name="T53" fmla="*/ 270 h 708"/>
                <a:gd name="T54" fmla="*/ 40 w 916"/>
                <a:gd name="T55" fmla="*/ 380 h 708"/>
                <a:gd name="T56" fmla="*/ 84 w 916"/>
                <a:gd name="T57" fmla="*/ 463 h 708"/>
                <a:gd name="T58" fmla="*/ 112 w 916"/>
                <a:gd name="T59" fmla="*/ 505 h 708"/>
                <a:gd name="T60" fmla="*/ 152 w 916"/>
                <a:gd name="T61" fmla="*/ 556 h 708"/>
                <a:gd name="T62" fmla="*/ 180 w 916"/>
                <a:gd name="T63" fmla="*/ 584 h 708"/>
                <a:gd name="T64" fmla="*/ 241 w 916"/>
                <a:gd name="T65" fmla="*/ 635 h 708"/>
                <a:gd name="T66" fmla="*/ 312 w 916"/>
                <a:gd name="T67" fmla="*/ 675 h 708"/>
                <a:gd name="T68" fmla="*/ 389 w 916"/>
                <a:gd name="T69" fmla="*/ 700 h 708"/>
                <a:gd name="T70" fmla="*/ 469 w 916"/>
                <a:gd name="T71" fmla="*/ 708 h 708"/>
                <a:gd name="T72" fmla="*/ 496 w 916"/>
                <a:gd name="T73" fmla="*/ 708 h 708"/>
                <a:gd name="T74" fmla="*/ 522 w 916"/>
                <a:gd name="T75" fmla="*/ 705 h 708"/>
                <a:gd name="T76" fmla="*/ 624 w 916"/>
                <a:gd name="T77" fmla="*/ 683 h 708"/>
                <a:gd name="T78" fmla="*/ 717 w 916"/>
                <a:gd name="T79" fmla="*/ 645 h 708"/>
                <a:gd name="T80" fmla="*/ 760 w 916"/>
                <a:gd name="T81" fmla="*/ 622 h 708"/>
                <a:gd name="T82" fmla="*/ 863 w 916"/>
                <a:gd name="T83" fmla="*/ 551 h 708"/>
                <a:gd name="T84" fmla="*/ 890 w 916"/>
                <a:gd name="T85" fmla="*/ 529 h 708"/>
                <a:gd name="T86" fmla="*/ 916 w 916"/>
                <a:gd name="T87" fmla="*/ 371 h 708"/>
                <a:gd name="T88" fmla="*/ 875 w 916"/>
                <a:gd name="T89" fmla="*/ 304 h 708"/>
                <a:gd name="T90" fmla="*/ 740 w 916"/>
                <a:gd name="T91" fmla="*/ 130 h 708"/>
                <a:gd name="T92" fmla="*/ 677 w 916"/>
                <a:gd name="T93" fmla="*/ 74 h 708"/>
                <a:gd name="T94" fmla="*/ 654 w 916"/>
                <a:gd name="T95" fmla="*/ 58 h 708"/>
                <a:gd name="T96" fmla="*/ 464 w 916"/>
                <a:gd name="T97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6" h="708">
                  <a:moveTo>
                    <a:pt x="460" y="74"/>
                  </a:moveTo>
                  <a:cubicBezTo>
                    <a:pt x="461" y="74"/>
                    <a:pt x="461" y="74"/>
                    <a:pt x="462" y="74"/>
                  </a:cubicBezTo>
                  <a:cubicBezTo>
                    <a:pt x="474" y="74"/>
                    <a:pt x="486" y="75"/>
                    <a:pt x="498" y="76"/>
                  </a:cubicBezTo>
                  <a:cubicBezTo>
                    <a:pt x="511" y="78"/>
                    <a:pt x="523" y="80"/>
                    <a:pt x="536" y="84"/>
                  </a:cubicBezTo>
                  <a:cubicBezTo>
                    <a:pt x="548" y="87"/>
                    <a:pt x="560" y="92"/>
                    <a:pt x="572" y="97"/>
                  </a:cubicBezTo>
                  <a:cubicBezTo>
                    <a:pt x="583" y="102"/>
                    <a:pt x="595" y="108"/>
                    <a:pt x="606" y="115"/>
                  </a:cubicBezTo>
                  <a:cubicBezTo>
                    <a:pt x="627" y="129"/>
                    <a:pt x="648" y="145"/>
                    <a:pt x="667" y="163"/>
                  </a:cubicBezTo>
                  <a:cubicBezTo>
                    <a:pt x="686" y="181"/>
                    <a:pt x="704" y="201"/>
                    <a:pt x="721" y="222"/>
                  </a:cubicBezTo>
                  <a:cubicBezTo>
                    <a:pt x="737" y="242"/>
                    <a:pt x="752" y="263"/>
                    <a:pt x="766" y="283"/>
                  </a:cubicBezTo>
                  <a:cubicBezTo>
                    <a:pt x="773" y="294"/>
                    <a:pt x="780" y="304"/>
                    <a:pt x="786" y="314"/>
                  </a:cubicBezTo>
                  <a:cubicBezTo>
                    <a:pt x="792" y="324"/>
                    <a:pt x="798" y="334"/>
                    <a:pt x="803" y="343"/>
                  </a:cubicBezTo>
                  <a:cubicBezTo>
                    <a:pt x="814" y="362"/>
                    <a:pt x="824" y="379"/>
                    <a:pt x="831" y="393"/>
                  </a:cubicBezTo>
                  <a:cubicBezTo>
                    <a:pt x="847" y="423"/>
                    <a:pt x="855" y="442"/>
                    <a:pt x="855" y="442"/>
                  </a:cubicBezTo>
                  <a:cubicBezTo>
                    <a:pt x="855" y="442"/>
                    <a:pt x="832" y="466"/>
                    <a:pt x="793" y="498"/>
                  </a:cubicBezTo>
                  <a:cubicBezTo>
                    <a:pt x="784" y="506"/>
                    <a:pt x="773" y="514"/>
                    <a:pt x="761" y="523"/>
                  </a:cubicBezTo>
                  <a:cubicBezTo>
                    <a:pt x="750" y="532"/>
                    <a:pt x="737" y="540"/>
                    <a:pt x="724" y="549"/>
                  </a:cubicBezTo>
                  <a:cubicBezTo>
                    <a:pt x="697" y="565"/>
                    <a:pt x="666" y="582"/>
                    <a:pt x="634" y="596"/>
                  </a:cubicBezTo>
                  <a:cubicBezTo>
                    <a:pt x="615" y="604"/>
                    <a:pt x="595" y="611"/>
                    <a:pt x="575" y="617"/>
                  </a:cubicBezTo>
                  <a:cubicBezTo>
                    <a:pt x="565" y="620"/>
                    <a:pt x="554" y="623"/>
                    <a:pt x="544" y="625"/>
                  </a:cubicBezTo>
                  <a:cubicBezTo>
                    <a:pt x="539" y="626"/>
                    <a:pt x="533" y="627"/>
                    <a:pt x="528" y="628"/>
                  </a:cubicBezTo>
                  <a:cubicBezTo>
                    <a:pt x="523" y="629"/>
                    <a:pt x="518" y="629"/>
                    <a:pt x="512" y="630"/>
                  </a:cubicBezTo>
                  <a:cubicBezTo>
                    <a:pt x="497" y="632"/>
                    <a:pt x="482" y="633"/>
                    <a:pt x="467" y="633"/>
                  </a:cubicBezTo>
                  <a:cubicBezTo>
                    <a:pt x="439" y="633"/>
                    <a:pt x="411" y="629"/>
                    <a:pt x="383" y="621"/>
                  </a:cubicBezTo>
                  <a:cubicBezTo>
                    <a:pt x="373" y="618"/>
                    <a:pt x="362" y="615"/>
                    <a:pt x="352" y="611"/>
                  </a:cubicBezTo>
                  <a:cubicBezTo>
                    <a:pt x="342" y="607"/>
                    <a:pt x="332" y="602"/>
                    <a:pt x="322" y="597"/>
                  </a:cubicBezTo>
                  <a:cubicBezTo>
                    <a:pt x="303" y="586"/>
                    <a:pt x="285" y="574"/>
                    <a:pt x="268" y="561"/>
                  </a:cubicBezTo>
                  <a:cubicBezTo>
                    <a:pt x="251" y="548"/>
                    <a:pt x="236" y="532"/>
                    <a:pt x="221" y="516"/>
                  </a:cubicBezTo>
                  <a:cubicBezTo>
                    <a:pt x="207" y="501"/>
                    <a:pt x="194" y="484"/>
                    <a:pt x="182" y="467"/>
                  </a:cubicBezTo>
                  <a:cubicBezTo>
                    <a:pt x="161" y="438"/>
                    <a:pt x="144" y="407"/>
                    <a:pt x="130" y="379"/>
                  </a:cubicBezTo>
                  <a:cubicBezTo>
                    <a:pt x="117" y="350"/>
                    <a:pt x="106" y="322"/>
                    <a:pt x="98" y="298"/>
                  </a:cubicBezTo>
                  <a:cubicBezTo>
                    <a:pt x="91" y="274"/>
                    <a:pt x="85" y="254"/>
                    <a:pt x="82" y="240"/>
                  </a:cubicBezTo>
                  <a:cubicBezTo>
                    <a:pt x="79" y="226"/>
                    <a:pt x="78" y="217"/>
                    <a:pt x="78" y="217"/>
                  </a:cubicBezTo>
                  <a:cubicBezTo>
                    <a:pt x="78" y="217"/>
                    <a:pt x="82" y="215"/>
                    <a:pt x="90" y="210"/>
                  </a:cubicBezTo>
                  <a:cubicBezTo>
                    <a:pt x="98" y="205"/>
                    <a:pt x="109" y="198"/>
                    <a:pt x="123" y="190"/>
                  </a:cubicBezTo>
                  <a:cubicBezTo>
                    <a:pt x="138" y="182"/>
                    <a:pt x="155" y="172"/>
                    <a:pt x="174" y="162"/>
                  </a:cubicBezTo>
                  <a:cubicBezTo>
                    <a:pt x="184" y="157"/>
                    <a:pt x="194" y="152"/>
                    <a:pt x="204" y="147"/>
                  </a:cubicBezTo>
                  <a:cubicBezTo>
                    <a:pt x="209" y="145"/>
                    <a:pt x="215" y="142"/>
                    <a:pt x="220" y="140"/>
                  </a:cubicBezTo>
                  <a:cubicBezTo>
                    <a:pt x="226" y="137"/>
                    <a:pt x="231" y="135"/>
                    <a:pt x="237" y="132"/>
                  </a:cubicBezTo>
                  <a:cubicBezTo>
                    <a:pt x="260" y="122"/>
                    <a:pt x="284" y="112"/>
                    <a:pt x="308" y="104"/>
                  </a:cubicBezTo>
                  <a:cubicBezTo>
                    <a:pt x="333" y="95"/>
                    <a:pt x="358" y="88"/>
                    <a:pt x="384" y="82"/>
                  </a:cubicBezTo>
                  <a:cubicBezTo>
                    <a:pt x="409" y="78"/>
                    <a:pt x="434" y="74"/>
                    <a:pt x="460" y="74"/>
                  </a:cubicBezTo>
                  <a:cubicBezTo>
                    <a:pt x="460" y="74"/>
                    <a:pt x="460" y="74"/>
                    <a:pt x="460" y="74"/>
                  </a:cubicBezTo>
                  <a:moveTo>
                    <a:pt x="464" y="0"/>
                  </a:moveTo>
                  <a:cubicBezTo>
                    <a:pt x="423" y="0"/>
                    <a:pt x="382" y="6"/>
                    <a:pt x="340" y="16"/>
                  </a:cubicBezTo>
                  <a:cubicBezTo>
                    <a:pt x="323" y="21"/>
                    <a:pt x="305" y="26"/>
                    <a:pt x="287" y="32"/>
                  </a:cubicBezTo>
                  <a:cubicBezTo>
                    <a:pt x="278" y="34"/>
                    <a:pt x="269" y="38"/>
                    <a:pt x="260" y="41"/>
                  </a:cubicBezTo>
                  <a:cubicBezTo>
                    <a:pt x="251" y="44"/>
                    <a:pt x="243" y="47"/>
                    <a:pt x="234" y="50"/>
                  </a:cubicBezTo>
                  <a:cubicBezTo>
                    <a:pt x="217" y="56"/>
                    <a:pt x="200" y="63"/>
                    <a:pt x="184" y="70"/>
                  </a:cubicBezTo>
                  <a:cubicBezTo>
                    <a:pt x="176" y="74"/>
                    <a:pt x="168" y="77"/>
                    <a:pt x="160" y="81"/>
                  </a:cubicBezTo>
                  <a:cubicBezTo>
                    <a:pt x="152" y="84"/>
                    <a:pt x="144" y="88"/>
                    <a:pt x="136" y="91"/>
                  </a:cubicBezTo>
                  <a:cubicBezTo>
                    <a:pt x="111" y="103"/>
                    <a:pt x="87" y="115"/>
                    <a:pt x="66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6" y="292"/>
                    <a:pt x="14" y="315"/>
                    <a:pt x="24" y="341"/>
                  </a:cubicBezTo>
                  <a:cubicBezTo>
                    <a:pt x="29" y="354"/>
                    <a:pt x="34" y="367"/>
                    <a:pt x="40" y="380"/>
                  </a:cubicBezTo>
                  <a:cubicBezTo>
                    <a:pt x="46" y="393"/>
                    <a:pt x="53" y="407"/>
                    <a:pt x="60" y="420"/>
                  </a:cubicBezTo>
                  <a:cubicBezTo>
                    <a:pt x="67" y="434"/>
                    <a:pt x="75" y="449"/>
                    <a:pt x="84" y="463"/>
                  </a:cubicBezTo>
                  <a:cubicBezTo>
                    <a:pt x="88" y="470"/>
                    <a:pt x="93" y="477"/>
                    <a:pt x="97" y="484"/>
                  </a:cubicBezTo>
                  <a:cubicBezTo>
                    <a:pt x="102" y="491"/>
                    <a:pt x="107" y="498"/>
                    <a:pt x="112" y="505"/>
                  </a:cubicBezTo>
                  <a:cubicBezTo>
                    <a:pt x="122" y="519"/>
                    <a:pt x="132" y="533"/>
                    <a:pt x="144" y="546"/>
                  </a:cubicBezTo>
                  <a:cubicBezTo>
                    <a:pt x="147" y="549"/>
                    <a:pt x="149" y="553"/>
                    <a:pt x="152" y="556"/>
                  </a:cubicBezTo>
                  <a:cubicBezTo>
                    <a:pt x="155" y="559"/>
                    <a:pt x="158" y="562"/>
                    <a:pt x="161" y="566"/>
                  </a:cubicBezTo>
                  <a:cubicBezTo>
                    <a:pt x="167" y="572"/>
                    <a:pt x="174" y="578"/>
                    <a:pt x="180" y="584"/>
                  </a:cubicBezTo>
                  <a:cubicBezTo>
                    <a:pt x="193" y="597"/>
                    <a:pt x="206" y="608"/>
                    <a:pt x="220" y="619"/>
                  </a:cubicBezTo>
                  <a:cubicBezTo>
                    <a:pt x="227" y="625"/>
                    <a:pt x="234" y="630"/>
                    <a:pt x="241" y="635"/>
                  </a:cubicBezTo>
                  <a:cubicBezTo>
                    <a:pt x="249" y="640"/>
                    <a:pt x="256" y="645"/>
                    <a:pt x="264" y="650"/>
                  </a:cubicBezTo>
                  <a:cubicBezTo>
                    <a:pt x="279" y="659"/>
                    <a:pt x="295" y="667"/>
                    <a:pt x="312" y="675"/>
                  </a:cubicBezTo>
                  <a:cubicBezTo>
                    <a:pt x="328" y="682"/>
                    <a:pt x="345" y="688"/>
                    <a:pt x="363" y="693"/>
                  </a:cubicBezTo>
                  <a:cubicBezTo>
                    <a:pt x="372" y="696"/>
                    <a:pt x="380" y="698"/>
                    <a:pt x="389" y="700"/>
                  </a:cubicBezTo>
                  <a:cubicBezTo>
                    <a:pt x="398" y="702"/>
                    <a:pt x="407" y="704"/>
                    <a:pt x="416" y="705"/>
                  </a:cubicBezTo>
                  <a:cubicBezTo>
                    <a:pt x="434" y="707"/>
                    <a:pt x="452" y="708"/>
                    <a:pt x="469" y="708"/>
                  </a:cubicBezTo>
                  <a:cubicBezTo>
                    <a:pt x="470" y="708"/>
                    <a:pt x="472" y="708"/>
                    <a:pt x="473" y="708"/>
                  </a:cubicBezTo>
                  <a:cubicBezTo>
                    <a:pt x="481" y="708"/>
                    <a:pt x="488" y="708"/>
                    <a:pt x="496" y="708"/>
                  </a:cubicBezTo>
                  <a:cubicBezTo>
                    <a:pt x="500" y="707"/>
                    <a:pt x="505" y="707"/>
                    <a:pt x="509" y="707"/>
                  </a:cubicBezTo>
                  <a:cubicBezTo>
                    <a:pt x="513" y="706"/>
                    <a:pt x="518" y="706"/>
                    <a:pt x="522" y="705"/>
                  </a:cubicBezTo>
                  <a:cubicBezTo>
                    <a:pt x="540" y="703"/>
                    <a:pt x="557" y="700"/>
                    <a:pt x="574" y="697"/>
                  </a:cubicBezTo>
                  <a:cubicBezTo>
                    <a:pt x="591" y="693"/>
                    <a:pt x="608" y="688"/>
                    <a:pt x="624" y="683"/>
                  </a:cubicBezTo>
                  <a:cubicBezTo>
                    <a:pt x="640" y="678"/>
                    <a:pt x="656" y="672"/>
                    <a:pt x="672" y="665"/>
                  </a:cubicBezTo>
                  <a:cubicBezTo>
                    <a:pt x="687" y="659"/>
                    <a:pt x="703" y="652"/>
                    <a:pt x="717" y="645"/>
                  </a:cubicBezTo>
                  <a:cubicBezTo>
                    <a:pt x="725" y="641"/>
                    <a:pt x="732" y="638"/>
                    <a:pt x="739" y="634"/>
                  </a:cubicBezTo>
                  <a:cubicBezTo>
                    <a:pt x="746" y="630"/>
                    <a:pt x="753" y="626"/>
                    <a:pt x="760" y="622"/>
                  </a:cubicBezTo>
                  <a:cubicBezTo>
                    <a:pt x="786" y="606"/>
                    <a:pt x="810" y="590"/>
                    <a:pt x="832" y="575"/>
                  </a:cubicBezTo>
                  <a:cubicBezTo>
                    <a:pt x="843" y="567"/>
                    <a:pt x="853" y="559"/>
                    <a:pt x="863" y="551"/>
                  </a:cubicBezTo>
                  <a:cubicBezTo>
                    <a:pt x="873" y="543"/>
                    <a:pt x="882" y="536"/>
                    <a:pt x="890" y="529"/>
                  </a:cubicBezTo>
                  <a:cubicBezTo>
                    <a:pt x="890" y="529"/>
                    <a:pt x="890" y="529"/>
                    <a:pt x="890" y="529"/>
                  </a:cubicBezTo>
                  <a:cubicBezTo>
                    <a:pt x="890" y="529"/>
                    <a:pt x="890" y="529"/>
                    <a:pt x="890" y="529"/>
                  </a:cubicBezTo>
                  <a:cubicBezTo>
                    <a:pt x="916" y="371"/>
                    <a:pt x="916" y="371"/>
                    <a:pt x="916" y="371"/>
                  </a:cubicBezTo>
                  <a:cubicBezTo>
                    <a:pt x="910" y="361"/>
                    <a:pt x="903" y="350"/>
                    <a:pt x="897" y="339"/>
                  </a:cubicBezTo>
                  <a:cubicBezTo>
                    <a:pt x="890" y="328"/>
                    <a:pt x="883" y="316"/>
                    <a:pt x="875" y="304"/>
                  </a:cubicBezTo>
                  <a:cubicBezTo>
                    <a:pt x="857" y="275"/>
                    <a:pt x="836" y="246"/>
                    <a:pt x="813" y="216"/>
                  </a:cubicBezTo>
                  <a:cubicBezTo>
                    <a:pt x="791" y="186"/>
                    <a:pt x="766" y="157"/>
                    <a:pt x="740" y="130"/>
                  </a:cubicBezTo>
                  <a:cubicBezTo>
                    <a:pt x="726" y="116"/>
                    <a:pt x="713" y="103"/>
                    <a:pt x="698" y="91"/>
                  </a:cubicBezTo>
                  <a:cubicBezTo>
                    <a:pt x="691" y="85"/>
                    <a:pt x="684" y="80"/>
                    <a:pt x="677" y="74"/>
                  </a:cubicBezTo>
                  <a:cubicBezTo>
                    <a:pt x="673" y="71"/>
                    <a:pt x="669" y="69"/>
                    <a:pt x="666" y="66"/>
                  </a:cubicBezTo>
                  <a:cubicBezTo>
                    <a:pt x="662" y="63"/>
                    <a:pt x="658" y="61"/>
                    <a:pt x="654" y="58"/>
                  </a:cubicBezTo>
                  <a:cubicBezTo>
                    <a:pt x="624" y="37"/>
                    <a:pt x="591" y="22"/>
                    <a:pt x="556" y="12"/>
                  </a:cubicBezTo>
                  <a:cubicBezTo>
                    <a:pt x="526" y="3"/>
                    <a:pt x="495" y="0"/>
                    <a:pt x="4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="" xmlns:a16="http://schemas.microsoft.com/office/drawing/2014/main" id="{C17A53DE-D12C-4C74-8F1B-D9C4DDBC30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39369" y="-304801"/>
              <a:ext cx="369888" cy="700088"/>
            </a:xfrm>
            <a:custGeom>
              <a:avLst/>
              <a:gdLst>
                <a:gd name="T0" fmla="*/ 123 w 123"/>
                <a:gd name="T1" fmla="*/ 0 h 233"/>
                <a:gd name="T2" fmla="*/ 101 w 123"/>
                <a:gd name="T3" fmla="*/ 10 h 233"/>
                <a:gd name="T4" fmla="*/ 80 w 123"/>
                <a:gd name="T5" fmla="*/ 21 h 233"/>
                <a:gd name="T6" fmla="*/ 43 w 123"/>
                <a:gd name="T7" fmla="*/ 40 h 233"/>
                <a:gd name="T8" fmla="*/ 0 w 123"/>
                <a:gd name="T9" fmla="*/ 147 h 233"/>
                <a:gd name="T10" fmla="*/ 14 w 123"/>
                <a:gd name="T11" fmla="*/ 188 h 233"/>
                <a:gd name="T12" fmla="*/ 23 w 123"/>
                <a:gd name="T13" fmla="*/ 210 h 233"/>
                <a:gd name="T14" fmla="*/ 34 w 123"/>
                <a:gd name="T15" fmla="*/ 233 h 233"/>
                <a:gd name="T16" fmla="*/ 123 w 123"/>
                <a:gd name="T1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233">
                  <a:moveTo>
                    <a:pt x="123" y="0"/>
                  </a:moveTo>
                  <a:cubicBezTo>
                    <a:pt x="116" y="3"/>
                    <a:pt x="108" y="7"/>
                    <a:pt x="101" y="10"/>
                  </a:cubicBezTo>
                  <a:cubicBezTo>
                    <a:pt x="94" y="14"/>
                    <a:pt x="87" y="17"/>
                    <a:pt x="80" y="21"/>
                  </a:cubicBezTo>
                  <a:cubicBezTo>
                    <a:pt x="67" y="27"/>
                    <a:pt x="55" y="34"/>
                    <a:pt x="43" y="4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4" y="160"/>
                    <a:pt x="8" y="174"/>
                    <a:pt x="14" y="188"/>
                  </a:cubicBezTo>
                  <a:cubicBezTo>
                    <a:pt x="17" y="195"/>
                    <a:pt x="20" y="203"/>
                    <a:pt x="23" y="210"/>
                  </a:cubicBezTo>
                  <a:cubicBezTo>
                    <a:pt x="26" y="218"/>
                    <a:pt x="30" y="225"/>
                    <a:pt x="34" y="233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="" xmlns:a16="http://schemas.microsoft.com/office/drawing/2014/main" id="{FC168EEF-6528-4D50-A3CB-1E93DA07D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72732" y="-460376"/>
              <a:ext cx="571500" cy="1268413"/>
            </a:xfrm>
            <a:custGeom>
              <a:avLst/>
              <a:gdLst>
                <a:gd name="T0" fmla="*/ 190 w 190"/>
                <a:gd name="T1" fmla="*/ 0 h 422"/>
                <a:gd name="T2" fmla="*/ 123 w 190"/>
                <a:gd name="T3" fmla="*/ 20 h 422"/>
                <a:gd name="T4" fmla="*/ 0 w 190"/>
                <a:gd name="T5" fmla="*/ 362 h 422"/>
                <a:gd name="T6" fmla="*/ 4 w 190"/>
                <a:gd name="T7" fmla="*/ 368 h 422"/>
                <a:gd name="T8" fmla="*/ 49 w 190"/>
                <a:gd name="T9" fmla="*/ 422 h 422"/>
                <a:gd name="T10" fmla="*/ 190 w 190"/>
                <a:gd name="T11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422">
                  <a:moveTo>
                    <a:pt x="190" y="0"/>
                  </a:moveTo>
                  <a:cubicBezTo>
                    <a:pt x="167" y="5"/>
                    <a:pt x="145" y="12"/>
                    <a:pt x="123" y="20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4" y="368"/>
                    <a:pt x="4" y="368"/>
                    <a:pt x="4" y="368"/>
                  </a:cubicBezTo>
                  <a:cubicBezTo>
                    <a:pt x="17" y="386"/>
                    <a:pt x="32" y="405"/>
                    <a:pt x="49" y="422"/>
                  </a:cubicBezTo>
                  <a:cubicBezTo>
                    <a:pt x="190" y="0"/>
                    <a:pt x="190" y="0"/>
                    <a:pt x="1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="" xmlns:a16="http://schemas.microsoft.com/office/drawing/2014/main" id="{5D849BEB-426A-4E9C-B4E9-0D5FECF065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91820" y="-487364"/>
              <a:ext cx="627063" cy="1541463"/>
            </a:xfrm>
            <a:custGeom>
              <a:avLst/>
              <a:gdLst>
                <a:gd name="T0" fmla="*/ 164 w 209"/>
                <a:gd name="T1" fmla="*/ 0 h 513"/>
                <a:gd name="T2" fmla="*/ 151 w 209"/>
                <a:gd name="T3" fmla="*/ 0 h 513"/>
                <a:gd name="T4" fmla="*/ 0 w 209"/>
                <a:gd name="T5" fmla="*/ 480 h 513"/>
                <a:gd name="T6" fmla="*/ 28 w 209"/>
                <a:gd name="T7" fmla="*/ 498 h 513"/>
                <a:gd name="T8" fmla="*/ 44 w 209"/>
                <a:gd name="T9" fmla="*/ 506 h 513"/>
                <a:gd name="T10" fmla="*/ 59 w 209"/>
                <a:gd name="T11" fmla="*/ 513 h 513"/>
                <a:gd name="T12" fmla="*/ 209 w 209"/>
                <a:gd name="T13" fmla="*/ 3 h 513"/>
                <a:gd name="T14" fmla="*/ 194 w 209"/>
                <a:gd name="T15" fmla="*/ 1 h 513"/>
                <a:gd name="T16" fmla="*/ 180 w 209"/>
                <a:gd name="T17" fmla="*/ 0 h 513"/>
                <a:gd name="T18" fmla="*/ 164 w 209"/>
                <a:gd name="T1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513">
                  <a:moveTo>
                    <a:pt x="164" y="0"/>
                  </a:moveTo>
                  <a:cubicBezTo>
                    <a:pt x="160" y="0"/>
                    <a:pt x="155" y="0"/>
                    <a:pt x="151" y="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9" y="487"/>
                    <a:pt x="19" y="493"/>
                    <a:pt x="28" y="498"/>
                  </a:cubicBezTo>
                  <a:cubicBezTo>
                    <a:pt x="33" y="501"/>
                    <a:pt x="38" y="504"/>
                    <a:pt x="44" y="506"/>
                  </a:cubicBezTo>
                  <a:cubicBezTo>
                    <a:pt x="49" y="508"/>
                    <a:pt x="54" y="511"/>
                    <a:pt x="59" y="513"/>
                  </a:cubicBezTo>
                  <a:cubicBezTo>
                    <a:pt x="209" y="3"/>
                    <a:pt x="209" y="3"/>
                    <a:pt x="209" y="3"/>
                  </a:cubicBezTo>
                  <a:cubicBezTo>
                    <a:pt x="204" y="2"/>
                    <a:pt x="199" y="2"/>
                    <a:pt x="194" y="1"/>
                  </a:cubicBezTo>
                  <a:cubicBezTo>
                    <a:pt x="189" y="1"/>
                    <a:pt x="185" y="0"/>
                    <a:pt x="180" y="0"/>
                  </a:cubicBezTo>
                  <a:cubicBezTo>
                    <a:pt x="175" y="0"/>
                    <a:pt x="170" y="0"/>
                    <a:pt x="1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="" xmlns:a16="http://schemas.microsoft.com/office/drawing/2014/main" id="{724CA880-310A-403A-896D-B561D02CF7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69645" y="-427039"/>
              <a:ext cx="576263" cy="1546226"/>
            </a:xfrm>
            <a:custGeom>
              <a:avLst/>
              <a:gdLst>
                <a:gd name="T0" fmla="*/ 140 w 192"/>
                <a:gd name="T1" fmla="*/ 0 h 515"/>
                <a:gd name="T2" fmla="*/ 0 w 192"/>
                <a:gd name="T3" fmla="*/ 512 h 515"/>
                <a:gd name="T4" fmla="*/ 44 w 192"/>
                <a:gd name="T5" fmla="*/ 515 h 515"/>
                <a:gd name="T6" fmla="*/ 68 w 192"/>
                <a:gd name="T7" fmla="*/ 514 h 515"/>
                <a:gd name="T8" fmla="*/ 192 w 192"/>
                <a:gd name="T9" fmla="*/ 29 h 515"/>
                <a:gd name="T10" fmla="*/ 140 w 192"/>
                <a:gd name="T1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515">
                  <a:moveTo>
                    <a:pt x="140" y="0"/>
                  </a:moveTo>
                  <a:cubicBezTo>
                    <a:pt x="0" y="512"/>
                    <a:pt x="0" y="512"/>
                    <a:pt x="0" y="512"/>
                  </a:cubicBezTo>
                  <a:cubicBezTo>
                    <a:pt x="15" y="514"/>
                    <a:pt x="29" y="515"/>
                    <a:pt x="44" y="515"/>
                  </a:cubicBezTo>
                  <a:cubicBezTo>
                    <a:pt x="52" y="515"/>
                    <a:pt x="60" y="514"/>
                    <a:pt x="68" y="514"/>
                  </a:cubicBezTo>
                  <a:cubicBezTo>
                    <a:pt x="192" y="29"/>
                    <a:pt x="192" y="29"/>
                    <a:pt x="192" y="29"/>
                  </a:cubicBezTo>
                  <a:cubicBezTo>
                    <a:pt x="175" y="17"/>
                    <a:pt x="158" y="8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="" xmlns:a16="http://schemas.microsoft.com/office/drawing/2014/main" id="{B64CF46E-882E-4C87-84B4-CA1AADF002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96683" y="-211139"/>
              <a:ext cx="447675" cy="1289051"/>
            </a:xfrm>
            <a:custGeom>
              <a:avLst/>
              <a:gdLst>
                <a:gd name="T0" fmla="*/ 102 w 149"/>
                <a:gd name="T1" fmla="*/ 0 h 429"/>
                <a:gd name="T2" fmla="*/ 0 w 149"/>
                <a:gd name="T3" fmla="*/ 429 h 429"/>
                <a:gd name="T4" fmla="*/ 62 w 149"/>
                <a:gd name="T5" fmla="*/ 408 h 429"/>
                <a:gd name="T6" fmla="*/ 72 w 149"/>
                <a:gd name="T7" fmla="*/ 404 h 429"/>
                <a:gd name="T8" fmla="*/ 149 w 149"/>
                <a:gd name="T9" fmla="*/ 54 h 429"/>
                <a:gd name="T10" fmla="*/ 102 w 149"/>
                <a:gd name="T11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429">
                  <a:moveTo>
                    <a:pt x="102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21" y="423"/>
                    <a:pt x="42" y="416"/>
                    <a:pt x="62" y="408"/>
                  </a:cubicBezTo>
                  <a:cubicBezTo>
                    <a:pt x="65" y="407"/>
                    <a:pt x="69" y="405"/>
                    <a:pt x="72" y="404"/>
                  </a:cubicBezTo>
                  <a:cubicBezTo>
                    <a:pt x="149" y="54"/>
                    <a:pt x="149" y="54"/>
                    <a:pt x="149" y="54"/>
                  </a:cubicBezTo>
                  <a:cubicBezTo>
                    <a:pt x="134" y="35"/>
                    <a:pt x="119" y="17"/>
                    <a:pt x="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5">
              <a:extLst>
                <a:ext uri="{FF2B5EF4-FFF2-40B4-BE49-F238E27FC236}">
                  <a16:creationId xmlns="" xmlns:a16="http://schemas.microsoft.com/office/drawing/2014/main" id="{0B94C3FA-3FF6-47E2-A133-1072197A39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47533" y="155574"/>
              <a:ext cx="280988" cy="717550"/>
            </a:xfrm>
            <a:custGeom>
              <a:avLst/>
              <a:gdLst>
                <a:gd name="T0" fmla="*/ 48 w 94"/>
                <a:gd name="T1" fmla="*/ 0 h 239"/>
                <a:gd name="T2" fmla="*/ 0 w 94"/>
                <a:gd name="T3" fmla="*/ 239 h 239"/>
                <a:gd name="T4" fmla="*/ 41 w 94"/>
                <a:gd name="T5" fmla="*/ 211 h 239"/>
                <a:gd name="T6" fmla="*/ 74 w 94"/>
                <a:gd name="T7" fmla="*/ 184 h 239"/>
                <a:gd name="T8" fmla="*/ 94 w 94"/>
                <a:gd name="T9" fmla="*/ 79 h 239"/>
                <a:gd name="T10" fmla="*/ 74 w 94"/>
                <a:gd name="T11" fmla="*/ 42 h 239"/>
                <a:gd name="T12" fmla="*/ 48 w 94"/>
                <a:gd name="T1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39">
                  <a:moveTo>
                    <a:pt x="48" y="0"/>
                  </a:moveTo>
                  <a:cubicBezTo>
                    <a:pt x="0" y="239"/>
                    <a:pt x="0" y="239"/>
                    <a:pt x="0" y="239"/>
                  </a:cubicBezTo>
                  <a:cubicBezTo>
                    <a:pt x="15" y="230"/>
                    <a:pt x="28" y="220"/>
                    <a:pt x="41" y="211"/>
                  </a:cubicBezTo>
                  <a:cubicBezTo>
                    <a:pt x="53" y="202"/>
                    <a:pt x="65" y="193"/>
                    <a:pt x="74" y="184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88" y="67"/>
                    <a:pt x="81" y="55"/>
                    <a:pt x="74" y="42"/>
                  </a:cubicBezTo>
                  <a:cubicBezTo>
                    <a:pt x="66" y="29"/>
                    <a:pt x="58" y="15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6">
              <a:extLst>
                <a:ext uri="{FF2B5EF4-FFF2-40B4-BE49-F238E27FC236}">
                  <a16:creationId xmlns="" xmlns:a16="http://schemas.microsoft.com/office/drawing/2014/main" id="{B1218152-271B-4D0C-9ADB-3BD66745B32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476171" y="-304801"/>
              <a:ext cx="2755902" cy="2130426"/>
            </a:xfrm>
            <a:custGeom>
              <a:avLst/>
              <a:gdLst>
                <a:gd name="T0" fmla="*/ 444 w 918"/>
                <a:gd name="T1" fmla="*/ 633 h 709"/>
                <a:gd name="T2" fmla="*/ 220 w 918"/>
                <a:gd name="T3" fmla="*/ 527 h 709"/>
                <a:gd name="T4" fmla="*/ 151 w 918"/>
                <a:gd name="T5" fmla="*/ 453 h 709"/>
                <a:gd name="T6" fmla="*/ 84 w 918"/>
                <a:gd name="T7" fmla="*/ 354 h 709"/>
                <a:gd name="T8" fmla="*/ 61 w 918"/>
                <a:gd name="T9" fmla="*/ 310 h 709"/>
                <a:gd name="T10" fmla="*/ 195 w 918"/>
                <a:gd name="T11" fmla="*/ 189 h 709"/>
                <a:gd name="T12" fmla="*/ 330 w 918"/>
                <a:gd name="T13" fmla="*/ 107 h 709"/>
                <a:gd name="T14" fmla="*/ 444 w 918"/>
                <a:gd name="T15" fmla="*/ 76 h 709"/>
                <a:gd name="T16" fmla="*/ 484 w 918"/>
                <a:gd name="T17" fmla="*/ 76 h 709"/>
                <a:gd name="T18" fmla="*/ 632 w 918"/>
                <a:gd name="T19" fmla="*/ 128 h 709"/>
                <a:gd name="T20" fmla="*/ 697 w 918"/>
                <a:gd name="T21" fmla="*/ 176 h 709"/>
                <a:gd name="T22" fmla="*/ 838 w 918"/>
                <a:gd name="T23" fmla="*/ 326 h 709"/>
                <a:gd name="T24" fmla="*/ 818 w 918"/>
                <a:gd name="T25" fmla="*/ 436 h 709"/>
                <a:gd name="T26" fmla="*/ 758 w 918"/>
                <a:gd name="T27" fmla="*/ 497 h 709"/>
                <a:gd name="T28" fmla="*/ 654 w 918"/>
                <a:gd name="T29" fmla="*/ 577 h 709"/>
                <a:gd name="T30" fmla="*/ 569 w 918"/>
                <a:gd name="T31" fmla="*/ 616 h 709"/>
                <a:gd name="T32" fmla="*/ 523 w 918"/>
                <a:gd name="T33" fmla="*/ 629 h 709"/>
                <a:gd name="T34" fmla="*/ 464 w 918"/>
                <a:gd name="T35" fmla="*/ 634 h 709"/>
                <a:gd name="T36" fmla="*/ 377 w 918"/>
                <a:gd name="T37" fmla="*/ 12 h 709"/>
                <a:gd name="T38" fmla="*/ 220 w 918"/>
                <a:gd name="T39" fmla="*/ 79 h 709"/>
                <a:gd name="T40" fmla="*/ 86 w 918"/>
                <a:gd name="T41" fmla="*/ 173 h 709"/>
                <a:gd name="T42" fmla="*/ 26 w 918"/>
                <a:gd name="T43" fmla="*/ 224 h 709"/>
                <a:gd name="T44" fmla="*/ 0 w 918"/>
                <a:gd name="T45" fmla="*/ 382 h 709"/>
                <a:gd name="T46" fmla="*/ 66 w 918"/>
                <a:gd name="T47" fmla="*/ 477 h 709"/>
                <a:gd name="T48" fmla="*/ 163 w 918"/>
                <a:gd name="T49" fmla="*/ 581 h 709"/>
                <a:gd name="T50" fmla="*/ 337 w 918"/>
                <a:gd name="T51" fmla="*/ 686 h 709"/>
                <a:gd name="T52" fmla="*/ 439 w 918"/>
                <a:gd name="T53" fmla="*/ 708 h 709"/>
                <a:gd name="T54" fmla="*/ 491 w 918"/>
                <a:gd name="T55" fmla="*/ 708 h 709"/>
                <a:gd name="T56" fmla="*/ 542 w 918"/>
                <a:gd name="T57" fmla="*/ 701 h 709"/>
                <a:gd name="T58" fmla="*/ 728 w 918"/>
                <a:gd name="T59" fmla="*/ 622 h 709"/>
                <a:gd name="T60" fmla="*/ 918 w 918"/>
                <a:gd name="T61" fmla="*/ 450 h 709"/>
                <a:gd name="T62" fmla="*/ 866 w 918"/>
                <a:gd name="T63" fmla="*/ 231 h 709"/>
                <a:gd name="T64" fmla="*/ 699 w 918"/>
                <a:gd name="T65" fmla="*/ 83 h 709"/>
                <a:gd name="T66" fmla="*/ 650 w 918"/>
                <a:gd name="T67" fmla="*/ 52 h 709"/>
                <a:gd name="T68" fmla="*/ 572 w 918"/>
                <a:gd name="T69" fmla="*/ 18 h 709"/>
                <a:gd name="T70" fmla="*/ 545 w 918"/>
                <a:gd name="T71" fmla="*/ 10 h 709"/>
                <a:gd name="T72" fmla="*/ 467 w 918"/>
                <a:gd name="T73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8" h="709">
                  <a:moveTo>
                    <a:pt x="464" y="634"/>
                  </a:moveTo>
                  <a:cubicBezTo>
                    <a:pt x="458" y="634"/>
                    <a:pt x="451" y="634"/>
                    <a:pt x="444" y="633"/>
                  </a:cubicBezTo>
                  <a:cubicBezTo>
                    <a:pt x="401" y="631"/>
                    <a:pt x="360" y="617"/>
                    <a:pt x="322" y="598"/>
                  </a:cubicBezTo>
                  <a:cubicBezTo>
                    <a:pt x="285" y="580"/>
                    <a:pt x="251" y="554"/>
                    <a:pt x="220" y="527"/>
                  </a:cubicBezTo>
                  <a:cubicBezTo>
                    <a:pt x="207" y="515"/>
                    <a:pt x="195" y="503"/>
                    <a:pt x="183" y="491"/>
                  </a:cubicBezTo>
                  <a:cubicBezTo>
                    <a:pt x="172" y="479"/>
                    <a:pt x="161" y="466"/>
                    <a:pt x="151" y="453"/>
                  </a:cubicBezTo>
                  <a:cubicBezTo>
                    <a:pt x="131" y="428"/>
                    <a:pt x="115" y="404"/>
                    <a:pt x="101" y="383"/>
                  </a:cubicBezTo>
                  <a:cubicBezTo>
                    <a:pt x="95" y="373"/>
                    <a:pt x="89" y="363"/>
                    <a:pt x="84" y="354"/>
                  </a:cubicBezTo>
                  <a:cubicBezTo>
                    <a:pt x="79" y="345"/>
                    <a:pt x="74" y="337"/>
                    <a:pt x="71" y="331"/>
                  </a:cubicBezTo>
                  <a:cubicBezTo>
                    <a:pt x="64" y="318"/>
                    <a:pt x="61" y="310"/>
                    <a:pt x="61" y="310"/>
                  </a:cubicBezTo>
                  <a:cubicBezTo>
                    <a:pt x="61" y="310"/>
                    <a:pt x="75" y="295"/>
                    <a:pt x="98" y="272"/>
                  </a:cubicBezTo>
                  <a:cubicBezTo>
                    <a:pt x="122" y="249"/>
                    <a:pt x="156" y="218"/>
                    <a:pt x="195" y="189"/>
                  </a:cubicBezTo>
                  <a:cubicBezTo>
                    <a:pt x="215" y="174"/>
                    <a:pt x="237" y="158"/>
                    <a:pt x="259" y="144"/>
                  </a:cubicBezTo>
                  <a:cubicBezTo>
                    <a:pt x="282" y="130"/>
                    <a:pt x="305" y="117"/>
                    <a:pt x="330" y="107"/>
                  </a:cubicBezTo>
                  <a:cubicBezTo>
                    <a:pt x="354" y="96"/>
                    <a:pt x="379" y="87"/>
                    <a:pt x="405" y="82"/>
                  </a:cubicBezTo>
                  <a:cubicBezTo>
                    <a:pt x="418" y="79"/>
                    <a:pt x="431" y="77"/>
                    <a:pt x="444" y="76"/>
                  </a:cubicBezTo>
                  <a:cubicBezTo>
                    <a:pt x="452" y="76"/>
                    <a:pt x="459" y="75"/>
                    <a:pt x="467" y="75"/>
                  </a:cubicBezTo>
                  <a:cubicBezTo>
                    <a:pt x="473" y="75"/>
                    <a:pt x="478" y="75"/>
                    <a:pt x="484" y="76"/>
                  </a:cubicBezTo>
                  <a:cubicBezTo>
                    <a:pt x="510" y="78"/>
                    <a:pt x="536" y="84"/>
                    <a:pt x="561" y="93"/>
                  </a:cubicBezTo>
                  <a:cubicBezTo>
                    <a:pt x="586" y="102"/>
                    <a:pt x="610" y="114"/>
                    <a:pt x="632" y="128"/>
                  </a:cubicBezTo>
                  <a:cubicBezTo>
                    <a:pt x="644" y="135"/>
                    <a:pt x="655" y="143"/>
                    <a:pt x="666" y="151"/>
                  </a:cubicBezTo>
                  <a:cubicBezTo>
                    <a:pt x="676" y="159"/>
                    <a:pt x="687" y="167"/>
                    <a:pt x="697" y="176"/>
                  </a:cubicBezTo>
                  <a:cubicBezTo>
                    <a:pt x="718" y="193"/>
                    <a:pt x="737" y="211"/>
                    <a:pt x="754" y="229"/>
                  </a:cubicBezTo>
                  <a:cubicBezTo>
                    <a:pt x="789" y="265"/>
                    <a:pt x="818" y="300"/>
                    <a:pt x="838" y="326"/>
                  </a:cubicBezTo>
                  <a:cubicBezTo>
                    <a:pt x="858" y="352"/>
                    <a:pt x="869" y="370"/>
                    <a:pt x="869" y="370"/>
                  </a:cubicBezTo>
                  <a:cubicBezTo>
                    <a:pt x="869" y="370"/>
                    <a:pt x="851" y="398"/>
                    <a:pt x="818" y="436"/>
                  </a:cubicBezTo>
                  <a:cubicBezTo>
                    <a:pt x="810" y="445"/>
                    <a:pt x="801" y="455"/>
                    <a:pt x="791" y="466"/>
                  </a:cubicBezTo>
                  <a:cubicBezTo>
                    <a:pt x="781" y="476"/>
                    <a:pt x="770" y="487"/>
                    <a:pt x="758" y="497"/>
                  </a:cubicBezTo>
                  <a:cubicBezTo>
                    <a:pt x="735" y="519"/>
                    <a:pt x="709" y="541"/>
                    <a:pt x="680" y="560"/>
                  </a:cubicBezTo>
                  <a:cubicBezTo>
                    <a:pt x="671" y="566"/>
                    <a:pt x="662" y="572"/>
                    <a:pt x="654" y="577"/>
                  </a:cubicBezTo>
                  <a:cubicBezTo>
                    <a:pt x="645" y="582"/>
                    <a:pt x="636" y="587"/>
                    <a:pt x="626" y="592"/>
                  </a:cubicBezTo>
                  <a:cubicBezTo>
                    <a:pt x="608" y="601"/>
                    <a:pt x="589" y="609"/>
                    <a:pt x="569" y="616"/>
                  </a:cubicBezTo>
                  <a:cubicBezTo>
                    <a:pt x="559" y="619"/>
                    <a:pt x="549" y="622"/>
                    <a:pt x="539" y="625"/>
                  </a:cubicBezTo>
                  <a:cubicBezTo>
                    <a:pt x="534" y="626"/>
                    <a:pt x="528" y="628"/>
                    <a:pt x="523" y="629"/>
                  </a:cubicBezTo>
                  <a:cubicBezTo>
                    <a:pt x="518" y="629"/>
                    <a:pt x="513" y="630"/>
                    <a:pt x="508" y="631"/>
                  </a:cubicBezTo>
                  <a:cubicBezTo>
                    <a:pt x="493" y="633"/>
                    <a:pt x="479" y="634"/>
                    <a:pt x="464" y="634"/>
                  </a:cubicBezTo>
                  <a:moveTo>
                    <a:pt x="467" y="0"/>
                  </a:moveTo>
                  <a:cubicBezTo>
                    <a:pt x="437" y="0"/>
                    <a:pt x="407" y="4"/>
                    <a:pt x="377" y="12"/>
                  </a:cubicBezTo>
                  <a:cubicBezTo>
                    <a:pt x="341" y="21"/>
                    <a:pt x="305" y="35"/>
                    <a:pt x="271" y="52"/>
                  </a:cubicBezTo>
                  <a:cubicBezTo>
                    <a:pt x="254" y="60"/>
                    <a:pt x="237" y="70"/>
                    <a:pt x="220" y="79"/>
                  </a:cubicBezTo>
                  <a:cubicBezTo>
                    <a:pt x="204" y="89"/>
                    <a:pt x="188" y="99"/>
                    <a:pt x="172" y="109"/>
                  </a:cubicBezTo>
                  <a:cubicBezTo>
                    <a:pt x="141" y="130"/>
                    <a:pt x="112" y="153"/>
                    <a:pt x="86" y="173"/>
                  </a:cubicBezTo>
                  <a:cubicBezTo>
                    <a:pt x="63" y="191"/>
                    <a:pt x="43" y="208"/>
                    <a:pt x="26" y="224"/>
                  </a:cubicBezTo>
                  <a:cubicBezTo>
                    <a:pt x="26" y="224"/>
                    <a:pt x="26" y="224"/>
                    <a:pt x="26" y="224"/>
                  </a:cubicBezTo>
                  <a:cubicBezTo>
                    <a:pt x="26" y="224"/>
                    <a:pt x="26" y="224"/>
                    <a:pt x="26" y="224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11" y="400"/>
                    <a:pt x="25" y="421"/>
                    <a:pt x="41" y="444"/>
                  </a:cubicBezTo>
                  <a:cubicBezTo>
                    <a:pt x="48" y="455"/>
                    <a:pt x="57" y="466"/>
                    <a:pt x="66" y="477"/>
                  </a:cubicBezTo>
                  <a:cubicBezTo>
                    <a:pt x="74" y="489"/>
                    <a:pt x="84" y="500"/>
                    <a:pt x="94" y="511"/>
                  </a:cubicBezTo>
                  <a:cubicBezTo>
                    <a:pt x="115" y="535"/>
                    <a:pt x="137" y="558"/>
                    <a:pt x="163" y="581"/>
                  </a:cubicBezTo>
                  <a:cubicBezTo>
                    <a:pt x="188" y="603"/>
                    <a:pt x="215" y="623"/>
                    <a:pt x="244" y="641"/>
                  </a:cubicBezTo>
                  <a:cubicBezTo>
                    <a:pt x="273" y="660"/>
                    <a:pt x="304" y="675"/>
                    <a:pt x="337" y="686"/>
                  </a:cubicBezTo>
                  <a:cubicBezTo>
                    <a:pt x="353" y="692"/>
                    <a:pt x="370" y="697"/>
                    <a:pt x="387" y="701"/>
                  </a:cubicBezTo>
                  <a:cubicBezTo>
                    <a:pt x="404" y="705"/>
                    <a:pt x="421" y="707"/>
                    <a:pt x="439" y="708"/>
                  </a:cubicBezTo>
                  <a:cubicBezTo>
                    <a:pt x="448" y="709"/>
                    <a:pt x="456" y="709"/>
                    <a:pt x="465" y="709"/>
                  </a:cubicBezTo>
                  <a:cubicBezTo>
                    <a:pt x="474" y="709"/>
                    <a:pt x="482" y="709"/>
                    <a:pt x="491" y="708"/>
                  </a:cubicBezTo>
                  <a:cubicBezTo>
                    <a:pt x="500" y="708"/>
                    <a:pt x="508" y="707"/>
                    <a:pt x="517" y="706"/>
                  </a:cubicBezTo>
                  <a:cubicBezTo>
                    <a:pt x="525" y="704"/>
                    <a:pt x="534" y="703"/>
                    <a:pt x="542" y="701"/>
                  </a:cubicBezTo>
                  <a:cubicBezTo>
                    <a:pt x="576" y="694"/>
                    <a:pt x="609" y="683"/>
                    <a:pt x="640" y="670"/>
                  </a:cubicBezTo>
                  <a:cubicBezTo>
                    <a:pt x="671" y="657"/>
                    <a:pt x="700" y="640"/>
                    <a:pt x="728" y="622"/>
                  </a:cubicBezTo>
                  <a:cubicBezTo>
                    <a:pt x="756" y="603"/>
                    <a:pt x="782" y="584"/>
                    <a:pt x="806" y="563"/>
                  </a:cubicBezTo>
                  <a:cubicBezTo>
                    <a:pt x="851" y="524"/>
                    <a:pt x="889" y="484"/>
                    <a:pt x="918" y="450"/>
                  </a:cubicBezTo>
                  <a:cubicBezTo>
                    <a:pt x="918" y="291"/>
                    <a:pt x="918" y="291"/>
                    <a:pt x="918" y="291"/>
                  </a:cubicBezTo>
                  <a:cubicBezTo>
                    <a:pt x="903" y="272"/>
                    <a:pt x="885" y="252"/>
                    <a:pt x="866" y="231"/>
                  </a:cubicBezTo>
                  <a:cubicBezTo>
                    <a:pt x="843" y="206"/>
                    <a:pt x="817" y="180"/>
                    <a:pt x="789" y="154"/>
                  </a:cubicBezTo>
                  <a:cubicBezTo>
                    <a:pt x="762" y="129"/>
                    <a:pt x="731" y="104"/>
                    <a:pt x="699" y="83"/>
                  </a:cubicBezTo>
                  <a:cubicBezTo>
                    <a:pt x="691" y="77"/>
                    <a:pt x="683" y="72"/>
                    <a:pt x="675" y="67"/>
                  </a:cubicBezTo>
                  <a:cubicBezTo>
                    <a:pt x="667" y="62"/>
                    <a:pt x="659" y="57"/>
                    <a:pt x="650" y="52"/>
                  </a:cubicBezTo>
                  <a:cubicBezTo>
                    <a:pt x="634" y="43"/>
                    <a:pt x="616" y="35"/>
                    <a:pt x="599" y="28"/>
                  </a:cubicBezTo>
                  <a:cubicBezTo>
                    <a:pt x="590" y="24"/>
                    <a:pt x="581" y="21"/>
                    <a:pt x="572" y="18"/>
                  </a:cubicBezTo>
                  <a:cubicBezTo>
                    <a:pt x="568" y="16"/>
                    <a:pt x="563" y="15"/>
                    <a:pt x="559" y="14"/>
                  </a:cubicBezTo>
                  <a:cubicBezTo>
                    <a:pt x="554" y="13"/>
                    <a:pt x="550" y="11"/>
                    <a:pt x="545" y="10"/>
                  </a:cubicBezTo>
                  <a:cubicBezTo>
                    <a:pt x="527" y="6"/>
                    <a:pt x="508" y="2"/>
                    <a:pt x="489" y="1"/>
                  </a:cubicBezTo>
                  <a:cubicBezTo>
                    <a:pt x="482" y="1"/>
                    <a:pt x="474" y="0"/>
                    <a:pt x="4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="" xmlns:a16="http://schemas.microsoft.com/office/drawing/2014/main" id="{0A07D954-9CA7-44B1-98FC-FA33F99251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814309" y="304799"/>
              <a:ext cx="252413" cy="746125"/>
            </a:xfrm>
            <a:custGeom>
              <a:avLst/>
              <a:gdLst>
                <a:gd name="T0" fmla="*/ 84 w 84"/>
                <a:gd name="T1" fmla="*/ 0 h 248"/>
                <a:gd name="T2" fmla="*/ 16 w 84"/>
                <a:gd name="T3" fmla="*/ 59 h 248"/>
                <a:gd name="T4" fmla="*/ 0 w 84"/>
                <a:gd name="T5" fmla="*/ 173 h 248"/>
                <a:gd name="T6" fmla="*/ 53 w 84"/>
                <a:gd name="T7" fmla="*/ 248 h 248"/>
                <a:gd name="T8" fmla="*/ 84 w 84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48">
                  <a:moveTo>
                    <a:pt x="84" y="0"/>
                  </a:moveTo>
                  <a:cubicBezTo>
                    <a:pt x="58" y="21"/>
                    <a:pt x="35" y="41"/>
                    <a:pt x="16" y="59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4" y="195"/>
                    <a:pt x="32" y="221"/>
                    <a:pt x="53" y="248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8">
              <a:extLst>
                <a:ext uri="{FF2B5EF4-FFF2-40B4-BE49-F238E27FC236}">
                  <a16:creationId xmlns="" xmlns:a16="http://schemas.microsoft.com/office/drawing/2014/main" id="{95AECA73-75E2-4BA5-86CD-54005B1BA2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54034" y="55562"/>
              <a:ext cx="309563" cy="1331913"/>
            </a:xfrm>
            <a:custGeom>
              <a:avLst/>
              <a:gdLst>
                <a:gd name="T0" fmla="*/ 103 w 103"/>
                <a:gd name="T1" fmla="*/ 0 h 443"/>
                <a:gd name="T2" fmla="*/ 41 w 103"/>
                <a:gd name="T3" fmla="*/ 34 h 443"/>
                <a:gd name="T4" fmla="*/ 0 w 103"/>
                <a:gd name="T5" fmla="*/ 395 h 443"/>
                <a:gd name="T6" fmla="*/ 5 w 103"/>
                <a:gd name="T7" fmla="*/ 400 h 443"/>
                <a:gd name="T8" fmla="*/ 59 w 103"/>
                <a:gd name="T9" fmla="*/ 443 h 443"/>
                <a:gd name="T10" fmla="*/ 103 w 103"/>
                <a:gd name="T11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443">
                  <a:moveTo>
                    <a:pt x="103" y="0"/>
                  </a:moveTo>
                  <a:cubicBezTo>
                    <a:pt x="82" y="10"/>
                    <a:pt x="61" y="21"/>
                    <a:pt x="41" y="34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5" y="400"/>
                    <a:pt x="5" y="400"/>
                    <a:pt x="5" y="400"/>
                  </a:cubicBezTo>
                  <a:cubicBezTo>
                    <a:pt x="22" y="415"/>
                    <a:pt x="40" y="430"/>
                    <a:pt x="59" y="443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9">
              <a:extLst>
                <a:ext uri="{FF2B5EF4-FFF2-40B4-BE49-F238E27FC236}">
                  <a16:creationId xmlns="" xmlns:a16="http://schemas.microsoft.com/office/drawing/2014/main" id="{D70E65A8-0828-402B-A7A5-F25CA2034B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527097" y="-39688"/>
              <a:ext cx="307975" cy="1589088"/>
            </a:xfrm>
            <a:custGeom>
              <a:avLst/>
              <a:gdLst>
                <a:gd name="T0" fmla="*/ 103 w 103"/>
                <a:gd name="T1" fmla="*/ 0 h 529"/>
                <a:gd name="T2" fmla="*/ 74 w 103"/>
                <a:gd name="T3" fmla="*/ 3 h 529"/>
                <a:gd name="T4" fmla="*/ 44 w 103"/>
                <a:gd name="T5" fmla="*/ 9 h 529"/>
                <a:gd name="T6" fmla="*/ 0 w 103"/>
                <a:gd name="T7" fmla="*/ 510 h 529"/>
                <a:gd name="T8" fmla="*/ 31 w 103"/>
                <a:gd name="T9" fmla="*/ 521 h 529"/>
                <a:gd name="T10" fmla="*/ 63 w 103"/>
                <a:gd name="T11" fmla="*/ 529 h 529"/>
                <a:gd name="T12" fmla="*/ 103 w 103"/>
                <a:gd name="T13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29">
                  <a:moveTo>
                    <a:pt x="103" y="0"/>
                  </a:moveTo>
                  <a:cubicBezTo>
                    <a:pt x="93" y="0"/>
                    <a:pt x="83" y="1"/>
                    <a:pt x="74" y="3"/>
                  </a:cubicBezTo>
                  <a:cubicBezTo>
                    <a:pt x="64" y="4"/>
                    <a:pt x="54" y="6"/>
                    <a:pt x="44" y="9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10" y="514"/>
                    <a:pt x="20" y="518"/>
                    <a:pt x="31" y="521"/>
                  </a:cubicBezTo>
                  <a:cubicBezTo>
                    <a:pt x="41" y="525"/>
                    <a:pt x="52" y="527"/>
                    <a:pt x="63" y="529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0">
              <a:extLst>
                <a:ext uri="{FF2B5EF4-FFF2-40B4-BE49-F238E27FC236}">
                  <a16:creationId xmlns="" xmlns:a16="http://schemas.microsoft.com/office/drawing/2014/main" id="{B7A0C988-3B50-4D2B-8369-C75C967CDA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919210" y="-28576"/>
              <a:ext cx="276225" cy="1592263"/>
            </a:xfrm>
            <a:custGeom>
              <a:avLst/>
              <a:gdLst>
                <a:gd name="T0" fmla="*/ 34 w 92"/>
                <a:gd name="T1" fmla="*/ 0 h 530"/>
                <a:gd name="T2" fmla="*/ 0 w 92"/>
                <a:gd name="T3" fmla="*/ 530 h 530"/>
                <a:gd name="T4" fmla="*/ 64 w 92"/>
                <a:gd name="T5" fmla="*/ 519 h 530"/>
                <a:gd name="T6" fmla="*/ 92 w 92"/>
                <a:gd name="T7" fmla="*/ 19 h 530"/>
                <a:gd name="T8" fmla="*/ 34 w 92"/>
                <a:gd name="T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30">
                  <a:moveTo>
                    <a:pt x="34" y="0"/>
                  </a:moveTo>
                  <a:cubicBezTo>
                    <a:pt x="0" y="530"/>
                    <a:pt x="0" y="530"/>
                    <a:pt x="0" y="530"/>
                  </a:cubicBezTo>
                  <a:cubicBezTo>
                    <a:pt x="22" y="528"/>
                    <a:pt x="43" y="525"/>
                    <a:pt x="64" y="5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73" y="11"/>
                    <a:pt x="54" y="4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1">
              <a:extLst>
                <a:ext uri="{FF2B5EF4-FFF2-40B4-BE49-F238E27FC236}">
                  <a16:creationId xmlns="" xmlns:a16="http://schemas.microsoft.com/office/drawing/2014/main" id="{18F59FC5-2EFA-4AE9-AFF9-EE65175E39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19260" y="128587"/>
              <a:ext cx="231775" cy="1322388"/>
            </a:xfrm>
            <a:custGeom>
              <a:avLst/>
              <a:gdLst>
                <a:gd name="T0" fmla="*/ 20 w 77"/>
                <a:gd name="T1" fmla="*/ 0 h 440"/>
                <a:gd name="T2" fmla="*/ 0 w 77"/>
                <a:gd name="T3" fmla="*/ 440 h 440"/>
                <a:gd name="T4" fmla="*/ 56 w 77"/>
                <a:gd name="T5" fmla="*/ 408 h 440"/>
                <a:gd name="T6" fmla="*/ 65 w 77"/>
                <a:gd name="T7" fmla="*/ 401 h 440"/>
                <a:gd name="T8" fmla="*/ 77 w 77"/>
                <a:gd name="T9" fmla="*/ 43 h 440"/>
                <a:gd name="T10" fmla="*/ 49 w 77"/>
                <a:gd name="T11" fmla="*/ 21 h 440"/>
                <a:gd name="T12" fmla="*/ 20 w 77"/>
                <a:gd name="T13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40">
                  <a:moveTo>
                    <a:pt x="20" y="0"/>
                  </a:moveTo>
                  <a:cubicBezTo>
                    <a:pt x="0" y="440"/>
                    <a:pt x="0" y="440"/>
                    <a:pt x="0" y="440"/>
                  </a:cubicBezTo>
                  <a:cubicBezTo>
                    <a:pt x="20" y="430"/>
                    <a:pt x="38" y="420"/>
                    <a:pt x="56" y="408"/>
                  </a:cubicBezTo>
                  <a:cubicBezTo>
                    <a:pt x="59" y="406"/>
                    <a:pt x="62" y="404"/>
                    <a:pt x="65" y="401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68" y="35"/>
                    <a:pt x="59" y="28"/>
                    <a:pt x="49" y="21"/>
                  </a:cubicBezTo>
                  <a:cubicBezTo>
                    <a:pt x="40" y="13"/>
                    <a:pt x="30" y="6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2">
              <a:extLst>
                <a:ext uri="{FF2B5EF4-FFF2-40B4-BE49-F238E27FC236}">
                  <a16:creationId xmlns="" xmlns:a16="http://schemas.microsoft.com/office/drawing/2014/main" id="{1E7B459D-63BE-43B5-B805-5EF643FE14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19310" y="434974"/>
              <a:ext cx="193675" cy="733425"/>
            </a:xfrm>
            <a:custGeom>
              <a:avLst/>
              <a:gdLst>
                <a:gd name="T0" fmla="*/ 6 w 65"/>
                <a:gd name="T1" fmla="*/ 0 h 244"/>
                <a:gd name="T2" fmla="*/ 0 w 65"/>
                <a:gd name="T3" fmla="*/ 244 h 244"/>
                <a:gd name="T4" fmla="*/ 35 w 65"/>
                <a:gd name="T5" fmla="*/ 209 h 244"/>
                <a:gd name="T6" fmla="*/ 64 w 65"/>
                <a:gd name="T7" fmla="*/ 177 h 244"/>
                <a:gd name="T8" fmla="*/ 65 w 65"/>
                <a:gd name="T9" fmla="*/ 70 h 244"/>
                <a:gd name="T10" fmla="*/ 39 w 65"/>
                <a:gd name="T11" fmla="*/ 37 h 244"/>
                <a:gd name="T12" fmla="*/ 6 w 65"/>
                <a:gd name="T1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4">
                  <a:moveTo>
                    <a:pt x="6" y="0"/>
                  </a:moveTo>
                  <a:cubicBezTo>
                    <a:pt x="0" y="244"/>
                    <a:pt x="0" y="244"/>
                    <a:pt x="0" y="244"/>
                  </a:cubicBezTo>
                  <a:cubicBezTo>
                    <a:pt x="13" y="232"/>
                    <a:pt x="25" y="220"/>
                    <a:pt x="35" y="209"/>
                  </a:cubicBezTo>
                  <a:cubicBezTo>
                    <a:pt x="46" y="198"/>
                    <a:pt x="55" y="187"/>
                    <a:pt x="64" y="177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58" y="60"/>
                    <a:pt x="49" y="49"/>
                    <a:pt x="39" y="37"/>
                  </a:cubicBezTo>
                  <a:cubicBezTo>
                    <a:pt x="29" y="25"/>
                    <a:pt x="18" y="13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56" name="Imagen 55">
            <a:extLst>
              <a:ext uri="{FF2B5EF4-FFF2-40B4-BE49-F238E27FC236}">
                <a16:creationId xmlns="" xmlns:a16="http://schemas.microsoft.com/office/drawing/2014/main" id="{2189F4B6-D90D-478A-88A9-1DA2FE22F9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-171"/>
            <a:ext cx="12192000" cy="4937760"/>
          </a:xfrm>
          <a:prstGeom prst="rect">
            <a:avLst/>
          </a:prstGeom>
        </p:spPr>
      </p:pic>
      <p:sp>
        <p:nvSpPr>
          <p:cNvPr id="57" name="Rectangle 11">
            <a:extLst>
              <a:ext uri="{FF2B5EF4-FFF2-40B4-BE49-F238E27FC236}">
                <a16:creationId xmlns="" xmlns:a16="http://schemas.microsoft.com/office/drawing/2014/main" id="{CDE0DA6E-4055-4A4A-B3F5-9C2C32AC2DF5}"/>
              </a:ext>
            </a:extLst>
          </p:cNvPr>
          <p:cNvSpPr/>
          <p:nvPr userDrawn="1"/>
        </p:nvSpPr>
        <p:spPr>
          <a:xfrm rot="5400000">
            <a:off x="2655275" y="-2678722"/>
            <a:ext cx="6858004" cy="12215447"/>
          </a:xfrm>
          <a:prstGeom prst="rect">
            <a:avLst/>
          </a:prstGeom>
          <a:gradFill flip="none" rotWithShape="1">
            <a:gsLst>
              <a:gs pos="0">
                <a:srgbClr val="29ABE2"/>
              </a:gs>
              <a:gs pos="38000">
                <a:srgbClr val="10BEB3"/>
              </a:gs>
              <a:gs pos="100000">
                <a:srgbClr val="03C99A">
                  <a:alpha val="8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2" name="Título 1">
            <a:extLst>
              <a:ext uri="{FF2B5EF4-FFF2-40B4-BE49-F238E27FC236}">
                <a16:creationId xmlns="" xmlns:a16="http://schemas.microsoft.com/office/drawing/2014/main" id="{E441B5CD-3325-4C6F-9D60-90DD032AA0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743350"/>
            <a:ext cx="9440067" cy="1107996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>
              <a:buFont typeface="Arial" panose="020B0604020202020204" pitchFamily="34" charset="0"/>
              <a:buNone/>
              <a:defRPr lang="en-US" sz="8000" dirty="0">
                <a:solidFill>
                  <a:schemeClr val="bg1"/>
                </a:solidFill>
                <a:latin typeface="+mn-lt"/>
              </a:defRPr>
            </a:lvl1pPr>
          </a:lstStyle>
          <a:p>
            <a:pPr marL="0" lvl="0" algn="l"/>
            <a:r>
              <a:rPr lang="es-ES" dirty="0" err="1"/>
              <a:t>Click</a:t>
            </a:r>
            <a:endParaRPr lang="en-US" dirty="0"/>
          </a:p>
        </p:txBody>
      </p:sp>
      <p:sp>
        <p:nvSpPr>
          <p:cNvPr id="63" name="Elipse 62">
            <a:extLst>
              <a:ext uri="{FF2B5EF4-FFF2-40B4-BE49-F238E27FC236}">
                <a16:creationId xmlns="" xmlns:a16="http://schemas.microsoft.com/office/drawing/2014/main" id="{059AD4D2-73A4-4ADB-8B24-5C301F4FCBD8}"/>
              </a:ext>
            </a:extLst>
          </p:cNvPr>
          <p:cNvSpPr/>
          <p:nvPr userDrawn="1"/>
        </p:nvSpPr>
        <p:spPr>
          <a:xfrm>
            <a:off x="177800" y="-685800"/>
            <a:ext cx="444500" cy="431800"/>
          </a:xfrm>
          <a:prstGeom prst="ellipse">
            <a:avLst/>
          </a:prstGeom>
          <a:solidFill>
            <a:srgbClr val="03C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Elipse 63">
            <a:extLst>
              <a:ext uri="{FF2B5EF4-FFF2-40B4-BE49-F238E27FC236}">
                <a16:creationId xmlns="" xmlns:a16="http://schemas.microsoft.com/office/drawing/2014/main" id="{684CDA8A-0302-4F5F-AA16-F8F649082EE7}"/>
              </a:ext>
            </a:extLst>
          </p:cNvPr>
          <p:cNvSpPr/>
          <p:nvPr userDrawn="1"/>
        </p:nvSpPr>
        <p:spPr>
          <a:xfrm>
            <a:off x="3296242" y="-685800"/>
            <a:ext cx="444500" cy="431800"/>
          </a:xfrm>
          <a:prstGeom prst="ellipse">
            <a:avLst/>
          </a:prstGeom>
          <a:solidFill>
            <a:srgbClr val="03E7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ángulo: esquinas redondeadas 46">
            <a:extLst>
              <a:ext uri="{FF2B5EF4-FFF2-40B4-BE49-F238E27FC236}">
                <a16:creationId xmlns="" xmlns:a16="http://schemas.microsoft.com/office/drawing/2014/main" id="{E6620F34-4CEB-4FC1-A320-5DF0A3C2F0B5}"/>
              </a:ext>
            </a:extLst>
          </p:cNvPr>
          <p:cNvSpPr/>
          <p:nvPr userDrawn="1"/>
        </p:nvSpPr>
        <p:spPr>
          <a:xfrm flipV="1">
            <a:off x="2883570" y="3988726"/>
            <a:ext cx="1638144" cy="7970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E35159D6-3396-451D-B696-CD044B012F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362" y="2889289"/>
            <a:ext cx="9409905" cy="1107996"/>
          </a:xfrm>
        </p:spPr>
        <p:txBody>
          <a:bodyPr vert="horz" lIns="0" tIns="0" rIns="0" bIns="0" rtlCol="0" anchor="ctr">
            <a:spAutoFit/>
          </a:bodyPr>
          <a:lstStyle>
            <a:lvl1pPr marL="914400" marR="0" indent="-11430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8000" b="1" dirty="0">
                <a:solidFill>
                  <a:srgbClr val="198AB7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pPr marL="914400" marR="0" lvl="0" indent="-11430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dirty="0"/>
              <a:t>Here</a:t>
            </a:r>
            <a:endParaRPr lang="en-US" dirty="0"/>
          </a:p>
        </p:txBody>
      </p:sp>
      <p:sp>
        <p:nvSpPr>
          <p:cNvPr id="55" name="Marcador de texto 2">
            <a:extLst>
              <a:ext uri="{FF2B5EF4-FFF2-40B4-BE49-F238E27FC236}">
                <a16:creationId xmlns="" xmlns:a16="http://schemas.microsoft.com/office/drawing/2014/main" id="{0E5973E2-6378-4EB0-8236-23A5C7E349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362" y="4260850"/>
            <a:ext cx="9409905" cy="3600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 algn="l">
              <a:buFont typeface="Arial" panose="020B0604020202020204" pitchFamily="34" charset="0"/>
              <a:buNone/>
              <a:defRPr lang="en-US" sz="2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  <a:endParaRPr lang="en-US" dirty="0"/>
          </a:p>
        </p:txBody>
      </p:sp>
      <p:sp>
        <p:nvSpPr>
          <p:cNvPr id="43" name="Slide Number Placeholder 5">
            <a:extLst>
              <a:ext uri="{FF2B5EF4-FFF2-40B4-BE49-F238E27FC236}">
                <a16:creationId xmlns="" xmlns:a16="http://schemas.microsoft.com/office/drawing/2014/main" id="{2F3646AF-E532-42F9-8756-7CB59C7CF9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2632" y="6400413"/>
            <a:ext cx="367408" cy="276999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1200"/>
            </a:lvl1pPr>
          </a:lstStyle>
          <a:p>
            <a:fld id="{B84D2E29-67F4-44D8-B0E3-F54815B4F1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5" name="Rectángulo 44">
            <a:extLst>
              <a:ext uri="{FF2B5EF4-FFF2-40B4-BE49-F238E27FC236}">
                <a16:creationId xmlns="" xmlns:a16="http://schemas.microsoft.com/office/drawing/2014/main" id="{CB782BA6-E25B-4CEE-B6C9-DCE7263DBB4E}"/>
              </a:ext>
            </a:extLst>
          </p:cNvPr>
          <p:cNvSpPr/>
          <p:nvPr userDrawn="1"/>
        </p:nvSpPr>
        <p:spPr>
          <a:xfrm>
            <a:off x="9748911" y="-562122"/>
            <a:ext cx="2443089" cy="5486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ALTERNATIVE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85113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8">
            <a:extLst>
              <a:ext uri="{FF2B5EF4-FFF2-40B4-BE49-F238E27FC236}">
                <a16:creationId xmlns="" xmlns:a16="http://schemas.microsoft.com/office/drawing/2014/main" id="{710603C2-D62E-4A50-983A-18755D1367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85" t="14085" r="10615"/>
          <a:stretch/>
        </p:blipFill>
        <p:spPr>
          <a:xfrm>
            <a:off x="0" y="-1"/>
            <a:ext cx="6019800" cy="6858000"/>
          </a:xfrm>
          <a:prstGeom prst="rect">
            <a:avLst/>
          </a:prstGeom>
        </p:spPr>
      </p:pic>
      <p:sp>
        <p:nvSpPr>
          <p:cNvPr id="4" name="Rectangle 11">
            <a:extLst>
              <a:ext uri="{FF2B5EF4-FFF2-40B4-BE49-F238E27FC236}">
                <a16:creationId xmlns="" xmlns:a16="http://schemas.microsoft.com/office/drawing/2014/main" id="{183E62B4-614B-4DFE-87CE-04546D6A4E7F}"/>
              </a:ext>
            </a:extLst>
          </p:cNvPr>
          <p:cNvSpPr/>
          <p:nvPr userDrawn="1"/>
        </p:nvSpPr>
        <p:spPr>
          <a:xfrm>
            <a:off x="1" y="1"/>
            <a:ext cx="6024562" cy="6876660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rgbClr val="126688"/>
              </a:gs>
              <a:gs pos="88000">
                <a:srgbClr val="28DBD3">
                  <a:alpha val="73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6" name="Conector recto 5">
            <a:extLst>
              <a:ext uri="{FF2B5EF4-FFF2-40B4-BE49-F238E27FC236}">
                <a16:creationId xmlns="" xmlns:a16="http://schemas.microsoft.com/office/drawing/2014/main" id="{DF3C88B1-C4A4-403D-8F3B-9737170DDAE8}"/>
              </a:ext>
            </a:extLst>
          </p:cNvPr>
          <p:cNvCxnSpPr/>
          <p:nvPr userDrawn="1"/>
        </p:nvCxnSpPr>
        <p:spPr>
          <a:xfrm>
            <a:off x="4200846" y="2079845"/>
            <a:ext cx="415149" cy="0"/>
          </a:xfrm>
          <a:prstGeom prst="line">
            <a:avLst/>
          </a:prstGeom>
          <a:ln w="88900">
            <a:solidFill>
              <a:srgbClr val="27FC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3">
            <a:extLst>
              <a:ext uri="{FF2B5EF4-FFF2-40B4-BE49-F238E27FC236}">
                <a16:creationId xmlns="" xmlns:a16="http://schemas.microsoft.com/office/drawing/2014/main" id="{A290B5EB-CA0E-497E-8C48-25F45527C4DD}"/>
              </a:ext>
            </a:extLst>
          </p:cNvPr>
          <p:cNvCxnSpPr/>
          <p:nvPr userDrawn="1"/>
        </p:nvCxnSpPr>
        <p:spPr>
          <a:xfrm>
            <a:off x="9840122" y="660679"/>
            <a:ext cx="0" cy="113715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Imagen 26">
            <a:extLst>
              <a:ext uri="{FF2B5EF4-FFF2-40B4-BE49-F238E27FC236}">
                <a16:creationId xmlns="" xmlns:a16="http://schemas.microsoft.com/office/drawing/2014/main" id="{397AC46E-39AB-4625-BC75-9A5A7BEA02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8" t="11088" r="-1"/>
          <a:stretch/>
        </p:blipFill>
        <p:spPr>
          <a:xfrm>
            <a:off x="-26699" y="125260"/>
            <a:ext cx="4936901" cy="6751402"/>
          </a:xfrm>
          <a:prstGeom prst="rect">
            <a:avLst/>
          </a:prstGeom>
        </p:spPr>
      </p:pic>
      <p:sp>
        <p:nvSpPr>
          <p:cNvPr id="30" name="Marcador de texto 29">
            <a:extLst>
              <a:ext uri="{FF2B5EF4-FFF2-40B4-BE49-F238E27FC236}">
                <a16:creationId xmlns="" xmlns:a16="http://schemas.microsoft.com/office/drawing/2014/main" id="{D063A530-75CD-492A-A41E-62F52401A28B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4178635" y="819918"/>
            <a:ext cx="4936891" cy="914400"/>
          </a:xfr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s-ES" sz="3600" b="1" kern="1200" dirty="0" smtClean="0">
                <a:solidFill>
                  <a:srgbClr val="0E4E68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s-ES" dirty="0"/>
              <a:t>Haga clic para modificar los estilos</a:t>
            </a:r>
            <a:endParaRPr lang="en-US" dirty="0"/>
          </a:p>
        </p:txBody>
      </p:sp>
      <p:sp>
        <p:nvSpPr>
          <p:cNvPr id="32" name="Marcador de posición de imagen 31">
            <a:extLst>
              <a:ext uri="{FF2B5EF4-FFF2-40B4-BE49-F238E27FC236}">
                <a16:creationId xmlns="" xmlns:a16="http://schemas.microsoft.com/office/drawing/2014/main" id="{7E400ED2-C52D-42E7-946F-F664724D9073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10198434" y="819918"/>
            <a:ext cx="1498266" cy="914400"/>
          </a:xfrm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34" name="Marcador de texto 33">
            <a:extLst>
              <a:ext uri="{FF2B5EF4-FFF2-40B4-BE49-F238E27FC236}">
                <a16:creationId xmlns="" xmlns:a16="http://schemas.microsoft.com/office/drawing/2014/main" id="{33CD56AC-0742-4006-B955-D7C0AEF2D434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5783263" y="2536124"/>
            <a:ext cx="4865610" cy="548640"/>
          </a:xfr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buFontTx/>
              <a:buNone/>
              <a:defRPr lang="es-ES" sz="16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indent="0" algn="l" defTabSz="914400" rtl="0" eaLnBrk="1" latinLnBrk="0" hangingPunct="1">
              <a:buFontTx/>
              <a:buNone/>
              <a:defRPr lang="es-ES" sz="16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914400" rtl="0" eaLnBrk="1" latinLnBrk="0" hangingPunct="1">
              <a:buFontTx/>
              <a:buNone/>
              <a:defRPr lang="es-ES" sz="16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914400" rtl="0" eaLnBrk="1" latinLnBrk="0" hangingPunct="1">
              <a:buFontTx/>
              <a:buNone/>
              <a:defRPr lang="es-ES" sz="16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s-ES" dirty="0"/>
              <a:t>Haga clic para modificar los estilos de texto del patrón</a:t>
            </a:r>
            <a:endParaRPr lang="en-US" dirty="0"/>
          </a:p>
        </p:txBody>
      </p:sp>
      <p:sp>
        <p:nvSpPr>
          <p:cNvPr id="36" name="Marcador de posición de imagen 35">
            <a:extLst>
              <a:ext uri="{FF2B5EF4-FFF2-40B4-BE49-F238E27FC236}">
                <a16:creationId xmlns="" xmlns:a16="http://schemas.microsoft.com/office/drawing/2014/main" id="{B93FBBC9-FBF6-48C1-890A-835199E967D8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0" y="18664"/>
            <a:ext cx="6019800" cy="685799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8" name="Marcador de texto 37">
            <a:extLst>
              <a:ext uri="{FF2B5EF4-FFF2-40B4-BE49-F238E27FC236}">
                <a16:creationId xmlns="" xmlns:a16="http://schemas.microsoft.com/office/drawing/2014/main" id="{9FDD1A49-CE67-4989-8ECE-AB2CCDFDB4D1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5778500" y="3988843"/>
            <a:ext cx="4865610" cy="548640"/>
          </a:xfr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buFontTx/>
              <a:buNone/>
              <a:defRPr lang="es-ES" sz="16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indent="0" algn="l" defTabSz="914400" rtl="0" eaLnBrk="1" latinLnBrk="0" hangingPunct="1">
              <a:buFontTx/>
              <a:buNone/>
              <a:defRPr lang="es-ES" sz="16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914400" rtl="0" eaLnBrk="1" latinLnBrk="0" hangingPunct="1">
              <a:buFontTx/>
              <a:buNone/>
              <a:defRPr lang="es-ES" sz="16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914400" rtl="0" eaLnBrk="1" latinLnBrk="0" hangingPunct="1">
              <a:buFontTx/>
              <a:buNone/>
              <a:defRPr lang="es-ES" sz="16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914400" rtl="0" eaLnBrk="1" latinLnBrk="0" hangingPunct="1">
              <a:buFontTx/>
              <a:buNone/>
              <a:defRPr lang="en-US" sz="1600" kern="12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  <a:endParaRPr lang="en-US" dirty="0"/>
          </a:p>
        </p:txBody>
      </p:sp>
      <p:sp>
        <p:nvSpPr>
          <p:cNvPr id="40" name="Marcador de texto 39">
            <a:extLst>
              <a:ext uri="{FF2B5EF4-FFF2-40B4-BE49-F238E27FC236}">
                <a16:creationId xmlns="" xmlns:a16="http://schemas.microsoft.com/office/drawing/2014/main" id="{E50CC260-5E3A-4CC9-ADE4-A175283CBC95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5776119" y="5441562"/>
            <a:ext cx="4865610" cy="548640"/>
          </a:xfr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buFontTx/>
              <a:buNone/>
              <a:defRPr lang="es-ES" sz="16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indent="0" algn="l" defTabSz="914400" rtl="0" eaLnBrk="1" latinLnBrk="0" hangingPunct="1">
              <a:buFontTx/>
              <a:buNone/>
              <a:defRPr lang="es-ES" sz="16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914400" rtl="0" eaLnBrk="1" latinLnBrk="0" hangingPunct="1">
              <a:buFontTx/>
              <a:buNone/>
              <a:defRPr lang="es-ES" sz="16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914400" rtl="0" eaLnBrk="1" latinLnBrk="0" hangingPunct="1">
              <a:buFontTx/>
              <a:buNone/>
              <a:defRPr lang="es-ES" sz="16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914400" rtl="0" eaLnBrk="1" latinLnBrk="0" hangingPunct="1">
              <a:buFontTx/>
              <a:buNone/>
              <a:defRPr lang="en-US" sz="1600" kern="12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954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="" xmlns:a16="http://schemas.microsoft.com/office/drawing/2014/main" id="{16AEADAB-2CE4-4FC4-86F7-31E83564F1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83609C-38F1-4E8A-8674-A7C038E218CF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Marcador de pie de página 2">
            <a:extLst>
              <a:ext uri="{FF2B5EF4-FFF2-40B4-BE49-F238E27FC236}">
                <a16:creationId xmlns="" xmlns:a16="http://schemas.microsoft.com/office/drawing/2014/main" id="{2B9FEE26-7141-45F6-A857-D437DAFDA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B0ECD18C-7EDC-4589-BDA1-2923ECE2D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4EA1BC-EF64-42BE-86C7-55D24477E8F9}" type="slidenum">
              <a:rPr lang="en-US" smtClean="0"/>
              <a:t>‹#›</a:t>
            </a:fld>
            <a:endParaRPr lang="en-US"/>
          </a:p>
        </p:txBody>
      </p:sp>
      <p:sp>
        <p:nvSpPr>
          <p:cNvPr id="35" name="CuadroTexto 34">
            <a:extLst>
              <a:ext uri="{FF2B5EF4-FFF2-40B4-BE49-F238E27FC236}">
                <a16:creationId xmlns="" xmlns:a16="http://schemas.microsoft.com/office/drawing/2014/main" id="{47D9D6F9-8E7F-48AE-AADF-5C3DE157254A}"/>
              </a:ext>
            </a:extLst>
          </p:cNvPr>
          <p:cNvSpPr txBox="1"/>
          <p:nvPr userDrawn="1"/>
        </p:nvSpPr>
        <p:spPr>
          <a:xfrm>
            <a:off x="8153400" y="3625259"/>
            <a:ext cx="3639123" cy="1569660"/>
          </a:xfrm>
          <a:prstGeom prst="rect">
            <a:avLst/>
          </a:prstGeom>
          <a:noFill/>
        </p:spPr>
        <p:txBody>
          <a:bodyPr wrap="square" lIns="0" tIns="0" rIns="0" rtlCol="0" anchor="ctr">
            <a:spAutoFit/>
          </a:bodyPr>
          <a:lstStyle/>
          <a:p>
            <a:pPr algn="l"/>
            <a:r>
              <a:rPr lang="es-ES" sz="96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</a:t>
            </a:r>
            <a:endParaRPr lang="es-ES" sz="9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="" xmlns:a16="http://schemas.microsoft.com/office/drawing/2014/main" id="{A7951885-68E4-4A07-A2E7-244DD752A0BD}"/>
              </a:ext>
            </a:extLst>
          </p:cNvPr>
          <p:cNvSpPr/>
          <p:nvPr userDrawn="1"/>
        </p:nvSpPr>
        <p:spPr>
          <a:xfrm flipV="1">
            <a:off x="8057577" y="5218770"/>
            <a:ext cx="997214" cy="45719"/>
          </a:xfrm>
          <a:prstGeom prst="roundRect">
            <a:avLst/>
          </a:prstGeom>
          <a:solidFill>
            <a:srgbClr val="27F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ángulo 35">
            <a:extLst>
              <a:ext uri="{FF2B5EF4-FFF2-40B4-BE49-F238E27FC236}">
                <a16:creationId xmlns="" xmlns:a16="http://schemas.microsoft.com/office/drawing/2014/main" id="{FD19B847-85B4-4505-8840-AE3D1B8C98CA}"/>
              </a:ext>
            </a:extLst>
          </p:cNvPr>
          <p:cNvSpPr/>
          <p:nvPr userDrawn="1"/>
        </p:nvSpPr>
        <p:spPr>
          <a:xfrm>
            <a:off x="9166300" y="4885666"/>
            <a:ext cx="2641910" cy="1523494"/>
          </a:xfrm>
          <a:prstGeom prst="rect">
            <a:avLst/>
          </a:prstGeom>
        </p:spPr>
        <p:txBody>
          <a:bodyPr wrap="square" lIns="0" tIns="0" rIns="0">
            <a:spAutoFit/>
          </a:bodyPr>
          <a:lstStyle/>
          <a:p>
            <a:pPr algn="l"/>
            <a:r>
              <a:rPr lang="es-ES" sz="96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</a:t>
            </a:r>
            <a:r>
              <a:rPr lang="es-ES" sz="9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  <a:endParaRPr lang="en-US" sz="9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4964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n 39">
            <a:extLst>
              <a:ext uri="{FF2B5EF4-FFF2-40B4-BE49-F238E27FC236}">
                <a16:creationId xmlns="" xmlns:a16="http://schemas.microsoft.com/office/drawing/2014/main" id="{BADE82FD-421D-477D-A1AA-2F29856760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56" b="12483"/>
          <a:stretch/>
        </p:blipFill>
        <p:spPr>
          <a:xfrm>
            <a:off x="0" y="-1"/>
            <a:ext cx="12201484" cy="6858001"/>
          </a:xfrm>
          <a:prstGeom prst="rect">
            <a:avLst/>
          </a:prstGeom>
        </p:spPr>
      </p:pic>
      <p:sp>
        <p:nvSpPr>
          <p:cNvPr id="49" name="Rectangle 48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="" xmlns:a16="http://schemas.microsoft.com/office/drawing/2014/main" id="{C1744E6E-C1E3-4F2C-8041-B7E3628757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5112"/>
            <a:ext cx="12201484" cy="6857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7" name="Rectangle 11">
            <a:extLst>
              <a:ext uri="{FF2B5EF4-FFF2-40B4-BE49-F238E27FC236}">
                <a16:creationId xmlns="" xmlns:a16="http://schemas.microsoft.com/office/drawing/2014/main" id="{68242A3B-D6C4-47AB-AC62-5CBBC7FAEC11}"/>
              </a:ext>
            </a:extLst>
          </p:cNvPr>
          <p:cNvSpPr/>
          <p:nvPr userDrawn="1"/>
        </p:nvSpPr>
        <p:spPr>
          <a:xfrm rot="5400000">
            <a:off x="4680783" y="-1348500"/>
            <a:ext cx="2839917" cy="12201484"/>
          </a:xfrm>
          <a:prstGeom prst="rect">
            <a:avLst/>
          </a:prstGeom>
          <a:gradFill flip="none" rotWithShape="1">
            <a:gsLst>
              <a:gs pos="0">
                <a:srgbClr val="198AB7"/>
              </a:gs>
              <a:gs pos="100000">
                <a:srgbClr val="03C99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Rectangle 1"/>
          <p:cNvSpPr/>
          <p:nvPr userDrawn="1"/>
        </p:nvSpPr>
        <p:spPr>
          <a:xfrm>
            <a:off x="1" y="0"/>
            <a:ext cx="6386732" cy="6858000"/>
          </a:xfrm>
          <a:prstGeom prst="rect">
            <a:avLst/>
          </a:prstGeom>
          <a:solidFill>
            <a:srgbClr val="0E4E6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3">
            <a:extLst>
              <a:ext uri="{FF2B5EF4-FFF2-40B4-BE49-F238E27FC236}">
                <a16:creationId xmlns="" xmlns:a16="http://schemas.microsoft.com/office/drawing/2014/main" id="{114F105F-A5EF-4B80-95FA-013271531428}"/>
              </a:ext>
            </a:extLst>
          </p:cNvPr>
          <p:cNvSpPr/>
          <p:nvPr userDrawn="1"/>
        </p:nvSpPr>
        <p:spPr>
          <a:xfrm rot="5400000">
            <a:off x="2092952" y="2027592"/>
            <a:ext cx="498637" cy="468454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3C99A"/>
          </a:solidFill>
          <a:ln>
            <a:noFill/>
          </a:ln>
          <a:effectLst>
            <a:outerShdw blurRad="50800" dist="25400" dir="27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914400" rtlCol="0" anchor="ctr"/>
          <a:lstStyle/>
          <a:p>
            <a:pPr>
              <a:lnSpc>
                <a:spcPct val="100000"/>
              </a:lnSpc>
            </a:pP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9" name="Rounded Rectangle 4">
            <a:extLst>
              <a:ext uri="{FF2B5EF4-FFF2-40B4-BE49-F238E27FC236}">
                <a16:creationId xmlns="" xmlns:a16="http://schemas.microsoft.com/office/drawing/2014/main" id="{644FD5BC-67B2-4C0D-8049-F90F4BE41C57}"/>
              </a:ext>
            </a:extLst>
          </p:cNvPr>
          <p:cNvSpPr/>
          <p:nvPr userDrawn="1"/>
        </p:nvSpPr>
        <p:spPr>
          <a:xfrm rot="5400000">
            <a:off x="2092952" y="3146081"/>
            <a:ext cx="498637" cy="468454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3C99A"/>
          </a:solidFill>
          <a:ln>
            <a:noFill/>
          </a:ln>
          <a:effectLst>
            <a:outerShdw blurRad="50800" dist="25400" dir="27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914400" rtlCol="0" anchor="ctr"/>
          <a:lstStyle/>
          <a:p>
            <a:pPr>
              <a:lnSpc>
                <a:spcPct val="100000"/>
              </a:lnSpc>
            </a:pP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10" name="Conector recto 11">
            <a:extLst>
              <a:ext uri="{FF2B5EF4-FFF2-40B4-BE49-F238E27FC236}">
                <a16:creationId xmlns="" xmlns:a16="http://schemas.microsoft.com/office/drawing/2014/main" id="{D8412C04-B77C-4373-9AD2-DCF57B6CE929}"/>
              </a:ext>
            </a:extLst>
          </p:cNvPr>
          <p:cNvCxnSpPr/>
          <p:nvPr userDrawn="1"/>
        </p:nvCxnSpPr>
        <p:spPr>
          <a:xfrm>
            <a:off x="11092100" y="5580310"/>
            <a:ext cx="415149" cy="0"/>
          </a:xfrm>
          <a:prstGeom prst="line">
            <a:avLst/>
          </a:prstGeom>
          <a:ln w="88900">
            <a:solidFill>
              <a:srgbClr val="27FC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2">
            <a:extLst>
              <a:ext uri="{FF2B5EF4-FFF2-40B4-BE49-F238E27FC236}">
                <a16:creationId xmlns="" xmlns:a16="http://schemas.microsoft.com/office/drawing/2014/main" id="{FB515AFC-473E-4B33-946F-CF4C43906076}"/>
              </a:ext>
            </a:extLst>
          </p:cNvPr>
          <p:cNvSpPr/>
          <p:nvPr userDrawn="1"/>
        </p:nvSpPr>
        <p:spPr>
          <a:xfrm rot="5400000">
            <a:off x="2092952" y="909103"/>
            <a:ext cx="498637" cy="468454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3C99A"/>
          </a:solidFill>
          <a:ln>
            <a:noFill/>
          </a:ln>
          <a:effectLst>
            <a:outerShdw blurRad="50800" dist="25400" dir="27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914400" rtlCol="0" anchor="ctr"/>
          <a:lstStyle/>
          <a:p>
            <a:pPr>
              <a:lnSpc>
                <a:spcPct val="100000"/>
              </a:lnSpc>
            </a:pP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4" name="Marcador de texto 23">
            <a:extLst>
              <a:ext uri="{FF2B5EF4-FFF2-40B4-BE49-F238E27FC236}">
                <a16:creationId xmlns="" xmlns:a16="http://schemas.microsoft.com/office/drawing/2014/main" id="{BAFC41F4-6E5C-4D08-8F21-D4AACC2FD4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6499" y="3088572"/>
            <a:ext cx="3256901" cy="330201"/>
          </a:xfr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es-E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buNone/>
              <a:defRPr lang="es-E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buNone/>
              <a:defRPr lang="es-E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buNone/>
              <a:defRPr lang="es-E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800"/>
            </a:lvl5pPr>
          </a:lstStyle>
          <a:p>
            <a:pPr lvl="0"/>
            <a:r>
              <a:rPr lang="es-ES" dirty="0"/>
              <a:t>Haga clic para modificar los estilos </a:t>
            </a:r>
            <a:endParaRPr lang="en-US" dirty="0"/>
          </a:p>
        </p:txBody>
      </p:sp>
      <p:sp>
        <p:nvSpPr>
          <p:cNvPr id="26" name="Marcador de texto 25">
            <a:extLst>
              <a:ext uri="{FF2B5EF4-FFF2-40B4-BE49-F238E27FC236}">
                <a16:creationId xmlns="" xmlns:a16="http://schemas.microsoft.com/office/drawing/2014/main" id="{3E6C24BA-634D-47B6-A814-7852B051F7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4599" y="5335951"/>
            <a:ext cx="3256901" cy="330201"/>
          </a:xfr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es-E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buNone/>
              <a:defRPr lang="es-E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buNone/>
              <a:defRPr lang="es-E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buNone/>
              <a:defRPr lang="es-E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s-ES" dirty="0"/>
              <a:t>Haga clic para modificar los estilos</a:t>
            </a:r>
            <a:endParaRPr lang="en-US" dirty="0"/>
          </a:p>
        </p:txBody>
      </p:sp>
      <p:sp>
        <p:nvSpPr>
          <p:cNvPr id="28" name="Marcador de texto 27">
            <a:extLst>
              <a:ext uri="{FF2B5EF4-FFF2-40B4-BE49-F238E27FC236}">
                <a16:creationId xmlns="" xmlns:a16="http://schemas.microsoft.com/office/drawing/2014/main" id="{91053CCB-ADB7-43F2-913C-7462D907E1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86499" y="4212262"/>
            <a:ext cx="3256901" cy="330201"/>
          </a:xfr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es-E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buNone/>
              <a:defRPr lang="es-E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buNone/>
              <a:defRPr lang="es-E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buNone/>
              <a:defRPr lang="es-E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buNone/>
              <a:defRPr lang="es-E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s-ES" dirty="0"/>
              <a:t>Haga clic para modificar los estilos</a:t>
            </a:r>
            <a:endParaRPr lang="en-US" dirty="0"/>
          </a:p>
        </p:txBody>
      </p:sp>
      <p:sp>
        <p:nvSpPr>
          <p:cNvPr id="6" name="Marcador de posición de imagen 5">
            <a:extLst>
              <a:ext uri="{FF2B5EF4-FFF2-40B4-BE49-F238E27FC236}">
                <a16:creationId xmlns="" xmlns:a16="http://schemas.microsoft.com/office/drawing/2014/main" id="{4AF25749-B1DB-47C6-9224-9C1D4306FD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200" y="3086099"/>
            <a:ext cx="355600" cy="3556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 dirty="0"/>
          </a:p>
        </p:txBody>
      </p:sp>
      <p:sp>
        <p:nvSpPr>
          <p:cNvPr id="20" name="Marcador de posición de imagen 19">
            <a:extLst>
              <a:ext uri="{FF2B5EF4-FFF2-40B4-BE49-F238E27FC236}">
                <a16:creationId xmlns="" xmlns:a16="http://schemas.microsoft.com/office/drawing/2014/main" id="{D34B774B-9241-43D6-AC40-7F871AA024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9900" y="4186862"/>
            <a:ext cx="355600" cy="3556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 dirty="0"/>
          </a:p>
        </p:txBody>
      </p:sp>
      <p:sp>
        <p:nvSpPr>
          <p:cNvPr id="22" name="Marcador de posición de imagen 21">
            <a:extLst>
              <a:ext uri="{FF2B5EF4-FFF2-40B4-BE49-F238E27FC236}">
                <a16:creationId xmlns="" xmlns:a16="http://schemas.microsoft.com/office/drawing/2014/main" id="{06F12456-4566-4C9C-8812-089BE54DF5E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2548" y="5297851"/>
            <a:ext cx="355600" cy="3556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 dirty="0"/>
          </a:p>
        </p:txBody>
      </p:sp>
      <p:sp>
        <p:nvSpPr>
          <p:cNvPr id="30" name="Marcador de texto 29">
            <a:extLst>
              <a:ext uri="{FF2B5EF4-FFF2-40B4-BE49-F238E27FC236}">
                <a16:creationId xmlns="" xmlns:a16="http://schemas.microsoft.com/office/drawing/2014/main" id="{8D6011D1-0C5F-44AD-8930-ABD36F8BAB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86733" y="3803959"/>
            <a:ext cx="5290373" cy="1663699"/>
          </a:xfr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66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marL="457200" indent="0"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66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2pPr>
            <a:lvl3pPr marL="914400" indent="0"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66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3pPr>
          </a:lstStyle>
          <a:p>
            <a:pPr lvl="0"/>
            <a:r>
              <a:rPr lang="es-ES" dirty="0"/>
              <a:t>HAGA</a:t>
            </a:r>
          </a:p>
          <a:p>
            <a:pPr lvl="0"/>
            <a:r>
              <a:rPr lang="es-ES" dirty="0"/>
              <a:t>CLIC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854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337AF75B-148F-480B-9E17-DEDA462C0D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183" r="2146" b="13184"/>
          <a:stretch/>
        </p:blipFill>
        <p:spPr>
          <a:xfrm>
            <a:off x="0" y="0"/>
            <a:ext cx="12187988" cy="6858000"/>
          </a:xfrm>
          <a:prstGeom prst="rect">
            <a:avLst/>
          </a:prstGeom>
        </p:spPr>
      </p:pic>
      <p:sp>
        <p:nvSpPr>
          <p:cNvPr id="11" name="Rectangle 1">
            <a:extLst>
              <a:ext uri="{FF2B5EF4-FFF2-40B4-BE49-F238E27FC236}">
                <a16:creationId xmlns="" xmlns:a16="http://schemas.microsoft.com/office/drawing/2014/main" id="{2CD0B3EC-E61C-4EC7-A877-BF3EB0C08966}"/>
              </a:ext>
            </a:extLst>
          </p:cNvPr>
          <p:cNvSpPr/>
          <p:nvPr userDrawn="1"/>
        </p:nvSpPr>
        <p:spPr>
          <a:xfrm>
            <a:off x="4012" y="5609"/>
            <a:ext cx="12187988" cy="6852391"/>
          </a:xfrm>
          <a:prstGeom prst="rect">
            <a:avLst/>
          </a:prstGeom>
          <a:gradFill flip="none" rotWithShape="1">
            <a:gsLst>
              <a:gs pos="49000">
                <a:srgbClr val="1693B3">
                  <a:alpha val="73000"/>
                </a:srgbClr>
              </a:gs>
              <a:gs pos="6000">
                <a:srgbClr val="198AB7">
                  <a:alpha val="89000"/>
                </a:srgbClr>
              </a:gs>
              <a:gs pos="100000">
                <a:srgbClr val="03C99A">
                  <a:alpha val="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uadroTexto 11">
            <a:extLst>
              <a:ext uri="{FF2B5EF4-FFF2-40B4-BE49-F238E27FC236}">
                <a16:creationId xmlns="" xmlns:a16="http://schemas.microsoft.com/office/drawing/2014/main" id="{1904EAFB-276B-44B3-A9EC-08EB3EA7775F}"/>
              </a:ext>
            </a:extLst>
          </p:cNvPr>
          <p:cNvSpPr txBox="1"/>
          <p:nvPr userDrawn="1"/>
        </p:nvSpPr>
        <p:spPr>
          <a:xfrm rot="10800000">
            <a:off x="10352384" y="536000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0" b="1" dirty="0">
                <a:gradFill>
                  <a:gsLst>
                    <a:gs pos="6000">
                      <a:srgbClr val="29ABE2"/>
                    </a:gs>
                    <a:gs pos="100000">
                      <a:srgbClr val="03C99A"/>
                    </a:gs>
                  </a:gsLst>
                  <a:lin ang="10800000" scaled="1"/>
                </a:gradFill>
                <a:latin typeface="Arial Black" panose="020B0A04020102020204" pitchFamily="34" charset="0"/>
                <a:cs typeface="Segoe UI" panose="020B0502040204020203" pitchFamily="34" charset="0"/>
              </a:rPr>
              <a:t>“</a:t>
            </a:r>
            <a:endParaRPr lang="en-US" sz="20000" b="1" dirty="0">
              <a:gradFill>
                <a:gsLst>
                  <a:gs pos="6000">
                    <a:srgbClr val="29ABE2"/>
                  </a:gs>
                  <a:gs pos="100000">
                    <a:srgbClr val="03C99A"/>
                  </a:gs>
                </a:gsLst>
                <a:lin ang="10800000" scaled="1"/>
              </a:gradFill>
              <a:latin typeface="Arial Black" panose="020B0A04020102020204" pitchFamily="34" charset="0"/>
              <a:cs typeface="Segoe UI" panose="020B0502040204020203" pitchFamily="34" charset="0"/>
            </a:endParaRPr>
          </a:p>
        </p:txBody>
      </p:sp>
      <p:sp>
        <p:nvSpPr>
          <p:cNvPr id="14" name="Rounded Rectangle 33">
            <a:extLst>
              <a:ext uri="{FF2B5EF4-FFF2-40B4-BE49-F238E27FC236}">
                <a16:creationId xmlns="" xmlns:a16="http://schemas.microsoft.com/office/drawing/2014/main" id="{91EF40C6-D14C-435F-BA3C-A0433FB2655E}"/>
              </a:ext>
            </a:extLst>
          </p:cNvPr>
          <p:cNvSpPr/>
          <p:nvPr userDrawn="1"/>
        </p:nvSpPr>
        <p:spPr>
          <a:xfrm>
            <a:off x="7350242" y="5580663"/>
            <a:ext cx="4347275" cy="499752"/>
          </a:xfrm>
          <a:prstGeom prst="roundRect">
            <a:avLst>
              <a:gd name="adj" fmla="val 50000"/>
            </a:avLst>
          </a:prstGeom>
          <a:solidFill>
            <a:srgbClr val="0E4E68"/>
          </a:solidFill>
          <a:ln>
            <a:noFill/>
          </a:ln>
          <a:effectLst>
            <a:outerShdw blurRad="50800" dist="254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943566E7-5EDA-4691-B0DF-07902AEFC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5401" y="3186603"/>
            <a:ext cx="7823306" cy="1600200"/>
          </a:xfrm>
        </p:spPr>
        <p:txBody>
          <a:bodyPr anchor="ctr"/>
          <a:lstStyle>
            <a:lvl1pPr>
              <a:defRPr lang="en-US" sz="2400" b="0" kern="1200" dirty="0">
                <a:solidFill>
                  <a:schemeClr val="lt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16" name="Marcador de texto 15">
            <a:extLst>
              <a:ext uri="{FF2B5EF4-FFF2-40B4-BE49-F238E27FC236}">
                <a16:creationId xmlns="" xmlns:a16="http://schemas.microsoft.com/office/drawing/2014/main" id="{42462CCD-88BA-4909-8CE7-DCC1685208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61729" y="5519389"/>
            <a:ext cx="3924300" cy="622300"/>
          </a:xfrm>
        </p:spPr>
        <p:txBody>
          <a:bodyPr anchor="ctr"/>
          <a:lstStyle>
            <a:lvl1pPr marL="0" indent="0" algn="ctr" defTabSz="914400" rtl="0" eaLnBrk="1" latinLnBrk="0" hangingPunct="1">
              <a:buFontTx/>
              <a:buNone/>
              <a:defRPr lang="es-ES" sz="1800" b="1" kern="1200" dirty="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0" algn="ctr" defTabSz="914400" rtl="0" eaLnBrk="1" latinLnBrk="0" hangingPunct="1">
              <a:defRPr lang="es-ES" sz="1800" b="1" kern="1200" dirty="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0" algn="ctr" defTabSz="914400" rtl="0" eaLnBrk="1" latinLnBrk="0" hangingPunct="1">
              <a:defRPr lang="es-ES" sz="1800" b="1" kern="1200" dirty="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0" algn="ctr" defTabSz="914400" rtl="0" eaLnBrk="1" latinLnBrk="0" hangingPunct="1">
              <a:defRPr lang="es-ES" sz="1800" b="1" kern="1200" dirty="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0" algn="ctr" defTabSz="914400" rtl="0" eaLnBrk="1" latinLnBrk="0" hangingPunct="1">
              <a:defRPr lang="en-US" sz="1800" b="1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s-ES" dirty="0"/>
              <a:t>Haga clic para modificar los estilos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342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4B8F74E-10C5-4B0B-A7E2-A05FF7CAA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78918"/>
            <a:ext cx="11267121" cy="533213"/>
          </a:xfrm>
        </p:spPr>
        <p:txBody>
          <a:bodyPr anchor="ctr"/>
          <a:lstStyle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dirty="0">
                <a:solidFill>
                  <a:srgbClr val="126688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es-ES" dirty="0"/>
              <a:t>Haga clic para modificar el estilo de título</a:t>
            </a:r>
            <a:endParaRPr lang="en-US" dirty="0"/>
          </a:p>
        </p:txBody>
      </p:sp>
      <p:pic>
        <p:nvPicPr>
          <p:cNvPr id="35" name="Imagen 34">
            <a:extLst>
              <a:ext uri="{FF2B5EF4-FFF2-40B4-BE49-F238E27FC236}">
                <a16:creationId xmlns="" xmlns:a16="http://schemas.microsoft.com/office/drawing/2014/main" id="{2478BE19-CAD7-4C21-8EDE-62FE53C784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204" b="22492"/>
          <a:stretch/>
        </p:blipFill>
        <p:spPr>
          <a:xfrm>
            <a:off x="4168" y="2519838"/>
            <a:ext cx="12187831" cy="3442297"/>
          </a:xfrm>
          <a:prstGeom prst="rect">
            <a:avLst/>
          </a:prstGeom>
        </p:spPr>
      </p:pic>
      <p:sp>
        <p:nvSpPr>
          <p:cNvPr id="37" name="Rectángulo 36">
            <a:extLst>
              <a:ext uri="{FF2B5EF4-FFF2-40B4-BE49-F238E27FC236}">
                <a16:creationId xmlns="" xmlns:a16="http://schemas.microsoft.com/office/drawing/2014/main" id="{1B3169FB-7CB4-45DF-9515-4AEEB8E77901}"/>
              </a:ext>
            </a:extLst>
          </p:cNvPr>
          <p:cNvSpPr/>
          <p:nvPr userDrawn="1"/>
        </p:nvSpPr>
        <p:spPr>
          <a:xfrm>
            <a:off x="0" y="2514600"/>
            <a:ext cx="12191999" cy="3447535"/>
          </a:xfrm>
          <a:prstGeom prst="rect">
            <a:avLst/>
          </a:prstGeom>
          <a:solidFill>
            <a:srgbClr val="12668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="" xmlns:a16="http://schemas.microsoft.com/office/drawing/2014/main" id="{E95212C7-D3E0-4986-B8AC-6656A16B595E}"/>
              </a:ext>
            </a:extLst>
          </p:cNvPr>
          <p:cNvSpPr/>
          <p:nvPr userDrawn="1"/>
        </p:nvSpPr>
        <p:spPr>
          <a:xfrm>
            <a:off x="1352991" y="5888674"/>
            <a:ext cx="1317374" cy="134566"/>
          </a:xfrm>
          <a:prstGeom prst="roundRect">
            <a:avLst/>
          </a:prstGeom>
          <a:solidFill>
            <a:srgbClr val="27F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ángulo: esquinas redondeadas 41">
            <a:extLst>
              <a:ext uri="{FF2B5EF4-FFF2-40B4-BE49-F238E27FC236}">
                <a16:creationId xmlns="" xmlns:a16="http://schemas.microsoft.com/office/drawing/2014/main" id="{97538D2C-FCA3-4562-82D7-2DC6CEAC853A}"/>
              </a:ext>
            </a:extLst>
          </p:cNvPr>
          <p:cNvSpPr/>
          <p:nvPr userDrawn="1"/>
        </p:nvSpPr>
        <p:spPr>
          <a:xfrm>
            <a:off x="5418777" y="5888674"/>
            <a:ext cx="1317374" cy="134566"/>
          </a:xfrm>
          <a:prstGeom prst="roundRect">
            <a:avLst/>
          </a:prstGeom>
          <a:solidFill>
            <a:srgbClr val="27F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ángulo: esquinas redondeadas 42">
            <a:extLst>
              <a:ext uri="{FF2B5EF4-FFF2-40B4-BE49-F238E27FC236}">
                <a16:creationId xmlns="" xmlns:a16="http://schemas.microsoft.com/office/drawing/2014/main" id="{6FE6B5CA-EE67-430A-AA0E-C4CBE9D79C24}"/>
              </a:ext>
            </a:extLst>
          </p:cNvPr>
          <p:cNvSpPr/>
          <p:nvPr userDrawn="1"/>
        </p:nvSpPr>
        <p:spPr>
          <a:xfrm>
            <a:off x="9484562" y="5888674"/>
            <a:ext cx="1317374" cy="134566"/>
          </a:xfrm>
          <a:prstGeom prst="roundRect">
            <a:avLst/>
          </a:prstGeom>
          <a:solidFill>
            <a:srgbClr val="27F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4" name="Conector recto 43">
            <a:extLst>
              <a:ext uri="{FF2B5EF4-FFF2-40B4-BE49-F238E27FC236}">
                <a16:creationId xmlns="" xmlns:a16="http://schemas.microsoft.com/office/drawing/2014/main" id="{B616C7CC-EB92-47C1-BFB1-FA40188D9A39}"/>
              </a:ext>
            </a:extLst>
          </p:cNvPr>
          <p:cNvCxnSpPr/>
          <p:nvPr userDrawn="1"/>
        </p:nvCxnSpPr>
        <p:spPr>
          <a:xfrm>
            <a:off x="4015946" y="2971801"/>
            <a:ext cx="0" cy="2483709"/>
          </a:xfrm>
          <a:prstGeom prst="line">
            <a:avLst/>
          </a:prstGeom>
          <a:ln w="15875">
            <a:solidFill>
              <a:schemeClr val="bg1">
                <a:lumMod val="9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>
            <a:extLst>
              <a:ext uri="{FF2B5EF4-FFF2-40B4-BE49-F238E27FC236}">
                <a16:creationId xmlns="" xmlns:a16="http://schemas.microsoft.com/office/drawing/2014/main" id="{35D8484F-8D06-46F2-82AC-6A39121EF954}"/>
              </a:ext>
            </a:extLst>
          </p:cNvPr>
          <p:cNvCxnSpPr/>
          <p:nvPr userDrawn="1"/>
        </p:nvCxnSpPr>
        <p:spPr>
          <a:xfrm>
            <a:off x="8143103" y="2971801"/>
            <a:ext cx="0" cy="2483709"/>
          </a:xfrm>
          <a:prstGeom prst="line">
            <a:avLst/>
          </a:prstGeom>
          <a:ln w="15875">
            <a:solidFill>
              <a:schemeClr val="bg1">
                <a:lumMod val="9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lide Number Placeholder 13">
            <a:extLst>
              <a:ext uri="{FF2B5EF4-FFF2-40B4-BE49-F238E27FC236}">
                <a16:creationId xmlns="" xmlns:a16="http://schemas.microsoft.com/office/drawing/2014/main" id="{A244C6AD-19FA-4977-AACD-07C0C372356E}"/>
              </a:ext>
            </a:extLst>
          </p:cNvPr>
          <p:cNvSpPr txBox="1">
            <a:spLocks/>
          </p:cNvSpPr>
          <p:nvPr userDrawn="1"/>
        </p:nvSpPr>
        <p:spPr>
          <a:xfrm>
            <a:off x="10064584" y="6492874"/>
            <a:ext cx="1632116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1100" dirty="0">
                <a:latin typeface="Segoe UI" panose="020B0502040204020203" pitchFamily="34" charset="0"/>
                <a:cs typeface="Segoe UI" panose="020B0502040204020203" pitchFamily="34" charset="0"/>
              </a:rPr>
              <a:t>1  2  3  4  5  6  7  </a:t>
            </a:r>
            <a:fld id="{D22807A5-47C3-4D75-A73A-1A4F2D9B8EC1}" type="slidenum">
              <a:rPr lang="en-ID" sz="1200" b="1" smtClean="0">
                <a:solidFill>
                  <a:srgbClr val="198AB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‹#›</a:t>
            </a:fld>
            <a:r>
              <a:rPr lang="en-ID" sz="1100" dirty="0">
                <a:latin typeface="Segoe UI" panose="020B0502040204020203" pitchFamily="34" charset="0"/>
                <a:cs typeface="Segoe UI" panose="020B0502040204020203" pitchFamily="34" charset="0"/>
              </a:rPr>
              <a:t>  9  10</a:t>
            </a:r>
          </a:p>
        </p:txBody>
      </p:sp>
      <p:cxnSp>
        <p:nvCxnSpPr>
          <p:cNvPr id="48" name="Conector recto 47">
            <a:extLst>
              <a:ext uri="{FF2B5EF4-FFF2-40B4-BE49-F238E27FC236}">
                <a16:creationId xmlns="" xmlns:a16="http://schemas.microsoft.com/office/drawing/2014/main" id="{09BE6F86-BD1B-41BB-AAB2-C098FE0BC1C0}"/>
              </a:ext>
            </a:extLst>
          </p:cNvPr>
          <p:cNvCxnSpPr/>
          <p:nvPr userDrawn="1"/>
        </p:nvCxnSpPr>
        <p:spPr>
          <a:xfrm>
            <a:off x="2679809" y="1995615"/>
            <a:ext cx="0" cy="41087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recto 58">
            <a:extLst>
              <a:ext uri="{FF2B5EF4-FFF2-40B4-BE49-F238E27FC236}">
                <a16:creationId xmlns="" xmlns:a16="http://schemas.microsoft.com/office/drawing/2014/main" id="{9A611CB9-EB8F-4A62-9513-92AC1DF341B2}"/>
              </a:ext>
            </a:extLst>
          </p:cNvPr>
          <p:cNvCxnSpPr/>
          <p:nvPr userDrawn="1"/>
        </p:nvCxnSpPr>
        <p:spPr>
          <a:xfrm>
            <a:off x="6746935" y="1995615"/>
            <a:ext cx="0" cy="41087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ector recto 63">
            <a:extLst>
              <a:ext uri="{FF2B5EF4-FFF2-40B4-BE49-F238E27FC236}">
                <a16:creationId xmlns="" xmlns:a16="http://schemas.microsoft.com/office/drawing/2014/main" id="{78F16E5B-5BA8-48F0-9208-30F3742D1B39}"/>
              </a:ext>
            </a:extLst>
          </p:cNvPr>
          <p:cNvCxnSpPr/>
          <p:nvPr userDrawn="1"/>
        </p:nvCxnSpPr>
        <p:spPr>
          <a:xfrm>
            <a:off x="10823737" y="1995615"/>
            <a:ext cx="0" cy="41087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AC8B7859-2E95-41CE-8EA7-12516B84D6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731362" y="1956955"/>
            <a:ext cx="773112" cy="50311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96" name="Marcador de texto 95">
            <a:extLst>
              <a:ext uri="{FF2B5EF4-FFF2-40B4-BE49-F238E27FC236}">
                <a16:creationId xmlns="" xmlns:a16="http://schemas.microsoft.com/office/drawing/2014/main" id="{94AA5152-38C2-494B-A94D-1A749B6C90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3999" y="2156484"/>
            <a:ext cx="1799557" cy="193899"/>
          </a:xfrm>
        </p:spPr>
        <p:txBody>
          <a:bodyPr wrap="square" anchor="ctr">
            <a:spAutoFit/>
          </a:bodyPr>
          <a:lstStyle>
            <a:lvl1pPr marL="0" indent="0" algn="ctr" defTabSz="914400" rtl="0" eaLnBrk="1" latinLnBrk="0" hangingPunct="1">
              <a:buNone/>
              <a:defRPr lang="es-ES" sz="14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indent="0" algn="l" defTabSz="914400" rtl="0" eaLnBrk="1" latinLnBrk="0" hangingPunct="1">
              <a:buNone/>
              <a:defRPr lang="es-ES" sz="14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914400" rtl="0" eaLnBrk="1" latinLnBrk="0" hangingPunct="1">
              <a:buNone/>
              <a:defRPr lang="es-ES" sz="14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914400" rtl="0" eaLnBrk="1" latinLnBrk="0" hangingPunct="1">
              <a:buNone/>
              <a:defRPr lang="es-ES" sz="14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914400" rtl="0" eaLnBrk="1" latinLnBrk="0" hangingPunct="1">
              <a:buNone/>
              <a:defRPr lang="en-US" sz="1400" b="1" kern="12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s-ES" dirty="0"/>
              <a:t>Haga clic aquí</a:t>
            </a:r>
            <a:endParaRPr lang="en-US" dirty="0"/>
          </a:p>
        </p:txBody>
      </p:sp>
      <p:sp>
        <p:nvSpPr>
          <p:cNvPr id="98" name="Marcador de texto 97">
            <a:extLst>
              <a:ext uri="{FF2B5EF4-FFF2-40B4-BE49-F238E27FC236}">
                <a16:creationId xmlns="" xmlns:a16="http://schemas.microsoft.com/office/drawing/2014/main" id="{BD9D0172-98BE-41FC-9725-49A8610F13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6672" y="2100378"/>
            <a:ext cx="1799557" cy="193899"/>
          </a:xfrm>
        </p:spPr>
        <p:txBody>
          <a:bodyPr wrap="square" anchor="ctr">
            <a:spAutoFit/>
          </a:bodyPr>
          <a:lstStyle>
            <a:lvl1pPr marL="0" indent="0" algn="ctr" defTabSz="914400" rtl="0" eaLnBrk="1" latinLnBrk="0" hangingPunct="1">
              <a:buNone/>
              <a:defRPr lang="es-ES" sz="14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indent="0" algn="l" defTabSz="914400" rtl="0" eaLnBrk="1" latinLnBrk="0" hangingPunct="1">
              <a:buNone/>
              <a:defRPr lang="es-ES" sz="14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914400" rtl="0" eaLnBrk="1" latinLnBrk="0" hangingPunct="1">
              <a:buNone/>
              <a:defRPr lang="es-ES" sz="14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914400" rtl="0" eaLnBrk="1" latinLnBrk="0" hangingPunct="1">
              <a:buNone/>
              <a:defRPr lang="es-ES" sz="14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914400" rtl="0" eaLnBrk="1" latinLnBrk="0" hangingPunct="1">
              <a:buNone/>
              <a:defRPr lang="en-US" sz="1400" b="1" kern="12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s-ES" dirty="0"/>
              <a:t>Haga clic aquí</a:t>
            </a:r>
            <a:endParaRPr lang="en-US" dirty="0"/>
          </a:p>
        </p:txBody>
      </p:sp>
      <p:sp>
        <p:nvSpPr>
          <p:cNvPr id="100" name="Marcador de texto 99">
            <a:extLst>
              <a:ext uri="{FF2B5EF4-FFF2-40B4-BE49-F238E27FC236}">
                <a16:creationId xmlns="" xmlns:a16="http://schemas.microsoft.com/office/drawing/2014/main" id="{7B5B064A-9C51-4738-AF47-19BE7BA102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14795" y="2100378"/>
            <a:ext cx="1799557" cy="193899"/>
          </a:xfrm>
        </p:spPr>
        <p:txBody>
          <a:bodyPr wrap="square" anchor="ctr">
            <a:spAutoFit/>
          </a:bodyPr>
          <a:lstStyle>
            <a:lvl1pPr marL="0" indent="0" algn="ctr" defTabSz="914400" rtl="0" eaLnBrk="1" latinLnBrk="0" hangingPunct="1">
              <a:buNone/>
              <a:defRPr lang="es-ES" sz="14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indent="0" algn="l" defTabSz="914400" rtl="0" eaLnBrk="1" latinLnBrk="0" hangingPunct="1">
              <a:buNone/>
              <a:defRPr lang="es-ES" sz="14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914400" rtl="0" eaLnBrk="1" latinLnBrk="0" hangingPunct="1">
              <a:buNone/>
              <a:defRPr lang="es-ES" sz="14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914400" rtl="0" eaLnBrk="1" latinLnBrk="0" hangingPunct="1">
              <a:buNone/>
              <a:defRPr lang="es-ES" sz="14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914400" rtl="0" eaLnBrk="1" latinLnBrk="0" hangingPunct="1">
              <a:buNone/>
              <a:defRPr lang="en-US" sz="1400" b="1" kern="12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s-ES" dirty="0"/>
              <a:t>Haga clic aquí</a:t>
            </a:r>
            <a:endParaRPr lang="en-US" dirty="0"/>
          </a:p>
        </p:txBody>
      </p:sp>
      <p:sp>
        <p:nvSpPr>
          <p:cNvPr id="106" name="Marcador de posición de imagen 105">
            <a:extLst>
              <a:ext uri="{FF2B5EF4-FFF2-40B4-BE49-F238E27FC236}">
                <a16:creationId xmlns="" xmlns:a16="http://schemas.microsoft.com/office/drawing/2014/main" id="{7BDB506E-74EE-4773-A73B-5655840727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51087" y="1956255"/>
            <a:ext cx="654601" cy="533212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 dirty="0"/>
          </a:p>
        </p:txBody>
      </p:sp>
      <p:sp>
        <p:nvSpPr>
          <p:cNvPr id="108" name="Marcador de posición de imagen 107">
            <a:extLst>
              <a:ext uri="{FF2B5EF4-FFF2-40B4-BE49-F238E27FC236}">
                <a16:creationId xmlns="" xmlns:a16="http://schemas.microsoft.com/office/drawing/2014/main" id="{A5F67446-9F21-44D8-9CEA-D65F828FBB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937667" y="1954122"/>
            <a:ext cx="654601" cy="533213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0" name="Marcador de posición de imagen 109">
            <a:extLst>
              <a:ext uri="{FF2B5EF4-FFF2-40B4-BE49-F238E27FC236}">
                <a16:creationId xmlns="" xmlns:a16="http://schemas.microsoft.com/office/drawing/2014/main" id="{1E620ECA-5227-4C68-A6CE-DBDEC3C37F4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514600"/>
            <a:ext cx="12196164" cy="34422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4CD30CC9-A0D1-4E48-B01D-B237EFEA47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3857726"/>
            <a:ext cx="2399505" cy="430887"/>
          </a:xfrm>
        </p:spPr>
        <p:txBody>
          <a:bodyPr anchor="ctr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s-ES" sz="1400" kern="12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dirty="0"/>
              <a:t>Haga clic para modificar los estilos de texto del patrón</a:t>
            </a:r>
          </a:p>
        </p:txBody>
      </p:sp>
      <p:sp>
        <p:nvSpPr>
          <p:cNvPr id="102" name="Marcador de texto 101">
            <a:extLst>
              <a:ext uri="{FF2B5EF4-FFF2-40B4-BE49-F238E27FC236}">
                <a16:creationId xmlns="" xmlns:a16="http://schemas.microsoft.com/office/drawing/2014/main" id="{AD8FFFB1-CFDC-4060-8BCF-0E6FE2901D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22985" y="3890289"/>
            <a:ext cx="2377440" cy="365760"/>
          </a:xfrm>
        </p:spPr>
        <p:txBody>
          <a:bodyPr>
            <a:noAutofit/>
          </a:bodyPr>
          <a:lstStyle>
            <a:lvl1pPr>
              <a:defRPr lang="en-US" sz="1400" kern="12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dirty="0"/>
              <a:t>Haga clic para modificar los estilos de texto del patrón</a:t>
            </a:r>
            <a:endParaRPr lang="en-US" dirty="0"/>
          </a:p>
        </p:txBody>
      </p:sp>
      <p:sp>
        <p:nvSpPr>
          <p:cNvPr id="104" name="Marcador de texto 103">
            <a:extLst>
              <a:ext uri="{FF2B5EF4-FFF2-40B4-BE49-F238E27FC236}">
                <a16:creationId xmlns="" xmlns:a16="http://schemas.microsoft.com/office/drawing/2014/main" id="{F3A82230-0554-42C3-A7F6-F68F091616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587741" y="3890289"/>
            <a:ext cx="2377440" cy="365760"/>
          </a:xfrm>
        </p:spPr>
        <p:txBody>
          <a:bodyPr>
            <a:noAutofit/>
          </a:bodyPr>
          <a:lstStyle>
            <a:lvl1pPr>
              <a:defRPr lang="en-US" sz="1400" kern="12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dirty="0"/>
              <a:t>Haga clic para modificar los estilos de texto del patrón</a:t>
            </a:r>
            <a:endParaRPr lang="en-US" dirty="0"/>
          </a:p>
        </p:txBody>
      </p:sp>
      <p:cxnSp>
        <p:nvCxnSpPr>
          <p:cNvPr id="111" name="Conector recto 110">
            <a:extLst>
              <a:ext uri="{FF2B5EF4-FFF2-40B4-BE49-F238E27FC236}">
                <a16:creationId xmlns="" xmlns:a16="http://schemas.microsoft.com/office/drawing/2014/main" id="{B2213529-3A18-4966-BA68-48951E17DD2D}"/>
              </a:ext>
            </a:extLst>
          </p:cNvPr>
          <p:cNvCxnSpPr/>
          <p:nvPr userDrawn="1"/>
        </p:nvCxnSpPr>
        <p:spPr>
          <a:xfrm>
            <a:off x="5758764" y="1306949"/>
            <a:ext cx="674473" cy="0"/>
          </a:xfrm>
          <a:prstGeom prst="line">
            <a:avLst/>
          </a:prstGeom>
          <a:ln w="25400">
            <a:solidFill>
              <a:srgbClr val="03E7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200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CB589CEB-ABA3-47A3-884A-59F4C6668363}"/>
              </a:ext>
            </a:extLst>
          </p:cNvPr>
          <p:cNvSpPr/>
          <p:nvPr userDrawn="1"/>
        </p:nvSpPr>
        <p:spPr>
          <a:xfrm>
            <a:off x="0" y="2184402"/>
            <a:ext cx="12192000" cy="2607492"/>
          </a:xfrm>
          <a:prstGeom prst="rect">
            <a:avLst/>
          </a:prstGeom>
          <a:solidFill>
            <a:srgbClr val="0E4E6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ítulo 1">
            <a:extLst>
              <a:ext uri="{FF2B5EF4-FFF2-40B4-BE49-F238E27FC236}">
                <a16:creationId xmlns="" xmlns:a16="http://schemas.microsoft.com/office/drawing/2014/main" id="{B15A557D-B1AD-4708-B49E-597297E66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599" y="5167936"/>
            <a:ext cx="2381251" cy="569157"/>
          </a:xfrm>
        </p:spPr>
        <p:txBody>
          <a:bodyPr lIns="0" tIns="0" rIns="0" bIns="0" anchor="ctr"/>
          <a:lstStyle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800" b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ES" dirty="0"/>
              <a:t>Haga clic para modificar el estilo</a:t>
            </a:r>
            <a:endParaRPr lang="en-US" dirty="0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C2DD86FB-9236-4B98-867C-6A9B634CD0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2514600"/>
            <a:ext cx="11239501" cy="447675"/>
          </a:xfr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32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  <a:endParaRPr lang="en-US" dirty="0"/>
          </a:p>
        </p:txBody>
      </p:sp>
      <p:sp>
        <p:nvSpPr>
          <p:cNvPr id="6" name="Marcador de texto 5">
            <a:extLst>
              <a:ext uri="{FF2B5EF4-FFF2-40B4-BE49-F238E27FC236}">
                <a16:creationId xmlns="" xmlns:a16="http://schemas.microsoft.com/office/drawing/2014/main" id="{F03C3869-65D1-486D-8E31-815A1C493E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07280" y="5199262"/>
            <a:ext cx="2377440" cy="640080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1800" b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j-cs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1800" b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1800" b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1800" b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800" b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es-ES" dirty="0"/>
              <a:t>Haga clic para modificar los estilos</a:t>
            </a:r>
            <a:endParaRPr lang="en-US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="" xmlns:a16="http://schemas.microsoft.com/office/drawing/2014/main" id="{504D6F54-2007-45F3-99A5-67C4FFC41E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23961" y="5202957"/>
            <a:ext cx="2377440" cy="636385"/>
          </a:xfr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1800" b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j-cs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1800" b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1800" b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1800" b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800" b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es-ES" dirty="0"/>
              <a:t>Haga clic para modificar los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695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n 55">
            <a:extLst>
              <a:ext uri="{FF2B5EF4-FFF2-40B4-BE49-F238E27FC236}">
                <a16:creationId xmlns="" xmlns:a16="http://schemas.microsoft.com/office/drawing/2014/main" id="{2189F4B6-D90D-478A-88A9-1DA2FE22F9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2901"/>
            <a:ext cx="12192000" cy="4937760"/>
          </a:xfrm>
          <a:prstGeom prst="rect">
            <a:avLst/>
          </a:prstGeom>
        </p:spPr>
      </p:pic>
      <p:sp>
        <p:nvSpPr>
          <p:cNvPr id="57" name="Rectangle 11">
            <a:extLst>
              <a:ext uri="{FF2B5EF4-FFF2-40B4-BE49-F238E27FC236}">
                <a16:creationId xmlns="" xmlns:a16="http://schemas.microsoft.com/office/drawing/2014/main" id="{CDE0DA6E-4055-4A4A-B3F5-9C2C32AC2DF5}"/>
              </a:ext>
            </a:extLst>
          </p:cNvPr>
          <p:cNvSpPr/>
          <p:nvPr userDrawn="1"/>
        </p:nvSpPr>
        <p:spPr>
          <a:xfrm rot="5400000">
            <a:off x="2655276" y="-2678721"/>
            <a:ext cx="6858004" cy="12215447"/>
          </a:xfrm>
          <a:prstGeom prst="rect">
            <a:avLst/>
          </a:prstGeom>
          <a:gradFill flip="none" rotWithShape="1">
            <a:gsLst>
              <a:gs pos="0">
                <a:srgbClr val="29ABE2"/>
              </a:gs>
              <a:gs pos="36000">
                <a:srgbClr val="28DBD3"/>
              </a:gs>
              <a:gs pos="100000">
                <a:srgbClr val="27FCC9">
                  <a:alpha val="8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Rectangle 7">
            <a:extLst>
              <a:ext uri="{FF2B5EF4-FFF2-40B4-BE49-F238E27FC236}">
                <a16:creationId xmlns="" xmlns:a16="http://schemas.microsoft.com/office/drawing/2014/main" id="{C0E7A090-5511-4BD6-8102-6EFD4066CF78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gradFill flip="none" rotWithShape="1">
            <a:gsLst>
              <a:gs pos="16000">
                <a:srgbClr val="126688">
                  <a:alpha val="59000"/>
                </a:srgbClr>
              </a:gs>
              <a:gs pos="100000">
                <a:srgbClr val="03C99A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2">
            <a:extLst>
              <a:ext uri="{FF2B5EF4-FFF2-40B4-BE49-F238E27FC236}">
                <a16:creationId xmlns="" xmlns:a16="http://schemas.microsoft.com/office/drawing/2014/main" id="{8CF32E0D-8455-414F-A084-C56E54DBB2A1}"/>
              </a:ext>
            </a:extLst>
          </p:cNvPr>
          <p:cNvSpPr/>
          <p:nvPr userDrawn="1"/>
        </p:nvSpPr>
        <p:spPr>
          <a:xfrm>
            <a:off x="-3613" y="2140802"/>
            <a:ext cx="12213796" cy="2390660"/>
          </a:xfrm>
          <a:prstGeom prst="rect">
            <a:avLst/>
          </a:prstGeom>
          <a:solidFill>
            <a:srgbClr val="0E4E68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2">
            <a:extLst>
              <a:ext uri="{FF2B5EF4-FFF2-40B4-BE49-F238E27FC236}">
                <a16:creationId xmlns="" xmlns:a16="http://schemas.microsoft.com/office/drawing/2014/main" id="{32599844-80E7-4D4A-8D5F-069990B7E801}"/>
              </a:ext>
            </a:extLst>
          </p:cNvPr>
          <p:cNvSpPr/>
          <p:nvPr userDrawn="1"/>
        </p:nvSpPr>
        <p:spPr>
          <a:xfrm>
            <a:off x="-23446" y="2153174"/>
            <a:ext cx="12234498" cy="2390660"/>
          </a:xfrm>
          <a:prstGeom prst="rect">
            <a:avLst/>
          </a:prstGeom>
          <a:solidFill>
            <a:srgbClr val="0E4E68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ítulo 1">
            <a:extLst>
              <a:ext uri="{FF2B5EF4-FFF2-40B4-BE49-F238E27FC236}">
                <a16:creationId xmlns="" xmlns:a16="http://schemas.microsoft.com/office/drawing/2014/main" id="{3A736130-D031-4BC5-94AD-9867A8471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421934"/>
            <a:ext cx="7051386" cy="1790043"/>
          </a:xfrm>
        </p:spPr>
        <p:txBody>
          <a:bodyPr lIns="0" tIns="0" rIns="0" bIns="0" anchor="ctr"/>
          <a:lstStyle>
            <a:lvl1pPr algn="l">
              <a:defRPr sz="40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55" name="Rounded Rectangle 6">
            <a:extLst>
              <a:ext uri="{FF2B5EF4-FFF2-40B4-BE49-F238E27FC236}">
                <a16:creationId xmlns="" xmlns:a16="http://schemas.microsoft.com/office/drawing/2014/main" id="{350FF1B3-212A-4F4D-89C3-C8D0CE833B59}"/>
              </a:ext>
            </a:extLst>
          </p:cNvPr>
          <p:cNvSpPr/>
          <p:nvPr userDrawn="1"/>
        </p:nvSpPr>
        <p:spPr>
          <a:xfrm>
            <a:off x="6869624" y="4252395"/>
            <a:ext cx="4347275" cy="499752"/>
          </a:xfrm>
          <a:prstGeom prst="roundRect">
            <a:avLst>
              <a:gd name="adj" fmla="val 50000"/>
            </a:avLst>
          </a:prstGeom>
          <a:solidFill>
            <a:srgbClr val="03C99A"/>
          </a:solidFill>
          <a:ln>
            <a:noFill/>
          </a:ln>
          <a:effectLst>
            <a:outerShdw blurRad="50800" dist="254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Date  </a:t>
            </a:r>
            <a:r>
              <a:rPr lang="en-US" dirty="0">
                <a:solidFill>
                  <a:srgbClr val="27FCC9"/>
                </a:solidFill>
              </a:rPr>
              <a:t>|</a:t>
            </a:r>
            <a:r>
              <a:rPr lang="en-US" dirty="0"/>
              <a:t>  </a:t>
            </a:r>
            <a:r>
              <a:rPr lang="en-US" b="1" dirty="0"/>
              <a:t>Presenter Name</a:t>
            </a:r>
          </a:p>
        </p:txBody>
      </p:sp>
      <p:sp>
        <p:nvSpPr>
          <p:cNvPr id="63" name="Título 1">
            <a:extLst>
              <a:ext uri="{FF2B5EF4-FFF2-40B4-BE49-F238E27FC236}">
                <a16:creationId xmlns="" xmlns:a16="http://schemas.microsoft.com/office/drawing/2014/main" id="{1840210D-0928-47CE-82CB-28D3AA89C665}"/>
              </a:ext>
            </a:extLst>
          </p:cNvPr>
          <p:cNvSpPr txBox="1">
            <a:spLocks/>
          </p:cNvSpPr>
          <p:nvPr userDrawn="1"/>
        </p:nvSpPr>
        <p:spPr>
          <a:xfrm>
            <a:off x="457201" y="5555672"/>
            <a:ext cx="11239500" cy="616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pPr marL="0" algn="ctr" defTabSz="914400" rtl="0" eaLnBrk="1" latinLnBrk="0" hangingPunct="1"/>
            <a:r>
              <a:rPr lang="es-ES" sz="2400" b="0" kern="12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Haga clic para modificar el estilo de título del patrón</a:t>
            </a:r>
            <a:endParaRPr lang="en-US" sz="2400" b="0" kern="1200" dirty="0">
              <a:solidFill>
                <a:schemeClr val="bg1"/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="" xmlns:a16="http://schemas.microsoft.com/office/drawing/2014/main" id="{71662DAD-E168-4946-855A-3C4A6D882C35}"/>
              </a:ext>
            </a:extLst>
          </p:cNvPr>
          <p:cNvSpPr/>
          <p:nvPr userDrawn="1"/>
        </p:nvSpPr>
        <p:spPr>
          <a:xfrm>
            <a:off x="177800" y="-685800"/>
            <a:ext cx="444500" cy="431800"/>
          </a:xfrm>
          <a:prstGeom prst="ellipse">
            <a:avLst/>
          </a:prstGeom>
          <a:solidFill>
            <a:srgbClr val="03C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Elipse 10">
            <a:extLst>
              <a:ext uri="{FF2B5EF4-FFF2-40B4-BE49-F238E27FC236}">
                <a16:creationId xmlns="" xmlns:a16="http://schemas.microsoft.com/office/drawing/2014/main" id="{3BA2D64A-8F35-4340-8F62-B6B14D2A821C}"/>
              </a:ext>
            </a:extLst>
          </p:cNvPr>
          <p:cNvSpPr/>
          <p:nvPr userDrawn="1"/>
        </p:nvSpPr>
        <p:spPr>
          <a:xfrm>
            <a:off x="3296242" y="-685800"/>
            <a:ext cx="444500" cy="431800"/>
          </a:xfrm>
          <a:prstGeom prst="ellipse">
            <a:avLst/>
          </a:prstGeom>
          <a:solidFill>
            <a:srgbClr val="03E7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550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n 55">
            <a:extLst>
              <a:ext uri="{FF2B5EF4-FFF2-40B4-BE49-F238E27FC236}">
                <a16:creationId xmlns="" xmlns:a16="http://schemas.microsoft.com/office/drawing/2014/main" id="{2189F4B6-D90D-478A-88A9-1DA2FE22F9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2901"/>
            <a:ext cx="12192000" cy="4937760"/>
          </a:xfrm>
          <a:prstGeom prst="rect">
            <a:avLst/>
          </a:prstGeom>
        </p:spPr>
      </p:pic>
      <p:sp>
        <p:nvSpPr>
          <p:cNvPr id="57" name="Rectangle 11">
            <a:extLst>
              <a:ext uri="{FF2B5EF4-FFF2-40B4-BE49-F238E27FC236}">
                <a16:creationId xmlns="" xmlns:a16="http://schemas.microsoft.com/office/drawing/2014/main" id="{CDE0DA6E-4055-4A4A-B3F5-9C2C32AC2DF5}"/>
              </a:ext>
            </a:extLst>
          </p:cNvPr>
          <p:cNvSpPr/>
          <p:nvPr userDrawn="1"/>
        </p:nvSpPr>
        <p:spPr>
          <a:xfrm rot="5400000">
            <a:off x="2655276" y="-2678721"/>
            <a:ext cx="6858004" cy="12215447"/>
          </a:xfrm>
          <a:prstGeom prst="rect">
            <a:avLst/>
          </a:prstGeom>
          <a:gradFill flip="none" rotWithShape="1">
            <a:gsLst>
              <a:gs pos="0">
                <a:srgbClr val="29ABE2"/>
              </a:gs>
              <a:gs pos="36000">
                <a:srgbClr val="28DBD3"/>
              </a:gs>
              <a:gs pos="100000">
                <a:srgbClr val="27FCC9">
                  <a:alpha val="8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 7">
            <a:extLst>
              <a:ext uri="{FF2B5EF4-FFF2-40B4-BE49-F238E27FC236}">
                <a16:creationId xmlns="" xmlns:a16="http://schemas.microsoft.com/office/drawing/2014/main" id="{D742BFB7-15B0-4ED1-A592-D16BB22BE866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 flip="none" rotWithShape="1">
            <a:gsLst>
              <a:gs pos="16000">
                <a:srgbClr val="126688">
                  <a:alpha val="59000"/>
                </a:srgbClr>
              </a:gs>
              <a:gs pos="100000">
                <a:srgbClr val="03C99A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2">
            <a:extLst>
              <a:ext uri="{FF2B5EF4-FFF2-40B4-BE49-F238E27FC236}">
                <a16:creationId xmlns="" xmlns:a16="http://schemas.microsoft.com/office/drawing/2014/main" id="{D3F47CEE-E902-4AFD-8A84-F57101B50ECF}"/>
              </a:ext>
            </a:extLst>
          </p:cNvPr>
          <p:cNvSpPr/>
          <p:nvPr userDrawn="1"/>
        </p:nvSpPr>
        <p:spPr>
          <a:xfrm>
            <a:off x="457200" y="2085384"/>
            <a:ext cx="11239500" cy="2390660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6">
            <a:extLst>
              <a:ext uri="{FF2B5EF4-FFF2-40B4-BE49-F238E27FC236}">
                <a16:creationId xmlns="" xmlns:a16="http://schemas.microsoft.com/office/drawing/2014/main" id="{DD3FC9A6-9381-4648-8867-B47AD3511171}"/>
              </a:ext>
            </a:extLst>
          </p:cNvPr>
          <p:cNvSpPr/>
          <p:nvPr userDrawn="1"/>
        </p:nvSpPr>
        <p:spPr>
          <a:xfrm>
            <a:off x="6869623" y="3986779"/>
            <a:ext cx="4347275" cy="49975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4E68"/>
          </a:solidFill>
          <a:ln>
            <a:noFill/>
          </a:ln>
          <a:effectLst>
            <a:outerShdw blurRad="50800" dist="254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="" xmlns:a16="http://schemas.microsoft.com/office/drawing/2014/main" id="{5DB6F50A-B24F-468D-835F-922D776DD496}"/>
              </a:ext>
            </a:extLst>
          </p:cNvPr>
          <p:cNvSpPr/>
          <p:nvPr userDrawn="1"/>
        </p:nvSpPr>
        <p:spPr>
          <a:xfrm>
            <a:off x="7595461" y="4466923"/>
            <a:ext cx="2978728" cy="72819"/>
          </a:xfrm>
          <a:prstGeom prst="roundRect">
            <a:avLst/>
          </a:prstGeom>
          <a:solidFill>
            <a:srgbClr val="03E7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="" xmlns:a16="http://schemas.microsoft.com/office/drawing/2014/main" id="{9A427C1E-FDAD-4C69-9498-722F85C708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1722" y="-3"/>
            <a:ext cx="12192000" cy="6855102"/>
          </a:xfrm>
        </p:spPr>
        <p:txBody>
          <a:bodyPr/>
          <a:lstStyle/>
          <a:p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5430E085-4D47-45E1-B34B-12D115B23F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52918" y="4098408"/>
            <a:ext cx="3980684" cy="311777"/>
          </a:xfrm>
        </p:spPr>
        <p:txBody>
          <a:bodyPr anchor="ctr"/>
          <a:lstStyle>
            <a:lvl1pPr marL="0" indent="0" algn="ctr" defTabSz="914400" rtl="0" eaLnBrk="1" latinLnBrk="0" hangingPunct="1">
              <a:buNone/>
              <a:defRPr lang="es-ES" sz="1800" b="1" kern="1200" dirty="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0" algn="ctr" defTabSz="914400" rtl="0" eaLnBrk="1" latinLnBrk="0" hangingPunct="1">
              <a:defRPr lang="es-ES" sz="1800" kern="1200" dirty="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s-ES" dirty="0"/>
              <a:t>Haga clic para modificar los estilos</a:t>
            </a:r>
            <a:endParaRPr lang="en-US" dirty="0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AD499C9F-C585-4B18-8693-8B64B6F9D0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1567" y="2374161"/>
            <a:ext cx="6625792" cy="1724243"/>
          </a:xfr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5400" b="1" kern="1200" dirty="0" smtClean="0">
                <a:solidFill>
                  <a:srgbClr val="0E4E68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/>
            <a:r>
              <a:rPr lang="es-ES" dirty="0"/>
              <a:t>Haga clic para modificar los estilos</a:t>
            </a:r>
            <a:endParaRPr lang="en-US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="" xmlns:a16="http://schemas.microsoft.com/office/drawing/2014/main" id="{247D14D4-EE13-42F3-891B-8774E32E46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5229439"/>
            <a:ext cx="11239500" cy="928248"/>
          </a:xfrm>
        </p:spPr>
        <p:txBody>
          <a:bodyPr anchor="ctr"/>
          <a:lstStyle>
            <a:lvl1pPr marL="0" indent="0" algn="ctr">
              <a:buNone/>
              <a:defRPr lang="es-ES" sz="24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s-ES" dirty="0"/>
              <a:t>Haga clic para modificar los estilos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297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="" xmlns:a16="http://schemas.microsoft.com/office/drawing/2014/main" id="{6DB84629-64C4-4A72-8543-403F8DCCC06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ángulo: esquinas superiores redondeadas 4">
            <a:extLst>
              <a:ext uri="{FF2B5EF4-FFF2-40B4-BE49-F238E27FC236}">
                <a16:creationId xmlns="" xmlns:a16="http://schemas.microsoft.com/office/drawing/2014/main" id="{59B9D6C8-44C2-4261-BC67-35CCAAA15186}"/>
              </a:ext>
            </a:extLst>
          </p:cNvPr>
          <p:cNvSpPr/>
          <p:nvPr userDrawn="1"/>
        </p:nvSpPr>
        <p:spPr>
          <a:xfrm rot="16200000">
            <a:off x="-923247" y="3123394"/>
            <a:ext cx="2924567" cy="56799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26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ángulo 5">
            <a:extLst>
              <a:ext uri="{FF2B5EF4-FFF2-40B4-BE49-F238E27FC236}">
                <a16:creationId xmlns="" xmlns:a16="http://schemas.microsoft.com/office/drawing/2014/main" id="{2E53DE7D-30D2-44EB-9B4D-753096771566}"/>
              </a:ext>
            </a:extLst>
          </p:cNvPr>
          <p:cNvSpPr/>
          <p:nvPr userDrawn="1"/>
        </p:nvSpPr>
        <p:spPr>
          <a:xfrm>
            <a:off x="457200" y="460787"/>
            <a:ext cx="11277600" cy="59235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27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11">
            <a:extLst>
              <a:ext uri="{FF2B5EF4-FFF2-40B4-BE49-F238E27FC236}">
                <a16:creationId xmlns="" xmlns:a16="http://schemas.microsoft.com/office/drawing/2014/main" id="{CABAC7B3-F44A-4C92-AFAF-F02BADCEB5C6}"/>
              </a:ext>
            </a:extLst>
          </p:cNvPr>
          <p:cNvSpPr/>
          <p:nvPr userDrawn="1"/>
        </p:nvSpPr>
        <p:spPr>
          <a:xfrm rot="5400000">
            <a:off x="720269" y="1814581"/>
            <a:ext cx="2264229" cy="3204032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198AB7"/>
              </a:gs>
              <a:gs pos="100000">
                <a:srgbClr val="03E7B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1" name="Marcador de texto 60">
            <a:extLst>
              <a:ext uri="{FF2B5EF4-FFF2-40B4-BE49-F238E27FC236}">
                <a16:creationId xmlns="" xmlns:a16="http://schemas.microsoft.com/office/drawing/2014/main" id="{7D2BB9C9-3B36-48A1-B2CF-AA489EEB76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7850" y="1862782"/>
            <a:ext cx="1016668" cy="442211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buNone/>
              <a:defRPr lang="en-US" sz="28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s-ES" dirty="0"/>
              <a:t>Haga</a:t>
            </a:r>
            <a:endParaRPr lang="en-US" dirty="0"/>
          </a:p>
        </p:txBody>
      </p:sp>
      <p:sp>
        <p:nvSpPr>
          <p:cNvPr id="63" name="Marcador de texto 62">
            <a:extLst>
              <a:ext uri="{FF2B5EF4-FFF2-40B4-BE49-F238E27FC236}">
                <a16:creationId xmlns="" xmlns:a16="http://schemas.microsoft.com/office/drawing/2014/main" id="{01E4C9D5-8AC4-43B3-B1FC-DBCE691ED6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16980" y="4609055"/>
            <a:ext cx="1067430" cy="442211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buNone/>
              <a:defRPr lang="en-US" sz="28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algn="ctr" defTabSz="914400" rtl="0" eaLnBrk="1" latinLnBrk="0" hangingPunct="1"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algn="ctr" defTabSz="914400" rtl="0" eaLnBrk="1" latinLnBrk="0" hangingPunct="1"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</a:lstStyle>
          <a:p>
            <a:pPr lvl="0"/>
            <a:r>
              <a:rPr lang="es-ES" dirty="0"/>
              <a:t>Haga</a:t>
            </a:r>
            <a:endParaRPr lang="en-US" dirty="0"/>
          </a:p>
        </p:txBody>
      </p:sp>
      <p:sp>
        <p:nvSpPr>
          <p:cNvPr id="65" name="Marcador de texto 64">
            <a:extLst>
              <a:ext uri="{FF2B5EF4-FFF2-40B4-BE49-F238E27FC236}">
                <a16:creationId xmlns="" xmlns:a16="http://schemas.microsoft.com/office/drawing/2014/main" id="{02AE49BA-3635-4641-B2A7-841984797D8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3828" y="1862782"/>
            <a:ext cx="905271" cy="442211"/>
          </a:xfrm>
        </p:spPr>
        <p:txBody>
          <a:bodyPr/>
          <a:lstStyle>
            <a:lvl1pPr marL="0" indent="0" algn="ctr" defTabSz="914400" rtl="0" eaLnBrk="1" latinLnBrk="0" hangingPunct="1">
              <a:buNone/>
              <a:defRPr lang="es-ES" sz="28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indent="0" algn="ctr" defTabSz="914400" rtl="0" eaLnBrk="1" latinLnBrk="0" hangingPunct="1">
              <a:buNone/>
              <a:defRPr lang="es-ES" sz="28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 dirty="0"/>
              <a:t>Haga </a:t>
            </a:r>
            <a:endParaRPr lang="en-US" dirty="0"/>
          </a:p>
        </p:txBody>
      </p:sp>
      <p:sp>
        <p:nvSpPr>
          <p:cNvPr id="67" name="Marcador de texto 66">
            <a:extLst>
              <a:ext uri="{FF2B5EF4-FFF2-40B4-BE49-F238E27FC236}">
                <a16:creationId xmlns="" xmlns:a16="http://schemas.microsoft.com/office/drawing/2014/main" id="{42D4D0AB-C507-4180-918E-D3C4EE540E5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747257" y="4604532"/>
            <a:ext cx="1067430" cy="451256"/>
          </a:xfrm>
        </p:spPr>
        <p:txBody>
          <a:bodyPr/>
          <a:lstStyle>
            <a:lvl1pPr marL="0" indent="0" algn="ctr" defTabSz="914400" rtl="0" eaLnBrk="1" latinLnBrk="0" hangingPunct="1">
              <a:buNone/>
              <a:defRPr lang="es-ES" sz="28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indent="0" algn="ctr" defTabSz="914400" rtl="0" eaLnBrk="1" latinLnBrk="0" hangingPunct="1">
              <a:buNone/>
              <a:defRPr lang="es-ES" sz="28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 dirty="0"/>
              <a:t>Haga </a:t>
            </a:r>
            <a:endParaRPr lang="en-US" dirty="0"/>
          </a:p>
        </p:txBody>
      </p:sp>
      <p:sp>
        <p:nvSpPr>
          <p:cNvPr id="53" name="Marcador de texto 52">
            <a:extLst>
              <a:ext uri="{FF2B5EF4-FFF2-40B4-BE49-F238E27FC236}">
                <a16:creationId xmlns="" xmlns:a16="http://schemas.microsoft.com/office/drawing/2014/main" id="{63D01CA8-7350-463A-8189-B981121D47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97875" y="4807665"/>
            <a:ext cx="2046288" cy="369058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="" xmlns:a16="http://schemas.microsoft.com/office/drawing/2014/main" id="{7747E4F0-65DC-44D1-A2C3-E529A5A14858}"/>
              </a:ext>
            </a:extLst>
          </p:cNvPr>
          <p:cNvSpPr>
            <a:spLocks/>
          </p:cNvSpPr>
          <p:nvPr userDrawn="1"/>
        </p:nvSpPr>
        <p:spPr bwMode="auto">
          <a:xfrm>
            <a:off x="8900985" y="3422569"/>
            <a:ext cx="1395705" cy="1038246"/>
          </a:xfrm>
          <a:custGeom>
            <a:avLst/>
            <a:gdLst>
              <a:gd name="T0" fmla="*/ 200 w 200"/>
              <a:gd name="T1" fmla="*/ 148 h 148"/>
              <a:gd name="T2" fmla="*/ 200 w 200"/>
              <a:gd name="T3" fmla="*/ 92 h 148"/>
              <a:gd name="T4" fmla="*/ 108 w 200"/>
              <a:gd name="T5" fmla="*/ 0 h 148"/>
              <a:gd name="T6" fmla="*/ 0 w 20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" h="148">
                <a:moveTo>
                  <a:pt x="200" y="148"/>
                </a:moveTo>
                <a:cubicBezTo>
                  <a:pt x="200" y="92"/>
                  <a:pt x="200" y="92"/>
                  <a:pt x="200" y="92"/>
                </a:cubicBezTo>
                <a:cubicBezTo>
                  <a:pt x="150" y="90"/>
                  <a:pt x="110" y="50"/>
                  <a:pt x="108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69850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">
            <a:extLst>
              <a:ext uri="{FF2B5EF4-FFF2-40B4-BE49-F238E27FC236}">
                <a16:creationId xmlns="" xmlns:a16="http://schemas.microsoft.com/office/drawing/2014/main" id="{E67DC8B7-2626-4B07-8591-B1587F4364ED}"/>
              </a:ext>
            </a:extLst>
          </p:cNvPr>
          <p:cNvSpPr>
            <a:spLocks/>
          </p:cNvSpPr>
          <p:nvPr userDrawn="1"/>
        </p:nvSpPr>
        <p:spPr bwMode="auto">
          <a:xfrm>
            <a:off x="7099323" y="2357380"/>
            <a:ext cx="1395705" cy="1023875"/>
          </a:xfrm>
          <a:custGeom>
            <a:avLst/>
            <a:gdLst>
              <a:gd name="T0" fmla="*/ 200 w 200"/>
              <a:gd name="T1" fmla="*/ 0 h 146"/>
              <a:gd name="T2" fmla="*/ 200 w 200"/>
              <a:gd name="T3" fmla="*/ 55 h 146"/>
              <a:gd name="T4" fmla="*/ 108 w 200"/>
              <a:gd name="T5" fmla="*/ 146 h 146"/>
              <a:gd name="T6" fmla="*/ 0 w 200"/>
              <a:gd name="T7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" h="146">
                <a:moveTo>
                  <a:pt x="200" y="0"/>
                </a:moveTo>
                <a:cubicBezTo>
                  <a:pt x="200" y="55"/>
                  <a:pt x="200" y="55"/>
                  <a:pt x="200" y="55"/>
                </a:cubicBezTo>
                <a:cubicBezTo>
                  <a:pt x="150" y="57"/>
                  <a:pt x="110" y="97"/>
                  <a:pt x="108" y="146"/>
                </a:cubicBezTo>
                <a:cubicBezTo>
                  <a:pt x="0" y="146"/>
                  <a:pt x="0" y="146"/>
                  <a:pt x="0" y="146"/>
                </a:cubicBezTo>
              </a:path>
            </a:pathLst>
          </a:custGeom>
          <a:noFill/>
          <a:ln w="69850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7">
            <a:extLst>
              <a:ext uri="{FF2B5EF4-FFF2-40B4-BE49-F238E27FC236}">
                <a16:creationId xmlns="" xmlns:a16="http://schemas.microsoft.com/office/drawing/2014/main" id="{5F6C4783-5037-48B3-B3E9-1B2B15CC41EF}"/>
              </a:ext>
            </a:extLst>
          </p:cNvPr>
          <p:cNvSpPr>
            <a:spLocks/>
          </p:cNvSpPr>
          <p:nvPr userDrawn="1"/>
        </p:nvSpPr>
        <p:spPr bwMode="auto">
          <a:xfrm>
            <a:off x="7092138" y="3528550"/>
            <a:ext cx="1402890" cy="678991"/>
          </a:xfrm>
          <a:custGeom>
            <a:avLst/>
            <a:gdLst>
              <a:gd name="T0" fmla="*/ 0 w 201"/>
              <a:gd name="T1" fmla="*/ 0 h 97"/>
              <a:gd name="T2" fmla="*/ 118 w 201"/>
              <a:gd name="T3" fmla="*/ 0 h 97"/>
              <a:gd name="T4" fmla="*/ 201 w 201"/>
              <a:gd name="T5" fmla="*/ 71 h 97"/>
              <a:gd name="T6" fmla="*/ 201 w 201"/>
              <a:gd name="T7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" h="97">
                <a:moveTo>
                  <a:pt x="0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24" y="40"/>
                  <a:pt x="159" y="71"/>
                  <a:pt x="201" y="71"/>
                </a:cubicBezTo>
                <a:cubicBezTo>
                  <a:pt x="201" y="97"/>
                  <a:pt x="201" y="97"/>
                  <a:pt x="201" y="97"/>
                </a:cubicBezTo>
              </a:path>
            </a:pathLst>
          </a:custGeom>
          <a:noFill/>
          <a:ln w="19050" cap="flat">
            <a:solidFill>
              <a:srgbClr val="198AB7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10">
            <a:extLst>
              <a:ext uri="{FF2B5EF4-FFF2-40B4-BE49-F238E27FC236}">
                <a16:creationId xmlns="" xmlns:a16="http://schemas.microsoft.com/office/drawing/2014/main" id="{EC040267-BD90-45C5-886A-BC4EAEB8CA8A}"/>
              </a:ext>
            </a:extLst>
          </p:cNvPr>
          <p:cNvSpPr>
            <a:spLocks/>
          </p:cNvSpPr>
          <p:nvPr userDrawn="1"/>
        </p:nvSpPr>
        <p:spPr bwMode="auto">
          <a:xfrm>
            <a:off x="8893800" y="2581914"/>
            <a:ext cx="1402890" cy="693361"/>
          </a:xfrm>
          <a:custGeom>
            <a:avLst/>
            <a:gdLst>
              <a:gd name="T0" fmla="*/ 0 w 201"/>
              <a:gd name="T1" fmla="*/ 99 h 99"/>
              <a:gd name="T2" fmla="*/ 118 w 201"/>
              <a:gd name="T3" fmla="*/ 99 h 99"/>
              <a:gd name="T4" fmla="*/ 201 w 201"/>
              <a:gd name="T5" fmla="*/ 27 h 99"/>
              <a:gd name="T6" fmla="*/ 201 w 201"/>
              <a:gd name="T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" h="99">
                <a:moveTo>
                  <a:pt x="0" y="99"/>
                </a:moveTo>
                <a:cubicBezTo>
                  <a:pt x="118" y="99"/>
                  <a:pt x="118" y="99"/>
                  <a:pt x="118" y="99"/>
                </a:cubicBezTo>
                <a:cubicBezTo>
                  <a:pt x="124" y="58"/>
                  <a:pt x="159" y="27"/>
                  <a:pt x="201" y="27"/>
                </a:cubicBezTo>
                <a:cubicBezTo>
                  <a:pt x="201" y="0"/>
                  <a:pt x="201" y="0"/>
                  <a:pt x="201" y="0"/>
                </a:cubicBezTo>
              </a:path>
            </a:pathLst>
          </a:custGeom>
          <a:noFill/>
          <a:ln w="19050" cap="flat">
            <a:solidFill>
              <a:srgbClr val="198AB7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3" name="Grupo 12">
            <a:extLst>
              <a:ext uri="{FF2B5EF4-FFF2-40B4-BE49-F238E27FC236}">
                <a16:creationId xmlns="" xmlns:a16="http://schemas.microsoft.com/office/drawing/2014/main" id="{0A3614D0-C223-43AD-9AE8-426A0CA02489}"/>
              </a:ext>
            </a:extLst>
          </p:cNvPr>
          <p:cNvGrpSpPr/>
          <p:nvPr userDrawn="1"/>
        </p:nvGrpSpPr>
        <p:grpSpPr>
          <a:xfrm>
            <a:off x="8049552" y="2946558"/>
            <a:ext cx="907118" cy="910710"/>
            <a:chOff x="5005388" y="-1803400"/>
            <a:chExt cx="801688" cy="804862"/>
          </a:xfrm>
        </p:grpSpPr>
        <p:sp>
          <p:nvSpPr>
            <p:cNvPr id="14" name="Oval 6">
              <a:extLst>
                <a:ext uri="{FF2B5EF4-FFF2-40B4-BE49-F238E27FC236}">
                  <a16:creationId xmlns="" xmlns:a16="http://schemas.microsoft.com/office/drawing/2014/main" id="{1F50E3ED-0AAC-4481-B253-CC75FAA63D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5388" y="-1803400"/>
              <a:ext cx="801688" cy="804862"/>
            </a:xfrm>
            <a:prstGeom prst="ellipse">
              <a:avLst/>
            </a:prstGeom>
            <a:solidFill>
              <a:schemeClr val="bg1"/>
            </a:solidFill>
            <a:ln w="25400" cap="flat">
              <a:noFill/>
              <a:prstDash val="solid"/>
              <a:miter lim="800000"/>
              <a:headEnd/>
              <a:tailEnd/>
            </a:ln>
            <a:effectLst>
              <a:outerShdw blurRad="215900" dist="165100" dir="2700000" algn="tl" rotWithShape="0">
                <a:prstClr val="black">
                  <a:alpha val="27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6">
              <a:extLst>
                <a:ext uri="{FF2B5EF4-FFF2-40B4-BE49-F238E27FC236}">
                  <a16:creationId xmlns="" xmlns:a16="http://schemas.microsoft.com/office/drawing/2014/main" id="{20617149-2FE1-4C3B-862A-E981D898DC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5072" y="-1703321"/>
              <a:ext cx="602320" cy="604705"/>
            </a:xfrm>
            <a:prstGeom prst="ellipse">
              <a:avLst/>
            </a:prstGeom>
            <a:solidFill>
              <a:schemeClr val="bg1"/>
            </a:solidFill>
            <a:ln w="25400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upo 15">
            <a:extLst>
              <a:ext uri="{FF2B5EF4-FFF2-40B4-BE49-F238E27FC236}">
                <a16:creationId xmlns="" xmlns:a16="http://schemas.microsoft.com/office/drawing/2014/main" id="{C33A8360-349A-463C-A558-8CC0B5940707}"/>
              </a:ext>
            </a:extLst>
          </p:cNvPr>
          <p:cNvGrpSpPr/>
          <p:nvPr userDrawn="1"/>
        </p:nvGrpSpPr>
        <p:grpSpPr>
          <a:xfrm>
            <a:off x="9843130" y="2946558"/>
            <a:ext cx="907118" cy="910710"/>
            <a:chOff x="5005388" y="-1803400"/>
            <a:chExt cx="801688" cy="804862"/>
          </a:xfrm>
        </p:grpSpPr>
        <p:sp>
          <p:nvSpPr>
            <p:cNvPr id="17" name="Oval 6">
              <a:extLst>
                <a:ext uri="{FF2B5EF4-FFF2-40B4-BE49-F238E27FC236}">
                  <a16:creationId xmlns="" xmlns:a16="http://schemas.microsoft.com/office/drawing/2014/main" id="{F872B47A-0BC1-4915-9638-D0A4A152AE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5388" y="-1803400"/>
              <a:ext cx="801688" cy="804862"/>
            </a:xfrm>
            <a:prstGeom prst="ellipse">
              <a:avLst/>
            </a:prstGeom>
            <a:solidFill>
              <a:schemeClr val="bg1"/>
            </a:solidFill>
            <a:ln w="25400" cap="flat">
              <a:noFill/>
              <a:prstDash val="solid"/>
              <a:miter lim="800000"/>
              <a:headEnd/>
              <a:tailEnd/>
            </a:ln>
            <a:effectLst>
              <a:outerShdw blurRad="215900" dist="165100" dir="2700000" algn="tl" rotWithShape="0">
                <a:prstClr val="black">
                  <a:alpha val="27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Oval 6">
              <a:extLst>
                <a:ext uri="{FF2B5EF4-FFF2-40B4-BE49-F238E27FC236}">
                  <a16:creationId xmlns="" xmlns:a16="http://schemas.microsoft.com/office/drawing/2014/main" id="{D2D6A8FE-7A87-4865-B1CC-6EC9253EF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5072" y="-1703321"/>
              <a:ext cx="602320" cy="604705"/>
            </a:xfrm>
            <a:prstGeom prst="ellipse">
              <a:avLst/>
            </a:prstGeom>
            <a:solidFill>
              <a:schemeClr val="bg1"/>
            </a:solidFill>
            <a:ln w="25400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Freeform 8">
            <a:extLst>
              <a:ext uri="{FF2B5EF4-FFF2-40B4-BE49-F238E27FC236}">
                <a16:creationId xmlns="" xmlns:a16="http://schemas.microsoft.com/office/drawing/2014/main" id="{CB854EEE-5AA1-42AB-B036-79F15BE2ECBC}"/>
              </a:ext>
            </a:extLst>
          </p:cNvPr>
          <p:cNvSpPr>
            <a:spLocks/>
          </p:cNvSpPr>
          <p:nvPr userDrawn="1"/>
        </p:nvSpPr>
        <p:spPr bwMode="auto">
          <a:xfrm>
            <a:off x="5263247" y="3422569"/>
            <a:ext cx="1395705" cy="1038246"/>
          </a:xfrm>
          <a:custGeom>
            <a:avLst/>
            <a:gdLst>
              <a:gd name="T0" fmla="*/ 200 w 200"/>
              <a:gd name="T1" fmla="*/ 148 h 148"/>
              <a:gd name="T2" fmla="*/ 200 w 200"/>
              <a:gd name="T3" fmla="*/ 92 h 148"/>
              <a:gd name="T4" fmla="*/ 108 w 200"/>
              <a:gd name="T5" fmla="*/ 0 h 148"/>
              <a:gd name="T6" fmla="*/ 0 w 20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" h="148">
                <a:moveTo>
                  <a:pt x="200" y="148"/>
                </a:moveTo>
                <a:cubicBezTo>
                  <a:pt x="200" y="92"/>
                  <a:pt x="200" y="92"/>
                  <a:pt x="200" y="92"/>
                </a:cubicBezTo>
                <a:cubicBezTo>
                  <a:pt x="150" y="90"/>
                  <a:pt x="110" y="50"/>
                  <a:pt x="108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69850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5">
            <a:extLst>
              <a:ext uri="{FF2B5EF4-FFF2-40B4-BE49-F238E27FC236}">
                <a16:creationId xmlns="" xmlns:a16="http://schemas.microsoft.com/office/drawing/2014/main" id="{C88C50CD-493F-46E6-A751-E977846AA061}"/>
              </a:ext>
            </a:extLst>
          </p:cNvPr>
          <p:cNvSpPr>
            <a:spLocks/>
          </p:cNvSpPr>
          <p:nvPr userDrawn="1"/>
        </p:nvSpPr>
        <p:spPr bwMode="auto">
          <a:xfrm>
            <a:off x="3461585" y="2357380"/>
            <a:ext cx="1395705" cy="1023875"/>
          </a:xfrm>
          <a:custGeom>
            <a:avLst/>
            <a:gdLst>
              <a:gd name="T0" fmla="*/ 200 w 200"/>
              <a:gd name="T1" fmla="*/ 0 h 146"/>
              <a:gd name="T2" fmla="*/ 200 w 200"/>
              <a:gd name="T3" fmla="*/ 55 h 146"/>
              <a:gd name="T4" fmla="*/ 108 w 200"/>
              <a:gd name="T5" fmla="*/ 146 h 146"/>
              <a:gd name="T6" fmla="*/ 0 w 200"/>
              <a:gd name="T7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" h="146">
                <a:moveTo>
                  <a:pt x="200" y="0"/>
                </a:moveTo>
                <a:cubicBezTo>
                  <a:pt x="200" y="55"/>
                  <a:pt x="200" y="55"/>
                  <a:pt x="200" y="55"/>
                </a:cubicBezTo>
                <a:cubicBezTo>
                  <a:pt x="150" y="57"/>
                  <a:pt x="110" y="97"/>
                  <a:pt x="108" y="146"/>
                </a:cubicBezTo>
                <a:cubicBezTo>
                  <a:pt x="0" y="146"/>
                  <a:pt x="0" y="146"/>
                  <a:pt x="0" y="146"/>
                </a:cubicBezTo>
              </a:path>
            </a:pathLst>
          </a:custGeom>
          <a:noFill/>
          <a:ln w="69850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7">
            <a:extLst>
              <a:ext uri="{FF2B5EF4-FFF2-40B4-BE49-F238E27FC236}">
                <a16:creationId xmlns="" xmlns:a16="http://schemas.microsoft.com/office/drawing/2014/main" id="{6CAEF7FC-8569-47EA-8C5A-155539CCA26C}"/>
              </a:ext>
            </a:extLst>
          </p:cNvPr>
          <p:cNvSpPr>
            <a:spLocks/>
          </p:cNvSpPr>
          <p:nvPr userDrawn="1"/>
        </p:nvSpPr>
        <p:spPr bwMode="auto">
          <a:xfrm>
            <a:off x="3454400" y="3528550"/>
            <a:ext cx="1402890" cy="678991"/>
          </a:xfrm>
          <a:custGeom>
            <a:avLst/>
            <a:gdLst>
              <a:gd name="T0" fmla="*/ 0 w 201"/>
              <a:gd name="T1" fmla="*/ 0 h 97"/>
              <a:gd name="T2" fmla="*/ 118 w 201"/>
              <a:gd name="T3" fmla="*/ 0 h 97"/>
              <a:gd name="T4" fmla="*/ 201 w 201"/>
              <a:gd name="T5" fmla="*/ 71 h 97"/>
              <a:gd name="T6" fmla="*/ 201 w 201"/>
              <a:gd name="T7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" h="97">
                <a:moveTo>
                  <a:pt x="0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24" y="40"/>
                  <a:pt x="159" y="71"/>
                  <a:pt x="201" y="71"/>
                </a:cubicBezTo>
                <a:cubicBezTo>
                  <a:pt x="201" y="97"/>
                  <a:pt x="201" y="97"/>
                  <a:pt x="201" y="97"/>
                </a:cubicBezTo>
              </a:path>
            </a:pathLst>
          </a:custGeom>
          <a:noFill/>
          <a:ln w="19050" cap="flat">
            <a:solidFill>
              <a:srgbClr val="198AB7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0">
            <a:extLst>
              <a:ext uri="{FF2B5EF4-FFF2-40B4-BE49-F238E27FC236}">
                <a16:creationId xmlns="" xmlns:a16="http://schemas.microsoft.com/office/drawing/2014/main" id="{24286863-7058-4140-87A7-CC9EE5466D76}"/>
              </a:ext>
            </a:extLst>
          </p:cNvPr>
          <p:cNvSpPr>
            <a:spLocks/>
          </p:cNvSpPr>
          <p:nvPr userDrawn="1"/>
        </p:nvSpPr>
        <p:spPr bwMode="auto">
          <a:xfrm>
            <a:off x="5256062" y="2581914"/>
            <a:ext cx="1402890" cy="693361"/>
          </a:xfrm>
          <a:custGeom>
            <a:avLst/>
            <a:gdLst>
              <a:gd name="T0" fmla="*/ 0 w 201"/>
              <a:gd name="T1" fmla="*/ 99 h 99"/>
              <a:gd name="T2" fmla="*/ 118 w 201"/>
              <a:gd name="T3" fmla="*/ 99 h 99"/>
              <a:gd name="T4" fmla="*/ 201 w 201"/>
              <a:gd name="T5" fmla="*/ 27 h 99"/>
              <a:gd name="T6" fmla="*/ 201 w 201"/>
              <a:gd name="T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" h="99">
                <a:moveTo>
                  <a:pt x="0" y="99"/>
                </a:moveTo>
                <a:cubicBezTo>
                  <a:pt x="118" y="99"/>
                  <a:pt x="118" y="99"/>
                  <a:pt x="118" y="99"/>
                </a:cubicBezTo>
                <a:cubicBezTo>
                  <a:pt x="124" y="58"/>
                  <a:pt x="159" y="27"/>
                  <a:pt x="201" y="27"/>
                </a:cubicBezTo>
                <a:cubicBezTo>
                  <a:pt x="201" y="0"/>
                  <a:pt x="201" y="0"/>
                  <a:pt x="201" y="0"/>
                </a:cubicBezTo>
              </a:path>
            </a:pathLst>
          </a:custGeom>
          <a:noFill/>
          <a:ln w="19050" cap="flat">
            <a:solidFill>
              <a:srgbClr val="198AB7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3" name="Grupo 22">
            <a:extLst>
              <a:ext uri="{FF2B5EF4-FFF2-40B4-BE49-F238E27FC236}">
                <a16:creationId xmlns="" xmlns:a16="http://schemas.microsoft.com/office/drawing/2014/main" id="{2D0B6928-6D33-4678-B13F-2510ED86E01E}"/>
              </a:ext>
            </a:extLst>
          </p:cNvPr>
          <p:cNvGrpSpPr/>
          <p:nvPr userDrawn="1"/>
        </p:nvGrpSpPr>
        <p:grpSpPr>
          <a:xfrm>
            <a:off x="4411814" y="2946558"/>
            <a:ext cx="907118" cy="910710"/>
            <a:chOff x="5005388" y="-1803400"/>
            <a:chExt cx="801688" cy="804862"/>
          </a:xfrm>
        </p:grpSpPr>
        <p:sp>
          <p:nvSpPr>
            <p:cNvPr id="24" name="Oval 6">
              <a:extLst>
                <a:ext uri="{FF2B5EF4-FFF2-40B4-BE49-F238E27FC236}">
                  <a16:creationId xmlns="" xmlns:a16="http://schemas.microsoft.com/office/drawing/2014/main" id="{584BB8A5-1333-48DD-BB14-6CF21F9B6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5388" y="-1803400"/>
              <a:ext cx="801688" cy="804862"/>
            </a:xfrm>
            <a:prstGeom prst="ellipse">
              <a:avLst/>
            </a:prstGeom>
            <a:solidFill>
              <a:schemeClr val="bg1"/>
            </a:solidFill>
            <a:ln w="25400" cap="flat">
              <a:noFill/>
              <a:prstDash val="solid"/>
              <a:miter lim="800000"/>
              <a:headEnd/>
              <a:tailEnd/>
            </a:ln>
            <a:effectLst>
              <a:outerShdw blurRad="215900" dist="165100" dir="2700000" algn="tl" rotWithShape="0">
                <a:prstClr val="black">
                  <a:alpha val="27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Oval 6">
              <a:extLst>
                <a:ext uri="{FF2B5EF4-FFF2-40B4-BE49-F238E27FC236}">
                  <a16:creationId xmlns="" xmlns:a16="http://schemas.microsoft.com/office/drawing/2014/main" id="{54CCE4D8-1FB4-400F-A2A0-4F3AB5BDA53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05072" y="-1703321"/>
              <a:ext cx="602320" cy="604705"/>
            </a:xfrm>
            <a:prstGeom prst="ellipse">
              <a:avLst/>
            </a:prstGeom>
            <a:solidFill>
              <a:schemeClr val="bg1"/>
            </a:solidFill>
            <a:ln w="25400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upo 25">
            <a:extLst>
              <a:ext uri="{FF2B5EF4-FFF2-40B4-BE49-F238E27FC236}">
                <a16:creationId xmlns="" xmlns:a16="http://schemas.microsoft.com/office/drawing/2014/main" id="{29A8608B-127C-41DC-AC64-38613E707847}"/>
              </a:ext>
            </a:extLst>
          </p:cNvPr>
          <p:cNvGrpSpPr/>
          <p:nvPr userDrawn="1"/>
        </p:nvGrpSpPr>
        <p:grpSpPr>
          <a:xfrm>
            <a:off x="6205392" y="2946558"/>
            <a:ext cx="907118" cy="910710"/>
            <a:chOff x="5005388" y="-1803400"/>
            <a:chExt cx="801688" cy="804862"/>
          </a:xfrm>
        </p:grpSpPr>
        <p:sp>
          <p:nvSpPr>
            <p:cNvPr id="27" name="Oval 6">
              <a:extLst>
                <a:ext uri="{FF2B5EF4-FFF2-40B4-BE49-F238E27FC236}">
                  <a16:creationId xmlns="" xmlns:a16="http://schemas.microsoft.com/office/drawing/2014/main" id="{DA768312-BB8B-458B-9349-6DCFBD776F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5388" y="-1803400"/>
              <a:ext cx="801688" cy="804862"/>
            </a:xfrm>
            <a:prstGeom prst="ellipse">
              <a:avLst/>
            </a:prstGeom>
            <a:solidFill>
              <a:schemeClr val="bg1"/>
            </a:solidFill>
            <a:ln w="25400" cap="flat">
              <a:noFill/>
              <a:prstDash val="solid"/>
              <a:miter lim="800000"/>
              <a:headEnd/>
              <a:tailEnd/>
            </a:ln>
            <a:effectLst>
              <a:outerShdw blurRad="215900" dist="165100" dir="2700000" algn="tl" rotWithShape="0">
                <a:prstClr val="black">
                  <a:alpha val="27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6">
              <a:extLst>
                <a:ext uri="{FF2B5EF4-FFF2-40B4-BE49-F238E27FC236}">
                  <a16:creationId xmlns="" xmlns:a16="http://schemas.microsoft.com/office/drawing/2014/main" id="{5829938F-23C5-4F2B-9227-787C9A60B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5072" y="-1703321"/>
              <a:ext cx="602320" cy="604705"/>
            </a:xfrm>
            <a:prstGeom prst="ellipse">
              <a:avLst/>
            </a:prstGeom>
            <a:solidFill>
              <a:schemeClr val="bg1"/>
            </a:solidFill>
            <a:ln w="25400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Marcador de texto 54">
            <a:extLst>
              <a:ext uri="{FF2B5EF4-FFF2-40B4-BE49-F238E27FC236}">
                <a16:creationId xmlns="" xmlns:a16="http://schemas.microsoft.com/office/drawing/2014/main" id="{C25CC544-82AB-43BB-967C-CCD05BBD2E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46458" y="4774442"/>
            <a:ext cx="2011680" cy="365760"/>
          </a:xfr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 dirty="0"/>
              <a:t>Haga clic para modificar los estilos de texto del patrón</a:t>
            </a:r>
            <a:endParaRPr lang="en-US" dirty="0"/>
          </a:p>
        </p:txBody>
      </p:sp>
      <p:sp>
        <p:nvSpPr>
          <p:cNvPr id="57" name="Marcador de texto 56">
            <a:extLst>
              <a:ext uri="{FF2B5EF4-FFF2-40B4-BE49-F238E27FC236}">
                <a16:creationId xmlns="" xmlns:a16="http://schemas.microsoft.com/office/drawing/2014/main" id="{DD340950-A346-483F-9E2C-3AAD62BADE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21968" y="1526769"/>
            <a:ext cx="2011680" cy="365760"/>
          </a:xfr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 dirty="0"/>
              <a:t>Haga clic para modificar los estilos de texto del patrón</a:t>
            </a:r>
            <a:endParaRPr lang="en-US" dirty="0"/>
          </a:p>
        </p:txBody>
      </p:sp>
      <p:sp>
        <p:nvSpPr>
          <p:cNvPr id="59" name="Marcador de texto 58">
            <a:extLst>
              <a:ext uri="{FF2B5EF4-FFF2-40B4-BE49-F238E27FC236}">
                <a16:creationId xmlns="" xmlns:a16="http://schemas.microsoft.com/office/drawing/2014/main" id="{100E8D64-E4E1-4023-8A69-1F756F3723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248754" y="1526769"/>
            <a:ext cx="2011680" cy="365760"/>
          </a:xfr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 dirty="0"/>
              <a:t>Haga clic para modificar los estilos de texto del patrón</a:t>
            </a:r>
            <a:endParaRPr lang="en-US" dirty="0"/>
          </a:p>
        </p:txBody>
      </p:sp>
      <p:sp>
        <p:nvSpPr>
          <p:cNvPr id="70" name="Marcador de texto 69">
            <a:extLst>
              <a:ext uri="{FF2B5EF4-FFF2-40B4-BE49-F238E27FC236}">
                <a16:creationId xmlns="" xmlns:a16="http://schemas.microsoft.com/office/drawing/2014/main" id="{DDFC9B77-6315-4C30-A7C8-95C63AB22CF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1248" y="3214604"/>
            <a:ext cx="2511669" cy="498598"/>
          </a:xfrm>
        </p:spPr>
        <p:txBody>
          <a:bodyPr anchor="ctr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3600" b="1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pPr lvl="0"/>
            <a:r>
              <a:rPr lang="es-ES" dirty="0"/>
              <a:t>HAGA CLIC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26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CC2EE2CD-C279-4640-9E42-3A3A96A606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85" t="14085"/>
          <a:stretch/>
        </p:blipFill>
        <p:spPr>
          <a:xfrm>
            <a:off x="5644896" y="0"/>
            <a:ext cx="6547104" cy="6858000"/>
          </a:xfrm>
          <a:prstGeom prst="rect">
            <a:avLst/>
          </a:prstGeom>
        </p:spPr>
      </p:pic>
      <p:sp>
        <p:nvSpPr>
          <p:cNvPr id="14" name="Rectangle 11">
            <a:extLst>
              <a:ext uri="{FF2B5EF4-FFF2-40B4-BE49-F238E27FC236}">
                <a16:creationId xmlns="" xmlns:a16="http://schemas.microsoft.com/office/drawing/2014/main" id="{CE25FD83-E3B8-4CE7-BBFC-34C05C578107}"/>
              </a:ext>
            </a:extLst>
          </p:cNvPr>
          <p:cNvSpPr/>
          <p:nvPr userDrawn="1"/>
        </p:nvSpPr>
        <p:spPr>
          <a:xfrm rot="10800000">
            <a:off x="5644896" y="0"/>
            <a:ext cx="6547104" cy="6872990"/>
          </a:xfrm>
          <a:prstGeom prst="rect">
            <a:avLst/>
          </a:prstGeom>
          <a:gradFill flip="none" rotWithShape="1">
            <a:gsLst>
              <a:gs pos="22000">
                <a:schemeClr val="bg1"/>
              </a:gs>
              <a:gs pos="100000">
                <a:schemeClr val="bg1">
                  <a:alpha val="4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6" name="Conector recto 5">
            <a:extLst>
              <a:ext uri="{FF2B5EF4-FFF2-40B4-BE49-F238E27FC236}">
                <a16:creationId xmlns="" xmlns:a16="http://schemas.microsoft.com/office/drawing/2014/main" id="{D9DC4BF0-C7EA-4BD6-9EA5-37C44F6442C8}"/>
              </a:ext>
            </a:extLst>
          </p:cNvPr>
          <p:cNvCxnSpPr/>
          <p:nvPr userDrawn="1"/>
        </p:nvCxnSpPr>
        <p:spPr>
          <a:xfrm>
            <a:off x="5758764" y="1306949"/>
            <a:ext cx="674473" cy="0"/>
          </a:xfrm>
          <a:prstGeom prst="line">
            <a:avLst/>
          </a:prstGeom>
          <a:ln w="25400">
            <a:solidFill>
              <a:srgbClr val="03E7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86250820-5380-4819-9DE6-836B74ED5F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463050"/>
            <a:ext cx="11239500" cy="681037"/>
          </a:xfr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3600" b="1" kern="1200" dirty="0" smtClean="0">
                <a:solidFill>
                  <a:srgbClr val="0E4E68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3600" b="1" kern="1200" dirty="0" smtClean="0">
                <a:solidFill>
                  <a:srgbClr val="0E4E68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2pPr>
            <a:lvl3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3600" b="1" kern="1200" dirty="0" smtClean="0">
                <a:solidFill>
                  <a:srgbClr val="0E4E68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3pPr>
            <a:lvl4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3600" b="1" kern="1200" dirty="0" smtClean="0">
                <a:solidFill>
                  <a:srgbClr val="0E4E68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4pPr>
            <a:lvl5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dirty="0">
                <a:solidFill>
                  <a:srgbClr val="0E4E68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550187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upo 46">
            <a:extLst>
              <a:ext uri="{FF2B5EF4-FFF2-40B4-BE49-F238E27FC236}">
                <a16:creationId xmlns="" xmlns:a16="http://schemas.microsoft.com/office/drawing/2014/main" id="{8116DCEB-66B8-469E-AAD1-4D463EFDE821}"/>
              </a:ext>
            </a:extLst>
          </p:cNvPr>
          <p:cNvGrpSpPr/>
          <p:nvPr userDrawn="1"/>
        </p:nvGrpSpPr>
        <p:grpSpPr>
          <a:xfrm>
            <a:off x="0" y="820"/>
            <a:ext cx="5738191" cy="6872990"/>
            <a:chOff x="0" y="13520"/>
            <a:chExt cx="5738191" cy="6872990"/>
          </a:xfrm>
        </p:grpSpPr>
        <p:pic>
          <p:nvPicPr>
            <p:cNvPr id="9" name="Imagen 8">
              <a:extLst>
                <a:ext uri="{FF2B5EF4-FFF2-40B4-BE49-F238E27FC236}">
                  <a16:creationId xmlns="" xmlns:a16="http://schemas.microsoft.com/office/drawing/2014/main" id="{CC2EE2CD-C279-4640-9E42-3A3A96A606F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85" t="14085" r="10615"/>
            <a:stretch/>
          </p:blipFill>
          <p:spPr>
            <a:xfrm>
              <a:off x="0" y="13520"/>
              <a:ext cx="5738191" cy="6858000"/>
            </a:xfrm>
            <a:prstGeom prst="rect">
              <a:avLst/>
            </a:prstGeom>
          </p:spPr>
        </p:pic>
        <p:sp>
          <p:nvSpPr>
            <p:cNvPr id="14" name="Rectangle 11">
              <a:extLst>
                <a:ext uri="{FF2B5EF4-FFF2-40B4-BE49-F238E27FC236}">
                  <a16:creationId xmlns="" xmlns:a16="http://schemas.microsoft.com/office/drawing/2014/main" id="{CE25FD83-E3B8-4CE7-BBFC-34C05C578107}"/>
                </a:ext>
              </a:extLst>
            </p:cNvPr>
            <p:cNvSpPr/>
            <p:nvPr userDrawn="1"/>
          </p:nvSpPr>
          <p:spPr>
            <a:xfrm>
              <a:off x="0" y="13520"/>
              <a:ext cx="5738191" cy="6872990"/>
            </a:xfrm>
            <a:prstGeom prst="rect">
              <a:avLst/>
            </a:prstGeom>
            <a:solidFill>
              <a:srgbClr val="0E4E68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C2F2D145-FDF8-44A8-8D6A-F5BCE5B4BC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57277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cxnSp>
        <p:nvCxnSpPr>
          <p:cNvPr id="8" name="Conector recto 7">
            <a:extLst>
              <a:ext uri="{FF2B5EF4-FFF2-40B4-BE49-F238E27FC236}">
                <a16:creationId xmlns="" xmlns:a16="http://schemas.microsoft.com/office/drawing/2014/main" id="{F809B2D8-6801-4DF8-8A55-947B8AFA7DD3}"/>
              </a:ext>
            </a:extLst>
          </p:cNvPr>
          <p:cNvCxnSpPr/>
          <p:nvPr userDrawn="1"/>
        </p:nvCxnSpPr>
        <p:spPr>
          <a:xfrm>
            <a:off x="6828004" y="3844403"/>
            <a:ext cx="0" cy="55345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="" xmlns:a16="http://schemas.microsoft.com/office/drawing/2014/main" id="{DF2B88FD-37CB-4F0E-94F1-D61D949141A2}"/>
              </a:ext>
            </a:extLst>
          </p:cNvPr>
          <p:cNvCxnSpPr/>
          <p:nvPr userDrawn="1"/>
        </p:nvCxnSpPr>
        <p:spPr>
          <a:xfrm>
            <a:off x="6828004" y="5405268"/>
            <a:ext cx="0" cy="55345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>
            <a:extLst>
              <a:ext uri="{FF2B5EF4-FFF2-40B4-BE49-F238E27FC236}">
                <a16:creationId xmlns="" xmlns:a16="http://schemas.microsoft.com/office/drawing/2014/main" id="{F014B9D6-0363-47DD-91E4-A5161D443CCD}"/>
              </a:ext>
            </a:extLst>
          </p:cNvPr>
          <p:cNvCxnSpPr/>
          <p:nvPr userDrawn="1"/>
        </p:nvCxnSpPr>
        <p:spPr>
          <a:xfrm>
            <a:off x="6828004" y="720428"/>
            <a:ext cx="0" cy="55345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="" xmlns:a16="http://schemas.microsoft.com/office/drawing/2014/main" id="{85735A4B-DFB2-4CD4-8AFF-A91647ACAE38}"/>
              </a:ext>
            </a:extLst>
          </p:cNvPr>
          <p:cNvCxnSpPr/>
          <p:nvPr userDrawn="1"/>
        </p:nvCxnSpPr>
        <p:spPr>
          <a:xfrm>
            <a:off x="6828004" y="2282379"/>
            <a:ext cx="0" cy="55345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>
            <a:extLst>
              <a:ext uri="{FF2B5EF4-FFF2-40B4-BE49-F238E27FC236}">
                <a16:creationId xmlns="" xmlns:a16="http://schemas.microsoft.com/office/drawing/2014/main" id="{BDBE7BAA-ABDA-4CE0-B0B0-9D041E616EC5}"/>
              </a:ext>
            </a:extLst>
          </p:cNvPr>
          <p:cNvCxnSpPr/>
          <p:nvPr userDrawn="1"/>
        </p:nvCxnSpPr>
        <p:spPr>
          <a:xfrm>
            <a:off x="6828004" y="2279065"/>
            <a:ext cx="0" cy="55345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="" xmlns:a16="http://schemas.microsoft.com/office/drawing/2014/main" id="{A2BC52DE-C277-4ABF-8698-5D3CC5E37C61}"/>
              </a:ext>
            </a:extLst>
          </p:cNvPr>
          <p:cNvCxnSpPr/>
          <p:nvPr userDrawn="1"/>
        </p:nvCxnSpPr>
        <p:spPr>
          <a:xfrm>
            <a:off x="6828004" y="3837702"/>
            <a:ext cx="0" cy="55345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>
            <a:extLst>
              <a:ext uri="{FF2B5EF4-FFF2-40B4-BE49-F238E27FC236}">
                <a16:creationId xmlns="" xmlns:a16="http://schemas.microsoft.com/office/drawing/2014/main" id="{9AF1D776-CFA6-4D28-B21D-62F33F929046}"/>
              </a:ext>
            </a:extLst>
          </p:cNvPr>
          <p:cNvCxnSpPr/>
          <p:nvPr userDrawn="1"/>
        </p:nvCxnSpPr>
        <p:spPr>
          <a:xfrm>
            <a:off x="6828004" y="5396339"/>
            <a:ext cx="0" cy="55345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Marcador de texto 36">
            <a:extLst>
              <a:ext uri="{FF2B5EF4-FFF2-40B4-BE49-F238E27FC236}">
                <a16:creationId xmlns="" xmlns:a16="http://schemas.microsoft.com/office/drawing/2014/main" id="{1D0F0DC6-0F8C-4529-914C-F432091080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3933" y="3313113"/>
            <a:ext cx="3330575" cy="553998"/>
          </a:xfrm>
        </p:spPr>
        <p:txBody>
          <a:bodyPr wrap="square" lIns="0" tIns="0" rIns="0" bIns="0">
            <a:spAutoFit/>
          </a:bodyPr>
          <a:lstStyle>
            <a:lvl1pPr>
              <a:defRPr lang="en-US" sz="3600" b="1" dirty="0">
                <a:solidFill>
                  <a:srgbClr val="03E7B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pPr marL="0" lvl="0">
              <a:lnSpc>
                <a:spcPct val="100000"/>
              </a:lnSpc>
              <a:spcBef>
                <a:spcPct val="0"/>
              </a:spcBef>
              <a:buNone/>
            </a:pPr>
            <a:r>
              <a:rPr lang="es-ES" dirty="0"/>
              <a:t>Haga clic</a:t>
            </a:r>
            <a:endParaRPr lang="en-US" dirty="0"/>
          </a:p>
        </p:txBody>
      </p:sp>
      <p:sp>
        <p:nvSpPr>
          <p:cNvPr id="39" name="Marcador de posición de imagen 38">
            <a:extLst>
              <a:ext uri="{FF2B5EF4-FFF2-40B4-BE49-F238E27FC236}">
                <a16:creationId xmlns="" xmlns:a16="http://schemas.microsoft.com/office/drawing/2014/main" id="{56FEB57D-FD14-44DF-8714-28DE04F0C06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5950" y="2209800"/>
            <a:ext cx="935546" cy="93376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43" name="Marcador de texto 42">
            <a:extLst>
              <a:ext uri="{FF2B5EF4-FFF2-40B4-BE49-F238E27FC236}">
                <a16:creationId xmlns="" xmlns:a16="http://schemas.microsoft.com/office/drawing/2014/main" id="{040DD2B1-83CC-4FB5-98D1-37FA40DF13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24700" y="709144"/>
            <a:ext cx="4038600" cy="564737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>
              <a:buNone/>
              <a:def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es-ES" dirty="0"/>
              <a:t>Haga clic para modificar</a:t>
            </a:r>
            <a:endParaRPr lang="en-US" dirty="0"/>
          </a:p>
        </p:txBody>
      </p:sp>
      <p:sp>
        <p:nvSpPr>
          <p:cNvPr id="44" name="Marcador de texto 42">
            <a:extLst>
              <a:ext uri="{FF2B5EF4-FFF2-40B4-BE49-F238E27FC236}">
                <a16:creationId xmlns="" xmlns:a16="http://schemas.microsoft.com/office/drawing/2014/main" id="{AE2135B9-1DD8-4A0E-BCFF-9826B9EFBC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24700" y="2321522"/>
            <a:ext cx="4038600" cy="564737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>
              <a:buNone/>
              <a:def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es-ES" dirty="0"/>
              <a:t>Haga clic para modificar</a:t>
            </a:r>
            <a:endParaRPr lang="en-US" dirty="0"/>
          </a:p>
        </p:txBody>
      </p:sp>
      <p:sp>
        <p:nvSpPr>
          <p:cNvPr id="46" name="Marcador de posición de imagen 45">
            <a:extLst>
              <a:ext uri="{FF2B5EF4-FFF2-40B4-BE49-F238E27FC236}">
                <a16:creationId xmlns="" xmlns:a16="http://schemas.microsoft.com/office/drawing/2014/main" id="{E33D2738-1CCA-42E7-AE24-9D36522C70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73750" y="742950"/>
            <a:ext cx="482600" cy="482600"/>
          </a:xfrm>
        </p:spPr>
        <p:txBody>
          <a:bodyPr>
            <a:normAutofit/>
          </a:bodyPr>
          <a:lstStyle>
            <a:lvl1pPr marL="0" indent="0">
              <a:buNone/>
              <a:defRPr sz="600"/>
            </a:lvl1pPr>
          </a:lstStyle>
          <a:p>
            <a:endParaRPr lang="en-US"/>
          </a:p>
        </p:txBody>
      </p:sp>
      <p:sp>
        <p:nvSpPr>
          <p:cNvPr id="50" name="Marcador de texto 49">
            <a:extLst>
              <a:ext uri="{FF2B5EF4-FFF2-40B4-BE49-F238E27FC236}">
                <a16:creationId xmlns="" xmlns:a16="http://schemas.microsoft.com/office/drawing/2014/main" id="{1F809B0F-8CEB-47C7-B14C-CD9314DD3E1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24700" y="3869449"/>
            <a:ext cx="4038597" cy="553453"/>
          </a:xfr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600" kern="12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s-ES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s-ES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s-ES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s-ES" dirty="0"/>
              <a:t>Haga clic para modificar</a:t>
            </a:r>
            <a:endParaRPr lang="en-US" dirty="0"/>
          </a:p>
        </p:txBody>
      </p:sp>
      <p:sp>
        <p:nvSpPr>
          <p:cNvPr id="52" name="Marcador de posición de imagen 51">
            <a:extLst>
              <a:ext uri="{FF2B5EF4-FFF2-40B4-BE49-F238E27FC236}">
                <a16:creationId xmlns="" xmlns:a16="http://schemas.microsoft.com/office/drawing/2014/main" id="{260A0ADA-4C62-4DF6-A327-819AFFEE6D6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73750" y="2329164"/>
            <a:ext cx="516155" cy="469232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54" name="Marcador de posición de imagen 53">
            <a:extLst>
              <a:ext uri="{FF2B5EF4-FFF2-40B4-BE49-F238E27FC236}">
                <a16:creationId xmlns="" xmlns:a16="http://schemas.microsoft.com/office/drawing/2014/main" id="{103437FE-A366-4E4E-A8C7-A4E80F921F4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933555" y="3883876"/>
            <a:ext cx="516155" cy="469232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56" name="Marcador de posición de imagen 55">
            <a:extLst>
              <a:ext uri="{FF2B5EF4-FFF2-40B4-BE49-F238E27FC236}">
                <a16:creationId xmlns="" xmlns:a16="http://schemas.microsoft.com/office/drawing/2014/main" id="{DB9068A8-7D95-4D49-BA4E-022D177B631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933555" y="5447377"/>
            <a:ext cx="516155" cy="469232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 dirty="0"/>
          </a:p>
        </p:txBody>
      </p:sp>
      <p:sp>
        <p:nvSpPr>
          <p:cNvPr id="58" name="Marcador de texto 57">
            <a:extLst>
              <a:ext uri="{FF2B5EF4-FFF2-40B4-BE49-F238E27FC236}">
                <a16:creationId xmlns="" xmlns:a16="http://schemas.microsoft.com/office/drawing/2014/main" id="{FDEF7E12-4F50-4A9A-A923-8DC66C8CEB4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124700" y="5422167"/>
            <a:ext cx="4038595" cy="553453"/>
          </a:xfrm>
        </p:spPr>
        <p:txBody>
          <a:bodyPr anchor="ctr"/>
          <a:lstStyle>
            <a:lvl1pPr>
              <a:defRPr lang="es-ES" sz="16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>
              <a:defRPr/>
            </a:lvl2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s-ES" dirty="0"/>
              <a:t>Haga clic para modificar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764597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71B61817-4469-4673-BBD7-3953A0F275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163" b="14755"/>
          <a:stretch/>
        </p:blipFill>
        <p:spPr>
          <a:xfrm>
            <a:off x="0" y="-1"/>
            <a:ext cx="12192000" cy="3777521"/>
          </a:xfrm>
          <a:prstGeom prst="rect">
            <a:avLst/>
          </a:prstGeom>
        </p:spPr>
      </p:pic>
      <p:sp>
        <p:nvSpPr>
          <p:cNvPr id="10" name="Rectangle 11">
            <a:extLst>
              <a:ext uri="{FF2B5EF4-FFF2-40B4-BE49-F238E27FC236}">
                <a16:creationId xmlns="" xmlns:a16="http://schemas.microsoft.com/office/drawing/2014/main" id="{60120233-A012-4343-9941-3982BF18BF07}"/>
              </a:ext>
            </a:extLst>
          </p:cNvPr>
          <p:cNvSpPr/>
          <p:nvPr userDrawn="1"/>
        </p:nvSpPr>
        <p:spPr>
          <a:xfrm rot="5400000">
            <a:off x="4139771" y="-4139771"/>
            <a:ext cx="3912458" cy="12192000"/>
          </a:xfrm>
          <a:prstGeom prst="rect">
            <a:avLst/>
          </a:prstGeom>
          <a:gradFill flip="none" rotWithShape="1">
            <a:gsLst>
              <a:gs pos="71712">
                <a:srgbClr val="FFFFFF">
                  <a:alpha val="80000"/>
                </a:srgbClr>
              </a:gs>
              <a:gs pos="36000">
                <a:schemeClr val="bg1"/>
              </a:gs>
              <a:gs pos="100000">
                <a:schemeClr val="bg1">
                  <a:alpha val="2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cxnSp>
        <p:nvCxnSpPr>
          <p:cNvPr id="56" name="Conector recto 55">
            <a:extLst>
              <a:ext uri="{FF2B5EF4-FFF2-40B4-BE49-F238E27FC236}">
                <a16:creationId xmlns="" xmlns:a16="http://schemas.microsoft.com/office/drawing/2014/main" id="{649C0004-F5FA-416B-B249-C70AF0BF9CAE}"/>
              </a:ext>
            </a:extLst>
          </p:cNvPr>
          <p:cNvCxnSpPr/>
          <p:nvPr userDrawn="1"/>
        </p:nvCxnSpPr>
        <p:spPr>
          <a:xfrm>
            <a:off x="5758764" y="1306949"/>
            <a:ext cx="674473" cy="0"/>
          </a:xfrm>
          <a:prstGeom prst="line">
            <a:avLst/>
          </a:prstGeom>
          <a:ln w="25400">
            <a:solidFill>
              <a:srgbClr val="03E7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ítulo 1">
            <a:extLst>
              <a:ext uri="{FF2B5EF4-FFF2-40B4-BE49-F238E27FC236}">
                <a16:creationId xmlns="" xmlns:a16="http://schemas.microsoft.com/office/drawing/2014/main" id="{1BF4CA01-24CA-4559-98E5-3FD4A979F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80116"/>
            <a:ext cx="11239501" cy="681191"/>
          </a:xfrm>
        </p:spPr>
        <p:txBody>
          <a:bodyPr lIns="0" tIns="0" rIns="0" bIns="0" anchor="ctr"/>
          <a:lstStyle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dirty="0">
                <a:solidFill>
                  <a:srgbClr val="0E4E68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es-ES" dirty="0"/>
              <a:t>Haga clic para modificar el estilo</a:t>
            </a:r>
            <a:endParaRPr lang="en-US" dirty="0"/>
          </a:p>
        </p:txBody>
      </p:sp>
      <p:grpSp>
        <p:nvGrpSpPr>
          <p:cNvPr id="87" name="Grupo 86">
            <a:extLst>
              <a:ext uri="{FF2B5EF4-FFF2-40B4-BE49-F238E27FC236}">
                <a16:creationId xmlns="" xmlns:a16="http://schemas.microsoft.com/office/drawing/2014/main" id="{0D14305F-8509-4D39-96B7-61D607F1F99D}"/>
              </a:ext>
            </a:extLst>
          </p:cNvPr>
          <p:cNvGrpSpPr/>
          <p:nvPr userDrawn="1"/>
        </p:nvGrpSpPr>
        <p:grpSpPr>
          <a:xfrm>
            <a:off x="2451910" y="1814030"/>
            <a:ext cx="7288179" cy="4372907"/>
            <a:chOff x="2115192" y="1643988"/>
            <a:chExt cx="7961616" cy="4776969"/>
          </a:xfrm>
        </p:grpSpPr>
        <p:sp>
          <p:nvSpPr>
            <p:cNvPr id="88" name="Rectángulo 87">
              <a:extLst>
                <a:ext uri="{FF2B5EF4-FFF2-40B4-BE49-F238E27FC236}">
                  <a16:creationId xmlns="" xmlns:a16="http://schemas.microsoft.com/office/drawing/2014/main" id="{A9B92A23-ECB6-452E-AF32-D39D394118B2}"/>
                </a:ext>
              </a:extLst>
            </p:cNvPr>
            <p:cNvSpPr/>
            <p:nvPr/>
          </p:nvSpPr>
          <p:spPr>
            <a:xfrm>
              <a:off x="3195263" y="2054831"/>
              <a:ext cx="5784350" cy="36370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9" name="Imagen 88">
              <a:extLst>
                <a:ext uri="{FF2B5EF4-FFF2-40B4-BE49-F238E27FC236}">
                  <a16:creationId xmlns="" xmlns:a16="http://schemas.microsoft.com/office/drawing/2014/main" id="{0A45ACB5-BE28-4E84-A5B5-DCBF275EAB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5192" y="1643988"/>
              <a:ext cx="7961616" cy="4776969"/>
            </a:xfrm>
            <a:prstGeom prst="rect">
              <a:avLst/>
            </a:prstGeom>
          </p:spPr>
        </p:pic>
      </p:grpSp>
      <p:sp>
        <p:nvSpPr>
          <p:cNvPr id="102" name="Triángulo isósceles 76">
            <a:extLst>
              <a:ext uri="{FF2B5EF4-FFF2-40B4-BE49-F238E27FC236}">
                <a16:creationId xmlns="" xmlns:a16="http://schemas.microsoft.com/office/drawing/2014/main" id="{E3362BAC-6232-489D-8DAC-27A7B9D01271}"/>
              </a:ext>
            </a:extLst>
          </p:cNvPr>
          <p:cNvSpPr/>
          <p:nvPr userDrawn="1"/>
        </p:nvSpPr>
        <p:spPr>
          <a:xfrm rot="9499829">
            <a:off x="3987653" y="2152206"/>
            <a:ext cx="207729" cy="227245"/>
          </a:xfrm>
          <a:custGeom>
            <a:avLst/>
            <a:gdLst>
              <a:gd name="connsiteX0" fmla="*/ 0 w 117792"/>
              <a:gd name="connsiteY0" fmla="*/ 151681 h 151681"/>
              <a:gd name="connsiteX1" fmla="*/ 58896 w 117792"/>
              <a:gd name="connsiteY1" fmla="*/ 0 h 151681"/>
              <a:gd name="connsiteX2" fmla="*/ 117792 w 117792"/>
              <a:gd name="connsiteY2" fmla="*/ 151681 h 151681"/>
              <a:gd name="connsiteX3" fmla="*/ 0 w 117792"/>
              <a:gd name="connsiteY3" fmla="*/ 151681 h 151681"/>
              <a:gd name="connsiteX0" fmla="*/ 0 w 133420"/>
              <a:gd name="connsiteY0" fmla="*/ 151681 h 181411"/>
              <a:gd name="connsiteX1" fmla="*/ 58896 w 133420"/>
              <a:gd name="connsiteY1" fmla="*/ 0 h 181411"/>
              <a:gd name="connsiteX2" fmla="*/ 133420 w 133420"/>
              <a:gd name="connsiteY2" fmla="*/ 181411 h 181411"/>
              <a:gd name="connsiteX3" fmla="*/ 0 w 133420"/>
              <a:gd name="connsiteY3" fmla="*/ 151681 h 181411"/>
              <a:gd name="connsiteX0" fmla="*/ 0 w 131424"/>
              <a:gd name="connsiteY0" fmla="*/ 136794 h 181411"/>
              <a:gd name="connsiteX1" fmla="*/ 56900 w 131424"/>
              <a:gd name="connsiteY1" fmla="*/ 0 h 181411"/>
              <a:gd name="connsiteX2" fmla="*/ 131424 w 131424"/>
              <a:gd name="connsiteY2" fmla="*/ 181411 h 181411"/>
              <a:gd name="connsiteX3" fmla="*/ 0 w 131424"/>
              <a:gd name="connsiteY3" fmla="*/ 136794 h 181411"/>
              <a:gd name="connsiteX0" fmla="*/ 0 w 131424"/>
              <a:gd name="connsiteY0" fmla="*/ 152643 h 197260"/>
              <a:gd name="connsiteX1" fmla="*/ 54306 w 131424"/>
              <a:gd name="connsiteY1" fmla="*/ 0 h 197260"/>
              <a:gd name="connsiteX2" fmla="*/ 131424 w 131424"/>
              <a:gd name="connsiteY2" fmla="*/ 197260 h 197260"/>
              <a:gd name="connsiteX3" fmla="*/ 0 w 131424"/>
              <a:gd name="connsiteY3" fmla="*/ 152643 h 197260"/>
              <a:gd name="connsiteX0" fmla="*/ 0 w 144221"/>
              <a:gd name="connsiteY0" fmla="*/ 147558 h 197260"/>
              <a:gd name="connsiteX1" fmla="*/ 67103 w 144221"/>
              <a:gd name="connsiteY1" fmla="*/ 0 h 197260"/>
              <a:gd name="connsiteX2" fmla="*/ 144221 w 144221"/>
              <a:gd name="connsiteY2" fmla="*/ 197260 h 197260"/>
              <a:gd name="connsiteX3" fmla="*/ 0 w 144221"/>
              <a:gd name="connsiteY3" fmla="*/ 147558 h 197260"/>
              <a:gd name="connsiteX0" fmla="*/ 0 w 115768"/>
              <a:gd name="connsiteY0" fmla="*/ 151442 h 197260"/>
              <a:gd name="connsiteX1" fmla="*/ 38650 w 115768"/>
              <a:gd name="connsiteY1" fmla="*/ 0 h 197260"/>
              <a:gd name="connsiteX2" fmla="*/ 115768 w 115768"/>
              <a:gd name="connsiteY2" fmla="*/ 197260 h 197260"/>
              <a:gd name="connsiteX3" fmla="*/ 0 w 115768"/>
              <a:gd name="connsiteY3" fmla="*/ 151442 h 197260"/>
              <a:gd name="connsiteX0" fmla="*/ 0 w 140668"/>
              <a:gd name="connsiteY0" fmla="*/ 151442 h 227245"/>
              <a:gd name="connsiteX1" fmla="*/ 38650 w 140668"/>
              <a:gd name="connsiteY1" fmla="*/ 0 h 227245"/>
              <a:gd name="connsiteX2" fmla="*/ 140668 w 140668"/>
              <a:gd name="connsiteY2" fmla="*/ 227245 h 227245"/>
              <a:gd name="connsiteX3" fmla="*/ 0 w 140668"/>
              <a:gd name="connsiteY3" fmla="*/ 151442 h 227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668" h="227245">
                <a:moveTo>
                  <a:pt x="0" y="151442"/>
                </a:moveTo>
                <a:lnTo>
                  <a:pt x="38650" y="0"/>
                </a:lnTo>
                <a:lnTo>
                  <a:pt x="140668" y="227245"/>
                </a:lnTo>
                <a:lnTo>
                  <a:pt x="0" y="151442"/>
                </a:lnTo>
                <a:close/>
              </a:path>
            </a:pathLst>
          </a:custGeom>
          <a:solidFill>
            <a:srgbClr val="126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Triángulo isósceles 76">
            <a:extLst>
              <a:ext uri="{FF2B5EF4-FFF2-40B4-BE49-F238E27FC236}">
                <a16:creationId xmlns="" xmlns:a16="http://schemas.microsoft.com/office/drawing/2014/main" id="{A33A4492-7796-4C1D-8163-51B961F615CB}"/>
              </a:ext>
            </a:extLst>
          </p:cNvPr>
          <p:cNvSpPr/>
          <p:nvPr userDrawn="1"/>
        </p:nvSpPr>
        <p:spPr>
          <a:xfrm rot="12338934" flipH="1">
            <a:off x="7997194" y="2150088"/>
            <a:ext cx="170411" cy="219757"/>
          </a:xfrm>
          <a:custGeom>
            <a:avLst/>
            <a:gdLst>
              <a:gd name="connsiteX0" fmla="*/ 0 w 117792"/>
              <a:gd name="connsiteY0" fmla="*/ 151681 h 151681"/>
              <a:gd name="connsiteX1" fmla="*/ 58896 w 117792"/>
              <a:gd name="connsiteY1" fmla="*/ 0 h 151681"/>
              <a:gd name="connsiteX2" fmla="*/ 117792 w 117792"/>
              <a:gd name="connsiteY2" fmla="*/ 151681 h 151681"/>
              <a:gd name="connsiteX3" fmla="*/ 0 w 117792"/>
              <a:gd name="connsiteY3" fmla="*/ 151681 h 151681"/>
              <a:gd name="connsiteX0" fmla="*/ 0 w 133420"/>
              <a:gd name="connsiteY0" fmla="*/ 151681 h 181411"/>
              <a:gd name="connsiteX1" fmla="*/ 58896 w 133420"/>
              <a:gd name="connsiteY1" fmla="*/ 0 h 181411"/>
              <a:gd name="connsiteX2" fmla="*/ 133420 w 133420"/>
              <a:gd name="connsiteY2" fmla="*/ 181411 h 181411"/>
              <a:gd name="connsiteX3" fmla="*/ 0 w 133420"/>
              <a:gd name="connsiteY3" fmla="*/ 151681 h 181411"/>
              <a:gd name="connsiteX0" fmla="*/ 0 w 131424"/>
              <a:gd name="connsiteY0" fmla="*/ 136794 h 181411"/>
              <a:gd name="connsiteX1" fmla="*/ 56900 w 131424"/>
              <a:gd name="connsiteY1" fmla="*/ 0 h 181411"/>
              <a:gd name="connsiteX2" fmla="*/ 131424 w 131424"/>
              <a:gd name="connsiteY2" fmla="*/ 181411 h 181411"/>
              <a:gd name="connsiteX3" fmla="*/ 0 w 131424"/>
              <a:gd name="connsiteY3" fmla="*/ 136794 h 181411"/>
              <a:gd name="connsiteX0" fmla="*/ 0 w 131424"/>
              <a:gd name="connsiteY0" fmla="*/ 152643 h 197260"/>
              <a:gd name="connsiteX1" fmla="*/ 54306 w 131424"/>
              <a:gd name="connsiteY1" fmla="*/ 0 h 197260"/>
              <a:gd name="connsiteX2" fmla="*/ 131424 w 131424"/>
              <a:gd name="connsiteY2" fmla="*/ 197260 h 197260"/>
              <a:gd name="connsiteX3" fmla="*/ 0 w 131424"/>
              <a:gd name="connsiteY3" fmla="*/ 152643 h 197260"/>
              <a:gd name="connsiteX0" fmla="*/ 0 w 144221"/>
              <a:gd name="connsiteY0" fmla="*/ 147558 h 197260"/>
              <a:gd name="connsiteX1" fmla="*/ 67103 w 144221"/>
              <a:gd name="connsiteY1" fmla="*/ 0 h 197260"/>
              <a:gd name="connsiteX2" fmla="*/ 144221 w 144221"/>
              <a:gd name="connsiteY2" fmla="*/ 197260 h 197260"/>
              <a:gd name="connsiteX3" fmla="*/ 0 w 144221"/>
              <a:gd name="connsiteY3" fmla="*/ 147558 h 197260"/>
              <a:gd name="connsiteX0" fmla="*/ 0 w 129578"/>
              <a:gd name="connsiteY0" fmla="*/ 144041 h 197260"/>
              <a:gd name="connsiteX1" fmla="*/ 52460 w 129578"/>
              <a:gd name="connsiteY1" fmla="*/ 0 h 197260"/>
              <a:gd name="connsiteX2" fmla="*/ 129578 w 129578"/>
              <a:gd name="connsiteY2" fmla="*/ 197260 h 197260"/>
              <a:gd name="connsiteX3" fmla="*/ 0 w 129578"/>
              <a:gd name="connsiteY3" fmla="*/ 144041 h 197260"/>
              <a:gd name="connsiteX0" fmla="*/ 0 w 123657"/>
              <a:gd name="connsiteY0" fmla="*/ 144041 h 219757"/>
              <a:gd name="connsiteX1" fmla="*/ 52460 w 123657"/>
              <a:gd name="connsiteY1" fmla="*/ 0 h 219757"/>
              <a:gd name="connsiteX2" fmla="*/ 123657 w 123657"/>
              <a:gd name="connsiteY2" fmla="*/ 219757 h 219757"/>
              <a:gd name="connsiteX3" fmla="*/ 0 w 123657"/>
              <a:gd name="connsiteY3" fmla="*/ 144041 h 219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657" h="219757">
                <a:moveTo>
                  <a:pt x="0" y="144041"/>
                </a:moveTo>
                <a:lnTo>
                  <a:pt x="52460" y="0"/>
                </a:lnTo>
                <a:lnTo>
                  <a:pt x="123657" y="219757"/>
                </a:lnTo>
                <a:lnTo>
                  <a:pt x="0" y="144041"/>
                </a:lnTo>
                <a:close/>
              </a:path>
            </a:pathLst>
          </a:custGeom>
          <a:solidFill>
            <a:srgbClr val="126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ángulo: esquinas superiores redondeadas 103">
            <a:extLst>
              <a:ext uri="{FF2B5EF4-FFF2-40B4-BE49-F238E27FC236}">
                <a16:creationId xmlns="" xmlns:a16="http://schemas.microsoft.com/office/drawing/2014/main" id="{0E36DBCD-FC35-4602-9D88-FCC5A9BB6581}"/>
              </a:ext>
            </a:extLst>
          </p:cNvPr>
          <p:cNvSpPr/>
          <p:nvPr userDrawn="1"/>
        </p:nvSpPr>
        <p:spPr>
          <a:xfrm>
            <a:off x="4164457" y="1783208"/>
            <a:ext cx="3863083" cy="57186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29ABE2"/>
              </a:gs>
              <a:gs pos="100000">
                <a:srgbClr val="28DBD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91440"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37D9BBFE-A2AC-4E85-A057-D2D6506C7F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8553" y="4897980"/>
            <a:ext cx="2011680" cy="332399"/>
          </a:xfrm>
        </p:spPr>
        <p:txBody>
          <a:bodyPr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0DF2DEEB-66FB-40A6-A7AA-55137EE9DB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8553" y="2743272"/>
            <a:ext cx="2011680" cy="332399"/>
          </a:xfrm>
        </p:spPr>
        <p:txBody>
          <a:bodyPr anchor="ctr">
            <a:spAutoFit/>
          </a:bodyPr>
          <a:lstStyle>
            <a:lvl1pPr marL="0" indent="0" algn="l" defTabSz="914400" rtl="0" eaLnBrk="1" latinLnBrk="0" hangingPunct="1"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indent="0" algn="l" defTabSz="914400" rtl="0" eaLnBrk="1" latinLnBrk="0" hangingPunct="1"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914400" rtl="0" eaLnBrk="1" latinLnBrk="0" hangingPunct="1"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914400" rtl="0" eaLnBrk="1" latinLnBrk="0" hangingPunct="1"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914400" rtl="0" eaLnBrk="1" latinLnBrk="0" hangingPunct="1">
              <a:buNone/>
              <a:defRPr lang="en-US" sz="12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</a:t>
            </a:r>
            <a:r>
              <a:rPr lang="es-ES" dirty="0" err="1"/>
              <a:t>patrn</a:t>
            </a:r>
            <a:endParaRPr lang="es-ES" dirty="0"/>
          </a:p>
        </p:txBody>
      </p:sp>
      <p:sp>
        <p:nvSpPr>
          <p:cNvPr id="109" name="Marcador de texto 108">
            <a:extLst>
              <a:ext uri="{FF2B5EF4-FFF2-40B4-BE49-F238E27FC236}">
                <a16:creationId xmlns="" xmlns:a16="http://schemas.microsoft.com/office/drawing/2014/main" id="{C69C0B1F-2DA0-4EB1-8439-E5814A5A99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91093" y="2738468"/>
            <a:ext cx="2011680" cy="332399"/>
          </a:xfrm>
        </p:spPr>
        <p:txBody>
          <a:bodyPr anchor="ctr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11" name="Marcador de texto 110">
            <a:extLst>
              <a:ext uri="{FF2B5EF4-FFF2-40B4-BE49-F238E27FC236}">
                <a16:creationId xmlns="" xmlns:a16="http://schemas.microsoft.com/office/drawing/2014/main" id="{0B7BB950-6C7D-4344-A66A-9583DCBA71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91093" y="4849495"/>
            <a:ext cx="2011680" cy="332399"/>
          </a:xfrm>
        </p:spPr>
        <p:txBody>
          <a:bodyPr anchor="ctr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s-E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patrón}</a:t>
            </a:r>
          </a:p>
        </p:txBody>
      </p:sp>
      <p:sp>
        <p:nvSpPr>
          <p:cNvPr id="113" name="Marcador de posición de imagen 112">
            <a:extLst>
              <a:ext uri="{FF2B5EF4-FFF2-40B4-BE49-F238E27FC236}">
                <a16:creationId xmlns="" xmlns:a16="http://schemas.microsoft.com/office/drawing/2014/main" id="{D96B1E1E-A569-42FB-A590-5E8DF3C143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501" y="3889841"/>
            <a:ext cx="500546" cy="500547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5" name="Marcador de posición de imagen 114">
            <a:extLst>
              <a:ext uri="{FF2B5EF4-FFF2-40B4-BE49-F238E27FC236}">
                <a16:creationId xmlns="" xmlns:a16="http://schemas.microsoft.com/office/drawing/2014/main" id="{FF284F3E-B6BD-48AC-9EC9-5ACF128DA3D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089561" y="1795038"/>
            <a:ext cx="421298" cy="421298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7" name="Marcador de posición de imagen 116">
            <a:extLst>
              <a:ext uri="{FF2B5EF4-FFF2-40B4-BE49-F238E27FC236}">
                <a16:creationId xmlns="" xmlns:a16="http://schemas.microsoft.com/office/drawing/2014/main" id="{3FA162D2-0612-4149-9F24-4CCA840174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1090199" y="3892102"/>
            <a:ext cx="421298" cy="421298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9" name="Marcador de posición de imagen 118">
            <a:extLst>
              <a:ext uri="{FF2B5EF4-FFF2-40B4-BE49-F238E27FC236}">
                <a16:creationId xmlns="" xmlns:a16="http://schemas.microsoft.com/office/drawing/2014/main" id="{CDA1C1FD-63A8-4C81-8B25-9B5307C7EE4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4049" y="1804634"/>
            <a:ext cx="421298" cy="421298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 dirty="0"/>
          </a:p>
        </p:txBody>
      </p:sp>
      <p:sp>
        <p:nvSpPr>
          <p:cNvPr id="121" name="Marcador de texto 120">
            <a:extLst>
              <a:ext uri="{FF2B5EF4-FFF2-40B4-BE49-F238E27FC236}">
                <a16:creationId xmlns="" xmlns:a16="http://schemas.microsoft.com/office/drawing/2014/main" id="{4EBD59FB-3ED3-4CC5-8C59-C8152034E2B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1967675"/>
            <a:ext cx="3308350" cy="249299"/>
          </a:xfrm>
        </p:spPr>
        <p:txBody>
          <a:bodyPr anchor="ctr">
            <a:spAutoFit/>
          </a:bodyPr>
          <a:lstStyle>
            <a:lvl1pPr marL="0" indent="0" algn="ctr" defTabSz="914400" rtl="0" eaLnBrk="1" latinLnBrk="0" hangingPunct="1">
              <a:buNone/>
              <a:defRPr lang="es-ES" sz="18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0" algn="ctr" defTabSz="914400" rtl="0" eaLnBrk="1" latinLnBrk="0" hangingPunct="1">
              <a:defRPr lang="es-ES" sz="18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algn="ctr" defTabSz="914400" rtl="0" eaLnBrk="1" latinLnBrk="0" hangingPunct="1">
              <a:defRPr lang="es-ES" sz="18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algn="ctr" defTabSz="914400" rtl="0" eaLnBrk="1" latinLnBrk="0" hangingPunct="1">
              <a:defRPr lang="es-ES" sz="18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algn="ctr" defTabSz="914400" rtl="0" eaLnBrk="1" latinLnBrk="0" hangingPunct="1">
              <a:defRPr lang="en-US" sz="1800" kern="12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s-ES" dirty="0"/>
              <a:t>Haga clic para modificar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008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687A527B-71BF-4102-A4EB-D88CCA49CD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239"/>
          <a:stretch/>
        </p:blipFill>
        <p:spPr>
          <a:xfrm>
            <a:off x="-1" y="-1"/>
            <a:ext cx="12192001" cy="3590925"/>
          </a:xfrm>
          <a:prstGeom prst="rect">
            <a:avLst/>
          </a:prstGeom>
        </p:spPr>
      </p:pic>
      <p:sp>
        <p:nvSpPr>
          <p:cNvPr id="10" name="Rectangle 11">
            <a:extLst>
              <a:ext uri="{FF2B5EF4-FFF2-40B4-BE49-F238E27FC236}">
                <a16:creationId xmlns="" xmlns:a16="http://schemas.microsoft.com/office/drawing/2014/main" id="{60120233-A012-4343-9941-3982BF18BF07}"/>
              </a:ext>
            </a:extLst>
          </p:cNvPr>
          <p:cNvSpPr/>
          <p:nvPr userDrawn="1"/>
        </p:nvSpPr>
        <p:spPr>
          <a:xfrm rot="5400000">
            <a:off x="3517900" y="-3517900"/>
            <a:ext cx="5156200" cy="12192000"/>
          </a:xfrm>
          <a:prstGeom prst="rect">
            <a:avLst/>
          </a:prstGeom>
          <a:gradFill flip="none" rotWithShape="1">
            <a:gsLst>
              <a:gs pos="71712">
                <a:srgbClr val="FFFFFF">
                  <a:alpha val="80000"/>
                </a:srgbClr>
              </a:gs>
              <a:gs pos="36000">
                <a:schemeClr val="bg1"/>
              </a:gs>
              <a:gs pos="100000">
                <a:schemeClr val="bg1">
                  <a:alpha val="5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cxnSp>
        <p:nvCxnSpPr>
          <p:cNvPr id="56" name="Conector recto 55">
            <a:extLst>
              <a:ext uri="{FF2B5EF4-FFF2-40B4-BE49-F238E27FC236}">
                <a16:creationId xmlns="" xmlns:a16="http://schemas.microsoft.com/office/drawing/2014/main" id="{649C0004-F5FA-416B-B249-C70AF0BF9CAE}"/>
              </a:ext>
            </a:extLst>
          </p:cNvPr>
          <p:cNvCxnSpPr/>
          <p:nvPr userDrawn="1"/>
        </p:nvCxnSpPr>
        <p:spPr>
          <a:xfrm>
            <a:off x="5758764" y="1306949"/>
            <a:ext cx="674473" cy="0"/>
          </a:xfrm>
          <a:prstGeom prst="line">
            <a:avLst/>
          </a:prstGeom>
          <a:ln w="25400">
            <a:solidFill>
              <a:srgbClr val="03E7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ítulo 1">
            <a:extLst>
              <a:ext uri="{FF2B5EF4-FFF2-40B4-BE49-F238E27FC236}">
                <a16:creationId xmlns="" xmlns:a16="http://schemas.microsoft.com/office/drawing/2014/main" id="{1BF4CA01-24CA-4559-98E5-3FD4A979F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80116"/>
            <a:ext cx="11239501" cy="681191"/>
          </a:xfrm>
        </p:spPr>
        <p:txBody>
          <a:bodyPr lIns="0" tIns="0" rIns="0" bIns="0" anchor="ctr"/>
          <a:lstStyle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dirty="0">
                <a:solidFill>
                  <a:srgbClr val="0E4E68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es-ES" dirty="0"/>
              <a:t>Haga clic para modificar el estilo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861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Imagen 84">
            <a:extLst>
              <a:ext uri="{FF2B5EF4-FFF2-40B4-BE49-F238E27FC236}">
                <a16:creationId xmlns="" xmlns:a16="http://schemas.microsoft.com/office/drawing/2014/main" id="{CE52BEA1-36AE-4FFB-862D-A4B8E69DBC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239"/>
          <a:stretch/>
        </p:blipFill>
        <p:spPr>
          <a:xfrm>
            <a:off x="-1" y="-1"/>
            <a:ext cx="12192001" cy="3590925"/>
          </a:xfrm>
          <a:prstGeom prst="rect">
            <a:avLst/>
          </a:prstGeom>
        </p:spPr>
      </p:pic>
      <p:sp>
        <p:nvSpPr>
          <p:cNvPr id="86" name="Rectangle 11">
            <a:extLst>
              <a:ext uri="{FF2B5EF4-FFF2-40B4-BE49-F238E27FC236}">
                <a16:creationId xmlns="" xmlns:a16="http://schemas.microsoft.com/office/drawing/2014/main" id="{BA1D4ECD-E50F-4E72-9FED-7DA413685830}"/>
              </a:ext>
            </a:extLst>
          </p:cNvPr>
          <p:cNvSpPr/>
          <p:nvPr userDrawn="1"/>
        </p:nvSpPr>
        <p:spPr>
          <a:xfrm rot="5400000">
            <a:off x="3924299" y="-3924299"/>
            <a:ext cx="4343401" cy="12192000"/>
          </a:xfrm>
          <a:prstGeom prst="rect">
            <a:avLst/>
          </a:prstGeom>
          <a:gradFill flip="none" rotWithShape="1">
            <a:gsLst>
              <a:gs pos="71712">
                <a:srgbClr val="FFFFFF">
                  <a:alpha val="80000"/>
                </a:srgbClr>
              </a:gs>
              <a:gs pos="25000">
                <a:schemeClr val="bg1"/>
              </a:gs>
              <a:gs pos="100000">
                <a:schemeClr val="bg1">
                  <a:alpha val="82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cxnSp>
        <p:nvCxnSpPr>
          <p:cNvPr id="87" name="Conector recto 86">
            <a:extLst>
              <a:ext uri="{FF2B5EF4-FFF2-40B4-BE49-F238E27FC236}">
                <a16:creationId xmlns="" xmlns:a16="http://schemas.microsoft.com/office/drawing/2014/main" id="{18592C16-C891-4AB8-82BB-3004690173AA}"/>
              </a:ext>
            </a:extLst>
          </p:cNvPr>
          <p:cNvCxnSpPr/>
          <p:nvPr userDrawn="1"/>
        </p:nvCxnSpPr>
        <p:spPr>
          <a:xfrm>
            <a:off x="5758764" y="1306949"/>
            <a:ext cx="674473" cy="0"/>
          </a:xfrm>
          <a:prstGeom prst="line">
            <a:avLst/>
          </a:prstGeom>
          <a:ln w="25400">
            <a:solidFill>
              <a:srgbClr val="03E7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ángulo 7">
            <a:extLst>
              <a:ext uri="{FF2B5EF4-FFF2-40B4-BE49-F238E27FC236}">
                <a16:creationId xmlns="" xmlns:a16="http://schemas.microsoft.com/office/drawing/2014/main" id="{7A49065B-226E-405F-A48C-316D853C392B}"/>
              </a:ext>
            </a:extLst>
          </p:cNvPr>
          <p:cNvSpPr/>
          <p:nvPr userDrawn="1"/>
        </p:nvSpPr>
        <p:spPr>
          <a:xfrm>
            <a:off x="4281208" y="1828800"/>
            <a:ext cx="3591485" cy="434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Marcador de texto 67">
            <a:extLst>
              <a:ext uri="{FF2B5EF4-FFF2-40B4-BE49-F238E27FC236}">
                <a16:creationId xmlns="" xmlns:a16="http://schemas.microsoft.com/office/drawing/2014/main" id="{AAF82365-C9C3-4254-8106-22FF53F729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598" y="3014954"/>
            <a:ext cx="3017520" cy="640080"/>
          </a:xfrm>
        </p:spPr>
        <p:txBody>
          <a:bodyPr anchor="ctr">
            <a:noAutofit/>
          </a:bodyPr>
          <a:lstStyle>
            <a:lvl1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  <a:endParaRPr lang="en-US" dirty="0"/>
          </a:p>
        </p:txBody>
      </p:sp>
      <p:sp>
        <p:nvSpPr>
          <p:cNvPr id="70" name="Marcador de texto 69">
            <a:extLst>
              <a:ext uri="{FF2B5EF4-FFF2-40B4-BE49-F238E27FC236}">
                <a16:creationId xmlns="" xmlns:a16="http://schemas.microsoft.com/office/drawing/2014/main" id="{FAF86F20-9920-45DF-9613-267EFCEFE6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87300" y="4015979"/>
            <a:ext cx="3017520" cy="640080"/>
          </a:xfrm>
        </p:spPr>
        <p:txBody>
          <a:bodyPr anchor="ctr">
            <a:noAutofit/>
          </a:bodyPr>
          <a:lstStyle>
            <a:lvl1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72" name="Marcador de texto 71">
            <a:extLst>
              <a:ext uri="{FF2B5EF4-FFF2-40B4-BE49-F238E27FC236}">
                <a16:creationId xmlns="" xmlns:a16="http://schemas.microsoft.com/office/drawing/2014/main" id="{7C2E5160-F8E5-43B5-8270-8A1BA4A5EA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68470" y="5129586"/>
            <a:ext cx="3017520" cy="640080"/>
          </a:xfrm>
        </p:spPr>
        <p:txBody>
          <a:bodyPr anchor="ctr">
            <a:noAutofit/>
          </a:bodyPr>
          <a:lstStyle>
            <a:lvl1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</a:lstStyle>
          <a:p>
            <a:pPr lvl="0"/>
            <a:r>
              <a:rPr lang="es-ES" dirty="0"/>
              <a:t>Haga clic para modificar los estilos de texto del patrón</a:t>
            </a:r>
            <a:endParaRPr lang="en-US" dirty="0"/>
          </a:p>
        </p:txBody>
      </p:sp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4A573772-E9BB-4CCA-8140-2073EFAF87AC}"/>
              </a:ext>
            </a:extLst>
          </p:cNvPr>
          <p:cNvSpPr/>
          <p:nvPr userDrawn="1"/>
        </p:nvSpPr>
        <p:spPr>
          <a:xfrm>
            <a:off x="8105215" y="1828800"/>
            <a:ext cx="3591485" cy="434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ángulo: esquinas superiores redondeadas 10">
            <a:extLst>
              <a:ext uri="{FF2B5EF4-FFF2-40B4-BE49-F238E27FC236}">
                <a16:creationId xmlns="" xmlns:a16="http://schemas.microsoft.com/office/drawing/2014/main" id="{EE22C028-EDEF-472E-92FA-3F4271B087DE}"/>
              </a:ext>
            </a:extLst>
          </p:cNvPr>
          <p:cNvSpPr/>
          <p:nvPr/>
        </p:nvSpPr>
        <p:spPr>
          <a:xfrm>
            <a:off x="4587300" y="1614276"/>
            <a:ext cx="1229693" cy="21147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26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C56E3207-C8FA-496B-BBD7-93E513E02CBC}"/>
              </a:ext>
            </a:extLst>
          </p:cNvPr>
          <p:cNvSpPr/>
          <p:nvPr/>
        </p:nvSpPr>
        <p:spPr>
          <a:xfrm rot="10800000">
            <a:off x="4722256" y="1612313"/>
            <a:ext cx="952041" cy="856570"/>
          </a:xfrm>
          <a:prstGeom prst="round2SameRect">
            <a:avLst>
              <a:gd name="adj1" fmla="val 22255"/>
              <a:gd name="adj2" fmla="val 0"/>
            </a:avLst>
          </a:prstGeom>
          <a:gradFill flip="none" rotWithShape="1">
            <a:gsLst>
              <a:gs pos="39000">
                <a:srgbClr val="198AB7"/>
              </a:gs>
              <a:gs pos="100000">
                <a:srgbClr val="28DBD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Rectángulo: esquinas superiores redondeadas 13">
            <a:extLst>
              <a:ext uri="{FF2B5EF4-FFF2-40B4-BE49-F238E27FC236}">
                <a16:creationId xmlns="" xmlns:a16="http://schemas.microsoft.com/office/drawing/2014/main" id="{70EF5972-BD73-4D31-8C2A-5D6F6B2E63A4}"/>
              </a:ext>
            </a:extLst>
          </p:cNvPr>
          <p:cNvSpPr/>
          <p:nvPr userDrawn="1"/>
        </p:nvSpPr>
        <p:spPr>
          <a:xfrm>
            <a:off x="8413884" y="1614276"/>
            <a:ext cx="1229693" cy="21147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26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1">
            <a:extLst>
              <a:ext uri="{FF2B5EF4-FFF2-40B4-BE49-F238E27FC236}">
                <a16:creationId xmlns="" xmlns:a16="http://schemas.microsoft.com/office/drawing/2014/main" id="{FFF757FA-3B8D-49C8-96B7-81A81A168893}"/>
              </a:ext>
            </a:extLst>
          </p:cNvPr>
          <p:cNvSpPr/>
          <p:nvPr userDrawn="1"/>
        </p:nvSpPr>
        <p:spPr>
          <a:xfrm rot="10800000">
            <a:off x="8548840" y="1612313"/>
            <a:ext cx="952041" cy="856570"/>
          </a:xfrm>
          <a:prstGeom prst="round2SameRect">
            <a:avLst>
              <a:gd name="adj1" fmla="val 22255"/>
              <a:gd name="adj2" fmla="val 0"/>
            </a:avLst>
          </a:prstGeom>
          <a:gradFill flip="none" rotWithShape="1">
            <a:gsLst>
              <a:gs pos="39000">
                <a:srgbClr val="198AB7"/>
              </a:gs>
              <a:gs pos="100000">
                <a:srgbClr val="28DBD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41" name="Conector recto 40">
            <a:extLst>
              <a:ext uri="{FF2B5EF4-FFF2-40B4-BE49-F238E27FC236}">
                <a16:creationId xmlns="" xmlns:a16="http://schemas.microsoft.com/office/drawing/2014/main" id="{233334E2-D86E-42CC-A76F-DBB392EE9E32}"/>
              </a:ext>
            </a:extLst>
          </p:cNvPr>
          <p:cNvCxnSpPr/>
          <p:nvPr userDrawn="1"/>
        </p:nvCxnSpPr>
        <p:spPr>
          <a:xfrm>
            <a:off x="4750420" y="3799234"/>
            <a:ext cx="27208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41">
            <a:extLst>
              <a:ext uri="{FF2B5EF4-FFF2-40B4-BE49-F238E27FC236}">
                <a16:creationId xmlns="" xmlns:a16="http://schemas.microsoft.com/office/drawing/2014/main" id="{1738C581-E272-4F73-B2BF-1B3F027B785A}"/>
              </a:ext>
            </a:extLst>
          </p:cNvPr>
          <p:cNvCxnSpPr/>
          <p:nvPr userDrawn="1"/>
        </p:nvCxnSpPr>
        <p:spPr>
          <a:xfrm>
            <a:off x="8548840" y="3799234"/>
            <a:ext cx="27208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="" xmlns:a16="http://schemas.microsoft.com/office/drawing/2014/main" id="{A4E79DDA-AB84-4144-B979-BA6D385B44EB}"/>
              </a:ext>
            </a:extLst>
          </p:cNvPr>
          <p:cNvCxnSpPr/>
          <p:nvPr userDrawn="1"/>
        </p:nvCxnSpPr>
        <p:spPr>
          <a:xfrm>
            <a:off x="4750420" y="4825146"/>
            <a:ext cx="27208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cto 43">
            <a:extLst>
              <a:ext uri="{FF2B5EF4-FFF2-40B4-BE49-F238E27FC236}">
                <a16:creationId xmlns="" xmlns:a16="http://schemas.microsoft.com/office/drawing/2014/main" id="{88FB2323-8457-4EBE-9528-9BABF1F71CC6}"/>
              </a:ext>
            </a:extLst>
          </p:cNvPr>
          <p:cNvCxnSpPr/>
          <p:nvPr userDrawn="1"/>
        </p:nvCxnSpPr>
        <p:spPr>
          <a:xfrm>
            <a:off x="8548840" y="4825146"/>
            <a:ext cx="27208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recto 45">
            <a:extLst>
              <a:ext uri="{FF2B5EF4-FFF2-40B4-BE49-F238E27FC236}">
                <a16:creationId xmlns="" xmlns:a16="http://schemas.microsoft.com/office/drawing/2014/main" id="{DD1C3896-FFAF-4861-93A6-E8A9CE5B3DCB}"/>
              </a:ext>
            </a:extLst>
          </p:cNvPr>
          <p:cNvCxnSpPr/>
          <p:nvPr userDrawn="1"/>
        </p:nvCxnSpPr>
        <p:spPr>
          <a:xfrm>
            <a:off x="5758764" y="1294423"/>
            <a:ext cx="674473" cy="0"/>
          </a:xfrm>
          <a:prstGeom prst="line">
            <a:avLst/>
          </a:prstGeom>
          <a:ln w="25400">
            <a:solidFill>
              <a:srgbClr val="03E7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ángulo 46">
            <a:extLst>
              <a:ext uri="{FF2B5EF4-FFF2-40B4-BE49-F238E27FC236}">
                <a16:creationId xmlns="" xmlns:a16="http://schemas.microsoft.com/office/drawing/2014/main" id="{C7EED801-477A-42EC-BEC9-0AB66851018A}"/>
              </a:ext>
            </a:extLst>
          </p:cNvPr>
          <p:cNvSpPr/>
          <p:nvPr userDrawn="1"/>
        </p:nvSpPr>
        <p:spPr>
          <a:xfrm>
            <a:off x="-278779" y="1828800"/>
            <a:ext cx="4327464" cy="4343400"/>
          </a:xfrm>
          <a:prstGeom prst="rect">
            <a:avLst/>
          </a:prstGeom>
          <a:noFill/>
          <a:ln w="15875">
            <a:solidFill>
              <a:srgbClr val="198AB7">
                <a:alpha val="26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ítulo 1">
            <a:extLst>
              <a:ext uri="{FF2B5EF4-FFF2-40B4-BE49-F238E27FC236}">
                <a16:creationId xmlns="" xmlns:a16="http://schemas.microsoft.com/office/drawing/2014/main" id="{314E0C3C-0DD5-43D8-8071-3554E4F3CD71}"/>
              </a:ext>
            </a:extLst>
          </p:cNvPr>
          <p:cNvSpPr txBox="1">
            <a:spLocks/>
          </p:cNvSpPr>
          <p:nvPr userDrawn="1"/>
        </p:nvSpPr>
        <p:spPr>
          <a:xfrm>
            <a:off x="457199" y="480116"/>
            <a:ext cx="11239501" cy="68119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dirty="0">
                <a:solidFill>
                  <a:srgbClr val="0E4E68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s-ES" sz="3600" b="1" kern="1200" dirty="0">
                <a:solidFill>
                  <a:srgbClr val="0E4E68"/>
                </a:solidFill>
                <a:latin typeface="+mn-lt"/>
                <a:ea typeface="+mj-ea"/>
                <a:cs typeface="+mj-cs"/>
              </a:rPr>
              <a:t>Haga clic para modificar el estilo</a:t>
            </a:r>
          </a:p>
        </p:txBody>
      </p:sp>
      <p:sp>
        <p:nvSpPr>
          <p:cNvPr id="61" name="Marcador de posición de imagen 60">
            <a:extLst>
              <a:ext uri="{FF2B5EF4-FFF2-40B4-BE49-F238E27FC236}">
                <a16:creationId xmlns="" xmlns:a16="http://schemas.microsoft.com/office/drawing/2014/main" id="{E0B72FF0-82BD-4E81-B792-29952233EB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47592" y="1788867"/>
            <a:ext cx="551297" cy="551298"/>
          </a:xfrm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63" name="Marcador de posición de imagen 62">
            <a:extLst>
              <a:ext uri="{FF2B5EF4-FFF2-40B4-BE49-F238E27FC236}">
                <a16:creationId xmlns="" xmlns:a16="http://schemas.microsoft.com/office/drawing/2014/main" id="{D6FA3D21-9AE8-4152-8C10-04718C692B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41155" y="1749354"/>
            <a:ext cx="551297" cy="551298"/>
          </a:xfrm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66" name="Marcador de posición de imagen 65">
            <a:extLst>
              <a:ext uri="{FF2B5EF4-FFF2-40B4-BE49-F238E27FC236}">
                <a16:creationId xmlns="" xmlns:a16="http://schemas.microsoft.com/office/drawing/2014/main" id="{B49427A2-7B57-4177-B49B-1E7F25377A5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025650"/>
            <a:ext cx="3854450" cy="3962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4" name="Marcador de texto 73">
            <a:extLst>
              <a:ext uri="{FF2B5EF4-FFF2-40B4-BE49-F238E27FC236}">
                <a16:creationId xmlns="" xmlns:a16="http://schemas.microsoft.com/office/drawing/2014/main" id="{D6019B7B-4F74-479E-A109-941CB85C09C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00990" y="3014954"/>
            <a:ext cx="3017520" cy="640080"/>
          </a:xfrm>
        </p:spPr>
        <p:txBody>
          <a:bodyPr anchor="ctr">
            <a:noAutofit/>
          </a:bodyPr>
          <a:lstStyle>
            <a:lvl1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76" name="Marcador de texto 75">
            <a:extLst>
              <a:ext uri="{FF2B5EF4-FFF2-40B4-BE49-F238E27FC236}">
                <a16:creationId xmlns="" xmlns:a16="http://schemas.microsoft.com/office/drawing/2014/main" id="{C82BFF13-DBBF-4CD4-AEF0-46B76B7E33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98528" y="4015979"/>
            <a:ext cx="3017520" cy="640080"/>
          </a:xfrm>
        </p:spPr>
        <p:txBody>
          <a:bodyPr anchor="ctr">
            <a:noAutofit/>
          </a:bodyPr>
          <a:lstStyle>
            <a:lvl1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78" name="Marcador de texto 77">
            <a:extLst>
              <a:ext uri="{FF2B5EF4-FFF2-40B4-BE49-F238E27FC236}">
                <a16:creationId xmlns="" xmlns:a16="http://schemas.microsoft.com/office/drawing/2014/main" id="{E99C1F6A-90AE-4385-902E-993803F5FA4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05512" y="5129586"/>
            <a:ext cx="3017520" cy="640080"/>
          </a:xfrm>
        </p:spPr>
        <p:txBody>
          <a:bodyPr anchor="ctr">
            <a:noAutofit/>
          </a:bodyPr>
          <a:lstStyle>
            <a:lvl1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171450" indent="-171450" algn="l" defTabSz="914400" rtl="0" eaLnBrk="1" latinLnBrk="0" hangingPunct="1">
              <a:buClr>
                <a:srgbClr val="198AB7"/>
              </a:buClr>
              <a:buFont typeface="Segoe UI" panose="020B0502040204020203" pitchFamily="34" charset="0"/>
              <a:buChar char="›"/>
              <a:defRPr lang="es-E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710438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79924083-9FCE-490D-8786-A5F98D2B5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0B5D0F4E-EE72-46C9-99EA-C3B8A790B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7" name="Elipse 6">
            <a:extLst>
              <a:ext uri="{FF2B5EF4-FFF2-40B4-BE49-F238E27FC236}">
                <a16:creationId xmlns="" xmlns:a16="http://schemas.microsoft.com/office/drawing/2014/main" id="{83A1C17F-0BC6-4813-8C67-232DBD07B6D0}"/>
              </a:ext>
            </a:extLst>
          </p:cNvPr>
          <p:cNvSpPr/>
          <p:nvPr userDrawn="1"/>
        </p:nvSpPr>
        <p:spPr>
          <a:xfrm>
            <a:off x="838200" y="-674764"/>
            <a:ext cx="396608" cy="396608"/>
          </a:xfrm>
          <a:prstGeom prst="ellipse">
            <a:avLst/>
          </a:prstGeom>
          <a:solidFill>
            <a:srgbClr val="27F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lipse 7">
            <a:extLst>
              <a:ext uri="{FF2B5EF4-FFF2-40B4-BE49-F238E27FC236}">
                <a16:creationId xmlns="" xmlns:a16="http://schemas.microsoft.com/office/drawing/2014/main" id="{5CA06EF2-1133-41F8-91D4-A20D6B93B496}"/>
              </a:ext>
            </a:extLst>
          </p:cNvPr>
          <p:cNvSpPr/>
          <p:nvPr userDrawn="1"/>
        </p:nvSpPr>
        <p:spPr>
          <a:xfrm>
            <a:off x="1433111" y="-674764"/>
            <a:ext cx="396608" cy="396608"/>
          </a:xfrm>
          <a:prstGeom prst="ellipse">
            <a:avLst/>
          </a:prstGeom>
          <a:solidFill>
            <a:srgbClr val="126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Elipse 8">
            <a:extLst>
              <a:ext uri="{FF2B5EF4-FFF2-40B4-BE49-F238E27FC236}">
                <a16:creationId xmlns="" xmlns:a16="http://schemas.microsoft.com/office/drawing/2014/main" id="{82210D55-FC2B-4EAA-9FFC-0A5DB14B5D47}"/>
              </a:ext>
            </a:extLst>
          </p:cNvPr>
          <p:cNvSpPr/>
          <p:nvPr userDrawn="1"/>
        </p:nvSpPr>
        <p:spPr>
          <a:xfrm>
            <a:off x="2039957" y="-674764"/>
            <a:ext cx="396608" cy="396608"/>
          </a:xfrm>
          <a:prstGeom prst="ellipse">
            <a:avLst/>
          </a:prstGeom>
          <a:solidFill>
            <a:srgbClr val="29A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Elipse 19">
            <a:extLst>
              <a:ext uri="{FF2B5EF4-FFF2-40B4-BE49-F238E27FC236}">
                <a16:creationId xmlns="" xmlns:a16="http://schemas.microsoft.com/office/drawing/2014/main" id="{9ADDBC30-B47D-42A7-ABF9-DDFAB0086DCD}"/>
              </a:ext>
            </a:extLst>
          </p:cNvPr>
          <p:cNvSpPr/>
          <p:nvPr userDrawn="1"/>
        </p:nvSpPr>
        <p:spPr>
          <a:xfrm>
            <a:off x="2646803" y="-674764"/>
            <a:ext cx="396608" cy="396608"/>
          </a:xfrm>
          <a:prstGeom prst="ellipse">
            <a:avLst/>
          </a:prstGeom>
          <a:solidFill>
            <a:srgbClr val="198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lipse 9">
            <a:extLst>
              <a:ext uri="{FF2B5EF4-FFF2-40B4-BE49-F238E27FC236}">
                <a16:creationId xmlns="" xmlns:a16="http://schemas.microsoft.com/office/drawing/2014/main" id="{66B0EC96-633A-422D-BBB0-7C0CBCC5B07B}"/>
              </a:ext>
            </a:extLst>
          </p:cNvPr>
          <p:cNvSpPr/>
          <p:nvPr userDrawn="1"/>
        </p:nvSpPr>
        <p:spPr>
          <a:xfrm>
            <a:off x="177800" y="-685800"/>
            <a:ext cx="444500" cy="431800"/>
          </a:xfrm>
          <a:prstGeom prst="ellipse">
            <a:avLst/>
          </a:prstGeom>
          <a:solidFill>
            <a:srgbClr val="03C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Elipse 10">
            <a:extLst>
              <a:ext uri="{FF2B5EF4-FFF2-40B4-BE49-F238E27FC236}">
                <a16:creationId xmlns="" xmlns:a16="http://schemas.microsoft.com/office/drawing/2014/main" id="{8A16746D-1945-45E9-87B9-D8FC74CB97AD}"/>
              </a:ext>
            </a:extLst>
          </p:cNvPr>
          <p:cNvSpPr/>
          <p:nvPr userDrawn="1"/>
        </p:nvSpPr>
        <p:spPr>
          <a:xfrm>
            <a:off x="3296242" y="-685800"/>
            <a:ext cx="444500" cy="431800"/>
          </a:xfrm>
          <a:prstGeom prst="ellipse">
            <a:avLst/>
          </a:prstGeom>
          <a:solidFill>
            <a:srgbClr val="03E7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62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51" r:id="rId4"/>
    <p:sldLayoutId id="2147483650" r:id="rId5"/>
    <p:sldLayoutId id="2147483660" r:id="rId6"/>
    <p:sldLayoutId id="2147483652" r:id="rId7"/>
    <p:sldLayoutId id="2147483665" r:id="rId8"/>
    <p:sldLayoutId id="2147483653" r:id="rId9"/>
    <p:sldLayoutId id="2147483654" r:id="rId10"/>
    <p:sldLayoutId id="2147483655" r:id="rId11"/>
    <p:sldLayoutId id="2147483662" r:id="rId12"/>
    <p:sldLayoutId id="2147483656" r:id="rId13"/>
    <p:sldLayoutId id="2147483657" r:id="rId14"/>
    <p:sldLayoutId id="2147483658" r:id="rId15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pos="288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1152" userDrawn="1">
          <p15:clr>
            <a:srgbClr val="F26B43"/>
          </p15:clr>
        </p15:guide>
        <p15:guide id="4" orient="horz" pos="3888" userDrawn="1">
          <p15:clr>
            <a:srgbClr val="F26B43"/>
          </p15:clr>
        </p15:guide>
        <p15:guide id="5" orient="horz" pos="7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6C66497C-FBA2-43C5-86D9-3D2956E372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Pharmaceutical</a:t>
            </a:r>
            <a:r>
              <a:rPr lang="es-ES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ES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</a:t>
            </a:r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7AE15C05-ECDE-404E-834A-1EF52FA9C2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PE" dirty="0" err="1"/>
              <a:t>Youre</a:t>
            </a:r>
            <a:r>
              <a:rPr lang="es-PE" dirty="0"/>
              <a:t> </a:t>
            </a:r>
            <a:r>
              <a:rPr lang="es-PE" dirty="0" err="1"/>
              <a:t>Headline</a:t>
            </a:r>
            <a:endParaRPr lang="en-US" dirty="0"/>
          </a:p>
        </p:txBody>
      </p:sp>
      <p:sp>
        <p:nvSpPr>
          <p:cNvPr id="6" name="Marcador de texto 5">
            <a:extLst>
              <a:ext uri="{FF2B5EF4-FFF2-40B4-BE49-F238E27FC236}">
                <a16:creationId xmlns="" xmlns:a16="http://schemas.microsoft.com/office/drawing/2014/main" id="{C1F3909E-38BA-4901-8315-6CE6907982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8059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3E7B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57289" y="3812307"/>
            <a:ext cx="5618629" cy="1634963"/>
          </a:xfrm>
        </p:spPr>
        <p:txBody>
          <a:bodyPr/>
          <a:lstStyle/>
          <a:p>
            <a:pPr algn="r"/>
            <a:r>
              <a:rPr lang="en-US" sz="7200" dirty="0">
                <a:solidFill>
                  <a:schemeClr val="bg1"/>
                </a:solidFill>
                <a:latin typeface="+mn-lt"/>
              </a:rPr>
              <a:t>THANK</a:t>
            </a:r>
            <a:br>
              <a:rPr lang="en-US" sz="7200" dirty="0">
                <a:solidFill>
                  <a:schemeClr val="bg1"/>
                </a:solidFill>
                <a:latin typeface="+mn-lt"/>
              </a:rPr>
            </a:br>
            <a:r>
              <a:rPr lang="en-US" sz="7200" dirty="0">
                <a:solidFill>
                  <a:schemeClr val="bg1"/>
                </a:solidFill>
                <a:latin typeface="+mn-lt"/>
              </a:rPr>
              <a:t>YOU</a:t>
            </a:r>
          </a:p>
        </p:txBody>
      </p:sp>
      <p:sp>
        <p:nvSpPr>
          <p:cNvPr id="4" name="Rounded Rectangle 3"/>
          <p:cNvSpPr/>
          <p:nvPr/>
        </p:nvSpPr>
        <p:spPr>
          <a:xfrm rot="5400000">
            <a:off x="2092952" y="2027592"/>
            <a:ext cx="498637" cy="468454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3C99A"/>
          </a:solidFill>
          <a:ln>
            <a:noFill/>
          </a:ln>
          <a:effectLst>
            <a:outerShdw blurRad="50800" dist="25400" dir="27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91440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</a:rPr>
              <a:t>Loremipsum@email.com</a:t>
            </a:r>
          </a:p>
        </p:txBody>
      </p:sp>
      <p:sp>
        <p:nvSpPr>
          <p:cNvPr id="5" name="Rounded Rectangle 4"/>
          <p:cNvSpPr/>
          <p:nvPr/>
        </p:nvSpPr>
        <p:spPr>
          <a:xfrm rot="5400000">
            <a:off x="2092952" y="3146081"/>
            <a:ext cx="498637" cy="468454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3C99A"/>
          </a:solidFill>
          <a:ln>
            <a:noFill/>
          </a:ln>
          <a:effectLst>
            <a:outerShdw blurRad="50800" dist="25400" dir="27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91440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</a:rPr>
              <a:t>1234567890    |    123434567899</a:t>
            </a:r>
          </a:p>
        </p:txBody>
      </p:sp>
      <p:cxnSp>
        <p:nvCxnSpPr>
          <p:cNvPr id="7" name="Conector recto 11">
            <a:extLst>
              <a:ext uri="{FF2B5EF4-FFF2-40B4-BE49-F238E27FC236}">
                <a16:creationId xmlns="" xmlns:a16="http://schemas.microsoft.com/office/drawing/2014/main" id="{8AF7D004-1C8B-48D7-A143-BF078761CBCB}"/>
              </a:ext>
            </a:extLst>
          </p:cNvPr>
          <p:cNvCxnSpPr/>
          <p:nvPr/>
        </p:nvCxnSpPr>
        <p:spPr>
          <a:xfrm>
            <a:off x="11092100" y="5580310"/>
            <a:ext cx="415149" cy="0"/>
          </a:xfrm>
          <a:prstGeom prst="line">
            <a:avLst/>
          </a:prstGeom>
          <a:ln w="88900">
            <a:solidFill>
              <a:srgbClr val="27FC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2"/>
          <p:cNvSpPr/>
          <p:nvPr/>
        </p:nvSpPr>
        <p:spPr>
          <a:xfrm rot="5400000">
            <a:off x="2092952" y="909103"/>
            <a:ext cx="498637" cy="468454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3C99A"/>
          </a:solidFill>
          <a:ln>
            <a:noFill/>
          </a:ln>
          <a:effectLst>
            <a:outerShdw blurRad="50800" dist="25400" dir="27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91440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consectetuer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1" name="Freeform 26">
            <a:extLst>
              <a:ext uri="{FF2B5EF4-FFF2-40B4-BE49-F238E27FC236}">
                <a16:creationId xmlns="" xmlns:a16="http://schemas.microsoft.com/office/drawing/2014/main" id="{AD6A2286-9D9C-4F77-8D44-2EF544B1CA8D}"/>
              </a:ext>
            </a:extLst>
          </p:cNvPr>
          <p:cNvSpPr>
            <a:spLocks noEditPoints="1"/>
          </p:cNvSpPr>
          <p:nvPr/>
        </p:nvSpPr>
        <p:spPr bwMode="auto">
          <a:xfrm>
            <a:off x="457200" y="5350236"/>
            <a:ext cx="276225" cy="276225"/>
          </a:xfrm>
          <a:custGeom>
            <a:avLst/>
            <a:gdLst>
              <a:gd name="T0" fmla="*/ 738 w 869"/>
              <a:gd name="T1" fmla="*/ 825 h 869"/>
              <a:gd name="T2" fmla="*/ 684 w 869"/>
              <a:gd name="T3" fmla="*/ 839 h 869"/>
              <a:gd name="T4" fmla="*/ 642 w 869"/>
              <a:gd name="T5" fmla="*/ 831 h 869"/>
              <a:gd name="T6" fmla="*/ 536 w 869"/>
              <a:gd name="T7" fmla="*/ 761 h 869"/>
              <a:gd name="T8" fmla="*/ 343 w 869"/>
              <a:gd name="T9" fmla="*/ 599 h 869"/>
              <a:gd name="T10" fmla="*/ 169 w 869"/>
              <a:gd name="T11" fmla="*/ 412 h 869"/>
              <a:gd name="T12" fmla="*/ 44 w 869"/>
              <a:gd name="T13" fmla="*/ 241 h 869"/>
              <a:gd name="T14" fmla="*/ 30 w 869"/>
              <a:gd name="T15" fmla="*/ 193 h 869"/>
              <a:gd name="T16" fmla="*/ 38 w 869"/>
              <a:gd name="T17" fmla="*/ 145 h 869"/>
              <a:gd name="T18" fmla="*/ 64 w 869"/>
              <a:gd name="T19" fmla="*/ 102 h 869"/>
              <a:gd name="T20" fmla="*/ 139 w 869"/>
              <a:gd name="T21" fmla="*/ 35 h 869"/>
              <a:gd name="T22" fmla="*/ 175 w 869"/>
              <a:gd name="T23" fmla="*/ 31 h 869"/>
              <a:gd name="T24" fmla="*/ 208 w 869"/>
              <a:gd name="T25" fmla="*/ 42 h 869"/>
              <a:gd name="T26" fmla="*/ 322 w 869"/>
              <a:gd name="T27" fmla="*/ 156 h 869"/>
              <a:gd name="T28" fmla="*/ 334 w 869"/>
              <a:gd name="T29" fmla="*/ 190 h 869"/>
              <a:gd name="T30" fmla="*/ 329 w 869"/>
              <a:gd name="T31" fmla="*/ 224 h 869"/>
              <a:gd name="T32" fmla="*/ 282 w 869"/>
              <a:gd name="T33" fmla="*/ 280 h 869"/>
              <a:gd name="T34" fmla="*/ 314 w 869"/>
              <a:gd name="T35" fmla="*/ 339 h 869"/>
              <a:gd name="T36" fmla="*/ 492 w 869"/>
              <a:gd name="T37" fmla="*/ 522 h 869"/>
              <a:gd name="T38" fmla="*/ 585 w 869"/>
              <a:gd name="T39" fmla="*/ 590 h 869"/>
              <a:gd name="T40" fmla="*/ 638 w 869"/>
              <a:gd name="T41" fmla="*/ 543 h 869"/>
              <a:gd name="T42" fmla="*/ 672 w 869"/>
              <a:gd name="T43" fmla="*/ 534 h 869"/>
              <a:gd name="T44" fmla="*/ 707 w 869"/>
              <a:gd name="T45" fmla="*/ 543 h 869"/>
              <a:gd name="T46" fmla="*/ 823 w 869"/>
              <a:gd name="T47" fmla="*/ 655 h 869"/>
              <a:gd name="T48" fmla="*/ 838 w 869"/>
              <a:gd name="T49" fmla="*/ 687 h 869"/>
              <a:gd name="T50" fmla="*/ 837 w 869"/>
              <a:gd name="T51" fmla="*/ 723 h 869"/>
              <a:gd name="T52" fmla="*/ 818 w 869"/>
              <a:gd name="T53" fmla="*/ 754 h 869"/>
              <a:gd name="T54" fmla="*/ 730 w 869"/>
              <a:gd name="T55" fmla="*/ 522 h 869"/>
              <a:gd name="T56" fmla="*/ 683 w 869"/>
              <a:gd name="T57" fmla="*/ 506 h 869"/>
              <a:gd name="T58" fmla="*/ 632 w 869"/>
              <a:gd name="T59" fmla="*/ 513 h 869"/>
              <a:gd name="T60" fmla="*/ 578 w 869"/>
              <a:gd name="T61" fmla="*/ 557 h 869"/>
              <a:gd name="T62" fmla="*/ 406 w 869"/>
              <a:gd name="T63" fmla="*/ 396 h 869"/>
              <a:gd name="T64" fmla="*/ 342 w 869"/>
              <a:gd name="T65" fmla="*/ 262 h 869"/>
              <a:gd name="T66" fmla="*/ 363 w 869"/>
              <a:gd name="T67" fmla="*/ 217 h 869"/>
              <a:gd name="T68" fmla="*/ 360 w 869"/>
              <a:gd name="T69" fmla="*/ 168 h 869"/>
              <a:gd name="T70" fmla="*/ 334 w 869"/>
              <a:gd name="T71" fmla="*/ 124 h 869"/>
              <a:gd name="T72" fmla="*/ 207 w 869"/>
              <a:gd name="T73" fmla="*/ 8 h 869"/>
              <a:gd name="T74" fmla="*/ 158 w 869"/>
              <a:gd name="T75" fmla="*/ 1 h 869"/>
              <a:gd name="T76" fmla="*/ 110 w 869"/>
              <a:gd name="T77" fmla="*/ 17 h 869"/>
              <a:gd name="T78" fmla="*/ 27 w 869"/>
              <a:gd name="T79" fmla="*/ 101 h 869"/>
              <a:gd name="T80" fmla="*/ 2 w 869"/>
              <a:gd name="T81" fmla="*/ 159 h 869"/>
              <a:gd name="T82" fmla="*/ 5 w 869"/>
              <a:gd name="T83" fmla="*/ 220 h 869"/>
              <a:gd name="T84" fmla="*/ 54 w 869"/>
              <a:gd name="T85" fmla="*/ 309 h 869"/>
              <a:gd name="T86" fmla="*/ 213 w 869"/>
              <a:gd name="T87" fmla="*/ 510 h 869"/>
              <a:gd name="T88" fmla="*/ 398 w 869"/>
              <a:gd name="T89" fmla="*/ 690 h 869"/>
              <a:gd name="T90" fmla="*/ 603 w 869"/>
              <a:gd name="T91" fmla="*/ 845 h 869"/>
              <a:gd name="T92" fmla="*/ 652 w 869"/>
              <a:gd name="T93" fmla="*/ 865 h 869"/>
              <a:gd name="T94" fmla="*/ 713 w 869"/>
              <a:gd name="T95" fmla="*/ 866 h 869"/>
              <a:gd name="T96" fmla="*/ 777 w 869"/>
              <a:gd name="T97" fmla="*/ 836 h 869"/>
              <a:gd name="T98" fmla="*/ 857 w 869"/>
              <a:gd name="T99" fmla="*/ 749 h 869"/>
              <a:gd name="T100" fmla="*/ 869 w 869"/>
              <a:gd name="T101" fmla="*/ 701 h 869"/>
              <a:gd name="T102" fmla="*/ 857 w 869"/>
              <a:gd name="T103" fmla="*/ 65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69" h="869">
                <a:moveTo>
                  <a:pt x="818" y="754"/>
                </a:moveTo>
                <a:lnTo>
                  <a:pt x="766" y="805"/>
                </a:lnTo>
                <a:lnTo>
                  <a:pt x="758" y="813"/>
                </a:lnTo>
                <a:lnTo>
                  <a:pt x="749" y="819"/>
                </a:lnTo>
                <a:lnTo>
                  <a:pt x="738" y="825"/>
                </a:lnTo>
                <a:lnTo>
                  <a:pt x="729" y="830"/>
                </a:lnTo>
                <a:lnTo>
                  <a:pt x="718" y="834"/>
                </a:lnTo>
                <a:lnTo>
                  <a:pt x="706" y="837"/>
                </a:lnTo>
                <a:lnTo>
                  <a:pt x="696" y="838"/>
                </a:lnTo>
                <a:lnTo>
                  <a:pt x="684" y="839"/>
                </a:lnTo>
                <a:lnTo>
                  <a:pt x="675" y="838"/>
                </a:lnTo>
                <a:lnTo>
                  <a:pt x="667" y="837"/>
                </a:lnTo>
                <a:lnTo>
                  <a:pt x="658" y="836"/>
                </a:lnTo>
                <a:lnTo>
                  <a:pt x="650" y="834"/>
                </a:lnTo>
                <a:lnTo>
                  <a:pt x="642" y="831"/>
                </a:lnTo>
                <a:lnTo>
                  <a:pt x="634" y="828"/>
                </a:lnTo>
                <a:lnTo>
                  <a:pt x="626" y="824"/>
                </a:lnTo>
                <a:lnTo>
                  <a:pt x="619" y="819"/>
                </a:lnTo>
                <a:lnTo>
                  <a:pt x="577" y="791"/>
                </a:lnTo>
                <a:lnTo>
                  <a:pt x="536" y="761"/>
                </a:lnTo>
                <a:lnTo>
                  <a:pt x="496" y="731"/>
                </a:lnTo>
                <a:lnTo>
                  <a:pt x="456" y="699"/>
                </a:lnTo>
                <a:lnTo>
                  <a:pt x="417" y="667"/>
                </a:lnTo>
                <a:lnTo>
                  <a:pt x="379" y="633"/>
                </a:lnTo>
                <a:lnTo>
                  <a:pt x="343" y="599"/>
                </a:lnTo>
                <a:lnTo>
                  <a:pt x="306" y="563"/>
                </a:lnTo>
                <a:lnTo>
                  <a:pt x="270" y="527"/>
                </a:lnTo>
                <a:lnTo>
                  <a:pt x="236" y="489"/>
                </a:lnTo>
                <a:lnTo>
                  <a:pt x="202" y="452"/>
                </a:lnTo>
                <a:lnTo>
                  <a:pt x="169" y="412"/>
                </a:lnTo>
                <a:lnTo>
                  <a:pt x="138" y="373"/>
                </a:lnTo>
                <a:lnTo>
                  <a:pt x="107" y="333"/>
                </a:lnTo>
                <a:lnTo>
                  <a:pt x="78" y="292"/>
                </a:lnTo>
                <a:lnTo>
                  <a:pt x="50" y="250"/>
                </a:lnTo>
                <a:lnTo>
                  <a:pt x="44" y="241"/>
                </a:lnTo>
                <a:lnTo>
                  <a:pt x="40" y="232"/>
                </a:lnTo>
                <a:lnTo>
                  <a:pt x="37" y="223"/>
                </a:lnTo>
                <a:lnTo>
                  <a:pt x="33" y="213"/>
                </a:lnTo>
                <a:lnTo>
                  <a:pt x="31" y="203"/>
                </a:lnTo>
                <a:lnTo>
                  <a:pt x="30" y="193"/>
                </a:lnTo>
                <a:lnTo>
                  <a:pt x="30" y="184"/>
                </a:lnTo>
                <a:lnTo>
                  <a:pt x="31" y="174"/>
                </a:lnTo>
                <a:lnTo>
                  <a:pt x="32" y="164"/>
                </a:lnTo>
                <a:lnTo>
                  <a:pt x="35" y="155"/>
                </a:lnTo>
                <a:lnTo>
                  <a:pt x="38" y="145"/>
                </a:lnTo>
                <a:lnTo>
                  <a:pt x="41" y="135"/>
                </a:lnTo>
                <a:lnTo>
                  <a:pt x="46" y="127"/>
                </a:lnTo>
                <a:lnTo>
                  <a:pt x="52" y="118"/>
                </a:lnTo>
                <a:lnTo>
                  <a:pt x="57" y="110"/>
                </a:lnTo>
                <a:lnTo>
                  <a:pt x="64" y="102"/>
                </a:lnTo>
                <a:lnTo>
                  <a:pt x="116" y="51"/>
                </a:lnTo>
                <a:lnTo>
                  <a:pt x="121" y="47"/>
                </a:lnTo>
                <a:lnTo>
                  <a:pt x="127" y="42"/>
                </a:lnTo>
                <a:lnTo>
                  <a:pt x="133" y="38"/>
                </a:lnTo>
                <a:lnTo>
                  <a:pt x="139" y="35"/>
                </a:lnTo>
                <a:lnTo>
                  <a:pt x="146" y="33"/>
                </a:lnTo>
                <a:lnTo>
                  <a:pt x="153" y="32"/>
                </a:lnTo>
                <a:lnTo>
                  <a:pt x="161" y="31"/>
                </a:lnTo>
                <a:lnTo>
                  <a:pt x="167" y="30"/>
                </a:lnTo>
                <a:lnTo>
                  <a:pt x="175" y="31"/>
                </a:lnTo>
                <a:lnTo>
                  <a:pt x="182" y="32"/>
                </a:lnTo>
                <a:lnTo>
                  <a:pt x="189" y="33"/>
                </a:lnTo>
                <a:lnTo>
                  <a:pt x="196" y="35"/>
                </a:lnTo>
                <a:lnTo>
                  <a:pt x="202" y="38"/>
                </a:lnTo>
                <a:lnTo>
                  <a:pt x="208" y="42"/>
                </a:lnTo>
                <a:lnTo>
                  <a:pt x="214" y="47"/>
                </a:lnTo>
                <a:lnTo>
                  <a:pt x="220" y="51"/>
                </a:lnTo>
                <a:lnTo>
                  <a:pt x="313" y="145"/>
                </a:lnTo>
                <a:lnTo>
                  <a:pt x="318" y="150"/>
                </a:lnTo>
                <a:lnTo>
                  <a:pt x="322" y="156"/>
                </a:lnTo>
                <a:lnTo>
                  <a:pt x="325" y="162"/>
                </a:lnTo>
                <a:lnTo>
                  <a:pt x="329" y="169"/>
                </a:lnTo>
                <a:lnTo>
                  <a:pt x="331" y="176"/>
                </a:lnTo>
                <a:lnTo>
                  <a:pt x="333" y="182"/>
                </a:lnTo>
                <a:lnTo>
                  <a:pt x="334" y="190"/>
                </a:lnTo>
                <a:lnTo>
                  <a:pt x="334" y="196"/>
                </a:lnTo>
                <a:lnTo>
                  <a:pt x="334" y="204"/>
                </a:lnTo>
                <a:lnTo>
                  <a:pt x="333" y="210"/>
                </a:lnTo>
                <a:lnTo>
                  <a:pt x="331" y="218"/>
                </a:lnTo>
                <a:lnTo>
                  <a:pt x="329" y="224"/>
                </a:lnTo>
                <a:lnTo>
                  <a:pt x="325" y="231"/>
                </a:lnTo>
                <a:lnTo>
                  <a:pt x="322" y="237"/>
                </a:lnTo>
                <a:lnTo>
                  <a:pt x="318" y="243"/>
                </a:lnTo>
                <a:lnTo>
                  <a:pt x="313" y="249"/>
                </a:lnTo>
                <a:lnTo>
                  <a:pt x="282" y="280"/>
                </a:lnTo>
                <a:lnTo>
                  <a:pt x="278" y="284"/>
                </a:lnTo>
                <a:lnTo>
                  <a:pt x="277" y="289"/>
                </a:lnTo>
                <a:lnTo>
                  <a:pt x="278" y="295"/>
                </a:lnTo>
                <a:lnTo>
                  <a:pt x="281" y="300"/>
                </a:lnTo>
                <a:lnTo>
                  <a:pt x="314" y="339"/>
                </a:lnTo>
                <a:lnTo>
                  <a:pt x="347" y="376"/>
                </a:lnTo>
                <a:lnTo>
                  <a:pt x="382" y="415"/>
                </a:lnTo>
                <a:lnTo>
                  <a:pt x="417" y="451"/>
                </a:lnTo>
                <a:lnTo>
                  <a:pt x="455" y="487"/>
                </a:lnTo>
                <a:lnTo>
                  <a:pt x="492" y="522"/>
                </a:lnTo>
                <a:lnTo>
                  <a:pt x="531" y="556"/>
                </a:lnTo>
                <a:lnTo>
                  <a:pt x="569" y="588"/>
                </a:lnTo>
                <a:lnTo>
                  <a:pt x="575" y="591"/>
                </a:lnTo>
                <a:lnTo>
                  <a:pt x="580" y="592"/>
                </a:lnTo>
                <a:lnTo>
                  <a:pt x="585" y="590"/>
                </a:lnTo>
                <a:lnTo>
                  <a:pt x="590" y="588"/>
                </a:lnTo>
                <a:lnTo>
                  <a:pt x="621" y="556"/>
                </a:lnTo>
                <a:lnTo>
                  <a:pt x="626" y="552"/>
                </a:lnTo>
                <a:lnTo>
                  <a:pt x="631" y="547"/>
                </a:lnTo>
                <a:lnTo>
                  <a:pt x="638" y="543"/>
                </a:lnTo>
                <a:lnTo>
                  <a:pt x="644" y="540"/>
                </a:lnTo>
                <a:lnTo>
                  <a:pt x="651" y="538"/>
                </a:lnTo>
                <a:lnTo>
                  <a:pt x="658" y="537"/>
                </a:lnTo>
                <a:lnTo>
                  <a:pt x="666" y="535"/>
                </a:lnTo>
                <a:lnTo>
                  <a:pt x="672" y="534"/>
                </a:lnTo>
                <a:lnTo>
                  <a:pt x="680" y="535"/>
                </a:lnTo>
                <a:lnTo>
                  <a:pt x="687" y="537"/>
                </a:lnTo>
                <a:lnTo>
                  <a:pt x="693" y="538"/>
                </a:lnTo>
                <a:lnTo>
                  <a:pt x="701" y="540"/>
                </a:lnTo>
                <a:lnTo>
                  <a:pt x="707" y="543"/>
                </a:lnTo>
                <a:lnTo>
                  <a:pt x="713" y="547"/>
                </a:lnTo>
                <a:lnTo>
                  <a:pt x="719" y="552"/>
                </a:lnTo>
                <a:lnTo>
                  <a:pt x="724" y="556"/>
                </a:lnTo>
                <a:lnTo>
                  <a:pt x="818" y="650"/>
                </a:lnTo>
                <a:lnTo>
                  <a:pt x="823" y="655"/>
                </a:lnTo>
                <a:lnTo>
                  <a:pt x="827" y="662"/>
                </a:lnTo>
                <a:lnTo>
                  <a:pt x="831" y="667"/>
                </a:lnTo>
                <a:lnTo>
                  <a:pt x="834" y="673"/>
                </a:lnTo>
                <a:lnTo>
                  <a:pt x="837" y="681"/>
                </a:lnTo>
                <a:lnTo>
                  <a:pt x="838" y="687"/>
                </a:lnTo>
                <a:lnTo>
                  <a:pt x="839" y="695"/>
                </a:lnTo>
                <a:lnTo>
                  <a:pt x="839" y="701"/>
                </a:lnTo>
                <a:lnTo>
                  <a:pt x="839" y="709"/>
                </a:lnTo>
                <a:lnTo>
                  <a:pt x="838" y="715"/>
                </a:lnTo>
                <a:lnTo>
                  <a:pt x="837" y="723"/>
                </a:lnTo>
                <a:lnTo>
                  <a:pt x="834" y="729"/>
                </a:lnTo>
                <a:lnTo>
                  <a:pt x="831" y="736"/>
                </a:lnTo>
                <a:lnTo>
                  <a:pt x="827" y="742"/>
                </a:lnTo>
                <a:lnTo>
                  <a:pt x="823" y="747"/>
                </a:lnTo>
                <a:lnTo>
                  <a:pt x="818" y="754"/>
                </a:lnTo>
                <a:lnTo>
                  <a:pt x="818" y="754"/>
                </a:lnTo>
                <a:close/>
                <a:moveTo>
                  <a:pt x="839" y="629"/>
                </a:moveTo>
                <a:lnTo>
                  <a:pt x="746" y="535"/>
                </a:lnTo>
                <a:lnTo>
                  <a:pt x="738" y="528"/>
                </a:lnTo>
                <a:lnTo>
                  <a:pt x="730" y="522"/>
                </a:lnTo>
                <a:lnTo>
                  <a:pt x="721" y="517"/>
                </a:lnTo>
                <a:lnTo>
                  <a:pt x="712" y="513"/>
                </a:lnTo>
                <a:lnTo>
                  <a:pt x="703" y="509"/>
                </a:lnTo>
                <a:lnTo>
                  <a:pt x="692" y="507"/>
                </a:lnTo>
                <a:lnTo>
                  <a:pt x="683" y="506"/>
                </a:lnTo>
                <a:lnTo>
                  <a:pt x="672" y="504"/>
                </a:lnTo>
                <a:lnTo>
                  <a:pt x="662" y="506"/>
                </a:lnTo>
                <a:lnTo>
                  <a:pt x="652" y="507"/>
                </a:lnTo>
                <a:lnTo>
                  <a:pt x="642" y="509"/>
                </a:lnTo>
                <a:lnTo>
                  <a:pt x="632" y="513"/>
                </a:lnTo>
                <a:lnTo>
                  <a:pt x="624" y="517"/>
                </a:lnTo>
                <a:lnTo>
                  <a:pt x="615" y="522"/>
                </a:lnTo>
                <a:lnTo>
                  <a:pt x="607" y="528"/>
                </a:lnTo>
                <a:lnTo>
                  <a:pt x="599" y="535"/>
                </a:lnTo>
                <a:lnTo>
                  <a:pt x="578" y="557"/>
                </a:lnTo>
                <a:lnTo>
                  <a:pt x="543" y="526"/>
                </a:lnTo>
                <a:lnTo>
                  <a:pt x="507" y="495"/>
                </a:lnTo>
                <a:lnTo>
                  <a:pt x="473" y="463"/>
                </a:lnTo>
                <a:lnTo>
                  <a:pt x="439" y="430"/>
                </a:lnTo>
                <a:lnTo>
                  <a:pt x="406" y="396"/>
                </a:lnTo>
                <a:lnTo>
                  <a:pt x="374" y="361"/>
                </a:lnTo>
                <a:lnTo>
                  <a:pt x="343" y="327"/>
                </a:lnTo>
                <a:lnTo>
                  <a:pt x="313" y="292"/>
                </a:lnTo>
                <a:lnTo>
                  <a:pt x="334" y="269"/>
                </a:lnTo>
                <a:lnTo>
                  <a:pt x="342" y="262"/>
                </a:lnTo>
                <a:lnTo>
                  <a:pt x="347" y="253"/>
                </a:lnTo>
                <a:lnTo>
                  <a:pt x="352" y="245"/>
                </a:lnTo>
                <a:lnTo>
                  <a:pt x="357" y="235"/>
                </a:lnTo>
                <a:lnTo>
                  <a:pt x="360" y="226"/>
                </a:lnTo>
                <a:lnTo>
                  <a:pt x="363" y="217"/>
                </a:lnTo>
                <a:lnTo>
                  <a:pt x="364" y="206"/>
                </a:lnTo>
                <a:lnTo>
                  <a:pt x="364" y="196"/>
                </a:lnTo>
                <a:lnTo>
                  <a:pt x="364" y="187"/>
                </a:lnTo>
                <a:lnTo>
                  <a:pt x="363" y="177"/>
                </a:lnTo>
                <a:lnTo>
                  <a:pt x="360" y="168"/>
                </a:lnTo>
                <a:lnTo>
                  <a:pt x="357" y="158"/>
                </a:lnTo>
                <a:lnTo>
                  <a:pt x="352" y="148"/>
                </a:lnTo>
                <a:lnTo>
                  <a:pt x="347" y="140"/>
                </a:lnTo>
                <a:lnTo>
                  <a:pt x="342" y="131"/>
                </a:lnTo>
                <a:lnTo>
                  <a:pt x="334" y="124"/>
                </a:lnTo>
                <a:lnTo>
                  <a:pt x="241" y="30"/>
                </a:lnTo>
                <a:lnTo>
                  <a:pt x="232" y="23"/>
                </a:lnTo>
                <a:lnTo>
                  <a:pt x="225" y="17"/>
                </a:lnTo>
                <a:lnTo>
                  <a:pt x="216" y="12"/>
                </a:lnTo>
                <a:lnTo>
                  <a:pt x="207" y="8"/>
                </a:lnTo>
                <a:lnTo>
                  <a:pt x="197" y="4"/>
                </a:lnTo>
                <a:lnTo>
                  <a:pt x="187" y="2"/>
                </a:lnTo>
                <a:lnTo>
                  <a:pt x="178" y="1"/>
                </a:lnTo>
                <a:lnTo>
                  <a:pt x="167" y="0"/>
                </a:lnTo>
                <a:lnTo>
                  <a:pt x="158" y="1"/>
                </a:lnTo>
                <a:lnTo>
                  <a:pt x="147" y="2"/>
                </a:lnTo>
                <a:lnTo>
                  <a:pt x="137" y="4"/>
                </a:lnTo>
                <a:lnTo>
                  <a:pt x="128" y="8"/>
                </a:lnTo>
                <a:lnTo>
                  <a:pt x="119" y="12"/>
                </a:lnTo>
                <a:lnTo>
                  <a:pt x="110" y="17"/>
                </a:lnTo>
                <a:lnTo>
                  <a:pt x="102" y="23"/>
                </a:lnTo>
                <a:lnTo>
                  <a:pt x="94" y="30"/>
                </a:lnTo>
                <a:lnTo>
                  <a:pt x="43" y="81"/>
                </a:lnTo>
                <a:lnTo>
                  <a:pt x="35" y="90"/>
                </a:lnTo>
                <a:lnTo>
                  <a:pt x="27" y="101"/>
                </a:lnTo>
                <a:lnTo>
                  <a:pt x="20" y="112"/>
                </a:lnTo>
                <a:lnTo>
                  <a:pt x="14" y="123"/>
                </a:lnTo>
                <a:lnTo>
                  <a:pt x="9" y="134"/>
                </a:lnTo>
                <a:lnTo>
                  <a:pt x="6" y="146"/>
                </a:lnTo>
                <a:lnTo>
                  <a:pt x="2" y="159"/>
                </a:lnTo>
                <a:lnTo>
                  <a:pt x="1" y="171"/>
                </a:lnTo>
                <a:lnTo>
                  <a:pt x="0" y="184"/>
                </a:lnTo>
                <a:lnTo>
                  <a:pt x="0" y="195"/>
                </a:lnTo>
                <a:lnTo>
                  <a:pt x="2" y="208"/>
                </a:lnTo>
                <a:lnTo>
                  <a:pt x="5" y="220"/>
                </a:lnTo>
                <a:lnTo>
                  <a:pt x="8" y="233"/>
                </a:lnTo>
                <a:lnTo>
                  <a:pt x="12" y="245"/>
                </a:lnTo>
                <a:lnTo>
                  <a:pt x="18" y="255"/>
                </a:lnTo>
                <a:lnTo>
                  <a:pt x="25" y="267"/>
                </a:lnTo>
                <a:lnTo>
                  <a:pt x="54" y="309"/>
                </a:lnTo>
                <a:lnTo>
                  <a:pt x="84" y="350"/>
                </a:lnTo>
                <a:lnTo>
                  <a:pt x="115" y="392"/>
                </a:lnTo>
                <a:lnTo>
                  <a:pt x="147" y="432"/>
                </a:lnTo>
                <a:lnTo>
                  <a:pt x="180" y="471"/>
                </a:lnTo>
                <a:lnTo>
                  <a:pt x="213" y="510"/>
                </a:lnTo>
                <a:lnTo>
                  <a:pt x="248" y="547"/>
                </a:lnTo>
                <a:lnTo>
                  <a:pt x="285" y="585"/>
                </a:lnTo>
                <a:lnTo>
                  <a:pt x="321" y="620"/>
                </a:lnTo>
                <a:lnTo>
                  <a:pt x="360" y="655"/>
                </a:lnTo>
                <a:lnTo>
                  <a:pt x="398" y="690"/>
                </a:lnTo>
                <a:lnTo>
                  <a:pt x="438" y="723"/>
                </a:lnTo>
                <a:lnTo>
                  <a:pt x="477" y="755"/>
                </a:lnTo>
                <a:lnTo>
                  <a:pt x="518" y="786"/>
                </a:lnTo>
                <a:lnTo>
                  <a:pt x="560" y="816"/>
                </a:lnTo>
                <a:lnTo>
                  <a:pt x="603" y="845"/>
                </a:lnTo>
                <a:lnTo>
                  <a:pt x="612" y="850"/>
                </a:lnTo>
                <a:lnTo>
                  <a:pt x="621" y="855"/>
                </a:lnTo>
                <a:lnTo>
                  <a:pt x="631" y="860"/>
                </a:lnTo>
                <a:lnTo>
                  <a:pt x="641" y="863"/>
                </a:lnTo>
                <a:lnTo>
                  <a:pt x="652" y="865"/>
                </a:lnTo>
                <a:lnTo>
                  <a:pt x="662" y="867"/>
                </a:lnTo>
                <a:lnTo>
                  <a:pt x="673" y="868"/>
                </a:lnTo>
                <a:lnTo>
                  <a:pt x="684" y="869"/>
                </a:lnTo>
                <a:lnTo>
                  <a:pt x="699" y="868"/>
                </a:lnTo>
                <a:lnTo>
                  <a:pt x="713" y="866"/>
                </a:lnTo>
                <a:lnTo>
                  <a:pt x="727" y="863"/>
                </a:lnTo>
                <a:lnTo>
                  <a:pt x="741" y="857"/>
                </a:lnTo>
                <a:lnTo>
                  <a:pt x="753" y="852"/>
                </a:lnTo>
                <a:lnTo>
                  <a:pt x="765" y="845"/>
                </a:lnTo>
                <a:lnTo>
                  <a:pt x="777" y="836"/>
                </a:lnTo>
                <a:lnTo>
                  <a:pt x="788" y="825"/>
                </a:lnTo>
                <a:lnTo>
                  <a:pt x="839" y="774"/>
                </a:lnTo>
                <a:lnTo>
                  <a:pt x="846" y="767"/>
                </a:lnTo>
                <a:lnTo>
                  <a:pt x="852" y="758"/>
                </a:lnTo>
                <a:lnTo>
                  <a:pt x="857" y="749"/>
                </a:lnTo>
                <a:lnTo>
                  <a:pt x="861" y="740"/>
                </a:lnTo>
                <a:lnTo>
                  <a:pt x="865" y="731"/>
                </a:lnTo>
                <a:lnTo>
                  <a:pt x="868" y="722"/>
                </a:lnTo>
                <a:lnTo>
                  <a:pt x="869" y="711"/>
                </a:lnTo>
                <a:lnTo>
                  <a:pt x="869" y="701"/>
                </a:lnTo>
                <a:lnTo>
                  <a:pt x="869" y="692"/>
                </a:lnTo>
                <a:lnTo>
                  <a:pt x="868" y="682"/>
                </a:lnTo>
                <a:lnTo>
                  <a:pt x="865" y="672"/>
                </a:lnTo>
                <a:lnTo>
                  <a:pt x="861" y="663"/>
                </a:lnTo>
                <a:lnTo>
                  <a:pt x="857" y="653"/>
                </a:lnTo>
                <a:lnTo>
                  <a:pt x="852" y="645"/>
                </a:lnTo>
                <a:lnTo>
                  <a:pt x="846" y="636"/>
                </a:lnTo>
                <a:lnTo>
                  <a:pt x="839" y="629"/>
                </a:lnTo>
                <a:close/>
              </a:path>
            </a:pathLst>
          </a:custGeom>
          <a:solidFill>
            <a:srgbClr val="12668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144">
            <a:extLst>
              <a:ext uri="{FF2B5EF4-FFF2-40B4-BE49-F238E27FC236}">
                <a16:creationId xmlns="" xmlns:a16="http://schemas.microsoft.com/office/drawing/2014/main" id="{C8068360-A2AF-4C86-A597-83F143F77BA5}"/>
              </a:ext>
            </a:extLst>
          </p:cNvPr>
          <p:cNvGrpSpPr/>
          <p:nvPr/>
        </p:nvGrpSpPr>
        <p:grpSpPr>
          <a:xfrm>
            <a:off x="484329" y="4239254"/>
            <a:ext cx="261216" cy="261216"/>
            <a:chOff x="3171825" y="771525"/>
            <a:chExt cx="287338" cy="287338"/>
          </a:xfrm>
          <a:solidFill>
            <a:srgbClr val="126688"/>
          </a:solidFill>
        </p:grpSpPr>
        <p:sp>
          <p:nvSpPr>
            <p:cNvPr id="13" name="Freeform 123">
              <a:extLst>
                <a:ext uri="{FF2B5EF4-FFF2-40B4-BE49-F238E27FC236}">
                  <a16:creationId xmlns="" xmlns:a16="http://schemas.microsoft.com/office/drawing/2014/main" id="{9D6A18B2-E861-4BC1-80F9-E4B142957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1825" y="771525"/>
              <a:ext cx="287338" cy="287338"/>
            </a:xfrm>
            <a:custGeom>
              <a:avLst/>
              <a:gdLst>
                <a:gd name="T0" fmla="*/ 367 w 903"/>
                <a:gd name="T1" fmla="*/ 864 h 903"/>
                <a:gd name="T2" fmla="*/ 269 w 903"/>
                <a:gd name="T3" fmla="*/ 832 h 903"/>
                <a:gd name="T4" fmla="*/ 183 w 903"/>
                <a:gd name="T5" fmla="*/ 777 h 903"/>
                <a:gd name="T6" fmla="*/ 114 w 903"/>
                <a:gd name="T7" fmla="*/ 703 h 903"/>
                <a:gd name="T8" fmla="*/ 63 w 903"/>
                <a:gd name="T9" fmla="*/ 615 h 903"/>
                <a:gd name="T10" fmla="*/ 34 w 903"/>
                <a:gd name="T11" fmla="*/ 516 h 903"/>
                <a:gd name="T12" fmla="*/ 32 w 903"/>
                <a:gd name="T13" fmla="*/ 408 h 903"/>
                <a:gd name="T14" fmla="*/ 56 w 903"/>
                <a:gd name="T15" fmla="*/ 308 h 903"/>
                <a:gd name="T16" fmla="*/ 102 w 903"/>
                <a:gd name="T17" fmla="*/ 216 h 903"/>
                <a:gd name="T18" fmla="*/ 168 w 903"/>
                <a:gd name="T19" fmla="*/ 140 h 903"/>
                <a:gd name="T20" fmla="*/ 251 w 903"/>
                <a:gd name="T21" fmla="*/ 81 h 903"/>
                <a:gd name="T22" fmla="*/ 346 w 903"/>
                <a:gd name="T23" fmla="*/ 44 h 903"/>
                <a:gd name="T24" fmla="*/ 451 w 903"/>
                <a:gd name="T25" fmla="*/ 31 h 903"/>
                <a:gd name="T26" fmla="*/ 557 w 903"/>
                <a:gd name="T27" fmla="*/ 44 h 903"/>
                <a:gd name="T28" fmla="*/ 652 w 903"/>
                <a:gd name="T29" fmla="*/ 81 h 903"/>
                <a:gd name="T30" fmla="*/ 734 w 903"/>
                <a:gd name="T31" fmla="*/ 140 h 903"/>
                <a:gd name="T32" fmla="*/ 800 w 903"/>
                <a:gd name="T33" fmla="*/ 216 h 903"/>
                <a:gd name="T34" fmla="*/ 847 w 903"/>
                <a:gd name="T35" fmla="*/ 308 h 903"/>
                <a:gd name="T36" fmla="*/ 871 w 903"/>
                <a:gd name="T37" fmla="*/ 408 h 903"/>
                <a:gd name="T38" fmla="*/ 867 w 903"/>
                <a:gd name="T39" fmla="*/ 516 h 903"/>
                <a:gd name="T40" fmla="*/ 840 w 903"/>
                <a:gd name="T41" fmla="*/ 615 h 903"/>
                <a:gd name="T42" fmla="*/ 789 w 903"/>
                <a:gd name="T43" fmla="*/ 703 h 903"/>
                <a:gd name="T44" fmla="*/ 719 w 903"/>
                <a:gd name="T45" fmla="*/ 777 h 903"/>
                <a:gd name="T46" fmla="*/ 634 w 903"/>
                <a:gd name="T47" fmla="*/ 832 h 903"/>
                <a:gd name="T48" fmla="*/ 536 w 903"/>
                <a:gd name="T49" fmla="*/ 864 h 903"/>
                <a:gd name="T50" fmla="*/ 451 w 903"/>
                <a:gd name="T51" fmla="*/ 0 h 903"/>
                <a:gd name="T52" fmla="*/ 339 w 903"/>
                <a:gd name="T53" fmla="*/ 15 h 903"/>
                <a:gd name="T54" fmla="*/ 236 w 903"/>
                <a:gd name="T55" fmla="*/ 55 h 903"/>
                <a:gd name="T56" fmla="*/ 148 w 903"/>
                <a:gd name="T57" fmla="*/ 118 h 903"/>
                <a:gd name="T58" fmla="*/ 77 w 903"/>
                <a:gd name="T59" fmla="*/ 199 h 903"/>
                <a:gd name="T60" fmla="*/ 27 w 903"/>
                <a:gd name="T61" fmla="*/ 297 h 903"/>
                <a:gd name="T62" fmla="*/ 2 w 903"/>
                <a:gd name="T63" fmla="*/ 406 h 903"/>
                <a:gd name="T64" fmla="*/ 5 w 903"/>
                <a:gd name="T65" fmla="*/ 521 h 903"/>
                <a:gd name="T66" fmla="*/ 35 w 903"/>
                <a:gd name="T67" fmla="*/ 627 h 903"/>
                <a:gd name="T68" fmla="*/ 90 w 903"/>
                <a:gd name="T69" fmla="*/ 721 h 903"/>
                <a:gd name="T70" fmla="*/ 164 w 903"/>
                <a:gd name="T71" fmla="*/ 800 h 903"/>
                <a:gd name="T72" fmla="*/ 255 w 903"/>
                <a:gd name="T73" fmla="*/ 859 h 903"/>
                <a:gd name="T74" fmla="*/ 360 w 903"/>
                <a:gd name="T75" fmla="*/ 894 h 903"/>
                <a:gd name="T76" fmla="*/ 474 w 903"/>
                <a:gd name="T77" fmla="*/ 903 h 903"/>
                <a:gd name="T78" fmla="*/ 585 w 903"/>
                <a:gd name="T79" fmla="*/ 883 h 903"/>
                <a:gd name="T80" fmla="*/ 685 w 903"/>
                <a:gd name="T81" fmla="*/ 837 h 903"/>
                <a:gd name="T82" fmla="*/ 770 w 903"/>
                <a:gd name="T83" fmla="*/ 771 h 903"/>
                <a:gd name="T84" fmla="*/ 837 w 903"/>
                <a:gd name="T85" fmla="*/ 686 h 903"/>
                <a:gd name="T86" fmla="*/ 882 w 903"/>
                <a:gd name="T87" fmla="*/ 586 h 903"/>
                <a:gd name="T88" fmla="*/ 902 w 903"/>
                <a:gd name="T89" fmla="*/ 475 h 903"/>
                <a:gd name="T90" fmla="*/ 893 w 903"/>
                <a:gd name="T91" fmla="*/ 361 h 903"/>
                <a:gd name="T92" fmla="*/ 858 w 903"/>
                <a:gd name="T93" fmla="*/ 256 h 903"/>
                <a:gd name="T94" fmla="*/ 800 w 903"/>
                <a:gd name="T95" fmla="*/ 165 h 903"/>
                <a:gd name="T96" fmla="*/ 722 w 903"/>
                <a:gd name="T97" fmla="*/ 90 h 903"/>
                <a:gd name="T98" fmla="*/ 626 w 903"/>
                <a:gd name="T99" fmla="*/ 36 h 903"/>
                <a:gd name="T100" fmla="*/ 520 w 903"/>
                <a:gd name="T101" fmla="*/ 5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3" h="903">
                  <a:moveTo>
                    <a:pt x="451" y="873"/>
                  </a:moveTo>
                  <a:lnTo>
                    <a:pt x="430" y="873"/>
                  </a:lnTo>
                  <a:lnTo>
                    <a:pt x="409" y="871"/>
                  </a:lnTo>
                  <a:lnTo>
                    <a:pt x="387" y="868"/>
                  </a:lnTo>
                  <a:lnTo>
                    <a:pt x="367" y="864"/>
                  </a:lnTo>
                  <a:lnTo>
                    <a:pt x="346" y="860"/>
                  </a:lnTo>
                  <a:lnTo>
                    <a:pt x="326" y="854"/>
                  </a:lnTo>
                  <a:lnTo>
                    <a:pt x="307" y="847"/>
                  </a:lnTo>
                  <a:lnTo>
                    <a:pt x="287" y="839"/>
                  </a:lnTo>
                  <a:lnTo>
                    <a:pt x="269" y="832"/>
                  </a:lnTo>
                  <a:lnTo>
                    <a:pt x="251" y="822"/>
                  </a:lnTo>
                  <a:lnTo>
                    <a:pt x="233" y="812"/>
                  </a:lnTo>
                  <a:lnTo>
                    <a:pt x="216" y="801"/>
                  </a:lnTo>
                  <a:lnTo>
                    <a:pt x="199" y="789"/>
                  </a:lnTo>
                  <a:lnTo>
                    <a:pt x="183" y="777"/>
                  </a:lnTo>
                  <a:lnTo>
                    <a:pt x="168" y="763"/>
                  </a:lnTo>
                  <a:lnTo>
                    <a:pt x="153" y="749"/>
                  </a:lnTo>
                  <a:lnTo>
                    <a:pt x="139" y="735"/>
                  </a:lnTo>
                  <a:lnTo>
                    <a:pt x="127" y="719"/>
                  </a:lnTo>
                  <a:lnTo>
                    <a:pt x="114" y="703"/>
                  </a:lnTo>
                  <a:lnTo>
                    <a:pt x="102" y="687"/>
                  </a:lnTo>
                  <a:lnTo>
                    <a:pt x="91" y="670"/>
                  </a:lnTo>
                  <a:lnTo>
                    <a:pt x="80" y="653"/>
                  </a:lnTo>
                  <a:lnTo>
                    <a:pt x="72" y="635"/>
                  </a:lnTo>
                  <a:lnTo>
                    <a:pt x="63" y="615"/>
                  </a:lnTo>
                  <a:lnTo>
                    <a:pt x="56" y="596"/>
                  </a:lnTo>
                  <a:lnTo>
                    <a:pt x="49" y="577"/>
                  </a:lnTo>
                  <a:lnTo>
                    <a:pt x="43" y="557"/>
                  </a:lnTo>
                  <a:lnTo>
                    <a:pt x="39" y="537"/>
                  </a:lnTo>
                  <a:lnTo>
                    <a:pt x="34" y="516"/>
                  </a:lnTo>
                  <a:lnTo>
                    <a:pt x="32" y="495"/>
                  </a:lnTo>
                  <a:lnTo>
                    <a:pt x="30" y="474"/>
                  </a:lnTo>
                  <a:lnTo>
                    <a:pt x="30" y="452"/>
                  </a:lnTo>
                  <a:lnTo>
                    <a:pt x="30" y="430"/>
                  </a:lnTo>
                  <a:lnTo>
                    <a:pt x="32" y="408"/>
                  </a:lnTo>
                  <a:lnTo>
                    <a:pt x="34" y="388"/>
                  </a:lnTo>
                  <a:lnTo>
                    <a:pt x="39" y="367"/>
                  </a:lnTo>
                  <a:lnTo>
                    <a:pt x="43" y="346"/>
                  </a:lnTo>
                  <a:lnTo>
                    <a:pt x="49" y="327"/>
                  </a:lnTo>
                  <a:lnTo>
                    <a:pt x="56" y="308"/>
                  </a:lnTo>
                  <a:lnTo>
                    <a:pt x="63" y="288"/>
                  </a:lnTo>
                  <a:lnTo>
                    <a:pt x="72" y="269"/>
                  </a:lnTo>
                  <a:lnTo>
                    <a:pt x="80" y="251"/>
                  </a:lnTo>
                  <a:lnTo>
                    <a:pt x="91" y="234"/>
                  </a:lnTo>
                  <a:lnTo>
                    <a:pt x="102" y="216"/>
                  </a:lnTo>
                  <a:lnTo>
                    <a:pt x="114" y="200"/>
                  </a:lnTo>
                  <a:lnTo>
                    <a:pt x="127" y="184"/>
                  </a:lnTo>
                  <a:lnTo>
                    <a:pt x="139" y="168"/>
                  </a:lnTo>
                  <a:lnTo>
                    <a:pt x="153" y="154"/>
                  </a:lnTo>
                  <a:lnTo>
                    <a:pt x="168" y="140"/>
                  </a:lnTo>
                  <a:lnTo>
                    <a:pt x="183" y="126"/>
                  </a:lnTo>
                  <a:lnTo>
                    <a:pt x="199" y="115"/>
                  </a:lnTo>
                  <a:lnTo>
                    <a:pt x="216" y="103"/>
                  </a:lnTo>
                  <a:lnTo>
                    <a:pt x="233" y="92"/>
                  </a:lnTo>
                  <a:lnTo>
                    <a:pt x="251" y="81"/>
                  </a:lnTo>
                  <a:lnTo>
                    <a:pt x="269" y="72"/>
                  </a:lnTo>
                  <a:lnTo>
                    <a:pt x="287" y="64"/>
                  </a:lnTo>
                  <a:lnTo>
                    <a:pt x="307" y="56"/>
                  </a:lnTo>
                  <a:lnTo>
                    <a:pt x="326" y="49"/>
                  </a:lnTo>
                  <a:lnTo>
                    <a:pt x="346" y="44"/>
                  </a:lnTo>
                  <a:lnTo>
                    <a:pt x="367" y="40"/>
                  </a:lnTo>
                  <a:lnTo>
                    <a:pt x="387" y="35"/>
                  </a:lnTo>
                  <a:lnTo>
                    <a:pt x="409" y="33"/>
                  </a:lnTo>
                  <a:lnTo>
                    <a:pt x="430" y="31"/>
                  </a:lnTo>
                  <a:lnTo>
                    <a:pt x="451" y="31"/>
                  </a:lnTo>
                  <a:lnTo>
                    <a:pt x="473" y="31"/>
                  </a:lnTo>
                  <a:lnTo>
                    <a:pt x="494" y="33"/>
                  </a:lnTo>
                  <a:lnTo>
                    <a:pt x="516" y="35"/>
                  </a:lnTo>
                  <a:lnTo>
                    <a:pt x="536" y="40"/>
                  </a:lnTo>
                  <a:lnTo>
                    <a:pt x="557" y="44"/>
                  </a:lnTo>
                  <a:lnTo>
                    <a:pt x="577" y="49"/>
                  </a:lnTo>
                  <a:lnTo>
                    <a:pt x="596" y="56"/>
                  </a:lnTo>
                  <a:lnTo>
                    <a:pt x="615" y="64"/>
                  </a:lnTo>
                  <a:lnTo>
                    <a:pt x="634" y="72"/>
                  </a:lnTo>
                  <a:lnTo>
                    <a:pt x="652" y="81"/>
                  </a:lnTo>
                  <a:lnTo>
                    <a:pt x="669" y="92"/>
                  </a:lnTo>
                  <a:lnTo>
                    <a:pt x="686" y="103"/>
                  </a:lnTo>
                  <a:lnTo>
                    <a:pt x="703" y="115"/>
                  </a:lnTo>
                  <a:lnTo>
                    <a:pt x="719" y="126"/>
                  </a:lnTo>
                  <a:lnTo>
                    <a:pt x="734" y="140"/>
                  </a:lnTo>
                  <a:lnTo>
                    <a:pt x="748" y="154"/>
                  </a:lnTo>
                  <a:lnTo>
                    <a:pt x="763" y="168"/>
                  </a:lnTo>
                  <a:lnTo>
                    <a:pt x="776" y="184"/>
                  </a:lnTo>
                  <a:lnTo>
                    <a:pt x="789" y="200"/>
                  </a:lnTo>
                  <a:lnTo>
                    <a:pt x="800" y="216"/>
                  </a:lnTo>
                  <a:lnTo>
                    <a:pt x="812" y="234"/>
                  </a:lnTo>
                  <a:lnTo>
                    <a:pt x="821" y="251"/>
                  </a:lnTo>
                  <a:lnTo>
                    <a:pt x="831" y="269"/>
                  </a:lnTo>
                  <a:lnTo>
                    <a:pt x="840" y="288"/>
                  </a:lnTo>
                  <a:lnTo>
                    <a:pt x="847" y="308"/>
                  </a:lnTo>
                  <a:lnTo>
                    <a:pt x="853" y="327"/>
                  </a:lnTo>
                  <a:lnTo>
                    <a:pt x="859" y="346"/>
                  </a:lnTo>
                  <a:lnTo>
                    <a:pt x="864" y="367"/>
                  </a:lnTo>
                  <a:lnTo>
                    <a:pt x="867" y="388"/>
                  </a:lnTo>
                  <a:lnTo>
                    <a:pt x="871" y="408"/>
                  </a:lnTo>
                  <a:lnTo>
                    <a:pt x="872" y="430"/>
                  </a:lnTo>
                  <a:lnTo>
                    <a:pt x="873" y="452"/>
                  </a:lnTo>
                  <a:lnTo>
                    <a:pt x="872" y="474"/>
                  </a:lnTo>
                  <a:lnTo>
                    <a:pt x="871" y="495"/>
                  </a:lnTo>
                  <a:lnTo>
                    <a:pt x="867" y="516"/>
                  </a:lnTo>
                  <a:lnTo>
                    <a:pt x="864" y="537"/>
                  </a:lnTo>
                  <a:lnTo>
                    <a:pt x="859" y="557"/>
                  </a:lnTo>
                  <a:lnTo>
                    <a:pt x="853" y="577"/>
                  </a:lnTo>
                  <a:lnTo>
                    <a:pt x="847" y="596"/>
                  </a:lnTo>
                  <a:lnTo>
                    <a:pt x="840" y="615"/>
                  </a:lnTo>
                  <a:lnTo>
                    <a:pt x="831" y="635"/>
                  </a:lnTo>
                  <a:lnTo>
                    <a:pt x="821" y="653"/>
                  </a:lnTo>
                  <a:lnTo>
                    <a:pt x="812" y="670"/>
                  </a:lnTo>
                  <a:lnTo>
                    <a:pt x="800" y="687"/>
                  </a:lnTo>
                  <a:lnTo>
                    <a:pt x="789" y="703"/>
                  </a:lnTo>
                  <a:lnTo>
                    <a:pt x="776" y="719"/>
                  </a:lnTo>
                  <a:lnTo>
                    <a:pt x="763" y="735"/>
                  </a:lnTo>
                  <a:lnTo>
                    <a:pt x="748" y="749"/>
                  </a:lnTo>
                  <a:lnTo>
                    <a:pt x="734" y="763"/>
                  </a:lnTo>
                  <a:lnTo>
                    <a:pt x="719" y="777"/>
                  </a:lnTo>
                  <a:lnTo>
                    <a:pt x="703" y="789"/>
                  </a:lnTo>
                  <a:lnTo>
                    <a:pt x="686" y="801"/>
                  </a:lnTo>
                  <a:lnTo>
                    <a:pt x="669" y="812"/>
                  </a:lnTo>
                  <a:lnTo>
                    <a:pt x="652" y="822"/>
                  </a:lnTo>
                  <a:lnTo>
                    <a:pt x="634" y="832"/>
                  </a:lnTo>
                  <a:lnTo>
                    <a:pt x="615" y="839"/>
                  </a:lnTo>
                  <a:lnTo>
                    <a:pt x="596" y="848"/>
                  </a:lnTo>
                  <a:lnTo>
                    <a:pt x="577" y="854"/>
                  </a:lnTo>
                  <a:lnTo>
                    <a:pt x="557" y="860"/>
                  </a:lnTo>
                  <a:lnTo>
                    <a:pt x="536" y="864"/>
                  </a:lnTo>
                  <a:lnTo>
                    <a:pt x="516" y="868"/>
                  </a:lnTo>
                  <a:lnTo>
                    <a:pt x="494" y="871"/>
                  </a:lnTo>
                  <a:lnTo>
                    <a:pt x="473" y="873"/>
                  </a:lnTo>
                  <a:lnTo>
                    <a:pt x="451" y="873"/>
                  </a:lnTo>
                  <a:close/>
                  <a:moveTo>
                    <a:pt x="451" y="0"/>
                  </a:moveTo>
                  <a:lnTo>
                    <a:pt x="428" y="1"/>
                  </a:lnTo>
                  <a:lnTo>
                    <a:pt x="405" y="3"/>
                  </a:lnTo>
                  <a:lnTo>
                    <a:pt x="383" y="5"/>
                  </a:lnTo>
                  <a:lnTo>
                    <a:pt x="360" y="10"/>
                  </a:lnTo>
                  <a:lnTo>
                    <a:pt x="339" y="15"/>
                  </a:lnTo>
                  <a:lnTo>
                    <a:pt x="317" y="20"/>
                  </a:lnTo>
                  <a:lnTo>
                    <a:pt x="296" y="28"/>
                  </a:lnTo>
                  <a:lnTo>
                    <a:pt x="276" y="36"/>
                  </a:lnTo>
                  <a:lnTo>
                    <a:pt x="255" y="45"/>
                  </a:lnTo>
                  <a:lnTo>
                    <a:pt x="236" y="55"/>
                  </a:lnTo>
                  <a:lnTo>
                    <a:pt x="218" y="66"/>
                  </a:lnTo>
                  <a:lnTo>
                    <a:pt x="199" y="78"/>
                  </a:lnTo>
                  <a:lnTo>
                    <a:pt x="181" y="90"/>
                  </a:lnTo>
                  <a:lnTo>
                    <a:pt x="164" y="104"/>
                  </a:lnTo>
                  <a:lnTo>
                    <a:pt x="148" y="118"/>
                  </a:lnTo>
                  <a:lnTo>
                    <a:pt x="132" y="133"/>
                  </a:lnTo>
                  <a:lnTo>
                    <a:pt x="117" y="149"/>
                  </a:lnTo>
                  <a:lnTo>
                    <a:pt x="103" y="165"/>
                  </a:lnTo>
                  <a:lnTo>
                    <a:pt x="90" y="182"/>
                  </a:lnTo>
                  <a:lnTo>
                    <a:pt x="77" y="199"/>
                  </a:lnTo>
                  <a:lnTo>
                    <a:pt x="65" y="218"/>
                  </a:lnTo>
                  <a:lnTo>
                    <a:pt x="55" y="237"/>
                  </a:lnTo>
                  <a:lnTo>
                    <a:pt x="44" y="256"/>
                  </a:lnTo>
                  <a:lnTo>
                    <a:pt x="35" y="277"/>
                  </a:lnTo>
                  <a:lnTo>
                    <a:pt x="27" y="297"/>
                  </a:lnTo>
                  <a:lnTo>
                    <a:pt x="20" y="317"/>
                  </a:lnTo>
                  <a:lnTo>
                    <a:pt x="14" y="339"/>
                  </a:lnTo>
                  <a:lnTo>
                    <a:pt x="9" y="361"/>
                  </a:lnTo>
                  <a:lnTo>
                    <a:pt x="5" y="383"/>
                  </a:lnTo>
                  <a:lnTo>
                    <a:pt x="2" y="406"/>
                  </a:lnTo>
                  <a:lnTo>
                    <a:pt x="0" y="429"/>
                  </a:lnTo>
                  <a:lnTo>
                    <a:pt x="0" y="452"/>
                  </a:lnTo>
                  <a:lnTo>
                    <a:pt x="0" y="475"/>
                  </a:lnTo>
                  <a:lnTo>
                    <a:pt x="2" y="497"/>
                  </a:lnTo>
                  <a:lnTo>
                    <a:pt x="5" y="521"/>
                  </a:lnTo>
                  <a:lnTo>
                    <a:pt x="9" y="542"/>
                  </a:lnTo>
                  <a:lnTo>
                    <a:pt x="14" y="565"/>
                  </a:lnTo>
                  <a:lnTo>
                    <a:pt x="20" y="586"/>
                  </a:lnTo>
                  <a:lnTo>
                    <a:pt x="27" y="607"/>
                  </a:lnTo>
                  <a:lnTo>
                    <a:pt x="35" y="627"/>
                  </a:lnTo>
                  <a:lnTo>
                    <a:pt x="44" y="648"/>
                  </a:lnTo>
                  <a:lnTo>
                    <a:pt x="55" y="667"/>
                  </a:lnTo>
                  <a:lnTo>
                    <a:pt x="65" y="686"/>
                  </a:lnTo>
                  <a:lnTo>
                    <a:pt x="77" y="704"/>
                  </a:lnTo>
                  <a:lnTo>
                    <a:pt x="90" y="721"/>
                  </a:lnTo>
                  <a:lnTo>
                    <a:pt x="103" y="739"/>
                  </a:lnTo>
                  <a:lnTo>
                    <a:pt x="117" y="755"/>
                  </a:lnTo>
                  <a:lnTo>
                    <a:pt x="132" y="771"/>
                  </a:lnTo>
                  <a:lnTo>
                    <a:pt x="148" y="786"/>
                  </a:lnTo>
                  <a:lnTo>
                    <a:pt x="164" y="800"/>
                  </a:lnTo>
                  <a:lnTo>
                    <a:pt x="181" y="814"/>
                  </a:lnTo>
                  <a:lnTo>
                    <a:pt x="199" y="825"/>
                  </a:lnTo>
                  <a:lnTo>
                    <a:pt x="218" y="837"/>
                  </a:lnTo>
                  <a:lnTo>
                    <a:pt x="236" y="849"/>
                  </a:lnTo>
                  <a:lnTo>
                    <a:pt x="255" y="859"/>
                  </a:lnTo>
                  <a:lnTo>
                    <a:pt x="276" y="867"/>
                  </a:lnTo>
                  <a:lnTo>
                    <a:pt x="296" y="876"/>
                  </a:lnTo>
                  <a:lnTo>
                    <a:pt x="317" y="883"/>
                  </a:lnTo>
                  <a:lnTo>
                    <a:pt x="339" y="889"/>
                  </a:lnTo>
                  <a:lnTo>
                    <a:pt x="360" y="894"/>
                  </a:lnTo>
                  <a:lnTo>
                    <a:pt x="383" y="898"/>
                  </a:lnTo>
                  <a:lnTo>
                    <a:pt x="405" y="901"/>
                  </a:lnTo>
                  <a:lnTo>
                    <a:pt x="428" y="903"/>
                  </a:lnTo>
                  <a:lnTo>
                    <a:pt x="451" y="903"/>
                  </a:lnTo>
                  <a:lnTo>
                    <a:pt x="474" y="903"/>
                  </a:lnTo>
                  <a:lnTo>
                    <a:pt x="498" y="901"/>
                  </a:lnTo>
                  <a:lnTo>
                    <a:pt x="520" y="898"/>
                  </a:lnTo>
                  <a:lnTo>
                    <a:pt x="543" y="894"/>
                  </a:lnTo>
                  <a:lnTo>
                    <a:pt x="564" y="889"/>
                  </a:lnTo>
                  <a:lnTo>
                    <a:pt x="585" y="883"/>
                  </a:lnTo>
                  <a:lnTo>
                    <a:pt x="606" y="876"/>
                  </a:lnTo>
                  <a:lnTo>
                    <a:pt x="626" y="867"/>
                  </a:lnTo>
                  <a:lnTo>
                    <a:pt x="647" y="859"/>
                  </a:lnTo>
                  <a:lnTo>
                    <a:pt x="666" y="849"/>
                  </a:lnTo>
                  <a:lnTo>
                    <a:pt x="685" y="837"/>
                  </a:lnTo>
                  <a:lnTo>
                    <a:pt x="703" y="825"/>
                  </a:lnTo>
                  <a:lnTo>
                    <a:pt x="722" y="814"/>
                  </a:lnTo>
                  <a:lnTo>
                    <a:pt x="738" y="800"/>
                  </a:lnTo>
                  <a:lnTo>
                    <a:pt x="755" y="786"/>
                  </a:lnTo>
                  <a:lnTo>
                    <a:pt x="770" y="771"/>
                  </a:lnTo>
                  <a:lnTo>
                    <a:pt x="785" y="755"/>
                  </a:lnTo>
                  <a:lnTo>
                    <a:pt x="800" y="739"/>
                  </a:lnTo>
                  <a:lnTo>
                    <a:pt x="813" y="721"/>
                  </a:lnTo>
                  <a:lnTo>
                    <a:pt x="826" y="704"/>
                  </a:lnTo>
                  <a:lnTo>
                    <a:pt x="837" y="686"/>
                  </a:lnTo>
                  <a:lnTo>
                    <a:pt x="848" y="667"/>
                  </a:lnTo>
                  <a:lnTo>
                    <a:pt x="858" y="648"/>
                  </a:lnTo>
                  <a:lnTo>
                    <a:pt x="867" y="627"/>
                  </a:lnTo>
                  <a:lnTo>
                    <a:pt x="875" y="607"/>
                  </a:lnTo>
                  <a:lnTo>
                    <a:pt x="882" y="586"/>
                  </a:lnTo>
                  <a:lnTo>
                    <a:pt x="888" y="565"/>
                  </a:lnTo>
                  <a:lnTo>
                    <a:pt x="893" y="542"/>
                  </a:lnTo>
                  <a:lnTo>
                    <a:pt x="897" y="521"/>
                  </a:lnTo>
                  <a:lnTo>
                    <a:pt x="901" y="497"/>
                  </a:lnTo>
                  <a:lnTo>
                    <a:pt x="902" y="475"/>
                  </a:lnTo>
                  <a:lnTo>
                    <a:pt x="903" y="452"/>
                  </a:lnTo>
                  <a:lnTo>
                    <a:pt x="902" y="429"/>
                  </a:lnTo>
                  <a:lnTo>
                    <a:pt x="901" y="406"/>
                  </a:lnTo>
                  <a:lnTo>
                    <a:pt x="897" y="383"/>
                  </a:lnTo>
                  <a:lnTo>
                    <a:pt x="893" y="361"/>
                  </a:lnTo>
                  <a:lnTo>
                    <a:pt x="888" y="339"/>
                  </a:lnTo>
                  <a:lnTo>
                    <a:pt x="882" y="317"/>
                  </a:lnTo>
                  <a:lnTo>
                    <a:pt x="875" y="297"/>
                  </a:lnTo>
                  <a:lnTo>
                    <a:pt x="867" y="277"/>
                  </a:lnTo>
                  <a:lnTo>
                    <a:pt x="858" y="256"/>
                  </a:lnTo>
                  <a:lnTo>
                    <a:pt x="848" y="237"/>
                  </a:lnTo>
                  <a:lnTo>
                    <a:pt x="837" y="218"/>
                  </a:lnTo>
                  <a:lnTo>
                    <a:pt x="826" y="199"/>
                  </a:lnTo>
                  <a:lnTo>
                    <a:pt x="813" y="182"/>
                  </a:lnTo>
                  <a:lnTo>
                    <a:pt x="800" y="165"/>
                  </a:lnTo>
                  <a:lnTo>
                    <a:pt x="785" y="149"/>
                  </a:lnTo>
                  <a:lnTo>
                    <a:pt x="770" y="133"/>
                  </a:lnTo>
                  <a:lnTo>
                    <a:pt x="755" y="118"/>
                  </a:lnTo>
                  <a:lnTo>
                    <a:pt x="738" y="104"/>
                  </a:lnTo>
                  <a:lnTo>
                    <a:pt x="722" y="90"/>
                  </a:lnTo>
                  <a:lnTo>
                    <a:pt x="703" y="78"/>
                  </a:lnTo>
                  <a:lnTo>
                    <a:pt x="685" y="66"/>
                  </a:lnTo>
                  <a:lnTo>
                    <a:pt x="666" y="55"/>
                  </a:lnTo>
                  <a:lnTo>
                    <a:pt x="647" y="45"/>
                  </a:lnTo>
                  <a:lnTo>
                    <a:pt x="626" y="36"/>
                  </a:lnTo>
                  <a:lnTo>
                    <a:pt x="606" y="28"/>
                  </a:lnTo>
                  <a:lnTo>
                    <a:pt x="585" y="20"/>
                  </a:lnTo>
                  <a:lnTo>
                    <a:pt x="564" y="15"/>
                  </a:lnTo>
                  <a:lnTo>
                    <a:pt x="543" y="10"/>
                  </a:lnTo>
                  <a:lnTo>
                    <a:pt x="520" y="5"/>
                  </a:lnTo>
                  <a:lnTo>
                    <a:pt x="498" y="3"/>
                  </a:lnTo>
                  <a:lnTo>
                    <a:pt x="474" y="1"/>
                  </a:lnTo>
                  <a:lnTo>
                    <a:pt x="4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4">
              <a:extLst>
                <a:ext uri="{FF2B5EF4-FFF2-40B4-BE49-F238E27FC236}">
                  <a16:creationId xmlns="" xmlns:a16="http://schemas.microsoft.com/office/drawing/2014/main" id="{5655CD90-E2AB-489F-89D6-8E17670E72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5800" y="825500"/>
              <a:ext cx="187325" cy="177800"/>
            </a:xfrm>
            <a:custGeom>
              <a:avLst/>
              <a:gdLst>
                <a:gd name="T0" fmla="*/ 214 w 588"/>
                <a:gd name="T1" fmla="*/ 378 h 561"/>
                <a:gd name="T2" fmla="*/ 168 w 588"/>
                <a:gd name="T3" fmla="*/ 316 h 561"/>
                <a:gd name="T4" fmla="*/ 172 w 588"/>
                <a:gd name="T5" fmla="*/ 235 h 561"/>
                <a:gd name="T6" fmla="*/ 225 w 588"/>
                <a:gd name="T7" fmla="*/ 177 h 561"/>
                <a:gd name="T8" fmla="*/ 304 w 588"/>
                <a:gd name="T9" fmla="*/ 166 h 561"/>
                <a:gd name="T10" fmla="*/ 372 w 588"/>
                <a:gd name="T11" fmla="*/ 206 h 561"/>
                <a:gd name="T12" fmla="*/ 398 w 588"/>
                <a:gd name="T13" fmla="*/ 281 h 561"/>
                <a:gd name="T14" fmla="*/ 372 w 588"/>
                <a:gd name="T15" fmla="*/ 355 h 561"/>
                <a:gd name="T16" fmla="*/ 304 w 588"/>
                <a:gd name="T17" fmla="*/ 396 h 561"/>
                <a:gd name="T18" fmla="*/ 470 w 588"/>
                <a:gd name="T19" fmla="*/ 50 h 561"/>
                <a:gd name="T20" fmla="*/ 368 w 588"/>
                <a:gd name="T21" fmla="*/ 9 h 561"/>
                <a:gd name="T22" fmla="*/ 251 w 588"/>
                <a:gd name="T23" fmla="*/ 2 h 561"/>
                <a:gd name="T24" fmla="*/ 158 w 588"/>
                <a:gd name="T25" fmla="*/ 28 h 561"/>
                <a:gd name="T26" fmla="*/ 82 w 588"/>
                <a:gd name="T27" fmla="*/ 83 h 561"/>
                <a:gd name="T28" fmla="*/ 27 w 588"/>
                <a:gd name="T29" fmla="*/ 159 h 561"/>
                <a:gd name="T30" fmla="*/ 1 w 588"/>
                <a:gd name="T31" fmla="*/ 252 h 561"/>
                <a:gd name="T32" fmla="*/ 8 w 588"/>
                <a:gd name="T33" fmla="*/ 351 h 561"/>
                <a:gd name="T34" fmla="*/ 48 w 588"/>
                <a:gd name="T35" fmla="*/ 438 h 561"/>
                <a:gd name="T36" fmla="*/ 112 w 588"/>
                <a:gd name="T37" fmla="*/ 505 h 561"/>
                <a:gd name="T38" fmla="*/ 197 w 588"/>
                <a:gd name="T39" fmla="*/ 548 h 561"/>
                <a:gd name="T40" fmla="*/ 299 w 588"/>
                <a:gd name="T41" fmla="*/ 561 h 561"/>
                <a:gd name="T42" fmla="*/ 421 w 588"/>
                <a:gd name="T43" fmla="*/ 524 h 561"/>
                <a:gd name="T44" fmla="*/ 427 w 588"/>
                <a:gd name="T45" fmla="*/ 507 h 561"/>
                <a:gd name="T46" fmla="*/ 411 w 588"/>
                <a:gd name="T47" fmla="*/ 496 h 561"/>
                <a:gd name="T48" fmla="*/ 329 w 588"/>
                <a:gd name="T49" fmla="*/ 527 h 561"/>
                <a:gd name="T50" fmla="*/ 230 w 588"/>
                <a:gd name="T51" fmla="*/ 526 h 561"/>
                <a:gd name="T52" fmla="*/ 151 w 588"/>
                <a:gd name="T53" fmla="*/ 495 h 561"/>
                <a:gd name="T54" fmla="*/ 87 w 588"/>
                <a:gd name="T55" fmla="*/ 440 h 561"/>
                <a:gd name="T56" fmla="*/ 45 w 588"/>
                <a:gd name="T57" fmla="*/ 367 h 561"/>
                <a:gd name="T58" fmla="*/ 30 w 588"/>
                <a:gd name="T59" fmla="*/ 281 h 561"/>
                <a:gd name="T60" fmla="*/ 45 w 588"/>
                <a:gd name="T61" fmla="*/ 195 h 561"/>
                <a:gd name="T62" fmla="*/ 87 w 588"/>
                <a:gd name="T63" fmla="*/ 122 h 561"/>
                <a:gd name="T64" fmla="*/ 151 w 588"/>
                <a:gd name="T65" fmla="*/ 67 h 561"/>
                <a:gd name="T66" fmla="*/ 230 w 588"/>
                <a:gd name="T67" fmla="*/ 36 h 561"/>
                <a:gd name="T68" fmla="*/ 330 w 588"/>
                <a:gd name="T69" fmla="*/ 33 h 561"/>
                <a:gd name="T70" fmla="*/ 429 w 588"/>
                <a:gd name="T71" fmla="*/ 62 h 561"/>
                <a:gd name="T72" fmla="*/ 509 w 588"/>
                <a:gd name="T73" fmla="*/ 125 h 561"/>
                <a:gd name="T74" fmla="*/ 557 w 588"/>
                <a:gd name="T75" fmla="*/ 265 h 561"/>
                <a:gd name="T76" fmla="*/ 540 w 588"/>
                <a:gd name="T77" fmla="*/ 347 h 561"/>
                <a:gd name="T78" fmla="*/ 490 w 588"/>
                <a:gd name="T79" fmla="*/ 395 h 561"/>
                <a:gd name="T80" fmla="*/ 441 w 588"/>
                <a:gd name="T81" fmla="*/ 393 h 561"/>
                <a:gd name="T82" fmla="*/ 428 w 588"/>
                <a:gd name="T83" fmla="*/ 356 h 561"/>
                <a:gd name="T84" fmla="*/ 419 w 588"/>
                <a:gd name="T85" fmla="*/ 153 h 561"/>
                <a:gd name="T86" fmla="*/ 401 w 588"/>
                <a:gd name="T87" fmla="*/ 158 h 561"/>
                <a:gd name="T88" fmla="*/ 362 w 588"/>
                <a:gd name="T89" fmla="*/ 157 h 561"/>
                <a:gd name="T90" fmla="*/ 250 w 588"/>
                <a:gd name="T91" fmla="*/ 136 h 561"/>
                <a:gd name="T92" fmla="*/ 166 w 588"/>
                <a:gd name="T93" fmla="*/ 187 h 561"/>
                <a:gd name="T94" fmla="*/ 132 w 588"/>
                <a:gd name="T95" fmla="*/ 281 h 561"/>
                <a:gd name="T96" fmla="*/ 166 w 588"/>
                <a:gd name="T97" fmla="*/ 375 h 561"/>
                <a:gd name="T98" fmla="*/ 250 w 588"/>
                <a:gd name="T99" fmla="*/ 426 h 561"/>
                <a:gd name="T100" fmla="*/ 362 w 588"/>
                <a:gd name="T101" fmla="*/ 404 h 561"/>
                <a:gd name="T102" fmla="*/ 406 w 588"/>
                <a:gd name="T103" fmla="*/ 398 h 561"/>
                <a:gd name="T104" fmla="*/ 441 w 588"/>
                <a:gd name="T105" fmla="*/ 425 h 561"/>
                <a:gd name="T106" fmla="*/ 517 w 588"/>
                <a:gd name="T107" fmla="*/ 416 h 561"/>
                <a:gd name="T108" fmla="*/ 574 w 588"/>
                <a:gd name="T109" fmla="*/ 346 h 561"/>
                <a:gd name="T110" fmla="*/ 586 w 588"/>
                <a:gd name="T111" fmla="*/ 241 h 561"/>
                <a:gd name="T112" fmla="*/ 565 w 588"/>
                <a:gd name="T113" fmla="*/ 158 h 561"/>
                <a:gd name="T114" fmla="*/ 516 w 588"/>
                <a:gd name="T115" fmla="*/ 87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8" h="561">
                  <a:moveTo>
                    <a:pt x="280" y="398"/>
                  </a:moveTo>
                  <a:lnTo>
                    <a:pt x="269" y="398"/>
                  </a:lnTo>
                  <a:lnTo>
                    <a:pt x="257" y="396"/>
                  </a:lnTo>
                  <a:lnTo>
                    <a:pt x="245" y="393"/>
                  </a:lnTo>
                  <a:lnTo>
                    <a:pt x="234" y="390"/>
                  </a:lnTo>
                  <a:lnTo>
                    <a:pt x="225" y="384"/>
                  </a:lnTo>
                  <a:lnTo>
                    <a:pt x="214" y="378"/>
                  </a:lnTo>
                  <a:lnTo>
                    <a:pt x="205" y="371"/>
                  </a:lnTo>
                  <a:lnTo>
                    <a:pt x="197" y="364"/>
                  </a:lnTo>
                  <a:lnTo>
                    <a:pt x="189" y="355"/>
                  </a:lnTo>
                  <a:lnTo>
                    <a:pt x="183" y="347"/>
                  </a:lnTo>
                  <a:lnTo>
                    <a:pt x="176" y="337"/>
                  </a:lnTo>
                  <a:lnTo>
                    <a:pt x="172" y="326"/>
                  </a:lnTo>
                  <a:lnTo>
                    <a:pt x="168" y="316"/>
                  </a:lnTo>
                  <a:lnTo>
                    <a:pt x="165" y="305"/>
                  </a:lnTo>
                  <a:lnTo>
                    <a:pt x="164" y="293"/>
                  </a:lnTo>
                  <a:lnTo>
                    <a:pt x="162" y="281"/>
                  </a:lnTo>
                  <a:lnTo>
                    <a:pt x="164" y="268"/>
                  </a:lnTo>
                  <a:lnTo>
                    <a:pt x="165" y="257"/>
                  </a:lnTo>
                  <a:lnTo>
                    <a:pt x="168" y="246"/>
                  </a:lnTo>
                  <a:lnTo>
                    <a:pt x="172" y="235"/>
                  </a:lnTo>
                  <a:lnTo>
                    <a:pt x="176" y="225"/>
                  </a:lnTo>
                  <a:lnTo>
                    <a:pt x="183" y="215"/>
                  </a:lnTo>
                  <a:lnTo>
                    <a:pt x="189" y="206"/>
                  </a:lnTo>
                  <a:lnTo>
                    <a:pt x="197" y="198"/>
                  </a:lnTo>
                  <a:lnTo>
                    <a:pt x="205" y="190"/>
                  </a:lnTo>
                  <a:lnTo>
                    <a:pt x="214" y="183"/>
                  </a:lnTo>
                  <a:lnTo>
                    <a:pt x="225" y="177"/>
                  </a:lnTo>
                  <a:lnTo>
                    <a:pt x="234" y="172"/>
                  </a:lnTo>
                  <a:lnTo>
                    <a:pt x="245" y="169"/>
                  </a:lnTo>
                  <a:lnTo>
                    <a:pt x="257" y="166"/>
                  </a:lnTo>
                  <a:lnTo>
                    <a:pt x="269" y="163"/>
                  </a:lnTo>
                  <a:lnTo>
                    <a:pt x="280" y="163"/>
                  </a:lnTo>
                  <a:lnTo>
                    <a:pt x="292" y="163"/>
                  </a:lnTo>
                  <a:lnTo>
                    <a:pt x="304" y="166"/>
                  </a:lnTo>
                  <a:lnTo>
                    <a:pt x="315" y="169"/>
                  </a:lnTo>
                  <a:lnTo>
                    <a:pt x="327" y="172"/>
                  </a:lnTo>
                  <a:lnTo>
                    <a:pt x="336" y="177"/>
                  </a:lnTo>
                  <a:lnTo>
                    <a:pt x="346" y="183"/>
                  </a:lnTo>
                  <a:lnTo>
                    <a:pt x="355" y="190"/>
                  </a:lnTo>
                  <a:lnTo>
                    <a:pt x="363" y="198"/>
                  </a:lnTo>
                  <a:lnTo>
                    <a:pt x="372" y="206"/>
                  </a:lnTo>
                  <a:lnTo>
                    <a:pt x="378" y="215"/>
                  </a:lnTo>
                  <a:lnTo>
                    <a:pt x="383" y="225"/>
                  </a:lnTo>
                  <a:lnTo>
                    <a:pt x="389" y="235"/>
                  </a:lnTo>
                  <a:lnTo>
                    <a:pt x="393" y="246"/>
                  </a:lnTo>
                  <a:lnTo>
                    <a:pt x="395" y="257"/>
                  </a:lnTo>
                  <a:lnTo>
                    <a:pt x="397" y="268"/>
                  </a:lnTo>
                  <a:lnTo>
                    <a:pt x="398" y="281"/>
                  </a:lnTo>
                  <a:lnTo>
                    <a:pt x="397" y="293"/>
                  </a:lnTo>
                  <a:lnTo>
                    <a:pt x="395" y="305"/>
                  </a:lnTo>
                  <a:lnTo>
                    <a:pt x="393" y="316"/>
                  </a:lnTo>
                  <a:lnTo>
                    <a:pt x="389" y="326"/>
                  </a:lnTo>
                  <a:lnTo>
                    <a:pt x="383" y="337"/>
                  </a:lnTo>
                  <a:lnTo>
                    <a:pt x="378" y="347"/>
                  </a:lnTo>
                  <a:lnTo>
                    <a:pt x="372" y="355"/>
                  </a:lnTo>
                  <a:lnTo>
                    <a:pt x="363" y="364"/>
                  </a:lnTo>
                  <a:lnTo>
                    <a:pt x="355" y="371"/>
                  </a:lnTo>
                  <a:lnTo>
                    <a:pt x="346" y="378"/>
                  </a:lnTo>
                  <a:lnTo>
                    <a:pt x="336" y="384"/>
                  </a:lnTo>
                  <a:lnTo>
                    <a:pt x="327" y="390"/>
                  </a:lnTo>
                  <a:lnTo>
                    <a:pt x="315" y="393"/>
                  </a:lnTo>
                  <a:lnTo>
                    <a:pt x="304" y="396"/>
                  </a:lnTo>
                  <a:lnTo>
                    <a:pt x="292" y="398"/>
                  </a:lnTo>
                  <a:lnTo>
                    <a:pt x="280" y="398"/>
                  </a:lnTo>
                  <a:close/>
                  <a:moveTo>
                    <a:pt x="516" y="87"/>
                  </a:moveTo>
                  <a:lnTo>
                    <a:pt x="506" y="78"/>
                  </a:lnTo>
                  <a:lnTo>
                    <a:pt x="495" y="68"/>
                  </a:lnTo>
                  <a:lnTo>
                    <a:pt x="483" y="58"/>
                  </a:lnTo>
                  <a:lnTo>
                    <a:pt x="470" y="50"/>
                  </a:lnTo>
                  <a:lnTo>
                    <a:pt x="457" y="42"/>
                  </a:lnTo>
                  <a:lnTo>
                    <a:pt x="443" y="35"/>
                  </a:lnTo>
                  <a:lnTo>
                    <a:pt x="429" y="28"/>
                  </a:lnTo>
                  <a:lnTo>
                    <a:pt x="416" y="23"/>
                  </a:lnTo>
                  <a:lnTo>
                    <a:pt x="399" y="18"/>
                  </a:lnTo>
                  <a:lnTo>
                    <a:pt x="384" y="13"/>
                  </a:lnTo>
                  <a:lnTo>
                    <a:pt x="368" y="9"/>
                  </a:lnTo>
                  <a:lnTo>
                    <a:pt x="351" y="6"/>
                  </a:lnTo>
                  <a:lnTo>
                    <a:pt x="334" y="4"/>
                  </a:lnTo>
                  <a:lnTo>
                    <a:pt x="317" y="2"/>
                  </a:lnTo>
                  <a:lnTo>
                    <a:pt x="299" y="0"/>
                  </a:lnTo>
                  <a:lnTo>
                    <a:pt x="280" y="0"/>
                  </a:lnTo>
                  <a:lnTo>
                    <a:pt x="265" y="0"/>
                  </a:lnTo>
                  <a:lnTo>
                    <a:pt x="251" y="2"/>
                  </a:lnTo>
                  <a:lnTo>
                    <a:pt x="238" y="4"/>
                  </a:lnTo>
                  <a:lnTo>
                    <a:pt x="224" y="6"/>
                  </a:lnTo>
                  <a:lnTo>
                    <a:pt x="210" y="9"/>
                  </a:lnTo>
                  <a:lnTo>
                    <a:pt x="197" y="13"/>
                  </a:lnTo>
                  <a:lnTo>
                    <a:pt x="184" y="18"/>
                  </a:lnTo>
                  <a:lnTo>
                    <a:pt x="171" y="22"/>
                  </a:lnTo>
                  <a:lnTo>
                    <a:pt x="158" y="28"/>
                  </a:lnTo>
                  <a:lnTo>
                    <a:pt x="146" y="34"/>
                  </a:lnTo>
                  <a:lnTo>
                    <a:pt x="135" y="41"/>
                  </a:lnTo>
                  <a:lnTo>
                    <a:pt x="124" y="49"/>
                  </a:lnTo>
                  <a:lnTo>
                    <a:pt x="112" y="56"/>
                  </a:lnTo>
                  <a:lnTo>
                    <a:pt x="101" y="65"/>
                  </a:lnTo>
                  <a:lnTo>
                    <a:pt x="92" y="73"/>
                  </a:lnTo>
                  <a:lnTo>
                    <a:pt x="82" y="83"/>
                  </a:lnTo>
                  <a:lnTo>
                    <a:pt x="72" y="93"/>
                  </a:lnTo>
                  <a:lnTo>
                    <a:pt x="64" y="102"/>
                  </a:lnTo>
                  <a:lnTo>
                    <a:pt x="55" y="113"/>
                  </a:lnTo>
                  <a:lnTo>
                    <a:pt x="48" y="124"/>
                  </a:lnTo>
                  <a:lnTo>
                    <a:pt x="40" y="136"/>
                  </a:lnTo>
                  <a:lnTo>
                    <a:pt x="34" y="147"/>
                  </a:lnTo>
                  <a:lnTo>
                    <a:pt x="27" y="159"/>
                  </a:lnTo>
                  <a:lnTo>
                    <a:pt x="22" y="172"/>
                  </a:lnTo>
                  <a:lnTo>
                    <a:pt x="17" y="185"/>
                  </a:lnTo>
                  <a:lnTo>
                    <a:pt x="12" y="198"/>
                  </a:lnTo>
                  <a:lnTo>
                    <a:pt x="8" y="211"/>
                  </a:lnTo>
                  <a:lnTo>
                    <a:pt x="5" y="225"/>
                  </a:lnTo>
                  <a:lnTo>
                    <a:pt x="3" y="238"/>
                  </a:lnTo>
                  <a:lnTo>
                    <a:pt x="1" y="252"/>
                  </a:lnTo>
                  <a:lnTo>
                    <a:pt x="0" y="266"/>
                  </a:lnTo>
                  <a:lnTo>
                    <a:pt x="0" y="281"/>
                  </a:lnTo>
                  <a:lnTo>
                    <a:pt x="0" y="295"/>
                  </a:lnTo>
                  <a:lnTo>
                    <a:pt x="1" y="309"/>
                  </a:lnTo>
                  <a:lnTo>
                    <a:pt x="3" y="323"/>
                  </a:lnTo>
                  <a:lnTo>
                    <a:pt x="5" y="337"/>
                  </a:lnTo>
                  <a:lnTo>
                    <a:pt x="8" y="351"/>
                  </a:lnTo>
                  <a:lnTo>
                    <a:pt x="12" y="364"/>
                  </a:lnTo>
                  <a:lnTo>
                    <a:pt x="17" y="377"/>
                  </a:lnTo>
                  <a:lnTo>
                    <a:pt x="22" y="390"/>
                  </a:lnTo>
                  <a:lnTo>
                    <a:pt x="27" y="403"/>
                  </a:lnTo>
                  <a:lnTo>
                    <a:pt x="34" y="414"/>
                  </a:lnTo>
                  <a:lnTo>
                    <a:pt x="40" y="426"/>
                  </a:lnTo>
                  <a:lnTo>
                    <a:pt x="48" y="438"/>
                  </a:lnTo>
                  <a:lnTo>
                    <a:pt x="55" y="449"/>
                  </a:lnTo>
                  <a:lnTo>
                    <a:pt x="64" y="459"/>
                  </a:lnTo>
                  <a:lnTo>
                    <a:pt x="72" y="469"/>
                  </a:lnTo>
                  <a:lnTo>
                    <a:pt x="82" y="479"/>
                  </a:lnTo>
                  <a:lnTo>
                    <a:pt x="92" y="488"/>
                  </a:lnTo>
                  <a:lnTo>
                    <a:pt x="101" y="497"/>
                  </a:lnTo>
                  <a:lnTo>
                    <a:pt x="112" y="505"/>
                  </a:lnTo>
                  <a:lnTo>
                    <a:pt x="124" y="513"/>
                  </a:lnTo>
                  <a:lnTo>
                    <a:pt x="135" y="520"/>
                  </a:lnTo>
                  <a:lnTo>
                    <a:pt x="146" y="528"/>
                  </a:lnTo>
                  <a:lnTo>
                    <a:pt x="158" y="533"/>
                  </a:lnTo>
                  <a:lnTo>
                    <a:pt x="171" y="540"/>
                  </a:lnTo>
                  <a:lnTo>
                    <a:pt x="184" y="544"/>
                  </a:lnTo>
                  <a:lnTo>
                    <a:pt x="197" y="548"/>
                  </a:lnTo>
                  <a:lnTo>
                    <a:pt x="210" y="553"/>
                  </a:lnTo>
                  <a:lnTo>
                    <a:pt x="224" y="556"/>
                  </a:lnTo>
                  <a:lnTo>
                    <a:pt x="238" y="558"/>
                  </a:lnTo>
                  <a:lnTo>
                    <a:pt x="251" y="560"/>
                  </a:lnTo>
                  <a:lnTo>
                    <a:pt x="265" y="561"/>
                  </a:lnTo>
                  <a:lnTo>
                    <a:pt x="280" y="561"/>
                  </a:lnTo>
                  <a:lnTo>
                    <a:pt x="299" y="561"/>
                  </a:lnTo>
                  <a:lnTo>
                    <a:pt x="317" y="559"/>
                  </a:lnTo>
                  <a:lnTo>
                    <a:pt x="335" y="556"/>
                  </a:lnTo>
                  <a:lnTo>
                    <a:pt x="353" y="552"/>
                  </a:lnTo>
                  <a:lnTo>
                    <a:pt x="370" y="546"/>
                  </a:lnTo>
                  <a:lnTo>
                    <a:pt x="388" y="540"/>
                  </a:lnTo>
                  <a:lnTo>
                    <a:pt x="405" y="532"/>
                  </a:lnTo>
                  <a:lnTo>
                    <a:pt x="421" y="524"/>
                  </a:lnTo>
                  <a:lnTo>
                    <a:pt x="423" y="522"/>
                  </a:lnTo>
                  <a:lnTo>
                    <a:pt x="425" y="519"/>
                  </a:lnTo>
                  <a:lnTo>
                    <a:pt x="426" y="517"/>
                  </a:lnTo>
                  <a:lnTo>
                    <a:pt x="427" y="515"/>
                  </a:lnTo>
                  <a:lnTo>
                    <a:pt x="428" y="512"/>
                  </a:lnTo>
                  <a:lnTo>
                    <a:pt x="428" y="509"/>
                  </a:lnTo>
                  <a:lnTo>
                    <a:pt x="427" y="507"/>
                  </a:lnTo>
                  <a:lnTo>
                    <a:pt x="426" y="503"/>
                  </a:lnTo>
                  <a:lnTo>
                    <a:pt x="424" y="501"/>
                  </a:lnTo>
                  <a:lnTo>
                    <a:pt x="422" y="499"/>
                  </a:lnTo>
                  <a:lnTo>
                    <a:pt x="420" y="497"/>
                  </a:lnTo>
                  <a:lnTo>
                    <a:pt x="417" y="496"/>
                  </a:lnTo>
                  <a:lnTo>
                    <a:pt x="414" y="496"/>
                  </a:lnTo>
                  <a:lnTo>
                    <a:pt x="411" y="496"/>
                  </a:lnTo>
                  <a:lnTo>
                    <a:pt x="408" y="497"/>
                  </a:lnTo>
                  <a:lnTo>
                    <a:pt x="406" y="498"/>
                  </a:lnTo>
                  <a:lnTo>
                    <a:pt x="391" y="505"/>
                  </a:lnTo>
                  <a:lnTo>
                    <a:pt x="376" y="512"/>
                  </a:lnTo>
                  <a:lnTo>
                    <a:pt x="361" y="518"/>
                  </a:lnTo>
                  <a:lnTo>
                    <a:pt x="345" y="523"/>
                  </a:lnTo>
                  <a:lnTo>
                    <a:pt x="329" y="527"/>
                  </a:lnTo>
                  <a:lnTo>
                    <a:pt x="313" y="529"/>
                  </a:lnTo>
                  <a:lnTo>
                    <a:pt x="297" y="531"/>
                  </a:lnTo>
                  <a:lnTo>
                    <a:pt x="280" y="531"/>
                  </a:lnTo>
                  <a:lnTo>
                    <a:pt x="268" y="531"/>
                  </a:lnTo>
                  <a:lnTo>
                    <a:pt x="255" y="530"/>
                  </a:lnTo>
                  <a:lnTo>
                    <a:pt x="242" y="528"/>
                  </a:lnTo>
                  <a:lnTo>
                    <a:pt x="230" y="526"/>
                  </a:lnTo>
                  <a:lnTo>
                    <a:pt x="217" y="524"/>
                  </a:lnTo>
                  <a:lnTo>
                    <a:pt x="205" y="520"/>
                  </a:lnTo>
                  <a:lnTo>
                    <a:pt x="195" y="516"/>
                  </a:lnTo>
                  <a:lnTo>
                    <a:pt x="183" y="512"/>
                  </a:lnTo>
                  <a:lnTo>
                    <a:pt x="172" y="507"/>
                  </a:lnTo>
                  <a:lnTo>
                    <a:pt x="161" y="501"/>
                  </a:lnTo>
                  <a:lnTo>
                    <a:pt x="151" y="495"/>
                  </a:lnTo>
                  <a:lnTo>
                    <a:pt x="140" y="488"/>
                  </a:lnTo>
                  <a:lnTo>
                    <a:pt x="130" y="482"/>
                  </a:lnTo>
                  <a:lnTo>
                    <a:pt x="121" y="474"/>
                  </a:lnTo>
                  <a:lnTo>
                    <a:pt x="112" y="466"/>
                  </a:lnTo>
                  <a:lnTo>
                    <a:pt x="104" y="458"/>
                  </a:lnTo>
                  <a:lnTo>
                    <a:pt x="95" y="450"/>
                  </a:lnTo>
                  <a:lnTo>
                    <a:pt x="87" y="440"/>
                  </a:lnTo>
                  <a:lnTo>
                    <a:pt x="80" y="430"/>
                  </a:lnTo>
                  <a:lnTo>
                    <a:pt x="72" y="421"/>
                  </a:lnTo>
                  <a:lnTo>
                    <a:pt x="66" y="411"/>
                  </a:lnTo>
                  <a:lnTo>
                    <a:pt x="60" y="400"/>
                  </a:lnTo>
                  <a:lnTo>
                    <a:pt x="54" y="390"/>
                  </a:lnTo>
                  <a:lnTo>
                    <a:pt x="50" y="378"/>
                  </a:lnTo>
                  <a:lnTo>
                    <a:pt x="45" y="367"/>
                  </a:lnTo>
                  <a:lnTo>
                    <a:pt x="41" y="355"/>
                  </a:lnTo>
                  <a:lnTo>
                    <a:pt x="38" y="344"/>
                  </a:lnTo>
                  <a:lnTo>
                    <a:pt x="35" y="332"/>
                  </a:lnTo>
                  <a:lnTo>
                    <a:pt x="33" y="319"/>
                  </a:lnTo>
                  <a:lnTo>
                    <a:pt x="31" y="306"/>
                  </a:lnTo>
                  <a:lnTo>
                    <a:pt x="30" y="294"/>
                  </a:lnTo>
                  <a:lnTo>
                    <a:pt x="30" y="281"/>
                  </a:lnTo>
                  <a:lnTo>
                    <a:pt x="30" y="268"/>
                  </a:lnTo>
                  <a:lnTo>
                    <a:pt x="31" y="256"/>
                  </a:lnTo>
                  <a:lnTo>
                    <a:pt x="33" y="243"/>
                  </a:lnTo>
                  <a:lnTo>
                    <a:pt x="35" y="230"/>
                  </a:lnTo>
                  <a:lnTo>
                    <a:pt x="38" y="218"/>
                  </a:lnTo>
                  <a:lnTo>
                    <a:pt x="41" y="206"/>
                  </a:lnTo>
                  <a:lnTo>
                    <a:pt x="45" y="195"/>
                  </a:lnTo>
                  <a:lnTo>
                    <a:pt x="50" y="184"/>
                  </a:lnTo>
                  <a:lnTo>
                    <a:pt x="54" y="172"/>
                  </a:lnTo>
                  <a:lnTo>
                    <a:pt x="60" y="161"/>
                  </a:lnTo>
                  <a:lnTo>
                    <a:pt x="66" y="151"/>
                  </a:lnTo>
                  <a:lnTo>
                    <a:pt x="72" y="141"/>
                  </a:lnTo>
                  <a:lnTo>
                    <a:pt x="80" y="131"/>
                  </a:lnTo>
                  <a:lnTo>
                    <a:pt x="87" y="122"/>
                  </a:lnTo>
                  <a:lnTo>
                    <a:pt x="95" y="112"/>
                  </a:lnTo>
                  <a:lnTo>
                    <a:pt x="104" y="103"/>
                  </a:lnTo>
                  <a:lnTo>
                    <a:pt x="112" y="96"/>
                  </a:lnTo>
                  <a:lnTo>
                    <a:pt x="121" y="87"/>
                  </a:lnTo>
                  <a:lnTo>
                    <a:pt x="130" y="80"/>
                  </a:lnTo>
                  <a:lnTo>
                    <a:pt x="140" y="73"/>
                  </a:lnTo>
                  <a:lnTo>
                    <a:pt x="151" y="67"/>
                  </a:lnTo>
                  <a:lnTo>
                    <a:pt x="161" y="60"/>
                  </a:lnTo>
                  <a:lnTo>
                    <a:pt x="172" y="55"/>
                  </a:lnTo>
                  <a:lnTo>
                    <a:pt x="183" y="50"/>
                  </a:lnTo>
                  <a:lnTo>
                    <a:pt x="195" y="45"/>
                  </a:lnTo>
                  <a:lnTo>
                    <a:pt x="205" y="41"/>
                  </a:lnTo>
                  <a:lnTo>
                    <a:pt x="217" y="38"/>
                  </a:lnTo>
                  <a:lnTo>
                    <a:pt x="230" y="36"/>
                  </a:lnTo>
                  <a:lnTo>
                    <a:pt x="242" y="34"/>
                  </a:lnTo>
                  <a:lnTo>
                    <a:pt x="255" y="32"/>
                  </a:lnTo>
                  <a:lnTo>
                    <a:pt x="268" y="30"/>
                  </a:lnTo>
                  <a:lnTo>
                    <a:pt x="280" y="30"/>
                  </a:lnTo>
                  <a:lnTo>
                    <a:pt x="298" y="30"/>
                  </a:lnTo>
                  <a:lnTo>
                    <a:pt x="314" y="32"/>
                  </a:lnTo>
                  <a:lnTo>
                    <a:pt x="330" y="33"/>
                  </a:lnTo>
                  <a:lnTo>
                    <a:pt x="346" y="36"/>
                  </a:lnTo>
                  <a:lnTo>
                    <a:pt x="361" y="38"/>
                  </a:lnTo>
                  <a:lnTo>
                    <a:pt x="375" y="41"/>
                  </a:lnTo>
                  <a:lnTo>
                    <a:pt x="390" y="45"/>
                  </a:lnTo>
                  <a:lnTo>
                    <a:pt x="404" y="50"/>
                  </a:lnTo>
                  <a:lnTo>
                    <a:pt x="417" y="55"/>
                  </a:lnTo>
                  <a:lnTo>
                    <a:pt x="429" y="62"/>
                  </a:lnTo>
                  <a:lnTo>
                    <a:pt x="441" y="68"/>
                  </a:lnTo>
                  <a:lnTo>
                    <a:pt x="453" y="74"/>
                  </a:lnTo>
                  <a:lnTo>
                    <a:pt x="465" y="82"/>
                  </a:lnTo>
                  <a:lnTo>
                    <a:pt x="476" y="91"/>
                  </a:lnTo>
                  <a:lnTo>
                    <a:pt x="485" y="99"/>
                  </a:lnTo>
                  <a:lnTo>
                    <a:pt x="495" y="109"/>
                  </a:lnTo>
                  <a:lnTo>
                    <a:pt x="509" y="125"/>
                  </a:lnTo>
                  <a:lnTo>
                    <a:pt x="522" y="142"/>
                  </a:lnTo>
                  <a:lnTo>
                    <a:pt x="532" y="161"/>
                  </a:lnTo>
                  <a:lnTo>
                    <a:pt x="541" y="181"/>
                  </a:lnTo>
                  <a:lnTo>
                    <a:pt x="548" y="201"/>
                  </a:lnTo>
                  <a:lnTo>
                    <a:pt x="554" y="222"/>
                  </a:lnTo>
                  <a:lnTo>
                    <a:pt x="556" y="244"/>
                  </a:lnTo>
                  <a:lnTo>
                    <a:pt x="557" y="265"/>
                  </a:lnTo>
                  <a:lnTo>
                    <a:pt x="557" y="278"/>
                  </a:lnTo>
                  <a:lnTo>
                    <a:pt x="556" y="290"/>
                  </a:lnTo>
                  <a:lnTo>
                    <a:pt x="554" y="302"/>
                  </a:lnTo>
                  <a:lnTo>
                    <a:pt x="552" y="314"/>
                  </a:lnTo>
                  <a:lnTo>
                    <a:pt x="548" y="325"/>
                  </a:lnTo>
                  <a:lnTo>
                    <a:pt x="545" y="336"/>
                  </a:lnTo>
                  <a:lnTo>
                    <a:pt x="540" y="347"/>
                  </a:lnTo>
                  <a:lnTo>
                    <a:pt x="536" y="356"/>
                  </a:lnTo>
                  <a:lnTo>
                    <a:pt x="529" y="365"/>
                  </a:lnTo>
                  <a:lnTo>
                    <a:pt x="523" y="374"/>
                  </a:lnTo>
                  <a:lnTo>
                    <a:pt x="515" y="381"/>
                  </a:lnTo>
                  <a:lnTo>
                    <a:pt x="508" y="386"/>
                  </a:lnTo>
                  <a:lnTo>
                    <a:pt x="499" y="392"/>
                  </a:lnTo>
                  <a:lnTo>
                    <a:pt x="490" y="395"/>
                  </a:lnTo>
                  <a:lnTo>
                    <a:pt x="480" y="398"/>
                  </a:lnTo>
                  <a:lnTo>
                    <a:pt x="470" y="398"/>
                  </a:lnTo>
                  <a:lnTo>
                    <a:pt x="463" y="398"/>
                  </a:lnTo>
                  <a:lnTo>
                    <a:pt x="456" y="397"/>
                  </a:lnTo>
                  <a:lnTo>
                    <a:pt x="451" y="396"/>
                  </a:lnTo>
                  <a:lnTo>
                    <a:pt x="446" y="395"/>
                  </a:lnTo>
                  <a:lnTo>
                    <a:pt x="441" y="393"/>
                  </a:lnTo>
                  <a:lnTo>
                    <a:pt x="438" y="391"/>
                  </a:lnTo>
                  <a:lnTo>
                    <a:pt x="436" y="388"/>
                  </a:lnTo>
                  <a:lnTo>
                    <a:pt x="434" y="385"/>
                  </a:lnTo>
                  <a:lnTo>
                    <a:pt x="431" y="379"/>
                  </a:lnTo>
                  <a:lnTo>
                    <a:pt x="428" y="371"/>
                  </a:lnTo>
                  <a:lnTo>
                    <a:pt x="428" y="364"/>
                  </a:lnTo>
                  <a:lnTo>
                    <a:pt x="428" y="356"/>
                  </a:lnTo>
                  <a:lnTo>
                    <a:pt x="428" y="167"/>
                  </a:lnTo>
                  <a:lnTo>
                    <a:pt x="427" y="163"/>
                  </a:lnTo>
                  <a:lnTo>
                    <a:pt x="427" y="161"/>
                  </a:lnTo>
                  <a:lnTo>
                    <a:pt x="425" y="158"/>
                  </a:lnTo>
                  <a:lnTo>
                    <a:pt x="424" y="156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6" y="153"/>
                  </a:lnTo>
                  <a:lnTo>
                    <a:pt x="413" y="152"/>
                  </a:lnTo>
                  <a:lnTo>
                    <a:pt x="410" y="153"/>
                  </a:lnTo>
                  <a:lnTo>
                    <a:pt x="407" y="153"/>
                  </a:lnTo>
                  <a:lnTo>
                    <a:pt x="405" y="155"/>
                  </a:lnTo>
                  <a:lnTo>
                    <a:pt x="403" y="156"/>
                  </a:lnTo>
                  <a:lnTo>
                    <a:pt x="401" y="158"/>
                  </a:lnTo>
                  <a:lnTo>
                    <a:pt x="399" y="161"/>
                  </a:lnTo>
                  <a:lnTo>
                    <a:pt x="398" y="163"/>
                  </a:lnTo>
                  <a:lnTo>
                    <a:pt x="398" y="167"/>
                  </a:lnTo>
                  <a:lnTo>
                    <a:pt x="398" y="191"/>
                  </a:lnTo>
                  <a:lnTo>
                    <a:pt x="388" y="178"/>
                  </a:lnTo>
                  <a:lnTo>
                    <a:pt x="375" y="168"/>
                  </a:lnTo>
                  <a:lnTo>
                    <a:pt x="362" y="157"/>
                  </a:lnTo>
                  <a:lnTo>
                    <a:pt x="347" y="149"/>
                  </a:lnTo>
                  <a:lnTo>
                    <a:pt x="332" y="142"/>
                  </a:lnTo>
                  <a:lnTo>
                    <a:pt x="315" y="137"/>
                  </a:lnTo>
                  <a:lnTo>
                    <a:pt x="298" y="134"/>
                  </a:lnTo>
                  <a:lnTo>
                    <a:pt x="280" y="133"/>
                  </a:lnTo>
                  <a:lnTo>
                    <a:pt x="265" y="133"/>
                  </a:lnTo>
                  <a:lnTo>
                    <a:pt x="250" y="136"/>
                  </a:lnTo>
                  <a:lnTo>
                    <a:pt x="236" y="140"/>
                  </a:lnTo>
                  <a:lnTo>
                    <a:pt x="223" y="144"/>
                  </a:lnTo>
                  <a:lnTo>
                    <a:pt x="210" y="151"/>
                  </a:lnTo>
                  <a:lnTo>
                    <a:pt x="198" y="158"/>
                  </a:lnTo>
                  <a:lnTo>
                    <a:pt x="186" y="167"/>
                  </a:lnTo>
                  <a:lnTo>
                    <a:pt x="175" y="176"/>
                  </a:lnTo>
                  <a:lnTo>
                    <a:pt x="166" y="187"/>
                  </a:lnTo>
                  <a:lnTo>
                    <a:pt x="158" y="198"/>
                  </a:lnTo>
                  <a:lnTo>
                    <a:pt x="151" y="211"/>
                  </a:lnTo>
                  <a:lnTo>
                    <a:pt x="144" y="223"/>
                  </a:lnTo>
                  <a:lnTo>
                    <a:pt x="139" y="237"/>
                  </a:lnTo>
                  <a:lnTo>
                    <a:pt x="136" y="251"/>
                  </a:lnTo>
                  <a:lnTo>
                    <a:pt x="134" y="265"/>
                  </a:lnTo>
                  <a:lnTo>
                    <a:pt x="132" y="281"/>
                  </a:lnTo>
                  <a:lnTo>
                    <a:pt x="134" y="296"/>
                  </a:lnTo>
                  <a:lnTo>
                    <a:pt x="136" y="310"/>
                  </a:lnTo>
                  <a:lnTo>
                    <a:pt x="139" y="324"/>
                  </a:lnTo>
                  <a:lnTo>
                    <a:pt x="144" y="338"/>
                  </a:lnTo>
                  <a:lnTo>
                    <a:pt x="151" y="351"/>
                  </a:lnTo>
                  <a:lnTo>
                    <a:pt x="157" y="364"/>
                  </a:lnTo>
                  <a:lnTo>
                    <a:pt x="166" y="375"/>
                  </a:lnTo>
                  <a:lnTo>
                    <a:pt x="175" y="385"/>
                  </a:lnTo>
                  <a:lnTo>
                    <a:pt x="186" y="395"/>
                  </a:lnTo>
                  <a:lnTo>
                    <a:pt x="198" y="404"/>
                  </a:lnTo>
                  <a:lnTo>
                    <a:pt x="210" y="411"/>
                  </a:lnTo>
                  <a:lnTo>
                    <a:pt x="223" y="416"/>
                  </a:lnTo>
                  <a:lnTo>
                    <a:pt x="236" y="422"/>
                  </a:lnTo>
                  <a:lnTo>
                    <a:pt x="250" y="426"/>
                  </a:lnTo>
                  <a:lnTo>
                    <a:pt x="265" y="428"/>
                  </a:lnTo>
                  <a:lnTo>
                    <a:pt x="280" y="428"/>
                  </a:lnTo>
                  <a:lnTo>
                    <a:pt x="298" y="427"/>
                  </a:lnTo>
                  <a:lnTo>
                    <a:pt x="315" y="424"/>
                  </a:lnTo>
                  <a:lnTo>
                    <a:pt x="332" y="420"/>
                  </a:lnTo>
                  <a:lnTo>
                    <a:pt x="347" y="412"/>
                  </a:lnTo>
                  <a:lnTo>
                    <a:pt x="362" y="404"/>
                  </a:lnTo>
                  <a:lnTo>
                    <a:pt x="376" y="394"/>
                  </a:lnTo>
                  <a:lnTo>
                    <a:pt x="388" y="382"/>
                  </a:lnTo>
                  <a:lnTo>
                    <a:pt x="398" y="369"/>
                  </a:lnTo>
                  <a:lnTo>
                    <a:pt x="399" y="379"/>
                  </a:lnTo>
                  <a:lnTo>
                    <a:pt x="402" y="389"/>
                  </a:lnTo>
                  <a:lnTo>
                    <a:pt x="404" y="393"/>
                  </a:lnTo>
                  <a:lnTo>
                    <a:pt x="406" y="398"/>
                  </a:lnTo>
                  <a:lnTo>
                    <a:pt x="409" y="403"/>
                  </a:lnTo>
                  <a:lnTo>
                    <a:pt x="412" y="408"/>
                  </a:lnTo>
                  <a:lnTo>
                    <a:pt x="417" y="412"/>
                  </a:lnTo>
                  <a:lnTo>
                    <a:pt x="422" y="415"/>
                  </a:lnTo>
                  <a:lnTo>
                    <a:pt x="427" y="420"/>
                  </a:lnTo>
                  <a:lnTo>
                    <a:pt x="434" y="423"/>
                  </a:lnTo>
                  <a:lnTo>
                    <a:pt x="441" y="425"/>
                  </a:lnTo>
                  <a:lnTo>
                    <a:pt x="450" y="427"/>
                  </a:lnTo>
                  <a:lnTo>
                    <a:pt x="459" y="428"/>
                  </a:lnTo>
                  <a:lnTo>
                    <a:pt x="470" y="428"/>
                  </a:lnTo>
                  <a:lnTo>
                    <a:pt x="482" y="428"/>
                  </a:lnTo>
                  <a:lnTo>
                    <a:pt x="495" y="425"/>
                  </a:lnTo>
                  <a:lnTo>
                    <a:pt x="506" y="422"/>
                  </a:lnTo>
                  <a:lnTo>
                    <a:pt x="517" y="416"/>
                  </a:lnTo>
                  <a:lnTo>
                    <a:pt x="527" y="410"/>
                  </a:lnTo>
                  <a:lnTo>
                    <a:pt x="537" y="401"/>
                  </a:lnTo>
                  <a:lnTo>
                    <a:pt x="546" y="393"/>
                  </a:lnTo>
                  <a:lnTo>
                    <a:pt x="554" y="382"/>
                  </a:lnTo>
                  <a:lnTo>
                    <a:pt x="561" y="371"/>
                  </a:lnTo>
                  <a:lnTo>
                    <a:pt x="569" y="359"/>
                  </a:lnTo>
                  <a:lnTo>
                    <a:pt x="574" y="346"/>
                  </a:lnTo>
                  <a:lnTo>
                    <a:pt x="578" y="331"/>
                  </a:lnTo>
                  <a:lnTo>
                    <a:pt x="583" y="316"/>
                  </a:lnTo>
                  <a:lnTo>
                    <a:pt x="585" y="300"/>
                  </a:lnTo>
                  <a:lnTo>
                    <a:pt x="587" y="284"/>
                  </a:lnTo>
                  <a:lnTo>
                    <a:pt x="588" y="265"/>
                  </a:lnTo>
                  <a:lnTo>
                    <a:pt x="587" y="253"/>
                  </a:lnTo>
                  <a:lnTo>
                    <a:pt x="586" y="241"/>
                  </a:lnTo>
                  <a:lnTo>
                    <a:pt x="585" y="229"/>
                  </a:lnTo>
                  <a:lnTo>
                    <a:pt x="583" y="217"/>
                  </a:lnTo>
                  <a:lnTo>
                    <a:pt x="581" y="204"/>
                  </a:lnTo>
                  <a:lnTo>
                    <a:pt x="577" y="192"/>
                  </a:lnTo>
                  <a:lnTo>
                    <a:pt x="573" y="181"/>
                  </a:lnTo>
                  <a:lnTo>
                    <a:pt x="569" y="170"/>
                  </a:lnTo>
                  <a:lnTo>
                    <a:pt x="565" y="158"/>
                  </a:lnTo>
                  <a:lnTo>
                    <a:pt x="559" y="147"/>
                  </a:lnTo>
                  <a:lnTo>
                    <a:pt x="553" y="137"/>
                  </a:lnTo>
                  <a:lnTo>
                    <a:pt x="546" y="126"/>
                  </a:lnTo>
                  <a:lnTo>
                    <a:pt x="540" y="116"/>
                  </a:lnTo>
                  <a:lnTo>
                    <a:pt x="532" y="107"/>
                  </a:lnTo>
                  <a:lnTo>
                    <a:pt x="525" y="97"/>
                  </a:lnTo>
                  <a:lnTo>
                    <a:pt x="516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36">
            <a:extLst>
              <a:ext uri="{FF2B5EF4-FFF2-40B4-BE49-F238E27FC236}">
                <a16:creationId xmlns="" xmlns:a16="http://schemas.microsoft.com/office/drawing/2014/main" id="{CBCBDC59-6F79-4D8A-9D32-78B1AEACDE4A}"/>
              </a:ext>
            </a:extLst>
          </p:cNvPr>
          <p:cNvGrpSpPr/>
          <p:nvPr/>
        </p:nvGrpSpPr>
        <p:grpSpPr>
          <a:xfrm>
            <a:off x="471268" y="3108498"/>
            <a:ext cx="209550" cy="285750"/>
            <a:chOff x="1504950" y="2497138"/>
            <a:chExt cx="209550" cy="285750"/>
          </a:xfrm>
          <a:solidFill>
            <a:srgbClr val="126688"/>
          </a:solidFill>
        </p:grpSpPr>
        <p:sp>
          <p:nvSpPr>
            <p:cNvPr id="16" name="Freeform 80">
              <a:extLst>
                <a:ext uri="{FF2B5EF4-FFF2-40B4-BE49-F238E27FC236}">
                  <a16:creationId xmlns="" xmlns:a16="http://schemas.microsoft.com/office/drawing/2014/main" id="{6C924B01-163B-4ECD-AF82-50552FC0EF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4950" y="2497138"/>
              <a:ext cx="209550" cy="285750"/>
            </a:xfrm>
            <a:custGeom>
              <a:avLst/>
              <a:gdLst>
                <a:gd name="T0" fmla="*/ 387 w 659"/>
                <a:gd name="T1" fmla="*/ 627 h 898"/>
                <a:gd name="T2" fmla="*/ 272 w 659"/>
                <a:gd name="T3" fmla="*/ 627 h 898"/>
                <a:gd name="T4" fmla="*/ 249 w 659"/>
                <a:gd name="T5" fmla="*/ 618 h 898"/>
                <a:gd name="T6" fmla="*/ 189 w 659"/>
                <a:gd name="T7" fmla="*/ 594 h 898"/>
                <a:gd name="T8" fmla="*/ 111 w 659"/>
                <a:gd name="T9" fmla="*/ 534 h 898"/>
                <a:gd name="T10" fmla="*/ 57 w 659"/>
                <a:gd name="T11" fmla="*/ 452 h 898"/>
                <a:gd name="T12" fmla="*/ 32 w 659"/>
                <a:gd name="T13" fmla="*/ 367 h 898"/>
                <a:gd name="T14" fmla="*/ 30 w 659"/>
                <a:gd name="T15" fmla="*/ 314 h 898"/>
                <a:gd name="T16" fmla="*/ 39 w 659"/>
                <a:gd name="T17" fmla="*/ 254 h 898"/>
                <a:gd name="T18" fmla="*/ 60 w 659"/>
                <a:gd name="T19" fmla="*/ 200 h 898"/>
                <a:gd name="T20" fmla="*/ 90 w 659"/>
                <a:gd name="T21" fmla="*/ 149 h 898"/>
                <a:gd name="T22" fmla="*/ 128 w 659"/>
                <a:gd name="T23" fmla="*/ 108 h 898"/>
                <a:gd name="T24" fmla="*/ 174 w 659"/>
                <a:gd name="T25" fmla="*/ 73 h 898"/>
                <a:gd name="T26" fmla="*/ 227 w 659"/>
                <a:gd name="T27" fmla="*/ 48 h 898"/>
                <a:gd name="T28" fmla="*/ 283 w 659"/>
                <a:gd name="T29" fmla="*/ 33 h 898"/>
                <a:gd name="T30" fmla="*/ 344 w 659"/>
                <a:gd name="T31" fmla="*/ 29 h 898"/>
                <a:gd name="T32" fmla="*/ 404 w 659"/>
                <a:gd name="T33" fmla="*/ 39 h 898"/>
                <a:gd name="T34" fmla="*/ 459 w 659"/>
                <a:gd name="T35" fmla="*/ 59 h 898"/>
                <a:gd name="T36" fmla="*/ 509 w 659"/>
                <a:gd name="T37" fmla="*/ 89 h 898"/>
                <a:gd name="T38" fmla="*/ 551 w 659"/>
                <a:gd name="T39" fmla="*/ 128 h 898"/>
                <a:gd name="T40" fmla="*/ 586 w 659"/>
                <a:gd name="T41" fmla="*/ 174 h 898"/>
                <a:gd name="T42" fmla="*/ 611 w 659"/>
                <a:gd name="T43" fmla="*/ 226 h 898"/>
                <a:gd name="T44" fmla="*/ 626 w 659"/>
                <a:gd name="T45" fmla="*/ 283 h 898"/>
                <a:gd name="T46" fmla="*/ 629 w 659"/>
                <a:gd name="T47" fmla="*/ 342 h 898"/>
                <a:gd name="T48" fmla="*/ 619 w 659"/>
                <a:gd name="T49" fmla="*/ 405 h 898"/>
                <a:gd name="T50" fmla="*/ 579 w 659"/>
                <a:gd name="T51" fmla="*/ 496 h 898"/>
                <a:gd name="T52" fmla="*/ 511 w 659"/>
                <a:gd name="T53" fmla="*/ 567 h 898"/>
                <a:gd name="T54" fmla="*/ 434 w 659"/>
                <a:gd name="T55" fmla="*/ 609 h 898"/>
                <a:gd name="T56" fmla="*/ 329 w 659"/>
                <a:gd name="T57" fmla="*/ 0 h 898"/>
                <a:gd name="T58" fmla="*/ 263 w 659"/>
                <a:gd name="T59" fmla="*/ 6 h 898"/>
                <a:gd name="T60" fmla="*/ 201 w 659"/>
                <a:gd name="T61" fmla="*/ 25 h 898"/>
                <a:gd name="T62" fmla="*/ 145 w 659"/>
                <a:gd name="T63" fmla="*/ 56 h 898"/>
                <a:gd name="T64" fmla="*/ 96 w 659"/>
                <a:gd name="T65" fmla="*/ 96 h 898"/>
                <a:gd name="T66" fmla="*/ 57 w 659"/>
                <a:gd name="T67" fmla="*/ 145 h 898"/>
                <a:gd name="T68" fmla="*/ 25 w 659"/>
                <a:gd name="T69" fmla="*/ 201 h 898"/>
                <a:gd name="T70" fmla="*/ 6 w 659"/>
                <a:gd name="T71" fmla="*/ 263 h 898"/>
                <a:gd name="T72" fmla="*/ 0 w 659"/>
                <a:gd name="T73" fmla="*/ 329 h 898"/>
                <a:gd name="T74" fmla="*/ 4 w 659"/>
                <a:gd name="T75" fmla="*/ 385 h 898"/>
                <a:gd name="T76" fmla="*/ 18 w 659"/>
                <a:gd name="T77" fmla="*/ 437 h 898"/>
                <a:gd name="T78" fmla="*/ 39 w 659"/>
                <a:gd name="T79" fmla="*/ 486 h 898"/>
                <a:gd name="T80" fmla="*/ 68 w 659"/>
                <a:gd name="T81" fmla="*/ 531 h 898"/>
                <a:gd name="T82" fmla="*/ 105 w 659"/>
                <a:gd name="T83" fmla="*/ 570 h 898"/>
                <a:gd name="T84" fmla="*/ 146 w 659"/>
                <a:gd name="T85" fmla="*/ 603 h 898"/>
                <a:gd name="T86" fmla="*/ 195 w 659"/>
                <a:gd name="T87" fmla="*/ 630 h 898"/>
                <a:gd name="T88" fmla="*/ 247 w 659"/>
                <a:gd name="T89" fmla="*/ 648 h 898"/>
                <a:gd name="T90" fmla="*/ 325 w 659"/>
                <a:gd name="T91" fmla="*/ 897 h 898"/>
                <a:gd name="T92" fmla="*/ 342 w 659"/>
                <a:gd name="T93" fmla="*/ 892 h 898"/>
                <a:gd name="T94" fmla="*/ 440 w 659"/>
                <a:gd name="T95" fmla="*/ 639 h 898"/>
                <a:gd name="T96" fmla="*/ 489 w 659"/>
                <a:gd name="T97" fmla="*/ 617 h 898"/>
                <a:gd name="T98" fmla="*/ 534 w 659"/>
                <a:gd name="T99" fmla="*/ 588 h 898"/>
                <a:gd name="T100" fmla="*/ 573 w 659"/>
                <a:gd name="T101" fmla="*/ 551 h 898"/>
                <a:gd name="T102" fmla="*/ 605 w 659"/>
                <a:gd name="T103" fmla="*/ 509 h 898"/>
                <a:gd name="T104" fmla="*/ 631 w 659"/>
                <a:gd name="T105" fmla="*/ 463 h 898"/>
                <a:gd name="T106" fmla="*/ 648 w 659"/>
                <a:gd name="T107" fmla="*/ 411 h 898"/>
                <a:gd name="T108" fmla="*/ 658 w 659"/>
                <a:gd name="T109" fmla="*/ 357 h 898"/>
                <a:gd name="T110" fmla="*/ 657 w 659"/>
                <a:gd name="T111" fmla="*/ 295 h 898"/>
                <a:gd name="T112" fmla="*/ 644 w 659"/>
                <a:gd name="T113" fmla="*/ 231 h 898"/>
                <a:gd name="T114" fmla="*/ 619 w 659"/>
                <a:gd name="T115" fmla="*/ 172 h 898"/>
                <a:gd name="T116" fmla="*/ 584 w 659"/>
                <a:gd name="T117" fmla="*/ 119 h 898"/>
                <a:gd name="T118" fmla="*/ 539 w 659"/>
                <a:gd name="T119" fmla="*/ 74 h 898"/>
                <a:gd name="T120" fmla="*/ 487 w 659"/>
                <a:gd name="T121" fmla="*/ 39 h 898"/>
                <a:gd name="T122" fmla="*/ 428 w 659"/>
                <a:gd name="T123" fmla="*/ 15 h 898"/>
                <a:gd name="T124" fmla="*/ 364 w 659"/>
                <a:gd name="T125" fmla="*/ 2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9" h="898">
                  <a:moveTo>
                    <a:pt x="397" y="621"/>
                  </a:moveTo>
                  <a:lnTo>
                    <a:pt x="394" y="622"/>
                  </a:lnTo>
                  <a:lnTo>
                    <a:pt x="390" y="624"/>
                  </a:lnTo>
                  <a:lnTo>
                    <a:pt x="387" y="627"/>
                  </a:lnTo>
                  <a:lnTo>
                    <a:pt x="386" y="631"/>
                  </a:lnTo>
                  <a:lnTo>
                    <a:pt x="329" y="828"/>
                  </a:lnTo>
                  <a:lnTo>
                    <a:pt x="273" y="631"/>
                  </a:lnTo>
                  <a:lnTo>
                    <a:pt x="272" y="627"/>
                  </a:lnTo>
                  <a:lnTo>
                    <a:pt x="268" y="624"/>
                  </a:lnTo>
                  <a:lnTo>
                    <a:pt x="265" y="622"/>
                  </a:lnTo>
                  <a:lnTo>
                    <a:pt x="262" y="621"/>
                  </a:lnTo>
                  <a:lnTo>
                    <a:pt x="249" y="618"/>
                  </a:lnTo>
                  <a:lnTo>
                    <a:pt x="236" y="613"/>
                  </a:lnTo>
                  <a:lnTo>
                    <a:pt x="224" y="609"/>
                  </a:lnTo>
                  <a:lnTo>
                    <a:pt x="213" y="605"/>
                  </a:lnTo>
                  <a:lnTo>
                    <a:pt x="189" y="594"/>
                  </a:lnTo>
                  <a:lnTo>
                    <a:pt x="168" y="581"/>
                  </a:lnTo>
                  <a:lnTo>
                    <a:pt x="147" y="567"/>
                  </a:lnTo>
                  <a:lnTo>
                    <a:pt x="128" y="551"/>
                  </a:lnTo>
                  <a:lnTo>
                    <a:pt x="111" y="534"/>
                  </a:lnTo>
                  <a:lnTo>
                    <a:pt x="95" y="515"/>
                  </a:lnTo>
                  <a:lnTo>
                    <a:pt x="80" y="496"/>
                  </a:lnTo>
                  <a:lnTo>
                    <a:pt x="67" y="474"/>
                  </a:lnTo>
                  <a:lnTo>
                    <a:pt x="57" y="452"/>
                  </a:lnTo>
                  <a:lnTo>
                    <a:pt x="47" y="430"/>
                  </a:lnTo>
                  <a:lnTo>
                    <a:pt x="39" y="405"/>
                  </a:lnTo>
                  <a:lnTo>
                    <a:pt x="34" y="380"/>
                  </a:lnTo>
                  <a:lnTo>
                    <a:pt x="32" y="367"/>
                  </a:lnTo>
                  <a:lnTo>
                    <a:pt x="31" y="355"/>
                  </a:lnTo>
                  <a:lnTo>
                    <a:pt x="30" y="342"/>
                  </a:lnTo>
                  <a:lnTo>
                    <a:pt x="30" y="329"/>
                  </a:lnTo>
                  <a:lnTo>
                    <a:pt x="30" y="314"/>
                  </a:lnTo>
                  <a:lnTo>
                    <a:pt x="31" y="298"/>
                  </a:lnTo>
                  <a:lnTo>
                    <a:pt x="33" y="283"/>
                  </a:lnTo>
                  <a:lnTo>
                    <a:pt x="36" y="269"/>
                  </a:lnTo>
                  <a:lnTo>
                    <a:pt x="39" y="254"/>
                  </a:lnTo>
                  <a:lnTo>
                    <a:pt x="44" y="240"/>
                  </a:lnTo>
                  <a:lnTo>
                    <a:pt x="48" y="226"/>
                  </a:lnTo>
                  <a:lnTo>
                    <a:pt x="53" y="212"/>
                  </a:lnTo>
                  <a:lnTo>
                    <a:pt x="60" y="200"/>
                  </a:lnTo>
                  <a:lnTo>
                    <a:pt x="66" y="187"/>
                  </a:lnTo>
                  <a:lnTo>
                    <a:pt x="74" y="174"/>
                  </a:lnTo>
                  <a:lnTo>
                    <a:pt x="81" y="161"/>
                  </a:lnTo>
                  <a:lnTo>
                    <a:pt x="90" y="149"/>
                  </a:lnTo>
                  <a:lnTo>
                    <a:pt x="98" y="139"/>
                  </a:lnTo>
                  <a:lnTo>
                    <a:pt x="108" y="128"/>
                  </a:lnTo>
                  <a:lnTo>
                    <a:pt x="117" y="117"/>
                  </a:lnTo>
                  <a:lnTo>
                    <a:pt x="128" y="108"/>
                  </a:lnTo>
                  <a:lnTo>
                    <a:pt x="139" y="98"/>
                  </a:lnTo>
                  <a:lnTo>
                    <a:pt x="151" y="89"/>
                  </a:lnTo>
                  <a:lnTo>
                    <a:pt x="162" y="81"/>
                  </a:lnTo>
                  <a:lnTo>
                    <a:pt x="174" y="73"/>
                  </a:lnTo>
                  <a:lnTo>
                    <a:pt x="187" y="66"/>
                  </a:lnTo>
                  <a:lnTo>
                    <a:pt x="200" y="59"/>
                  </a:lnTo>
                  <a:lnTo>
                    <a:pt x="213" y="53"/>
                  </a:lnTo>
                  <a:lnTo>
                    <a:pt x="227" y="48"/>
                  </a:lnTo>
                  <a:lnTo>
                    <a:pt x="241" y="43"/>
                  </a:lnTo>
                  <a:lnTo>
                    <a:pt x="254" y="39"/>
                  </a:lnTo>
                  <a:lnTo>
                    <a:pt x="269" y="36"/>
                  </a:lnTo>
                  <a:lnTo>
                    <a:pt x="283" y="33"/>
                  </a:lnTo>
                  <a:lnTo>
                    <a:pt x="298" y="31"/>
                  </a:lnTo>
                  <a:lnTo>
                    <a:pt x="314" y="29"/>
                  </a:lnTo>
                  <a:lnTo>
                    <a:pt x="329" y="29"/>
                  </a:lnTo>
                  <a:lnTo>
                    <a:pt x="344" y="29"/>
                  </a:lnTo>
                  <a:lnTo>
                    <a:pt x="360" y="31"/>
                  </a:lnTo>
                  <a:lnTo>
                    <a:pt x="375" y="33"/>
                  </a:lnTo>
                  <a:lnTo>
                    <a:pt x="389" y="36"/>
                  </a:lnTo>
                  <a:lnTo>
                    <a:pt x="404" y="39"/>
                  </a:lnTo>
                  <a:lnTo>
                    <a:pt x="418" y="43"/>
                  </a:lnTo>
                  <a:lnTo>
                    <a:pt x="432" y="48"/>
                  </a:lnTo>
                  <a:lnTo>
                    <a:pt x="446" y="53"/>
                  </a:lnTo>
                  <a:lnTo>
                    <a:pt x="459" y="59"/>
                  </a:lnTo>
                  <a:lnTo>
                    <a:pt x="472" y="66"/>
                  </a:lnTo>
                  <a:lnTo>
                    <a:pt x="485" y="72"/>
                  </a:lnTo>
                  <a:lnTo>
                    <a:pt x="497" y="81"/>
                  </a:lnTo>
                  <a:lnTo>
                    <a:pt x="509" y="89"/>
                  </a:lnTo>
                  <a:lnTo>
                    <a:pt x="520" y="98"/>
                  </a:lnTo>
                  <a:lnTo>
                    <a:pt x="531" y="108"/>
                  </a:lnTo>
                  <a:lnTo>
                    <a:pt x="541" y="117"/>
                  </a:lnTo>
                  <a:lnTo>
                    <a:pt x="551" y="128"/>
                  </a:lnTo>
                  <a:lnTo>
                    <a:pt x="560" y="139"/>
                  </a:lnTo>
                  <a:lnTo>
                    <a:pt x="569" y="149"/>
                  </a:lnTo>
                  <a:lnTo>
                    <a:pt x="578" y="161"/>
                  </a:lnTo>
                  <a:lnTo>
                    <a:pt x="586" y="174"/>
                  </a:lnTo>
                  <a:lnTo>
                    <a:pt x="593" y="187"/>
                  </a:lnTo>
                  <a:lnTo>
                    <a:pt x="599" y="200"/>
                  </a:lnTo>
                  <a:lnTo>
                    <a:pt x="605" y="212"/>
                  </a:lnTo>
                  <a:lnTo>
                    <a:pt x="611" y="226"/>
                  </a:lnTo>
                  <a:lnTo>
                    <a:pt x="615" y="240"/>
                  </a:lnTo>
                  <a:lnTo>
                    <a:pt x="619" y="254"/>
                  </a:lnTo>
                  <a:lnTo>
                    <a:pt x="623" y="269"/>
                  </a:lnTo>
                  <a:lnTo>
                    <a:pt x="626" y="283"/>
                  </a:lnTo>
                  <a:lnTo>
                    <a:pt x="628" y="298"/>
                  </a:lnTo>
                  <a:lnTo>
                    <a:pt x="629" y="314"/>
                  </a:lnTo>
                  <a:lnTo>
                    <a:pt x="629" y="329"/>
                  </a:lnTo>
                  <a:lnTo>
                    <a:pt x="629" y="342"/>
                  </a:lnTo>
                  <a:lnTo>
                    <a:pt x="628" y="355"/>
                  </a:lnTo>
                  <a:lnTo>
                    <a:pt x="627" y="367"/>
                  </a:lnTo>
                  <a:lnTo>
                    <a:pt x="625" y="380"/>
                  </a:lnTo>
                  <a:lnTo>
                    <a:pt x="619" y="405"/>
                  </a:lnTo>
                  <a:lnTo>
                    <a:pt x="612" y="430"/>
                  </a:lnTo>
                  <a:lnTo>
                    <a:pt x="603" y="452"/>
                  </a:lnTo>
                  <a:lnTo>
                    <a:pt x="592" y="474"/>
                  </a:lnTo>
                  <a:lnTo>
                    <a:pt x="579" y="496"/>
                  </a:lnTo>
                  <a:lnTo>
                    <a:pt x="565" y="515"/>
                  </a:lnTo>
                  <a:lnTo>
                    <a:pt x="548" y="534"/>
                  </a:lnTo>
                  <a:lnTo>
                    <a:pt x="531" y="551"/>
                  </a:lnTo>
                  <a:lnTo>
                    <a:pt x="511" y="567"/>
                  </a:lnTo>
                  <a:lnTo>
                    <a:pt x="491" y="581"/>
                  </a:lnTo>
                  <a:lnTo>
                    <a:pt x="470" y="594"/>
                  </a:lnTo>
                  <a:lnTo>
                    <a:pt x="446" y="605"/>
                  </a:lnTo>
                  <a:lnTo>
                    <a:pt x="434" y="609"/>
                  </a:lnTo>
                  <a:lnTo>
                    <a:pt x="422" y="613"/>
                  </a:lnTo>
                  <a:lnTo>
                    <a:pt x="410" y="618"/>
                  </a:lnTo>
                  <a:lnTo>
                    <a:pt x="397" y="621"/>
                  </a:lnTo>
                  <a:close/>
                  <a:moveTo>
                    <a:pt x="329" y="0"/>
                  </a:moveTo>
                  <a:lnTo>
                    <a:pt x="312" y="0"/>
                  </a:lnTo>
                  <a:lnTo>
                    <a:pt x="296" y="1"/>
                  </a:lnTo>
                  <a:lnTo>
                    <a:pt x="279" y="3"/>
                  </a:lnTo>
                  <a:lnTo>
                    <a:pt x="263" y="6"/>
                  </a:lnTo>
                  <a:lnTo>
                    <a:pt x="247" y="10"/>
                  </a:lnTo>
                  <a:lnTo>
                    <a:pt x="232" y="15"/>
                  </a:lnTo>
                  <a:lnTo>
                    <a:pt x="216" y="20"/>
                  </a:lnTo>
                  <a:lnTo>
                    <a:pt x="201" y="25"/>
                  </a:lnTo>
                  <a:lnTo>
                    <a:pt x="187" y="32"/>
                  </a:lnTo>
                  <a:lnTo>
                    <a:pt x="172" y="39"/>
                  </a:lnTo>
                  <a:lnTo>
                    <a:pt x="158" y="48"/>
                  </a:lnTo>
                  <a:lnTo>
                    <a:pt x="145" y="56"/>
                  </a:lnTo>
                  <a:lnTo>
                    <a:pt x="132" y="65"/>
                  </a:lnTo>
                  <a:lnTo>
                    <a:pt x="120" y="74"/>
                  </a:lnTo>
                  <a:lnTo>
                    <a:pt x="108" y="85"/>
                  </a:lnTo>
                  <a:lnTo>
                    <a:pt x="96" y="96"/>
                  </a:lnTo>
                  <a:lnTo>
                    <a:pt x="85" y="108"/>
                  </a:lnTo>
                  <a:lnTo>
                    <a:pt x="75" y="119"/>
                  </a:lnTo>
                  <a:lnTo>
                    <a:pt x="65" y="132"/>
                  </a:lnTo>
                  <a:lnTo>
                    <a:pt x="57" y="145"/>
                  </a:lnTo>
                  <a:lnTo>
                    <a:pt x="48" y="158"/>
                  </a:lnTo>
                  <a:lnTo>
                    <a:pt x="39" y="172"/>
                  </a:lnTo>
                  <a:lnTo>
                    <a:pt x="32" y="187"/>
                  </a:lnTo>
                  <a:lnTo>
                    <a:pt x="25" y="201"/>
                  </a:lnTo>
                  <a:lnTo>
                    <a:pt x="20" y="216"/>
                  </a:lnTo>
                  <a:lnTo>
                    <a:pt x="15" y="231"/>
                  </a:lnTo>
                  <a:lnTo>
                    <a:pt x="10" y="247"/>
                  </a:lnTo>
                  <a:lnTo>
                    <a:pt x="6" y="263"/>
                  </a:lnTo>
                  <a:lnTo>
                    <a:pt x="4" y="279"/>
                  </a:lnTo>
                  <a:lnTo>
                    <a:pt x="2" y="296"/>
                  </a:lnTo>
                  <a:lnTo>
                    <a:pt x="0" y="312"/>
                  </a:lnTo>
                  <a:lnTo>
                    <a:pt x="0" y="329"/>
                  </a:lnTo>
                  <a:lnTo>
                    <a:pt x="0" y="343"/>
                  </a:lnTo>
                  <a:lnTo>
                    <a:pt x="1" y="357"/>
                  </a:lnTo>
                  <a:lnTo>
                    <a:pt x="2" y="371"/>
                  </a:lnTo>
                  <a:lnTo>
                    <a:pt x="4" y="385"/>
                  </a:lnTo>
                  <a:lnTo>
                    <a:pt x="7" y="397"/>
                  </a:lnTo>
                  <a:lnTo>
                    <a:pt x="10" y="411"/>
                  </a:lnTo>
                  <a:lnTo>
                    <a:pt x="14" y="424"/>
                  </a:lnTo>
                  <a:lnTo>
                    <a:pt x="18" y="437"/>
                  </a:lnTo>
                  <a:lnTo>
                    <a:pt x="22" y="450"/>
                  </a:lnTo>
                  <a:lnTo>
                    <a:pt x="28" y="463"/>
                  </a:lnTo>
                  <a:lnTo>
                    <a:pt x="33" y="474"/>
                  </a:lnTo>
                  <a:lnTo>
                    <a:pt x="39" y="486"/>
                  </a:lnTo>
                  <a:lnTo>
                    <a:pt x="46" y="498"/>
                  </a:lnTo>
                  <a:lnTo>
                    <a:pt x="53" y="509"/>
                  </a:lnTo>
                  <a:lnTo>
                    <a:pt x="61" y="520"/>
                  </a:lnTo>
                  <a:lnTo>
                    <a:pt x="68" y="531"/>
                  </a:lnTo>
                  <a:lnTo>
                    <a:pt x="77" y="541"/>
                  </a:lnTo>
                  <a:lnTo>
                    <a:pt x="85" y="551"/>
                  </a:lnTo>
                  <a:lnTo>
                    <a:pt x="95" y="561"/>
                  </a:lnTo>
                  <a:lnTo>
                    <a:pt x="105" y="570"/>
                  </a:lnTo>
                  <a:lnTo>
                    <a:pt x="114" y="579"/>
                  </a:lnTo>
                  <a:lnTo>
                    <a:pt x="125" y="588"/>
                  </a:lnTo>
                  <a:lnTo>
                    <a:pt x="136" y="595"/>
                  </a:lnTo>
                  <a:lnTo>
                    <a:pt x="146" y="603"/>
                  </a:lnTo>
                  <a:lnTo>
                    <a:pt x="158" y="610"/>
                  </a:lnTo>
                  <a:lnTo>
                    <a:pt x="170" y="617"/>
                  </a:lnTo>
                  <a:lnTo>
                    <a:pt x="182" y="623"/>
                  </a:lnTo>
                  <a:lnTo>
                    <a:pt x="195" y="630"/>
                  </a:lnTo>
                  <a:lnTo>
                    <a:pt x="206" y="635"/>
                  </a:lnTo>
                  <a:lnTo>
                    <a:pt x="220" y="639"/>
                  </a:lnTo>
                  <a:lnTo>
                    <a:pt x="233" y="643"/>
                  </a:lnTo>
                  <a:lnTo>
                    <a:pt x="247" y="648"/>
                  </a:lnTo>
                  <a:lnTo>
                    <a:pt x="315" y="887"/>
                  </a:lnTo>
                  <a:lnTo>
                    <a:pt x="318" y="892"/>
                  </a:lnTo>
                  <a:lnTo>
                    <a:pt x="321" y="895"/>
                  </a:lnTo>
                  <a:lnTo>
                    <a:pt x="325" y="897"/>
                  </a:lnTo>
                  <a:lnTo>
                    <a:pt x="329" y="898"/>
                  </a:lnTo>
                  <a:lnTo>
                    <a:pt x="335" y="897"/>
                  </a:lnTo>
                  <a:lnTo>
                    <a:pt x="339" y="895"/>
                  </a:lnTo>
                  <a:lnTo>
                    <a:pt x="342" y="892"/>
                  </a:lnTo>
                  <a:lnTo>
                    <a:pt x="344" y="887"/>
                  </a:lnTo>
                  <a:lnTo>
                    <a:pt x="412" y="648"/>
                  </a:lnTo>
                  <a:lnTo>
                    <a:pt x="426" y="643"/>
                  </a:lnTo>
                  <a:lnTo>
                    <a:pt x="440" y="639"/>
                  </a:lnTo>
                  <a:lnTo>
                    <a:pt x="452" y="635"/>
                  </a:lnTo>
                  <a:lnTo>
                    <a:pt x="465" y="630"/>
                  </a:lnTo>
                  <a:lnTo>
                    <a:pt x="477" y="623"/>
                  </a:lnTo>
                  <a:lnTo>
                    <a:pt x="489" y="617"/>
                  </a:lnTo>
                  <a:lnTo>
                    <a:pt x="501" y="610"/>
                  </a:lnTo>
                  <a:lnTo>
                    <a:pt x="512" y="603"/>
                  </a:lnTo>
                  <a:lnTo>
                    <a:pt x="523" y="595"/>
                  </a:lnTo>
                  <a:lnTo>
                    <a:pt x="534" y="588"/>
                  </a:lnTo>
                  <a:lnTo>
                    <a:pt x="544" y="579"/>
                  </a:lnTo>
                  <a:lnTo>
                    <a:pt x="554" y="570"/>
                  </a:lnTo>
                  <a:lnTo>
                    <a:pt x="564" y="561"/>
                  </a:lnTo>
                  <a:lnTo>
                    <a:pt x="573" y="551"/>
                  </a:lnTo>
                  <a:lnTo>
                    <a:pt x="582" y="541"/>
                  </a:lnTo>
                  <a:lnTo>
                    <a:pt x="590" y="531"/>
                  </a:lnTo>
                  <a:lnTo>
                    <a:pt x="598" y="520"/>
                  </a:lnTo>
                  <a:lnTo>
                    <a:pt x="605" y="509"/>
                  </a:lnTo>
                  <a:lnTo>
                    <a:pt x="613" y="498"/>
                  </a:lnTo>
                  <a:lnTo>
                    <a:pt x="619" y="486"/>
                  </a:lnTo>
                  <a:lnTo>
                    <a:pt x="626" y="474"/>
                  </a:lnTo>
                  <a:lnTo>
                    <a:pt x="631" y="463"/>
                  </a:lnTo>
                  <a:lnTo>
                    <a:pt x="636" y="450"/>
                  </a:lnTo>
                  <a:lnTo>
                    <a:pt x="641" y="437"/>
                  </a:lnTo>
                  <a:lnTo>
                    <a:pt x="645" y="424"/>
                  </a:lnTo>
                  <a:lnTo>
                    <a:pt x="648" y="411"/>
                  </a:lnTo>
                  <a:lnTo>
                    <a:pt x="651" y="399"/>
                  </a:lnTo>
                  <a:lnTo>
                    <a:pt x="655" y="385"/>
                  </a:lnTo>
                  <a:lnTo>
                    <a:pt x="657" y="371"/>
                  </a:lnTo>
                  <a:lnTo>
                    <a:pt x="658" y="357"/>
                  </a:lnTo>
                  <a:lnTo>
                    <a:pt x="659" y="343"/>
                  </a:lnTo>
                  <a:lnTo>
                    <a:pt x="659" y="329"/>
                  </a:lnTo>
                  <a:lnTo>
                    <a:pt x="659" y="312"/>
                  </a:lnTo>
                  <a:lnTo>
                    <a:pt x="657" y="295"/>
                  </a:lnTo>
                  <a:lnTo>
                    <a:pt x="656" y="279"/>
                  </a:lnTo>
                  <a:lnTo>
                    <a:pt x="652" y="263"/>
                  </a:lnTo>
                  <a:lnTo>
                    <a:pt x="648" y="247"/>
                  </a:lnTo>
                  <a:lnTo>
                    <a:pt x="644" y="231"/>
                  </a:lnTo>
                  <a:lnTo>
                    <a:pt x="639" y="216"/>
                  </a:lnTo>
                  <a:lnTo>
                    <a:pt x="633" y="201"/>
                  </a:lnTo>
                  <a:lnTo>
                    <a:pt x="627" y="187"/>
                  </a:lnTo>
                  <a:lnTo>
                    <a:pt x="619" y="172"/>
                  </a:lnTo>
                  <a:lnTo>
                    <a:pt x="611" y="158"/>
                  </a:lnTo>
                  <a:lnTo>
                    <a:pt x="602" y="145"/>
                  </a:lnTo>
                  <a:lnTo>
                    <a:pt x="594" y="132"/>
                  </a:lnTo>
                  <a:lnTo>
                    <a:pt x="584" y="119"/>
                  </a:lnTo>
                  <a:lnTo>
                    <a:pt x="573" y="108"/>
                  </a:lnTo>
                  <a:lnTo>
                    <a:pt x="563" y="96"/>
                  </a:lnTo>
                  <a:lnTo>
                    <a:pt x="551" y="85"/>
                  </a:lnTo>
                  <a:lnTo>
                    <a:pt x="539" y="74"/>
                  </a:lnTo>
                  <a:lnTo>
                    <a:pt x="526" y="65"/>
                  </a:lnTo>
                  <a:lnTo>
                    <a:pt x="513" y="56"/>
                  </a:lnTo>
                  <a:lnTo>
                    <a:pt x="501" y="48"/>
                  </a:lnTo>
                  <a:lnTo>
                    <a:pt x="487" y="39"/>
                  </a:lnTo>
                  <a:lnTo>
                    <a:pt x="472" y="32"/>
                  </a:lnTo>
                  <a:lnTo>
                    <a:pt x="458" y="25"/>
                  </a:lnTo>
                  <a:lnTo>
                    <a:pt x="443" y="20"/>
                  </a:lnTo>
                  <a:lnTo>
                    <a:pt x="428" y="15"/>
                  </a:lnTo>
                  <a:lnTo>
                    <a:pt x="412" y="10"/>
                  </a:lnTo>
                  <a:lnTo>
                    <a:pt x="396" y="6"/>
                  </a:lnTo>
                  <a:lnTo>
                    <a:pt x="380" y="3"/>
                  </a:lnTo>
                  <a:lnTo>
                    <a:pt x="364" y="2"/>
                  </a:lnTo>
                  <a:lnTo>
                    <a:pt x="346" y="0"/>
                  </a:lnTo>
                  <a:lnTo>
                    <a:pt x="32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1">
              <a:extLst>
                <a:ext uri="{FF2B5EF4-FFF2-40B4-BE49-F238E27FC236}">
                  <a16:creationId xmlns="" xmlns:a16="http://schemas.microsoft.com/office/drawing/2014/main" id="{5A6B8A62-5E3D-4843-827E-3AD8FBB3D4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8288" y="2530475"/>
              <a:ext cx="142875" cy="142875"/>
            </a:xfrm>
            <a:custGeom>
              <a:avLst/>
              <a:gdLst>
                <a:gd name="T0" fmla="*/ 185 w 449"/>
                <a:gd name="T1" fmla="*/ 415 h 450"/>
                <a:gd name="T2" fmla="*/ 131 w 449"/>
                <a:gd name="T3" fmla="*/ 396 h 450"/>
                <a:gd name="T4" fmla="*/ 86 w 449"/>
                <a:gd name="T5" fmla="*/ 363 h 450"/>
                <a:gd name="T6" fmla="*/ 53 w 449"/>
                <a:gd name="T7" fmla="*/ 318 h 450"/>
                <a:gd name="T8" fmla="*/ 34 w 449"/>
                <a:gd name="T9" fmla="*/ 265 h 450"/>
                <a:gd name="T10" fmla="*/ 31 w 449"/>
                <a:gd name="T11" fmla="*/ 205 h 450"/>
                <a:gd name="T12" fmla="*/ 45 w 449"/>
                <a:gd name="T13" fmla="*/ 149 h 450"/>
                <a:gd name="T14" fmla="*/ 75 w 449"/>
                <a:gd name="T15" fmla="*/ 101 h 450"/>
                <a:gd name="T16" fmla="*/ 115 w 449"/>
                <a:gd name="T17" fmla="*/ 63 h 450"/>
                <a:gd name="T18" fmla="*/ 167 w 449"/>
                <a:gd name="T19" fmla="*/ 39 h 450"/>
                <a:gd name="T20" fmla="*/ 224 w 449"/>
                <a:gd name="T21" fmla="*/ 30 h 450"/>
                <a:gd name="T22" fmla="*/ 282 w 449"/>
                <a:gd name="T23" fmla="*/ 39 h 450"/>
                <a:gd name="T24" fmla="*/ 333 w 449"/>
                <a:gd name="T25" fmla="*/ 63 h 450"/>
                <a:gd name="T26" fmla="*/ 374 w 449"/>
                <a:gd name="T27" fmla="*/ 101 h 450"/>
                <a:gd name="T28" fmla="*/ 404 w 449"/>
                <a:gd name="T29" fmla="*/ 149 h 450"/>
                <a:gd name="T30" fmla="*/ 418 w 449"/>
                <a:gd name="T31" fmla="*/ 205 h 450"/>
                <a:gd name="T32" fmla="*/ 415 w 449"/>
                <a:gd name="T33" fmla="*/ 265 h 450"/>
                <a:gd name="T34" fmla="*/ 396 w 449"/>
                <a:gd name="T35" fmla="*/ 318 h 450"/>
                <a:gd name="T36" fmla="*/ 362 w 449"/>
                <a:gd name="T37" fmla="*/ 363 h 450"/>
                <a:gd name="T38" fmla="*/ 317 w 449"/>
                <a:gd name="T39" fmla="*/ 396 h 450"/>
                <a:gd name="T40" fmla="*/ 264 w 449"/>
                <a:gd name="T41" fmla="*/ 415 h 450"/>
                <a:gd name="T42" fmla="*/ 224 w 449"/>
                <a:gd name="T43" fmla="*/ 420 h 450"/>
                <a:gd name="T44" fmla="*/ 202 w 449"/>
                <a:gd name="T45" fmla="*/ 1 h 450"/>
                <a:gd name="T46" fmla="*/ 169 w 449"/>
                <a:gd name="T47" fmla="*/ 8 h 450"/>
                <a:gd name="T48" fmla="*/ 137 w 449"/>
                <a:gd name="T49" fmla="*/ 17 h 450"/>
                <a:gd name="T50" fmla="*/ 82 w 449"/>
                <a:gd name="T51" fmla="*/ 52 h 450"/>
                <a:gd name="T52" fmla="*/ 38 w 449"/>
                <a:gd name="T53" fmla="*/ 100 h 450"/>
                <a:gd name="T54" fmla="*/ 14 w 449"/>
                <a:gd name="T55" fmla="*/ 148 h 450"/>
                <a:gd name="T56" fmla="*/ 4 w 449"/>
                <a:gd name="T57" fmla="*/ 180 h 450"/>
                <a:gd name="T58" fmla="*/ 0 w 449"/>
                <a:gd name="T59" fmla="*/ 213 h 450"/>
                <a:gd name="T60" fmla="*/ 1 w 449"/>
                <a:gd name="T61" fmla="*/ 247 h 450"/>
                <a:gd name="T62" fmla="*/ 7 w 449"/>
                <a:gd name="T63" fmla="*/ 281 h 450"/>
                <a:gd name="T64" fmla="*/ 18 w 449"/>
                <a:gd name="T65" fmla="*/ 313 h 450"/>
                <a:gd name="T66" fmla="*/ 51 w 449"/>
                <a:gd name="T67" fmla="*/ 367 h 450"/>
                <a:gd name="T68" fmla="*/ 99 w 449"/>
                <a:gd name="T69" fmla="*/ 411 h 450"/>
                <a:gd name="T70" fmla="*/ 147 w 449"/>
                <a:gd name="T71" fmla="*/ 436 h 450"/>
                <a:gd name="T72" fmla="*/ 179 w 449"/>
                <a:gd name="T73" fmla="*/ 445 h 450"/>
                <a:gd name="T74" fmla="*/ 213 w 449"/>
                <a:gd name="T75" fmla="*/ 450 h 450"/>
                <a:gd name="T76" fmla="*/ 248 w 449"/>
                <a:gd name="T77" fmla="*/ 449 h 450"/>
                <a:gd name="T78" fmla="*/ 280 w 449"/>
                <a:gd name="T79" fmla="*/ 442 h 450"/>
                <a:gd name="T80" fmla="*/ 312 w 449"/>
                <a:gd name="T81" fmla="*/ 431 h 450"/>
                <a:gd name="T82" fmla="*/ 368 w 449"/>
                <a:gd name="T83" fmla="*/ 398 h 450"/>
                <a:gd name="T84" fmla="*/ 411 w 449"/>
                <a:gd name="T85" fmla="*/ 350 h 450"/>
                <a:gd name="T86" fmla="*/ 435 w 449"/>
                <a:gd name="T87" fmla="*/ 302 h 450"/>
                <a:gd name="T88" fmla="*/ 445 w 449"/>
                <a:gd name="T89" fmla="*/ 270 h 450"/>
                <a:gd name="T90" fmla="*/ 449 w 449"/>
                <a:gd name="T91" fmla="*/ 237 h 450"/>
                <a:gd name="T92" fmla="*/ 448 w 449"/>
                <a:gd name="T93" fmla="*/ 203 h 450"/>
                <a:gd name="T94" fmla="*/ 442 w 449"/>
                <a:gd name="T95" fmla="*/ 169 h 450"/>
                <a:gd name="T96" fmla="*/ 432 w 449"/>
                <a:gd name="T97" fmla="*/ 137 h 450"/>
                <a:gd name="T98" fmla="*/ 398 w 449"/>
                <a:gd name="T99" fmla="*/ 82 h 450"/>
                <a:gd name="T100" fmla="*/ 350 w 449"/>
                <a:gd name="T101" fmla="*/ 39 h 450"/>
                <a:gd name="T102" fmla="*/ 301 w 449"/>
                <a:gd name="T103" fmla="*/ 14 h 450"/>
                <a:gd name="T104" fmla="*/ 269 w 449"/>
                <a:gd name="T105" fmla="*/ 5 h 450"/>
                <a:gd name="T106" fmla="*/ 236 w 449"/>
                <a:gd name="T107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9" h="450">
                  <a:moveTo>
                    <a:pt x="224" y="420"/>
                  </a:moveTo>
                  <a:lnTo>
                    <a:pt x="204" y="419"/>
                  </a:lnTo>
                  <a:lnTo>
                    <a:pt x="185" y="415"/>
                  </a:lnTo>
                  <a:lnTo>
                    <a:pt x="167" y="411"/>
                  </a:lnTo>
                  <a:lnTo>
                    <a:pt x="148" y="405"/>
                  </a:lnTo>
                  <a:lnTo>
                    <a:pt x="131" y="396"/>
                  </a:lnTo>
                  <a:lnTo>
                    <a:pt x="115" y="386"/>
                  </a:lnTo>
                  <a:lnTo>
                    <a:pt x="100" y="375"/>
                  </a:lnTo>
                  <a:lnTo>
                    <a:pt x="86" y="363"/>
                  </a:lnTo>
                  <a:lnTo>
                    <a:pt x="75" y="349"/>
                  </a:lnTo>
                  <a:lnTo>
                    <a:pt x="63" y="334"/>
                  </a:lnTo>
                  <a:lnTo>
                    <a:pt x="53" y="318"/>
                  </a:lnTo>
                  <a:lnTo>
                    <a:pt x="45" y="301"/>
                  </a:lnTo>
                  <a:lnTo>
                    <a:pt x="38" y="283"/>
                  </a:lnTo>
                  <a:lnTo>
                    <a:pt x="34" y="265"/>
                  </a:lnTo>
                  <a:lnTo>
                    <a:pt x="31" y="245"/>
                  </a:lnTo>
                  <a:lnTo>
                    <a:pt x="30" y="225"/>
                  </a:lnTo>
                  <a:lnTo>
                    <a:pt x="31" y="205"/>
                  </a:lnTo>
                  <a:lnTo>
                    <a:pt x="34" y="185"/>
                  </a:lnTo>
                  <a:lnTo>
                    <a:pt x="38" y="167"/>
                  </a:lnTo>
                  <a:lnTo>
                    <a:pt x="45" y="149"/>
                  </a:lnTo>
                  <a:lnTo>
                    <a:pt x="53" y="132"/>
                  </a:lnTo>
                  <a:lnTo>
                    <a:pt x="63" y="116"/>
                  </a:lnTo>
                  <a:lnTo>
                    <a:pt x="75" y="101"/>
                  </a:lnTo>
                  <a:lnTo>
                    <a:pt x="86" y="87"/>
                  </a:lnTo>
                  <a:lnTo>
                    <a:pt x="100" y="75"/>
                  </a:lnTo>
                  <a:lnTo>
                    <a:pt x="115" y="63"/>
                  </a:lnTo>
                  <a:lnTo>
                    <a:pt x="131" y="54"/>
                  </a:lnTo>
                  <a:lnTo>
                    <a:pt x="148" y="45"/>
                  </a:lnTo>
                  <a:lnTo>
                    <a:pt x="167" y="39"/>
                  </a:lnTo>
                  <a:lnTo>
                    <a:pt x="185" y="35"/>
                  </a:lnTo>
                  <a:lnTo>
                    <a:pt x="204" y="31"/>
                  </a:lnTo>
                  <a:lnTo>
                    <a:pt x="224" y="30"/>
                  </a:lnTo>
                  <a:lnTo>
                    <a:pt x="245" y="31"/>
                  </a:lnTo>
                  <a:lnTo>
                    <a:pt x="264" y="35"/>
                  </a:lnTo>
                  <a:lnTo>
                    <a:pt x="282" y="39"/>
                  </a:lnTo>
                  <a:lnTo>
                    <a:pt x="300" y="45"/>
                  </a:lnTo>
                  <a:lnTo>
                    <a:pt x="317" y="54"/>
                  </a:lnTo>
                  <a:lnTo>
                    <a:pt x="333" y="63"/>
                  </a:lnTo>
                  <a:lnTo>
                    <a:pt x="348" y="75"/>
                  </a:lnTo>
                  <a:lnTo>
                    <a:pt x="362" y="87"/>
                  </a:lnTo>
                  <a:lnTo>
                    <a:pt x="374" y="101"/>
                  </a:lnTo>
                  <a:lnTo>
                    <a:pt x="386" y="116"/>
                  </a:lnTo>
                  <a:lnTo>
                    <a:pt x="396" y="132"/>
                  </a:lnTo>
                  <a:lnTo>
                    <a:pt x="404" y="149"/>
                  </a:lnTo>
                  <a:lnTo>
                    <a:pt x="411" y="167"/>
                  </a:lnTo>
                  <a:lnTo>
                    <a:pt x="415" y="185"/>
                  </a:lnTo>
                  <a:lnTo>
                    <a:pt x="418" y="205"/>
                  </a:lnTo>
                  <a:lnTo>
                    <a:pt x="419" y="225"/>
                  </a:lnTo>
                  <a:lnTo>
                    <a:pt x="418" y="245"/>
                  </a:lnTo>
                  <a:lnTo>
                    <a:pt x="415" y="265"/>
                  </a:lnTo>
                  <a:lnTo>
                    <a:pt x="411" y="283"/>
                  </a:lnTo>
                  <a:lnTo>
                    <a:pt x="404" y="301"/>
                  </a:lnTo>
                  <a:lnTo>
                    <a:pt x="396" y="318"/>
                  </a:lnTo>
                  <a:lnTo>
                    <a:pt x="386" y="334"/>
                  </a:lnTo>
                  <a:lnTo>
                    <a:pt x="374" y="349"/>
                  </a:lnTo>
                  <a:lnTo>
                    <a:pt x="362" y="363"/>
                  </a:lnTo>
                  <a:lnTo>
                    <a:pt x="348" y="375"/>
                  </a:lnTo>
                  <a:lnTo>
                    <a:pt x="333" y="386"/>
                  </a:lnTo>
                  <a:lnTo>
                    <a:pt x="317" y="396"/>
                  </a:lnTo>
                  <a:lnTo>
                    <a:pt x="300" y="405"/>
                  </a:lnTo>
                  <a:lnTo>
                    <a:pt x="282" y="411"/>
                  </a:lnTo>
                  <a:lnTo>
                    <a:pt x="264" y="415"/>
                  </a:lnTo>
                  <a:lnTo>
                    <a:pt x="245" y="419"/>
                  </a:lnTo>
                  <a:lnTo>
                    <a:pt x="224" y="420"/>
                  </a:lnTo>
                  <a:lnTo>
                    <a:pt x="224" y="420"/>
                  </a:lnTo>
                  <a:close/>
                  <a:moveTo>
                    <a:pt x="224" y="0"/>
                  </a:moveTo>
                  <a:lnTo>
                    <a:pt x="213" y="0"/>
                  </a:lnTo>
                  <a:lnTo>
                    <a:pt x="202" y="1"/>
                  </a:lnTo>
                  <a:lnTo>
                    <a:pt x="190" y="3"/>
                  </a:lnTo>
                  <a:lnTo>
                    <a:pt x="179" y="5"/>
                  </a:lnTo>
                  <a:lnTo>
                    <a:pt x="169" y="8"/>
                  </a:lnTo>
                  <a:lnTo>
                    <a:pt x="158" y="10"/>
                  </a:lnTo>
                  <a:lnTo>
                    <a:pt x="147" y="14"/>
                  </a:lnTo>
                  <a:lnTo>
                    <a:pt x="137" y="17"/>
                  </a:lnTo>
                  <a:lnTo>
                    <a:pt x="117" y="27"/>
                  </a:lnTo>
                  <a:lnTo>
                    <a:pt x="99" y="39"/>
                  </a:lnTo>
                  <a:lnTo>
                    <a:pt x="82" y="52"/>
                  </a:lnTo>
                  <a:lnTo>
                    <a:pt x="66" y="67"/>
                  </a:lnTo>
                  <a:lnTo>
                    <a:pt x="51" y="82"/>
                  </a:lnTo>
                  <a:lnTo>
                    <a:pt x="38" y="100"/>
                  </a:lnTo>
                  <a:lnTo>
                    <a:pt x="26" y="118"/>
                  </a:lnTo>
                  <a:lnTo>
                    <a:pt x="18" y="137"/>
                  </a:lnTo>
                  <a:lnTo>
                    <a:pt x="14" y="148"/>
                  </a:lnTo>
                  <a:lnTo>
                    <a:pt x="10" y="159"/>
                  </a:lnTo>
                  <a:lnTo>
                    <a:pt x="7" y="169"/>
                  </a:lnTo>
                  <a:lnTo>
                    <a:pt x="4" y="180"/>
                  </a:lnTo>
                  <a:lnTo>
                    <a:pt x="2" y="191"/>
                  </a:lnTo>
                  <a:lnTo>
                    <a:pt x="1" y="203"/>
                  </a:lnTo>
                  <a:lnTo>
                    <a:pt x="0" y="213"/>
                  </a:lnTo>
                  <a:lnTo>
                    <a:pt x="0" y="225"/>
                  </a:lnTo>
                  <a:lnTo>
                    <a:pt x="0" y="237"/>
                  </a:lnTo>
                  <a:lnTo>
                    <a:pt x="1" y="247"/>
                  </a:lnTo>
                  <a:lnTo>
                    <a:pt x="2" y="259"/>
                  </a:lnTo>
                  <a:lnTo>
                    <a:pt x="4" y="270"/>
                  </a:lnTo>
                  <a:lnTo>
                    <a:pt x="7" y="281"/>
                  </a:lnTo>
                  <a:lnTo>
                    <a:pt x="10" y="291"/>
                  </a:lnTo>
                  <a:lnTo>
                    <a:pt x="14" y="302"/>
                  </a:lnTo>
                  <a:lnTo>
                    <a:pt x="18" y="313"/>
                  </a:lnTo>
                  <a:lnTo>
                    <a:pt x="26" y="332"/>
                  </a:lnTo>
                  <a:lnTo>
                    <a:pt x="38" y="350"/>
                  </a:lnTo>
                  <a:lnTo>
                    <a:pt x="51" y="367"/>
                  </a:lnTo>
                  <a:lnTo>
                    <a:pt x="66" y="383"/>
                  </a:lnTo>
                  <a:lnTo>
                    <a:pt x="82" y="398"/>
                  </a:lnTo>
                  <a:lnTo>
                    <a:pt x="99" y="411"/>
                  </a:lnTo>
                  <a:lnTo>
                    <a:pt x="117" y="423"/>
                  </a:lnTo>
                  <a:lnTo>
                    <a:pt x="137" y="431"/>
                  </a:lnTo>
                  <a:lnTo>
                    <a:pt x="147" y="436"/>
                  </a:lnTo>
                  <a:lnTo>
                    <a:pt x="158" y="439"/>
                  </a:lnTo>
                  <a:lnTo>
                    <a:pt x="169" y="442"/>
                  </a:lnTo>
                  <a:lnTo>
                    <a:pt x="179" y="445"/>
                  </a:lnTo>
                  <a:lnTo>
                    <a:pt x="190" y="447"/>
                  </a:lnTo>
                  <a:lnTo>
                    <a:pt x="202" y="449"/>
                  </a:lnTo>
                  <a:lnTo>
                    <a:pt x="213" y="450"/>
                  </a:lnTo>
                  <a:lnTo>
                    <a:pt x="224" y="450"/>
                  </a:lnTo>
                  <a:lnTo>
                    <a:pt x="236" y="450"/>
                  </a:lnTo>
                  <a:lnTo>
                    <a:pt x="248" y="449"/>
                  </a:lnTo>
                  <a:lnTo>
                    <a:pt x="259" y="447"/>
                  </a:lnTo>
                  <a:lnTo>
                    <a:pt x="269" y="445"/>
                  </a:lnTo>
                  <a:lnTo>
                    <a:pt x="280" y="442"/>
                  </a:lnTo>
                  <a:lnTo>
                    <a:pt x="291" y="439"/>
                  </a:lnTo>
                  <a:lnTo>
                    <a:pt x="301" y="436"/>
                  </a:lnTo>
                  <a:lnTo>
                    <a:pt x="312" y="431"/>
                  </a:lnTo>
                  <a:lnTo>
                    <a:pt x="331" y="423"/>
                  </a:lnTo>
                  <a:lnTo>
                    <a:pt x="350" y="411"/>
                  </a:lnTo>
                  <a:lnTo>
                    <a:pt x="368" y="398"/>
                  </a:lnTo>
                  <a:lnTo>
                    <a:pt x="384" y="383"/>
                  </a:lnTo>
                  <a:lnTo>
                    <a:pt x="398" y="367"/>
                  </a:lnTo>
                  <a:lnTo>
                    <a:pt x="411" y="350"/>
                  </a:lnTo>
                  <a:lnTo>
                    <a:pt x="422" y="332"/>
                  </a:lnTo>
                  <a:lnTo>
                    <a:pt x="432" y="313"/>
                  </a:lnTo>
                  <a:lnTo>
                    <a:pt x="435" y="302"/>
                  </a:lnTo>
                  <a:lnTo>
                    <a:pt x="439" y="291"/>
                  </a:lnTo>
                  <a:lnTo>
                    <a:pt x="442" y="281"/>
                  </a:lnTo>
                  <a:lnTo>
                    <a:pt x="445" y="270"/>
                  </a:lnTo>
                  <a:lnTo>
                    <a:pt x="447" y="259"/>
                  </a:lnTo>
                  <a:lnTo>
                    <a:pt x="448" y="247"/>
                  </a:lnTo>
                  <a:lnTo>
                    <a:pt x="449" y="237"/>
                  </a:lnTo>
                  <a:lnTo>
                    <a:pt x="449" y="225"/>
                  </a:lnTo>
                  <a:lnTo>
                    <a:pt x="449" y="213"/>
                  </a:lnTo>
                  <a:lnTo>
                    <a:pt x="448" y="203"/>
                  </a:lnTo>
                  <a:lnTo>
                    <a:pt x="447" y="191"/>
                  </a:lnTo>
                  <a:lnTo>
                    <a:pt x="445" y="180"/>
                  </a:lnTo>
                  <a:lnTo>
                    <a:pt x="442" y="169"/>
                  </a:lnTo>
                  <a:lnTo>
                    <a:pt x="439" y="159"/>
                  </a:lnTo>
                  <a:lnTo>
                    <a:pt x="435" y="148"/>
                  </a:lnTo>
                  <a:lnTo>
                    <a:pt x="432" y="137"/>
                  </a:lnTo>
                  <a:lnTo>
                    <a:pt x="422" y="118"/>
                  </a:lnTo>
                  <a:lnTo>
                    <a:pt x="411" y="100"/>
                  </a:lnTo>
                  <a:lnTo>
                    <a:pt x="398" y="82"/>
                  </a:lnTo>
                  <a:lnTo>
                    <a:pt x="384" y="67"/>
                  </a:lnTo>
                  <a:lnTo>
                    <a:pt x="368" y="52"/>
                  </a:lnTo>
                  <a:lnTo>
                    <a:pt x="350" y="39"/>
                  </a:lnTo>
                  <a:lnTo>
                    <a:pt x="331" y="27"/>
                  </a:lnTo>
                  <a:lnTo>
                    <a:pt x="312" y="17"/>
                  </a:lnTo>
                  <a:lnTo>
                    <a:pt x="301" y="14"/>
                  </a:lnTo>
                  <a:lnTo>
                    <a:pt x="291" y="10"/>
                  </a:lnTo>
                  <a:lnTo>
                    <a:pt x="280" y="8"/>
                  </a:lnTo>
                  <a:lnTo>
                    <a:pt x="269" y="5"/>
                  </a:lnTo>
                  <a:lnTo>
                    <a:pt x="259" y="3"/>
                  </a:lnTo>
                  <a:lnTo>
                    <a:pt x="248" y="1"/>
                  </a:lnTo>
                  <a:lnTo>
                    <a:pt x="236" y="0"/>
                  </a:lnTo>
                  <a:lnTo>
                    <a:pt x="2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Slide Number Placeholder 13">
            <a:extLst>
              <a:ext uri="{FF2B5EF4-FFF2-40B4-BE49-F238E27FC236}">
                <a16:creationId xmlns="" xmlns:a16="http://schemas.microsoft.com/office/drawing/2014/main" id="{7BFA129A-4F19-45F0-A090-14D2DD5B6991}"/>
              </a:ext>
            </a:extLst>
          </p:cNvPr>
          <p:cNvSpPr txBox="1">
            <a:spLocks/>
          </p:cNvSpPr>
          <p:nvPr/>
        </p:nvSpPr>
        <p:spPr>
          <a:xfrm>
            <a:off x="9741647" y="6492874"/>
            <a:ext cx="1955053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1100" dirty="0">
                <a:solidFill>
                  <a:schemeClr val="bg1">
                    <a:alpha val="39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1   2   3   4   5    6   7   8   9   </a:t>
            </a:r>
            <a:fld id="{D22807A5-47C3-4D75-A73A-1A4F2D9B8EC1}" type="slidenum">
              <a:rPr lang="en-ID" sz="1200" b="1" smtClean="0">
                <a:solidFill>
                  <a:srgbClr val="27FCC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10</a:t>
            </a:fld>
            <a:endParaRPr lang="en-ID" sz="1100" dirty="0">
              <a:solidFill>
                <a:schemeClr val="bg1">
                  <a:alpha val="39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605003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="" xmlns:a16="http://schemas.microsoft.com/office/drawing/2014/main" id="{1C838223-5C3C-4C55-AA9A-906F33660EC8}"/>
              </a:ext>
            </a:extLst>
          </p:cNvPr>
          <p:cNvSpPr txBox="1">
            <a:spLocks/>
          </p:cNvSpPr>
          <p:nvPr/>
        </p:nvSpPr>
        <p:spPr>
          <a:xfrm>
            <a:off x="457200" y="3328198"/>
            <a:ext cx="2736574" cy="1671369"/>
          </a:xfrm>
          <a:prstGeom prst="rect">
            <a:avLst/>
          </a:prstGeom>
        </p:spPr>
        <p:txBody>
          <a:bodyPr lIns="0" tIns="0" rIns="0" bIns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dirty="0">
                <a:solidFill>
                  <a:srgbClr val="03E7B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dirty="0" err="1">
                <a:solidFill>
                  <a:srgbClr val="03E7B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dirty="0">
              <a:solidFill>
                <a:srgbClr val="03E7B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Slide Number Placeholder 13">
            <a:extLst>
              <a:ext uri="{FF2B5EF4-FFF2-40B4-BE49-F238E27FC236}">
                <a16:creationId xmlns="" xmlns:a16="http://schemas.microsoft.com/office/drawing/2014/main" id="{BF644DE3-ED6E-411A-935D-0695A2D14FD7}"/>
              </a:ext>
            </a:extLst>
          </p:cNvPr>
          <p:cNvSpPr txBox="1">
            <a:spLocks/>
          </p:cNvSpPr>
          <p:nvPr/>
        </p:nvSpPr>
        <p:spPr>
          <a:xfrm>
            <a:off x="10064584" y="6492874"/>
            <a:ext cx="1632116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1100" dirty="0">
                <a:solidFill>
                  <a:schemeClr val="bg2">
                    <a:lumMod val="9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</a:t>
            </a:r>
            <a:r>
              <a:rPr lang="en-ID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200" b="1" dirty="0">
                <a:solidFill>
                  <a:srgbClr val="198AB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ID" sz="1100" dirty="0"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ID" sz="1100" dirty="0">
                <a:solidFill>
                  <a:schemeClr val="bg2">
                    <a:lumMod val="9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3  4  5  6  7  8  9  10</a:t>
            </a:r>
          </a:p>
        </p:txBody>
      </p:sp>
      <p:sp>
        <p:nvSpPr>
          <p:cNvPr id="54" name="Freeform 332">
            <a:extLst>
              <a:ext uri="{FF2B5EF4-FFF2-40B4-BE49-F238E27FC236}">
                <a16:creationId xmlns="" xmlns:a16="http://schemas.microsoft.com/office/drawing/2014/main" id="{E205F60D-72A9-4C46-9441-AAF5F35F6DED}"/>
              </a:ext>
            </a:extLst>
          </p:cNvPr>
          <p:cNvSpPr>
            <a:spLocks noEditPoints="1"/>
          </p:cNvSpPr>
          <p:nvPr/>
        </p:nvSpPr>
        <p:spPr bwMode="auto">
          <a:xfrm>
            <a:off x="589720" y="2230490"/>
            <a:ext cx="947530" cy="947525"/>
          </a:xfrm>
          <a:custGeom>
            <a:avLst/>
            <a:gdLst>
              <a:gd name="T0" fmla="*/ 581 w 903"/>
              <a:gd name="T1" fmla="*/ 737 h 903"/>
              <a:gd name="T2" fmla="*/ 739 w 903"/>
              <a:gd name="T3" fmla="*/ 758 h 903"/>
              <a:gd name="T4" fmla="*/ 610 w 903"/>
              <a:gd name="T5" fmla="*/ 841 h 903"/>
              <a:gd name="T6" fmla="*/ 441 w 903"/>
              <a:gd name="T7" fmla="*/ 872 h 903"/>
              <a:gd name="T8" fmla="*/ 344 w 903"/>
              <a:gd name="T9" fmla="*/ 714 h 903"/>
              <a:gd name="T10" fmla="*/ 508 w 903"/>
              <a:gd name="T11" fmla="*/ 804 h 903"/>
              <a:gd name="T12" fmla="*/ 441 w 903"/>
              <a:gd name="T13" fmla="*/ 872 h 903"/>
              <a:gd name="T14" fmla="*/ 345 w 903"/>
              <a:gd name="T15" fmla="*/ 781 h 903"/>
              <a:gd name="T16" fmla="*/ 336 w 903"/>
              <a:gd name="T17" fmla="*/ 856 h 903"/>
              <a:gd name="T18" fmla="*/ 198 w 903"/>
              <a:gd name="T19" fmla="*/ 787 h 903"/>
              <a:gd name="T20" fmla="*/ 108 w 903"/>
              <a:gd name="T21" fmla="*/ 692 h 903"/>
              <a:gd name="T22" fmla="*/ 250 w 903"/>
              <a:gd name="T23" fmla="*/ 383 h 903"/>
              <a:gd name="T24" fmla="*/ 31 w 903"/>
              <a:gd name="T25" fmla="*/ 419 h 903"/>
              <a:gd name="T26" fmla="*/ 66 w 903"/>
              <a:gd name="T27" fmla="*/ 270 h 903"/>
              <a:gd name="T28" fmla="*/ 313 w 903"/>
              <a:gd name="T29" fmla="*/ 160 h 903"/>
              <a:gd name="T30" fmla="*/ 122 w 903"/>
              <a:gd name="T31" fmla="*/ 181 h 903"/>
              <a:gd name="T32" fmla="*/ 253 w 903"/>
              <a:gd name="T33" fmla="*/ 76 h 903"/>
              <a:gd name="T34" fmla="*/ 463 w 903"/>
              <a:gd name="T35" fmla="*/ 30 h 903"/>
              <a:gd name="T36" fmla="*/ 582 w 903"/>
              <a:gd name="T37" fmla="*/ 213 h 903"/>
              <a:gd name="T38" fmla="*/ 380 w 903"/>
              <a:gd name="T39" fmla="*/ 106 h 903"/>
              <a:gd name="T40" fmla="*/ 463 w 903"/>
              <a:gd name="T41" fmla="*/ 30 h 903"/>
              <a:gd name="T42" fmla="*/ 561 w 903"/>
              <a:gd name="T43" fmla="*/ 108 h 903"/>
              <a:gd name="T44" fmla="*/ 602 w 903"/>
              <a:gd name="T45" fmla="*/ 58 h 903"/>
              <a:gd name="T46" fmla="*/ 743 w 903"/>
              <a:gd name="T47" fmla="*/ 147 h 903"/>
              <a:gd name="T48" fmla="*/ 872 w 903"/>
              <a:gd name="T49" fmla="*/ 482 h 903"/>
              <a:gd name="T50" fmla="*/ 827 w 903"/>
              <a:gd name="T51" fmla="*/ 641 h 903"/>
              <a:gd name="T52" fmla="*/ 643 w 903"/>
              <a:gd name="T53" fmla="*/ 549 h 903"/>
              <a:gd name="T54" fmla="*/ 616 w 903"/>
              <a:gd name="T55" fmla="*/ 315 h 903"/>
              <a:gd name="T56" fmla="*/ 277 w 903"/>
              <a:gd name="T57" fmla="*/ 451 h 903"/>
              <a:gd name="T58" fmla="*/ 293 w 903"/>
              <a:gd name="T59" fmla="*/ 293 h 903"/>
              <a:gd name="T60" fmla="*/ 614 w 903"/>
              <a:gd name="T61" fmla="*/ 549 h 903"/>
              <a:gd name="T62" fmla="*/ 313 w 903"/>
              <a:gd name="T63" fmla="*/ 639 h 903"/>
              <a:gd name="T64" fmla="*/ 279 w 903"/>
              <a:gd name="T65" fmla="*/ 482 h 903"/>
              <a:gd name="T66" fmla="*/ 269 w 903"/>
              <a:gd name="T67" fmla="*/ 594 h 903"/>
              <a:gd name="T68" fmla="*/ 59 w 903"/>
              <a:gd name="T69" fmla="*/ 598 h 903"/>
              <a:gd name="T70" fmla="*/ 655 w 903"/>
              <a:gd name="T71" fmla="*/ 451 h 903"/>
              <a:gd name="T72" fmla="*/ 639 w 903"/>
              <a:gd name="T73" fmla="*/ 293 h 903"/>
              <a:gd name="T74" fmla="*/ 867 w 903"/>
              <a:gd name="T75" fmla="*/ 380 h 903"/>
              <a:gd name="T76" fmla="*/ 451 w 903"/>
              <a:gd name="T77" fmla="*/ 0 h 903"/>
              <a:gd name="T78" fmla="*/ 322 w 903"/>
              <a:gd name="T79" fmla="*/ 17 h 903"/>
              <a:gd name="T80" fmla="*/ 187 w 903"/>
              <a:gd name="T81" fmla="*/ 80 h 903"/>
              <a:gd name="T82" fmla="*/ 84 w 903"/>
              <a:gd name="T83" fmla="*/ 181 h 903"/>
              <a:gd name="T84" fmla="*/ 18 w 903"/>
              <a:gd name="T85" fmla="*/ 312 h 903"/>
              <a:gd name="T86" fmla="*/ 0 w 903"/>
              <a:gd name="T87" fmla="*/ 465 h 903"/>
              <a:gd name="T88" fmla="*/ 35 w 903"/>
              <a:gd name="T89" fmla="*/ 621 h 903"/>
              <a:gd name="T90" fmla="*/ 117 w 903"/>
              <a:gd name="T91" fmla="*/ 752 h 903"/>
              <a:gd name="T92" fmla="*/ 236 w 903"/>
              <a:gd name="T93" fmla="*/ 847 h 903"/>
              <a:gd name="T94" fmla="*/ 382 w 903"/>
              <a:gd name="T95" fmla="*/ 898 h 903"/>
              <a:gd name="T96" fmla="*/ 542 w 903"/>
              <a:gd name="T97" fmla="*/ 894 h 903"/>
              <a:gd name="T98" fmla="*/ 685 w 903"/>
              <a:gd name="T99" fmla="*/ 838 h 903"/>
              <a:gd name="T100" fmla="*/ 799 w 903"/>
              <a:gd name="T101" fmla="*/ 738 h 903"/>
              <a:gd name="T102" fmla="*/ 875 w 903"/>
              <a:gd name="T103" fmla="*/ 605 h 903"/>
              <a:gd name="T104" fmla="*/ 903 w 903"/>
              <a:gd name="T105" fmla="*/ 449 h 903"/>
              <a:gd name="T106" fmla="*/ 875 w 903"/>
              <a:gd name="T107" fmla="*/ 295 h 903"/>
              <a:gd name="T108" fmla="*/ 800 w 903"/>
              <a:gd name="T109" fmla="*/ 163 h 903"/>
              <a:gd name="T110" fmla="*/ 685 w 903"/>
              <a:gd name="T111" fmla="*/ 65 h 903"/>
              <a:gd name="T112" fmla="*/ 543 w 903"/>
              <a:gd name="T113" fmla="*/ 8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3" h="903">
                <a:moveTo>
                  <a:pt x="502" y="870"/>
                </a:moveTo>
                <a:lnTo>
                  <a:pt x="517" y="847"/>
                </a:lnTo>
                <a:lnTo>
                  <a:pt x="532" y="826"/>
                </a:lnTo>
                <a:lnTo>
                  <a:pt x="545" y="803"/>
                </a:lnTo>
                <a:lnTo>
                  <a:pt x="558" y="781"/>
                </a:lnTo>
                <a:lnTo>
                  <a:pt x="569" y="759"/>
                </a:lnTo>
                <a:lnTo>
                  <a:pt x="581" y="737"/>
                </a:lnTo>
                <a:lnTo>
                  <a:pt x="591" y="714"/>
                </a:lnTo>
                <a:lnTo>
                  <a:pt x="601" y="692"/>
                </a:lnTo>
                <a:lnTo>
                  <a:pt x="796" y="692"/>
                </a:lnTo>
                <a:lnTo>
                  <a:pt x="783" y="710"/>
                </a:lnTo>
                <a:lnTo>
                  <a:pt x="769" y="726"/>
                </a:lnTo>
                <a:lnTo>
                  <a:pt x="755" y="742"/>
                </a:lnTo>
                <a:lnTo>
                  <a:pt x="739" y="758"/>
                </a:lnTo>
                <a:lnTo>
                  <a:pt x="723" y="772"/>
                </a:lnTo>
                <a:lnTo>
                  <a:pt x="706" y="786"/>
                </a:lnTo>
                <a:lnTo>
                  <a:pt x="689" y="799"/>
                </a:lnTo>
                <a:lnTo>
                  <a:pt x="669" y="811"/>
                </a:lnTo>
                <a:lnTo>
                  <a:pt x="651" y="822"/>
                </a:lnTo>
                <a:lnTo>
                  <a:pt x="631" y="832"/>
                </a:lnTo>
                <a:lnTo>
                  <a:pt x="610" y="841"/>
                </a:lnTo>
                <a:lnTo>
                  <a:pt x="590" y="848"/>
                </a:lnTo>
                <a:lnTo>
                  <a:pt x="568" y="856"/>
                </a:lnTo>
                <a:lnTo>
                  <a:pt x="547" y="861"/>
                </a:lnTo>
                <a:lnTo>
                  <a:pt x="524" y="866"/>
                </a:lnTo>
                <a:lnTo>
                  <a:pt x="502" y="870"/>
                </a:lnTo>
                <a:lnTo>
                  <a:pt x="502" y="870"/>
                </a:lnTo>
                <a:close/>
                <a:moveTo>
                  <a:pt x="441" y="872"/>
                </a:moveTo>
                <a:lnTo>
                  <a:pt x="425" y="850"/>
                </a:lnTo>
                <a:lnTo>
                  <a:pt x="409" y="827"/>
                </a:lnTo>
                <a:lnTo>
                  <a:pt x="395" y="804"/>
                </a:lnTo>
                <a:lnTo>
                  <a:pt x="381" y="782"/>
                </a:lnTo>
                <a:lnTo>
                  <a:pt x="368" y="759"/>
                </a:lnTo>
                <a:lnTo>
                  <a:pt x="356" y="737"/>
                </a:lnTo>
                <a:lnTo>
                  <a:pt x="344" y="714"/>
                </a:lnTo>
                <a:lnTo>
                  <a:pt x="335" y="692"/>
                </a:lnTo>
                <a:lnTo>
                  <a:pt x="568" y="692"/>
                </a:lnTo>
                <a:lnTo>
                  <a:pt x="559" y="714"/>
                </a:lnTo>
                <a:lnTo>
                  <a:pt x="547" y="737"/>
                </a:lnTo>
                <a:lnTo>
                  <a:pt x="535" y="759"/>
                </a:lnTo>
                <a:lnTo>
                  <a:pt x="522" y="782"/>
                </a:lnTo>
                <a:lnTo>
                  <a:pt x="508" y="804"/>
                </a:lnTo>
                <a:lnTo>
                  <a:pt x="494" y="827"/>
                </a:lnTo>
                <a:lnTo>
                  <a:pt x="479" y="850"/>
                </a:lnTo>
                <a:lnTo>
                  <a:pt x="463" y="872"/>
                </a:lnTo>
                <a:lnTo>
                  <a:pt x="457" y="873"/>
                </a:lnTo>
                <a:lnTo>
                  <a:pt x="450" y="873"/>
                </a:lnTo>
                <a:lnTo>
                  <a:pt x="445" y="873"/>
                </a:lnTo>
                <a:lnTo>
                  <a:pt x="441" y="872"/>
                </a:lnTo>
                <a:lnTo>
                  <a:pt x="441" y="872"/>
                </a:lnTo>
                <a:close/>
                <a:moveTo>
                  <a:pt x="108" y="692"/>
                </a:moveTo>
                <a:lnTo>
                  <a:pt x="302" y="692"/>
                </a:lnTo>
                <a:lnTo>
                  <a:pt x="312" y="714"/>
                </a:lnTo>
                <a:lnTo>
                  <a:pt x="323" y="737"/>
                </a:lnTo>
                <a:lnTo>
                  <a:pt x="334" y="759"/>
                </a:lnTo>
                <a:lnTo>
                  <a:pt x="345" y="781"/>
                </a:lnTo>
                <a:lnTo>
                  <a:pt x="358" y="803"/>
                </a:lnTo>
                <a:lnTo>
                  <a:pt x="372" y="826"/>
                </a:lnTo>
                <a:lnTo>
                  <a:pt x="386" y="847"/>
                </a:lnTo>
                <a:lnTo>
                  <a:pt x="401" y="870"/>
                </a:lnTo>
                <a:lnTo>
                  <a:pt x="379" y="867"/>
                </a:lnTo>
                <a:lnTo>
                  <a:pt x="357" y="862"/>
                </a:lnTo>
                <a:lnTo>
                  <a:pt x="336" y="856"/>
                </a:lnTo>
                <a:lnTo>
                  <a:pt x="314" y="850"/>
                </a:lnTo>
                <a:lnTo>
                  <a:pt x="294" y="842"/>
                </a:lnTo>
                <a:lnTo>
                  <a:pt x="273" y="832"/>
                </a:lnTo>
                <a:lnTo>
                  <a:pt x="254" y="823"/>
                </a:lnTo>
                <a:lnTo>
                  <a:pt x="235" y="812"/>
                </a:lnTo>
                <a:lnTo>
                  <a:pt x="217" y="800"/>
                </a:lnTo>
                <a:lnTo>
                  <a:pt x="198" y="787"/>
                </a:lnTo>
                <a:lnTo>
                  <a:pt x="182" y="773"/>
                </a:lnTo>
                <a:lnTo>
                  <a:pt x="165" y="758"/>
                </a:lnTo>
                <a:lnTo>
                  <a:pt x="150" y="743"/>
                </a:lnTo>
                <a:lnTo>
                  <a:pt x="135" y="727"/>
                </a:lnTo>
                <a:lnTo>
                  <a:pt x="121" y="710"/>
                </a:lnTo>
                <a:lnTo>
                  <a:pt x="108" y="692"/>
                </a:lnTo>
                <a:lnTo>
                  <a:pt x="108" y="692"/>
                </a:lnTo>
                <a:close/>
                <a:moveTo>
                  <a:pt x="66" y="270"/>
                </a:moveTo>
                <a:lnTo>
                  <a:pt x="270" y="270"/>
                </a:lnTo>
                <a:lnTo>
                  <a:pt x="264" y="293"/>
                </a:lnTo>
                <a:lnTo>
                  <a:pt x="260" y="315"/>
                </a:lnTo>
                <a:lnTo>
                  <a:pt x="255" y="337"/>
                </a:lnTo>
                <a:lnTo>
                  <a:pt x="252" y="359"/>
                </a:lnTo>
                <a:lnTo>
                  <a:pt x="250" y="383"/>
                </a:lnTo>
                <a:lnTo>
                  <a:pt x="249" y="405"/>
                </a:lnTo>
                <a:lnTo>
                  <a:pt x="248" y="428"/>
                </a:lnTo>
                <a:lnTo>
                  <a:pt x="248" y="451"/>
                </a:lnTo>
                <a:lnTo>
                  <a:pt x="30" y="451"/>
                </a:lnTo>
                <a:lnTo>
                  <a:pt x="30" y="446"/>
                </a:lnTo>
                <a:lnTo>
                  <a:pt x="30" y="442"/>
                </a:lnTo>
                <a:lnTo>
                  <a:pt x="31" y="419"/>
                </a:lnTo>
                <a:lnTo>
                  <a:pt x="32" y="397"/>
                </a:lnTo>
                <a:lnTo>
                  <a:pt x="35" y="374"/>
                </a:lnTo>
                <a:lnTo>
                  <a:pt x="40" y="353"/>
                </a:lnTo>
                <a:lnTo>
                  <a:pt x="45" y="331"/>
                </a:lnTo>
                <a:lnTo>
                  <a:pt x="50" y="311"/>
                </a:lnTo>
                <a:lnTo>
                  <a:pt x="58" y="291"/>
                </a:lnTo>
                <a:lnTo>
                  <a:pt x="66" y="270"/>
                </a:lnTo>
                <a:lnTo>
                  <a:pt x="66" y="270"/>
                </a:lnTo>
                <a:close/>
                <a:moveTo>
                  <a:pt x="397" y="33"/>
                </a:moveTo>
                <a:lnTo>
                  <a:pt x="377" y="58"/>
                </a:lnTo>
                <a:lnTo>
                  <a:pt x="359" y="82"/>
                </a:lnTo>
                <a:lnTo>
                  <a:pt x="342" y="108"/>
                </a:lnTo>
                <a:lnTo>
                  <a:pt x="327" y="134"/>
                </a:lnTo>
                <a:lnTo>
                  <a:pt x="313" y="160"/>
                </a:lnTo>
                <a:lnTo>
                  <a:pt x="300" y="186"/>
                </a:lnTo>
                <a:lnTo>
                  <a:pt x="288" y="213"/>
                </a:lnTo>
                <a:lnTo>
                  <a:pt x="279" y="240"/>
                </a:lnTo>
                <a:lnTo>
                  <a:pt x="81" y="240"/>
                </a:lnTo>
                <a:lnTo>
                  <a:pt x="94" y="220"/>
                </a:lnTo>
                <a:lnTo>
                  <a:pt x="107" y="200"/>
                </a:lnTo>
                <a:lnTo>
                  <a:pt x="122" y="181"/>
                </a:lnTo>
                <a:lnTo>
                  <a:pt x="137" y="163"/>
                </a:lnTo>
                <a:lnTo>
                  <a:pt x="154" y="146"/>
                </a:lnTo>
                <a:lnTo>
                  <a:pt x="173" y="130"/>
                </a:lnTo>
                <a:lnTo>
                  <a:pt x="191" y="115"/>
                </a:lnTo>
                <a:lnTo>
                  <a:pt x="211" y="101"/>
                </a:lnTo>
                <a:lnTo>
                  <a:pt x="232" y="88"/>
                </a:lnTo>
                <a:lnTo>
                  <a:pt x="253" y="76"/>
                </a:lnTo>
                <a:lnTo>
                  <a:pt x="275" y="66"/>
                </a:lnTo>
                <a:lnTo>
                  <a:pt x="298" y="57"/>
                </a:lnTo>
                <a:lnTo>
                  <a:pt x="322" y="49"/>
                </a:lnTo>
                <a:lnTo>
                  <a:pt x="346" y="42"/>
                </a:lnTo>
                <a:lnTo>
                  <a:pt x="371" y="36"/>
                </a:lnTo>
                <a:lnTo>
                  <a:pt x="397" y="33"/>
                </a:lnTo>
                <a:close/>
                <a:moveTo>
                  <a:pt x="463" y="30"/>
                </a:moveTo>
                <a:lnTo>
                  <a:pt x="486" y="55"/>
                </a:lnTo>
                <a:lnTo>
                  <a:pt x="505" y="80"/>
                </a:lnTo>
                <a:lnTo>
                  <a:pt x="524" y="106"/>
                </a:lnTo>
                <a:lnTo>
                  <a:pt x="540" y="132"/>
                </a:lnTo>
                <a:lnTo>
                  <a:pt x="557" y="159"/>
                </a:lnTo>
                <a:lnTo>
                  <a:pt x="571" y="185"/>
                </a:lnTo>
                <a:lnTo>
                  <a:pt x="582" y="213"/>
                </a:lnTo>
                <a:lnTo>
                  <a:pt x="594" y="240"/>
                </a:lnTo>
                <a:lnTo>
                  <a:pt x="310" y="240"/>
                </a:lnTo>
                <a:lnTo>
                  <a:pt x="321" y="212"/>
                </a:lnTo>
                <a:lnTo>
                  <a:pt x="332" y="185"/>
                </a:lnTo>
                <a:lnTo>
                  <a:pt x="346" y="159"/>
                </a:lnTo>
                <a:lnTo>
                  <a:pt x="362" y="132"/>
                </a:lnTo>
                <a:lnTo>
                  <a:pt x="380" y="106"/>
                </a:lnTo>
                <a:lnTo>
                  <a:pt x="398" y="80"/>
                </a:lnTo>
                <a:lnTo>
                  <a:pt x="418" y="55"/>
                </a:lnTo>
                <a:lnTo>
                  <a:pt x="440" y="30"/>
                </a:lnTo>
                <a:lnTo>
                  <a:pt x="445" y="30"/>
                </a:lnTo>
                <a:lnTo>
                  <a:pt x="451" y="30"/>
                </a:lnTo>
                <a:lnTo>
                  <a:pt x="458" y="30"/>
                </a:lnTo>
                <a:lnTo>
                  <a:pt x="463" y="30"/>
                </a:lnTo>
                <a:close/>
                <a:moveTo>
                  <a:pt x="817" y="240"/>
                </a:moveTo>
                <a:lnTo>
                  <a:pt x="624" y="240"/>
                </a:lnTo>
                <a:lnTo>
                  <a:pt x="614" y="213"/>
                </a:lnTo>
                <a:lnTo>
                  <a:pt x="603" y="186"/>
                </a:lnTo>
                <a:lnTo>
                  <a:pt x="591" y="160"/>
                </a:lnTo>
                <a:lnTo>
                  <a:pt x="576" y="134"/>
                </a:lnTo>
                <a:lnTo>
                  <a:pt x="561" y="108"/>
                </a:lnTo>
                <a:lnTo>
                  <a:pt x="544" y="82"/>
                </a:lnTo>
                <a:lnTo>
                  <a:pt x="527" y="58"/>
                </a:lnTo>
                <a:lnTo>
                  <a:pt x="506" y="33"/>
                </a:lnTo>
                <a:lnTo>
                  <a:pt x="531" y="37"/>
                </a:lnTo>
                <a:lnTo>
                  <a:pt x="556" y="43"/>
                </a:lnTo>
                <a:lnTo>
                  <a:pt x="579" y="49"/>
                </a:lnTo>
                <a:lnTo>
                  <a:pt x="602" y="58"/>
                </a:lnTo>
                <a:lnTo>
                  <a:pt x="624" y="66"/>
                </a:lnTo>
                <a:lnTo>
                  <a:pt x="646" y="77"/>
                </a:lnTo>
                <a:lnTo>
                  <a:pt x="667" y="89"/>
                </a:lnTo>
                <a:lnTo>
                  <a:pt x="687" y="102"/>
                </a:lnTo>
                <a:lnTo>
                  <a:pt x="707" y="116"/>
                </a:lnTo>
                <a:lnTo>
                  <a:pt x="725" y="131"/>
                </a:lnTo>
                <a:lnTo>
                  <a:pt x="743" y="147"/>
                </a:lnTo>
                <a:lnTo>
                  <a:pt x="759" y="164"/>
                </a:lnTo>
                <a:lnTo>
                  <a:pt x="775" y="181"/>
                </a:lnTo>
                <a:lnTo>
                  <a:pt x="790" y="200"/>
                </a:lnTo>
                <a:lnTo>
                  <a:pt x="804" y="220"/>
                </a:lnTo>
                <a:lnTo>
                  <a:pt x="817" y="240"/>
                </a:lnTo>
                <a:close/>
                <a:moveTo>
                  <a:pt x="653" y="482"/>
                </a:moveTo>
                <a:lnTo>
                  <a:pt x="872" y="482"/>
                </a:lnTo>
                <a:lnTo>
                  <a:pt x="869" y="506"/>
                </a:lnTo>
                <a:lnTo>
                  <a:pt x="865" y="530"/>
                </a:lnTo>
                <a:lnTo>
                  <a:pt x="860" y="553"/>
                </a:lnTo>
                <a:lnTo>
                  <a:pt x="854" y="576"/>
                </a:lnTo>
                <a:lnTo>
                  <a:pt x="846" y="598"/>
                </a:lnTo>
                <a:lnTo>
                  <a:pt x="837" y="620"/>
                </a:lnTo>
                <a:lnTo>
                  <a:pt x="827" y="641"/>
                </a:lnTo>
                <a:lnTo>
                  <a:pt x="815" y="662"/>
                </a:lnTo>
                <a:lnTo>
                  <a:pt x="612" y="662"/>
                </a:lnTo>
                <a:lnTo>
                  <a:pt x="620" y="639"/>
                </a:lnTo>
                <a:lnTo>
                  <a:pt x="627" y="617"/>
                </a:lnTo>
                <a:lnTo>
                  <a:pt x="634" y="594"/>
                </a:lnTo>
                <a:lnTo>
                  <a:pt x="639" y="572"/>
                </a:lnTo>
                <a:lnTo>
                  <a:pt x="643" y="549"/>
                </a:lnTo>
                <a:lnTo>
                  <a:pt x="648" y="527"/>
                </a:lnTo>
                <a:lnTo>
                  <a:pt x="651" y="504"/>
                </a:lnTo>
                <a:lnTo>
                  <a:pt x="653" y="482"/>
                </a:lnTo>
                <a:close/>
                <a:moveTo>
                  <a:pt x="299" y="270"/>
                </a:moveTo>
                <a:lnTo>
                  <a:pt x="604" y="270"/>
                </a:lnTo>
                <a:lnTo>
                  <a:pt x="610" y="293"/>
                </a:lnTo>
                <a:lnTo>
                  <a:pt x="616" y="315"/>
                </a:lnTo>
                <a:lnTo>
                  <a:pt x="620" y="337"/>
                </a:lnTo>
                <a:lnTo>
                  <a:pt x="623" y="359"/>
                </a:lnTo>
                <a:lnTo>
                  <a:pt x="625" y="383"/>
                </a:lnTo>
                <a:lnTo>
                  <a:pt x="626" y="405"/>
                </a:lnTo>
                <a:lnTo>
                  <a:pt x="627" y="428"/>
                </a:lnTo>
                <a:lnTo>
                  <a:pt x="626" y="451"/>
                </a:lnTo>
                <a:lnTo>
                  <a:pt x="277" y="451"/>
                </a:lnTo>
                <a:lnTo>
                  <a:pt x="276" y="428"/>
                </a:lnTo>
                <a:lnTo>
                  <a:pt x="277" y="405"/>
                </a:lnTo>
                <a:lnTo>
                  <a:pt x="278" y="383"/>
                </a:lnTo>
                <a:lnTo>
                  <a:pt x="280" y="359"/>
                </a:lnTo>
                <a:lnTo>
                  <a:pt x="284" y="337"/>
                </a:lnTo>
                <a:lnTo>
                  <a:pt x="288" y="315"/>
                </a:lnTo>
                <a:lnTo>
                  <a:pt x="293" y="293"/>
                </a:lnTo>
                <a:lnTo>
                  <a:pt x="299" y="270"/>
                </a:lnTo>
                <a:lnTo>
                  <a:pt x="299" y="270"/>
                </a:lnTo>
                <a:close/>
                <a:moveTo>
                  <a:pt x="279" y="482"/>
                </a:moveTo>
                <a:lnTo>
                  <a:pt x="625" y="482"/>
                </a:lnTo>
                <a:lnTo>
                  <a:pt x="622" y="504"/>
                </a:lnTo>
                <a:lnTo>
                  <a:pt x="619" y="527"/>
                </a:lnTo>
                <a:lnTo>
                  <a:pt x="614" y="549"/>
                </a:lnTo>
                <a:lnTo>
                  <a:pt x="610" y="572"/>
                </a:lnTo>
                <a:lnTo>
                  <a:pt x="604" y="594"/>
                </a:lnTo>
                <a:lnTo>
                  <a:pt x="597" y="617"/>
                </a:lnTo>
                <a:lnTo>
                  <a:pt x="590" y="639"/>
                </a:lnTo>
                <a:lnTo>
                  <a:pt x="581" y="662"/>
                </a:lnTo>
                <a:lnTo>
                  <a:pt x="322" y="662"/>
                </a:lnTo>
                <a:lnTo>
                  <a:pt x="313" y="639"/>
                </a:lnTo>
                <a:lnTo>
                  <a:pt x="306" y="617"/>
                </a:lnTo>
                <a:lnTo>
                  <a:pt x="299" y="594"/>
                </a:lnTo>
                <a:lnTo>
                  <a:pt x="293" y="572"/>
                </a:lnTo>
                <a:lnTo>
                  <a:pt x="288" y="549"/>
                </a:lnTo>
                <a:lnTo>
                  <a:pt x="284" y="527"/>
                </a:lnTo>
                <a:lnTo>
                  <a:pt x="281" y="504"/>
                </a:lnTo>
                <a:lnTo>
                  <a:pt x="279" y="482"/>
                </a:lnTo>
                <a:close/>
                <a:moveTo>
                  <a:pt x="32" y="482"/>
                </a:moveTo>
                <a:lnTo>
                  <a:pt x="250" y="482"/>
                </a:lnTo>
                <a:lnTo>
                  <a:pt x="252" y="504"/>
                </a:lnTo>
                <a:lnTo>
                  <a:pt x="255" y="527"/>
                </a:lnTo>
                <a:lnTo>
                  <a:pt x="260" y="549"/>
                </a:lnTo>
                <a:lnTo>
                  <a:pt x="264" y="572"/>
                </a:lnTo>
                <a:lnTo>
                  <a:pt x="269" y="594"/>
                </a:lnTo>
                <a:lnTo>
                  <a:pt x="276" y="617"/>
                </a:lnTo>
                <a:lnTo>
                  <a:pt x="283" y="639"/>
                </a:lnTo>
                <a:lnTo>
                  <a:pt x="291" y="662"/>
                </a:lnTo>
                <a:lnTo>
                  <a:pt x="89" y="662"/>
                </a:lnTo>
                <a:lnTo>
                  <a:pt x="78" y="641"/>
                </a:lnTo>
                <a:lnTo>
                  <a:pt x="68" y="620"/>
                </a:lnTo>
                <a:lnTo>
                  <a:pt x="59" y="598"/>
                </a:lnTo>
                <a:lnTo>
                  <a:pt x="51" y="576"/>
                </a:lnTo>
                <a:lnTo>
                  <a:pt x="44" y="553"/>
                </a:lnTo>
                <a:lnTo>
                  <a:pt x="39" y="530"/>
                </a:lnTo>
                <a:lnTo>
                  <a:pt x="34" y="506"/>
                </a:lnTo>
                <a:lnTo>
                  <a:pt x="32" y="482"/>
                </a:lnTo>
                <a:close/>
                <a:moveTo>
                  <a:pt x="873" y="451"/>
                </a:moveTo>
                <a:lnTo>
                  <a:pt x="655" y="451"/>
                </a:lnTo>
                <a:lnTo>
                  <a:pt x="655" y="428"/>
                </a:lnTo>
                <a:lnTo>
                  <a:pt x="655" y="405"/>
                </a:lnTo>
                <a:lnTo>
                  <a:pt x="653" y="383"/>
                </a:lnTo>
                <a:lnTo>
                  <a:pt x="651" y="359"/>
                </a:lnTo>
                <a:lnTo>
                  <a:pt x="648" y="337"/>
                </a:lnTo>
                <a:lnTo>
                  <a:pt x="645" y="315"/>
                </a:lnTo>
                <a:lnTo>
                  <a:pt x="639" y="293"/>
                </a:lnTo>
                <a:lnTo>
                  <a:pt x="634" y="270"/>
                </a:lnTo>
                <a:lnTo>
                  <a:pt x="832" y="270"/>
                </a:lnTo>
                <a:lnTo>
                  <a:pt x="842" y="292"/>
                </a:lnTo>
                <a:lnTo>
                  <a:pt x="849" y="312"/>
                </a:lnTo>
                <a:lnTo>
                  <a:pt x="857" y="335"/>
                </a:lnTo>
                <a:lnTo>
                  <a:pt x="862" y="356"/>
                </a:lnTo>
                <a:lnTo>
                  <a:pt x="867" y="380"/>
                </a:lnTo>
                <a:lnTo>
                  <a:pt x="870" y="402"/>
                </a:lnTo>
                <a:lnTo>
                  <a:pt x="872" y="426"/>
                </a:lnTo>
                <a:lnTo>
                  <a:pt x="873" y="449"/>
                </a:lnTo>
                <a:lnTo>
                  <a:pt x="873" y="450"/>
                </a:lnTo>
                <a:lnTo>
                  <a:pt x="873" y="451"/>
                </a:lnTo>
                <a:lnTo>
                  <a:pt x="873" y="451"/>
                </a:lnTo>
                <a:close/>
                <a:moveTo>
                  <a:pt x="451" y="0"/>
                </a:moveTo>
                <a:lnTo>
                  <a:pt x="442" y="0"/>
                </a:lnTo>
                <a:lnTo>
                  <a:pt x="432" y="0"/>
                </a:lnTo>
                <a:lnTo>
                  <a:pt x="409" y="1"/>
                </a:lnTo>
                <a:lnTo>
                  <a:pt x="386" y="4"/>
                </a:lnTo>
                <a:lnTo>
                  <a:pt x="365" y="7"/>
                </a:lnTo>
                <a:lnTo>
                  <a:pt x="343" y="12"/>
                </a:lnTo>
                <a:lnTo>
                  <a:pt x="322" y="17"/>
                </a:lnTo>
                <a:lnTo>
                  <a:pt x="300" y="23"/>
                </a:lnTo>
                <a:lnTo>
                  <a:pt x="280" y="31"/>
                </a:lnTo>
                <a:lnTo>
                  <a:pt x="261" y="39"/>
                </a:lnTo>
                <a:lnTo>
                  <a:pt x="241" y="48"/>
                </a:lnTo>
                <a:lnTo>
                  <a:pt x="223" y="58"/>
                </a:lnTo>
                <a:lnTo>
                  <a:pt x="205" y="68"/>
                </a:lnTo>
                <a:lnTo>
                  <a:pt x="187" y="80"/>
                </a:lnTo>
                <a:lnTo>
                  <a:pt x="170" y="92"/>
                </a:lnTo>
                <a:lnTo>
                  <a:pt x="154" y="106"/>
                </a:lnTo>
                <a:lnTo>
                  <a:pt x="138" y="119"/>
                </a:lnTo>
                <a:lnTo>
                  <a:pt x="123" y="134"/>
                </a:lnTo>
                <a:lnTo>
                  <a:pt x="109" y="149"/>
                </a:lnTo>
                <a:lnTo>
                  <a:pt x="96" y="165"/>
                </a:lnTo>
                <a:lnTo>
                  <a:pt x="84" y="181"/>
                </a:lnTo>
                <a:lnTo>
                  <a:pt x="72" y="198"/>
                </a:lnTo>
                <a:lnTo>
                  <a:pt x="61" y="215"/>
                </a:lnTo>
                <a:lnTo>
                  <a:pt x="50" y="234"/>
                </a:lnTo>
                <a:lnTo>
                  <a:pt x="41" y="253"/>
                </a:lnTo>
                <a:lnTo>
                  <a:pt x="33" y="272"/>
                </a:lnTo>
                <a:lnTo>
                  <a:pt x="26" y="292"/>
                </a:lnTo>
                <a:lnTo>
                  <a:pt x="18" y="312"/>
                </a:lnTo>
                <a:lnTo>
                  <a:pt x="13" y="332"/>
                </a:lnTo>
                <a:lnTo>
                  <a:pt x="9" y="354"/>
                </a:lnTo>
                <a:lnTo>
                  <a:pt x="4" y="375"/>
                </a:lnTo>
                <a:lnTo>
                  <a:pt x="2" y="397"/>
                </a:lnTo>
                <a:lnTo>
                  <a:pt x="0" y="419"/>
                </a:lnTo>
                <a:lnTo>
                  <a:pt x="0" y="442"/>
                </a:lnTo>
                <a:lnTo>
                  <a:pt x="0" y="465"/>
                </a:lnTo>
                <a:lnTo>
                  <a:pt x="2" y="489"/>
                </a:lnTo>
                <a:lnTo>
                  <a:pt x="5" y="512"/>
                </a:lnTo>
                <a:lnTo>
                  <a:pt x="9" y="534"/>
                </a:lnTo>
                <a:lnTo>
                  <a:pt x="14" y="557"/>
                </a:lnTo>
                <a:lnTo>
                  <a:pt x="20" y="579"/>
                </a:lnTo>
                <a:lnTo>
                  <a:pt x="27" y="601"/>
                </a:lnTo>
                <a:lnTo>
                  <a:pt x="35" y="621"/>
                </a:lnTo>
                <a:lnTo>
                  <a:pt x="44" y="641"/>
                </a:lnTo>
                <a:lnTo>
                  <a:pt x="55" y="662"/>
                </a:lnTo>
                <a:lnTo>
                  <a:pt x="65" y="681"/>
                </a:lnTo>
                <a:lnTo>
                  <a:pt x="77" y="699"/>
                </a:lnTo>
                <a:lnTo>
                  <a:pt x="89" y="718"/>
                </a:lnTo>
                <a:lnTo>
                  <a:pt x="103" y="735"/>
                </a:lnTo>
                <a:lnTo>
                  <a:pt x="117" y="752"/>
                </a:lnTo>
                <a:lnTo>
                  <a:pt x="132" y="768"/>
                </a:lnTo>
                <a:lnTo>
                  <a:pt x="148" y="783"/>
                </a:lnTo>
                <a:lnTo>
                  <a:pt x="164" y="797"/>
                </a:lnTo>
                <a:lnTo>
                  <a:pt x="181" y="811"/>
                </a:lnTo>
                <a:lnTo>
                  <a:pt x="198" y="824"/>
                </a:lnTo>
                <a:lnTo>
                  <a:pt x="217" y="836"/>
                </a:lnTo>
                <a:lnTo>
                  <a:pt x="236" y="847"/>
                </a:lnTo>
                <a:lnTo>
                  <a:pt x="255" y="857"/>
                </a:lnTo>
                <a:lnTo>
                  <a:pt x="276" y="867"/>
                </a:lnTo>
                <a:lnTo>
                  <a:pt x="296" y="875"/>
                </a:lnTo>
                <a:lnTo>
                  <a:pt x="316" y="882"/>
                </a:lnTo>
                <a:lnTo>
                  <a:pt x="338" y="888"/>
                </a:lnTo>
                <a:lnTo>
                  <a:pt x="359" y="894"/>
                </a:lnTo>
                <a:lnTo>
                  <a:pt x="382" y="898"/>
                </a:lnTo>
                <a:lnTo>
                  <a:pt x="404" y="901"/>
                </a:lnTo>
                <a:lnTo>
                  <a:pt x="427" y="902"/>
                </a:lnTo>
                <a:lnTo>
                  <a:pt x="450" y="903"/>
                </a:lnTo>
                <a:lnTo>
                  <a:pt x="474" y="902"/>
                </a:lnTo>
                <a:lnTo>
                  <a:pt x="497" y="901"/>
                </a:lnTo>
                <a:lnTo>
                  <a:pt x="519" y="898"/>
                </a:lnTo>
                <a:lnTo>
                  <a:pt x="542" y="894"/>
                </a:lnTo>
                <a:lnTo>
                  <a:pt x="563" y="888"/>
                </a:lnTo>
                <a:lnTo>
                  <a:pt x="584" y="883"/>
                </a:lnTo>
                <a:lnTo>
                  <a:pt x="606" y="875"/>
                </a:lnTo>
                <a:lnTo>
                  <a:pt x="626" y="868"/>
                </a:lnTo>
                <a:lnTo>
                  <a:pt x="647" y="858"/>
                </a:lnTo>
                <a:lnTo>
                  <a:pt x="666" y="848"/>
                </a:lnTo>
                <a:lnTo>
                  <a:pt x="685" y="838"/>
                </a:lnTo>
                <a:lnTo>
                  <a:pt x="704" y="826"/>
                </a:lnTo>
                <a:lnTo>
                  <a:pt x="721" y="813"/>
                </a:lnTo>
                <a:lnTo>
                  <a:pt x="738" y="799"/>
                </a:lnTo>
                <a:lnTo>
                  <a:pt x="755" y="785"/>
                </a:lnTo>
                <a:lnTo>
                  <a:pt x="770" y="770"/>
                </a:lnTo>
                <a:lnTo>
                  <a:pt x="785" y="754"/>
                </a:lnTo>
                <a:lnTo>
                  <a:pt x="799" y="738"/>
                </a:lnTo>
                <a:lnTo>
                  <a:pt x="813" y="721"/>
                </a:lnTo>
                <a:lnTo>
                  <a:pt x="826" y="703"/>
                </a:lnTo>
                <a:lnTo>
                  <a:pt x="838" y="684"/>
                </a:lnTo>
                <a:lnTo>
                  <a:pt x="848" y="665"/>
                </a:lnTo>
                <a:lnTo>
                  <a:pt x="858" y="646"/>
                </a:lnTo>
                <a:lnTo>
                  <a:pt x="868" y="626"/>
                </a:lnTo>
                <a:lnTo>
                  <a:pt x="875" y="605"/>
                </a:lnTo>
                <a:lnTo>
                  <a:pt x="883" y="585"/>
                </a:lnTo>
                <a:lnTo>
                  <a:pt x="889" y="563"/>
                </a:lnTo>
                <a:lnTo>
                  <a:pt x="893" y="541"/>
                </a:lnTo>
                <a:lnTo>
                  <a:pt x="898" y="518"/>
                </a:lnTo>
                <a:lnTo>
                  <a:pt x="901" y="495"/>
                </a:lnTo>
                <a:lnTo>
                  <a:pt x="902" y="473"/>
                </a:lnTo>
                <a:lnTo>
                  <a:pt x="903" y="449"/>
                </a:lnTo>
                <a:lnTo>
                  <a:pt x="902" y="427"/>
                </a:lnTo>
                <a:lnTo>
                  <a:pt x="901" y="403"/>
                </a:lnTo>
                <a:lnTo>
                  <a:pt x="898" y="381"/>
                </a:lnTo>
                <a:lnTo>
                  <a:pt x="893" y="359"/>
                </a:lnTo>
                <a:lnTo>
                  <a:pt x="889" y="337"/>
                </a:lnTo>
                <a:lnTo>
                  <a:pt x="883" y="316"/>
                </a:lnTo>
                <a:lnTo>
                  <a:pt x="875" y="295"/>
                </a:lnTo>
                <a:lnTo>
                  <a:pt x="868" y="274"/>
                </a:lnTo>
                <a:lnTo>
                  <a:pt x="858" y="254"/>
                </a:lnTo>
                <a:lnTo>
                  <a:pt x="848" y="235"/>
                </a:lnTo>
                <a:lnTo>
                  <a:pt x="838" y="217"/>
                </a:lnTo>
                <a:lnTo>
                  <a:pt x="826" y="198"/>
                </a:lnTo>
                <a:lnTo>
                  <a:pt x="813" y="180"/>
                </a:lnTo>
                <a:lnTo>
                  <a:pt x="800" y="163"/>
                </a:lnTo>
                <a:lnTo>
                  <a:pt x="786" y="147"/>
                </a:lnTo>
                <a:lnTo>
                  <a:pt x="771" y="132"/>
                </a:lnTo>
                <a:lnTo>
                  <a:pt x="755" y="117"/>
                </a:lnTo>
                <a:lnTo>
                  <a:pt x="739" y="103"/>
                </a:lnTo>
                <a:lnTo>
                  <a:pt x="722" y="89"/>
                </a:lnTo>
                <a:lnTo>
                  <a:pt x="704" y="76"/>
                </a:lnTo>
                <a:lnTo>
                  <a:pt x="685" y="65"/>
                </a:lnTo>
                <a:lnTo>
                  <a:pt x="667" y="53"/>
                </a:lnTo>
                <a:lnTo>
                  <a:pt x="647" y="44"/>
                </a:lnTo>
                <a:lnTo>
                  <a:pt x="627" y="35"/>
                </a:lnTo>
                <a:lnTo>
                  <a:pt x="607" y="27"/>
                </a:lnTo>
                <a:lnTo>
                  <a:pt x="586" y="20"/>
                </a:lnTo>
                <a:lnTo>
                  <a:pt x="564" y="14"/>
                </a:lnTo>
                <a:lnTo>
                  <a:pt x="543" y="8"/>
                </a:lnTo>
                <a:lnTo>
                  <a:pt x="520" y="5"/>
                </a:lnTo>
                <a:lnTo>
                  <a:pt x="498" y="2"/>
                </a:lnTo>
                <a:lnTo>
                  <a:pt x="475" y="0"/>
                </a:lnTo>
                <a:lnTo>
                  <a:pt x="451" y="0"/>
                </a:lnTo>
                <a:lnTo>
                  <a:pt x="451" y="0"/>
                </a:lnTo>
                <a:close/>
              </a:path>
            </a:pathLst>
          </a:custGeom>
          <a:solidFill>
            <a:srgbClr val="27FCC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upo 16">
            <a:extLst>
              <a:ext uri="{FF2B5EF4-FFF2-40B4-BE49-F238E27FC236}">
                <a16:creationId xmlns="" xmlns:a16="http://schemas.microsoft.com/office/drawing/2014/main" id="{66033854-0E30-44DC-9AEE-61FCD81C44F2}"/>
              </a:ext>
            </a:extLst>
          </p:cNvPr>
          <p:cNvGrpSpPr/>
          <p:nvPr/>
        </p:nvGrpSpPr>
        <p:grpSpPr>
          <a:xfrm>
            <a:off x="5338901" y="358954"/>
            <a:ext cx="6207487" cy="1294258"/>
            <a:chOff x="5338901" y="358954"/>
            <a:chExt cx="6207487" cy="1294258"/>
          </a:xfrm>
        </p:grpSpPr>
        <p:sp>
          <p:nvSpPr>
            <p:cNvPr id="21" name="Rectángulo: esquinas superiores redondeadas 20">
              <a:extLst>
                <a:ext uri="{FF2B5EF4-FFF2-40B4-BE49-F238E27FC236}">
                  <a16:creationId xmlns="" xmlns:a16="http://schemas.microsoft.com/office/drawing/2014/main" id="{4B332D25-2EAE-473A-9B27-C80DF624084F}"/>
                </a:ext>
              </a:extLst>
            </p:cNvPr>
            <p:cNvSpPr/>
            <p:nvPr/>
          </p:nvSpPr>
          <p:spPr>
            <a:xfrm rot="5400000">
              <a:off x="4887860" y="809995"/>
              <a:ext cx="1294258" cy="392175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rgbClr val="0E4E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ángulo: esquinas superiores redondeadas 21">
              <a:extLst>
                <a:ext uri="{FF2B5EF4-FFF2-40B4-BE49-F238E27FC236}">
                  <a16:creationId xmlns="" xmlns:a16="http://schemas.microsoft.com/office/drawing/2014/main" id="{2A2243A7-47C4-49AF-BF62-F7C9D5098D35}"/>
                </a:ext>
              </a:extLst>
            </p:cNvPr>
            <p:cNvSpPr/>
            <p:nvPr/>
          </p:nvSpPr>
          <p:spPr>
            <a:xfrm rot="5400000">
              <a:off x="7935978" y="-2092624"/>
              <a:ext cx="1013334" cy="6207487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15000">
                  <a:srgbClr val="198AB7"/>
                </a:gs>
                <a:gs pos="77000">
                  <a:srgbClr val="0FB5B4"/>
                </a:gs>
                <a:gs pos="100000">
                  <a:srgbClr val="03E7B1"/>
                </a:gs>
              </a:gsLst>
              <a:lin ang="16200000" scaled="1"/>
            </a:gradFill>
            <a:ln>
              <a:noFill/>
            </a:ln>
            <a:effectLst>
              <a:outerShdw blurRad="50800" dist="25400" dir="2700000" algn="ctr" rotWithShape="0">
                <a:srgbClr val="000000">
                  <a:alpha val="1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Conector recto 6">
              <a:extLst>
                <a:ext uri="{FF2B5EF4-FFF2-40B4-BE49-F238E27FC236}">
                  <a16:creationId xmlns="" xmlns:a16="http://schemas.microsoft.com/office/drawing/2014/main" id="{FE73F1F8-2464-4610-8AFE-4EC25DFE32D6}"/>
                </a:ext>
              </a:extLst>
            </p:cNvPr>
            <p:cNvCxnSpPr/>
            <p:nvPr/>
          </p:nvCxnSpPr>
          <p:spPr>
            <a:xfrm>
              <a:off x="6828004" y="720428"/>
              <a:ext cx="0" cy="553453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CuadroTexto 76">
              <a:extLst>
                <a:ext uri="{FF2B5EF4-FFF2-40B4-BE49-F238E27FC236}">
                  <a16:creationId xmlns="" xmlns:a16="http://schemas.microsoft.com/office/drawing/2014/main" id="{E5DEC0B4-7CAF-475E-A8A1-6280927EB676}"/>
                </a:ext>
              </a:extLst>
            </p:cNvPr>
            <p:cNvSpPr txBox="1"/>
            <p:nvPr/>
          </p:nvSpPr>
          <p:spPr>
            <a:xfrm>
              <a:off x="7180181" y="774769"/>
              <a:ext cx="3969176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</a:t>
              </a:r>
              <a:r>
                <a:rPr lang="en-US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porttitor</a:t>
              </a:r>
              <a:r>
                <a:rPr lang="en-US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congue</a:t>
              </a:r>
              <a:r>
                <a:rPr lang="en-US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18" name="Grupo 17">
            <a:extLst>
              <a:ext uri="{FF2B5EF4-FFF2-40B4-BE49-F238E27FC236}">
                <a16:creationId xmlns="" xmlns:a16="http://schemas.microsoft.com/office/drawing/2014/main" id="{73BACE5C-2193-4524-B0D1-89F054ED5AF1}"/>
              </a:ext>
            </a:extLst>
          </p:cNvPr>
          <p:cNvGrpSpPr/>
          <p:nvPr/>
        </p:nvGrpSpPr>
        <p:grpSpPr>
          <a:xfrm>
            <a:off x="5338901" y="1917591"/>
            <a:ext cx="6207487" cy="1294258"/>
            <a:chOff x="5338901" y="1917591"/>
            <a:chExt cx="6207487" cy="1294258"/>
          </a:xfrm>
        </p:grpSpPr>
        <p:cxnSp>
          <p:nvCxnSpPr>
            <p:cNvPr id="65" name="Conector recto 64">
              <a:extLst>
                <a:ext uri="{FF2B5EF4-FFF2-40B4-BE49-F238E27FC236}">
                  <a16:creationId xmlns="" xmlns:a16="http://schemas.microsoft.com/office/drawing/2014/main" id="{C1838E23-0BC7-4BA4-B790-A0F855D11021}"/>
                </a:ext>
              </a:extLst>
            </p:cNvPr>
            <p:cNvCxnSpPr/>
            <p:nvPr/>
          </p:nvCxnSpPr>
          <p:spPr>
            <a:xfrm>
              <a:off x="6828004" y="2282379"/>
              <a:ext cx="0" cy="553453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ángulo: esquinas superiores redondeadas 71">
              <a:extLst>
                <a:ext uri="{FF2B5EF4-FFF2-40B4-BE49-F238E27FC236}">
                  <a16:creationId xmlns="" xmlns:a16="http://schemas.microsoft.com/office/drawing/2014/main" id="{A97A3ED3-1704-4E75-9059-AF362F6A43B6}"/>
                </a:ext>
              </a:extLst>
            </p:cNvPr>
            <p:cNvSpPr/>
            <p:nvPr/>
          </p:nvSpPr>
          <p:spPr>
            <a:xfrm rot="5400000">
              <a:off x="4887860" y="2368632"/>
              <a:ext cx="1294258" cy="392175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rgbClr val="0E4E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ángulo: esquinas superiores redondeadas 72">
              <a:extLst>
                <a:ext uri="{FF2B5EF4-FFF2-40B4-BE49-F238E27FC236}">
                  <a16:creationId xmlns="" xmlns:a16="http://schemas.microsoft.com/office/drawing/2014/main" id="{4979CA5A-AD5C-4710-BAA0-725D528C9F26}"/>
                </a:ext>
              </a:extLst>
            </p:cNvPr>
            <p:cNvSpPr/>
            <p:nvPr/>
          </p:nvSpPr>
          <p:spPr>
            <a:xfrm rot="5400000">
              <a:off x="7935978" y="-533987"/>
              <a:ext cx="1013334" cy="6207487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15000">
                  <a:srgbClr val="198AB7"/>
                </a:gs>
                <a:gs pos="77000">
                  <a:srgbClr val="0FB5B4"/>
                </a:gs>
                <a:gs pos="100000">
                  <a:srgbClr val="03E7B1"/>
                </a:gs>
              </a:gsLst>
              <a:lin ang="16200000" scaled="1"/>
            </a:gradFill>
            <a:ln>
              <a:noFill/>
            </a:ln>
            <a:effectLst>
              <a:outerShdw blurRad="50800" dist="25400" dir="2700000" algn="ctr" rotWithShape="0">
                <a:srgbClr val="000000">
                  <a:alpha val="1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5" name="Conector recto 74">
              <a:extLst>
                <a:ext uri="{FF2B5EF4-FFF2-40B4-BE49-F238E27FC236}">
                  <a16:creationId xmlns="" xmlns:a16="http://schemas.microsoft.com/office/drawing/2014/main" id="{5F43BD43-DA0B-4351-BF2C-3A472D94B3AA}"/>
                </a:ext>
              </a:extLst>
            </p:cNvPr>
            <p:cNvCxnSpPr/>
            <p:nvPr/>
          </p:nvCxnSpPr>
          <p:spPr>
            <a:xfrm>
              <a:off x="6828004" y="2279065"/>
              <a:ext cx="0" cy="553453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CuadroTexto 76">
              <a:extLst>
                <a:ext uri="{FF2B5EF4-FFF2-40B4-BE49-F238E27FC236}">
                  <a16:creationId xmlns="" xmlns:a16="http://schemas.microsoft.com/office/drawing/2014/main" id="{5C9D916B-7BF5-4572-B8A7-D93222E3E7DD}"/>
                </a:ext>
              </a:extLst>
            </p:cNvPr>
            <p:cNvSpPr txBox="1"/>
            <p:nvPr/>
          </p:nvSpPr>
          <p:spPr>
            <a:xfrm>
              <a:off x="7180181" y="2333406"/>
              <a:ext cx="3969176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</a:t>
              </a:r>
              <a:r>
                <a:rPr lang="en-US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porttitor</a:t>
              </a:r>
              <a:r>
                <a:rPr lang="en-US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congue</a:t>
              </a:r>
              <a:r>
                <a:rPr lang="en-US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19" name="Grupo 18">
            <a:extLst>
              <a:ext uri="{FF2B5EF4-FFF2-40B4-BE49-F238E27FC236}">
                <a16:creationId xmlns="" xmlns:a16="http://schemas.microsoft.com/office/drawing/2014/main" id="{44BED638-CBD5-43D0-9548-D1C46F12276C}"/>
              </a:ext>
            </a:extLst>
          </p:cNvPr>
          <p:cNvGrpSpPr/>
          <p:nvPr/>
        </p:nvGrpSpPr>
        <p:grpSpPr>
          <a:xfrm>
            <a:off x="5338901" y="3476228"/>
            <a:ext cx="6207487" cy="1294258"/>
            <a:chOff x="5338901" y="3476228"/>
            <a:chExt cx="6207487" cy="1294258"/>
          </a:xfrm>
        </p:grpSpPr>
        <p:cxnSp>
          <p:nvCxnSpPr>
            <p:cNvPr id="66" name="Conector recto 65">
              <a:extLst>
                <a:ext uri="{FF2B5EF4-FFF2-40B4-BE49-F238E27FC236}">
                  <a16:creationId xmlns="" xmlns:a16="http://schemas.microsoft.com/office/drawing/2014/main" id="{5E979EDE-0482-4F1B-B139-FC7B42267A62}"/>
                </a:ext>
              </a:extLst>
            </p:cNvPr>
            <p:cNvCxnSpPr/>
            <p:nvPr/>
          </p:nvCxnSpPr>
          <p:spPr>
            <a:xfrm>
              <a:off x="6828004" y="3844403"/>
              <a:ext cx="0" cy="553453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Rectángulo: esquinas superiores redondeadas 77">
              <a:extLst>
                <a:ext uri="{FF2B5EF4-FFF2-40B4-BE49-F238E27FC236}">
                  <a16:creationId xmlns="" xmlns:a16="http://schemas.microsoft.com/office/drawing/2014/main" id="{BACE6CAF-4ECA-4A90-B20D-19BE5F672FFF}"/>
                </a:ext>
              </a:extLst>
            </p:cNvPr>
            <p:cNvSpPr/>
            <p:nvPr/>
          </p:nvSpPr>
          <p:spPr>
            <a:xfrm rot="5400000">
              <a:off x="4887860" y="3927269"/>
              <a:ext cx="1294258" cy="392175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rgbClr val="0E4E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ángulo: esquinas superiores redondeadas 78">
              <a:extLst>
                <a:ext uri="{FF2B5EF4-FFF2-40B4-BE49-F238E27FC236}">
                  <a16:creationId xmlns="" xmlns:a16="http://schemas.microsoft.com/office/drawing/2014/main" id="{F7D3CA3A-1D17-4080-98A1-59D5C3A3CA0C}"/>
                </a:ext>
              </a:extLst>
            </p:cNvPr>
            <p:cNvSpPr/>
            <p:nvPr/>
          </p:nvSpPr>
          <p:spPr>
            <a:xfrm rot="5400000">
              <a:off x="7935978" y="1024650"/>
              <a:ext cx="1013334" cy="6207487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15000">
                  <a:srgbClr val="198AB7"/>
                </a:gs>
                <a:gs pos="77000">
                  <a:srgbClr val="0FB5B4"/>
                </a:gs>
                <a:gs pos="100000">
                  <a:srgbClr val="03E7B1"/>
                </a:gs>
              </a:gsLst>
              <a:lin ang="16200000" scaled="1"/>
            </a:gradFill>
            <a:ln>
              <a:noFill/>
            </a:ln>
            <a:effectLst>
              <a:outerShdw blurRad="50800" dist="25400" dir="2700000" algn="ctr" rotWithShape="0">
                <a:srgbClr val="000000">
                  <a:alpha val="1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1" name="Conector recto 80">
              <a:extLst>
                <a:ext uri="{FF2B5EF4-FFF2-40B4-BE49-F238E27FC236}">
                  <a16:creationId xmlns="" xmlns:a16="http://schemas.microsoft.com/office/drawing/2014/main" id="{72A921B1-D066-40AD-90C9-F6B0A445FC47}"/>
                </a:ext>
              </a:extLst>
            </p:cNvPr>
            <p:cNvCxnSpPr/>
            <p:nvPr/>
          </p:nvCxnSpPr>
          <p:spPr>
            <a:xfrm>
              <a:off x="6828004" y="3837702"/>
              <a:ext cx="0" cy="553453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CuadroTexto 76">
              <a:extLst>
                <a:ext uri="{FF2B5EF4-FFF2-40B4-BE49-F238E27FC236}">
                  <a16:creationId xmlns="" xmlns:a16="http://schemas.microsoft.com/office/drawing/2014/main" id="{9FEF41B0-C5F0-4C87-BB40-85071141C596}"/>
                </a:ext>
              </a:extLst>
            </p:cNvPr>
            <p:cNvSpPr txBox="1"/>
            <p:nvPr/>
          </p:nvSpPr>
          <p:spPr>
            <a:xfrm>
              <a:off x="7180181" y="3892043"/>
              <a:ext cx="3969176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</a:t>
              </a:r>
              <a:r>
                <a:rPr lang="en-US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porttitor</a:t>
              </a:r>
              <a:r>
                <a:rPr lang="en-US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congue</a:t>
              </a:r>
              <a:r>
                <a:rPr lang="en-US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20" name="Grupo 19">
            <a:extLst>
              <a:ext uri="{FF2B5EF4-FFF2-40B4-BE49-F238E27FC236}">
                <a16:creationId xmlns="" xmlns:a16="http://schemas.microsoft.com/office/drawing/2014/main" id="{19811395-AB40-4B57-BEBE-128F90F42C4E}"/>
              </a:ext>
            </a:extLst>
          </p:cNvPr>
          <p:cNvGrpSpPr/>
          <p:nvPr/>
        </p:nvGrpSpPr>
        <p:grpSpPr>
          <a:xfrm>
            <a:off x="5338901" y="5034865"/>
            <a:ext cx="6207487" cy="1294258"/>
            <a:chOff x="5338901" y="5034865"/>
            <a:chExt cx="6207487" cy="1294258"/>
          </a:xfrm>
        </p:grpSpPr>
        <p:cxnSp>
          <p:nvCxnSpPr>
            <p:cNvPr id="67" name="Conector recto 66">
              <a:extLst>
                <a:ext uri="{FF2B5EF4-FFF2-40B4-BE49-F238E27FC236}">
                  <a16:creationId xmlns="" xmlns:a16="http://schemas.microsoft.com/office/drawing/2014/main" id="{BE25566B-A26E-4976-A262-09D5AC026628}"/>
                </a:ext>
              </a:extLst>
            </p:cNvPr>
            <p:cNvCxnSpPr/>
            <p:nvPr/>
          </p:nvCxnSpPr>
          <p:spPr>
            <a:xfrm>
              <a:off x="6828004" y="5405268"/>
              <a:ext cx="0" cy="553453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Rectángulo: esquinas superiores redondeadas 83">
              <a:extLst>
                <a:ext uri="{FF2B5EF4-FFF2-40B4-BE49-F238E27FC236}">
                  <a16:creationId xmlns="" xmlns:a16="http://schemas.microsoft.com/office/drawing/2014/main" id="{6AC5692A-6D74-4BB4-A5FC-01420D93A730}"/>
                </a:ext>
              </a:extLst>
            </p:cNvPr>
            <p:cNvSpPr/>
            <p:nvPr/>
          </p:nvSpPr>
          <p:spPr>
            <a:xfrm rot="5400000">
              <a:off x="4887860" y="5485906"/>
              <a:ext cx="1294258" cy="392175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rgbClr val="0E4E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ángulo: esquinas superiores redondeadas 84">
              <a:extLst>
                <a:ext uri="{FF2B5EF4-FFF2-40B4-BE49-F238E27FC236}">
                  <a16:creationId xmlns="" xmlns:a16="http://schemas.microsoft.com/office/drawing/2014/main" id="{9574384B-3717-48AE-BECF-92499CE21022}"/>
                </a:ext>
              </a:extLst>
            </p:cNvPr>
            <p:cNvSpPr/>
            <p:nvPr/>
          </p:nvSpPr>
          <p:spPr>
            <a:xfrm rot="5400000">
              <a:off x="7935978" y="2583287"/>
              <a:ext cx="1013334" cy="6207487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15000">
                  <a:srgbClr val="198AB7"/>
                </a:gs>
                <a:gs pos="77000">
                  <a:srgbClr val="0FB5B4"/>
                </a:gs>
                <a:gs pos="100000">
                  <a:srgbClr val="03E7B1"/>
                </a:gs>
              </a:gsLst>
              <a:lin ang="16200000" scaled="1"/>
            </a:gradFill>
            <a:ln>
              <a:noFill/>
            </a:ln>
            <a:effectLst>
              <a:outerShdw blurRad="50800" dist="25400" dir="2700000" algn="ctr" rotWithShape="0">
                <a:srgbClr val="000000">
                  <a:alpha val="1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7" name="Conector recto 86">
              <a:extLst>
                <a:ext uri="{FF2B5EF4-FFF2-40B4-BE49-F238E27FC236}">
                  <a16:creationId xmlns="" xmlns:a16="http://schemas.microsoft.com/office/drawing/2014/main" id="{F23175F8-F109-40B2-AD2A-CE0710A01686}"/>
                </a:ext>
              </a:extLst>
            </p:cNvPr>
            <p:cNvCxnSpPr/>
            <p:nvPr/>
          </p:nvCxnSpPr>
          <p:spPr>
            <a:xfrm>
              <a:off x="6828004" y="5396339"/>
              <a:ext cx="0" cy="553453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CuadroTexto 76">
              <a:extLst>
                <a:ext uri="{FF2B5EF4-FFF2-40B4-BE49-F238E27FC236}">
                  <a16:creationId xmlns="" xmlns:a16="http://schemas.microsoft.com/office/drawing/2014/main" id="{C0AD1E85-AB35-45A3-9B57-1E450B2C4E92}"/>
                </a:ext>
              </a:extLst>
            </p:cNvPr>
            <p:cNvSpPr txBox="1"/>
            <p:nvPr/>
          </p:nvSpPr>
          <p:spPr>
            <a:xfrm>
              <a:off x="7180181" y="5450680"/>
              <a:ext cx="3969176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</a:t>
              </a:r>
              <a:r>
                <a:rPr lang="en-US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porttitor</a:t>
              </a:r>
              <a:r>
                <a:rPr lang="en-US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congue</a:t>
              </a:r>
              <a:r>
                <a:rPr lang="en-US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sp>
        <p:nvSpPr>
          <p:cNvPr id="42" name="Freeform 446">
            <a:extLst>
              <a:ext uri="{FF2B5EF4-FFF2-40B4-BE49-F238E27FC236}">
                <a16:creationId xmlns="" xmlns:a16="http://schemas.microsoft.com/office/drawing/2014/main" id="{2680E624-266C-46A5-AABA-CAA4AF9FD868}"/>
              </a:ext>
            </a:extLst>
          </p:cNvPr>
          <p:cNvSpPr>
            <a:spLocks noEditPoints="1"/>
          </p:cNvSpPr>
          <p:nvPr/>
        </p:nvSpPr>
        <p:spPr bwMode="auto">
          <a:xfrm>
            <a:off x="6000390" y="3905411"/>
            <a:ext cx="232659" cy="460204"/>
          </a:xfrm>
          <a:custGeom>
            <a:avLst/>
            <a:gdLst>
              <a:gd name="T0" fmla="*/ 325 w 451"/>
              <a:gd name="T1" fmla="*/ 646 h 900"/>
              <a:gd name="T2" fmla="*/ 306 w 451"/>
              <a:gd name="T3" fmla="*/ 682 h 900"/>
              <a:gd name="T4" fmla="*/ 275 w 451"/>
              <a:gd name="T5" fmla="*/ 707 h 900"/>
              <a:gd name="T6" fmla="*/ 236 w 451"/>
              <a:gd name="T7" fmla="*/ 719 h 900"/>
              <a:gd name="T8" fmla="*/ 194 w 451"/>
              <a:gd name="T9" fmla="*/ 715 h 900"/>
              <a:gd name="T10" fmla="*/ 158 w 451"/>
              <a:gd name="T11" fmla="*/ 696 h 900"/>
              <a:gd name="T12" fmla="*/ 133 w 451"/>
              <a:gd name="T13" fmla="*/ 666 h 900"/>
              <a:gd name="T14" fmla="*/ 121 w 451"/>
              <a:gd name="T15" fmla="*/ 626 h 900"/>
              <a:gd name="T16" fmla="*/ 198 w 451"/>
              <a:gd name="T17" fmla="*/ 510 h 900"/>
              <a:gd name="T18" fmla="*/ 208 w 451"/>
              <a:gd name="T19" fmla="*/ 504 h 900"/>
              <a:gd name="T20" fmla="*/ 210 w 451"/>
              <a:gd name="T21" fmla="*/ 492 h 900"/>
              <a:gd name="T22" fmla="*/ 203 w 451"/>
              <a:gd name="T23" fmla="*/ 483 h 900"/>
              <a:gd name="T24" fmla="*/ 120 w 451"/>
              <a:gd name="T25" fmla="*/ 480 h 900"/>
              <a:gd name="T26" fmla="*/ 201 w 451"/>
              <a:gd name="T27" fmla="*/ 419 h 900"/>
              <a:gd name="T28" fmla="*/ 209 w 451"/>
              <a:gd name="T29" fmla="*/ 411 h 900"/>
              <a:gd name="T30" fmla="*/ 209 w 451"/>
              <a:gd name="T31" fmla="*/ 399 h 900"/>
              <a:gd name="T32" fmla="*/ 201 w 451"/>
              <a:gd name="T33" fmla="*/ 391 h 900"/>
              <a:gd name="T34" fmla="*/ 120 w 451"/>
              <a:gd name="T35" fmla="*/ 330 h 900"/>
              <a:gd name="T36" fmla="*/ 203 w 451"/>
              <a:gd name="T37" fmla="*/ 328 h 900"/>
              <a:gd name="T38" fmla="*/ 210 w 451"/>
              <a:gd name="T39" fmla="*/ 318 h 900"/>
              <a:gd name="T40" fmla="*/ 208 w 451"/>
              <a:gd name="T41" fmla="*/ 307 h 900"/>
              <a:gd name="T42" fmla="*/ 198 w 451"/>
              <a:gd name="T43" fmla="*/ 300 h 900"/>
              <a:gd name="T44" fmla="*/ 331 w 451"/>
              <a:gd name="T45" fmla="*/ 210 h 900"/>
              <a:gd name="T46" fmla="*/ 271 w 451"/>
              <a:gd name="T47" fmla="*/ 180 h 900"/>
              <a:gd name="T48" fmla="*/ 301 w 451"/>
              <a:gd name="T49" fmla="*/ 180 h 900"/>
              <a:gd name="T50" fmla="*/ 351 w 451"/>
              <a:gd name="T51" fmla="*/ 29 h 900"/>
              <a:gd name="T52" fmla="*/ 360 w 451"/>
              <a:gd name="T53" fmla="*/ 21 h 900"/>
              <a:gd name="T54" fmla="*/ 360 w 451"/>
              <a:gd name="T55" fmla="*/ 9 h 900"/>
              <a:gd name="T56" fmla="*/ 351 w 451"/>
              <a:gd name="T57" fmla="*/ 1 h 900"/>
              <a:gd name="T58" fmla="*/ 102 w 451"/>
              <a:gd name="T59" fmla="*/ 0 h 900"/>
              <a:gd name="T60" fmla="*/ 93 w 451"/>
              <a:gd name="T61" fmla="*/ 7 h 900"/>
              <a:gd name="T62" fmla="*/ 91 w 451"/>
              <a:gd name="T63" fmla="*/ 19 h 900"/>
              <a:gd name="T64" fmla="*/ 96 w 451"/>
              <a:gd name="T65" fmla="*/ 27 h 900"/>
              <a:gd name="T66" fmla="*/ 150 w 451"/>
              <a:gd name="T67" fmla="*/ 30 h 900"/>
              <a:gd name="T68" fmla="*/ 10 w 451"/>
              <a:gd name="T69" fmla="*/ 181 h 900"/>
              <a:gd name="T70" fmla="*/ 1 w 451"/>
              <a:gd name="T71" fmla="*/ 190 h 900"/>
              <a:gd name="T72" fmla="*/ 1 w 451"/>
              <a:gd name="T73" fmla="*/ 202 h 900"/>
              <a:gd name="T74" fmla="*/ 10 w 451"/>
              <a:gd name="T75" fmla="*/ 209 h 900"/>
              <a:gd name="T76" fmla="*/ 90 w 451"/>
              <a:gd name="T77" fmla="*/ 615 h 900"/>
              <a:gd name="T78" fmla="*/ 100 w 451"/>
              <a:gd name="T79" fmla="*/ 665 h 900"/>
              <a:gd name="T80" fmla="*/ 125 w 451"/>
              <a:gd name="T81" fmla="*/ 706 h 900"/>
              <a:gd name="T82" fmla="*/ 163 w 451"/>
              <a:gd name="T83" fmla="*/ 735 h 900"/>
              <a:gd name="T84" fmla="*/ 210 w 451"/>
              <a:gd name="T85" fmla="*/ 750 h 900"/>
              <a:gd name="T86" fmla="*/ 213 w 451"/>
              <a:gd name="T87" fmla="*/ 894 h 900"/>
              <a:gd name="T88" fmla="*/ 223 w 451"/>
              <a:gd name="T89" fmla="*/ 900 h 900"/>
              <a:gd name="T90" fmla="*/ 233 w 451"/>
              <a:gd name="T91" fmla="*/ 898 h 900"/>
              <a:gd name="T92" fmla="*/ 240 w 451"/>
              <a:gd name="T93" fmla="*/ 888 h 900"/>
              <a:gd name="T94" fmla="*/ 264 w 451"/>
              <a:gd name="T95" fmla="*/ 745 h 900"/>
              <a:gd name="T96" fmla="*/ 308 w 451"/>
              <a:gd name="T97" fmla="*/ 722 h 900"/>
              <a:gd name="T98" fmla="*/ 340 w 451"/>
              <a:gd name="T99" fmla="*/ 687 h 900"/>
              <a:gd name="T100" fmla="*/ 358 w 451"/>
              <a:gd name="T101" fmla="*/ 641 h 900"/>
              <a:gd name="T102" fmla="*/ 436 w 451"/>
              <a:gd name="T103" fmla="*/ 210 h 900"/>
              <a:gd name="T104" fmla="*/ 446 w 451"/>
              <a:gd name="T105" fmla="*/ 206 h 900"/>
              <a:gd name="T106" fmla="*/ 451 w 451"/>
              <a:gd name="T107" fmla="*/ 195 h 900"/>
              <a:gd name="T108" fmla="*/ 446 w 451"/>
              <a:gd name="T109" fmla="*/ 184 h 900"/>
              <a:gd name="T110" fmla="*/ 436 w 451"/>
              <a:gd name="T111" fmla="*/ 18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51" h="900">
                <a:moveTo>
                  <a:pt x="331" y="615"/>
                </a:moveTo>
                <a:lnTo>
                  <a:pt x="330" y="626"/>
                </a:lnTo>
                <a:lnTo>
                  <a:pt x="329" y="636"/>
                </a:lnTo>
                <a:lnTo>
                  <a:pt x="325" y="646"/>
                </a:lnTo>
                <a:lnTo>
                  <a:pt x="322" y="656"/>
                </a:lnTo>
                <a:lnTo>
                  <a:pt x="318" y="666"/>
                </a:lnTo>
                <a:lnTo>
                  <a:pt x="313" y="674"/>
                </a:lnTo>
                <a:lnTo>
                  <a:pt x="306" y="682"/>
                </a:lnTo>
                <a:lnTo>
                  <a:pt x="300" y="689"/>
                </a:lnTo>
                <a:lnTo>
                  <a:pt x="292" y="696"/>
                </a:lnTo>
                <a:lnTo>
                  <a:pt x="284" y="702"/>
                </a:lnTo>
                <a:lnTo>
                  <a:pt x="275" y="707"/>
                </a:lnTo>
                <a:lnTo>
                  <a:pt x="267" y="712"/>
                </a:lnTo>
                <a:lnTo>
                  <a:pt x="257" y="715"/>
                </a:lnTo>
                <a:lnTo>
                  <a:pt x="246" y="718"/>
                </a:lnTo>
                <a:lnTo>
                  <a:pt x="236" y="719"/>
                </a:lnTo>
                <a:lnTo>
                  <a:pt x="225" y="720"/>
                </a:lnTo>
                <a:lnTo>
                  <a:pt x="214" y="719"/>
                </a:lnTo>
                <a:lnTo>
                  <a:pt x="205" y="718"/>
                </a:lnTo>
                <a:lnTo>
                  <a:pt x="194" y="715"/>
                </a:lnTo>
                <a:lnTo>
                  <a:pt x="184" y="712"/>
                </a:lnTo>
                <a:lnTo>
                  <a:pt x="176" y="707"/>
                </a:lnTo>
                <a:lnTo>
                  <a:pt x="167" y="702"/>
                </a:lnTo>
                <a:lnTo>
                  <a:pt x="158" y="696"/>
                </a:lnTo>
                <a:lnTo>
                  <a:pt x="151" y="689"/>
                </a:lnTo>
                <a:lnTo>
                  <a:pt x="145" y="682"/>
                </a:lnTo>
                <a:lnTo>
                  <a:pt x="138" y="674"/>
                </a:lnTo>
                <a:lnTo>
                  <a:pt x="133" y="666"/>
                </a:lnTo>
                <a:lnTo>
                  <a:pt x="129" y="656"/>
                </a:lnTo>
                <a:lnTo>
                  <a:pt x="125" y="646"/>
                </a:lnTo>
                <a:lnTo>
                  <a:pt x="122" y="636"/>
                </a:lnTo>
                <a:lnTo>
                  <a:pt x="121" y="626"/>
                </a:lnTo>
                <a:lnTo>
                  <a:pt x="120" y="615"/>
                </a:lnTo>
                <a:lnTo>
                  <a:pt x="120" y="510"/>
                </a:lnTo>
                <a:lnTo>
                  <a:pt x="195" y="510"/>
                </a:lnTo>
                <a:lnTo>
                  <a:pt x="198" y="510"/>
                </a:lnTo>
                <a:lnTo>
                  <a:pt x="201" y="509"/>
                </a:lnTo>
                <a:lnTo>
                  <a:pt x="203" y="507"/>
                </a:lnTo>
                <a:lnTo>
                  <a:pt x="206" y="506"/>
                </a:lnTo>
                <a:lnTo>
                  <a:pt x="208" y="504"/>
                </a:lnTo>
                <a:lnTo>
                  <a:pt x="209" y="501"/>
                </a:lnTo>
                <a:lnTo>
                  <a:pt x="210" y="498"/>
                </a:lnTo>
                <a:lnTo>
                  <a:pt x="210" y="495"/>
                </a:lnTo>
                <a:lnTo>
                  <a:pt x="210" y="492"/>
                </a:lnTo>
                <a:lnTo>
                  <a:pt x="209" y="489"/>
                </a:lnTo>
                <a:lnTo>
                  <a:pt x="208" y="487"/>
                </a:lnTo>
                <a:lnTo>
                  <a:pt x="206" y="485"/>
                </a:lnTo>
                <a:lnTo>
                  <a:pt x="203" y="483"/>
                </a:lnTo>
                <a:lnTo>
                  <a:pt x="201" y="482"/>
                </a:lnTo>
                <a:lnTo>
                  <a:pt x="198" y="481"/>
                </a:lnTo>
                <a:lnTo>
                  <a:pt x="195" y="480"/>
                </a:lnTo>
                <a:lnTo>
                  <a:pt x="120" y="480"/>
                </a:lnTo>
                <a:lnTo>
                  <a:pt x="120" y="420"/>
                </a:lnTo>
                <a:lnTo>
                  <a:pt x="195" y="420"/>
                </a:lnTo>
                <a:lnTo>
                  <a:pt x="198" y="420"/>
                </a:lnTo>
                <a:lnTo>
                  <a:pt x="201" y="419"/>
                </a:lnTo>
                <a:lnTo>
                  <a:pt x="203" y="418"/>
                </a:lnTo>
                <a:lnTo>
                  <a:pt x="206" y="415"/>
                </a:lnTo>
                <a:lnTo>
                  <a:pt x="208" y="413"/>
                </a:lnTo>
                <a:lnTo>
                  <a:pt x="209" y="411"/>
                </a:lnTo>
                <a:lnTo>
                  <a:pt x="210" y="408"/>
                </a:lnTo>
                <a:lnTo>
                  <a:pt x="210" y="405"/>
                </a:lnTo>
                <a:lnTo>
                  <a:pt x="210" y="403"/>
                </a:lnTo>
                <a:lnTo>
                  <a:pt x="209" y="399"/>
                </a:lnTo>
                <a:lnTo>
                  <a:pt x="208" y="397"/>
                </a:lnTo>
                <a:lnTo>
                  <a:pt x="206" y="395"/>
                </a:lnTo>
                <a:lnTo>
                  <a:pt x="203" y="393"/>
                </a:lnTo>
                <a:lnTo>
                  <a:pt x="201" y="391"/>
                </a:lnTo>
                <a:lnTo>
                  <a:pt x="198" y="391"/>
                </a:lnTo>
                <a:lnTo>
                  <a:pt x="195" y="390"/>
                </a:lnTo>
                <a:lnTo>
                  <a:pt x="120" y="390"/>
                </a:lnTo>
                <a:lnTo>
                  <a:pt x="120" y="330"/>
                </a:lnTo>
                <a:lnTo>
                  <a:pt x="195" y="330"/>
                </a:lnTo>
                <a:lnTo>
                  <a:pt x="198" y="330"/>
                </a:lnTo>
                <a:lnTo>
                  <a:pt x="201" y="329"/>
                </a:lnTo>
                <a:lnTo>
                  <a:pt x="203" y="328"/>
                </a:lnTo>
                <a:lnTo>
                  <a:pt x="206" y="326"/>
                </a:lnTo>
                <a:lnTo>
                  <a:pt x="208" y="323"/>
                </a:lnTo>
                <a:lnTo>
                  <a:pt x="209" y="321"/>
                </a:lnTo>
                <a:lnTo>
                  <a:pt x="210" y="318"/>
                </a:lnTo>
                <a:lnTo>
                  <a:pt x="210" y="315"/>
                </a:lnTo>
                <a:lnTo>
                  <a:pt x="210" y="312"/>
                </a:lnTo>
                <a:lnTo>
                  <a:pt x="209" y="310"/>
                </a:lnTo>
                <a:lnTo>
                  <a:pt x="208" y="307"/>
                </a:lnTo>
                <a:lnTo>
                  <a:pt x="206" y="304"/>
                </a:lnTo>
                <a:lnTo>
                  <a:pt x="203" y="303"/>
                </a:lnTo>
                <a:lnTo>
                  <a:pt x="201" y="301"/>
                </a:lnTo>
                <a:lnTo>
                  <a:pt x="198" y="300"/>
                </a:lnTo>
                <a:lnTo>
                  <a:pt x="195" y="300"/>
                </a:lnTo>
                <a:lnTo>
                  <a:pt x="120" y="300"/>
                </a:lnTo>
                <a:lnTo>
                  <a:pt x="120" y="210"/>
                </a:lnTo>
                <a:lnTo>
                  <a:pt x="331" y="210"/>
                </a:lnTo>
                <a:lnTo>
                  <a:pt x="331" y="615"/>
                </a:lnTo>
                <a:close/>
                <a:moveTo>
                  <a:pt x="180" y="30"/>
                </a:moveTo>
                <a:lnTo>
                  <a:pt x="271" y="30"/>
                </a:lnTo>
                <a:lnTo>
                  <a:pt x="271" y="180"/>
                </a:lnTo>
                <a:lnTo>
                  <a:pt x="180" y="180"/>
                </a:lnTo>
                <a:lnTo>
                  <a:pt x="180" y="30"/>
                </a:lnTo>
                <a:close/>
                <a:moveTo>
                  <a:pt x="436" y="180"/>
                </a:moveTo>
                <a:lnTo>
                  <a:pt x="301" y="180"/>
                </a:lnTo>
                <a:lnTo>
                  <a:pt x="301" y="30"/>
                </a:lnTo>
                <a:lnTo>
                  <a:pt x="346" y="30"/>
                </a:lnTo>
                <a:lnTo>
                  <a:pt x="348" y="29"/>
                </a:lnTo>
                <a:lnTo>
                  <a:pt x="351" y="29"/>
                </a:lnTo>
                <a:lnTo>
                  <a:pt x="353" y="27"/>
                </a:lnTo>
                <a:lnTo>
                  <a:pt x="356" y="26"/>
                </a:lnTo>
                <a:lnTo>
                  <a:pt x="358" y="24"/>
                </a:lnTo>
                <a:lnTo>
                  <a:pt x="360" y="21"/>
                </a:lnTo>
                <a:lnTo>
                  <a:pt x="360" y="19"/>
                </a:lnTo>
                <a:lnTo>
                  <a:pt x="361" y="15"/>
                </a:lnTo>
                <a:lnTo>
                  <a:pt x="360" y="12"/>
                </a:lnTo>
                <a:lnTo>
                  <a:pt x="360" y="9"/>
                </a:lnTo>
                <a:lnTo>
                  <a:pt x="358" y="7"/>
                </a:lnTo>
                <a:lnTo>
                  <a:pt x="356" y="5"/>
                </a:lnTo>
                <a:lnTo>
                  <a:pt x="353" y="3"/>
                </a:lnTo>
                <a:lnTo>
                  <a:pt x="351" y="1"/>
                </a:lnTo>
                <a:lnTo>
                  <a:pt x="348" y="0"/>
                </a:lnTo>
                <a:lnTo>
                  <a:pt x="346" y="0"/>
                </a:lnTo>
                <a:lnTo>
                  <a:pt x="105" y="0"/>
                </a:lnTo>
                <a:lnTo>
                  <a:pt x="102" y="0"/>
                </a:lnTo>
                <a:lnTo>
                  <a:pt x="100" y="1"/>
                </a:lnTo>
                <a:lnTo>
                  <a:pt x="96" y="3"/>
                </a:lnTo>
                <a:lnTo>
                  <a:pt x="94" y="5"/>
                </a:lnTo>
                <a:lnTo>
                  <a:pt x="93" y="7"/>
                </a:lnTo>
                <a:lnTo>
                  <a:pt x="91" y="9"/>
                </a:lnTo>
                <a:lnTo>
                  <a:pt x="91" y="12"/>
                </a:lnTo>
                <a:lnTo>
                  <a:pt x="90" y="15"/>
                </a:lnTo>
                <a:lnTo>
                  <a:pt x="91" y="19"/>
                </a:lnTo>
                <a:lnTo>
                  <a:pt x="91" y="21"/>
                </a:lnTo>
                <a:lnTo>
                  <a:pt x="93" y="24"/>
                </a:lnTo>
                <a:lnTo>
                  <a:pt x="94" y="26"/>
                </a:lnTo>
                <a:lnTo>
                  <a:pt x="96" y="27"/>
                </a:lnTo>
                <a:lnTo>
                  <a:pt x="100" y="29"/>
                </a:lnTo>
                <a:lnTo>
                  <a:pt x="102" y="29"/>
                </a:lnTo>
                <a:lnTo>
                  <a:pt x="105" y="30"/>
                </a:lnTo>
                <a:lnTo>
                  <a:pt x="150" y="30"/>
                </a:lnTo>
                <a:lnTo>
                  <a:pt x="150" y="180"/>
                </a:lnTo>
                <a:lnTo>
                  <a:pt x="15" y="180"/>
                </a:lnTo>
                <a:lnTo>
                  <a:pt x="12" y="180"/>
                </a:lnTo>
                <a:lnTo>
                  <a:pt x="10" y="181"/>
                </a:lnTo>
                <a:lnTo>
                  <a:pt x="7" y="182"/>
                </a:lnTo>
                <a:lnTo>
                  <a:pt x="4" y="184"/>
                </a:lnTo>
                <a:lnTo>
                  <a:pt x="3" y="187"/>
                </a:lnTo>
                <a:lnTo>
                  <a:pt x="1" y="190"/>
                </a:lnTo>
                <a:lnTo>
                  <a:pt x="0" y="192"/>
                </a:lnTo>
                <a:lnTo>
                  <a:pt x="0" y="195"/>
                </a:lnTo>
                <a:lnTo>
                  <a:pt x="0" y="198"/>
                </a:lnTo>
                <a:lnTo>
                  <a:pt x="1" y="202"/>
                </a:lnTo>
                <a:lnTo>
                  <a:pt x="3" y="204"/>
                </a:lnTo>
                <a:lnTo>
                  <a:pt x="4" y="206"/>
                </a:lnTo>
                <a:lnTo>
                  <a:pt x="7" y="208"/>
                </a:lnTo>
                <a:lnTo>
                  <a:pt x="10" y="209"/>
                </a:lnTo>
                <a:lnTo>
                  <a:pt x="12" y="210"/>
                </a:lnTo>
                <a:lnTo>
                  <a:pt x="15" y="210"/>
                </a:lnTo>
                <a:lnTo>
                  <a:pt x="90" y="210"/>
                </a:lnTo>
                <a:lnTo>
                  <a:pt x="90" y="615"/>
                </a:lnTo>
                <a:lnTo>
                  <a:pt x="91" y="628"/>
                </a:lnTo>
                <a:lnTo>
                  <a:pt x="92" y="641"/>
                </a:lnTo>
                <a:lnTo>
                  <a:pt x="95" y="653"/>
                </a:lnTo>
                <a:lnTo>
                  <a:pt x="100" y="665"/>
                </a:lnTo>
                <a:lnTo>
                  <a:pt x="105" y="676"/>
                </a:lnTo>
                <a:lnTo>
                  <a:pt x="110" y="687"/>
                </a:lnTo>
                <a:lnTo>
                  <a:pt x="118" y="697"/>
                </a:lnTo>
                <a:lnTo>
                  <a:pt x="125" y="706"/>
                </a:lnTo>
                <a:lnTo>
                  <a:pt x="134" y="715"/>
                </a:lnTo>
                <a:lnTo>
                  <a:pt x="142" y="722"/>
                </a:lnTo>
                <a:lnTo>
                  <a:pt x="153" y="730"/>
                </a:lnTo>
                <a:lnTo>
                  <a:pt x="163" y="735"/>
                </a:lnTo>
                <a:lnTo>
                  <a:pt x="175" y="741"/>
                </a:lnTo>
                <a:lnTo>
                  <a:pt x="186" y="745"/>
                </a:lnTo>
                <a:lnTo>
                  <a:pt x="198" y="748"/>
                </a:lnTo>
                <a:lnTo>
                  <a:pt x="210" y="750"/>
                </a:lnTo>
                <a:lnTo>
                  <a:pt x="210" y="885"/>
                </a:lnTo>
                <a:lnTo>
                  <a:pt x="211" y="888"/>
                </a:lnTo>
                <a:lnTo>
                  <a:pt x="212" y="891"/>
                </a:lnTo>
                <a:lnTo>
                  <a:pt x="213" y="894"/>
                </a:lnTo>
                <a:lnTo>
                  <a:pt x="215" y="896"/>
                </a:lnTo>
                <a:lnTo>
                  <a:pt x="217" y="898"/>
                </a:lnTo>
                <a:lnTo>
                  <a:pt x="219" y="899"/>
                </a:lnTo>
                <a:lnTo>
                  <a:pt x="223" y="900"/>
                </a:lnTo>
                <a:lnTo>
                  <a:pt x="225" y="900"/>
                </a:lnTo>
                <a:lnTo>
                  <a:pt x="228" y="900"/>
                </a:lnTo>
                <a:lnTo>
                  <a:pt x="231" y="899"/>
                </a:lnTo>
                <a:lnTo>
                  <a:pt x="233" y="898"/>
                </a:lnTo>
                <a:lnTo>
                  <a:pt x="236" y="896"/>
                </a:lnTo>
                <a:lnTo>
                  <a:pt x="238" y="894"/>
                </a:lnTo>
                <a:lnTo>
                  <a:pt x="239" y="891"/>
                </a:lnTo>
                <a:lnTo>
                  <a:pt x="240" y="888"/>
                </a:lnTo>
                <a:lnTo>
                  <a:pt x="240" y="885"/>
                </a:lnTo>
                <a:lnTo>
                  <a:pt x="240" y="750"/>
                </a:lnTo>
                <a:lnTo>
                  <a:pt x="253" y="748"/>
                </a:lnTo>
                <a:lnTo>
                  <a:pt x="264" y="745"/>
                </a:lnTo>
                <a:lnTo>
                  <a:pt x="276" y="741"/>
                </a:lnTo>
                <a:lnTo>
                  <a:pt x="288" y="735"/>
                </a:lnTo>
                <a:lnTo>
                  <a:pt x="298" y="730"/>
                </a:lnTo>
                <a:lnTo>
                  <a:pt x="308" y="722"/>
                </a:lnTo>
                <a:lnTo>
                  <a:pt x="317" y="715"/>
                </a:lnTo>
                <a:lnTo>
                  <a:pt x="325" y="706"/>
                </a:lnTo>
                <a:lnTo>
                  <a:pt x="333" y="697"/>
                </a:lnTo>
                <a:lnTo>
                  <a:pt x="340" y="687"/>
                </a:lnTo>
                <a:lnTo>
                  <a:pt x="346" y="676"/>
                </a:lnTo>
                <a:lnTo>
                  <a:pt x="351" y="665"/>
                </a:lnTo>
                <a:lnTo>
                  <a:pt x="355" y="653"/>
                </a:lnTo>
                <a:lnTo>
                  <a:pt x="358" y="641"/>
                </a:lnTo>
                <a:lnTo>
                  <a:pt x="360" y="628"/>
                </a:lnTo>
                <a:lnTo>
                  <a:pt x="361" y="615"/>
                </a:lnTo>
                <a:lnTo>
                  <a:pt x="361" y="210"/>
                </a:lnTo>
                <a:lnTo>
                  <a:pt x="436" y="210"/>
                </a:lnTo>
                <a:lnTo>
                  <a:pt x="439" y="210"/>
                </a:lnTo>
                <a:lnTo>
                  <a:pt x="441" y="209"/>
                </a:lnTo>
                <a:lnTo>
                  <a:pt x="444" y="208"/>
                </a:lnTo>
                <a:lnTo>
                  <a:pt x="446" y="206"/>
                </a:lnTo>
                <a:lnTo>
                  <a:pt x="447" y="204"/>
                </a:lnTo>
                <a:lnTo>
                  <a:pt x="450" y="202"/>
                </a:lnTo>
                <a:lnTo>
                  <a:pt x="450" y="198"/>
                </a:lnTo>
                <a:lnTo>
                  <a:pt x="451" y="195"/>
                </a:lnTo>
                <a:lnTo>
                  <a:pt x="450" y="192"/>
                </a:lnTo>
                <a:lnTo>
                  <a:pt x="450" y="190"/>
                </a:lnTo>
                <a:lnTo>
                  <a:pt x="447" y="187"/>
                </a:lnTo>
                <a:lnTo>
                  <a:pt x="446" y="184"/>
                </a:lnTo>
                <a:lnTo>
                  <a:pt x="444" y="182"/>
                </a:lnTo>
                <a:lnTo>
                  <a:pt x="441" y="181"/>
                </a:lnTo>
                <a:lnTo>
                  <a:pt x="439" y="180"/>
                </a:lnTo>
                <a:lnTo>
                  <a:pt x="436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414">
            <a:extLst>
              <a:ext uri="{FF2B5EF4-FFF2-40B4-BE49-F238E27FC236}">
                <a16:creationId xmlns="" xmlns:a16="http://schemas.microsoft.com/office/drawing/2014/main" id="{B7E1A22E-D60A-4BEB-B216-BC6B1CBAAB49}"/>
              </a:ext>
            </a:extLst>
          </p:cNvPr>
          <p:cNvSpPr>
            <a:spLocks noEditPoints="1"/>
          </p:cNvSpPr>
          <p:nvPr/>
        </p:nvSpPr>
        <p:spPr bwMode="auto">
          <a:xfrm>
            <a:off x="5909628" y="5443225"/>
            <a:ext cx="414183" cy="460204"/>
          </a:xfrm>
          <a:custGeom>
            <a:avLst/>
            <a:gdLst>
              <a:gd name="T0" fmla="*/ 648 w 810"/>
              <a:gd name="T1" fmla="*/ 422 h 900"/>
              <a:gd name="T2" fmla="*/ 634 w 810"/>
              <a:gd name="T3" fmla="*/ 353 h 900"/>
              <a:gd name="T4" fmla="*/ 683 w 810"/>
              <a:gd name="T5" fmla="*/ 304 h 900"/>
              <a:gd name="T6" fmla="*/ 754 w 810"/>
              <a:gd name="T7" fmla="*/ 318 h 900"/>
              <a:gd name="T8" fmla="*/ 780 w 810"/>
              <a:gd name="T9" fmla="*/ 383 h 900"/>
              <a:gd name="T10" fmla="*/ 742 w 810"/>
              <a:gd name="T11" fmla="*/ 441 h 900"/>
              <a:gd name="T12" fmla="*/ 142 w 810"/>
              <a:gd name="T13" fmla="*/ 49 h 900"/>
              <a:gd name="T14" fmla="*/ 132 w 810"/>
              <a:gd name="T15" fmla="*/ 112 h 900"/>
              <a:gd name="T16" fmla="*/ 303 w 810"/>
              <a:gd name="T17" fmla="*/ 89 h 900"/>
              <a:gd name="T18" fmla="*/ 331 w 810"/>
              <a:gd name="T19" fmla="*/ 33 h 900"/>
              <a:gd name="T20" fmla="*/ 779 w 810"/>
              <a:gd name="T21" fmla="*/ 302 h 900"/>
              <a:gd name="T22" fmla="*/ 684 w 810"/>
              <a:gd name="T23" fmla="*/ 273 h 900"/>
              <a:gd name="T24" fmla="*/ 609 w 810"/>
              <a:gd name="T25" fmla="*/ 335 h 900"/>
              <a:gd name="T26" fmla="*/ 616 w 810"/>
              <a:gd name="T27" fmla="*/ 430 h 900"/>
              <a:gd name="T28" fmla="*/ 690 w 810"/>
              <a:gd name="T29" fmla="*/ 480 h 900"/>
              <a:gd name="T30" fmla="*/ 669 w 810"/>
              <a:gd name="T31" fmla="*/ 781 h 900"/>
              <a:gd name="T32" fmla="*/ 612 w 810"/>
              <a:gd name="T33" fmla="*/ 793 h 900"/>
              <a:gd name="T34" fmla="*/ 573 w 810"/>
              <a:gd name="T35" fmla="*/ 753 h 900"/>
              <a:gd name="T36" fmla="*/ 552 w 810"/>
              <a:gd name="T37" fmla="*/ 587 h 900"/>
              <a:gd name="T38" fmla="*/ 466 w 810"/>
              <a:gd name="T39" fmla="*/ 540 h 900"/>
              <a:gd name="T40" fmla="*/ 378 w 810"/>
              <a:gd name="T41" fmla="*/ 587 h 900"/>
              <a:gd name="T42" fmla="*/ 358 w 810"/>
              <a:gd name="T43" fmla="*/ 828 h 900"/>
              <a:gd name="T44" fmla="*/ 318 w 810"/>
              <a:gd name="T45" fmla="*/ 867 h 900"/>
              <a:gd name="T46" fmla="*/ 262 w 810"/>
              <a:gd name="T47" fmla="*/ 857 h 900"/>
              <a:gd name="T48" fmla="*/ 240 w 810"/>
              <a:gd name="T49" fmla="*/ 570 h 900"/>
              <a:gd name="T50" fmla="*/ 414 w 810"/>
              <a:gd name="T51" fmla="*/ 467 h 900"/>
              <a:gd name="T52" fmla="*/ 447 w 810"/>
              <a:gd name="T53" fmla="*/ 137 h 900"/>
              <a:gd name="T54" fmla="*/ 388 w 810"/>
              <a:gd name="T55" fmla="*/ 69 h 900"/>
              <a:gd name="T56" fmla="*/ 351 w 810"/>
              <a:gd name="T57" fmla="*/ 1 h 900"/>
              <a:gd name="T58" fmla="*/ 292 w 810"/>
              <a:gd name="T59" fmla="*/ 22 h 900"/>
              <a:gd name="T60" fmla="*/ 272 w 810"/>
              <a:gd name="T61" fmla="*/ 90 h 900"/>
              <a:gd name="T62" fmla="*/ 316 w 810"/>
              <a:gd name="T63" fmla="*/ 144 h 900"/>
              <a:gd name="T64" fmla="*/ 359 w 810"/>
              <a:gd name="T65" fmla="*/ 141 h 900"/>
              <a:gd name="T66" fmla="*/ 410 w 810"/>
              <a:gd name="T67" fmla="*/ 128 h 900"/>
              <a:gd name="T68" fmla="*/ 405 w 810"/>
              <a:gd name="T69" fmla="*/ 421 h 900"/>
              <a:gd name="T70" fmla="*/ 265 w 810"/>
              <a:gd name="T71" fmla="*/ 536 h 900"/>
              <a:gd name="T72" fmla="*/ 88 w 810"/>
              <a:gd name="T73" fmla="*/ 483 h 900"/>
              <a:gd name="T74" fmla="*/ 30 w 810"/>
              <a:gd name="T75" fmla="*/ 158 h 900"/>
              <a:gd name="T76" fmla="*/ 84 w 810"/>
              <a:gd name="T77" fmla="*/ 93 h 900"/>
              <a:gd name="T78" fmla="*/ 105 w 810"/>
              <a:gd name="T79" fmla="*/ 150 h 900"/>
              <a:gd name="T80" fmla="*/ 167 w 810"/>
              <a:gd name="T81" fmla="*/ 118 h 900"/>
              <a:gd name="T82" fmla="*/ 175 w 810"/>
              <a:gd name="T83" fmla="*/ 46 h 900"/>
              <a:gd name="T84" fmla="*/ 120 w 810"/>
              <a:gd name="T85" fmla="*/ 2 h 900"/>
              <a:gd name="T86" fmla="*/ 90 w 810"/>
              <a:gd name="T87" fmla="*/ 15 h 900"/>
              <a:gd name="T88" fmla="*/ 21 w 810"/>
              <a:gd name="T89" fmla="*/ 104 h 900"/>
              <a:gd name="T90" fmla="*/ 5 w 810"/>
              <a:gd name="T91" fmla="*/ 389 h 900"/>
              <a:gd name="T92" fmla="*/ 128 w 810"/>
              <a:gd name="T93" fmla="*/ 549 h 900"/>
              <a:gd name="T94" fmla="*/ 222 w 810"/>
              <a:gd name="T95" fmla="*/ 852 h 900"/>
              <a:gd name="T96" fmla="*/ 291 w 810"/>
              <a:gd name="T97" fmla="*/ 900 h 900"/>
              <a:gd name="T98" fmla="*/ 369 w 810"/>
              <a:gd name="T99" fmla="*/ 867 h 900"/>
              <a:gd name="T100" fmla="*/ 392 w 810"/>
              <a:gd name="T101" fmla="*/ 630 h 900"/>
              <a:gd name="T102" fmla="*/ 436 w 810"/>
              <a:gd name="T103" fmla="*/ 576 h 900"/>
              <a:gd name="T104" fmla="*/ 508 w 810"/>
              <a:gd name="T105" fmla="*/ 583 h 900"/>
              <a:gd name="T106" fmla="*/ 541 w 810"/>
              <a:gd name="T107" fmla="*/ 645 h 900"/>
              <a:gd name="T108" fmla="*/ 573 w 810"/>
              <a:gd name="T109" fmla="*/ 804 h 900"/>
              <a:gd name="T110" fmla="*/ 657 w 810"/>
              <a:gd name="T111" fmla="*/ 821 h 900"/>
              <a:gd name="T112" fmla="*/ 716 w 810"/>
              <a:gd name="T113" fmla="*/ 762 h 900"/>
              <a:gd name="T114" fmla="*/ 772 w 810"/>
              <a:gd name="T115" fmla="*/ 458 h 900"/>
              <a:gd name="T116" fmla="*/ 810 w 810"/>
              <a:gd name="T117" fmla="*/ 375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0" h="900">
                <a:moveTo>
                  <a:pt x="705" y="450"/>
                </a:moveTo>
                <a:lnTo>
                  <a:pt x="698" y="449"/>
                </a:lnTo>
                <a:lnTo>
                  <a:pt x="690" y="448"/>
                </a:lnTo>
                <a:lnTo>
                  <a:pt x="683" y="447"/>
                </a:lnTo>
                <a:lnTo>
                  <a:pt x="677" y="444"/>
                </a:lnTo>
                <a:lnTo>
                  <a:pt x="670" y="441"/>
                </a:lnTo>
                <a:lnTo>
                  <a:pt x="664" y="437"/>
                </a:lnTo>
                <a:lnTo>
                  <a:pt x="658" y="433"/>
                </a:lnTo>
                <a:lnTo>
                  <a:pt x="653" y="428"/>
                </a:lnTo>
                <a:lnTo>
                  <a:pt x="648" y="422"/>
                </a:lnTo>
                <a:lnTo>
                  <a:pt x="643" y="417"/>
                </a:lnTo>
                <a:lnTo>
                  <a:pt x="639" y="411"/>
                </a:lnTo>
                <a:lnTo>
                  <a:pt x="636" y="404"/>
                </a:lnTo>
                <a:lnTo>
                  <a:pt x="634" y="398"/>
                </a:lnTo>
                <a:lnTo>
                  <a:pt x="632" y="390"/>
                </a:lnTo>
                <a:lnTo>
                  <a:pt x="631" y="383"/>
                </a:lnTo>
                <a:lnTo>
                  <a:pt x="631" y="375"/>
                </a:lnTo>
                <a:lnTo>
                  <a:pt x="631" y="368"/>
                </a:lnTo>
                <a:lnTo>
                  <a:pt x="632" y="360"/>
                </a:lnTo>
                <a:lnTo>
                  <a:pt x="634" y="353"/>
                </a:lnTo>
                <a:lnTo>
                  <a:pt x="637" y="346"/>
                </a:lnTo>
                <a:lnTo>
                  <a:pt x="639" y="340"/>
                </a:lnTo>
                <a:lnTo>
                  <a:pt x="643" y="334"/>
                </a:lnTo>
                <a:lnTo>
                  <a:pt x="648" y="327"/>
                </a:lnTo>
                <a:lnTo>
                  <a:pt x="653" y="322"/>
                </a:lnTo>
                <a:lnTo>
                  <a:pt x="658" y="318"/>
                </a:lnTo>
                <a:lnTo>
                  <a:pt x="664" y="313"/>
                </a:lnTo>
                <a:lnTo>
                  <a:pt x="670" y="309"/>
                </a:lnTo>
                <a:lnTo>
                  <a:pt x="677" y="306"/>
                </a:lnTo>
                <a:lnTo>
                  <a:pt x="683" y="304"/>
                </a:lnTo>
                <a:lnTo>
                  <a:pt x="690" y="302"/>
                </a:lnTo>
                <a:lnTo>
                  <a:pt x="698" y="300"/>
                </a:lnTo>
                <a:lnTo>
                  <a:pt x="705" y="300"/>
                </a:lnTo>
                <a:lnTo>
                  <a:pt x="713" y="300"/>
                </a:lnTo>
                <a:lnTo>
                  <a:pt x="720" y="302"/>
                </a:lnTo>
                <a:lnTo>
                  <a:pt x="728" y="304"/>
                </a:lnTo>
                <a:lnTo>
                  <a:pt x="734" y="306"/>
                </a:lnTo>
                <a:lnTo>
                  <a:pt x="742" y="309"/>
                </a:lnTo>
                <a:lnTo>
                  <a:pt x="747" y="313"/>
                </a:lnTo>
                <a:lnTo>
                  <a:pt x="754" y="318"/>
                </a:lnTo>
                <a:lnTo>
                  <a:pt x="759" y="322"/>
                </a:lnTo>
                <a:lnTo>
                  <a:pt x="763" y="327"/>
                </a:lnTo>
                <a:lnTo>
                  <a:pt x="768" y="334"/>
                </a:lnTo>
                <a:lnTo>
                  <a:pt x="772" y="340"/>
                </a:lnTo>
                <a:lnTo>
                  <a:pt x="775" y="346"/>
                </a:lnTo>
                <a:lnTo>
                  <a:pt x="777" y="353"/>
                </a:lnTo>
                <a:lnTo>
                  <a:pt x="779" y="360"/>
                </a:lnTo>
                <a:lnTo>
                  <a:pt x="780" y="368"/>
                </a:lnTo>
                <a:lnTo>
                  <a:pt x="780" y="375"/>
                </a:lnTo>
                <a:lnTo>
                  <a:pt x="780" y="383"/>
                </a:lnTo>
                <a:lnTo>
                  <a:pt x="779" y="390"/>
                </a:lnTo>
                <a:lnTo>
                  <a:pt x="777" y="398"/>
                </a:lnTo>
                <a:lnTo>
                  <a:pt x="775" y="404"/>
                </a:lnTo>
                <a:lnTo>
                  <a:pt x="772" y="411"/>
                </a:lnTo>
                <a:lnTo>
                  <a:pt x="768" y="417"/>
                </a:lnTo>
                <a:lnTo>
                  <a:pt x="763" y="422"/>
                </a:lnTo>
                <a:lnTo>
                  <a:pt x="759" y="428"/>
                </a:lnTo>
                <a:lnTo>
                  <a:pt x="754" y="433"/>
                </a:lnTo>
                <a:lnTo>
                  <a:pt x="747" y="437"/>
                </a:lnTo>
                <a:lnTo>
                  <a:pt x="742" y="441"/>
                </a:lnTo>
                <a:lnTo>
                  <a:pt x="734" y="444"/>
                </a:lnTo>
                <a:lnTo>
                  <a:pt x="728" y="447"/>
                </a:lnTo>
                <a:lnTo>
                  <a:pt x="720" y="448"/>
                </a:lnTo>
                <a:lnTo>
                  <a:pt x="713" y="449"/>
                </a:lnTo>
                <a:lnTo>
                  <a:pt x="705" y="450"/>
                </a:lnTo>
                <a:close/>
                <a:moveTo>
                  <a:pt x="120" y="33"/>
                </a:moveTo>
                <a:lnTo>
                  <a:pt x="127" y="35"/>
                </a:lnTo>
                <a:lnTo>
                  <a:pt x="132" y="39"/>
                </a:lnTo>
                <a:lnTo>
                  <a:pt x="137" y="44"/>
                </a:lnTo>
                <a:lnTo>
                  <a:pt x="142" y="49"/>
                </a:lnTo>
                <a:lnTo>
                  <a:pt x="146" y="54"/>
                </a:lnTo>
                <a:lnTo>
                  <a:pt x="148" y="61"/>
                </a:lnTo>
                <a:lnTo>
                  <a:pt x="150" y="68"/>
                </a:lnTo>
                <a:lnTo>
                  <a:pt x="150" y="75"/>
                </a:lnTo>
                <a:lnTo>
                  <a:pt x="150" y="82"/>
                </a:lnTo>
                <a:lnTo>
                  <a:pt x="148" y="89"/>
                </a:lnTo>
                <a:lnTo>
                  <a:pt x="146" y="96"/>
                </a:lnTo>
                <a:lnTo>
                  <a:pt x="142" y="102"/>
                </a:lnTo>
                <a:lnTo>
                  <a:pt x="137" y="107"/>
                </a:lnTo>
                <a:lnTo>
                  <a:pt x="132" y="112"/>
                </a:lnTo>
                <a:lnTo>
                  <a:pt x="127" y="115"/>
                </a:lnTo>
                <a:lnTo>
                  <a:pt x="120" y="119"/>
                </a:lnTo>
                <a:lnTo>
                  <a:pt x="120" y="33"/>
                </a:lnTo>
                <a:close/>
                <a:moveTo>
                  <a:pt x="331" y="119"/>
                </a:moveTo>
                <a:lnTo>
                  <a:pt x="325" y="115"/>
                </a:lnTo>
                <a:lnTo>
                  <a:pt x="318" y="112"/>
                </a:lnTo>
                <a:lnTo>
                  <a:pt x="314" y="107"/>
                </a:lnTo>
                <a:lnTo>
                  <a:pt x="308" y="102"/>
                </a:lnTo>
                <a:lnTo>
                  <a:pt x="305" y="96"/>
                </a:lnTo>
                <a:lnTo>
                  <a:pt x="303" y="89"/>
                </a:lnTo>
                <a:lnTo>
                  <a:pt x="301" y="82"/>
                </a:lnTo>
                <a:lnTo>
                  <a:pt x="300" y="75"/>
                </a:lnTo>
                <a:lnTo>
                  <a:pt x="301" y="68"/>
                </a:lnTo>
                <a:lnTo>
                  <a:pt x="303" y="61"/>
                </a:lnTo>
                <a:lnTo>
                  <a:pt x="305" y="54"/>
                </a:lnTo>
                <a:lnTo>
                  <a:pt x="308" y="49"/>
                </a:lnTo>
                <a:lnTo>
                  <a:pt x="314" y="44"/>
                </a:lnTo>
                <a:lnTo>
                  <a:pt x="318" y="39"/>
                </a:lnTo>
                <a:lnTo>
                  <a:pt x="325" y="35"/>
                </a:lnTo>
                <a:lnTo>
                  <a:pt x="331" y="33"/>
                </a:lnTo>
                <a:lnTo>
                  <a:pt x="331" y="119"/>
                </a:lnTo>
                <a:close/>
                <a:moveTo>
                  <a:pt x="810" y="375"/>
                </a:moveTo>
                <a:lnTo>
                  <a:pt x="810" y="365"/>
                </a:lnTo>
                <a:lnTo>
                  <a:pt x="808" y="354"/>
                </a:lnTo>
                <a:lnTo>
                  <a:pt x="806" y="344"/>
                </a:lnTo>
                <a:lnTo>
                  <a:pt x="803" y="335"/>
                </a:lnTo>
                <a:lnTo>
                  <a:pt x="797" y="325"/>
                </a:lnTo>
                <a:lnTo>
                  <a:pt x="792" y="317"/>
                </a:lnTo>
                <a:lnTo>
                  <a:pt x="787" y="309"/>
                </a:lnTo>
                <a:lnTo>
                  <a:pt x="779" y="302"/>
                </a:lnTo>
                <a:lnTo>
                  <a:pt x="772" y="294"/>
                </a:lnTo>
                <a:lnTo>
                  <a:pt x="764" y="289"/>
                </a:lnTo>
                <a:lnTo>
                  <a:pt x="756" y="283"/>
                </a:lnTo>
                <a:lnTo>
                  <a:pt x="746" y="278"/>
                </a:lnTo>
                <a:lnTo>
                  <a:pt x="736" y="275"/>
                </a:lnTo>
                <a:lnTo>
                  <a:pt x="727" y="273"/>
                </a:lnTo>
                <a:lnTo>
                  <a:pt x="716" y="271"/>
                </a:lnTo>
                <a:lnTo>
                  <a:pt x="705" y="271"/>
                </a:lnTo>
                <a:lnTo>
                  <a:pt x="695" y="271"/>
                </a:lnTo>
                <a:lnTo>
                  <a:pt x="684" y="273"/>
                </a:lnTo>
                <a:lnTo>
                  <a:pt x="674" y="275"/>
                </a:lnTo>
                <a:lnTo>
                  <a:pt x="665" y="278"/>
                </a:lnTo>
                <a:lnTo>
                  <a:pt x="655" y="283"/>
                </a:lnTo>
                <a:lnTo>
                  <a:pt x="647" y="289"/>
                </a:lnTo>
                <a:lnTo>
                  <a:pt x="639" y="294"/>
                </a:lnTo>
                <a:lnTo>
                  <a:pt x="632" y="302"/>
                </a:lnTo>
                <a:lnTo>
                  <a:pt x="624" y="309"/>
                </a:lnTo>
                <a:lnTo>
                  <a:pt x="619" y="317"/>
                </a:lnTo>
                <a:lnTo>
                  <a:pt x="613" y="325"/>
                </a:lnTo>
                <a:lnTo>
                  <a:pt x="609" y="335"/>
                </a:lnTo>
                <a:lnTo>
                  <a:pt x="605" y="344"/>
                </a:lnTo>
                <a:lnTo>
                  <a:pt x="603" y="354"/>
                </a:lnTo>
                <a:lnTo>
                  <a:pt x="601" y="365"/>
                </a:lnTo>
                <a:lnTo>
                  <a:pt x="601" y="375"/>
                </a:lnTo>
                <a:lnTo>
                  <a:pt x="601" y="385"/>
                </a:lnTo>
                <a:lnTo>
                  <a:pt x="603" y="395"/>
                </a:lnTo>
                <a:lnTo>
                  <a:pt x="605" y="404"/>
                </a:lnTo>
                <a:lnTo>
                  <a:pt x="607" y="413"/>
                </a:lnTo>
                <a:lnTo>
                  <a:pt x="611" y="421"/>
                </a:lnTo>
                <a:lnTo>
                  <a:pt x="616" y="430"/>
                </a:lnTo>
                <a:lnTo>
                  <a:pt x="621" y="437"/>
                </a:lnTo>
                <a:lnTo>
                  <a:pt x="626" y="445"/>
                </a:lnTo>
                <a:lnTo>
                  <a:pt x="633" y="451"/>
                </a:lnTo>
                <a:lnTo>
                  <a:pt x="640" y="458"/>
                </a:lnTo>
                <a:lnTo>
                  <a:pt x="647" y="463"/>
                </a:lnTo>
                <a:lnTo>
                  <a:pt x="655" y="468"/>
                </a:lnTo>
                <a:lnTo>
                  <a:pt x="664" y="472"/>
                </a:lnTo>
                <a:lnTo>
                  <a:pt x="672" y="476"/>
                </a:lnTo>
                <a:lnTo>
                  <a:pt x="681" y="478"/>
                </a:lnTo>
                <a:lnTo>
                  <a:pt x="690" y="480"/>
                </a:lnTo>
                <a:lnTo>
                  <a:pt x="690" y="735"/>
                </a:lnTo>
                <a:lnTo>
                  <a:pt x="690" y="741"/>
                </a:lnTo>
                <a:lnTo>
                  <a:pt x="689" y="747"/>
                </a:lnTo>
                <a:lnTo>
                  <a:pt x="688" y="753"/>
                </a:lnTo>
                <a:lnTo>
                  <a:pt x="686" y="758"/>
                </a:lnTo>
                <a:lnTo>
                  <a:pt x="683" y="764"/>
                </a:lnTo>
                <a:lnTo>
                  <a:pt x="681" y="769"/>
                </a:lnTo>
                <a:lnTo>
                  <a:pt x="677" y="773"/>
                </a:lnTo>
                <a:lnTo>
                  <a:pt x="673" y="778"/>
                </a:lnTo>
                <a:lnTo>
                  <a:pt x="669" y="781"/>
                </a:lnTo>
                <a:lnTo>
                  <a:pt x="664" y="785"/>
                </a:lnTo>
                <a:lnTo>
                  <a:pt x="659" y="788"/>
                </a:lnTo>
                <a:lnTo>
                  <a:pt x="654" y="790"/>
                </a:lnTo>
                <a:lnTo>
                  <a:pt x="649" y="793"/>
                </a:lnTo>
                <a:lnTo>
                  <a:pt x="642" y="794"/>
                </a:lnTo>
                <a:lnTo>
                  <a:pt x="637" y="795"/>
                </a:lnTo>
                <a:lnTo>
                  <a:pt x="631" y="795"/>
                </a:lnTo>
                <a:lnTo>
                  <a:pt x="624" y="795"/>
                </a:lnTo>
                <a:lnTo>
                  <a:pt x="619" y="794"/>
                </a:lnTo>
                <a:lnTo>
                  <a:pt x="612" y="793"/>
                </a:lnTo>
                <a:lnTo>
                  <a:pt x="607" y="790"/>
                </a:lnTo>
                <a:lnTo>
                  <a:pt x="602" y="788"/>
                </a:lnTo>
                <a:lnTo>
                  <a:pt x="597" y="785"/>
                </a:lnTo>
                <a:lnTo>
                  <a:pt x="592" y="781"/>
                </a:lnTo>
                <a:lnTo>
                  <a:pt x="588" y="778"/>
                </a:lnTo>
                <a:lnTo>
                  <a:pt x="585" y="773"/>
                </a:lnTo>
                <a:lnTo>
                  <a:pt x="580" y="769"/>
                </a:lnTo>
                <a:lnTo>
                  <a:pt x="578" y="764"/>
                </a:lnTo>
                <a:lnTo>
                  <a:pt x="575" y="758"/>
                </a:lnTo>
                <a:lnTo>
                  <a:pt x="573" y="753"/>
                </a:lnTo>
                <a:lnTo>
                  <a:pt x="572" y="747"/>
                </a:lnTo>
                <a:lnTo>
                  <a:pt x="571" y="741"/>
                </a:lnTo>
                <a:lnTo>
                  <a:pt x="571" y="735"/>
                </a:lnTo>
                <a:lnTo>
                  <a:pt x="571" y="645"/>
                </a:lnTo>
                <a:lnTo>
                  <a:pt x="570" y="634"/>
                </a:lnTo>
                <a:lnTo>
                  <a:pt x="568" y="625"/>
                </a:lnTo>
                <a:lnTo>
                  <a:pt x="565" y="614"/>
                </a:lnTo>
                <a:lnTo>
                  <a:pt x="562" y="604"/>
                </a:lnTo>
                <a:lnTo>
                  <a:pt x="558" y="596"/>
                </a:lnTo>
                <a:lnTo>
                  <a:pt x="552" y="587"/>
                </a:lnTo>
                <a:lnTo>
                  <a:pt x="546" y="579"/>
                </a:lnTo>
                <a:lnTo>
                  <a:pt x="540" y="571"/>
                </a:lnTo>
                <a:lnTo>
                  <a:pt x="532" y="565"/>
                </a:lnTo>
                <a:lnTo>
                  <a:pt x="525" y="558"/>
                </a:lnTo>
                <a:lnTo>
                  <a:pt x="515" y="553"/>
                </a:lnTo>
                <a:lnTo>
                  <a:pt x="506" y="549"/>
                </a:lnTo>
                <a:lnTo>
                  <a:pt x="497" y="544"/>
                </a:lnTo>
                <a:lnTo>
                  <a:pt x="487" y="542"/>
                </a:lnTo>
                <a:lnTo>
                  <a:pt x="476" y="540"/>
                </a:lnTo>
                <a:lnTo>
                  <a:pt x="466" y="540"/>
                </a:lnTo>
                <a:lnTo>
                  <a:pt x="455" y="540"/>
                </a:lnTo>
                <a:lnTo>
                  <a:pt x="444" y="542"/>
                </a:lnTo>
                <a:lnTo>
                  <a:pt x="435" y="544"/>
                </a:lnTo>
                <a:lnTo>
                  <a:pt x="425" y="549"/>
                </a:lnTo>
                <a:lnTo>
                  <a:pt x="415" y="553"/>
                </a:lnTo>
                <a:lnTo>
                  <a:pt x="407" y="558"/>
                </a:lnTo>
                <a:lnTo>
                  <a:pt x="398" y="565"/>
                </a:lnTo>
                <a:lnTo>
                  <a:pt x="391" y="571"/>
                </a:lnTo>
                <a:lnTo>
                  <a:pt x="384" y="579"/>
                </a:lnTo>
                <a:lnTo>
                  <a:pt x="378" y="587"/>
                </a:lnTo>
                <a:lnTo>
                  <a:pt x="373" y="596"/>
                </a:lnTo>
                <a:lnTo>
                  <a:pt x="368" y="604"/>
                </a:lnTo>
                <a:lnTo>
                  <a:pt x="365" y="614"/>
                </a:lnTo>
                <a:lnTo>
                  <a:pt x="363" y="625"/>
                </a:lnTo>
                <a:lnTo>
                  <a:pt x="361" y="634"/>
                </a:lnTo>
                <a:lnTo>
                  <a:pt x="361" y="645"/>
                </a:lnTo>
                <a:lnTo>
                  <a:pt x="361" y="810"/>
                </a:lnTo>
                <a:lnTo>
                  <a:pt x="360" y="816"/>
                </a:lnTo>
                <a:lnTo>
                  <a:pt x="359" y="822"/>
                </a:lnTo>
                <a:lnTo>
                  <a:pt x="358" y="828"/>
                </a:lnTo>
                <a:lnTo>
                  <a:pt x="356" y="833"/>
                </a:lnTo>
                <a:lnTo>
                  <a:pt x="353" y="839"/>
                </a:lnTo>
                <a:lnTo>
                  <a:pt x="350" y="844"/>
                </a:lnTo>
                <a:lnTo>
                  <a:pt x="347" y="848"/>
                </a:lnTo>
                <a:lnTo>
                  <a:pt x="343" y="852"/>
                </a:lnTo>
                <a:lnTo>
                  <a:pt x="338" y="857"/>
                </a:lnTo>
                <a:lnTo>
                  <a:pt x="334" y="860"/>
                </a:lnTo>
                <a:lnTo>
                  <a:pt x="329" y="863"/>
                </a:lnTo>
                <a:lnTo>
                  <a:pt x="323" y="865"/>
                </a:lnTo>
                <a:lnTo>
                  <a:pt x="318" y="867"/>
                </a:lnTo>
                <a:lnTo>
                  <a:pt x="313" y="868"/>
                </a:lnTo>
                <a:lnTo>
                  <a:pt x="306" y="870"/>
                </a:lnTo>
                <a:lnTo>
                  <a:pt x="300" y="870"/>
                </a:lnTo>
                <a:lnTo>
                  <a:pt x="295" y="870"/>
                </a:lnTo>
                <a:lnTo>
                  <a:pt x="288" y="868"/>
                </a:lnTo>
                <a:lnTo>
                  <a:pt x="283" y="867"/>
                </a:lnTo>
                <a:lnTo>
                  <a:pt x="277" y="865"/>
                </a:lnTo>
                <a:lnTo>
                  <a:pt x="272" y="863"/>
                </a:lnTo>
                <a:lnTo>
                  <a:pt x="267" y="860"/>
                </a:lnTo>
                <a:lnTo>
                  <a:pt x="262" y="857"/>
                </a:lnTo>
                <a:lnTo>
                  <a:pt x="258" y="852"/>
                </a:lnTo>
                <a:lnTo>
                  <a:pt x="254" y="848"/>
                </a:lnTo>
                <a:lnTo>
                  <a:pt x="251" y="844"/>
                </a:lnTo>
                <a:lnTo>
                  <a:pt x="247" y="839"/>
                </a:lnTo>
                <a:lnTo>
                  <a:pt x="245" y="833"/>
                </a:lnTo>
                <a:lnTo>
                  <a:pt x="243" y="828"/>
                </a:lnTo>
                <a:lnTo>
                  <a:pt x="242" y="822"/>
                </a:lnTo>
                <a:lnTo>
                  <a:pt x="241" y="816"/>
                </a:lnTo>
                <a:lnTo>
                  <a:pt x="240" y="810"/>
                </a:lnTo>
                <a:lnTo>
                  <a:pt x="240" y="570"/>
                </a:lnTo>
                <a:lnTo>
                  <a:pt x="262" y="568"/>
                </a:lnTo>
                <a:lnTo>
                  <a:pt x="283" y="563"/>
                </a:lnTo>
                <a:lnTo>
                  <a:pt x="303" y="557"/>
                </a:lnTo>
                <a:lnTo>
                  <a:pt x="322" y="549"/>
                </a:lnTo>
                <a:lnTo>
                  <a:pt x="341" y="539"/>
                </a:lnTo>
                <a:lnTo>
                  <a:pt x="359" y="527"/>
                </a:lnTo>
                <a:lnTo>
                  <a:pt x="375" y="514"/>
                </a:lnTo>
                <a:lnTo>
                  <a:pt x="390" y="499"/>
                </a:lnTo>
                <a:lnTo>
                  <a:pt x="403" y="483"/>
                </a:lnTo>
                <a:lnTo>
                  <a:pt x="414" y="467"/>
                </a:lnTo>
                <a:lnTo>
                  <a:pt x="425" y="449"/>
                </a:lnTo>
                <a:lnTo>
                  <a:pt x="434" y="430"/>
                </a:lnTo>
                <a:lnTo>
                  <a:pt x="441" y="410"/>
                </a:lnTo>
                <a:lnTo>
                  <a:pt x="447" y="389"/>
                </a:lnTo>
                <a:lnTo>
                  <a:pt x="450" y="367"/>
                </a:lnTo>
                <a:lnTo>
                  <a:pt x="451" y="345"/>
                </a:lnTo>
                <a:lnTo>
                  <a:pt x="451" y="165"/>
                </a:lnTo>
                <a:lnTo>
                  <a:pt x="450" y="155"/>
                </a:lnTo>
                <a:lnTo>
                  <a:pt x="449" y="145"/>
                </a:lnTo>
                <a:lnTo>
                  <a:pt x="447" y="137"/>
                </a:lnTo>
                <a:lnTo>
                  <a:pt x="443" y="127"/>
                </a:lnTo>
                <a:lnTo>
                  <a:pt x="440" y="120"/>
                </a:lnTo>
                <a:lnTo>
                  <a:pt x="436" y="111"/>
                </a:lnTo>
                <a:lnTo>
                  <a:pt x="430" y="104"/>
                </a:lnTo>
                <a:lnTo>
                  <a:pt x="424" y="96"/>
                </a:lnTo>
                <a:lnTo>
                  <a:pt x="419" y="90"/>
                </a:lnTo>
                <a:lnTo>
                  <a:pt x="411" y="83"/>
                </a:lnTo>
                <a:lnTo>
                  <a:pt x="404" y="78"/>
                </a:lnTo>
                <a:lnTo>
                  <a:pt x="396" y="74"/>
                </a:lnTo>
                <a:lnTo>
                  <a:pt x="388" y="69"/>
                </a:lnTo>
                <a:lnTo>
                  <a:pt x="379" y="66"/>
                </a:lnTo>
                <a:lnTo>
                  <a:pt x="369" y="63"/>
                </a:lnTo>
                <a:lnTo>
                  <a:pt x="361" y="62"/>
                </a:lnTo>
                <a:lnTo>
                  <a:pt x="361" y="15"/>
                </a:lnTo>
                <a:lnTo>
                  <a:pt x="360" y="12"/>
                </a:lnTo>
                <a:lnTo>
                  <a:pt x="359" y="10"/>
                </a:lnTo>
                <a:lnTo>
                  <a:pt x="358" y="7"/>
                </a:lnTo>
                <a:lnTo>
                  <a:pt x="356" y="4"/>
                </a:lnTo>
                <a:lnTo>
                  <a:pt x="353" y="3"/>
                </a:lnTo>
                <a:lnTo>
                  <a:pt x="351" y="1"/>
                </a:lnTo>
                <a:lnTo>
                  <a:pt x="348" y="0"/>
                </a:lnTo>
                <a:lnTo>
                  <a:pt x="346" y="0"/>
                </a:lnTo>
                <a:lnTo>
                  <a:pt x="337" y="0"/>
                </a:lnTo>
                <a:lnTo>
                  <a:pt x="330" y="2"/>
                </a:lnTo>
                <a:lnTo>
                  <a:pt x="323" y="3"/>
                </a:lnTo>
                <a:lnTo>
                  <a:pt x="316" y="6"/>
                </a:lnTo>
                <a:lnTo>
                  <a:pt x="310" y="10"/>
                </a:lnTo>
                <a:lnTo>
                  <a:pt x="303" y="13"/>
                </a:lnTo>
                <a:lnTo>
                  <a:pt x="298" y="17"/>
                </a:lnTo>
                <a:lnTo>
                  <a:pt x="292" y="22"/>
                </a:lnTo>
                <a:lnTo>
                  <a:pt x="287" y="28"/>
                </a:lnTo>
                <a:lnTo>
                  <a:pt x="283" y="33"/>
                </a:lnTo>
                <a:lnTo>
                  <a:pt x="280" y="39"/>
                </a:lnTo>
                <a:lnTo>
                  <a:pt x="276" y="46"/>
                </a:lnTo>
                <a:lnTo>
                  <a:pt x="274" y="53"/>
                </a:lnTo>
                <a:lnTo>
                  <a:pt x="272" y="60"/>
                </a:lnTo>
                <a:lnTo>
                  <a:pt x="271" y="67"/>
                </a:lnTo>
                <a:lnTo>
                  <a:pt x="270" y="75"/>
                </a:lnTo>
                <a:lnTo>
                  <a:pt x="271" y="82"/>
                </a:lnTo>
                <a:lnTo>
                  <a:pt x="272" y="90"/>
                </a:lnTo>
                <a:lnTo>
                  <a:pt x="274" y="97"/>
                </a:lnTo>
                <a:lnTo>
                  <a:pt x="276" y="105"/>
                </a:lnTo>
                <a:lnTo>
                  <a:pt x="280" y="111"/>
                </a:lnTo>
                <a:lnTo>
                  <a:pt x="283" y="118"/>
                </a:lnTo>
                <a:lnTo>
                  <a:pt x="287" y="123"/>
                </a:lnTo>
                <a:lnTo>
                  <a:pt x="292" y="128"/>
                </a:lnTo>
                <a:lnTo>
                  <a:pt x="298" y="133"/>
                </a:lnTo>
                <a:lnTo>
                  <a:pt x="303" y="137"/>
                </a:lnTo>
                <a:lnTo>
                  <a:pt x="310" y="141"/>
                </a:lnTo>
                <a:lnTo>
                  <a:pt x="316" y="144"/>
                </a:lnTo>
                <a:lnTo>
                  <a:pt x="323" y="146"/>
                </a:lnTo>
                <a:lnTo>
                  <a:pt x="330" y="149"/>
                </a:lnTo>
                <a:lnTo>
                  <a:pt x="337" y="150"/>
                </a:lnTo>
                <a:lnTo>
                  <a:pt x="346" y="150"/>
                </a:lnTo>
                <a:lnTo>
                  <a:pt x="348" y="150"/>
                </a:lnTo>
                <a:lnTo>
                  <a:pt x="351" y="149"/>
                </a:lnTo>
                <a:lnTo>
                  <a:pt x="353" y="148"/>
                </a:lnTo>
                <a:lnTo>
                  <a:pt x="356" y="145"/>
                </a:lnTo>
                <a:lnTo>
                  <a:pt x="358" y="143"/>
                </a:lnTo>
                <a:lnTo>
                  <a:pt x="359" y="141"/>
                </a:lnTo>
                <a:lnTo>
                  <a:pt x="360" y="138"/>
                </a:lnTo>
                <a:lnTo>
                  <a:pt x="361" y="135"/>
                </a:lnTo>
                <a:lnTo>
                  <a:pt x="361" y="92"/>
                </a:lnTo>
                <a:lnTo>
                  <a:pt x="367" y="93"/>
                </a:lnTo>
                <a:lnTo>
                  <a:pt x="373" y="95"/>
                </a:lnTo>
                <a:lnTo>
                  <a:pt x="379" y="98"/>
                </a:lnTo>
                <a:lnTo>
                  <a:pt x="384" y="102"/>
                </a:lnTo>
                <a:lnTo>
                  <a:pt x="394" y="109"/>
                </a:lnTo>
                <a:lnTo>
                  <a:pt x="404" y="118"/>
                </a:lnTo>
                <a:lnTo>
                  <a:pt x="410" y="128"/>
                </a:lnTo>
                <a:lnTo>
                  <a:pt x="415" y="139"/>
                </a:lnTo>
                <a:lnTo>
                  <a:pt x="418" y="145"/>
                </a:lnTo>
                <a:lnTo>
                  <a:pt x="420" y="152"/>
                </a:lnTo>
                <a:lnTo>
                  <a:pt x="420" y="158"/>
                </a:lnTo>
                <a:lnTo>
                  <a:pt x="421" y="165"/>
                </a:lnTo>
                <a:lnTo>
                  <a:pt x="421" y="345"/>
                </a:lnTo>
                <a:lnTo>
                  <a:pt x="420" y="365"/>
                </a:lnTo>
                <a:lnTo>
                  <a:pt x="417" y="384"/>
                </a:lnTo>
                <a:lnTo>
                  <a:pt x="411" y="403"/>
                </a:lnTo>
                <a:lnTo>
                  <a:pt x="405" y="421"/>
                </a:lnTo>
                <a:lnTo>
                  <a:pt x="397" y="438"/>
                </a:lnTo>
                <a:lnTo>
                  <a:pt x="388" y="455"/>
                </a:lnTo>
                <a:lnTo>
                  <a:pt x="376" y="470"/>
                </a:lnTo>
                <a:lnTo>
                  <a:pt x="363" y="483"/>
                </a:lnTo>
                <a:lnTo>
                  <a:pt x="349" y="495"/>
                </a:lnTo>
                <a:lnTo>
                  <a:pt x="334" y="507"/>
                </a:lnTo>
                <a:lnTo>
                  <a:pt x="318" y="517"/>
                </a:lnTo>
                <a:lnTo>
                  <a:pt x="301" y="525"/>
                </a:lnTo>
                <a:lnTo>
                  <a:pt x="284" y="532"/>
                </a:lnTo>
                <a:lnTo>
                  <a:pt x="265" y="536"/>
                </a:lnTo>
                <a:lnTo>
                  <a:pt x="245" y="539"/>
                </a:lnTo>
                <a:lnTo>
                  <a:pt x="225" y="540"/>
                </a:lnTo>
                <a:lnTo>
                  <a:pt x="206" y="539"/>
                </a:lnTo>
                <a:lnTo>
                  <a:pt x="187" y="536"/>
                </a:lnTo>
                <a:lnTo>
                  <a:pt x="167" y="532"/>
                </a:lnTo>
                <a:lnTo>
                  <a:pt x="149" y="525"/>
                </a:lnTo>
                <a:lnTo>
                  <a:pt x="133" y="517"/>
                </a:lnTo>
                <a:lnTo>
                  <a:pt x="117" y="507"/>
                </a:lnTo>
                <a:lnTo>
                  <a:pt x="101" y="495"/>
                </a:lnTo>
                <a:lnTo>
                  <a:pt x="88" y="483"/>
                </a:lnTo>
                <a:lnTo>
                  <a:pt x="75" y="470"/>
                </a:lnTo>
                <a:lnTo>
                  <a:pt x="63" y="455"/>
                </a:lnTo>
                <a:lnTo>
                  <a:pt x="54" y="438"/>
                </a:lnTo>
                <a:lnTo>
                  <a:pt x="45" y="421"/>
                </a:lnTo>
                <a:lnTo>
                  <a:pt x="39" y="403"/>
                </a:lnTo>
                <a:lnTo>
                  <a:pt x="35" y="384"/>
                </a:lnTo>
                <a:lnTo>
                  <a:pt x="31" y="365"/>
                </a:lnTo>
                <a:lnTo>
                  <a:pt x="30" y="345"/>
                </a:lnTo>
                <a:lnTo>
                  <a:pt x="30" y="165"/>
                </a:lnTo>
                <a:lnTo>
                  <a:pt x="30" y="158"/>
                </a:lnTo>
                <a:lnTo>
                  <a:pt x="31" y="152"/>
                </a:lnTo>
                <a:lnTo>
                  <a:pt x="33" y="145"/>
                </a:lnTo>
                <a:lnTo>
                  <a:pt x="35" y="139"/>
                </a:lnTo>
                <a:lnTo>
                  <a:pt x="40" y="128"/>
                </a:lnTo>
                <a:lnTo>
                  <a:pt x="47" y="118"/>
                </a:lnTo>
                <a:lnTo>
                  <a:pt x="56" y="109"/>
                </a:lnTo>
                <a:lnTo>
                  <a:pt x="67" y="102"/>
                </a:lnTo>
                <a:lnTo>
                  <a:pt x="72" y="98"/>
                </a:lnTo>
                <a:lnTo>
                  <a:pt x="78" y="95"/>
                </a:lnTo>
                <a:lnTo>
                  <a:pt x="84" y="93"/>
                </a:lnTo>
                <a:lnTo>
                  <a:pt x="90" y="92"/>
                </a:lnTo>
                <a:lnTo>
                  <a:pt x="90" y="135"/>
                </a:lnTo>
                <a:lnTo>
                  <a:pt x="90" y="138"/>
                </a:lnTo>
                <a:lnTo>
                  <a:pt x="91" y="141"/>
                </a:lnTo>
                <a:lnTo>
                  <a:pt x="93" y="143"/>
                </a:lnTo>
                <a:lnTo>
                  <a:pt x="94" y="145"/>
                </a:lnTo>
                <a:lnTo>
                  <a:pt x="97" y="148"/>
                </a:lnTo>
                <a:lnTo>
                  <a:pt x="100" y="149"/>
                </a:lnTo>
                <a:lnTo>
                  <a:pt x="102" y="150"/>
                </a:lnTo>
                <a:lnTo>
                  <a:pt x="105" y="150"/>
                </a:lnTo>
                <a:lnTo>
                  <a:pt x="113" y="150"/>
                </a:lnTo>
                <a:lnTo>
                  <a:pt x="120" y="149"/>
                </a:lnTo>
                <a:lnTo>
                  <a:pt x="128" y="146"/>
                </a:lnTo>
                <a:lnTo>
                  <a:pt x="135" y="144"/>
                </a:lnTo>
                <a:lnTo>
                  <a:pt x="142" y="141"/>
                </a:lnTo>
                <a:lnTo>
                  <a:pt x="147" y="137"/>
                </a:lnTo>
                <a:lnTo>
                  <a:pt x="153" y="133"/>
                </a:lnTo>
                <a:lnTo>
                  <a:pt x="159" y="128"/>
                </a:lnTo>
                <a:lnTo>
                  <a:pt x="163" y="123"/>
                </a:lnTo>
                <a:lnTo>
                  <a:pt x="167" y="118"/>
                </a:lnTo>
                <a:lnTo>
                  <a:pt x="172" y="111"/>
                </a:lnTo>
                <a:lnTo>
                  <a:pt x="175" y="105"/>
                </a:lnTo>
                <a:lnTo>
                  <a:pt x="177" y="97"/>
                </a:lnTo>
                <a:lnTo>
                  <a:pt x="179" y="90"/>
                </a:lnTo>
                <a:lnTo>
                  <a:pt x="180" y="82"/>
                </a:lnTo>
                <a:lnTo>
                  <a:pt x="180" y="75"/>
                </a:lnTo>
                <a:lnTo>
                  <a:pt x="180" y="67"/>
                </a:lnTo>
                <a:lnTo>
                  <a:pt x="179" y="60"/>
                </a:lnTo>
                <a:lnTo>
                  <a:pt x="177" y="53"/>
                </a:lnTo>
                <a:lnTo>
                  <a:pt x="175" y="46"/>
                </a:lnTo>
                <a:lnTo>
                  <a:pt x="172" y="39"/>
                </a:lnTo>
                <a:lnTo>
                  <a:pt x="167" y="33"/>
                </a:lnTo>
                <a:lnTo>
                  <a:pt x="163" y="28"/>
                </a:lnTo>
                <a:lnTo>
                  <a:pt x="159" y="22"/>
                </a:lnTo>
                <a:lnTo>
                  <a:pt x="153" y="17"/>
                </a:lnTo>
                <a:lnTo>
                  <a:pt x="147" y="13"/>
                </a:lnTo>
                <a:lnTo>
                  <a:pt x="142" y="10"/>
                </a:lnTo>
                <a:lnTo>
                  <a:pt x="134" y="6"/>
                </a:lnTo>
                <a:lnTo>
                  <a:pt x="128" y="3"/>
                </a:lnTo>
                <a:lnTo>
                  <a:pt x="120" y="2"/>
                </a:lnTo>
                <a:lnTo>
                  <a:pt x="113" y="0"/>
                </a:lnTo>
                <a:lnTo>
                  <a:pt x="105" y="0"/>
                </a:lnTo>
                <a:lnTo>
                  <a:pt x="102" y="0"/>
                </a:lnTo>
                <a:lnTo>
                  <a:pt x="100" y="1"/>
                </a:lnTo>
                <a:lnTo>
                  <a:pt x="97" y="3"/>
                </a:lnTo>
                <a:lnTo>
                  <a:pt x="94" y="4"/>
                </a:lnTo>
                <a:lnTo>
                  <a:pt x="93" y="7"/>
                </a:lnTo>
                <a:lnTo>
                  <a:pt x="91" y="10"/>
                </a:lnTo>
                <a:lnTo>
                  <a:pt x="90" y="13"/>
                </a:lnTo>
                <a:lnTo>
                  <a:pt x="90" y="15"/>
                </a:lnTo>
                <a:lnTo>
                  <a:pt x="90" y="62"/>
                </a:lnTo>
                <a:lnTo>
                  <a:pt x="81" y="63"/>
                </a:lnTo>
                <a:lnTo>
                  <a:pt x="72" y="66"/>
                </a:lnTo>
                <a:lnTo>
                  <a:pt x="63" y="69"/>
                </a:lnTo>
                <a:lnTo>
                  <a:pt x="55" y="74"/>
                </a:lnTo>
                <a:lnTo>
                  <a:pt x="47" y="78"/>
                </a:lnTo>
                <a:lnTo>
                  <a:pt x="40" y="83"/>
                </a:lnTo>
                <a:lnTo>
                  <a:pt x="32" y="90"/>
                </a:lnTo>
                <a:lnTo>
                  <a:pt x="26" y="96"/>
                </a:lnTo>
                <a:lnTo>
                  <a:pt x="21" y="104"/>
                </a:lnTo>
                <a:lnTo>
                  <a:pt x="15" y="111"/>
                </a:lnTo>
                <a:lnTo>
                  <a:pt x="11" y="120"/>
                </a:lnTo>
                <a:lnTo>
                  <a:pt x="8" y="128"/>
                </a:lnTo>
                <a:lnTo>
                  <a:pt x="5" y="137"/>
                </a:lnTo>
                <a:lnTo>
                  <a:pt x="2" y="145"/>
                </a:lnTo>
                <a:lnTo>
                  <a:pt x="0" y="155"/>
                </a:lnTo>
                <a:lnTo>
                  <a:pt x="0" y="165"/>
                </a:lnTo>
                <a:lnTo>
                  <a:pt x="0" y="345"/>
                </a:lnTo>
                <a:lnTo>
                  <a:pt x="1" y="367"/>
                </a:lnTo>
                <a:lnTo>
                  <a:pt x="5" y="389"/>
                </a:lnTo>
                <a:lnTo>
                  <a:pt x="10" y="410"/>
                </a:lnTo>
                <a:lnTo>
                  <a:pt x="16" y="430"/>
                </a:lnTo>
                <a:lnTo>
                  <a:pt x="26" y="449"/>
                </a:lnTo>
                <a:lnTo>
                  <a:pt x="36" y="467"/>
                </a:lnTo>
                <a:lnTo>
                  <a:pt x="48" y="483"/>
                </a:lnTo>
                <a:lnTo>
                  <a:pt x="61" y="499"/>
                </a:lnTo>
                <a:lnTo>
                  <a:pt x="76" y="514"/>
                </a:lnTo>
                <a:lnTo>
                  <a:pt x="92" y="527"/>
                </a:lnTo>
                <a:lnTo>
                  <a:pt x="109" y="539"/>
                </a:lnTo>
                <a:lnTo>
                  <a:pt x="128" y="549"/>
                </a:lnTo>
                <a:lnTo>
                  <a:pt x="148" y="557"/>
                </a:lnTo>
                <a:lnTo>
                  <a:pt x="167" y="564"/>
                </a:lnTo>
                <a:lnTo>
                  <a:pt x="189" y="568"/>
                </a:lnTo>
                <a:lnTo>
                  <a:pt x="210" y="570"/>
                </a:lnTo>
                <a:lnTo>
                  <a:pt x="210" y="810"/>
                </a:lnTo>
                <a:lnTo>
                  <a:pt x="211" y="819"/>
                </a:lnTo>
                <a:lnTo>
                  <a:pt x="212" y="828"/>
                </a:lnTo>
                <a:lnTo>
                  <a:pt x="214" y="836"/>
                </a:lnTo>
                <a:lnTo>
                  <a:pt x="218" y="845"/>
                </a:lnTo>
                <a:lnTo>
                  <a:pt x="222" y="852"/>
                </a:lnTo>
                <a:lnTo>
                  <a:pt x="226" y="860"/>
                </a:lnTo>
                <a:lnTo>
                  <a:pt x="231" y="867"/>
                </a:lnTo>
                <a:lnTo>
                  <a:pt x="237" y="874"/>
                </a:lnTo>
                <a:lnTo>
                  <a:pt x="243" y="879"/>
                </a:lnTo>
                <a:lnTo>
                  <a:pt x="250" y="885"/>
                </a:lnTo>
                <a:lnTo>
                  <a:pt x="257" y="889"/>
                </a:lnTo>
                <a:lnTo>
                  <a:pt x="266" y="893"/>
                </a:lnTo>
                <a:lnTo>
                  <a:pt x="273" y="896"/>
                </a:lnTo>
                <a:lnTo>
                  <a:pt x="283" y="898"/>
                </a:lnTo>
                <a:lnTo>
                  <a:pt x="291" y="900"/>
                </a:lnTo>
                <a:lnTo>
                  <a:pt x="300" y="900"/>
                </a:lnTo>
                <a:lnTo>
                  <a:pt x="310" y="900"/>
                </a:lnTo>
                <a:lnTo>
                  <a:pt x="318" y="898"/>
                </a:lnTo>
                <a:lnTo>
                  <a:pt x="327" y="896"/>
                </a:lnTo>
                <a:lnTo>
                  <a:pt x="335" y="893"/>
                </a:lnTo>
                <a:lnTo>
                  <a:pt x="344" y="889"/>
                </a:lnTo>
                <a:lnTo>
                  <a:pt x="351" y="885"/>
                </a:lnTo>
                <a:lnTo>
                  <a:pt x="358" y="879"/>
                </a:lnTo>
                <a:lnTo>
                  <a:pt x="364" y="874"/>
                </a:lnTo>
                <a:lnTo>
                  <a:pt x="369" y="867"/>
                </a:lnTo>
                <a:lnTo>
                  <a:pt x="375" y="860"/>
                </a:lnTo>
                <a:lnTo>
                  <a:pt x="379" y="852"/>
                </a:lnTo>
                <a:lnTo>
                  <a:pt x="383" y="845"/>
                </a:lnTo>
                <a:lnTo>
                  <a:pt x="387" y="836"/>
                </a:lnTo>
                <a:lnTo>
                  <a:pt x="389" y="828"/>
                </a:lnTo>
                <a:lnTo>
                  <a:pt x="390" y="819"/>
                </a:lnTo>
                <a:lnTo>
                  <a:pt x="391" y="810"/>
                </a:lnTo>
                <a:lnTo>
                  <a:pt x="391" y="645"/>
                </a:lnTo>
                <a:lnTo>
                  <a:pt x="391" y="637"/>
                </a:lnTo>
                <a:lnTo>
                  <a:pt x="392" y="630"/>
                </a:lnTo>
                <a:lnTo>
                  <a:pt x="394" y="624"/>
                </a:lnTo>
                <a:lnTo>
                  <a:pt x="396" y="616"/>
                </a:lnTo>
                <a:lnTo>
                  <a:pt x="399" y="610"/>
                </a:lnTo>
                <a:lnTo>
                  <a:pt x="404" y="603"/>
                </a:lnTo>
                <a:lnTo>
                  <a:pt x="408" y="598"/>
                </a:lnTo>
                <a:lnTo>
                  <a:pt x="412" y="593"/>
                </a:lnTo>
                <a:lnTo>
                  <a:pt x="418" y="587"/>
                </a:lnTo>
                <a:lnTo>
                  <a:pt x="424" y="583"/>
                </a:lnTo>
                <a:lnTo>
                  <a:pt x="429" y="580"/>
                </a:lnTo>
                <a:lnTo>
                  <a:pt x="436" y="576"/>
                </a:lnTo>
                <a:lnTo>
                  <a:pt x="443" y="573"/>
                </a:lnTo>
                <a:lnTo>
                  <a:pt x="451" y="571"/>
                </a:lnTo>
                <a:lnTo>
                  <a:pt x="458" y="570"/>
                </a:lnTo>
                <a:lnTo>
                  <a:pt x="466" y="570"/>
                </a:lnTo>
                <a:lnTo>
                  <a:pt x="473" y="570"/>
                </a:lnTo>
                <a:lnTo>
                  <a:pt x="481" y="571"/>
                </a:lnTo>
                <a:lnTo>
                  <a:pt x="488" y="573"/>
                </a:lnTo>
                <a:lnTo>
                  <a:pt x="495" y="576"/>
                </a:lnTo>
                <a:lnTo>
                  <a:pt x="501" y="580"/>
                </a:lnTo>
                <a:lnTo>
                  <a:pt x="508" y="583"/>
                </a:lnTo>
                <a:lnTo>
                  <a:pt x="513" y="587"/>
                </a:lnTo>
                <a:lnTo>
                  <a:pt x="518" y="593"/>
                </a:lnTo>
                <a:lnTo>
                  <a:pt x="524" y="598"/>
                </a:lnTo>
                <a:lnTo>
                  <a:pt x="528" y="603"/>
                </a:lnTo>
                <a:lnTo>
                  <a:pt x="531" y="610"/>
                </a:lnTo>
                <a:lnTo>
                  <a:pt x="534" y="616"/>
                </a:lnTo>
                <a:lnTo>
                  <a:pt x="537" y="624"/>
                </a:lnTo>
                <a:lnTo>
                  <a:pt x="539" y="630"/>
                </a:lnTo>
                <a:lnTo>
                  <a:pt x="540" y="637"/>
                </a:lnTo>
                <a:lnTo>
                  <a:pt x="541" y="645"/>
                </a:lnTo>
                <a:lnTo>
                  <a:pt x="541" y="735"/>
                </a:lnTo>
                <a:lnTo>
                  <a:pt x="541" y="744"/>
                </a:lnTo>
                <a:lnTo>
                  <a:pt x="543" y="753"/>
                </a:lnTo>
                <a:lnTo>
                  <a:pt x="545" y="762"/>
                </a:lnTo>
                <a:lnTo>
                  <a:pt x="547" y="770"/>
                </a:lnTo>
                <a:lnTo>
                  <a:pt x="551" y="778"/>
                </a:lnTo>
                <a:lnTo>
                  <a:pt x="556" y="785"/>
                </a:lnTo>
                <a:lnTo>
                  <a:pt x="561" y="793"/>
                </a:lnTo>
                <a:lnTo>
                  <a:pt x="567" y="799"/>
                </a:lnTo>
                <a:lnTo>
                  <a:pt x="573" y="804"/>
                </a:lnTo>
                <a:lnTo>
                  <a:pt x="580" y="810"/>
                </a:lnTo>
                <a:lnTo>
                  <a:pt x="588" y="814"/>
                </a:lnTo>
                <a:lnTo>
                  <a:pt x="595" y="818"/>
                </a:lnTo>
                <a:lnTo>
                  <a:pt x="604" y="821"/>
                </a:lnTo>
                <a:lnTo>
                  <a:pt x="612" y="824"/>
                </a:lnTo>
                <a:lnTo>
                  <a:pt x="621" y="825"/>
                </a:lnTo>
                <a:lnTo>
                  <a:pt x="631" y="825"/>
                </a:lnTo>
                <a:lnTo>
                  <a:pt x="640" y="825"/>
                </a:lnTo>
                <a:lnTo>
                  <a:pt x="649" y="824"/>
                </a:lnTo>
                <a:lnTo>
                  <a:pt x="657" y="821"/>
                </a:lnTo>
                <a:lnTo>
                  <a:pt x="666" y="818"/>
                </a:lnTo>
                <a:lnTo>
                  <a:pt x="673" y="814"/>
                </a:lnTo>
                <a:lnTo>
                  <a:pt x="681" y="810"/>
                </a:lnTo>
                <a:lnTo>
                  <a:pt x="687" y="804"/>
                </a:lnTo>
                <a:lnTo>
                  <a:pt x="694" y="799"/>
                </a:lnTo>
                <a:lnTo>
                  <a:pt x="700" y="793"/>
                </a:lnTo>
                <a:lnTo>
                  <a:pt x="705" y="785"/>
                </a:lnTo>
                <a:lnTo>
                  <a:pt x="710" y="778"/>
                </a:lnTo>
                <a:lnTo>
                  <a:pt x="713" y="770"/>
                </a:lnTo>
                <a:lnTo>
                  <a:pt x="716" y="762"/>
                </a:lnTo>
                <a:lnTo>
                  <a:pt x="718" y="753"/>
                </a:lnTo>
                <a:lnTo>
                  <a:pt x="720" y="744"/>
                </a:lnTo>
                <a:lnTo>
                  <a:pt x="720" y="735"/>
                </a:lnTo>
                <a:lnTo>
                  <a:pt x="720" y="480"/>
                </a:lnTo>
                <a:lnTo>
                  <a:pt x="730" y="478"/>
                </a:lnTo>
                <a:lnTo>
                  <a:pt x="739" y="476"/>
                </a:lnTo>
                <a:lnTo>
                  <a:pt x="748" y="472"/>
                </a:lnTo>
                <a:lnTo>
                  <a:pt x="756" y="468"/>
                </a:lnTo>
                <a:lnTo>
                  <a:pt x="764" y="463"/>
                </a:lnTo>
                <a:lnTo>
                  <a:pt x="772" y="458"/>
                </a:lnTo>
                <a:lnTo>
                  <a:pt x="778" y="451"/>
                </a:lnTo>
                <a:lnTo>
                  <a:pt x="785" y="445"/>
                </a:lnTo>
                <a:lnTo>
                  <a:pt x="790" y="437"/>
                </a:lnTo>
                <a:lnTo>
                  <a:pt x="795" y="430"/>
                </a:lnTo>
                <a:lnTo>
                  <a:pt x="800" y="421"/>
                </a:lnTo>
                <a:lnTo>
                  <a:pt x="804" y="413"/>
                </a:lnTo>
                <a:lnTo>
                  <a:pt x="807" y="404"/>
                </a:lnTo>
                <a:lnTo>
                  <a:pt x="809" y="395"/>
                </a:lnTo>
                <a:lnTo>
                  <a:pt x="810" y="385"/>
                </a:lnTo>
                <a:lnTo>
                  <a:pt x="810" y="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" name="Group 900">
            <a:extLst>
              <a:ext uri="{FF2B5EF4-FFF2-40B4-BE49-F238E27FC236}">
                <a16:creationId xmlns="" xmlns:a16="http://schemas.microsoft.com/office/drawing/2014/main" id="{D96C49D7-D332-4249-8A21-63E80AACA68C}"/>
              </a:ext>
            </a:extLst>
          </p:cNvPr>
          <p:cNvGrpSpPr/>
          <p:nvPr/>
        </p:nvGrpSpPr>
        <p:grpSpPr>
          <a:xfrm>
            <a:off x="5924967" y="2333367"/>
            <a:ext cx="383504" cy="460204"/>
            <a:chOff x="9915525" y="1346200"/>
            <a:chExt cx="238125" cy="285750"/>
          </a:xfrm>
          <a:solidFill>
            <a:schemeClr val="bg1"/>
          </a:solidFill>
        </p:grpSpPr>
        <p:sp>
          <p:nvSpPr>
            <p:cNvPr id="37" name="Freeform 358">
              <a:extLst>
                <a:ext uri="{FF2B5EF4-FFF2-40B4-BE49-F238E27FC236}">
                  <a16:creationId xmlns="" xmlns:a16="http://schemas.microsoft.com/office/drawing/2014/main" id="{0ED3F0EB-0D0F-44BE-A843-C778803B99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15525" y="1346200"/>
              <a:ext cx="238125" cy="285750"/>
            </a:xfrm>
            <a:custGeom>
              <a:avLst/>
              <a:gdLst>
                <a:gd name="T0" fmla="*/ 30 w 750"/>
                <a:gd name="T1" fmla="*/ 75 h 900"/>
                <a:gd name="T2" fmla="*/ 38 w 750"/>
                <a:gd name="T3" fmla="*/ 50 h 900"/>
                <a:gd name="T4" fmla="*/ 57 w 750"/>
                <a:gd name="T5" fmla="*/ 34 h 900"/>
                <a:gd name="T6" fmla="*/ 677 w 750"/>
                <a:gd name="T7" fmla="*/ 30 h 900"/>
                <a:gd name="T8" fmla="*/ 701 w 750"/>
                <a:gd name="T9" fmla="*/ 39 h 900"/>
                <a:gd name="T10" fmla="*/ 717 w 750"/>
                <a:gd name="T11" fmla="*/ 59 h 900"/>
                <a:gd name="T12" fmla="*/ 720 w 750"/>
                <a:gd name="T13" fmla="*/ 120 h 900"/>
                <a:gd name="T14" fmla="*/ 688 w 750"/>
                <a:gd name="T15" fmla="*/ 786 h 900"/>
                <a:gd name="T16" fmla="*/ 677 w 750"/>
                <a:gd name="T17" fmla="*/ 815 h 900"/>
                <a:gd name="T18" fmla="*/ 659 w 750"/>
                <a:gd name="T19" fmla="*/ 840 h 900"/>
                <a:gd name="T20" fmla="*/ 635 w 750"/>
                <a:gd name="T21" fmla="*/ 857 h 900"/>
                <a:gd name="T22" fmla="*/ 606 w 750"/>
                <a:gd name="T23" fmla="*/ 868 h 900"/>
                <a:gd name="T24" fmla="*/ 164 w 750"/>
                <a:gd name="T25" fmla="*/ 870 h 900"/>
                <a:gd name="T26" fmla="*/ 133 w 750"/>
                <a:gd name="T27" fmla="*/ 866 h 900"/>
                <a:gd name="T28" fmla="*/ 106 w 750"/>
                <a:gd name="T29" fmla="*/ 853 h 900"/>
                <a:gd name="T30" fmla="*/ 83 w 750"/>
                <a:gd name="T31" fmla="*/ 832 h 900"/>
                <a:gd name="T32" fmla="*/ 68 w 750"/>
                <a:gd name="T33" fmla="*/ 806 h 900"/>
                <a:gd name="T34" fmla="*/ 60 w 750"/>
                <a:gd name="T35" fmla="*/ 776 h 900"/>
                <a:gd name="T36" fmla="*/ 690 w 750"/>
                <a:gd name="T37" fmla="*/ 150 h 900"/>
                <a:gd name="T38" fmla="*/ 75 w 750"/>
                <a:gd name="T39" fmla="*/ 0 h 900"/>
                <a:gd name="T40" fmla="*/ 53 w 750"/>
                <a:gd name="T41" fmla="*/ 3 h 900"/>
                <a:gd name="T42" fmla="*/ 33 w 750"/>
                <a:gd name="T43" fmla="*/ 13 h 900"/>
                <a:gd name="T44" fmla="*/ 17 w 750"/>
                <a:gd name="T45" fmla="*/ 28 h 900"/>
                <a:gd name="T46" fmla="*/ 6 w 750"/>
                <a:gd name="T47" fmla="*/ 47 h 900"/>
                <a:gd name="T48" fmla="*/ 0 w 750"/>
                <a:gd name="T49" fmla="*/ 68 h 900"/>
                <a:gd name="T50" fmla="*/ 0 w 750"/>
                <a:gd name="T51" fmla="*/ 138 h 900"/>
                <a:gd name="T52" fmla="*/ 4 w 750"/>
                <a:gd name="T53" fmla="*/ 146 h 900"/>
                <a:gd name="T54" fmla="*/ 11 w 750"/>
                <a:gd name="T55" fmla="*/ 150 h 900"/>
                <a:gd name="T56" fmla="*/ 30 w 750"/>
                <a:gd name="T57" fmla="*/ 765 h 900"/>
                <a:gd name="T58" fmla="*/ 36 w 750"/>
                <a:gd name="T59" fmla="*/ 806 h 900"/>
                <a:gd name="T60" fmla="*/ 53 w 750"/>
                <a:gd name="T61" fmla="*/ 841 h 900"/>
                <a:gd name="T62" fmla="*/ 79 w 750"/>
                <a:gd name="T63" fmla="*/ 870 h 900"/>
                <a:gd name="T64" fmla="*/ 112 w 750"/>
                <a:gd name="T65" fmla="*/ 889 h 900"/>
                <a:gd name="T66" fmla="*/ 151 w 750"/>
                <a:gd name="T67" fmla="*/ 900 h 900"/>
                <a:gd name="T68" fmla="*/ 599 w 750"/>
                <a:gd name="T69" fmla="*/ 900 h 900"/>
                <a:gd name="T70" fmla="*/ 637 w 750"/>
                <a:gd name="T71" fmla="*/ 889 h 900"/>
                <a:gd name="T72" fmla="*/ 671 w 750"/>
                <a:gd name="T73" fmla="*/ 870 h 900"/>
                <a:gd name="T74" fmla="*/ 696 w 750"/>
                <a:gd name="T75" fmla="*/ 841 h 900"/>
                <a:gd name="T76" fmla="*/ 713 w 750"/>
                <a:gd name="T77" fmla="*/ 806 h 900"/>
                <a:gd name="T78" fmla="*/ 720 w 750"/>
                <a:gd name="T79" fmla="*/ 765 h 900"/>
                <a:gd name="T80" fmla="*/ 738 w 750"/>
                <a:gd name="T81" fmla="*/ 150 h 900"/>
                <a:gd name="T82" fmla="*/ 745 w 750"/>
                <a:gd name="T83" fmla="*/ 146 h 900"/>
                <a:gd name="T84" fmla="*/ 750 w 750"/>
                <a:gd name="T85" fmla="*/ 138 h 900"/>
                <a:gd name="T86" fmla="*/ 750 w 750"/>
                <a:gd name="T87" fmla="*/ 68 h 900"/>
                <a:gd name="T88" fmla="*/ 743 w 750"/>
                <a:gd name="T89" fmla="*/ 47 h 900"/>
                <a:gd name="T90" fmla="*/ 733 w 750"/>
                <a:gd name="T91" fmla="*/ 28 h 900"/>
                <a:gd name="T92" fmla="*/ 717 w 750"/>
                <a:gd name="T93" fmla="*/ 13 h 900"/>
                <a:gd name="T94" fmla="*/ 698 w 750"/>
                <a:gd name="T95" fmla="*/ 3 h 900"/>
                <a:gd name="T96" fmla="*/ 677 w 750"/>
                <a:gd name="T97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0" h="900">
                  <a:moveTo>
                    <a:pt x="720" y="120"/>
                  </a:moveTo>
                  <a:lnTo>
                    <a:pt x="30" y="120"/>
                  </a:lnTo>
                  <a:lnTo>
                    <a:pt x="30" y="75"/>
                  </a:lnTo>
                  <a:lnTo>
                    <a:pt x="31" y="66"/>
                  </a:lnTo>
                  <a:lnTo>
                    <a:pt x="33" y="59"/>
                  </a:lnTo>
                  <a:lnTo>
                    <a:pt x="38" y="50"/>
                  </a:lnTo>
                  <a:lnTo>
                    <a:pt x="44" y="44"/>
                  </a:lnTo>
                  <a:lnTo>
                    <a:pt x="50" y="39"/>
                  </a:lnTo>
                  <a:lnTo>
                    <a:pt x="57" y="34"/>
                  </a:lnTo>
                  <a:lnTo>
                    <a:pt x="66" y="31"/>
                  </a:lnTo>
                  <a:lnTo>
                    <a:pt x="75" y="30"/>
                  </a:lnTo>
                  <a:lnTo>
                    <a:pt x="677" y="30"/>
                  </a:lnTo>
                  <a:lnTo>
                    <a:pt x="684" y="31"/>
                  </a:lnTo>
                  <a:lnTo>
                    <a:pt x="693" y="34"/>
                  </a:lnTo>
                  <a:lnTo>
                    <a:pt x="701" y="39"/>
                  </a:lnTo>
                  <a:lnTo>
                    <a:pt x="707" y="44"/>
                  </a:lnTo>
                  <a:lnTo>
                    <a:pt x="712" y="50"/>
                  </a:lnTo>
                  <a:lnTo>
                    <a:pt x="717" y="59"/>
                  </a:lnTo>
                  <a:lnTo>
                    <a:pt x="719" y="66"/>
                  </a:lnTo>
                  <a:lnTo>
                    <a:pt x="720" y="75"/>
                  </a:lnTo>
                  <a:lnTo>
                    <a:pt x="720" y="120"/>
                  </a:lnTo>
                  <a:close/>
                  <a:moveTo>
                    <a:pt x="690" y="765"/>
                  </a:moveTo>
                  <a:lnTo>
                    <a:pt x="689" y="776"/>
                  </a:lnTo>
                  <a:lnTo>
                    <a:pt x="688" y="786"/>
                  </a:lnTo>
                  <a:lnTo>
                    <a:pt x="686" y="796"/>
                  </a:lnTo>
                  <a:lnTo>
                    <a:pt x="681" y="806"/>
                  </a:lnTo>
                  <a:lnTo>
                    <a:pt x="677" y="815"/>
                  </a:lnTo>
                  <a:lnTo>
                    <a:pt x="672" y="824"/>
                  </a:lnTo>
                  <a:lnTo>
                    <a:pt x="665" y="832"/>
                  </a:lnTo>
                  <a:lnTo>
                    <a:pt x="659" y="840"/>
                  </a:lnTo>
                  <a:lnTo>
                    <a:pt x="651" y="846"/>
                  </a:lnTo>
                  <a:lnTo>
                    <a:pt x="644" y="853"/>
                  </a:lnTo>
                  <a:lnTo>
                    <a:pt x="635" y="857"/>
                  </a:lnTo>
                  <a:lnTo>
                    <a:pt x="626" y="862"/>
                  </a:lnTo>
                  <a:lnTo>
                    <a:pt x="616" y="866"/>
                  </a:lnTo>
                  <a:lnTo>
                    <a:pt x="606" y="868"/>
                  </a:lnTo>
                  <a:lnTo>
                    <a:pt x="596" y="870"/>
                  </a:lnTo>
                  <a:lnTo>
                    <a:pt x="585" y="870"/>
                  </a:lnTo>
                  <a:lnTo>
                    <a:pt x="164" y="870"/>
                  </a:lnTo>
                  <a:lnTo>
                    <a:pt x="154" y="870"/>
                  </a:lnTo>
                  <a:lnTo>
                    <a:pt x="143" y="868"/>
                  </a:lnTo>
                  <a:lnTo>
                    <a:pt x="133" y="866"/>
                  </a:lnTo>
                  <a:lnTo>
                    <a:pt x="124" y="862"/>
                  </a:lnTo>
                  <a:lnTo>
                    <a:pt x="114" y="857"/>
                  </a:lnTo>
                  <a:lnTo>
                    <a:pt x="106" y="853"/>
                  </a:lnTo>
                  <a:lnTo>
                    <a:pt x="98" y="846"/>
                  </a:lnTo>
                  <a:lnTo>
                    <a:pt x="91" y="840"/>
                  </a:lnTo>
                  <a:lnTo>
                    <a:pt x="83" y="832"/>
                  </a:lnTo>
                  <a:lnTo>
                    <a:pt x="78" y="824"/>
                  </a:lnTo>
                  <a:lnTo>
                    <a:pt x="72" y="815"/>
                  </a:lnTo>
                  <a:lnTo>
                    <a:pt x="68" y="806"/>
                  </a:lnTo>
                  <a:lnTo>
                    <a:pt x="64" y="796"/>
                  </a:lnTo>
                  <a:lnTo>
                    <a:pt x="62" y="786"/>
                  </a:lnTo>
                  <a:lnTo>
                    <a:pt x="60" y="776"/>
                  </a:lnTo>
                  <a:lnTo>
                    <a:pt x="60" y="765"/>
                  </a:lnTo>
                  <a:lnTo>
                    <a:pt x="60" y="150"/>
                  </a:lnTo>
                  <a:lnTo>
                    <a:pt x="690" y="150"/>
                  </a:lnTo>
                  <a:lnTo>
                    <a:pt x="690" y="765"/>
                  </a:lnTo>
                  <a:close/>
                  <a:moveTo>
                    <a:pt x="677" y="0"/>
                  </a:moveTo>
                  <a:lnTo>
                    <a:pt x="75" y="0"/>
                  </a:lnTo>
                  <a:lnTo>
                    <a:pt x="67" y="0"/>
                  </a:lnTo>
                  <a:lnTo>
                    <a:pt x="60" y="1"/>
                  </a:lnTo>
                  <a:lnTo>
                    <a:pt x="53" y="3"/>
                  </a:lnTo>
                  <a:lnTo>
                    <a:pt x="46" y="7"/>
                  </a:lnTo>
                  <a:lnTo>
                    <a:pt x="39" y="10"/>
                  </a:lnTo>
                  <a:lnTo>
                    <a:pt x="33" y="13"/>
                  </a:lnTo>
                  <a:lnTo>
                    <a:pt x="27" y="18"/>
                  </a:lnTo>
                  <a:lnTo>
                    <a:pt x="22" y="23"/>
                  </a:lnTo>
                  <a:lnTo>
                    <a:pt x="17" y="28"/>
                  </a:lnTo>
                  <a:lnTo>
                    <a:pt x="12" y="34"/>
                  </a:lnTo>
                  <a:lnTo>
                    <a:pt x="9" y="41"/>
                  </a:lnTo>
                  <a:lnTo>
                    <a:pt x="6" y="47"/>
                  </a:lnTo>
                  <a:lnTo>
                    <a:pt x="3" y="54"/>
                  </a:lnTo>
                  <a:lnTo>
                    <a:pt x="1" y="60"/>
                  </a:lnTo>
                  <a:lnTo>
                    <a:pt x="0" y="68"/>
                  </a:lnTo>
                  <a:lnTo>
                    <a:pt x="0" y="7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1"/>
                  </a:lnTo>
                  <a:lnTo>
                    <a:pt x="2" y="143"/>
                  </a:lnTo>
                  <a:lnTo>
                    <a:pt x="4" y="146"/>
                  </a:lnTo>
                  <a:lnTo>
                    <a:pt x="6" y="148"/>
                  </a:lnTo>
                  <a:lnTo>
                    <a:pt x="8" y="149"/>
                  </a:lnTo>
                  <a:lnTo>
                    <a:pt x="11" y="150"/>
                  </a:lnTo>
                  <a:lnTo>
                    <a:pt x="15" y="150"/>
                  </a:lnTo>
                  <a:lnTo>
                    <a:pt x="30" y="150"/>
                  </a:lnTo>
                  <a:lnTo>
                    <a:pt x="30" y="765"/>
                  </a:lnTo>
                  <a:lnTo>
                    <a:pt x="31" y="779"/>
                  </a:lnTo>
                  <a:lnTo>
                    <a:pt x="33" y="793"/>
                  </a:lnTo>
                  <a:lnTo>
                    <a:pt x="36" y="806"/>
                  </a:lnTo>
                  <a:lnTo>
                    <a:pt x="40" y="817"/>
                  </a:lnTo>
                  <a:lnTo>
                    <a:pt x="46" y="829"/>
                  </a:lnTo>
                  <a:lnTo>
                    <a:pt x="53" y="841"/>
                  </a:lnTo>
                  <a:lnTo>
                    <a:pt x="61" y="851"/>
                  </a:lnTo>
                  <a:lnTo>
                    <a:pt x="69" y="860"/>
                  </a:lnTo>
                  <a:lnTo>
                    <a:pt x="79" y="870"/>
                  </a:lnTo>
                  <a:lnTo>
                    <a:pt x="90" y="877"/>
                  </a:lnTo>
                  <a:lnTo>
                    <a:pt x="100" y="884"/>
                  </a:lnTo>
                  <a:lnTo>
                    <a:pt x="112" y="889"/>
                  </a:lnTo>
                  <a:lnTo>
                    <a:pt x="125" y="894"/>
                  </a:lnTo>
                  <a:lnTo>
                    <a:pt x="138" y="898"/>
                  </a:lnTo>
                  <a:lnTo>
                    <a:pt x="151" y="900"/>
                  </a:lnTo>
                  <a:lnTo>
                    <a:pt x="164" y="900"/>
                  </a:lnTo>
                  <a:lnTo>
                    <a:pt x="585" y="900"/>
                  </a:lnTo>
                  <a:lnTo>
                    <a:pt x="599" y="900"/>
                  </a:lnTo>
                  <a:lnTo>
                    <a:pt x="612" y="898"/>
                  </a:lnTo>
                  <a:lnTo>
                    <a:pt x="625" y="894"/>
                  </a:lnTo>
                  <a:lnTo>
                    <a:pt x="637" y="889"/>
                  </a:lnTo>
                  <a:lnTo>
                    <a:pt x="649" y="884"/>
                  </a:lnTo>
                  <a:lnTo>
                    <a:pt x="660" y="877"/>
                  </a:lnTo>
                  <a:lnTo>
                    <a:pt x="671" y="870"/>
                  </a:lnTo>
                  <a:lnTo>
                    <a:pt x="680" y="860"/>
                  </a:lnTo>
                  <a:lnTo>
                    <a:pt x="689" y="851"/>
                  </a:lnTo>
                  <a:lnTo>
                    <a:pt x="696" y="841"/>
                  </a:lnTo>
                  <a:lnTo>
                    <a:pt x="704" y="829"/>
                  </a:lnTo>
                  <a:lnTo>
                    <a:pt x="709" y="817"/>
                  </a:lnTo>
                  <a:lnTo>
                    <a:pt x="713" y="806"/>
                  </a:lnTo>
                  <a:lnTo>
                    <a:pt x="717" y="793"/>
                  </a:lnTo>
                  <a:lnTo>
                    <a:pt x="719" y="779"/>
                  </a:lnTo>
                  <a:lnTo>
                    <a:pt x="720" y="765"/>
                  </a:lnTo>
                  <a:lnTo>
                    <a:pt x="720" y="150"/>
                  </a:lnTo>
                  <a:lnTo>
                    <a:pt x="735" y="150"/>
                  </a:lnTo>
                  <a:lnTo>
                    <a:pt x="738" y="150"/>
                  </a:lnTo>
                  <a:lnTo>
                    <a:pt x="740" y="149"/>
                  </a:lnTo>
                  <a:lnTo>
                    <a:pt x="743" y="148"/>
                  </a:lnTo>
                  <a:lnTo>
                    <a:pt x="745" y="146"/>
                  </a:lnTo>
                  <a:lnTo>
                    <a:pt x="748" y="143"/>
                  </a:lnTo>
                  <a:lnTo>
                    <a:pt x="749" y="141"/>
                  </a:lnTo>
                  <a:lnTo>
                    <a:pt x="750" y="138"/>
                  </a:lnTo>
                  <a:lnTo>
                    <a:pt x="750" y="135"/>
                  </a:lnTo>
                  <a:lnTo>
                    <a:pt x="750" y="75"/>
                  </a:lnTo>
                  <a:lnTo>
                    <a:pt x="750" y="68"/>
                  </a:lnTo>
                  <a:lnTo>
                    <a:pt x="749" y="60"/>
                  </a:lnTo>
                  <a:lnTo>
                    <a:pt x="747" y="54"/>
                  </a:lnTo>
                  <a:lnTo>
                    <a:pt x="743" y="47"/>
                  </a:lnTo>
                  <a:lnTo>
                    <a:pt x="740" y="41"/>
                  </a:lnTo>
                  <a:lnTo>
                    <a:pt x="737" y="34"/>
                  </a:lnTo>
                  <a:lnTo>
                    <a:pt x="733" y="28"/>
                  </a:lnTo>
                  <a:lnTo>
                    <a:pt x="727" y="23"/>
                  </a:lnTo>
                  <a:lnTo>
                    <a:pt x="723" y="18"/>
                  </a:lnTo>
                  <a:lnTo>
                    <a:pt x="717" y="13"/>
                  </a:lnTo>
                  <a:lnTo>
                    <a:pt x="711" y="10"/>
                  </a:lnTo>
                  <a:lnTo>
                    <a:pt x="705" y="7"/>
                  </a:lnTo>
                  <a:lnTo>
                    <a:pt x="698" y="3"/>
                  </a:lnTo>
                  <a:lnTo>
                    <a:pt x="691" y="1"/>
                  </a:lnTo>
                  <a:lnTo>
                    <a:pt x="683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9">
              <a:extLst>
                <a:ext uri="{FF2B5EF4-FFF2-40B4-BE49-F238E27FC236}">
                  <a16:creationId xmlns="" xmlns:a16="http://schemas.microsoft.com/office/drawing/2014/main" id="{C42FA736-D1AB-4AFB-8823-8706CA9E3E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53625" y="1422400"/>
              <a:ext cx="161925" cy="161925"/>
            </a:xfrm>
            <a:custGeom>
              <a:avLst/>
              <a:gdLst>
                <a:gd name="T0" fmla="*/ 30 w 511"/>
                <a:gd name="T1" fmla="*/ 30 h 510"/>
                <a:gd name="T2" fmla="*/ 481 w 511"/>
                <a:gd name="T3" fmla="*/ 30 h 510"/>
                <a:gd name="T4" fmla="*/ 481 w 511"/>
                <a:gd name="T5" fmla="*/ 480 h 510"/>
                <a:gd name="T6" fmla="*/ 30 w 511"/>
                <a:gd name="T7" fmla="*/ 480 h 510"/>
                <a:gd name="T8" fmla="*/ 30 w 511"/>
                <a:gd name="T9" fmla="*/ 30 h 510"/>
                <a:gd name="T10" fmla="*/ 15 w 511"/>
                <a:gd name="T11" fmla="*/ 510 h 510"/>
                <a:gd name="T12" fmla="*/ 496 w 511"/>
                <a:gd name="T13" fmla="*/ 510 h 510"/>
                <a:gd name="T14" fmla="*/ 499 w 511"/>
                <a:gd name="T15" fmla="*/ 510 h 510"/>
                <a:gd name="T16" fmla="*/ 501 w 511"/>
                <a:gd name="T17" fmla="*/ 509 h 510"/>
                <a:gd name="T18" fmla="*/ 504 w 511"/>
                <a:gd name="T19" fmla="*/ 508 h 510"/>
                <a:gd name="T20" fmla="*/ 507 w 511"/>
                <a:gd name="T21" fmla="*/ 506 h 510"/>
                <a:gd name="T22" fmla="*/ 508 w 511"/>
                <a:gd name="T23" fmla="*/ 504 h 510"/>
                <a:gd name="T24" fmla="*/ 510 w 511"/>
                <a:gd name="T25" fmla="*/ 501 h 510"/>
                <a:gd name="T26" fmla="*/ 511 w 511"/>
                <a:gd name="T27" fmla="*/ 498 h 510"/>
                <a:gd name="T28" fmla="*/ 511 w 511"/>
                <a:gd name="T29" fmla="*/ 495 h 510"/>
                <a:gd name="T30" fmla="*/ 511 w 511"/>
                <a:gd name="T31" fmla="*/ 15 h 510"/>
                <a:gd name="T32" fmla="*/ 511 w 511"/>
                <a:gd name="T33" fmla="*/ 13 h 510"/>
                <a:gd name="T34" fmla="*/ 510 w 511"/>
                <a:gd name="T35" fmla="*/ 9 h 510"/>
                <a:gd name="T36" fmla="*/ 508 w 511"/>
                <a:gd name="T37" fmla="*/ 7 h 510"/>
                <a:gd name="T38" fmla="*/ 507 w 511"/>
                <a:gd name="T39" fmla="*/ 5 h 510"/>
                <a:gd name="T40" fmla="*/ 504 w 511"/>
                <a:gd name="T41" fmla="*/ 3 h 510"/>
                <a:gd name="T42" fmla="*/ 501 w 511"/>
                <a:gd name="T43" fmla="*/ 1 h 510"/>
                <a:gd name="T44" fmla="*/ 499 w 511"/>
                <a:gd name="T45" fmla="*/ 1 h 510"/>
                <a:gd name="T46" fmla="*/ 496 w 511"/>
                <a:gd name="T47" fmla="*/ 0 h 510"/>
                <a:gd name="T48" fmla="*/ 15 w 511"/>
                <a:gd name="T49" fmla="*/ 0 h 510"/>
                <a:gd name="T50" fmla="*/ 12 w 511"/>
                <a:gd name="T51" fmla="*/ 1 h 510"/>
                <a:gd name="T52" fmla="*/ 10 w 511"/>
                <a:gd name="T53" fmla="*/ 1 h 510"/>
                <a:gd name="T54" fmla="*/ 7 w 511"/>
                <a:gd name="T55" fmla="*/ 3 h 510"/>
                <a:gd name="T56" fmla="*/ 5 w 511"/>
                <a:gd name="T57" fmla="*/ 5 h 510"/>
                <a:gd name="T58" fmla="*/ 3 w 511"/>
                <a:gd name="T59" fmla="*/ 7 h 510"/>
                <a:gd name="T60" fmla="*/ 2 w 511"/>
                <a:gd name="T61" fmla="*/ 9 h 510"/>
                <a:gd name="T62" fmla="*/ 0 w 511"/>
                <a:gd name="T63" fmla="*/ 13 h 510"/>
                <a:gd name="T64" fmla="*/ 0 w 511"/>
                <a:gd name="T65" fmla="*/ 15 h 510"/>
                <a:gd name="T66" fmla="*/ 0 w 511"/>
                <a:gd name="T67" fmla="*/ 495 h 510"/>
                <a:gd name="T68" fmla="*/ 0 w 511"/>
                <a:gd name="T69" fmla="*/ 498 h 510"/>
                <a:gd name="T70" fmla="*/ 2 w 511"/>
                <a:gd name="T71" fmla="*/ 501 h 510"/>
                <a:gd name="T72" fmla="*/ 3 w 511"/>
                <a:gd name="T73" fmla="*/ 504 h 510"/>
                <a:gd name="T74" fmla="*/ 5 w 511"/>
                <a:gd name="T75" fmla="*/ 506 h 510"/>
                <a:gd name="T76" fmla="*/ 7 w 511"/>
                <a:gd name="T77" fmla="*/ 508 h 510"/>
                <a:gd name="T78" fmla="*/ 10 w 511"/>
                <a:gd name="T79" fmla="*/ 509 h 510"/>
                <a:gd name="T80" fmla="*/ 12 w 511"/>
                <a:gd name="T81" fmla="*/ 510 h 510"/>
                <a:gd name="T82" fmla="*/ 15 w 511"/>
                <a:gd name="T83" fmla="*/ 51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1" h="510">
                  <a:moveTo>
                    <a:pt x="30" y="30"/>
                  </a:moveTo>
                  <a:lnTo>
                    <a:pt x="481" y="30"/>
                  </a:lnTo>
                  <a:lnTo>
                    <a:pt x="481" y="480"/>
                  </a:lnTo>
                  <a:lnTo>
                    <a:pt x="30" y="480"/>
                  </a:lnTo>
                  <a:lnTo>
                    <a:pt x="30" y="30"/>
                  </a:lnTo>
                  <a:close/>
                  <a:moveTo>
                    <a:pt x="15" y="510"/>
                  </a:moveTo>
                  <a:lnTo>
                    <a:pt x="496" y="510"/>
                  </a:lnTo>
                  <a:lnTo>
                    <a:pt x="499" y="510"/>
                  </a:lnTo>
                  <a:lnTo>
                    <a:pt x="501" y="509"/>
                  </a:lnTo>
                  <a:lnTo>
                    <a:pt x="504" y="508"/>
                  </a:lnTo>
                  <a:lnTo>
                    <a:pt x="507" y="506"/>
                  </a:lnTo>
                  <a:lnTo>
                    <a:pt x="508" y="504"/>
                  </a:lnTo>
                  <a:lnTo>
                    <a:pt x="510" y="501"/>
                  </a:lnTo>
                  <a:lnTo>
                    <a:pt x="511" y="498"/>
                  </a:lnTo>
                  <a:lnTo>
                    <a:pt x="511" y="495"/>
                  </a:lnTo>
                  <a:lnTo>
                    <a:pt x="511" y="15"/>
                  </a:lnTo>
                  <a:lnTo>
                    <a:pt x="511" y="13"/>
                  </a:lnTo>
                  <a:lnTo>
                    <a:pt x="510" y="9"/>
                  </a:lnTo>
                  <a:lnTo>
                    <a:pt x="508" y="7"/>
                  </a:lnTo>
                  <a:lnTo>
                    <a:pt x="507" y="5"/>
                  </a:lnTo>
                  <a:lnTo>
                    <a:pt x="504" y="3"/>
                  </a:lnTo>
                  <a:lnTo>
                    <a:pt x="501" y="1"/>
                  </a:lnTo>
                  <a:lnTo>
                    <a:pt x="499" y="1"/>
                  </a:lnTo>
                  <a:lnTo>
                    <a:pt x="496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495"/>
                  </a:lnTo>
                  <a:lnTo>
                    <a:pt x="0" y="498"/>
                  </a:lnTo>
                  <a:lnTo>
                    <a:pt x="2" y="501"/>
                  </a:lnTo>
                  <a:lnTo>
                    <a:pt x="3" y="504"/>
                  </a:lnTo>
                  <a:lnTo>
                    <a:pt x="5" y="506"/>
                  </a:lnTo>
                  <a:lnTo>
                    <a:pt x="7" y="508"/>
                  </a:lnTo>
                  <a:lnTo>
                    <a:pt x="10" y="509"/>
                  </a:lnTo>
                  <a:lnTo>
                    <a:pt x="12" y="510"/>
                  </a:lnTo>
                  <a:lnTo>
                    <a:pt x="15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0">
              <a:extLst>
                <a:ext uri="{FF2B5EF4-FFF2-40B4-BE49-F238E27FC236}">
                  <a16:creationId xmlns="" xmlns:a16="http://schemas.microsoft.com/office/drawing/2014/main" id="{CC8ACCF7-250B-4375-B764-5B6B5BE30E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72675" y="1441450"/>
              <a:ext cx="123825" cy="123825"/>
            </a:xfrm>
            <a:custGeom>
              <a:avLst/>
              <a:gdLst>
                <a:gd name="T0" fmla="*/ 256 w 391"/>
                <a:gd name="T1" fmla="*/ 240 h 390"/>
                <a:gd name="T2" fmla="*/ 250 w 391"/>
                <a:gd name="T3" fmla="*/ 241 h 390"/>
                <a:gd name="T4" fmla="*/ 245 w 391"/>
                <a:gd name="T5" fmla="*/ 245 h 390"/>
                <a:gd name="T6" fmla="*/ 242 w 391"/>
                <a:gd name="T7" fmla="*/ 250 h 390"/>
                <a:gd name="T8" fmla="*/ 241 w 391"/>
                <a:gd name="T9" fmla="*/ 255 h 390"/>
                <a:gd name="T10" fmla="*/ 150 w 391"/>
                <a:gd name="T11" fmla="*/ 360 h 390"/>
                <a:gd name="T12" fmla="*/ 150 w 391"/>
                <a:gd name="T13" fmla="*/ 252 h 390"/>
                <a:gd name="T14" fmla="*/ 148 w 391"/>
                <a:gd name="T15" fmla="*/ 247 h 390"/>
                <a:gd name="T16" fmla="*/ 144 w 391"/>
                <a:gd name="T17" fmla="*/ 242 h 390"/>
                <a:gd name="T18" fmla="*/ 138 w 391"/>
                <a:gd name="T19" fmla="*/ 240 h 390"/>
                <a:gd name="T20" fmla="*/ 30 w 391"/>
                <a:gd name="T21" fmla="*/ 240 h 390"/>
                <a:gd name="T22" fmla="*/ 135 w 391"/>
                <a:gd name="T23" fmla="*/ 150 h 390"/>
                <a:gd name="T24" fmla="*/ 142 w 391"/>
                <a:gd name="T25" fmla="*/ 149 h 390"/>
                <a:gd name="T26" fmla="*/ 146 w 391"/>
                <a:gd name="T27" fmla="*/ 146 h 390"/>
                <a:gd name="T28" fmla="*/ 149 w 391"/>
                <a:gd name="T29" fmla="*/ 141 h 390"/>
                <a:gd name="T30" fmla="*/ 150 w 391"/>
                <a:gd name="T31" fmla="*/ 136 h 390"/>
                <a:gd name="T32" fmla="*/ 241 w 391"/>
                <a:gd name="T33" fmla="*/ 30 h 390"/>
                <a:gd name="T34" fmla="*/ 241 w 391"/>
                <a:gd name="T35" fmla="*/ 139 h 390"/>
                <a:gd name="T36" fmla="*/ 243 w 391"/>
                <a:gd name="T37" fmla="*/ 144 h 390"/>
                <a:gd name="T38" fmla="*/ 248 w 391"/>
                <a:gd name="T39" fmla="*/ 147 h 390"/>
                <a:gd name="T40" fmla="*/ 253 w 391"/>
                <a:gd name="T41" fmla="*/ 149 h 390"/>
                <a:gd name="T42" fmla="*/ 361 w 391"/>
                <a:gd name="T43" fmla="*/ 150 h 390"/>
                <a:gd name="T44" fmla="*/ 376 w 391"/>
                <a:gd name="T45" fmla="*/ 119 h 390"/>
                <a:gd name="T46" fmla="*/ 271 w 391"/>
                <a:gd name="T47" fmla="*/ 15 h 390"/>
                <a:gd name="T48" fmla="*/ 269 w 391"/>
                <a:gd name="T49" fmla="*/ 9 h 390"/>
                <a:gd name="T50" fmla="*/ 266 w 391"/>
                <a:gd name="T51" fmla="*/ 5 h 390"/>
                <a:gd name="T52" fmla="*/ 261 w 391"/>
                <a:gd name="T53" fmla="*/ 2 h 390"/>
                <a:gd name="T54" fmla="*/ 256 w 391"/>
                <a:gd name="T55" fmla="*/ 0 h 390"/>
                <a:gd name="T56" fmla="*/ 133 w 391"/>
                <a:gd name="T57" fmla="*/ 1 h 390"/>
                <a:gd name="T58" fmla="*/ 128 w 391"/>
                <a:gd name="T59" fmla="*/ 3 h 390"/>
                <a:gd name="T60" fmla="*/ 123 w 391"/>
                <a:gd name="T61" fmla="*/ 7 h 390"/>
                <a:gd name="T62" fmla="*/ 121 w 391"/>
                <a:gd name="T63" fmla="*/ 13 h 390"/>
                <a:gd name="T64" fmla="*/ 120 w 391"/>
                <a:gd name="T65" fmla="*/ 119 h 390"/>
                <a:gd name="T66" fmla="*/ 12 w 391"/>
                <a:gd name="T67" fmla="*/ 121 h 390"/>
                <a:gd name="T68" fmla="*/ 7 w 391"/>
                <a:gd name="T69" fmla="*/ 123 h 390"/>
                <a:gd name="T70" fmla="*/ 4 w 391"/>
                <a:gd name="T71" fmla="*/ 127 h 390"/>
                <a:gd name="T72" fmla="*/ 0 w 391"/>
                <a:gd name="T73" fmla="*/ 132 h 390"/>
                <a:gd name="T74" fmla="*/ 0 w 391"/>
                <a:gd name="T75" fmla="*/ 255 h 390"/>
                <a:gd name="T76" fmla="*/ 1 w 391"/>
                <a:gd name="T77" fmla="*/ 261 h 390"/>
                <a:gd name="T78" fmla="*/ 5 w 391"/>
                <a:gd name="T79" fmla="*/ 266 h 390"/>
                <a:gd name="T80" fmla="*/ 10 w 391"/>
                <a:gd name="T81" fmla="*/ 269 h 390"/>
                <a:gd name="T82" fmla="*/ 15 w 391"/>
                <a:gd name="T83" fmla="*/ 270 h 390"/>
                <a:gd name="T84" fmla="*/ 120 w 391"/>
                <a:gd name="T85" fmla="*/ 375 h 390"/>
                <a:gd name="T86" fmla="*/ 121 w 391"/>
                <a:gd name="T87" fmla="*/ 382 h 390"/>
                <a:gd name="T88" fmla="*/ 125 w 391"/>
                <a:gd name="T89" fmla="*/ 386 h 390"/>
                <a:gd name="T90" fmla="*/ 130 w 391"/>
                <a:gd name="T91" fmla="*/ 389 h 390"/>
                <a:gd name="T92" fmla="*/ 135 w 391"/>
                <a:gd name="T93" fmla="*/ 390 h 390"/>
                <a:gd name="T94" fmla="*/ 258 w 391"/>
                <a:gd name="T95" fmla="*/ 390 h 390"/>
                <a:gd name="T96" fmla="*/ 264 w 391"/>
                <a:gd name="T97" fmla="*/ 388 h 390"/>
                <a:gd name="T98" fmla="*/ 268 w 391"/>
                <a:gd name="T99" fmla="*/ 384 h 390"/>
                <a:gd name="T100" fmla="*/ 270 w 391"/>
                <a:gd name="T101" fmla="*/ 378 h 390"/>
                <a:gd name="T102" fmla="*/ 271 w 391"/>
                <a:gd name="T103" fmla="*/ 270 h 390"/>
                <a:gd name="T104" fmla="*/ 379 w 391"/>
                <a:gd name="T105" fmla="*/ 269 h 390"/>
                <a:gd name="T106" fmla="*/ 385 w 391"/>
                <a:gd name="T107" fmla="*/ 268 h 390"/>
                <a:gd name="T108" fmla="*/ 388 w 391"/>
                <a:gd name="T109" fmla="*/ 264 h 390"/>
                <a:gd name="T110" fmla="*/ 390 w 391"/>
                <a:gd name="T111" fmla="*/ 259 h 390"/>
                <a:gd name="T112" fmla="*/ 391 w 391"/>
                <a:gd name="T113" fmla="*/ 136 h 390"/>
                <a:gd name="T114" fmla="*/ 390 w 391"/>
                <a:gd name="T115" fmla="*/ 129 h 390"/>
                <a:gd name="T116" fmla="*/ 387 w 391"/>
                <a:gd name="T117" fmla="*/ 125 h 390"/>
                <a:gd name="T118" fmla="*/ 381 w 391"/>
                <a:gd name="T119" fmla="*/ 122 h 390"/>
                <a:gd name="T120" fmla="*/ 376 w 391"/>
                <a:gd name="T121" fmla="*/ 119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1" h="390">
                  <a:moveTo>
                    <a:pt x="361" y="240"/>
                  </a:moveTo>
                  <a:lnTo>
                    <a:pt x="256" y="240"/>
                  </a:lnTo>
                  <a:lnTo>
                    <a:pt x="253" y="240"/>
                  </a:lnTo>
                  <a:lnTo>
                    <a:pt x="250" y="241"/>
                  </a:lnTo>
                  <a:lnTo>
                    <a:pt x="248" y="242"/>
                  </a:lnTo>
                  <a:lnTo>
                    <a:pt x="245" y="245"/>
                  </a:lnTo>
                  <a:lnTo>
                    <a:pt x="243" y="247"/>
                  </a:lnTo>
                  <a:lnTo>
                    <a:pt x="242" y="250"/>
                  </a:lnTo>
                  <a:lnTo>
                    <a:pt x="241" y="252"/>
                  </a:lnTo>
                  <a:lnTo>
                    <a:pt x="241" y="255"/>
                  </a:lnTo>
                  <a:lnTo>
                    <a:pt x="241" y="360"/>
                  </a:lnTo>
                  <a:lnTo>
                    <a:pt x="150" y="360"/>
                  </a:lnTo>
                  <a:lnTo>
                    <a:pt x="150" y="255"/>
                  </a:lnTo>
                  <a:lnTo>
                    <a:pt x="150" y="252"/>
                  </a:lnTo>
                  <a:lnTo>
                    <a:pt x="149" y="250"/>
                  </a:lnTo>
                  <a:lnTo>
                    <a:pt x="148" y="247"/>
                  </a:lnTo>
                  <a:lnTo>
                    <a:pt x="146" y="245"/>
                  </a:lnTo>
                  <a:lnTo>
                    <a:pt x="144" y="242"/>
                  </a:lnTo>
                  <a:lnTo>
                    <a:pt x="142" y="241"/>
                  </a:lnTo>
                  <a:lnTo>
                    <a:pt x="138" y="240"/>
                  </a:lnTo>
                  <a:lnTo>
                    <a:pt x="135" y="240"/>
                  </a:lnTo>
                  <a:lnTo>
                    <a:pt x="30" y="240"/>
                  </a:lnTo>
                  <a:lnTo>
                    <a:pt x="30" y="150"/>
                  </a:lnTo>
                  <a:lnTo>
                    <a:pt x="135" y="150"/>
                  </a:lnTo>
                  <a:lnTo>
                    <a:pt x="138" y="149"/>
                  </a:lnTo>
                  <a:lnTo>
                    <a:pt x="142" y="149"/>
                  </a:lnTo>
                  <a:lnTo>
                    <a:pt x="144" y="147"/>
                  </a:lnTo>
                  <a:lnTo>
                    <a:pt x="146" y="146"/>
                  </a:lnTo>
                  <a:lnTo>
                    <a:pt x="148" y="144"/>
                  </a:lnTo>
                  <a:lnTo>
                    <a:pt x="149" y="141"/>
                  </a:lnTo>
                  <a:lnTo>
                    <a:pt x="150" y="139"/>
                  </a:lnTo>
                  <a:lnTo>
                    <a:pt x="150" y="136"/>
                  </a:lnTo>
                  <a:lnTo>
                    <a:pt x="150" y="30"/>
                  </a:lnTo>
                  <a:lnTo>
                    <a:pt x="241" y="30"/>
                  </a:lnTo>
                  <a:lnTo>
                    <a:pt x="241" y="136"/>
                  </a:lnTo>
                  <a:lnTo>
                    <a:pt x="241" y="139"/>
                  </a:lnTo>
                  <a:lnTo>
                    <a:pt x="242" y="141"/>
                  </a:lnTo>
                  <a:lnTo>
                    <a:pt x="243" y="144"/>
                  </a:lnTo>
                  <a:lnTo>
                    <a:pt x="245" y="146"/>
                  </a:lnTo>
                  <a:lnTo>
                    <a:pt x="248" y="147"/>
                  </a:lnTo>
                  <a:lnTo>
                    <a:pt x="250" y="149"/>
                  </a:lnTo>
                  <a:lnTo>
                    <a:pt x="253" y="149"/>
                  </a:lnTo>
                  <a:lnTo>
                    <a:pt x="256" y="150"/>
                  </a:lnTo>
                  <a:lnTo>
                    <a:pt x="361" y="150"/>
                  </a:lnTo>
                  <a:lnTo>
                    <a:pt x="361" y="240"/>
                  </a:lnTo>
                  <a:close/>
                  <a:moveTo>
                    <a:pt x="376" y="119"/>
                  </a:moveTo>
                  <a:lnTo>
                    <a:pt x="271" y="119"/>
                  </a:lnTo>
                  <a:lnTo>
                    <a:pt x="271" y="15"/>
                  </a:lnTo>
                  <a:lnTo>
                    <a:pt x="270" y="13"/>
                  </a:lnTo>
                  <a:lnTo>
                    <a:pt x="269" y="9"/>
                  </a:lnTo>
                  <a:lnTo>
                    <a:pt x="268" y="7"/>
                  </a:lnTo>
                  <a:lnTo>
                    <a:pt x="266" y="5"/>
                  </a:lnTo>
                  <a:lnTo>
                    <a:pt x="264" y="3"/>
                  </a:lnTo>
                  <a:lnTo>
                    <a:pt x="261" y="2"/>
                  </a:lnTo>
                  <a:lnTo>
                    <a:pt x="258" y="1"/>
                  </a:lnTo>
                  <a:lnTo>
                    <a:pt x="256" y="0"/>
                  </a:lnTo>
                  <a:lnTo>
                    <a:pt x="135" y="0"/>
                  </a:lnTo>
                  <a:lnTo>
                    <a:pt x="133" y="1"/>
                  </a:lnTo>
                  <a:lnTo>
                    <a:pt x="130" y="2"/>
                  </a:lnTo>
                  <a:lnTo>
                    <a:pt x="128" y="3"/>
                  </a:lnTo>
                  <a:lnTo>
                    <a:pt x="125" y="5"/>
                  </a:lnTo>
                  <a:lnTo>
                    <a:pt x="123" y="7"/>
                  </a:lnTo>
                  <a:lnTo>
                    <a:pt x="121" y="9"/>
                  </a:lnTo>
                  <a:lnTo>
                    <a:pt x="121" y="13"/>
                  </a:lnTo>
                  <a:lnTo>
                    <a:pt x="120" y="15"/>
                  </a:lnTo>
                  <a:lnTo>
                    <a:pt x="120" y="119"/>
                  </a:lnTo>
                  <a:lnTo>
                    <a:pt x="15" y="119"/>
                  </a:lnTo>
                  <a:lnTo>
                    <a:pt x="12" y="121"/>
                  </a:lnTo>
                  <a:lnTo>
                    <a:pt x="10" y="122"/>
                  </a:lnTo>
                  <a:lnTo>
                    <a:pt x="7" y="123"/>
                  </a:lnTo>
                  <a:lnTo>
                    <a:pt x="5" y="125"/>
                  </a:lnTo>
                  <a:lnTo>
                    <a:pt x="4" y="127"/>
                  </a:lnTo>
                  <a:lnTo>
                    <a:pt x="1" y="129"/>
                  </a:lnTo>
                  <a:lnTo>
                    <a:pt x="0" y="132"/>
                  </a:lnTo>
                  <a:lnTo>
                    <a:pt x="0" y="136"/>
                  </a:lnTo>
                  <a:lnTo>
                    <a:pt x="0" y="255"/>
                  </a:lnTo>
                  <a:lnTo>
                    <a:pt x="0" y="259"/>
                  </a:lnTo>
                  <a:lnTo>
                    <a:pt x="1" y="261"/>
                  </a:lnTo>
                  <a:lnTo>
                    <a:pt x="4" y="264"/>
                  </a:lnTo>
                  <a:lnTo>
                    <a:pt x="5" y="266"/>
                  </a:lnTo>
                  <a:lnTo>
                    <a:pt x="7" y="268"/>
                  </a:lnTo>
                  <a:lnTo>
                    <a:pt x="10" y="269"/>
                  </a:lnTo>
                  <a:lnTo>
                    <a:pt x="12" y="269"/>
                  </a:lnTo>
                  <a:lnTo>
                    <a:pt x="15" y="270"/>
                  </a:lnTo>
                  <a:lnTo>
                    <a:pt x="120" y="270"/>
                  </a:lnTo>
                  <a:lnTo>
                    <a:pt x="120" y="375"/>
                  </a:lnTo>
                  <a:lnTo>
                    <a:pt x="121" y="378"/>
                  </a:lnTo>
                  <a:lnTo>
                    <a:pt x="121" y="382"/>
                  </a:lnTo>
                  <a:lnTo>
                    <a:pt x="123" y="384"/>
                  </a:lnTo>
                  <a:lnTo>
                    <a:pt x="125" y="386"/>
                  </a:lnTo>
                  <a:lnTo>
                    <a:pt x="128" y="388"/>
                  </a:lnTo>
                  <a:lnTo>
                    <a:pt x="130" y="389"/>
                  </a:lnTo>
                  <a:lnTo>
                    <a:pt x="133" y="390"/>
                  </a:lnTo>
                  <a:lnTo>
                    <a:pt x="135" y="390"/>
                  </a:lnTo>
                  <a:lnTo>
                    <a:pt x="256" y="390"/>
                  </a:lnTo>
                  <a:lnTo>
                    <a:pt x="258" y="390"/>
                  </a:lnTo>
                  <a:lnTo>
                    <a:pt x="261" y="389"/>
                  </a:lnTo>
                  <a:lnTo>
                    <a:pt x="264" y="388"/>
                  </a:lnTo>
                  <a:lnTo>
                    <a:pt x="266" y="386"/>
                  </a:lnTo>
                  <a:lnTo>
                    <a:pt x="268" y="384"/>
                  </a:lnTo>
                  <a:lnTo>
                    <a:pt x="269" y="382"/>
                  </a:lnTo>
                  <a:lnTo>
                    <a:pt x="270" y="378"/>
                  </a:lnTo>
                  <a:lnTo>
                    <a:pt x="271" y="375"/>
                  </a:lnTo>
                  <a:lnTo>
                    <a:pt x="271" y="270"/>
                  </a:lnTo>
                  <a:lnTo>
                    <a:pt x="376" y="270"/>
                  </a:lnTo>
                  <a:lnTo>
                    <a:pt x="379" y="269"/>
                  </a:lnTo>
                  <a:lnTo>
                    <a:pt x="381" y="269"/>
                  </a:lnTo>
                  <a:lnTo>
                    <a:pt x="385" y="268"/>
                  </a:lnTo>
                  <a:lnTo>
                    <a:pt x="387" y="266"/>
                  </a:lnTo>
                  <a:lnTo>
                    <a:pt x="388" y="264"/>
                  </a:lnTo>
                  <a:lnTo>
                    <a:pt x="390" y="261"/>
                  </a:lnTo>
                  <a:lnTo>
                    <a:pt x="390" y="259"/>
                  </a:lnTo>
                  <a:lnTo>
                    <a:pt x="391" y="255"/>
                  </a:lnTo>
                  <a:lnTo>
                    <a:pt x="391" y="136"/>
                  </a:lnTo>
                  <a:lnTo>
                    <a:pt x="390" y="132"/>
                  </a:lnTo>
                  <a:lnTo>
                    <a:pt x="390" y="129"/>
                  </a:lnTo>
                  <a:lnTo>
                    <a:pt x="388" y="127"/>
                  </a:lnTo>
                  <a:lnTo>
                    <a:pt x="387" y="125"/>
                  </a:lnTo>
                  <a:lnTo>
                    <a:pt x="385" y="123"/>
                  </a:lnTo>
                  <a:lnTo>
                    <a:pt x="381" y="122"/>
                  </a:lnTo>
                  <a:lnTo>
                    <a:pt x="379" y="121"/>
                  </a:lnTo>
                  <a:lnTo>
                    <a:pt x="376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416">
            <a:extLst>
              <a:ext uri="{FF2B5EF4-FFF2-40B4-BE49-F238E27FC236}">
                <a16:creationId xmlns="" xmlns:a16="http://schemas.microsoft.com/office/drawing/2014/main" id="{29CB7BEC-10AB-4AC3-A954-7B6C245D4320}"/>
              </a:ext>
            </a:extLst>
          </p:cNvPr>
          <p:cNvSpPr>
            <a:spLocks noEditPoints="1"/>
          </p:cNvSpPr>
          <p:nvPr/>
        </p:nvSpPr>
        <p:spPr bwMode="auto">
          <a:xfrm>
            <a:off x="5940308" y="742989"/>
            <a:ext cx="352823" cy="460204"/>
          </a:xfrm>
          <a:custGeom>
            <a:avLst/>
            <a:gdLst>
              <a:gd name="T0" fmla="*/ 180 w 690"/>
              <a:gd name="T1" fmla="*/ 180 h 900"/>
              <a:gd name="T2" fmla="*/ 64 w 690"/>
              <a:gd name="T3" fmla="*/ 185 h 900"/>
              <a:gd name="T4" fmla="*/ 60 w 690"/>
              <a:gd name="T5" fmla="*/ 795 h 900"/>
              <a:gd name="T6" fmla="*/ 66 w 690"/>
              <a:gd name="T7" fmla="*/ 808 h 900"/>
              <a:gd name="T8" fmla="*/ 618 w 690"/>
              <a:gd name="T9" fmla="*/ 810 h 900"/>
              <a:gd name="T10" fmla="*/ 629 w 690"/>
              <a:gd name="T11" fmla="*/ 801 h 900"/>
              <a:gd name="T12" fmla="*/ 629 w 690"/>
              <a:gd name="T13" fmla="*/ 189 h 900"/>
              <a:gd name="T14" fmla="*/ 618 w 690"/>
              <a:gd name="T15" fmla="*/ 180 h 900"/>
              <a:gd name="T16" fmla="*/ 660 w 690"/>
              <a:gd name="T17" fmla="*/ 870 h 900"/>
              <a:gd name="T18" fmla="*/ 263 w 690"/>
              <a:gd name="T19" fmla="*/ 118 h 900"/>
              <a:gd name="T20" fmla="*/ 270 w 690"/>
              <a:gd name="T21" fmla="*/ 105 h 900"/>
              <a:gd name="T22" fmla="*/ 280 w 690"/>
              <a:gd name="T23" fmla="*/ 65 h 900"/>
              <a:gd name="T24" fmla="*/ 305 w 690"/>
              <a:gd name="T25" fmla="*/ 41 h 900"/>
              <a:gd name="T26" fmla="*/ 338 w 690"/>
              <a:gd name="T27" fmla="*/ 30 h 900"/>
              <a:gd name="T28" fmla="*/ 372 w 690"/>
              <a:gd name="T29" fmla="*/ 34 h 900"/>
              <a:gd name="T30" fmla="*/ 401 w 690"/>
              <a:gd name="T31" fmla="*/ 54 h 900"/>
              <a:gd name="T32" fmla="*/ 418 w 690"/>
              <a:gd name="T33" fmla="*/ 87 h 900"/>
              <a:gd name="T34" fmla="*/ 423 w 690"/>
              <a:gd name="T35" fmla="*/ 114 h 900"/>
              <a:gd name="T36" fmla="*/ 435 w 690"/>
              <a:gd name="T37" fmla="*/ 120 h 900"/>
              <a:gd name="T38" fmla="*/ 600 w 690"/>
              <a:gd name="T39" fmla="*/ 510 h 900"/>
              <a:gd name="T40" fmla="*/ 511 w 690"/>
              <a:gd name="T41" fmla="*/ 519 h 900"/>
              <a:gd name="T42" fmla="*/ 380 w 690"/>
              <a:gd name="T43" fmla="*/ 362 h 900"/>
              <a:gd name="T44" fmla="*/ 362 w 690"/>
              <a:gd name="T45" fmla="*/ 369 h 900"/>
              <a:gd name="T46" fmla="*/ 230 w 690"/>
              <a:gd name="T47" fmla="*/ 422 h 900"/>
              <a:gd name="T48" fmla="*/ 213 w 690"/>
              <a:gd name="T49" fmla="*/ 428 h 900"/>
              <a:gd name="T50" fmla="*/ 180 w 690"/>
              <a:gd name="T51" fmla="*/ 225 h 900"/>
              <a:gd name="T52" fmla="*/ 186 w 690"/>
              <a:gd name="T53" fmla="*/ 238 h 900"/>
              <a:gd name="T54" fmla="*/ 498 w 690"/>
              <a:gd name="T55" fmla="*/ 240 h 900"/>
              <a:gd name="T56" fmla="*/ 509 w 690"/>
              <a:gd name="T57" fmla="*/ 231 h 900"/>
              <a:gd name="T58" fmla="*/ 600 w 690"/>
              <a:gd name="T59" fmla="*/ 510 h 900"/>
              <a:gd name="T60" fmla="*/ 175 w 690"/>
              <a:gd name="T61" fmla="*/ 537 h 900"/>
              <a:gd name="T62" fmla="*/ 276 w 690"/>
              <a:gd name="T63" fmla="*/ 598 h 900"/>
              <a:gd name="T64" fmla="*/ 296 w 690"/>
              <a:gd name="T65" fmla="*/ 595 h 900"/>
              <a:gd name="T66" fmla="*/ 456 w 690"/>
              <a:gd name="T67" fmla="*/ 657 h 900"/>
              <a:gd name="T68" fmla="*/ 469 w 690"/>
              <a:gd name="T69" fmla="*/ 659 h 900"/>
              <a:gd name="T70" fmla="*/ 600 w 690"/>
              <a:gd name="T71" fmla="*/ 540 h 900"/>
              <a:gd name="T72" fmla="*/ 510 w 690"/>
              <a:gd name="T73" fmla="*/ 120 h 900"/>
              <a:gd name="T74" fmla="*/ 506 w 690"/>
              <a:gd name="T75" fmla="*/ 94 h 900"/>
              <a:gd name="T76" fmla="*/ 449 w 690"/>
              <a:gd name="T77" fmla="*/ 90 h 900"/>
              <a:gd name="T78" fmla="*/ 431 w 690"/>
              <a:gd name="T79" fmla="*/ 43 h 900"/>
              <a:gd name="T80" fmla="*/ 397 w 690"/>
              <a:gd name="T81" fmla="*/ 13 h 900"/>
              <a:gd name="T82" fmla="*/ 354 w 690"/>
              <a:gd name="T83" fmla="*/ 0 h 900"/>
              <a:gd name="T84" fmla="*/ 309 w 690"/>
              <a:gd name="T85" fmla="*/ 6 h 900"/>
              <a:gd name="T86" fmla="*/ 271 w 690"/>
              <a:gd name="T87" fmla="*/ 29 h 900"/>
              <a:gd name="T88" fmla="*/ 245 w 690"/>
              <a:gd name="T89" fmla="*/ 70 h 900"/>
              <a:gd name="T90" fmla="*/ 189 w 690"/>
              <a:gd name="T91" fmla="*/ 91 h 900"/>
              <a:gd name="T92" fmla="*/ 180 w 690"/>
              <a:gd name="T93" fmla="*/ 102 h 900"/>
              <a:gd name="T94" fmla="*/ 9 w 690"/>
              <a:gd name="T95" fmla="*/ 121 h 900"/>
              <a:gd name="T96" fmla="*/ 0 w 690"/>
              <a:gd name="T97" fmla="*/ 132 h 900"/>
              <a:gd name="T98" fmla="*/ 2 w 690"/>
              <a:gd name="T99" fmla="*/ 893 h 900"/>
              <a:gd name="T100" fmla="*/ 15 w 690"/>
              <a:gd name="T101" fmla="*/ 900 h 900"/>
              <a:gd name="T102" fmla="*/ 686 w 690"/>
              <a:gd name="T103" fmla="*/ 895 h 900"/>
              <a:gd name="T104" fmla="*/ 690 w 690"/>
              <a:gd name="T105" fmla="*/ 135 h 900"/>
              <a:gd name="T106" fmla="*/ 684 w 690"/>
              <a:gd name="T107" fmla="*/ 123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90" h="900">
                <a:moveTo>
                  <a:pt x="660" y="870"/>
                </a:moveTo>
                <a:lnTo>
                  <a:pt x="30" y="870"/>
                </a:lnTo>
                <a:lnTo>
                  <a:pt x="30" y="150"/>
                </a:lnTo>
                <a:lnTo>
                  <a:pt x="180" y="150"/>
                </a:lnTo>
                <a:lnTo>
                  <a:pt x="180" y="180"/>
                </a:lnTo>
                <a:lnTo>
                  <a:pt x="75" y="180"/>
                </a:lnTo>
                <a:lnTo>
                  <a:pt x="72" y="180"/>
                </a:lnTo>
                <a:lnTo>
                  <a:pt x="70" y="181"/>
                </a:lnTo>
                <a:lnTo>
                  <a:pt x="66" y="183"/>
                </a:lnTo>
                <a:lnTo>
                  <a:pt x="64" y="185"/>
                </a:lnTo>
                <a:lnTo>
                  <a:pt x="62" y="187"/>
                </a:lnTo>
                <a:lnTo>
                  <a:pt x="61" y="189"/>
                </a:lnTo>
                <a:lnTo>
                  <a:pt x="60" y="193"/>
                </a:lnTo>
                <a:lnTo>
                  <a:pt x="60" y="195"/>
                </a:lnTo>
                <a:lnTo>
                  <a:pt x="60" y="795"/>
                </a:lnTo>
                <a:lnTo>
                  <a:pt x="60" y="798"/>
                </a:lnTo>
                <a:lnTo>
                  <a:pt x="61" y="801"/>
                </a:lnTo>
                <a:lnTo>
                  <a:pt x="62" y="803"/>
                </a:lnTo>
                <a:lnTo>
                  <a:pt x="64" y="806"/>
                </a:lnTo>
                <a:lnTo>
                  <a:pt x="66" y="808"/>
                </a:lnTo>
                <a:lnTo>
                  <a:pt x="70" y="809"/>
                </a:lnTo>
                <a:lnTo>
                  <a:pt x="72" y="810"/>
                </a:lnTo>
                <a:lnTo>
                  <a:pt x="75" y="810"/>
                </a:lnTo>
                <a:lnTo>
                  <a:pt x="615" y="810"/>
                </a:lnTo>
                <a:lnTo>
                  <a:pt x="618" y="810"/>
                </a:lnTo>
                <a:lnTo>
                  <a:pt x="621" y="809"/>
                </a:lnTo>
                <a:lnTo>
                  <a:pt x="624" y="808"/>
                </a:lnTo>
                <a:lnTo>
                  <a:pt x="626" y="806"/>
                </a:lnTo>
                <a:lnTo>
                  <a:pt x="627" y="803"/>
                </a:lnTo>
                <a:lnTo>
                  <a:pt x="629" y="801"/>
                </a:lnTo>
                <a:lnTo>
                  <a:pt x="630" y="798"/>
                </a:lnTo>
                <a:lnTo>
                  <a:pt x="630" y="795"/>
                </a:lnTo>
                <a:lnTo>
                  <a:pt x="630" y="195"/>
                </a:lnTo>
                <a:lnTo>
                  <a:pt x="630" y="193"/>
                </a:lnTo>
                <a:lnTo>
                  <a:pt x="629" y="189"/>
                </a:lnTo>
                <a:lnTo>
                  <a:pt x="627" y="187"/>
                </a:lnTo>
                <a:lnTo>
                  <a:pt x="626" y="185"/>
                </a:lnTo>
                <a:lnTo>
                  <a:pt x="624" y="183"/>
                </a:lnTo>
                <a:lnTo>
                  <a:pt x="621" y="181"/>
                </a:lnTo>
                <a:lnTo>
                  <a:pt x="618" y="180"/>
                </a:lnTo>
                <a:lnTo>
                  <a:pt x="615" y="180"/>
                </a:lnTo>
                <a:lnTo>
                  <a:pt x="510" y="180"/>
                </a:lnTo>
                <a:lnTo>
                  <a:pt x="510" y="150"/>
                </a:lnTo>
                <a:lnTo>
                  <a:pt x="660" y="150"/>
                </a:lnTo>
                <a:lnTo>
                  <a:pt x="660" y="870"/>
                </a:lnTo>
                <a:close/>
                <a:moveTo>
                  <a:pt x="210" y="120"/>
                </a:moveTo>
                <a:lnTo>
                  <a:pt x="255" y="120"/>
                </a:lnTo>
                <a:lnTo>
                  <a:pt x="258" y="120"/>
                </a:lnTo>
                <a:lnTo>
                  <a:pt x="261" y="119"/>
                </a:lnTo>
                <a:lnTo>
                  <a:pt x="263" y="118"/>
                </a:lnTo>
                <a:lnTo>
                  <a:pt x="265" y="116"/>
                </a:lnTo>
                <a:lnTo>
                  <a:pt x="267" y="114"/>
                </a:lnTo>
                <a:lnTo>
                  <a:pt x="269" y="111"/>
                </a:lnTo>
                <a:lnTo>
                  <a:pt x="270" y="108"/>
                </a:lnTo>
                <a:lnTo>
                  <a:pt x="270" y="105"/>
                </a:lnTo>
                <a:lnTo>
                  <a:pt x="271" y="95"/>
                </a:lnTo>
                <a:lnTo>
                  <a:pt x="272" y="87"/>
                </a:lnTo>
                <a:lnTo>
                  <a:pt x="274" y="79"/>
                </a:lnTo>
                <a:lnTo>
                  <a:pt x="276" y="72"/>
                </a:lnTo>
                <a:lnTo>
                  <a:pt x="280" y="65"/>
                </a:lnTo>
                <a:lnTo>
                  <a:pt x="285" y="59"/>
                </a:lnTo>
                <a:lnTo>
                  <a:pt x="289" y="54"/>
                </a:lnTo>
                <a:lnTo>
                  <a:pt x="294" y="48"/>
                </a:lnTo>
                <a:lnTo>
                  <a:pt x="300" y="44"/>
                </a:lnTo>
                <a:lnTo>
                  <a:pt x="305" y="41"/>
                </a:lnTo>
                <a:lnTo>
                  <a:pt x="311" y="38"/>
                </a:lnTo>
                <a:lnTo>
                  <a:pt x="318" y="34"/>
                </a:lnTo>
                <a:lnTo>
                  <a:pt x="324" y="32"/>
                </a:lnTo>
                <a:lnTo>
                  <a:pt x="332" y="31"/>
                </a:lnTo>
                <a:lnTo>
                  <a:pt x="338" y="30"/>
                </a:lnTo>
                <a:lnTo>
                  <a:pt x="345" y="30"/>
                </a:lnTo>
                <a:lnTo>
                  <a:pt x="352" y="30"/>
                </a:lnTo>
                <a:lnTo>
                  <a:pt x="358" y="31"/>
                </a:lnTo>
                <a:lnTo>
                  <a:pt x="365" y="32"/>
                </a:lnTo>
                <a:lnTo>
                  <a:pt x="372" y="34"/>
                </a:lnTo>
                <a:lnTo>
                  <a:pt x="379" y="38"/>
                </a:lnTo>
                <a:lnTo>
                  <a:pt x="384" y="41"/>
                </a:lnTo>
                <a:lnTo>
                  <a:pt x="391" y="44"/>
                </a:lnTo>
                <a:lnTo>
                  <a:pt x="396" y="48"/>
                </a:lnTo>
                <a:lnTo>
                  <a:pt x="401" y="54"/>
                </a:lnTo>
                <a:lnTo>
                  <a:pt x="406" y="59"/>
                </a:lnTo>
                <a:lnTo>
                  <a:pt x="410" y="65"/>
                </a:lnTo>
                <a:lnTo>
                  <a:pt x="413" y="72"/>
                </a:lnTo>
                <a:lnTo>
                  <a:pt x="416" y="79"/>
                </a:lnTo>
                <a:lnTo>
                  <a:pt x="418" y="87"/>
                </a:lnTo>
                <a:lnTo>
                  <a:pt x="419" y="95"/>
                </a:lnTo>
                <a:lnTo>
                  <a:pt x="420" y="105"/>
                </a:lnTo>
                <a:lnTo>
                  <a:pt x="420" y="108"/>
                </a:lnTo>
                <a:lnTo>
                  <a:pt x="422" y="111"/>
                </a:lnTo>
                <a:lnTo>
                  <a:pt x="423" y="114"/>
                </a:lnTo>
                <a:lnTo>
                  <a:pt x="425" y="116"/>
                </a:lnTo>
                <a:lnTo>
                  <a:pt x="427" y="118"/>
                </a:lnTo>
                <a:lnTo>
                  <a:pt x="429" y="119"/>
                </a:lnTo>
                <a:lnTo>
                  <a:pt x="432" y="120"/>
                </a:lnTo>
                <a:lnTo>
                  <a:pt x="435" y="120"/>
                </a:lnTo>
                <a:lnTo>
                  <a:pt x="480" y="120"/>
                </a:lnTo>
                <a:lnTo>
                  <a:pt x="480" y="210"/>
                </a:lnTo>
                <a:lnTo>
                  <a:pt x="210" y="210"/>
                </a:lnTo>
                <a:lnTo>
                  <a:pt x="210" y="120"/>
                </a:lnTo>
                <a:close/>
                <a:moveTo>
                  <a:pt x="600" y="510"/>
                </a:moveTo>
                <a:lnTo>
                  <a:pt x="525" y="510"/>
                </a:lnTo>
                <a:lnTo>
                  <a:pt x="521" y="510"/>
                </a:lnTo>
                <a:lnTo>
                  <a:pt x="517" y="513"/>
                </a:lnTo>
                <a:lnTo>
                  <a:pt x="514" y="516"/>
                </a:lnTo>
                <a:lnTo>
                  <a:pt x="511" y="519"/>
                </a:lnTo>
                <a:lnTo>
                  <a:pt x="468" y="606"/>
                </a:lnTo>
                <a:lnTo>
                  <a:pt x="389" y="370"/>
                </a:lnTo>
                <a:lnTo>
                  <a:pt x="387" y="367"/>
                </a:lnTo>
                <a:lnTo>
                  <a:pt x="384" y="364"/>
                </a:lnTo>
                <a:lnTo>
                  <a:pt x="380" y="362"/>
                </a:lnTo>
                <a:lnTo>
                  <a:pt x="376" y="360"/>
                </a:lnTo>
                <a:lnTo>
                  <a:pt x="371" y="361"/>
                </a:lnTo>
                <a:lnTo>
                  <a:pt x="367" y="363"/>
                </a:lnTo>
                <a:lnTo>
                  <a:pt x="364" y="366"/>
                </a:lnTo>
                <a:lnTo>
                  <a:pt x="362" y="369"/>
                </a:lnTo>
                <a:lnTo>
                  <a:pt x="286" y="546"/>
                </a:lnTo>
                <a:lnTo>
                  <a:pt x="239" y="430"/>
                </a:lnTo>
                <a:lnTo>
                  <a:pt x="236" y="427"/>
                </a:lnTo>
                <a:lnTo>
                  <a:pt x="234" y="424"/>
                </a:lnTo>
                <a:lnTo>
                  <a:pt x="230" y="422"/>
                </a:lnTo>
                <a:lnTo>
                  <a:pt x="227" y="421"/>
                </a:lnTo>
                <a:lnTo>
                  <a:pt x="223" y="421"/>
                </a:lnTo>
                <a:lnTo>
                  <a:pt x="218" y="422"/>
                </a:lnTo>
                <a:lnTo>
                  <a:pt x="215" y="425"/>
                </a:lnTo>
                <a:lnTo>
                  <a:pt x="213" y="428"/>
                </a:lnTo>
                <a:lnTo>
                  <a:pt x="157" y="510"/>
                </a:lnTo>
                <a:lnTo>
                  <a:pt x="90" y="510"/>
                </a:lnTo>
                <a:lnTo>
                  <a:pt x="90" y="210"/>
                </a:lnTo>
                <a:lnTo>
                  <a:pt x="180" y="210"/>
                </a:lnTo>
                <a:lnTo>
                  <a:pt x="180" y="225"/>
                </a:lnTo>
                <a:lnTo>
                  <a:pt x="180" y="228"/>
                </a:lnTo>
                <a:lnTo>
                  <a:pt x="181" y="231"/>
                </a:lnTo>
                <a:lnTo>
                  <a:pt x="183" y="233"/>
                </a:lnTo>
                <a:lnTo>
                  <a:pt x="184" y="235"/>
                </a:lnTo>
                <a:lnTo>
                  <a:pt x="186" y="238"/>
                </a:lnTo>
                <a:lnTo>
                  <a:pt x="189" y="239"/>
                </a:lnTo>
                <a:lnTo>
                  <a:pt x="192" y="240"/>
                </a:lnTo>
                <a:lnTo>
                  <a:pt x="195" y="240"/>
                </a:lnTo>
                <a:lnTo>
                  <a:pt x="495" y="240"/>
                </a:lnTo>
                <a:lnTo>
                  <a:pt x="498" y="240"/>
                </a:lnTo>
                <a:lnTo>
                  <a:pt x="501" y="239"/>
                </a:lnTo>
                <a:lnTo>
                  <a:pt x="503" y="238"/>
                </a:lnTo>
                <a:lnTo>
                  <a:pt x="506" y="235"/>
                </a:lnTo>
                <a:lnTo>
                  <a:pt x="507" y="233"/>
                </a:lnTo>
                <a:lnTo>
                  <a:pt x="509" y="231"/>
                </a:lnTo>
                <a:lnTo>
                  <a:pt x="509" y="228"/>
                </a:lnTo>
                <a:lnTo>
                  <a:pt x="510" y="225"/>
                </a:lnTo>
                <a:lnTo>
                  <a:pt x="510" y="210"/>
                </a:lnTo>
                <a:lnTo>
                  <a:pt x="600" y="210"/>
                </a:lnTo>
                <a:lnTo>
                  <a:pt x="600" y="510"/>
                </a:lnTo>
                <a:close/>
                <a:moveTo>
                  <a:pt x="90" y="540"/>
                </a:moveTo>
                <a:lnTo>
                  <a:pt x="165" y="540"/>
                </a:lnTo>
                <a:lnTo>
                  <a:pt x="169" y="539"/>
                </a:lnTo>
                <a:lnTo>
                  <a:pt x="172" y="538"/>
                </a:lnTo>
                <a:lnTo>
                  <a:pt x="175" y="537"/>
                </a:lnTo>
                <a:lnTo>
                  <a:pt x="178" y="534"/>
                </a:lnTo>
                <a:lnTo>
                  <a:pt x="221" y="468"/>
                </a:lnTo>
                <a:lnTo>
                  <a:pt x="271" y="591"/>
                </a:lnTo>
                <a:lnTo>
                  <a:pt x="273" y="595"/>
                </a:lnTo>
                <a:lnTo>
                  <a:pt x="276" y="598"/>
                </a:lnTo>
                <a:lnTo>
                  <a:pt x="280" y="599"/>
                </a:lnTo>
                <a:lnTo>
                  <a:pt x="285" y="600"/>
                </a:lnTo>
                <a:lnTo>
                  <a:pt x="289" y="599"/>
                </a:lnTo>
                <a:lnTo>
                  <a:pt x="293" y="598"/>
                </a:lnTo>
                <a:lnTo>
                  <a:pt x="296" y="595"/>
                </a:lnTo>
                <a:lnTo>
                  <a:pt x="299" y="591"/>
                </a:lnTo>
                <a:lnTo>
                  <a:pt x="373" y="417"/>
                </a:lnTo>
                <a:lnTo>
                  <a:pt x="450" y="651"/>
                </a:lnTo>
                <a:lnTo>
                  <a:pt x="453" y="655"/>
                </a:lnTo>
                <a:lnTo>
                  <a:pt x="456" y="657"/>
                </a:lnTo>
                <a:lnTo>
                  <a:pt x="459" y="659"/>
                </a:lnTo>
                <a:lnTo>
                  <a:pt x="464" y="660"/>
                </a:lnTo>
                <a:lnTo>
                  <a:pt x="464" y="660"/>
                </a:lnTo>
                <a:lnTo>
                  <a:pt x="465" y="660"/>
                </a:lnTo>
                <a:lnTo>
                  <a:pt x="469" y="659"/>
                </a:lnTo>
                <a:lnTo>
                  <a:pt x="473" y="658"/>
                </a:lnTo>
                <a:lnTo>
                  <a:pt x="476" y="656"/>
                </a:lnTo>
                <a:lnTo>
                  <a:pt x="478" y="653"/>
                </a:lnTo>
                <a:lnTo>
                  <a:pt x="534" y="540"/>
                </a:lnTo>
                <a:lnTo>
                  <a:pt x="600" y="540"/>
                </a:lnTo>
                <a:lnTo>
                  <a:pt x="600" y="780"/>
                </a:lnTo>
                <a:lnTo>
                  <a:pt x="90" y="780"/>
                </a:lnTo>
                <a:lnTo>
                  <a:pt x="90" y="540"/>
                </a:lnTo>
                <a:close/>
                <a:moveTo>
                  <a:pt x="675" y="120"/>
                </a:moveTo>
                <a:lnTo>
                  <a:pt x="510" y="120"/>
                </a:lnTo>
                <a:lnTo>
                  <a:pt x="510" y="105"/>
                </a:lnTo>
                <a:lnTo>
                  <a:pt x="509" y="102"/>
                </a:lnTo>
                <a:lnTo>
                  <a:pt x="509" y="100"/>
                </a:lnTo>
                <a:lnTo>
                  <a:pt x="507" y="96"/>
                </a:lnTo>
                <a:lnTo>
                  <a:pt x="506" y="94"/>
                </a:lnTo>
                <a:lnTo>
                  <a:pt x="503" y="93"/>
                </a:lnTo>
                <a:lnTo>
                  <a:pt x="501" y="91"/>
                </a:lnTo>
                <a:lnTo>
                  <a:pt x="498" y="90"/>
                </a:lnTo>
                <a:lnTo>
                  <a:pt x="495" y="90"/>
                </a:lnTo>
                <a:lnTo>
                  <a:pt x="449" y="90"/>
                </a:lnTo>
                <a:lnTo>
                  <a:pt x="447" y="79"/>
                </a:lnTo>
                <a:lnTo>
                  <a:pt x="445" y="70"/>
                </a:lnTo>
                <a:lnTo>
                  <a:pt x="441" y="60"/>
                </a:lnTo>
                <a:lnTo>
                  <a:pt x="437" y="52"/>
                </a:lnTo>
                <a:lnTo>
                  <a:pt x="431" y="43"/>
                </a:lnTo>
                <a:lnTo>
                  <a:pt x="426" y="35"/>
                </a:lnTo>
                <a:lnTo>
                  <a:pt x="419" y="29"/>
                </a:lnTo>
                <a:lnTo>
                  <a:pt x="413" y="23"/>
                </a:lnTo>
                <a:lnTo>
                  <a:pt x="406" y="17"/>
                </a:lnTo>
                <a:lnTo>
                  <a:pt x="397" y="13"/>
                </a:lnTo>
                <a:lnTo>
                  <a:pt x="389" y="9"/>
                </a:lnTo>
                <a:lnTo>
                  <a:pt x="381" y="6"/>
                </a:lnTo>
                <a:lnTo>
                  <a:pt x="372" y="3"/>
                </a:lnTo>
                <a:lnTo>
                  <a:pt x="363" y="1"/>
                </a:lnTo>
                <a:lnTo>
                  <a:pt x="354" y="0"/>
                </a:lnTo>
                <a:lnTo>
                  <a:pt x="345" y="0"/>
                </a:lnTo>
                <a:lnTo>
                  <a:pt x="336" y="0"/>
                </a:lnTo>
                <a:lnTo>
                  <a:pt x="327" y="1"/>
                </a:lnTo>
                <a:lnTo>
                  <a:pt x="318" y="3"/>
                </a:lnTo>
                <a:lnTo>
                  <a:pt x="309" y="6"/>
                </a:lnTo>
                <a:lnTo>
                  <a:pt x="301" y="9"/>
                </a:lnTo>
                <a:lnTo>
                  <a:pt x="293" y="13"/>
                </a:lnTo>
                <a:lnTo>
                  <a:pt x="285" y="17"/>
                </a:lnTo>
                <a:lnTo>
                  <a:pt x="277" y="23"/>
                </a:lnTo>
                <a:lnTo>
                  <a:pt x="271" y="29"/>
                </a:lnTo>
                <a:lnTo>
                  <a:pt x="264" y="35"/>
                </a:lnTo>
                <a:lnTo>
                  <a:pt x="258" y="43"/>
                </a:lnTo>
                <a:lnTo>
                  <a:pt x="254" y="52"/>
                </a:lnTo>
                <a:lnTo>
                  <a:pt x="249" y="60"/>
                </a:lnTo>
                <a:lnTo>
                  <a:pt x="245" y="70"/>
                </a:lnTo>
                <a:lnTo>
                  <a:pt x="243" y="79"/>
                </a:lnTo>
                <a:lnTo>
                  <a:pt x="241" y="90"/>
                </a:lnTo>
                <a:lnTo>
                  <a:pt x="195" y="90"/>
                </a:lnTo>
                <a:lnTo>
                  <a:pt x="192" y="90"/>
                </a:lnTo>
                <a:lnTo>
                  <a:pt x="189" y="91"/>
                </a:lnTo>
                <a:lnTo>
                  <a:pt x="186" y="93"/>
                </a:lnTo>
                <a:lnTo>
                  <a:pt x="184" y="94"/>
                </a:lnTo>
                <a:lnTo>
                  <a:pt x="183" y="96"/>
                </a:lnTo>
                <a:lnTo>
                  <a:pt x="181" y="100"/>
                </a:lnTo>
                <a:lnTo>
                  <a:pt x="180" y="102"/>
                </a:lnTo>
                <a:lnTo>
                  <a:pt x="180" y="105"/>
                </a:lnTo>
                <a:lnTo>
                  <a:pt x="180" y="120"/>
                </a:lnTo>
                <a:lnTo>
                  <a:pt x="15" y="120"/>
                </a:lnTo>
                <a:lnTo>
                  <a:pt x="12" y="120"/>
                </a:lnTo>
                <a:lnTo>
                  <a:pt x="9" y="121"/>
                </a:lnTo>
                <a:lnTo>
                  <a:pt x="6" y="123"/>
                </a:lnTo>
                <a:lnTo>
                  <a:pt x="4" y="124"/>
                </a:lnTo>
                <a:lnTo>
                  <a:pt x="2" y="127"/>
                </a:lnTo>
                <a:lnTo>
                  <a:pt x="1" y="130"/>
                </a:lnTo>
                <a:lnTo>
                  <a:pt x="0" y="132"/>
                </a:lnTo>
                <a:lnTo>
                  <a:pt x="0" y="135"/>
                </a:lnTo>
                <a:lnTo>
                  <a:pt x="0" y="885"/>
                </a:lnTo>
                <a:lnTo>
                  <a:pt x="0" y="888"/>
                </a:lnTo>
                <a:lnTo>
                  <a:pt x="1" y="891"/>
                </a:lnTo>
                <a:lnTo>
                  <a:pt x="2" y="893"/>
                </a:lnTo>
                <a:lnTo>
                  <a:pt x="4" y="895"/>
                </a:lnTo>
                <a:lnTo>
                  <a:pt x="6" y="898"/>
                </a:lnTo>
                <a:lnTo>
                  <a:pt x="9" y="899"/>
                </a:lnTo>
                <a:lnTo>
                  <a:pt x="12" y="900"/>
                </a:lnTo>
                <a:lnTo>
                  <a:pt x="15" y="900"/>
                </a:lnTo>
                <a:lnTo>
                  <a:pt x="675" y="900"/>
                </a:lnTo>
                <a:lnTo>
                  <a:pt x="678" y="900"/>
                </a:lnTo>
                <a:lnTo>
                  <a:pt x="680" y="899"/>
                </a:lnTo>
                <a:lnTo>
                  <a:pt x="684" y="898"/>
                </a:lnTo>
                <a:lnTo>
                  <a:pt x="686" y="895"/>
                </a:lnTo>
                <a:lnTo>
                  <a:pt x="688" y="893"/>
                </a:lnTo>
                <a:lnTo>
                  <a:pt x="689" y="891"/>
                </a:lnTo>
                <a:lnTo>
                  <a:pt x="690" y="888"/>
                </a:lnTo>
                <a:lnTo>
                  <a:pt x="690" y="885"/>
                </a:lnTo>
                <a:lnTo>
                  <a:pt x="690" y="135"/>
                </a:lnTo>
                <a:lnTo>
                  <a:pt x="690" y="132"/>
                </a:lnTo>
                <a:lnTo>
                  <a:pt x="689" y="130"/>
                </a:lnTo>
                <a:lnTo>
                  <a:pt x="687" y="127"/>
                </a:lnTo>
                <a:lnTo>
                  <a:pt x="686" y="124"/>
                </a:lnTo>
                <a:lnTo>
                  <a:pt x="684" y="123"/>
                </a:lnTo>
                <a:lnTo>
                  <a:pt x="680" y="121"/>
                </a:lnTo>
                <a:lnTo>
                  <a:pt x="678" y="120"/>
                </a:lnTo>
                <a:lnTo>
                  <a:pt x="675" y="1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539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4" grpId="0" animBg="1"/>
      <p:bldP spid="42" grpId="0" animBg="1"/>
      <p:bldP spid="40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BD10B610-8A45-4C8D-BEB2-183D61F04E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ángulo: esquinas superiores redondeadas 82">
            <a:extLst>
              <a:ext uri="{FF2B5EF4-FFF2-40B4-BE49-F238E27FC236}">
                <a16:creationId xmlns="" xmlns:a16="http://schemas.microsoft.com/office/drawing/2014/main" id="{23DDCBAB-EBE7-4FF3-B059-5429D97F8FB6}"/>
              </a:ext>
            </a:extLst>
          </p:cNvPr>
          <p:cNvSpPr/>
          <p:nvPr/>
        </p:nvSpPr>
        <p:spPr>
          <a:xfrm rot="16200000">
            <a:off x="-923247" y="3123394"/>
            <a:ext cx="2924567" cy="56799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26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ángulo 9">
            <a:extLst>
              <a:ext uri="{FF2B5EF4-FFF2-40B4-BE49-F238E27FC236}">
                <a16:creationId xmlns="" xmlns:a16="http://schemas.microsoft.com/office/drawing/2014/main" id="{30F1C749-0577-4D23-91D0-2E0CAC8E30A5}"/>
              </a:ext>
            </a:extLst>
          </p:cNvPr>
          <p:cNvSpPr/>
          <p:nvPr/>
        </p:nvSpPr>
        <p:spPr>
          <a:xfrm>
            <a:off x="457200" y="461666"/>
            <a:ext cx="11277600" cy="59235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27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1">
            <a:extLst>
              <a:ext uri="{FF2B5EF4-FFF2-40B4-BE49-F238E27FC236}">
                <a16:creationId xmlns="" xmlns:a16="http://schemas.microsoft.com/office/drawing/2014/main" id="{D66C091A-A677-40DB-86A3-F5A8AA6D618E}"/>
              </a:ext>
            </a:extLst>
          </p:cNvPr>
          <p:cNvSpPr/>
          <p:nvPr/>
        </p:nvSpPr>
        <p:spPr>
          <a:xfrm rot="5400000">
            <a:off x="720269" y="1814581"/>
            <a:ext cx="2264229" cy="3204032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198AB7"/>
              </a:gs>
              <a:gs pos="100000">
                <a:srgbClr val="03E7B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Título 1">
            <a:extLst>
              <a:ext uri="{FF2B5EF4-FFF2-40B4-BE49-F238E27FC236}">
                <a16:creationId xmlns="" xmlns:a16="http://schemas.microsoft.com/office/drawing/2014/main" id="{8EC4CEF6-77C4-4067-B9CD-D7CBD3F515EA}"/>
              </a:ext>
            </a:extLst>
          </p:cNvPr>
          <p:cNvSpPr txBox="1">
            <a:spLocks/>
          </p:cNvSpPr>
          <p:nvPr/>
        </p:nvSpPr>
        <p:spPr>
          <a:xfrm>
            <a:off x="668179" y="2665709"/>
            <a:ext cx="2343156" cy="15023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29ABE2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sz="3600" dirty="0">
                <a:solidFill>
                  <a:schemeClr val="bg1"/>
                </a:solidFill>
              </a:rPr>
              <a:t>TIMELINE PROCESS</a:t>
            </a:r>
            <a:endParaRPr lang="en-ID" sz="3600" dirty="0">
              <a:solidFill>
                <a:schemeClr val="bg1"/>
              </a:solidFill>
            </a:endParaRPr>
          </a:p>
        </p:txBody>
      </p:sp>
      <p:sp>
        <p:nvSpPr>
          <p:cNvPr id="57" name="Freeform 8">
            <a:extLst>
              <a:ext uri="{FF2B5EF4-FFF2-40B4-BE49-F238E27FC236}">
                <a16:creationId xmlns="" xmlns:a16="http://schemas.microsoft.com/office/drawing/2014/main" id="{A59F873F-C02E-4869-9FF7-9CDD006423E8}"/>
              </a:ext>
            </a:extLst>
          </p:cNvPr>
          <p:cNvSpPr>
            <a:spLocks/>
          </p:cNvSpPr>
          <p:nvPr/>
        </p:nvSpPr>
        <p:spPr bwMode="auto">
          <a:xfrm>
            <a:off x="8900985" y="3422569"/>
            <a:ext cx="1395705" cy="1038246"/>
          </a:xfrm>
          <a:custGeom>
            <a:avLst/>
            <a:gdLst>
              <a:gd name="T0" fmla="*/ 200 w 200"/>
              <a:gd name="T1" fmla="*/ 148 h 148"/>
              <a:gd name="T2" fmla="*/ 200 w 200"/>
              <a:gd name="T3" fmla="*/ 92 h 148"/>
              <a:gd name="T4" fmla="*/ 108 w 200"/>
              <a:gd name="T5" fmla="*/ 0 h 148"/>
              <a:gd name="T6" fmla="*/ 0 w 20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" h="148">
                <a:moveTo>
                  <a:pt x="200" y="148"/>
                </a:moveTo>
                <a:cubicBezTo>
                  <a:pt x="200" y="92"/>
                  <a:pt x="200" y="92"/>
                  <a:pt x="200" y="92"/>
                </a:cubicBezTo>
                <a:cubicBezTo>
                  <a:pt x="150" y="90"/>
                  <a:pt x="110" y="50"/>
                  <a:pt x="108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69850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5">
            <a:extLst>
              <a:ext uri="{FF2B5EF4-FFF2-40B4-BE49-F238E27FC236}">
                <a16:creationId xmlns="" xmlns:a16="http://schemas.microsoft.com/office/drawing/2014/main" id="{7AE5DBF2-45C2-46C0-985B-793E6DB06930}"/>
              </a:ext>
            </a:extLst>
          </p:cNvPr>
          <p:cNvSpPr>
            <a:spLocks/>
          </p:cNvSpPr>
          <p:nvPr/>
        </p:nvSpPr>
        <p:spPr bwMode="auto">
          <a:xfrm>
            <a:off x="7099323" y="2357380"/>
            <a:ext cx="1395705" cy="1023875"/>
          </a:xfrm>
          <a:custGeom>
            <a:avLst/>
            <a:gdLst>
              <a:gd name="T0" fmla="*/ 200 w 200"/>
              <a:gd name="T1" fmla="*/ 0 h 146"/>
              <a:gd name="T2" fmla="*/ 200 w 200"/>
              <a:gd name="T3" fmla="*/ 55 h 146"/>
              <a:gd name="T4" fmla="*/ 108 w 200"/>
              <a:gd name="T5" fmla="*/ 146 h 146"/>
              <a:gd name="T6" fmla="*/ 0 w 200"/>
              <a:gd name="T7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" h="146">
                <a:moveTo>
                  <a:pt x="200" y="0"/>
                </a:moveTo>
                <a:cubicBezTo>
                  <a:pt x="200" y="55"/>
                  <a:pt x="200" y="55"/>
                  <a:pt x="200" y="55"/>
                </a:cubicBezTo>
                <a:cubicBezTo>
                  <a:pt x="150" y="57"/>
                  <a:pt x="110" y="97"/>
                  <a:pt x="108" y="146"/>
                </a:cubicBezTo>
                <a:cubicBezTo>
                  <a:pt x="0" y="146"/>
                  <a:pt x="0" y="146"/>
                  <a:pt x="0" y="146"/>
                </a:cubicBezTo>
              </a:path>
            </a:pathLst>
          </a:custGeom>
          <a:noFill/>
          <a:ln w="69850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7">
            <a:extLst>
              <a:ext uri="{FF2B5EF4-FFF2-40B4-BE49-F238E27FC236}">
                <a16:creationId xmlns="" xmlns:a16="http://schemas.microsoft.com/office/drawing/2014/main" id="{F201FDDA-2817-416E-8E0F-332E48DC1544}"/>
              </a:ext>
            </a:extLst>
          </p:cNvPr>
          <p:cNvSpPr>
            <a:spLocks/>
          </p:cNvSpPr>
          <p:nvPr/>
        </p:nvSpPr>
        <p:spPr bwMode="auto">
          <a:xfrm>
            <a:off x="7092138" y="3528550"/>
            <a:ext cx="1402890" cy="678991"/>
          </a:xfrm>
          <a:custGeom>
            <a:avLst/>
            <a:gdLst>
              <a:gd name="T0" fmla="*/ 0 w 201"/>
              <a:gd name="T1" fmla="*/ 0 h 97"/>
              <a:gd name="T2" fmla="*/ 118 w 201"/>
              <a:gd name="T3" fmla="*/ 0 h 97"/>
              <a:gd name="T4" fmla="*/ 201 w 201"/>
              <a:gd name="T5" fmla="*/ 71 h 97"/>
              <a:gd name="T6" fmla="*/ 201 w 201"/>
              <a:gd name="T7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" h="97">
                <a:moveTo>
                  <a:pt x="0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24" y="40"/>
                  <a:pt x="159" y="71"/>
                  <a:pt x="201" y="71"/>
                </a:cubicBezTo>
                <a:cubicBezTo>
                  <a:pt x="201" y="97"/>
                  <a:pt x="201" y="97"/>
                  <a:pt x="201" y="97"/>
                </a:cubicBezTo>
              </a:path>
            </a:pathLst>
          </a:custGeom>
          <a:noFill/>
          <a:ln w="19050" cap="flat">
            <a:solidFill>
              <a:srgbClr val="198AB7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0" name="Freeform 10">
            <a:extLst>
              <a:ext uri="{FF2B5EF4-FFF2-40B4-BE49-F238E27FC236}">
                <a16:creationId xmlns="" xmlns:a16="http://schemas.microsoft.com/office/drawing/2014/main" id="{0B7C71F1-2E90-43C7-9BAB-283B72173DD7}"/>
              </a:ext>
            </a:extLst>
          </p:cNvPr>
          <p:cNvSpPr>
            <a:spLocks/>
          </p:cNvSpPr>
          <p:nvPr/>
        </p:nvSpPr>
        <p:spPr bwMode="auto">
          <a:xfrm>
            <a:off x="8893800" y="2581914"/>
            <a:ext cx="1402890" cy="693361"/>
          </a:xfrm>
          <a:custGeom>
            <a:avLst/>
            <a:gdLst>
              <a:gd name="T0" fmla="*/ 0 w 201"/>
              <a:gd name="T1" fmla="*/ 99 h 99"/>
              <a:gd name="T2" fmla="*/ 118 w 201"/>
              <a:gd name="T3" fmla="*/ 99 h 99"/>
              <a:gd name="T4" fmla="*/ 201 w 201"/>
              <a:gd name="T5" fmla="*/ 27 h 99"/>
              <a:gd name="T6" fmla="*/ 201 w 201"/>
              <a:gd name="T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" h="99">
                <a:moveTo>
                  <a:pt x="0" y="99"/>
                </a:moveTo>
                <a:cubicBezTo>
                  <a:pt x="118" y="99"/>
                  <a:pt x="118" y="99"/>
                  <a:pt x="118" y="99"/>
                </a:cubicBezTo>
                <a:cubicBezTo>
                  <a:pt x="124" y="58"/>
                  <a:pt x="159" y="27"/>
                  <a:pt x="201" y="27"/>
                </a:cubicBezTo>
                <a:cubicBezTo>
                  <a:pt x="201" y="0"/>
                  <a:pt x="201" y="0"/>
                  <a:pt x="201" y="0"/>
                </a:cubicBezTo>
              </a:path>
            </a:pathLst>
          </a:custGeom>
          <a:noFill/>
          <a:ln w="19050" cap="flat">
            <a:solidFill>
              <a:srgbClr val="198AB7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" name="Freeform 8">
            <a:extLst>
              <a:ext uri="{FF2B5EF4-FFF2-40B4-BE49-F238E27FC236}">
                <a16:creationId xmlns="" xmlns:a16="http://schemas.microsoft.com/office/drawing/2014/main" id="{5D8A7A13-5C98-4900-9F6E-70401E27CDBD}"/>
              </a:ext>
            </a:extLst>
          </p:cNvPr>
          <p:cNvSpPr>
            <a:spLocks/>
          </p:cNvSpPr>
          <p:nvPr/>
        </p:nvSpPr>
        <p:spPr bwMode="auto">
          <a:xfrm>
            <a:off x="5263247" y="3422569"/>
            <a:ext cx="1395705" cy="1038246"/>
          </a:xfrm>
          <a:custGeom>
            <a:avLst/>
            <a:gdLst>
              <a:gd name="T0" fmla="*/ 200 w 200"/>
              <a:gd name="T1" fmla="*/ 148 h 148"/>
              <a:gd name="T2" fmla="*/ 200 w 200"/>
              <a:gd name="T3" fmla="*/ 92 h 148"/>
              <a:gd name="T4" fmla="*/ 108 w 200"/>
              <a:gd name="T5" fmla="*/ 0 h 148"/>
              <a:gd name="T6" fmla="*/ 0 w 20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" h="148">
                <a:moveTo>
                  <a:pt x="200" y="148"/>
                </a:moveTo>
                <a:cubicBezTo>
                  <a:pt x="200" y="92"/>
                  <a:pt x="200" y="92"/>
                  <a:pt x="200" y="92"/>
                </a:cubicBezTo>
                <a:cubicBezTo>
                  <a:pt x="150" y="90"/>
                  <a:pt x="110" y="50"/>
                  <a:pt x="108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69850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5">
            <a:extLst>
              <a:ext uri="{FF2B5EF4-FFF2-40B4-BE49-F238E27FC236}">
                <a16:creationId xmlns="" xmlns:a16="http://schemas.microsoft.com/office/drawing/2014/main" id="{AD2E86A6-7CF5-4928-85B5-EA4E725FE56D}"/>
              </a:ext>
            </a:extLst>
          </p:cNvPr>
          <p:cNvSpPr>
            <a:spLocks/>
          </p:cNvSpPr>
          <p:nvPr/>
        </p:nvSpPr>
        <p:spPr bwMode="auto">
          <a:xfrm>
            <a:off x="3461585" y="2357380"/>
            <a:ext cx="1395705" cy="1023875"/>
          </a:xfrm>
          <a:custGeom>
            <a:avLst/>
            <a:gdLst>
              <a:gd name="T0" fmla="*/ 200 w 200"/>
              <a:gd name="T1" fmla="*/ 0 h 146"/>
              <a:gd name="T2" fmla="*/ 200 w 200"/>
              <a:gd name="T3" fmla="*/ 55 h 146"/>
              <a:gd name="T4" fmla="*/ 108 w 200"/>
              <a:gd name="T5" fmla="*/ 146 h 146"/>
              <a:gd name="T6" fmla="*/ 0 w 200"/>
              <a:gd name="T7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" h="146">
                <a:moveTo>
                  <a:pt x="200" y="0"/>
                </a:moveTo>
                <a:cubicBezTo>
                  <a:pt x="200" y="55"/>
                  <a:pt x="200" y="55"/>
                  <a:pt x="200" y="55"/>
                </a:cubicBezTo>
                <a:cubicBezTo>
                  <a:pt x="150" y="57"/>
                  <a:pt x="110" y="97"/>
                  <a:pt x="108" y="146"/>
                </a:cubicBezTo>
                <a:cubicBezTo>
                  <a:pt x="0" y="146"/>
                  <a:pt x="0" y="146"/>
                  <a:pt x="0" y="146"/>
                </a:cubicBezTo>
              </a:path>
            </a:pathLst>
          </a:custGeom>
          <a:noFill/>
          <a:ln w="69850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7">
            <a:extLst>
              <a:ext uri="{FF2B5EF4-FFF2-40B4-BE49-F238E27FC236}">
                <a16:creationId xmlns="" xmlns:a16="http://schemas.microsoft.com/office/drawing/2014/main" id="{52899937-0E3D-4446-ADFB-B1E49A10ABAF}"/>
              </a:ext>
            </a:extLst>
          </p:cNvPr>
          <p:cNvSpPr>
            <a:spLocks/>
          </p:cNvSpPr>
          <p:nvPr/>
        </p:nvSpPr>
        <p:spPr bwMode="auto">
          <a:xfrm>
            <a:off x="3454400" y="3528550"/>
            <a:ext cx="1402890" cy="678991"/>
          </a:xfrm>
          <a:custGeom>
            <a:avLst/>
            <a:gdLst>
              <a:gd name="T0" fmla="*/ 0 w 201"/>
              <a:gd name="T1" fmla="*/ 0 h 97"/>
              <a:gd name="T2" fmla="*/ 118 w 201"/>
              <a:gd name="T3" fmla="*/ 0 h 97"/>
              <a:gd name="T4" fmla="*/ 201 w 201"/>
              <a:gd name="T5" fmla="*/ 71 h 97"/>
              <a:gd name="T6" fmla="*/ 201 w 201"/>
              <a:gd name="T7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" h="97">
                <a:moveTo>
                  <a:pt x="0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24" y="40"/>
                  <a:pt x="159" y="71"/>
                  <a:pt x="201" y="71"/>
                </a:cubicBezTo>
                <a:cubicBezTo>
                  <a:pt x="201" y="97"/>
                  <a:pt x="201" y="97"/>
                  <a:pt x="201" y="97"/>
                </a:cubicBezTo>
              </a:path>
            </a:pathLst>
          </a:custGeom>
          <a:noFill/>
          <a:ln w="19050" cap="flat">
            <a:solidFill>
              <a:srgbClr val="198AB7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10">
            <a:extLst>
              <a:ext uri="{FF2B5EF4-FFF2-40B4-BE49-F238E27FC236}">
                <a16:creationId xmlns="" xmlns:a16="http://schemas.microsoft.com/office/drawing/2014/main" id="{C6FEC04F-36B2-4AD2-B623-41B4DC8178B2}"/>
              </a:ext>
            </a:extLst>
          </p:cNvPr>
          <p:cNvSpPr>
            <a:spLocks/>
          </p:cNvSpPr>
          <p:nvPr/>
        </p:nvSpPr>
        <p:spPr bwMode="auto">
          <a:xfrm>
            <a:off x="5256062" y="2581914"/>
            <a:ext cx="1402890" cy="693361"/>
          </a:xfrm>
          <a:custGeom>
            <a:avLst/>
            <a:gdLst>
              <a:gd name="T0" fmla="*/ 0 w 201"/>
              <a:gd name="T1" fmla="*/ 99 h 99"/>
              <a:gd name="T2" fmla="*/ 118 w 201"/>
              <a:gd name="T3" fmla="*/ 99 h 99"/>
              <a:gd name="T4" fmla="*/ 201 w 201"/>
              <a:gd name="T5" fmla="*/ 27 h 99"/>
              <a:gd name="T6" fmla="*/ 201 w 201"/>
              <a:gd name="T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" h="99">
                <a:moveTo>
                  <a:pt x="0" y="99"/>
                </a:moveTo>
                <a:cubicBezTo>
                  <a:pt x="118" y="99"/>
                  <a:pt x="118" y="99"/>
                  <a:pt x="118" y="99"/>
                </a:cubicBezTo>
                <a:cubicBezTo>
                  <a:pt x="124" y="58"/>
                  <a:pt x="159" y="27"/>
                  <a:pt x="201" y="27"/>
                </a:cubicBezTo>
                <a:cubicBezTo>
                  <a:pt x="201" y="0"/>
                  <a:pt x="201" y="0"/>
                  <a:pt x="201" y="0"/>
                </a:cubicBezTo>
              </a:path>
            </a:pathLst>
          </a:custGeom>
          <a:noFill/>
          <a:ln w="19050" cap="flat">
            <a:solidFill>
              <a:srgbClr val="198AB7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6" name="CuadroTexto 55">
            <a:extLst>
              <a:ext uri="{FF2B5EF4-FFF2-40B4-BE49-F238E27FC236}">
                <a16:creationId xmlns="" xmlns:a16="http://schemas.microsoft.com/office/drawing/2014/main" id="{6C8588E2-7E4B-4745-840E-0F90515E7D6F}"/>
              </a:ext>
            </a:extLst>
          </p:cNvPr>
          <p:cNvSpPr txBox="1"/>
          <p:nvPr/>
        </p:nvSpPr>
        <p:spPr>
          <a:xfrm>
            <a:off x="3742919" y="4782986"/>
            <a:ext cx="219456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porttitor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76" name="CuadroTexto 75">
            <a:extLst>
              <a:ext uri="{FF2B5EF4-FFF2-40B4-BE49-F238E27FC236}">
                <a16:creationId xmlns="" xmlns:a16="http://schemas.microsoft.com/office/drawing/2014/main" id="{5AB34527-B73A-4463-96E2-7868269FBC81}"/>
              </a:ext>
            </a:extLst>
          </p:cNvPr>
          <p:cNvSpPr txBox="1"/>
          <p:nvPr/>
        </p:nvSpPr>
        <p:spPr>
          <a:xfrm>
            <a:off x="7363911" y="4782986"/>
            <a:ext cx="219456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porttitor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77" name="CuadroTexto 76">
            <a:extLst>
              <a:ext uri="{FF2B5EF4-FFF2-40B4-BE49-F238E27FC236}">
                <a16:creationId xmlns="" xmlns:a16="http://schemas.microsoft.com/office/drawing/2014/main" id="{E5DEC0B4-7CAF-475E-A8A1-6280927EB676}"/>
              </a:ext>
            </a:extLst>
          </p:cNvPr>
          <p:cNvSpPr txBox="1"/>
          <p:nvPr/>
        </p:nvSpPr>
        <p:spPr>
          <a:xfrm>
            <a:off x="5553415" y="1529932"/>
            <a:ext cx="219456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porttitor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78" name="CuadroTexto 77">
            <a:extLst>
              <a:ext uri="{FF2B5EF4-FFF2-40B4-BE49-F238E27FC236}">
                <a16:creationId xmlns="" xmlns:a16="http://schemas.microsoft.com/office/drawing/2014/main" id="{C9318F06-56CD-4063-8D46-875ACAD9F1E5}"/>
              </a:ext>
            </a:extLst>
          </p:cNvPr>
          <p:cNvSpPr txBox="1"/>
          <p:nvPr/>
        </p:nvSpPr>
        <p:spPr>
          <a:xfrm>
            <a:off x="9174406" y="1529932"/>
            <a:ext cx="219456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porttitor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79" name="CuadroTexto 78">
            <a:extLst>
              <a:ext uri="{FF2B5EF4-FFF2-40B4-BE49-F238E27FC236}">
                <a16:creationId xmlns="" xmlns:a16="http://schemas.microsoft.com/office/drawing/2014/main" id="{DBA5EA8C-A93E-452F-8431-B1CBDE749E5E}"/>
              </a:ext>
            </a:extLst>
          </p:cNvPr>
          <p:cNvSpPr txBox="1"/>
          <p:nvPr/>
        </p:nvSpPr>
        <p:spPr>
          <a:xfrm>
            <a:off x="4554765" y="1816904"/>
            <a:ext cx="5982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="" xmlns:a16="http://schemas.microsoft.com/office/drawing/2014/main" id="{731C7946-EAEC-432C-A086-1CF97B673E74}"/>
              </a:ext>
            </a:extLst>
          </p:cNvPr>
          <p:cNvSpPr txBox="1"/>
          <p:nvPr/>
        </p:nvSpPr>
        <p:spPr>
          <a:xfrm>
            <a:off x="8187706" y="1816904"/>
            <a:ext cx="598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1" name="CuadroTexto 80">
            <a:extLst>
              <a:ext uri="{FF2B5EF4-FFF2-40B4-BE49-F238E27FC236}">
                <a16:creationId xmlns="" xmlns:a16="http://schemas.microsoft.com/office/drawing/2014/main" id="{4358DAB8-596A-4E47-AB28-B6630313E6DB}"/>
              </a:ext>
            </a:extLst>
          </p:cNvPr>
          <p:cNvSpPr txBox="1"/>
          <p:nvPr/>
        </p:nvSpPr>
        <p:spPr>
          <a:xfrm>
            <a:off x="6359829" y="4557936"/>
            <a:ext cx="598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2" name="CuadroTexto 81">
            <a:extLst>
              <a:ext uri="{FF2B5EF4-FFF2-40B4-BE49-F238E27FC236}">
                <a16:creationId xmlns="" xmlns:a16="http://schemas.microsoft.com/office/drawing/2014/main" id="{FF43E52A-FF7A-4D37-A513-297A68ECF2C0}"/>
              </a:ext>
            </a:extLst>
          </p:cNvPr>
          <p:cNvSpPr txBox="1"/>
          <p:nvPr/>
        </p:nvSpPr>
        <p:spPr>
          <a:xfrm>
            <a:off x="9997567" y="4557936"/>
            <a:ext cx="598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="" xmlns:a16="http://schemas.microsoft.com/office/drawing/2014/main" id="{70C9EB4D-9843-4639-A6A1-EED7AD421379}"/>
              </a:ext>
            </a:extLst>
          </p:cNvPr>
          <p:cNvGrpSpPr/>
          <p:nvPr/>
        </p:nvGrpSpPr>
        <p:grpSpPr>
          <a:xfrm>
            <a:off x="4411814" y="2946558"/>
            <a:ext cx="907118" cy="910710"/>
            <a:chOff x="4411814" y="2946558"/>
            <a:chExt cx="907118" cy="910710"/>
          </a:xfrm>
        </p:grpSpPr>
        <p:grpSp>
          <p:nvGrpSpPr>
            <p:cNvPr id="49" name="Grupo 48">
              <a:extLst>
                <a:ext uri="{FF2B5EF4-FFF2-40B4-BE49-F238E27FC236}">
                  <a16:creationId xmlns="" xmlns:a16="http://schemas.microsoft.com/office/drawing/2014/main" id="{ACF7C339-020C-472E-B1C4-9B4BC878D5D7}"/>
                </a:ext>
              </a:extLst>
            </p:cNvPr>
            <p:cNvGrpSpPr/>
            <p:nvPr/>
          </p:nvGrpSpPr>
          <p:grpSpPr>
            <a:xfrm>
              <a:off x="4411814" y="2946558"/>
              <a:ext cx="907118" cy="910710"/>
              <a:chOff x="5005388" y="-1803400"/>
              <a:chExt cx="801688" cy="804862"/>
            </a:xfrm>
          </p:grpSpPr>
          <p:sp>
            <p:nvSpPr>
              <p:cNvPr id="37" name="Oval 6">
                <a:extLst>
                  <a:ext uri="{FF2B5EF4-FFF2-40B4-BE49-F238E27FC236}">
                    <a16:creationId xmlns="" xmlns:a16="http://schemas.microsoft.com/office/drawing/2014/main" id="{8B3D52F8-4344-41B4-B5DA-E8B08EE7D4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05388" y="-1803400"/>
                <a:ext cx="801688" cy="804862"/>
              </a:xfrm>
              <a:prstGeom prst="ellipse">
                <a:avLst/>
              </a:prstGeom>
              <a:solidFill>
                <a:schemeClr val="bg1"/>
              </a:soli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outerShdw blurRad="215900" dist="165100" dir="2700000" algn="tl" rotWithShape="0">
                  <a:prstClr val="black">
                    <a:alpha val="27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Oval 6">
                <a:extLst>
                  <a:ext uri="{FF2B5EF4-FFF2-40B4-BE49-F238E27FC236}">
                    <a16:creationId xmlns="" xmlns:a16="http://schemas.microsoft.com/office/drawing/2014/main" id="{51FD2832-E1CE-45F0-BDE9-1BBC10AE34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5072" y="-1703321"/>
                <a:ext cx="602320" cy="604705"/>
              </a:xfrm>
              <a:prstGeom prst="ellipse">
                <a:avLst/>
              </a:prstGeom>
              <a:solidFill>
                <a:schemeClr val="bg1"/>
              </a:soli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innerShdw blurRad="63500" dist="50800" dir="13500000">
                  <a:prstClr val="black">
                    <a:alpha val="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4" name="Group 896">
              <a:extLst>
                <a:ext uri="{FF2B5EF4-FFF2-40B4-BE49-F238E27FC236}">
                  <a16:creationId xmlns="" xmlns:a16="http://schemas.microsoft.com/office/drawing/2014/main" id="{00233E9B-2862-43A5-A1B2-EFF38E783004}"/>
                </a:ext>
              </a:extLst>
            </p:cNvPr>
            <p:cNvGrpSpPr/>
            <p:nvPr/>
          </p:nvGrpSpPr>
          <p:grpSpPr>
            <a:xfrm>
              <a:off x="4699348" y="3251379"/>
              <a:ext cx="303848" cy="303848"/>
              <a:chOff x="6461125" y="1350963"/>
              <a:chExt cx="276225" cy="276225"/>
            </a:xfrm>
            <a:gradFill>
              <a:gsLst>
                <a:gs pos="39000">
                  <a:srgbClr val="198AB7"/>
                </a:gs>
                <a:gs pos="75000">
                  <a:srgbClr val="29ABE2"/>
                </a:gs>
              </a:gsLst>
              <a:lin ang="16200000" scaled="1"/>
            </a:gradFill>
          </p:grpSpPr>
          <p:sp>
            <p:nvSpPr>
              <p:cNvPr id="85" name="Freeform 355">
                <a:extLst>
                  <a:ext uri="{FF2B5EF4-FFF2-40B4-BE49-F238E27FC236}">
                    <a16:creationId xmlns="" xmlns:a16="http://schemas.microsoft.com/office/drawing/2014/main" id="{B286FA3C-0145-4B34-B74F-F0AE245025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1125" y="1350963"/>
                <a:ext cx="276225" cy="276225"/>
              </a:xfrm>
              <a:custGeom>
                <a:avLst/>
                <a:gdLst>
                  <a:gd name="T0" fmla="*/ 833 w 868"/>
                  <a:gd name="T1" fmla="*/ 295 h 868"/>
                  <a:gd name="T2" fmla="*/ 819 w 868"/>
                  <a:gd name="T3" fmla="*/ 341 h 868"/>
                  <a:gd name="T4" fmla="*/ 796 w 868"/>
                  <a:gd name="T5" fmla="*/ 385 h 868"/>
                  <a:gd name="T6" fmla="*/ 614 w 868"/>
                  <a:gd name="T7" fmla="*/ 578 h 868"/>
                  <a:gd name="T8" fmla="*/ 454 w 868"/>
                  <a:gd name="T9" fmla="*/ 93 h 868"/>
                  <a:gd name="T10" fmla="*/ 498 w 868"/>
                  <a:gd name="T11" fmla="*/ 63 h 868"/>
                  <a:gd name="T12" fmla="*/ 546 w 868"/>
                  <a:gd name="T13" fmla="*/ 43 h 868"/>
                  <a:gd name="T14" fmla="*/ 596 w 868"/>
                  <a:gd name="T15" fmla="*/ 32 h 868"/>
                  <a:gd name="T16" fmla="*/ 666 w 868"/>
                  <a:gd name="T17" fmla="*/ 34 h 868"/>
                  <a:gd name="T18" fmla="*/ 744 w 868"/>
                  <a:gd name="T19" fmla="*/ 65 h 868"/>
                  <a:gd name="T20" fmla="*/ 791 w 868"/>
                  <a:gd name="T21" fmla="*/ 109 h 868"/>
                  <a:gd name="T22" fmla="*/ 815 w 868"/>
                  <a:gd name="T23" fmla="*/ 147 h 868"/>
                  <a:gd name="T24" fmla="*/ 830 w 868"/>
                  <a:gd name="T25" fmla="*/ 188 h 868"/>
                  <a:gd name="T26" fmla="*/ 838 w 868"/>
                  <a:gd name="T27" fmla="*/ 234 h 868"/>
                  <a:gd name="T28" fmla="*/ 425 w 868"/>
                  <a:gd name="T29" fmla="*/ 767 h 868"/>
                  <a:gd name="T30" fmla="*/ 382 w 868"/>
                  <a:gd name="T31" fmla="*/ 799 h 868"/>
                  <a:gd name="T32" fmla="*/ 335 w 868"/>
                  <a:gd name="T33" fmla="*/ 822 h 868"/>
                  <a:gd name="T34" fmla="*/ 285 w 868"/>
                  <a:gd name="T35" fmla="*/ 835 h 868"/>
                  <a:gd name="T36" fmla="*/ 224 w 868"/>
                  <a:gd name="T37" fmla="*/ 837 h 868"/>
                  <a:gd name="T38" fmla="*/ 152 w 868"/>
                  <a:gd name="T39" fmla="*/ 817 h 868"/>
                  <a:gd name="T40" fmla="*/ 116 w 868"/>
                  <a:gd name="T41" fmla="*/ 797 h 868"/>
                  <a:gd name="T42" fmla="*/ 84 w 868"/>
                  <a:gd name="T43" fmla="*/ 767 h 868"/>
                  <a:gd name="T44" fmla="*/ 58 w 868"/>
                  <a:gd name="T45" fmla="*/ 730 h 868"/>
                  <a:gd name="T46" fmla="*/ 40 w 868"/>
                  <a:gd name="T47" fmla="*/ 688 h 868"/>
                  <a:gd name="T48" fmla="*/ 31 w 868"/>
                  <a:gd name="T49" fmla="*/ 643 h 868"/>
                  <a:gd name="T50" fmla="*/ 31 w 868"/>
                  <a:gd name="T51" fmla="*/ 597 h 868"/>
                  <a:gd name="T52" fmla="*/ 41 w 868"/>
                  <a:gd name="T53" fmla="*/ 551 h 868"/>
                  <a:gd name="T54" fmla="*/ 58 w 868"/>
                  <a:gd name="T55" fmla="*/ 506 h 868"/>
                  <a:gd name="T56" fmla="*/ 85 w 868"/>
                  <a:gd name="T57" fmla="*/ 463 h 868"/>
                  <a:gd name="T58" fmla="*/ 269 w 868"/>
                  <a:gd name="T59" fmla="*/ 276 h 868"/>
                  <a:gd name="T60" fmla="*/ 789 w 868"/>
                  <a:gd name="T61" fmla="*/ 62 h 868"/>
                  <a:gd name="T62" fmla="*/ 750 w 868"/>
                  <a:gd name="T63" fmla="*/ 34 h 868"/>
                  <a:gd name="T64" fmla="*/ 706 w 868"/>
                  <a:gd name="T65" fmla="*/ 14 h 868"/>
                  <a:gd name="T66" fmla="*/ 659 w 868"/>
                  <a:gd name="T67" fmla="*/ 3 h 868"/>
                  <a:gd name="T68" fmla="*/ 608 w 868"/>
                  <a:gd name="T69" fmla="*/ 1 h 868"/>
                  <a:gd name="T70" fmla="*/ 551 w 868"/>
                  <a:gd name="T71" fmla="*/ 10 h 868"/>
                  <a:gd name="T72" fmla="*/ 497 w 868"/>
                  <a:gd name="T73" fmla="*/ 30 h 868"/>
                  <a:gd name="T74" fmla="*/ 446 w 868"/>
                  <a:gd name="T75" fmla="*/ 61 h 868"/>
                  <a:gd name="T76" fmla="*/ 89 w 868"/>
                  <a:gd name="T77" fmla="*/ 413 h 868"/>
                  <a:gd name="T78" fmla="*/ 53 w 868"/>
                  <a:gd name="T79" fmla="*/ 457 h 868"/>
                  <a:gd name="T80" fmla="*/ 26 w 868"/>
                  <a:gd name="T81" fmla="*/ 506 h 868"/>
                  <a:gd name="T82" fmla="*/ 8 w 868"/>
                  <a:gd name="T83" fmla="*/ 556 h 868"/>
                  <a:gd name="T84" fmla="*/ 0 w 868"/>
                  <a:gd name="T85" fmla="*/ 609 h 868"/>
                  <a:gd name="T86" fmla="*/ 3 w 868"/>
                  <a:gd name="T87" fmla="*/ 660 h 868"/>
                  <a:gd name="T88" fmla="*/ 15 w 868"/>
                  <a:gd name="T89" fmla="*/ 710 h 868"/>
                  <a:gd name="T90" fmla="*/ 38 w 868"/>
                  <a:gd name="T91" fmla="*/ 756 h 868"/>
                  <a:gd name="T92" fmla="*/ 71 w 868"/>
                  <a:gd name="T93" fmla="*/ 797 h 868"/>
                  <a:gd name="T94" fmla="*/ 108 w 868"/>
                  <a:gd name="T95" fmla="*/ 828 h 868"/>
                  <a:gd name="T96" fmla="*/ 150 w 868"/>
                  <a:gd name="T97" fmla="*/ 850 h 868"/>
                  <a:gd name="T98" fmla="*/ 197 w 868"/>
                  <a:gd name="T99" fmla="*/ 863 h 868"/>
                  <a:gd name="T100" fmla="*/ 246 w 868"/>
                  <a:gd name="T101" fmla="*/ 868 h 868"/>
                  <a:gd name="T102" fmla="*/ 303 w 868"/>
                  <a:gd name="T103" fmla="*/ 861 h 868"/>
                  <a:gd name="T104" fmla="*/ 359 w 868"/>
                  <a:gd name="T105" fmla="*/ 844 h 868"/>
                  <a:gd name="T106" fmla="*/ 410 w 868"/>
                  <a:gd name="T107" fmla="*/ 816 h 868"/>
                  <a:gd name="T108" fmla="*/ 456 w 868"/>
                  <a:gd name="T109" fmla="*/ 779 h 868"/>
                  <a:gd name="T110" fmla="*/ 807 w 868"/>
                  <a:gd name="T111" fmla="*/ 425 h 868"/>
                  <a:gd name="T112" fmla="*/ 836 w 868"/>
                  <a:gd name="T113" fmla="*/ 378 h 868"/>
                  <a:gd name="T114" fmla="*/ 856 w 868"/>
                  <a:gd name="T115" fmla="*/ 328 h 868"/>
                  <a:gd name="T116" fmla="*/ 867 w 868"/>
                  <a:gd name="T117" fmla="*/ 274 h 868"/>
                  <a:gd name="T118" fmla="*/ 867 w 868"/>
                  <a:gd name="T119" fmla="*/ 221 h 868"/>
                  <a:gd name="T120" fmla="*/ 856 w 868"/>
                  <a:gd name="T121" fmla="*/ 169 h 868"/>
                  <a:gd name="T122" fmla="*/ 836 w 868"/>
                  <a:gd name="T123" fmla="*/ 122 h 868"/>
                  <a:gd name="T124" fmla="*/ 806 w 868"/>
                  <a:gd name="T125" fmla="*/ 8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68" h="868">
                    <a:moveTo>
                      <a:pt x="837" y="258"/>
                    </a:moveTo>
                    <a:lnTo>
                      <a:pt x="837" y="271"/>
                    </a:lnTo>
                    <a:lnTo>
                      <a:pt x="835" y="283"/>
                    </a:lnTo>
                    <a:lnTo>
                      <a:pt x="833" y="295"/>
                    </a:lnTo>
                    <a:lnTo>
                      <a:pt x="830" y="307"/>
                    </a:lnTo>
                    <a:lnTo>
                      <a:pt x="827" y="319"/>
                    </a:lnTo>
                    <a:lnTo>
                      <a:pt x="823" y="331"/>
                    </a:lnTo>
                    <a:lnTo>
                      <a:pt x="819" y="341"/>
                    </a:lnTo>
                    <a:lnTo>
                      <a:pt x="814" y="353"/>
                    </a:lnTo>
                    <a:lnTo>
                      <a:pt x="809" y="364"/>
                    </a:lnTo>
                    <a:lnTo>
                      <a:pt x="803" y="376"/>
                    </a:lnTo>
                    <a:lnTo>
                      <a:pt x="796" y="385"/>
                    </a:lnTo>
                    <a:lnTo>
                      <a:pt x="790" y="396"/>
                    </a:lnTo>
                    <a:lnTo>
                      <a:pt x="775" y="416"/>
                    </a:lnTo>
                    <a:lnTo>
                      <a:pt x="758" y="436"/>
                    </a:lnTo>
                    <a:lnTo>
                      <a:pt x="614" y="578"/>
                    </a:lnTo>
                    <a:lnTo>
                      <a:pt x="290" y="254"/>
                    </a:lnTo>
                    <a:lnTo>
                      <a:pt x="433" y="111"/>
                    </a:lnTo>
                    <a:lnTo>
                      <a:pt x="443" y="102"/>
                    </a:lnTo>
                    <a:lnTo>
                      <a:pt x="454" y="93"/>
                    </a:lnTo>
                    <a:lnTo>
                      <a:pt x="464" y="85"/>
                    </a:lnTo>
                    <a:lnTo>
                      <a:pt x="475" y="77"/>
                    </a:lnTo>
                    <a:lnTo>
                      <a:pt x="486" y="70"/>
                    </a:lnTo>
                    <a:lnTo>
                      <a:pt x="498" y="63"/>
                    </a:lnTo>
                    <a:lnTo>
                      <a:pt x="509" y="57"/>
                    </a:lnTo>
                    <a:lnTo>
                      <a:pt x="521" y="52"/>
                    </a:lnTo>
                    <a:lnTo>
                      <a:pt x="533" y="47"/>
                    </a:lnTo>
                    <a:lnTo>
                      <a:pt x="546" y="43"/>
                    </a:lnTo>
                    <a:lnTo>
                      <a:pt x="558" y="39"/>
                    </a:lnTo>
                    <a:lnTo>
                      <a:pt x="570" y="36"/>
                    </a:lnTo>
                    <a:lnTo>
                      <a:pt x="583" y="33"/>
                    </a:lnTo>
                    <a:lnTo>
                      <a:pt x="596" y="32"/>
                    </a:lnTo>
                    <a:lnTo>
                      <a:pt x="609" y="31"/>
                    </a:lnTo>
                    <a:lnTo>
                      <a:pt x="622" y="30"/>
                    </a:lnTo>
                    <a:lnTo>
                      <a:pt x="644" y="31"/>
                    </a:lnTo>
                    <a:lnTo>
                      <a:pt x="666" y="34"/>
                    </a:lnTo>
                    <a:lnTo>
                      <a:pt x="686" y="40"/>
                    </a:lnTo>
                    <a:lnTo>
                      <a:pt x="706" y="46"/>
                    </a:lnTo>
                    <a:lnTo>
                      <a:pt x="726" y="56"/>
                    </a:lnTo>
                    <a:lnTo>
                      <a:pt x="744" y="65"/>
                    </a:lnTo>
                    <a:lnTo>
                      <a:pt x="761" y="78"/>
                    </a:lnTo>
                    <a:lnTo>
                      <a:pt x="776" y="92"/>
                    </a:lnTo>
                    <a:lnTo>
                      <a:pt x="783" y="101"/>
                    </a:lnTo>
                    <a:lnTo>
                      <a:pt x="791" y="109"/>
                    </a:lnTo>
                    <a:lnTo>
                      <a:pt x="798" y="118"/>
                    </a:lnTo>
                    <a:lnTo>
                      <a:pt x="804" y="127"/>
                    </a:lnTo>
                    <a:lnTo>
                      <a:pt x="810" y="137"/>
                    </a:lnTo>
                    <a:lnTo>
                      <a:pt x="815" y="147"/>
                    </a:lnTo>
                    <a:lnTo>
                      <a:pt x="820" y="157"/>
                    </a:lnTo>
                    <a:lnTo>
                      <a:pt x="824" y="167"/>
                    </a:lnTo>
                    <a:lnTo>
                      <a:pt x="827" y="178"/>
                    </a:lnTo>
                    <a:lnTo>
                      <a:pt x="830" y="188"/>
                    </a:lnTo>
                    <a:lnTo>
                      <a:pt x="834" y="200"/>
                    </a:lnTo>
                    <a:lnTo>
                      <a:pt x="835" y="211"/>
                    </a:lnTo>
                    <a:lnTo>
                      <a:pt x="837" y="223"/>
                    </a:lnTo>
                    <a:lnTo>
                      <a:pt x="838" y="234"/>
                    </a:lnTo>
                    <a:lnTo>
                      <a:pt x="838" y="246"/>
                    </a:lnTo>
                    <a:lnTo>
                      <a:pt x="837" y="258"/>
                    </a:lnTo>
                    <a:close/>
                    <a:moveTo>
                      <a:pt x="435" y="758"/>
                    </a:moveTo>
                    <a:lnTo>
                      <a:pt x="425" y="767"/>
                    </a:lnTo>
                    <a:lnTo>
                      <a:pt x="414" y="776"/>
                    </a:lnTo>
                    <a:lnTo>
                      <a:pt x="403" y="784"/>
                    </a:lnTo>
                    <a:lnTo>
                      <a:pt x="393" y="792"/>
                    </a:lnTo>
                    <a:lnTo>
                      <a:pt x="382" y="799"/>
                    </a:lnTo>
                    <a:lnTo>
                      <a:pt x="370" y="806"/>
                    </a:lnTo>
                    <a:lnTo>
                      <a:pt x="359" y="811"/>
                    </a:lnTo>
                    <a:lnTo>
                      <a:pt x="347" y="816"/>
                    </a:lnTo>
                    <a:lnTo>
                      <a:pt x="335" y="822"/>
                    </a:lnTo>
                    <a:lnTo>
                      <a:pt x="322" y="826"/>
                    </a:lnTo>
                    <a:lnTo>
                      <a:pt x="310" y="829"/>
                    </a:lnTo>
                    <a:lnTo>
                      <a:pt x="298" y="832"/>
                    </a:lnTo>
                    <a:lnTo>
                      <a:pt x="285" y="835"/>
                    </a:lnTo>
                    <a:lnTo>
                      <a:pt x="272" y="837"/>
                    </a:lnTo>
                    <a:lnTo>
                      <a:pt x="259" y="837"/>
                    </a:lnTo>
                    <a:lnTo>
                      <a:pt x="246" y="838"/>
                    </a:lnTo>
                    <a:lnTo>
                      <a:pt x="224" y="837"/>
                    </a:lnTo>
                    <a:lnTo>
                      <a:pt x="202" y="833"/>
                    </a:lnTo>
                    <a:lnTo>
                      <a:pt x="182" y="829"/>
                    </a:lnTo>
                    <a:lnTo>
                      <a:pt x="162" y="822"/>
                    </a:lnTo>
                    <a:lnTo>
                      <a:pt x="152" y="817"/>
                    </a:lnTo>
                    <a:lnTo>
                      <a:pt x="142" y="813"/>
                    </a:lnTo>
                    <a:lnTo>
                      <a:pt x="134" y="808"/>
                    </a:lnTo>
                    <a:lnTo>
                      <a:pt x="124" y="802"/>
                    </a:lnTo>
                    <a:lnTo>
                      <a:pt x="116" y="797"/>
                    </a:lnTo>
                    <a:lnTo>
                      <a:pt x="108" y="791"/>
                    </a:lnTo>
                    <a:lnTo>
                      <a:pt x="100" y="783"/>
                    </a:lnTo>
                    <a:lnTo>
                      <a:pt x="92" y="776"/>
                    </a:lnTo>
                    <a:lnTo>
                      <a:pt x="84" y="767"/>
                    </a:lnTo>
                    <a:lnTo>
                      <a:pt x="76" y="759"/>
                    </a:lnTo>
                    <a:lnTo>
                      <a:pt x="70" y="749"/>
                    </a:lnTo>
                    <a:lnTo>
                      <a:pt x="63" y="740"/>
                    </a:lnTo>
                    <a:lnTo>
                      <a:pt x="58" y="730"/>
                    </a:lnTo>
                    <a:lnTo>
                      <a:pt x="53" y="720"/>
                    </a:lnTo>
                    <a:lnTo>
                      <a:pt x="47" y="709"/>
                    </a:lnTo>
                    <a:lnTo>
                      <a:pt x="43" y="699"/>
                    </a:lnTo>
                    <a:lnTo>
                      <a:pt x="40" y="688"/>
                    </a:lnTo>
                    <a:lnTo>
                      <a:pt x="36" y="677"/>
                    </a:lnTo>
                    <a:lnTo>
                      <a:pt x="34" y="667"/>
                    </a:lnTo>
                    <a:lnTo>
                      <a:pt x="32" y="655"/>
                    </a:lnTo>
                    <a:lnTo>
                      <a:pt x="31" y="643"/>
                    </a:lnTo>
                    <a:lnTo>
                      <a:pt x="30" y="632"/>
                    </a:lnTo>
                    <a:lnTo>
                      <a:pt x="30" y="621"/>
                    </a:lnTo>
                    <a:lnTo>
                      <a:pt x="30" y="609"/>
                    </a:lnTo>
                    <a:lnTo>
                      <a:pt x="31" y="597"/>
                    </a:lnTo>
                    <a:lnTo>
                      <a:pt x="33" y="585"/>
                    </a:lnTo>
                    <a:lnTo>
                      <a:pt x="34" y="574"/>
                    </a:lnTo>
                    <a:lnTo>
                      <a:pt x="38" y="563"/>
                    </a:lnTo>
                    <a:lnTo>
                      <a:pt x="41" y="551"/>
                    </a:lnTo>
                    <a:lnTo>
                      <a:pt x="44" y="539"/>
                    </a:lnTo>
                    <a:lnTo>
                      <a:pt x="48" y="528"/>
                    </a:lnTo>
                    <a:lnTo>
                      <a:pt x="54" y="517"/>
                    </a:lnTo>
                    <a:lnTo>
                      <a:pt x="58" y="506"/>
                    </a:lnTo>
                    <a:lnTo>
                      <a:pt x="64" y="494"/>
                    </a:lnTo>
                    <a:lnTo>
                      <a:pt x="71" y="484"/>
                    </a:lnTo>
                    <a:lnTo>
                      <a:pt x="77" y="473"/>
                    </a:lnTo>
                    <a:lnTo>
                      <a:pt x="85" y="463"/>
                    </a:lnTo>
                    <a:lnTo>
                      <a:pt x="93" y="453"/>
                    </a:lnTo>
                    <a:lnTo>
                      <a:pt x="102" y="443"/>
                    </a:lnTo>
                    <a:lnTo>
                      <a:pt x="110" y="434"/>
                    </a:lnTo>
                    <a:lnTo>
                      <a:pt x="269" y="276"/>
                    </a:lnTo>
                    <a:lnTo>
                      <a:pt x="593" y="599"/>
                    </a:lnTo>
                    <a:lnTo>
                      <a:pt x="435" y="758"/>
                    </a:lnTo>
                    <a:close/>
                    <a:moveTo>
                      <a:pt x="797" y="71"/>
                    </a:moveTo>
                    <a:lnTo>
                      <a:pt x="789" y="62"/>
                    </a:lnTo>
                    <a:lnTo>
                      <a:pt x="779" y="55"/>
                    </a:lnTo>
                    <a:lnTo>
                      <a:pt x="771" y="47"/>
                    </a:lnTo>
                    <a:lnTo>
                      <a:pt x="760" y="41"/>
                    </a:lnTo>
                    <a:lnTo>
                      <a:pt x="750" y="34"/>
                    </a:lnTo>
                    <a:lnTo>
                      <a:pt x="739" y="29"/>
                    </a:lnTo>
                    <a:lnTo>
                      <a:pt x="729" y="24"/>
                    </a:lnTo>
                    <a:lnTo>
                      <a:pt x="718" y="18"/>
                    </a:lnTo>
                    <a:lnTo>
                      <a:pt x="706" y="14"/>
                    </a:lnTo>
                    <a:lnTo>
                      <a:pt x="695" y="11"/>
                    </a:lnTo>
                    <a:lnTo>
                      <a:pt x="684" y="8"/>
                    </a:lnTo>
                    <a:lnTo>
                      <a:pt x="671" y="6"/>
                    </a:lnTo>
                    <a:lnTo>
                      <a:pt x="659" y="3"/>
                    </a:lnTo>
                    <a:lnTo>
                      <a:pt x="646" y="1"/>
                    </a:lnTo>
                    <a:lnTo>
                      <a:pt x="635" y="1"/>
                    </a:lnTo>
                    <a:lnTo>
                      <a:pt x="622" y="0"/>
                    </a:lnTo>
                    <a:lnTo>
                      <a:pt x="608" y="1"/>
                    </a:lnTo>
                    <a:lnTo>
                      <a:pt x="593" y="2"/>
                    </a:lnTo>
                    <a:lnTo>
                      <a:pt x="579" y="3"/>
                    </a:lnTo>
                    <a:lnTo>
                      <a:pt x="565" y="7"/>
                    </a:lnTo>
                    <a:lnTo>
                      <a:pt x="551" y="10"/>
                    </a:lnTo>
                    <a:lnTo>
                      <a:pt x="537" y="14"/>
                    </a:lnTo>
                    <a:lnTo>
                      <a:pt x="523" y="18"/>
                    </a:lnTo>
                    <a:lnTo>
                      <a:pt x="509" y="24"/>
                    </a:lnTo>
                    <a:lnTo>
                      <a:pt x="497" y="30"/>
                    </a:lnTo>
                    <a:lnTo>
                      <a:pt x="484" y="37"/>
                    </a:lnTo>
                    <a:lnTo>
                      <a:pt x="471" y="44"/>
                    </a:lnTo>
                    <a:lnTo>
                      <a:pt x="458" y="53"/>
                    </a:lnTo>
                    <a:lnTo>
                      <a:pt x="446" y="61"/>
                    </a:lnTo>
                    <a:lnTo>
                      <a:pt x="435" y="70"/>
                    </a:lnTo>
                    <a:lnTo>
                      <a:pt x="423" y="80"/>
                    </a:lnTo>
                    <a:lnTo>
                      <a:pt x="412" y="90"/>
                    </a:lnTo>
                    <a:lnTo>
                      <a:pt x="89" y="413"/>
                    </a:lnTo>
                    <a:lnTo>
                      <a:pt x="79" y="424"/>
                    </a:lnTo>
                    <a:lnTo>
                      <a:pt x="70" y="434"/>
                    </a:lnTo>
                    <a:lnTo>
                      <a:pt x="61" y="446"/>
                    </a:lnTo>
                    <a:lnTo>
                      <a:pt x="53" y="457"/>
                    </a:lnTo>
                    <a:lnTo>
                      <a:pt x="45" y="469"/>
                    </a:lnTo>
                    <a:lnTo>
                      <a:pt x="38" y="482"/>
                    </a:lnTo>
                    <a:lnTo>
                      <a:pt x="31" y="493"/>
                    </a:lnTo>
                    <a:lnTo>
                      <a:pt x="26" y="506"/>
                    </a:lnTo>
                    <a:lnTo>
                      <a:pt x="20" y="518"/>
                    </a:lnTo>
                    <a:lnTo>
                      <a:pt x="15" y="531"/>
                    </a:lnTo>
                    <a:lnTo>
                      <a:pt x="11" y="544"/>
                    </a:lnTo>
                    <a:lnTo>
                      <a:pt x="8" y="556"/>
                    </a:lnTo>
                    <a:lnTo>
                      <a:pt x="5" y="569"/>
                    </a:lnTo>
                    <a:lnTo>
                      <a:pt x="3" y="583"/>
                    </a:lnTo>
                    <a:lnTo>
                      <a:pt x="1" y="596"/>
                    </a:lnTo>
                    <a:lnTo>
                      <a:pt x="0" y="609"/>
                    </a:lnTo>
                    <a:lnTo>
                      <a:pt x="0" y="622"/>
                    </a:lnTo>
                    <a:lnTo>
                      <a:pt x="0" y="635"/>
                    </a:lnTo>
                    <a:lnTo>
                      <a:pt x="1" y="647"/>
                    </a:lnTo>
                    <a:lnTo>
                      <a:pt x="3" y="660"/>
                    </a:lnTo>
                    <a:lnTo>
                      <a:pt x="5" y="673"/>
                    </a:lnTo>
                    <a:lnTo>
                      <a:pt x="8" y="686"/>
                    </a:lnTo>
                    <a:lnTo>
                      <a:pt x="12" y="698"/>
                    </a:lnTo>
                    <a:lnTo>
                      <a:pt x="15" y="710"/>
                    </a:lnTo>
                    <a:lnTo>
                      <a:pt x="20" y="722"/>
                    </a:lnTo>
                    <a:lnTo>
                      <a:pt x="26" y="734"/>
                    </a:lnTo>
                    <a:lnTo>
                      <a:pt x="31" y="745"/>
                    </a:lnTo>
                    <a:lnTo>
                      <a:pt x="38" y="756"/>
                    </a:lnTo>
                    <a:lnTo>
                      <a:pt x="45" y="767"/>
                    </a:lnTo>
                    <a:lnTo>
                      <a:pt x="54" y="778"/>
                    </a:lnTo>
                    <a:lnTo>
                      <a:pt x="61" y="787"/>
                    </a:lnTo>
                    <a:lnTo>
                      <a:pt x="71" y="797"/>
                    </a:lnTo>
                    <a:lnTo>
                      <a:pt x="79" y="806"/>
                    </a:lnTo>
                    <a:lnTo>
                      <a:pt x="89" y="813"/>
                    </a:lnTo>
                    <a:lnTo>
                      <a:pt x="99" y="821"/>
                    </a:lnTo>
                    <a:lnTo>
                      <a:pt x="108" y="828"/>
                    </a:lnTo>
                    <a:lnTo>
                      <a:pt x="118" y="833"/>
                    </a:lnTo>
                    <a:lnTo>
                      <a:pt x="129" y="840"/>
                    </a:lnTo>
                    <a:lnTo>
                      <a:pt x="139" y="845"/>
                    </a:lnTo>
                    <a:lnTo>
                      <a:pt x="150" y="850"/>
                    </a:lnTo>
                    <a:lnTo>
                      <a:pt x="162" y="854"/>
                    </a:lnTo>
                    <a:lnTo>
                      <a:pt x="173" y="857"/>
                    </a:lnTo>
                    <a:lnTo>
                      <a:pt x="184" y="860"/>
                    </a:lnTo>
                    <a:lnTo>
                      <a:pt x="197" y="863"/>
                    </a:lnTo>
                    <a:lnTo>
                      <a:pt x="209" y="864"/>
                    </a:lnTo>
                    <a:lnTo>
                      <a:pt x="222" y="867"/>
                    </a:lnTo>
                    <a:lnTo>
                      <a:pt x="233" y="868"/>
                    </a:lnTo>
                    <a:lnTo>
                      <a:pt x="246" y="868"/>
                    </a:lnTo>
                    <a:lnTo>
                      <a:pt x="260" y="867"/>
                    </a:lnTo>
                    <a:lnTo>
                      <a:pt x="275" y="866"/>
                    </a:lnTo>
                    <a:lnTo>
                      <a:pt x="289" y="864"/>
                    </a:lnTo>
                    <a:lnTo>
                      <a:pt x="303" y="861"/>
                    </a:lnTo>
                    <a:lnTo>
                      <a:pt x="317" y="858"/>
                    </a:lnTo>
                    <a:lnTo>
                      <a:pt x="331" y="855"/>
                    </a:lnTo>
                    <a:lnTo>
                      <a:pt x="345" y="850"/>
                    </a:lnTo>
                    <a:lnTo>
                      <a:pt x="359" y="844"/>
                    </a:lnTo>
                    <a:lnTo>
                      <a:pt x="371" y="839"/>
                    </a:lnTo>
                    <a:lnTo>
                      <a:pt x="384" y="832"/>
                    </a:lnTo>
                    <a:lnTo>
                      <a:pt x="397" y="825"/>
                    </a:lnTo>
                    <a:lnTo>
                      <a:pt x="410" y="816"/>
                    </a:lnTo>
                    <a:lnTo>
                      <a:pt x="422" y="808"/>
                    </a:lnTo>
                    <a:lnTo>
                      <a:pt x="433" y="799"/>
                    </a:lnTo>
                    <a:lnTo>
                      <a:pt x="444" y="790"/>
                    </a:lnTo>
                    <a:lnTo>
                      <a:pt x="456" y="779"/>
                    </a:lnTo>
                    <a:lnTo>
                      <a:pt x="779" y="457"/>
                    </a:lnTo>
                    <a:lnTo>
                      <a:pt x="789" y="446"/>
                    </a:lnTo>
                    <a:lnTo>
                      <a:pt x="798" y="436"/>
                    </a:lnTo>
                    <a:lnTo>
                      <a:pt x="807" y="425"/>
                    </a:lnTo>
                    <a:lnTo>
                      <a:pt x="814" y="413"/>
                    </a:lnTo>
                    <a:lnTo>
                      <a:pt x="822" y="401"/>
                    </a:lnTo>
                    <a:lnTo>
                      <a:pt x="829" y="390"/>
                    </a:lnTo>
                    <a:lnTo>
                      <a:pt x="836" y="378"/>
                    </a:lnTo>
                    <a:lnTo>
                      <a:pt x="842" y="366"/>
                    </a:lnTo>
                    <a:lnTo>
                      <a:pt x="848" y="353"/>
                    </a:lnTo>
                    <a:lnTo>
                      <a:pt x="852" y="340"/>
                    </a:lnTo>
                    <a:lnTo>
                      <a:pt x="856" y="328"/>
                    </a:lnTo>
                    <a:lnTo>
                      <a:pt x="859" y="314"/>
                    </a:lnTo>
                    <a:lnTo>
                      <a:pt x="863" y="301"/>
                    </a:lnTo>
                    <a:lnTo>
                      <a:pt x="865" y="287"/>
                    </a:lnTo>
                    <a:lnTo>
                      <a:pt x="867" y="274"/>
                    </a:lnTo>
                    <a:lnTo>
                      <a:pt x="867" y="260"/>
                    </a:lnTo>
                    <a:lnTo>
                      <a:pt x="868" y="246"/>
                    </a:lnTo>
                    <a:lnTo>
                      <a:pt x="868" y="233"/>
                    </a:lnTo>
                    <a:lnTo>
                      <a:pt x="867" y="221"/>
                    </a:lnTo>
                    <a:lnTo>
                      <a:pt x="865" y="207"/>
                    </a:lnTo>
                    <a:lnTo>
                      <a:pt x="863" y="194"/>
                    </a:lnTo>
                    <a:lnTo>
                      <a:pt x="859" y="182"/>
                    </a:lnTo>
                    <a:lnTo>
                      <a:pt x="856" y="169"/>
                    </a:lnTo>
                    <a:lnTo>
                      <a:pt x="852" y="157"/>
                    </a:lnTo>
                    <a:lnTo>
                      <a:pt x="848" y="146"/>
                    </a:lnTo>
                    <a:lnTo>
                      <a:pt x="842" y="134"/>
                    </a:lnTo>
                    <a:lnTo>
                      <a:pt x="836" y="122"/>
                    </a:lnTo>
                    <a:lnTo>
                      <a:pt x="829" y="111"/>
                    </a:lnTo>
                    <a:lnTo>
                      <a:pt x="822" y="101"/>
                    </a:lnTo>
                    <a:lnTo>
                      <a:pt x="814" y="90"/>
                    </a:lnTo>
                    <a:lnTo>
                      <a:pt x="806" y="80"/>
                    </a:lnTo>
                    <a:lnTo>
                      <a:pt x="797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56">
                <a:extLst>
                  <a:ext uri="{FF2B5EF4-FFF2-40B4-BE49-F238E27FC236}">
                    <a16:creationId xmlns="" xmlns:a16="http://schemas.microsoft.com/office/drawing/2014/main" id="{82AF537F-A246-4648-A378-5DBF3394DE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4950" y="1379538"/>
                <a:ext cx="104775" cy="52388"/>
              </a:xfrm>
              <a:custGeom>
                <a:avLst/>
                <a:gdLst>
                  <a:gd name="T0" fmla="*/ 5 w 330"/>
                  <a:gd name="T1" fmla="*/ 138 h 164"/>
                  <a:gd name="T2" fmla="*/ 1 w 330"/>
                  <a:gd name="T3" fmla="*/ 143 h 164"/>
                  <a:gd name="T4" fmla="*/ 0 w 330"/>
                  <a:gd name="T5" fmla="*/ 150 h 164"/>
                  <a:gd name="T6" fmla="*/ 1 w 330"/>
                  <a:gd name="T7" fmla="*/ 155 h 164"/>
                  <a:gd name="T8" fmla="*/ 5 w 330"/>
                  <a:gd name="T9" fmla="*/ 159 h 164"/>
                  <a:gd name="T10" fmla="*/ 9 w 330"/>
                  <a:gd name="T11" fmla="*/ 163 h 164"/>
                  <a:gd name="T12" fmla="*/ 14 w 330"/>
                  <a:gd name="T13" fmla="*/ 164 h 164"/>
                  <a:gd name="T14" fmla="*/ 21 w 330"/>
                  <a:gd name="T15" fmla="*/ 163 h 164"/>
                  <a:gd name="T16" fmla="*/ 25 w 330"/>
                  <a:gd name="T17" fmla="*/ 159 h 164"/>
                  <a:gd name="T18" fmla="*/ 126 w 330"/>
                  <a:gd name="T19" fmla="*/ 60 h 164"/>
                  <a:gd name="T20" fmla="*/ 148 w 330"/>
                  <a:gd name="T21" fmla="*/ 45 h 164"/>
                  <a:gd name="T22" fmla="*/ 172 w 330"/>
                  <a:gd name="T23" fmla="*/ 35 h 164"/>
                  <a:gd name="T24" fmla="*/ 197 w 330"/>
                  <a:gd name="T25" fmla="*/ 31 h 164"/>
                  <a:gd name="T26" fmla="*/ 223 w 330"/>
                  <a:gd name="T27" fmla="*/ 31 h 164"/>
                  <a:gd name="T28" fmla="*/ 248 w 330"/>
                  <a:gd name="T29" fmla="*/ 35 h 164"/>
                  <a:gd name="T30" fmla="*/ 272 w 330"/>
                  <a:gd name="T31" fmla="*/ 45 h 164"/>
                  <a:gd name="T32" fmla="*/ 294 w 330"/>
                  <a:gd name="T33" fmla="*/ 60 h 164"/>
                  <a:gd name="T34" fmla="*/ 307 w 330"/>
                  <a:gd name="T35" fmla="*/ 72 h 164"/>
                  <a:gd name="T36" fmla="*/ 312 w 330"/>
                  <a:gd name="T37" fmla="*/ 74 h 164"/>
                  <a:gd name="T38" fmla="*/ 318 w 330"/>
                  <a:gd name="T39" fmla="*/ 74 h 164"/>
                  <a:gd name="T40" fmla="*/ 324 w 330"/>
                  <a:gd name="T41" fmla="*/ 72 h 164"/>
                  <a:gd name="T42" fmla="*/ 328 w 330"/>
                  <a:gd name="T43" fmla="*/ 67 h 164"/>
                  <a:gd name="T44" fmla="*/ 330 w 330"/>
                  <a:gd name="T45" fmla="*/ 62 h 164"/>
                  <a:gd name="T46" fmla="*/ 330 w 330"/>
                  <a:gd name="T47" fmla="*/ 57 h 164"/>
                  <a:gd name="T48" fmla="*/ 328 w 330"/>
                  <a:gd name="T49" fmla="*/ 51 h 164"/>
                  <a:gd name="T50" fmla="*/ 313 w 330"/>
                  <a:gd name="T51" fmla="*/ 37 h 164"/>
                  <a:gd name="T52" fmla="*/ 286 w 330"/>
                  <a:gd name="T53" fmla="*/ 19 h 164"/>
                  <a:gd name="T54" fmla="*/ 256 w 330"/>
                  <a:gd name="T55" fmla="*/ 6 h 164"/>
                  <a:gd name="T56" fmla="*/ 225 w 330"/>
                  <a:gd name="T57" fmla="*/ 1 h 164"/>
                  <a:gd name="T58" fmla="*/ 194 w 330"/>
                  <a:gd name="T59" fmla="*/ 1 h 164"/>
                  <a:gd name="T60" fmla="*/ 163 w 330"/>
                  <a:gd name="T61" fmla="*/ 6 h 164"/>
                  <a:gd name="T62" fmla="*/ 134 w 330"/>
                  <a:gd name="T63" fmla="*/ 19 h 164"/>
                  <a:gd name="T64" fmla="*/ 107 w 330"/>
                  <a:gd name="T65" fmla="*/ 37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0" h="164">
                    <a:moveTo>
                      <a:pt x="95" y="48"/>
                    </a:moveTo>
                    <a:lnTo>
                      <a:pt x="5" y="138"/>
                    </a:lnTo>
                    <a:lnTo>
                      <a:pt x="3" y="141"/>
                    </a:lnTo>
                    <a:lnTo>
                      <a:pt x="1" y="143"/>
                    </a:lnTo>
                    <a:lnTo>
                      <a:pt x="1" y="147"/>
                    </a:lnTo>
                    <a:lnTo>
                      <a:pt x="0" y="150"/>
                    </a:lnTo>
                    <a:lnTo>
                      <a:pt x="1" y="152"/>
                    </a:lnTo>
                    <a:lnTo>
                      <a:pt x="1" y="155"/>
                    </a:lnTo>
                    <a:lnTo>
                      <a:pt x="3" y="157"/>
                    </a:lnTo>
                    <a:lnTo>
                      <a:pt x="5" y="159"/>
                    </a:lnTo>
                    <a:lnTo>
                      <a:pt x="7" y="162"/>
                    </a:lnTo>
                    <a:lnTo>
                      <a:pt x="9" y="163"/>
                    </a:lnTo>
                    <a:lnTo>
                      <a:pt x="12" y="164"/>
                    </a:lnTo>
                    <a:lnTo>
                      <a:pt x="14" y="164"/>
                    </a:lnTo>
                    <a:lnTo>
                      <a:pt x="18" y="164"/>
                    </a:lnTo>
                    <a:lnTo>
                      <a:pt x="21" y="163"/>
                    </a:lnTo>
                    <a:lnTo>
                      <a:pt x="23" y="162"/>
                    </a:lnTo>
                    <a:lnTo>
                      <a:pt x="25" y="159"/>
                    </a:lnTo>
                    <a:lnTo>
                      <a:pt x="116" y="70"/>
                    </a:lnTo>
                    <a:lnTo>
                      <a:pt x="126" y="60"/>
                    </a:lnTo>
                    <a:lnTo>
                      <a:pt x="136" y="52"/>
                    </a:lnTo>
                    <a:lnTo>
                      <a:pt x="148" y="45"/>
                    </a:lnTo>
                    <a:lnTo>
                      <a:pt x="160" y="40"/>
                    </a:lnTo>
                    <a:lnTo>
                      <a:pt x="172" y="35"/>
                    </a:lnTo>
                    <a:lnTo>
                      <a:pt x="185" y="32"/>
                    </a:lnTo>
                    <a:lnTo>
                      <a:pt x="197" y="31"/>
                    </a:lnTo>
                    <a:lnTo>
                      <a:pt x="210" y="30"/>
                    </a:lnTo>
                    <a:lnTo>
                      <a:pt x="223" y="31"/>
                    </a:lnTo>
                    <a:lnTo>
                      <a:pt x="235" y="32"/>
                    </a:lnTo>
                    <a:lnTo>
                      <a:pt x="248" y="35"/>
                    </a:lnTo>
                    <a:lnTo>
                      <a:pt x="260" y="40"/>
                    </a:lnTo>
                    <a:lnTo>
                      <a:pt x="272" y="45"/>
                    </a:lnTo>
                    <a:lnTo>
                      <a:pt x="283" y="52"/>
                    </a:lnTo>
                    <a:lnTo>
                      <a:pt x="294" y="60"/>
                    </a:lnTo>
                    <a:lnTo>
                      <a:pt x="304" y="70"/>
                    </a:lnTo>
                    <a:lnTo>
                      <a:pt x="307" y="72"/>
                    </a:lnTo>
                    <a:lnTo>
                      <a:pt x="310" y="73"/>
                    </a:lnTo>
                    <a:lnTo>
                      <a:pt x="312" y="74"/>
                    </a:lnTo>
                    <a:lnTo>
                      <a:pt x="315" y="74"/>
                    </a:lnTo>
                    <a:lnTo>
                      <a:pt x="318" y="74"/>
                    </a:lnTo>
                    <a:lnTo>
                      <a:pt x="321" y="73"/>
                    </a:lnTo>
                    <a:lnTo>
                      <a:pt x="324" y="72"/>
                    </a:lnTo>
                    <a:lnTo>
                      <a:pt x="326" y="70"/>
                    </a:lnTo>
                    <a:lnTo>
                      <a:pt x="328" y="67"/>
                    </a:lnTo>
                    <a:lnTo>
                      <a:pt x="329" y="65"/>
                    </a:lnTo>
                    <a:lnTo>
                      <a:pt x="330" y="62"/>
                    </a:lnTo>
                    <a:lnTo>
                      <a:pt x="330" y="60"/>
                    </a:lnTo>
                    <a:lnTo>
                      <a:pt x="330" y="57"/>
                    </a:lnTo>
                    <a:lnTo>
                      <a:pt x="329" y="54"/>
                    </a:lnTo>
                    <a:lnTo>
                      <a:pt x="328" y="51"/>
                    </a:lnTo>
                    <a:lnTo>
                      <a:pt x="326" y="48"/>
                    </a:lnTo>
                    <a:lnTo>
                      <a:pt x="313" y="37"/>
                    </a:lnTo>
                    <a:lnTo>
                      <a:pt x="300" y="27"/>
                    </a:lnTo>
                    <a:lnTo>
                      <a:pt x="286" y="19"/>
                    </a:lnTo>
                    <a:lnTo>
                      <a:pt x="271" y="12"/>
                    </a:lnTo>
                    <a:lnTo>
                      <a:pt x="256" y="6"/>
                    </a:lnTo>
                    <a:lnTo>
                      <a:pt x="241" y="3"/>
                    </a:lnTo>
                    <a:lnTo>
                      <a:pt x="225" y="1"/>
                    </a:lnTo>
                    <a:lnTo>
                      <a:pt x="210" y="0"/>
                    </a:lnTo>
                    <a:lnTo>
                      <a:pt x="194" y="1"/>
                    </a:lnTo>
                    <a:lnTo>
                      <a:pt x="179" y="3"/>
                    </a:lnTo>
                    <a:lnTo>
                      <a:pt x="163" y="6"/>
                    </a:lnTo>
                    <a:lnTo>
                      <a:pt x="148" y="12"/>
                    </a:lnTo>
                    <a:lnTo>
                      <a:pt x="134" y="19"/>
                    </a:lnTo>
                    <a:lnTo>
                      <a:pt x="120" y="27"/>
                    </a:lnTo>
                    <a:lnTo>
                      <a:pt x="107" y="37"/>
                    </a:lnTo>
                    <a:lnTo>
                      <a:pt x="9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" name="Grupo 4">
            <a:extLst>
              <a:ext uri="{FF2B5EF4-FFF2-40B4-BE49-F238E27FC236}">
                <a16:creationId xmlns="" xmlns:a16="http://schemas.microsoft.com/office/drawing/2014/main" id="{1E01B8F7-329B-45BC-8469-27922458C0B0}"/>
              </a:ext>
            </a:extLst>
          </p:cNvPr>
          <p:cNvGrpSpPr/>
          <p:nvPr/>
        </p:nvGrpSpPr>
        <p:grpSpPr>
          <a:xfrm>
            <a:off x="8049552" y="2946558"/>
            <a:ext cx="907118" cy="910710"/>
            <a:chOff x="8049552" y="2946558"/>
            <a:chExt cx="907118" cy="910710"/>
          </a:xfrm>
        </p:grpSpPr>
        <p:grpSp>
          <p:nvGrpSpPr>
            <p:cNvPr id="61" name="Grupo 60">
              <a:extLst>
                <a:ext uri="{FF2B5EF4-FFF2-40B4-BE49-F238E27FC236}">
                  <a16:creationId xmlns="" xmlns:a16="http://schemas.microsoft.com/office/drawing/2014/main" id="{3484217E-2306-4A56-9A37-CBAB8BB7D9D2}"/>
                </a:ext>
              </a:extLst>
            </p:cNvPr>
            <p:cNvGrpSpPr/>
            <p:nvPr/>
          </p:nvGrpSpPr>
          <p:grpSpPr>
            <a:xfrm>
              <a:off x="8049552" y="2946558"/>
              <a:ext cx="907118" cy="910710"/>
              <a:chOff x="5005388" y="-1803400"/>
              <a:chExt cx="801688" cy="804862"/>
            </a:xfrm>
          </p:grpSpPr>
          <p:sp>
            <p:nvSpPr>
              <p:cNvPr id="62" name="Oval 6">
                <a:extLst>
                  <a:ext uri="{FF2B5EF4-FFF2-40B4-BE49-F238E27FC236}">
                    <a16:creationId xmlns="" xmlns:a16="http://schemas.microsoft.com/office/drawing/2014/main" id="{F6067753-E97D-4F69-8EA7-327B47B91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05388" y="-1803400"/>
                <a:ext cx="801688" cy="804862"/>
              </a:xfrm>
              <a:prstGeom prst="ellipse">
                <a:avLst/>
              </a:prstGeom>
              <a:solidFill>
                <a:schemeClr val="bg1"/>
              </a:soli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outerShdw blurRad="215900" dist="165100" dir="2700000" algn="tl" rotWithShape="0">
                  <a:prstClr val="black">
                    <a:alpha val="27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Oval 6">
                <a:extLst>
                  <a:ext uri="{FF2B5EF4-FFF2-40B4-BE49-F238E27FC236}">
                    <a16:creationId xmlns="" xmlns:a16="http://schemas.microsoft.com/office/drawing/2014/main" id="{714727FF-C3B8-4788-AD99-234061B111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5072" y="-1703321"/>
                <a:ext cx="602320" cy="604705"/>
              </a:xfrm>
              <a:prstGeom prst="ellipse">
                <a:avLst/>
              </a:prstGeom>
              <a:solidFill>
                <a:schemeClr val="bg1"/>
              </a:soli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innerShdw blurRad="63500" dist="50800" dir="13500000">
                  <a:prstClr val="black">
                    <a:alpha val="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7" name="Group 900">
              <a:extLst>
                <a:ext uri="{FF2B5EF4-FFF2-40B4-BE49-F238E27FC236}">
                  <a16:creationId xmlns="" xmlns:a16="http://schemas.microsoft.com/office/drawing/2014/main" id="{A13B83D6-2BE5-45DD-AEDC-DBD014D0F882}"/>
                </a:ext>
              </a:extLst>
            </p:cNvPr>
            <p:cNvGrpSpPr/>
            <p:nvPr/>
          </p:nvGrpSpPr>
          <p:grpSpPr>
            <a:xfrm>
              <a:off x="8350581" y="3246141"/>
              <a:ext cx="261938" cy="314325"/>
              <a:chOff x="9915525" y="1346200"/>
              <a:chExt cx="238125" cy="285750"/>
            </a:xfrm>
            <a:gradFill>
              <a:gsLst>
                <a:gs pos="39000">
                  <a:srgbClr val="198AB7"/>
                </a:gs>
                <a:gs pos="75000">
                  <a:srgbClr val="29ABE2"/>
                </a:gs>
              </a:gsLst>
              <a:lin ang="16200000" scaled="1"/>
            </a:gradFill>
          </p:grpSpPr>
          <p:sp>
            <p:nvSpPr>
              <p:cNvPr id="88" name="Freeform 358">
                <a:extLst>
                  <a:ext uri="{FF2B5EF4-FFF2-40B4-BE49-F238E27FC236}">
                    <a16:creationId xmlns="" xmlns:a16="http://schemas.microsoft.com/office/drawing/2014/main" id="{29F2E1A9-E810-44C7-A6B2-67A3E37308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15525" y="1346200"/>
                <a:ext cx="238125" cy="285750"/>
              </a:xfrm>
              <a:custGeom>
                <a:avLst/>
                <a:gdLst>
                  <a:gd name="T0" fmla="*/ 30 w 750"/>
                  <a:gd name="T1" fmla="*/ 75 h 900"/>
                  <a:gd name="T2" fmla="*/ 38 w 750"/>
                  <a:gd name="T3" fmla="*/ 50 h 900"/>
                  <a:gd name="T4" fmla="*/ 57 w 750"/>
                  <a:gd name="T5" fmla="*/ 34 h 900"/>
                  <a:gd name="T6" fmla="*/ 677 w 750"/>
                  <a:gd name="T7" fmla="*/ 30 h 900"/>
                  <a:gd name="T8" fmla="*/ 701 w 750"/>
                  <a:gd name="T9" fmla="*/ 39 h 900"/>
                  <a:gd name="T10" fmla="*/ 717 w 750"/>
                  <a:gd name="T11" fmla="*/ 59 h 900"/>
                  <a:gd name="T12" fmla="*/ 720 w 750"/>
                  <a:gd name="T13" fmla="*/ 120 h 900"/>
                  <a:gd name="T14" fmla="*/ 688 w 750"/>
                  <a:gd name="T15" fmla="*/ 786 h 900"/>
                  <a:gd name="T16" fmla="*/ 677 w 750"/>
                  <a:gd name="T17" fmla="*/ 815 h 900"/>
                  <a:gd name="T18" fmla="*/ 659 w 750"/>
                  <a:gd name="T19" fmla="*/ 840 h 900"/>
                  <a:gd name="T20" fmla="*/ 635 w 750"/>
                  <a:gd name="T21" fmla="*/ 857 h 900"/>
                  <a:gd name="T22" fmla="*/ 606 w 750"/>
                  <a:gd name="T23" fmla="*/ 868 h 900"/>
                  <a:gd name="T24" fmla="*/ 164 w 750"/>
                  <a:gd name="T25" fmla="*/ 870 h 900"/>
                  <a:gd name="T26" fmla="*/ 133 w 750"/>
                  <a:gd name="T27" fmla="*/ 866 h 900"/>
                  <a:gd name="T28" fmla="*/ 106 w 750"/>
                  <a:gd name="T29" fmla="*/ 853 h 900"/>
                  <a:gd name="T30" fmla="*/ 83 w 750"/>
                  <a:gd name="T31" fmla="*/ 832 h 900"/>
                  <a:gd name="T32" fmla="*/ 68 w 750"/>
                  <a:gd name="T33" fmla="*/ 806 h 900"/>
                  <a:gd name="T34" fmla="*/ 60 w 750"/>
                  <a:gd name="T35" fmla="*/ 776 h 900"/>
                  <a:gd name="T36" fmla="*/ 690 w 750"/>
                  <a:gd name="T37" fmla="*/ 150 h 900"/>
                  <a:gd name="T38" fmla="*/ 75 w 750"/>
                  <a:gd name="T39" fmla="*/ 0 h 900"/>
                  <a:gd name="T40" fmla="*/ 53 w 750"/>
                  <a:gd name="T41" fmla="*/ 3 h 900"/>
                  <a:gd name="T42" fmla="*/ 33 w 750"/>
                  <a:gd name="T43" fmla="*/ 13 h 900"/>
                  <a:gd name="T44" fmla="*/ 17 w 750"/>
                  <a:gd name="T45" fmla="*/ 28 h 900"/>
                  <a:gd name="T46" fmla="*/ 6 w 750"/>
                  <a:gd name="T47" fmla="*/ 47 h 900"/>
                  <a:gd name="T48" fmla="*/ 0 w 750"/>
                  <a:gd name="T49" fmla="*/ 68 h 900"/>
                  <a:gd name="T50" fmla="*/ 0 w 750"/>
                  <a:gd name="T51" fmla="*/ 138 h 900"/>
                  <a:gd name="T52" fmla="*/ 4 w 750"/>
                  <a:gd name="T53" fmla="*/ 146 h 900"/>
                  <a:gd name="T54" fmla="*/ 11 w 750"/>
                  <a:gd name="T55" fmla="*/ 150 h 900"/>
                  <a:gd name="T56" fmla="*/ 30 w 750"/>
                  <a:gd name="T57" fmla="*/ 765 h 900"/>
                  <a:gd name="T58" fmla="*/ 36 w 750"/>
                  <a:gd name="T59" fmla="*/ 806 h 900"/>
                  <a:gd name="T60" fmla="*/ 53 w 750"/>
                  <a:gd name="T61" fmla="*/ 841 h 900"/>
                  <a:gd name="T62" fmla="*/ 79 w 750"/>
                  <a:gd name="T63" fmla="*/ 870 h 900"/>
                  <a:gd name="T64" fmla="*/ 112 w 750"/>
                  <a:gd name="T65" fmla="*/ 889 h 900"/>
                  <a:gd name="T66" fmla="*/ 151 w 750"/>
                  <a:gd name="T67" fmla="*/ 900 h 900"/>
                  <a:gd name="T68" fmla="*/ 599 w 750"/>
                  <a:gd name="T69" fmla="*/ 900 h 900"/>
                  <a:gd name="T70" fmla="*/ 637 w 750"/>
                  <a:gd name="T71" fmla="*/ 889 h 900"/>
                  <a:gd name="T72" fmla="*/ 671 w 750"/>
                  <a:gd name="T73" fmla="*/ 870 h 900"/>
                  <a:gd name="T74" fmla="*/ 696 w 750"/>
                  <a:gd name="T75" fmla="*/ 841 h 900"/>
                  <a:gd name="T76" fmla="*/ 713 w 750"/>
                  <a:gd name="T77" fmla="*/ 806 h 900"/>
                  <a:gd name="T78" fmla="*/ 720 w 750"/>
                  <a:gd name="T79" fmla="*/ 765 h 900"/>
                  <a:gd name="T80" fmla="*/ 738 w 750"/>
                  <a:gd name="T81" fmla="*/ 150 h 900"/>
                  <a:gd name="T82" fmla="*/ 745 w 750"/>
                  <a:gd name="T83" fmla="*/ 146 h 900"/>
                  <a:gd name="T84" fmla="*/ 750 w 750"/>
                  <a:gd name="T85" fmla="*/ 138 h 900"/>
                  <a:gd name="T86" fmla="*/ 750 w 750"/>
                  <a:gd name="T87" fmla="*/ 68 h 900"/>
                  <a:gd name="T88" fmla="*/ 743 w 750"/>
                  <a:gd name="T89" fmla="*/ 47 h 900"/>
                  <a:gd name="T90" fmla="*/ 733 w 750"/>
                  <a:gd name="T91" fmla="*/ 28 h 900"/>
                  <a:gd name="T92" fmla="*/ 717 w 750"/>
                  <a:gd name="T93" fmla="*/ 13 h 900"/>
                  <a:gd name="T94" fmla="*/ 698 w 750"/>
                  <a:gd name="T95" fmla="*/ 3 h 900"/>
                  <a:gd name="T96" fmla="*/ 677 w 750"/>
                  <a:gd name="T97" fmla="*/ 0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0" h="900">
                    <a:moveTo>
                      <a:pt x="720" y="120"/>
                    </a:moveTo>
                    <a:lnTo>
                      <a:pt x="30" y="120"/>
                    </a:lnTo>
                    <a:lnTo>
                      <a:pt x="30" y="75"/>
                    </a:lnTo>
                    <a:lnTo>
                      <a:pt x="31" y="66"/>
                    </a:lnTo>
                    <a:lnTo>
                      <a:pt x="33" y="59"/>
                    </a:lnTo>
                    <a:lnTo>
                      <a:pt x="38" y="50"/>
                    </a:lnTo>
                    <a:lnTo>
                      <a:pt x="44" y="44"/>
                    </a:lnTo>
                    <a:lnTo>
                      <a:pt x="50" y="39"/>
                    </a:lnTo>
                    <a:lnTo>
                      <a:pt x="57" y="34"/>
                    </a:lnTo>
                    <a:lnTo>
                      <a:pt x="66" y="31"/>
                    </a:lnTo>
                    <a:lnTo>
                      <a:pt x="75" y="30"/>
                    </a:lnTo>
                    <a:lnTo>
                      <a:pt x="677" y="30"/>
                    </a:lnTo>
                    <a:lnTo>
                      <a:pt x="684" y="31"/>
                    </a:lnTo>
                    <a:lnTo>
                      <a:pt x="693" y="34"/>
                    </a:lnTo>
                    <a:lnTo>
                      <a:pt x="701" y="39"/>
                    </a:lnTo>
                    <a:lnTo>
                      <a:pt x="707" y="44"/>
                    </a:lnTo>
                    <a:lnTo>
                      <a:pt x="712" y="50"/>
                    </a:lnTo>
                    <a:lnTo>
                      <a:pt x="717" y="59"/>
                    </a:lnTo>
                    <a:lnTo>
                      <a:pt x="719" y="66"/>
                    </a:lnTo>
                    <a:lnTo>
                      <a:pt x="720" y="75"/>
                    </a:lnTo>
                    <a:lnTo>
                      <a:pt x="720" y="120"/>
                    </a:lnTo>
                    <a:close/>
                    <a:moveTo>
                      <a:pt x="690" y="765"/>
                    </a:moveTo>
                    <a:lnTo>
                      <a:pt x="689" y="776"/>
                    </a:lnTo>
                    <a:lnTo>
                      <a:pt x="688" y="786"/>
                    </a:lnTo>
                    <a:lnTo>
                      <a:pt x="686" y="796"/>
                    </a:lnTo>
                    <a:lnTo>
                      <a:pt x="681" y="806"/>
                    </a:lnTo>
                    <a:lnTo>
                      <a:pt x="677" y="815"/>
                    </a:lnTo>
                    <a:lnTo>
                      <a:pt x="672" y="824"/>
                    </a:lnTo>
                    <a:lnTo>
                      <a:pt x="665" y="832"/>
                    </a:lnTo>
                    <a:lnTo>
                      <a:pt x="659" y="840"/>
                    </a:lnTo>
                    <a:lnTo>
                      <a:pt x="651" y="846"/>
                    </a:lnTo>
                    <a:lnTo>
                      <a:pt x="644" y="853"/>
                    </a:lnTo>
                    <a:lnTo>
                      <a:pt x="635" y="857"/>
                    </a:lnTo>
                    <a:lnTo>
                      <a:pt x="626" y="862"/>
                    </a:lnTo>
                    <a:lnTo>
                      <a:pt x="616" y="866"/>
                    </a:lnTo>
                    <a:lnTo>
                      <a:pt x="606" y="868"/>
                    </a:lnTo>
                    <a:lnTo>
                      <a:pt x="596" y="870"/>
                    </a:lnTo>
                    <a:lnTo>
                      <a:pt x="585" y="870"/>
                    </a:lnTo>
                    <a:lnTo>
                      <a:pt x="164" y="870"/>
                    </a:lnTo>
                    <a:lnTo>
                      <a:pt x="154" y="870"/>
                    </a:lnTo>
                    <a:lnTo>
                      <a:pt x="143" y="868"/>
                    </a:lnTo>
                    <a:lnTo>
                      <a:pt x="133" y="866"/>
                    </a:lnTo>
                    <a:lnTo>
                      <a:pt x="124" y="862"/>
                    </a:lnTo>
                    <a:lnTo>
                      <a:pt x="114" y="857"/>
                    </a:lnTo>
                    <a:lnTo>
                      <a:pt x="106" y="853"/>
                    </a:lnTo>
                    <a:lnTo>
                      <a:pt x="98" y="846"/>
                    </a:lnTo>
                    <a:lnTo>
                      <a:pt x="91" y="840"/>
                    </a:lnTo>
                    <a:lnTo>
                      <a:pt x="83" y="832"/>
                    </a:lnTo>
                    <a:lnTo>
                      <a:pt x="78" y="824"/>
                    </a:lnTo>
                    <a:lnTo>
                      <a:pt x="72" y="815"/>
                    </a:lnTo>
                    <a:lnTo>
                      <a:pt x="68" y="806"/>
                    </a:lnTo>
                    <a:lnTo>
                      <a:pt x="64" y="796"/>
                    </a:lnTo>
                    <a:lnTo>
                      <a:pt x="62" y="786"/>
                    </a:lnTo>
                    <a:lnTo>
                      <a:pt x="60" y="776"/>
                    </a:lnTo>
                    <a:lnTo>
                      <a:pt x="60" y="765"/>
                    </a:lnTo>
                    <a:lnTo>
                      <a:pt x="60" y="150"/>
                    </a:lnTo>
                    <a:lnTo>
                      <a:pt x="690" y="150"/>
                    </a:lnTo>
                    <a:lnTo>
                      <a:pt x="690" y="765"/>
                    </a:lnTo>
                    <a:close/>
                    <a:moveTo>
                      <a:pt x="677" y="0"/>
                    </a:moveTo>
                    <a:lnTo>
                      <a:pt x="75" y="0"/>
                    </a:lnTo>
                    <a:lnTo>
                      <a:pt x="67" y="0"/>
                    </a:lnTo>
                    <a:lnTo>
                      <a:pt x="60" y="1"/>
                    </a:lnTo>
                    <a:lnTo>
                      <a:pt x="53" y="3"/>
                    </a:lnTo>
                    <a:lnTo>
                      <a:pt x="46" y="7"/>
                    </a:lnTo>
                    <a:lnTo>
                      <a:pt x="39" y="10"/>
                    </a:lnTo>
                    <a:lnTo>
                      <a:pt x="33" y="13"/>
                    </a:lnTo>
                    <a:lnTo>
                      <a:pt x="27" y="18"/>
                    </a:lnTo>
                    <a:lnTo>
                      <a:pt x="22" y="23"/>
                    </a:lnTo>
                    <a:lnTo>
                      <a:pt x="17" y="28"/>
                    </a:lnTo>
                    <a:lnTo>
                      <a:pt x="12" y="34"/>
                    </a:lnTo>
                    <a:lnTo>
                      <a:pt x="9" y="41"/>
                    </a:lnTo>
                    <a:lnTo>
                      <a:pt x="6" y="47"/>
                    </a:lnTo>
                    <a:lnTo>
                      <a:pt x="3" y="54"/>
                    </a:lnTo>
                    <a:lnTo>
                      <a:pt x="1" y="60"/>
                    </a:lnTo>
                    <a:lnTo>
                      <a:pt x="0" y="68"/>
                    </a:lnTo>
                    <a:lnTo>
                      <a:pt x="0" y="75"/>
                    </a:lnTo>
                    <a:lnTo>
                      <a:pt x="0" y="135"/>
                    </a:lnTo>
                    <a:lnTo>
                      <a:pt x="0" y="138"/>
                    </a:lnTo>
                    <a:lnTo>
                      <a:pt x="1" y="141"/>
                    </a:lnTo>
                    <a:lnTo>
                      <a:pt x="2" y="143"/>
                    </a:lnTo>
                    <a:lnTo>
                      <a:pt x="4" y="146"/>
                    </a:lnTo>
                    <a:lnTo>
                      <a:pt x="6" y="148"/>
                    </a:lnTo>
                    <a:lnTo>
                      <a:pt x="8" y="149"/>
                    </a:lnTo>
                    <a:lnTo>
                      <a:pt x="11" y="150"/>
                    </a:lnTo>
                    <a:lnTo>
                      <a:pt x="15" y="150"/>
                    </a:lnTo>
                    <a:lnTo>
                      <a:pt x="30" y="150"/>
                    </a:lnTo>
                    <a:lnTo>
                      <a:pt x="30" y="765"/>
                    </a:lnTo>
                    <a:lnTo>
                      <a:pt x="31" y="779"/>
                    </a:lnTo>
                    <a:lnTo>
                      <a:pt x="33" y="793"/>
                    </a:lnTo>
                    <a:lnTo>
                      <a:pt x="36" y="806"/>
                    </a:lnTo>
                    <a:lnTo>
                      <a:pt x="40" y="817"/>
                    </a:lnTo>
                    <a:lnTo>
                      <a:pt x="46" y="829"/>
                    </a:lnTo>
                    <a:lnTo>
                      <a:pt x="53" y="841"/>
                    </a:lnTo>
                    <a:lnTo>
                      <a:pt x="61" y="851"/>
                    </a:lnTo>
                    <a:lnTo>
                      <a:pt x="69" y="860"/>
                    </a:lnTo>
                    <a:lnTo>
                      <a:pt x="79" y="870"/>
                    </a:lnTo>
                    <a:lnTo>
                      <a:pt x="90" y="877"/>
                    </a:lnTo>
                    <a:lnTo>
                      <a:pt x="100" y="884"/>
                    </a:lnTo>
                    <a:lnTo>
                      <a:pt x="112" y="889"/>
                    </a:lnTo>
                    <a:lnTo>
                      <a:pt x="125" y="894"/>
                    </a:lnTo>
                    <a:lnTo>
                      <a:pt x="138" y="898"/>
                    </a:lnTo>
                    <a:lnTo>
                      <a:pt x="151" y="900"/>
                    </a:lnTo>
                    <a:lnTo>
                      <a:pt x="164" y="900"/>
                    </a:lnTo>
                    <a:lnTo>
                      <a:pt x="585" y="900"/>
                    </a:lnTo>
                    <a:lnTo>
                      <a:pt x="599" y="900"/>
                    </a:lnTo>
                    <a:lnTo>
                      <a:pt x="612" y="898"/>
                    </a:lnTo>
                    <a:lnTo>
                      <a:pt x="625" y="894"/>
                    </a:lnTo>
                    <a:lnTo>
                      <a:pt x="637" y="889"/>
                    </a:lnTo>
                    <a:lnTo>
                      <a:pt x="649" y="884"/>
                    </a:lnTo>
                    <a:lnTo>
                      <a:pt x="660" y="877"/>
                    </a:lnTo>
                    <a:lnTo>
                      <a:pt x="671" y="870"/>
                    </a:lnTo>
                    <a:lnTo>
                      <a:pt x="680" y="860"/>
                    </a:lnTo>
                    <a:lnTo>
                      <a:pt x="689" y="851"/>
                    </a:lnTo>
                    <a:lnTo>
                      <a:pt x="696" y="841"/>
                    </a:lnTo>
                    <a:lnTo>
                      <a:pt x="704" y="829"/>
                    </a:lnTo>
                    <a:lnTo>
                      <a:pt x="709" y="817"/>
                    </a:lnTo>
                    <a:lnTo>
                      <a:pt x="713" y="806"/>
                    </a:lnTo>
                    <a:lnTo>
                      <a:pt x="717" y="793"/>
                    </a:lnTo>
                    <a:lnTo>
                      <a:pt x="719" y="779"/>
                    </a:lnTo>
                    <a:lnTo>
                      <a:pt x="720" y="765"/>
                    </a:lnTo>
                    <a:lnTo>
                      <a:pt x="720" y="150"/>
                    </a:lnTo>
                    <a:lnTo>
                      <a:pt x="735" y="150"/>
                    </a:lnTo>
                    <a:lnTo>
                      <a:pt x="738" y="150"/>
                    </a:lnTo>
                    <a:lnTo>
                      <a:pt x="740" y="149"/>
                    </a:lnTo>
                    <a:lnTo>
                      <a:pt x="743" y="148"/>
                    </a:lnTo>
                    <a:lnTo>
                      <a:pt x="745" y="146"/>
                    </a:lnTo>
                    <a:lnTo>
                      <a:pt x="748" y="143"/>
                    </a:lnTo>
                    <a:lnTo>
                      <a:pt x="749" y="141"/>
                    </a:lnTo>
                    <a:lnTo>
                      <a:pt x="750" y="138"/>
                    </a:lnTo>
                    <a:lnTo>
                      <a:pt x="750" y="135"/>
                    </a:lnTo>
                    <a:lnTo>
                      <a:pt x="750" y="75"/>
                    </a:lnTo>
                    <a:lnTo>
                      <a:pt x="750" y="68"/>
                    </a:lnTo>
                    <a:lnTo>
                      <a:pt x="749" y="60"/>
                    </a:lnTo>
                    <a:lnTo>
                      <a:pt x="747" y="54"/>
                    </a:lnTo>
                    <a:lnTo>
                      <a:pt x="743" y="47"/>
                    </a:lnTo>
                    <a:lnTo>
                      <a:pt x="740" y="41"/>
                    </a:lnTo>
                    <a:lnTo>
                      <a:pt x="737" y="34"/>
                    </a:lnTo>
                    <a:lnTo>
                      <a:pt x="733" y="28"/>
                    </a:lnTo>
                    <a:lnTo>
                      <a:pt x="727" y="23"/>
                    </a:lnTo>
                    <a:lnTo>
                      <a:pt x="723" y="18"/>
                    </a:lnTo>
                    <a:lnTo>
                      <a:pt x="717" y="13"/>
                    </a:lnTo>
                    <a:lnTo>
                      <a:pt x="711" y="10"/>
                    </a:lnTo>
                    <a:lnTo>
                      <a:pt x="705" y="7"/>
                    </a:lnTo>
                    <a:lnTo>
                      <a:pt x="698" y="3"/>
                    </a:lnTo>
                    <a:lnTo>
                      <a:pt x="691" y="1"/>
                    </a:lnTo>
                    <a:lnTo>
                      <a:pt x="683" y="0"/>
                    </a:lnTo>
                    <a:lnTo>
                      <a:pt x="6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359">
                <a:extLst>
                  <a:ext uri="{FF2B5EF4-FFF2-40B4-BE49-F238E27FC236}">
                    <a16:creationId xmlns="" xmlns:a16="http://schemas.microsoft.com/office/drawing/2014/main" id="{46938B0B-B2EE-408C-AFE3-2DDFC76EF8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53625" y="1422400"/>
                <a:ext cx="161925" cy="161925"/>
              </a:xfrm>
              <a:custGeom>
                <a:avLst/>
                <a:gdLst>
                  <a:gd name="T0" fmla="*/ 30 w 511"/>
                  <a:gd name="T1" fmla="*/ 30 h 510"/>
                  <a:gd name="T2" fmla="*/ 481 w 511"/>
                  <a:gd name="T3" fmla="*/ 30 h 510"/>
                  <a:gd name="T4" fmla="*/ 481 w 511"/>
                  <a:gd name="T5" fmla="*/ 480 h 510"/>
                  <a:gd name="T6" fmla="*/ 30 w 511"/>
                  <a:gd name="T7" fmla="*/ 480 h 510"/>
                  <a:gd name="T8" fmla="*/ 30 w 511"/>
                  <a:gd name="T9" fmla="*/ 30 h 510"/>
                  <a:gd name="T10" fmla="*/ 15 w 511"/>
                  <a:gd name="T11" fmla="*/ 510 h 510"/>
                  <a:gd name="T12" fmla="*/ 496 w 511"/>
                  <a:gd name="T13" fmla="*/ 510 h 510"/>
                  <a:gd name="T14" fmla="*/ 499 w 511"/>
                  <a:gd name="T15" fmla="*/ 510 h 510"/>
                  <a:gd name="T16" fmla="*/ 501 w 511"/>
                  <a:gd name="T17" fmla="*/ 509 h 510"/>
                  <a:gd name="T18" fmla="*/ 504 w 511"/>
                  <a:gd name="T19" fmla="*/ 508 h 510"/>
                  <a:gd name="T20" fmla="*/ 507 w 511"/>
                  <a:gd name="T21" fmla="*/ 506 h 510"/>
                  <a:gd name="T22" fmla="*/ 508 w 511"/>
                  <a:gd name="T23" fmla="*/ 504 h 510"/>
                  <a:gd name="T24" fmla="*/ 510 w 511"/>
                  <a:gd name="T25" fmla="*/ 501 h 510"/>
                  <a:gd name="T26" fmla="*/ 511 w 511"/>
                  <a:gd name="T27" fmla="*/ 498 h 510"/>
                  <a:gd name="T28" fmla="*/ 511 w 511"/>
                  <a:gd name="T29" fmla="*/ 495 h 510"/>
                  <a:gd name="T30" fmla="*/ 511 w 511"/>
                  <a:gd name="T31" fmla="*/ 15 h 510"/>
                  <a:gd name="T32" fmla="*/ 511 w 511"/>
                  <a:gd name="T33" fmla="*/ 13 h 510"/>
                  <a:gd name="T34" fmla="*/ 510 w 511"/>
                  <a:gd name="T35" fmla="*/ 9 h 510"/>
                  <a:gd name="T36" fmla="*/ 508 w 511"/>
                  <a:gd name="T37" fmla="*/ 7 h 510"/>
                  <a:gd name="T38" fmla="*/ 507 w 511"/>
                  <a:gd name="T39" fmla="*/ 5 h 510"/>
                  <a:gd name="T40" fmla="*/ 504 w 511"/>
                  <a:gd name="T41" fmla="*/ 3 h 510"/>
                  <a:gd name="T42" fmla="*/ 501 w 511"/>
                  <a:gd name="T43" fmla="*/ 1 h 510"/>
                  <a:gd name="T44" fmla="*/ 499 w 511"/>
                  <a:gd name="T45" fmla="*/ 1 h 510"/>
                  <a:gd name="T46" fmla="*/ 496 w 511"/>
                  <a:gd name="T47" fmla="*/ 0 h 510"/>
                  <a:gd name="T48" fmla="*/ 15 w 511"/>
                  <a:gd name="T49" fmla="*/ 0 h 510"/>
                  <a:gd name="T50" fmla="*/ 12 w 511"/>
                  <a:gd name="T51" fmla="*/ 1 h 510"/>
                  <a:gd name="T52" fmla="*/ 10 w 511"/>
                  <a:gd name="T53" fmla="*/ 1 h 510"/>
                  <a:gd name="T54" fmla="*/ 7 w 511"/>
                  <a:gd name="T55" fmla="*/ 3 h 510"/>
                  <a:gd name="T56" fmla="*/ 5 w 511"/>
                  <a:gd name="T57" fmla="*/ 5 h 510"/>
                  <a:gd name="T58" fmla="*/ 3 w 511"/>
                  <a:gd name="T59" fmla="*/ 7 h 510"/>
                  <a:gd name="T60" fmla="*/ 2 w 511"/>
                  <a:gd name="T61" fmla="*/ 9 h 510"/>
                  <a:gd name="T62" fmla="*/ 0 w 511"/>
                  <a:gd name="T63" fmla="*/ 13 h 510"/>
                  <a:gd name="T64" fmla="*/ 0 w 511"/>
                  <a:gd name="T65" fmla="*/ 15 h 510"/>
                  <a:gd name="T66" fmla="*/ 0 w 511"/>
                  <a:gd name="T67" fmla="*/ 495 h 510"/>
                  <a:gd name="T68" fmla="*/ 0 w 511"/>
                  <a:gd name="T69" fmla="*/ 498 h 510"/>
                  <a:gd name="T70" fmla="*/ 2 w 511"/>
                  <a:gd name="T71" fmla="*/ 501 h 510"/>
                  <a:gd name="T72" fmla="*/ 3 w 511"/>
                  <a:gd name="T73" fmla="*/ 504 h 510"/>
                  <a:gd name="T74" fmla="*/ 5 w 511"/>
                  <a:gd name="T75" fmla="*/ 506 h 510"/>
                  <a:gd name="T76" fmla="*/ 7 w 511"/>
                  <a:gd name="T77" fmla="*/ 508 h 510"/>
                  <a:gd name="T78" fmla="*/ 10 w 511"/>
                  <a:gd name="T79" fmla="*/ 509 h 510"/>
                  <a:gd name="T80" fmla="*/ 12 w 511"/>
                  <a:gd name="T81" fmla="*/ 510 h 510"/>
                  <a:gd name="T82" fmla="*/ 15 w 511"/>
                  <a:gd name="T83" fmla="*/ 51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11" h="510">
                    <a:moveTo>
                      <a:pt x="30" y="30"/>
                    </a:moveTo>
                    <a:lnTo>
                      <a:pt x="481" y="30"/>
                    </a:lnTo>
                    <a:lnTo>
                      <a:pt x="481" y="480"/>
                    </a:lnTo>
                    <a:lnTo>
                      <a:pt x="30" y="480"/>
                    </a:lnTo>
                    <a:lnTo>
                      <a:pt x="30" y="30"/>
                    </a:lnTo>
                    <a:close/>
                    <a:moveTo>
                      <a:pt x="15" y="510"/>
                    </a:moveTo>
                    <a:lnTo>
                      <a:pt x="496" y="510"/>
                    </a:lnTo>
                    <a:lnTo>
                      <a:pt x="499" y="510"/>
                    </a:lnTo>
                    <a:lnTo>
                      <a:pt x="501" y="509"/>
                    </a:lnTo>
                    <a:lnTo>
                      <a:pt x="504" y="508"/>
                    </a:lnTo>
                    <a:lnTo>
                      <a:pt x="507" y="506"/>
                    </a:lnTo>
                    <a:lnTo>
                      <a:pt x="508" y="504"/>
                    </a:lnTo>
                    <a:lnTo>
                      <a:pt x="510" y="501"/>
                    </a:lnTo>
                    <a:lnTo>
                      <a:pt x="511" y="498"/>
                    </a:lnTo>
                    <a:lnTo>
                      <a:pt x="511" y="495"/>
                    </a:lnTo>
                    <a:lnTo>
                      <a:pt x="511" y="15"/>
                    </a:lnTo>
                    <a:lnTo>
                      <a:pt x="511" y="13"/>
                    </a:lnTo>
                    <a:lnTo>
                      <a:pt x="510" y="9"/>
                    </a:lnTo>
                    <a:lnTo>
                      <a:pt x="508" y="7"/>
                    </a:lnTo>
                    <a:lnTo>
                      <a:pt x="507" y="5"/>
                    </a:lnTo>
                    <a:lnTo>
                      <a:pt x="504" y="3"/>
                    </a:lnTo>
                    <a:lnTo>
                      <a:pt x="501" y="1"/>
                    </a:lnTo>
                    <a:lnTo>
                      <a:pt x="499" y="1"/>
                    </a:lnTo>
                    <a:lnTo>
                      <a:pt x="496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495"/>
                    </a:lnTo>
                    <a:lnTo>
                      <a:pt x="0" y="498"/>
                    </a:lnTo>
                    <a:lnTo>
                      <a:pt x="2" y="501"/>
                    </a:lnTo>
                    <a:lnTo>
                      <a:pt x="3" y="504"/>
                    </a:lnTo>
                    <a:lnTo>
                      <a:pt x="5" y="506"/>
                    </a:lnTo>
                    <a:lnTo>
                      <a:pt x="7" y="508"/>
                    </a:lnTo>
                    <a:lnTo>
                      <a:pt x="10" y="509"/>
                    </a:lnTo>
                    <a:lnTo>
                      <a:pt x="12" y="510"/>
                    </a:lnTo>
                    <a:lnTo>
                      <a:pt x="15" y="5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360">
                <a:extLst>
                  <a:ext uri="{FF2B5EF4-FFF2-40B4-BE49-F238E27FC236}">
                    <a16:creationId xmlns="" xmlns:a16="http://schemas.microsoft.com/office/drawing/2014/main" id="{F0F6A051-DD81-45A9-839A-24D4998287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72675" y="1441450"/>
                <a:ext cx="123825" cy="123825"/>
              </a:xfrm>
              <a:custGeom>
                <a:avLst/>
                <a:gdLst>
                  <a:gd name="T0" fmla="*/ 256 w 391"/>
                  <a:gd name="T1" fmla="*/ 240 h 390"/>
                  <a:gd name="T2" fmla="*/ 250 w 391"/>
                  <a:gd name="T3" fmla="*/ 241 h 390"/>
                  <a:gd name="T4" fmla="*/ 245 w 391"/>
                  <a:gd name="T5" fmla="*/ 245 h 390"/>
                  <a:gd name="T6" fmla="*/ 242 w 391"/>
                  <a:gd name="T7" fmla="*/ 250 h 390"/>
                  <a:gd name="T8" fmla="*/ 241 w 391"/>
                  <a:gd name="T9" fmla="*/ 255 h 390"/>
                  <a:gd name="T10" fmla="*/ 150 w 391"/>
                  <a:gd name="T11" fmla="*/ 360 h 390"/>
                  <a:gd name="T12" fmla="*/ 150 w 391"/>
                  <a:gd name="T13" fmla="*/ 252 h 390"/>
                  <a:gd name="T14" fmla="*/ 148 w 391"/>
                  <a:gd name="T15" fmla="*/ 247 h 390"/>
                  <a:gd name="T16" fmla="*/ 144 w 391"/>
                  <a:gd name="T17" fmla="*/ 242 h 390"/>
                  <a:gd name="T18" fmla="*/ 138 w 391"/>
                  <a:gd name="T19" fmla="*/ 240 h 390"/>
                  <a:gd name="T20" fmla="*/ 30 w 391"/>
                  <a:gd name="T21" fmla="*/ 240 h 390"/>
                  <a:gd name="T22" fmla="*/ 135 w 391"/>
                  <a:gd name="T23" fmla="*/ 150 h 390"/>
                  <a:gd name="T24" fmla="*/ 142 w 391"/>
                  <a:gd name="T25" fmla="*/ 149 h 390"/>
                  <a:gd name="T26" fmla="*/ 146 w 391"/>
                  <a:gd name="T27" fmla="*/ 146 h 390"/>
                  <a:gd name="T28" fmla="*/ 149 w 391"/>
                  <a:gd name="T29" fmla="*/ 141 h 390"/>
                  <a:gd name="T30" fmla="*/ 150 w 391"/>
                  <a:gd name="T31" fmla="*/ 136 h 390"/>
                  <a:gd name="T32" fmla="*/ 241 w 391"/>
                  <a:gd name="T33" fmla="*/ 30 h 390"/>
                  <a:gd name="T34" fmla="*/ 241 w 391"/>
                  <a:gd name="T35" fmla="*/ 139 h 390"/>
                  <a:gd name="T36" fmla="*/ 243 w 391"/>
                  <a:gd name="T37" fmla="*/ 144 h 390"/>
                  <a:gd name="T38" fmla="*/ 248 w 391"/>
                  <a:gd name="T39" fmla="*/ 147 h 390"/>
                  <a:gd name="T40" fmla="*/ 253 w 391"/>
                  <a:gd name="T41" fmla="*/ 149 h 390"/>
                  <a:gd name="T42" fmla="*/ 361 w 391"/>
                  <a:gd name="T43" fmla="*/ 150 h 390"/>
                  <a:gd name="T44" fmla="*/ 376 w 391"/>
                  <a:gd name="T45" fmla="*/ 119 h 390"/>
                  <a:gd name="T46" fmla="*/ 271 w 391"/>
                  <a:gd name="T47" fmla="*/ 15 h 390"/>
                  <a:gd name="T48" fmla="*/ 269 w 391"/>
                  <a:gd name="T49" fmla="*/ 9 h 390"/>
                  <a:gd name="T50" fmla="*/ 266 w 391"/>
                  <a:gd name="T51" fmla="*/ 5 h 390"/>
                  <a:gd name="T52" fmla="*/ 261 w 391"/>
                  <a:gd name="T53" fmla="*/ 2 h 390"/>
                  <a:gd name="T54" fmla="*/ 256 w 391"/>
                  <a:gd name="T55" fmla="*/ 0 h 390"/>
                  <a:gd name="T56" fmla="*/ 133 w 391"/>
                  <a:gd name="T57" fmla="*/ 1 h 390"/>
                  <a:gd name="T58" fmla="*/ 128 w 391"/>
                  <a:gd name="T59" fmla="*/ 3 h 390"/>
                  <a:gd name="T60" fmla="*/ 123 w 391"/>
                  <a:gd name="T61" fmla="*/ 7 h 390"/>
                  <a:gd name="T62" fmla="*/ 121 w 391"/>
                  <a:gd name="T63" fmla="*/ 13 h 390"/>
                  <a:gd name="T64" fmla="*/ 120 w 391"/>
                  <a:gd name="T65" fmla="*/ 119 h 390"/>
                  <a:gd name="T66" fmla="*/ 12 w 391"/>
                  <a:gd name="T67" fmla="*/ 121 h 390"/>
                  <a:gd name="T68" fmla="*/ 7 w 391"/>
                  <a:gd name="T69" fmla="*/ 123 h 390"/>
                  <a:gd name="T70" fmla="*/ 4 w 391"/>
                  <a:gd name="T71" fmla="*/ 127 h 390"/>
                  <a:gd name="T72" fmla="*/ 0 w 391"/>
                  <a:gd name="T73" fmla="*/ 132 h 390"/>
                  <a:gd name="T74" fmla="*/ 0 w 391"/>
                  <a:gd name="T75" fmla="*/ 255 h 390"/>
                  <a:gd name="T76" fmla="*/ 1 w 391"/>
                  <a:gd name="T77" fmla="*/ 261 h 390"/>
                  <a:gd name="T78" fmla="*/ 5 w 391"/>
                  <a:gd name="T79" fmla="*/ 266 h 390"/>
                  <a:gd name="T80" fmla="*/ 10 w 391"/>
                  <a:gd name="T81" fmla="*/ 269 h 390"/>
                  <a:gd name="T82" fmla="*/ 15 w 391"/>
                  <a:gd name="T83" fmla="*/ 270 h 390"/>
                  <a:gd name="T84" fmla="*/ 120 w 391"/>
                  <a:gd name="T85" fmla="*/ 375 h 390"/>
                  <a:gd name="T86" fmla="*/ 121 w 391"/>
                  <a:gd name="T87" fmla="*/ 382 h 390"/>
                  <a:gd name="T88" fmla="*/ 125 w 391"/>
                  <a:gd name="T89" fmla="*/ 386 h 390"/>
                  <a:gd name="T90" fmla="*/ 130 w 391"/>
                  <a:gd name="T91" fmla="*/ 389 h 390"/>
                  <a:gd name="T92" fmla="*/ 135 w 391"/>
                  <a:gd name="T93" fmla="*/ 390 h 390"/>
                  <a:gd name="T94" fmla="*/ 258 w 391"/>
                  <a:gd name="T95" fmla="*/ 390 h 390"/>
                  <a:gd name="T96" fmla="*/ 264 w 391"/>
                  <a:gd name="T97" fmla="*/ 388 h 390"/>
                  <a:gd name="T98" fmla="*/ 268 w 391"/>
                  <a:gd name="T99" fmla="*/ 384 h 390"/>
                  <a:gd name="T100" fmla="*/ 270 w 391"/>
                  <a:gd name="T101" fmla="*/ 378 h 390"/>
                  <a:gd name="T102" fmla="*/ 271 w 391"/>
                  <a:gd name="T103" fmla="*/ 270 h 390"/>
                  <a:gd name="T104" fmla="*/ 379 w 391"/>
                  <a:gd name="T105" fmla="*/ 269 h 390"/>
                  <a:gd name="T106" fmla="*/ 385 w 391"/>
                  <a:gd name="T107" fmla="*/ 268 h 390"/>
                  <a:gd name="T108" fmla="*/ 388 w 391"/>
                  <a:gd name="T109" fmla="*/ 264 h 390"/>
                  <a:gd name="T110" fmla="*/ 390 w 391"/>
                  <a:gd name="T111" fmla="*/ 259 h 390"/>
                  <a:gd name="T112" fmla="*/ 391 w 391"/>
                  <a:gd name="T113" fmla="*/ 136 h 390"/>
                  <a:gd name="T114" fmla="*/ 390 w 391"/>
                  <a:gd name="T115" fmla="*/ 129 h 390"/>
                  <a:gd name="T116" fmla="*/ 387 w 391"/>
                  <a:gd name="T117" fmla="*/ 125 h 390"/>
                  <a:gd name="T118" fmla="*/ 381 w 391"/>
                  <a:gd name="T119" fmla="*/ 122 h 390"/>
                  <a:gd name="T120" fmla="*/ 376 w 391"/>
                  <a:gd name="T121" fmla="*/ 11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1" h="390">
                    <a:moveTo>
                      <a:pt x="361" y="240"/>
                    </a:moveTo>
                    <a:lnTo>
                      <a:pt x="256" y="240"/>
                    </a:lnTo>
                    <a:lnTo>
                      <a:pt x="253" y="240"/>
                    </a:lnTo>
                    <a:lnTo>
                      <a:pt x="250" y="241"/>
                    </a:lnTo>
                    <a:lnTo>
                      <a:pt x="248" y="242"/>
                    </a:lnTo>
                    <a:lnTo>
                      <a:pt x="245" y="245"/>
                    </a:lnTo>
                    <a:lnTo>
                      <a:pt x="243" y="247"/>
                    </a:lnTo>
                    <a:lnTo>
                      <a:pt x="242" y="250"/>
                    </a:lnTo>
                    <a:lnTo>
                      <a:pt x="241" y="252"/>
                    </a:lnTo>
                    <a:lnTo>
                      <a:pt x="241" y="255"/>
                    </a:lnTo>
                    <a:lnTo>
                      <a:pt x="241" y="360"/>
                    </a:lnTo>
                    <a:lnTo>
                      <a:pt x="150" y="360"/>
                    </a:lnTo>
                    <a:lnTo>
                      <a:pt x="150" y="255"/>
                    </a:lnTo>
                    <a:lnTo>
                      <a:pt x="150" y="252"/>
                    </a:lnTo>
                    <a:lnTo>
                      <a:pt x="149" y="250"/>
                    </a:lnTo>
                    <a:lnTo>
                      <a:pt x="148" y="247"/>
                    </a:lnTo>
                    <a:lnTo>
                      <a:pt x="146" y="245"/>
                    </a:lnTo>
                    <a:lnTo>
                      <a:pt x="144" y="242"/>
                    </a:lnTo>
                    <a:lnTo>
                      <a:pt x="142" y="241"/>
                    </a:lnTo>
                    <a:lnTo>
                      <a:pt x="138" y="240"/>
                    </a:lnTo>
                    <a:lnTo>
                      <a:pt x="135" y="240"/>
                    </a:lnTo>
                    <a:lnTo>
                      <a:pt x="30" y="240"/>
                    </a:lnTo>
                    <a:lnTo>
                      <a:pt x="30" y="150"/>
                    </a:lnTo>
                    <a:lnTo>
                      <a:pt x="135" y="150"/>
                    </a:lnTo>
                    <a:lnTo>
                      <a:pt x="138" y="149"/>
                    </a:lnTo>
                    <a:lnTo>
                      <a:pt x="142" y="149"/>
                    </a:lnTo>
                    <a:lnTo>
                      <a:pt x="144" y="147"/>
                    </a:lnTo>
                    <a:lnTo>
                      <a:pt x="146" y="146"/>
                    </a:lnTo>
                    <a:lnTo>
                      <a:pt x="148" y="144"/>
                    </a:lnTo>
                    <a:lnTo>
                      <a:pt x="149" y="141"/>
                    </a:lnTo>
                    <a:lnTo>
                      <a:pt x="150" y="139"/>
                    </a:lnTo>
                    <a:lnTo>
                      <a:pt x="150" y="136"/>
                    </a:lnTo>
                    <a:lnTo>
                      <a:pt x="150" y="30"/>
                    </a:lnTo>
                    <a:lnTo>
                      <a:pt x="241" y="30"/>
                    </a:lnTo>
                    <a:lnTo>
                      <a:pt x="241" y="136"/>
                    </a:lnTo>
                    <a:lnTo>
                      <a:pt x="241" y="139"/>
                    </a:lnTo>
                    <a:lnTo>
                      <a:pt x="242" y="141"/>
                    </a:lnTo>
                    <a:lnTo>
                      <a:pt x="243" y="144"/>
                    </a:lnTo>
                    <a:lnTo>
                      <a:pt x="245" y="146"/>
                    </a:lnTo>
                    <a:lnTo>
                      <a:pt x="248" y="147"/>
                    </a:lnTo>
                    <a:lnTo>
                      <a:pt x="250" y="149"/>
                    </a:lnTo>
                    <a:lnTo>
                      <a:pt x="253" y="149"/>
                    </a:lnTo>
                    <a:lnTo>
                      <a:pt x="256" y="150"/>
                    </a:lnTo>
                    <a:lnTo>
                      <a:pt x="361" y="150"/>
                    </a:lnTo>
                    <a:lnTo>
                      <a:pt x="361" y="240"/>
                    </a:lnTo>
                    <a:close/>
                    <a:moveTo>
                      <a:pt x="376" y="119"/>
                    </a:moveTo>
                    <a:lnTo>
                      <a:pt x="271" y="119"/>
                    </a:lnTo>
                    <a:lnTo>
                      <a:pt x="271" y="15"/>
                    </a:lnTo>
                    <a:lnTo>
                      <a:pt x="270" y="13"/>
                    </a:lnTo>
                    <a:lnTo>
                      <a:pt x="269" y="9"/>
                    </a:lnTo>
                    <a:lnTo>
                      <a:pt x="268" y="7"/>
                    </a:lnTo>
                    <a:lnTo>
                      <a:pt x="266" y="5"/>
                    </a:lnTo>
                    <a:lnTo>
                      <a:pt x="264" y="3"/>
                    </a:lnTo>
                    <a:lnTo>
                      <a:pt x="261" y="2"/>
                    </a:lnTo>
                    <a:lnTo>
                      <a:pt x="258" y="1"/>
                    </a:lnTo>
                    <a:lnTo>
                      <a:pt x="256" y="0"/>
                    </a:lnTo>
                    <a:lnTo>
                      <a:pt x="135" y="0"/>
                    </a:lnTo>
                    <a:lnTo>
                      <a:pt x="133" y="1"/>
                    </a:lnTo>
                    <a:lnTo>
                      <a:pt x="130" y="2"/>
                    </a:lnTo>
                    <a:lnTo>
                      <a:pt x="128" y="3"/>
                    </a:lnTo>
                    <a:lnTo>
                      <a:pt x="125" y="5"/>
                    </a:lnTo>
                    <a:lnTo>
                      <a:pt x="123" y="7"/>
                    </a:lnTo>
                    <a:lnTo>
                      <a:pt x="121" y="9"/>
                    </a:lnTo>
                    <a:lnTo>
                      <a:pt x="121" y="13"/>
                    </a:lnTo>
                    <a:lnTo>
                      <a:pt x="120" y="15"/>
                    </a:lnTo>
                    <a:lnTo>
                      <a:pt x="120" y="119"/>
                    </a:lnTo>
                    <a:lnTo>
                      <a:pt x="15" y="119"/>
                    </a:lnTo>
                    <a:lnTo>
                      <a:pt x="12" y="121"/>
                    </a:lnTo>
                    <a:lnTo>
                      <a:pt x="10" y="122"/>
                    </a:lnTo>
                    <a:lnTo>
                      <a:pt x="7" y="123"/>
                    </a:lnTo>
                    <a:lnTo>
                      <a:pt x="5" y="125"/>
                    </a:lnTo>
                    <a:lnTo>
                      <a:pt x="4" y="127"/>
                    </a:lnTo>
                    <a:lnTo>
                      <a:pt x="1" y="129"/>
                    </a:lnTo>
                    <a:lnTo>
                      <a:pt x="0" y="132"/>
                    </a:lnTo>
                    <a:lnTo>
                      <a:pt x="0" y="136"/>
                    </a:lnTo>
                    <a:lnTo>
                      <a:pt x="0" y="255"/>
                    </a:lnTo>
                    <a:lnTo>
                      <a:pt x="0" y="259"/>
                    </a:lnTo>
                    <a:lnTo>
                      <a:pt x="1" y="261"/>
                    </a:lnTo>
                    <a:lnTo>
                      <a:pt x="4" y="264"/>
                    </a:lnTo>
                    <a:lnTo>
                      <a:pt x="5" y="266"/>
                    </a:lnTo>
                    <a:lnTo>
                      <a:pt x="7" y="268"/>
                    </a:lnTo>
                    <a:lnTo>
                      <a:pt x="10" y="269"/>
                    </a:lnTo>
                    <a:lnTo>
                      <a:pt x="12" y="269"/>
                    </a:lnTo>
                    <a:lnTo>
                      <a:pt x="15" y="270"/>
                    </a:lnTo>
                    <a:lnTo>
                      <a:pt x="120" y="270"/>
                    </a:lnTo>
                    <a:lnTo>
                      <a:pt x="120" y="375"/>
                    </a:lnTo>
                    <a:lnTo>
                      <a:pt x="121" y="378"/>
                    </a:lnTo>
                    <a:lnTo>
                      <a:pt x="121" y="382"/>
                    </a:lnTo>
                    <a:lnTo>
                      <a:pt x="123" y="384"/>
                    </a:lnTo>
                    <a:lnTo>
                      <a:pt x="125" y="386"/>
                    </a:lnTo>
                    <a:lnTo>
                      <a:pt x="128" y="388"/>
                    </a:lnTo>
                    <a:lnTo>
                      <a:pt x="130" y="389"/>
                    </a:lnTo>
                    <a:lnTo>
                      <a:pt x="133" y="390"/>
                    </a:lnTo>
                    <a:lnTo>
                      <a:pt x="135" y="390"/>
                    </a:lnTo>
                    <a:lnTo>
                      <a:pt x="256" y="390"/>
                    </a:lnTo>
                    <a:lnTo>
                      <a:pt x="258" y="390"/>
                    </a:lnTo>
                    <a:lnTo>
                      <a:pt x="261" y="389"/>
                    </a:lnTo>
                    <a:lnTo>
                      <a:pt x="264" y="388"/>
                    </a:lnTo>
                    <a:lnTo>
                      <a:pt x="266" y="386"/>
                    </a:lnTo>
                    <a:lnTo>
                      <a:pt x="268" y="384"/>
                    </a:lnTo>
                    <a:lnTo>
                      <a:pt x="269" y="382"/>
                    </a:lnTo>
                    <a:lnTo>
                      <a:pt x="270" y="378"/>
                    </a:lnTo>
                    <a:lnTo>
                      <a:pt x="271" y="375"/>
                    </a:lnTo>
                    <a:lnTo>
                      <a:pt x="271" y="270"/>
                    </a:lnTo>
                    <a:lnTo>
                      <a:pt x="376" y="270"/>
                    </a:lnTo>
                    <a:lnTo>
                      <a:pt x="379" y="269"/>
                    </a:lnTo>
                    <a:lnTo>
                      <a:pt x="381" y="269"/>
                    </a:lnTo>
                    <a:lnTo>
                      <a:pt x="385" y="268"/>
                    </a:lnTo>
                    <a:lnTo>
                      <a:pt x="387" y="266"/>
                    </a:lnTo>
                    <a:lnTo>
                      <a:pt x="388" y="264"/>
                    </a:lnTo>
                    <a:lnTo>
                      <a:pt x="390" y="261"/>
                    </a:lnTo>
                    <a:lnTo>
                      <a:pt x="390" y="259"/>
                    </a:lnTo>
                    <a:lnTo>
                      <a:pt x="391" y="255"/>
                    </a:lnTo>
                    <a:lnTo>
                      <a:pt x="391" y="136"/>
                    </a:lnTo>
                    <a:lnTo>
                      <a:pt x="390" y="132"/>
                    </a:lnTo>
                    <a:lnTo>
                      <a:pt x="390" y="129"/>
                    </a:lnTo>
                    <a:lnTo>
                      <a:pt x="388" y="127"/>
                    </a:lnTo>
                    <a:lnTo>
                      <a:pt x="387" y="125"/>
                    </a:lnTo>
                    <a:lnTo>
                      <a:pt x="385" y="123"/>
                    </a:lnTo>
                    <a:lnTo>
                      <a:pt x="381" y="122"/>
                    </a:lnTo>
                    <a:lnTo>
                      <a:pt x="379" y="121"/>
                    </a:lnTo>
                    <a:lnTo>
                      <a:pt x="376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" name="Grupo 3">
            <a:extLst>
              <a:ext uri="{FF2B5EF4-FFF2-40B4-BE49-F238E27FC236}">
                <a16:creationId xmlns="" xmlns:a16="http://schemas.microsoft.com/office/drawing/2014/main" id="{F1C464B4-E00D-439F-98D8-348E1B74FBE4}"/>
              </a:ext>
            </a:extLst>
          </p:cNvPr>
          <p:cNvGrpSpPr/>
          <p:nvPr/>
        </p:nvGrpSpPr>
        <p:grpSpPr>
          <a:xfrm>
            <a:off x="6205392" y="2946558"/>
            <a:ext cx="907118" cy="910710"/>
            <a:chOff x="6205392" y="2946558"/>
            <a:chExt cx="907118" cy="910710"/>
          </a:xfrm>
        </p:grpSpPr>
        <p:grpSp>
          <p:nvGrpSpPr>
            <p:cNvPr id="50" name="Grupo 49">
              <a:extLst>
                <a:ext uri="{FF2B5EF4-FFF2-40B4-BE49-F238E27FC236}">
                  <a16:creationId xmlns="" xmlns:a16="http://schemas.microsoft.com/office/drawing/2014/main" id="{88649B49-F770-44A8-AA72-9F864D7E4CDE}"/>
                </a:ext>
              </a:extLst>
            </p:cNvPr>
            <p:cNvGrpSpPr/>
            <p:nvPr/>
          </p:nvGrpSpPr>
          <p:grpSpPr>
            <a:xfrm>
              <a:off x="6205392" y="2946558"/>
              <a:ext cx="907118" cy="910710"/>
              <a:chOff x="5005388" y="-1803400"/>
              <a:chExt cx="801688" cy="804862"/>
            </a:xfrm>
          </p:grpSpPr>
          <p:sp>
            <p:nvSpPr>
              <p:cNvPr id="51" name="Oval 6">
                <a:extLst>
                  <a:ext uri="{FF2B5EF4-FFF2-40B4-BE49-F238E27FC236}">
                    <a16:creationId xmlns="" xmlns:a16="http://schemas.microsoft.com/office/drawing/2014/main" id="{5549B108-2516-4CC8-88F5-CC9B12EEA5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05388" y="-1803400"/>
                <a:ext cx="801688" cy="804862"/>
              </a:xfrm>
              <a:prstGeom prst="ellipse">
                <a:avLst/>
              </a:prstGeom>
              <a:solidFill>
                <a:schemeClr val="bg1"/>
              </a:soli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outerShdw blurRad="215900" dist="165100" dir="2700000" algn="tl" rotWithShape="0">
                  <a:prstClr val="black">
                    <a:alpha val="27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Oval 6">
                <a:extLst>
                  <a:ext uri="{FF2B5EF4-FFF2-40B4-BE49-F238E27FC236}">
                    <a16:creationId xmlns="" xmlns:a16="http://schemas.microsoft.com/office/drawing/2014/main" id="{1720AA94-99F4-43DF-A1FA-6C6104E48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5072" y="-1703321"/>
                <a:ext cx="602320" cy="604705"/>
              </a:xfrm>
              <a:prstGeom prst="ellipse">
                <a:avLst/>
              </a:prstGeom>
              <a:solidFill>
                <a:schemeClr val="bg1"/>
              </a:soli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innerShdw blurRad="63500" dist="50800" dir="13500000">
                  <a:prstClr val="black">
                    <a:alpha val="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1" name="Group 975">
              <a:extLst>
                <a:ext uri="{FF2B5EF4-FFF2-40B4-BE49-F238E27FC236}">
                  <a16:creationId xmlns="" xmlns:a16="http://schemas.microsoft.com/office/drawing/2014/main" id="{DEBFA8ED-F6AC-4733-A460-99A0EE4A0A4A}"/>
                </a:ext>
              </a:extLst>
            </p:cNvPr>
            <p:cNvGrpSpPr/>
            <p:nvPr/>
          </p:nvGrpSpPr>
          <p:grpSpPr>
            <a:xfrm>
              <a:off x="6535442" y="3246141"/>
              <a:ext cx="282893" cy="314325"/>
              <a:chOff x="7037388" y="1346200"/>
              <a:chExt cx="257175" cy="285750"/>
            </a:xfrm>
            <a:gradFill>
              <a:gsLst>
                <a:gs pos="39000">
                  <a:srgbClr val="198AB7"/>
                </a:gs>
                <a:gs pos="75000">
                  <a:srgbClr val="29ABE2"/>
                </a:gs>
              </a:gsLst>
              <a:lin ang="16200000" scaled="1"/>
            </a:gradFill>
          </p:grpSpPr>
          <p:sp>
            <p:nvSpPr>
              <p:cNvPr id="92" name="Freeform 422">
                <a:extLst>
                  <a:ext uri="{FF2B5EF4-FFF2-40B4-BE49-F238E27FC236}">
                    <a16:creationId xmlns="" xmlns:a16="http://schemas.microsoft.com/office/drawing/2014/main" id="{E516E0A2-DBA1-4AC6-B7C1-AD4FC4A31B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37388" y="1422400"/>
                <a:ext cx="257175" cy="209550"/>
              </a:xfrm>
              <a:custGeom>
                <a:avLst/>
                <a:gdLst>
                  <a:gd name="T0" fmla="*/ 90 w 810"/>
                  <a:gd name="T1" fmla="*/ 630 h 660"/>
                  <a:gd name="T2" fmla="*/ 67 w 810"/>
                  <a:gd name="T3" fmla="*/ 626 h 660"/>
                  <a:gd name="T4" fmla="*/ 48 w 810"/>
                  <a:gd name="T5" fmla="*/ 615 h 660"/>
                  <a:gd name="T6" fmla="*/ 35 w 810"/>
                  <a:gd name="T7" fmla="*/ 598 h 660"/>
                  <a:gd name="T8" fmla="*/ 32 w 810"/>
                  <a:gd name="T9" fmla="*/ 587 h 660"/>
                  <a:gd name="T10" fmla="*/ 30 w 810"/>
                  <a:gd name="T11" fmla="*/ 576 h 660"/>
                  <a:gd name="T12" fmla="*/ 631 w 810"/>
                  <a:gd name="T13" fmla="*/ 390 h 660"/>
                  <a:gd name="T14" fmla="*/ 778 w 810"/>
                  <a:gd name="T15" fmla="*/ 587 h 660"/>
                  <a:gd name="T16" fmla="*/ 768 w 810"/>
                  <a:gd name="T17" fmla="*/ 607 h 660"/>
                  <a:gd name="T18" fmla="*/ 752 w 810"/>
                  <a:gd name="T19" fmla="*/ 621 h 660"/>
                  <a:gd name="T20" fmla="*/ 732 w 810"/>
                  <a:gd name="T21" fmla="*/ 629 h 660"/>
                  <a:gd name="T22" fmla="*/ 326 w 810"/>
                  <a:gd name="T23" fmla="*/ 205 h 660"/>
                  <a:gd name="T24" fmla="*/ 329 w 810"/>
                  <a:gd name="T25" fmla="*/ 196 h 660"/>
                  <a:gd name="T26" fmla="*/ 479 w 810"/>
                  <a:gd name="T27" fmla="*/ 30 h 660"/>
                  <a:gd name="T28" fmla="*/ 480 w 810"/>
                  <a:gd name="T29" fmla="*/ 201 h 660"/>
                  <a:gd name="T30" fmla="*/ 608 w 810"/>
                  <a:gd name="T31" fmla="*/ 360 h 660"/>
                  <a:gd name="T32" fmla="*/ 326 w 810"/>
                  <a:gd name="T33" fmla="*/ 205 h 660"/>
                  <a:gd name="T34" fmla="*/ 509 w 810"/>
                  <a:gd name="T35" fmla="*/ 190 h 660"/>
                  <a:gd name="T36" fmla="*/ 539 w 810"/>
                  <a:gd name="T37" fmla="*/ 30 h 660"/>
                  <a:gd name="T38" fmla="*/ 546 w 810"/>
                  <a:gd name="T39" fmla="*/ 29 h 660"/>
                  <a:gd name="T40" fmla="*/ 550 w 810"/>
                  <a:gd name="T41" fmla="*/ 25 h 660"/>
                  <a:gd name="T42" fmla="*/ 553 w 810"/>
                  <a:gd name="T43" fmla="*/ 21 h 660"/>
                  <a:gd name="T44" fmla="*/ 554 w 810"/>
                  <a:gd name="T45" fmla="*/ 15 h 660"/>
                  <a:gd name="T46" fmla="*/ 553 w 810"/>
                  <a:gd name="T47" fmla="*/ 9 h 660"/>
                  <a:gd name="T48" fmla="*/ 550 w 810"/>
                  <a:gd name="T49" fmla="*/ 5 h 660"/>
                  <a:gd name="T50" fmla="*/ 546 w 810"/>
                  <a:gd name="T51" fmla="*/ 1 h 660"/>
                  <a:gd name="T52" fmla="*/ 539 w 810"/>
                  <a:gd name="T53" fmla="*/ 0 h 660"/>
                  <a:gd name="T54" fmla="*/ 314 w 810"/>
                  <a:gd name="T55" fmla="*/ 0 h 660"/>
                  <a:gd name="T56" fmla="*/ 266 w 810"/>
                  <a:gd name="T57" fmla="*/ 1 h 660"/>
                  <a:gd name="T58" fmla="*/ 261 w 810"/>
                  <a:gd name="T59" fmla="*/ 3 h 660"/>
                  <a:gd name="T60" fmla="*/ 257 w 810"/>
                  <a:gd name="T61" fmla="*/ 7 h 660"/>
                  <a:gd name="T62" fmla="*/ 254 w 810"/>
                  <a:gd name="T63" fmla="*/ 13 h 660"/>
                  <a:gd name="T64" fmla="*/ 254 w 810"/>
                  <a:gd name="T65" fmla="*/ 18 h 660"/>
                  <a:gd name="T66" fmla="*/ 257 w 810"/>
                  <a:gd name="T67" fmla="*/ 23 h 660"/>
                  <a:gd name="T68" fmla="*/ 261 w 810"/>
                  <a:gd name="T69" fmla="*/ 28 h 660"/>
                  <a:gd name="T70" fmla="*/ 266 w 810"/>
                  <a:gd name="T71" fmla="*/ 30 h 660"/>
                  <a:gd name="T72" fmla="*/ 299 w 810"/>
                  <a:gd name="T73" fmla="*/ 30 h 660"/>
                  <a:gd name="T74" fmla="*/ 3 w 810"/>
                  <a:gd name="T75" fmla="*/ 561 h 660"/>
                  <a:gd name="T76" fmla="*/ 0 w 810"/>
                  <a:gd name="T77" fmla="*/ 570 h 660"/>
                  <a:gd name="T78" fmla="*/ 1 w 810"/>
                  <a:gd name="T79" fmla="*/ 588 h 660"/>
                  <a:gd name="T80" fmla="*/ 6 w 810"/>
                  <a:gd name="T81" fmla="*/ 605 h 660"/>
                  <a:gd name="T82" fmla="*/ 15 w 810"/>
                  <a:gd name="T83" fmla="*/ 620 h 660"/>
                  <a:gd name="T84" fmla="*/ 26 w 810"/>
                  <a:gd name="T85" fmla="*/ 634 h 660"/>
                  <a:gd name="T86" fmla="*/ 39 w 810"/>
                  <a:gd name="T87" fmla="*/ 645 h 660"/>
                  <a:gd name="T88" fmla="*/ 54 w 810"/>
                  <a:gd name="T89" fmla="*/ 653 h 660"/>
                  <a:gd name="T90" fmla="*/ 72 w 810"/>
                  <a:gd name="T91" fmla="*/ 659 h 660"/>
                  <a:gd name="T92" fmla="*/ 90 w 810"/>
                  <a:gd name="T93" fmla="*/ 660 h 660"/>
                  <a:gd name="T94" fmla="*/ 728 w 810"/>
                  <a:gd name="T95" fmla="*/ 660 h 660"/>
                  <a:gd name="T96" fmla="*/ 747 w 810"/>
                  <a:gd name="T97" fmla="*/ 657 h 660"/>
                  <a:gd name="T98" fmla="*/ 763 w 810"/>
                  <a:gd name="T99" fmla="*/ 649 h 660"/>
                  <a:gd name="T100" fmla="*/ 777 w 810"/>
                  <a:gd name="T101" fmla="*/ 639 h 660"/>
                  <a:gd name="T102" fmla="*/ 789 w 810"/>
                  <a:gd name="T103" fmla="*/ 628 h 660"/>
                  <a:gd name="T104" fmla="*/ 799 w 810"/>
                  <a:gd name="T105" fmla="*/ 614 h 660"/>
                  <a:gd name="T106" fmla="*/ 806 w 810"/>
                  <a:gd name="T107" fmla="*/ 598 h 660"/>
                  <a:gd name="T108" fmla="*/ 809 w 810"/>
                  <a:gd name="T109" fmla="*/ 580 h 660"/>
                  <a:gd name="T110" fmla="*/ 809 w 810"/>
                  <a:gd name="T111" fmla="*/ 56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10" h="660">
                    <a:moveTo>
                      <a:pt x="720" y="630"/>
                    </a:moveTo>
                    <a:lnTo>
                      <a:pt x="90" y="630"/>
                    </a:lnTo>
                    <a:lnTo>
                      <a:pt x="78" y="629"/>
                    </a:lnTo>
                    <a:lnTo>
                      <a:pt x="67" y="626"/>
                    </a:lnTo>
                    <a:lnTo>
                      <a:pt x="57" y="621"/>
                    </a:lnTo>
                    <a:lnTo>
                      <a:pt x="48" y="615"/>
                    </a:lnTo>
                    <a:lnTo>
                      <a:pt x="42" y="607"/>
                    </a:lnTo>
                    <a:lnTo>
                      <a:pt x="35" y="598"/>
                    </a:lnTo>
                    <a:lnTo>
                      <a:pt x="33" y="592"/>
                    </a:lnTo>
                    <a:lnTo>
                      <a:pt x="32" y="587"/>
                    </a:lnTo>
                    <a:lnTo>
                      <a:pt x="30" y="582"/>
                    </a:lnTo>
                    <a:lnTo>
                      <a:pt x="30" y="576"/>
                    </a:lnTo>
                    <a:lnTo>
                      <a:pt x="177" y="390"/>
                    </a:lnTo>
                    <a:lnTo>
                      <a:pt x="631" y="390"/>
                    </a:lnTo>
                    <a:lnTo>
                      <a:pt x="780" y="576"/>
                    </a:lnTo>
                    <a:lnTo>
                      <a:pt x="778" y="587"/>
                    </a:lnTo>
                    <a:lnTo>
                      <a:pt x="773" y="598"/>
                    </a:lnTo>
                    <a:lnTo>
                      <a:pt x="768" y="607"/>
                    </a:lnTo>
                    <a:lnTo>
                      <a:pt x="761" y="615"/>
                    </a:lnTo>
                    <a:lnTo>
                      <a:pt x="752" y="621"/>
                    </a:lnTo>
                    <a:lnTo>
                      <a:pt x="742" y="626"/>
                    </a:lnTo>
                    <a:lnTo>
                      <a:pt x="732" y="629"/>
                    </a:lnTo>
                    <a:lnTo>
                      <a:pt x="720" y="630"/>
                    </a:lnTo>
                    <a:close/>
                    <a:moveTo>
                      <a:pt x="326" y="205"/>
                    </a:moveTo>
                    <a:lnTo>
                      <a:pt x="328" y="201"/>
                    </a:lnTo>
                    <a:lnTo>
                      <a:pt x="329" y="196"/>
                    </a:lnTo>
                    <a:lnTo>
                      <a:pt x="329" y="30"/>
                    </a:lnTo>
                    <a:lnTo>
                      <a:pt x="479" y="30"/>
                    </a:lnTo>
                    <a:lnTo>
                      <a:pt x="479" y="196"/>
                    </a:lnTo>
                    <a:lnTo>
                      <a:pt x="480" y="201"/>
                    </a:lnTo>
                    <a:lnTo>
                      <a:pt x="482" y="205"/>
                    </a:lnTo>
                    <a:lnTo>
                      <a:pt x="608" y="360"/>
                    </a:lnTo>
                    <a:lnTo>
                      <a:pt x="202" y="360"/>
                    </a:lnTo>
                    <a:lnTo>
                      <a:pt x="326" y="205"/>
                    </a:lnTo>
                    <a:close/>
                    <a:moveTo>
                      <a:pt x="807" y="561"/>
                    </a:moveTo>
                    <a:lnTo>
                      <a:pt x="509" y="190"/>
                    </a:lnTo>
                    <a:lnTo>
                      <a:pt x="509" y="30"/>
                    </a:lnTo>
                    <a:lnTo>
                      <a:pt x="539" y="30"/>
                    </a:lnTo>
                    <a:lnTo>
                      <a:pt x="542" y="30"/>
                    </a:lnTo>
                    <a:lnTo>
                      <a:pt x="546" y="29"/>
                    </a:lnTo>
                    <a:lnTo>
                      <a:pt x="548" y="28"/>
                    </a:lnTo>
                    <a:lnTo>
                      <a:pt x="550" y="25"/>
                    </a:lnTo>
                    <a:lnTo>
                      <a:pt x="552" y="23"/>
                    </a:lnTo>
                    <a:lnTo>
                      <a:pt x="553" y="21"/>
                    </a:lnTo>
                    <a:lnTo>
                      <a:pt x="554" y="18"/>
                    </a:lnTo>
                    <a:lnTo>
                      <a:pt x="554" y="15"/>
                    </a:lnTo>
                    <a:lnTo>
                      <a:pt x="554" y="13"/>
                    </a:lnTo>
                    <a:lnTo>
                      <a:pt x="553" y="9"/>
                    </a:lnTo>
                    <a:lnTo>
                      <a:pt x="552" y="7"/>
                    </a:lnTo>
                    <a:lnTo>
                      <a:pt x="550" y="5"/>
                    </a:lnTo>
                    <a:lnTo>
                      <a:pt x="548" y="3"/>
                    </a:lnTo>
                    <a:lnTo>
                      <a:pt x="546" y="1"/>
                    </a:lnTo>
                    <a:lnTo>
                      <a:pt x="542" y="1"/>
                    </a:lnTo>
                    <a:lnTo>
                      <a:pt x="539" y="0"/>
                    </a:lnTo>
                    <a:lnTo>
                      <a:pt x="494" y="0"/>
                    </a:lnTo>
                    <a:lnTo>
                      <a:pt x="314" y="0"/>
                    </a:lnTo>
                    <a:lnTo>
                      <a:pt x="269" y="0"/>
                    </a:lnTo>
                    <a:lnTo>
                      <a:pt x="266" y="1"/>
                    </a:lnTo>
                    <a:lnTo>
                      <a:pt x="264" y="1"/>
                    </a:lnTo>
                    <a:lnTo>
                      <a:pt x="261" y="3"/>
                    </a:lnTo>
                    <a:lnTo>
                      <a:pt x="259" y="5"/>
                    </a:lnTo>
                    <a:lnTo>
                      <a:pt x="257" y="7"/>
                    </a:lnTo>
                    <a:lnTo>
                      <a:pt x="256" y="9"/>
                    </a:lnTo>
                    <a:lnTo>
                      <a:pt x="254" y="13"/>
                    </a:lnTo>
                    <a:lnTo>
                      <a:pt x="254" y="15"/>
                    </a:lnTo>
                    <a:lnTo>
                      <a:pt x="254" y="18"/>
                    </a:lnTo>
                    <a:lnTo>
                      <a:pt x="256" y="21"/>
                    </a:lnTo>
                    <a:lnTo>
                      <a:pt x="257" y="23"/>
                    </a:lnTo>
                    <a:lnTo>
                      <a:pt x="259" y="25"/>
                    </a:lnTo>
                    <a:lnTo>
                      <a:pt x="261" y="28"/>
                    </a:lnTo>
                    <a:lnTo>
                      <a:pt x="264" y="29"/>
                    </a:lnTo>
                    <a:lnTo>
                      <a:pt x="266" y="30"/>
                    </a:lnTo>
                    <a:lnTo>
                      <a:pt x="269" y="30"/>
                    </a:lnTo>
                    <a:lnTo>
                      <a:pt x="299" y="30"/>
                    </a:lnTo>
                    <a:lnTo>
                      <a:pt x="299" y="190"/>
                    </a:lnTo>
                    <a:lnTo>
                      <a:pt x="3" y="561"/>
                    </a:lnTo>
                    <a:lnTo>
                      <a:pt x="0" y="566"/>
                    </a:lnTo>
                    <a:lnTo>
                      <a:pt x="0" y="570"/>
                    </a:lnTo>
                    <a:lnTo>
                      <a:pt x="0" y="580"/>
                    </a:lnTo>
                    <a:lnTo>
                      <a:pt x="1" y="588"/>
                    </a:lnTo>
                    <a:lnTo>
                      <a:pt x="3" y="597"/>
                    </a:lnTo>
                    <a:lnTo>
                      <a:pt x="6" y="605"/>
                    </a:lnTo>
                    <a:lnTo>
                      <a:pt x="11" y="613"/>
                    </a:lnTo>
                    <a:lnTo>
                      <a:pt x="15" y="620"/>
                    </a:lnTo>
                    <a:lnTo>
                      <a:pt x="20" y="628"/>
                    </a:lnTo>
                    <a:lnTo>
                      <a:pt x="26" y="634"/>
                    </a:lnTo>
                    <a:lnTo>
                      <a:pt x="32" y="639"/>
                    </a:lnTo>
                    <a:lnTo>
                      <a:pt x="39" y="645"/>
                    </a:lnTo>
                    <a:lnTo>
                      <a:pt x="47" y="649"/>
                    </a:lnTo>
                    <a:lnTo>
                      <a:pt x="54" y="653"/>
                    </a:lnTo>
                    <a:lnTo>
                      <a:pt x="63" y="655"/>
                    </a:lnTo>
                    <a:lnTo>
                      <a:pt x="72" y="659"/>
                    </a:lnTo>
                    <a:lnTo>
                      <a:pt x="80" y="660"/>
                    </a:lnTo>
                    <a:lnTo>
                      <a:pt x="90" y="660"/>
                    </a:lnTo>
                    <a:lnTo>
                      <a:pt x="720" y="660"/>
                    </a:lnTo>
                    <a:lnTo>
                      <a:pt x="728" y="660"/>
                    </a:lnTo>
                    <a:lnTo>
                      <a:pt x="738" y="659"/>
                    </a:lnTo>
                    <a:lnTo>
                      <a:pt x="747" y="657"/>
                    </a:lnTo>
                    <a:lnTo>
                      <a:pt x="755" y="653"/>
                    </a:lnTo>
                    <a:lnTo>
                      <a:pt x="763" y="649"/>
                    </a:lnTo>
                    <a:lnTo>
                      <a:pt x="770" y="645"/>
                    </a:lnTo>
                    <a:lnTo>
                      <a:pt x="777" y="639"/>
                    </a:lnTo>
                    <a:lnTo>
                      <a:pt x="783" y="634"/>
                    </a:lnTo>
                    <a:lnTo>
                      <a:pt x="789" y="628"/>
                    </a:lnTo>
                    <a:lnTo>
                      <a:pt x="795" y="621"/>
                    </a:lnTo>
                    <a:lnTo>
                      <a:pt x="799" y="614"/>
                    </a:lnTo>
                    <a:lnTo>
                      <a:pt x="802" y="605"/>
                    </a:lnTo>
                    <a:lnTo>
                      <a:pt x="806" y="598"/>
                    </a:lnTo>
                    <a:lnTo>
                      <a:pt x="808" y="588"/>
                    </a:lnTo>
                    <a:lnTo>
                      <a:pt x="809" y="580"/>
                    </a:lnTo>
                    <a:lnTo>
                      <a:pt x="810" y="570"/>
                    </a:lnTo>
                    <a:lnTo>
                      <a:pt x="809" y="566"/>
                    </a:lnTo>
                    <a:lnTo>
                      <a:pt x="807" y="5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423">
                <a:extLst>
                  <a:ext uri="{FF2B5EF4-FFF2-40B4-BE49-F238E27FC236}">
                    <a16:creationId xmlns="" xmlns:a16="http://schemas.microsoft.com/office/drawing/2014/main" id="{25263331-865B-4302-854D-7B7DBA1A35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75488" y="1365250"/>
                <a:ext cx="38100" cy="38100"/>
              </a:xfrm>
              <a:custGeom>
                <a:avLst/>
                <a:gdLst>
                  <a:gd name="T0" fmla="*/ 65 w 120"/>
                  <a:gd name="T1" fmla="*/ 31 h 120"/>
                  <a:gd name="T2" fmla="*/ 76 w 120"/>
                  <a:gd name="T3" fmla="*/ 35 h 120"/>
                  <a:gd name="T4" fmla="*/ 84 w 120"/>
                  <a:gd name="T5" fmla="*/ 43 h 120"/>
                  <a:gd name="T6" fmla="*/ 88 w 120"/>
                  <a:gd name="T7" fmla="*/ 54 h 120"/>
                  <a:gd name="T8" fmla="*/ 88 w 120"/>
                  <a:gd name="T9" fmla="*/ 66 h 120"/>
                  <a:gd name="T10" fmla="*/ 84 w 120"/>
                  <a:gd name="T11" fmla="*/ 77 h 120"/>
                  <a:gd name="T12" fmla="*/ 76 w 120"/>
                  <a:gd name="T13" fmla="*/ 85 h 120"/>
                  <a:gd name="T14" fmla="*/ 65 w 120"/>
                  <a:gd name="T15" fmla="*/ 90 h 120"/>
                  <a:gd name="T16" fmla="*/ 53 w 120"/>
                  <a:gd name="T17" fmla="*/ 90 h 120"/>
                  <a:gd name="T18" fmla="*/ 42 w 120"/>
                  <a:gd name="T19" fmla="*/ 85 h 120"/>
                  <a:gd name="T20" fmla="*/ 35 w 120"/>
                  <a:gd name="T21" fmla="*/ 77 h 120"/>
                  <a:gd name="T22" fmla="*/ 30 w 120"/>
                  <a:gd name="T23" fmla="*/ 66 h 120"/>
                  <a:gd name="T24" fmla="*/ 30 w 120"/>
                  <a:gd name="T25" fmla="*/ 54 h 120"/>
                  <a:gd name="T26" fmla="*/ 35 w 120"/>
                  <a:gd name="T27" fmla="*/ 43 h 120"/>
                  <a:gd name="T28" fmla="*/ 42 w 120"/>
                  <a:gd name="T29" fmla="*/ 35 h 120"/>
                  <a:gd name="T30" fmla="*/ 53 w 120"/>
                  <a:gd name="T31" fmla="*/ 31 h 120"/>
                  <a:gd name="T32" fmla="*/ 60 w 120"/>
                  <a:gd name="T33" fmla="*/ 120 h 120"/>
                  <a:gd name="T34" fmla="*/ 71 w 120"/>
                  <a:gd name="T35" fmla="*/ 119 h 120"/>
                  <a:gd name="T36" fmla="*/ 83 w 120"/>
                  <a:gd name="T37" fmla="*/ 116 h 120"/>
                  <a:gd name="T38" fmla="*/ 93 w 120"/>
                  <a:gd name="T39" fmla="*/ 110 h 120"/>
                  <a:gd name="T40" fmla="*/ 101 w 120"/>
                  <a:gd name="T41" fmla="*/ 103 h 120"/>
                  <a:gd name="T42" fmla="*/ 109 w 120"/>
                  <a:gd name="T43" fmla="*/ 93 h 120"/>
                  <a:gd name="T44" fmla="*/ 115 w 120"/>
                  <a:gd name="T45" fmla="*/ 83 h 120"/>
                  <a:gd name="T46" fmla="*/ 118 w 120"/>
                  <a:gd name="T47" fmla="*/ 72 h 120"/>
                  <a:gd name="T48" fmla="*/ 120 w 120"/>
                  <a:gd name="T49" fmla="*/ 60 h 120"/>
                  <a:gd name="T50" fmla="*/ 118 w 120"/>
                  <a:gd name="T51" fmla="*/ 48 h 120"/>
                  <a:gd name="T52" fmla="*/ 115 w 120"/>
                  <a:gd name="T53" fmla="*/ 36 h 120"/>
                  <a:gd name="T54" fmla="*/ 109 w 120"/>
                  <a:gd name="T55" fmla="*/ 27 h 120"/>
                  <a:gd name="T56" fmla="*/ 101 w 120"/>
                  <a:gd name="T57" fmla="*/ 17 h 120"/>
                  <a:gd name="T58" fmla="*/ 93 w 120"/>
                  <a:gd name="T59" fmla="*/ 11 h 120"/>
                  <a:gd name="T60" fmla="*/ 83 w 120"/>
                  <a:gd name="T61" fmla="*/ 4 h 120"/>
                  <a:gd name="T62" fmla="*/ 71 w 120"/>
                  <a:gd name="T63" fmla="*/ 1 h 120"/>
                  <a:gd name="T64" fmla="*/ 60 w 120"/>
                  <a:gd name="T65" fmla="*/ 0 h 120"/>
                  <a:gd name="T66" fmla="*/ 48 w 120"/>
                  <a:gd name="T67" fmla="*/ 1 h 120"/>
                  <a:gd name="T68" fmla="*/ 36 w 120"/>
                  <a:gd name="T69" fmla="*/ 4 h 120"/>
                  <a:gd name="T70" fmla="*/ 25 w 120"/>
                  <a:gd name="T71" fmla="*/ 11 h 120"/>
                  <a:gd name="T72" fmla="*/ 17 w 120"/>
                  <a:gd name="T73" fmla="*/ 17 h 120"/>
                  <a:gd name="T74" fmla="*/ 9 w 120"/>
                  <a:gd name="T75" fmla="*/ 27 h 120"/>
                  <a:gd name="T76" fmla="*/ 4 w 120"/>
                  <a:gd name="T77" fmla="*/ 36 h 120"/>
                  <a:gd name="T78" fmla="*/ 1 w 120"/>
                  <a:gd name="T79" fmla="*/ 48 h 120"/>
                  <a:gd name="T80" fmla="*/ 0 w 120"/>
                  <a:gd name="T81" fmla="*/ 60 h 120"/>
                  <a:gd name="T82" fmla="*/ 1 w 120"/>
                  <a:gd name="T83" fmla="*/ 72 h 120"/>
                  <a:gd name="T84" fmla="*/ 4 w 120"/>
                  <a:gd name="T85" fmla="*/ 83 h 120"/>
                  <a:gd name="T86" fmla="*/ 9 w 120"/>
                  <a:gd name="T87" fmla="*/ 93 h 120"/>
                  <a:gd name="T88" fmla="*/ 17 w 120"/>
                  <a:gd name="T89" fmla="*/ 103 h 120"/>
                  <a:gd name="T90" fmla="*/ 25 w 120"/>
                  <a:gd name="T91" fmla="*/ 110 h 120"/>
                  <a:gd name="T92" fmla="*/ 36 w 120"/>
                  <a:gd name="T93" fmla="*/ 116 h 120"/>
                  <a:gd name="T94" fmla="*/ 48 w 120"/>
                  <a:gd name="T95" fmla="*/ 119 h 120"/>
                  <a:gd name="T96" fmla="*/ 60 w 120"/>
                  <a:gd name="T97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0" h="120">
                    <a:moveTo>
                      <a:pt x="60" y="30"/>
                    </a:moveTo>
                    <a:lnTo>
                      <a:pt x="65" y="31"/>
                    </a:lnTo>
                    <a:lnTo>
                      <a:pt x="71" y="32"/>
                    </a:lnTo>
                    <a:lnTo>
                      <a:pt x="76" y="35"/>
                    </a:lnTo>
                    <a:lnTo>
                      <a:pt x="81" y="39"/>
                    </a:lnTo>
                    <a:lnTo>
                      <a:pt x="84" y="43"/>
                    </a:lnTo>
                    <a:lnTo>
                      <a:pt x="87" y="48"/>
                    </a:lnTo>
                    <a:lnTo>
                      <a:pt x="88" y="54"/>
                    </a:lnTo>
                    <a:lnTo>
                      <a:pt x="90" y="60"/>
                    </a:lnTo>
                    <a:lnTo>
                      <a:pt x="88" y="66"/>
                    </a:lnTo>
                    <a:lnTo>
                      <a:pt x="87" y="72"/>
                    </a:lnTo>
                    <a:lnTo>
                      <a:pt x="84" y="77"/>
                    </a:lnTo>
                    <a:lnTo>
                      <a:pt x="81" y="81"/>
                    </a:lnTo>
                    <a:lnTo>
                      <a:pt x="76" y="85"/>
                    </a:lnTo>
                    <a:lnTo>
                      <a:pt x="71" y="88"/>
                    </a:lnTo>
                    <a:lnTo>
                      <a:pt x="65" y="90"/>
                    </a:lnTo>
                    <a:lnTo>
                      <a:pt x="60" y="90"/>
                    </a:lnTo>
                    <a:lnTo>
                      <a:pt x="53" y="90"/>
                    </a:lnTo>
                    <a:lnTo>
                      <a:pt x="48" y="88"/>
                    </a:lnTo>
                    <a:lnTo>
                      <a:pt x="42" y="85"/>
                    </a:lnTo>
                    <a:lnTo>
                      <a:pt x="38" y="81"/>
                    </a:lnTo>
                    <a:lnTo>
                      <a:pt x="35" y="77"/>
                    </a:lnTo>
                    <a:lnTo>
                      <a:pt x="32" y="72"/>
                    </a:lnTo>
                    <a:lnTo>
                      <a:pt x="30" y="66"/>
                    </a:lnTo>
                    <a:lnTo>
                      <a:pt x="30" y="60"/>
                    </a:lnTo>
                    <a:lnTo>
                      <a:pt x="30" y="54"/>
                    </a:lnTo>
                    <a:lnTo>
                      <a:pt x="32" y="48"/>
                    </a:lnTo>
                    <a:lnTo>
                      <a:pt x="35" y="43"/>
                    </a:lnTo>
                    <a:lnTo>
                      <a:pt x="38" y="39"/>
                    </a:lnTo>
                    <a:lnTo>
                      <a:pt x="42" y="35"/>
                    </a:lnTo>
                    <a:lnTo>
                      <a:pt x="48" y="32"/>
                    </a:lnTo>
                    <a:lnTo>
                      <a:pt x="53" y="31"/>
                    </a:lnTo>
                    <a:lnTo>
                      <a:pt x="60" y="30"/>
                    </a:lnTo>
                    <a:close/>
                    <a:moveTo>
                      <a:pt x="60" y="120"/>
                    </a:moveTo>
                    <a:lnTo>
                      <a:pt x="66" y="120"/>
                    </a:lnTo>
                    <a:lnTo>
                      <a:pt x="71" y="119"/>
                    </a:lnTo>
                    <a:lnTo>
                      <a:pt x="78" y="118"/>
                    </a:lnTo>
                    <a:lnTo>
                      <a:pt x="83" y="116"/>
                    </a:lnTo>
                    <a:lnTo>
                      <a:pt x="88" y="112"/>
                    </a:lnTo>
                    <a:lnTo>
                      <a:pt x="93" y="110"/>
                    </a:lnTo>
                    <a:lnTo>
                      <a:pt x="98" y="106"/>
                    </a:lnTo>
                    <a:lnTo>
                      <a:pt x="101" y="103"/>
                    </a:lnTo>
                    <a:lnTo>
                      <a:pt x="106" y="98"/>
                    </a:lnTo>
                    <a:lnTo>
                      <a:pt x="109" y="93"/>
                    </a:lnTo>
                    <a:lnTo>
                      <a:pt x="112" y="89"/>
                    </a:lnTo>
                    <a:lnTo>
                      <a:pt x="115" y="83"/>
                    </a:lnTo>
                    <a:lnTo>
                      <a:pt x="116" y="78"/>
                    </a:lnTo>
                    <a:lnTo>
                      <a:pt x="118" y="72"/>
                    </a:lnTo>
                    <a:lnTo>
                      <a:pt x="120" y="66"/>
                    </a:lnTo>
                    <a:lnTo>
                      <a:pt x="120" y="60"/>
                    </a:lnTo>
                    <a:lnTo>
                      <a:pt x="120" y="54"/>
                    </a:lnTo>
                    <a:lnTo>
                      <a:pt x="118" y="48"/>
                    </a:lnTo>
                    <a:lnTo>
                      <a:pt x="116" y="42"/>
                    </a:lnTo>
                    <a:lnTo>
                      <a:pt x="115" y="36"/>
                    </a:lnTo>
                    <a:lnTo>
                      <a:pt x="112" y="31"/>
                    </a:lnTo>
                    <a:lnTo>
                      <a:pt x="109" y="27"/>
                    </a:lnTo>
                    <a:lnTo>
                      <a:pt x="106" y="21"/>
                    </a:lnTo>
                    <a:lnTo>
                      <a:pt x="101" y="17"/>
                    </a:lnTo>
                    <a:lnTo>
                      <a:pt x="98" y="14"/>
                    </a:lnTo>
                    <a:lnTo>
                      <a:pt x="93" y="11"/>
                    </a:lnTo>
                    <a:lnTo>
                      <a:pt x="88" y="8"/>
                    </a:lnTo>
                    <a:lnTo>
                      <a:pt x="83" y="4"/>
                    </a:lnTo>
                    <a:lnTo>
                      <a:pt x="78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3" y="0"/>
                    </a:lnTo>
                    <a:lnTo>
                      <a:pt x="48" y="1"/>
                    </a:lnTo>
                    <a:lnTo>
                      <a:pt x="41" y="2"/>
                    </a:lnTo>
                    <a:lnTo>
                      <a:pt x="36" y="4"/>
                    </a:lnTo>
                    <a:lnTo>
                      <a:pt x="31" y="8"/>
                    </a:lnTo>
                    <a:lnTo>
                      <a:pt x="25" y="11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1"/>
                    </a:lnTo>
                    <a:lnTo>
                      <a:pt x="9" y="27"/>
                    </a:lnTo>
                    <a:lnTo>
                      <a:pt x="7" y="31"/>
                    </a:lnTo>
                    <a:lnTo>
                      <a:pt x="4" y="36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0" y="66"/>
                    </a:lnTo>
                    <a:lnTo>
                      <a:pt x="1" y="72"/>
                    </a:lnTo>
                    <a:lnTo>
                      <a:pt x="2" y="78"/>
                    </a:lnTo>
                    <a:lnTo>
                      <a:pt x="4" y="83"/>
                    </a:lnTo>
                    <a:lnTo>
                      <a:pt x="7" y="89"/>
                    </a:lnTo>
                    <a:lnTo>
                      <a:pt x="9" y="93"/>
                    </a:lnTo>
                    <a:lnTo>
                      <a:pt x="14" y="98"/>
                    </a:lnTo>
                    <a:lnTo>
                      <a:pt x="17" y="103"/>
                    </a:lnTo>
                    <a:lnTo>
                      <a:pt x="21" y="106"/>
                    </a:lnTo>
                    <a:lnTo>
                      <a:pt x="25" y="110"/>
                    </a:lnTo>
                    <a:lnTo>
                      <a:pt x="31" y="112"/>
                    </a:lnTo>
                    <a:lnTo>
                      <a:pt x="36" y="116"/>
                    </a:lnTo>
                    <a:lnTo>
                      <a:pt x="41" y="118"/>
                    </a:lnTo>
                    <a:lnTo>
                      <a:pt x="48" y="119"/>
                    </a:lnTo>
                    <a:lnTo>
                      <a:pt x="53" y="120"/>
                    </a:lnTo>
                    <a:lnTo>
                      <a:pt x="60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424">
                <a:extLst>
                  <a:ext uri="{FF2B5EF4-FFF2-40B4-BE49-F238E27FC236}">
                    <a16:creationId xmlns="" xmlns:a16="http://schemas.microsoft.com/office/drawing/2014/main" id="{6B9A0D3F-DE9D-492D-93E9-6EB1DFC415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2163" y="1346200"/>
                <a:ext cx="57150" cy="57150"/>
              </a:xfrm>
              <a:custGeom>
                <a:avLst/>
                <a:gdLst>
                  <a:gd name="T0" fmla="*/ 102 w 180"/>
                  <a:gd name="T1" fmla="*/ 31 h 180"/>
                  <a:gd name="T2" fmla="*/ 119 w 180"/>
                  <a:gd name="T3" fmla="*/ 38 h 180"/>
                  <a:gd name="T4" fmla="*/ 133 w 180"/>
                  <a:gd name="T5" fmla="*/ 47 h 180"/>
                  <a:gd name="T6" fmla="*/ 143 w 180"/>
                  <a:gd name="T7" fmla="*/ 61 h 180"/>
                  <a:gd name="T8" fmla="*/ 149 w 180"/>
                  <a:gd name="T9" fmla="*/ 78 h 180"/>
                  <a:gd name="T10" fmla="*/ 150 w 180"/>
                  <a:gd name="T11" fmla="*/ 96 h 180"/>
                  <a:gd name="T12" fmla="*/ 146 w 180"/>
                  <a:gd name="T13" fmla="*/ 114 h 180"/>
                  <a:gd name="T14" fmla="*/ 136 w 180"/>
                  <a:gd name="T15" fmla="*/ 129 h 180"/>
                  <a:gd name="T16" fmla="*/ 125 w 180"/>
                  <a:gd name="T17" fmla="*/ 139 h 180"/>
                  <a:gd name="T18" fmla="*/ 108 w 180"/>
                  <a:gd name="T19" fmla="*/ 148 h 180"/>
                  <a:gd name="T20" fmla="*/ 90 w 180"/>
                  <a:gd name="T21" fmla="*/ 150 h 180"/>
                  <a:gd name="T22" fmla="*/ 72 w 180"/>
                  <a:gd name="T23" fmla="*/ 148 h 180"/>
                  <a:gd name="T24" fmla="*/ 57 w 180"/>
                  <a:gd name="T25" fmla="*/ 139 h 180"/>
                  <a:gd name="T26" fmla="*/ 44 w 180"/>
                  <a:gd name="T27" fmla="*/ 129 h 180"/>
                  <a:gd name="T28" fmla="*/ 35 w 180"/>
                  <a:gd name="T29" fmla="*/ 114 h 180"/>
                  <a:gd name="T30" fmla="*/ 30 w 180"/>
                  <a:gd name="T31" fmla="*/ 96 h 180"/>
                  <a:gd name="T32" fmla="*/ 31 w 180"/>
                  <a:gd name="T33" fmla="*/ 78 h 180"/>
                  <a:gd name="T34" fmla="*/ 38 w 180"/>
                  <a:gd name="T35" fmla="*/ 61 h 180"/>
                  <a:gd name="T36" fmla="*/ 49 w 180"/>
                  <a:gd name="T37" fmla="*/ 47 h 180"/>
                  <a:gd name="T38" fmla="*/ 61 w 180"/>
                  <a:gd name="T39" fmla="*/ 38 h 180"/>
                  <a:gd name="T40" fmla="*/ 78 w 180"/>
                  <a:gd name="T41" fmla="*/ 31 h 180"/>
                  <a:gd name="T42" fmla="*/ 90 w 180"/>
                  <a:gd name="T43" fmla="*/ 180 h 180"/>
                  <a:gd name="T44" fmla="*/ 117 w 180"/>
                  <a:gd name="T45" fmla="*/ 176 h 180"/>
                  <a:gd name="T46" fmla="*/ 141 w 180"/>
                  <a:gd name="T47" fmla="*/ 165 h 180"/>
                  <a:gd name="T48" fmla="*/ 160 w 180"/>
                  <a:gd name="T49" fmla="*/ 147 h 180"/>
                  <a:gd name="T50" fmla="*/ 174 w 180"/>
                  <a:gd name="T51" fmla="*/ 125 h 180"/>
                  <a:gd name="T52" fmla="*/ 180 w 180"/>
                  <a:gd name="T53" fmla="*/ 100 h 180"/>
                  <a:gd name="T54" fmla="*/ 179 w 180"/>
                  <a:gd name="T55" fmla="*/ 72 h 180"/>
                  <a:gd name="T56" fmla="*/ 169 w 180"/>
                  <a:gd name="T57" fmla="*/ 47 h 180"/>
                  <a:gd name="T58" fmla="*/ 154 w 180"/>
                  <a:gd name="T59" fmla="*/ 27 h 180"/>
                  <a:gd name="T60" fmla="*/ 133 w 180"/>
                  <a:gd name="T61" fmla="*/ 11 h 180"/>
                  <a:gd name="T62" fmla="*/ 108 w 180"/>
                  <a:gd name="T63" fmla="*/ 2 h 180"/>
                  <a:gd name="T64" fmla="*/ 82 w 180"/>
                  <a:gd name="T65" fmla="*/ 0 h 180"/>
                  <a:gd name="T66" fmla="*/ 55 w 180"/>
                  <a:gd name="T67" fmla="*/ 7 h 180"/>
                  <a:gd name="T68" fmla="*/ 34 w 180"/>
                  <a:gd name="T69" fmla="*/ 20 h 180"/>
                  <a:gd name="T70" fmla="*/ 15 w 180"/>
                  <a:gd name="T71" fmla="*/ 40 h 180"/>
                  <a:gd name="T72" fmla="*/ 5 w 180"/>
                  <a:gd name="T73" fmla="*/ 63 h 180"/>
                  <a:gd name="T74" fmla="*/ 0 w 180"/>
                  <a:gd name="T75" fmla="*/ 90 h 180"/>
                  <a:gd name="T76" fmla="*/ 5 w 180"/>
                  <a:gd name="T77" fmla="*/ 117 h 180"/>
                  <a:gd name="T78" fmla="*/ 15 w 180"/>
                  <a:gd name="T79" fmla="*/ 140 h 180"/>
                  <a:gd name="T80" fmla="*/ 34 w 180"/>
                  <a:gd name="T81" fmla="*/ 160 h 180"/>
                  <a:gd name="T82" fmla="*/ 55 w 180"/>
                  <a:gd name="T83" fmla="*/ 172 h 180"/>
                  <a:gd name="T84" fmla="*/ 82 w 180"/>
                  <a:gd name="T85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0" h="180">
                    <a:moveTo>
                      <a:pt x="90" y="30"/>
                    </a:moveTo>
                    <a:lnTo>
                      <a:pt x="97" y="30"/>
                    </a:lnTo>
                    <a:lnTo>
                      <a:pt x="102" y="31"/>
                    </a:lnTo>
                    <a:lnTo>
                      <a:pt x="108" y="32"/>
                    </a:lnTo>
                    <a:lnTo>
                      <a:pt x="114" y="34"/>
                    </a:lnTo>
                    <a:lnTo>
                      <a:pt x="119" y="38"/>
                    </a:lnTo>
                    <a:lnTo>
                      <a:pt x="125" y="41"/>
                    </a:lnTo>
                    <a:lnTo>
                      <a:pt x="129" y="44"/>
                    </a:lnTo>
                    <a:lnTo>
                      <a:pt x="133" y="47"/>
                    </a:lnTo>
                    <a:lnTo>
                      <a:pt x="136" y="52"/>
                    </a:lnTo>
                    <a:lnTo>
                      <a:pt x="141" y="57"/>
                    </a:lnTo>
                    <a:lnTo>
                      <a:pt x="143" y="61"/>
                    </a:lnTo>
                    <a:lnTo>
                      <a:pt x="146" y="66"/>
                    </a:lnTo>
                    <a:lnTo>
                      <a:pt x="148" y="72"/>
                    </a:lnTo>
                    <a:lnTo>
                      <a:pt x="149" y="78"/>
                    </a:lnTo>
                    <a:lnTo>
                      <a:pt x="150" y="84"/>
                    </a:lnTo>
                    <a:lnTo>
                      <a:pt x="150" y="90"/>
                    </a:lnTo>
                    <a:lnTo>
                      <a:pt x="150" y="96"/>
                    </a:lnTo>
                    <a:lnTo>
                      <a:pt x="149" y="102"/>
                    </a:lnTo>
                    <a:lnTo>
                      <a:pt x="148" y="108"/>
                    </a:lnTo>
                    <a:lnTo>
                      <a:pt x="146" y="114"/>
                    </a:lnTo>
                    <a:lnTo>
                      <a:pt x="143" y="119"/>
                    </a:lnTo>
                    <a:lnTo>
                      <a:pt x="141" y="123"/>
                    </a:lnTo>
                    <a:lnTo>
                      <a:pt x="136" y="129"/>
                    </a:lnTo>
                    <a:lnTo>
                      <a:pt x="133" y="133"/>
                    </a:lnTo>
                    <a:lnTo>
                      <a:pt x="129" y="136"/>
                    </a:lnTo>
                    <a:lnTo>
                      <a:pt x="125" y="139"/>
                    </a:lnTo>
                    <a:lnTo>
                      <a:pt x="119" y="142"/>
                    </a:lnTo>
                    <a:lnTo>
                      <a:pt x="114" y="146"/>
                    </a:lnTo>
                    <a:lnTo>
                      <a:pt x="108" y="148"/>
                    </a:lnTo>
                    <a:lnTo>
                      <a:pt x="102" y="149"/>
                    </a:lnTo>
                    <a:lnTo>
                      <a:pt x="97" y="150"/>
                    </a:lnTo>
                    <a:lnTo>
                      <a:pt x="90" y="150"/>
                    </a:lnTo>
                    <a:lnTo>
                      <a:pt x="84" y="150"/>
                    </a:lnTo>
                    <a:lnTo>
                      <a:pt x="78" y="149"/>
                    </a:lnTo>
                    <a:lnTo>
                      <a:pt x="72" y="148"/>
                    </a:lnTo>
                    <a:lnTo>
                      <a:pt x="67" y="146"/>
                    </a:lnTo>
                    <a:lnTo>
                      <a:pt x="61" y="142"/>
                    </a:lnTo>
                    <a:lnTo>
                      <a:pt x="57" y="139"/>
                    </a:lnTo>
                    <a:lnTo>
                      <a:pt x="52" y="136"/>
                    </a:lnTo>
                    <a:lnTo>
                      <a:pt x="49" y="133"/>
                    </a:lnTo>
                    <a:lnTo>
                      <a:pt x="44" y="129"/>
                    </a:lnTo>
                    <a:lnTo>
                      <a:pt x="41" y="123"/>
                    </a:lnTo>
                    <a:lnTo>
                      <a:pt x="38" y="119"/>
                    </a:lnTo>
                    <a:lnTo>
                      <a:pt x="35" y="114"/>
                    </a:lnTo>
                    <a:lnTo>
                      <a:pt x="34" y="108"/>
                    </a:lnTo>
                    <a:lnTo>
                      <a:pt x="31" y="102"/>
                    </a:lnTo>
                    <a:lnTo>
                      <a:pt x="30" y="96"/>
                    </a:lnTo>
                    <a:lnTo>
                      <a:pt x="30" y="90"/>
                    </a:lnTo>
                    <a:lnTo>
                      <a:pt x="30" y="84"/>
                    </a:lnTo>
                    <a:lnTo>
                      <a:pt x="31" y="78"/>
                    </a:lnTo>
                    <a:lnTo>
                      <a:pt x="34" y="72"/>
                    </a:lnTo>
                    <a:lnTo>
                      <a:pt x="35" y="66"/>
                    </a:lnTo>
                    <a:lnTo>
                      <a:pt x="38" y="61"/>
                    </a:lnTo>
                    <a:lnTo>
                      <a:pt x="41" y="57"/>
                    </a:lnTo>
                    <a:lnTo>
                      <a:pt x="44" y="52"/>
                    </a:lnTo>
                    <a:lnTo>
                      <a:pt x="49" y="47"/>
                    </a:lnTo>
                    <a:lnTo>
                      <a:pt x="52" y="44"/>
                    </a:lnTo>
                    <a:lnTo>
                      <a:pt x="57" y="41"/>
                    </a:lnTo>
                    <a:lnTo>
                      <a:pt x="61" y="38"/>
                    </a:lnTo>
                    <a:lnTo>
                      <a:pt x="67" y="34"/>
                    </a:lnTo>
                    <a:lnTo>
                      <a:pt x="72" y="32"/>
                    </a:lnTo>
                    <a:lnTo>
                      <a:pt x="78" y="31"/>
                    </a:lnTo>
                    <a:lnTo>
                      <a:pt x="84" y="30"/>
                    </a:lnTo>
                    <a:lnTo>
                      <a:pt x="90" y="30"/>
                    </a:lnTo>
                    <a:close/>
                    <a:moveTo>
                      <a:pt x="90" y="180"/>
                    </a:moveTo>
                    <a:lnTo>
                      <a:pt x="100" y="180"/>
                    </a:lnTo>
                    <a:lnTo>
                      <a:pt x="108" y="178"/>
                    </a:lnTo>
                    <a:lnTo>
                      <a:pt x="117" y="176"/>
                    </a:lnTo>
                    <a:lnTo>
                      <a:pt x="126" y="172"/>
                    </a:lnTo>
                    <a:lnTo>
                      <a:pt x="133" y="169"/>
                    </a:lnTo>
                    <a:lnTo>
                      <a:pt x="141" y="165"/>
                    </a:lnTo>
                    <a:lnTo>
                      <a:pt x="148" y="160"/>
                    </a:lnTo>
                    <a:lnTo>
                      <a:pt x="154" y="153"/>
                    </a:lnTo>
                    <a:lnTo>
                      <a:pt x="160" y="147"/>
                    </a:lnTo>
                    <a:lnTo>
                      <a:pt x="165" y="140"/>
                    </a:lnTo>
                    <a:lnTo>
                      <a:pt x="169" y="133"/>
                    </a:lnTo>
                    <a:lnTo>
                      <a:pt x="174" y="125"/>
                    </a:lnTo>
                    <a:lnTo>
                      <a:pt x="177" y="117"/>
                    </a:lnTo>
                    <a:lnTo>
                      <a:pt x="179" y="108"/>
                    </a:lnTo>
                    <a:lnTo>
                      <a:pt x="180" y="100"/>
                    </a:lnTo>
                    <a:lnTo>
                      <a:pt x="180" y="90"/>
                    </a:lnTo>
                    <a:lnTo>
                      <a:pt x="180" y="80"/>
                    </a:lnTo>
                    <a:lnTo>
                      <a:pt x="179" y="72"/>
                    </a:lnTo>
                    <a:lnTo>
                      <a:pt x="177" y="63"/>
                    </a:lnTo>
                    <a:lnTo>
                      <a:pt x="174" y="55"/>
                    </a:lnTo>
                    <a:lnTo>
                      <a:pt x="169" y="47"/>
                    </a:lnTo>
                    <a:lnTo>
                      <a:pt x="165" y="40"/>
                    </a:lnTo>
                    <a:lnTo>
                      <a:pt x="160" y="33"/>
                    </a:lnTo>
                    <a:lnTo>
                      <a:pt x="154" y="27"/>
                    </a:lnTo>
                    <a:lnTo>
                      <a:pt x="148" y="20"/>
                    </a:lnTo>
                    <a:lnTo>
                      <a:pt x="141" y="15"/>
                    </a:lnTo>
                    <a:lnTo>
                      <a:pt x="133" y="11"/>
                    </a:lnTo>
                    <a:lnTo>
                      <a:pt x="126" y="7"/>
                    </a:lnTo>
                    <a:lnTo>
                      <a:pt x="117" y="4"/>
                    </a:lnTo>
                    <a:lnTo>
                      <a:pt x="108" y="2"/>
                    </a:lnTo>
                    <a:lnTo>
                      <a:pt x="100" y="0"/>
                    </a:lnTo>
                    <a:lnTo>
                      <a:pt x="90" y="0"/>
                    </a:lnTo>
                    <a:lnTo>
                      <a:pt x="82" y="0"/>
                    </a:lnTo>
                    <a:lnTo>
                      <a:pt x="72" y="2"/>
                    </a:lnTo>
                    <a:lnTo>
                      <a:pt x="64" y="4"/>
                    </a:lnTo>
                    <a:lnTo>
                      <a:pt x="55" y="7"/>
                    </a:lnTo>
                    <a:lnTo>
                      <a:pt x="47" y="11"/>
                    </a:lnTo>
                    <a:lnTo>
                      <a:pt x="40" y="15"/>
                    </a:lnTo>
                    <a:lnTo>
                      <a:pt x="34" y="20"/>
                    </a:lnTo>
                    <a:lnTo>
                      <a:pt x="27" y="27"/>
                    </a:lnTo>
                    <a:lnTo>
                      <a:pt x="21" y="33"/>
                    </a:lnTo>
                    <a:lnTo>
                      <a:pt x="15" y="40"/>
                    </a:lnTo>
                    <a:lnTo>
                      <a:pt x="11" y="47"/>
                    </a:lnTo>
                    <a:lnTo>
                      <a:pt x="8" y="55"/>
                    </a:lnTo>
                    <a:lnTo>
                      <a:pt x="5" y="63"/>
                    </a:lnTo>
                    <a:lnTo>
                      <a:pt x="3" y="72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0" y="100"/>
                    </a:lnTo>
                    <a:lnTo>
                      <a:pt x="3" y="108"/>
                    </a:lnTo>
                    <a:lnTo>
                      <a:pt x="5" y="117"/>
                    </a:lnTo>
                    <a:lnTo>
                      <a:pt x="8" y="125"/>
                    </a:lnTo>
                    <a:lnTo>
                      <a:pt x="11" y="133"/>
                    </a:lnTo>
                    <a:lnTo>
                      <a:pt x="15" y="140"/>
                    </a:lnTo>
                    <a:lnTo>
                      <a:pt x="21" y="147"/>
                    </a:lnTo>
                    <a:lnTo>
                      <a:pt x="27" y="153"/>
                    </a:lnTo>
                    <a:lnTo>
                      <a:pt x="34" y="160"/>
                    </a:lnTo>
                    <a:lnTo>
                      <a:pt x="40" y="165"/>
                    </a:lnTo>
                    <a:lnTo>
                      <a:pt x="47" y="169"/>
                    </a:lnTo>
                    <a:lnTo>
                      <a:pt x="55" y="172"/>
                    </a:lnTo>
                    <a:lnTo>
                      <a:pt x="64" y="176"/>
                    </a:lnTo>
                    <a:lnTo>
                      <a:pt x="72" y="178"/>
                    </a:lnTo>
                    <a:lnTo>
                      <a:pt x="82" y="180"/>
                    </a:lnTo>
                    <a:lnTo>
                      <a:pt x="90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425">
                <a:extLst>
                  <a:ext uri="{FF2B5EF4-FFF2-40B4-BE49-F238E27FC236}">
                    <a16:creationId xmlns="" xmlns:a16="http://schemas.microsoft.com/office/drawing/2014/main" id="{2088ABAB-FDCD-427C-B8BB-261011DEB8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27888" y="1374775"/>
                <a:ext cx="28575" cy="28575"/>
              </a:xfrm>
              <a:custGeom>
                <a:avLst/>
                <a:gdLst>
                  <a:gd name="T0" fmla="*/ 48 w 91"/>
                  <a:gd name="T1" fmla="*/ 30 h 90"/>
                  <a:gd name="T2" fmla="*/ 54 w 91"/>
                  <a:gd name="T3" fmla="*/ 33 h 90"/>
                  <a:gd name="T4" fmla="*/ 58 w 91"/>
                  <a:gd name="T5" fmla="*/ 37 h 90"/>
                  <a:gd name="T6" fmla="*/ 60 w 91"/>
                  <a:gd name="T7" fmla="*/ 42 h 90"/>
                  <a:gd name="T8" fmla="*/ 60 w 91"/>
                  <a:gd name="T9" fmla="*/ 48 h 90"/>
                  <a:gd name="T10" fmla="*/ 58 w 91"/>
                  <a:gd name="T11" fmla="*/ 53 h 90"/>
                  <a:gd name="T12" fmla="*/ 54 w 91"/>
                  <a:gd name="T13" fmla="*/ 58 h 90"/>
                  <a:gd name="T14" fmla="*/ 48 w 91"/>
                  <a:gd name="T15" fmla="*/ 60 h 90"/>
                  <a:gd name="T16" fmla="*/ 43 w 91"/>
                  <a:gd name="T17" fmla="*/ 60 h 90"/>
                  <a:gd name="T18" fmla="*/ 37 w 91"/>
                  <a:gd name="T19" fmla="*/ 58 h 90"/>
                  <a:gd name="T20" fmla="*/ 33 w 91"/>
                  <a:gd name="T21" fmla="*/ 53 h 90"/>
                  <a:gd name="T22" fmla="*/ 31 w 91"/>
                  <a:gd name="T23" fmla="*/ 48 h 90"/>
                  <a:gd name="T24" fmla="*/ 31 w 91"/>
                  <a:gd name="T25" fmla="*/ 42 h 90"/>
                  <a:gd name="T26" fmla="*/ 33 w 91"/>
                  <a:gd name="T27" fmla="*/ 37 h 90"/>
                  <a:gd name="T28" fmla="*/ 37 w 91"/>
                  <a:gd name="T29" fmla="*/ 33 h 90"/>
                  <a:gd name="T30" fmla="*/ 43 w 91"/>
                  <a:gd name="T31" fmla="*/ 30 h 90"/>
                  <a:gd name="T32" fmla="*/ 46 w 91"/>
                  <a:gd name="T33" fmla="*/ 90 h 90"/>
                  <a:gd name="T34" fmla="*/ 63 w 91"/>
                  <a:gd name="T35" fmla="*/ 87 h 90"/>
                  <a:gd name="T36" fmla="*/ 77 w 91"/>
                  <a:gd name="T37" fmla="*/ 77 h 90"/>
                  <a:gd name="T38" fmla="*/ 87 w 91"/>
                  <a:gd name="T39" fmla="*/ 63 h 90"/>
                  <a:gd name="T40" fmla="*/ 91 w 91"/>
                  <a:gd name="T41" fmla="*/ 45 h 90"/>
                  <a:gd name="T42" fmla="*/ 87 w 91"/>
                  <a:gd name="T43" fmla="*/ 28 h 90"/>
                  <a:gd name="T44" fmla="*/ 77 w 91"/>
                  <a:gd name="T45" fmla="*/ 14 h 90"/>
                  <a:gd name="T46" fmla="*/ 63 w 91"/>
                  <a:gd name="T47" fmla="*/ 3 h 90"/>
                  <a:gd name="T48" fmla="*/ 46 w 91"/>
                  <a:gd name="T49" fmla="*/ 0 h 90"/>
                  <a:gd name="T50" fmla="*/ 28 w 91"/>
                  <a:gd name="T51" fmla="*/ 3 h 90"/>
                  <a:gd name="T52" fmla="*/ 14 w 91"/>
                  <a:gd name="T53" fmla="*/ 14 h 90"/>
                  <a:gd name="T54" fmla="*/ 4 w 91"/>
                  <a:gd name="T55" fmla="*/ 28 h 90"/>
                  <a:gd name="T56" fmla="*/ 0 w 91"/>
                  <a:gd name="T57" fmla="*/ 45 h 90"/>
                  <a:gd name="T58" fmla="*/ 4 w 91"/>
                  <a:gd name="T59" fmla="*/ 63 h 90"/>
                  <a:gd name="T60" fmla="*/ 14 w 91"/>
                  <a:gd name="T61" fmla="*/ 77 h 90"/>
                  <a:gd name="T62" fmla="*/ 28 w 91"/>
                  <a:gd name="T63" fmla="*/ 87 h 90"/>
                  <a:gd name="T64" fmla="*/ 46 w 91"/>
                  <a:gd name="T6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90">
                    <a:moveTo>
                      <a:pt x="46" y="30"/>
                    </a:moveTo>
                    <a:lnTo>
                      <a:pt x="48" y="30"/>
                    </a:lnTo>
                    <a:lnTo>
                      <a:pt x="51" y="31"/>
                    </a:lnTo>
                    <a:lnTo>
                      <a:pt x="54" y="33"/>
                    </a:lnTo>
                    <a:lnTo>
                      <a:pt x="56" y="34"/>
                    </a:lnTo>
                    <a:lnTo>
                      <a:pt x="58" y="37"/>
                    </a:lnTo>
                    <a:lnTo>
                      <a:pt x="59" y="40"/>
                    </a:lnTo>
                    <a:lnTo>
                      <a:pt x="60" y="42"/>
                    </a:lnTo>
                    <a:lnTo>
                      <a:pt x="61" y="45"/>
                    </a:lnTo>
                    <a:lnTo>
                      <a:pt x="60" y="48"/>
                    </a:lnTo>
                    <a:lnTo>
                      <a:pt x="59" y="51"/>
                    </a:lnTo>
                    <a:lnTo>
                      <a:pt x="58" y="53"/>
                    </a:lnTo>
                    <a:lnTo>
                      <a:pt x="56" y="56"/>
                    </a:lnTo>
                    <a:lnTo>
                      <a:pt x="54" y="58"/>
                    </a:lnTo>
                    <a:lnTo>
                      <a:pt x="51" y="59"/>
                    </a:lnTo>
                    <a:lnTo>
                      <a:pt x="48" y="60"/>
                    </a:lnTo>
                    <a:lnTo>
                      <a:pt x="46" y="60"/>
                    </a:lnTo>
                    <a:lnTo>
                      <a:pt x="43" y="60"/>
                    </a:lnTo>
                    <a:lnTo>
                      <a:pt x="40" y="59"/>
                    </a:lnTo>
                    <a:lnTo>
                      <a:pt x="37" y="58"/>
                    </a:lnTo>
                    <a:lnTo>
                      <a:pt x="35" y="56"/>
                    </a:lnTo>
                    <a:lnTo>
                      <a:pt x="33" y="53"/>
                    </a:lnTo>
                    <a:lnTo>
                      <a:pt x="32" y="51"/>
                    </a:lnTo>
                    <a:lnTo>
                      <a:pt x="31" y="48"/>
                    </a:lnTo>
                    <a:lnTo>
                      <a:pt x="30" y="45"/>
                    </a:lnTo>
                    <a:lnTo>
                      <a:pt x="31" y="42"/>
                    </a:lnTo>
                    <a:lnTo>
                      <a:pt x="32" y="40"/>
                    </a:lnTo>
                    <a:lnTo>
                      <a:pt x="33" y="37"/>
                    </a:lnTo>
                    <a:lnTo>
                      <a:pt x="35" y="34"/>
                    </a:lnTo>
                    <a:lnTo>
                      <a:pt x="37" y="33"/>
                    </a:lnTo>
                    <a:lnTo>
                      <a:pt x="40" y="31"/>
                    </a:lnTo>
                    <a:lnTo>
                      <a:pt x="43" y="30"/>
                    </a:lnTo>
                    <a:lnTo>
                      <a:pt x="46" y="30"/>
                    </a:lnTo>
                    <a:close/>
                    <a:moveTo>
                      <a:pt x="46" y="90"/>
                    </a:moveTo>
                    <a:lnTo>
                      <a:pt x="55" y="89"/>
                    </a:lnTo>
                    <a:lnTo>
                      <a:pt x="63" y="87"/>
                    </a:lnTo>
                    <a:lnTo>
                      <a:pt x="71" y="82"/>
                    </a:lnTo>
                    <a:lnTo>
                      <a:pt x="77" y="77"/>
                    </a:lnTo>
                    <a:lnTo>
                      <a:pt x="82" y="71"/>
                    </a:lnTo>
                    <a:lnTo>
                      <a:pt x="87" y="63"/>
                    </a:lnTo>
                    <a:lnTo>
                      <a:pt x="90" y="55"/>
                    </a:lnTo>
                    <a:lnTo>
                      <a:pt x="91" y="45"/>
                    </a:lnTo>
                    <a:lnTo>
                      <a:pt x="90" y="36"/>
                    </a:lnTo>
                    <a:lnTo>
                      <a:pt x="87" y="28"/>
                    </a:lnTo>
                    <a:lnTo>
                      <a:pt x="82" y="20"/>
                    </a:lnTo>
                    <a:lnTo>
                      <a:pt x="77" y="14"/>
                    </a:lnTo>
                    <a:lnTo>
                      <a:pt x="71" y="8"/>
                    </a:lnTo>
                    <a:lnTo>
                      <a:pt x="63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6" y="1"/>
                    </a:lnTo>
                    <a:lnTo>
                      <a:pt x="28" y="3"/>
                    </a:lnTo>
                    <a:lnTo>
                      <a:pt x="20" y="8"/>
                    </a:lnTo>
                    <a:lnTo>
                      <a:pt x="14" y="14"/>
                    </a:lnTo>
                    <a:lnTo>
                      <a:pt x="9" y="20"/>
                    </a:lnTo>
                    <a:lnTo>
                      <a:pt x="4" y="28"/>
                    </a:lnTo>
                    <a:lnTo>
                      <a:pt x="1" y="36"/>
                    </a:lnTo>
                    <a:lnTo>
                      <a:pt x="0" y="45"/>
                    </a:lnTo>
                    <a:lnTo>
                      <a:pt x="1" y="55"/>
                    </a:lnTo>
                    <a:lnTo>
                      <a:pt x="4" y="63"/>
                    </a:lnTo>
                    <a:lnTo>
                      <a:pt x="9" y="71"/>
                    </a:lnTo>
                    <a:lnTo>
                      <a:pt x="14" y="77"/>
                    </a:lnTo>
                    <a:lnTo>
                      <a:pt x="20" y="82"/>
                    </a:lnTo>
                    <a:lnTo>
                      <a:pt x="28" y="87"/>
                    </a:lnTo>
                    <a:lnTo>
                      <a:pt x="36" y="89"/>
                    </a:lnTo>
                    <a:lnTo>
                      <a:pt x="46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" name="Grupo 5">
            <a:extLst>
              <a:ext uri="{FF2B5EF4-FFF2-40B4-BE49-F238E27FC236}">
                <a16:creationId xmlns="" xmlns:a16="http://schemas.microsoft.com/office/drawing/2014/main" id="{883EF9A5-4E2A-4D50-9C65-CD284F420262}"/>
              </a:ext>
            </a:extLst>
          </p:cNvPr>
          <p:cNvGrpSpPr/>
          <p:nvPr/>
        </p:nvGrpSpPr>
        <p:grpSpPr>
          <a:xfrm>
            <a:off x="9843130" y="2946558"/>
            <a:ext cx="907118" cy="910710"/>
            <a:chOff x="9843130" y="2946558"/>
            <a:chExt cx="907118" cy="910710"/>
          </a:xfrm>
        </p:grpSpPr>
        <p:grpSp>
          <p:nvGrpSpPr>
            <p:cNvPr id="67" name="Grupo 66">
              <a:extLst>
                <a:ext uri="{FF2B5EF4-FFF2-40B4-BE49-F238E27FC236}">
                  <a16:creationId xmlns="" xmlns:a16="http://schemas.microsoft.com/office/drawing/2014/main" id="{2E2A310B-A883-49E1-BBCA-8B705968C0FA}"/>
                </a:ext>
              </a:extLst>
            </p:cNvPr>
            <p:cNvGrpSpPr/>
            <p:nvPr/>
          </p:nvGrpSpPr>
          <p:grpSpPr>
            <a:xfrm>
              <a:off x="9843130" y="2946558"/>
              <a:ext cx="907118" cy="910710"/>
              <a:chOff x="5005388" y="-1803400"/>
              <a:chExt cx="801688" cy="804862"/>
            </a:xfrm>
          </p:grpSpPr>
          <p:sp>
            <p:nvSpPr>
              <p:cNvPr id="68" name="Oval 6">
                <a:extLst>
                  <a:ext uri="{FF2B5EF4-FFF2-40B4-BE49-F238E27FC236}">
                    <a16:creationId xmlns="" xmlns:a16="http://schemas.microsoft.com/office/drawing/2014/main" id="{4F2ED696-BAA1-4D2C-A38C-135F327EF2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05388" y="-1803400"/>
                <a:ext cx="801688" cy="804862"/>
              </a:xfrm>
              <a:prstGeom prst="ellipse">
                <a:avLst/>
              </a:prstGeom>
              <a:solidFill>
                <a:schemeClr val="bg1"/>
              </a:soli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outerShdw blurRad="215900" dist="165100" dir="2700000" algn="tl" rotWithShape="0">
                  <a:prstClr val="black">
                    <a:alpha val="27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Oval 6">
                <a:extLst>
                  <a:ext uri="{FF2B5EF4-FFF2-40B4-BE49-F238E27FC236}">
                    <a16:creationId xmlns="" xmlns:a16="http://schemas.microsoft.com/office/drawing/2014/main" id="{58868D9B-4CC0-4584-B5E4-C3BE7948CB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5072" y="-1703321"/>
                <a:ext cx="602320" cy="604705"/>
              </a:xfrm>
              <a:prstGeom prst="ellipse">
                <a:avLst/>
              </a:prstGeom>
              <a:solidFill>
                <a:schemeClr val="bg1"/>
              </a:soli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innerShdw blurRad="63500" dist="50800" dir="13500000">
                  <a:prstClr val="black">
                    <a:alpha val="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6" name="Group 896">
              <a:extLst>
                <a:ext uri="{FF2B5EF4-FFF2-40B4-BE49-F238E27FC236}">
                  <a16:creationId xmlns="" xmlns:a16="http://schemas.microsoft.com/office/drawing/2014/main" id="{89C7362D-726D-496C-908E-60192F4F732F}"/>
                </a:ext>
              </a:extLst>
            </p:cNvPr>
            <p:cNvGrpSpPr/>
            <p:nvPr/>
          </p:nvGrpSpPr>
          <p:grpSpPr>
            <a:xfrm>
              <a:off x="10144764" y="3251379"/>
              <a:ext cx="303848" cy="303848"/>
              <a:chOff x="6461125" y="1350963"/>
              <a:chExt cx="276225" cy="276225"/>
            </a:xfrm>
            <a:gradFill>
              <a:gsLst>
                <a:gs pos="39000">
                  <a:srgbClr val="198AB7"/>
                </a:gs>
                <a:gs pos="75000">
                  <a:srgbClr val="29ABE2"/>
                </a:gs>
              </a:gsLst>
              <a:lin ang="16200000" scaled="1"/>
            </a:gradFill>
          </p:grpSpPr>
          <p:sp>
            <p:nvSpPr>
              <p:cNvPr id="97" name="Freeform 355">
                <a:extLst>
                  <a:ext uri="{FF2B5EF4-FFF2-40B4-BE49-F238E27FC236}">
                    <a16:creationId xmlns="" xmlns:a16="http://schemas.microsoft.com/office/drawing/2014/main" id="{AE13114B-0831-4561-A1F9-B79B7820F9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1125" y="1350963"/>
                <a:ext cx="276225" cy="276225"/>
              </a:xfrm>
              <a:custGeom>
                <a:avLst/>
                <a:gdLst>
                  <a:gd name="T0" fmla="*/ 833 w 868"/>
                  <a:gd name="T1" fmla="*/ 295 h 868"/>
                  <a:gd name="T2" fmla="*/ 819 w 868"/>
                  <a:gd name="T3" fmla="*/ 341 h 868"/>
                  <a:gd name="T4" fmla="*/ 796 w 868"/>
                  <a:gd name="T5" fmla="*/ 385 h 868"/>
                  <a:gd name="T6" fmla="*/ 614 w 868"/>
                  <a:gd name="T7" fmla="*/ 578 h 868"/>
                  <a:gd name="T8" fmla="*/ 454 w 868"/>
                  <a:gd name="T9" fmla="*/ 93 h 868"/>
                  <a:gd name="T10" fmla="*/ 498 w 868"/>
                  <a:gd name="T11" fmla="*/ 63 h 868"/>
                  <a:gd name="T12" fmla="*/ 546 w 868"/>
                  <a:gd name="T13" fmla="*/ 43 h 868"/>
                  <a:gd name="T14" fmla="*/ 596 w 868"/>
                  <a:gd name="T15" fmla="*/ 32 h 868"/>
                  <a:gd name="T16" fmla="*/ 666 w 868"/>
                  <a:gd name="T17" fmla="*/ 34 h 868"/>
                  <a:gd name="T18" fmla="*/ 744 w 868"/>
                  <a:gd name="T19" fmla="*/ 65 h 868"/>
                  <a:gd name="T20" fmla="*/ 791 w 868"/>
                  <a:gd name="T21" fmla="*/ 109 h 868"/>
                  <a:gd name="T22" fmla="*/ 815 w 868"/>
                  <a:gd name="T23" fmla="*/ 147 h 868"/>
                  <a:gd name="T24" fmla="*/ 830 w 868"/>
                  <a:gd name="T25" fmla="*/ 188 h 868"/>
                  <a:gd name="T26" fmla="*/ 838 w 868"/>
                  <a:gd name="T27" fmla="*/ 234 h 868"/>
                  <a:gd name="T28" fmla="*/ 425 w 868"/>
                  <a:gd name="T29" fmla="*/ 767 h 868"/>
                  <a:gd name="T30" fmla="*/ 382 w 868"/>
                  <a:gd name="T31" fmla="*/ 799 h 868"/>
                  <a:gd name="T32" fmla="*/ 335 w 868"/>
                  <a:gd name="T33" fmla="*/ 822 h 868"/>
                  <a:gd name="T34" fmla="*/ 285 w 868"/>
                  <a:gd name="T35" fmla="*/ 835 h 868"/>
                  <a:gd name="T36" fmla="*/ 224 w 868"/>
                  <a:gd name="T37" fmla="*/ 837 h 868"/>
                  <a:gd name="T38" fmla="*/ 152 w 868"/>
                  <a:gd name="T39" fmla="*/ 817 h 868"/>
                  <a:gd name="T40" fmla="*/ 116 w 868"/>
                  <a:gd name="T41" fmla="*/ 797 h 868"/>
                  <a:gd name="T42" fmla="*/ 84 w 868"/>
                  <a:gd name="T43" fmla="*/ 767 h 868"/>
                  <a:gd name="T44" fmla="*/ 58 w 868"/>
                  <a:gd name="T45" fmla="*/ 730 h 868"/>
                  <a:gd name="T46" fmla="*/ 40 w 868"/>
                  <a:gd name="T47" fmla="*/ 688 h 868"/>
                  <a:gd name="T48" fmla="*/ 31 w 868"/>
                  <a:gd name="T49" fmla="*/ 643 h 868"/>
                  <a:gd name="T50" fmla="*/ 31 w 868"/>
                  <a:gd name="T51" fmla="*/ 597 h 868"/>
                  <a:gd name="T52" fmla="*/ 41 w 868"/>
                  <a:gd name="T53" fmla="*/ 551 h 868"/>
                  <a:gd name="T54" fmla="*/ 58 w 868"/>
                  <a:gd name="T55" fmla="*/ 506 h 868"/>
                  <a:gd name="T56" fmla="*/ 85 w 868"/>
                  <a:gd name="T57" fmla="*/ 463 h 868"/>
                  <a:gd name="T58" fmla="*/ 269 w 868"/>
                  <a:gd name="T59" fmla="*/ 276 h 868"/>
                  <a:gd name="T60" fmla="*/ 789 w 868"/>
                  <a:gd name="T61" fmla="*/ 62 h 868"/>
                  <a:gd name="T62" fmla="*/ 750 w 868"/>
                  <a:gd name="T63" fmla="*/ 34 h 868"/>
                  <a:gd name="T64" fmla="*/ 706 w 868"/>
                  <a:gd name="T65" fmla="*/ 14 h 868"/>
                  <a:gd name="T66" fmla="*/ 659 w 868"/>
                  <a:gd name="T67" fmla="*/ 3 h 868"/>
                  <a:gd name="T68" fmla="*/ 608 w 868"/>
                  <a:gd name="T69" fmla="*/ 1 h 868"/>
                  <a:gd name="T70" fmla="*/ 551 w 868"/>
                  <a:gd name="T71" fmla="*/ 10 h 868"/>
                  <a:gd name="T72" fmla="*/ 497 w 868"/>
                  <a:gd name="T73" fmla="*/ 30 h 868"/>
                  <a:gd name="T74" fmla="*/ 446 w 868"/>
                  <a:gd name="T75" fmla="*/ 61 h 868"/>
                  <a:gd name="T76" fmla="*/ 89 w 868"/>
                  <a:gd name="T77" fmla="*/ 413 h 868"/>
                  <a:gd name="T78" fmla="*/ 53 w 868"/>
                  <a:gd name="T79" fmla="*/ 457 h 868"/>
                  <a:gd name="T80" fmla="*/ 26 w 868"/>
                  <a:gd name="T81" fmla="*/ 506 h 868"/>
                  <a:gd name="T82" fmla="*/ 8 w 868"/>
                  <a:gd name="T83" fmla="*/ 556 h 868"/>
                  <a:gd name="T84" fmla="*/ 0 w 868"/>
                  <a:gd name="T85" fmla="*/ 609 h 868"/>
                  <a:gd name="T86" fmla="*/ 3 w 868"/>
                  <a:gd name="T87" fmla="*/ 660 h 868"/>
                  <a:gd name="T88" fmla="*/ 15 w 868"/>
                  <a:gd name="T89" fmla="*/ 710 h 868"/>
                  <a:gd name="T90" fmla="*/ 38 w 868"/>
                  <a:gd name="T91" fmla="*/ 756 h 868"/>
                  <a:gd name="T92" fmla="*/ 71 w 868"/>
                  <a:gd name="T93" fmla="*/ 797 h 868"/>
                  <a:gd name="T94" fmla="*/ 108 w 868"/>
                  <a:gd name="T95" fmla="*/ 828 h 868"/>
                  <a:gd name="T96" fmla="*/ 150 w 868"/>
                  <a:gd name="T97" fmla="*/ 850 h 868"/>
                  <a:gd name="T98" fmla="*/ 197 w 868"/>
                  <a:gd name="T99" fmla="*/ 863 h 868"/>
                  <a:gd name="T100" fmla="*/ 246 w 868"/>
                  <a:gd name="T101" fmla="*/ 868 h 868"/>
                  <a:gd name="T102" fmla="*/ 303 w 868"/>
                  <a:gd name="T103" fmla="*/ 861 h 868"/>
                  <a:gd name="T104" fmla="*/ 359 w 868"/>
                  <a:gd name="T105" fmla="*/ 844 h 868"/>
                  <a:gd name="T106" fmla="*/ 410 w 868"/>
                  <a:gd name="T107" fmla="*/ 816 h 868"/>
                  <a:gd name="T108" fmla="*/ 456 w 868"/>
                  <a:gd name="T109" fmla="*/ 779 h 868"/>
                  <a:gd name="T110" fmla="*/ 807 w 868"/>
                  <a:gd name="T111" fmla="*/ 425 h 868"/>
                  <a:gd name="T112" fmla="*/ 836 w 868"/>
                  <a:gd name="T113" fmla="*/ 378 h 868"/>
                  <a:gd name="T114" fmla="*/ 856 w 868"/>
                  <a:gd name="T115" fmla="*/ 328 h 868"/>
                  <a:gd name="T116" fmla="*/ 867 w 868"/>
                  <a:gd name="T117" fmla="*/ 274 h 868"/>
                  <a:gd name="T118" fmla="*/ 867 w 868"/>
                  <a:gd name="T119" fmla="*/ 221 h 868"/>
                  <a:gd name="T120" fmla="*/ 856 w 868"/>
                  <a:gd name="T121" fmla="*/ 169 h 868"/>
                  <a:gd name="T122" fmla="*/ 836 w 868"/>
                  <a:gd name="T123" fmla="*/ 122 h 868"/>
                  <a:gd name="T124" fmla="*/ 806 w 868"/>
                  <a:gd name="T125" fmla="*/ 8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68" h="868">
                    <a:moveTo>
                      <a:pt x="837" y="258"/>
                    </a:moveTo>
                    <a:lnTo>
                      <a:pt x="837" y="271"/>
                    </a:lnTo>
                    <a:lnTo>
                      <a:pt x="835" y="283"/>
                    </a:lnTo>
                    <a:lnTo>
                      <a:pt x="833" y="295"/>
                    </a:lnTo>
                    <a:lnTo>
                      <a:pt x="830" y="307"/>
                    </a:lnTo>
                    <a:lnTo>
                      <a:pt x="827" y="319"/>
                    </a:lnTo>
                    <a:lnTo>
                      <a:pt x="823" y="331"/>
                    </a:lnTo>
                    <a:lnTo>
                      <a:pt x="819" y="341"/>
                    </a:lnTo>
                    <a:lnTo>
                      <a:pt x="814" y="353"/>
                    </a:lnTo>
                    <a:lnTo>
                      <a:pt x="809" y="364"/>
                    </a:lnTo>
                    <a:lnTo>
                      <a:pt x="803" y="376"/>
                    </a:lnTo>
                    <a:lnTo>
                      <a:pt x="796" y="385"/>
                    </a:lnTo>
                    <a:lnTo>
                      <a:pt x="790" y="396"/>
                    </a:lnTo>
                    <a:lnTo>
                      <a:pt x="775" y="416"/>
                    </a:lnTo>
                    <a:lnTo>
                      <a:pt x="758" y="436"/>
                    </a:lnTo>
                    <a:lnTo>
                      <a:pt x="614" y="578"/>
                    </a:lnTo>
                    <a:lnTo>
                      <a:pt x="290" y="254"/>
                    </a:lnTo>
                    <a:lnTo>
                      <a:pt x="433" y="111"/>
                    </a:lnTo>
                    <a:lnTo>
                      <a:pt x="443" y="102"/>
                    </a:lnTo>
                    <a:lnTo>
                      <a:pt x="454" y="93"/>
                    </a:lnTo>
                    <a:lnTo>
                      <a:pt x="464" y="85"/>
                    </a:lnTo>
                    <a:lnTo>
                      <a:pt x="475" y="77"/>
                    </a:lnTo>
                    <a:lnTo>
                      <a:pt x="486" y="70"/>
                    </a:lnTo>
                    <a:lnTo>
                      <a:pt x="498" y="63"/>
                    </a:lnTo>
                    <a:lnTo>
                      <a:pt x="509" y="57"/>
                    </a:lnTo>
                    <a:lnTo>
                      <a:pt x="521" y="52"/>
                    </a:lnTo>
                    <a:lnTo>
                      <a:pt x="533" y="47"/>
                    </a:lnTo>
                    <a:lnTo>
                      <a:pt x="546" y="43"/>
                    </a:lnTo>
                    <a:lnTo>
                      <a:pt x="558" y="39"/>
                    </a:lnTo>
                    <a:lnTo>
                      <a:pt x="570" y="36"/>
                    </a:lnTo>
                    <a:lnTo>
                      <a:pt x="583" y="33"/>
                    </a:lnTo>
                    <a:lnTo>
                      <a:pt x="596" y="32"/>
                    </a:lnTo>
                    <a:lnTo>
                      <a:pt x="609" y="31"/>
                    </a:lnTo>
                    <a:lnTo>
                      <a:pt x="622" y="30"/>
                    </a:lnTo>
                    <a:lnTo>
                      <a:pt x="644" y="31"/>
                    </a:lnTo>
                    <a:lnTo>
                      <a:pt x="666" y="34"/>
                    </a:lnTo>
                    <a:lnTo>
                      <a:pt x="686" y="40"/>
                    </a:lnTo>
                    <a:lnTo>
                      <a:pt x="706" y="46"/>
                    </a:lnTo>
                    <a:lnTo>
                      <a:pt x="726" y="56"/>
                    </a:lnTo>
                    <a:lnTo>
                      <a:pt x="744" y="65"/>
                    </a:lnTo>
                    <a:lnTo>
                      <a:pt x="761" y="78"/>
                    </a:lnTo>
                    <a:lnTo>
                      <a:pt x="776" y="92"/>
                    </a:lnTo>
                    <a:lnTo>
                      <a:pt x="783" y="101"/>
                    </a:lnTo>
                    <a:lnTo>
                      <a:pt x="791" y="109"/>
                    </a:lnTo>
                    <a:lnTo>
                      <a:pt x="798" y="118"/>
                    </a:lnTo>
                    <a:lnTo>
                      <a:pt x="804" y="127"/>
                    </a:lnTo>
                    <a:lnTo>
                      <a:pt x="810" y="137"/>
                    </a:lnTo>
                    <a:lnTo>
                      <a:pt x="815" y="147"/>
                    </a:lnTo>
                    <a:lnTo>
                      <a:pt x="820" y="157"/>
                    </a:lnTo>
                    <a:lnTo>
                      <a:pt x="824" y="167"/>
                    </a:lnTo>
                    <a:lnTo>
                      <a:pt x="827" y="178"/>
                    </a:lnTo>
                    <a:lnTo>
                      <a:pt x="830" y="188"/>
                    </a:lnTo>
                    <a:lnTo>
                      <a:pt x="834" y="200"/>
                    </a:lnTo>
                    <a:lnTo>
                      <a:pt x="835" y="211"/>
                    </a:lnTo>
                    <a:lnTo>
                      <a:pt x="837" y="223"/>
                    </a:lnTo>
                    <a:lnTo>
                      <a:pt x="838" y="234"/>
                    </a:lnTo>
                    <a:lnTo>
                      <a:pt x="838" y="246"/>
                    </a:lnTo>
                    <a:lnTo>
                      <a:pt x="837" y="258"/>
                    </a:lnTo>
                    <a:close/>
                    <a:moveTo>
                      <a:pt x="435" y="758"/>
                    </a:moveTo>
                    <a:lnTo>
                      <a:pt x="425" y="767"/>
                    </a:lnTo>
                    <a:lnTo>
                      <a:pt x="414" y="776"/>
                    </a:lnTo>
                    <a:lnTo>
                      <a:pt x="403" y="784"/>
                    </a:lnTo>
                    <a:lnTo>
                      <a:pt x="393" y="792"/>
                    </a:lnTo>
                    <a:lnTo>
                      <a:pt x="382" y="799"/>
                    </a:lnTo>
                    <a:lnTo>
                      <a:pt x="370" y="806"/>
                    </a:lnTo>
                    <a:lnTo>
                      <a:pt x="359" y="811"/>
                    </a:lnTo>
                    <a:lnTo>
                      <a:pt x="347" y="816"/>
                    </a:lnTo>
                    <a:lnTo>
                      <a:pt x="335" y="822"/>
                    </a:lnTo>
                    <a:lnTo>
                      <a:pt x="322" y="826"/>
                    </a:lnTo>
                    <a:lnTo>
                      <a:pt x="310" y="829"/>
                    </a:lnTo>
                    <a:lnTo>
                      <a:pt x="298" y="832"/>
                    </a:lnTo>
                    <a:lnTo>
                      <a:pt x="285" y="835"/>
                    </a:lnTo>
                    <a:lnTo>
                      <a:pt x="272" y="837"/>
                    </a:lnTo>
                    <a:lnTo>
                      <a:pt x="259" y="837"/>
                    </a:lnTo>
                    <a:lnTo>
                      <a:pt x="246" y="838"/>
                    </a:lnTo>
                    <a:lnTo>
                      <a:pt x="224" y="837"/>
                    </a:lnTo>
                    <a:lnTo>
                      <a:pt x="202" y="833"/>
                    </a:lnTo>
                    <a:lnTo>
                      <a:pt x="182" y="829"/>
                    </a:lnTo>
                    <a:lnTo>
                      <a:pt x="162" y="822"/>
                    </a:lnTo>
                    <a:lnTo>
                      <a:pt x="152" y="817"/>
                    </a:lnTo>
                    <a:lnTo>
                      <a:pt x="142" y="813"/>
                    </a:lnTo>
                    <a:lnTo>
                      <a:pt x="134" y="808"/>
                    </a:lnTo>
                    <a:lnTo>
                      <a:pt x="124" y="802"/>
                    </a:lnTo>
                    <a:lnTo>
                      <a:pt x="116" y="797"/>
                    </a:lnTo>
                    <a:lnTo>
                      <a:pt x="108" y="791"/>
                    </a:lnTo>
                    <a:lnTo>
                      <a:pt x="100" y="783"/>
                    </a:lnTo>
                    <a:lnTo>
                      <a:pt x="92" y="776"/>
                    </a:lnTo>
                    <a:lnTo>
                      <a:pt x="84" y="767"/>
                    </a:lnTo>
                    <a:lnTo>
                      <a:pt x="76" y="759"/>
                    </a:lnTo>
                    <a:lnTo>
                      <a:pt x="70" y="749"/>
                    </a:lnTo>
                    <a:lnTo>
                      <a:pt x="63" y="740"/>
                    </a:lnTo>
                    <a:lnTo>
                      <a:pt x="58" y="730"/>
                    </a:lnTo>
                    <a:lnTo>
                      <a:pt x="53" y="720"/>
                    </a:lnTo>
                    <a:lnTo>
                      <a:pt x="47" y="709"/>
                    </a:lnTo>
                    <a:lnTo>
                      <a:pt x="43" y="699"/>
                    </a:lnTo>
                    <a:lnTo>
                      <a:pt x="40" y="688"/>
                    </a:lnTo>
                    <a:lnTo>
                      <a:pt x="36" y="677"/>
                    </a:lnTo>
                    <a:lnTo>
                      <a:pt x="34" y="667"/>
                    </a:lnTo>
                    <a:lnTo>
                      <a:pt x="32" y="655"/>
                    </a:lnTo>
                    <a:lnTo>
                      <a:pt x="31" y="643"/>
                    </a:lnTo>
                    <a:lnTo>
                      <a:pt x="30" y="632"/>
                    </a:lnTo>
                    <a:lnTo>
                      <a:pt x="30" y="621"/>
                    </a:lnTo>
                    <a:lnTo>
                      <a:pt x="30" y="609"/>
                    </a:lnTo>
                    <a:lnTo>
                      <a:pt x="31" y="597"/>
                    </a:lnTo>
                    <a:lnTo>
                      <a:pt x="33" y="585"/>
                    </a:lnTo>
                    <a:lnTo>
                      <a:pt x="34" y="574"/>
                    </a:lnTo>
                    <a:lnTo>
                      <a:pt x="38" y="563"/>
                    </a:lnTo>
                    <a:lnTo>
                      <a:pt x="41" y="551"/>
                    </a:lnTo>
                    <a:lnTo>
                      <a:pt x="44" y="539"/>
                    </a:lnTo>
                    <a:lnTo>
                      <a:pt x="48" y="528"/>
                    </a:lnTo>
                    <a:lnTo>
                      <a:pt x="54" y="517"/>
                    </a:lnTo>
                    <a:lnTo>
                      <a:pt x="58" y="506"/>
                    </a:lnTo>
                    <a:lnTo>
                      <a:pt x="64" y="494"/>
                    </a:lnTo>
                    <a:lnTo>
                      <a:pt x="71" y="484"/>
                    </a:lnTo>
                    <a:lnTo>
                      <a:pt x="77" y="473"/>
                    </a:lnTo>
                    <a:lnTo>
                      <a:pt x="85" y="463"/>
                    </a:lnTo>
                    <a:lnTo>
                      <a:pt x="93" y="453"/>
                    </a:lnTo>
                    <a:lnTo>
                      <a:pt x="102" y="443"/>
                    </a:lnTo>
                    <a:lnTo>
                      <a:pt x="110" y="434"/>
                    </a:lnTo>
                    <a:lnTo>
                      <a:pt x="269" y="276"/>
                    </a:lnTo>
                    <a:lnTo>
                      <a:pt x="593" y="599"/>
                    </a:lnTo>
                    <a:lnTo>
                      <a:pt x="435" y="758"/>
                    </a:lnTo>
                    <a:close/>
                    <a:moveTo>
                      <a:pt x="797" y="71"/>
                    </a:moveTo>
                    <a:lnTo>
                      <a:pt x="789" y="62"/>
                    </a:lnTo>
                    <a:lnTo>
                      <a:pt x="779" y="55"/>
                    </a:lnTo>
                    <a:lnTo>
                      <a:pt x="771" y="47"/>
                    </a:lnTo>
                    <a:lnTo>
                      <a:pt x="760" y="41"/>
                    </a:lnTo>
                    <a:lnTo>
                      <a:pt x="750" y="34"/>
                    </a:lnTo>
                    <a:lnTo>
                      <a:pt x="739" y="29"/>
                    </a:lnTo>
                    <a:lnTo>
                      <a:pt x="729" y="24"/>
                    </a:lnTo>
                    <a:lnTo>
                      <a:pt x="718" y="18"/>
                    </a:lnTo>
                    <a:lnTo>
                      <a:pt x="706" y="14"/>
                    </a:lnTo>
                    <a:lnTo>
                      <a:pt x="695" y="11"/>
                    </a:lnTo>
                    <a:lnTo>
                      <a:pt x="684" y="8"/>
                    </a:lnTo>
                    <a:lnTo>
                      <a:pt x="671" y="6"/>
                    </a:lnTo>
                    <a:lnTo>
                      <a:pt x="659" y="3"/>
                    </a:lnTo>
                    <a:lnTo>
                      <a:pt x="646" y="1"/>
                    </a:lnTo>
                    <a:lnTo>
                      <a:pt x="635" y="1"/>
                    </a:lnTo>
                    <a:lnTo>
                      <a:pt x="622" y="0"/>
                    </a:lnTo>
                    <a:lnTo>
                      <a:pt x="608" y="1"/>
                    </a:lnTo>
                    <a:lnTo>
                      <a:pt x="593" y="2"/>
                    </a:lnTo>
                    <a:lnTo>
                      <a:pt x="579" y="3"/>
                    </a:lnTo>
                    <a:lnTo>
                      <a:pt x="565" y="7"/>
                    </a:lnTo>
                    <a:lnTo>
                      <a:pt x="551" y="10"/>
                    </a:lnTo>
                    <a:lnTo>
                      <a:pt x="537" y="14"/>
                    </a:lnTo>
                    <a:lnTo>
                      <a:pt x="523" y="18"/>
                    </a:lnTo>
                    <a:lnTo>
                      <a:pt x="509" y="24"/>
                    </a:lnTo>
                    <a:lnTo>
                      <a:pt x="497" y="30"/>
                    </a:lnTo>
                    <a:lnTo>
                      <a:pt x="484" y="37"/>
                    </a:lnTo>
                    <a:lnTo>
                      <a:pt x="471" y="44"/>
                    </a:lnTo>
                    <a:lnTo>
                      <a:pt x="458" y="53"/>
                    </a:lnTo>
                    <a:lnTo>
                      <a:pt x="446" y="61"/>
                    </a:lnTo>
                    <a:lnTo>
                      <a:pt x="435" y="70"/>
                    </a:lnTo>
                    <a:lnTo>
                      <a:pt x="423" y="80"/>
                    </a:lnTo>
                    <a:lnTo>
                      <a:pt x="412" y="90"/>
                    </a:lnTo>
                    <a:lnTo>
                      <a:pt x="89" y="413"/>
                    </a:lnTo>
                    <a:lnTo>
                      <a:pt x="79" y="424"/>
                    </a:lnTo>
                    <a:lnTo>
                      <a:pt x="70" y="434"/>
                    </a:lnTo>
                    <a:lnTo>
                      <a:pt x="61" y="446"/>
                    </a:lnTo>
                    <a:lnTo>
                      <a:pt x="53" y="457"/>
                    </a:lnTo>
                    <a:lnTo>
                      <a:pt x="45" y="469"/>
                    </a:lnTo>
                    <a:lnTo>
                      <a:pt x="38" y="482"/>
                    </a:lnTo>
                    <a:lnTo>
                      <a:pt x="31" y="493"/>
                    </a:lnTo>
                    <a:lnTo>
                      <a:pt x="26" y="506"/>
                    </a:lnTo>
                    <a:lnTo>
                      <a:pt x="20" y="518"/>
                    </a:lnTo>
                    <a:lnTo>
                      <a:pt x="15" y="531"/>
                    </a:lnTo>
                    <a:lnTo>
                      <a:pt x="11" y="544"/>
                    </a:lnTo>
                    <a:lnTo>
                      <a:pt x="8" y="556"/>
                    </a:lnTo>
                    <a:lnTo>
                      <a:pt x="5" y="569"/>
                    </a:lnTo>
                    <a:lnTo>
                      <a:pt x="3" y="583"/>
                    </a:lnTo>
                    <a:lnTo>
                      <a:pt x="1" y="596"/>
                    </a:lnTo>
                    <a:lnTo>
                      <a:pt x="0" y="609"/>
                    </a:lnTo>
                    <a:lnTo>
                      <a:pt x="0" y="622"/>
                    </a:lnTo>
                    <a:lnTo>
                      <a:pt x="0" y="635"/>
                    </a:lnTo>
                    <a:lnTo>
                      <a:pt x="1" y="647"/>
                    </a:lnTo>
                    <a:lnTo>
                      <a:pt x="3" y="660"/>
                    </a:lnTo>
                    <a:lnTo>
                      <a:pt x="5" y="673"/>
                    </a:lnTo>
                    <a:lnTo>
                      <a:pt x="8" y="686"/>
                    </a:lnTo>
                    <a:lnTo>
                      <a:pt x="12" y="698"/>
                    </a:lnTo>
                    <a:lnTo>
                      <a:pt x="15" y="710"/>
                    </a:lnTo>
                    <a:lnTo>
                      <a:pt x="20" y="722"/>
                    </a:lnTo>
                    <a:lnTo>
                      <a:pt x="26" y="734"/>
                    </a:lnTo>
                    <a:lnTo>
                      <a:pt x="31" y="745"/>
                    </a:lnTo>
                    <a:lnTo>
                      <a:pt x="38" y="756"/>
                    </a:lnTo>
                    <a:lnTo>
                      <a:pt x="45" y="767"/>
                    </a:lnTo>
                    <a:lnTo>
                      <a:pt x="54" y="778"/>
                    </a:lnTo>
                    <a:lnTo>
                      <a:pt x="61" y="787"/>
                    </a:lnTo>
                    <a:lnTo>
                      <a:pt x="71" y="797"/>
                    </a:lnTo>
                    <a:lnTo>
                      <a:pt x="79" y="806"/>
                    </a:lnTo>
                    <a:lnTo>
                      <a:pt x="89" y="813"/>
                    </a:lnTo>
                    <a:lnTo>
                      <a:pt x="99" y="821"/>
                    </a:lnTo>
                    <a:lnTo>
                      <a:pt x="108" y="828"/>
                    </a:lnTo>
                    <a:lnTo>
                      <a:pt x="118" y="833"/>
                    </a:lnTo>
                    <a:lnTo>
                      <a:pt x="129" y="840"/>
                    </a:lnTo>
                    <a:lnTo>
                      <a:pt x="139" y="845"/>
                    </a:lnTo>
                    <a:lnTo>
                      <a:pt x="150" y="850"/>
                    </a:lnTo>
                    <a:lnTo>
                      <a:pt x="162" y="854"/>
                    </a:lnTo>
                    <a:lnTo>
                      <a:pt x="173" y="857"/>
                    </a:lnTo>
                    <a:lnTo>
                      <a:pt x="184" y="860"/>
                    </a:lnTo>
                    <a:lnTo>
                      <a:pt x="197" y="863"/>
                    </a:lnTo>
                    <a:lnTo>
                      <a:pt x="209" y="864"/>
                    </a:lnTo>
                    <a:lnTo>
                      <a:pt x="222" y="867"/>
                    </a:lnTo>
                    <a:lnTo>
                      <a:pt x="233" y="868"/>
                    </a:lnTo>
                    <a:lnTo>
                      <a:pt x="246" y="868"/>
                    </a:lnTo>
                    <a:lnTo>
                      <a:pt x="260" y="867"/>
                    </a:lnTo>
                    <a:lnTo>
                      <a:pt x="275" y="866"/>
                    </a:lnTo>
                    <a:lnTo>
                      <a:pt x="289" y="864"/>
                    </a:lnTo>
                    <a:lnTo>
                      <a:pt x="303" y="861"/>
                    </a:lnTo>
                    <a:lnTo>
                      <a:pt x="317" y="858"/>
                    </a:lnTo>
                    <a:lnTo>
                      <a:pt x="331" y="855"/>
                    </a:lnTo>
                    <a:lnTo>
                      <a:pt x="345" y="850"/>
                    </a:lnTo>
                    <a:lnTo>
                      <a:pt x="359" y="844"/>
                    </a:lnTo>
                    <a:lnTo>
                      <a:pt x="371" y="839"/>
                    </a:lnTo>
                    <a:lnTo>
                      <a:pt x="384" y="832"/>
                    </a:lnTo>
                    <a:lnTo>
                      <a:pt x="397" y="825"/>
                    </a:lnTo>
                    <a:lnTo>
                      <a:pt x="410" y="816"/>
                    </a:lnTo>
                    <a:lnTo>
                      <a:pt x="422" y="808"/>
                    </a:lnTo>
                    <a:lnTo>
                      <a:pt x="433" y="799"/>
                    </a:lnTo>
                    <a:lnTo>
                      <a:pt x="444" y="790"/>
                    </a:lnTo>
                    <a:lnTo>
                      <a:pt x="456" y="779"/>
                    </a:lnTo>
                    <a:lnTo>
                      <a:pt x="779" y="457"/>
                    </a:lnTo>
                    <a:lnTo>
                      <a:pt x="789" y="446"/>
                    </a:lnTo>
                    <a:lnTo>
                      <a:pt x="798" y="436"/>
                    </a:lnTo>
                    <a:lnTo>
                      <a:pt x="807" y="425"/>
                    </a:lnTo>
                    <a:lnTo>
                      <a:pt x="814" y="413"/>
                    </a:lnTo>
                    <a:lnTo>
                      <a:pt x="822" y="401"/>
                    </a:lnTo>
                    <a:lnTo>
                      <a:pt x="829" y="390"/>
                    </a:lnTo>
                    <a:lnTo>
                      <a:pt x="836" y="378"/>
                    </a:lnTo>
                    <a:lnTo>
                      <a:pt x="842" y="366"/>
                    </a:lnTo>
                    <a:lnTo>
                      <a:pt x="848" y="353"/>
                    </a:lnTo>
                    <a:lnTo>
                      <a:pt x="852" y="340"/>
                    </a:lnTo>
                    <a:lnTo>
                      <a:pt x="856" y="328"/>
                    </a:lnTo>
                    <a:lnTo>
                      <a:pt x="859" y="314"/>
                    </a:lnTo>
                    <a:lnTo>
                      <a:pt x="863" y="301"/>
                    </a:lnTo>
                    <a:lnTo>
                      <a:pt x="865" y="287"/>
                    </a:lnTo>
                    <a:lnTo>
                      <a:pt x="867" y="274"/>
                    </a:lnTo>
                    <a:lnTo>
                      <a:pt x="867" y="260"/>
                    </a:lnTo>
                    <a:lnTo>
                      <a:pt x="868" y="246"/>
                    </a:lnTo>
                    <a:lnTo>
                      <a:pt x="868" y="233"/>
                    </a:lnTo>
                    <a:lnTo>
                      <a:pt x="867" y="221"/>
                    </a:lnTo>
                    <a:lnTo>
                      <a:pt x="865" y="207"/>
                    </a:lnTo>
                    <a:lnTo>
                      <a:pt x="863" y="194"/>
                    </a:lnTo>
                    <a:lnTo>
                      <a:pt x="859" y="182"/>
                    </a:lnTo>
                    <a:lnTo>
                      <a:pt x="856" y="169"/>
                    </a:lnTo>
                    <a:lnTo>
                      <a:pt x="852" y="157"/>
                    </a:lnTo>
                    <a:lnTo>
                      <a:pt x="848" y="146"/>
                    </a:lnTo>
                    <a:lnTo>
                      <a:pt x="842" y="134"/>
                    </a:lnTo>
                    <a:lnTo>
                      <a:pt x="836" y="122"/>
                    </a:lnTo>
                    <a:lnTo>
                      <a:pt x="829" y="111"/>
                    </a:lnTo>
                    <a:lnTo>
                      <a:pt x="822" y="101"/>
                    </a:lnTo>
                    <a:lnTo>
                      <a:pt x="814" y="90"/>
                    </a:lnTo>
                    <a:lnTo>
                      <a:pt x="806" y="80"/>
                    </a:lnTo>
                    <a:lnTo>
                      <a:pt x="797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356">
                <a:extLst>
                  <a:ext uri="{FF2B5EF4-FFF2-40B4-BE49-F238E27FC236}">
                    <a16:creationId xmlns="" xmlns:a16="http://schemas.microsoft.com/office/drawing/2014/main" id="{D3D27A8F-19C8-43EF-9626-271FEDDE2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4950" y="1379538"/>
                <a:ext cx="104775" cy="52388"/>
              </a:xfrm>
              <a:custGeom>
                <a:avLst/>
                <a:gdLst>
                  <a:gd name="T0" fmla="*/ 5 w 330"/>
                  <a:gd name="T1" fmla="*/ 138 h 164"/>
                  <a:gd name="T2" fmla="*/ 1 w 330"/>
                  <a:gd name="T3" fmla="*/ 143 h 164"/>
                  <a:gd name="T4" fmla="*/ 0 w 330"/>
                  <a:gd name="T5" fmla="*/ 150 h 164"/>
                  <a:gd name="T6" fmla="*/ 1 w 330"/>
                  <a:gd name="T7" fmla="*/ 155 h 164"/>
                  <a:gd name="T8" fmla="*/ 5 w 330"/>
                  <a:gd name="T9" fmla="*/ 159 h 164"/>
                  <a:gd name="T10" fmla="*/ 9 w 330"/>
                  <a:gd name="T11" fmla="*/ 163 h 164"/>
                  <a:gd name="T12" fmla="*/ 14 w 330"/>
                  <a:gd name="T13" fmla="*/ 164 h 164"/>
                  <a:gd name="T14" fmla="*/ 21 w 330"/>
                  <a:gd name="T15" fmla="*/ 163 h 164"/>
                  <a:gd name="T16" fmla="*/ 25 w 330"/>
                  <a:gd name="T17" fmla="*/ 159 h 164"/>
                  <a:gd name="T18" fmla="*/ 126 w 330"/>
                  <a:gd name="T19" fmla="*/ 60 h 164"/>
                  <a:gd name="T20" fmla="*/ 148 w 330"/>
                  <a:gd name="T21" fmla="*/ 45 h 164"/>
                  <a:gd name="T22" fmla="*/ 172 w 330"/>
                  <a:gd name="T23" fmla="*/ 35 h 164"/>
                  <a:gd name="T24" fmla="*/ 197 w 330"/>
                  <a:gd name="T25" fmla="*/ 31 h 164"/>
                  <a:gd name="T26" fmla="*/ 223 w 330"/>
                  <a:gd name="T27" fmla="*/ 31 h 164"/>
                  <a:gd name="T28" fmla="*/ 248 w 330"/>
                  <a:gd name="T29" fmla="*/ 35 h 164"/>
                  <a:gd name="T30" fmla="*/ 272 w 330"/>
                  <a:gd name="T31" fmla="*/ 45 h 164"/>
                  <a:gd name="T32" fmla="*/ 294 w 330"/>
                  <a:gd name="T33" fmla="*/ 60 h 164"/>
                  <a:gd name="T34" fmla="*/ 307 w 330"/>
                  <a:gd name="T35" fmla="*/ 72 h 164"/>
                  <a:gd name="T36" fmla="*/ 312 w 330"/>
                  <a:gd name="T37" fmla="*/ 74 h 164"/>
                  <a:gd name="T38" fmla="*/ 318 w 330"/>
                  <a:gd name="T39" fmla="*/ 74 h 164"/>
                  <a:gd name="T40" fmla="*/ 324 w 330"/>
                  <a:gd name="T41" fmla="*/ 72 h 164"/>
                  <a:gd name="T42" fmla="*/ 328 w 330"/>
                  <a:gd name="T43" fmla="*/ 67 h 164"/>
                  <a:gd name="T44" fmla="*/ 330 w 330"/>
                  <a:gd name="T45" fmla="*/ 62 h 164"/>
                  <a:gd name="T46" fmla="*/ 330 w 330"/>
                  <a:gd name="T47" fmla="*/ 57 h 164"/>
                  <a:gd name="T48" fmla="*/ 328 w 330"/>
                  <a:gd name="T49" fmla="*/ 51 h 164"/>
                  <a:gd name="T50" fmla="*/ 313 w 330"/>
                  <a:gd name="T51" fmla="*/ 37 h 164"/>
                  <a:gd name="T52" fmla="*/ 286 w 330"/>
                  <a:gd name="T53" fmla="*/ 19 h 164"/>
                  <a:gd name="T54" fmla="*/ 256 w 330"/>
                  <a:gd name="T55" fmla="*/ 6 h 164"/>
                  <a:gd name="T56" fmla="*/ 225 w 330"/>
                  <a:gd name="T57" fmla="*/ 1 h 164"/>
                  <a:gd name="T58" fmla="*/ 194 w 330"/>
                  <a:gd name="T59" fmla="*/ 1 h 164"/>
                  <a:gd name="T60" fmla="*/ 163 w 330"/>
                  <a:gd name="T61" fmla="*/ 6 h 164"/>
                  <a:gd name="T62" fmla="*/ 134 w 330"/>
                  <a:gd name="T63" fmla="*/ 19 h 164"/>
                  <a:gd name="T64" fmla="*/ 107 w 330"/>
                  <a:gd name="T65" fmla="*/ 37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0" h="164">
                    <a:moveTo>
                      <a:pt x="95" y="48"/>
                    </a:moveTo>
                    <a:lnTo>
                      <a:pt x="5" y="138"/>
                    </a:lnTo>
                    <a:lnTo>
                      <a:pt x="3" y="141"/>
                    </a:lnTo>
                    <a:lnTo>
                      <a:pt x="1" y="143"/>
                    </a:lnTo>
                    <a:lnTo>
                      <a:pt x="1" y="147"/>
                    </a:lnTo>
                    <a:lnTo>
                      <a:pt x="0" y="150"/>
                    </a:lnTo>
                    <a:lnTo>
                      <a:pt x="1" y="152"/>
                    </a:lnTo>
                    <a:lnTo>
                      <a:pt x="1" y="155"/>
                    </a:lnTo>
                    <a:lnTo>
                      <a:pt x="3" y="157"/>
                    </a:lnTo>
                    <a:lnTo>
                      <a:pt x="5" y="159"/>
                    </a:lnTo>
                    <a:lnTo>
                      <a:pt x="7" y="162"/>
                    </a:lnTo>
                    <a:lnTo>
                      <a:pt x="9" y="163"/>
                    </a:lnTo>
                    <a:lnTo>
                      <a:pt x="12" y="164"/>
                    </a:lnTo>
                    <a:lnTo>
                      <a:pt x="14" y="164"/>
                    </a:lnTo>
                    <a:lnTo>
                      <a:pt x="18" y="164"/>
                    </a:lnTo>
                    <a:lnTo>
                      <a:pt x="21" y="163"/>
                    </a:lnTo>
                    <a:lnTo>
                      <a:pt x="23" y="162"/>
                    </a:lnTo>
                    <a:lnTo>
                      <a:pt x="25" y="159"/>
                    </a:lnTo>
                    <a:lnTo>
                      <a:pt x="116" y="70"/>
                    </a:lnTo>
                    <a:lnTo>
                      <a:pt x="126" y="60"/>
                    </a:lnTo>
                    <a:lnTo>
                      <a:pt x="136" y="52"/>
                    </a:lnTo>
                    <a:lnTo>
                      <a:pt x="148" y="45"/>
                    </a:lnTo>
                    <a:lnTo>
                      <a:pt x="160" y="40"/>
                    </a:lnTo>
                    <a:lnTo>
                      <a:pt x="172" y="35"/>
                    </a:lnTo>
                    <a:lnTo>
                      <a:pt x="185" y="32"/>
                    </a:lnTo>
                    <a:lnTo>
                      <a:pt x="197" y="31"/>
                    </a:lnTo>
                    <a:lnTo>
                      <a:pt x="210" y="30"/>
                    </a:lnTo>
                    <a:lnTo>
                      <a:pt x="223" y="31"/>
                    </a:lnTo>
                    <a:lnTo>
                      <a:pt x="235" y="32"/>
                    </a:lnTo>
                    <a:lnTo>
                      <a:pt x="248" y="35"/>
                    </a:lnTo>
                    <a:lnTo>
                      <a:pt x="260" y="40"/>
                    </a:lnTo>
                    <a:lnTo>
                      <a:pt x="272" y="45"/>
                    </a:lnTo>
                    <a:lnTo>
                      <a:pt x="283" y="52"/>
                    </a:lnTo>
                    <a:lnTo>
                      <a:pt x="294" y="60"/>
                    </a:lnTo>
                    <a:lnTo>
                      <a:pt x="304" y="70"/>
                    </a:lnTo>
                    <a:lnTo>
                      <a:pt x="307" y="72"/>
                    </a:lnTo>
                    <a:lnTo>
                      <a:pt x="310" y="73"/>
                    </a:lnTo>
                    <a:lnTo>
                      <a:pt x="312" y="74"/>
                    </a:lnTo>
                    <a:lnTo>
                      <a:pt x="315" y="74"/>
                    </a:lnTo>
                    <a:lnTo>
                      <a:pt x="318" y="74"/>
                    </a:lnTo>
                    <a:lnTo>
                      <a:pt x="321" y="73"/>
                    </a:lnTo>
                    <a:lnTo>
                      <a:pt x="324" y="72"/>
                    </a:lnTo>
                    <a:lnTo>
                      <a:pt x="326" y="70"/>
                    </a:lnTo>
                    <a:lnTo>
                      <a:pt x="328" y="67"/>
                    </a:lnTo>
                    <a:lnTo>
                      <a:pt x="329" y="65"/>
                    </a:lnTo>
                    <a:lnTo>
                      <a:pt x="330" y="62"/>
                    </a:lnTo>
                    <a:lnTo>
                      <a:pt x="330" y="60"/>
                    </a:lnTo>
                    <a:lnTo>
                      <a:pt x="330" y="57"/>
                    </a:lnTo>
                    <a:lnTo>
                      <a:pt x="329" y="54"/>
                    </a:lnTo>
                    <a:lnTo>
                      <a:pt x="328" y="51"/>
                    </a:lnTo>
                    <a:lnTo>
                      <a:pt x="326" y="48"/>
                    </a:lnTo>
                    <a:lnTo>
                      <a:pt x="313" y="37"/>
                    </a:lnTo>
                    <a:lnTo>
                      <a:pt x="300" y="27"/>
                    </a:lnTo>
                    <a:lnTo>
                      <a:pt x="286" y="19"/>
                    </a:lnTo>
                    <a:lnTo>
                      <a:pt x="271" y="12"/>
                    </a:lnTo>
                    <a:lnTo>
                      <a:pt x="256" y="6"/>
                    </a:lnTo>
                    <a:lnTo>
                      <a:pt x="241" y="3"/>
                    </a:lnTo>
                    <a:lnTo>
                      <a:pt x="225" y="1"/>
                    </a:lnTo>
                    <a:lnTo>
                      <a:pt x="210" y="0"/>
                    </a:lnTo>
                    <a:lnTo>
                      <a:pt x="194" y="1"/>
                    </a:lnTo>
                    <a:lnTo>
                      <a:pt x="179" y="3"/>
                    </a:lnTo>
                    <a:lnTo>
                      <a:pt x="163" y="6"/>
                    </a:lnTo>
                    <a:lnTo>
                      <a:pt x="148" y="12"/>
                    </a:lnTo>
                    <a:lnTo>
                      <a:pt x="134" y="19"/>
                    </a:lnTo>
                    <a:lnTo>
                      <a:pt x="120" y="27"/>
                    </a:lnTo>
                    <a:lnTo>
                      <a:pt x="107" y="37"/>
                    </a:lnTo>
                    <a:lnTo>
                      <a:pt x="9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02" name="Slide Number Placeholder 13">
            <a:extLst>
              <a:ext uri="{FF2B5EF4-FFF2-40B4-BE49-F238E27FC236}">
                <a16:creationId xmlns="" xmlns:a16="http://schemas.microsoft.com/office/drawing/2014/main" id="{AEE90D2A-3F13-4CB4-B759-75ABED89E81B}"/>
              </a:ext>
            </a:extLst>
          </p:cNvPr>
          <p:cNvSpPr txBox="1">
            <a:spLocks/>
          </p:cNvSpPr>
          <p:nvPr/>
        </p:nvSpPr>
        <p:spPr>
          <a:xfrm>
            <a:off x="10064584" y="6492874"/>
            <a:ext cx="1632116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1  2  </a:t>
            </a:r>
            <a:fld id="{D22807A5-47C3-4D75-A73A-1A4F2D9B8EC1}" type="slidenum">
              <a:rPr lang="en-ID" sz="1200" b="1" smtClean="0">
                <a:solidFill>
                  <a:srgbClr val="198AB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3</a:t>
            </a:fld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ID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4  5  6  7  8  9  10</a:t>
            </a:r>
          </a:p>
        </p:txBody>
      </p:sp>
    </p:spTree>
    <p:extLst>
      <p:ext uri="{BB962C8B-B14F-4D97-AF65-F5344CB8AC3E}">
        <p14:creationId xmlns:p14="http://schemas.microsoft.com/office/powerpoint/2010/main" val="35664657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7" grpId="0" animBg="1"/>
      <p:bldP spid="58" grpId="0" animBg="1"/>
      <p:bldP spid="59" grpId="0" animBg="1"/>
      <p:bldP spid="60" grpId="0" animBg="1"/>
      <p:bldP spid="39" grpId="0" animBg="1"/>
      <p:bldP spid="36" grpId="0" animBg="1"/>
      <p:bldP spid="38" grpId="0" animBg="1"/>
      <p:bldP spid="41" grpId="0" animBg="1"/>
      <p:bldP spid="56" grpId="0"/>
      <p:bldP spid="76" grpId="0"/>
      <p:bldP spid="77" grpId="0"/>
      <p:bldP spid="78" grpId="0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="" xmlns:a16="http://schemas.microsoft.com/office/drawing/2014/main" id="{F0DF9EF8-18EC-492E-9010-8EDD167DE1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199" y="480116"/>
            <a:ext cx="11239501" cy="681191"/>
          </a:xfrm>
        </p:spPr>
        <p:txBody>
          <a:bodyPr lIns="0" tIns="0" rIns="0" bIns="0"/>
          <a:lstStyle/>
          <a:p>
            <a:r>
              <a:rPr lang="en-US" dirty="0">
                <a:solidFill>
                  <a:srgbClr val="126688"/>
                </a:solidFill>
              </a:rPr>
              <a:t>Lorem ipsum dolor sit </a:t>
            </a:r>
            <a:r>
              <a:rPr lang="en-US" dirty="0" err="1">
                <a:solidFill>
                  <a:srgbClr val="126688"/>
                </a:solidFill>
              </a:rPr>
              <a:t>amet</a:t>
            </a:r>
            <a:r>
              <a:rPr lang="en-US" dirty="0">
                <a:solidFill>
                  <a:srgbClr val="126688"/>
                </a:solidFill>
              </a:rPr>
              <a:t> </a:t>
            </a:r>
            <a:r>
              <a:rPr lang="en-US" dirty="0" err="1">
                <a:solidFill>
                  <a:srgbClr val="126688"/>
                </a:solidFill>
              </a:rPr>
              <a:t>consectetuer</a:t>
            </a:r>
            <a:endParaRPr lang="en-US" dirty="0">
              <a:solidFill>
                <a:srgbClr val="126688"/>
              </a:solidFill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="" xmlns:a16="http://schemas.microsoft.com/office/drawing/2014/main" id="{50CFAEA5-2965-4A87-B28E-EBDF770E31F0}"/>
              </a:ext>
            </a:extLst>
          </p:cNvPr>
          <p:cNvSpPr/>
          <p:nvPr/>
        </p:nvSpPr>
        <p:spPr>
          <a:xfrm>
            <a:off x="4281208" y="1828800"/>
            <a:ext cx="3591485" cy="434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582466D3-453E-4F5B-9A50-0927F2FD7DDC}"/>
              </a:ext>
            </a:extLst>
          </p:cNvPr>
          <p:cNvSpPr/>
          <p:nvPr/>
        </p:nvSpPr>
        <p:spPr>
          <a:xfrm>
            <a:off x="8105215" y="1828800"/>
            <a:ext cx="3591485" cy="434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upo 13">
            <a:extLst>
              <a:ext uri="{FF2B5EF4-FFF2-40B4-BE49-F238E27FC236}">
                <a16:creationId xmlns="" xmlns:a16="http://schemas.microsoft.com/office/drawing/2014/main" id="{588B6260-CE5E-4D3B-9551-6DA17100A4A3}"/>
              </a:ext>
            </a:extLst>
          </p:cNvPr>
          <p:cNvGrpSpPr/>
          <p:nvPr/>
        </p:nvGrpSpPr>
        <p:grpSpPr>
          <a:xfrm rot="5400000">
            <a:off x="4773862" y="1425751"/>
            <a:ext cx="856570" cy="1229693"/>
            <a:chOff x="250367" y="1945112"/>
            <a:chExt cx="2037172" cy="2924567"/>
          </a:xfrm>
        </p:grpSpPr>
        <p:sp>
          <p:nvSpPr>
            <p:cNvPr id="12" name="Rectángulo: esquinas superiores redondeadas 11">
              <a:extLst>
                <a:ext uri="{FF2B5EF4-FFF2-40B4-BE49-F238E27FC236}">
                  <a16:creationId xmlns="" xmlns:a16="http://schemas.microsoft.com/office/drawing/2014/main" id="{1ECCF802-53F5-4125-B0B5-465DAC64C277}"/>
                </a:ext>
              </a:extLst>
            </p:cNvPr>
            <p:cNvSpPr/>
            <p:nvPr/>
          </p:nvSpPr>
          <p:spPr>
            <a:xfrm rot="16200000">
              <a:off x="-955769" y="3155919"/>
              <a:ext cx="2924567" cy="5029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26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="" xmlns:a16="http://schemas.microsoft.com/office/drawing/2014/main" id="{2973F4B2-5532-4918-9E3B-357D34A65949}"/>
                </a:ext>
              </a:extLst>
            </p:cNvPr>
            <p:cNvSpPr/>
            <p:nvPr/>
          </p:nvSpPr>
          <p:spPr>
            <a:xfrm rot="5400000">
              <a:off x="136838" y="2398014"/>
              <a:ext cx="2264230" cy="2037172"/>
            </a:xfrm>
            <a:prstGeom prst="round2SameRect">
              <a:avLst>
                <a:gd name="adj1" fmla="val 22255"/>
                <a:gd name="adj2" fmla="val 0"/>
              </a:avLst>
            </a:prstGeom>
            <a:gradFill flip="none" rotWithShape="1">
              <a:gsLst>
                <a:gs pos="39000">
                  <a:srgbClr val="198AB7"/>
                </a:gs>
                <a:gs pos="100000">
                  <a:srgbClr val="28DBD3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grpSp>
        <p:nvGrpSpPr>
          <p:cNvPr id="18" name="Grupo 17">
            <a:extLst>
              <a:ext uri="{FF2B5EF4-FFF2-40B4-BE49-F238E27FC236}">
                <a16:creationId xmlns="" xmlns:a16="http://schemas.microsoft.com/office/drawing/2014/main" id="{4C91FD43-38CE-4500-BB9E-724735071DC1}"/>
              </a:ext>
            </a:extLst>
          </p:cNvPr>
          <p:cNvGrpSpPr/>
          <p:nvPr/>
        </p:nvGrpSpPr>
        <p:grpSpPr>
          <a:xfrm rot="5400000">
            <a:off x="8600446" y="1425751"/>
            <a:ext cx="856570" cy="1229693"/>
            <a:chOff x="250367" y="1945112"/>
            <a:chExt cx="2037172" cy="2924567"/>
          </a:xfrm>
        </p:grpSpPr>
        <p:sp>
          <p:nvSpPr>
            <p:cNvPr id="19" name="Rectángulo: esquinas superiores redondeadas 18">
              <a:extLst>
                <a:ext uri="{FF2B5EF4-FFF2-40B4-BE49-F238E27FC236}">
                  <a16:creationId xmlns="" xmlns:a16="http://schemas.microsoft.com/office/drawing/2014/main" id="{5279ECB9-5993-4712-93D3-74719C1101D2}"/>
                </a:ext>
              </a:extLst>
            </p:cNvPr>
            <p:cNvSpPr/>
            <p:nvPr/>
          </p:nvSpPr>
          <p:spPr>
            <a:xfrm rot="16200000">
              <a:off x="-955769" y="3155919"/>
              <a:ext cx="2924567" cy="5029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26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1">
              <a:extLst>
                <a:ext uri="{FF2B5EF4-FFF2-40B4-BE49-F238E27FC236}">
                  <a16:creationId xmlns="" xmlns:a16="http://schemas.microsoft.com/office/drawing/2014/main" id="{72C63483-D1ED-450F-A99E-D7454C067495}"/>
                </a:ext>
              </a:extLst>
            </p:cNvPr>
            <p:cNvSpPr/>
            <p:nvPr/>
          </p:nvSpPr>
          <p:spPr>
            <a:xfrm rot="5400000">
              <a:off x="136838" y="2398014"/>
              <a:ext cx="2264230" cy="2037172"/>
            </a:xfrm>
            <a:prstGeom prst="round2SameRect">
              <a:avLst>
                <a:gd name="adj1" fmla="val 22255"/>
                <a:gd name="adj2" fmla="val 0"/>
              </a:avLst>
            </a:prstGeom>
            <a:gradFill flip="none" rotWithShape="1">
              <a:gsLst>
                <a:gs pos="39000">
                  <a:srgbClr val="198AB7"/>
                </a:gs>
                <a:gs pos="100000">
                  <a:srgbClr val="28DBD3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29" name="Group 896">
            <a:extLst>
              <a:ext uri="{FF2B5EF4-FFF2-40B4-BE49-F238E27FC236}">
                <a16:creationId xmlns="" xmlns:a16="http://schemas.microsoft.com/office/drawing/2014/main" id="{AE8D0000-3E43-46B9-BA1C-32F281568EB4}"/>
              </a:ext>
            </a:extLst>
          </p:cNvPr>
          <p:cNvGrpSpPr/>
          <p:nvPr/>
        </p:nvGrpSpPr>
        <p:grpSpPr>
          <a:xfrm>
            <a:off x="4962637" y="1815772"/>
            <a:ext cx="444864" cy="444864"/>
            <a:chOff x="6461125" y="1350963"/>
            <a:chExt cx="276225" cy="276225"/>
          </a:xfrm>
          <a:solidFill>
            <a:schemeClr val="bg1"/>
          </a:solidFill>
        </p:grpSpPr>
        <p:sp>
          <p:nvSpPr>
            <p:cNvPr id="130" name="Freeform 355">
              <a:extLst>
                <a:ext uri="{FF2B5EF4-FFF2-40B4-BE49-F238E27FC236}">
                  <a16:creationId xmlns="" xmlns:a16="http://schemas.microsoft.com/office/drawing/2014/main" id="{C32847FB-6BD6-492C-8DB0-DD28EDE721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25" y="1350963"/>
              <a:ext cx="276225" cy="276225"/>
            </a:xfrm>
            <a:custGeom>
              <a:avLst/>
              <a:gdLst>
                <a:gd name="T0" fmla="*/ 833 w 868"/>
                <a:gd name="T1" fmla="*/ 295 h 868"/>
                <a:gd name="T2" fmla="*/ 819 w 868"/>
                <a:gd name="T3" fmla="*/ 341 h 868"/>
                <a:gd name="T4" fmla="*/ 796 w 868"/>
                <a:gd name="T5" fmla="*/ 385 h 868"/>
                <a:gd name="T6" fmla="*/ 614 w 868"/>
                <a:gd name="T7" fmla="*/ 578 h 868"/>
                <a:gd name="T8" fmla="*/ 454 w 868"/>
                <a:gd name="T9" fmla="*/ 93 h 868"/>
                <a:gd name="T10" fmla="*/ 498 w 868"/>
                <a:gd name="T11" fmla="*/ 63 h 868"/>
                <a:gd name="T12" fmla="*/ 546 w 868"/>
                <a:gd name="T13" fmla="*/ 43 h 868"/>
                <a:gd name="T14" fmla="*/ 596 w 868"/>
                <a:gd name="T15" fmla="*/ 32 h 868"/>
                <a:gd name="T16" fmla="*/ 666 w 868"/>
                <a:gd name="T17" fmla="*/ 34 h 868"/>
                <a:gd name="T18" fmla="*/ 744 w 868"/>
                <a:gd name="T19" fmla="*/ 65 h 868"/>
                <a:gd name="T20" fmla="*/ 791 w 868"/>
                <a:gd name="T21" fmla="*/ 109 h 868"/>
                <a:gd name="T22" fmla="*/ 815 w 868"/>
                <a:gd name="T23" fmla="*/ 147 h 868"/>
                <a:gd name="T24" fmla="*/ 830 w 868"/>
                <a:gd name="T25" fmla="*/ 188 h 868"/>
                <a:gd name="T26" fmla="*/ 838 w 868"/>
                <a:gd name="T27" fmla="*/ 234 h 868"/>
                <a:gd name="T28" fmla="*/ 425 w 868"/>
                <a:gd name="T29" fmla="*/ 767 h 868"/>
                <a:gd name="T30" fmla="*/ 382 w 868"/>
                <a:gd name="T31" fmla="*/ 799 h 868"/>
                <a:gd name="T32" fmla="*/ 335 w 868"/>
                <a:gd name="T33" fmla="*/ 822 h 868"/>
                <a:gd name="T34" fmla="*/ 285 w 868"/>
                <a:gd name="T35" fmla="*/ 835 h 868"/>
                <a:gd name="T36" fmla="*/ 224 w 868"/>
                <a:gd name="T37" fmla="*/ 837 h 868"/>
                <a:gd name="T38" fmla="*/ 152 w 868"/>
                <a:gd name="T39" fmla="*/ 817 h 868"/>
                <a:gd name="T40" fmla="*/ 116 w 868"/>
                <a:gd name="T41" fmla="*/ 797 h 868"/>
                <a:gd name="T42" fmla="*/ 84 w 868"/>
                <a:gd name="T43" fmla="*/ 767 h 868"/>
                <a:gd name="T44" fmla="*/ 58 w 868"/>
                <a:gd name="T45" fmla="*/ 730 h 868"/>
                <a:gd name="T46" fmla="*/ 40 w 868"/>
                <a:gd name="T47" fmla="*/ 688 h 868"/>
                <a:gd name="T48" fmla="*/ 31 w 868"/>
                <a:gd name="T49" fmla="*/ 643 h 868"/>
                <a:gd name="T50" fmla="*/ 31 w 868"/>
                <a:gd name="T51" fmla="*/ 597 h 868"/>
                <a:gd name="T52" fmla="*/ 41 w 868"/>
                <a:gd name="T53" fmla="*/ 551 h 868"/>
                <a:gd name="T54" fmla="*/ 58 w 868"/>
                <a:gd name="T55" fmla="*/ 506 h 868"/>
                <a:gd name="T56" fmla="*/ 85 w 868"/>
                <a:gd name="T57" fmla="*/ 463 h 868"/>
                <a:gd name="T58" fmla="*/ 269 w 868"/>
                <a:gd name="T59" fmla="*/ 276 h 868"/>
                <a:gd name="T60" fmla="*/ 789 w 868"/>
                <a:gd name="T61" fmla="*/ 62 h 868"/>
                <a:gd name="T62" fmla="*/ 750 w 868"/>
                <a:gd name="T63" fmla="*/ 34 h 868"/>
                <a:gd name="T64" fmla="*/ 706 w 868"/>
                <a:gd name="T65" fmla="*/ 14 h 868"/>
                <a:gd name="T66" fmla="*/ 659 w 868"/>
                <a:gd name="T67" fmla="*/ 3 h 868"/>
                <a:gd name="T68" fmla="*/ 608 w 868"/>
                <a:gd name="T69" fmla="*/ 1 h 868"/>
                <a:gd name="T70" fmla="*/ 551 w 868"/>
                <a:gd name="T71" fmla="*/ 10 h 868"/>
                <a:gd name="T72" fmla="*/ 497 w 868"/>
                <a:gd name="T73" fmla="*/ 30 h 868"/>
                <a:gd name="T74" fmla="*/ 446 w 868"/>
                <a:gd name="T75" fmla="*/ 61 h 868"/>
                <a:gd name="T76" fmla="*/ 89 w 868"/>
                <a:gd name="T77" fmla="*/ 413 h 868"/>
                <a:gd name="T78" fmla="*/ 53 w 868"/>
                <a:gd name="T79" fmla="*/ 457 h 868"/>
                <a:gd name="T80" fmla="*/ 26 w 868"/>
                <a:gd name="T81" fmla="*/ 506 h 868"/>
                <a:gd name="T82" fmla="*/ 8 w 868"/>
                <a:gd name="T83" fmla="*/ 556 h 868"/>
                <a:gd name="T84" fmla="*/ 0 w 868"/>
                <a:gd name="T85" fmla="*/ 609 h 868"/>
                <a:gd name="T86" fmla="*/ 3 w 868"/>
                <a:gd name="T87" fmla="*/ 660 h 868"/>
                <a:gd name="T88" fmla="*/ 15 w 868"/>
                <a:gd name="T89" fmla="*/ 710 h 868"/>
                <a:gd name="T90" fmla="*/ 38 w 868"/>
                <a:gd name="T91" fmla="*/ 756 h 868"/>
                <a:gd name="T92" fmla="*/ 71 w 868"/>
                <a:gd name="T93" fmla="*/ 797 h 868"/>
                <a:gd name="T94" fmla="*/ 108 w 868"/>
                <a:gd name="T95" fmla="*/ 828 h 868"/>
                <a:gd name="T96" fmla="*/ 150 w 868"/>
                <a:gd name="T97" fmla="*/ 850 h 868"/>
                <a:gd name="T98" fmla="*/ 197 w 868"/>
                <a:gd name="T99" fmla="*/ 863 h 868"/>
                <a:gd name="T100" fmla="*/ 246 w 868"/>
                <a:gd name="T101" fmla="*/ 868 h 868"/>
                <a:gd name="T102" fmla="*/ 303 w 868"/>
                <a:gd name="T103" fmla="*/ 861 h 868"/>
                <a:gd name="T104" fmla="*/ 359 w 868"/>
                <a:gd name="T105" fmla="*/ 844 h 868"/>
                <a:gd name="T106" fmla="*/ 410 w 868"/>
                <a:gd name="T107" fmla="*/ 816 h 868"/>
                <a:gd name="T108" fmla="*/ 456 w 868"/>
                <a:gd name="T109" fmla="*/ 779 h 868"/>
                <a:gd name="T110" fmla="*/ 807 w 868"/>
                <a:gd name="T111" fmla="*/ 425 h 868"/>
                <a:gd name="T112" fmla="*/ 836 w 868"/>
                <a:gd name="T113" fmla="*/ 378 h 868"/>
                <a:gd name="T114" fmla="*/ 856 w 868"/>
                <a:gd name="T115" fmla="*/ 328 h 868"/>
                <a:gd name="T116" fmla="*/ 867 w 868"/>
                <a:gd name="T117" fmla="*/ 274 h 868"/>
                <a:gd name="T118" fmla="*/ 867 w 868"/>
                <a:gd name="T119" fmla="*/ 221 h 868"/>
                <a:gd name="T120" fmla="*/ 856 w 868"/>
                <a:gd name="T121" fmla="*/ 169 h 868"/>
                <a:gd name="T122" fmla="*/ 836 w 868"/>
                <a:gd name="T123" fmla="*/ 122 h 868"/>
                <a:gd name="T124" fmla="*/ 806 w 868"/>
                <a:gd name="T125" fmla="*/ 8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68" h="868">
                  <a:moveTo>
                    <a:pt x="837" y="258"/>
                  </a:moveTo>
                  <a:lnTo>
                    <a:pt x="837" y="271"/>
                  </a:lnTo>
                  <a:lnTo>
                    <a:pt x="835" y="283"/>
                  </a:lnTo>
                  <a:lnTo>
                    <a:pt x="833" y="295"/>
                  </a:lnTo>
                  <a:lnTo>
                    <a:pt x="830" y="307"/>
                  </a:lnTo>
                  <a:lnTo>
                    <a:pt x="827" y="319"/>
                  </a:lnTo>
                  <a:lnTo>
                    <a:pt x="823" y="331"/>
                  </a:lnTo>
                  <a:lnTo>
                    <a:pt x="819" y="341"/>
                  </a:lnTo>
                  <a:lnTo>
                    <a:pt x="814" y="353"/>
                  </a:lnTo>
                  <a:lnTo>
                    <a:pt x="809" y="364"/>
                  </a:lnTo>
                  <a:lnTo>
                    <a:pt x="803" y="376"/>
                  </a:lnTo>
                  <a:lnTo>
                    <a:pt x="796" y="385"/>
                  </a:lnTo>
                  <a:lnTo>
                    <a:pt x="790" y="396"/>
                  </a:lnTo>
                  <a:lnTo>
                    <a:pt x="775" y="416"/>
                  </a:lnTo>
                  <a:lnTo>
                    <a:pt x="758" y="436"/>
                  </a:lnTo>
                  <a:lnTo>
                    <a:pt x="614" y="578"/>
                  </a:lnTo>
                  <a:lnTo>
                    <a:pt x="290" y="254"/>
                  </a:lnTo>
                  <a:lnTo>
                    <a:pt x="433" y="111"/>
                  </a:lnTo>
                  <a:lnTo>
                    <a:pt x="443" y="102"/>
                  </a:lnTo>
                  <a:lnTo>
                    <a:pt x="454" y="93"/>
                  </a:lnTo>
                  <a:lnTo>
                    <a:pt x="464" y="85"/>
                  </a:lnTo>
                  <a:lnTo>
                    <a:pt x="475" y="77"/>
                  </a:lnTo>
                  <a:lnTo>
                    <a:pt x="486" y="70"/>
                  </a:lnTo>
                  <a:lnTo>
                    <a:pt x="498" y="63"/>
                  </a:lnTo>
                  <a:lnTo>
                    <a:pt x="509" y="57"/>
                  </a:lnTo>
                  <a:lnTo>
                    <a:pt x="521" y="52"/>
                  </a:lnTo>
                  <a:lnTo>
                    <a:pt x="533" y="47"/>
                  </a:lnTo>
                  <a:lnTo>
                    <a:pt x="546" y="43"/>
                  </a:lnTo>
                  <a:lnTo>
                    <a:pt x="558" y="39"/>
                  </a:lnTo>
                  <a:lnTo>
                    <a:pt x="570" y="36"/>
                  </a:lnTo>
                  <a:lnTo>
                    <a:pt x="583" y="33"/>
                  </a:lnTo>
                  <a:lnTo>
                    <a:pt x="596" y="32"/>
                  </a:lnTo>
                  <a:lnTo>
                    <a:pt x="609" y="31"/>
                  </a:lnTo>
                  <a:lnTo>
                    <a:pt x="622" y="30"/>
                  </a:lnTo>
                  <a:lnTo>
                    <a:pt x="644" y="31"/>
                  </a:lnTo>
                  <a:lnTo>
                    <a:pt x="666" y="34"/>
                  </a:lnTo>
                  <a:lnTo>
                    <a:pt x="686" y="40"/>
                  </a:lnTo>
                  <a:lnTo>
                    <a:pt x="706" y="46"/>
                  </a:lnTo>
                  <a:lnTo>
                    <a:pt x="726" y="56"/>
                  </a:lnTo>
                  <a:lnTo>
                    <a:pt x="744" y="65"/>
                  </a:lnTo>
                  <a:lnTo>
                    <a:pt x="761" y="78"/>
                  </a:lnTo>
                  <a:lnTo>
                    <a:pt x="776" y="92"/>
                  </a:lnTo>
                  <a:lnTo>
                    <a:pt x="783" y="101"/>
                  </a:lnTo>
                  <a:lnTo>
                    <a:pt x="791" y="109"/>
                  </a:lnTo>
                  <a:lnTo>
                    <a:pt x="798" y="118"/>
                  </a:lnTo>
                  <a:lnTo>
                    <a:pt x="804" y="127"/>
                  </a:lnTo>
                  <a:lnTo>
                    <a:pt x="810" y="137"/>
                  </a:lnTo>
                  <a:lnTo>
                    <a:pt x="815" y="147"/>
                  </a:lnTo>
                  <a:lnTo>
                    <a:pt x="820" y="157"/>
                  </a:lnTo>
                  <a:lnTo>
                    <a:pt x="824" y="167"/>
                  </a:lnTo>
                  <a:lnTo>
                    <a:pt x="827" y="178"/>
                  </a:lnTo>
                  <a:lnTo>
                    <a:pt x="830" y="188"/>
                  </a:lnTo>
                  <a:lnTo>
                    <a:pt x="834" y="200"/>
                  </a:lnTo>
                  <a:lnTo>
                    <a:pt x="835" y="211"/>
                  </a:lnTo>
                  <a:lnTo>
                    <a:pt x="837" y="223"/>
                  </a:lnTo>
                  <a:lnTo>
                    <a:pt x="838" y="234"/>
                  </a:lnTo>
                  <a:lnTo>
                    <a:pt x="838" y="246"/>
                  </a:lnTo>
                  <a:lnTo>
                    <a:pt x="837" y="258"/>
                  </a:lnTo>
                  <a:close/>
                  <a:moveTo>
                    <a:pt x="435" y="758"/>
                  </a:moveTo>
                  <a:lnTo>
                    <a:pt x="425" y="767"/>
                  </a:lnTo>
                  <a:lnTo>
                    <a:pt x="414" y="776"/>
                  </a:lnTo>
                  <a:lnTo>
                    <a:pt x="403" y="784"/>
                  </a:lnTo>
                  <a:lnTo>
                    <a:pt x="393" y="792"/>
                  </a:lnTo>
                  <a:lnTo>
                    <a:pt x="382" y="799"/>
                  </a:lnTo>
                  <a:lnTo>
                    <a:pt x="370" y="806"/>
                  </a:lnTo>
                  <a:lnTo>
                    <a:pt x="359" y="811"/>
                  </a:lnTo>
                  <a:lnTo>
                    <a:pt x="347" y="816"/>
                  </a:lnTo>
                  <a:lnTo>
                    <a:pt x="335" y="822"/>
                  </a:lnTo>
                  <a:lnTo>
                    <a:pt x="322" y="826"/>
                  </a:lnTo>
                  <a:lnTo>
                    <a:pt x="310" y="829"/>
                  </a:lnTo>
                  <a:lnTo>
                    <a:pt x="298" y="832"/>
                  </a:lnTo>
                  <a:lnTo>
                    <a:pt x="285" y="835"/>
                  </a:lnTo>
                  <a:lnTo>
                    <a:pt x="272" y="837"/>
                  </a:lnTo>
                  <a:lnTo>
                    <a:pt x="259" y="837"/>
                  </a:lnTo>
                  <a:lnTo>
                    <a:pt x="246" y="838"/>
                  </a:lnTo>
                  <a:lnTo>
                    <a:pt x="224" y="837"/>
                  </a:lnTo>
                  <a:lnTo>
                    <a:pt x="202" y="833"/>
                  </a:lnTo>
                  <a:lnTo>
                    <a:pt x="182" y="829"/>
                  </a:lnTo>
                  <a:lnTo>
                    <a:pt x="162" y="822"/>
                  </a:lnTo>
                  <a:lnTo>
                    <a:pt x="152" y="817"/>
                  </a:lnTo>
                  <a:lnTo>
                    <a:pt x="142" y="813"/>
                  </a:lnTo>
                  <a:lnTo>
                    <a:pt x="134" y="808"/>
                  </a:lnTo>
                  <a:lnTo>
                    <a:pt x="124" y="802"/>
                  </a:lnTo>
                  <a:lnTo>
                    <a:pt x="116" y="797"/>
                  </a:lnTo>
                  <a:lnTo>
                    <a:pt x="108" y="791"/>
                  </a:lnTo>
                  <a:lnTo>
                    <a:pt x="100" y="783"/>
                  </a:lnTo>
                  <a:lnTo>
                    <a:pt x="92" y="776"/>
                  </a:lnTo>
                  <a:lnTo>
                    <a:pt x="84" y="767"/>
                  </a:lnTo>
                  <a:lnTo>
                    <a:pt x="76" y="759"/>
                  </a:lnTo>
                  <a:lnTo>
                    <a:pt x="70" y="749"/>
                  </a:lnTo>
                  <a:lnTo>
                    <a:pt x="63" y="740"/>
                  </a:lnTo>
                  <a:lnTo>
                    <a:pt x="58" y="730"/>
                  </a:lnTo>
                  <a:lnTo>
                    <a:pt x="53" y="720"/>
                  </a:lnTo>
                  <a:lnTo>
                    <a:pt x="47" y="709"/>
                  </a:lnTo>
                  <a:lnTo>
                    <a:pt x="43" y="699"/>
                  </a:lnTo>
                  <a:lnTo>
                    <a:pt x="40" y="688"/>
                  </a:lnTo>
                  <a:lnTo>
                    <a:pt x="36" y="677"/>
                  </a:lnTo>
                  <a:lnTo>
                    <a:pt x="34" y="667"/>
                  </a:lnTo>
                  <a:lnTo>
                    <a:pt x="32" y="655"/>
                  </a:lnTo>
                  <a:lnTo>
                    <a:pt x="31" y="643"/>
                  </a:lnTo>
                  <a:lnTo>
                    <a:pt x="30" y="632"/>
                  </a:lnTo>
                  <a:lnTo>
                    <a:pt x="30" y="621"/>
                  </a:lnTo>
                  <a:lnTo>
                    <a:pt x="30" y="609"/>
                  </a:lnTo>
                  <a:lnTo>
                    <a:pt x="31" y="597"/>
                  </a:lnTo>
                  <a:lnTo>
                    <a:pt x="33" y="585"/>
                  </a:lnTo>
                  <a:lnTo>
                    <a:pt x="34" y="574"/>
                  </a:lnTo>
                  <a:lnTo>
                    <a:pt x="38" y="563"/>
                  </a:lnTo>
                  <a:lnTo>
                    <a:pt x="41" y="551"/>
                  </a:lnTo>
                  <a:lnTo>
                    <a:pt x="44" y="539"/>
                  </a:lnTo>
                  <a:lnTo>
                    <a:pt x="48" y="528"/>
                  </a:lnTo>
                  <a:lnTo>
                    <a:pt x="54" y="517"/>
                  </a:lnTo>
                  <a:lnTo>
                    <a:pt x="58" y="506"/>
                  </a:lnTo>
                  <a:lnTo>
                    <a:pt x="64" y="494"/>
                  </a:lnTo>
                  <a:lnTo>
                    <a:pt x="71" y="484"/>
                  </a:lnTo>
                  <a:lnTo>
                    <a:pt x="77" y="473"/>
                  </a:lnTo>
                  <a:lnTo>
                    <a:pt x="85" y="463"/>
                  </a:lnTo>
                  <a:lnTo>
                    <a:pt x="93" y="453"/>
                  </a:lnTo>
                  <a:lnTo>
                    <a:pt x="102" y="443"/>
                  </a:lnTo>
                  <a:lnTo>
                    <a:pt x="110" y="434"/>
                  </a:lnTo>
                  <a:lnTo>
                    <a:pt x="269" y="276"/>
                  </a:lnTo>
                  <a:lnTo>
                    <a:pt x="593" y="599"/>
                  </a:lnTo>
                  <a:lnTo>
                    <a:pt x="435" y="758"/>
                  </a:lnTo>
                  <a:close/>
                  <a:moveTo>
                    <a:pt x="797" y="71"/>
                  </a:moveTo>
                  <a:lnTo>
                    <a:pt x="789" y="62"/>
                  </a:lnTo>
                  <a:lnTo>
                    <a:pt x="779" y="55"/>
                  </a:lnTo>
                  <a:lnTo>
                    <a:pt x="771" y="47"/>
                  </a:lnTo>
                  <a:lnTo>
                    <a:pt x="760" y="41"/>
                  </a:lnTo>
                  <a:lnTo>
                    <a:pt x="750" y="34"/>
                  </a:lnTo>
                  <a:lnTo>
                    <a:pt x="739" y="29"/>
                  </a:lnTo>
                  <a:lnTo>
                    <a:pt x="729" y="24"/>
                  </a:lnTo>
                  <a:lnTo>
                    <a:pt x="718" y="18"/>
                  </a:lnTo>
                  <a:lnTo>
                    <a:pt x="706" y="14"/>
                  </a:lnTo>
                  <a:lnTo>
                    <a:pt x="695" y="11"/>
                  </a:lnTo>
                  <a:lnTo>
                    <a:pt x="684" y="8"/>
                  </a:lnTo>
                  <a:lnTo>
                    <a:pt x="671" y="6"/>
                  </a:lnTo>
                  <a:lnTo>
                    <a:pt x="659" y="3"/>
                  </a:lnTo>
                  <a:lnTo>
                    <a:pt x="646" y="1"/>
                  </a:lnTo>
                  <a:lnTo>
                    <a:pt x="635" y="1"/>
                  </a:lnTo>
                  <a:lnTo>
                    <a:pt x="622" y="0"/>
                  </a:lnTo>
                  <a:lnTo>
                    <a:pt x="608" y="1"/>
                  </a:lnTo>
                  <a:lnTo>
                    <a:pt x="593" y="2"/>
                  </a:lnTo>
                  <a:lnTo>
                    <a:pt x="579" y="3"/>
                  </a:lnTo>
                  <a:lnTo>
                    <a:pt x="565" y="7"/>
                  </a:lnTo>
                  <a:lnTo>
                    <a:pt x="551" y="10"/>
                  </a:lnTo>
                  <a:lnTo>
                    <a:pt x="537" y="14"/>
                  </a:lnTo>
                  <a:lnTo>
                    <a:pt x="523" y="18"/>
                  </a:lnTo>
                  <a:lnTo>
                    <a:pt x="509" y="24"/>
                  </a:lnTo>
                  <a:lnTo>
                    <a:pt x="497" y="30"/>
                  </a:lnTo>
                  <a:lnTo>
                    <a:pt x="484" y="37"/>
                  </a:lnTo>
                  <a:lnTo>
                    <a:pt x="471" y="44"/>
                  </a:lnTo>
                  <a:lnTo>
                    <a:pt x="458" y="53"/>
                  </a:lnTo>
                  <a:lnTo>
                    <a:pt x="446" y="61"/>
                  </a:lnTo>
                  <a:lnTo>
                    <a:pt x="435" y="70"/>
                  </a:lnTo>
                  <a:lnTo>
                    <a:pt x="423" y="80"/>
                  </a:lnTo>
                  <a:lnTo>
                    <a:pt x="412" y="90"/>
                  </a:lnTo>
                  <a:lnTo>
                    <a:pt x="89" y="413"/>
                  </a:lnTo>
                  <a:lnTo>
                    <a:pt x="79" y="424"/>
                  </a:lnTo>
                  <a:lnTo>
                    <a:pt x="70" y="434"/>
                  </a:lnTo>
                  <a:lnTo>
                    <a:pt x="61" y="446"/>
                  </a:lnTo>
                  <a:lnTo>
                    <a:pt x="53" y="457"/>
                  </a:lnTo>
                  <a:lnTo>
                    <a:pt x="45" y="469"/>
                  </a:lnTo>
                  <a:lnTo>
                    <a:pt x="38" y="482"/>
                  </a:lnTo>
                  <a:lnTo>
                    <a:pt x="31" y="493"/>
                  </a:lnTo>
                  <a:lnTo>
                    <a:pt x="26" y="506"/>
                  </a:lnTo>
                  <a:lnTo>
                    <a:pt x="20" y="518"/>
                  </a:lnTo>
                  <a:lnTo>
                    <a:pt x="15" y="531"/>
                  </a:lnTo>
                  <a:lnTo>
                    <a:pt x="11" y="544"/>
                  </a:lnTo>
                  <a:lnTo>
                    <a:pt x="8" y="556"/>
                  </a:lnTo>
                  <a:lnTo>
                    <a:pt x="5" y="569"/>
                  </a:lnTo>
                  <a:lnTo>
                    <a:pt x="3" y="583"/>
                  </a:lnTo>
                  <a:lnTo>
                    <a:pt x="1" y="596"/>
                  </a:lnTo>
                  <a:lnTo>
                    <a:pt x="0" y="609"/>
                  </a:lnTo>
                  <a:lnTo>
                    <a:pt x="0" y="622"/>
                  </a:lnTo>
                  <a:lnTo>
                    <a:pt x="0" y="635"/>
                  </a:lnTo>
                  <a:lnTo>
                    <a:pt x="1" y="647"/>
                  </a:lnTo>
                  <a:lnTo>
                    <a:pt x="3" y="660"/>
                  </a:lnTo>
                  <a:lnTo>
                    <a:pt x="5" y="673"/>
                  </a:lnTo>
                  <a:lnTo>
                    <a:pt x="8" y="686"/>
                  </a:lnTo>
                  <a:lnTo>
                    <a:pt x="12" y="698"/>
                  </a:lnTo>
                  <a:lnTo>
                    <a:pt x="15" y="710"/>
                  </a:lnTo>
                  <a:lnTo>
                    <a:pt x="20" y="722"/>
                  </a:lnTo>
                  <a:lnTo>
                    <a:pt x="26" y="734"/>
                  </a:lnTo>
                  <a:lnTo>
                    <a:pt x="31" y="745"/>
                  </a:lnTo>
                  <a:lnTo>
                    <a:pt x="38" y="756"/>
                  </a:lnTo>
                  <a:lnTo>
                    <a:pt x="45" y="767"/>
                  </a:lnTo>
                  <a:lnTo>
                    <a:pt x="54" y="778"/>
                  </a:lnTo>
                  <a:lnTo>
                    <a:pt x="61" y="787"/>
                  </a:lnTo>
                  <a:lnTo>
                    <a:pt x="71" y="797"/>
                  </a:lnTo>
                  <a:lnTo>
                    <a:pt x="79" y="806"/>
                  </a:lnTo>
                  <a:lnTo>
                    <a:pt x="89" y="813"/>
                  </a:lnTo>
                  <a:lnTo>
                    <a:pt x="99" y="821"/>
                  </a:lnTo>
                  <a:lnTo>
                    <a:pt x="108" y="828"/>
                  </a:lnTo>
                  <a:lnTo>
                    <a:pt x="118" y="833"/>
                  </a:lnTo>
                  <a:lnTo>
                    <a:pt x="129" y="840"/>
                  </a:lnTo>
                  <a:lnTo>
                    <a:pt x="139" y="845"/>
                  </a:lnTo>
                  <a:lnTo>
                    <a:pt x="150" y="850"/>
                  </a:lnTo>
                  <a:lnTo>
                    <a:pt x="162" y="854"/>
                  </a:lnTo>
                  <a:lnTo>
                    <a:pt x="173" y="857"/>
                  </a:lnTo>
                  <a:lnTo>
                    <a:pt x="184" y="860"/>
                  </a:lnTo>
                  <a:lnTo>
                    <a:pt x="197" y="863"/>
                  </a:lnTo>
                  <a:lnTo>
                    <a:pt x="209" y="864"/>
                  </a:lnTo>
                  <a:lnTo>
                    <a:pt x="222" y="867"/>
                  </a:lnTo>
                  <a:lnTo>
                    <a:pt x="233" y="868"/>
                  </a:lnTo>
                  <a:lnTo>
                    <a:pt x="246" y="868"/>
                  </a:lnTo>
                  <a:lnTo>
                    <a:pt x="260" y="867"/>
                  </a:lnTo>
                  <a:lnTo>
                    <a:pt x="275" y="866"/>
                  </a:lnTo>
                  <a:lnTo>
                    <a:pt x="289" y="864"/>
                  </a:lnTo>
                  <a:lnTo>
                    <a:pt x="303" y="861"/>
                  </a:lnTo>
                  <a:lnTo>
                    <a:pt x="317" y="858"/>
                  </a:lnTo>
                  <a:lnTo>
                    <a:pt x="331" y="855"/>
                  </a:lnTo>
                  <a:lnTo>
                    <a:pt x="345" y="850"/>
                  </a:lnTo>
                  <a:lnTo>
                    <a:pt x="359" y="844"/>
                  </a:lnTo>
                  <a:lnTo>
                    <a:pt x="371" y="839"/>
                  </a:lnTo>
                  <a:lnTo>
                    <a:pt x="384" y="832"/>
                  </a:lnTo>
                  <a:lnTo>
                    <a:pt x="397" y="825"/>
                  </a:lnTo>
                  <a:lnTo>
                    <a:pt x="410" y="816"/>
                  </a:lnTo>
                  <a:lnTo>
                    <a:pt x="422" y="808"/>
                  </a:lnTo>
                  <a:lnTo>
                    <a:pt x="433" y="799"/>
                  </a:lnTo>
                  <a:lnTo>
                    <a:pt x="444" y="790"/>
                  </a:lnTo>
                  <a:lnTo>
                    <a:pt x="456" y="779"/>
                  </a:lnTo>
                  <a:lnTo>
                    <a:pt x="779" y="457"/>
                  </a:lnTo>
                  <a:lnTo>
                    <a:pt x="789" y="446"/>
                  </a:lnTo>
                  <a:lnTo>
                    <a:pt x="798" y="436"/>
                  </a:lnTo>
                  <a:lnTo>
                    <a:pt x="807" y="425"/>
                  </a:lnTo>
                  <a:lnTo>
                    <a:pt x="814" y="413"/>
                  </a:lnTo>
                  <a:lnTo>
                    <a:pt x="822" y="401"/>
                  </a:lnTo>
                  <a:lnTo>
                    <a:pt x="829" y="390"/>
                  </a:lnTo>
                  <a:lnTo>
                    <a:pt x="836" y="378"/>
                  </a:lnTo>
                  <a:lnTo>
                    <a:pt x="842" y="366"/>
                  </a:lnTo>
                  <a:lnTo>
                    <a:pt x="848" y="353"/>
                  </a:lnTo>
                  <a:lnTo>
                    <a:pt x="852" y="340"/>
                  </a:lnTo>
                  <a:lnTo>
                    <a:pt x="856" y="328"/>
                  </a:lnTo>
                  <a:lnTo>
                    <a:pt x="859" y="314"/>
                  </a:lnTo>
                  <a:lnTo>
                    <a:pt x="863" y="301"/>
                  </a:lnTo>
                  <a:lnTo>
                    <a:pt x="865" y="287"/>
                  </a:lnTo>
                  <a:lnTo>
                    <a:pt x="867" y="274"/>
                  </a:lnTo>
                  <a:lnTo>
                    <a:pt x="867" y="260"/>
                  </a:lnTo>
                  <a:lnTo>
                    <a:pt x="868" y="246"/>
                  </a:lnTo>
                  <a:lnTo>
                    <a:pt x="868" y="233"/>
                  </a:lnTo>
                  <a:lnTo>
                    <a:pt x="867" y="221"/>
                  </a:lnTo>
                  <a:lnTo>
                    <a:pt x="865" y="207"/>
                  </a:lnTo>
                  <a:lnTo>
                    <a:pt x="863" y="194"/>
                  </a:lnTo>
                  <a:lnTo>
                    <a:pt x="859" y="182"/>
                  </a:lnTo>
                  <a:lnTo>
                    <a:pt x="856" y="169"/>
                  </a:lnTo>
                  <a:lnTo>
                    <a:pt x="852" y="157"/>
                  </a:lnTo>
                  <a:lnTo>
                    <a:pt x="848" y="146"/>
                  </a:lnTo>
                  <a:lnTo>
                    <a:pt x="842" y="134"/>
                  </a:lnTo>
                  <a:lnTo>
                    <a:pt x="836" y="122"/>
                  </a:lnTo>
                  <a:lnTo>
                    <a:pt x="829" y="111"/>
                  </a:lnTo>
                  <a:lnTo>
                    <a:pt x="822" y="101"/>
                  </a:lnTo>
                  <a:lnTo>
                    <a:pt x="814" y="90"/>
                  </a:lnTo>
                  <a:lnTo>
                    <a:pt x="806" y="80"/>
                  </a:lnTo>
                  <a:lnTo>
                    <a:pt x="797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356">
              <a:extLst>
                <a:ext uri="{FF2B5EF4-FFF2-40B4-BE49-F238E27FC236}">
                  <a16:creationId xmlns="" xmlns:a16="http://schemas.microsoft.com/office/drawing/2014/main" id="{4CF0C7A5-D21D-4128-A58F-D2849D465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950" y="1379538"/>
              <a:ext cx="104775" cy="52388"/>
            </a:xfrm>
            <a:custGeom>
              <a:avLst/>
              <a:gdLst>
                <a:gd name="T0" fmla="*/ 5 w 330"/>
                <a:gd name="T1" fmla="*/ 138 h 164"/>
                <a:gd name="T2" fmla="*/ 1 w 330"/>
                <a:gd name="T3" fmla="*/ 143 h 164"/>
                <a:gd name="T4" fmla="*/ 0 w 330"/>
                <a:gd name="T5" fmla="*/ 150 h 164"/>
                <a:gd name="T6" fmla="*/ 1 w 330"/>
                <a:gd name="T7" fmla="*/ 155 h 164"/>
                <a:gd name="T8" fmla="*/ 5 w 330"/>
                <a:gd name="T9" fmla="*/ 159 h 164"/>
                <a:gd name="T10" fmla="*/ 9 w 330"/>
                <a:gd name="T11" fmla="*/ 163 h 164"/>
                <a:gd name="T12" fmla="*/ 14 w 330"/>
                <a:gd name="T13" fmla="*/ 164 h 164"/>
                <a:gd name="T14" fmla="*/ 21 w 330"/>
                <a:gd name="T15" fmla="*/ 163 h 164"/>
                <a:gd name="T16" fmla="*/ 25 w 330"/>
                <a:gd name="T17" fmla="*/ 159 h 164"/>
                <a:gd name="T18" fmla="*/ 126 w 330"/>
                <a:gd name="T19" fmla="*/ 60 h 164"/>
                <a:gd name="T20" fmla="*/ 148 w 330"/>
                <a:gd name="T21" fmla="*/ 45 h 164"/>
                <a:gd name="T22" fmla="*/ 172 w 330"/>
                <a:gd name="T23" fmla="*/ 35 h 164"/>
                <a:gd name="T24" fmla="*/ 197 w 330"/>
                <a:gd name="T25" fmla="*/ 31 h 164"/>
                <a:gd name="T26" fmla="*/ 223 w 330"/>
                <a:gd name="T27" fmla="*/ 31 h 164"/>
                <a:gd name="T28" fmla="*/ 248 w 330"/>
                <a:gd name="T29" fmla="*/ 35 h 164"/>
                <a:gd name="T30" fmla="*/ 272 w 330"/>
                <a:gd name="T31" fmla="*/ 45 h 164"/>
                <a:gd name="T32" fmla="*/ 294 w 330"/>
                <a:gd name="T33" fmla="*/ 60 h 164"/>
                <a:gd name="T34" fmla="*/ 307 w 330"/>
                <a:gd name="T35" fmla="*/ 72 h 164"/>
                <a:gd name="T36" fmla="*/ 312 w 330"/>
                <a:gd name="T37" fmla="*/ 74 h 164"/>
                <a:gd name="T38" fmla="*/ 318 w 330"/>
                <a:gd name="T39" fmla="*/ 74 h 164"/>
                <a:gd name="T40" fmla="*/ 324 w 330"/>
                <a:gd name="T41" fmla="*/ 72 h 164"/>
                <a:gd name="T42" fmla="*/ 328 w 330"/>
                <a:gd name="T43" fmla="*/ 67 h 164"/>
                <a:gd name="T44" fmla="*/ 330 w 330"/>
                <a:gd name="T45" fmla="*/ 62 h 164"/>
                <a:gd name="T46" fmla="*/ 330 w 330"/>
                <a:gd name="T47" fmla="*/ 57 h 164"/>
                <a:gd name="T48" fmla="*/ 328 w 330"/>
                <a:gd name="T49" fmla="*/ 51 h 164"/>
                <a:gd name="T50" fmla="*/ 313 w 330"/>
                <a:gd name="T51" fmla="*/ 37 h 164"/>
                <a:gd name="T52" fmla="*/ 286 w 330"/>
                <a:gd name="T53" fmla="*/ 19 h 164"/>
                <a:gd name="T54" fmla="*/ 256 w 330"/>
                <a:gd name="T55" fmla="*/ 6 h 164"/>
                <a:gd name="T56" fmla="*/ 225 w 330"/>
                <a:gd name="T57" fmla="*/ 1 h 164"/>
                <a:gd name="T58" fmla="*/ 194 w 330"/>
                <a:gd name="T59" fmla="*/ 1 h 164"/>
                <a:gd name="T60" fmla="*/ 163 w 330"/>
                <a:gd name="T61" fmla="*/ 6 h 164"/>
                <a:gd name="T62" fmla="*/ 134 w 330"/>
                <a:gd name="T63" fmla="*/ 19 h 164"/>
                <a:gd name="T64" fmla="*/ 107 w 330"/>
                <a:gd name="T65" fmla="*/ 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0" h="164">
                  <a:moveTo>
                    <a:pt x="95" y="48"/>
                  </a:moveTo>
                  <a:lnTo>
                    <a:pt x="5" y="138"/>
                  </a:lnTo>
                  <a:lnTo>
                    <a:pt x="3" y="141"/>
                  </a:lnTo>
                  <a:lnTo>
                    <a:pt x="1" y="143"/>
                  </a:lnTo>
                  <a:lnTo>
                    <a:pt x="1" y="147"/>
                  </a:lnTo>
                  <a:lnTo>
                    <a:pt x="0" y="150"/>
                  </a:lnTo>
                  <a:lnTo>
                    <a:pt x="1" y="152"/>
                  </a:lnTo>
                  <a:lnTo>
                    <a:pt x="1" y="155"/>
                  </a:lnTo>
                  <a:lnTo>
                    <a:pt x="3" y="157"/>
                  </a:lnTo>
                  <a:lnTo>
                    <a:pt x="5" y="159"/>
                  </a:lnTo>
                  <a:lnTo>
                    <a:pt x="7" y="162"/>
                  </a:lnTo>
                  <a:lnTo>
                    <a:pt x="9" y="163"/>
                  </a:lnTo>
                  <a:lnTo>
                    <a:pt x="12" y="164"/>
                  </a:lnTo>
                  <a:lnTo>
                    <a:pt x="14" y="164"/>
                  </a:lnTo>
                  <a:lnTo>
                    <a:pt x="18" y="164"/>
                  </a:lnTo>
                  <a:lnTo>
                    <a:pt x="21" y="163"/>
                  </a:lnTo>
                  <a:lnTo>
                    <a:pt x="23" y="162"/>
                  </a:lnTo>
                  <a:lnTo>
                    <a:pt x="25" y="159"/>
                  </a:lnTo>
                  <a:lnTo>
                    <a:pt x="116" y="70"/>
                  </a:lnTo>
                  <a:lnTo>
                    <a:pt x="126" y="60"/>
                  </a:lnTo>
                  <a:lnTo>
                    <a:pt x="136" y="52"/>
                  </a:lnTo>
                  <a:lnTo>
                    <a:pt x="148" y="45"/>
                  </a:lnTo>
                  <a:lnTo>
                    <a:pt x="160" y="40"/>
                  </a:lnTo>
                  <a:lnTo>
                    <a:pt x="172" y="35"/>
                  </a:lnTo>
                  <a:lnTo>
                    <a:pt x="185" y="32"/>
                  </a:lnTo>
                  <a:lnTo>
                    <a:pt x="197" y="31"/>
                  </a:lnTo>
                  <a:lnTo>
                    <a:pt x="210" y="30"/>
                  </a:lnTo>
                  <a:lnTo>
                    <a:pt x="223" y="31"/>
                  </a:lnTo>
                  <a:lnTo>
                    <a:pt x="235" y="32"/>
                  </a:lnTo>
                  <a:lnTo>
                    <a:pt x="248" y="35"/>
                  </a:lnTo>
                  <a:lnTo>
                    <a:pt x="260" y="40"/>
                  </a:lnTo>
                  <a:lnTo>
                    <a:pt x="272" y="45"/>
                  </a:lnTo>
                  <a:lnTo>
                    <a:pt x="283" y="52"/>
                  </a:lnTo>
                  <a:lnTo>
                    <a:pt x="294" y="60"/>
                  </a:lnTo>
                  <a:lnTo>
                    <a:pt x="304" y="70"/>
                  </a:lnTo>
                  <a:lnTo>
                    <a:pt x="307" y="72"/>
                  </a:lnTo>
                  <a:lnTo>
                    <a:pt x="310" y="73"/>
                  </a:lnTo>
                  <a:lnTo>
                    <a:pt x="312" y="74"/>
                  </a:lnTo>
                  <a:lnTo>
                    <a:pt x="315" y="74"/>
                  </a:lnTo>
                  <a:lnTo>
                    <a:pt x="318" y="74"/>
                  </a:lnTo>
                  <a:lnTo>
                    <a:pt x="321" y="73"/>
                  </a:lnTo>
                  <a:lnTo>
                    <a:pt x="324" y="72"/>
                  </a:lnTo>
                  <a:lnTo>
                    <a:pt x="326" y="70"/>
                  </a:lnTo>
                  <a:lnTo>
                    <a:pt x="328" y="67"/>
                  </a:lnTo>
                  <a:lnTo>
                    <a:pt x="329" y="65"/>
                  </a:lnTo>
                  <a:lnTo>
                    <a:pt x="330" y="62"/>
                  </a:lnTo>
                  <a:lnTo>
                    <a:pt x="330" y="60"/>
                  </a:lnTo>
                  <a:lnTo>
                    <a:pt x="330" y="57"/>
                  </a:lnTo>
                  <a:lnTo>
                    <a:pt x="329" y="54"/>
                  </a:lnTo>
                  <a:lnTo>
                    <a:pt x="328" y="51"/>
                  </a:lnTo>
                  <a:lnTo>
                    <a:pt x="326" y="48"/>
                  </a:lnTo>
                  <a:lnTo>
                    <a:pt x="313" y="37"/>
                  </a:lnTo>
                  <a:lnTo>
                    <a:pt x="300" y="27"/>
                  </a:lnTo>
                  <a:lnTo>
                    <a:pt x="286" y="19"/>
                  </a:lnTo>
                  <a:lnTo>
                    <a:pt x="271" y="12"/>
                  </a:lnTo>
                  <a:lnTo>
                    <a:pt x="256" y="6"/>
                  </a:lnTo>
                  <a:lnTo>
                    <a:pt x="241" y="3"/>
                  </a:lnTo>
                  <a:lnTo>
                    <a:pt x="225" y="1"/>
                  </a:lnTo>
                  <a:lnTo>
                    <a:pt x="210" y="0"/>
                  </a:lnTo>
                  <a:lnTo>
                    <a:pt x="194" y="1"/>
                  </a:lnTo>
                  <a:lnTo>
                    <a:pt x="179" y="3"/>
                  </a:lnTo>
                  <a:lnTo>
                    <a:pt x="163" y="6"/>
                  </a:lnTo>
                  <a:lnTo>
                    <a:pt x="148" y="12"/>
                  </a:lnTo>
                  <a:lnTo>
                    <a:pt x="134" y="19"/>
                  </a:lnTo>
                  <a:lnTo>
                    <a:pt x="120" y="27"/>
                  </a:lnTo>
                  <a:lnTo>
                    <a:pt x="107" y="37"/>
                  </a:lnTo>
                  <a:lnTo>
                    <a:pt x="9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" name="Group 980">
            <a:extLst>
              <a:ext uri="{FF2B5EF4-FFF2-40B4-BE49-F238E27FC236}">
                <a16:creationId xmlns="" xmlns:a16="http://schemas.microsoft.com/office/drawing/2014/main" id="{1CD5C4C0-D321-4E98-91BB-64008E525AF1}"/>
              </a:ext>
            </a:extLst>
          </p:cNvPr>
          <p:cNvGrpSpPr/>
          <p:nvPr/>
        </p:nvGrpSpPr>
        <p:grpSpPr>
          <a:xfrm>
            <a:off x="8792580" y="1817187"/>
            <a:ext cx="457647" cy="455091"/>
            <a:chOff x="6457950" y="1919288"/>
            <a:chExt cx="284163" cy="282575"/>
          </a:xfrm>
          <a:solidFill>
            <a:schemeClr val="bg1"/>
          </a:solidFill>
        </p:grpSpPr>
        <p:sp>
          <p:nvSpPr>
            <p:cNvPr id="133" name="Freeform 426">
              <a:extLst>
                <a:ext uri="{FF2B5EF4-FFF2-40B4-BE49-F238E27FC236}">
                  <a16:creationId xmlns="" xmlns:a16="http://schemas.microsoft.com/office/drawing/2014/main" id="{C855F3F7-9F44-405A-B3F8-FE2C0BD7FE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7950" y="1919288"/>
              <a:ext cx="284163" cy="282575"/>
            </a:xfrm>
            <a:custGeom>
              <a:avLst/>
              <a:gdLst>
                <a:gd name="T0" fmla="*/ 784 w 894"/>
                <a:gd name="T1" fmla="*/ 832 h 892"/>
                <a:gd name="T2" fmla="*/ 732 w 894"/>
                <a:gd name="T3" fmla="*/ 854 h 892"/>
                <a:gd name="T4" fmla="*/ 672 w 894"/>
                <a:gd name="T5" fmla="*/ 862 h 892"/>
                <a:gd name="T6" fmla="*/ 612 w 894"/>
                <a:gd name="T7" fmla="*/ 854 h 892"/>
                <a:gd name="T8" fmla="*/ 561 w 894"/>
                <a:gd name="T9" fmla="*/ 832 h 892"/>
                <a:gd name="T10" fmla="*/ 408 w 894"/>
                <a:gd name="T11" fmla="*/ 685 h 892"/>
                <a:gd name="T12" fmla="*/ 823 w 894"/>
                <a:gd name="T13" fmla="*/ 544 h 892"/>
                <a:gd name="T14" fmla="*/ 850 w 894"/>
                <a:gd name="T15" fmla="*/ 592 h 892"/>
                <a:gd name="T16" fmla="*/ 863 w 894"/>
                <a:gd name="T17" fmla="*/ 649 h 892"/>
                <a:gd name="T18" fmla="*/ 859 w 894"/>
                <a:gd name="T19" fmla="*/ 711 h 892"/>
                <a:gd name="T20" fmla="*/ 842 w 894"/>
                <a:gd name="T21" fmla="*/ 766 h 892"/>
                <a:gd name="T22" fmla="*/ 811 w 894"/>
                <a:gd name="T23" fmla="*/ 809 h 892"/>
                <a:gd name="T24" fmla="*/ 35 w 894"/>
                <a:gd name="T25" fmla="*/ 179 h 892"/>
                <a:gd name="T26" fmla="*/ 52 w 894"/>
                <a:gd name="T27" fmla="*/ 125 h 892"/>
                <a:gd name="T28" fmla="*/ 83 w 894"/>
                <a:gd name="T29" fmla="*/ 81 h 892"/>
                <a:gd name="T30" fmla="*/ 127 w 894"/>
                <a:gd name="T31" fmla="*/ 50 h 892"/>
                <a:gd name="T32" fmla="*/ 181 w 894"/>
                <a:gd name="T33" fmla="*/ 33 h 892"/>
                <a:gd name="T34" fmla="*/ 242 w 894"/>
                <a:gd name="T35" fmla="*/ 31 h 892"/>
                <a:gd name="T36" fmla="*/ 300 w 894"/>
                <a:gd name="T37" fmla="*/ 42 h 892"/>
                <a:gd name="T38" fmla="*/ 348 w 894"/>
                <a:gd name="T39" fmla="*/ 69 h 892"/>
                <a:gd name="T40" fmla="*/ 207 w 894"/>
                <a:gd name="T41" fmla="*/ 484 h 892"/>
                <a:gd name="T42" fmla="*/ 60 w 894"/>
                <a:gd name="T43" fmla="*/ 331 h 892"/>
                <a:gd name="T44" fmla="*/ 39 w 894"/>
                <a:gd name="T45" fmla="*/ 280 h 892"/>
                <a:gd name="T46" fmla="*/ 30 w 894"/>
                <a:gd name="T47" fmla="*/ 220 h 892"/>
                <a:gd name="T48" fmla="*/ 666 w 894"/>
                <a:gd name="T49" fmla="*/ 385 h 892"/>
                <a:gd name="T50" fmla="*/ 833 w 894"/>
                <a:gd name="T51" fmla="*/ 510 h 892"/>
                <a:gd name="T52" fmla="*/ 367 w 894"/>
                <a:gd name="T53" fmla="*/ 46 h 892"/>
                <a:gd name="T54" fmla="*/ 332 w 894"/>
                <a:gd name="T55" fmla="*/ 24 h 892"/>
                <a:gd name="T56" fmla="*/ 269 w 894"/>
                <a:gd name="T57" fmla="*/ 4 h 892"/>
                <a:gd name="T58" fmla="*/ 198 w 894"/>
                <a:gd name="T59" fmla="*/ 1 h 892"/>
                <a:gd name="T60" fmla="*/ 132 w 894"/>
                <a:gd name="T61" fmla="*/ 16 h 892"/>
                <a:gd name="T62" fmla="*/ 85 w 894"/>
                <a:gd name="T63" fmla="*/ 40 h 892"/>
                <a:gd name="T64" fmla="*/ 61 w 894"/>
                <a:gd name="T65" fmla="*/ 60 h 892"/>
                <a:gd name="T66" fmla="*/ 41 w 894"/>
                <a:gd name="T67" fmla="*/ 83 h 892"/>
                <a:gd name="T68" fmla="*/ 16 w 894"/>
                <a:gd name="T69" fmla="*/ 131 h 892"/>
                <a:gd name="T70" fmla="*/ 1 w 894"/>
                <a:gd name="T71" fmla="*/ 197 h 892"/>
                <a:gd name="T72" fmla="*/ 5 w 894"/>
                <a:gd name="T73" fmla="*/ 267 h 892"/>
                <a:gd name="T74" fmla="*/ 21 w 894"/>
                <a:gd name="T75" fmla="*/ 321 h 892"/>
                <a:gd name="T76" fmla="*/ 36 w 894"/>
                <a:gd name="T77" fmla="*/ 348 h 892"/>
                <a:gd name="T78" fmla="*/ 54 w 894"/>
                <a:gd name="T79" fmla="*/ 373 h 892"/>
                <a:gd name="T80" fmla="*/ 519 w 894"/>
                <a:gd name="T81" fmla="*/ 837 h 892"/>
                <a:gd name="T82" fmla="*/ 544 w 894"/>
                <a:gd name="T83" fmla="*/ 856 h 892"/>
                <a:gd name="T84" fmla="*/ 573 w 894"/>
                <a:gd name="T85" fmla="*/ 871 h 892"/>
                <a:gd name="T86" fmla="*/ 625 w 894"/>
                <a:gd name="T87" fmla="*/ 888 h 892"/>
                <a:gd name="T88" fmla="*/ 696 w 894"/>
                <a:gd name="T89" fmla="*/ 891 h 892"/>
                <a:gd name="T90" fmla="*/ 762 w 894"/>
                <a:gd name="T91" fmla="*/ 876 h 892"/>
                <a:gd name="T92" fmla="*/ 791 w 894"/>
                <a:gd name="T93" fmla="*/ 862 h 892"/>
                <a:gd name="T94" fmla="*/ 818 w 894"/>
                <a:gd name="T95" fmla="*/ 845 h 892"/>
                <a:gd name="T96" fmla="*/ 840 w 894"/>
                <a:gd name="T97" fmla="*/ 823 h 892"/>
                <a:gd name="T98" fmla="*/ 858 w 894"/>
                <a:gd name="T99" fmla="*/ 799 h 892"/>
                <a:gd name="T100" fmla="*/ 873 w 894"/>
                <a:gd name="T101" fmla="*/ 771 h 892"/>
                <a:gd name="T102" fmla="*/ 889 w 894"/>
                <a:gd name="T103" fmla="*/ 717 h 892"/>
                <a:gd name="T104" fmla="*/ 893 w 894"/>
                <a:gd name="T105" fmla="*/ 647 h 892"/>
                <a:gd name="T106" fmla="*/ 878 w 894"/>
                <a:gd name="T107" fmla="*/ 581 h 892"/>
                <a:gd name="T108" fmla="*/ 853 w 894"/>
                <a:gd name="T109" fmla="*/ 533 h 892"/>
                <a:gd name="T110" fmla="*/ 833 w 894"/>
                <a:gd name="T111" fmla="*/ 510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4" h="892">
                  <a:moveTo>
                    <a:pt x="811" y="809"/>
                  </a:moveTo>
                  <a:lnTo>
                    <a:pt x="798" y="821"/>
                  </a:lnTo>
                  <a:lnTo>
                    <a:pt x="784" y="832"/>
                  </a:lnTo>
                  <a:lnTo>
                    <a:pt x="767" y="840"/>
                  </a:lnTo>
                  <a:lnTo>
                    <a:pt x="750" y="848"/>
                  </a:lnTo>
                  <a:lnTo>
                    <a:pt x="732" y="854"/>
                  </a:lnTo>
                  <a:lnTo>
                    <a:pt x="713" y="859"/>
                  </a:lnTo>
                  <a:lnTo>
                    <a:pt x="693" y="861"/>
                  </a:lnTo>
                  <a:lnTo>
                    <a:pt x="672" y="862"/>
                  </a:lnTo>
                  <a:lnTo>
                    <a:pt x="652" y="861"/>
                  </a:lnTo>
                  <a:lnTo>
                    <a:pt x="632" y="859"/>
                  </a:lnTo>
                  <a:lnTo>
                    <a:pt x="612" y="854"/>
                  </a:lnTo>
                  <a:lnTo>
                    <a:pt x="594" y="848"/>
                  </a:lnTo>
                  <a:lnTo>
                    <a:pt x="577" y="840"/>
                  </a:lnTo>
                  <a:lnTo>
                    <a:pt x="561" y="832"/>
                  </a:lnTo>
                  <a:lnTo>
                    <a:pt x="546" y="821"/>
                  </a:lnTo>
                  <a:lnTo>
                    <a:pt x="533" y="809"/>
                  </a:lnTo>
                  <a:lnTo>
                    <a:pt x="408" y="685"/>
                  </a:lnTo>
                  <a:lnTo>
                    <a:pt x="687" y="407"/>
                  </a:lnTo>
                  <a:lnTo>
                    <a:pt x="811" y="530"/>
                  </a:lnTo>
                  <a:lnTo>
                    <a:pt x="823" y="544"/>
                  </a:lnTo>
                  <a:lnTo>
                    <a:pt x="834" y="558"/>
                  </a:lnTo>
                  <a:lnTo>
                    <a:pt x="842" y="574"/>
                  </a:lnTo>
                  <a:lnTo>
                    <a:pt x="850" y="592"/>
                  </a:lnTo>
                  <a:lnTo>
                    <a:pt x="855" y="610"/>
                  </a:lnTo>
                  <a:lnTo>
                    <a:pt x="859" y="630"/>
                  </a:lnTo>
                  <a:lnTo>
                    <a:pt x="863" y="649"/>
                  </a:lnTo>
                  <a:lnTo>
                    <a:pt x="864" y="670"/>
                  </a:lnTo>
                  <a:lnTo>
                    <a:pt x="863" y="691"/>
                  </a:lnTo>
                  <a:lnTo>
                    <a:pt x="859" y="711"/>
                  </a:lnTo>
                  <a:lnTo>
                    <a:pt x="855" y="730"/>
                  </a:lnTo>
                  <a:lnTo>
                    <a:pt x="850" y="748"/>
                  </a:lnTo>
                  <a:lnTo>
                    <a:pt x="842" y="766"/>
                  </a:lnTo>
                  <a:lnTo>
                    <a:pt x="834" y="782"/>
                  </a:lnTo>
                  <a:lnTo>
                    <a:pt x="823" y="797"/>
                  </a:lnTo>
                  <a:lnTo>
                    <a:pt x="811" y="809"/>
                  </a:lnTo>
                  <a:close/>
                  <a:moveTo>
                    <a:pt x="30" y="220"/>
                  </a:moveTo>
                  <a:lnTo>
                    <a:pt x="31" y="200"/>
                  </a:lnTo>
                  <a:lnTo>
                    <a:pt x="35" y="179"/>
                  </a:lnTo>
                  <a:lnTo>
                    <a:pt x="39" y="160"/>
                  </a:lnTo>
                  <a:lnTo>
                    <a:pt x="44" y="142"/>
                  </a:lnTo>
                  <a:lnTo>
                    <a:pt x="52" y="125"/>
                  </a:lnTo>
                  <a:lnTo>
                    <a:pt x="60" y="109"/>
                  </a:lnTo>
                  <a:lnTo>
                    <a:pt x="71" y="94"/>
                  </a:lnTo>
                  <a:lnTo>
                    <a:pt x="83" y="81"/>
                  </a:lnTo>
                  <a:lnTo>
                    <a:pt x="95" y="69"/>
                  </a:lnTo>
                  <a:lnTo>
                    <a:pt x="110" y="59"/>
                  </a:lnTo>
                  <a:lnTo>
                    <a:pt x="127" y="50"/>
                  </a:lnTo>
                  <a:lnTo>
                    <a:pt x="144" y="42"/>
                  </a:lnTo>
                  <a:lnTo>
                    <a:pt x="162" y="37"/>
                  </a:lnTo>
                  <a:lnTo>
                    <a:pt x="181" y="33"/>
                  </a:lnTo>
                  <a:lnTo>
                    <a:pt x="201" y="31"/>
                  </a:lnTo>
                  <a:lnTo>
                    <a:pt x="222" y="30"/>
                  </a:lnTo>
                  <a:lnTo>
                    <a:pt x="242" y="31"/>
                  </a:lnTo>
                  <a:lnTo>
                    <a:pt x="262" y="33"/>
                  </a:lnTo>
                  <a:lnTo>
                    <a:pt x="282" y="37"/>
                  </a:lnTo>
                  <a:lnTo>
                    <a:pt x="300" y="42"/>
                  </a:lnTo>
                  <a:lnTo>
                    <a:pt x="317" y="50"/>
                  </a:lnTo>
                  <a:lnTo>
                    <a:pt x="333" y="59"/>
                  </a:lnTo>
                  <a:lnTo>
                    <a:pt x="348" y="69"/>
                  </a:lnTo>
                  <a:lnTo>
                    <a:pt x="361" y="81"/>
                  </a:lnTo>
                  <a:lnTo>
                    <a:pt x="486" y="205"/>
                  </a:lnTo>
                  <a:lnTo>
                    <a:pt x="207" y="484"/>
                  </a:lnTo>
                  <a:lnTo>
                    <a:pt x="83" y="359"/>
                  </a:lnTo>
                  <a:lnTo>
                    <a:pt x="71" y="346"/>
                  </a:lnTo>
                  <a:lnTo>
                    <a:pt x="60" y="331"/>
                  </a:lnTo>
                  <a:lnTo>
                    <a:pt x="52" y="315"/>
                  </a:lnTo>
                  <a:lnTo>
                    <a:pt x="44" y="298"/>
                  </a:lnTo>
                  <a:lnTo>
                    <a:pt x="39" y="280"/>
                  </a:lnTo>
                  <a:lnTo>
                    <a:pt x="35" y="261"/>
                  </a:lnTo>
                  <a:lnTo>
                    <a:pt x="31" y="240"/>
                  </a:lnTo>
                  <a:lnTo>
                    <a:pt x="30" y="220"/>
                  </a:lnTo>
                  <a:close/>
                  <a:moveTo>
                    <a:pt x="228" y="505"/>
                  </a:moveTo>
                  <a:lnTo>
                    <a:pt x="507" y="228"/>
                  </a:lnTo>
                  <a:lnTo>
                    <a:pt x="666" y="385"/>
                  </a:lnTo>
                  <a:lnTo>
                    <a:pt x="387" y="664"/>
                  </a:lnTo>
                  <a:lnTo>
                    <a:pt x="228" y="505"/>
                  </a:lnTo>
                  <a:close/>
                  <a:moveTo>
                    <a:pt x="833" y="510"/>
                  </a:moveTo>
                  <a:lnTo>
                    <a:pt x="382" y="60"/>
                  </a:lnTo>
                  <a:lnTo>
                    <a:pt x="375" y="52"/>
                  </a:lnTo>
                  <a:lnTo>
                    <a:pt x="367" y="46"/>
                  </a:lnTo>
                  <a:lnTo>
                    <a:pt x="359" y="40"/>
                  </a:lnTo>
                  <a:lnTo>
                    <a:pt x="350" y="34"/>
                  </a:lnTo>
                  <a:lnTo>
                    <a:pt x="332" y="24"/>
                  </a:lnTo>
                  <a:lnTo>
                    <a:pt x="312" y="16"/>
                  </a:lnTo>
                  <a:lnTo>
                    <a:pt x="290" y="8"/>
                  </a:lnTo>
                  <a:lnTo>
                    <a:pt x="269" y="4"/>
                  </a:lnTo>
                  <a:lnTo>
                    <a:pt x="245" y="1"/>
                  </a:lnTo>
                  <a:lnTo>
                    <a:pt x="222" y="0"/>
                  </a:lnTo>
                  <a:lnTo>
                    <a:pt x="198" y="1"/>
                  </a:lnTo>
                  <a:lnTo>
                    <a:pt x="176" y="4"/>
                  </a:lnTo>
                  <a:lnTo>
                    <a:pt x="153" y="8"/>
                  </a:lnTo>
                  <a:lnTo>
                    <a:pt x="132" y="16"/>
                  </a:lnTo>
                  <a:lnTo>
                    <a:pt x="113" y="24"/>
                  </a:lnTo>
                  <a:lnTo>
                    <a:pt x="93" y="34"/>
                  </a:lnTo>
                  <a:lnTo>
                    <a:pt x="85" y="40"/>
                  </a:lnTo>
                  <a:lnTo>
                    <a:pt x="76" y="46"/>
                  </a:lnTo>
                  <a:lnTo>
                    <a:pt x="69" y="53"/>
                  </a:lnTo>
                  <a:lnTo>
                    <a:pt x="61" y="60"/>
                  </a:lnTo>
                  <a:lnTo>
                    <a:pt x="54" y="67"/>
                  </a:lnTo>
                  <a:lnTo>
                    <a:pt x="47" y="75"/>
                  </a:lnTo>
                  <a:lnTo>
                    <a:pt x="41" y="83"/>
                  </a:lnTo>
                  <a:lnTo>
                    <a:pt x="36" y="92"/>
                  </a:lnTo>
                  <a:lnTo>
                    <a:pt x="25" y="111"/>
                  </a:lnTo>
                  <a:lnTo>
                    <a:pt x="16" y="131"/>
                  </a:lnTo>
                  <a:lnTo>
                    <a:pt x="10" y="152"/>
                  </a:lnTo>
                  <a:lnTo>
                    <a:pt x="5" y="174"/>
                  </a:lnTo>
                  <a:lnTo>
                    <a:pt x="1" y="197"/>
                  </a:lnTo>
                  <a:lnTo>
                    <a:pt x="0" y="220"/>
                  </a:lnTo>
                  <a:lnTo>
                    <a:pt x="1" y="244"/>
                  </a:lnTo>
                  <a:lnTo>
                    <a:pt x="5" y="267"/>
                  </a:lnTo>
                  <a:lnTo>
                    <a:pt x="10" y="290"/>
                  </a:lnTo>
                  <a:lnTo>
                    <a:pt x="16" y="310"/>
                  </a:lnTo>
                  <a:lnTo>
                    <a:pt x="21" y="321"/>
                  </a:lnTo>
                  <a:lnTo>
                    <a:pt x="25" y="330"/>
                  </a:lnTo>
                  <a:lnTo>
                    <a:pt x="30" y="340"/>
                  </a:lnTo>
                  <a:lnTo>
                    <a:pt x="36" y="348"/>
                  </a:lnTo>
                  <a:lnTo>
                    <a:pt x="41" y="357"/>
                  </a:lnTo>
                  <a:lnTo>
                    <a:pt x="47" y="366"/>
                  </a:lnTo>
                  <a:lnTo>
                    <a:pt x="54" y="373"/>
                  </a:lnTo>
                  <a:lnTo>
                    <a:pt x="61" y="380"/>
                  </a:lnTo>
                  <a:lnTo>
                    <a:pt x="512" y="831"/>
                  </a:lnTo>
                  <a:lnTo>
                    <a:pt x="519" y="837"/>
                  </a:lnTo>
                  <a:lnTo>
                    <a:pt x="527" y="845"/>
                  </a:lnTo>
                  <a:lnTo>
                    <a:pt x="535" y="851"/>
                  </a:lnTo>
                  <a:lnTo>
                    <a:pt x="544" y="856"/>
                  </a:lnTo>
                  <a:lnTo>
                    <a:pt x="553" y="862"/>
                  </a:lnTo>
                  <a:lnTo>
                    <a:pt x="562" y="867"/>
                  </a:lnTo>
                  <a:lnTo>
                    <a:pt x="573" y="871"/>
                  </a:lnTo>
                  <a:lnTo>
                    <a:pt x="582" y="876"/>
                  </a:lnTo>
                  <a:lnTo>
                    <a:pt x="604" y="883"/>
                  </a:lnTo>
                  <a:lnTo>
                    <a:pt x="625" y="888"/>
                  </a:lnTo>
                  <a:lnTo>
                    <a:pt x="649" y="891"/>
                  </a:lnTo>
                  <a:lnTo>
                    <a:pt x="672" y="892"/>
                  </a:lnTo>
                  <a:lnTo>
                    <a:pt x="696" y="891"/>
                  </a:lnTo>
                  <a:lnTo>
                    <a:pt x="718" y="888"/>
                  </a:lnTo>
                  <a:lnTo>
                    <a:pt x="741" y="883"/>
                  </a:lnTo>
                  <a:lnTo>
                    <a:pt x="762" y="876"/>
                  </a:lnTo>
                  <a:lnTo>
                    <a:pt x="772" y="871"/>
                  </a:lnTo>
                  <a:lnTo>
                    <a:pt x="781" y="867"/>
                  </a:lnTo>
                  <a:lnTo>
                    <a:pt x="791" y="862"/>
                  </a:lnTo>
                  <a:lnTo>
                    <a:pt x="801" y="856"/>
                  </a:lnTo>
                  <a:lnTo>
                    <a:pt x="809" y="851"/>
                  </a:lnTo>
                  <a:lnTo>
                    <a:pt x="818" y="845"/>
                  </a:lnTo>
                  <a:lnTo>
                    <a:pt x="825" y="837"/>
                  </a:lnTo>
                  <a:lnTo>
                    <a:pt x="833" y="831"/>
                  </a:lnTo>
                  <a:lnTo>
                    <a:pt x="840" y="823"/>
                  </a:lnTo>
                  <a:lnTo>
                    <a:pt x="847" y="816"/>
                  </a:lnTo>
                  <a:lnTo>
                    <a:pt x="853" y="807"/>
                  </a:lnTo>
                  <a:lnTo>
                    <a:pt x="858" y="799"/>
                  </a:lnTo>
                  <a:lnTo>
                    <a:pt x="864" y="790"/>
                  </a:lnTo>
                  <a:lnTo>
                    <a:pt x="869" y="781"/>
                  </a:lnTo>
                  <a:lnTo>
                    <a:pt x="873" y="771"/>
                  </a:lnTo>
                  <a:lnTo>
                    <a:pt x="878" y="760"/>
                  </a:lnTo>
                  <a:lnTo>
                    <a:pt x="884" y="739"/>
                  </a:lnTo>
                  <a:lnTo>
                    <a:pt x="889" y="717"/>
                  </a:lnTo>
                  <a:lnTo>
                    <a:pt x="893" y="694"/>
                  </a:lnTo>
                  <a:lnTo>
                    <a:pt x="894" y="670"/>
                  </a:lnTo>
                  <a:lnTo>
                    <a:pt x="893" y="647"/>
                  </a:lnTo>
                  <a:lnTo>
                    <a:pt x="889" y="623"/>
                  </a:lnTo>
                  <a:lnTo>
                    <a:pt x="884" y="602"/>
                  </a:lnTo>
                  <a:lnTo>
                    <a:pt x="878" y="581"/>
                  </a:lnTo>
                  <a:lnTo>
                    <a:pt x="869" y="561"/>
                  </a:lnTo>
                  <a:lnTo>
                    <a:pt x="858" y="542"/>
                  </a:lnTo>
                  <a:lnTo>
                    <a:pt x="853" y="533"/>
                  </a:lnTo>
                  <a:lnTo>
                    <a:pt x="847" y="525"/>
                  </a:lnTo>
                  <a:lnTo>
                    <a:pt x="840" y="517"/>
                  </a:lnTo>
                  <a:lnTo>
                    <a:pt x="833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427">
              <a:extLst>
                <a:ext uri="{FF2B5EF4-FFF2-40B4-BE49-F238E27FC236}">
                  <a16:creationId xmlns="" xmlns:a16="http://schemas.microsoft.com/office/drawing/2014/main" id="{B01B1789-964F-40DF-897E-63B226CAD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5913" y="2127250"/>
              <a:ext cx="9525" cy="9525"/>
            </a:xfrm>
            <a:custGeom>
              <a:avLst/>
              <a:gdLst>
                <a:gd name="T0" fmla="*/ 15 w 30"/>
                <a:gd name="T1" fmla="*/ 0 h 30"/>
                <a:gd name="T2" fmla="*/ 12 w 30"/>
                <a:gd name="T3" fmla="*/ 0 h 30"/>
                <a:gd name="T4" fmla="*/ 9 w 30"/>
                <a:gd name="T5" fmla="*/ 1 h 30"/>
                <a:gd name="T6" fmla="*/ 7 w 30"/>
                <a:gd name="T7" fmla="*/ 3 h 30"/>
                <a:gd name="T8" fmla="*/ 5 w 30"/>
                <a:gd name="T9" fmla="*/ 5 h 30"/>
                <a:gd name="T10" fmla="*/ 2 w 30"/>
                <a:gd name="T11" fmla="*/ 7 h 30"/>
                <a:gd name="T12" fmla="*/ 1 w 30"/>
                <a:gd name="T13" fmla="*/ 10 h 30"/>
                <a:gd name="T14" fmla="*/ 0 w 30"/>
                <a:gd name="T15" fmla="*/ 12 h 30"/>
                <a:gd name="T16" fmla="*/ 0 w 30"/>
                <a:gd name="T17" fmla="*/ 15 h 30"/>
                <a:gd name="T18" fmla="*/ 0 w 30"/>
                <a:gd name="T19" fmla="*/ 19 h 30"/>
                <a:gd name="T20" fmla="*/ 1 w 30"/>
                <a:gd name="T21" fmla="*/ 21 h 30"/>
                <a:gd name="T22" fmla="*/ 2 w 30"/>
                <a:gd name="T23" fmla="*/ 24 h 30"/>
                <a:gd name="T24" fmla="*/ 5 w 30"/>
                <a:gd name="T25" fmla="*/ 26 h 30"/>
                <a:gd name="T26" fmla="*/ 7 w 30"/>
                <a:gd name="T27" fmla="*/ 27 h 30"/>
                <a:gd name="T28" fmla="*/ 9 w 30"/>
                <a:gd name="T29" fmla="*/ 29 h 30"/>
                <a:gd name="T30" fmla="*/ 12 w 30"/>
                <a:gd name="T31" fmla="*/ 29 h 30"/>
                <a:gd name="T32" fmla="*/ 15 w 30"/>
                <a:gd name="T33" fmla="*/ 30 h 30"/>
                <a:gd name="T34" fmla="*/ 18 w 30"/>
                <a:gd name="T35" fmla="*/ 29 h 30"/>
                <a:gd name="T36" fmla="*/ 21 w 30"/>
                <a:gd name="T37" fmla="*/ 29 h 30"/>
                <a:gd name="T38" fmla="*/ 24 w 30"/>
                <a:gd name="T39" fmla="*/ 27 h 30"/>
                <a:gd name="T40" fmla="*/ 26 w 30"/>
                <a:gd name="T41" fmla="*/ 26 h 30"/>
                <a:gd name="T42" fmla="*/ 27 w 30"/>
                <a:gd name="T43" fmla="*/ 24 h 30"/>
                <a:gd name="T44" fmla="*/ 29 w 30"/>
                <a:gd name="T45" fmla="*/ 21 h 30"/>
                <a:gd name="T46" fmla="*/ 30 w 30"/>
                <a:gd name="T47" fmla="*/ 19 h 30"/>
                <a:gd name="T48" fmla="*/ 30 w 30"/>
                <a:gd name="T49" fmla="*/ 15 h 30"/>
                <a:gd name="T50" fmla="*/ 30 w 30"/>
                <a:gd name="T51" fmla="*/ 12 h 30"/>
                <a:gd name="T52" fmla="*/ 29 w 30"/>
                <a:gd name="T53" fmla="*/ 9 h 30"/>
                <a:gd name="T54" fmla="*/ 27 w 30"/>
                <a:gd name="T55" fmla="*/ 7 h 30"/>
                <a:gd name="T56" fmla="*/ 26 w 30"/>
                <a:gd name="T57" fmla="*/ 5 h 30"/>
                <a:gd name="T58" fmla="*/ 24 w 30"/>
                <a:gd name="T59" fmla="*/ 3 h 30"/>
                <a:gd name="T60" fmla="*/ 21 w 30"/>
                <a:gd name="T61" fmla="*/ 1 h 30"/>
                <a:gd name="T62" fmla="*/ 18 w 30"/>
                <a:gd name="T63" fmla="*/ 0 h 30"/>
                <a:gd name="T64" fmla="*/ 15 w 30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428">
              <a:extLst>
                <a:ext uri="{FF2B5EF4-FFF2-40B4-BE49-F238E27FC236}">
                  <a16:creationId xmlns="" xmlns:a16="http://schemas.microsoft.com/office/drawing/2014/main" id="{E68925A9-7E41-4224-964A-5730AC120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4488" y="2127250"/>
              <a:ext cx="9525" cy="9525"/>
            </a:xfrm>
            <a:custGeom>
              <a:avLst/>
              <a:gdLst>
                <a:gd name="T0" fmla="*/ 15 w 30"/>
                <a:gd name="T1" fmla="*/ 0 h 30"/>
                <a:gd name="T2" fmla="*/ 12 w 30"/>
                <a:gd name="T3" fmla="*/ 0 h 30"/>
                <a:gd name="T4" fmla="*/ 10 w 30"/>
                <a:gd name="T5" fmla="*/ 1 h 30"/>
                <a:gd name="T6" fmla="*/ 7 w 30"/>
                <a:gd name="T7" fmla="*/ 3 h 30"/>
                <a:gd name="T8" fmla="*/ 4 w 30"/>
                <a:gd name="T9" fmla="*/ 5 h 30"/>
                <a:gd name="T10" fmla="*/ 2 w 30"/>
                <a:gd name="T11" fmla="*/ 7 h 30"/>
                <a:gd name="T12" fmla="*/ 1 w 30"/>
                <a:gd name="T13" fmla="*/ 10 h 30"/>
                <a:gd name="T14" fmla="*/ 0 w 30"/>
                <a:gd name="T15" fmla="*/ 12 h 30"/>
                <a:gd name="T16" fmla="*/ 0 w 30"/>
                <a:gd name="T17" fmla="*/ 15 h 30"/>
                <a:gd name="T18" fmla="*/ 0 w 30"/>
                <a:gd name="T19" fmla="*/ 19 h 30"/>
                <a:gd name="T20" fmla="*/ 1 w 30"/>
                <a:gd name="T21" fmla="*/ 21 h 30"/>
                <a:gd name="T22" fmla="*/ 2 w 30"/>
                <a:gd name="T23" fmla="*/ 24 h 30"/>
                <a:gd name="T24" fmla="*/ 4 w 30"/>
                <a:gd name="T25" fmla="*/ 26 h 30"/>
                <a:gd name="T26" fmla="*/ 7 w 30"/>
                <a:gd name="T27" fmla="*/ 27 h 30"/>
                <a:gd name="T28" fmla="*/ 10 w 30"/>
                <a:gd name="T29" fmla="*/ 29 h 30"/>
                <a:gd name="T30" fmla="*/ 12 w 30"/>
                <a:gd name="T31" fmla="*/ 29 h 30"/>
                <a:gd name="T32" fmla="*/ 15 w 30"/>
                <a:gd name="T33" fmla="*/ 30 h 30"/>
                <a:gd name="T34" fmla="*/ 18 w 30"/>
                <a:gd name="T35" fmla="*/ 29 h 30"/>
                <a:gd name="T36" fmla="*/ 20 w 30"/>
                <a:gd name="T37" fmla="*/ 29 h 30"/>
                <a:gd name="T38" fmla="*/ 24 w 30"/>
                <a:gd name="T39" fmla="*/ 27 h 30"/>
                <a:gd name="T40" fmla="*/ 26 w 30"/>
                <a:gd name="T41" fmla="*/ 26 h 30"/>
                <a:gd name="T42" fmla="*/ 28 w 30"/>
                <a:gd name="T43" fmla="*/ 24 h 30"/>
                <a:gd name="T44" fmla="*/ 29 w 30"/>
                <a:gd name="T45" fmla="*/ 21 h 30"/>
                <a:gd name="T46" fmla="*/ 30 w 30"/>
                <a:gd name="T47" fmla="*/ 19 h 30"/>
                <a:gd name="T48" fmla="*/ 30 w 30"/>
                <a:gd name="T49" fmla="*/ 15 h 30"/>
                <a:gd name="T50" fmla="*/ 30 w 30"/>
                <a:gd name="T51" fmla="*/ 12 h 30"/>
                <a:gd name="T52" fmla="*/ 29 w 30"/>
                <a:gd name="T53" fmla="*/ 9 h 30"/>
                <a:gd name="T54" fmla="*/ 28 w 30"/>
                <a:gd name="T55" fmla="*/ 7 h 30"/>
                <a:gd name="T56" fmla="*/ 26 w 30"/>
                <a:gd name="T57" fmla="*/ 5 h 30"/>
                <a:gd name="T58" fmla="*/ 24 w 30"/>
                <a:gd name="T59" fmla="*/ 3 h 30"/>
                <a:gd name="T60" fmla="*/ 20 w 30"/>
                <a:gd name="T61" fmla="*/ 1 h 30"/>
                <a:gd name="T62" fmla="*/ 18 w 30"/>
                <a:gd name="T63" fmla="*/ 0 h 30"/>
                <a:gd name="T64" fmla="*/ 15 w 30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0" y="29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429">
              <a:extLst>
                <a:ext uri="{FF2B5EF4-FFF2-40B4-BE49-F238E27FC236}">
                  <a16:creationId xmlns="" xmlns:a16="http://schemas.microsoft.com/office/drawing/2014/main" id="{6B55F0F4-B7E8-4835-A73B-CC13051BF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5913" y="2155825"/>
              <a:ext cx="9525" cy="9525"/>
            </a:xfrm>
            <a:custGeom>
              <a:avLst/>
              <a:gdLst>
                <a:gd name="T0" fmla="*/ 15 w 30"/>
                <a:gd name="T1" fmla="*/ 0 h 30"/>
                <a:gd name="T2" fmla="*/ 12 w 30"/>
                <a:gd name="T3" fmla="*/ 0 h 30"/>
                <a:gd name="T4" fmla="*/ 9 w 30"/>
                <a:gd name="T5" fmla="*/ 1 h 30"/>
                <a:gd name="T6" fmla="*/ 7 w 30"/>
                <a:gd name="T7" fmla="*/ 2 h 30"/>
                <a:gd name="T8" fmla="*/ 5 w 30"/>
                <a:gd name="T9" fmla="*/ 5 h 30"/>
                <a:gd name="T10" fmla="*/ 2 w 30"/>
                <a:gd name="T11" fmla="*/ 7 h 30"/>
                <a:gd name="T12" fmla="*/ 1 w 30"/>
                <a:gd name="T13" fmla="*/ 10 h 30"/>
                <a:gd name="T14" fmla="*/ 0 w 30"/>
                <a:gd name="T15" fmla="*/ 12 h 30"/>
                <a:gd name="T16" fmla="*/ 0 w 30"/>
                <a:gd name="T17" fmla="*/ 15 h 30"/>
                <a:gd name="T18" fmla="*/ 0 w 30"/>
                <a:gd name="T19" fmla="*/ 18 h 30"/>
                <a:gd name="T20" fmla="*/ 1 w 30"/>
                <a:gd name="T21" fmla="*/ 22 h 30"/>
                <a:gd name="T22" fmla="*/ 2 w 30"/>
                <a:gd name="T23" fmla="*/ 24 h 30"/>
                <a:gd name="T24" fmla="*/ 5 w 30"/>
                <a:gd name="T25" fmla="*/ 26 h 30"/>
                <a:gd name="T26" fmla="*/ 7 w 30"/>
                <a:gd name="T27" fmla="*/ 28 h 30"/>
                <a:gd name="T28" fmla="*/ 9 w 30"/>
                <a:gd name="T29" fmla="*/ 29 h 30"/>
                <a:gd name="T30" fmla="*/ 12 w 30"/>
                <a:gd name="T31" fmla="*/ 30 h 30"/>
                <a:gd name="T32" fmla="*/ 15 w 30"/>
                <a:gd name="T33" fmla="*/ 30 h 30"/>
                <a:gd name="T34" fmla="*/ 18 w 30"/>
                <a:gd name="T35" fmla="*/ 30 h 30"/>
                <a:gd name="T36" fmla="*/ 21 w 30"/>
                <a:gd name="T37" fmla="*/ 29 h 30"/>
                <a:gd name="T38" fmla="*/ 24 w 30"/>
                <a:gd name="T39" fmla="*/ 28 h 30"/>
                <a:gd name="T40" fmla="*/ 26 w 30"/>
                <a:gd name="T41" fmla="*/ 26 h 30"/>
                <a:gd name="T42" fmla="*/ 27 w 30"/>
                <a:gd name="T43" fmla="*/ 24 h 30"/>
                <a:gd name="T44" fmla="*/ 29 w 30"/>
                <a:gd name="T45" fmla="*/ 22 h 30"/>
                <a:gd name="T46" fmla="*/ 30 w 30"/>
                <a:gd name="T47" fmla="*/ 18 h 30"/>
                <a:gd name="T48" fmla="*/ 30 w 30"/>
                <a:gd name="T49" fmla="*/ 15 h 30"/>
                <a:gd name="T50" fmla="*/ 30 w 30"/>
                <a:gd name="T51" fmla="*/ 12 h 30"/>
                <a:gd name="T52" fmla="*/ 29 w 30"/>
                <a:gd name="T53" fmla="*/ 10 h 30"/>
                <a:gd name="T54" fmla="*/ 27 w 30"/>
                <a:gd name="T55" fmla="*/ 7 h 30"/>
                <a:gd name="T56" fmla="*/ 26 w 30"/>
                <a:gd name="T57" fmla="*/ 5 h 30"/>
                <a:gd name="T58" fmla="*/ 24 w 30"/>
                <a:gd name="T59" fmla="*/ 2 h 30"/>
                <a:gd name="T60" fmla="*/ 21 w 30"/>
                <a:gd name="T61" fmla="*/ 1 h 30"/>
                <a:gd name="T62" fmla="*/ 18 w 30"/>
                <a:gd name="T63" fmla="*/ 0 h 30"/>
                <a:gd name="T64" fmla="*/ 15 w 30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9" y="22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430">
              <a:extLst>
                <a:ext uri="{FF2B5EF4-FFF2-40B4-BE49-F238E27FC236}">
                  <a16:creationId xmlns="" xmlns:a16="http://schemas.microsoft.com/office/drawing/2014/main" id="{DAEF3EB4-FFEA-45B3-BEDC-0BEEDB29F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6388" y="2098675"/>
              <a:ext cx="9525" cy="9525"/>
            </a:xfrm>
            <a:custGeom>
              <a:avLst/>
              <a:gdLst>
                <a:gd name="T0" fmla="*/ 15 w 30"/>
                <a:gd name="T1" fmla="*/ 0 h 31"/>
                <a:gd name="T2" fmla="*/ 12 w 30"/>
                <a:gd name="T3" fmla="*/ 2 h 31"/>
                <a:gd name="T4" fmla="*/ 9 w 30"/>
                <a:gd name="T5" fmla="*/ 3 h 31"/>
                <a:gd name="T6" fmla="*/ 7 w 30"/>
                <a:gd name="T7" fmla="*/ 4 h 31"/>
                <a:gd name="T8" fmla="*/ 5 w 30"/>
                <a:gd name="T9" fmla="*/ 6 h 31"/>
                <a:gd name="T10" fmla="*/ 2 w 30"/>
                <a:gd name="T11" fmla="*/ 8 h 31"/>
                <a:gd name="T12" fmla="*/ 1 w 30"/>
                <a:gd name="T13" fmla="*/ 10 h 31"/>
                <a:gd name="T14" fmla="*/ 0 w 30"/>
                <a:gd name="T15" fmla="*/ 13 h 31"/>
                <a:gd name="T16" fmla="*/ 0 w 30"/>
                <a:gd name="T17" fmla="*/ 17 h 31"/>
                <a:gd name="T18" fmla="*/ 0 w 30"/>
                <a:gd name="T19" fmla="*/ 20 h 31"/>
                <a:gd name="T20" fmla="*/ 1 w 30"/>
                <a:gd name="T21" fmla="*/ 22 h 31"/>
                <a:gd name="T22" fmla="*/ 2 w 30"/>
                <a:gd name="T23" fmla="*/ 25 h 31"/>
                <a:gd name="T24" fmla="*/ 5 w 30"/>
                <a:gd name="T25" fmla="*/ 27 h 31"/>
                <a:gd name="T26" fmla="*/ 7 w 30"/>
                <a:gd name="T27" fmla="*/ 28 h 31"/>
                <a:gd name="T28" fmla="*/ 9 w 30"/>
                <a:gd name="T29" fmla="*/ 30 h 31"/>
                <a:gd name="T30" fmla="*/ 12 w 30"/>
                <a:gd name="T31" fmla="*/ 30 h 31"/>
                <a:gd name="T32" fmla="*/ 15 w 30"/>
                <a:gd name="T33" fmla="*/ 31 h 31"/>
                <a:gd name="T34" fmla="*/ 18 w 30"/>
                <a:gd name="T35" fmla="*/ 30 h 31"/>
                <a:gd name="T36" fmla="*/ 21 w 30"/>
                <a:gd name="T37" fmla="*/ 30 h 31"/>
                <a:gd name="T38" fmla="*/ 24 w 30"/>
                <a:gd name="T39" fmla="*/ 28 h 31"/>
                <a:gd name="T40" fmla="*/ 26 w 30"/>
                <a:gd name="T41" fmla="*/ 27 h 31"/>
                <a:gd name="T42" fmla="*/ 27 w 30"/>
                <a:gd name="T43" fmla="*/ 25 h 31"/>
                <a:gd name="T44" fmla="*/ 29 w 30"/>
                <a:gd name="T45" fmla="*/ 22 h 31"/>
                <a:gd name="T46" fmla="*/ 30 w 30"/>
                <a:gd name="T47" fmla="*/ 20 h 31"/>
                <a:gd name="T48" fmla="*/ 30 w 30"/>
                <a:gd name="T49" fmla="*/ 17 h 31"/>
                <a:gd name="T50" fmla="*/ 30 w 30"/>
                <a:gd name="T51" fmla="*/ 13 h 31"/>
                <a:gd name="T52" fmla="*/ 29 w 30"/>
                <a:gd name="T53" fmla="*/ 10 h 31"/>
                <a:gd name="T54" fmla="*/ 27 w 30"/>
                <a:gd name="T55" fmla="*/ 8 h 31"/>
                <a:gd name="T56" fmla="*/ 26 w 30"/>
                <a:gd name="T57" fmla="*/ 6 h 31"/>
                <a:gd name="T58" fmla="*/ 24 w 30"/>
                <a:gd name="T59" fmla="*/ 4 h 31"/>
                <a:gd name="T60" fmla="*/ 21 w 30"/>
                <a:gd name="T61" fmla="*/ 3 h 31"/>
                <a:gd name="T62" fmla="*/ 18 w 30"/>
                <a:gd name="T63" fmla="*/ 2 h 31"/>
                <a:gd name="T64" fmla="*/ 15 w 30"/>
                <a:gd name="T6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lnTo>
                    <a:pt x="12" y="2"/>
                  </a:lnTo>
                  <a:lnTo>
                    <a:pt x="9" y="3"/>
                  </a:lnTo>
                  <a:lnTo>
                    <a:pt x="7" y="4"/>
                  </a:lnTo>
                  <a:lnTo>
                    <a:pt x="5" y="6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2" y="25"/>
                  </a:lnTo>
                  <a:lnTo>
                    <a:pt x="5" y="27"/>
                  </a:lnTo>
                  <a:lnTo>
                    <a:pt x="7" y="28"/>
                  </a:lnTo>
                  <a:lnTo>
                    <a:pt x="9" y="30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18" y="30"/>
                  </a:lnTo>
                  <a:lnTo>
                    <a:pt x="21" y="30"/>
                  </a:lnTo>
                  <a:lnTo>
                    <a:pt x="24" y="28"/>
                  </a:lnTo>
                  <a:lnTo>
                    <a:pt x="26" y="27"/>
                  </a:lnTo>
                  <a:lnTo>
                    <a:pt x="27" y="25"/>
                  </a:lnTo>
                  <a:lnTo>
                    <a:pt x="29" y="22"/>
                  </a:lnTo>
                  <a:lnTo>
                    <a:pt x="30" y="20"/>
                  </a:lnTo>
                  <a:lnTo>
                    <a:pt x="30" y="17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7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1" y="3"/>
                  </a:lnTo>
                  <a:lnTo>
                    <a:pt x="18" y="2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431">
              <a:extLst>
                <a:ext uri="{FF2B5EF4-FFF2-40B4-BE49-F238E27FC236}">
                  <a16:creationId xmlns="" xmlns:a16="http://schemas.microsoft.com/office/drawing/2014/main" id="{682F8CF2-D653-4EBA-BE4C-45ABCB4FD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7338" y="2117725"/>
              <a:ext cx="9525" cy="9525"/>
            </a:xfrm>
            <a:custGeom>
              <a:avLst/>
              <a:gdLst>
                <a:gd name="T0" fmla="*/ 15 w 30"/>
                <a:gd name="T1" fmla="*/ 0 h 30"/>
                <a:gd name="T2" fmla="*/ 12 w 30"/>
                <a:gd name="T3" fmla="*/ 0 h 30"/>
                <a:gd name="T4" fmla="*/ 9 w 30"/>
                <a:gd name="T5" fmla="*/ 2 h 30"/>
                <a:gd name="T6" fmla="*/ 7 w 30"/>
                <a:gd name="T7" fmla="*/ 3 h 30"/>
                <a:gd name="T8" fmla="*/ 5 w 30"/>
                <a:gd name="T9" fmla="*/ 5 h 30"/>
                <a:gd name="T10" fmla="*/ 3 w 30"/>
                <a:gd name="T11" fmla="*/ 7 h 30"/>
                <a:gd name="T12" fmla="*/ 1 w 30"/>
                <a:gd name="T13" fmla="*/ 9 h 30"/>
                <a:gd name="T14" fmla="*/ 0 w 30"/>
                <a:gd name="T15" fmla="*/ 12 h 30"/>
                <a:gd name="T16" fmla="*/ 0 w 30"/>
                <a:gd name="T17" fmla="*/ 15 h 30"/>
                <a:gd name="T18" fmla="*/ 0 w 30"/>
                <a:gd name="T19" fmla="*/ 19 h 30"/>
                <a:gd name="T20" fmla="*/ 1 w 30"/>
                <a:gd name="T21" fmla="*/ 21 h 30"/>
                <a:gd name="T22" fmla="*/ 3 w 30"/>
                <a:gd name="T23" fmla="*/ 24 h 30"/>
                <a:gd name="T24" fmla="*/ 5 w 30"/>
                <a:gd name="T25" fmla="*/ 26 h 30"/>
                <a:gd name="T26" fmla="*/ 7 w 30"/>
                <a:gd name="T27" fmla="*/ 27 h 30"/>
                <a:gd name="T28" fmla="*/ 9 w 30"/>
                <a:gd name="T29" fmla="*/ 29 h 30"/>
                <a:gd name="T30" fmla="*/ 12 w 30"/>
                <a:gd name="T31" fmla="*/ 29 h 30"/>
                <a:gd name="T32" fmla="*/ 15 w 30"/>
                <a:gd name="T33" fmla="*/ 30 h 30"/>
                <a:gd name="T34" fmla="*/ 19 w 30"/>
                <a:gd name="T35" fmla="*/ 29 h 30"/>
                <a:gd name="T36" fmla="*/ 21 w 30"/>
                <a:gd name="T37" fmla="*/ 29 h 30"/>
                <a:gd name="T38" fmla="*/ 24 w 30"/>
                <a:gd name="T39" fmla="*/ 27 h 30"/>
                <a:gd name="T40" fmla="*/ 26 w 30"/>
                <a:gd name="T41" fmla="*/ 26 h 30"/>
                <a:gd name="T42" fmla="*/ 27 w 30"/>
                <a:gd name="T43" fmla="*/ 24 h 30"/>
                <a:gd name="T44" fmla="*/ 29 w 30"/>
                <a:gd name="T45" fmla="*/ 21 h 30"/>
                <a:gd name="T46" fmla="*/ 29 w 30"/>
                <a:gd name="T47" fmla="*/ 19 h 30"/>
                <a:gd name="T48" fmla="*/ 30 w 30"/>
                <a:gd name="T49" fmla="*/ 15 h 30"/>
                <a:gd name="T50" fmla="*/ 29 w 30"/>
                <a:gd name="T51" fmla="*/ 12 h 30"/>
                <a:gd name="T52" fmla="*/ 29 w 30"/>
                <a:gd name="T53" fmla="*/ 9 h 30"/>
                <a:gd name="T54" fmla="*/ 27 w 30"/>
                <a:gd name="T55" fmla="*/ 7 h 30"/>
                <a:gd name="T56" fmla="*/ 26 w 30"/>
                <a:gd name="T57" fmla="*/ 5 h 30"/>
                <a:gd name="T58" fmla="*/ 24 w 30"/>
                <a:gd name="T59" fmla="*/ 3 h 30"/>
                <a:gd name="T60" fmla="*/ 21 w 30"/>
                <a:gd name="T61" fmla="*/ 2 h 30"/>
                <a:gd name="T62" fmla="*/ 19 w 30"/>
                <a:gd name="T63" fmla="*/ 0 h 30"/>
                <a:gd name="T64" fmla="*/ 15 w 30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9" y="29"/>
                  </a:lnTo>
                  <a:lnTo>
                    <a:pt x="21" y="29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29" y="19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432">
              <a:extLst>
                <a:ext uri="{FF2B5EF4-FFF2-40B4-BE49-F238E27FC236}">
                  <a16:creationId xmlns="" xmlns:a16="http://schemas.microsoft.com/office/drawing/2014/main" id="{161FD4F2-C3CE-4B66-9581-11FA38031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7338" y="2146300"/>
              <a:ext cx="9525" cy="9525"/>
            </a:xfrm>
            <a:custGeom>
              <a:avLst/>
              <a:gdLst>
                <a:gd name="T0" fmla="*/ 15 w 30"/>
                <a:gd name="T1" fmla="*/ 0 h 30"/>
                <a:gd name="T2" fmla="*/ 12 w 30"/>
                <a:gd name="T3" fmla="*/ 0 h 30"/>
                <a:gd name="T4" fmla="*/ 9 w 30"/>
                <a:gd name="T5" fmla="*/ 1 h 30"/>
                <a:gd name="T6" fmla="*/ 7 w 30"/>
                <a:gd name="T7" fmla="*/ 2 h 30"/>
                <a:gd name="T8" fmla="*/ 5 w 30"/>
                <a:gd name="T9" fmla="*/ 5 h 30"/>
                <a:gd name="T10" fmla="*/ 3 w 30"/>
                <a:gd name="T11" fmla="*/ 7 h 30"/>
                <a:gd name="T12" fmla="*/ 1 w 30"/>
                <a:gd name="T13" fmla="*/ 10 h 30"/>
                <a:gd name="T14" fmla="*/ 0 w 30"/>
                <a:gd name="T15" fmla="*/ 12 h 30"/>
                <a:gd name="T16" fmla="*/ 0 w 30"/>
                <a:gd name="T17" fmla="*/ 15 h 30"/>
                <a:gd name="T18" fmla="*/ 0 w 30"/>
                <a:gd name="T19" fmla="*/ 18 h 30"/>
                <a:gd name="T20" fmla="*/ 1 w 30"/>
                <a:gd name="T21" fmla="*/ 21 h 30"/>
                <a:gd name="T22" fmla="*/ 3 w 30"/>
                <a:gd name="T23" fmla="*/ 24 h 30"/>
                <a:gd name="T24" fmla="*/ 5 w 30"/>
                <a:gd name="T25" fmla="*/ 26 h 30"/>
                <a:gd name="T26" fmla="*/ 7 w 30"/>
                <a:gd name="T27" fmla="*/ 28 h 30"/>
                <a:gd name="T28" fmla="*/ 9 w 30"/>
                <a:gd name="T29" fmla="*/ 29 h 30"/>
                <a:gd name="T30" fmla="*/ 12 w 30"/>
                <a:gd name="T31" fmla="*/ 30 h 30"/>
                <a:gd name="T32" fmla="*/ 15 w 30"/>
                <a:gd name="T33" fmla="*/ 30 h 30"/>
                <a:gd name="T34" fmla="*/ 19 w 30"/>
                <a:gd name="T35" fmla="*/ 29 h 30"/>
                <a:gd name="T36" fmla="*/ 21 w 30"/>
                <a:gd name="T37" fmla="*/ 29 h 30"/>
                <a:gd name="T38" fmla="*/ 24 w 30"/>
                <a:gd name="T39" fmla="*/ 28 h 30"/>
                <a:gd name="T40" fmla="*/ 26 w 30"/>
                <a:gd name="T41" fmla="*/ 26 h 30"/>
                <a:gd name="T42" fmla="*/ 27 w 30"/>
                <a:gd name="T43" fmla="*/ 24 h 30"/>
                <a:gd name="T44" fmla="*/ 29 w 30"/>
                <a:gd name="T45" fmla="*/ 21 h 30"/>
                <a:gd name="T46" fmla="*/ 29 w 30"/>
                <a:gd name="T47" fmla="*/ 18 h 30"/>
                <a:gd name="T48" fmla="*/ 30 w 30"/>
                <a:gd name="T49" fmla="*/ 15 h 30"/>
                <a:gd name="T50" fmla="*/ 29 w 30"/>
                <a:gd name="T51" fmla="*/ 12 h 30"/>
                <a:gd name="T52" fmla="*/ 29 w 30"/>
                <a:gd name="T53" fmla="*/ 10 h 30"/>
                <a:gd name="T54" fmla="*/ 27 w 30"/>
                <a:gd name="T55" fmla="*/ 7 h 30"/>
                <a:gd name="T56" fmla="*/ 26 w 30"/>
                <a:gd name="T57" fmla="*/ 5 h 30"/>
                <a:gd name="T58" fmla="*/ 24 w 30"/>
                <a:gd name="T59" fmla="*/ 2 h 30"/>
                <a:gd name="T60" fmla="*/ 21 w 30"/>
                <a:gd name="T61" fmla="*/ 1 h 30"/>
                <a:gd name="T62" fmla="*/ 19 w 30"/>
                <a:gd name="T63" fmla="*/ 0 h 30"/>
                <a:gd name="T64" fmla="*/ 15 w 30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9" y="29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29" y="18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433">
              <a:extLst>
                <a:ext uri="{FF2B5EF4-FFF2-40B4-BE49-F238E27FC236}">
                  <a16:creationId xmlns="" xmlns:a16="http://schemas.microsoft.com/office/drawing/2014/main" id="{E7FC4E0D-47C3-4F41-B41C-FF78A832F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4963" y="2098675"/>
              <a:ext cx="9525" cy="9525"/>
            </a:xfrm>
            <a:custGeom>
              <a:avLst/>
              <a:gdLst>
                <a:gd name="T0" fmla="*/ 15 w 30"/>
                <a:gd name="T1" fmla="*/ 0 h 31"/>
                <a:gd name="T2" fmla="*/ 12 w 30"/>
                <a:gd name="T3" fmla="*/ 2 h 31"/>
                <a:gd name="T4" fmla="*/ 10 w 30"/>
                <a:gd name="T5" fmla="*/ 3 h 31"/>
                <a:gd name="T6" fmla="*/ 7 w 30"/>
                <a:gd name="T7" fmla="*/ 4 h 31"/>
                <a:gd name="T8" fmla="*/ 4 w 30"/>
                <a:gd name="T9" fmla="*/ 6 h 31"/>
                <a:gd name="T10" fmla="*/ 2 w 30"/>
                <a:gd name="T11" fmla="*/ 8 h 31"/>
                <a:gd name="T12" fmla="*/ 1 w 30"/>
                <a:gd name="T13" fmla="*/ 10 h 31"/>
                <a:gd name="T14" fmla="*/ 0 w 30"/>
                <a:gd name="T15" fmla="*/ 13 h 31"/>
                <a:gd name="T16" fmla="*/ 0 w 30"/>
                <a:gd name="T17" fmla="*/ 17 h 31"/>
                <a:gd name="T18" fmla="*/ 0 w 30"/>
                <a:gd name="T19" fmla="*/ 20 h 31"/>
                <a:gd name="T20" fmla="*/ 1 w 30"/>
                <a:gd name="T21" fmla="*/ 22 h 31"/>
                <a:gd name="T22" fmla="*/ 2 w 30"/>
                <a:gd name="T23" fmla="*/ 25 h 31"/>
                <a:gd name="T24" fmla="*/ 4 w 30"/>
                <a:gd name="T25" fmla="*/ 27 h 31"/>
                <a:gd name="T26" fmla="*/ 7 w 30"/>
                <a:gd name="T27" fmla="*/ 28 h 31"/>
                <a:gd name="T28" fmla="*/ 9 w 30"/>
                <a:gd name="T29" fmla="*/ 30 h 31"/>
                <a:gd name="T30" fmla="*/ 12 w 30"/>
                <a:gd name="T31" fmla="*/ 30 h 31"/>
                <a:gd name="T32" fmla="*/ 15 w 30"/>
                <a:gd name="T33" fmla="*/ 31 h 31"/>
                <a:gd name="T34" fmla="*/ 18 w 30"/>
                <a:gd name="T35" fmla="*/ 30 h 31"/>
                <a:gd name="T36" fmla="*/ 20 w 30"/>
                <a:gd name="T37" fmla="*/ 30 h 31"/>
                <a:gd name="T38" fmla="*/ 24 w 30"/>
                <a:gd name="T39" fmla="*/ 28 h 31"/>
                <a:gd name="T40" fmla="*/ 26 w 30"/>
                <a:gd name="T41" fmla="*/ 27 h 31"/>
                <a:gd name="T42" fmla="*/ 28 w 30"/>
                <a:gd name="T43" fmla="*/ 25 h 31"/>
                <a:gd name="T44" fmla="*/ 29 w 30"/>
                <a:gd name="T45" fmla="*/ 22 h 31"/>
                <a:gd name="T46" fmla="*/ 30 w 30"/>
                <a:gd name="T47" fmla="*/ 20 h 31"/>
                <a:gd name="T48" fmla="*/ 30 w 30"/>
                <a:gd name="T49" fmla="*/ 17 h 31"/>
                <a:gd name="T50" fmla="*/ 30 w 30"/>
                <a:gd name="T51" fmla="*/ 13 h 31"/>
                <a:gd name="T52" fmla="*/ 29 w 30"/>
                <a:gd name="T53" fmla="*/ 10 h 31"/>
                <a:gd name="T54" fmla="*/ 28 w 30"/>
                <a:gd name="T55" fmla="*/ 8 h 31"/>
                <a:gd name="T56" fmla="*/ 26 w 30"/>
                <a:gd name="T57" fmla="*/ 6 h 31"/>
                <a:gd name="T58" fmla="*/ 24 w 30"/>
                <a:gd name="T59" fmla="*/ 4 h 31"/>
                <a:gd name="T60" fmla="*/ 20 w 30"/>
                <a:gd name="T61" fmla="*/ 3 h 31"/>
                <a:gd name="T62" fmla="*/ 18 w 30"/>
                <a:gd name="T63" fmla="*/ 2 h 31"/>
                <a:gd name="T64" fmla="*/ 15 w 30"/>
                <a:gd name="T6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lnTo>
                    <a:pt x="12" y="2"/>
                  </a:lnTo>
                  <a:lnTo>
                    <a:pt x="10" y="3"/>
                  </a:lnTo>
                  <a:lnTo>
                    <a:pt x="7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2" y="25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9" y="30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4" y="28"/>
                  </a:lnTo>
                  <a:lnTo>
                    <a:pt x="26" y="27"/>
                  </a:lnTo>
                  <a:lnTo>
                    <a:pt x="28" y="25"/>
                  </a:lnTo>
                  <a:lnTo>
                    <a:pt x="29" y="22"/>
                  </a:lnTo>
                  <a:lnTo>
                    <a:pt x="30" y="20"/>
                  </a:lnTo>
                  <a:lnTo>
                    <a:pt x="30" y="17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3"/>
                  </a:lnTo>
                  <a:lnTo>
                    <a:pt x="18" y="2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434">
              <a:extLst>
                <a:ext uri="{FF2B5EF4-FFF2-40B4-BE49-F238E27FC236}">
                  <a16:creationId xmlns="" xmlns:a16="http://schemas.microsoft.com/office/drawing/2014/main" id="{F730434C-F591-40D4-93CA-DAB9B9AFF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8" y="1984375"/>
              <a:ext cx="9525" cy="9525"/>
            </a:xfrm>
            <a:custGeom>
              <a:avLst/>
              <a:gdLst>
                <a:gd name="T0" fmla="*/ 15 w 30"/>
                <a:gd name="T1" fmla="*/ 30 h 30"/>
                <a:gd name="T2" fmla="*/ 18 w 30"/>
                <a:gd name="T3" fmla="*/ 30 h 30"/>
                <a:gd name="T4" fmla="*/ 21 w 30"/>
                <a:gd name="T5" fmla="*/ 29 h 30"/>
                <a:gd name="T6" fmla="*/ 23 w 30"/>
                <a:gd name="T7" fmla="*/ 28 h 30"/>
                <a:gd name="T8" fmla="*/ 25 w 30"/>
                <a:gd name="T9" fmla="*/ 26 h 30"/>
                <a:gd name="T10" fmla="*/ 28 w 30"/>
                <a:gd name="T11" fmla="*/ 24 h 30"/>
                <a:gd name="T12" fmla="*/ 29 w 30"/>
                <a:gd name="T13" fmla="*/ 21 h 30"/>
                <a:gd name="T14" fmla="*/ 30 w 30"/>
                <a:gd name="T15" fmla="*/ 18 h 30"/>
                <a:gd name="T16" fmla="*/ 30 w 30"/>
                <a:gd name="T17" fmla="*/ 15 h 30"/>
                <a:gd name="T18" fmla="*/ 30 w 30"/>
                <a:gd name="T19" fmla="*/ 12 h 30"/>
                <a:gd name="T20" fmla="*/ 29 w 30"/>
                <a:gd name="T21" fmla="*/ 10 h 30"/>
                <a:gd name="T22" fmla="*/ 28 w 30"/>
                <a:gd name="T23" fmla="*/ 6 h 30"/>
                <a:gd name="T24" fmla="*/ 25 w 30"/>
                <a:gd name="T25" fmla="*/ 4 h 30"/>
                <a:gd name="T26" fmla="*/ 23 w 30"/>
                <a:gd name="T27" fmla="*/ 3 h 30"/>
                <a:gd name="T28" fmla="*/ 21 w 30"/>
                <a:gd name="T29" fmla="*/ 1 h 30"/>
                <a:gd name="T30" fmla="*/ 18 w 30"/>
                <a:gd name="T31" fmla="*/ 0 h 30"/>
                <a:gd name="T32" fmla="*/ 15 w 30"/>
                <a:gd name="T33" fmla="*/ 0 h 30"/>
                <a:gd name="T34" fmla="*/ 12 w 30"/>
                <a:gd name="T35" fmla="*/ 0 h 30"/>
                <a:gd name="T36" fmla="*/ 9 w 30"/>
                <a:gd name="T37" fmla="*/ 1 h 30"/>
                <a:gd name="T38" fmla="*/ 6 w 30"/>
                <a:gd name="T39" fmla="*/ 3 h 30"/>
                <a:gd name="T40" fmla="*/ 4 w 30"/>
                <a:gd name="T41" fmla="*/ 4 h 30"/>
                <a:gd name="T42" fmla="*/ 3 w 30"/>
                <a:gd name="T43" fmla="*/ 6 h 30"/>
                <a:gd name="T44" fmla="*/ 1 w 30"/>
                <a:gd name="T45" fmla="*/ 10 h 30"/>
                <a:gd name="T46" fmla="*/ 0 w 30"/>
                <a:gd name="T47" fmla="*/ 12 h 30"/>
                <a:gd name="T48" fmla="*/ 0 w 30"/>
                <a:gd name="T49" fmla="*/ 15 h 30"/>
                <a:gd name="T50" fmla="*/ 0 w 30"/>
                <a:gd name="T51" fmla="*/ 18 h 30"/>
                <a:gd name="T52" fmla="*/ 1 w 30"/>
                <a:gd name="T53" fmla="*/ 21 h 30"/>
                <a:gd name="T54" fmla="*/ 3 w 30"/>
                <a:gd name="T55" fmla="*/ 24 h 30"/>
                <a:gd name="T56" fmla="*/ 4 w 30"/>
                <a:gd name="T57" fmla="*/ 26 h 30"/>
                <a:gd name="T58" fmla="*/ 6 w 30"/>
                <a:gd name="T59" fmla="*/ 28 h 30"/>
                <a:gd name="T60" fmla="*/ 9 w 30"/>
                <a:gd name="T61" fmla="*/ 29 h 30"/>
                <a:gd name="T62" fmla="*/ 12 w 30"/>
                <a:gd name="T63" fmla="*/ 30 h 30"/>
                <a:gd name="T64" fmla="*/ 15 w 30"/>
                <a:gd name="T6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30"/>
                  </a:moveTo>
                  <a:lnTo>
                    <a:pt x="18" y="30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435">
              <a:extLst>
                <a:ext uri="{FF2B5EF4-FFF2-40B4-BE49-F238E27FC236}">
                  <a16:creationId xmlns="" xmlns:a16="http://schemas.microsoft.com/office/drawing/2014/main" id="{B2D50639-61EF-4A69-9F8A-2ACAC47E0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4463" y="1984375"/>
              <a:ext cx="9525" cy="9525"/>
            </a:xfrm>
            <a:custGeom>
              <a:avLst/>
              <a:gdLst>
                <a:gd name="T0" fmla="*/ 15 w 30"/>
                <a:gd name="T1" fmla="*/ 0 h 30"/>
                <a:gd name="T2" fmla="*/ 12 w 30"/>
                <a:gd name="T3" fmla="*/ 0 h 30"/>
                <a:gd name="T4" fmla="*/ 10 w 30"/>
                <a:gd name="T5" fmla="*/ 1 h 30"/>
                <a:gd name="T6" fmla="*/ 6 w 30"/>
                <a:gd name="T7" fmla="*/ 3 h 30"/>
                <a:gd name="T8" fmla="*/ 4 w 30"/>
                <a:gd name="T9" fmla="*/ 4 h 30"/>
                <a:gd name="T10" fmla="*/ 2 w 30"/>
                <a:gd name="T11" fmla="*/ 6 h 30"/>
                <a:gd name="T12" fmla="*/ 1 w 30"/>
                <a:gd name="T13" fmla="*/ 10 h 30"/>
                <a:gd name="T14" fmla="*/ 0 w 30"/>
                <a:gd name="T15" fmla="*/ 12 h 30"/>
                <a:gd name="T16" fmla="*/ 0 w 30"/>
                <a:gd name="T17" fmla="*/ 15 h 30"/>
                <a:gd name="T18" fmla="*/ 0 w 30"/>
                <a:gd name="T19" fmla="*/ 18 h 30"/>
                <a:gd name="T20" fmla="*/ 1 w 30"/>
                <a:gd name="T21" fmla="*/ 21 h 30"/>
                <a:gd name="T22" fmla="*/ 2 w 30"/>
                <a:gd name="T23" fmla="*/ 24 h 30"/>
                <a:gd name="T24" fmla="*/ 4 w 30"/>
                <a:gd name="T25" fmla="*/ 26 h 30"/>
                <a:gd name="T26" fmla="*/ 6 w 30"/>
                <a:gd name="T27" fmla="*/ 28 h 30"/>
                <a:gd name="T28" fmla="*/ 10 w 30"/>
                <a:gd name="T29" fmla="*/ 29 h 30"/>
                <a:gd name="T30" fmla="*/ 12 w 30"/>
                <a:gd name="T31" fmla="*/ 30 h 30"/>
                <a:gd name="T32" fmla="*/ 15 w 30"/>
                <a:gd name="T33" fmla="*/ 30 h 30"/>
                <a:gd name="T34" fmla="*/ 18 w 30"/>
                <a:gd name="T35" fmla="*/ 30 h 30"/>
                <a:gd name="T36" fmla="*/ 21 w 30"/>
                <a:gd name="T37" fmla="*/ 29 h 30"/>
                <a:gd name="T38" fmla="*/ 23 w 30"/>
                <a:gd name="T39" fmla="*/ 28 h 30"/>
                <a:gd name="T40" fmla="*/ 26 w 30"/>
                <a:gd name="T41" fmla="*/ 26 h 30"/>
                <a:gd name="T42" fmla="*/ 28 w 30"/>
                <a:gd name="T43" fmla="*/ 24 h 30"/>
                <a:gd name="T44" fmla="*/ 29 w 30"/>
                <a:gd name="T45" fmla="*/ 21 h 30"/>
                <a:gd name="T46" fmla="*/ 30 w 30"/>
                <a:gd name="T47" fmla="*/ 18 h 30"/>
                <a:gd name="T48" fmla="*/ 30 w 30"/>
                <a:gd name="T49" fmla="*/ 15 h 30"/>
                <a:gd name="T50" fmla="*/ 30 w 30"/>
                <a:gd name="T51" fmla="*/ 12 h 30"/>
                <a:gd name="T52" fmla="*/ 29 w 30"/>
                <a:gd name="T53" fmla="*/ 10 h 30"/>
                <a:gd name="T54" fmla="*/ 28 w 30"/>
                <a:gd name="T55" fmla="*/ 6 h 30"/>
                <a:gd name="T56" fmla="*/ 26 w 30"/>
                <a:gd name="T57" fmla="*/ 4 h 30"/>
                <a:gd name="T58" fmla="*/ 23 w 30"/>
                <a:gd name="T59" fmla="*/ 3 h 30"/>
                <a:gd name="T60" fmla="*/ 21 w 30"/>
                <a:gd name="T61" fmla="*/ 1 h 30"/>
                <a:gd name="T62" fmla="*/ 18 w 30"/>
                <a:gd name="T63" fmla="*/ 0 h 30"/>
                <a:gd name="T64" fmla="*/ 15 w 30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6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436">
              <a:extLst>
                <a:ext uri="{FF2B5EF4-FFF2-40B4-BE49-F238E27FC236}">
                  <a16:creationId xmlns="" xmlns:a16="http://schemas.microsoft.com/office/drawing/2014/main" id="{17697E60-CB54-4D04-91F3-36F6A2477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8" y="1955800"/>
              <a:ext cx="9525" cy="9525"/>
            </a:xfrm>
            <a:custGeom>
              <a:avLst/>
              <a:gdLst>
                <a:gd name="T0" fmla="*/ 15 w 30"/>
                <a:gd name="T1" fmla="*/ 30 h 30"/>
                <a:gd name="T2" fmla="*/ 18 w 30"/>
                <a:gd name="T3" fmla="*/ 30 h 30"/>
                <a:gd name="T4" fmla="*/ 21 w 30"/>
                <a:gd name="T5" fmla="*/ 29 h 30"/>
                <a:gd name="T6" fmla="*/ 23 w 30"/>
                <a:gd name="T7" fmla="*/ 28 h 30"/>
                <a:gd name="T8" fmla="*/ 25 w 30"/>
                <a:gd name="T9" fmla="*/ 26 h 30"/>
                <a:gd name="T10" fmla="*/ 28 w 30"/>
                <a:gd name="T11" fmla="*/ 24 h 30"/>
                <a:gd name="T12" fmla="*/ 29 w 30"/>
                <a:gd name="T13" fmla="*/ 22 h 30"/>
                <a:gd name="T14" fmla="*/ 30 w 30"/>
                <a:gd name="T15" fmla="*/ 18 h 30"/>
                <a:gd name="T16" fmla="*/ 30 w 30"/>
                <a:gd name="T17" fmla="*/ 15 h 30"/>
                <a:gd name="T18" fmla="*/ 30 w 30"/>
                <a:gd name="T19" fmla="*/ 12 h 30"/>
                <a:gd name="T20" fmla="*/ 29 w 30"/>
                <a:gd name="T21" fmla="*/ 10 h 30"/>
                <a:gd name="T22" fmla="*/ 28 w 30"/>
                <a:gd name="T23" fmla="*/ 7 h 30"/>
                <a:gd name="T24" fmla="*/ 25 w 30"/>
                <a:gd name="T25" fmla="*/ 4 h 30"/>
                <a:gd name="T26" fmla="*/ 23 w 30"/>
                <a:gd name="T27" fmla="*/ 2 h 30"/>
                <a:gd name="T28" fmla="*/ 21 w 30"/>
                <a:gd name="T29" fmla="*/ 1 h 30"/>
                <a:gd name="T30" fmla="*/ 18 w 30"/>
                <a:gd name="T31" fmla="*/ 0 h 30"/>
                <a:gd name="T32" fmla="*/ 15 w 30"/>
                <a:gd name="T33" fmla="*/ 0 h 30"/>
                <a:gd name="T34" fmla="*/ 12 w 30"/>
                <a:gd name="T35" fmla="*/ 0 h 30"/>
                <a:gd name="T36" fmla="*/ 9 w 30"/>
                <a:gd name="T37" fmla="*/ 1 h 30"/>
                <a:gd name="T38" fmla="*/ 6 w 30"/>
                <a:gd name="T39" fmla="*/ 2 h 30"/>
                <a:gd name="T40" fmla="*/ 4 w 30"/>
                <a:gd name="T41" fmla="*/ 4 h 30"/>
                <a:gd name="T42" fmla="*/ 3 w 30"/>
                <a:gd name="T43" fmla="*/ 7 h 30"/>
                <a:gd name="T44" fmla="*/ 1 w 30"/>
                <a:gd name="T45" fmla="*/ 10 h 30"/>
                <a:gd name="T46" fmla="*/ 0 w 30"/>
                <a:gd name="T47" fmla="*/ 12 h 30"/>
                <a:gd name="T48" fmla="*/ 0 w 30"/>
                <a:gd name="T49" fmla="*/ 15 h 30"/>
                <a:gd name="T50" fmla="*/ 0 w 30"/>
                <a:gd name="T51" fmla="*/ 18 h 30"/>
                <a:gd name="T52" fmla="*/ 1 w 30"/>
                <a:gd name="T53" fmla="*/ 22 h 30"/>
                <a:gd name="T54" fmla="*/ 3 w 30"/>
                <a:gd name="T55" fmla="*/ 24 h 30"/>
                <a:gd name="T56" fmla="*/ 4 w 30"/>
                <a:gd name="T57" fmla="*/ 26 h 30"/>
                <a:gd name="T58" fmla="*/ 6 w 30"/>
                <a:gd name="T59" fmla="*/ 28 h 30"/>
                <a:gd name="T60" fmla="*/ 9 w 30"/>
                <a:gd name="T61" fmla="*/ 29 h 30"/>
                <a:gd name="T62" fmla="*/ 12 w 30"/>
                <a:gd name="T63" fmla="*/ 30 h 30"/>
                <a:gd name="T64" fmla="*/ 15 w 30"/>
                <a:gd name="T6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30"/>
                  </a:moveTo>
                  <a:lnTo>
                    <a:pt x="18" y="30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29" y="22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8" y="7"/>
                  </a:lnTo>
                  <a:lnTo>
                    <a:pt x="25" y="4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437">
              <a:extLst>
                <a:ext uri="{FF2B5EF4-FFF2-40B4-BE49-F238E27FC236}">
                  <a16:creationId xmlns="" xmlns:a16="http://schemas.microsoft.com/office/drawing/2014/main" id="{D18EAF35-3625-4470-AB67-8CF209FC0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563" y="2012950"/>
              <a:ext cx="9525" cy="9525"/>
            </a:xfrm>
            <a:custGeom>
              <a:avLst/>
              <a:gdLst>
                <a:gd name="T0" fmla="*/ 15 w 30"/>
                <a:gd name="T1" fmla="*/ 30 h 30"/>
                <a:gd name="T2" fmla="*/ 18 w 30"/>
                <a:gd name="T3" fmla="*/ 30 h 30"/>
                <a:gd name="T4" fmla="*/ 21 w 30"/>
                <a:gd name="T5" fmla="*/ 29 h 30"/>
                <a:gd name="T6" fmla="*/ 23 w 30"/>
                <a:gd name="T7" fmla="*/ 28 h 30"/>
                <a:gd name="T8" fmla="*/ 25 w 30"/>
                <a:gd name="T9" fmla="*/ 26 h 30"/>
                <a:gd name="T10" fmla="*/ 28 w 30"/>
                <a:gd name="T11" fmla="*/ 23 h 30"/>
                <a:gd name="T12" fmla="*/ 29 w 30"/>
                <a:gd name="T13" fmla="*/ 21 h 30"/>
                <a:gd name="T14" fmla="*/ 30 w 30"/>
                <a:gd name="T15" fmla="*/ 18 h 30"/>
                <a:gd name="T16" fmla="*/ 30 w 30"/>
                <a:gd name="T17" fmla="*/ 15 h 30"/>
                <a:gd name="T18" fmla="*/ 30 w 30"/>
                <a:gd name="T19" fmla="*/ 12 h 30"/>
                <a:gd name="T20" fmla="*/ 29 w 30"/>
                <a:gd name="T21" fmla="*/ 10 h 30"/>
                <a:gd name="T22" fmla="*/ 28 w 30"/>
                <a:gd name="T23" fmla="*/ 7 h 30"/>
                <a:gd name="T24" fmla="*/ 25 w 30"/>
                <a:gd name="T25" fmla="*/ 4 h 30"/>
                <a:gd name="T26" fmla="*/ 23 w 30"/>
                <a:gd name="T27" fmla="*/ 3 h 30"/>
                <a:gd name="T28" fmla="*/ 21 w 30"/>
                <a:gd name="T29" fmla="*/ 1 h 30"/>
                <a:gd name="T30" fmla="*/ 18 w 30"/>
                <a:gd name="T31" fmla="*/ 0 h 30"/>
                <a:gd name="T32" fmla="*/ 15 w 30"/>
                <a:gd name="T33" fmla="*/ 0 h 30"/>
                <a:gd name="T34" fmla="*/ 12 w 30"/>
                <a:gd name="T35" fmla="*/ 0 h 30"/>
                <a:gd name="T36" fmla="*/ 9 w 30"/>
                <a:gd name="T37" fmla="*/ 1 h 30"/>
                <a:gd name="T38" fmla="*/ 6 w 30"/>
                <a:gd name="T39" fmla="*/ 3 h 30"/>
                <a:gd name="T40" fmla="*/ 4 w 30"/>
                <a:gd name="T41" fmla="*/ 4 h 30"/>
                <a:gd name="T42" fmla="*/ 3 w 30"/>
                <a:gd name="T43" fmla="*/ 7 h 30"/>
                <a:gd name="T44" fmla="*/ 1 w 30"/>
                <a:gd name="T45" fmla="*/ 10 h 30"/>
                <a:gd name="T46" fmla="*/ 0 w 30"/>
                <a:gd name="T47" fmla="*/ 12 h 30"/>
                <a:gd name="T48" fmla="*/ 0 w 30"/>
                <a:gd name="T49" fmla="*/ 15 h 30"/>
                <a:gd name="T50" fmla="*/ 1 w 30"/>
                <a:gd name="T51" fmla="*/ 18 h 30"/>
                <a:gd name="T52" fmla="*/ 1 w 30"/>
                <a:gd name="T53" fmla="*/ 21 h 30"/>
                <a:gd name="T54" fmla="*/ 3 w 30"/>
                <a:gd name="T55" fmla="*/ 23 h 30"/>
                <a:gd name="T56" fmla="*/ 4 w 30"/>
                <a:gd name="T57" fmla="*/ 26 h 30"/>
                <a:gd name="T58" fmla="*/ 6 w 30"/>
                <a:gd name="T59" fmla="*/ 28 h 30"/>
                <a:gd name="T60" fmla="*/ 9 w 30"/>
                <a:gd name="T61" fmla="*/ 29 h 30"/>
                <a:gd name="T62" fmla="*/ 12 w 30"/>
                <a:gd name="T63" fmla="*/ 30 h 30"/>
                <a:gd name="T64" fmla="*/ 15 w 30"/>
                <a:gd name="T6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30"/>
                  </a:moveTo>
                  <a:lnTo>
                    <a:pt x="18" y="30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5" y="26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8" y="7"/>
                  </a:lnTo>
                  <a:lnTo>
                    <a:pt x="25" y="4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438">
              <a:extLst>
                <a:ext uri="{FF2B5EF4-FFF2-40B4-BE49-F238E27FC236}">
                  <a16:creationId xmlns="" xmlns:a16="http://schemas.microsoft.com/office/drawing/2014/main" id="{9A087088-5CAF-4F5D-A788-AC8D96E04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613" y="1993900"/>
              <a:ext cx="9525" cy="9525"/>
            </a:xfrm>
            <a:custGeom>
              <a:avLst/>
              <a:gdLst>
                <a:gd name="T0" fmla="*/ 15 w 30"/>
                <a:gd name="T1" fmla="*/ 30 h 30"/>
                <a:gd name="T2" fmla="*/ 18 w 30"/>
                <a:gd name="T3" fmla="*/ 30 h 30"/>
                <a:gd name="T4" fmla="*/ 21 w 30"/>
                <a:gd name="T5" fmla="*/ 29 h 30"/>
                <a:gd name="T6" fmla="*/ 23 w 30"/>
                <a:gd name="T7" fmla="*/ 28 h 30"/>
                <a:gd name="T8" fmla="*/ 25 w 30"/>
                <a:gd name="T9" fmla="*/ 26 h 30"/>
                <a:gd name="T10" fmla="*/ 27 w 30"/>
                <a:gd name="T11" fmla="*/ 24 h 30"/>
                <a:gd name="T12" fmla="*/ 29 w 30"/>
                <a:gd name="T13" fmla="*/ 21 h 30"/>
                <a:gd name="T14" fmla="*/ 30 w 30"/>
                <a:gd name="T15" fmla="*/ 18 h 30"/>
                <a:gd name="T16" fmla="*/ 30 w 30"/>
                <a:gd name="T17" fmla="*/ 15 h 30"/>
                <a:gd name="T18" fmla="*/ 30 w 30"/>
                <a:gd name="T19" fmla="*/ 12 h 30"/>
                <a:gd name="T20" fmla="*/ 29 w 30"/>
                <a:gd name="T21" fmla="*/ 10 h 30"/>
                <a:gd name="T22" fmla="*/ 27 w 30"/>
                <a:gd name="T23" fmla="*/ 6 h 30"/>
                <a:gd name="T24" fmla="*/ 25 w 30"/>
                <a:gd name="T25" fmla="*/ 4 h 30"/>
                <a:gd name="T26" fmla="*/ 23 w 30"/>
                <a:gd name="T27" fmla="*/ 3 h 30"/>
                <a:gd name="T28" fmla="*/ 21 w 30"/>
                <a:gd name="T29" fmla="*/ 1 h 30"/>
                <a:gd name="T30" fmla="*/ 18 w 30"/>
                <a:gd name="T31" fmla="*/ 0 h 30"/>
                <a:gd name="T32" fmla="*/ 15 w 30"/>
                <a:gd name="T33" fmla="*/ 0 h 30"/>
                <a:gd name="T34" fmla="*/ 12 w 30"/>
                <a:gd name="T35" fmla="*/ 0 h 30"/>
                <a:gd name="T36" fmla="*/ 9 w 30"/>
                <a:gd name="T37" fmla="*/ 1 h 30"/>
                <a:gd name="T38" fmla="*/ 6 w 30"/>
                <a:gd name="T39" fmla="*/ 3 h 30"/>
                <a:gd name="T40" fmla="*/ 4 w 30"/>
                <a:gd name="T41" fmla="*/ 4 h 30"/>
                <a:gd name="T42" fmla="*/ 3 w 30"/>
                <a:gd name="T43" fmla="*/ 6 h 30"/>
                <a:gd name="T44" fmla="*/ 1 w 30"/>
                <a:gd name="T45" fmla="*/ 10 h 30"/>
                <a:gd name="T46" fmla="*/ 1 w 30"/>
                <a:gd name="T47" fmla="*/ 12 h 30"/>
                <a:gd name="T48" fmla="*/ 0 w 30"/>
                <a:gd name="T49" fmla="*/ 15 h 30"/>
                <a:gd name="T50" fmla="*/ 1 w 30"/>
                <a:gd name="T51" fmla="*/ 18 h 30"/>
                <a:gd name="T52" fmla="*/ 1 w 30"/>
                <a:gd name="T53" fmla="*/ 21 h 30"/>
                <a:gd name="T54" fmla="*/ 3 w 30"/>
                <a:gd name="T55" fmla="*/ 24 h 30"/>
                <a:gd name="T56" fmla="*/ 4 w 30"/>
                <a:gd name="T57" fmla="*/ 26 h 30"/>
                <a:gd name="T58" fmla="*/ 6 w 30"/>
                <a:gd name="T59" fmla="*/ 28 h 30"/>
                <a:gd name="T60" fmla="*/ 9 w 30"/>
                <a:gd name="T61" fmla="*/ 29 h 30"/>
                <a:gd name="T62" fmla="*/ 12 w 30"/>
                <a:gd name="T63" fmla="*/ 30 h 30"/>
                <a:gd name="T64" fmla="*/ 15 w 30"/>
                <a:gd name="T6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30"/>
                  </a:moveTo>
                  <a:lnTo>
                    <a:pt x="18" y="30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5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439">
              <a:extLst>
                <a:ext uri="{FF2B5EF4-FFF2-40B4-BE49-F238E27FC236}">
                  <a16:creationId xmlns="" xmlns:a16="http://schemas.microsoft.com/office/drawing/2014/main" id="{F00C568E-443A-4E21-9B64-B3C65E2A9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613" y="1965325"/>
              <a:ext cx="9525" cy="9525"/>
            </a:xfrm>
            <a:custGeom>
              <a:avLst/>
              <a:gdLst>
                <a:gd name="T0" fmla="*/ 15 w 30"/>
                <a:gd name="T1" fmla="*/ 30 h 30"/>
                <a:gd name="T2" fmla="*/ 18 w 30"/>
                <a:gd name="T3" fmla="*/ 30 h 30"/>
                <a:gd name="T4" fmla="*/ 21 w 30"/>
                <a:gd name="T5" fmla="*/ 29 h 30"/>
                <a:gd name="T6" fmla="*/ 23 w 30"/>
                <a:gd name="T7" fmla="*/ 28 h 30"/>
                <a:gd name="T8" fmla="*/ 25 w 30"/>
                <a:gd name="T9" fmla="*/ 26 h 30"/>
                <a:gd name="T10" fmla="*/ 27 w 30"/>
                <a:gd name="T11" fmla="*/ 24 h 30"/>
                <a:gd name="T12" fmla="*/ 29 w 30"/>
                <a:gd name="T13" fmla="*/ 22 h 30"/>
                <a:gd name="T14" fmla="*/ 30 w 30"/>
                <a:gd name="T15" fmla="*/ 18 h 30"/>
                <a:gd name="T16" fmla="*/ 30 w 30"/>
                <a:gd name="T17" fmla="*/ 15 h 30"/>
                <a:gd name="T18" fmla="*/ 30 w 30"/>
                <a:gd name="T19" fmla="*/ 12 h 30"/>
                <a:gd name="T20" fmla="*/ 29 w 30"/>
                <a:gd name="T21" fmla="*/ 10 h 30"/>
                <a:gd name="T22" fmla="*/ 27 w 30"/>
                <a:gd name="T23" fmla="*/ 7 h 30"/>
                <a:gd name="T24" fmla="*/ 25 w 30"/>
                <a:gd name="T25" fmla="*/ 4 h 30"/>
                <a:gd name="T26" fmla="*/ 23 w 30"/>
                <a:gd name="T27" fmla="*/ 2 h 30"/>
                <a:gd name="T28" fmla="*/ 21 w 30"/>
                <a:gd name="T29" fmla="*/ 1 h 30"/>
                <a:gd name="T30" fmla="*/ 18 w 30"/>
                <a:gd name="T31" fmla="*/ 0 h 30"/>
                <a:gd name="T32" fmla="*/ 15 w 30"/>
                <a:gd name="T33" fmla="*/ 0 h 30"/>
                <a:gd name="T34" fmla="*/ 12 w 30"/>
                <a:gd name="T35" fmla="*/ 0 h 30"/>
                <a:gd name="T36" fmla="*/ 9 w 30"/>
                <a:gd name="T37" fmla="*/ 1 h 30"/>
                <a:gd name="T38" fmla="*/ 6 w 30"/>
                <a:gd name="T39" fmla="*/ 2 h 30"/>
                <a:gd name="T40" fmla="*/ 4 w 30"/>
                <a:gd name="T41" fmla="*/ 4 h 30"/>
                <a:gd name="T42" fmla="*/ 3 w 30"/>
                <a:gd name="T43" fmla="*/ 7 h 30"/>
                <a:gd name="T44" fmla="*/ 1 w 30"/>
                <a:gd name="T45" fmla="*/ 10 h 30"/>
                <a:gd name="T46" fmla="*/ 1 w 30"/>
                <a:gd name="T47" fmla="*/ 12 h 30"/>
                <a:gd name="T48" fmla="*/ 0 w 30"/>
                <a:gd name="T49" fmla="*/ 15 h 30"/>
                <a:gd name="T50" fmla="*/ 1 w 30"/>
                <a:gd name="T51" fmla="*/ 18 h 30"/>
                <a:gd name="T52" fmla="*/ 1 w 30"/>
                <a:gd name="T53" fmla="*/ 22 h 30"/>
                <a:gd name="T54" fmla="*/ 3 w 30"/>
                <a:gd name="T55" fmla="*/ 24 h 30"/>
                <a:gd name="T56" fmla="*/ 4 w 30"/>
                <a:gd name="T57" fmla="*/ 26 h 30"/>
                <a:gd name="T58" fmla="*/ 6 w 30"/>
                <a:gd name="T59" fmla="*/ 28 h 30"/>
                <a:gd name="T60" fmla="*/ 9 w 30"/>
                <a:gd name="T61" fmla="*/ 29 h 30"/>
                <a:gd name="T62" fmla="*/ 12 w 30"/>
                <a:gd name="T63" fmla="*/ 30 h 30"/>
                <a:gd name="T64" fmla="*/ 15 w 30"/>
                <a:gd name="T6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30"/>
                  </a:moveTo>
                  <a:lnTo>
                    <a:pt x="18" y="30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5" y="26"/>
                  </a:lnTo>
                  <a:lnTo>
                    <a:pt x="27" y="24"/>
                  </a:lnTo>
                  <a:lnTo>
                    <a:pt x="29" y="22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5" y="4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440">
              <a:extLst>
                <a:ext uri="{FF2B5EF4-FFF2-40B4-BE49-F238E27FC236}">
                  <a16:creationId xmlns="" xmlns:a16="http://schemas.microsoft.com/office/drawing/2014/main" id="{1CD2B814-E4CD-47F9-892B-97250E7D6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3988" y="2012950"/>
              <a:ext cx="9525" cy="9525"/>
            </a:xfrm>
            <a:custGeom>
              <a:avLst/>
              <a:gdLst>
                <a:gd name="T0" fmla="*/ 15 w 30"/>
                <a:gd name="T1" fmla="*/ 0 h 30"/>
                <a:gd name="T2" fmla="*/ 12 w 30"/>
                <a:gd name="T3" fmla="*/ 0 h 30"/>
                <a:gd name="T4" fmla="*/ 9 w 30"/>
                <a:gd name="T5" fmla="*/ 1 h 30"/>
                <a:gd name="T6" fmla="*/ 6 w 30"/>
                <a:gd name="T7" fmla="*/ 3 h 30"/>
                <a:gd name="T8" fmla="*/ 4 w 30"/>
                <a:gd name="T9" fmla="*/ 4 h 30"/>
                <a:gd name="T10" fmla="*/ 2 w 30"/>
                <a:gd name="T11" fmla="*/ 7 h 30"/>
                <a:gd name="T12" fmla="*/ 1 w 30"/>
                <a:gd name="T13" fmla="*/ 10 h 30"/>
                <a:gd name="T14" fmla="*/ 0 w 30"/>
                <a:gd name="T15" fmla="*/ 12 h 30"/>
                <a:gd name="T16" fmla="*/ 0 w 30"/>
                <a:gd name="T17" fmla="*/ 15 h 30"/>
                <a:gd name="T18" fmla="*/ 0 w 30"/>
                <a:gd name="T19" fmla="*/ 18 h 30"/>
                <a:gd name="T20" fmla="*/ 1 w 30"/>
                <a:gd name="T21" fmla="*/ 21 h 30"/>
                <a:gd name="T22" fmla="*/ 2 w 30"/>
                <a:gd name="T23" fmla="*/ 23 h 30"/>
                <a:gd name="T24" fmla="*/ 4 w 30"/>
                <a:gd name="T25" fmla="*/ 26 h 30"/>
                <a:gd name="T26" fmla="*/ 6 w 30"/>
                <a:gd name="T27" fmla="*/ 28 h 30"/>
                <a:gd name="T28" fmla="*/ 9 w 30"/>
                <a:gd name="T29" fmla="*/ 29 h 30"/>
                <a:gd name="T30" fmla="*/ 12 w 30"/>
                <a:gd name="T31" fmla="*/ 30 h 30"/>
                <a:gd name="T32" fmla="*/ 15 w 30"/>
                <a:gd name="T33" fmla="*/ 30 h 30"/>
                <a:gd name="T34" fmla="*/ 18 w 30"/>
                <a:gd name="T35" fmla="*/ 30 h 30"/>
                <a:gd name="T36" fmla="*/ 21 w 30"/>
                <a:gd name="T37" fmla="*/ 29 h 30"/>
                <a:gd name="T38" fmla="*/ 23 w 30"/>
                <a:gd name="T39" fmla="*/ 28 h 30"/>
                <a:gd name="T40" fmla="*/ 26 w 30"/>
                <a:gd name="T41" fmla="*/ 26 h 30"/>
                <a:gd name="T42" fmla="*/ 28 w 30"/>
                <a:gd name="T43" fmla="*/ 23 h 30"/>
                <a:gd name="T44" fmla="*/ 29 w 30"/>
                <a:gd name="T45" fmla="*/ 21 h 30"/>
                <a:gd name="T46" fmla="*/ 30 w 30"/>
                <a:gd name="T47" fmla="*/ 18 h 30"/>
                <a:gd name="T48" fmla="*/ 30 w 30"/>
                <a:gd name="T49" fmla="*/ 15 h 30"/>
                <a:gd name="T50" fmla="*/ 30 w 30"/>
                <a:gd name="T51" fmla="*/ 12 h 30"/>
                <a:gd name="T52" fmla="*/ 29 w 30"/>
                <a:gd name="T53" fmla="*/ 10 h 30"/>
                <a:gd name="T54" fmla="*/ 28 w 30"/>
                <a:gd name="T55" fmla="*/ 7 h 30"/>
                <a:gd name="T56" fmla="*/ 26 w 30"/>
                <a:gd name="T57" fmla="*/ 4 h 30"/>
                <a:gd name="T58" fmla="*/ 23 w 30"/>
                <a:gd name="T59" fmla="*/ 3 h 30"/>
                <a:gd name="T60" fmla="*/ 21 w 30"/>
                <a:gd name="T61" fmla="*/ 1 h 30"/>
                <a:gd name="T62" fmla="*/ 18 w 30"/>
                <a:gd name="T63" fmla="*/ 0 h 30"/>
                <a:gd name="T64" fmla="*/ 15 w 30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6" y="26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8" y="7"/>
                  </a:lnTo>
                  <a:lnTo>
                    <a:pt x="26" y="4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8" name="CuadroTexto 147">
            <a:extLst>
              <a:ext uri="{FF2B5EF4-FFF2-40B4-BE49-F238E27FC236}">
                <a16:creationId xmlns="" xmlns:a16="http://schemas.microsoft.com/office/drawing/2014/main" id="{C88D8D93-E7FC-4C7E-A978-29008FFDAB94}"/>
              </a:ext>
            </a:extLst>
          </p:cNvPr>
          <p:cNvSpPr txBox="1"/>
          <p:nvPr/>
        </p:nvSpPr>
        <p:spPr>
          <a:xfrm>
            <a:off x="4581381" y="2978762"/>
            <a:ext cx="302923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Clr>
                <a:srgbClr val="198AB7"/>
              </a:buClr>
              <a:buFont typeface="Segoe UI" panose="020B0502040204020203" pitchFamily="34" charset="0"/>
              <a:buChar char="›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massa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49" name="CuadroTexto 148">
            <a:extLst>
              <a:ext uri="{FF2B5EF4-FFF2-40B4-BE49-F238E27FC236}">
                <a16:creationId xmlns="" xmlns:a16="http://schemas.microsoft.com/office/drawing/2014/main" id="{4345C5F4-55E5-4719-A4DA-E975E99C71CB}"/>
              </a:ext>
            </a:extLst>
          </p:cNvPr>
          <p:cNvSpPr txBox="1"/>
          <p:nvPr/>
        </p:nvSpPr>
        <p:spPr>
          <a:xfrm>
            <a:off x="4581381" y="3979565"/>
            <a:ext cx="302923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Clr>
                <a:srgbClr val="198AB7"/>
              </a:buClr>
              <a:buFont typeface="Segoe UI" panose="020B0502040204020203" pitchFamily="34" charset="0"/>
              <a:buChar char="›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massa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0" name="CuadroTexto 149">
            <a:extLst>
              <a:ext uri="{FF2B5EF4-FFF2-40B4-BE49-F238E27FC236}">
                <a16:creationId xmlns="" xmlns:a16="http://schemas.microsoft.com/office/drawing/2014/main" id="{1E1F2D11-A8B6-409F-B7B9-E887B32E1F5B}"/>
              </a:ext>
            </a:extLst>
          </p:cNvPr>
          <p:cNvSpPr txBox="1"/>
          <p:nvPr/>
        </p:nvSpPr>
        <p:spPr>
          <a:xfrm>
            <a:off x="4581381" y="4980368"/>
            <a:ext cx="302923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Clr>
                <a:srgbClr val="198AB7"/>
              </a:buClr>
              <a:buFont typeface="Segoe UI" panose="020B0502040204020203" pitchFamily="34" charset="0"/>
              <a:buChar char="›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massa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1" name="CuadroTexto 150">
            <a:extLst>
              <a:ext uri="{FF2B5EF4-FFF2-40B4-BE49-F238E27FC236}">
                <a16:creationId xmlns="" xmlns:a16="http://schemas.microsoft.com/office/drawing/2014/main" id="{57CC26A7-507C-4E68-A968-6582F46E6991}"/>
              </a:ext>
            </a:extLst>
          </p:cNvPr>
          <p:cNvSpPr txBox="1"/>
          <p:nvPr/>
        </p:nvSpPr>
        <p:spPr>
          <a:xfrm>
            <a:off x="8413884" y="2978762"/>
            <a:ext cx="302923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Clr>
                <a:srgbClr val="198AB7"/>
              </a:buClr>
              <a:buFont typeface="Segoe UI" panose="020B0502040204020203" pitchFamily="34" charset="0"/>
              <a:buChar char="›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massa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2" name="CuadroTexto 151">
            <a:extLst>
              <a:ext uri="{FF2B5EF4-FFF2-40B4-BE49-F238E27FC236}">
                <a16:creationId xmlns="" xmlns:a16="http://schemas.microsoft.com/office/drawing/2014/main" id="{BB895310-0E3E-425F-95B1-FAE2C1166CC8}"/>
              </a:ext>
            </a:extLst>
          </p:cNvPr>
          <p:cNvSpPr txBox="1"/>
          <p:nvPr/>
        </p:nvSpPr>
        <p:spPr>
          <a:xfrm>
            <a:off x="8413884" y="3979565"/>
            <a:ext cx="302923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Clr>
                <a:srgbClr val="198AB7"/>
              </a:buClr>
              <a:buFont typeface="Segoe UI" panose="020B0502040204020203" pitchFamily="34" charset="0"/>
              <a:buChar char="›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massa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3" name="CuadroTexto 152">
            <a:extLst>
              <a:ext uri="{FF2B5EF4-FFF2-40B4-BE49-F238E27FC236}">
                <a16:creationId xmlns="" xmlns:a16="http://schemas.microsoft.com/office/drawing/2014/main" id="{8F556C50-34B7-4024-9995-334C6ADB01A6}"/>
              </a:ext>
            </a:extLst>
          </p:cNvPr>
          <p:cNvSpPr txBox="1"/>
          <p:nvPr/>
        </p:nvSpPr>
        <p:spPr>
          <a:xfrm>
            <a:off x="8413884" y="4980368"/>
            <a:ext cx="302923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Clr>
                <a:srgbClr val="198AB7"/>
              </a:buClr>
              <a:buFont typeface="Segoe UI" panose="020B0502040204020203" pitchFamily="34" charset="0"/>
              <a:buChar char="›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massa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cxnSp>
        <p:nvCxnSpPr>
          <p:cNvPr id="27" name="Conector recto 26">
            <a:extLst>
              <a:ext uri="{FF2B5EF4-FFF2-40B4-BE49-F238E27FC236}">
                <a16:creationId xmlns="" xmlns:a16="http://schemas.microsoft.com/office/drawing/2014/main" id="{363D6423-4099-4DBE-A184-AB36ADD1C949}"/>
              </a:ext>
            </a:extLst>
          </p:cNvPr>
          <p:cNvCxnSpPr/>
          <p:nvPr/>
        </p:nvCxnSpPr>
        <p:spPr>
          <a:xfrm>
            <a:off x="4750420" y="3799234"/>
            <a:ext cx="27208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ector recto 155">
            <a:extLst>
              <a:ext uri="{FF2B5EF4-FFF2-40B4-BE49-F238E27FC236}">
                <a16:creationId xmlns="" xmlns:a16="http://schemas.microsoft.com/office/drawing/2014/main" id="{444FAC01-040E-40EE-912D-C97EE3901449}"/>
              </a:ext>
            </a:extLst>
          </p:cNvPr>
          <p:cNvCxnSpPr/>
          <p:nvPr/>
        </p:nvCxnSpPr>
        <p:spPr>
          <a:xfrm>
            <a:off x="8548840" y="3799234"/>
            <a:ext cx="27208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ector recto 156">
            <a:extLst>
              <a:ext uri="{FF2B5EF4-FFF2-40B4-BE49-F238E27FC236}">
                <a16:creationId xmlns="" xmlns:a16="http://schemas.microsoft.com/office/drawing/2014/main" id="{104C25DD-1A50-4DE9-AA25-7466F70C15FE}"/>
              </a:ext>
            </a:extLst>
          </p:cNvPr>
          <p:cNvCxnSpPr/>
          <p:nvPr/>
        </p:nvCxnSpPr>
        <p:spPr>
          <a:xfrm>
            <a:off x="4750420" y="4825146"/>
            <a:ext cx="27208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ector recto 157">
            <a:extLst>
              <a:ext uri="{FF2B5EF4-FFF2-40B4-BE49-F238E27FC236}">
                <a16:creationId xmlns="" xmlns:a16="http://schemas.microsoft.com/office/drawing/2014/main" id="{ED2E1748-A8C4-4DDE-91D8-DB866F5D5E0A}"/>
              </a:ext>
            </a:extLst>
          </p:cNvPr>
          <p:cNvCxnSpPr/>
          <p:nvPr/>
        </p:nvCxnSpPr>
        <p:spPr>
          <a:xfrm>
            <a:off x="8548840" y="4825146"/>
            <a:ext cx="27208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Slide Number Placeholder 13">
            <a:extLst>
              <a:ext uri="{FF2B5EF4-FFF2-40B4-BE49-F238E27FC236}">
                <a16:creationId xmlns="" xmlns:a16="http://schemas.microsoft.com/office/drawing/2014/main" id="{F7DE2951-832A-4A35-A9F9-B017C9CA87A1}"/>
              </a:ext>
            </a:extLst>
          </p:cNvPr>
          <p:cNvSpPr txBox="1">
            <a:spLocks/>
          </p:cNvSpPr>
          <p:nvPr/>
        </p:nvSpPr>
        <p:spPr>
          <a:xfrm>
            <a:off x="10064584" y="6492874"/>
            <a:ext cx="1632116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11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1  2  3  </a:t>
            </a:r>
            <a:fld id="{D22807A5-47C3-4D75-A73A-1A4F2D9B8EC1}" type="slidenum">
              <a:rPr lang="en-ID" sz="1200" b="1" smtClean="0">
                <a:solidFill>
                  <a:srgbClr val="198AB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4</a:t>
            </a:fld>
            <a:r>
              <a:rPr lang="en-ID" sz="1100" dirty="0"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ID" sz="11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5  6  7  8  9  10</a:t>
            </a:r>
          </a:p>
        </p:txBody>
      </p:sp>
      <p:cxnSp>
        <p:nvCxnSpPr>
          <p:cNvPr id="179" name="Conector recto 178">
            <a:extLst>
              <a:ext uri="{FF2B5EF4-FFF2-40B4-BE49-F238E27FC236}">
                <a16:creationId xmlns="" xmlns:a16="http://schemas.microsoft.com/office/drawing/2014/main" id="{B06D3F6B-5454-4652-912A-9772D8BC6635}"/>
              </a:ext>
            </a:extLst>
          </p:cNvPr>
          <p:cNvCxnSpPr/>
          <p:nvPr/>
        </p:nvCxnSpPr>
        <p:spPr>
          <a:xfrm>
            <a:off x="5758764" y="1306949"/>
            <a:ext cx="674473" cy="0"/>
          </a:xfrm>
          <a:prstGeom prst="line">
            <a:avLst/>
          </a:prstGeom>
          <a:ln w="25400">
            <a:solidFill>
              <a:srgbClr val="03E7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ángulo 51">
            <a:extLst>
              <a:ext uri="{FF2B5EF4-FFF2-40B4-BE49-F238E27FC236}">
                <a16:creationId xmlns="" xmlns:a16="http://schemas.microsoft.com/office/drawing/2014/main" id="{21B79998-8BCE-49F6-AC42-5AEC8E80577F}"/>
              </a:ext>
            </a:extLst>
          </p:cNvPr>
          <p:cNvSpPr/>
          <p:nvPr/>
        </p:nvSpPr>
        <p:spPr>
          <a:xfrm>
            <a:off x="-278779" y="1828800"/>
            <a:ext cx="4327464" cy="4343400"/>
          </a:xfrm>
          <a:prstGeom prst="rect">
            <a:avLst/>
          </a:prstGeom>
          <a:noFill/>
          <a:ln w="15875">
            <a:solidFill>
              <a:srgbClr val="198AB7">
                <a:alpha val="26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1061">
            <a:extLst>
              <a:ext uri="{FF2B5EF4-FFF2-40B4-BE49-F238E27FC236}">
                <a16:creationId xmlns="" xmlns:a16="http://schemas.microsoft.com/office/drawing/2014/main" id="{1E0B6443-977A-422D-A237-B14847DEB731}"/>
              </a:ext>
            </a:extLst>
          </p:cNvPr>
          <p:cNvGrpSpPr/>
          <p:nvPr/>
        </p:nvGrpSpPr>
        <p:grpSpPr>
          <a:xfrm>
            <a:off x="1724283" y="3682551"/>
            <a:ext cx="621867" cy="590776"/>
            <a:chOff x="11601450" y="1368425"/>
            <a:chExt cx="285750" cy="271463"/>
          </a:xfrm>
          <a:solidFill>
            <a:srgbClr val="198AB7"/>
          </a:solidFill>
        </p:grpSpPr>
        <p:sp>
          <p:nvSpPr>
            <p:cNvPr id="54" name="Freeform 175">
              <a:extLst>
                <a:ext uri="{FF2B5EF4-FFF2-40B4-BE49-F238E27FC236}">
                  <a16:creationId xmlns="" xmlns:a16="http://schemas.microsoft.com/office/drawing/2014/main" id="{FE0604D6-3AC2-44DC-8F50-68242D99D4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01450" y="1525588"/>
              <a:ext cx="285750" cy="114300"/>
            </a:xfrm>
            <a:custGeom>
              <a:avLst/>
              <a:gdLst>
                <a:gd name="T0" fmla="*/ 611 w 902"/>
                <a:gd name="T1" fmla="*/ 290 h 359"/>
                <a:gd name="T2" fmla="*/ 516 w 902"/>
                <a:gd name="T3" fmla="*/ 325 h 359"/>
                <a:gd name="T4" fmla="*/ 435 w 902"/>
                <a:gd name="T5" fmla="*/ 324 h 359"/>
                <a:gd name="T6" fmla="*/ 325 w 902"/>
                <a:gd name="T7" fmla="*/ 292 h 359"/>
                <a:gd name="T8" fmla="*/ 210 w 902"/>
                <a:gd name="T9" fmla="*/ 252 h 359"/>
                <a:gd name="T10" fmla="*/ 306 w 902"/>
                <a:gd name="T11" fmla="*/ 61 h 359"/>
                <a:gd name="T12" fmla="*/ 386 w 902"/>
                <a:gd name="T13" fmla="*/ 82 h 359"/>
                <a:gd name="T14" fmla="*/ 446 w 902"/>
                <a:gd name="T15" fmla="*/ 118 h 359"/>
                <a:gd name="T16" fmla="*/ 500 w 902"/>
                <a:gd name="T17" fmla="*/ 120 h 359"/>
                <a:gd name="T18" fmla="*/ 554 w 902"/>
                <a:gd name="T19" fmla="*/ 120 h 359"/>
                <a:gd name="T20" fmla="*/ 590 w 902"/>
                <a:gd name="T21" fmla="*/ 125 h 359"/>
                <a:gd name="T22" fmla="*/ 601 w 902"/>
                <a:gd name="T23" fmla="*/ 144 h 359"/>
                <a:gd name="T24" fmla="*/ 598 w 902"/>
                <a:gd name="T25" fmla="*/ 166 h 359"/>
                <a:gd name="T26" fmla="*/ 578 w 902"/>
                <a:gd name="T27" fmla="*/ 180 h 359"/>
                <a:gd name="T28" fmla="*/ 355 w 902"/>
                <a:gd name="T29" fmla="*/ 181 h 359"/>
                <a:gd name="T30" fmla="*/ 347 w 902"/>
                <a:gd name="T31" fmla="*/ 189 h 359"/>
                <a:gd name="T32" fmla="*/ 347 w 902"/>
                <a:gd name="T33" fmla="*/ 201 h 359"/>
                <a:gd name="T34" fmla="*/ 355 w 902"/>
                <a:gd name="T35" fmla="*/ 208 h 359"/>
                <a:gd name="T36" fmla="*/ 578 w 902"/>
                <a:gd name="T37" fmla="*/ 209 h 359"/>
                <a:gd name="T38" fmla="*/ 604 w 902"/>
                <a:gd name="T39" fmla="*/ 201 h 359"/>
                <a:gd name="T40" fmla="*/ 778 w 902"/>
                <a:gd name="T41" fmla="*/ 136 h 359"/>
                <a:gd name="T42" fmla="*/ 818 w 902"/>
                <a:gd name="T43" fmla="*/ 135 h 359"/>
                <a:gd name="T44" fmla="*/ 861 w 902"/>
                <a:gd name="T45" fmla="*/ 161 h 359"/>
                <a:gd name="T46" fmla="*/ 712 w 902"/>
                <a:gd name="T47" fmla="*/ 237 h 359"/>
                <a:gd name="T48" fmla="*/ 901 w 902"/>
                <a:gd name="T49" fmla="*/ 159 h 359"/>
                <a:gd name="T50" fmla="*/ 871 w 902"/>
                <a:gd name="T51" fmla="*/ 130 h 359"/>
                <a:gd name="T52" fmla="*/ 825 w 902"/>
                <a:gd name="T53" fmla="*/ 106 h 359"/>
                <a:gd name="T54" fmla="*/ 790 w 902"/>
                <a:gd name="T55" fmla="*/ 102 h 359"/>
                <a:gd name="T56" fmla="*/ 631 w 902"/>
                <a:gd name="T57" fmla="*/ 151 h 359"/>
                <a:gd name="T58" fmla="*/ 622 w 902"/>
                <a:gd name="T59" fmla="*/ 117 h 359"/>
                <a:gd name="T60" fmla="*/ 602 w 902"/>
                <a:gd name="T61" fmla="*/ 97 h 359"/>
                <a:gd name="T62" fmla="*/ 578 w 902"/>
                <a:gd name="T63" fmla="*/ 90 h 359"/>
                <a:gd name="T64" fmla="*/ 526 w 902"/>
                <a:gd name="T65" fmla="*/ 90 h 359"/>
                <a:gd name="T66" fmla="*/ 474 w 902"/>
                <a:gd name="T67" fmla="*/ 90 h 359"/>
                <a:gd name="T68" fmla="*/ 395 w 902"/>
                <a:gd name="T69" fmla="*/ 53 h 359"/>
                <a:gd name="T70" fmla="*/ 309 w 902"/>
                <a:gd name="T71" fmla="*/ 31 h 359"/>
                <a:gd name="T72" fmla="*/ 180 w 902"/>
                <a:gd name="T73" fmla="*/ 11 h 359"/>
                <a:gd name="T74" fmla="*/ 174 w 902"/>
                <a:gd name="T75" fmla="*/ 2 h 359"/>
                <a:gd name="T76" fmla="*/ 15 w 902"/>
                <a:gd name="T77" fmla="*/ 0 h 359"/>
                <a:gd name="T78" fmla="*/ 4 w 902"/>
                <a:gd name="T79" fmla="*/ 4 h 359"/>
                <a:gd name="T80" fmla="*/ 0 w 902"/>
                <a:gd name="T81" fmla="*/ 15 h 359"/>
                <a:gd name="T82" fmla="*/ 2 w 902"/>
                <a:gd name="T83" fmla="*/ 293 h 359"/>
                <a:gd name="T84" fmla="*/ 12 w 902"/>
                <a:gd name="T85" fmla="*/ 299 h 359"/>
                <a:gd name="T86" fmla="*/ 171 w 902"/>
                <a:gd name="T87" fmla="*/ 299 h 359"/>
                <a:gd name="T88" fmla="*/ 179 w 902"/>
                <a:gd name="T89" fmla="*/ 291 h 359"/>
                <a:gd name="T90" fmla="*/ 208 w 902"/>
                <a:gd name="T91" fmla="*/ 282 h 359"/>
                <a:gd name="T92" fmla="*/ 313 w 902"/>
                <a:gd name="T93" fmla="*/ 320 h 359"/>
                <a:gd name="T94" fmla="*/ 419 w 902"/>
                <a:gd name="T95" fmla="*/ 352 h 359"/>
                <a:gd name="T96" fmla="*/ 492 w 902"/>
                <a:gd name="T97" fmla="*/ 359 h 359"/>
                <a:gd name="T98" fmla="*/ 539 w 902"/>
                <a:gd name="T99" fmla="*/ 351 h 359"/>
                <a:gd name="T100" fmla="*/ 610 w 902"/>
                <a:gd name="T101" fmla="*/ 323 h 359"/>
                <a:gd name="T102" fmla="*/ 743 w 902"/>
                <a:gd name="T103" fmla="*/ 256 h 359"/>
                <a:gd name="T104" fmla="*/ 823 w 902"/>
                <a:gd name="T105" fmla="*/ 214 h 359"/>
                <a:gd name="T106" fmla="*/ 897 w 902"/>
                <a:gd name="T107" fmla="*/ 176 h 359"/>
                <a:gd name="T108" fmla="*/ 902 w 902"/>
                <a:gd name="T109" fmla="*/ 167 h 359"/>
                <a:gd name="T110" fmla="*/ 30 w 902"/>
                <a:gd name="T111" fmla="*/ 3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2" h="359">
                  <a:moveTo>
                    <a:pt x="712" y="237"/>
                  </a:moveTo>
                  <a:lnTo>
                    <a:pt x="674" y="258"/>
                  </a:lnTo>
                  <a:lnTo>
                    <a:pt x="641" y="275"/>
                  </a:lnTo>
                  <a:lnTo>
                    <a:pt x="611" y="290"/>
                  </a:lnTo>
                  <a:lnTo>
                    <a:pt x="584" y="303"/>
                  </a:lnTo>
                  <a:lnTo>
                    <a:pt x="559" y="312"/>
                  </a:lnTo>
                  <a:lnTo>
                    <a:pt x="537" y="320"/>
                  </a:lnTo>
                  <a:lnTo>
                    <a:pt x="516" y="325"/>
                  </a:lnTo>
                  <a:lnTo>
                    <a:pt x="496" y="328"/>
                  </a:lnTo>
                  <a:lnTo>
                    <a:pt x="477" y="329"/>
                  </a:lnTo>
                  <a:lnTo>
                    <a:pt x="456" y="327"/>
                  </a:lnTo>
                  <a:lnTo>
                    <a:pt x="435" y="324"/>
                  </a:lnTo>
                  <a:lnTo>
                    <a:pt x="411" y="319"/>
                  </a:lnTo>
                  <a:lnTo>
                    <a:pt x="386" y="312"/>
                  </a:lnTo>
                  <a:lnTo>
                    <a:pt x="357" y="303"/>
                  </a:lnTo>
                  <a:lnTo>
                    <a:pt x="325" y="292"/>
                  </a:lnTo>
                  <a:lnTo>
                    <a:pt x="288" y="279"/>
                  </a:lnTo>
                  <a:lnTo>
                    <a:pt x="265" y="271"/>
                  </a:lnTo>
                  <a:lnTo>
                    <a:pt x="238" y="262"/>
                  </a:lnTo>
                  <a:lnTo>
                    <a:pt x="210" y="252"/>
                  </a:lnTo>
                  <a:lnTo>
                    <a:pt x="180" y="242"/>
                  </a:lnTo>
                  <a:lnTo>
                    <a:pt x="180" y="60"/>
                  </a:lnTo>
                  <a:lnTo>
                    <a:pt x="286" y="60"/>
                  </a:lnTo>
                  <a:lnTo>
                    <a:pt x="306" y="61"/>
                  </a:lnTo>
                  <a:lnTo>
                    <a:pt x="327" y="63"/>
                  </a:lnTo>
                  <a:lnTo>
                    <a:pt x="347" y="68"/>
                  </a:lnTo>
                  <a:lnTo>
                    <a:pt x="366" y="73"/>
                  </a:lnTo>
                  <a:lnTo>
                    <a:pt x="386" y="82"/>
                  </a:lnTo>
                  <a:lnTo>
                    <a:pt x="405" y="92"/>
                  </a:lnTo>
                  <a:lnTo>
                    <a:pt x="423" y="103"/>
                  </a:lnTo>
                  <a:lnTo>
                    <a:pt x="441" y="116"/>
                  </a:lnTo>
                  <a:lnTo>
                    <a:pt x="446" y="118"/>
                  </a:lnTo>
                  <a:lnTo>
                    <a:pt x="451" y="120"/>
                  </a:lnTo>
                  <a:lnTo>
                    <a:pt x="471" y="120"/>
                  </a:lnTo>
                  <a:lnTo>
                    <a:pt x="486" y="120"/>
                  </a:lnTo>
                  <a:lnTo>
                    <a:pt x="500" y="120"/>
                  </a:lnTo>
                  <a:lnTo>
                    <a:pt x="515" y="120"/>
                  </a:lnTo>
                  <a:lnTo>
                    <a:pt x="526" y="120"/>
                  </a:lnTo>
                  <a:lnTo>
                    <a:pt x="539" y="120"/>
                  </a:lnTo>
                  <a:lnTo>
                    <a:pt x="554" y="120"/>
                  </a:lnTo>
                  <a:lnTo>
                    <a:pt x="571" y="120"/>
                  </a:lnTo>
                  <a:lnTo>
                    <a:pt x="578" y="121"/>
                  </a:lnTo>
                  <a:lnTo>
                    <a:pt x="585" y="123"/>
                  </a:lnTo>
                  <a:lnTo>
                    <a:pt x="590" y="125"/>
                  </a:lnTo>
                  <a:lnTo>
                    <a:pt x="595" y="129"/>
                  </a:lnTo>
                  <a:lnTo>
                    <a:pt x="598" y="135"/>
                  </a:lnTo>
                  <a:lnTo>
                    <a:pt x="600" y="139"/>
                  </a:lnTo>
                  <a:lnTo>
                    <a:pt x="601" y="144"/>
                  </a:lnTo>
                  <a:lnTo>
                    <a:pt x="601" y="150"/>
                  </a:lnTo>
                  <a:lnTo>
                    <a:pt x="601" y="155"/>
                  </a:lnTo>
                  <a:lnTo>
                    <a:pt x="600" y="160"/>
                  </a:lnTo>
                  <a:lnTo>
                    <a:pt x="598" y="166"/>
                  </a:lnTo>
                  <a:lnTo>
                    <a:pt x="595" y="170"/>
                  </a:lnTo>
                  <a:lnTo>
                    <a:pt x="590" y="174"/>
                  </a:lnTo>
                  <a:lnTo>
                    <a:pt x="585" y="177"/>
                  </a:lnTo>
                  <a:lnTo>
                    <a:pt x="578" y="180"/>
                  </a:lnTo>
                  <a:lnTo>
                    <a:pt x="571" y="180"/>
                  </a:lnTo>
                  <a:lnTo>
                    <a:pt x="361" y="180"/>
                  </a:lnTo>
                  <a:lnTo>
                    <a:pt x="358" y="181"/>
                  </a:lnTo>
                  <a:lnTo>
                    <a:pt x="355" y="181"/>
                  </a:lnTo>
                  <a:lnTo>
                    <a:pt x="352" y="183"/>
                  </a:lnTo>
                  <a:lnTo>
                    <a:pt x="350" y="184"/>
                  </a:lnTo>
                  <a:lnTo>
                    <a:pt x="348" y="187"/>
                  </a:lnTo>
                  <a:lnTo>
                    <a:pt x="347" y="189"/>
                  </a:lnTo>
                  <a:lnTo>
                    <a:pt x="346" y="192"/>
                  </a:lnTo>
                  <a:lnTo>
                    <a:pt x="346" y="194"/>
                  </a:lnTo>
                  <a:lnTo>
                    <a:pt x="346" y="198"/>
                  </a:lnTo>
                  <a:lnTo>
                    <a:pt x="347" y="201"/>
                  </a:lnTo>
                  <a:lnTo>
                    <a:pt x="348" y="203"/>
                  </a:lnTo>
                  <a:lnTo>
                    <a:pt x="350" y="205"/>
                  </a:lnTo>
                  <a:lnTo>
                    <a:pt x="352" y="207"/>
                  </a:lnTo>
                  <a:lnTo>
                    <a:pt x="355" y="208"/>
                  </a:lnTo>
                  <a:lnTo>
                    <a:pt x="358" y="209"/>
                  </a:lnTo>
                  <a:lnTo>
                    <a:pt x="361" y="209"/>
                  </a:lnTo>
                  <a:lnTo>
                    <a:pt x="571" y="209"/>
                  </a:lnTo>
                  <a:lnTo>
                    <a:pt x="578" y="209"/>
                  </a:lnTo>
                  <a:lnTo>
                    <a:pt x="586" y="208"/>
                  </a:lnTo>
                  <a:lnTo>
                    <a:pt x="592" y="206"/>
                  </a:lnTo>
                  <a:lnTo>
                    <a:pt x="599" y="204"/>
                  </a:lnTo>
                  <a:lnTo>
                    <a:pt x="604" y="201"/>
                  </a:lnTo>
                  <a:lnTo>
                    <a:pt x="610" y="198"/>
                  </a:lnTo>
                  <a:lnTo>
                    <a:pt x="614" y="193"/>
                  </a:lnTo>
                  <a:lnTo>
                    <a:pt x="618" y="188"/>
                  </a:lnTo>
                  <a:lnTo>
                    <a:pt x="778" y="136"/>
                  </a:lnTo>
                  <a:lnTo>
                    <a:pt x="788" y="133"/>
                  </a:lnTo>
                  <a:lnTo>
                    <a:pt x="799" y="132"/>
                  </a:lnTo>
                  <a:lnTo>
                    <a:pt x="809" y="132"/>
                  </a:lnTo>
                  <a:lnTo>
                    <a:pt x="818" y="135"/>
                  </a:lnTo>
                  <a:lnTo>
                    <a:pt x="829" y="139"/>
                  </a:lnTo>
                  <a:lnTo>
                    <a:pt x="839" y="144"/>
                  </a:lnTo>
                  <a:lnTo>
                    <a:pt x="850" y="152"/>
                  </a:lnTo>
                  <a:lnTo>
                    <a:pt x="861" y="161"/>
                  </a:lnTo>
                  <a:lnTo>
                    <a:pt x="818" y="183"/>
                  </a:lnTo>
                  <a:lnTo>
                    <a:pt x="780" y="202"/>
                  </a:lnTo>
                  <a:lnTo>
                    <a:pt x="745" y="221"/>
                  </a:lnTo>
                  <a:lnTo>
                    <a:pt x="712" y="237"/>
                  </a:lnTo>
                  <a:lnTo>
                    <a:pt x="712" y="237"/>
                  </a:lnTo>
                  <a:close/>
                  <a:moveTo>
                    <a:pt x="902" y="166"/>
                  </a:moveTo>
                  <a:lnTo>
                    <a:pt x="902" y="165"/>
                  </a:lnTo>
                  <a:lnTo>
                    <a:pt x="901" y="159"/>
                  </a:lnTo>
                  <a:lnTo>
                    <a:pt x="898" y="154"/>
                  </a:lnTo>
                  <a:lnTo>
                    <a:pt x="898" y="154"/>
                  </a:lnTo>
                  <a:lnTo>
                    <a:pt x="885" y="142"/>
                  </a:lnTo>
                  <a:lnTo>
                    <a:pt x="871" y="130"/>
                  </a:lnTo>
                  <a:lnTo>
                    <a:pt x="857" y="120"/>
                  </a:lnTo>
                  <a:lnTo>
                    <a:pt x="841" y="112"/>
                  </a:lnTo>
                  <a:lnTo>
                    <a:pt x="833" y="109"/>
                  </a:lnTo>
                  <a:lnTo>
                    <a:pt x="825" y="106"/>
                  </a:lnTo>
                  <a:lnTo>
                    <a:pt x="816" y="103"/>
                  </a:lnTo>
                  <a:lnTo>
                    <a:pt x="808" y="102"/>
                  </a:lnTo>
                  <a:lnTo>
                    <a:pt x="799" y="102"/>
                  </a:lnTo>
                  <a:lnTo>
                    <a:pt x="790" y="102"/>
                  </a:lnTo>
                  <a:lnTo>
                    <a:pt x="780" y="105"/>
                  </a:lnTo>
                  <a:lnTo>
                    <a:pt x="769" y="107"/>
                  </a:lnTo>
                  <a:lnTo>
                    <a:pt x="631" y="153"/>
                  </a:lnTo>
                  <a:lnTo>
                    <a:pt x="631" y="151"/>
                  </a:lnTo>
                  <a:lnTo>
                    <a:pt x="631" y="150"/>
                  </a:lnTo>
                  <a:lnTo>
                    <a:pt x="630" y="139"/>
                  </a:lnTo>
                  <a:lnTo>
                    <a:pt x="628" y="128"/>
                  </a:lnTo>
                  <a:lnTo>
                    <a:pt x="622" y="117"/>
                  </a:lnTo>
                  <a:lnTo>
                    <a:pt x="616" y="109"/>
                  </a:lnTo>
                  <a:lnTo>
                    <a:pt x="612" y="105"/>
                  </a:lnTo>
                  <a:lnTo>
                    <a:pt x="607" y="100"/>
                  </a:lnTo>
                  <a:lnTo>
                    <a:pt x="602" y="97"/>
                  </a:lnTo>
                  <a:lnTo>
                    <a:pt x="597" y="95"/>
                  </a:lnTo>
                  <a:lnTo>
                    <a:pt x="591" y="93"/>
                  </a:lnTo>
                  <a:lnTo>
                    <a:pt x="585" y="91"/>
                  </a:lnTo>
                  <a:lnTo>
                    <a:pt x="578" y="90"/>
                  </a:lnTo>
                  <a:lnTo>
                    <a:pt x="571" y="90"/>
                  </a:lnTo>
                  <a:lnTo>
                    <a:pt x="554" y="90"/>
                  </a:lnTo>
                  <a:lnTo>
                    <a:pt x="539" y="90"/>
                  </a:lnTo>
                  <a:lnTo>
                    <a:pt x="526" y="90"/>
                  </a:lnTo>
                  <a:lnTo>
                    <a:pt x="515" y="90"/>
                  </a:lnTo>
                  <a:lnTo>
                    <a:pt x="501" y="90"/>
                  </a:lnTo>
                  <a:lnTo>
                    <a:pt x="488" y="90"/>
                  </a:lnTo>
                  <a:lnTo>
                    <a:pt x="474" y="90"/>
                  </a:lnTo>
                  <a:lnTo>
                    <a:pt x="456" y="90"/>
                  </a:lnTo>
                  <a:lnTo>
                    <a:pt x="436" y="76"/>
                  </a:lnTo>
                  <a:lnTo>
                    <a:pt x="417" y="64"/>
                  </a:lnTo>
                  <a:lnTo>
                    <a:pt x="395" y="53"/>
                  </a:lnTo>
                  <a:lnTo>
                    <a:pt x="375" y="45"/>
                  </a:lnTo>
                  <a:lnTo>
                    <a:pt x="352" y="38"/>
                  </a:lnTo>
                  <a:lnTo>
                    <a:pt x="331" y="34"/>
                  </a:lnTo>
                  <a:lnTo>
                    <a:pt x="309" y="31"/>
                  </a:lnTo>
                  <a:lnTo>
                    <a:pt x="286" y="30"/>
                  </a:lnTo>
                  <a:lnTo>
                    <a:pt x="180" y="30"/>
                  </a:lnTo>
                  <a:lnTo>
                    <a:pt x="180" y="15"/>
                  </a:lnTo>
                  <a:lnTo>
                    <a:pt x="180" y="11"/>
                  </a:lnTo>
                  <a:lnTo>
                    <a:pt x="179" y="8"/>
                  </a:lnTo>
                  <a:lnTo>
                    <a:pt x="178" y="6"/>
                  </a:lnTo>
                  <a:lnTo>
                    <a:pt x="176" y="4"/>
                  </a:lnTo>
                  <a:lnTo>
                    <a:pt x="174" y="2"/>
                  </a:lnTo>
                  <a:lnTo>
                    <a:pt x="171" y="1"/>
                  </a:lnTo>
                  <a:lnTo>
                    <a:pt x="168" y="0"/>
                  </a:lnTo>
                  <a:lnTo>
                    <a:pt x="16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286"/>
                  </a:lnTo>
                  <a:lnTo>
                    <a:pt x="0" y="288"/>
                  </a:lnTo>
                  <a:lnTo>
                    <a:pt x="1" y="291"/>
                  </a:lnTo>
                  <a:lnTo>
                    <a:pt x="2" y="293"/>
                  </a:lnTo>
                  <a:lnTo>
                    <a:pt x="4" y="296"/>
                  </a:lnTo>
                  <a:lnTo>
                    <a:pt x="6" y="297"/>
                  </a:lnTo>
                  <a:lnTo>
                    <a:pt x="9" y="299"/>
                  </a:lnTo>
                  <a:lnTo>
                    <a:pt x="12" y="299"/>
                  </a:lnTo>
                  <a:lnTo>
                    <a:pt x="15" y="301"/>
                  </a:lnTo>
                  <a:lnTo>
                    <a:pt x="165" y="301"/>
                  </a:lnTo>
                  <a:lnTo>
                    <a:pt x="168" y="299"/>
                  </a:lnTo>
                  <a:lnTo>
                    <a:pt x="171" y="299"/>
                  </a:lnTo>
                  <a:lnTo>
                    <a:pt x="174" y="297"/>
                  </a:lnTo>
                  <a:lnTo>
                    <a:pt x="176" y="296"/>
                  </a:lnTo>
                  <a:lnTo>
                    <a:pt x="178" y="293"/>
                  </a:lnTo>
                  <a:lnTo>
                    <a:pt x="179" y="291"/>
                  </a:lnTo>
                  <a:lnTo>
                    <a:pt x="180" y="288"/>
                  </a:lnTo>
                  <a:lnTo>
                    <a:pt x="180" y="286"/>
                  </a:lnTo>
                  <a:lnTo>
                    <a:pt x="180" y="274"/>
                  </a:lnTo>
                  <a:lnTo>
                    <a:pt x="208" y="282"/>
                  </a:lnTo>
                  <a:lnTo>
                    <a:pt x="232" y="292"/>
                  </a:lnTo>
                  <a:lnTo>
                    <a:pt x="256" y="299"/>
                  </a:lnTo>
                  <a:lnTo>
                    <a:pt x="279" y="307"/>
                  </a:lnTo>
                  <a:lnTo>
                    <a:pt x="313" y="320"/>
                  </a:lnTo>
                  <a:lnTo>
                    <a:pt x="343" y="329"/>
                  </a:lnTo>
                  <a:lnTo>
                    <a:pt x="371" y="339"/>
                  </a:lnTo>
                  <a:lnTo>
                    <a:pt x="396" y="347"/>
                  </a:lnTo>
                  <a:lnTo>
                    <a:pt x="419" y="352"/>
                  </a:lnTo>
                  <a:lnTo>
                    <a:pt x="440" y="356"/>
                  </a:lnTo>
                  <a:lnTo>
                    <a:pt x="461" y="358"/>
                  </a:lnTo>
                  <a:lnTo>
                    <a:pt x="479" y="359"/>
                  </a:lnTo>
                  <a:lnTo>
                    <a:pt x="492" y="359"/>
                  </a:lnTo>
                  <a:lnTo>
                    <a:pt x="503" y="358"/>
                  </a:lnTo>
                  <a:lnTo>
                    <a:pt x="515" y="356"/>
                  </a:lnTo>
                  <a:lnTo>
                    <a:pt x="527" y="354"/>
                  </a:lnTo>
                  <a:lnTo>
                    <a:pt x="539" y="351"/>
                  </a:lnTo>
                  <a:lnTo>
                    <a:pt x="552" y="347"/>
                  </a:lnTo>
                  <a:lnTo>
                    <a:pt x="566" y="342"/>
                  </a:lnTo>
                  <a:lnTo>
                    <a:pt x="580" y="337"/>
                  </a:lnTo>
                  <a:lnTo>
                    <a:pt x="610" y="323"/>
                  </a:lnTo>
                  <a:lnTo>
                    <a:pt x="644" y="307"/>
                  </a:lnTo>
                  <a:lnTo>
                    <a:pt x="682" y="288"/>
                  </a:lnTo>
                  <a:lnTo>
                    <a:pt x="726" y="264"/>
                  </a:lnTo>
                  <a:lnTo>
                    <a:pt x="743" y="256"/>
                  </a:lnTo>
                  <a:lnTo>
                    <a:pt x="762" y="246"/>
                  </a:lnTo>
                  <a:lnTo>
                    <a:pt x="781" y="235"/>
                  </a:lnTo>
                  <a:lnTo>
                    <a:pt x="801" y="226"/>
                  </a:lnTo>
                  <a:lnTo>
                    <a:pt x="823" y="214"/>
                  </a:lnTo>
                  <a:lnTo>
                    <a:pt x="845" y="203"/>
                  </a:lnTo>
                  <a:lnTo>
                    <a:pt x="869" y="190"/>
                  </a:lnTo>
                  <a:lnTo>
                    <a:pt x="893" y="178"/>
                  </a:lnTo>
                  <a:lnTo>
                    <a:pt x="897" y="176"/>
                  </a:lnTo>
                  <a:lnTo>
                    <a:pt x="899" y="174"/>
                  </a:lnTo>
                  <a:lnTo>
                    <a:pt x="901" y="171"/>
                  </a:lnTo>
                  <a:lnTo>
                    <a:pt x="902" y="168"/>
                  </a:lnTo>
                  <a:lnTo>
                    <a:pt x="902" y="167"/>
                  </a:lnTo>
                  <a:lnTo>
                    <a:pt x="902" y="166"/>
                  </a:lnTo>
                  <a:close/>
                  <a:moveTo>
                    <a:pt x="150" y="271"/>
                  </a:moveTo>
                  <a:lnTo>
                    <a:pt x="30" y="271"/>
                  </a:lnTo>
                  <a:lnTo>
                    <a:pt x="30" y="30"/>
                  </a:lnTo>
                  <a:lnTo>
                    <a:pt x="150" y="30"/>
                  </a:lnTo>
                  <a:lnTo>
                    <a:pt x="150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5" name="Freeform 176">
              <a:extLst>
                <a:ext uri="{FF2B5EF4-FFF2-40B4-BE49-F238E27FC236}">
                  <a16:creationId xmlns="" xmlns:a16="http://schemas.microsoft.com/office/drawing/2014/main" id="{4A1C0EE3-242F-4DCA-81BC-B81AB33117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44325" y="1473200"/>
              <a:ext cx="9525" cy="38100"/>
            </a:xfrm>
            <a:custGeom>
              <a:avLst/>
              <a:gdLst>
                <a:gd name="T0" fmla="*/ 15 w 30"/>
                <a:gd name="T1" fmla="*/ 120 h 120"/>
                <a:gd name="T2" fmla="*/ 18 w 30"/>
                <a:gd name="T3" fmla="*/ 118 h 120"/>
                <a:gd name="T4" fmla="*/ 20 w 30"/>
                <a:gd name="T5" fmla="*/ 118 h 120"/>
                <a:gd name="T6" fmla="*/ 24 w 30"/>
                <a:gd name="T7" fmla="*/ 116 h 120"/>
                <a:gd name="T8" fmla="*/ 26 w 30"/>
                <a:gd name="T9" fmla="*/ 115 h 120"/>
                <a:gd name="T10" fmla="*/ 28 w 30"/>
                <a:gd name="T11" fmla="*/ 113 h 120"/>
                <a:gd name="T12" fmla="*/ 29 w 30"/>
                <a:gd name="T13" fmla="*/ 110 h 120"/>
                <a:gd name="T14" fmla="*/ 30 w 30"/>
                <a:gd name="T15" fmla="*/ 108 h 120"/>
                <a:gd name="T16" fmla="*/ 30 w 30"/>
                <a:gd name="T17" fmla="*/ 105 h 120"/>
                <a:gd name="T18" fmla="*/ 30 w 30"/>
                <a:gd name="T19" fmla="*/ 14 h 120"/>
                <a:gd name="T20" fmla="*/ 30 w 30"/>
                <a:gd name="T21" fmla="*/ 11 h 120"/>
                <a:gd name="T22" fmla="*/ 29 w 30"/>
                <a:gd name="T23" fmla="*/ 8 h 120"/>
                <a:gd name="T24" fmla="*/ 28 w 30"/>
                <a:gd name="T25" fmla="*/ 6 h 120"/>
                <a:gd name="T26" fmla="*/ 26 w 30"/>
                <a:gd name="T27" fmla="*/ 4 h 120"/>
                <a:gd name="T28" fmla="*/ 24 w 30"/>
                <a:gd name="T29" fmla="*/ 2 h 120"/>
                <a:gd name="T30" fmla="*/ 20 w 30"/>
                <a:gd name="T31" fmla="*/ 1 h 120"/>
                <a:gd name="T32" fmla="*/ 18 w 30"/>
                <a:gd name="T33" fmla="*/ 0 h 120"/>
                <a:gd name="T34" fmla="*/ 15 w 30"/>
                <a:gd name="T35" fmla="*/ 0 h 120"/>
                <a:gd name="T36" fmla="*/ 12 w 30"/>
                <a:gd name="T37" fmla="*/ 0 h 120"/>
                <a:gd name="T38" fmla="*/ 10 w 30"/>
                <a:gd name="T39" fmla="*/ 1 h 120"/>
                <a:gd name="T40" fmla="*/ 6 w 30"/>
                <a:gd name="T41" fmla="*/ 2 h 120"/>
                <a:gd name="T42" fmla="*/ 4 w 30"/>
                <a:gd name="T43" fmla="*/ 4 h 120"/>
                <a:gd name="T44" fmla="*/ 2 w 30"/>
                <a:gd name="T45" fmla="*/ 6 h 120"/>
                <a:gd name="T46" fmla="*/ 1 w 30"/>
                <a:gd name="T47" fmla="*/ 8 h 120"/>
                <a:gd name="T48" fmla="*/ 0 w 30"/>
                <a:gd name="T49" fmla="*/ 11 h 120"/>
                <a:gd name="T50" fmla="*/ 0 w 30"/>
                <a:gd name="T51" fmla="*/ 15 h 120"/>
                <a:gd name="T52" fmla="*/ 0 w 30"/>
                <a:gd name="T53" fmla="*/ 105 h 120"/>
                <a:gd name="T54" fmla="*/ 0 w 30"/>
                <a:gd name="T55" fmla="*/ 108 h 120"/>
                <a:gd name="T56" fmla="*/ 1 w 30"/>
                <a:gd name="T57" fmla="*/ 110 h 120"/>
                <a:gd name="T58" fmla="*/ 2 w 30"/>
                <a:gd name="T59" fmla="*/ 113 h 120"/>
                <a:gd name="T60" fmla="*/ 4 w 30"/>
                <a:gd name="T61" fmla="*/ 115 h 120"/>
                <a:gd name="T62" fmla="*/ 6 w 30"/>
                <a:gd name="T63" fmla="*/ 116 h 120"/>
                <a:gd name="T64" fmla="*/ 10 w 30"/>
                <a:gd name="T65" fmla="*/ 118 h 120"/>
                <a:gd name="T66" fmla="*/ 12 w 30"/>
                <a:gd name="T67" fmla="*/ 120 h 120"/>
                <a:gd name="T68" fmla="*/ 15 w 30"/>
                <a:gd name="T69" fmla="*/ 120 h 120"/>
                <a:gd name="T70" fmla="*/ 15 w 30"/>
                <a:gd name="T7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20">
                  <a:moveTo>
                    <a:pt x="15" y="120"/>
                  </a:move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26" y="115"/>
                  </a:lnTo>
                  <a:lnTo>
                    <a:pt x="28" y="113"/>
                  </a:lnTo>
                  <a:lnTo>
                    <a:pt x="29" y="110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0"/>
                  </a:lnTo>
                  <a:lnTo>
                    <a:pt x="2" y="113"/>
                  </a:lnTo>
                  <a:lnTo>
                    <a:pt x="4" y="115"/>
                  </a:lnTo>
                  <a:lnTo>
                    <a:pt x="6" y="116"/>
                  </a:lnTo>
                  <a:lnTo>
                    <a:pt x="10" y="118"/>
                  </a:lnTo>
                  <a:lnTo>
                    <a:pt x="12" y="120"/>
                  </a:lnTo>
                  <a:lnTo>
                    <a:pt x="15" y="120"/>
                  </a:lnTo>
                  <a:lnTo>
                    <a:pt x="1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6" name="Freeform 177">
              <a:extLst>
                <a:ext uri="{FF2B5EF4-FFF2-40B4-BE49-F238E27FC236}">
                  <a16:creationId xmlns="" xmlns:a16="http://schemas.microsoft.com/office/drawing/2014/main" id="{BB755280-2696-4154-B60E-6866A644C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01475" y="1387475"/>
              <a:ext cx="9525" cy="38100"/>
            </a:xfrm>
            <a:custGeom>
              <a:avLst/>
              <a:gdLst>
                <a:gd name="T0" fmla="*/ 15 w 30"/>
                <a:gd name="T1" fmla="*/ 120 h 120"/>
                <a:gd name="T2" fmla="*/ 18 w 30"/>
                <a:gd name="T3" fmla="*/ 120 h 120"/>
                <a:gd name="T4" fmla="*/ 21 w 30"/>
                <a:gd name="T5" fmla="*/ 118 h 120"/>
                <a:gd name="T6" fmla="*/ 24 w 30"/>
                <a:gd name="T7" fmla="*/ 117 h 120"/>
                <a:gd name="T8" fmla="*/ 26 w 30"/>
                <a:gd name="T9" fmla="*/ 115 h 120"/>
                <a:gd name="T10" fmla="*/ 28 w 30"/>
                <a:gd name="T11" fmla="*/ 113 h 120"/>
                <a:gd name="T12" fmla="*/ 29 w 30"/>
                <a:gd name="T13" fmla="*/ 111 h 120"/>
                <a:gd name="T14" fmla="*/ 30 w 30"/>
                <a:gd name="T15" fmla="*/ 108 h 120"/>
                <a:gd name="T16" fmla="*/ 30 w 30"/>
                <a:gd name="T17" fmla="*/ 105 h 120"/>
                <a:gd name="T18" fmla="*/ 30 w 30"/>
                <a:gd name="T19" fmla="*/ 15 h 120"/>
                <a:gd name="T20" fmla="*/ 30 w 30"/>
                <a:gd name="T21" fmla="*/ 11 h 120"/>
                <a:gd name="T22" fmla="*/ 29 w 30"/>
                <a:gd name="T23" fmla="*/ 8 h 120"/>
                <a:gd name="T24" fmla="*/ 28 w 30"/>
                <a:gd name="T25" fmla="*/ 6 h 120"/>
                <a:gd name="T26" fmla="*/ 26 w 30"/>
                <a:gd name="T27" fmla="*/ 4 h 120"/>
                <a:gd name="T28" fmla="*/ 24 w 30"/>
                <a:gd name="T29" fmla="*/ 2 h 120"/>
                <a:gd name="T30" fmla="*/ 21 w 30"/>
                <a:gd name="T31" fmla="*/ 1 h 120"/>
                <a:gd name="T32" fmla="*/ 18 w 30"/>
                <a:gd name="T33" fmla="*/ 0 h 120"/>
                <a:gd name="T34" fmla="*/ 15 w 30"/>
                <a:gd name="T35" fmla="*/ 0 h 120"/>
                <a:gd name="T36" fmla="*/ 13 w 30"/>
                <a:gd name="T37" fmla="*/ 0 h 120"/>
                <a:gd name="T38" fmla="*/ 10 w 30"/>
                <a:gd name="T39" fmla="*/ 1 h 120"/>
                <a:gd name="T40" fmla="*/ 7 w 30"/>
                <a:gd name="T41" fmla="*/ 2 h 120"/>
                <a:gd name="T42" fmla="*/ 4 w 30"/>
                <a:gd name="T43" fmla="*/ 4 h 120"/>
                <a:gd name="T44" fmla="*/ 3 w 30"/>
                <a:gd name="T45" fmla="*/ 6 h 120"/>
                <a:gd name="T46" fmla="*/ 1 w 30"/>
                <a:gd name="T47" fmla="*/ 8 h 120"/>
                <a:gd name="T48" fmla="*/ 1 w 30"/>
                <a:gd name="T49" fmla="*/ 11 h 120"/>
                <a:gd name="T50" fmla="*/ 0 w 30"/>
                <a:gd name="T51" fmla="*/ 15 h 120"/>
                <a:gd name="T52" fmla="*/ 0 w 30"/>
                <a:gd name="T53" fmla="*/ 105 h 120"/>
                <a:gd name="T54" fmla="*/ 1 w 30"/>
                <a:gd name="T55" fmla="*/ 108 h 120"/>
                <a:gd name="T56" fmla="*/ 1 w 30"/>
                <a:gd name="T57" fmla="*/ 111 h 120"/>
                <a:gd name="T58" fmla="*/ 3 w 30"/>
                <a:gd name="T59" fmla="*/ 113 h 120"/>
                <a:gd name="T60" fmla="*/ 4 w 30"/>
                <a:gd name="T61" fmla="*/ 115 h 120"/>
                <a:gd name="T62" fmla="*/ 7 w 30"/>
                <a:gd name="T63" fmla="*/ 117 h 120"/>
                <a:gd name="T64" fmla="*/ 10 w 30"/>
                <a:gd name="T65" fmla="*/ 118 h 120"/>
                <a:gd name="T66" fmla="*/ 13 w 30"/>
                <a:gd name="T67" fmla="*/ 120 h 120"/>
                <a:gd name="T68" fmla="*/ 15 w 30"/>
                <a:gd name="T69" fmla="*/ 120 h 120"/>
                <a:gd name="T70" fmla="*/ 15 w 30"/>
                <a:gd name="T7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20">
                  <a:moveTo>
                    <a:pt x="15" y="120"/>
                  </a:moveTo>
                  <a:lnTo>
                    <a:pt x="18" y="120"/>
                  </a:lnTo>
                  <a:lnTo>
                    <a:pt x="21" y="118"/>
                  </a:lnTo>
                  <a:lnTo>
                    <a:pt x="24" y="117"/>
                  </a:lnTo>
                  <a:lnTo>
                    <a:pt x="26" y="115"/>
                  </a:lnTo>
                  <a:lnTo>
                    <a:pt x="28" y="113"/>
                  </a:lnTo>
                  <a:lnTo>
                    <a:pt x="29" y="111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1" y="108"/>
                  </a:lnTo>
                  <a:lnTo>
                    <a:pt x="1" y="111"/>
                  </a:lnTo>
                  <a:lnTo>
                    <a:pt x="3" y="113"/>
                  </a:lnTo>
                  <a:lnTo>
                    <a:pt x="4" y="115"/>
                  </a:lnTo>
                  <a:lnTo>
                    <a:pt x="7" y="117"/>
                  </a:lnTo>
                  <a:lnTo>
                    <a:pt x="10" y="118"/>
                  </a:lnTo>
                  <a:lnTo>
                    <a:pt x="13" y="120"/>
                  </a:lnTo>
                  <a:lnTo>
                    <a:pt x="15" y="120"/>
                  </a:lnTo>
                  <a:lnTo>
                    <a:pt x="1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7" name="Freeform 178">
              <a:extLst>
                <a:ext uri="{FF2B5EF4-FFF2-40B4-BE49-F238E27FC236}">
                  <a16:creationId xmlns="" xmlns:a16="http://schemas.microsoft.com/office/drawing/2014/main" id="{8D907D81-1862-408B-AC28-40AC1B6F17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10988" y="1454150"/>
              <a:ext cx="76200" cy="76200"/>
            </a:xfrm>
            <a:custGeom>
              <a:avLst/>
              <a:gdLst>
                <a:gd name="T0" fmla="*/ 138 w 240"/>
                <a:gd name="T1" fmla="*/ 32 h 241"/>
                <a:gd name="T2" fmla="*/ 163 w 240"/>
                <a:gd name="T3" fmla="*/ 41 h 241"/>
                <a:gd name="T4" fmla="*/ 184 w 240"/>
                <a:gd name="T5" fmla="*/ 56 h 241"/>
                <a:gd name="T6" fmla="*/ 199 w 240"/>
                <a:gd name="T7" fmla="*/ 78 h 241"/>
                <a:gd name="T8" fmla="*/ 208 w 240"/>
                <a:gd name="T9" fmla="*/ 102 h 241"/>
                <a:gd name="T10" fmla="*/ 210 w 240"/>
                <a:gd name="T11" fmla="*/ 129 h 241"/>
                <a:gd name="T12" fmla="*/ 204 w 240"/>
                <a:gd name="T13" fmla="*/ 155 h 241"/>
                <a:gd name="T14" fmla="*/ 190 w 240"/>
                <a:gd name="T15" fmla="*/ 177 h 241"/>
                <a:gd name="T16" fmla="*/ 170 w 240"/>
                <a:gd name="T17" fmla="*/ 194 h 241"/>
                <a:gd name="T18" fmla="*/ 147 w 240"/>
                <a:gd name="T19" fmla="*/ 206 h 241"/>
                <a:gd name="T20" fmla="*/ 120 w 240"/>
                <a:gd name="T21" fmla="*/ 211 h 241"/>
                <a:gd name="T22" fmla="*/ 93 w 240"/>
                <a:gd name="T23" fmla="*/ 206 h 241"/>
                <a:gd name="T24" fmla="*/ 70 w 240"/>
                <a:gd name="T25" fmla="*/ 194 h 241"/>
                <a:gd name="T26" fmla="*/ 50 w 240"/>
                <a:gd name="T27" fmla="*/ 177 h 241"/>
                <a:gd name="T28" fmla="*/ 36 w 240"/>
                <a:gd name="T29" fmla="*/ 155 h 241"/>
                <a:gd name="T30" fmla="*/ 30 w 240"/>
                <a:gd name="T31" fmla="*/ 129 h 241"/>
                <a:gd name="T32" fmla="*/ 31 w 240"/>
                <a:gd name="T33" fmla="*/ 102 h 241"/>
                <a:gd name="T34" fmla="*/ 41 w 240"/>
                <a:gd name="T35" fmla="*/ 78 h 241"/>
                <a:gd name="T36" fmla="*/ 56 w 240"/>
                <a:gd name="T37" fmla="*/ 56 h 241"/>
                <a:gd name="T38" fmla="*/ 77 w 240"/>
                <a:gd name="T39" fmla="*/ 41 h 241"/>
                <a:gd name="T40" fmla="*/ 102 w 240"/>
                <a:gd name="T41" fmla="*/ 32 h 241"/>
                <a:gd name="T42" fmla="*/ 120 w 240"/>
                <a:gd name="T43" fmla="*/ 30 h 241"/>
                <a:gd name="T44" fmla="*/ 145 w 240"/>
                <a:gd name="T45" fmla="*/ 238 h 241"/>
                <a:gd name="T46" fmla="*/ 177 w 240"/>
                <a:gd name="T47" fmla="*/ 226 h 241"/>
                <a:gd name="T48" fmla="*/ 205 w 240"/>
                <a:gd name="T49" fmla="*/ 205 h 241"/>
                <a:gd name="T50" fmla="*/ 226 w 240"/>
                <a:gd name="T51" fmla="*/ 177 h 241"/>
                <a:gd name="T52" fmla="*/ 238 w 240"/>
                <a:gd name="T53" fmla="*/ 144 h 241"/>
                <a:gd name="T54" fmla="*/ 240 w 240"/>
                <a:gd name="T55" fmla="*/ 108 h 241"/>
                <a:gd name="T56" fmla="*/ 230 w 240"/>
                <a:gd name="T57" fmla="*/ 73 h 241"/>
                <a:gd name="T58" fmla="*/ 213 w 240"/>
                <a:gd name="T59" fmla="*/ 43 h 241"/>
                <a:gd name="T60" fmla="*/ 187 w 240"/>
                <a:gd name="T61" fmla="*/ 21 h 241"/>
                <a:gd name="T62" fmla="*/ 155 w 240"/>
                <a:gd name="T63" fmla="*/ 5 h 241"/>
                <a:gd name="T64" fmla="*/ 120 w 240"/>
                <a:gd name="T65" fmla="*/ 0 h 241"/>
                <a:gd name="T66" fmla="*/ 85 w 240"/>
                <a:gd name="T67" fmla="*/ 5 h 241"/>
                <a:gd name="T68" fmla="*/ 53 w 240"/>
                <a:gd name="T69" fmla="*/ 21 h 241"/>
                <a:gd name="T70" fmla="*/ 27 w 240"/>
                <a:gd name="T71" fmla="*/ 43 h 241"/>
                <a:gd name="T72" fmla="*/ 10 w 240"/>
                <a:gd name="T73" fmla="*/ 73 h 241"/>
                <a:gd name="T74" fmla="*/ 0 w 240"/>
                <a:gd name="T75" fmla="*/ 108 h 241"/>
                <a:gd name="T76" fmla="*/ 2 w 240"/>
                <a:gd name="T77" fmla="*/ 144 h 241"/>
                <a:gd name="T78" fmla="*/ 14 w 240"/>
                <a:gd name="T79" fmla="*/ 177 h 241"/>
                <a:gd name="T80" fmla="*/ 35 w 240"/>
                <a:gd name="T81" fmla="*/ 205 h 241"/>
                <a:gd name="T82" fmla="*/ 63 w 240"/>
                <a:gd name="T83" fmla="*/ 226 h 241"/>
                <a:gd name="T84" fmla="*/ 95 w 240"/>
                <a:gd name="T85" fmla="*/ 2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0" h="241">
                  <a:moveTo>
                    <a:pt x="120" y="30"/>
                  </a:moveTo>
                  <a:lnTo>
                    <a:pt x="130" y="31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7"/>
                  </a:lnTo>
                  <a:lnTo>
                    <a:pt x="163" y="41"/>
                  </a:lnTo>
                  <a:lnTo>
                    <a:pt x="170" y="46"/>
                  </a:lnTo>
                  <a:lnTo>
                    <a:pt x="178" y="51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70"/>
                  </a:lnTo>
                  <a:lnTo>
                    <a:pt x="199" y="78"/>
                  </a:lnTo>
                  <a:lnTo>
                    <a:pt x="204" y="85"/>
                  </a:lnTo>
                  <a:lnTo>
                    <a:pt x="206" y="94"/>
                  </a:lnTo>
                  <a:lnTo>
                    <a:pt x="208" y="102"/>
                  </a:lnTo>
                  <a:lnTo>
                    <a:pt x="210" y="111"/>
                  </a:lnTo>
                  <a:lnTo>
                    <a:pt x="210" y="121"/>
                  </a:lnTo>
                  <a:lnTo>
                    <a:pt x="210" y="129"/>
                  </a:lnTo>
                  <a:lnTo>
                    <a:pt x="208" y="139"/>
                  </a:lnTo>
                  <a:lnTo>
                    <a:pt x="206" y="147"/>
                  </a:lnTo>
                  <a:lnTo>
                    <a:pt x="204" y="155"/>
                  </a:lnTo>
                  <a:lnTo>
                    <a:pt x="199" y="163"/>
                  </a:lnTo>
                  <a:lnTo>
                    <a:pt x="195" y="171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90"/>
                  </a:lnTo>
                  <a:lnTo>
                    <a:pt x="170" y="194"/>
                  </a:lnTo>
                  <a:lnTo>
                    <a:pt x="163" y="200"/>
                  </a:lnTo>
                  <a:lnTo>
                    <a:pt x="155" y="203"/>
                  </a:lnTo>
                  <a:lnTo>
                    <a:pt x="147" y="206"/>
                  </a:lnTo>
                  <a:lnTo>
                    <a:pt x="138" y="208"/>
                  </a:lnTo>
                  <a:lnTo>
                    <a:pt x="130" y="209"/>
                  </a:lnTo>
                  <a:lnTo>
                    <a:pt x="120" y="211"/>
                  </a:lnTo>
                  <a:lnTo>
                    <a:pt x="110" y="209"/>
                  </a:lnTo>
                  <a:lnTo>
                    <a:pt x="102" y="208"/>
                  </a:lnTo>
                  <a:lnTo>
                    <a:pt x="93" y="206"/>
                  </a:lnTo>
                  <a:lnTo>
                    <a:pt x="85" y="203"/>
                  </a:lnTo>
                  <a:lnTo>
                    <a:pt x="77" y="200"/>
                  </a:lnTo>
                  <a:lnTo>
                    <a:pt x="70" y="194"/>
                  </a:lnTo>
                  <a:lnTo>
                    <a:pt x="62" y="190"/>
                  </a:lnTo>
                  <a:lnTo>
                    <a:pt x="56" y="184"/>
                  </a:lnTo>
                  <a:lnTo>
                    <a:pt x="50" y="177"/>
                  </a:lnTo>
                  <a:lnTo>
                    <a:pt x="45" y="171"/>
                  </a:lnTo>
                  <a:lnTo>
                    <a:pt x="41" y="163"/>
                  </a:lnTo>
                  <a:lnTo>
                    <a:pt x="36" y="155"/>
                  </a:lnTo>
                  <a:lnTo>
                    <a:pt x="34" y="147"/>
                  </a:lnTo>
                  <a:lnTo>
                    <a:pt x="31" y="139"/>
                  </a:lnTo>
                  <a:lnTo>
                    <a:pt x="30" y="129"/>
                  </a:lnTo>
                  <a:lnTo>
                    <a:pt x="30" y="121"/>
                  </a:lnTo>
                  <a:lnTo>
                    <a:pt x="30" y="111"/>
                  </a:lnTo>
                  <a:lnTo>
                    <a:pt x="31" y="102"/>
                  </a:lnTo>
                  <a:lnTo>
                    <a:pt x="34" y="94"/>
                  </a:lnTo>
                  <a:lnTo>
                    <a:pt x="36" y="85"/>
                  </a:lnTo>
                  <a:lnTo>
                    <a:pt x="41" y="78"/>
                  </a:lnTo>
                  <a:lnTo>
                    <a:pt x="45" y="70"/>
                  </a:lnTo>
                  <a:lnTo>
                    <a:pt x="50" y="63"/>
                  </a:lnTo>
                  <a:lnTo>
                    <a:pt x="56" y="56"/>
                  </a:lnTo>
                  <a:lnTo>
                    <a:pt x="62" y="51"/>
                  </a:lnTo>
                  <a:lnTo>
                    <a:pt x="70" y="46"/>
                  </a:lnTo>
                  <a:lnTo>
                    <a:pt x="77" y="41"/>
                  </a:lnTo>
                  <a:lnTo>
                    <a:pt x="85" y="37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0" y="31"/>
                  </a:lnTo>
                  <a:lnTo>
                    <a:pt x="120" y="30"/>
                  </a:lnTo>
                  <a:lnTo>
                    <a:pt x="120" y="30"/>
                  </a:lnTo>
                  <a:close/>
                  <a:moveTo>
                    <a:pt x="120" y="241"/>
                  </a:moveTo>
                  <a:lnTo>
                    <a:pt x="132" y="239"/>
                  </a:lnTo>
                  <a:lnTo>
                    <a:pt x="145" y="238"/>
                  </a:lnTo>
                  <a:lnTo>
                    <a:pt x="155" y="235"/>
                  </a:lnTo>
                  <a:lnTo>
                    <a:pt x="167" y="231"/>
                  </a:lnTo>
                  <a:lnTo>
                    <a:pt x="177" y="226"/>
                  </a:lnTo>
                  <a:lnTo>
                    <a:pt x="187" y="220"/>
                  </a:lnTo>
                  <a:lnTo>
                    <a:pt x="196" y="213"/>
                  </a:lnTo>
                  <a:lnTo>
                    <a:pt x="205" y="205"/>
                  </a:lnTo>
                  <a:lnTo>
                    <a:pt x="213" y="197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0" y="167"/>
                  </a:lnTo>
                  <a:lnTo>
                    <a:pt x="235" y="156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0" y="121"/>
                  </a:lnTo>
                  <a:lnTo>
                    <a:pt x="240" y="108"/>
                  </a:lnTo>
                  <a:lnTo>
                    <a:pt x="238" y="96"/>
                  </a:lnTo>
                  <a:lnTo>
                    <a:pt x="235" y="84"/>
                  </a:lnTo>
                  <a:lnTo>
                    <a:pt x="230" y="73"/>
                  </a:lnTo>
                  <a:lnTo>
                    <a:pt x="226" y="63"/>
                  </a:lnTo>
                  <a:lnTo>
                    <a:pt x="220" y="53"/>
                  </a:lnTo>
                  <a:lnTo>
                    <a:pt x="213" y="43"/>
                  </a:lnTo>
                  <a:lnTo>
                    <a:pt x="205" y="35"/>
                  </a:lnTo>
                  <a:lnTo>
                    <a:pt x="196" y="27"/>
                  </a:lnTo>
                  <a:lnTo>
                    <a:pt x="187" y="21"/>
                  </a:lnTo>
                  <a:lnTo>
                    <a:pt x="177" y="15"/>
                  </a:lnTo>
                  <a:lnTo>
                    <a:pt x="167" y="9"/>
                  </a:lnTo>
                  <a:lnTo>
                    <a:pt x="155" y="5"/>
                  </a:lnTo>
                  <a:lnTo>
                    <a:pt x="145" y="3"/>
                  </a:lnTo>
                  <a:lnTo>
                    <a:pt x="132" y="1"/>
                  </a:lnTo>
                  <a:lnTo>
                    <a:pt x="120" y="0"/>
                  </a:lnTo>
                  <a:lnTo>
                    <a:pt x="108" y="1"/>
                  </a:lnTo>
                  <a:lnTo>
                    <a:pt x="95" y="3"/>
                  </a:lnTo>
                  <a:lnTo>
                    <a:pt x="85" y="5"/>
                  </a:lnTo>
                  <a:lnTo>
                    <a:pt x="73" y="9"/>
                  </a:lnTo>
                  <a:lnTo>
                    <a:pt x="63" y="15"/>
                  </a:lnTo>
                  <a:lnTo>
                    <a:pt x="53" y="21"/>
                  </a:lnTo>
                  <a:lnTo>
                    <a:pt x="44" y="27"/>
                  </a:lnTo>
                  <a:lnTo>
                    <a:pt x="35" y="35"/>
                  </a:lnTo>
                  <a:lnTo>
                    <a:pt x="27" y="43"/>
                  </a:lnTo>
                  <a:lnTo>
                    <a:pt x="20" y="53"/>
                  </a:lnTo>
                  <a:lnTo>
                    <a:pt x="14" y="63"/>
                  </a:lnTo>
                  <a:lnTo>
                    <a:pt x="10" y="73"/>
                  </a:lnTo>
                  <a:lnTo>
                    <a:pt x="5" y="84"/>
                  </a:lnTo>
                  <a:lnTo>
                    <a:pt x="2" y="96"/>
                  </a:lnTo>
                  <a:lnTo>
                    <a:pt x="0" y="108"/>
                  </a:lnTo>
                  <a:lnTo>
                    <a:pt x="0" y="121"/>
                  </a:lnTo>
                  <a:lnTo>
                    <a:pt x="0" y="132"/>
                  </a:lnTo>
                  <a:lnTo>
                    <a:pt x="2" y="144"/>
                  </a:lnTo>
                  <a:lnTo>
                    <a:pt x="5" y="156"/>
                  </a:lnTo>
                  <a:lnTo>
                    <a:pt x="10" y="167"/>
                  </a:lnTo>
                  <a:lnTo>
                    <a:pt x="14" y="177"/>
                  </a:lnTo>
                  <a:lnTo>
                    <a:pt x="20" y="187"/>
                  </a:lnTo>
                  <a:lnTo>
                    <a:pt x="27" y="197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53" y="220"/>
                  </a:lnTo>
                  <a:lnTo>
                    <a:pt x="63" y="226"/>
                  </a:lnTo>
                  <a:lnTo>
                    <a:pt x="73" y="231"/>
                  </a:lnTo>
                  <a:lnTo>
                    <a:pt x="85" y="235"/>
                  </a:lnTo>
                  <a:lnTo>
                    <a:pt x="95" y="238"/>
                  </a:lnTo>
                  <a:lnTo>
                    <a:pt x="108" y="239"/>
                  </a:lnTo>
                  <a:lnTo>
                    <a:pt x="120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8" name="Freeform 179">
              <a:extLst>
                <a:ext uri="{FF2B5EF4-FFF2-40B4-BE49-F238E27FC236}">
                  <a16:creationId xmlns="" xmlns:a16="http://schemas.microsoft.com/office/drawing/2014/main" id="{81A91093-1E04-4236-96A5-9BB8B8FE69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68138" y="1368425"/>
              <a:ext cx="76200" cy="76200"/>
            </a:xfrm>
            <a:custGeom>
              <a:avLst/>
              <a:gdLst>
                <a:gd name="T0" fmla="*/ 138 w 241"/>
                <a:gd name="T1" fmla="*/ 32 h 240"/>
                <a:gd name="T2" fmla="*/ 164 w 241"/>
                <a:gd name="T3" fmla="*/ 40 h 240"/>
                <a:gd name="T4" fmla="*/ 184 w 241"/>
                <a:gd name="T5" fmla="*/ 56 h 240"/>
                <a:gd name="T6" fmla="*/ 199 w 241"/>
                <a:gd name="T7" fmla="*/ 77 h 240"/>
                <a:gd name="T8" fmla="*/ 209 w 241"/>
                <a:gd name="T9" fmla="*/ 101 h 240"/>
                <a:gd name="T10" fmla="*/ 210 w 241"/>
                <a:gd name="T11" fmla="*/ 129 h 240"/>
                <a:gd name="T12" fmla="*/ 204 w 241"/>
                <a:gd name="T13" fmla="*/ 155 h 240"/>
                <a:gd name="T14" fmla="*/ 190 w 241"/>
                <a:gd name="T15" fmla="*/ 177 h 240"/>
                <a:gd name="T16" fmla="*/ 170 w 241"/>
                <a:gd name="T17" fmla="*/ 195 h 240"/>
                <a:gd name="T18" fmla="*/ 147 w 241"/>
                <a:gd name="T19" fmla="*/ 205 h 240"/>
                <a:gd name="T20" fmla="*/ 120 w 241"/>
                <a:gd name="T21" fmla="*/ 210 h 240"/>
                <a:gd name="T22" fmla="*/ 93 w 241"/>
                <a:gd name="T23" fmla="*/ 205 h 240"/>
                <a:gd name="T24" fmla="*/ 70 w 241"/>
                <a:gd name="T25" fmla="*/ 195 h 240"/>
                <a:gd name="T26" fmla="*/ 50 w 241"/>
                <a:gd name="T27" fmla="*/ 177 h 240"/>
                <a:gd name="T28" fmla="*/ 37 w 241"/>
                <a:gd name="T29" fmla="*/ 155 h 240"/>
                <a:gd name="T30" fmla="*/ 31 w 241"/>
                <a:gd name="T31" fmla="*/ 129 h 240"/>
                <a:gd name="T32" fmla="*/ 32 w 241"/>
                <a:gd name="T33" fmla="*/ 101 h 240"/>
                <a:gd name="T34" fmla="*/ 41 w 241"/>
                <a:gd name="T35" fmla="*/ 77 h 240"/>
                <a:gd name="T36" fmla="*/ 57 w 241"/>
                <a:gd name="T37" fmla="*/ 56 h 240"/>
                <a:gd name="T38" fmla="*/ 77 w 241"/>
                <a:gd name="T39" fmla="*/ 40 h 240"/>
                <a:gd name="T40" fmla="*/ 102 w 241"/>
                <a:gd name="T41" fmla="*/ 32 h 240"/>
                <a:gd name="T42" fmla="*/ 120 w 241"/>
                <a:gd name="T43" fmla="*/ 30 h 240"/>
                <a:gd name="T44" fmla="*/ 145 w 241"/>
                <a:gd name="T45" fmla="*/ 237 h 240"/>
                <a:gd name="T46" fmla="*/ 178 w 241"/>
                <a:gd name="T47" fmla="*/ 226 h 240"/>
                <a:gd name="T48" fmla="*/ 206 w 241"/>
                <a:gd name="T49" fmla="*/ 204 h 240"/>
                <a:gd name="T50" fmla="*/ 226 w 241"/>
                <a:gd name="T51" fmla="*/ 177 h 240"/>
                <a:gd name="T52" fmla="*/ 238 w 241"/>
                <a:gd name="T53" fmla="*/ 144 h 240"/>
                <a:gd name="T54" fmla="*/ 240 w 241"/>
                <a:gd name="T55" fmla="*/ 108 h 240"/>
                <a:gd name="T56" fmla="*/ 231 w 241"/>
                <a:gd name="T57" fmla="*/ 72 h 240"/>
                <a:gd name="T58" fmla="*/ 213 w 241"/>
                <a:gd name="T59" fmla="*/ 43 h 240"/>
                <a:gd name="T60" fmla="*/ 187 w 241"/>
                <a:gd name="T61" fmla="*/ 20 h 240"/>
                <a:gd name="T62" fmla="*/ 156 w 241"/>
                <a:gd name="T63" fmla="*/ 5 h 240"/>
                <a:gd name="T64" fmla="*/ 120 w 241"/>
                <a:gd name="T65" fmla="*/ 0 h 240"/>
                <a:gd name="T66" fmla="*/ 85 w 241"/>
                <a:gd name="T67" fmla="*/ 5 h 240"/>
                <a:gd name="T68" fmla="*/ 54 w 241"/>
                <a:gd name="T69" fmla="*/ 20 h 240"/>
                <a:gd name="T70" fmla="*/ 28 w 241"/>
                <a:gd name="T71" fmla="*/ 43 h 240"/>
                <a:gd name="T72" fmla="*/ 10 w 241"/>
                <a:gd name="T73" fmla="*/ 72 h 240"/>
                <a:gd name="T74" fmla="*/ 1 w 241"/>
                <a:gd name="T75" fmla="*/ 108 h 240"/>
                <a:gd name="T76" fmla="*/ 2 w 241"/>
                <a:gd name="T77" fmla="*/ 144 h 240"/>
                <a:gd name="T78" fmla="*/ 15 w 241"/>
                <a:gd name="T79" fmla="*/ 177 h 240"/>
                <a:gd name="T80" fmla="*/ 35 w 241"/>
                <a:gd name="T81" fmla="*/ 204 h 240"/>
                <a:gd name="T82" fmla="*/ 63 w 241"/>
                <a:gd name="T83" fmla="*/ 226 h 240"/>
                <a:gd name="T84" fmla="*/ 96 w 241"/>
                <a:gd name="T85" fmla="*/ 23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1" h="240">
                  <a:moveTo>
                    <a:pt x="120" y="30"/>
                  </a:moveTo>
                  <a:lnTo>
                    <a:pt x="130" y="30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6"/>
                  </a:lnTo>
                  <a:lnTo>
                    <a:pt x="164" y="40"/>
                  </a:lnTo>
                  <a:lnTo>
                    <a:pt x="170" y="45"/>
                  </a:lnTo>
                  <a:lnTo>
                    <a:pt x="178" y="50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69"/>
                  </a:lnTo>
                  <a:lnTo>
                    <a:pt x="199" y="77"/>
                  </a:lnTo>
                  <a:lnTo>
                    <a:pt x="204" y="84"/>
                  </a:lnTo>
                  <a:lnTo>
                    <a:pt x="207" y="93"/>
                  </a:lnTo>
                  <a:lnTo>
                    <a:pt x="209" y="101"/>
                  </a:lnTo>
                  <a:lnTo>
                    <a:pt x="210" y="110"/>
                  </a:lnTo>
                  <a:lnTo>
                    <a:pt x="211" y="120"/>
                  </a:lnTo>
                  <a:lnTo>
                    <a:pt x="210" y="129"/>
                  </a:lnTo>
                  <a:lnTo>
                    <a:pt x="209" y="138"/>
                  </a:lnTo>
                  <a:lnTo>
                    <a:pt x="207" y="146"/>
                  </a:lnTo>
                  <a:lnTo>
                    <a:pt x="204" y="155"/>
                  </a:lnTo>
                  <a:lnTo>
                    <a:pt x="199" y="162"/>
                  </a:lnTo>
                  <a:lnTo>
                    <a:pt x="195" y="170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89"/>
                  </a:lnTo>
                  <a:lnTo>
                    <a:pt x="170" y="195"/>
                  </a:lnTo>
                  <a:lnTo>
                    <a:pt x="164" y="199"/>
                  </a:lnTo>
                  <a:lnTo>
                    <a:pt x="155" y="203"/>
                  </a:lnTo>
                  <a:lnTo>
                    <a:pt x="147" y="205"/>
                  </a:lnTo>
                  <a:lnTo>
                    <a:pt x="138" y="208"/>
                  </a:lnTo>
                  <a:lnTo>
                    <a:pt x="130" y="210"/>
                  </a:lnTo>
                  <a:lnTo>
                    <a:pt x="120" y="210"/>
                  </a:lnTo>
                  <a:lnTo>
                    <a:pt x="111" y="210"/>
                  </a:lnTo>
                  <a:lnTo>
                    <a:pt x="102" y="208"/>
                  </a:lnTo>
                  <a:lnTo>
                    <a:pt x="93" y="205"/>
                  </a:lnTo>
                  <a:lnTo>
                    <a:pt x="86" y="203"/>
                  </a:lnTo>
                  <a:lnTo>
                    <a:pt x="77" y="199"/>
                  </a:lnTo>
                  <a:lnTo>
                    <a:pt x="70" y="195"/>
                  </a:lnTo>
                  <a:lnTo>
                    <a:pt x="63" y="189"/>
                  </a:lnTo>
                  <a:lnTo>
                    <a:pt x="57" y="184"/>
                  </a:lnTo>
                  <a:lnTo>
                    <a:pt x="50" y="177"/>
                  </a:lnTo>
                  <a:lnTo>
                    <a:pt x="46" y="170"/>
                  </a:lnTo>
                  <a:lnTo>
                    <a:pt x="41" y="162"/>
                  </a:lnTo>
                  <a:lnTo>
                    <a:pt x="37" y="155"/>
                  </a:lnTo>
                  <a:lnTo>
                    <a:pt x="34" y="146"/>
                  </a:lnTo>
                  <a:lnTo>
                    <a:pt x="32" y="138"/>
                  </a:lnTo>
                  <a:lnTo>
                    <a:pt x="31" y="129"/>
                  </a:lnTo>
                  <a:lnTo>
                    <a:pt x="30" y="120"/>
                  </a:lnTo>
                  <a:lnTo>
                    <a:pt x="31" y="110"/>
                  </a:lnTo>
                  <a:lnTo>
                    <a:pt x="32" y="101"/>
                  </a:lnTo>
                  <a:lnTo>
                    <a:pt x="34" y="93"/>
                  </a:lnTo>
                  <a:lnTo>
                    <a:pt x="37" y="84"/>
                  </a:lnTo>
                  <a:lnTo>
                    <a:pt x="41" y="77"/>
                  </a:lnTo>
                  <a:lnTo>
                    <a:pt x="46" y="69"/>
                  </a:lnTo>
                  <a:lnTo>
                    <a:pt x="50" y="62"/>
                  </a:lnTo>
                  <a:lnTo>
                    <a:pt x="57" y="56"/>
                  </a:lnTo>
                  <a:lnTo>
                    <a:pt x="63" y="50"/>
                  </a:lnTo>
                  <a:lnTo>
                    <a:pt x="70" y="45"/>
                  </a:lnTo>
                  <a:lnTo>
                    <a:pt x="77" y="40"/>
                  </a:lnTo>
                  <a:lnTo>
                    <a:pt x="86" y="36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1" y="30"/>
                  </a:lnTo>
                  <a:lnTo>
                    <a:pt x="120" y="30"/>
                  </a:lnTo>
                  <a:lnTo>
                    <a:pt x="120" y="30"/>
                  </a:lnTo>
                  <a:close/>
                  <a:moveTo>
                    <a:pt x="120" y="240"/>
                  </a:moveTo>
                  <a:lnTo>
                    <a:pt x="133" y="240"/>
                  </a:lnTo>
                  <a:lnTo>
                    <a:pt x="145" y="237"/>
                  </a:lnTo>
                  <a:lnTo>
                    <a:pt x="156" y="234"/>
                  </a:lnTo>
                  <a:lnTo>
                    <a:pt x="167" y="231"/>
                  </a:lnTo>
                  <a:lnTo>
                    <a:pt x="178" y="226"/>
                  </a:lnTo>
                  <a:lnTo>
                    <a:pt x="187" y="219"/>
                  </a:lnTo>
                  <a:lnTo>
                    <a:pt x="197" y="213"/>
                  </a:lnTo>
                  <a:lnTo>
                    <a:pt x="206" y="204"/>
                  </a:lnTo>
                  <a:lnTo>
                    <a:pt x="213" y="196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6" y="155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1" y="120"/>
                  </a:lnTo>
                  <a:lnTo>
                    <a:pt x="240" y="108"/>
                  </a:lnTo>
                  <a:lnTo>
                    <a:pt x="238" y="95"/>
                  </a:lnTo>
                  <a:lnTo>
                    <a:pt x="236" y="84"/>
                  </a:lnTo>
                  <a:lnTo>
                    <a:pt x="231" y="72"/>
                  </a:lnTo>
                  <a:lnTo>
                    <a:pt x="226" y="63"/>
                  </a:lnTo>
                  <a:lnTo>
                    <a:pt x="220" y="52"/>
                  </a:lnTo>
                  <a:lnTo>
                    <a:pt x="213" y="43"/>
                  </a:lnTo>
                  <a:lnTo>
                    <a:pt x="206" y="35"/>
                  </a:lnTo>
                  <a:lnTo>
                    <a:pt x="197" y="26"/>
                  </a:lnTo>
                  <a:lnTo>
                    <a:pt x="187" y="20"/>
                  </a:lnTo>
                  <a:lnTo>
                    <a:pt x="178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3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5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4" y="26"/>
                  </a:lnTo>
                  <a:lnTo>
                    <a:pt x="35" y="35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2"/>
                  </a:lnTo>
                  <a:lnTo>
                    <a:pt x="5" y="84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20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5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5" y="204"/>
                  </a:lnTo>
                  <a:lnTo>
                    <a:pt x="44" y="213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1"/>
                  </a:lnTo>
                  <a:lnTo>
                    <a:pt x="85" y="234"/>
                  </a:lnTo>
                  <a:lnTo>
                    <a:pt x="96" y="237"/>
                  </a:lnTo>
                  <a:lnTo>
                    <a:pt x="108" y="240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59" name="Rectángulo: esquinas redondeadas 58">
            <a:extLst>
              <a:ext uri="{FF2B5EF4-FFF2-40B4-BE49-F238E27FC236}">
                <a16:creationId xmlns="" xmlns:a16="http://schemas.microsoft.com/office/drawing/2014/main" id="{312C062B-DF55-4CAC-9118-39F9301AC129}"/>
              </a:ext>
            </a:extLst>
          </p:cNvPr>
          <p:cNvSpPr/>
          <p:nvPr/>
        </p:nvSpPr>
        <p:spPr>
          <a:xfrm>
            <a:off x="-278779" y="5339625"/>
            <a:ext cx="4018571" cy="451027"/>
          </a:xfrm>
          <a:prstGeom prst="roundRect">
            <a:avLst>
              <a:gd name="adj" fmla="val 3944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0" name="Gráfico 59">
            <a:extLst>
              <a:ext uri="{FF2B5EF4-FFF2-40B4-BE49-F238E27FC236}">
                <a16:creationId xmlns="" xmlns:a16="http://schemas.microsoft.com/office/drawing/2014/main" id="{BFF9674D-3BE1-4EBB-BF55-FA140BFF36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2766707"/>
              </p:ext>
            </p:extLst>
          </p:nvPr>
        </p:nvGraphicFramePr>
        <p:xfrm>
          <a:off x="190596" y="2023562"/>
          <a:ext cx="3707393" cy="3767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226554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  <p:bldP spid="149" grpId="0"/>
      <p:bldP spid="150" grpId="0"/>
      <p:bldP spid="151" grpId="0"/>
      <p:bldP spid="152" grpId="0"/>
      <p:bldP spid="153" grpId="0"/>
      <p:bldGraphic spid="60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upo 31">
            <a:extLst>
              <a:ext uri="{FF2B5EF4-FFF2-40B4-BE49-F238E27FC236}">
                <a16:creationId xmlns="" xmlns:a16="http://schemas.microsoft.com/office/drawing/2014/main" id="{DC3C69DE-2CA0-4565-8988-86A18A371783}"/>
              </a:ext>
            </a:extLst>
          </p:cNvPr>
          <p:cNvGrpSpPr/>
          <p:nvPr/>
        </p:nvGrpSpPr>
        <p:grpSpPr>
          <a:xfrm>
            <a:off x="838198" y="2416712"/>
            <a:ext cx="2470301" cy="1124254"/>
            <a:chOff x="838198" y="2416712"/>
            <a:chExt cx="2470301" cy="1124254"/>
          </a:xfrm>
        </p:grpSpPr>
        <p:cxnSp>
          <p:nvCxnSpPr>
            <p:cNvPr id="136" name="Conector recto 135">
              <a:extLst>
                <a:ext uri="{FF2B5EF4-FFF2-40B4-BE49-F238E27FC236}">
                  <a16:creationId xmlns="" xmlns:a16="http://schemas.microsoft.com/office/drawing/2014/main" id="{F2D8AC0A-18B4-4F45-8E7A-B44DB28A2758}"/>
                </a:ext>
              </a:extLst>
            </p:cNvPr>
            <p:cNvCxnSpPr>
              <a:cxnSpLocks/>
            </p:cNvCxnSpPr>
            <p:nvPr/>
          </p:nvCxnSpPr>
          <p:spPr>
            <a:xfrm>
              <a:off x="838198" y="3540966"/>
              <a:ext cx="2470301" cy="0"/>
            </a:xfrm>
            <a:prstGeom prst="line">
              <a:avLst/>
            </a:prstGeom>
            <a:ln w="9525">
              <a:solidFill>
                <a:srgbClr val="198AB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ector recto 143">
              <a:extLst>
                <a:ext uri="{FF2B5EF4-FFF2-40B4-BE49-F238E27FC236}">
                  <a16:creationId xmlns="" xmlns:a16="http://schemas.microsoft.com/office/drawing/2014/main" id="{C49FA26F-C22D-4580-9953-521AF5F8D80B}"/>
                </a:ext>
              </a:extLst>
            </p:cNvPr>
            <p:cNvCxnSpPr>
              <a:cxnSpLocks/>
              <a:stCxn id="128" idx="4"/>
            </p:cNvCxnSpPr>
            <p:nvPr/>
          </p:nvCxnSpPr>
          <p:spPr>
            <a:xfrm flipH="1">
              <a:off x="838201" y="2416712"/>
              <a:ext cx="12994" cy="1113980"/>
            </a:xfrm>
            <a:prstGeom prst="line">
              <a:avLst/>
            </a:prstGeom>
            <a:ln w="9525">
              <a:solidFill>
                <a:srgbClr val="198AB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upo 33">
            <a:extLst>
              <a:ext uri="{FF2B5EF4-FFF2-40B4-BE49-F238E27FC236}">
                <a16:creationId xmlns="" xmlns:a16="http://schemas.microsoft.com/office/drawing/2014/main" id="{1F2055A8-4739-4BB6-9788-64273EAEAB9D}"/>
              </a:ext>
            </a:extLst>
          </p:cNvPr>
          <p:cNvGrpSpPr/>
          <p:nvPr/>
        </p:nvGrpSpPr>
        <p:grpSpPr>
          <a:xfrm>
            <a:off x="838198" y="4513405"/>
            <a:ext cx="2470301" cy="1112153"/>
            <a:chOff x="838198" y="4513405"/>
            <a:chExt cx="2470301" cy="1112153"/>
          </a:xfrm>
        </p:grpSpPr>
        <p:cxnSp>
          <p:nvCxnSpPr>
            <p:cNvPr id="137" name="Conector recto 136">
              <a:extLst>
                <a:ext uri="{FF2B5EF4-FFF2-40B4-BE49-F238E27FC236}">
                  <a16:creationId xmlns="" xmlns:a16="http://schemas.microsoft.com/office/drawing/2014/main" id="{B44FFEA7-9A57-4A8A-801A-562BECAAF8F1}"/>
                </a:ext>
              </a:extLst>
            </p:cNvPr>
            <p:cNvCxnSpPr>
              <a:cxnSpLocks/>
            </p:cNvCxnSpPr>
            <p:nvPr/>
          </p:nvCxnSpPr>
          <p:spPr>
            <a:xfrm>
              <a:off x="838198" y="5625558"/>
              <a:ext cx="2470301" cy="0"/>
            </a:xfrm>
            <a:prstGeom prst="line">
              <a:avLst/>
            </a:prstGeom>
            <a:ln w="9525">
              <a:solidFill>
                <a:srgbClr val="198AB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Conector recto 144">
              <a:extLst>
                <a:ext uri="{FF2B5EF4-FFF2-40B4-BE49-F238E27FC236}">
                  <a16:creationId xmlns="" xmlns:a16="http://schemas.microsoft.com/office/drawing/2014/main" id="{2B74DE67-5A87-42F9-B6CE-CF648583D31D}"/>
                </a:ext>
              </a:extLst>
            </p:cNvPr>
            <p:cNvCxnSpPr>
              <a:cxnSpLocks/>
              <a:stCxn id="134" idx="4"/>
            </p:cNvCxnSpPr>
            <p:nvPr/>
          </p:nvCxnSpPr>
          <p:spPr>
            <a:xfrm flipH="1">
              <a:off x="838201" y="4513405"/>
              <a:ext cx="12994" cy="1108842"/>
            </a:xfrm>
            <a:prstGeom prst="line">
              <a:avLst/>
            </a:prstGeom>
            <a:ln w="9525">
              <a:solidFill>
                <a:srgbClr val="198AB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o 35">
            <a:extLst>
              <a:ext uri="{FF2B5EF4-FFF2-40B4-BE49-F238E27FC236}">
                <a16:creationId xmlns="" xmlns:a16="http://schemas.microsoft.com/office/drawing/2014/main" id="{E1CAC01C-5DFE-40AF-9EAF-2F6B5E52617D}"/>
              </a:ext>
            </a:extLst>
          </p:cNvPr>
          <p:cNvGrpSpPr/>
          <p:nvPr/>
        </p:nvGrpSpPr>
        <p:grpSpPr>
          <a:xfrm>
            <a:off x="8907694" y="2416712"/>
            <a:ext cx="2398801" cy="1124254"/>
            <a:chOff x="8907694" y="2416712"/>
            <a:chExt cx="2398801" cy="1124254"/>
          </a:xfrm>
        </p:grpSpPr>
        <p:cxnSp>
          <p:nvCxnSpPr>
            <p:cNvPr id="138" name="Conector recto 137">
              <a:extLst>
                <a:ext uri="{FF2B5EF4-FFF2-40B4-BE49-F238E27FC236}">
                  <a16:creationId xmlns="" xmlns:a16="http://schemas.microsoft.com/office/drawing/2014/main" id="{FC61A07A-0730-4CAD-A72D-BD8DAAA7E26C}"/>
                </a:ext>
              </a:extLst>
            </p:cNvPr>
            <p:cNvCxnSpPr>
              <a:cxnSpLocks/>
            </p:cNvCxnSpPr>
            <p:nvPr/>
          </p:nvCxnSpPr>
          <p:spPr>
            <a:xfrm>
              <a:off x="8907694" y="3540966"/>
              <a:ext cx="2398801" cy="0"/>
            </a:xfrm>
            <a:prstGeom prst="line">
              <a:avLst/>
            </a:prstGeom>
            <a:ln w="9525">
              <a:solidFill>
                <a:srgbClr val="198AB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ector recto 145">
              <a:extLst>
                <a:ext uri="{FF2B5EF4-FFF2-40B4-BE49-F238E27FC236}">
                  <a16:creationId xmlns="" xmlns:a16="http://schemas.microsoft.com/office/drawing/2014/main" id="{1EF0F17A-9B6B-47EC-A8F5-188EAFE4FFDF}"/>
                </a:ext>
              </a:extLst>
            </p:cNvPr>
            <p:cNvCxnSpPr>
              <a:cxnSpLocks/>
              <a:stCxn id="130" idx="4"/>
            </p:cNvCxnSpPr>
            <p:nvPr/>
          </p:nvCxnSpPr>
          <p:spPr>
            <a:xfrm flipH="1">
              <a:off x="11300848" y="2416712"/>
              <a:ext cx="1858" cy="1113980"/>
            </a:xfrm>
            <a:prstGeom prst="line">
              <a:avLst/>
            </a:prstGeom>
            <a:ln w="9525">
              <a:solidFill>
                <a:srgbClr val="198AB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upo 58">
            <a:extLst>
              <a:ext uri="{FF2B5EF4-FFF2-40B4-BE49-F238E27FC236}">
                <a16:creationId xmlns="" xmlns:a16="http://schemas.microsoft.com/office/drawing/2014/main" id="{C713C3F1-EE40-4C27-9982-7272F6C934FC}"/>
              </a:ext>
            </a:extLst>
          </p:cNvPr>
          <p:cNvGrpSpPr/>
          <p:nvPr/>
        </p:nvGrpSpPr>
        <p:grpSpPr>
          <a:xfrm>
            <a:off x="8907694" y="4506079"/>
            <a:ext cx="2398801" cy="1119479"/>
            <a:chOff x="8907694" y="4506079"/>
            <a:chExt cx="2398801" cy="1119479"/>
          </a:xfrm>
        </p:grpSpPr>
        <p:cxnSp>
          <p:nvCxnSpPr>
            <p:cNvPr id="139" name="Conector recto 138">
              <a:extLst>
                <a:ext uri="{FF2B5EF4-FFF2-40B4-BE49-F238E27FC236}">
                  <a16:creationId xmlns="" xmlns:a16="http://schemas.microsoft.com/office/drawing/2014/main" id="{CC92D91B-7036-45A6-8206-2ECD2AD363DA}"/>
                </a:ext>
              </a:extLst>
            </p:cNvPr>
            <p:cNvCxnSpPr>
              <a:cxnSpLocks/>
            </p:cNvCxnSpPr>
            <p:nvPr/>
          </p:nvCxnSpPr>
          <p:spPr>
            <a:xfrm>
              <a:off x="8907694" y="5625558"/>
              <a:ext cx="2398801" cy="0"/>
            </a:xfrm>
            <a:prstGeom prst="line">
              <a:avLst/>
            </a:prstGeom>
            <a:ln w="9525">
              <a:solidFill>
                <a:srgbClr val="198AB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ector recto 146">
              <a:extLst>
                <a:ext uri="{FF2B5EF4-FFF2-40B4-BE49-F238E27FC236}">
                  <a16:creationId xmlns="" xmlns:a16="http://schemas.microsoft.com/office/drawing/2014/main" id="{5755E834-07BF-4907-8A41-C0F52A7C0314}"/>
                </a:ext>
              </a:extLst>
            </p:cNvPr>
            <p:cNvCxnSpPr>
              <a:cxnSpLocks/>
              <a:stCxn id="132" idx="4"/>
            </p:cNvCxnSpPr>
            <p:nvPr/>
          </p:nvCxnSpPr>
          <p:spPr>
            <a:xfrm flipH="1">
              <a:off x="11300848" y="4506079"/>
              <a:ext cx="1858" cy="1102243"/>
            </a:xfrm>
            <a:prstGeom prst="line">
              <a:avLst/>
            </a:prstGeom>
            <a:ln w="9525">
              <a:solidFill>
                <a:srgbClr val="198AB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ítulo 5">
            <a:extLst>
              <a:ext uri="{FF2B5EF4-FFF2-40B4-BE49-F238E27FC236}">
                <a16:creationId xmlns="" xmlns:a16="http://schemas.microsoft.com/office/drawing/2014/main" id="{ACBB4864-05AD-4C20-A280-FAB1B9833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26688"/>
                </a:solidFill>
              </a:rPr>
              <a:t>Lorem ipsum dolor sit </a:t>
            </a:r>
            <a:r>
              <a:rPr lang="en-US" dirty="0" err="1">
                <a:solidFill>
                  <a:srgbClr val="126688"/>
                </a:solidFill>
              </a:rPr>
              <a:t>amet</a:t>
            </a:r>
            <a:r>
              <a:rPr lang="en-US" dirty="0">
                <a:solidFill>
                  <a:srgbClr val="126688"/>
                </a:solidFill>
              </a:rPr>
              <a:t> </a:t>
            </a:r>
            <a:r>
              <a:rPr lang="en-US" dirty="0" err="1">
                <a:solidFill>
                  <a:srgbClr val="126688"/>
                </a:solidFill>
              </a:rPr>
              <a:t>consectetuer</a:t>
            </a:r>
            <a:endParaRPr lang="en-U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="" xmlns:a16="http://schemas.microsoft.com/office/drawing/2014/main" id="{FEF7441B-3781-44CD-AA6B-7549A37C87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8553" y="4648681"/>
            <a:ext cx="2011680" cy="830997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Maecenas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, magna sed pulvinar </a:t>
            </a:r>
            <a:r>
              <a:rPr lang="en-US" dirty="0" err="1"/>
              <a:t>ultricies</a:t>
            </a:r>
            <a:r>
              <a:rPr lang="en-US" dirty="0"/>
              <a:t>.</a:t>
            </a:r>
          </a:p>
        </p:txBody>
      </p:sp>
      <p:sp>
        <p:nvSpPr>
          <p:cNvPr id="18" name="Marcador de texto 17">
            <a:extLst>
              <a:ext uri="{FF2B5EF4-FFF2-40B4-BE49-F238E27FC236}">
                <a16:creationId xmlns="" xmlns:a16="http://schemas.microsoft.com/office/drawing/2014/main" id="{D00F95AC-0393-49EE-80B5-AD6D7A5B71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8553" y="2493973"/>
            <a:ext cx="2011680" cy="830997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Maecenas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, magna sed pulvinar </a:t>
            </a:r>
            <a:r>
              <a:rPr lang="en-US" dirty="0" err="1"/>
              <a:t>ultricies</a:t>
            </a:r>
            <a:r>
              <a:rPr lang="en-US" dirty="0"/>
              <a:t>.</a:t>
            </a:r>
          </a:p>
        </p:txBody>
      </p:sp>
      <p:sp>
        <p:nvSpPr>
          <p:cNvPr id="19" name="Marcador de texto 18">
            <a:extLst>
              <a:ext uri="{FF2B5EF4-FFF2-40B4-BE49-F238E27FC236}">
                <a16:creationId xmlns="" xmlns:a16="http://schemas.microsoft.com/office/drawing/2014/main" id="{D19F280A-9678-4AC9-8FEE-70E6E4AD0F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91093" y="2489169"/>
            <a:ext cx="2011680" cy="830997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Maecenas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, magna sed pulvinar </a:t>
            </a:r>
            <a:r>
              <a:rPr lang="en-US" dirty="0" err="1"/>
              <a:t>ultricies</a:t>
            </a:r>
            <a:r>
              <a:rPr lang="en-US" dirty="0"/>
              <a:t>.</a:t>
            </a:r>
          </a:p>
        </p:txBody>
      </p:sp>
      <p:sp>
        <p:nvSpPr>
          <p:cNvPr id="20" name="Marcador de texto 19">
            <a:extLst>
              <a:ext uri="{FF2B5EF4-FFF2-40B4-BE49-F238E27FC236}">
                <a16:creationId xmlns="" xmlns:a16="http://schemas.microsoft.com/office/drawing/2014/main" id="{AE89DFD0-954B-4C81-AED6-57785313B3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091093" y="4600196"/>
            <a:ext cx="2011680" cy="830997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Maecenas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, magna sed pulvinar </a:t>
            </a:r>
            <a:r>
              <a:rPr lang="en-US" dirty="0" err="1"/>
              <a:t>ultricies</a:t>
            </a:r>
            <a:r>
              <a:rPr lang="en-US" dirty="0"/>
              <a:t>.</a:t>
            </a:r>
          </a:p>
        </p:txBody>
      </p:sp>
      <p:sp>
        <p:nvSpPr>
          <p:cNvPr id="31" name="Marcador de texto 30">
            <a:extLst>
              <a:ext uri="{FF2B5EF4-FFF2-40B4-BE49-F238E27FC236}">
                <a16:creationId xmlns="" xmlns:a16="http://schemas.microsoft.com/office/drawing/2014/main" id="{AF43DE30-31ED-401D-8015-5DB43048EE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s-PE" dirty="0" err="1"/>
              <a:t>Lorem</a:t>
            </a:r>
            <a:r>
              <a:rPr lang="es-PE" dirty="0"/>
              <a:t> </a:t>
            </a:r>
            <a:r>
              <a:rPr lang="es-PE" dirty="0" err="1"/>
              <a:t>ipsum</a:t>
            </a:r>
            <a:r>
              <a:rPr lang="es-PE" dirty="0"/>
              <a:t> dolor </a:t>
            </a:r>
            <a:r>
              <a:rPr lang="es-PE" dirty="0" err="1"/>
              <a:t>sit</a:t>
            </a:r>
            <a:r>
              <a:rPr lang="es-PE" dirty="0"/>
              <a:t> </a:t>
            </a:r>
            <a:r>
              <a:rPr lang="es-PE" dirty="0" err="1"/>
              <a:t>amet</a:t>
            </a:r>
            <a:endParaRPr lang="en-US" dirty="0"/>
          </a:p>
        </p:txBody>
      </p:sp>
      <p:grpSp>
        <p:nvGrpSpPr>
          <p:cNvPr id="63" name="Grupo 62">
            <a:extLst>
              <a:ext uri="{FF2B5EF4-FFF2-40B4-BE49-F238E27FC236}">
                <a16:creationId xmlns="" xmlns:a16="http://schemas.microsoft.com/office/drawing/2014/main" id="{6AC09E9A-D281-49F3-86A0-B3A0758E03E5}"/>
              </a:ext>
            </a:extLst>
          </p:cNvPr>
          <p:cNvGrpSpPr/>
          <p:nvPr/>
        </p:nvGrpSpPr>
        <p:grpSpPr>
          <a:xfrm>
            <a:off x="10829016" y="3618786"/>
            <a:ext cx="950834" cy="967374"/>
            <a:chOff x="10829016" y="3618786"/>
            <a:chExt cx="950834" cy="967374"/>
          </a:xfrm>
        </p:grpSpPr>
        <p:sp>
          <p:nvSpPr>
            <p:cNvPr id="132" name="Oval 6">
              <a:extLst>
                <a:ext uri="{FF2B5EF4-FFF2-40B4-BE49-F238E27FC236}">
                  <a16:creationId xmlns="" xmlns:a16="http://schemas.microsoft.com/office/drawing/2014/main" id="{4B755026-E3D9-4B8B-898F-DF233FABB5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08711" y="3714969"/>
              <a:ext cx="787989" cy="791110"/>
            </a:xfrm>
            <a:prstGeom prst="ellipse">
              <a:avLst/>
            </a:prstGeom>
            <a:gradFill>
              <a:gsLst>
                <a:gs pos="0">
                  <a:srgbClr val="198AB7"/>
                </a:gs>
                <a:gs pos="72000">
                  <a:srgbClr val="28DBD3"/>
                </a:gs>
              </a:gsLst>
              <a:lin ang="16200000" scaled="1"/>
            </a:gradFill>
            <a:ln w="25400" cap="flat">
              <a:noFill/>
              <a:prstDash val="solid"/>
              <a:miter lim="800000"/>
              <a:headEnd/>
              <a:tailEnd/>
            </a:ln>
            <a:effectLst>
              <a:outerShdw blurRad="177800" dist="50800" dir="2880000" algn="tl" rotWithShape="0">
                <a:prstClr val="black">
                  <a:alpha val="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" name="Oval 6">
              <a:extLst>
                <a:ext uri="{FF2B5EF4-FFF2-40B4-BE49-F238E27FC236}">
                  <a16:creationId xmlns="" xmlns:a16="http://schemas.microsoft.com/office/drawing/2014/main" id="{4A4953A8-E396-44C0-9B85-61C4C75B44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06692" y="3813338"/>
              <a:ext cx="592028" cy="594373"/>
            </a:xfrm>
            <a:prstGeom prst="ellipse">
              <a:avLst/>
            </a:prstGeom>
            <a:solidFill>
              <a:schemeClr val="bg1"/>
            </a:solidFill>
            <a:ln w="25400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Arco 141">
              <a:extLst>
                <a:ext uri="{FF2B5EF4-FFF2-40B4-BE49-F238E27FC236}">
                  <a16:creationId xmlns="" xmlns:a16="http://schemas.microsoft.com/office/drawing/2014/main" id="{55E5C5B3-44CB-4D78-A7BD-CEE3B5EAD49B}"/>
                </a:ext>
              </a:extLst>
            </p:cNvPr>
            <p:cNvSpPr/>
            <p:nvPr/>
          </p:nvSpPr>
          <p:spPr>
            <a:xfrm rot="10800000">
              <a:off x="10829016" y="3618786"/>
              <a:ext cx="950834" cy="967374"/>
            </a:xfrm>
            <a:prstGeom prst="arc">
              <a:avLst>
                <a:gd name="adj1" fmla="val 5359811"/>
                <a:gd name="adj2" fmla="val 16142642"/>
              </a:avLst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</p:txBody>
        </p:sp>
        <p:grpSp>
          <p:nvGrpSpPr>
            <p:cNvPr id="45" name="Group 968">
              <a:extLst>
                <a:ext uri="{FF2B5EF4-FFF2-40B4-BE49-F238E27FC236}">
                  <a16:creationId xmlns="" xmlns:a16="http://schemas.microsoft.com/office/drawing/2014/main" id="{FCF8A366-9BCE-4FE3-B348-3ED51F8E05E2}"/>
                </a:ext>
              </a:extLst>
            </p:cNvPr>
            <p:cNvGrpSpPr/>
            <p:nvPr/>
          </p:nvGrpSpPr>
          <p:grpSpPr>
            <a:xfrm>
              <a:off x="11132055" y="3889314"/>
              <a:ext cx="345758" cy="341916"/>
              <a:chOff x="9315450" y="1349375"/>
              <a:chExt cx="285750" cy="2825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46" name="Freeform 417">
                <a:extLst>
                  <a:ext uri="{FF2B5EF4-FFF2-40B4-BE49-F238E27FC236}">
                    <a16:creationId xmlns="" xmlns:a16="http://schemas.microsoft.com/office/drawing/2014/main" id="{222EEBAE-878C-4181-87BB-1FDCBBF9EC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15450" y="1450975"/>
                <a:ext cx="285750" cy="180975"/>
              </a:xfrm>
              <a:custGeom>
                <a:avLst/>
                <a:gdLst>
                  <a:gd name="T0" fmla="*/ 801 w 900"/>
                  <a:gd name="T1" fmla="*/ 93 h 570"/>
                  <a:gd name="T2" fmla="*/ 795 w 900"/>
                  <a:gd name="T3" fmla="*/ 106 h 570"/>
                  <a:gd name="T4" fmla="*/ 789 w 900"/>
                  <a:gd name="T5" fmla="*/ 175 h 570"/>
                  <a:gd name="T6" fmla="*/ 767 w 900"/>
                  <a:gd name="T7" fmla="*/ 240 h 570"/>
                  <a:gd name="T8" fmla="*/ 709 w 900"/>
                  <a:gd name="T9" fmla="*/ 332 h 570"/>
                  <a:gd name="T10" fmla="*/ 649 w 900"/>
                  <a:gd name="T11" fmla="*/ 388 h 570"/>
                  <a:gd name="T12" fmla="*/ 590 w 900"/>
                  <a:gd name="T13" fmla="*/ 422 h 570"/>
                  <a:gd name="T14" fmla="*/ 542 w 900"/>
                  <a:gd name="T15" fmla="*/ 441 h 570"/>
                  <a:gd name="T16" fmla="*/ 546 w 900"/>
                  <a:gd name="T17" fmla="*/ 463 h 570"/>
                  <a:gd name="T18" fmla="*/ 624 w 900"/>
                  <a:gd name="T19" fmla="*/ 495 h 570"/>
                  <a:gd name="T20" fmla="*/ 212 w 900"/>
                  <a:gd name="T21" fmla="*/ 540 h 570"/>
                  <a:gd name="T22" fmla="*/ 294 w 900"/>
                  <a:gd name="T23" fmla="*/ 486 h 570"/>
                  <a:gd name="T24" fmla="*/ 358 w 900"/>
                  <a:gd name="T25" fmla="*/ 460 h 570"/>
                  <a:gd name="T26" fmla="*/ 355 w 900"/>
                  <a:gd name="T27" fmla="*/ 438 h 570"/>
                  <a:gd name="T28" fmla="*/ 298 w 900"/>
                  <a:gd name="T29" fmla="*/ 416 h 570"/>
                  <a:gd name="T30" fmla="*/ 241 w 900"/>
                  <a:gd name="T31" fmla="*/ 379 h 570"/>
                  <a:gd name="T32" fmla="*/ 173 w 900"/>
                  <a:gd name="T33" fmla="*/ 311 h 570"/>
                  <a:gd name="T34" fmla="*/ 127 w 900"/>
                  <a:gd name="T35" fmla="*/ 227 h 570"/>
                  <a:gd name="T36" fmla="*/ 110 w 900"/>
                  <a:gd name="T37" fmla="*/ 161 h 570"/>
                  <a:gd name="T38" fmla="*/ 105 w 900"/>
                  <a:gd name="T39" fmla="*/ 102 h 570"/>
                  <a:gd name="T40" fmla="*/ 96 w 900"/>
                  <a:gd name="T41" fmla="*/ 92 h 570"/>
                  <a:gd name="T42" fmla="*/ 48 w 900"/>
                  <a:gd name="T43" fmla="*/ 87 h 570"/>
                  <a:gd name="T44" fmla="*/ 31 w 900"/>
                  <a:gd name="T45" fmla="*/ 66 h 570"/>
                  <a:gd name="T46" fmla="*/ 38 w 900"/>
                  <a:gd name="T47" fmla="*/ 39 h 570"/>
                  <a:gd name="T48" fmla="*/ 840 w 900"/>
                  <a:gd name="T49" fmla="*/ 30 h 570"/>
                  <a:gd name="T50" fmla="*/ 866 w 900"/>
                  <a:gd name="T51" fmla="*/ 43 h 570"/>
                  <a:gd name="T52" fmla="*/ 868 w 900"/>
                  <a:gd name="T53" fmla="*/ 71 h 570"/>
                  <a:gd name="T54" fmla="*/ 846 w 900"/>
                  <a:gd name="T55" fmla="*/ 89 h 570"/>
                  <a:gd name="T56" fmla="*/ 48 w 900"/>
                  <a:gd name="T57" fmla="*/ 2 h 570"/>
                  <a:gd name="T58" fmla="*/ 22 w 900"/>
                  <a:gd name="T59" fmla="*/ 14 h 570"/>
                  <a:gd name="T60" fmla="*/ 5 w 900"/>
                  <a:gd name="T61" fmla="*/ 37 h 570"/>
                  <a:gd name="T62" fmla="*/ 0 w 900"/>
                  <a:gd name="T63" fmla="*/ 66 h 570"/>
                  <a:gd name="T64" fmla="*/ 11 w 900"/>
                  <a:gd name="T65" fmla="*/ 94 h 570"/>
                  <a:gd name="T66" fmla="*/ 31 w 900"/>
                  <a:gd name="T67" fmla="*/ 113 h 570"/>
                  <a:gd name="T68" fmla="*/ 60 w 900"/>
                  <a:gd name="T69" fmla="*/ 120 h 570"/>
                  <a:gd name="T70" fmla="*/ 95 w 900"/>
                  <a:gd name="T71" fmla="*/ 224 h 570"/>
                  <a:gd name="T72" fmla="*/ 157 w 900"/>
                  <a:gd name="T73" fmla="*/ 339 h 570"/>
                  <a:gd name="T74" fmla="*/ 255 w 900"/>
                  <a:gd name="T75" fmla="*/ 425 h 570"/>
                  <a:gd name="T76" fmla="*/ 245 w 900"/>
                  <a:gd name="T77" fmla="*/ 479 h 570"/>
                  <a:gd name="T78" fmla="*/ 165 w 900"/>
                  <a:gd name="T79" fmla="*/ 546 h 570"/>
                  <a:gd name="T80" fmla="*/ 164 w 900"/>
                  <a:gd name="T81" fmla="*/ 564 h 570"/>
                  <a:gd name="T82" fmla="*/ 725 w 900"/>
                  <a:gd name="T83" fmla="*/ 570 h 570"/>
                  <a:gd name="T84" fmla="*/ 736 w 900"/>
                  <a:gd name="T85" fmla="*/ 565 h 570"/>
                  <a:gd name="T86" fmla="*/ 740 w 900"/>
                  <a:gd name="T87" fmla="*/ 552 h 570"/>
                  <a:gd name="T88" fmla="*/ 704 w 900"/>
                  <a:gd name="T89" fmla="*/ 514 h 570"/>
                  <a:gd name="T90" fmla="*/ 617 w 900"/>
                  <a:gd name="T91" fmla="*/ 459 h 570"/>
                  <a:gd name="T92" fmla="*/ 688 w 900"/>
                  <a:gd name="T93" fmla="*/ 394 h 570"/>
                  <a:gd name="T94" fmla="*/ 773 w 900"/>
                  <a:gd name="T95" fmla="*/ 296 h 570"/>
                  <a:gd name="T96" fmla="*/ 819 w 900"/>
                  <a:gd name="T97" fmla="*/ 173 h 570"/>
                  <a:gd name="T98" fmla="*/ 853 w 900"/>
                  <a:gd name="T99" fmla="*/ 118 h 570"/>
                  <a:gd name="T100" fmla="*/ 878 w 900"/>
                  <a:gd name="T101" fmla="*/ 107 h 570"/>
                  <a:gd name="T102" fmla="*/ 896 w 900"/>
                  <a:gd name="T103" fmla="*/ 83 h 570"/>
                  <a:gd name="T104" fmla="*/ 900 w 900"/>
                  <a:gd name="T105" fmla="*/ 54 h 570"/>
                  <a:gd name="T106" fmla="*/ 890 w 900"/>
                  <a:gd name="T107" fmla="*/ 26 h 570"/>
                  <a:gd name="T108" fmla="*/ 869 w 900"/>
                  <a:gd name="T109" fmla="*/ 7 h 570"/>
                  <a:gd name="T110" fmla="*/ 840 w 900"/>
                  <a:gd name="T111" fmla="*/ 0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0" h="570">
                    <a:moveTo>
                      <a:pt x="840" y="89"/>
                    </a:moveTo>
                    <a:lnTo>
                      <a:pt x="810" y="89"/>
                    </a:lnTo>
                    <a:lnTo>
                      <a:pt x="807" y="91"/>
                    </a:lnTo>
                    <a:lnTo>
                      <a:pt x="805" y="92"/>
                    </a:lnTo>
                    <a:lnTo>
                      <a:pt x="801" y="93"/>
                    </a:lnTo>
                    <a:lnTo>
                      <a:pt x="799" y="95"/>
                    </a:lnTo>
                    <a:lnTo>
                      <a:pt x="798" y="97"/>
                    </a:lnTo>
                    <a:lnTo>
                      <a:pt x="796" y="99"/>
                    </a:lnTo>
                    <a:lnTo>
                      <a:pt x="796" y="102"/>
                    </a:lnTo>
                    <a:lnTo>
                      <a:pt x="795" y="106"/>
                    </a:lnTo>
                    <a:lnTo>
                      <a:pt x="795" y="119"/>
                    </a:lnTo>
                    <a:lnTo>
                      <a:pt x="794" y="133"/>
                    </a:lnTo>
                    <a:lnTo>
                      <a:pt x="793" y="147"/>
                    </a:lnTo>
                    <a:lnTo>
                      <a:pt x="791" y="161"/>
                    </a:lnTo>
                    <a:lnTo>
                      <a:pt x="789" y="175"/>
                    </a:lnTo>
                    <a:lnTo>
                      <a:pt x="785" y="188"/>
                    </a:lnTo>
                    <a:lnTo>
                      <a:pt x="781" y="202"/>
                    </a:lnTo>
                    <a:lnTo>
                      <a:pt x="777" y="215"/>
                    </a:lnTo>
                    <a:lnTo>
                      <a:pt x="773" y="227"/>
                    </a:lnTo>
                    <a:lnTo>
                      <a:pt x="767" y="240"/>
                    </a:lnTo>
                    <a:lnTo>
                      <a:pt x="762" y="253"/>
                    </a:lnTo>
                    <a:lnTo>
                      <a:pt x="755" y="265"/>
                    </a:lnTo>
                    <a:lnTo>
                      <a:pt x="743" y="288"/>
                    </a:lnTo>
                    <a:lnTo>
                      <a:pt x="726" y="311"/>
                    </a:lnTo>
                    <a:lnTo>
                      <a:pt x="709" y="332"/>
                    </a:lnTo>
                    <a:lnTo>
                      <a:pt x="691" y="353"/>
                    </a:lnTo>
                    <a:lnTo>
                      <a:pt x="682" y="362"/>
                    </a:lnTo>
                    <a:lnTo>
                      <a:pt x="671" y="371"/>
                    </a:lnTo>
                    <a:lnTo>
                      <a:pt x="660" y="379"/>
                    </a:lnTo>
                    <a:lnTo>
                      <a:pt x="649" y="388"/>
                    </a:lnTo>
                    <a:lnTo>
                      <a:pt x="638" y="395"/>
                    </a:lnTo>
                    <a:lnTo>
                      <a:pt x="626" y="403"/>
                    </a:lnTo>
                    <a:lnTo>
                      <a:pt x="614" y="409"/>
                    </a:lnTo>
                    <a:lnTo>
                      <a:pt x="602" y="416"/>
                    </a:lnTo>
                    <a:lnTo>
                      <a:pt x="590" y="422"/>
                    </a:lnTo>
                    <a:lnTo>
                      <a:pt x="577" y="427"/>
                    </a:lnTo>
                    <a:lnTo>
                      <a:pt x="563" y="432"/>
                    </a:lnTo>
                    <a:lnTo>
                      <a:pt x="550" y="436"/>
                    </a:lnTo>
                    <a:lnTo>
                      <a:pt x="546" y="438"/>
                    </a:lnTo>
                    <a:lnTo>
                      <a:pt x="542" y="441"/>
                    </a:lnTo>
                    <a:lnTo>
                      <a:pt x="540" y="446"/>
                    </a:lnTo>
                    <a:lnTo>
                      <a:pt x="539" y="450"/>
                    </a:lnTo>
                    <a:lnTo>
                      <a:pt x="540" y="455"/>
                    </a:lnTo>
                    <a:lnTo>
                      <a:pt x="542" y="460"/>
                    </a:lnTo>
                    <a:lnTo>
                      <a:pt x="546" y="463"/>
                    </a:lnTo>
                    <a:lnTo>
                      <a:pt x="550" y="465"/>
                    </a:lnTo>
                    <a:lnTo>
                      <a:pt x="569" y="471"/>
                    </a:lnTo>
                    <a:lnTo>
                      <a:pt x="587" y="478"/>
                    </a:lnTo>
                    <a:lnTo>
                      <a:pt x="606" y="486"/>
                    </a:lnTo>
                    <a:lnTo>
                      <a:pt x="624" y="495"/>
                    </a:lnTo>
                    <a:lnTo>
                      <a:pt x="641" y="506"/>
                    </a:lnTo>
                    <a:lnTo>
                      <a:pt x="657" y="516"/>
                    </a:lnTo>
                    <a:lnTo>
                      <a:pt x="673" y="527"/>
                    </a:lnTo>
                    <a:lnTo>
                      <a:pt x="688" y="540"/>
                    </a:lnTo>
                    <a:lnTo>
                      <a:pt x="212" y="540"/>
                    </a:lnTo>
                    <a:lnTo>
                      <a:pt x="228" y="527"/>
                    </a:lnTo>
                    <a:lnTo>
                      <a:pt x="243" y="516"/>
                    </a:lnTo>
                    <a:lnTo>
                      <a:pt x="260" y="506"/>
                    </a:lnTo>
                    <a:lnTo>
                      <a:pt x="277" y="495"/>
                    </a:lnTo>
                    <a:lnTo>
                      <a:pt x="294" y="486"/>
                    </a:lnTo>
                    <a:lnTo>
                      <a:pt x="312" y="478"/>
                    </a:lnTo>
                    <a:lnTo>
                      <a:pt x="332" y="471"/>
                    </a:lnTo>
                    <a:lnTo>
                      <a:pt x="351" y="465"/>
                    </a:lnTo>
                    <a:lnTo>
                      <a:pt x="355" y="463"/>
                    </a:lnTo>
                    <a:lnTo>
                      <a:pt x="358" y="460"/>
                    </a:lnTo>
                    <a:lnTo>
                      <a:pt x="361" y="455"/>
                    </a:lnTo>
                    <a:lnTo>
                      <a:pt x="362" y="450"/>
                    </a:lnTo>
                    <a:lnTo>
                      <a:pt x="361" y="446"/>
                    </a:lnTo>
                    <a:lnTo>
                      <a:pt x="358" y="441"/>
                    </a:lnTo>
                    <a:lnTo>
                      <a:pt x="355" y="438"/>
                    </a:lnTo>
                    <a:lnTo>
                      <a:pt x="351" y="436"/>
                    </a:lnTo>
                    <a:lnTo>
                      <a:pt x="337" y="432"/>
                    </a:lnTo>
                    <a:lnTo>
                      <a:pt x="324" y="427"/>
                    </a:lnTo>
                    <a:lnTo>
                      <a:pt x="311" y="422"/>
                    </a:lnTo>
                    <a:lnTo>
                      <a:pt x="298" y="416"/>
                    </a:lnTo>
                    <a:lnTo>
                      <a:pt x="287" y="409"/>
                    </a:lnTo>
                    <a:lnTo>
                      <a:pt x="274" y="403"/>
                    </a:lnTo>
                    <a:lnTo>
                      <a:pt x="262" y="395"/>
                    </a:lnTo>
                    <a:lnTo>
                      <a:pt x="251" y="388"/>
                    </a:lnTo>
                    <a:lnTo>
                      <a:pt x="241" y="379"/>
                    </a:lnTo>
                    <a:lnTo>
                      <a:pt x="230" y="371"/>
                    </a:lnTo>
                    <a:lnTo>
                      <a:pt x="219" y="362"/>
                    </a:lnTo>
                    <a:lnTo>
                      <a:pt x="210" y="353"/>
                    </a:lnTo>
                    <a:lnTo>
                      <a:pt x="190" y="332"/>
                    </a:lnTo>
                    <a:lnTo>
                      <a:pt x="173" y="311"/>
                    </a:lnTo>
                    <a:lnTo>
                      <a:pt x="158" y="288"/>
                    </a:lnTo>
                    <a:lnTo>
                      <a:pt x="144" y="265"/>
                    </a:lnTo>
                    <a:lnTo>
                      <a:pt x="139" y="253"/>
                    </a:lnTo>
                    <a:lnTo>
                      <a:pt x="133" y="240"/>
                    </a:lnTo>
                    <a:lnTo>
                      <a:pt x="127" y="227"/>
                    </a:lnTo>
                    <a:lnTo>
                      <a:pt x="123" y="215"/>
                    </a:lnTo>
                    <a:lnTo>
                      <a:pt x="119" y="202"/>
                    </a:lnTo>
                    <a:lnTo>
                      <a:pt x="116" y="188"/>
                    </a:lnTo>
                    <a:lnTo>
                      <a:pt x="112" y="175"/>
                    </a:lnTo>
                    <a:lnTo>
                      <a:pt x="110" y="161"/>
                    </a:lnTo>
                    <a:lnTo>
                      <a:pt x="108" y="147"/>
                    </a:lnTo>
                    <a:lnTo>
                      <a:pt x="106" y="133"/>
                    </a:lnTo>
                    <a:lnTo>
                      <a:pt x="106" y="119"/>
                    </a:lnTo>
                    <a:lnTo>
                      <a:pt x="105" y="106"/>
                    </a:lnTo>
                    <a:lnTo>
                      <a:pt x="105" y="102"/>
                    </a:lnTo>
                    <a:lnTo>
                      <a:pt x="104" y="99"/>
                    </a:lnTo>
                    <a:lnTo>
                      <a:pt x="103" y="97"/>
                    </a:lnTo>
                    <a:lnTo>
                      <a:pt x="101" y="95"/>
                    </a:lnTo>
                    <a:lnTo>
                      <a:pt x="98" y="93"/>
                    </a:lnTo>
                    <a:lnTo>
                      <a:pt x="96" y="92"/>
                    </a:lnTo>
                    <a:lnTo>
                      <a:pt x="93" y="91"/>
                    </a:lnTo>
                    <a:lnTo>
                      <a:pt x="90" y="91"/>
                    </a:lnTo>
                    <a:lnTo>
                      <a:pt x="60" y="89"/>
                    </a:lnTo>
                    <a:lnTo>
                      <a:pt x="55" y="89"/>
                    </a:lnTo>
                    <a:lnTo>
                      <a:pt x="48" y="87"/>
                    </a:lnTo>
                    <a:lnTo>
                      <a:pt x="44" y="85"/>
                    </a:lnTo>
                    <a:lnTo>
                      <a:pt x="38" y="81"/>
                    </a:lnTo>
                    <a:lnTo>
                      <a:pt x="35" y="77"/>
                    </a:lnTo>
                    <a:lnTo>
                      <a:pt x="32" y="71"/>
                    </a:lnTo>
                    <a:lnTo>
                      <a:pt x="31" y="66"/>
                    </a:lnTo>
                    <a:lnTo>
                      <a:pt x="30" y="60"/>
                    </a:lnTo>
                    <a:lnTo>
                      <a:pt x="31" y="54"/>
                    </a:lnTo>
                    <a:lnTo>
                      <a:pt x="32" y="49"/>
                    </a:lnTo>
                    <a:lnTo>
                      <a:pt x="35" y="43"/>
                    </a:lnTo>
                    <a:lnTo>
                      <a:pt x="38" y="39"/>
                    </a:lnTo>
                    <a:lnTo>
                      <a:pt x="44" y="35"/>
                    </a:lnTo>
                    <a:lnTo>
                      <a:pt x="48" y="33"/>
                    </a:lnTo>
                    <a:lnTo>
                      <a:pt x="55" y="31"/>
                    </a:lnTo>
                    <a:lnTo>
                      <a:pt x="60" y="30"/>
                    </a:lnTo>
                    <a:lnTo>
                      <a:pt x="840" y="30"/>
                    </a:lnTo>
                    <a:lnTo>
                      <a:pt x="846" y="31"/>
                    </a:lnTo>
                    <a:lnTo>
                      <a:pt x="852" y="33"/>
                    </a:lnTo>
                    <a:lnTo>
                      <a:pt x="857" y="35"/>
                    </a:lnTo>
                    <a:lnTo>
                      <a:pt x="861" y="39"/>
                    </a:lnTo>
                    <a:lnTo>
                      <a:pt x="866" y="43"/>
                    </a:lnTo>
                    <a:lnTo>
                      <a:pt x="868" y="49"/>
                    </a:lnTo>
                    <a:lnTo>
                      <a:pt x="870" y="54"/>
                    </a:lnTo>
                    <a:lnTo>
                      <a:pt x="870" y="60"/>
                    </a:lnTo>
                    <a:lnTo>
                      <a:pt x="870" y="66"/>
                    </a:lnTo>
                    <a:lnTo>
                      <a:pt x="868" y="71"/>
                    </a:lnTo>
                    <a:lnTo>
                      <a:pt x="866" y="77"/>
                    </a:lnTo>
                    <a:lnTo>
                      <a:pt x="861" y="81"/>
                    </a:lnTo>
                    <a:lnTo>
                      <a:pt x="857" y="85"/>
                    </a:lnTo>
                    <a:lnTo>
                      <a:pt x="852" y="87"/>
                    </a:lnTo>
                    <a:lnTo>
                      <a:pt x="846" y="89"/>
                    </a:lnTo>
                    <a:lnTo>
                      <a:pt x="840" y="89"/>
                    </a:lnTo>
                    <a:close/>
                    <a:moveTo>
                      <a:pt x="840" y="0"/>
                    </a:moveTo>
                    <a:lnTo>
                      <a:pt x="60" y="0"/>
                    </a:lnTo>
                    <a:lnTo>
                      <a:pt x="53" y="1"/>
                    </a:lnTo>
                    <a:lnTo>
                      <a:pt x="48" y="2"/>
                    </a:lnTo>
                    <a:lnTo>
                      <a:pt x="43" y="3"/>
                    </a:lnTo>
                    <a:lnTo>
                      <a:pt x="36" y="5"/>
                    </a:lnTo>
                    <a:lnTo>
                      <a:pt x="31" y="7"/>
                    </a:lnTo>
                    <a:lnTo>
                      <a:pt x="27" y="10"/>
                    </a:lnTo>
                    <a:lnTo>
                      <a:pt x="22" y="14"/>
                    </a:lnTo>
                    <a:lnTo>
                      <a:pt x="18" y="18"/>
                    </a:lnTo>
                    <a:lnTo>
                      <a:pt x="14" y="22"/>
                    </a:lnTo>
                    <a:lnTo>
                      <a:pt x="11" y="26"/>
                    </a:lnTo>
                    <a:lnTo>
                      <a:pt x="7" y="32"/>
                    </a:lnTo>
                    <a:lnTo>
                      <a:pt x="5" y="37"/>
                    </a:lnTo>
                    <a:lnTo>
                      <a:pt x="3" y="42"/>
                    </a:lnTo>
                    <a:lnTo>
                      <a:pt x="1" y="48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0" y="66"/>
                    </a:lnTo>
                    <a:lnTo>
                      <a:pt x="1" y="72"/>
                    </a:lnTo>
                    <a:lnTo>
                      <a:pt x="3" y="78"/>
                    </a:lnTo>
                    <a:lnTo>
                      <a:pt x="5" y="83"/>
                    </a:lnTo>
                    <a:lnTo>
                      <a:pt x="7" y="88"/>
                    </a:lnTo>
                    <a:lnTo>
                      <a:pt x="11" y="94"/>
                    </a:lnTo>
                    <a:lnTo>
                      <a:pt x="14" y="98"/>
                    </a:lnTo>
                    <a:lnTo>
                      <a:pt x="18" y="102"/>
                    </a:lnTo>
                    <a:lnTo>
                      <a:pt x="22" y="107"/>
                    </a:lnTo>
                    <a:lnTo>
                      <a:pt x="27" y="110"/>
                    </a:lnTo>
                    <a:lnTo>
                      <a:pt x="31" y="113"/>
                    </a:lnTo>
                    <a:lnTo>
                      <a:pt x="36" y="115"/>
                    </a:lnTo>
                    <a:lnTo>
                      <a:pt x="43" y="117"/>
                    </a:lnTo>
                    <a:lnTo>
                      <a:pt x="48" y="118"/>
                    </a:lnTo>
                    <a:lnTo>
                      <a:pt x="53" y="119"/>
                    </a:lnTo>
                    <a:lnTo>
                      <a:pt x="60" y="120"/>
                    </a:lnTo>
                    <a:lnTo>
                      <a:pt x="76" y="120"/>
                    </a:lnTo>
                    <a:lnTo>
                      <a:pt x="77" y="147"/>
                    </a:lnTo>
                    <a:lnTo>
                      <a:pt x="81" y="173"/>
                    </a:lnTo>
                    <a:lnTo>
                      <a:pt x="88" y="199"/>
                    </a:lnTo>
                    <a:lnTo>
                      <a:pt x="95" y="224"/>
                    </a:lnTo>
                    <a:lnTo>
                      <a:pt x="104" y="249"/>
                    </a:lnTo>
                    <a:lnTo>
                      <a:pt x="116" y="272"/>
                    </a:lnTo>
                    <a:lnTo>
                      <a:pt x="127" y="296"/>
                    </a:lnTo>
                    <a:lnTo>
                      <a:pt x="141" y="317"/>
                    </a:lnTo>
                    <a:lnTo>
                      <a:pt x="157" y="339"/>
                    </a:lnTo>
                    <a:lnTo>
                      <a:pt x="174" y="359"/>
                    </a:lnTo>
                    <a:lnTo>
                      <a:pt x="193" y="377"/>
                    </a:lnTo>
                    <a:lnTo>
                      <a:pt x="212" y="394"/>
                    </a:lnTo>
                    <a:lnTo>
                      <a:pt x="233" y="410"/>
                    </a:lnTo>
                    <a:lnTo>
                      <a:pt x="255" y="425"/>
                    </a:lnTo>
                    <a:lnTo>
                      <a:pt x="278" y="438"/>
                    </a:lnTo>
                    <a:lnTo>
                      <a:pt x="302" y="450"/>
                    </a:lnTo>
                    <a:lnTo>
                      <a:pt x="282" y="459"/>
                    </a:lnTo>
                    <a:lnTo>
                      <a:pt x="263" y="468"/>
                    </a:lnTo>
                    <a:lnTo>
                      <a:pt x="245" y="479"/>
                    </a:lnTo>
                    <a:lnTo>
                      <a:pt x="228" y="491"/>
                    </a:lnTo>
                    <a:lnTo>
                      <a:pt x="211" y="502"/>
                    </a:lnTo>
                    <a:lnTo>
                      <a:pt x="195" y="516"/>
                    </a:lnTo>
                    <a:lnTo>
                      <a:pt x="179" y="530"/>
                    </a:lnTo>
                    <a:lnTo>
                      <a:pt x="165" y="546"/>
                    </a:lnTo>
                    <a:lnTo>
                      <a:pt x="162" y="549"/>
                    </a:lnTo>
                    <a:lnTo>
                      <a:pt x="160" y="553"/>
                    </a:lnTo>
                    <a:lnTo>
                      <a:pt x="160" y="557"/>
                    </a:lnTo>
                    <a:lnTo>
                      <a:pt x="162" y="561"/>
                    </a:lnTo>
                    <a:lnTo>
                      <a:pt x="164" y="564"/>
                    </a:lnTo>
                    <a:lnTo>
                      <a:pt x="167" y="568"/>
                    </a:lnTo>
                    <a:lnTo>
                      <a:pt x="171" y="570"/>
                    </a:lnTo>
                    <a:lnTo>
                      <a:pt x="175" y="570"/>
                    </a:lnTo>
                    <a:lnTo>
                      <a:pt x="725" y="570"/>
                    </a:lnTo>
                    <a:lnTo>
                      <a:pt x="725" y="570"/>
                    </a:lnTo>
                    <a:lnTo>
                      <a:pt x="725" y="570"/>
                    </a:lnTo>
                    <a:lnTo>
                      <a:pt x="729" y="570"/>
                    </a:lnTo>
                    <a:lnTo>
                      <a:pt x="731" y="569"/>
                    </a:lnTo>
                    <a:lnTo>
                      <a:pt x="734" y="568"/>
                    </a:lnTo>
                    <a:lnTo>
                      <a:pt x="736" y="565"/>
                    </a:lnTo>
                    <a:lnTo>
                      <a:pt x="738" y="563"/>
                    </a:lnTo>
                    <a:lnTo>
                      <a:pt x="739" y="561"/>
                    </a:lnTo>
                    <a:lnTo>
                      <a:pt x="740" y="558"/>
                    </a:lnTo>
                    <a:lnTo>
                      <a:pt x="740" y="555"/>
                    </a:lnTo>
                    <a:lnTo>
                      <a:pt x="740" y="552"/>
                    </a:lnTo>
                    <a:lnTo>
                      <a:pt x="738" y="548"/>
                    </a:lnTo>
                    <a:lnTo>
                      <a:pt x="737" y="545"/>
                    </a:lnTo>
                    <a:lnTo>
                      <a:pt x="734" y="543"/>
                    </a:lnTo>
                    <a:lnTo>
                      <a:pt x="720" y="528"/>
                    </a:lnTo>
                    <a:lnTo>
                      <a:pt x="704" y="514"/>
                    </a:lnTo>
                    <a:lnTo>
                      <a:pt x="688" y="501"/>
                    </a:lnTo>
                    <a:lnTo>
                      <a:pt x="672" y="490"/>
                    </a:lnTo>
                    <a:lnTo>
                      <a:pt x="654" y="478"/>
                    </a:lnTo>
                    <a:lnTo>
                      <a:pt x="636" y="468"/>
                    </a:lnTo>
                    <a:lnTo>
                      <a:pt x="617" y="459"/>
                    </a:lnTo>
                    <a:lnTo>
                      <a:pt x="598" y="450"/>
                    </a:lnTo>
                    <a:lnTo>
                      <a:pt x="623" y="438"/>
                    </a:lnTo>
                    <a:lnTo>
                      <a:pt x="645" y="425"/>
                    </a:lnTo>
                    <a:lnTo>
                      <a:pt x="668" y="410"/>
                    </a:lnTo>
                    <a:lnTo>
                      <a:pt x="688" y="394"/>
                    </a:lnTo>
                    <a:lnTo>
                      <a:pt x="708" y="377"/>
                    </a:lnTo>
                    <a:lnTo>
                      <a:pt x="726" y="359"/>
                    </a:lnTo>
                    <a:lnTo>
                      <a:pt x="744" y="339"/>
                    </a:lnTo>
                    <a:lnTo>
                      <a:pt x="759" y="317"/>
                    </a:lnTo>
                    <a:lnTo>
                      <a:pt x="773" y="296"/>
                    </a:lnTo>
                    <a:lnTo>
                      <a:pt x="785" y="272"/>
                    </a:lnTo>
                    <a:lnTo>
                      <a:pt x="796" y="249"/>
                    </a:lnTo>
                    <a:lnTo>
                      <a:pt x="806" y="224"/>
                    </a:lnTo>
                    <a:lnTo>
                      <a:pt x="813" y="199"/>
                    </a:lnTo>
                    <a:lnTo>
                      <a:pt x="819" y="173"/>
                    </a:lnTo>
                    <a:lnTo>
                      <a:pt x="823" y="147"/>
                    </a:lnTo>
                    <a:lnTo>
                      <a:pt x="825" y="120"/>
                    </a:lnTo>
                    <a:lnTo>
                      <a:pt x="840" y="120"/>
                    </a:lnTo>
                    <a:lnTo>
                      <a:pt x="846" y="119"/>
                    </a:lnTo>
                    <a:lnTo>
                      <a:pt x="853" y="118"/>
                    </a:lnTo>
                    <a:lnTo>
                      <a:pt x="858" y="117"/>
                    </a:lnTo>
                    <a:lnTo>
                      <a:pt x="863" y="115"/>
                    </a:lnTo>
                    <a:lnTo>
                      <a:pt x="869" y="113"/>
                    </a:lnTo>
                    <a:lnTo>
                      <a:pt x="874" y="110"/>
                    </a:lnTo>
                    <a:lnTo>
                      <a:pt x="878" y="107"/>
                    </a:lnTo>
                    <a:lnTo>
                      <a:pt x="883" y="102"/>
                    </a:lnTo>
                    <a:lnTo>
                      <a:pt x="887" y="98"/>
                    </a:lnTo>
                    <a:lnTo>
                      <a:pt x="890" y="94"/>
                    </a:lnTo>
                    <a:lnTo>
                      <a:pt x="893" y="88"/>
                    </a:lnTo>
                    <a:lnTo>
                      <a:pt x="896" y="83"/>
                    </a:lnTo>
                    <a:lnTo>
                      <a:pt x="898" y="78"/>
                    </a:lnTo>
                    <a:lnTo>
                      <a:pt x="899" y="72"/>
                    </a:lnTo>
                    <a:lnTo>
                      <a:pt x="900" y="66"/>
                    </a:lnTo>
                    <a:lnTo>
                      <a:pt x="900" y="60"/>
                    </a:lnTo>
                    <a:lnTo>
                      <a:pt x="900" y="54"/>
                    </a:lnTo>
                    <a:lnTo>
                      <a:pt x="899" y="48"/>
                    </a:lnTo>
                    <a:lnTo>
                      <a:pt x="898" y="42"/>
                    </a:lnTo>
                    <a:lnTo>
                      <a:pt x="896" y="37"/>
                    </a:lnTo>
                    <a:lnTo>
                      <a:pt x="893" y="32"/>
                    </a:lnTo>
                    <a:lnTo>
                      <a:pt x="890" y="26"/>
                    </a:lnTo>
                    <a:lnTo>
                      <a:pt x="887" y="22"/>
                    </a:lnTo>
                    <a:lnTo>
                      <a:pt x="883" y="18"/>
                    </a:lnTo>
                    <a:lnTo>
                      <a:pt x="878" y="14"/>
                    </a:lnTo>
                    <a:lnTo>
                      <a:pt x="874" y="10"/>
                    </a:lnTo>
                    <a:lnTo>
                      <a:pt x="869" y="7"/>
                    </a:lnTo>
                    <a:lnTo>
                      <a:pt x="863" y="5"/>
                    </a:lnTo>
                    <a:lnTo>
                      <a:pt x="858" y="3"/>
                    </a:lnTo>
                    <a:lnTo>
                      <a:pt x="853" y="2"/>
                    </a:lnTo>
                    <a:lnTo>
                      <a:pt x="846" y="1"/>
                    </a:lnTo>
                    <a:lnTo>
                      <a:pt x="8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418">
                <a:extLst>
                  <a:ext uri="{FF2B5EF4-FFF2-40B4-BE49-F238E27FC236}">
                    <a16:creationId xmlns="" xmlns:a16="http://schemas.microsoft.com/office/drawing/2014/main" id="{48461D27-2724-459F-9B0B-D37D46F6B7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77363" y="1512888"/>
                <a:ext cx="52388" cy="52388"/>
              </a:xfrm>
              <a:custGeom>
                <a:avLst/>
                <a:gdLst>
                  <a:gd name="T0" fmla="*/ 157 w 166"/>
                  <a:gd name="T1" fmla="*/ 136 h 165"/>
                  <a:gd name="T2" fmla="*/ 137 w 166"/>
                  <a:gd name="T3" fmla="*/ 126 h 165"/>
                  <a:gd name="T4" fmla="*/ 117 w 166"/>
                  <a:gd name="T5" fmla="*/ 113 h 165"/>
                  <a:gd name="T6" fmla="*/ 99 w 166"/>
                  <a:gd name="T7" fmla="*/ 99 h 165"/>
                  <a:gd name="T8" fmla="*/ 83 w 166"/>
                  <a:gd name="T9" fmla="*/ 83 h 165"/>
                  <a:gd name="T10" fmla="*/ 67 w 166"/>
                  <a:gd name="T11" fmla="*/ 66 h 165"/>
                  <a:gd name="T12" fmla="*/ 52 w 166"/>
                  <a:gd name="T13" fmla="*/ 47 h 165"/>
                  <a:gd name="T14" fmla="*/ 39 w 166"/>
                  <a:gd name="T15" fmla="*/ 29 h 165"/>
                  <a:gd name="T16" fmla="*/ 29 w 166"/>
                  <a:gd name="T17" fmla="*/ 9 h 165"/>
                  <a:gd name="T18" fmla="*/ 26 w 166"/>
                  <a:gd name="T19" fmla="*/ 7 h 165"/>
                  <a:gd name="T20" fmla="*/ 24 w 166"/>
                  <a:gd name="T21" fmla="*/ 5 h 165"/>
                  <a:gd name="T22" fmla="*/ 22 w 166"/>
                  <a:gd name="T23" fmla="*/ 3 h 165"/>
                  <a:gd name="T24" fmla="*/ 20 w 166"/>
                  <a:gd name="T25" fmla="*/ 1 h 165"/>
                  <a:gd name="T26" fmla="*/ 14 w 166"/>
                  <a:gd name="T27" fmla="*/ 0 h 165"/>
                  <a:gd name="T28" fmla="*/ 8 w 166"/>
                  <a:gd name="T29" fmla="*/ 1 h 165"/>
                  <a:gd name="T30" fmla="*/ 6 w 166"/>
                  <a:gd name="T31" fmla="*/ 4 h 165"/>
                  <a:gd name="T32" fmla="*/ 4 w 166"/>
                  <a:gd name="T33" fmla="*/ 6 h 165"/>
                  <a:gd name="T34" fmla="*/ 2 w 166"/>
                  <a:gd name="T35" fmla="*/ 8 h 165"/>
                  <a:gd name="T36" fmla="*/ 1 w 166"/>
                  <a:gd name="T37" fmla="*/ 11 h 165"/>
                  <a:gd name="T38" fmla="*/ 0 w 166"/>
                  <a:gd name="T39" fmla="*/ 14 h 165"/>
                  <a:gd name="T40" fmla="*/ 0 w 166"/>
                  <a:gd name="T41" fmla="*/ 16 h 165"/>
                  <a:gd name="T42" fmla="*/ 1 w 166"/>
                  <a:gd name="T43" fmla="*/ 20 h 165"/>
                  <a:gd name="T44" fmla="*/ 2 w 166"/>
                  <a:gd name="T45" fmla="*/ 23 h 165"/>
                  <a:gd name="T46" fmla="*/ 14 w 166"/>
                  <a:gd name="T47" fmla="*/ 44 h 165"/>
                  <a:gd name="T48" fmla="*/ 29 w 166"/>
                  <a:gd name="T49" fmla="*/ 66 h 165"/>
                  <a:gd name="T50" fmla="*/ 45 w 166"/>
                  <a:gd name="T51" fmla="*/ 86 h 165"/>
                  <a:gd name="T52" fmla="*/ 62 w 166"/>
                  <a:gd name="T53" fmla="*/ 104 h 165"/>
                  <a:gd name="T54" fmla="*/ 80 w 166"/>
                  <a:gd name="T55" fmla="*/ 121 h 165"/>
                  <a:gd name="T56" fmla="*/ 100 w 166"/>
                  <a:gd name="T57" fmla="*/ 137 h 165"/>
                  <a:gd name="T58" fmla="*/ 122 w 166"/>
                  <a:gd name="T59" fmla="*/ 151 h 165"/>
                  <a:gd name="T60" fmla="*/ 143 w 166"/>
                  <a:gd name="T61" fmla="*/ 164 h 165"/>
                  <a:gd name="T62" fmla="*/ 146 w 166"/>
                  <a:gd name="T63" fmla="*/ 165 h 165"/>
                  <a:gd name="T64" fmla="*/ 151 w 166"/>
                  <a:gd name="T65" fmla="*/ 165 h 165"/>
                  <a:gd name="T66" fmla="*/ 154 w 166"/>
                  <a:gd name="T67" fmla="*/ 164 h 165"/>
                  <a:gd name="T68" fmla="*/ 158 w 166"/>
                  <a:gd name="T69" fmla="*/ 163 h 165"/>
                  <a:gd name="T70" fmla="*/ 161 w 166"/>
                  <a:gd name="T71" fmla="*/ 161 h 165"/>
                  <a:gd name="T72" fmla="*/ 163 w 166"/>
                  <a:gd name="T73" fmla="*/ 158 h 165"/>
                  <a:gd name="T74" fmla="*/ 164 w 166"/>
                  <a:gd name="T75" fmla="*/ 154 h 165"/>
                  <a:gd name="T76" fmla="*/ 166 w 166"/>
                  <a:gd name="T77" fmla="*/ 151 h 165"/>
                  <a:gd name="T78" fmla="*/ 164 w 166"/>
                  <a:gd name="T79" fmla="*/ 149 h 165"/>
                  <a:gd name="T80" fmla="*/ 164 w 166"/>
                  <a:gd name="T81" fmla="*/ 146 h 165"/>
                  <a:gd name="T82" fmla="*/ 163 w 166"/>
                  <a:gd name="T83" fmla="*/ 143 h 165"/>
                  <a:gd name="T84" fmla="*/ 161 w 166"/>
                  <a:gd name="T85" fmla="*/ 140 h 165"/>
                  <a:gd name="T86" fmla="*/ 159 w 166"/>
                  <a:gd name="T87" fmla="*/ 138 h 165"/>
                  <a:gd name="T88" fmla="*/ 157 w 166"/>
                  <a:gd name="T89" fmla="*/ 13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6" h="165">
                    <a:moveTo>
                      <a:pt x="157" y="136"/>
                    </a:moveTo>
                    <a:lnTo>
                      <a:pt x="137" y="126"/>
                    </a:lnTo>
                    <a:lnTo>
                      <a:pt x="117" y="113"/>
                    </a:lnTo>
                    <a:lnTo>
                      <a:pt x="99" y="99"/>
                    </a:lnTo>
                    <a:lnTo>
                      <a:pt x="83" y="83"/>
                    </a:lnTo>
                    <a:lnTo>
                      <a:pt x="67" y="66"/>
                    </a:lnTo>
                    <a:lnTo>
                      <a:pt x="52" y="47"/>
                    </a:lnTo>
                    <a:lnTo>
                      <a:pt x="39" y="29"/>
                    </a:lnTo>
                    <a:lnTo>
                      <a:pt x="29" y="9"/>
                    </a:lnTo>
                    <a:lnTo>
                      <a:pt x="26" y="7"/>
                    </a:lnTo>
                    <a:lnTo>
                      <a:pt x="24" y="5"/>
                    </a:lnTo>
                    <a:lnTo>
                      <a:pt x="22" y="3"/>
                    </a:lnTo>
                    <a:lnTo>
                      <a:pt x="20" y="1"/>
                    </a:lnTo>
                    <a:lnTo>
                      <a:pt x="14" y="0"/>
                    </a:lnTo>
                    <a:lnTo>
                      <a:pt x="8" y="1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1" y="11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14" y="44"/>
                    </a:lnTo>
                    <a:lnTo>
                      <a:pt x="29" y="66"/>
                    </a:lnTo>
                    <a:lnTo>
                      <a:pt x="45" y="86"/>
                    </a:lnTo>
                    <a:lnTo>
                      <a:pt x="62" y="104"/>
                    </a:lnTo>
                    <a:lnTo>
                      <a:pt x="80" y="121"/>
                    </a:lnTo>
                    <a:lnTo>
                      <a:pt x="100" y="137"/>
                    </a:lnTo>
                    <a:lnTo>
                      <a:pt x="122" y="151"/>
                    </a:lnTo>
                    <a:lnTo>
                      <a:pt x="143" y="164"/>
                    </a:lnTo>
                    <a:lnTo>
                      <a:pt x="146" y="165"/>
                    </a:lnTo>
                    <a:lnTo>
                      <a:pt x="151" y="165"/>
                    </a:lnTo>
                    <a:lnTo>
                      <a:pt x="154" y="164"/>
                    </a:lnTo>
                    <a:lnTo>
                      <a:pt x="158" y="163"/>
                    </a:lnTo>
                    <a:lnTo>
                      <a:pt x="161" y="161"/>
                    </a:lnTo>
                    <a:lnTo>
                      <a:pt x="163" y="158"/>
                    </a:lnTo>
                    <a:lnTo>
                      <a:pt x="164" y="154"/>
                    </a:lnTo>
                    <a:lnTo>
                      <a:pt x="166" y="151"/>
                    </a:lnTo>
                    <a:lnTo>
                      <a:pt x="164" y="149"/>
                    </a:lnTo>
                    <a:lnTo>
                      <a:pt x="164" y="146"/>
                    </a:lnTo>
                    <a:lnTo>
                      <a:pt x="163" y="143"/>
                    </a:lnTo>
                    <a:lnTo>
                      <a:pt x="161" y="140"/>
                    </a:lnTo>
                    <a:lnTo>
                      <a:pt x="159" y="138"/>
                    </a:lnTo>
                    <a:lnTo>
                      <a:pt x="157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19">
                <a:extLst>
                  <a:ext uri="{FF2B5EF4-FFF2-40B4-BE49-F238E27FC236}">
                    <a16:creationId xmlns="" xmlns:a16="http://schemas.microsoft.com/office/drawing/2014/main" id="{D2ADB528-97C7-4807-84A3-F45EFC071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7375" y="1349375"/>
                <a:ext cx="103188" cy="92075"/>
              </a:xfrm>
              <a:custGeom>
                <a:avLst/>
                <a:gdLst>
                  <a:gd name="T0" fmla="*/ 98 w 329"/>
                  <a:gd name="T1" fmla="*/ 207 h 289"/>
                  <a:gd name="T2" fmla="*/ 198 w 329"/>
                  <a:gd name="T3" fmla="*/ 101 h 289"/>
                  <a:gd name="T4" fmla="*/ 243 w 329"/>
                  <a:gd name="T5" fmla="*/ 57 h 289"/>
                  <a:gd name="T6" fmla="*/ 264 w 329"/>
                  <a:gd name="T7" fmla="*/ 41 h 289"/>
                  <a:gd name="T8" fmla="*/ 277 w 329"/>
                  <a:gd name="T9" fmla="*/ 33 h 289"/>
                  <a:gd name="T10" fmla="*/ 286 w 329"/>
                  <a:gd name="T11" fmla="*/ 33 h 289"/>
                  <a:gd name="T12" fmla="*/ 294 w 329"/>
                  <a:gd name="T13" fmla="*/ 38 h 289"/>
                  <a:gd name="T14" fmla="*/ 297 w 329"/>
                  <a:gd name="T15" fmla="*/ 45 h 289"/>
                  <a:gd name="T16" fmla="*/ 298 w 329"/>
                  <a:gd name="T17" fmla="*/ 55 h 289"/>
                  <a:gd name="T18" fmla="*/ 292 w 329"/>
                  <a:gd name="T19" fmla="*/ 73 h 289"/>
                  <a:gd name="T20" fmla="*/ 281 w 329"/>
                  <a:gd name="T21" fmla="*/ 96 h 289"/>
                  <a:gd name="T22" fmla="*/ 261 w 329"/>
                  <a:gd name="T23" fmla="*/ 129 h 289"/>
                  <a:gd name="T24" fmla="*/ 214 w 329"/>
                  <a:gd name="T25" fmla="*/ 201 h 289"/>
                  <a:gd name="T26" fmla="*/ 166 w 329"/>
                  <a:gd name="T27" fmla="*/ 269 h 289"/>
                  <a:gd name="T28" fmla="*/ 165 w 329"/>
                  <a:gd name="T29" fmla="*/ 274 h 289"/>
                  <a:gd name="T30" fmla="*/ 167 w 329"/>
                  <a:gd name="T31" fmla="*/ 282 h 289"/>
                  <a:gd name="T32" fmla="*/ 176 w 329"/>
                  <a:gd name="T33" fmla="*/ 289 h 289"/>
                  <a:gd name="T34" fmla="*/ 183 w 329"/>
                  <a:gd name="T35" fmla="*/ 289 h 289"/>
                  <a:gd name="T36" fmla="*/ 190 w 329"/>
                  <a:gd name="T37" fmla="*/ 285 h 289"/>
                  <a:gd name="T38" fmla="*/ 241 w 329"/>
                  <a:gd name="T39" fmla="*/ 214 h 289"/>
                  <a:gd name="T40" fmla="*/ 292 w 329"/>
                  <a:gd name="T41" fmla="*/ 137 h 289"/>
                  <a:gd name="T42" fmla="*/ 314 w 329"/>
                  <a:gd name="T43" fmla="*/ 98 h 289"/>
                  <a:gd name="T44" fmla="*/ 326 w 329"/>
                  <a:gd name="T45" fmla="*/ 69 h 289"/>
                  <a:gd name="T46" fmla="*/ 329 w 329"/>
                  <a:gd name="T47" fmla="*/ 48 h 289"/>
                  <a:gd name="T48" fmla="*/ 326 w 329"/>
                  <a:gd name="T49" fmla="*/ 31 h 289"/>
                  <a:gd name="T50" fmla="*/ 316 w 329"/>
                  <a:gd name="T51" fmla="*/ 18 h 289"/>
                  <a:gd name="T52" fmla="*/ 302 w 329"/>
                  <a:gd name="T53" fmla="*/ 6 h 289"/>
                  <a:gd name="T54" fmla="*/ 290 w 329"/>
                  <a:gd name="T55" fmla="*/ 1 h 289"/>
                  <a:gd name="T56" fmla="*/ 283 w 329"/>
                  <a:gd name="T57" fmla="*/ 0 h 289"/>
                  <a:gd name="T58" fmla="*/ 270 w 329"/>
                  <a:gd name="T59" fmla="*/ 2 h 289"/>
                  <a:gd name="T60" fmla="*/ 248 w 329"/>
                  <a:gd name="T61" fmla="*/ 15 h 289"/>
                  <a:gd name="T62" fmla="*/ 216 w 329"/>
                  <a:gd name="T63" fmla="*/ 41 h 289"/>
                  <a:gd name="T64" fmla="*/ 175 w 329"/>
                  <a:gd name="T65" fmla="*/ 82 h 289"/>
                  <a:gd name="T66" fmla="*/ 86 w 329"/>
                  <a:gd name="T67" fmla="*/ 176 h 289"/>
                  <a:gd name="T68" fmla="*/ 2 w 329"/>
                  <a:gd name="T69" fmla="*/ 267 h 289"/>
                  <a:gd name="T70" fmla="*/ 0 w 329"/>
                  <a:gd name="T71" fmla="*/ 273 h 289"/>
                  <a:gd name="T72" fmla="*/ 0 w 329"/>
                  <a:gd name="T73" fmla="*/ 278 h 289"/>
                  <a:gd name="T74" fmla="*/ 2 w 329"/>
                  <a:gd name="T75" fmla="*/ 283 h 289"/>
                  <a:gd name="T76" fmla="*/ 10 w 329"/>
                  <a:gd name="T77" fmla="*/ 289 h 289"/>
                  <a:gd name="T78" fmla="*/ 19 w 329"/>
                  <a:gd name="T79" fmla="*/ 289 h 289"/>
                  <a:gd name="T80" fmla="*/ 24 w 329"/>
                  <a:gd name="T81" fmla="*/ 287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9" h="289">
                    <a:moveTo>
                      <a:pt x="26" y="284"/>
                    </a:moveTo>
                    <a:lnTo>
                      <a:pt x="98" y="207"/>
                    </a:lnTo>
                    <a:lnTo>
                      <a:pt x="154" y="147"/>
                    </a:lnTo>
                    <a:lnTo>
                      <a:pt x="198" y="101"/>
                    </a:lnTo>
                    <a:lnTo>
                      <a:pt x="230" y="69"/>
                    </a:lnTo>
                    <a:lnTo>
                      <a:pt x="243" y="57"/>
                    </a:lnTo>
                    <a:lnTo>
                      <a:pt x="255" y="48"/>
                    </a:lnTo>
                    <a:lnTo>
                      <a:pt x="264" y="41"/>
                    </a:lnTo>
                    <a:lnTo>
                      <a:pt x="271" y="36"/>
                    </a:lnTo>
                    <a:lnTo>
                      <a:pt x="277" y="33"/>
                    </a:lnTo>
                    <a:lnTo>
                      <a:pt x="283" y="33"/>
                    </a:lnTo>
                    <a:lnTo>
                      <a:pt x="286" y="33"/>
                    </a:lnTo>
                    <a:lnTo>
                      <a:pt x="290" y="35"/>
                    </a:lnTo>
                    <a:lnTo>
                      <a:pt x="294" y="38"/>
                    </a:lnTo>
                    <a:lnTo>
                      <a:pt x="296" y="42"/>
                    </a:lnTo>
                    <a:lnTo>
                      <a:pt x="297" y="45"/>
                    </a:lnTo>
                    <a:lnTo>
                      <a:pt x="298" y="50"/>
                    </a:lnTo>
                    <a:lnTo>
                      <a:pt x="298" y="55"/>
                    </a:lnTo>
                    <a:lnTo>
                      <a:pt x="296" y="63"/>
                    </a:lnTo>
                    <a:lnTo>
                      <a:pt x="292" y="73"/>
                    </a:lnTo>
                    <a:lnTo>
                      <a:pt x="288" y="83"/>
                    </a:lnTo>
                    <a:lnTo>
                      <a:pt x="281" y="96"/>
                    </a:lnTo>
                    <a:lnTo>
                      <a:pt x="272" y="111"/>
                    </a:lnTo>
                    <a:lnTo>
                      <a:pt x="261" y="129"/>
                    </a:lnTo>
                    <a:lnTo>
                      <a:pt x="249" y="150"/>
                    </a:lnTo>
                    <a:lnTo>
                      <a:pt x="214" y="201"/>
                    </a:lnTo>
                    <a:lnTo>
                      <a:pt x="168" y="266"/>
                    </a:lnTo>
                    <a:lnTo>
                      <a:pt x="166" y="269"/>
                    </a:lnTo>
                    <a:lnTo>
                      <a:pt x="165" y="272"/>
                    </a:lnTo>
                    <a:lnTo>
                      <a:pt x="165" y="274"/>
                    </a:lnTo>
                    <a:lnTo>
                      <a:pt x="165" y="277"/>
                    </a:lnTo>
                    <a:lnTo>
                      <a:pt x="167" y="282"/>
                    </a:lnTo>
                    <a:lnTo>
                      <a:pt x="172" y="288"/>
                    </a:lnTo>
                    <a:lnTo>
                      <a:pt x="176" y="289"/>
                    </a:lnTo>
                    <a:lnTo>
                      <a:pt x="180" y="289"/>
                    </a:lnTo>
                    <a:lnTo>
                      <a:pt x="183" y="289"/>
                    </a:lnTo>
                    <a:lnTo>
                      <a:pt x="187" y="288"/>
                    </a:lnTo>
                    <a:lnTo>
                      <a:pt x="190" y="285"/>
                    </a:lnTo>
                    <a:lnTo>
                      <a:pt x="192" y="283"/>
                    </a:lnTo>
                    <a:lnTo>
                      <a:pt x="241" y="214"/>
                    </a:lnTo>
                    <a:lnTo>
                      <a:pt x="277" y="159"/>
                    </a:lnTo>
                    <a:lnTo>
                      <a:pt x="292" y="137"/>
                    </a:lnTo>
                    <a:lnTo>
                      <a:pt x="304" y="116"/>
                    </a:lnTo>
                    <a:lnTo>
                      <a:pt x="314" y="98"/>
                    </a:lnTo>
                    <a:lnTo>
                      <a:pt x="320" y="83"/>
                    </a:lnTo>
                    <a:lnTo>
                      <a:pt x="326" y="69"/>
                    </a:lnTo>
                    <a:lnTo>
                      <a:pt x="328" y="58"/>
                    </a:lnTo>
                    <a:lnTo>
                      <a:pt x="329" y="48"/>
                    </a:lnTo>
                    <a:lnTo>
                      <a:pt x="328" y="39"/>
                    </a:lnTo>
                    <a:lnTo>
                      <a:pt x="326" y="31"/>
                    </a:lnTo>
                    <a:lnTo>
                      <a:pt x="321" y="24"/>
                    </a:lnTo>
                    <a:lnTo>
                      <a:pt x="316" y="18"/>
                    </a:lnTo>
                    <a:lnTo>
                      <a:pt x="310" y="12"/>
                    </a:lnTo>
                    <a:lnTo>
                      <a:pt x="302" y="6"/>
                    </a:lnTo>
                    <a:lnTo>
                      <a:pt x="295" y="2"/>
                    </a:lnTo>
                    <a:lnTo>
                      <a:pt x="290" y="1"/>
                    </a:lnTo>
                    <a:lnTo>
                      <a:pt x="287" y="0"/>
                    </a:lnTo>
                    <a:lnTo>
                      <a:pt x="283" y="0"/>
                    </a:lnTo>
                    <a:lnTo>
                      <a:pt x="279" y="0"/>
                    </a:lnTo>
                    <a:lnTo>
                      <a:pt x="270" y="2"/>
                    </a:lnTo>
                    <a:lnTo>
                      <a:pt x="259" y="7"/>
                    </a:lnTo>
                    <a:lnTo>
                      <a:pt x="248" y="15"/>
                    </a:lnTo>
                    <a:lnTo>
                      <a:pt x="233" y="27"/>
                    </a:lnTo>
                    <a:lnTo>
                      <a:pt x="216" y="41"/>
                    </a:lnTo>
                    <a:lnTo>
                      <a:pt x="197" y="60"/>
                    </a:lnTo>
                    <a:lnTo>
                      <a:pt x="175" y="82"/>
                    </a:lnTo>
                    <a:lnTo>
                      <a:pt x="149" y="109"/>
                    </a:lnTo>
                    <a:lnTo>
                      <a:pt x="86" y="176"/>
                    </a:lnTo>
                    <a:lnTo>
                      <a:pt x="5" y="265"/>
                    </a:lnTo>
                    <a:lnTo>
                      <a:pt x="2" y="267"/>
                    </a:lnTo>
                    <a:lnTo>
                      <a:pt x="1" y="270"/>
                    </a:lnTo>
                    <a:lnTo>
                      <a:pt x="0" y="273"/>
                    </a:lnTo>
                    <a:lnTo>
                      <a:pt x="0" y="276"/>
                    </a:lnTo>
                    <a:lnTo>
                      <a:pt x="0" y="278"/>
                    </a:lnTo>
                    <a:lnTo>
                      <a:pt x="1" y="281"/>
                    </a:lnTo>
                    <a:lnTo>
                      <a:pt x="2" y="283"/>
                    </a:lnTo>
                    <a:lnTo>
                      <a:pt x="5" y="287"/>
                    </a:lnTo>
                    <a:lnTo>
                      <a:pt x="10" y="289"/>
                    </a:lnTo>
                    <a:lnTo>
                      <a:pt x="15" y="289"/>
                    </a:lnTo>
                    <a:lnTo>
                      <a:pt x="19" y="289"/>
                    </a:lnTo>
                    <a:lnTo>
                      <a:pt x="22" y="288"/>
                    </a:lnTo>
                    <a:lnTo>
                      <a:pt x="24" y="287"/>
                    </a:lnTo>
                    <a:lnTo>
                      <a:pt x="26" y="2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2" name="Grupo 61">
            <a:extLst>
              <a:ext uri="{FF2B5EF4-FFF2-40B4-BE49-F238E27FC236}">
                <a16:creationId xmlns="" xmlns:a16="http://schemas.microsoft.com/office/drawing/2014/main" id="{3DCC93BF-0CE5-4B3C-A1F3-905549D3D12C}"/>
              </a:ext>
            </a:extLst>
          </p:cNvPr>
          <p:cNvGrpSpPr/>
          <p:nvPr/>
        </p:nvGrpSpPr>
        <p:grpSpPr>
          <a:xfrm>
            <a:off x="10829016" y="1533509"/>
            <a:ext cx="950834" cy="967374"/>
            <a:chOff x="10829016" y="1533509"/>
            <a:chExt cx="950834" cy="967374"/>
          </a:xfrm>
        </p:grpSpPr>
        <p:sp>
          <p:nvSpPr>
            <p:cNvPr id="130" name="Oval 6">
              <a:extLst>
                <a:ext uri="{FF2B5EF4-FFF2-40B4-BE49-F238E27FC236}">
                  <a16:creationId xmlns="" xmlns:a16="http://schemas.microsoft.com/office/drawing/2014/main" id="{749F9ABA-E0C8-47E8-8908-7E0A172C1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08711" y="1625602"/>
              <a:ext cx="787989" cy="791110"/>
            </a:xfrm>
            <a:prstGeom prst="ellipse">
              <a:avLst/>
            </a:prstGeom>
            <a:gradFill>
              <a:gsLst>
                <a:gs pos="0">
                  <a:srgbClr val="198AB7"/>
                </a:gs>
                <a:gs pos="72000">
                  <a:srgbClr val="28DBD3"/>
                </a:gs>
              </a:gsLst>
              <a:lin ang="16200000" scaled="1"/>
            </a:gradFill>
            <a:ln w="25400" cap="flat">
              <a:noFill/>
              <a:prstDash val="solid"/>
              <a:miter lim="800000"/>
              <a:headEnd/>
              <a:tailEnd/>
            </a:ln>
            <a:effectLst>
              <a:outerShdw blurRad="177800" dist="50800" dir="2880000" algn="tl" rotWithShape="0">
                <a:prstClr val="black">
                  <a:alpha val="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1" name="Oval 6">
              <a:extLst>
                <a:ext uri="{FF2B5EF4-FFF2-40B4-BE49-F238E27FC236}">
                  <a16:creationId xmlns="" xmlns:a16="http://schemas.microsoft.com/office/drawing/2014/main" id="{A2EBBC39-9F2D-4FAE-8220-AD2D6FDDBD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06692" y="1723971"/>
              <a:ext cx="592028" cy="594373"/>
            </a:xfrm>
            <a:prstGeom prst="ellipse">
              <a:avLst/>
            </a:prstGeom>
            <a:solidFill>
              <a:schemeClr val="bg1"/>
            </a:solidFill>
            <a:ln w="25400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Arco 142">
              <a:extLst>
                <a:ext uri="{FF2B5EF4-FFF2-40B4-BE49-F238E27FC236}">
                  <a16:creationId xmlns="" xmlns:a16="http://schemas.microsoft.com/office/drawing/2014/main" id="{7B9B91A7-C93C-4434-A135-6CF2524D1BA6}"/>
                </a:ext>
              </a:extLst>
            </p:cNvPr>
            <p:cNvSpPr/>
            <p:nvPr/>
          </p:nvSpPr>
          <p:spPr>
            <a:xfrm rot="10800000">
              <a:off x="10829016" y="1533509"/>
              <a:ext cx="950834" cy="967374"/>
            </a:xfrm>
            <a:prstGeom prst="arc">
              <a:avLst>
                <a:gd name="adj1" fmla="val 5359811"/>
                <a:gd name="adj2" fmla="val 16141426"/>
              </a:avLst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446">
              <a:extLst>
                <a:ext uri="{FF2B5EF4-FFF2-40B4-BE49-F238E27FC236}">
                  <a16:creationId xmlns="" xmlns:a16="http://schemas.microsoft.com/office/drawing/2014/main" id="{CF55C74A-3250-49D1-8334-C28B59E7D2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24663" y="1844836"/>
              <a:ext cx="174800" cy="345758"/>
            </a:xfrm>
            <a:custGeom>
              <a:avLst/>
              <a:gdLst>
                <a:gd name="T0" fmla="*/ 325 w 451"/>
                <a:gd name="T1" fmla="*/ 646 h 900"/>
                <a:gd name="T2" fmla="*/ 306 w 451"/>
                <a:gd name="T3" fmla="*/ 682 h 900"/>
                <a:gd name="T4" fmla="*/ 275 w 451"/>
                <a:gd name="T5" fmla="*/ 707 h 900"/>
                <a:gd name="T6" fmla="*/ 236 w 451"/>
                <a:gd name="T7" fmla="*/ 719 h 900"/>
                <a:gd name="T8" fmla="*/ 194 w 451"/>
                <a:gd name="T9" fmla="*/ 715 h 900"/>
                <a:gd name="T10" fmla="*/ 158 w 451"/>
                <a:gd name="T11" fmla="*/ 696 h 900"/>
                <a:gd name="T12" fmla="*/ 133 w 451"/>
                <a:gd name="T13" fmla="*/ 666 h 900"/>
                <a:gd name="T14" fmla="*/ 121 w 451"/>
                <a:gd name="T15" fmla="*/ 626 h 900"/>
                <a:gd name="T16" fmla="*/ 198 w 451"/>
                <a:gd name="T17" fmla="*/ 510 h 900"/>
                <a:gd name="T18" fmla="*/ 208 w 451"/>
                <a:gd name="T19" fmla="*/ 504 h 900"/>
                <a:gd name="T20" fmla="*/ 210 w 451"/>
                <a:gd name="T21" fmla="*/ 492 h 900"/>
                <a:gd name="T22" fmla="*/ 203 w 451"/>
                <a:gd name="T23" fmla="*/ 483 h 900"/>
                <a:gd name="T24" fmla="*/ 120 w 451"/>
                <a:gd name="T25" fmla="*/ 480 h 900"/>
                <a:gd name="T26" fmla="*/ 201 w 451"/>
                <a:gd name="T27" fmla="*/ 419 h 900"/>
                <a:gd name="T28" fmla="*/ 209 w 451"/>
                <a:gd name="T29" fmla="*/ 411 h 900"/>
                <a:gd name="T30" fmla="*/ 209 w 451"/>
                <a:gd name="T31" fmla="*/ 399 h 900"/>
                <a:gd name="T32" fmla="*/ 201 w 451"/>
                <a:gd name="T33" fmla="*/ 391 h 900"/>
                <a:gd name="T34" fmla="*/ 120 w 451"/>
                <a:gd name="T35" fmla="*/ 330 h 900"/>
                <a:gd name="T36" fmla="*/ 203 w 451"/>
                <a:gd name="T37" fmla="*/ 328 h 900"/>
                <a:gd name="T38" fmla="*/ 210 w 451"/>
                <a:gd name="T39" fmla="*/ 318 h 900"/>
                <a:gd name="T40" fmla="*/ 208 w 451"/>
                <a:gd name="T41" fmla="*/ 307 h 900"/>
                <a:gd name="T42" fmla="*/ 198 w 451"/>
                <a:gd name="T43" fmla="*/ 300 h 900"/>
                <a:gd name="T44" fmla="*/ 331 w 451"/>
                <a:gd name="T45" fmla="*/ 210 h 900"/>
                <a:gd name="T46" fmla="*/ 271 w 451"/>
                <a:gd name="T47" fmla="*/ 180 h 900"/>
                <a:gd name="T48" fmla="*/ 301 w 451"/>
                <a:gd name="T49" fmla="*/ 180 h 900"/>
                <a:gd name="T50" fmla="*/ 351 w 451"/>
                <a:gd name="T51" fmla="*/ 29 h 900"/>
                <a:gd name="T52" fmla="*/ 360 w 451"/>
                <a:gd name="T53" fmla="*/ 21 h 900"/>
                <a:gd name="T54" fmla="*/ 360 w 451"/>
                <a:gd name="T55" fmla="*/ 9 h 900"/>
                <a:gd name="T56" fmla="*/ 351 w 451"/>
                <a:gd name="T57" fmla="*/ 1 h 900"/>
                <a:gd name="T58" fmla="*/ 102 w 451"/>
                <a:gd name="T59" fmla="*/ 0 h 900"/>
                <a:gd name="T60" fmla="*/ 93 w 451"/>
                <a:gd name="T61" fmla="*/ 7 h 900"/>
                <a:gd name="T62" fmla="*/ 91 w 451"/>
                <a:gd name="T63" fmla="*/ 19 h 900"/>
                <a:gd name="T64" fmla="*/ 96 w 451"/>
                <a:gd name="T65" fmla="*/ 27 h 900"/>
                <a:gd name="T66" fmla="*/ 150 w 451"/>
                <a:gd name="T67" fmla="*/ 30 h 900"/>
                <a:gd name="T68" fmla="*/ 10 w 451"/>
                <a:gd name="T69" fmla="*/ 181 h 900"/>
                <a:gd name="T70" fmla="*/ 1 w 451"/>
                <a:gd name="T71" fmla="*/ 190 h 900"/>
                <a:gd name="T72" fmla="*/ 1 w 451"/>
                <a:gd name="T73" fmla="*/ 202 h 900"/>
                <a:gd name="T74" fmla="*/ 10 w 451"/>
                <a:gd name="T75" fmla="*/ 209 h 900"/>
                <a:gd name="T76" fmla="*/ 90 w 451"/>
                <a:gd name="T77" fmla="*/ 615 h 900"/>
                <a:gd name="T78" fmla="*/ 100 w 451"/>
                <a:gd name="T79" fmla="*/ 665 h 900"/>
                <a:gd name="T80" fmla="*/ 125 w 451"/>
                <a:gd name="T81" fmla="*/ 706 h 900"/>
                <a:gd name="T82" fmla="*/ 163 w 451"/>
                <a:gd name="T83" fmla="*/ 735 h 900"/>
                <a:gd name="T84" fmla="*/ 210 w 451"/>
                <a:gd name="T85" fmla="*/ 750 h 900"/>
                <a:gd name="T86" fmla="*/ 213 w 451"/>
                <a:gd name="T87" fmla="*/ 894 h 900"/>
                <a:gd name="T88" fmla="*/ 223 w 451"/>
                <a:gd name="T89" fmla="*/ 900 h 900"/>
                <a:gd name="T90" fmla="*/ 233 w 451"/>
                <a:gd name="T91" fmla="*/ 898 h 900"/>
                <a:gd name="T92" fmla="*/ 240 w 451"/>
                <a:gd name="T93" fmla="*/ 888 h 900"/>
                <a:gd name="T94" fmla="*/ 264 w 451"/>
                <a:gd name="T95" fmla="*/ 745 h 900"/>
                <a:gd name="T96" fmla="*/ 308 w 451"/>
                <a:gd name="T97" fmla="*/ 722 h 900"/>
                <a:gd name="T98" fmla="*/ 340 w 451"/>
                <a:gd name="T99" fmla="*/ 687 h 900"/>
                <a:gd name="T100" fmla="*/ 358 w 451"/>
                <a:gd name="T101" fmla="*/ 641 h 900"/>
                <a:gd name="T102" fmla="*/ 436 w 451"/>
                <a:gd name="T103" fmla="*/ 210 h 900"/>
                <a:gd name="T104" fmla="*/ 446 w 451"/>
                <a:gd name="T105" fmla="*/ 206 h 900"/>
                <a:gd name="T106" fmla="*/ 451 w 451"/>
                <a:gd name="T107" fmla="*/ 195 h 900"/>
                <a:gd name="T108" fmla="*/ 446 w 451"/>
                <a:gd name="T109" fmla="*/ 184 h 900"/>
                <a:gd name="T110" fmla="*/ 436 w 451"/>
                <a:gd name="T111" fmla="*/ 18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1" h="900">
                  <a:moveTo>
                    <a:pt x="331" y="615"/>
                  </a:moveTo>
                  <a:lnTo>
                    <a:pt x="330" y="626"/>
                  </a:lnTo>
                  <a:lnTo>
                    <a:pt x="329" y="636"/>
                  </a:lnTo>
                  <a:lnTo>
                    <a:pt x="325" y="646"/>
                  </a:lnTo>
                  <a:lnTo>
                    <a:pt x="322" y="656"/>
                  </a:lnTo>
                  <a:lnTo>
                    <a:pt x="318" y="666"/>
                  </a:lnTo>
                  <a:lnTo>
                    <a:pt x="313" y="674"/>
                  </a:lnTo>
                  <a:lnTo>
                    <a:pt x="306" y="682"/>
                  </a:lnTo>
                  <a:lnTo>
                    <a:pt x="300" y="689"/>
                  </a:lnTo>
                  <a:lnTo>
                    <a:pt x="292" y="696"/>
                  </a:lnTo>
                  <a:lnTo>
                    <a:pt x="284" y="702"/>
                  </a:lnTo>
                  <a:lnTo>
                    <a:pt x="275" y="707"/>
                  </a:lnTo>
                  <a:lnTo>
                    <a:pt x="267" y="712"/>
                  </a:lnTo>
                  <a:lnTo>
                    <a:pt x="257" y="715"/>
                  </a:lnTo>
                  <a:lnTo>
                    <a:pt x="246" y="718"/>
                  </a:lnTo>
                  <a:lnTo>
                    <a:pt x="236" y="719"/>
                  </a:lnTo>
                  <a:lnTo>
                    <a:pt x="225" y="720"/>
                  </a:lnTo>
                  <a:lnTo>
                    <a:pt x="214" y="719"/>
                  </a:lnTo>
                  <a:lnTo>
                    <a:pt x="205" y="718"/>
                  </a:lnTo>
                  <a:lnTo>
                    <a:pt x="194" y="715"/>
                  </a:lnTo>
                  <a:lnTo>
                    <a:pt x="184" y="712"/>
                  </a:lnTo>
                  <a:lnTo>
                    <a:pt x="176" y="707"/>
                  </a:lnTo>
                  <a:lnTo>
                    <a:pt x="167" y="702"/>
                  </a:lnTo>
                  <a:lnTo>
                    <a:pt x="158" y="696"/>
                  </a:lnTo>
                  <a:lnTo>
                    <a:pt x="151" y="689"/>
                  </a:lnTo>
                  <a:lnTo>
                    <a:pt x="145" y="682"/>
                  </a:lnTo>
                  <a:lnTo>
                    <a:pt x="138" y="674"/>
                  </a:lnTo>
                  <a:lnTo>
                    <a:pt x="133" y="666"/>
                  </a:lnTo>
                  <a:lnTo>
                    <a:pt x="129" y="656"/>
                  </a:lnTo>
                  <a:lnTo>
                    <a:pt x="125" y="646"/>
                  </a:lnTo>
                  <a:lnTo>
                    <a:pt x="122" y="636"/>
                  </a:lnTo>
                  <a:lnTo>
                    <a:pt x="121" y="626"/>
                  </a:lnTo>
                  <a:lnTo>
                    <a:pt x="120" y="615"/>
                  </a:lnTo>
                  <a:lnTo>
                    <a:pt x="120" y="510"/>
                  </a:lnTo>
                  <a:lnTo>
                    <a:pt x="195" y="510"/>
                  </a:lnTo>
                  <a:lnTo>
                    <a:pt x="198" y="510"/>
                  </a:lnTo>
                  <a:lnTo>
                    <a:pt x="201" y="509"/>
                  </a:lnTo>
                  <a:lnTo>
                    <a:pt x="203" y="507"/>
                  </a:lnTo>
                  <a:lnTo>
                    <a:pt x="206" y="506"/>
                  </a:lnTo>
                  <a:lnTo>
                    <a:pt x="208" y="504"/>
                  </a:lnTo>
                  <a:lnTo>
                    <a:pt x="209" y="501"/>
                  </a:lnTo>
                  <a:lnTo>
                    <a:pt x="210" y="498"/>
                  </a:lnTo>
                  <a:lnTo>
                    <a:pt x="210" y="495"/>
                  </a:lnTo>
                  <a:lnTo>
                    <a:pt x="210" y="492"/>
                  </a:lnTo>
                  <a:lnTo>
                    <a:pt x="209" y="489"/>
                  </a:lnTo>
                  <a:lnTo>
                    <a:pt x="208" y="487"/>
                  </a:lnTo>
                  <a:lnTo>
                    <a:pt x="206" y="485"/>
                  </a:lnTo>
                  <a:lnTo>
                    <a:pt x="203" y="483"/>
                  </a:lnTo>
                  <a:lnTo>
                    <a:pt x="201" y="482"/>
                  </a:lnTo>
                  <a:lnTo>
                    <a:pt x="198" y="481"/>
                  </a:lnTo>
                  <a:lnTo>
                    <a:pt x="195" y="480"/>
                  </a:lnTo>
                  <a:lnTo>
                    <a:pt x="120" y="480"/>
                  </a:lnTo>
                  <a:lnTo>
                    <a:pt x="120" y="420"/>
                  </a:lnTo>
                  <a:lnTo>
                    <a:pt x="195" y="420"/>
                  </a:lnTo>
                  <a:lnTo>
                    <a:pt x="198" y="420"/>
                  </a:lnTo>
                  <a:lnTo>
                    <a:pt x="201" y="419"/>
                  </a:lnTo>
                  <a:lnTo>
                    <a:pt x="203" y="418"/>
                  </a:lnTo>
                  <a:lnTo>
                    <a:pt x="206" y="415"/>
                  </a:lnTo>
                  <a:lnTo>
                    <a:pt x="208" y="413"/>
                  </a:lnTo>
                  <a:lnTo>
                    <a:pt x="209" y="411"/>
                  </a:lnTo>
                  <a:lnTo>
                    <a:pt x="210" y="408"/>
                  </a:lnTo>
                  <a:lnTo>
                    <a:pt x="210" y="405"/>
                  </a:lnTo>
                  <a:lnTo>
                    <a:pt x="210" y="403"/>
                  </a:lnTo>
                  <a:lnTo>
                    <a:pt x="209" y="399"/>
                  </a:lnTo>
                  <a:lnTo>
                    <a:pt x="208" y="397"/>
                  </a:lnTo>
                  <a:lnTo>
                    <a:pt x="206" y="395"/>
                  </a:lnTo>
                  <a:lnTo>
                    <a:pt x="203" y="393"/>
                  </a:lnTo>
                  <a:lnTo>
                    <a:pt x="201" y="391"/>
                  </a:lnTo>
                  <a:lnTo>
                    <a:pt x="198" y="391"/>
                  </a:lnTo>
                  <a:lnTo>
                    <a:pt x="195" y="390"/>
                  </a:lnTo>
                  <a:lnTo>
                    <a:pt x="120" y="390"/>
                  </a:lnTo>
                  <a:lnTo>
                    <a:pt x="120" y="330"/>
                  </a:lnTo>
                  <a:lnTo>
                    <a:pt x="195" y="330"/>
                  </a:lnTo>
                  <a:lnTo>
                    <a:pt x="198" y="330"/>
                  </a:lnTo>
                  <a:lnTo>
                    <a:pt x="201" y="329"/>
                  </a:lnTo>
                  <a:lnTo>
                    <a:pt x="203" y="328"/>
                  </a:lnTo>
                  <a:lnTo>
                    <a:pt x="206" y="326"/>
                  </a:lnTo>
                  <a:lnTo>
                    <a:pt x="208" y="323"/>
                  </a:lnTo>
                  <a:lnTo>
                    <a:pt x="209" y="321"/>
                  </a:lnTo>
                  <a:lnTo>
                    <a:pt x="210" y="318"/>
                  </a:lnTo>
                  <a:lnTo>
                    <a:pt x="210" y="315"/>
                  </a:lnTo>
                  <a:lnTo>
                    <a:pt x="210" y="312"/>
                  </a:lnTo>
                  <a:lnTo>
                    <a:pt x="209" y="310"/>
                  </a:lnTo>
                  <a:lnTo>
                    <a:pt x="208" y="307"/>
                  </a:lnTo>
                  <a:lnTo>
                    <a:pt x="206" y="304"/>
                  </a:lnTo>
                  <a:lnTo>
                    <a:pt x="203" y="303"/>
                  </a:lnTo>
                  <a:lnTo>
                    <a:pt x="201" y="301"/>
                  </a:lnTo>
                  <a:lnTo>
                    <a:pt x="198" y="300"/>
                  </a:lnTo>
                  <a:lnTo>
                    <a:pt x="195" y="300"/>
                  </a:lnTo>
                  <a:lnTo>
                    <a:pt x="120" y="300"/>
                  </a:lnTo>
                  <a:lnTo>
                    <a:pt x="120" y="210"/>
                  </a:lnTo>
                  <a:lnTo>
                    <a:pt x="331" y="210"/>
                  </a:lnTo>
                  <a:lnTo>
                    <a:pt x="331" y="615"/>
                  </a:lnTo>
                  <a:close/>
                  <a:moveTo>
                    <a:pt x="180" y="30"/>
                  </a:moveTo>
                  <a:lnTo>
                    <a:pt x="271" y="30"/>
                  </a:lnTo>
                  <a:lnTo>
                    <a:pt x="271" y="180"/>
                  </a:lnTo>
                  <a:lnTo>
                    <a:pt x="180" y="180"/>
                  </a:lnTo>
                  <a:lnTo>
                    <a:pt x="180" y="30"/>
                  </a:lnTo>
                  <a:close/>
                  <a:moveTo>
                    <a:pt x="436" y="180"/>
                  </a:moveTo>
                  <a:lnTo>
                    <a:pt x="301" y="180"/>
                  </a:lnTo>
                  <a:lnTo>
                    <a:pt x="301" y="30"/>
                  </a:lnTo>
                  <a:lnTo>
                    <a:pt x="346" y="30"/>
                  </a:lnTo>
                  <a:lnTo>
                    <a:pt x="348" y="29"/>
                  </a:lnTo>
                  <a:lnTo>
                    <a:pt x="351" y="29"/>
                  </a:lnTo>
                  <a:lnTo>
                    <a:pt x="353" y="27"/>
                  </a:lnTo>
                  <a:lnTo>
                    <a:pt x="356" y="26"/>
                  </a:lnTo>
                  <a:lnTo>
                    <a:pt x="358" y="24"/>
                  </a:lnTo>
                  <a:lnTo>
                    <a:pt x="360" y="21"/>
                  </a:lnTo>
                  <a:lnTo>
                    <a:pt x="360" y="19"/>
                  </a:lnTo>
                  <a:lnTo>
                    <a:pt x="361" y="15"/>
                  </a:lnTo>
                  <a:lnTo>
                    <a:pt x="360" y="12"/>
                  </a:lnTo>
                  <a:lnTo>
                    <a:pt x="360" y="9"/>
                  </a:lnTo>
                  <a:lnTo>
                    <a:pt x="358" y="7"/>
                  </a:lnTo>
                  <a:lnTo>
                    <a:pt x="356" y="5"/>
                  </a:lnTo>
                  <a:lnTo>
                    <a:pt x="353" y="3"/>
                  </a:lnTo>
                  <a:lnTo>
                    <a:pt x="351" y="1"/>
                  </a:lnTo>
                  <a:lnTo>
                    <a:pt x="348" y="0"/>
                  </a:lnTo>
                  <a:lnTo>
                    <a:pt x="346" y="0"/>
                  </a:lnTo>
                  <a:lnTo>
                    <a:pt x="105" y="0"/>
                  </a:lnTo>
                  <a:lnTo>
                    <a:pt x="102" y="0"/>
                  </a:lnTo>
                  <a:lnTo>
                    <a:pt x="100" y="1"/>
                  </a:lnTo>
                  <a:lnTo>
                    <a:pt x="96" y="3"/>
                  </a:lnTo>
                  <a:lnTo>
                    <a:pt x="94" y="5"/>
                  </a:lnTo>
                  <a:lnTo>
                    <a:pt x="93" y="7"/>
                  </a:lnTo>
                  <a:lnTo>
                    <a:pt x="91" y="9"/>
                  </a:lnTo>
                  <a:lnTo>
                    <a:pt x="91" y="12"/>
                  </a:lnTo>
                  <a:lnTo>
                    <a:pt x="90" y="15"/>
                  </a:lnTo>
                  <a:lnTo>
                    <a:pt x="91" y="19"/>
                  </a:lnTo>
                  <a:lnTo>
                    <a:pt x="91" y="21"/>
                  </a:lnTo>
                  <a:lnTo>
                    <a:pt x="93" y="24"/>
                  </a:lnTo>
                  <a:lnTo>
                    <a:pt x="94" y="26"/>
                  </a:lnTo>
                  <a:lnTo>
                    <a:pt x="96" y="27"/>
                  </a:lnTo>
                  <a:lnTo>
                    <a:pt x="100" y="29"/>
                  </a:lnTo>
                  <a:lnTo>
                    <a:pt x="102" y="29"/>
                  </a:lnTo>
                  <a:lnTo>
                    <a:pt x="105" y="30"/>
                  </a:lnTo>
                  <a:lnTo>
                    <a:pt x="150" y="30"/>
                  </a:lnTo>
                  <a:lnTo>
                    <a:pt x="150" y="180"/>
                  </a:lnTo>
                  <a:lnTo>
                    <a:pt x="15" y="180"/>
                  </a:lnTo>
                  <a:lnTo>
                    <a:pt x="12" y="180"/>
                  </a:lnTo>
                  <a:lnTo>
                    <a:pt x="10" y="181"/>
                  </a:lnTo>
                  <a:lnTo>
                    <a:pt x="7" y="182"/>
                  </a:lnTo>
                  <a:lnTo>
                    <a:pt x="4" y="184"/>
                  </a:lnTo>
                  <a:lnTo>
                    <a:pt x="3" y="187"/>
                  </a:lnTo>
                  <a:lnTo>
                    <a:pt x="1" y="190"/>
                  </a:lnTo>
                  <a:lnTo>
                    <a:pt x="0" y="192"/>
                  </a:lnTo>
                  <a:lnTo>
                    <a:pt x="0" y="195"/>
                  </a:lnTo>
                  <a:lnTo>
                    <a:pt x="0" y="198"/>
                  </a:lnTo>
                  <a:lnTo>
                    <a:pt x="1" y="202"/>
                  </a:lnTo>
                  <a:lnTo>
                    <a:pt x="3" y="204"/>
                  </a:lnTo>
                  <a:lnTo>
                    <a:pt x="4" y="206"/>
                  </a:lnTo>
                  <a:lnTo>
                    <a:pt x="7" y="208"/>
                  </a:lnTo>
                  <a:lnTo>
                    <a:pt x="10" y="209"/>
                  </a:lnTo>
                  <a:lnTo>
                    <a:pt x="12" y="210"/>
                  </a:lnTo>
                  <a:lnTo>
                    <a:pt x="15" y="210"/>
                  </a:lnTo>
                  <a:lnTo>
                    <a:pt x="90" y="210"/>
                  </a:lnTo>
                  <a:lnTo>
                    <a:pt x="90" y="615"/>
                  </a:lnTo>
                  <a:lnTo>
                    <a:pt x="91" y="628"/>
                  </a:lnTo>
                  <a:lnTo>
                    <a:pt x="92" y="641"/>
                  </a:lnTo>
                  <a:lnTo>
                    <a:pt x="95" y="653"/>
                  </a:lnTo>
                  <a:lnTo>
                    <a:pt x="100" y="665"/>
                  </a:lnTo>
                  <a:lnTo>
                    <a:pt x="105" y="676"/>
                  </a:lnTo>
                  <a:lnTo>
                    <a:pt x="110" y="687"/>
                  </a:lnTo>
                  <a:lnTo>
                    <a:pt x="118" y="697"/>
                  </a:lnTo>
                  <a:lnTo>
                    <a:pt x="125" y="706"/>
                  </a:lnTo>
                  <a:lnTo>
                    <a:pt x="134" y="715"/>
                  </a:lnTo>
                  <a:lnTo>
                    <a:pt x="142" y="722"/>
                  </a:lnTo>
                  <a:lnTo>
                    <a:pt x="153" y="730"/>
                  </a:lnTo>
                  <a:lnTo>
                    <a:pt x="163" y="735"/>
                  </a:lnTo>
                  <a:lnTo>
                    <a:pt x="175" y="741"/>
                  </a:lnTo>
                  <a:lnTo>
                    <a:pt x="186" y="745"/>
                  </a:lnTo>
                  <a:lnTo>
                    <a:pt x="198" y="748"/>
                  </a:lnTo>
                  <a:lnTo>
                    <a:pt x="210" y="750"/>
                  </a:lnTo>
                  <a:lnTo>
                    <a:pt x="210" y="885"/>
                  </a:lnTo>
                  <a:lnTo>
                    <a:pt x="211" y="888"/>
                  </a:lnTo>
                  <a:lnTo>
                    <a:pt x="212" y="891"/>
                  </a:lnTo>
                  <a:lnTo>
                    <a:pt x="213" y="894"/>
                  </a:lnTo>
                  <a:lnTo>
                    <a:pt x="215" y="896"/>
                  </a:lnTo>
                  <a:lnTo>
                    <a:pt x="217" y="898"/>
                  </a:lnTo>
                  <a:lnTo>
                    <a:pt x="219" y="899"/>
                  </a:lnTo>
                  <a:lnTo>
                    <a:pt x="223" y="900"/>
                  </a:lnTo>
                  <a:lnTo>
                    <a:pt x="225" y="900"/>
                  </a:lnTo>
                  <a:lnTo>
                    <a:pt x="228" y="900"/>
                  </a:lnTo>
                  <a:lnTo>
                    <a:pt x="231" y="899"/>
                  </a:lnTo>
                  <a:lnTo>
                    <a:pt x="233" y="898"/>
                  </a:lnTo>
                  <a:lnTo>
                    <a:pt x="236" y="896"/>
                  </a:lnTo>
                  <a:lnTo>
                    <a:pt x="238" y="894"/>
                  </a:lnTo>
                  <a:lnTo>
                    <a:pt x="239" y="891"/>
                  </a:lnTo>
                  <a:lnTo>
                    <a:pt x="240" y="888"/>
                  </a:lnTo>
                  <a:lnTo>
                    <a:pt x="240" y="885"/>
                  </a:lnTo>
                  <a:lnTo>
                    <a:pt x="240" y="750"/>
                  </a:lnTo>
                  <a:lnTo>
                    <a:pt x="253" y="748"/>
                  </a:lnTo>
                  <a:lnTo>
                    <a:pt x="264" y="745"/>
                  </a:lnTo>
                  <a:lnTo>
                    <a:pt x="276" y="741"/>
                  </a:lnTo>
                  <a:lnTo>
                    <a:pt x="288" y="735"/>
                  </a:lnTo>
                  <a:lnTo>
                    <a:pt x="298" y="730"/>
                  </a:lnTo>
                  <a:lnTo>
                    <a:pt x="308" y="722"/>
                  </a:lnTo>
                  <a:lnTo>
                    <a:pt x="317" y="715"/>
                  </a:lnTo>
                  <a:lnTo>
                    <a:pt x="325" y="706"/>
                  </a:lnTo>
                  <a:lnTo>
                    <a:pt x="333" y="697"/>
                  </a:lnTo>
                  <a:lnTo>
                    <a:pt x="340" y="687"/>
                  </a:lnTo>
                  <a:lnTo>
                    <a:pt x="346" y="676"/>
                  </a:lnTo>
                  <a:lnTo>
                    <a:pt x="351" y="665"/>
                  </a:lnTo>
                  <a:lnTo>
                    <a:pt x="355" y="653"/>
                  </a:lnTo>
                  <a:lnTo>
                    <a:pt x="358" y="641"/>
                  </a:lnTo>
                  <a:lnTo>
                    <a:pt x="360" y="628"/>
                  </a:lnTo>
                  <a:lnTo>
                    <a:pt x="361" y="615"/>
                  </a:lnTo>
                  <a:lnTo>
                    <a:pt x="361" y="210"/>
                  </a:lnTo>
                  <a:lnTo>
                    <a:pt x="436" y="210"/>
                  </a:lnTo>
                  <a:lnTo>
                    <a:pt x="439" y="210"/>
                  </a:lnTo>
                  <a:lnTo>
                    <a:pt x="441" y="209"/>
                  </a:lnTo>
                  <a:lnTo>
                    <a:pt x="444" y="208"/>
                  </a:lnTo>
                  <a:lnTo>
                    <a:pt x="446" y="206"/>
                  </a:lnTo>
                  <a:lnTo>
                    <a:pt x="447" y="204"/>
                  </a:lnTo>
                  <a:lnTo>
                    <a:pt x="450" y="202"/>
                  </a:lnTo>
                  <a:lnTo>
                    <a:pt x="450" y="198"/>
                  </a:lnTo>
                  <a:lnTo>
                    <a:pt x="451" y="195"/>
                  </a:lnTo>
                  <a:lnTo>
                    <a:pt x="450" y="192"/>
                  </a:lnTo>
                  <a:lnTo>
                    <a:pt x="450" y="190"/>
                  </a:lnTo>
                  <a:lnTo>
                    <a:pt x="447" y="187"/>
                  </a:lnTo>
                  <a:lnTo>
                    <a:pt x="446" y="184"/>
                  </a:lnTo>
                  <a:lnTo>
                    <a:pt x="444" y="182"/>
                  </a:lnTo>
                  <a:lnTo>
                    <a:pt x="441" y="181"/>
                  </a:lnTo>
                  <a:lnTo>
                    <a:pt x="439" y="180"/>
                  </a:lnTo>
                  <a:lnTo>
                    <a:pt x="436" y="18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9" name="Slide Number Placeholder 13">
            <a:extLst>
              <a:ext uri="{FF2B5EF4-FFF2-40B4-BE49-F238E27FC236}">
                <a16:creationId xmlns="" xmlns:a16="http://schemas.microsoft.com/office/drawing/2014/main" id="{830117DD-621E-418A-BE3C-ADC39C20DB10}"/>
              </a:ext>
            </a:extLst>
          </p:cNvPr>
          <p:cNvSpPr txBox="1">
            <a:spLocks/>
          </p:cNvSpPr>
          <p:nvPr/>
        </p:nvSpPr>
        <p:spPr>
          <a:xfrm>
            <a:off x="10064584" y="6492874"/>
            <a:ext cx="1632116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11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1  2  3  4  </a:t>
            </a:r>
            <a:fld id="{D22807A5-47C3-4D75-A73A-1A4F2D9B8EC1}" type="slidenum">
              <a:rPr lang="en-ID" sz="1200" b="1" smtClean="0">
                <a:solidFill>
                  <a:srgbClr val="198AB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5</a:t>
            </a:fld>
            <a:r>
              <a:rPr lang="en-ID" sz="1100" dirty="0"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ID" sz="11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6  7  8  9  10</a:t>
            </a:r>
          </a:p>
        </p:txBody>
      </p:sp>
      <p:cxnSp>
        <p:nvCxnSpPr>
          <p:cNvPr id="80" name="Conector recto 79">
            <a:extLst>
              <a:ext uri="{FF2B5EF4-FFF2-40B4-BE49-F238E27FC236}">
                <a16:creationId xmlns="" xmlns:a16="http://schemas.microsoft.com/office/drawing/2014/main" id="{32A6E159-8E26-41B7-BF32-1E7312D6237B}"/>
              </a:ext>
            </a:extLst>
          </p:cNvPr>
          <p:cNvCxnSpPr/>
          <p:nvPr/>
        </p:nvCxnSpPr>
        <p:spPr>
          <a:xfrm>
            <a:off x="5758764" y="1306949"/>
            <a:ext cx="674473" cy="0"/>
          </a:xfrm>
          <a:prstGeom prst="line">
            <a:avLst/>
          </a:prstGeom>
          <a:ln w="25400">
            <a:solidFill>
              <a:srgbClr val="03E7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Chart 246">
            <a:extLst>
              <a:ext uri="{FF2B5EF4-FFF2-40B4-BE49-F238E27FC236}">
                <a16:creationId xmlns="" xmlns:a16="http://schemas.microsoft.com/office/drawing/2014/main" id="{767F4A04-B74C-4074-9567-3F84243222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664416"/>
              </p:ext>
            </p:extLst>
          </p:nvPr>
        </p:nvGraphicFramePr>
        <p:xfrm>
          <a:off x="3761190" y="2730573"/>
          <a:ext cx="4618820" cy="2463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1" name="Grupo 60">
            <a:extLst>
              <a:ext uri="{FF2B5EF4-FFF2-40B4-BE49-F238E27FC236}">
                <a16:creationId xmlns="" xmlns:a16="http://schemas.microsoft.com/office/drawing/2014/main" id="{F10C5027-77D3-4C28-8F25-8A82709971F4}"/>
              </a:ext>
            </a:extLst>
          </p:cNvPr>
          <p:cNvGrpSpPr/>
          <p:nvPr/>
        </p:nvGrpSpPr>
        <p:grpSpPr>
          <a:xfrm>
            <a:off x="361764" y="3639335"/>
            <a:ext cx="967374" cy="967374"/>
            <a:chOff x="361764" y="3639335"/>
            <a:chExt cx="967374" cy="967374"/>
          </a:xfrm>
        </p:grpSpPr>
        <p:sp>
          <p:nvSpPr>
            <p:cNvPr id="134" name="Oval 6">
              <a:extLst>
                <a:ext uri="{FF2B5EF4-FFF2-40B4-BE49-F238E27FC236}">
                  <a16:creationId xmlns="" xmlns:a16="http://schemas.microsoft.com/office/drawing/2014/main" id="{0A7A6F5C-5979-42FD-BAF6-22D4FC8B40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200" y="3722295"/>
              <a:ext cx="787989" cy="791110"/>
            </a:xfrm>
            <a:prstGeom prst="ellipse">
              <a:avLst/>
            </a:prstGeom>
            <a:gradFill>
              <a:gsLst>
                <a:gs pos="0">
                  <a:srgbClr val="198AB7"/>
                </a:gs>
                <a:gs pos="72000">
                  <a:srgbClr val="28DBD3"/>
                </a:gs>
              </a:gsLst>
              <a:lin ang="16200000" scaled="1"/>
            </a:gradFill>
            <a:ln w="25400" cap="flat">
              <a:noFill/>
              <a:prstDash val="solid"/>
              <a:miter lim="800000"/>
              <a:headEnd/>
              <a:tailEnd/>
            </a:ln>
            <a:effectLst>
              <a:outerShdw blurRad="177800" dist="50800" dir="2880000" algn="tl" rotWithShape="0">
                <a:prstClr val="black">
                  <a:alpha val="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5" name="Oval 6">
              <a:extLst>
                <a:ext uri="{FF2B5EF4-FFF2-40B4-BE49-F238E27FC236}">
                  <a16:creationId xmlns="" xmlns:a16="http://schemas.microsoft.com/office/drawing/2014/main" id="{3E7C1BE5-02D6-4B8A-955D-86DE3CB7B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181" y="3820664"/>
              <a:ext cx="592028" cy="594373"/>
            </a:xfrm>
            <a:prstGeom prst="ellipse">
              <a:avLst/>
            </a:prstGeom>
            <a:solidFill>
              <a:schemeClr val="bg1"/>
            </a:solidFill>
            <a:ln w="25400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Arco 140">
              <a:extLst>
                <a:ext uri="{FF2B5EF4-FFF2-40B4-BE49-F238E27FC236}">
                  <a16:creationId xmlns="" xmlns:a16="http://schemas.microsoft.com/office/drawing/2014/main" id="{0548E238-18C3-4B04-820A-1C4B80B0EED0}"/>
                </a:ext>
              </a:extLst>
            </p:cNvPr>
            <p:cNvSpPr/>
            <p:nvPr/>
          </p:nvSpPr>
          <p:spPr>
            <a:xfrm>
              <a:off x="361764" y="3639335"/>
              <a:ext cx="967374" cy="967374"/>
            </a:xfrm>
            <a:prstGeom prst="arc">
              <a:avLst>
                <a:gd name="adj1" fmla="val 5359811"/>
                <a:gd name="adj2" fmla="val 16507220"/>
              </a:avLst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2" name="Group 893">
              <a:extLst>
                <a:ext uri="{FF2B5EF4-FFF2-40B4-BE49-F238E27FC236}">
                  <a16:creationId xmlns="" xmlns:a16="http://schemas.microsoft.com/office/drawing/2014/main" id="{9C22B22E-2B64-4192-A9A5-791161F0B53A}"/>
                </a:ext>
              </a:extLst>
            </p:cNvPr>
            <p:cNvGrpSpPr/>
            <p:nvPr/>
          </p:nvGrpSpPr>
          <p:grpSpPr>
            <a:xfrm>
              <a:off x="674166" y="3949596"/>
              <a:ext cx="347679" cy="345758"/>
              <a:chOff x="8742363" y="774700"/>
              <a:chExt cx="287338" cy="28575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43" name="Freeform 353">
                <a:extLst>
                  <a:ext uri="{FF2B5EF4-FFF2-40B4-BE49-F238E27FC236}">
                    <a16:creationId xmlns="" xmlns:a16="http://schemas.microsoft.com/office/drawing/2014/main" id="{92DB5061-46AB-4F4A-8AED-989E65DA07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20150" y="850900"/>
                <a:ext cx="131763" cy="133350"/>
              </a:xfrm>
              <a:custGeom>
                <a:avLst/>
                <a:gdLst>
                  <a:gd name="T0" fmla="*/ 270 w 419"/>
                  <a:gd name="T1" fmla="*/ 390 h 420"/>
                  <a:gd name="T2" fmla="*/ 270 w 419"/>
                  <a:gd name="T3" fmla="*/ 282 h 420"/>
                  <a:gd name="T4" fmla="*/ 267 w 419"/>
                  <a:gd name="T5" fmla="*/ 277 h 420"/>
                  <a:gd name="T6" fmla="*/ 263 w 419"/>
                  <a:gd name="T7" fmla="*/ 272 h 420"/>
                  <a:gd name="T8" fmla="*/ 258 w 419"/>
                  <a:gd name="T9" fmla="*/ 270 h 420"/>
                  <a:gd name="T10" fmla="*/ 165 w 419"/>
                  <a:gd name="T11" fmla="*/ 270 h 420"/>
                  <a:gd name="T12" fmla="*/ 159 w 419"/>
                  <a:gd name="T13" fmla="*/ 271 h 420"/>
                  <a:gd name="T14" fmla="*/ 154 w 419"/>
                  <a:gd name="T15" fmla="*/ 274 h 420"/>
                  <a:gd name="T16" fmla="*/ 151 w 419"/>
                  <a:gd name="T17" fmla="*/ 280 h 420"/>
                  <a:gd name="T18" fmla="*/ 150 w 419"/>
                  <a:gd name="T19" fmla="*/ 285 h 420"/>
                  <a:gd name="T20" fmla="*/ 30 w 419"/>
                  <a:gd name="T21" fmla="*/ 390 h 420"/>
                  <a:gd name="T22" fmla="*/ 150 w 419"/>
                  <a:gd name="T23" fmla="*/ 29 h 420"/>
                  <a:gd name="T24" fmla="*/ 150 w 419"/>
                  <a:gd name="T25" fmla="*/ 139 h 420"/>
                  <a:gd name="T26" fmla="*/ 152 w 419"/>
                  <a:gd name="T27" fmla="*/ 144 h 420"/>
                  <a:gd name="T28" fmla="*/ 156 w 419"/>
                  <a:gd name="T29" fmla="*/ 147 h 420"/>
                  <a:gd name="T30" fmla="*/ 161 w 419"/>
                  <a:gd name="T31" fmla="*/ 149 h 420"/>
                  <a:gd name="T32" fmla="*/ 255 w 419"/>
                  <a:gd name="T33" fmla="*/ 150 h 420"/>
                  <a:gd name="T34" fmla="*/ 261 w 419"/>
                  <a:gd name="T35" fmla="*/ 149 h 420"/>
                  <a:gd name="T36" fmla="*/ 265 w 419"/>
                  <a:gd name="T37" fmla="*/ 146 h 420"/>
                  <a:gd name="T38" fmla="*/ 268 w 419"/>
                  <a:gd name="T39" fmla="*/ 141 h 420"/>
                  <a:gd name="T40" fmla="*/ 270 w 419"/>
                  <a:gd name="T41" fmla="*/ 135 h 420"/>
                  <a:gd name="T42" fmla="*/ 389 w 419"/>
                  <a:gd name="T43" fmla="*/ 29 h 420"/>
                  <a:gd name="T44" fmla="*/ 404 w 419"/>
                  <a:gd name="T45" fmla="*/ 0 h 420"/>
                  <a:gd name="T46" fmla="*/ 251 w 419"/>
                  <a:gd name="T47" fmla="*/ 1 h 420"/>
                  <a:gd name="T48" fmla="*/ 246 w 419"/>
                  <a:gd name="T49" fmla="*/ 3 h 420"/>
                  <a:gd name="T50" fmla="*/ 243 w 419"/>
                  <a:gd name="T51" fmla="*/ 7 h 420"/>
                  <a:gd name="T52" fmla="*/ 240 w 419"/>
                  <a:gd name="T53" fmla="*/ 12 h 420"/>
                  <a:gd name="T54" fmla="*/ 240 w 419"/>
                  <a:gd name="T55" fmla="*/ 120 h 420"/>
                  <a:gd name="T56" fmla="*/ 180 w 419"/>
                  <a:gd name="T57" fmla="*/ 14 h 420"/>
                  <a:gd name="T58" fmla="*/ 179 w 419"/>
                  <a:gd name="T59" fmla="*/ 9 h 420"/>
                  <a:gd name="T60" fmla="*/ 175 w 419"/>
                  <a:gd name="T61" fmla="*/ 5 h 420"/>
                  <a:gd name="T62" fmla="*/ 170 w 419"/>
                  <a:gd name="T63" fmla="*/ 2 h 420"/>
                  <a:gd name="T64" fmla="*/ 165 w 419"/>
                  <a:gd name="T65" fmla="*/ 0 h 420"/>
                  <a:gd name="T66" fmla="*/ 12 w 419"/>
                  <a:gd name="T67" fmla="*/ 1 h 420"/>
                  <a:gd name="T68" fmla="*/ 6 w 419"/>
                  <a:gd name="T69" fmla="*/ 3 h 420"/>
                  <a:gd name="T70" fmla="*/ 2 w 419"/>
                  <a:gd name="T71" fmla="*/ 7 h 420"/>
                  <a:gd name="T72" fmla="*/ 0 w 419"/>
                  <a:gd name="T73" fmla="*/ 12 h 420"/>
                  <a:gd name="T74" fmla="*/ 0 w 419"/>
                  <a:gd name="T75" fmla="*/ 405 h 420"/>
                  <a:gd name="T76" fmla="*/ 1 w 419"/>
                  <a:gd name="T77" fmla="*/ 411 h 420"/>
                  <a:gd name="T78" fmla="*/ 4 w 419"/>
                  <a:gd name="T79" fmla="*/ 416 h 420"/>
                  <a:gd name="T80" fmla="*/ 8 w 419"/>
                  <a:gd name="T81" fmla="*/ 419 h 420"/>
                  <a:gd name="T82" fmla="*/ 15 w 419"/>
                  <a:gd name="T83" fmla="*/ 420 h 420"/>
                  <a:gd name="T84" fmla="*/ 168 w 419"/>
                  <a:gd name="T85" fmla="*/ 420 h 420"/>
                  <a:gd name="T86" fmla="*/ 173 w 419"/>
                  <a:gd name="T87" fmla="*/ 418 h 420"/>
                  <a:gd name="T88" fmla="*/ 178 w 419"/>
                  <a:gd name="T89" fmla="*/ 413 h 420"/>
                  <a:gd name="T90" fmla="*/ 180 w 419"/>
                  <a:gd name="T91" fmla="*/ 408 h 420"/>
                  <a:gd name="T92" fmla="*/ 180 w 419"/>
                  <a:gd name="T93" fmla="*/ 300 h 420"/>
                  <a:gd name="T94" fmla="*/ 240 w 419"/>
                  <a:gd name="T95" fmla="*/ 405 h 420"/>
                  <a:gd name="T96" fmla="*/ 241 w 419"/>
                  <a:gd name="T97" fmla="*/ 411 h 420"/>
                  <a:gd name="T98" fmla="*/ 244 w 419"/>
                  <a:gd name="T99" fmla="*/ 416 h 420"/>
                  <a:gd name="T100" fmla="*/ 249 w 419"/>
                  <a:gd name="T101" fmla="*/ 419 h 420"/>
                  <a:gd name="T102" fmla="*/ 255 w 419"/>
                  <a:gd name="T103" fmla="*/ 420 h 420"/>
                  <a:gd name="T104" fmla="*/ 408 w 419"/>
                  <a:gd name="T105" fmla="*/ 420 h 420"/>
                  <a:gd name="T106" fmla="*/ 413 w 419"/>
                  <a:gd name="T107" fmla="*/ 418 h 420"/>
                  <a:gd name="T108" fmla="*/ 417 w 419"/>
                  <a:gd name="T109" fmla="*/ 413 h 420"/>
                  <a:gd name="T110" fmla="*/ 419 w 419"/>
                  <a:gd name="T111" fmla="*/ 408 h 420"/>
                  <a:gd name="T112" fmla="*/ 419 w 419"/>
                  <a:gd name="T113" fmla="*/ 14 h 420"/>
                  <a:gd name="T114" fmla="*/ 418 w 419"/>
                  <a:gd name="T115" fmla="*/ 9 h 420"/>
                  <a:gd name="T116" fmla="*/ 415 w 419"/>
                  <a:gd name="T117" fmla="*/ 5 h 420"/>
                  <a:gd name="T118" fmla="*/ 411 w 419"/>
                  <a:gd name="T119" fmla="*/ 2 h 420"/>
                  <a:gd name="T120" fmla="*/ 404 w 419"/>
                  <a:gd name="T12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19" h="420">
                    <a:moveTo>
                      <a:pt x="389" y="390"/>
                    </a:moveTo>
                    <a:lnTo>
                      <a:pt x="270" y="390"/>
                    </a:lnTo>
                    <a:lnTo>
                      <a:pt x="270" y="285"/>
                    </a:lnTo>
                    <a:lnTo>
                      <a:pt x="270" y="282"/>
                    </a:lnTo>
                    <a:lnTo>
                      <a:pt x="268" y="280"/>
                    </a:lnTo>
                    <a:lnTo>
                      <a:pt x="267" y="277"/>
                    </a:lnTo>
                    <a:lnTo>
                      <a:pt x="265" y="274"/>
                    </a:lnTo>
                    <a:lnTo>
                      <a:pt x="263" y="272"/>
                    </a:lnTo>
                    <a:lnTo>
                      <a:pt x="261" y="271"/>
                    </a:lnTo>
                    <a:lnTo>
                      <a:pt x="258" y="270"/>
                    </a:lnTo>
                    <a:lnTo>
                      <a:pt x="255" y="270"/>
                    </a:lnTo>
                    <a:lnTo>
                      <a:pt x="165" y="270"/>
                    </a:lnTo>
                    <a:lnTo>
                      <a:pt x="161" y="270"/>
                    </a:lnTo>
                    <a:lnTo>
                      <a:pt x="159" y="271"/>
                    </a:lnTo>
                    <a:lnTo>
                      <a:pt x="156" y="272"/>
                    </a:lnTo>
                    <a:lnTo>
                      <a:pt x="154" y="274"/>
                    </a:lnTo>
                    <a:lnTo>
                      <a:pt x="152" y="277"/>
                    </a:lnTo>
                    <a:lnTo>
                      <a:pt x="151" y="280"/>
                    </a:lnTo>
                    <a:lnTo>
                      <a:pt x="150" y="282"/>
                    </a:lnTo>
                    <a:lnTo>
                      <a:pt x="150" y="285"/>
                    </a:lnTo>
                    <a:lnTo>
                      <a:pt x="150" y="390"/>
                    </a:lnTo>
                    <a:lnTo>
                      <a:pt x="30" y="390"/>
                    </a:lnTo>
                    <a:lnTo>
                      <a:pt x="30" y="29"/>
                    </a:lnTo>
                    <a:lnTo>
                      <a:pt x="150" y="29"/>
                    </a:lnTo>
                    <a:lnTo>
                      <a:pt x="150" y="135"/>
                    </a:lnTo>
                    <a:lnTo>
                      <a:pt x="150" y="139"/>
                    </a:lnTo>
                    <a:lnTo>
                      <a:pt x="151" y="141"/>
                    </a:lnTo>
                    <a:lnTo>
                      <a:pt x="152" y="144"/>
                    </a:lnTo>
                    <a:lnTo>
                      <a:pt x="154" y="146"/>
                    </a:lnTo>
                    <a:lnTo>
                      <a:pt x="156" y="147"/>
                    </a:lnTo>
                    <a:lnTo>
                      <a:pt x="159" y="149"/>
                    </a:lnTo>
                    <a:lnTo>
                      <a:pt x="161" y="149"/>
                    </a:lnTo>
                    <a:lnTo>
                      <a:pt x="165" y="150"/>
                    </a:lnTo>
                    <a:lnTo>
                      <a:pt x="255" y="150"/>
                    </a:lnTo>
                    <a:lnTo>
                      <a:pt x="258" y="149"/>
                    </a:lnTo>
                    <a:lnTo>
                      <a:pt x="261" y="149"/>
                    </a:lnTo>
                    <a:lnTo>
                      <a:pt x="263" y="147"/>
                    </a:lnTo>
                    <a:lnTo>
                      <a:pt x="265" y="146"/>
                    </a:lnTo>
                    <a:lnTo>
                      <a:pt x="267" y="144"/>
                    </a:lnTo>
                    <a:lnTo>
                      <a:pt x="268" y="141"/>
                    </a:lnTo>
                    <a:lnTo>
                      <a:pt x="270" y="139"/>
                    </a:lnTo>
                    <a:lnTo>
                      <a:pt x="270" y="135"/>
                    </a:lnTo>
                    <a:lnTo>
                      <a:pt x="270" y="29"/>
                    </a:lnTo>
                    <a:lnTo>
                      <a:pt x="389" y="29"/>
                    </a:lnTo>
                    <a:lnTo>
                      <a:pt x="389" y="390"/>
                    </a:lnTo>
                    <a:close/>
                    <a:moveTo>
                      <a:pt x="404" y="0"/>
                    </a:moveTo>
                    <a:lnTo>
                      <a:pt x="255" y="0"/>
                    </a:lnTo>
                    <a:lnTo>
                      <a:pt x="251" y="1"/>
                    </a:lnTo>
                    <a:lnTo>
                      <a:pt x="249" y="2"/>
                    </a:lnTo>
                    <a:lnTo>
                      <a:pt x="246" y="3"/>
                    </a:lnTo>
                    <a:lnTo>
                      <a:pt x="244" y="5"/>
                    </a:lnTo>
                    <a:lnTo>
                      <a:pt x="243" y="7"/>
                    </a:lnTo>
                    <a:lnTo>
                      <a:pt x="241" y="9"/>
                    </a:lnTo>
                    <a:lnTo>
                      <a:pt x="240" y="12"/>
                    </a:lnTo>
                    <a:lnTo>
                      <a:pt x="240" y="14"/>
                    </a:lnTo>
                    <a:lnTo>
                      <a:pt x="240" y="120"/>
                    </a:lnTo>
                    <a:lnTo>
                      <a:pt x="180" y="120"/>
                    </a:lnTo>
                    <a:lnTo>
                      <a:pt x="180" y="14"/>
                    </a:lnTo>
                    <a:lnTo>
                      <a:pt x="180" y="12"/>
                    </a:lnTo>
                    <a:lnTo>
                      <a:pt x="179" y="9"/>
                    </a:lnTo>
                    <a:lnTo>
                      <a:pt x="178" y="7"/>
                    </a:lnTo>
                    <a:lnTo>
                      <a:pt x="175" y="5"/>
                    </a:lnTo>
                    <a:lnTo>
                      <a:pt x="173" y="3"/>
                    </a:lnTo>
                    <a:lnTo>
                      <a:pt x="170" y="2"/>
                    </a:lnTo>
                    <a:lnTo>
                      <a:pt x="168" y="1"/>
                    </a:lnTo>
                    <a:lnTo>
                      <a:pt x="165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8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405"/>
                    </a:lnTo>
                    <a:lnTo>
                      <a:pt x="0" y="408"/>
                    </a:lnTo>
                    <a:lnTo>
                      <a:pt x="1" y="411"/>
                    </a:lnTo>
                    <a:lnTo>
                      <a:pt x="2" y="413"/>
                    </a:lnTo>
                    <a:lnTo>
                      <a:pt x="4" y="416"/>
                    </a:lnTo>
                    <a:lnTo>
                      <a:pt x="6" y="418"/>
                    </a:lnTo>
                    <a:lnTo>
                      <a:pt x="8" y="419"/>
                    </a:lnTo>
                    <a:lnTo>
                      <a:pt x="12" y="420"/>
                    </a:lnTo>
                    <a:lnTo>
                      <a:pt x="15" y="420"/>
                    </a:lnTo>
                    <a:lnTo>
                      <a:pt x="165" y="420"/>
                    </a:lnTo>
                    <a:lnTo>
                      <a:pt x="168" y="420"/>
                    </a:lnTo>
                    <a:lnTo>
                      <a:pt x="171" y="419"/>
                    </a:lnTo>
                    <a:lnTo>
                      <a:pt x="173" y="418"/>
                    </a:lnTo>
                    <a:lnTo>
                      <a:pt x="175" y="416"/>
                    </a:lnTo>
                    <a:lnTo>
                      <a:pt x="178" y="413"/>
                    </a:lnTo>
                    <a:lnTo>
                      <a:pt x="179" y="411"/>
                    </a:lnTo>
                    <a:lnTo>
                      <a:pt x="180" y="408"/>
                    </a:lnTo>
                    <a:lnTo>
                      <a:pt x="180" y="405"/>
                    </a:lnTo>
                    <a:lnTo>
                      <a:pt x="180" y="300"/>
                    </a:lnTo>
                    <a:lnTo>
                      <a:pt x="240" y="300"/>
                    </a:lnTo>
                    <a:lnTo>
                      <a:pt x="240" y="405"/>
                    </a:lnTo>
                    <a:lnTo>
                      <a:pt x="240" y="408"/>
                    </a:lnTo>
                    <a:lnTo>
                      <a:pt x="241" y="411"/>
                    </a:lnTo>
                    <a:lnTo>
                      <a:pt x="243" y="413"/>
                    </a:lnTo>
                    <a:lnTo>
                      <a:pt x="244" y="416"/>
                    </a:lnTo>
                    <a:lnTo>
                      <a:pt x="246" y="418"/>
                    </a:lnTo>
                    <a:lnTo>
                      <a:pt x="249" y="419"/>
                    </a:lnTo>
                    <a:lnTo>
                      <a:pt x="251" y="420"/>
                    </a:lnTo>
                    <a:lnTo>
                      <a:pt x="255" y="420"/>
                    </a:lnTo>
                    <a:lnTo>
                      <a:pt x="404" y="420"/>
                    </a:lnTo>
                    <a:lnTo>
                      <a:pt x="408" y="420"/>
                    </a:lnTo>
                    <a:lnTo>
                      <a:pt x="411" y="419"/>
                    </a:lnTo>
                    <a:lnTo>
                      <a:pt x="413" y="418"/>
                    </a:lnTo>
                    <a:lnTo>
                      <a:pt x="415" y="416"/>
                    </a:lnTo>
                    <a:lnTo>
                      <a:pt x="417" y="413"/>
                    </a:lnTo>
                    <a:lnTo>
                      <a:pt x="418" y="411"/>
                    </a:lnTo>
                    <a:lnTo>
                      <a:pt x="419" y="408"/>
                    </a:lnTo>
                    <a:lnTo>
                      <a:pt x="419" y="405"/>
                    </a:lnTo>
                    <a:lnTo>
                      <a:pt x="419" y="14"/>
                    </a:lnTo>
                    <a:lnTo>
                      <a:pt x="419" y="12"/>
                    </a:lnTo>
                    <a:lnTo>
                      <a:pt x="418" y="9"/>
                    </a:lnTo>
                    <a:lnTo>
                      <a:pt x="417" y="7"/>
                    </a:lnTo>
                    <a:lnTo>
                      <a:pt x="415" y="5"/>
                    </a:lnTo>
                    <a:lnTo>
                      <a:pt x="413" y="3"/>
                    </a:lnTo>
                    <a:lnTo>
                      <a:pt x="411" y="2"/>
                    </a:lnTo>
                    <a:lnTo>
                      <a:pt x="408" y="1"/>
                    </a:lnTo>
                    <a:lnTo>
                      <a:pt x="4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354">
                <a:extLst>
                  <a:ext uri="{FF2B5EF4-FFF2-40B4-BE49-F238E27FC236}">
                    <a16:creationId xmlns="" xmlns:a16="http://schemas.microsoft.com/office/drawing/2014/main" id="{62FBE44A-ABC6-41C5-AC25-B7C234A333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42363" y="774700"/>
                <a:ext cx="287338" cy="285750"/>
              </a:xfrm>
              <a:custGeom>
                <a:avLst/>
                <a:gdLst>
                  <a:gd name="T0" fmla="*/ 366 w 901"/>
                  <a:gd name="T1" fmla="*/ 861 h 900"/>
                  <a:gd name="T2" fmla="*/ 269 w 901"/>
                  <a:gd name="T3" fmla="*/ 829 h 900"/>
                  <a:gd name="T4" fmla="*/ 184 w 901"/>
                  <a:gd name="T5" fmla="*/ 774 h 900"/>
                  <a:gd name="T6" fmla="*/ 115 w 901"/>
                  <a:gd name="T7" fmla="*/ 702 h 900"/>
                  <a:gd name="T8" fmla="*/ 63 w 901"/>
                  <a:gd name="T9" fmla="*/ 614 h 900"/>
                  <a:gd name="T10" fmla="*/ 35 w 901"/>
                  <a:gd name="T11" fmla="*/ 514 h 900"/>
                  <a:gd name="T12" fmla="*/ 33 w 901"/>
                  <a:gd name="T13" fmla="*/ 407 h 900"/>
                  <a:gd name="T14" fmla="*/ 56 w 901"/>
                  <a:gd name="T15" fmla="*/ 306 h 900"/>
                  <a:gd name="T16" fmla="*/ 103 w 901"/>
                  <a:gd name="T17" fmla="*/ 216 h 900"/>
                  <a:gd name="T18" fmla="*/ 168 w 901"/>
                  <a:gd name="T19" fmla="*/ 139 h 900"/>
                  <a:gd name="T20" fmla="*/ 251 w 901"/>
                  <a:gd name="T21" fmla="*/ 81 h 900"/>
                  <a:gd name="T22" fmla="*/ 346 w 901"/>
                  <a:gd name="T23" fmla="*/ 44 h 900"/>
                  <a:gd name="T24" fmla="*/ 451 w 901"/>
                  <a:gd name="T25" fmla="*/ 30 h 900"/>
                  <a:gd name="T26" fmla="*/ 555 w 901"/>
                  <a:gd name="T27" fmla="*/ 44 h 900"/>
                  <a:gd name="T28" fmla="*/ 651 w 901"/>
                  <a:gd name="T29" fmla="*/ 81 h 900"/>
                  <a:gd name="T30" fmla="*/ 733 w 901"/>
                  <a:gd name="T31" fmla="*/ 139 h 900"/>
                  <a:gd name="T32" fmla="*/ 799 w 901"/>
                  <a:gd name="T33" fmla="*/ 216 h 900"/>
                  <a:gd name="T34" fmla="*/ 845 w 901"/>
                  <a:gd name="T35" fmla="*/ 306 h 900"/>
                  <a:gd name="T36" fmla="*/ 869 w 901"/>
                  <a:gd name="T37" fmla="*/ 407 h 900"/>
                  <a:gd name="T38" fmla="*/ 866 w 901"/>
                  <a:gd name="T39" fmla="*/ 514 h 900"/>
                  <a:gd name="T40" fmla="*/ 838 w 901"/>
                  <a:gd name="T41" fmla="*/ 614 h 900"/>
                  <a:gd name="T42" fmla="*/ 788 w 901"/>
                  <a:gd name="T43" fmla="*/ 702 h 900"/>
                  <a:gd name="T44" fmla="*/ 718 w 901"/>
                  <a:gd name="T45" fmla="*/ 774 h 900"/>
                  <a:gd name="T46" fmla="*/ 633 w 901"/>
                  <a:gd name="T47" fmla="*/ 829 h 900"/>
                  <a:gd name="T48" fmla="*/ 535 w 901"/>
                  <a:gd name="T49" fmla="*/ 861 h 900"/>
                  <a:gd name="T50" fmla="*/ 451 w 901"/>
                  <a:gd name="T51" fmla="*/ 0 h 900"/>
                  <a:gd name="T52" fmla="*/ 338 w 901"/>
                  <a:gd name="T53" fmla="*/ 14 h 900"/>
                  <a:gd name="T54" fmla="*/ 237 w 901"/>
                  <a:gd name="T55" fmla="*/ 54 h 900"/>
                  <a:gd name="T56" fmla="*/ 148 w 901"/>
                  <a:gd name="T57" fmla="*/ 118 h 900"/>
                  <a:gd name="T58" fmla="*/ 77 w 901"/>
                  <a:gd name="T59" fmla="*/ 199 h 900"/>
                  <a:gd name="T60" fmla="*/ 28 w 901"/>
                  <a:gd name="T61" fmla="*/ 296 h 900"/>
                  <a:gd name="T62" fmla="*/ 3 w 901"/>
                  <a:gd name="T63" fmla="*/ 404 h 900"/>
                  <a:gd name="T64" fmla="*/ 6 w 901"/>
                  <a:gd name="T65" fmla="*/ 519 h 900"/>
                  <a:gd name="T66" fmla="*/ 37 w 901"/>
                  <a:gd name="T67" fmla="*/ 626 h 900"/>
                  <a:gd name="T68" fmla="*/ 90 w 901"/>
                  <a:gd name="T69" fmla="*/ 720 h 900"/>
                  <a:gd name="T70" fmla="*/ 165 w 901"/>
                  <a:gd name="T71" fmla="*/ 798 h 900"/>
                  <a:gd name="T72" fmla="*/ 256 w 901"/>
                  <a:gd name="T73" fmla="*/ 856 h 900"/>
                  <a:gd name="T74" fmla="*/ 360 w 901"/>
                  <a:gd name="T75" fmla="*/ 891 h 900"/>
                  <a:gd name="T76" fmla="*/ 474 w 901"/>
                  <a:gd name="T77" fmla="*/ 900 h 900"/>
                  <a:gd name="T78" fmla="*/ 584 w 901"/>
                  <a:gd name="T79" fmla="*/ 880 h 900"/>
                  <a:gd name="T80" fmla="*/ 684 w 901"/>
                  <a:gd name="T81" fmla="*/ 835 h 900"/>
                  <a:gd name="T82" fmla="*/ 768 w 901"/>
                  <a:gd name="T83" fmla="*/ 768 h 900"/>
                  <a:gd name="T84" fmla="*/ 836 w 901"/>
                  <a:gd name="T85" fmla="*/ 683 h 900"/>
                  <a:gd name="T86" fmla="*/ 881 w 901"/>
                  <a:gd name="T87" fmla="*/ 584 h 900"/>
                  <a:gd name="T88" fmla="*/ 900 w 901"/>
                  <a:gd name="T89" fmla="*/ 473 h 900"/>
                  <a:gd name="T90" fmla="*/ 891 w 901"/>
                  <a:gd name="T91" fmla="*/ 359 h 900"/>
                  <a:gd name="T92" fmla="*/ 856 w 901"/>
                  <a:gd name="T93" fmla="*/ 256 h 900"/>
                  <a:gd name="T94" fmla="*/ 798 w 901"/>
                  <a:gd name="T95" fmla="*/ 165 h 900"/>
                  <a:gd name="T96" fmla="*/ 720 w 901"/>
                  <a:gd name="T97" fmla="*/ 90 h 900"/>
                  <a:gd name="T98" fmla="*/ 626 w 901"/>
                  <a:gd name="T99" fmla="*/ 35 h 900"/>
                  <a:gd name="T100" fmla="*/ 519 w 901"/>
                  <a:gd name="T101" fmla="*/ 5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01" h="900">
                    <a:moveTo>
                      <a:pt x="451" y="870"/>
                    </a:moveTo>
                    <a:lnTo>
                      <a:pt x="429" y="870"/>
                    </a:lnTo>
                    <a:lnTo>
                      <a:pt x="408" y="867"/>
                    </a:lnTo>
                    <a:lnTo>
                      <a:pt x="386" y="865"/>
                    </a:lnTo>
                    <a:lnTo>
                      <a:pt x="366" y="861"/>
                    </a:lnTo>
                    <a:lnTo>
                      <a:pt x="346" y="857"/>
                    </a:lnTo>
                    <a:lnTo>
                      <a:pt x="325" y="851"/>
                    </a:lnTo>
                    <a:lnTo>
                      <a:pt x="306" y="845"/>
                    </a:lnTo>
                    <a:lnTo>
                      <a:pt x="287" y="837"/>
                    </a:lnTo>
                    <a:lnTo>
                      <a:pt x="269" y="829"/>
                    </a:lnTo>
                    <a:lnTo>
                      <a:pt x="251" y="819"/>
                    </a:lnTo>
                    <a:lnTo>
                      <a:pt x="233" y="810"/>
                    </a:lnTo>
                    <a:lnTo>
                      <a:pt x="216" y="798"/>
                    </a:lnTo>
                    <a:lnTo>
                      <a:pt x="199" y="787"/>
                    </a:lnTo>
                    <a:lnTo>
                      <a:pt x="184" y="774"/>
                    </a:lnTo>
                    <a:lnTo>
                      <a:pt x="168" y="762"/>
                    </a:lnTo>
                    <a:lnTo>
                      <a:pt x="154" y="748"/>
                    </a:lnTo>
                    <a:lnTo>
                      <a:pt x="140" y="733"/>
                    </a:lnTo>
                    <a:lnTo>
                      <a:pt x="126" y="718"/>
                    </a:lnTo>
                    <a:lnTo>
                      <a:pt x="115" y="702"/>
                    </a:lnTo>
                    <a:lnTo>
                      <a:pt x="103" y="686"/>
                    </a:lnTo>
                    <a:lnTo>
                      <a:pt x="91" y="668"/>
                    </a:lnTo>
                    <a:lnTo>
                      <a:pt x="81" y="650"/>
                    </a:lnTo>
                    <a:lnTo>
                      <a:pt x="72" y="632"/>
                    </a:lnTo>
                    <a:lnTo>
                      <a:pt x="63" y="614"/>
                    </a:lnTo>
                    <a:lnTo>
                      <a:pt x="56" y="595"/>
                    </a:lnTo>
                    <a:lnTo>
                      <a:pt x="49" y="575"/>
                    </a:lnTo>
                    <a:lnTo>
                      <a:pt x="44" y="555"/>
                    </a:lnTo>
                    <a:lnTo>
                      <a:pt x="39" y="535"/>
                    </a:lnTo>
                    <a:lnTo>
                      <a:pt x="35" y="514"/>
                    </a:lnTo>
                    <a:lnTo>
                      <a:pt x="33" y="493"/>
                    </a:lnTo>
                    <a:lnTo>
                      <a:pt x="31" y="472"/>
                    </a:lnTo>
                    <a:lnTo>
                      <a:pt x="31" y="450"/>
                    </a:lnTo>
                    <a:lnTo>
                      <a:pt x="31" y="429"/>
                    </a:lnTo>
                    <a:lnTo>
                      <a:pt x="33" y="407"/>
                    </a:lnTo>
                    <a:lnTo>
                      <a:pt x="35" y="386"/>
                    </a:lnTo>
                    <a:lnTo>
                      <a:pt x="39" y="366"/>
                    </a:lnTo>
                    <a:lnTo>
                      <a:pt x="44" y="345"/>
                    </a:lnTo>
                    <a:lnTo>
                      <a:pt x="49" y="325"/>
                    </a:lnTo>
                    <a:lnTo>
                      <a:pt x="56" y="306"/>
                    </a:lnTo>
                    <a:lnTo>
                      <a:pt x="63" y="287"/>
                    </a:lnTo>
                    <a:lnTo>
                      <a:pt x="72" y="268"/>
                    </a:lnTo>
                    <a:lnTo>
                      <a:pt x="81" y="250"/>
                    </a:lnTo>
                    <a:lnTo>
                      <a:pt x="91" y="233"/>
                    </a:lnTo>
                    <a:lnTo>
                      <a:pt x="103" y="216"/>
                    </a:lnTo>
                    <a:lnTo>
                      <a:pt x="115" y="199"/>
                    </a:lnTo>
                    <a:lnTo>
                      <a:pt x="126" y="183"/>
                    </a:lnTo>
                    <a:lnTo>
                      <a:pt x="140" y="168"/>
                    </a:lnTo>
                    <a:lnTo>
                      <a:pt x="154" y="153"/>
                    </a:lnTo>
                    <a:lnTo>
                      <a:pt x="168" y="139"/>
                    </a:lnTo>
                    <a:lnTo>
                      <a:pt x="184" y="126"/>
                    </a:lnTo>
                    <a:lnTo>
                      <a:pt x="199" y="113"/>
                    </a:lnTo>
                    <a:lnTo>
                      <a:pt x="216" y="102"/>
                    </a:lnTo>
                    <a:lnTo>
                      <a:pt x="233" y="91"/>
                    </a:lnTo>
                    <a:lnTo>
                      <a:pt x="251" y="81"/>
                    </a:lnTo>
                    <a:lnTo>
                      <a:pt x="269" y="72"/>
                    </a:lnTo>
                    <a:lnTo>
                      <a:pt x="287" y="63"/>
                    </a:lnTo>
                    <a:lnTo>
                      <a:pt x="306" y="56"/>
                    </a:lnTo>
                    <a:lnTo>
                      <a:pt x="325" y="49"/>
                    </a:lnTo>
                    <a:lnTo>
                      <a:pt x="346" y="44"/>
                    </a:lnTo>
                    <a:lnTo>
                      <a:pt x="366" y="38"/>
                    </a:lnTo>
                    <a:lnTo>
                      <a:pt x="386" y="35"/>
                    </a:lnTo>
                    <a:lnTo>
                      <a:pt x="408" y="32"/>
                    </a:lnTo>
                    <a:lnTo>
                      <a:pt x="429" y="31"/>
                    </a:lnTo>
                    <a:lnTo>
                      <a:pt x="451" y="30"/>
                    </a:lnTo>
                    <a:lnTo>
                      <a:pt x="472" y="31"/>
                    </a:lnTo>
                    <a:lnTo>
                      <a:pt x="493" y="32"/>
                    </a:lnTo>
                    <a:lnTo>
                      <a:pt x="515" y="35"/>
                    </a:lnTo>
                    <a:lnTo>
                      <a:pt x="535" y="38"/>
                    </a:lnTo>
                    <a:lnTo>
                      <a:pt x="555" y="44"/>
                    </a:lnTo>
                    <a:lnTo>
                      <a:pt x="576" y="49"/>
                    </a:lnTo>
                    <a:lnTo>
                      <a:pt x="595" y="56"/>
                    </a:lnTo>
                    <a:lnTo>
                      <a:pt x="614" y="63"/>
                    </a:lnTo>
                    <a:lnTo>
                      <a:pt x="633" y="72"/>
                    </a:lnTo>
                    <a:lnTo>
                      <a:pt x="651" y="81"/>
                    </a:lnTo>
                    <a:lnTo>
                      <a:pt x="669" y="91"/>
                    </a:lnTo>
                    <a:lnTo>
                      <a:pt x="685" y="102"/>
                    </a:lnTo>
                    <a:lnTo>
                      <a:pt x="702" y="113"/>
                    </a:lnTo>
                    <a:lnTo>
                      <a:pt x="718" y="126"/>
                    </a:lnTo>
                    <a:lnTo>
                      <a:pt x="733" y="139"/>
                    </a:lnTo>
                    <a:lnTo>
                      <a:pt x="748" y="153"/>
                    </a:lnTo>
                    <a:lnTo>
                      <a:pt x="762" y="168"/>
                    </a:lnTo>
                    <a:lnTo>
                      <a:pt x="775" y="183"/>
                    </a:lnTo>
                    <a:lnTo>
                      <a:pt x="788" y="199"/>
                    </a:lnTo>
                    <a:lnTo>
                      <a:pt x="799" y="216"/>
                    </a:lnTo>
                    <a:lnTo>
                      <a:pt x="810" y="233"/>
                    </a:lnTo>
                    <a:lnTo>
                      <a:pt x="820" y="250"/>
                    </a:lnTo>
                    <a:lnTo>
                      <a:pt x="829" y="268"/>
                    </a:lnTo>
                    <a:lnTo>
                      <a:pt x="838" y="287"/>
                    </a:lnTo>
                    <a:lnTo>
                      <a:pt x="845" y="306"/>
                    </a:lnTo>
                    <a:lnTo>
                      <a:pt x="852" y="325"/>
                    </a:lnTo>
                    <a:lnTo>
                      <a:pt x="857" y="345"/>
                    </a:lnTo>
                    <a:lnTo>
                      <a:pt x="863" y="366"/>
                    </a:lnTo>
                    <a:lnTo>
                      <a:pt x="866" y="386"/>
                    </a:lnTo>
                    <a:lnTo>
                      <a:pt x="869" y="407"/>
                    </a:lnTo>
                    <a:lnTo>
                      <a:pt x="870" y="429"/>
                    </a:lnTo>
                    <a:lnTo>
                      <a:pt x="871" y="450"/>
                    </a:lnTo>
                    <a:lnTo>
                      <a:pt x="870" y="472"/>
                    </a:lnTo>
                    <a:lnTo>
                      <a:pt x="869" y="493"/>
                    </a:lnTo>
                    <a:lnTo>
                      <a:pt x="866" y="514"/>
                    </a:lnTo>
                    <a:lnTo>
                      <a:pt x="863" y="535"/>
                    </a:lnTo>
                    <a:lnTo>
                      <a:pt x="857" y="555"/>
                    </a:lnTo>
                    <a:lnTo>
                      <a:pt x="852" y="575"/>
                    </a:lnTo>
                    <a:lnTo>
                      <a:pt x="845" y="595"/>
                    </a:lnTo>
                    <a:lnTo>
                      <a:pt x="838" y="614"/>
                    </a:lnTo>
                    <a:lnTo>
                      <a:pt x="829" y="632"/>
                    </a:lnTo>
                    <a:lnTo>
                      <a:pt x="820" y="650"/>
                    </a:lnTo>
                    <a:lnTo>
                      <a:pt x="810" y="668"/>
                    </a:lnTo>
                    <a:lnTo>
                      <a:pt x="799" y="686"/>
                    </a:lnTo>
                    <a:lnTo>
                      <a:pt x="788" y="702"/>
                    </a:lnTo>
                    <a:lnTo>
                      <a:pt x="775" y="718"/>
                    </a:lnTo>
                    <a:lnTo>
                      <a:pt x="762" y="733"/>
                    </a:lnTo>
                    <a:lnTo>
                      <a:pt x="748" y="748"/>
                    </a:lnTo>
                    <a:lnTo>
                      <a:pt x="733" y="762"/>
                    </a:lnTo>
                    <a:lnTo>
                      <a:pt x="718" y="774"/>
                    </a:lnTo>
                    <a:lnTo>
                      <a:pt x="702" y="787"/>
                    </a:lnTo>
                    <a:lnTo>
                      <a:pt x="685" y="798"/>
                    </a:lnTo>
                    <a:lnTo>
                      <a:pt x="669" y="810"/>
                    </a:lnTo>
                    <a:lnTo>
                      <a:pt x="651" y="819"/>
                    </a:lnTo>
                    <a:lnTo>
                      <a:pt x="633" y="829"/>
                    </a:lnTo>
                    <a:lnTo>
                      <a:pt x="614" y="837"/>
                    </a:lnTo>
                    <a:lnTo>
                      <a:pt x="595" y="845"/>
                    </a:lnTo>
                    <a:lnTo>
                      <a:pt x="576" y="851"/>
                    </a:lnTo>
                    <a:lnTo>
                      <a:pt x="555" y="857"/>
                    </a:lnTo>
                    <a:lnTo>
                      <a:pt x="535" y="861"/>
                    </a:lnTo>
                    <a:lnTo>
                      <a:pt x="515" y="865"/>
                    </a:lnTo>
                    <a:lnTo>
                      <a:pt x="493" y="867"/>
                    </a:lnTo>
                    <a:lnTo>
                      <a:pt x="472" y="870"/>
                    </a:lnTo>
                    <a:lnTo>
                      <a:pt x="451" y="870"/>
                    </a:lnTo>
                    <a:close/>
                    <a:moveTo>
                      <a:pt x="451" y="0"/>
                    </a:moveTo>
                    <a:lnTo>
                      <a:pt x="428" y="1"/>
                    </a:lnTo>
                    <a:lnTo>
                      <a:pt x="405" y="2"/>
                    </a:lnTo>
                    <a:lnTo>
                      <a:pt x="382" y="5"/>
                    </a:lnTo>
                    <a:lnTo>
                      <a:pt x="360" y="10"/>
                    </a:lnTo>
                    <a:lnTo>
                      <a:pt x="338" y="14"/>
                    </a:lnTo>
                    <a:lnTo>
                      <a:pt x="317" y="20"/>
                    </a:lnTo>
                    <a:lnTo>
                      <a:pt x="297" y="28"/>
                    </a:lnTo>
                    <a:lnTo>
                      <a:pt x="276" y="35"/>
                    </a:lnTo>
                    <a:lnTo>
                      <a:pt x="256" y="45"/>
                    </a:lnTo>
                    <a:lnTo>
                      <a:pt x="237" y="54"/>
                    </a:lnTo>
                    <a:lnTo>
                      <a:pt x="217" y="65"/>
                    </a:lnTo>
                    <a:lnTo>
                      <a:pt x="199" y="77"/>
                    </a:lnTo>
                    <a:lnTo>
                      <a:pt x="182" y="90"/>
                    </a:lnTo>
                    <a:lnTo>
                      <a:pt x="165" y="103"/>
                    </a:lnTo>
                    <a:lnTo>
                      <a:pt x="148" y="118"/>
                    </a:lnTo>
                    <a:lnTo>
                      <a:pt x="133" y="133"/>
                    </a:lnTo>
                    <a:lnTo>
                      <a:pt x="118" y="148"/>
                    </a:lnTo>
                    <a:lnTo>
                      <a:pt x="104" y="165"/>
                    </a:lnTo>
                    <a:lnTo>
                      <a:pt x="90" y="181"/>
                    </a:lnTo>
                    <a:lnTo>
                      <a:pt x="77" y="199"/>
                    </a:lnTo>
                    <a:lnTo>
                      <a:pt x="65" y="217"/>
                    </a:lnTo>
                    <a:lnTo>
                      <a:pt x="55" y="236"/>
                    </a:lnTo>
                    <a:lnTo>
                      <a:pt x="45" y="256"/>
                    </a:lnTo>
                    <a:lnTo>
                      <a:pt x="37" y="275"/>
                    </a:lnTo>
                    <a:lnTo>
                      <a:pt x="28" y="296"/>
                    </a:lnTo>
                    <a:lnTo>
                      <a:pt x="20" y="317"/>
                    </a:lnTo>
                    <a:lnTo>
                      <a:pt x="15" y="338"/>
                    </a:lnTo>
                    <a:lnTo>
                      <a:pt x="10" y="359"/>
                    </a:lnTo>
                    <a:lnTo>
                      <a:pt x="6" y="382"/>
                    </a:lnTo>
                    <a:lnTo>
                      <a:pt x="3" y="404"/>
                    </a:lnTo>
                    <a:lnTo>
                      <a:pt x="1" y="427"/>
                    </a:lnTo>
                    <a:lnTo>
                      <a:pt x="0" y="450"/>
                    </a:lnTo>
                    <a:lnTo>
                      <a:pt x="1" y="473"/>
                    </a:lnTo>
                    <a:lnTo>
                      <a:pt x="3" y="496"/>
                    </a:lnTo>
                    <a:lnTo>
                      <a:pt x="6" y="519"/>
                    </a:lnTo>
                    <a:lnTo>
                      <a:pt x="10" y="541"/>
                    </a:lnTo>
                    <a:lnTo>
                      <a:pt x="15" y="563"/>
                    </a:lnTo>
                    <a:lnTo>
                      <a:pt x="20" y="584"/>
                    </a:lnTo>
                    <a:lnTo>
                      <a:pt x="28" y="605"/>
                    </a:lnTo>
                    <a:lnTo>
                      <a:pt x="37" y="626"/>
                    </a:lnTo>
                    <a:lnTo>
                      <a:pt x="45" y="645"/>
                    </a:lnTo>
                    <a:lnTo>
                      <a:pt x="55" y="664"/>
                    </a:lnTo>
                    <a:lnTo>
                      <a:pt x="65" y="683"/>
                    </a:lnTo>
                    <a:lnTo>
                      <a:pt x="77" y="702"/>
                    </a:lnTo>
                    <a:lnTo>
                      <a:pt x="90" y="720"/>
                    </a:lnTo>
                    <a:lnTo>
                      <a:pt x="104" y="737"/>
                    </a:lnTo>
                    <a:lnTo>
                      <a:pt x="118" y="753"/>
                    </a:lnTo>
                    <a:lnTo>
                      <a:pt x="133" y="768"/>
                    </a:lnTo>
                    <a:lnTo>
                      <a:pt x="148" y="783"/>
                    </a:lnTo>
                    <a:lnTo>
                      <a:pt x="165" y="798"/>
                    </a:lnTo>
                    <a:lnTo>
                      <a:pt x="182" y="811"/>
                    </a:lnTo>
                    <a:lnTo>
                      <a:pt x="199" y="824"/>
                    </a:lnTo>
                    <a:lnTo>
                      <a:pt x="217" y="835"/>
                    </a:lnTo>
                    <a:lnTo>
                      <a:pt x="237" y="846"/>
                    </a:lnTo>
                    <a:lnTo>
                      <a:pt x="256" y="856"/>
                    </a:lnTo>
                    <a:lnTo>
                      <a:pt x="276" y="864"/>
                    </a:lnTo>
                    <a:lnTo>
                      <a:pt x="297" y="873"/>
                    </a:lnTo>
                    <a:lnTo>
                      <a:pt x="317" y="880"/>
                    </a:lnTo>
                    <a:lnTo>
                      <a:pt x="338" y="886"/>
                    </a:lnTo>
                    <a:lnTo>
                      <a:pt x="360" y="891"/>
                    </a:lnTo>
                    <a:lnTo>
                      <a:pt x="382" y="895"/>
                    </a:lnTo>
                    <a:lnTo>
                      <a:pt x="405" y="897"/>
                    </a:lnTo>
                    <a:lnTo>
                      <a:pt x="428" y="900"/>
                    </a:lnTo>
                    <a:lnTo>
                      <a:pt x="451" y="900"/>
                    </a:lnTo>
                    <a:lnTo>
                      <a:pt x="474" y="900"/>
                    </a:lnTo>
                    <a:lnTo>
                      <a:pt x="497" y="897"/>
                    </a:lnTo>
                    <a:lnTo>
                      <a:pt x="519" y="895"/>
                    </a:lnTo>
                    <a:lnTo>
                      <a:pt x="542" y="891"/>
                    </a:lnTo>
                    <a:lnTo>
                      <a:pt x="563" y="886"/>
                    </a:lnTo>
                    <a:lnTo>
                      <a:pt x="584" y="880"/>
                    </a:lnTo>
                    <a:lnTo>
                      <a:pt x="606" y="873"/>
                    </a:lnTo>
                    <a:lnTo>
                      <a:pt x="626" y="864"/>
                    </a:lnTo>
                    <a:lnTo>
                      <a:pt x="645" y="856"/>
                    </a:lnTo>
                    <a:lnTo>
                      <a:pt x="665" y="846"/>
                    </a:lnTo>
                    <a:lnTo>
                      <a:pt x="684" y="835"/>
                    </a:lnTo>
                    <a:lnTo>
                      <a:pt x="702" y="824"/>
                    </a:lnTo>
                    <a:lnTo>
                      <a:pt x="720" y="811"/>
                    </a:lnTo>
                    <a:lnTo>
                      <a:pt x="737" y="798"/>
                    </a:lnTo>
                    <a:lnTo>
                      <a:pt x="753" y="783"/>
                    </a:lnTo>
                    <a:lnTo>
                      <a:pt x="768" y="768"/>
                    </a:lnTo>
                    <a:lnTo>
                      <a:pt x="783" y="753"/>
                    </a:lnTo>
                    <a:lnTo>
                      <a:pt x="798" y="737"/>
                    </a:lnTo>
                    <a:lnTo>
                      <a:pt x="811" y="720"/>
                    </a:lnTo>
                    <a:lnTo>
                      <a:pt x="824" y="702"/>
                    </a:lnTo>
                    <a:lnTo>
                      <a:pt x="836" y="683"/>
                    </a:lnTo>
                    <a:lnTo>
                      <a:pt x="847" y="665"/>
                    </a:lnTo>
                    <a:lnTo>
                      <a:pt x="856" y="645"/>
                    </a:lnTo>
                    <a:lnTo>
                      <a:pt x="866" y="626"/>
                    </a:lnTo>
                    <a:lnTo>
                      <a:pt x="873" y="605"/>
                    </a:lnTo>
                    <a:lnTo>
                      <a:pt x="881" y="584"/>
                    </a:lnTo>
                    <a:lnTo>
                      <a:pt x="887" y="563"/>
                    </a:lnTo>
                    <a:lnTo>
                      <a:pt x="891" y="541"/>
                    </a:lnTo>
                    <a:lnTo>
                      <a:pt x="896" y="519"/>
                    </a:lnTo>
                    <a:lnTo>
                      <a:pt x="899" y="496"/>
                    </a:lnTo>
                    <a:lnTo>
                      <a:pt x="900" y="473"/>
                    </a:lnTo>
                    <a:lnTo>
                      <a:pt x="901" y="450"/>
                    </a:lnTo>
                    <a:lnTo>
                      <a:pt x="900" y="427"/>
                    </a:lnTo>
                    <a:lnTo>
                      <a:pt x="899" y="404"/>
                    </a:lnTo>
                    <a:lnTo>
                      <a:pt x="896" y="382"/>
                    </a:lnTo>
                    <a:lnTo>
                      <a:pt x="891" y="359"/>
                    </a:lnTo>
                    <a:lnTo>
                      <a:pt x="887" y="338"/>
                    </a:lnTo>
                    <a:lnTo>
                      <a:pt x="881" y="317"/>
                    </a:lnTo>
                    <a:lnTo>
                      <a:pt x="873" y="296"/>
                    </a:lnTo>
                    <a:lnTo>
                      <a:pt x="866" y="275"/>
                    </a:lnTo>
                    <a:lnTo>
                      <a:pt x="856" y="256"/>
                    </a:lnTo>
                    <a:lnTo>
                      <a:pt x="847" y="236"/>
                    </a:lnTo>
                    <a:lnTo>
                      <a:pt x="836" y="217"/>
                    </a:lnTo>
                    <a:lnTo>
                      <a:pt x="824" y="199"/>
                    </a:lnTo>
                    <a:lnTo>
                      <a:pt x="811" y="181"/>
                    </a:lnTo>
                    <a:lnTo>
                      <a:pt x="798" y="165"/>
                    </a:lnTo>
                    <a:lnTo>
                      <a:pt x="783" y="148"/>
                    </a:lnTo>
                    <a:lnTo>
                      <a:pt x="768" y="133"/>
                    </a:lnTo>
                    <a:lnTo>
                      <a:pt x="753" y="118"/>
                    </a:lnTo>
                    <a:lnTo>
                      <a:pt x="737" y="103"/>
                    </a:lnTo>
                    <a:lnTo>
                      <a:pt x="720" y="90"/>
                    </a:lnTo>
                    <a:lnTo>
                      <a:pt x="702" y="77"/>
                    </a:lnTo>
                    <a:lnTo>
                      <a:pt x="684" y="65"/>
                    </a:lnTo>
                    <a:lnTo>
                      <a:pt x="665" y="54"/>
                    </a:lnTo>
                    <a:lnTo>
                      <a:pt x="645" y="45"/>
                    </a:lnTo>
                    <a:lnTo>
                      <a:pt x="626" y="35"/>
                    </a:lnTo>
                    <a:lnTo>
                      <a:pt x="606" y="28"/>
                    </a:lnTo>
                    <a:lnTo>
                      <a:pt x="584" y="20"/>
                    </a:lnTo>
                    <a:lnTo>
                      <a:pt x="563" y="14"/>
                    </a:lnTo>
                    <a:lnTo>
                      <a:pt x="542" y="10"/>
                    </a:lnTo>
                    <a:lnTo>
                      <a:pt x="519" y="5"/>
                    </a:lnTo>
                    <a:lnTo>
                      <a:pt x="497" y="2"/>
                    </a:lnTo>
                    <a:lnTo>
                      <a:pt x="474" y="1"/>
                    </a:lnTo>
                    <a:lnTo>
                      <a:pt x="4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0" name="Grupo 59">
            <a:extLst>
              <a:ext uri="{FF2B5EF4-FFF2-40B4-BE49-F238E27FC236}">
                <a16:creationId xmlns="" xmlns:a16="http://schemas.microsoft.com/office/drawing/2014/main" id="{918AC77E-18E1-4E0C-8E1D-F76C64529633}"/>
              </a:ext>
            </a:extLst>
          </p:cNvPr>
          <p:cNvGrpSpPr/>
          <p:nvPr/>
        </p:nvGrpSpPr>
        <p:grpSpPr>
          <a:xfrm>
            <a:off x="361764" y="1542868"/>
            <a:ext cx="967374" cy="967374"/>
            <a:chOff x="361764" y="1542868"/>
            <a:chExt cx="967374" cy="967374"/>
          </a:xfrm>
        </p:grpSpPr>
        <p:grpSp>
          <p:nvGrpSpPr>
            <p:cNvPr id="127" name="Grupo 126">
              <a:extLst>
                <a:ext uri="{FF2B5EF4-FFF2-40B4-BE49-F238E27FC236}">
                  <a16:creationId xmlns="" xmlns:a16="http://schemas.microsoft.com/office/drawing/2014/main" id="{155482B8-46F8-4A2E-A5C4-E1604D22B27B}"/>
                </a:ext>
              </a:extLst>
            </p:cNvPr>
            <p:cNvGrpSpPr/>
            <p:nvPr/>
          </p:nvGrpSpPr>
          <p:grpSpPr>
            <a:xfrm>
              <a:off x="457200" y="1625602"/>
              <a:ext cx="787989" cy="791110"/>
              <a:chOff x="5005388" y="-1803400"/>
              <a:chExt cx="801688" cy="804862"/>
            </a:xfrm>
          </p:grpSpPr>
          <p:sp>
            <p:nvSpPr>
              <p:cNvPr id="128" name="Oval 6">
                <a:extLst>
                  <a:ext uri="{FF2B5EF4-FFF2-40B4-BE49-F238E27FC236}">
                    <a16:creationId xmlns="" xmlns:a16="http://schemas.microsoft.com/office/drawing/2014/main" id="{CFDD69E2-72F6-46B0-8E5B-853E4B3CF2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05388" y="-1803400"/>
                <a:ext cx="801688" cy="804862"/>
              </a:xfrm>
              <a:prstGeom prst="ellipse">
                <a:avLst/>
              </a:prstGeom>
              <a:gradFill>
                <a:gsLst>
                  <a:gs pos="0">
                    <a:srgbClr val="198AB7"/>
                  </a:gs>
                  <a:gs pos="72000">
                    <a:srgbClr val="28DBD3"/>
                  </a:gs>
                </a:gsLst>
                <a:lin ang="16200000" scaled="1"/>
              </a:gra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outerShdw blurRad="177800" dist="50800" dir="2880000" algn="tl" rotWithShape="0">
                  <a:prstClr val="black">
                    <a:alpha val="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Oval 6">
                <a:extLst>
                  <a:ext uri="{FF2B5EF4-FFF2-40B4-BE49-F238E27FC236}">
                    <a16:creationId xmlns="" xmlns:a16="http://schemas.microsoft.com/office/drawing/2014/main" id="{BF9219B6-9E8D-46C5-A43B-DFBD05687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5072" y="-1703321"/>
                <a:ext cx="602320" cy="604705"/>
              </a:xfrm>
              <a:prstGeom prst="ellipse">
                <a:avLst/>
              </a:prstGeom>
              <a:solidFill>
                <a:schemeClr val="bg1"/>
              </a:soli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innerShdw blurRad="63500" dist="50800" dir="13500000">
                  <a:prstClr val="black">
                    <a:alpha val="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40" name="Arco 139">
              <a:extLst>
                <a:ext uri="{FF2B5EF4-FFF2-40B4-BE49-F238E27FC236}">
                  <a16:creationId xmlns="" xmlns:a16="http://schemas.microsoft.com/office/drawing/2014/main" id="{746B3E0D-332C-4229-B08C-73E501B115F9}"/>
                </a:ext>
              </a:extLst>
            </p:cNvPr>
            <p:cNvSpPr/>
            <p:nvPr/>
          </p:nvSpPr>
          <p:spPr>
            <a:xfrm>
              <a:off x="361764" y="1542868"/>
              <a:ext cx="967374" cy="967374"/>
            </a:xfrm>
            <a:prstGeom prst="arc">
              <a:avLst>
                <a:gd name="adj1" fmla="val 5359811"/>
                <a:gd name="adj2" fmla="val 16507220"/>
              </a:avLst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" name="Group 972">
              <a:extLst>
                <a:ext uri="{FF2B5EF4-FFF2-40B4-BE49-F238E27FC236}">
                  <a16:creationId xmlns="" xmlns:a16="http://schemas.microsoft.com/office/drawing/2014/main" id="{B20C7DC0-E775-433E-94A7-B25D1F6DDECC}"/>
                </a:ext>
              </a:extLst>
            </p:cNvPr>
            <p:cNvGrpSpPr/>
            <p:nvPr/>
          </p:nvGrpSpPr>
          <p:grpSpPr>
            <a:xfrm>
              <a:off x="755607" y="1857627"/>
              <a:ext cx="172879" cy="345758"/>
              <a:chOff x="7666038" y="1346200"/>
              <a:chExt cx="142875" cy="28575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50" name="Freeform 420">
                <a:extLst>
                  <a:ext uri="{FF2B5EF4-FFF2-40B4-BE49-F238E27FC236}">
                    <a16:creationId xmlns="" xmlns:a16="http://schemas.microsoft.com/office/drawing/2014/main" id="{C7E68CD2-B035-4048-B0DA-465D503B81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6038" y="1346200"/>
                <a:ext cx="142875" cy="285750"/>
              </a:xfrm>
              <a:custGeom>
                <a:avLst/>
                <a:gdLst>
                  <a:gd name="T0" fmla="*/ 358 w 451"/>
                  <a:gd name="T1" fmla="*/ 763 h 900"/>
                  <a:gd name="T2" fmla="*/ 345 w 451"/>
                  <a:gd name="T3" fmla="*/ 799 h 900"/>
                  <a:gd name="T4" fmla="*/ 321 w 451"/>
                  <a:gd name="T5" fmla="*/ 830 h 900"/>
                  <a:gd name="T6" fmla="*/ 290 w 451"/>
                  <a:gd name="T7" fmla="*/ 854 h 900"/>
                  <a:gd name="T8" fmla="*/ 253 w 451"/>
                  <a:gd name="T9" fmla="*/ 868 h 900"/>
                  <a:gd name="T10" fmla="*/ 212 w 451"/>
                  <a:gd name="T11" fmla="*/ 870 h 900"/>
                  <a:gd name="T12" fmla="*/ 174 w 451"/>
                  <a:gd name="T13" fmla="*/ 859 h 900"/>
                  <a:gd name="T14" fmla="*/ 140 w 451"/>
                  <a:gd name="T15" fmla="*/ 840 h 900"/>
                  <a:gd name="T16" fmla="*/ 114 w 451"/>
                  <a:gd name="T17" fmla="*/ 811 h 900"/>
                  <a:gd name="T18" fmla="*/ 97 w 451"/>
                  <a:gd name="T19" fmla="*/ 776 h 900"/>
                  <a:gd name="T20" fmla="*/ 91 w 451"/>
                  <a:gd name="T21" fmla="*/ 735 h 900"/>
                  <a:gd name="T22" fmla="*/ 138 w 451"/>
                  <a:gd name="T23" fmla="*/ 539 h 900"/>
                  <a:gd name="T24" fmla="*/ 147 w 451"/>
                  <a:gd name="T25" fmla="*/ 536 h 900"/>
                  <a:gd name="T26" fmla="*/ 150 w 451"/>
                  <a:gd name="T27" fmla="*/ 529 h 900"/>
                  <a:gd name="T28" fmla="*/ 150 w 451"/>
                  <a:gd name="T29" fmla="*/ 520 h 900"/>
                  <a:gd name="T30" fmla="*/ 144 w 451"/>
                  <a:gd name="T31" fmla="*/ 513 h 900"/>
                  <a:gd name="T32" fmla="*/ 136 w 451"/>
                  <a:gd name="T33" fmla="*/ 510 h 900"/>
                  <a:gd name="T34" fmla="*/ 196 w 451"/>
                  <a:gd name="T35" fmla="*/ 419 h 900"/>
                  <a:gd name="T36" fmla="*/ 205 w 451"/>
                  <a:gd name="T37" fmla="*/ 417 h 900"/>
                  <a:gd name="T38" fmla="*/ 210 w 451"/>
                  <a:gd name="T39" fmla="*/ 411 h 900"/>
                  <a:gd name="T40" fmla="*/ 210 w 451"/>
                  <a:gd name="T41" fmla="*/ 402 h 900"/>
                  <a:gd name="T42" fmla="*/ 207 w 451"/>
                  <a:gd name="T43" fmla="*/ 395 h 900"/>
                  <a:gd name="T44" fmla="*/ 199 w 451"/>
                  <a:gd name="T45" fmla="*/ 391 h 900"/>
                  <a:gd name="T46" fmla="*/ 91 w 451"/>
                  <a:gd name="T47" fmla="*/ 300 h 900"/>
                  <a:gd name="T48" fmla="*/ 142 w 451"/>
                  <a:gd name="T49" fmla="*/ 299 h 900"/>
                  <a:gd name="T50" fmla="*/ 148 w 451"/>
                  <a:gd name="T51" fmla="*/ 293 h 900"/>
                  <a:gd name="T52" fmla="*/ 151 w 451"/>
                  <a:gd name="T53" fmla="*/ 285 h 900"/>
                  <a:gd name="T54" fmla="*/ 148 w 451"/>
                  <a:gd name="T55" fmla="*/ 277 h 900"/>
                  <a:gd name="T56" fmla="*/ 142 w 451"/>
                  <a:gd name="T57" fmla="*/ 271 h 900"/>
                  <a:gd name="T58" fmla="*/ 91 w 451"/>
                  <a:gd name="T59" fmla="*/ 270 h 900"/>
                  <a:gd name="T60" fmla="*/ 199 w 451"/>
                  <a:gd name="T61" fmla="*/ 180 h 900"/>
                  <a:gd name="T62" fmla="*/ 207 w 451"/>
                  <a:gd name="T63" fmla="*/ 176 h 900"/>
                  <a:gd name="T64" fmla="*/ 210 w 451"/>
                  <a:gd name="T65" fmla="*/ 168 h 900"/>
                  <a:gd name="T66" fmla="*/ 210 w 451"/>
                  <a:gd name="T67" fmla="*/ 160 h 900"/>
                  <a:gd name="T68" fmla="*/ 205 w 451"/>
                  <a:gd name="T69" fmla="*/ 153 h 900"/>
                  <a:gd name="T70" fmla="*/ 196 w 451"/>
                  <a:gd name="T71" fmla="*/ 150 h 900"/>
                  <a:gd name="T72" fmla="*/ 361 w 451"/>
                  <a:gd name="T73" fmla="*/ 30 h 900"/>
                  <a:gd name="T74" fmla="*/ 15 w 451"/>
                  <a:gd name="T75" fmla="*/ 0 h 900"/>
                  <a:gd name="T76" fmla="*/ 8 w 451"/>
                  <a:gd name="T77" fmla="*/ 2 h 900"/>
                  <a:gd name="T78" fmla="*/ 2 w 451"/>
                  <a:gd name="T79" fmla="*/ 10 h 900"/>
                  <a:gd name="T80" fmla="*/ 1 w 451"/>
                  <a:gd name="T81" fmla="*/ 18 h 900"/>
                  <a:gd name="T82" fmla="*/ 6 w 451"/>
                  <a:gd name="T83" fmla="*/ 26 h 900"/>
                  <a:gd name="T84" fmla="*/ 13 w 451"/>
                  <a:gd name="T85" fmla="*/ 30 h 900"/>
                  <a:gd name="T86" fmla="*/ 61 w 451"/>
                  <a:gd name="T87" fmla="*/ 735 h 900"/>
                  <a:gd name="T88" fmla="*/ 69 w 451"/>
                  <a:gd name="T89" fmla="*/ 784 h 900"/>
                  <a:gd name="T90" fmla="*/ 89 w 451"/>
                  <a:gd name="T91" fmla="*/ 827 h 900"/>
                  <a:gd name="T92" fmla="*/ 121 w 451"/>
                  <a:gd name="T93" fmla="*/ 862 h 900"/>
                  <a:gd name="T94" fmla="*/ 162 w 451"/>
                  <a:gd name="T95" fmla="*/ 887 h 900"/>
                  <a:gd name="T96" fmla="*/ 209 w 451"/>
                  <a:gd name="T97" fmla="*/ 899 h 900"/>
                  <a:gd name="T98" fmla="*/ 259 w 451"/>
                  <a:gd name="T99" fmla="*/ 897 h 900"/>
                  <a:gd name="T100" fmla="*/ 304 w 451"/>
                  <a:gd name="T101" fmla="*/ 880 h 900"/>
                  <a:gd name="T102" fmla="*/ 343 w 451"/>
                  <a:gd name="T103" fmla="*/ 852 h 900"/>
                  <a:gd name="T104" fmla="*/ 371 w 451"/>
                  <a:gd name="T105" fmla="*/ 814 h 900"/>
                  <a:gd name="T106" fmla="*/ 388 w 451"/>
                  <a:gd name="T107" fmla="*/ 768 h 900"/>
                  <a:gd name="T108" fmla="*/ 391 w 451"/>
                  <a:gd name="T109" fmla="*/ 30 h 900"/>
                  <a:gd name="T110" fmla="*/ 442 w 451"/>
                  <a:gd name="T111" fmla="*/ 29 h 900"/>
                  <a:gd name="T112" fmla="*/ 449 w 451"/>
                  <a:gd name="T113" fmla="*/ 24 h 900"/>
                  <a:gd name="T114" fmla="*/ 451 w 451"/>
                  <a:gd name="T115" fmla="*/ 15 h 900"/>
                  <a:gd name="T116" fmla="*/ 449 w 451"/>
                  <a:gd name="T117" fmla="*/ 7 h 900"/>
                  <a:gd name="T118" fmla="*/ 442 w 451"/>
                  <a:gd name="T119" fmla="*/ 1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51" h="900">
                    <a:moveTo>
                      <a:pt x="361" y="735"/>
                    </a:moveTo>
                    <a:lnTo>
                      <a:pt x="360" y="749"/>
                    </a:lnTo>
                    <a:lnTo>
                      <a:pt x="358" y="763"/>
                    </a:lnTo>
                    <a:lnTo>
                      <a:pt x="354" y="776"/>
                    </a:lnTo>
                    <a:lnTo>
                      <a:pt x="350" y="787"/>
                    </a:lnTo>
                    <a:lnTo>
                      <a:pt x="345" y="799"/>
                    </a:lnTo>
                    <a:lnTo>
                      <a:pt x="337" y="811"/>
                    </a:lnTo>
                    <a:lnTo>
                      <a:pt x="330" y="821"/>
                    </a:lnTo>
                    <a:lnTo>
                      <a:pt x="321" y="830"/>
                    </a:lnTo>
                    <a:lnTo>
                      <a:pt x="312" y="840"/>
                    </a:lnTo>
                    <a:lnTo>
                      <a:pt x="301" y="847"/>
                    </a:lnTo>
                    <a:lnTo>
                      <a:pt x="290" y="854"/>
                    </a:lnTo>
                    <a:lnTo>
                      <a:pt x="279" y="859"/>
                    </a:lnTo>
                    <a:lnTo>
                      <a:pt x="266" y="864"/>
                    </a:lnTo>
                    <a:lnTo>
                      <a:pt x="253" y="868"/>
                    </a:lnTo>
                    <a:lnTo>
                      <a:pt x="240" y="870"/>
                    </a:lnTo>
                    <a:lnTo>
                      <a:pt x="226" y="870"/>
                    </a:lnTo>
                    <a:lnTo>
                      <a:pt x="212" y="870"/>
                    </a:lnTo>
                    <a:lnTo>
                      <a:pt x="198" y="868"/>
                    </a:lnTo>
                    <a:lnTo>
                      <a:pt x="185" y="864"/>
                    </a:lnTo>
                    <a:lnTo>
                      <a:pt x="174" y="859"/>
                    </a:lnTo>
                    <a:lnTo>
                      <a:pt x="162" y="854"/>
                    </a:lnTo>
                    <a:lnTo>
                      <a:pt x="150" y="847"/>
                    </a:lnTo>
                    <a:lnTo>
                      <a:pt x="140" y="840"/>
                    </a:lnTo>
                    <a:lnTo>
                      <a:pt x="131" y="830"/>
                    </a:lnTo>
                    <a:lnTo>
                      <a:pt x="121" y="821"/>
                    </a:lnTo>
                    <a:lnTo>
                      <a:pt x="114" y="811"/>
                    </a:lnTo>
                    <a:lnTo>
                      <a:pt x="107" y="799"/>
                    </a:lnTo>
                    <a:lnTo>
                      <a:pt x="102" y="787"/>
                    </a:lnTo>
                    <a:lnTo>
                      <a:pt x="97" y="776"/>
                    </a:lnTo>
                    <a:lnTo>
                      <a:pt x="93" y="763"/>
                    </a:lnTo>
                    <a:lnTo>
                      <a:pt x="91" y="749"/>
                    </a:lnTo>
                    <a:lnTo>
                      <a:pt x="91" y="735"/>
                    </a:lnTo>
                    <a:lnTo>
                      <a:pt x="91" y="540"/>
                    </a:lnTo>
                    <a:lnTo>
                      <a:pt x="136" y="540"/>
                    </a:lnTo>
                    <a:lnTo>
                      <a:pt x="138" y="539"/>
                    </a:lnTo>
                    <a:lnTo>
                      <a:pt x="142" y="539"/>
                    </a:lnTo>
                    <a:lnTo>
                      <a:pt x="144" y="537"/>
                    </a:lnTo>
                    <a:lnTo>
                      <a:pt x="147" y="536"/>
                    </a:lnTo>
                    <a:lnTo>
                      <a:pt x="148" y="534"/>
                    </a:lnTo>
                    <a:lnTo>
                      <a:pt x="150" y="531"/>
                    </a:lnTo>
                    <a:lnTo>
                      <a:pt x="150" y="529"/>
                    </a:lnTo>
                    <a:lnTo>
                      <a:pt x="151" y="525"/>
                    </a:lnTo>
                    <a:lnTo>
                      <a:pt x="150" y="522"/>
                    </a:lnTo>
                    <a:lnTo>
                      <a:pt x="150" y="520"/>
                    </a:lnTo>
                    <a:lnTo>
                      <a:pt x="148" y="517"/>
                    </a:lnTo>
                    <a:lnTo>
                      <a:pt x="147" y="515"/>
                    </a:lnTo>
                    <a:lnTo>
                      <a:pt x="144" y="513"/>
                    </a:lnTo>
                    <a:lnTo>
                      <a:pt x="142" y="511"/>
                    </a:lnTo>
                    <a:lnTo>
                      <a:pt x="138" y="510"/>
                    </a:lnTo>
                    <a:lnTo>
                      <a:pt x="136" y="510"/>
                    </a:lnTo>
                    <a:lnTo>
                      <a:pt x="91" y="510"/>
                    </a:lnTo>
                    <a:lnTo>
                      <a:pt x="91" y="419"/>
                    </a:lnTo>
                    <a:lnTo>
                      <a:pt x="196" y="419"/>
                    </a:lnTo>
                    <a:lnTo>
                      <a:pt x="199" y="419"/>
                    </a:lnTo>
                    <a:lnTo>
                      <a:pt x="201" y="418"/>
                    </a:lnTo>
                    <a:lnTo>
                      <a:pt x="205" y="417"/>
                    </a:lnTo>
                    <a:lnTo>
                      <a:pt x="207" y="416"/>
                    </a:lnTo>
                    <a:lnTo>
                      <a:pt x="208" y="414"/>
                    </a:lnTo>
                    <a:lnTo>
                      <a:pt x="210" y="411"/>
                    </a:lnTo>
                    <a:lnTo>
                      <a:pt x="210" y="408"/>
                    </a:lnTo>
                    <a:lnTo>
                      <a:pt x="211" y="404"/>
                    </a:lnTo>
                    <a:lnTo>
                      <a:pt x="210" y="402"/>
                    </a:lnTo>
                    <a:lnTo>
                      <a:pt x="210" y="399"/>
                    </a:lnTo>
                    <a:lnTo>
                      <a:pt x="208" y="397"/>
                    </a:lnTo>
                    <a:lnTo>
                      <a:pt x="207" y="395"/>
                    </a:lnTo>
                    <a:lnTo>
                      <a:pt x="205" y="393"/>
                    </a:lnTo>
                    <a:lnTo>
                      <a:pt x="201" y="392"/>
                    </a:lnTo>
                    <a:lnTo>
                      <a:pt x="199" y="391"/>
                    </a:lnTo>
                    <a:lnTo>
                      <a:pt x="196" y="390"/>
                    </a:lnTo>
                    <a:lnTo>
                      <a:pt x="91" y="390"/>
                    </a:lnTo>
                    <a:lnTo>
                      <a:pt x="91" y="300"/>
                    </a:lnTo>
                    <a:lnTo>
                      <a:pt x="136" y="300"/>
                    </a:lnTo>
                    <a:lnTo>
                      <a:pt x="138" y="300"/>
                    </a:lnTo>
                    <a:lnTo>
                      <a:pt x="142" y="299"/>
                    </a:lnTo>
                    <a:lnTo>
                      <a:pt x="144" y="298"/>
                    </a:lnTo>
                    <a:lnTo>
                      <a:pt x="147" y="295"/>
                    </a:lnTo>
                    <a:lnTo>
                      <a:pt x="148" y="293"/>
                    </a:lnTo>
                    <a:lnTo>
                      <a:pt x="150" y="291"/>
                    </a:lnTo>
                    <a:lnTo>
                      <a:pt x="150" y="288"/>
                    </a:lnTo>
                    <a:lnTo>
                      <a:pt x="151" y="285"/>
                    </a:lnTo>
                    <a:lnTo>
                      <a:pt x="150" y="283"/>
                    </a:lnTo>
                    <a:lnTo>
                      <a:pt x="150" y="279"/>
                    </a:lnTo>
                    <a:lnTo>
                      <a:pt x="148" y="277"/>
                    </a:lnTo>
                    <a:lnTo>
                      <a:pt x="147" y="275"/>
                    </a:lnTo>
                    <a:lnTo>
                      <a:pt x="144" y="273"/>
                    </a:lnTo>
                    <a:lnTo>
                      <a:pt x="142" y="271"/>
                    </a:lnTo>
                    <a:lnTo>
                      <a:pt x="138" y="271"/>
                    </a:lnTo>
                    <a:lnTo>
                      <a:pt x="136" y="270"/>
                    </a:lnTo>
                    <a:lnTo>
                      <a:pt x="91" y="270"/>
                    </a:lnTo>
                    <a:lnTo>
                      <a:pt x="91" y="180"/>
                    </a:lnTo>
                    <a:lnTo>
                      <a:pt x="196" y="180"/>
                    </a:lnTo>
                    <a:lnTo>
                      <a:pt x="199" y="180"/>
                    </a:lnTo>
                    <a:lnTo>
                      <a:pt x="201" y="179"/>
                    </a:lnTo>
                    <a:lnTo>
                      <a:pt x="205" y="178"/>
                    </a:lnTo>
                    <a:lnTo>
                      <a:pt x="207" y="176"/>
                    </a:lnTo>
                    <a:lnTo>
                      <a:pt x="208" y="173"/>
                    </a:lnTo>
                    <a:lnTo>
                      <a:pt x="210" y="171"/>
                    </a:lnTo>
                    <a:lnTo>
                      <a:pt x="210" y="168"/>
                    </a:lnTo>
                    <a:lnTo>
                      <a:pt x="211" y="165"/>
                    </a:lnTo>
                    <a:lnTo>
                      <a:pt x="210" y="162"/>
                    </a:lnTo>
                    <a:lnTo>
                      <a:pt x="210" y="160"/>
                    </a:lnTo>
                    <a:lnTo>
                      <a:pt x="208" y="157"/>
                    </a:lnTo>
                    <a:lnTo>
                      <a:pt x="207" y="154"/>
                    </a:lnTo>
                    <a:lnTo>
                      <a:pt x="205" y="153"/>
                    </a:lnTo>
                    <a:lnTo>
                      <a:pt x="201" y="151"/>
                    </a:lnTo>
                    <a:lnTo>
                      <a:pt x="199" y="150"/>
                    </a:lnTo>
                    <a:lnTo>
                      <a:pt x="196" y="150"/>
                    </a:lnTo>
                    <a:lnTo>
                      <a:pt x="91" y="150"/>
                    </a:lnTo>
                    <a:lnTo>
                      <a:pt x="91" y="30"/>
                    </a:lnTo>
                    <a:lnTo>
                      <a:pt x="361" y="30"/>
                    </a:lnTo>
                    <a:lnTo>
                      <a:pt x="361" y="735"/>
                    </a:lnTo>
                    <a:close/>
                    <a:moveTo>
                      <a:pt x="436" y="0"/>
                    </a:moveTo>
                    <a:lnTo>
                      <a:pt x="15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1" y="18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6" y="26"/>
                    </a:lnTo>
                    <a:lnTo>
                      <a:pt x="8" y="28"/>
                    </a:lnTo>
                    <a:lnTo>
                      <a:pt x="10" y="29"/>
                    </a:lnTo>
                    <a:lnTo>
                      <a:pt x="13" y="30"/>
                    </a:lnTo>
                    <a:lnTo>
                      <a:pt x="15" y="30"/>
                    </a:lnTo>
                    <a:lnTo>
                      <a:pt x="61" y="30"/>
                    </a:lnTo>
                    <a:lnTo>
                      <a:pt x="61" y="735"/>
                    </a:lnTo>
                    <a:lnTo>
                      <a:pt x="61" y="752"/>
                    </a:lnTo>
                    <a:lnTo>
                      <a:pt x="65" y="768"/>
                    </a:lnTo>
                    <a:lnTo>
                      <a:pt x="69" y="784"/>
                    </a:lnTo>
                    <a:lnTo>
                      <a:pt x="74" y="799"/>
                    </a:lnTo>
                    <a:lnTo>
                      <a:pt x="81" y="814"/>
                    </a:lnTo>
                    <a:lnTo>
                      <a:pt x="89" y="827"/>
                    </a:lnTo>
                    <a:lnTo>
                      <a:pt x="99" y="840"/>
                    </a:lnTo>
                    <a:lnTo>
                      <a:pt x="109" y="852"/>
                    </a:lnTo>
                    <a:lnTo>
                      <a:pt x="121" y="862"/>
                    </a:lnTo>
                    <a:lnTo>
                      <a:pt x="134" y="872"/>
                    </a:lnTo>
                    <a:lnTo>
                      <a:pt x="147" y="880"/>
                    </a:lnTo>
                    <a:lnTo>
                      <a:pt x="162" y="887"/>
                    </a:lnTo>
                    <a:lnTo>
                      <a:pt x="177" y="892"/>
                    </a:lnTo>
                    <a:lnTo>
                      <a:pt x="193" y="897"/>
                    </a:lnTo>
                    <a:lnTo>
                      <a:pt x="209" y="899"/>
                    </a:lnTo>
                    <a:lnTo>
                      <a:pt x="226" y="900"/>
                    </a:lnTo>
                    <a:lnTo>
                      <a:pt x="243" y="899"/>
                    </a:lnTo>
                    <a:lnTo>
                      <a:pt x="259" y="897"/>
                    </a:lnTo>
                    <a:lnTo>
                      <a:pt x="275" y="892"/>
                    </a:lnTo>
                    <a:lnTo>
                      <a:pt x="290" y="887"/>
                    </a:lnTo>
                    <a:lnTo>
                      <a:pt x="304" y="880"/>
                    </a:lnTo>
                    <a:lnTo>
                      <a:pt x="318" y="872"/>
                    </a:lnTo>
                    <a:lnTo>
                      <a:pt x="331" y="862"/>
                    </a:lnTo>
                    <a:lnTo>
                      <a:pt x="343" y="852"/>
                    </a:lnTo>
                    <a:lnTo>
                      <a:pt x="353" y="840"/>
                    </a:lnTo>
                    <a:lnTo>
                      <a:pt x="363" y="827"/>
                    </a:lnTo>
                    <a:lnTo>
                      <a:pt x="371" y="814"/>
                    </a:lnTo>
                    <a:lnTo>
                      <a:pt x="378" y="799"/>
                    </a:lnTo>
                    <a:lnTo>
                      <a:pt x="383" y="784"/>
                    </a:lnTo>
                    <a:lnTo>
                      <a:pt x="388" y="768"/>
                    </a:lnTo>
                    <a:lnTo>
                      <a:pt x="390" y="752"/>
                    </a:lnTo>
                    <a:lnTo>
                      <a:pt x="391" y="735"/>
                    </a:lnTo>
                    <a:lnTo>
                      <a:pt x="391" y="30"/>
                    </a:lnTo>
                    <a:lnTo>
                      <a:pt x="436" y="30"/>
                    </a:lnTo>
                    <a:lnTo>
                      <a:pt x="439" y="30"/>
                    </a:lnTo>
                    <a:lnTo>
                      <a:pt x="442" y="29"/>
                    </a:lnTo>
                    <a:lnTo>
                      <a:pt x="444" y="28"/>
                    </a:lnTo>
                    <a:lnTo>
                      <a:pt x="447" y="26"/>
                    </a:lnTo>
                    <a:lnTo>
                      <a:pt x="449" y="24"/>
                    </a:lnTo>
                    <a:lnTo>
                      <a:pt x="450" y="22"/>
                    </a:lnTo>
                    <a:lnTo>
                      <a:pt x="451" y="18"/>
                    </a:lnTo>
                    <a:lnTo>
                      <a:pt x="451" y="15"/>
                    </a:lnTo>
                    <a:lnTo>
                      <a:pt x="451" y="12"/>
                    </a:lnTo>
                    <a:lnTo>
                      <a:pt x="450" y="10"/>
                    </a:lnTo>
                    <a:lnTo>
                      <a:pt x="449" y="7"/>
                    </a:lnTo>
                    <a:lnTo>
                      <a:pt x="447" y="4"/>
                    </a:lnTo>
                    <a:lnTo>
                      <a:pt x="444" y="2"/>
                    </a:lnTo>
                    <a:lnTo>
                      <a:pt x="442" y="1"/>
                    </a:lnTo>
                    <a:lnTo>
                      <a:pt x="439" y="0"/>
                    </a:lnTo>
                    <a:lnTo>
                      <a:pt x="4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421">
                <a:extLst>
                  <a:ext uri="{FF2B5EF4-FFF2-40B4-BE49-F238E27FC236}">
                    <a16:creationId xmlns="" xmlns:a16="http://schemas.microsoft.com/office/drawing/2014/main" id="{55EC4404-0234-45CD-96FD-24D49AE2F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2713" y="1574800"/>
                <a:ext cx="38100" cy="38100"/>
              </a:xfrm>
              <a:custGeom>
                <a:avLst/>
                <a:gdLst>
                  <a:gd name="T0" fmla="*/ 26 w 120"/>
                  <a:gd name="T1" fmla="*/ 120 h 120"/>
                  <a:gd name="T2" fmla="*/ 46 w 120"/>
                  <a:gd name="T3" fmla="*/ 116 h 120"/>
                  <a:gd name="T4" fmla="*/ 65 w 120"/>
                  <a:gd name="T5" fmla="*/ 107 h 120"/>
                  <a:gd name="T6" fmla="*/ 81 w 120"/>
                  <a:gd name="T7" fmla="*/ 96 h 120"/>
                  <a:gd name="T8" fmla="*/ 96 w 120"/>
                  <a:gd name="T9" fmla="*/ 82 h 120"/>
                  <a:gd name="T10" fmla="*/ 107 w 120"/>
                  <a:gd name="T11" fmla="*/ 65 h 120"/>
                  <a:gd name="T12" fmla="*/ 116 w 120"/>
                  <a:gd name="T13" fmla="*/ 46 h 120"/>
                  <a:gd name="T14" fmla="*/ 119 w 120"/>
                  <a:gd name="T15" fmla="*/ 26 h 120"/>
                  <a:gd name="T16" fmla="*/ 120 w 120"/>
                  <a:gd name="T17" fmla="*/ 12 h 120"/>
                  <a:gd name="T18" fmla="*/ 118 w 120"/>
                  <a:gd name="T19" fmla="*/ 6 h 120"/>
                  <a:gd name="T20" fmla="*/ 114 w 120"/>
                  <a:gd name="T21" fmla="*/ 3 h 120"/>
                  <a:gd name="T22" fmla="*/ 108 w 120"/>
                  <a:gd name="T23" fmla="*/ 0 h 120"/>
                  <a:gd name="T24" fmla="*/ 102 w 120"/>
                  <a:gd name="T25" fmla="*/ 0 h 120"/>
                  <a:gd name="T26" fmla="*/ 96 w 120"/>
                  <a:gd name="T27" fmla="*/ 3 h 120"/>
                  <a:gd name="T28" fmla="*/ 92 w 120"/>
                  <a:gd name="T29" fmla="*/ 6 h 120"/>
                  <a:gd name="T30" fmla="*/ 90 w 120"/>
                  <a:gd name="T31" fmla="*/ 12 h 120"/>
                  <a:gd name="T32" fmla="*/ 90 w 120"/>
                  <a:gd name="T33" fmla="*/ 23 h 120"/>
                  <a:gd name="T34" fmla="*/ 87 w 120"/>
                  <a:gd name="T35" fmla="*/ 37 h 120"/>
                  <a:gd name="T36" fmla="*/ 80 w 120"/>
                  <a:gd name="T37" fmla="*/ 51 h 120"/>
                  <a:gd name="T38" fmla="*/ 73 w 120"/>
                  <a:gd name="T39" fmla="*/ 63 h 120"/>
                  <a:gd name="T40" fmla="*/ 62 w 120"/>
                  <a:gd name="T41" fmla="*/ 73 h 120"/>
                  <a:gd name="T42" fmla="*/ 50 w 120"/>
                  <a:gd name="T43" fmla="*/ 81 h 120"/>
                  <a:gd name="T44" fmla="*/ 38 w 120"/>
                  <a:gd name="T45" fmla="*/ 87 h 120"/>
                  <a:gd name="T46" fmla="*/ 23 w 120"/>
                  <a:gd name="T47" fmla="*/ 90 h 120"/>
                  <a:gd name="T48" fmla="*/ 12 w 120"/>
                  <a:gd name="T49" fmla="*/ 90 h 120"/>
                  <a:gd name="T50" fmla="*/ 7 w 120"/>
                  <a:gd name="T51" fmla="*/ 93 h 120"/>
                  <a:gd name="T52" fmla="*/ 2 w 120"/>
                  <a:gd name="T53" fmla="*/ 97 h 120"/>
                  <a:gd name="T54" fmla="*/ 0 w 120"/>
                  <a:gd name="T55" fmla="*/ 103 h 120"/>
                  <a:gd name="T56" fmla="*/ 0 w 120"/>
                  <a:gd name="T57" fmla="*/ 108 h 120"/>
                  <a:gd name="T58" fmla="*/ 2 w 120"/>
                  <a:gd name="T59" fmla="*/ 113 h 120"/>
                  <a:gd name="T60" fmla="*/ 7 w 120"/>
                  <a:gd name="T61" fmla="*/ 118 h 120"/>
                  <a:gd name="T62" fmla="*/ 12 w 120"/>
                  <a:gd name="T6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0" h="120">
                    <a:moveTo>
                      <a:pt x="15" y="120"/>
                    </a:moveTo>
                    <a:lnTo>
                      <a:pt x="26" y="120"/>
                    </a:lnTo>
                    <a:lnTo>
                      <a:pt x="36" y="118"/>
                    </a:lnTo>
                    <a:lnTo>
                      <a:pt x="46" y="116"/>
                    </a:lnTo>
                    <a:lnTo>
                      <a:pt x="56" y="111"/>
                    </a:lnTo>
                    <a:lnTo>
                      <a:pt x="65" y="107"/>
                    </a:lnTo>
                    <a:lnTo>
                      <a:pt x="74" y="103"/>
                    </a:lnTo>
                    <a:lnTo>
                      <a:pt x="81" y="96"/>
                    </a:lnTo>
                    <a:lnTo>
                      <a:pt x="89" y="90"/>
                    </a:lnTo>
                    <a:lnTo>
                      <a:pt x="96" y="82"/>
                    </a:lnTo>
                    <a:lnTo>
                      <a:pt x="102" y="74"/>
                    </a:lnTo>
                    <a:lnTo>
                      <a:pt x="107" y="65"/>
                    </a:lnTo>
                    <a:lnTo>
                      <a:pt x="111" y="56"/>
                    </a:lnTo>
                    <a:lnTo>
                      <a:pt x="116" y="46"/>
                    </a:lnTo>
                    <a:lnTo>
                      <a:pt x="118" y="36"/>
                    </a:lnTo>
                    <a:lnTo>
                      <a:pt x="119" y="26"/>
                    </a:lnTo>
                    <a:lnTo>
                      <a:pt x="120" y="15"/>
                    </a:lnTo>
                    <a:lnTo>
                      <a:pt x="120" y="12"/>
                    </a:lnTo>
                    <a:lnTo>
                      <a:pt x="119" y="10"/>
                    </a:lnTo>
                    <a:lnTo>
                      <a:pt x="118" y="6"/>
                    </a:lnTo>
                    <a:lnTo>
                      <a:pt x="116" y="4"/>
                    </a:lnTo>
                    <a:lnTo>
                      <a:pt x="114" y="3"/>
                    </a:lnTo>
                    <a:lnTo>
                      <a:pt x="110" y="1"/>
                    </a:lnTo>
                    <a:lnTo>
                      <a:pt x="108" y="0"/>
                    </a:lnTo>
                    <a:lnTo>
                      <a:pt x="105" y="0"/>
                    </a:lnTo>
                    <a:lnTo>
                      <a:pt x="102" y="0"/>
                    </a:lnTo>
                    <a:lnTo>
                      <a:pt x="99" y="1"/>
                    </a:lnTo>
                    <a:lnTo>
                      <a:pt x="96" y="3"/>
                    </a:lnTo>
                    <a:lnTo>
                      <a:pt x="94" y="4"/>
                    </a:lnTo>
                    <a:lnTo>
                      <a:pt x="92" y="6"/>
                    </a:lnTo>
                    <a:lnTo>
                      <a:pt x="91" y="10"/>
                    </a:lnTo>
                    <a:lnTo>
                      <a:pt x="90" y="12"/>
                    </a:lnTo>
                    <a:lnTo>
                      <a:pt x="90" y="15"/>
                    </a:lnTo>
                    <a:lnTo>
                      <a:pt x="90" y="23"/>
                    </a:lnTo>
                    <a:lnTo>
                      <a:pt x="88" y="30"/>
                    </a:lnTo>
                    <a:lnTo>
                      <a:pt x="87" y="37"/>
                    </a:lnTo>
                    <a:lnTo>
                      <a:pt x="84" y="44"/>
                    </a:lnTo>
                    <a:lnTo>
                      <a:pt x="80" y="51"/>
                    </a:lnTo>
                    <a:lnTo>
                      <a:pt x="77" y="57"/>
                    </a:lnTo>
                    <a:lnTo>
                      <a:pt x="73" y="63"/>
                    </a:lnTo>
                    <a:lnTo>
                      <a:pt x="68" y="69"/>
                    </a:lnTo>
                    <a:lnTo>
                      <a:pt x="62" y="73"/>
                    </a:lnTo>
                    <a:lnTo>
                      <a:pt x="57" y="77"/>
                    </a:lnTo>
                    <a:lnTo>
                      <a:pt x="50" y="81"/>
                    </a:lnTo>
                    <a:lnTo>
                      <a:pt x="44" y="85"/>
                    </a:lnTo>
                    <a:lnTo>
                      <a:pt x="38" y="87"/>
                    </a:lnTo>
                    <a:lnTo>
                      <a:pt x="30" y="89"/>
                    </a:lnTo>
                    <a:lnTo>
                      <a:pt x="23" y="90"/>
                    </a:lnTo>
                    <a:lnTo>
                      <a:pt x="15" y="90"/>
                    </a:lnTo>
                    <a:lnTo>
                      <a:pt x="12" y="90"/>
                    </a:lnTo>
                    <a:lnTo>
                      <a:pt x="9" y="91"/>
                    </a:lnTo>
                    <a:lnTo>
                      <a:pt x="7" y="93"/>
                    </a:lnTo>
                    <a:lnTo>
                      <a:pt x="4" y="94"/>
                    </a:lnTo>
                    <a:lnTo>
                      <a:pt x="2" y="97"/>
                    </a:lnTo>
                    <a:lnTo>
                      <a:pt x="1" y="100"/>
                    </a:lnTo>
                    <a:lnTo>
                      <a:pt x="0" y="103"/>
                    </a:lnTo>
                    <a:lnTo>
                      <a:pt x="0" y="105"/>
                    </a:lnTo>
                    <a:lnTo>
                      <a:pt x="0" y="108"/>
                    </a:lnTo>
                    <a:lnTo>
                      <a:pt x="1" y="111"/>
                    </a:lnTo>
                    <a:lnTo>
                      <a:pt x="2" y="113"/>
                    </a:lnTo>
                    <a:lnTo>
                      <a:pt x="4" y="116"/>
                    </a:lnTo>
                    <a:lnTo>
                      <a:pt x="7" y="118"/>
                    </a:lnTo>
                    <a:lnTo>
                      <a:pt x="9" y="119"/>
                    </a:lnTo>
                    <a:lnTo>
                      <a:pt x="12" y="120"/>
                    </a:lnTo>
                    <a:lnTo>
                      <a:pt x="15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45143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8" grpId="0" build="p"/>
      <p:bldP spid="19" grpId="0" build="p"/>
      <p:bldP spid="20" grpId="0" build="p"/>
      <p:bldP spid="31" grpId="0" build="p"/>
      <p:bldGraphic spid="58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3824F6C1-5A7A-4871-B024-74DD6975D7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183" r="2146" b="13184"/>
          <a:stretch/>
        </p:blipFill>
        <p:spPr>
          <a:xfrm>
            <a:off x="0" y="0"/>
            <a:ext cx="12187988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012" y="5609"/>
            <a:ext cx="12187988" cy="6852391"/>
          </a:xfrm>
          <a:prstGeom prst="rect">
            <a:avLst/>
          </a:prstGeom>
          <a:gradFill flip="none" rotWithShape="1">
            <a:gsLst>
              <a:gs pos="49000">
                <a:srgbClr val="1693B3">
                  <a:alpha val="73000"/>
                </a:srgbClr>
              </a:gs>
              <a:gs pos="6000">
                <a:srgbClr val="198AB7">
                  <a:alpha val="89000"/>
                </a:srgbClr>
              </a:gs>
              <a:gs pos="100000">
                <a:srgbClr val="03C99A">
                  <a:alpha val="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uadroTexto 16">
            <a:extLst>
              <a:ext uri="{FF2B5EF4-FFF2-40B4-BE49-F238E27FC236}">
                <a16:creationId xmlns="" xmlns:a16="http://schemas.microsoft.com/office/drawing/2014/main" id="{9C48706A-6D6B-461E-9EFE-522CAF8D7BA0}"/>
              </a:ext>
            </a:extLst>
          </p:cNvPr>
          <p:cNvSpPr txBox="1"/>
          <p:nvPr/>
        </p:nvSpPr>
        <p:spPr>
          <a:xfrm rot="10800000">
            <a:off x="10352384" y="536000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0" b="1" dirty="0">
                <a:gradFill>
                  <a:gsLst>
                    <a:gs pos="6000">
                      <a:srgbClr val="29ABE2"/>
                    </a:gs>
                    <a:gs pos="100000">
                      <a:srgbClr val="03C99A"/>
                    </a:gs>
                  </a:gsLst>
                  <a:lin ang="10800000" scaled="1"/>
                </a:gradFill>
                <a:latin typeface="Arial Black" panose="020B0A04020102020204" pitchFamily="34" charset="0"/>
                <a:cs typeface="Segoe UI" panose="020B0502040204020203" pitchFamily="34" charset="0"/>
              </a:rPr>
              <a:t>“</a:t>
            </a:r>
            <a:endParaRPr lang="en-US" sz="20000" b="1" dirty="0">
              <a:gradFill>
                <a:gsLst>
                  <a:gs pos="6000">
                    <a:srgbClr val="29ABE2"/>
                  </a:gs>
                  <a:gs pos="100000">
                    <a:srgbClr val="03C99A"/>
                  </a:gs>
                </a:gsLst>
                <a:lin ang="10800000" scaled="1"/>
              </a:gradFill>
              <a:latin typeface="Arial Black" panose="020B0A04020102020204" pitchFamily="34" charset="0"/>
              <a:cs typeface="Segoe UI" panose="020B0502040204020203" pitchFamily="34" charset="0"/>
            </a:endParaRPr>
          </a:p>
        </p:txBody>
      </p:sp>
      <p:sp>
        <p:nvSpPr>
          <p:cNvPr id="19" name="Subtítulo 2">
            <a:extLst>
              <a:ext uri="{FF2B5EF4-FFF2-40B4-BE49-F238E27FC236}">
                <a16:creationId xmlns="" xmlns:a16="http://schemas.microsoft.com/office/drawing/2014/main" id="{2F214067-E65E-4141-89DD-A26112DA3AEF}"/>
              </a:ext>
            </a:extLst>
          </p:cNvPr>
          <p:cNvSpPr txBox="1">
            <a:spLocks/>
          </p:cNvSpPr>
          <p:nvPr/>
        </p:nvSpPr>
        <p:spPr>
          <a:xfrm>
            <a:off x="3825240" y="3332477"/>
            <a:ext cx="7846113" cy="1955866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consectetuer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Maecenas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porttitor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massa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Fusce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posuere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magna sed pulvinar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purus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malesuada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libero, sit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US" sz="2400" dirty="0">
                <a:solidFill>
                  <a:schemeClr val="l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magna.</a:t>
            </a:r>
          </a:p>
        </p:txBody>
      </p:sp>
      <p:sp>
        <p:nvSpPr>
          <p:cNvPr id="37" name="Slide Number Placeholder 13">
            <a:extLst>
              <a:ext uri="{FF2B5EF4-FFF2-40B4-BE49-F238E27FC236}">
                <a16:creationId xmlns="" xmlns:a16="http://schemas.microsoft.com/office/drawing/2014/main" id="{55819419-D6E0-46D3-A058-88367FC748B7}"/>
              </a:ext>
            </a:extLst>
          </p:cNvPr>
          <p:cNvSpPr txBox="1">
            <a:spLocks/>
          </p:cNvSpPr>
          <p:nvPr/>
        </p:nvSpPr>
        <p:spPr>
          <a:xfrm>
            <a:off x="10064584" y="6492874"/>
            <a:ext cx="1632116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1100" dirty="0">
                <a:solidFill>
                  <a:schemeClr val="bg1">
                    <a:alpha val="39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1  2  3  4  5  </a:t>
            </a:r>
            <a:fld id="{D22807A5-47C3-4D75-A73A-1A4F2D9B8EC1}" type="slidenum">
              <a:rPr lang="en-ID" sz="1200" b="1" smtClean="0">
                <a:solidFill>
                  <a:srgbClr val="27FCC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6</a:t>
            </a:fld>
            <a:r>
              <a:rPr lang="en-ID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ID" sz="1100" dirty="0">
                <a:solidFill>
                  <a:schemeClr val="bg1">
                    <a:alpha val="39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7  8  9  10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350242" y="5580663"/>
            <a:ext cx="4347275" cy="499752"/>
          </a:xfrm>
          <a:prstGeom prst="roundRect">
            <a:avLst>
              <a:gd name="adj" fmla="val 50000"/>
            </a:avLst>
          </a:prstGeom>
          <a:solidFill>
            <a:srgbClr val="0E4E68"/>
          </a:solidFill>
          <a:ln>
            <a:noFill/>
          </a:ln>
          <a:effectLst>
            <a:outerShdw blurRad="50800" dist="254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Nunc </a:t>
            </a:r>
            <a:r>
              <a:rPr lang="en-US" b="1" dirty="0" err="1"/>
              <a:t>viverra</a:t>
            </a:r>
            <a:r>
              <a:rPr lang="en-US" b="1" dirty="0"/>
              <a:t> </a:t>
            </a:r>
            <a:r>
              <a:rPr lang="en-US" b="1" dirty="0" err="1"/>
              <a:t>imperdiet</a:t>
            </a:r>
            <a:r>
              <a:rPr lang="en-US" b="1" dirty="0"/>
              <a:t> </a:t>
            </a:r>
            <a:r>
              <a:rPr lang="en-US" b="1" dirty="0" err="1"/>
              <a:t>enim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18539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" t="10741" r="3831" b="29"/>
          <a:stretch/>
        </p:blipFill>
        <p:spPr>
          <a:xfrm>
            <a:off x="0" y="0"/>
            <a:ext cx="11089808" cy="6858000"/>
          </a:xfrm>
          <a:prstGeom prst="rect">
            <a:avLst/>
          </a:prstGeom>
        </p:spPr>
      </p:pic>
      <p:sp>
        <p:nvSpPr>
          <p:cNvPr id="13" name="Rectangle 11">
            <a:extLst>
              <a:ext uri="{FF2B5EF4-FFF2-40B4-BE49-F238E27FC236}">
                <a16:creationId xmlns="" xmlns:a16="http://schemas.microsoft.com/office/drawing/2014/main" id="{D66C091A-A677-40DB-86A3-F5A8AA6D618E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rgbClr val="198AB7">
                  <a:alpha val="46000"/>
                </a:srgbClr>
              </a:gs>
              <a:gs pos="88000">
                <a:srgbClr val="28DBD3">
                  <a:alpha val="57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Rectangle 1"/>
          <p:cNvSpPr/>
          <p:nvPr/>
        </p:nvSpPr>
        <p:spPr>
          <a:xfrm>
            <a:off x="0" y="2184402"/>
            <a:ext cx="12192000" cy="2607492"/>
          </a:xfrm>
          <a:prstGeom prst="rect">
            <a:avLst/>
          </a:prstGeom>
          <a:solidFill>
            <a:srgbClr val="0E4E6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ítulo 5">
            <a:extLst>
              <a:ext uri="{FF2B5EF4-FFF2-40B4-BE49-F238E27FC236}">
                <a16:creationId xmlns="" xmlns:a16="http://schemas.microsoft.com/office/drawing/2014/main" id="{ACBB4864-05AD-4C20-A280-FAB1B9833834}"/>
              </a:ext>
            </a:extLst>
          </p:cNvPr>
          <p:cNvSpPr txBox="1">
            <a:spLocks/>
          </p:cNvSpPr>
          <p:nvPr/>
        </p:nvSpPr>
        <p:spPr>
          <a:xfrm>
            <a:off x="457201" y="2413339"/>
            <a:ext cx="11239500" cy="68700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3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solidFill>
                  <a:srgbClr val="27FCC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consectetuer</a:t>
            </a:r>
            <a:endParaRPr lang="en-US" sz="3200" dirty="0">
              <a:solidFill>
                <a:srgbClr val="27FCC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lide Number Placeholder 13">
            <a:extLst>
              <a:ext uri="{FF2B5EF4-FFF2-40B4-BE49-F238E27FC236}">
                <a16:creationId xmlns="" xmlns:a16="http://schemas.microsoft.com/office/drawing/2014/main" id="{04C683DA-F4AF-43C3-BECE-CCAE91F90DC0}"/>
              </a:ext>
            </a:extLst>
          </p:cNvPr>
          <p:cNvSpPr txBox="1">
            <a:spLocks/>
          </p:cNvSpPr>
          <p:nvPr/>
        </p:nvSpPr>
        <p:spPr>
          <a:xfrm>
            <a:off x="10064584" y="6492874"/>
            <a:ext cx="1632116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11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1  2  3  4  5  6  </a:t>
            </a:r>
            <a:fld id="{D22807A5-47C3-4D75-A73A-1A4F2D9B8EC1}" type="slidenum">
              <a:rPr lang="en-ID" sz="1200" b="1" smtClean="0">
                <a:solidFill>
                  <a:srgbClr val="198AB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7</a:t>
            </a:fld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ID" sz="11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8  9  10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="" xmlns:a16="http://schemas.microsoft.com/office/drawing/2014/main" id="{50CFAEA5-2965-4A87-B28E-EBDF770E31F0}"/>
              </a:ext>
            </a:extLst>
          </p:cNvPr>
          <p:cNvSpPr/>
          <p:nvPr/>
        </p:nvSpPr>
        <p:spPr>
          <a:xfrm>
            <a:off x="457200" y="3284538"/>
            <a:ext cx="3451478" cy="2887662"/>
          </a:xfrm>
          <a:prstGeom prst="roundRect">
            <a:avLst>
              <a:gd name="adj" fmla="val 5923"/>
            </a:avLst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975">
            <a:extLst>
              <a:ext uri="{FF2B5EF4-FFF2-40B4-BE49-F238E27FC236}">
                <a16:creationId xmlns="" xmlns:a16="http://schemas.microsoft.com/office/drawing/2014/main" id="{DEBFA8ED-F6AC-4733-A460-99A0EE4A0A4A}"/>
              </a:ext>
            </a:extLst>
          </p:cNvPr>
          <p:cNvGrpSpPr/>
          <p:nvPr/>
        </p:nvGrpSpPr>
        <p:grpSpPr>
          <a:xfrm>
            <a:off x="1852353" y="3758636"/>
            <a:ext cx="661191" cy="734657"/>
            <a:chOff x="7037364" y="1346191"/>
            <a:chExt cx="257174" cy="285749"/>
          </a:xfrm>
          <a:gradFill>
            <a:gsLst>
              <a:gs pos="39000">
                <a:srgbClr val="198AB7"/>
              </a:gs>
              <a:gs pos="75000">
                <a:srgbClr val="29ABE2"/>
              </a:gs>
            </a:gsLst>
            <a:lin ang="16200000" scaled="1"/>
          </a:gradFill>
        </p:grpSpPr>
        <p:sp>
          <p:nvSpPr>
            <p:cNvPr id="24" name="Freeform 422">
              <a:extLst>
                <a:ext uri="{FF2B5EF4-FFF2-40B4-BE49-F238E27FC236}">
                  <a16:creationId xmlns="" xmlns:a16="http://schemas.microsoft.com/office/drawing/2014/main" id="{E516E0A2-DBA1-4AC6-B7C1-AD4FC4A31B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7364" y="1422391"/>
              <a:ext cx="257174" cy="209549"/>
            </a:xfrm>
            <a:custGeom>
              <a:avLst/>
              <a:gdLst>
                <a:gd name="T0" fmla="*/ 90 w 810"/>
                <a:gd name="T1" fmla="*/ 630 h 660"/>
                <a:gd name="T2" fmla="*/ 67 w 810"/>
                <a:gd name="T3" fmla="*/ 626 h 660"/>
                <a:gd name="T4" fmla="*/ 48 w 810"/>
                <a:gd name="T5" fmla="*/ 615 h 660"/>
                <a:gd name="T6" fmla="*/ 35 w 810"/>
                <a:gd name="T7" fmla="*/ 598 h 660"/>
                <a:gd name="T8" fmla="*/ 32 w 810"/>
                <a:gd name="T9" fmla="*/ 587 h 660"/>
                <a:gd name="T10" fmla="*/ 30 w 810"/>
                <a:gd name="T11" fmla="*/ 576 h 660"/>
                <a:gd name="T12" fmla="*/ 631 w 810"/>
                <a:gd name="T13" fmla="*/ 390 h 660"/>
                <a:gd name="T14" fmla="*/ 778 w 810"/>
                <a:gd name="T15" fmla="*/ 587 h 660"/>
                <a:gd name="T16" fmla="*/ 768 w 810"/>
                <a:gd name="T17" fmla="*/ 607 h 660"/>
                <a:gd name="T18" fmla="*/ 752 w 810"/>
                <a:gd name="T19" fmla="*/ 621 h 660"/>
                <a:gd name="T20" fmla="*/ 732 w 810"/>
                <a:gd name="T21" fmla="*/ 629 h 660"/>
                <a:gd name="T22" fmla="*/ 326 w 810"/>
                <a:gd name="T23" fmla="*/ 205 h 660"/>
                <a:gd name="T24" fmla="*/ 329 w 810"/>
                <a:gd name="T25" fmla="*/ 196 h 660"/>
                <a:gd name="T26" fmla="*/ 479 w 810"/>
                <a:gd name="T27" fmla="*/ 30 h 660"/>
                <a:gd name="T28" fmla="*/ 480 w 810"/>
                <a:gd name="T29" fmla="*/ 201 h 660"/>
                <a:gd name="T30" fmla="*/ 608 w 810"/>
                <a:gd name="T31" fmla="*/ 360 h 660"/>
                <a:gd name="T32" fmla="*/ 326 w 810"/>
                <a:gd name="T33" fmla="*/ 205 h 660"/>
                <a:gd name="T34" fmla="*/ 509 w 810"/>
                <a:gd name="T35" fmla="*/ 190 h 660"/>
                <a:gd name="T36" fmla="*/ 539 w 810"/>
                <a:gd name="T37" fmla="*/ 30 h 660"/>
                <a:gd name="T38" fmla="*/ 546 w 810"/>
                <a:gd name="T39" fmla="*/ 29 h 660"/>
                <a:gd name="T40" fmla="*/ 550 w 810"/>
                <a:gd name="T41" fmla="*/ 25 h 660"/>
                <a:gd name="T42" fmla="*/ 553 w 810"/>
                <a:gd name="T43" fmla="*/ 21 h 660"/>
                <a:gd name="T44" fmla="*/ 554 w 810"/>
                <a:gd name="T45" fmla="*/ 15 h 660"/>
                <a:gd name="T46" fmla="*/ 553 w 810"/>
                <a:gd name="T47" fmla="*/ 9 h 660"/>
                <a:gd name="T48" fmla="*/ 550 w 810"/>
                <a:gd name="T49" fmla="*/ 5 h 660"/>
                <a:gd name="T50" fmla="*/ 546 w 810"/>
                <a:gd name="T51" fmla="*/ 1 h 660"/>
                <a:gd name="T52" fmla="*/ 539 w 810"/>
                <a:gd name="T53" fmla="*/ 0 h 660"/>
                <a:gd name="T54" fmla="*/ 314 w 810"/>
                <a:gd name="T55" fmla="*/ 0 h 660"/>
                <a:gd name="T56" fmla="*/ 266 w 810"/>
                <a:gd name="T57" fmla="*/ 1 h 660"/>
                <a:gd name="T58" fmla="*/ 261 w 810"/>
                <a:gd name="T59" fmla="*/ 3 h 660"/>
                <a:gd name="T60" fmla="*/ 257 w 810"/>
                <a:gd name="T61" fmla="*/ 7 h 660"/>
                <a:gd name="T62" fmla="*/ 254 w 810"/>
                <a:gd name="T63" fmla="*/ 13 h 660"/>
                <a:gd name="T64" fmla="*/ 254 w 810"/>
                <a:gd name="T65" fmla="*/ 18 h 660"/>
                <a:gd name="T66" fmla="*/ 257 w 810"/>
                <a:gd name="T67" fmla="*/ 23 h 660"/>
                <a:gd name="T68" fmla="*/ 261 w 810"/>
                <a:gd name="T69" fmla="*/ 28 h 660"/>
                <a:gd name="T70" fmla="*/ 266 w 810"/>
                <a:gd name="T71" fmla="*/ 30 h 660"/>
                <a:gd name="T72" fmla="*/ 299 w 810"/>
                <a:gd name="T73" fmla="*/ 30 h 660"/>
                <a:gd name="T74" fmla="*/ 3 w 810"/>
                <a:gd name="T75" fmla="*/ 561 h 660"/>
                <a:gd name="T76" fmla="*/ 0 w 810"/>
                <a:gd name="T77" fmla="*/ 570 h 660"/>
                <a:gd name="T78" fmla="*/ 1 w 810"/>
                <a:gd name="T79" fmla="*/ 588 h 660"/>
                <a:gd name="T80" fmla="*/ 6 w 810"/>
                <a:gd name="T81" fmla="*/ 605 h 660"/>
                <a:gd name="T82" fmla="*/ 15 w 810"/>
                <a:gd name="T83" fmla="*/ 620 h 660"/>
                <a:gd name="T84" fmla="*/ 26 w 810"/>
                <a:gd name="T85" fmla="*/ 634 h 660"/>
                <a:gd name="T86" fmla="*/ 39 w 810"/>
                <a:gd name="T87" fmla="*/ 645 h 660"/>
                <a:gd name="T88" fmla="*/ 54 w 810"/>
                <a:gd name="T89" fmla="*/ 653 h 660"/>
                <a:gd name="T90" fmla="*/ 72 w 810"/>
                <a:gd name="T91" fmla="*/ 659 h 660"/>
                <a:gd name="T92" fmla="*/ 90 w 810"/>
                <a:gd name="T93" fmla="*/ 660 h 660"/>
                <a:gd name="T94" fmla="*/ 728 w 810"/>
                <a:gd name="T95" fmla="*/ 660 h 660"/>
                <a:gd name="T96" fmla="*/ 747 w 810"/>
                <a:gd name="T97" fmla="*/ 657 h 660"/>
                <a:gd name="T98" fmla="*/ 763 w 810"/>
                <a:gd name="T99" fmla="*/ 649 h 660"/>
                <a:gd name="T100" fmla="*/ 777 w 810"/>
                <a:gd name="T101" fmla="*/ 639 h 660"/>
                <a:gd name="T102" fmla="*/ 789 w 810"/>
                <a:gd name="T103" fmla="*/ 628 h 660"/>
                <a:gd name="T104" fmla="*/ 799 w 810"/>
                <a:gd name="T105" fmla="*/ 614 h 660"/>
                <a:gd name="T106" fmla="*/ 806 w 810"/>
                <a:gd name="T107" fmla="*/ 598 h 660"/>
                <a:gd name="T108" fmla="*/ 809 w 810"/>
                <a:gd name="T109" fmla="*/ 580 h 660"/>
                <a:gd name="T110" fmla="*/ 809 w 810"/>
                <a:gd name="T111" fmla="*/ 56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0" h="660">
                  <a:moveTo>
                    <a:pt x="720" y="630"/>
                  </a:moveTo>
                  <a:lnTo>
                    <a:pt x="90" y="630"/>
                  </a:lnTo>
                  <a:lnTo>
                    <a:pt x="78" y="629"/>
                  </a:lnTo>
                  <a:lnTo>
                    <a:pt x="67" y="626"/>
                  </a:lnTo>
                  <a:lnTo>
                    <a:pt x="57" y="621"/>
                  </a:lnTo>
                  <a:lnTo>
                    <a:pt x="48" y="615"/>
                  </a:lnTo>
                  <a:lnTo>
                    <a:pt x="42" y="607"/>
                  </a:lnTo>
                  <a:lnTo>
                    <a:pt x="35" y="598"/>
                  </a:lnTo>
                  <a:lnTo>
                    <a:pt x="33" y="592"/>
                  </a:lnTo>
                  <a:lnTo>
                    <a:pt x="32" y="587"/>
                  </a:lnTo>
                  <a:lnTo>
                    <a:pt x="30" y="582"/>
                  </a:lnTo>
                  <a:lnTo>
                    <a:pt x="30" y="576"/>
                  </a:lnTo>
                  <a:lnTo>
                    <a:pt x="177" y="390"/>
                  </a:lnTo>
                  <a:lnTo>
                    <a:pt x="631" y="390"/>
                  </a:lnTo>
                  <a:lnTo>
                    <a:pt x="780" y="576"/>
                  </a:lnTo>
                  <a:lnTo>
                    <a:pt x="778" y="587"/>
                  </a:lnTo>
                  <a:lnTo>
                    <a:pt x="773" y="598"/>
                  </a:lnTo>
                  <a:lnTo>
                    <a:pt x="768" y="607"/>
                  </a:lnTo>
                  <a:lnTo>
                    <a:pt x="761" y="615"/>
                  </a:lnTo>
                  <a:lnTo>
                    <a:pt x="752" y="621"/>
                  </a:lnTo>
                  <a:lnTo>
                    <a:pt x="742" y="626"/>
                  </a:lnTo>
                  <a:lnTo>
                    <a:pt x="732" y="629"/>
                  </a:lnTo>
                  <a:lnTo>
                    <a:pt x="720" y="630"/>
                  </a:lnTo>
                  <a:close/>
                  <a:moveTo>
                    <a:pt x="326" y="205"/>
                  </a:moveTo>
                  <a:lnTo>
                    <a:pt x="328" y="201"/>
                  </a:lnTo>
                  <a:lnTo>
                    <a:pt x="329" y="196"/>
                  </a:lnTo>
                  <a:lnTo>
                    <a:pt x="329" y="30"/>
                  </a:lnTo>
                  <a:lnTo>
                    <a:pt x="479" y="30"/>
                  </a:lnTo>
                  <a:lnTo>
                    <a:pt x="479" y="196"/>
                  </a:lnTo>
                  <a:lnTo>
                    <a:pt x="480" y="201"/>
                  </a:lnTo>
                  <a:lnTo>
                    <a:pt x="482" y="205"/>
                  </a:lnTo>
                  <a:lnTo>
                    <a:pt x="608" y="360"/>
                  </a:lnTo>
                  <a:lnTo>
                    <a:pt x="202" y="360"/>
                  </a:lnTo>
                  <a:lnTo>
                    <a:pt x="326" y="205"/>
                  </a:lnTo>
                  <a:close/>
                  <a:moveTo>
                    <a:pt x="807" y="561"/>
                  </a:moveTo>
                  <a:lnTo>
                    <a:pt x="509" y="190"/>
                  </a:lnTo>
                  <a:lnTo>
                    <a:pt x="509" y="30"/>
                  </a:lnTo>
                  <a:lnTo>
                    <a:pt x="539" y="30"/>
                  </a:lnTo>
                  <a:lnTo>
                    <a:pt x="542" y="30"/>
                  </a:lnTo>
                  <a:lnTo>
                    <a:pt x="546" y="29"/>
                  </a:lnTo>
                  <a:lnTo>
                    <a:pt x="548" y="28"/>
                  </a:lnTo>
                  <a:lnTo>
                    <a:pt x="550" y="25"/>
                  </a:lnTo>
                  <a:lnTo>
                    <a:pt x="552" y="23"/>
                  </a:lnTo>
                  <a:lnTo>
                    <a:pt x="553" y="21"/>
                  </a:lnTo>
                  <a:lnTo>
                    <a:pt x="554" y="18"/>
                  </a:lnTo>
                  <a:lnTo>
                    <a:pt x="554" y="15"/>
                  </a:lnTo>
                  <a:lnTo>
                    <a:pt x="554" y="13"/>
                  </a:lnTo>
                  <a:lnTo>
                    <a:pt x="553" y="9"/>
                  </a:lnTo>
                  <a:lnTo>
                    <a:pt x="552" y="7"/>
                  </a:lnTo>
                  <a:lnTo>
                    <a:pt x="550" y="5"/>
                  </a:lnTo>
                  <a:lnTo>
                    <a:pt x="548" y="3"/>
                  </a:lnTo>
                  <a:lnTo>
                    <a:pt x="546" y="1"/>
                  </a:lnTo>
                  <a:lnTo>
                    <a:pt x="542" y="1"/>
                  </a:lnTo>
                  <a:lnTo>
                    <a:pt x="539" y="0"/>
                  </a:lnTo>
                  <a:lnTo>
                    <a:pt x="494" y="0"/>
                  </a:lnTo>
                  <a:lnTo>
                    <a:pt x="314" y="0"/>
                  </a:lnTo>
                  <a:lnTo>
                    <a:pt x="269" y="0"/>
                  </a:lnTo>
                  <a:lnTo>
                    <a:pt x="266" y="1"/>
                  </a:lnTo>
                  <a:lnTo>
                    <a:pt x="264" y="1"/>
                  </a:lnTo>
                  <a:lnTo>
                    <a:pt x="261" y="3"/>
                  </a:lnTo>
                  <a:lnTo>
                    <a:pt x="259" y="5"/>
                  </a:lnTo>
                  <a:lnTo>
                    <a:pt x="257" y="7"/>
                  </a:lnTo>
                  <a:lnTo>
                    <a:pt x="256" y="9"/>
                  </a:lnTo>
                  <a:lnTo>
                    <a:pt x="254" y="13"/>
                  </a:lnTo>
                  <a:lnTo>
                    <a:pt x="254" y="15"/>
                  </a:lnTo>
                  <a:lnTo>
                    <a:pt x="254" y="18"/>
                  </a:lnTo>
                  <a:lnTo>
                    <a:pt x="256" y="21"/>
                  </a:lnTo>
                  <a:lnTo>
                    <a:pt x="257" y="23"/>
                  </a:lnTo>
                  <a:lnTo>
                    <a:pt x="259" y="25"/>
                  </a:lnTo>
                  <a:lnTo>
                    <a:pt x="261" y="28"/>
                  </a:lnTo>
                  <a:lnTo>
                    <a:pt x="264" y="29"/>
                  </a:lnTo>
                  <a:lnTo>
                    <a:pt x="266" y="30"/>
                  </a:lnTo>
                  <a:lnTo>
                    <a:pt x="269" y="30"/>
                  </a:lnTo>
                  <a:lnTo>
                    <a:pt x="299" y="30"/>
                  </a:lnTo>
                  <a:lnTo>
                    <a:pt x="299" y="190"/>
                  </a:lnTo>
                  <a:lnTo>
                    <a:pt x="3" y="561"/>
                  </a:lnTo>
                  <a:lnTo>
                    <a:pt x="0" y="566"/>
                  </a:lnTo>
                  <a:lnTo>
                    <a:pt x="0" y="570"/>
                  </a:lnTo>
                  <a:lnTo>
                    <a:pt x="0" y="580"/>
                  </a:lnTo>
                  <a:lnTo>
                    <a:pt x="1" y="588"/>
                  </a:lnTo>
                  <a:lnTo>
                    <a:pt x="3" y="597"/>
                  </a:lnTo>
                  <a:lnTo>
                    <a:pt x="6" y="605"/>
                  </a:lnTo>
                  <a:lnTo>
                    <a:pt x="11" y="613"/>
                  </a:lnTo>
                  <a:lnTo>
                    <a:pt x="15" y="620"/>
                  </a:lnTo>
                  <a:lnTo>
                    <a:pt x="20" y="628"/>
                  </a:lnTo>
                  <a:lnTo>
                    <a:pt x="26" y="634"/>
                  </a:lnTo>
                  <a:lnTo>
                    <a:pt x="32" y="639"/>
                  </a:lnTo>
                  <a:lnTo>
                    <a:pt x="39" y="645"/>
                  </a:lnTo>
                  <a:lnTo>
                    <a:pt x="47" y="649"/>
                  </a:lnTo>
                  <a:lnTo>
                    <a:pt x="54" y="653"/>
                  </a:lnTo>
                  <a:lnTo>
                    <a:pt x="63" y="655"/>
                  </a:lnTo>
                  <a:lnTo>
                    <a:pt x="72" y="659"/>
                  </a:lnTo>
                  <a:lnTo>
                    <a:pt x="80" y="660"/>
                  </a:lnTo>
                  <a:lnTo>
                    <a:pt x="90" y="660"/>
                  </a:lnTo>
                  <a:lnTo>
                    <a:pt x="720" y="660"/>
                  </a:lnTo>
                  <a:lnTo>
                    <a:pt x="728" y="660"/>
                  </a:lnTo>
                  <a:lnTo>
                    <a:pt x="738" y="659"/>
                  </a:lnTo>
                  <a:lnTo>
                    <a:pt x="747" y="657"/>
                  </a:lnTo>
                  <a:lnTo>
                    <a:pt x="755" y="653"/>
                  </a:lnTo>
                  <a:lnTo>
                    <a:pt x="763" y="649"/>
                  </a:lnTo>
                  <a:lnTo>
                    <a:pt x="770" y="645"/>
                  </a:lnTo>
                  <a:lnTo>
                    <a:pt x="777" y="639"/>
                  </a:lnTo>
                  <a:lnTo>
                    <a:pt x="783" y="634"/>
                  </a:lnTo>
                  <a:lnTo>
                    <a:pt x="789" y="628"/>
                  </a:lnTo>
                  <a:lnTo>
                    <a:pt x="795" y="621"/>
                  </a:lnTo>
                  <a:lnTo>
                    <a:pt x="799" y="614"/>
                  </a:lnTo>
                  <a:lnTo>
                    <a:pt x="802" y="605"/>
                  </a:lnTo>
                  <a:lnTo>
                    <a:pt x="806" y="598"/>
                  </a:lnTo>
                  <a:lnTo>
                    <a:pt x="808" y="588"/>
                  </a:lnTo>
                  <a:lnTo>
                    <a:pt x="809" y="580"/>
                  </a:lnTo>
                  <a:lnTo>
                    <a:pt x="810" y="570"/>
                  </a:lnTo>
                  <a:lnTo>
                    <a:pt x="809" y="566"/>
                  </a:lnTo>
                  <a:lnTo>
                    <a:pt x="807" y="5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423">
              <a:extLst>
                <a:ext uri="{FF2B5EF4-FFF2-40B4-BE49-F238E27FC236}">
                  <a16:creationId xmlns="" xmlns:a16="http://schemas.microsoft.com/office/drawing/2014/main" id="{25263331-865B-4302-854D-7B7DBA1A35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5462" y="1365242"/>
              <a:ext cx="38100" cy="38100"/>
            </a:xfrm>
            <a:custGeom>
              <a:avLst/>
              <a:gdLst>
                <a:gd name="T0" fmla="*/ 65 w 120"/>
                <a:gd name="T1" fmla="*/ 31 h 120"/>
                <a:gd name="T2" fmla="*/ 76 w 120"/>
                <a:gd name="T3" fmla="*/ 35 h 120"/>
                <a:gd name="T4" fmla="*/ 84 w 120"/>
                <a:gd name="T5" fmla="*/ 43 h 120"/>
                <a:gd name="T6" fmla="*/ 88 w 120"/>
                <a:gd name="T7" fmla="*/ 54 h 120"/>
                <a:gd name="T8" fmla="*/ 88 w 120"/>
                <a:gd name="T9" fmla="*/ 66 h 120"/>
                <a:gd name="T10" fmla="*/ 84 w 120"/>
                <a:gd name="T11" fmla="*/ 77 h 120"/>
                <a:gd name="T12" fmla="*/ 76 w 120"/>
                <a:gd name="T13" fmla="*/ 85 h 120"/>
                <a:gd name="T14" fmla="*/ 65 w 120"/>
                <a:gd name="T15" fmla="*/ 90 h 120"/>
                <a:gd name="T16" fmla="*/ 53 w 120"/>
                <a:gd name="T17" fmla="*/ 90 h 120"/>
                <a:gd name="T18" fmla="*/ 42 w 120"/>
                <a:gd name="T19" fmla="*/ 85 h 120"/>
                <a:gd name="T20" fmla="*/ 35 w 120"/>
                <a:gd name="T21" fmla="*/ 77 h 120"/>
                <a:gd name="T22" fmla="*/ 30 w 120"/>
                <a:gd name="T23" fmla="*/ 66 h 120"/>
                <a:gd name="T24" fmla="*/ 30 w 120"/>
                <a:gd name="T25" fmla="*/ 54 h 120"/>
                <a:gd name="T26" fmla="*/ 35 w 120"/>
                <a:gd name="T27" fmla="*/ 43 h 120"/>
                <a:gd name="T28" fmla="*/ 42 w 120"/>
                <a:gd name="T29" fmla="*/ 35 h 120"/>
                <a:gd name="T30" fmla="*/ 53 w 120"/>
                <a:gd name="T31" fmla="*/ 31 h 120"/>
                <a:gd name="T32" fmla="*/ 60 w 120"/>
                <a:gd name="T33" fmla="*/ 120 h 120"/>
                <a:gd name="T34" fmla="*/ 71 w 120"/>
                <a:gd name="T35" fmla="*/ 119 h 120"/>
                <a:gd name="T36" fmla="*/ 83 w 120"/>
                <a:gd name="T37" fmla="*/ 116 h 120"/>
                <a:gd name="T38" fmla="*/ 93 w 120"/>
                <a:gd name="T39" fmla="*/ 110 h 120"/>
                <a:gd name="T40" fmla="*/ 101 w 120"/>
                <a:gd name="T41" fmla="*/ 103 h 120"/>
                <a:gd name="T42" fmla="*/ 109 w 120"/>
                <a:gd name="T43" fmla="*/ 93 h 120"/>
                <a:gd name="T44" fmla="*/ 115 w 120"/>
                <a:gd name="T45" fmla="*/ 83 h 120"/>
                <a:gd name="T46" fmla="*/ 118 w 120"/>
                <a:gd name="T47" fmla="*/ 72 h 120"/>
                <a:gd name="T48" fmla="*/ 120 w 120"/>
                <a:gd name="T49" fmla="*/ 60 h 120"/>
                <a:gd name="T50" fmla="*/ 118 w 120"/>
                <a:gd name="T51" fmla="*/ 48 h 120"/>
                <a:gd name="T52" fmla="*/ 115 w 120"/>
                <a:gd name="T53" fmla="*/ 36 h 120"/>
                <a:gd name="T54" fmla="*/ 109 w 120"/>
                <a:gd name="T55" fmla="*/ 27 h 120"/>
                <a:gd name="T56" fmla="*/ 101 w 120"/>
                <a:gd name="T57" fmla="*/ 17 h 120"/>
                <a:gd name="T58" fmla="*/ 93 w 120"/>
                <a:gd name="T59" fmla="*/ 11 h 120"/>
                <a:gd name="T60" fmla="*/ 83 w 120"/>
                <a:gd name="T61" fmla="*/ 4 h 120"/>
                <a:gd name="T62" fmla="*/ 71 w 120"/>
                <a:gd name="T63" fmla="*/ 1 h 120"/>
                <a:gd name="T64" fmla="*/ 60 w 120"/>
                <a:gd name="T65" fmla="*/ 0 h 120"/>
                <a:gd name="T66" fmla="*/ 48 w 120"/>
                <a:gd name="T67" fmla="*/ 1 h 120"/>
                <a:gd name="T68" fmla="*/ 36 w 120"/>
                <a:gd name="T69" fmla="*/ 4 h 120"/>
                <a:gd name="T70" fmla="*/ 25 w 120"/>
                <a:gd name="T71" fmla="*/ 11 h 120"/>
                <a:gd name="T72" fmla="*/ 17 w 120"/>
                <a:gd name="T73" fmla="*/ 17 h 120"/>
                <a:gd name="T74" fmla="*/ 9 w 120"/>
                <a:gd name="T75" fmla="*/ 27 h 120"/>
                <a:gd name="T76" fmla="*/ 4 w 120"/>
                <a:gd name="T77" fmla="*/ 36 h 120"/>
                <a:gd name="T78" fmla="*/ 1 w 120"/>
                <a:gd name="T79" fmla="*/ 48 h 120"/>
                <a:gd name="T80" fmla="*/ 0 w 120"/>
                <a:gd name="T81" fmla="*/ 60 h 120"/>
                <a:gd name="T82" fmla="*/ 1 w 120"/>
                <a:gd name="T83" fmla="*/ 72 h 120"/>
                <a:gd name="T84" fmla="*/ 4 w 120"/>
                <a:gd name="T85" fmla="*/ 83 h 120"/>
                <a:gd name="T86" fmla="*/ 9 w 120"/>
                <a:gd name="T87" fmla="*/ 93 h 120"/>
                <a:gd name="T88" fmla="*/ 17 w 120"/>
                <a:gd name="T89" fmla="*/ 103 h 120"/>
                <a:gd name="T90" fmla="*/ 25 w 120"/>
                <a:gd name="T91" fmla="*/ 110 h 120"/>
                <a:gd name="T92" fmla="*/ 36 w 120"/>
                <a:gd name="T93" fmla="*/ 116 h 120"/>
                <a:gd name="T94" fmla="*/ 48 w 120"/>
                <a:gd name="T95" fmla="*/ 119 h 120"/>
                <a:gd name="T96" fmla="*/ 60 w 120"/>
                <a:gd name="T9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0" h="120">
                  <a:moveTo>
                    <a:pt x="60" y="30"/>
                  </a:moveTo>
                  <a:lnTo>
                    <a:pt x="65" y="31"/>
                  </a:lnTo>
                  <a:lnTo>
                    <a:pt x="71" y="32"/>
                  </a:lnTo>
                  <a:lnTo>
                    <a:pt x="76" y="35"/>
                  </a:lnTo>
                  <a:lnTo>
                    <a:pt x="81" y="39"/>
                  </a:lnTo>
                  <a:lnTo>
                    <a:pt x="84" y="43"/>
                  </a:lnTo>
                  <a:lnTo>
                    <a:pt x="87" y="48"/>
                  </a:lnTo>
                  <a:lnTo>
                    <a:pt x="88" y="54"/>
                  </a:lnTo>
                  <a:lnTo>
                    <a:pt x="90" y="60"/>
                  </a:lnTo>
                  <a:lnTo>
                    <a:pt x="88" y="66"/>
                  </a:lnTo>
                  <a:lnTo>
                    <a:pt x="87" y="72"/>
                  </a:lnTo>
                  <a:lnTo>
                    <a:pt x="84" y="77"/>
                  </a:lnTo>
                  <a:lnTo>
                    <a:pt x="81" y="81"/>
                  </a:lnTo>
                  <a:lnTo>
                    <a:pt x="76" y="85"/>
                  </a:lnTo>
                  <a:lnTo>
                    <a:pt x="71" y="88"/>
                  </a:lnTo>
                  <a:lnTo>
                    <a:pt x="65" y="90"/>
                  </a:lnTo>
                  <a:lnTo>
                    <a:pt x="60" y="90"/>
                  </a:lnTo>
                  <a:lnTo>
                    <a:pt x="53" y="90"/>
                  </a:lnTo>
                  <a:lnTo>
                    <a:pt x="48" y="88"/>
                  </a:lnTo>
                  <a:lnTo>
                    <a:pt x="42" y="85"/>
                  </a:lnTo>
                  <a:lnTo>
                    <a:pt x="38" y="81"/>
                  </a:lnTo>
                  <a:lnTo>
                    <a:pt x="35" y="77"/>
                  </a:lnTo>
                  <a:lnTo>
                    <a:pt x="32" y="72"/>
                  </a:lnTo>
                  <a:lnTo>
                    <a:pt x="30" y="66"/>
                  </a:lnTo>
                  <a:lnTo>
                    <a:pt x="30" y="60"/>
                  </a:lnTo>
                  <a:lnTo>
                    <a:pt x="30" y="54"/>
                  </a:lnTo>
                  <a:lnTo>
                    <a:pt x="32" y="48"/>
                  </a:lnTo>
                  <a:lnTo>
                    <a:pt x="35" y="43"/>
                  </a:lnTo>
                  <a:lnTo>
                    <a:pt x="38" y="39"/>
                  </a:lnTo>
                  <a:lnTo>
                    <a:pt x="42" y="35"/>
                  </a:lnTo>
                  <a:lnTo>
                    <a:pt x="48" y="32"/>
                  </a:lnTo>
                  <a:lnTo>
                    <a:pt x="53" y="31"/>
                  </a:lnTo>
                  <a:lnTo>
                    <a:pt x="60" y="30"/>
                  </a:lnTo>
                  <a:close/>
                  <a:moveTo>
                    <a:pt x="60" y="120"/>
                  </a:moveTo>
                  <a:lnTo>
                    <a:pt x="66" y="120"/>
                  </a:lnTo>
                  <a:lnTo>
                    <a:pt x="71" y="119"/>
                  </a:lnTo>
                  <a:lnTo>
                    <a:pt x="78" y="118"/>
                  </a:lnTo>
                  <a:lnTo>
                    <a:pt x="83" y="116"/>
                  </a:lnTo>
                  <a:lnTo>
                    <a:pt x="88" y="112"/>
                  </a:lnTo>
                  <a:lnTo>
                    <a:pt x="93" y="110"/>
                  </a:lnTo>
                  <a:lnTo>
                    <a:pt x="98" y="106"/>
                  </a:lnTo>
                  <a:lnTo>
                    <a:pt x="101" y="103"/>
                  </a:lnTo>
                  <a:lnTo>
                    <a:pt x="106" y="98"/>
                  </a:lnTo>
                  <a:lnTo>
                    <a:pt x="109" y="93"/>
                  </a:lnTo>
                  <a:lnTo>
                    <a:pt x="112" y="89"/>
                  </a:lnTo>
                  <a:lnTo>
                    <a:pt x="115" y="83"/>
                  </a:lnTo>
                  <a:lnTo>
                    <a:pt x="116" y="78"/>
                  </a:lnTo>
                  <a:lnTo>
                    <a:pt x="118" y="72"/>
                  </a:lnTo>
                  <a:lnTo>
                    <a:pt x="120" y="66"/>
                  </a:lnTo>
                  <a:lnTo>
                    <a:pt x="120" y="60"/>
                  </a:lnTo>
                  <a:lnTo>
                    <a:pt x="120" y="54"/>
                  </a:lnTo>
                  <a:lnTo>
                    <a:pt x="118" y="48"/>
                  </a:lnTo>
                  <a:lnTo>
                    <a:pt x="116" y="42"/>
                  </a:lnTo>
                  <a:lnTo>
                    <a:pt x="115" y="36"/>
                  </a:lnTo>
                  <a:lnTo>
                    <a:pt x="112" y="31"/>
                  </a:lnTo>
                  <a:lnTo>
                    <a:pt x="109" y="27"/>
                  </a:lnTo>
                  <a:lnTo>
                    <a:pt x="106" y="21"/>
                  </a:lnTo>
                  <a:lnTo>
                    <a:pt x="101" y="17"/>
                  </a:lnTo>
                  <a:lnTo>
                    <a:pt x="98" y="14"/>
                  </a:lnTo>
                  <a:lnTo>
                    <a:pt x="93" y="11"/>
                  </a:lnTo>
                  <a:lnTo>
                    <a:pt x="88" y="8"/>
                  </a:lnTo>
                  <a:lnTo>
                    <a:pt x="83" y="4"/>
                  </a:lnTo>
                  <a:lnTo>
                    <a:pt x="78" y="2"/>
                  </a:lnTo>
                  <a:lnTo>
                    <a:pt x="71" y="1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3" y="0"/>
                  </a:lnTo>
                  <a:lnTo>
                    <a:pt x="48" y="1"/>
                  </a:lnTo>
                  <a:lnTo>
                    <a:pt x="41" y="2"/>
                  </a:lnTo>
                  <a:lnTo>
                    <a:pt x="36" y="4"/>
                  </a:lnTo>
                  <a:lnTo>
                    <a:pt x="31" y="8"/>
                  </a:lnTo>
                  <a:lnTo>
                    <a:pt x="25" y="11"/>
                  </a:lnTo>
                  <a:lnTo>
                    <a:pt x="21" y="14"/>
                  </a:lnTo>
                  <a:lnTo>
                    <a:pt x="17" y="17"/>
                  </a:lnTo>
                  <a:lnTo>
                    <a:pt x="14" y="21"/>
                  </a:lnTo>
                  <a:lnTo>
                    <a:pt x="9" y="27"/>
                  </a:lnTo>
                  <a:lnTo>
                    <a:pt x="7" y="31"/>
                  </a:lnTo>
                  <a:lnTo>
                    <a:pt x="4" y="36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1" y="72"/>
                  </a:lnTo>
                  <a:lnTo>
                    <a:pt x="2" y="78"/>
                  </a:lnTo>
                  <a:lnTo>
                    <a:pt x="4" y="83"/>
                  </a:lnTo>
                  <a:lnTo>
                    <a:pt x="7" y="89"/>
                  </a:lnTo>
                  <a:lnTo>
                    <a:pt x="9" y="93"/>
                  </a:lnTo>
                  <a:lnTo>
                    <a:pt x="14" y="98"/>
                  </a:lnTo>
                  <a:lnTo>
                    <a:pt x="17" y="103"/>
                  </a:lnTo>
                  <a:lnTo>
                    <a:pt x="21" y="106"/>
                  </a:lnTo>
                  <a:lnTo>
                    <a:pt x="25" y="110"/>
                  </a:lnTo>
                  <a:lnTo>
                    <a:pt x="31" y="112"/>
                  </a:lnTo>
                  <a:lnTo>
                    <a:pt x="36" y="116"/>
                  </a:lnTo>
                  <a:lnTo>
                    <a:pt x="41" y="118"/>
                  </a:lnTo>
                  <a:lnTo>
                    <a:pt x="48" y="119"/>
                  </a:lnTo>
                  <a:lnTo>
                    <a:pt x="53" y="120"/>
                  </a:lnTo>
                  <a:lnTo>
                    <a:pt x="6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424">
              <a:extLst>
                <a:ext uri="{FF2B5EF4-FFF2-40B4-BE49-F238E27FC236}">
                  <a16:creationId xmlns="" xmlns:a16="http://schemas.microsoft.com/office/drawing/2014/main" id="{6B9A0D3F-DE9D-492D-93E9-6EB1DFC415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2131" y="1346191"/>
              <a:ext cx="57150" cy="57150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8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8 h 180"/>
                <a:gd name="T10" fmla="*/ 150 w 180"/>
                <a:gd name="T11" fmla="*/ 96 h 180"/>
                <a:gd name="T12" fmla="*/ 146 w 180"/>
                <a:gd name="T13" fmla="*/ 114 h 180"/>
                <a:gd name="T14" fmla="*/ 136 w 180"/>
                <a:gd name="T15" fmla="*/ 129 h 180"/>
                <a:gd name="T16" fmla="*/ 125 w 180"/>
                <a:gd name="T17" fmla="*/ 139 h 180"/>
                <a:gd name="T18" fmla="*/ 108 w 180"/>
                <a:gd name="T19" fmla="*/ 148 h 180"/>
                <a:gd name="T20" fmla="*/ 90 w 180"/>
                <a:gd name="T21" fmla="*/ 150 h 180"/>
                <a:gd name="T22" fmla="*/ 72 w 180"/>
                <a:gd name="T23" fmla="*/ 148 h 180"/>
                <a:gd name="T24" fmla="*/ 57 w 180"/>
                <a:gd name="T25" fmla="*/ 139 h 180"/>
                <a:gd name="T26" fmla="*/ 44 w 180"/>
                <a:gd name="T27" fmla="*/ 129 h 180"/>
                <a:gd name="T28" fmla="*/ 35 w 180"/>
                <a:gd name="T29" fmla="*/ 114 h 180"/>
                <a:gd name="T30" fmla="*/ 30 w 180"/>
                <a:gd name="T31" fmla="*/ 96 h 180"/>
                <a:gd name="T32" fmla="*/ 31 w 180"/>
                <a:gd name="T33" fmla="*/ 78 h 180"/>
                <a:gd name="T34" fmla="*/ 38 w 180"/>
                <a:gd name="T35" fmla="*/ 61 h 180"/>
                <a:gd name="T36" fmla="*/ 49 w 180"/>
                <a:gd name="T37" fmla="*/ 47 h 180"/>
                <a:gd name="T38" fmla="*/ 61 w 180"/>
                <a:gd name="T39" fmla="*/ 38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100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7 h 180"/>
                <a:gd name="T60" fmla="*/ 133 w 180"/>
                <a:gd name="T61" fmla="*/ 11 h 180"/>
                <a:gd name="T62" fmla="*/ 108 w 180"/>
                <a:gd name="T63" fmla="*/ 2 h 180"/>
                <a:gd name="T64" fmla="*/ 82 w 180"/>
                <a:gd name="T65" fmla="*/ 0 h 180"/>
                <a:gd name="T66" fmla="*/ 55 w 180"/>
                <a:gd name="T67" fmla="*/ 7 h 180"/>
                <a:gd name="T68" fmla="*/ 34 w 180"/>
                <a:gd name="T69" fmla="*/ 20 h 180"/>
                <a:gd name="T70" fmla="*/ 15 w 180"/>
                <a:gd name="T71" fmla="*/ 40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4" y="34"/>
                  </a:lnTo>
                  <a:lnTo>
                    <a:pt x="119" y="38"/>
                  </a:lnTo>
                  <a:lnTo>
                    <a:pt x="125" y="41"/>
                  </a:lnTo>
                  <a:lnTo>
                    <a:pt x="129" y="44"/>
                  </a:lnTo>
                  <a:lnTo>
                    <a:pt x="133" y="47"/>
                  </a:lnTo>
                  <a:lnTo>
                    <a:pt x="136" y="52"/>
                  </a:lnTo>
                  <a:lnTo>
                    <a:pt x="141" y="57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8"/>
                  </a:lnTo>
                  <a:lnTo>
                    <a:pt x="150" y="84"/>
                  </a:lnTo>
                  <a:lnTo>
                    <a:pt x="150" y="90"/>
                  </a:lnTo>
                  <a:lnTo>
                    <a:pt x="150" y="96"/>
                  </a:lnTo>
                  <a:lnTo>
                    <a:pt x="149" y="102"/>
                  </a:lnTo>
                  <a:lnTo>
                    <a:pt x="148" y="108"/>
                  </a:lnTo>
                  <a:lnTo>
                    <a:pt x="146" y="114"/>
                  </a:lnTo>
                  <a:lnTo>
                    <a:pt x="143" y="119"/>
                  </a:lnTo>
                  <a:lnTo>
                    <a:pt x="141" y="123"/>
                  </a:lnTo>
                  <a:lnTo>
                    <a:pt x="136" y="129"/>
                  </a:lnTo>
                  <a:lnTo>
                    <a:pt x="133" y="133"/>
                  </a:lnTo>
                  <a:lnTo>
                    <a:pt x="129" y="136"/>
                  </a:lnTo>
                  <a:lnTo>
                    <a:pt x="125" y="139"/>
                  </a:lnTo>
                  <a:lnTo>
                    <a:pt x="119" y="142"/>
                  </a:lnTo>
                  <a:lnTo>
                    <a:pt x="114" y="146"/>
                  </a:lnTo>
                  <a:lnTo>
                    <a:pt x="108" y="148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8" y="149"/>
                  </a:lnTo>
                  <a:lnTo>
                    <a:pt x="72" y="148"/>
                  </a:lnTo>
                  <a:lnTo>
                    <a:pt x="67" y="146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9" y="133"/>
                  </a:lnTo>
                  <a:lnTo>
                    <a:pt x="44" y="129"/>
                  </a:lnTo>
                  <a:lnTo>
                    <a:pt x="41" y="123"/>
                  </a:lnTo>
                  <a:lnTo>
                    <a:pt x="38" y="119"/>
                  </a:lnTo>
                  <a:lnTo>
                    <a:pt x="35" y="114"/>
                  </a:lnTo>
                  <a:lnTo>
                    <a:pt x="34" y="108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4"/>
                  </a:lnTo>
                  <a:lnTo>
                    <a:pt x="31" y="78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7"/>
                  </a:lnTo>
                  <a:lnTo>
                    <a:pt x="44" y="52"/>
                  </a:lnTo>
                  <a:lnTo>
                    <a:pt x="49" y="47"/>
                  </a:lnTo>
                  <a:lnTo>
                    <a:pt x="52" y="44"/>
                  </a:lnTo>
                  <a:lnTo>
                    <a:pt x="57" y="41"/>
                  </a:lnTo>
                  <a:lnTo>
                    <a:pt x="61" y="38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8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4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100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4" y="55"/>
                  </a:lnTo>
                  <a:lnTo>
                    <a:pt x="169" y="47"/>
                  </a:lnTo>
                  <a:lnTo>
                    <a:pt x="165" y="40"/>
                  </a:lnTo>
                  <a:lnTo>
                    <a:pt x="160" y="33"/>
                  </a:lnTo>
                  <a:lnTo>
                    <a:pt x="154" y="27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1"/>
                  </a:lnTo>
                  <a:lnTo>
                    <a:pt x="126" y="7"/>
                  </a:lnTo>
                  <a:lnTo>
                    <a:pt x="117" y="4"/>
                  </a:lnTo>
                  <a:lnTo>
                    <a:pt x="108" y="2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2"/>
                  </a:lnTo>
                  <a:lnTo>
                    <a:pt x="64" y="4"/>
                  </a:lnTo>
                  <a:lnTo>
                    <a:pt x="55" y="7"/>
                  </a:lnTo>
                  <a:lnTo>
                    <a:pt x="47" y="11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7"/>
                  </a:lnTo>
                  <a:lnTo>
                    <a:pt x="21" y="33"/>
                  </a:lnTo>
                  <a:lnTo>
                    <a:pt x="15" y="40"/>
                  </a:lnTo>
                  <a:lnTo>
                    <a:pt x="11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3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25">
              <a:extLst>
                <a:ext uri="{FF2B5EF4-FFF2-40B4-BE49-F238E27FC236}">
                  <a16:creationId xmlns="" xmlns:a16="http://schemas.microsoft.com/office/drawing/2014/main" id="{2088ABAB-FDCD-427C-B8BB-261011DEB8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7888" y="1374775"/>
              <a:ext cx="28575" cy="28575"/>
            </a:xfrm>
            <a:custGeom>
              <a:avLst/>
              <a:gdLst>
                <a:gd name="T0" fmla="*/ 48 w 91"/>
                <a:gd name="T1" fmla="*/ 30 h 90"/>
                <a:gd name="T2" fmla="*/ 54 w 91"/>
                <a:gd name="T3" fmla="*/ 33 h 90"/>
                <a:gd name="T4" fmla="*/ 58 w 91"/>
                <a:gd name="T5" fmla="*/ 37 h 90"/>
                <a:gd name="T6" fmla="*/ 60 w 91"/>
                <a:gd name="T7" fmla="*/ 42 h 90"/>
                <a:gd name="T8" fmla="*/ 60 w 91"/>
                <a:gd name="T9" fmla="*/ 48 h 90"/>
                <a:gd name="T10" fmla="*/ 58 w 91"/>
                <a:gd name="T11" fmla="*/ 53 h 90"/>
                <a:gd name="T12" fmla="*/ 54 w 91"/>
                <a:gd name="T13" fmla="*/ 58 h 90"/>
                <a:gd name="T14" fmla="*/ 48 w 91"/>
                <a:gd name="T15" fmla="*/ 60 h 90"/>
                <a:gd name="T16" fmla="*/ 43 w 91"/>
                <a:gd name="T17" fmla="*/ 60 h 90"/>
                <a:gd name="T18" fmla="*/ 37 w 91"/>
                <a:gd name="T19" fmla="*/ 58 h 90"/>
                <a:gd name="T20" fmla="*/ 33 w 91"/>
                <a:gd name="T21" fmla="*/ 53 h 90"/>
                <a:gd name="T22" fmla="*/ 31 w 91"/>
                <a:gd name="T23" fmla="*/ 48 h 90"/>
                <a:gd name="T24" fmla="*/ 31 w 91"/>
                <a:gd name="T25" fmla="*/ 42 h 90"/>
                <a:gd name="T26" fmla="*/ 33 w 91"/>
                <a:gd name="T27" fmla="*/ 37 h 90"/>
                <a:gd name="T28" fmla="*/ 37 w 91"/>
                <a:gd name="T29" fmla="*/ 33 h 90"/>
                <a:gd name="T30" fmla="*/ 43 w 91"/>
                <a:gd name="T31" fmla="*/ 30 h 90"/>
                <a:gd name="T32" fmla="*/ 46 w 91"/>
                <a:gd name="T33" fmla="*/ 90 h 90"/>
                <a:gd name="T34" fmla="*/ 63 w 91"/>
                <a:gd name="T35" fmla="*/ 87 h 90"/>
                <a:gd name="T36" fmla="*/ 77 w 91"/>
                <a:gd name="T37" fmla="*/ 77 h 90"/>
                <a:gd name="T38" fmla="*/ 87 w 91"/>
                <a:gd name="T39" fmla="*/ 63 h 90"/>
                <a:gd name="T40" fmla="*/ 91 w 91"/>
                <a:gd name="T41" fmla="*/ 45 h 90"/>
                <a:gd name="T42" fmla="*/ 87 w 91"/>
                <a:gd name="T43" fmla="*/ 28 h 90"/>
                <a:gd name="T44" fmla="*/ 77 w 91"/>
                <a:gd name="T45" fmla="*/ 14 h 90"/>
                <a:gd name="T46" fmla="*/ 63 w 91"/>
                <a:gd name="T47" fmla="*/ 3 h 90"/>
                <a:gd name="T48" fmla="*/ 46 w 91"/>
                <a:gd name="T49" fmla="*/ 0 h 90"/>
                <a:gd name="T50" fmla="*/ 28 w 91"/>
                <a:gd name="T51" fmla="*/ 3 h 90"/>
                <a:gd name="T52" fmla="*/ 14 w 91"/>
                <a:gd name="T53" fmla="*/ 14 h 90"/>
                <a:gd name="T54" fmla="*/ 4 w 91"/>
                <a:gd name="T55" fmla="*/ 28 h 90"/>
                <a:gd name="T56" fmla="*/ 0 w 91"/>
                <a:gd name="T57" fmla="*/ 45 h 90"/>
                <a:gd name="T58" fmla="*/ 4 w 91"/>
                <a:gd name="T59" fmla="*/ 63 h 90"/>
                <a:gd name="T60" fmla="*/ 14 w 91"/>
                <a:gd name="T61" fmla="*/ 77 h 90"/>
                <a:gd name="T62" fmla="*/ 28 w 91"/>
                <a:gd name="T63" fmla="*/ 87 h 90"/>
                <a:gd name="T64" fmla="*/ 46 w 91"/>
                <a:gd name="T6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0">
                  <a:moveTo>
                    <a:pt x="46" y="30"/>
                  </a:moveTo>
                  <a:lnTo>
                    <a:pt x="48" y="30"/>
                  </a:lnTo>
                  <a:lnTo>
                    <a:pt x="51" y="31"/>
                  </a:lnTo>
                  <a:lnTo>
                    <a:pt x="54" y="33"/>
                  </a:lnTo>
                  <a:lnTo>
                    <a:pt x="56" y="34"/>
                  </a:lnTo>
                  <a:lnTo>
                    <a:pt x="58" y="37"/>
                  </a:lnTo>
                  <a:lnTo>
                    <a:pt x="59" y="40"/>
                  </a:lnTo>
                  <a:lnTo>
                    <a:pt x="60" y="42"/>
                  </a:lnTo>
                  <a:lnTo>
                    <a:pt x="61" y="45"/>
                  </a:lnTo>
                  <a:lnTo>
                    <a:pt x="60" y="48"/>
                  </a:lnTo>
                  <a:lnTo>
                    <a:pt x="59" y="51"/>
                  </a:lnTo>
                  <a:lnTo>
                    <a:pt x="58" y="53"/>
                  </a:lnTo>
                  <a:lnTo>
                    <a:pt x="56" y="56"/>
                  </a:lnTo>
                  <a:lnTo>
                    <a:pt x="54" y="58"/>
                  </a:lnTo>
                  <a:lnTo>
                    <a:pt x="51" y="59"/>
                  </a:lnTo>
                  <a:lnTo>
                    <a:pt x="48" y="60"/>
                  </a:lnTo>
                  <a:lnTo>
                    <a:pt x="46" y="60"/>
                  </a:lnTo>
                  <a:lnTo>
                    <a:pt x="43" y="60"/>
                  </a:lnTo>
                  <a:lnTo>
                    <a:pt x="40" y="59"/>
                  </a:lnTo>
                  <a:lnTo>
                    <a:pt x="37" y="58"/>
                  </a:lnTo>
                  <a:lnTo>
                    <a:pt x="35" y="56"/>
                  </a:lnTo>
                  <a:lnTo>
                    <a:pt x="33" y="53"/>
                  </a:lnTo>
                  <a:lnTo>
                    <a:pt x="32" y="51"/>
                  </a:lnTo>
                  <a:lnTo>
                    <a:pt x="31" y="48"/>
                  </a:lnTo>
                  <a:lnTo>
                    <a:pt x="30" y="45"/>
                  </a:lnTo>
                  <a:lnTo>
                    <a:pt x="31" y="42"/>
                  </a:lnTo>
                  <a:lnTo>
                    <a:pt x="32" y="40"/>
                  </a:lnTo>
                  <a:lnTo>
                    <a:pt x="33" y="37"/>
                  </a:lnTo>
                  <a:lnTo>
                    <a:pt x="35" y="34"/>
                  </a:lnTo>
                  <a:lnTo>
                    <a:pt x="37" y="33"/>
                  </a:lnTo>
                  <a:lnTo>
                    <a:pt x="40" y="31"/>
                  </a:lnTo>
                  <a:lnTo>
                    <a:pt x="43" y="30"/>
                  </a:lnTo>
                  <a:lnTo>
                    <a:pt x="46" y="30"/>
                  </a:lnTo>
                  <a:close/>
                  <a:moveTo>
                    <a:pt x="46" y="90"/>
                  </a:moveTo>
                  <a:lnTo>
                    <a:pt x="55" y="89"/>
                  </a:lnTo>
                  <a:lnTo>
                    <a:pt x="63" y="87"/>
                  </a:lnTo>
                  <a:lnTo>
                    <a:pt x="71" y="82"/>
                  </a:lnTo>
                  <a:lnTo>
                    <a:pt x="77" y="77"/>
                  </a:lnTo>
                  <a:lnTo>
                    <a:pt x="82" y="71"/>
                  </a:lnTo>
                  <a:lnTo>
                    <a:pt x="87" y="63"/>
                  </a:lnTo>
                  <a:lnTo>
                    <a:pt x="90" y="55"/>
                  </a:lnTo>
                  <a:lnTo>
                    <a:pt x="91" y="45"/>
                  </a:lnTo>
                  <a:lnTo>
                    <a:pt x="90" y="36"/>
                  </a:lnTo>
                  <a:lnTo>
                    <a:pt x="87" y="28"/>
                  </a:lnTo>
                  <a:lnTo>
                    <a:pt x="82" y="20"/>
                  </a:lnTo>
                  <a:lnTo>
                    <a:pt x="77" y="14"/>
                  </a:lnTo>
                  <a:lnTo>
                    <a:pt x="71" y="8"/>
                  </a:lnTo>
                  <a:lnTo>
                    <a:pt x="63" y="3"/>
                  </a:lnTo>
                  <a:lnTo>
                    <a:pt x="55" y="1"/>
                  </a:lnTo>
                  <a:lnTo>
                    <a:pt x="46" y="0"/>
                  </a:lnTo>
                  <a:lnTo>
                    <a:pt x="36" y="1"/>
                  </a:lnTo>
                  <a:lnTo>
                    <a:pt x="28" y="3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9" y="20"/>
                  </a:lnTo>
                  <a:lnTo>
                    <a:pt x="4" y="28"/>
                  </a:lnTo>
                  <a:lnTo>
                    <a:pt x="1" y="36"/>
                  </a:lnTo>
                  <a:lnTo>
                    <a:pt x="0" y="45"/>
                  </a:lnTo>
                  <a:lnTo>
                    <a:pt x="1" y="55"/>
                  </a:lnTo>
                  <a:lnTo>
                    <a:pt x="4" y="63"/>
                  </a:lnTo>
                  <a:lnTo>
                    <a:pt x="9" y="71"/>
                  </a:lnTo>
                  <a:lnTo>
                    <a:pt x="14" y="77"/>
                  </a:lnTo>
                  <a:lnTo>
                    <a:pt x="20" y="82"/>
                  </a:lnTo>
                  <a:lnTo>
                    <a:pt x="28" y="87"/>
                  </a:lnTo>
                  <a:lnTo>
                    <a:pt x="36" y="89"/>
                  </a:lnTo>
                  <a:lnTo>
                    <a:pt x="46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6" name="Conector recto 35"/>
          <p:cNvCxnSpPr/>
          <p:nvPr/>
        </p:nvCxnSpPr>
        <p:spPr>
          <a:xfrm>
            <a:off x="990600" y="4861719"/>
            <a:ext cx="2381250" cy="0"/>
          </a:xfrm>
          <a:prstGeom prst="line">
            <a:avLst/>
          </a:prstGeom>
          <a:ln w="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upo 5">
            <a:extLst>
              <a:ext uri="{FF2B5EF4-FFF2-40B4-BE49-F238E27FC236}">
                <a16:creationId xmlns="" xmlns:a16="http://schemas.microsoft.com/office/drawing/2014/main" id="{EC08FB85-3402-414C-A852-73D4D6CF1D76}"/>
              </a:ext>
            </a:extLst>
          </p:cNvPr>
          <p:cNvGrpSpPr/>
          <p:nvPr/>
        </p:nvGrpSpPr>
        <p:grpSpPr>
          <a:xfrm>
            <a:off x="8245222" y="3284538"/>
            <a:ext cx="3451478" cy="2887662"/>
            <a:chOff x="8245222" y="3284538"/>
            <a:chExt cx="3451478" cy="2887662"/>
          </a:xfrm>
        </p:grpSpPr>
        <p:sp>
          <p:nvSpPr>
            <p:cNvPr id="33" name="Rectángulo 32">
              <a:extLst>
                <a:ext uri="{FF2B5EF4-FFF2-40B4-BE49-F238E27FC236}">
                  <a16:creationId xmlns="" xmlns:a16="http://schemas.microsoft.com/office/drawing/2014/main" id="{50CFAEA5-2965-4A87-B28E-EBDF770E31F0}"/>
                </a:ext>
              </a:extLst>
            </p:cNvPr>
            <p:cNvSpPr/>
            <p:nvPr/>
          </p:nvSpPr>
          <p:spPr>
            <a:xfrm>
              <a:off x="8245222" y="3284538"/>
              <a:ext cx="3451478" cy="2887662"/>
            </a:xfrm>
            <a:prstGeom prst="roundRect">
              <a:avLst>
                <a:gd name="adj" fmla="val 479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896">
              <a:extLst>
                <a:ext uri="{FF2B5EF4-FFF2-40B4-BE49-F238E27FC236}">
                  <a16:creationId xmlns="" xmlns:a16="http://schemas.microsoft.com/office/drawing/2014/main" id="{89C7362D-726D-496C-908E-60192F4F732F}"/>
                </a:ext>
              </a:extLst>
            </p:cNvPr>
            <p:cNvGrpSpPr/>
            <p:nvPr/>
          </p:nvGrpSpPr>
          <p:grpSpPr>
            <a:xfrm>
              <a:off x="9615878" y="3770202"/>
              <a:ext cx="710167" cy="710167"/>
              <a:chOff x="6461125" y="1350963"/>
              <a:chExt cx="276225" cy="276225"/>
            </a:xfrm>
            <a:gradFill>
              <a:gsLst>
                <a:gs pos="39000">
                  <a:srgbClr val="198AB7"/>
                </a:gs>
                <a:gs pos="75000">
                  <a:srgbClr val="29ABE2"/>
                </a:gs>
              </a:gsLst>
              <a:lin ang="16200000" scaled="1"/>
            </a:gradFill>
          </p:grpSpPr>
          <p:sp>
            <p:nvSpPr>
              <p:cNvPr id="29" name="Freeform 355">
                <a:extLst>
                  <a:ext uri="{FF2B5EF4-FFF2-40B4-BE49-F238E27FC236}">
                    <a16:creationId xmlns="" xmlns:a16="http://schemas.microsoft.com/office/drawing/2014/main" id="{AE13114B-0831-4561-A1F9-B79B7820F9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1125" y="1350963"/>
                <a:ext cx="276225" cy="276225"/>
              </a:xfrm>
              <a:custGeom>
                <a:avLst/>
                <a:gdLst>
                  <a:gd name="T0" fmla="*/ 833 w 868"/>
                  <a:gd name="T1" fmla="*/ 295 h 868"/>
                  <a:gd name="T2" fmla="*/ 819 w 868"/>
                  <a:gd name="T3" fmla="*/ 341 h 868"/>
                  <a:gd name="T4" fmla="*/ 796 w 868"/>
                  <a:gd name="T5" fmla="*/ 385 h 868"/>
                  <a:gd name="T6" fmla="*/ 614 w 868"/>
                  <a:gd name="T7" fmla="*/ 578 h 868"/>
                  <a:gd name="T8" fmla="*/ 454 w 868"/>
                  <a:gd name="T9" fmla="*/ 93 h 868"/>
                  <a:gd name="T10" fmla="*/ 498 w 868"/>
                  <a:gd name="T11" fmla="*/ 63 h 868"/>
                  <a:gd name="T12" fmla="*/ 546 w 868"/>
                  <a:gd name="T13" fmla="*/ 43 h 868"/>
                  <a:gd name="T14" fmla="*/ 596 w 868"/>
                  <a:gd name="T15" fmla="*/ 32 h 868"/>
                  <a:gd name="T16" fmla="*/ 666 w 868"/>
                  <a:gd name="T17" fmla="*/ 34 h 868"/>
                  <a:gd name="T18" fmla="*/ 744 w 868"/>
                  <a:gd name="T19" fmla="*/ 65 h 868"/>
                  <a:gd name="T20" fmla="*/ 791 w 868"/>
                  <a:gd name="T21" fmla="*/ 109 h 868"/>
                  <a:gd name="T22" fmla="*/ 815 w 868"/>
                  <a:gd name="T23" fmla="*/ 147 h 868"/>
                  <a:gd name="T24" fmla="*/ 830 w 868"/>
                  <a:gd name="T25" fmla="*/ 188 h 868"/>
                  <a:gd name="T26" fmla="*/ 838 w 868"/>
                  <a:gd name="T27" fmla="*/ 234 h 868"/>
                  <a:gd name="T28" fmla="*/ 425 w 868"/>
                  <a:gd name="T29" fmla="*/ 767 h 868"/>
                  <a:gd name="T30" fmla="*/ 382 w 868"/>
                  <a:gd name="T31" fmla="*/ 799 h 868"/>
                  <a:gd name="T32" fmla="*/ 335 w 868"/>
                  <a:gd name="T33" fmla="*/ 822 h 868"/>
                  <a:gd name="T34" fmla="*/ 285 w 868"/>
                  <a:gd name="T35" fmla="*/ 835 h 868"/>
                  <a:gd name="T36" fmla="*/ 224 w 868"/>
                  <a:gd name="T37" fmla="*/ 837 h 868"/>
                  <a:gd name="T38" fmla="*/ 152 w 868"/>
                  <a:gd name="T39" fmla="*/ 817 h 868"/>
                  <a:gd name="T40" fmla="*/ 116 w 868"/>
                  <a:gd name="T41" fmla="*/ 797 h 868"/>
                  <a:gd name="T42" fmla="*/ 84 w 868"/>
                  <a:gd name="T43" fmla="*/ 767 h 868"/>
                  <a:gd name="T44" fmla="*/ 58 w 868"/>
                  <a:gd name="T45" fmla="*/ 730 h 868"/>
                  <a:gd name="T46" fmla="*/ 40 w 868"/>
                  <a:gd name="T47" fmla="*/ 688 h 868"/>
                  <a:gd name="T48" fmla="*/ 31 w 868"/>
                  <a:gd name="T49" fmla="*/ 643 h 868"/>
                  <a:gd name="T50" fmla="*/ 31 w 868"/>
                  <a:gd name="T51" fmla="*/ 597 h 868"/>
                  <a:gd name="T52" fmla="*/ 41 w 868"/>
                  <a:gd name="T53" fmla="*/ 551 h 868"/>
                  <a:gd name="T54" fmla="*/ 58 w 868"/>
                  <a:gd name="T55" fmla="*/ 506 h 868"/>
                  <a:gd name="T56" fmla="*/ 85 w 868"/>
                  <a:gd name="T57" fmla="*/ 463 h 868"/>
                  <a:gd name="T58" fmla="*/ 269 w 868"/>
                  <a:gd name="T59" fmla="*/ 276 h 868"/>
                  <a:gd name="T60" fmla="*/ 789 w 868"/>
                  <a:gd name="T61" fmla="*/ 62 h 868"/>
                  <a:gd name="T62" fmla="*/ 750 w 868"/>
                  <a:gd name="T63" fmla="*/ 34 h 868"/>
                  <a:gd name="T64" fmla="*/ 706 w 868"/>
                  <a:gd name="T65" fmla="*/ 14 h 868"/>
                  <a:gd name="T66" fmla="*/ 659 w 868"/>
                  <a:gd name="T67" fmla="*/ 3 h 868"/>
                  <a:gd name="T68" fmla="*/ 608 w 868"/>
                  <a:gd name="T69" fmla="*/ 1 h 868"/>
                  <a:gd name="T70" fmla="*/ 551 w 868"/>
                  <a:gd name="T71" fmla="*/ 10 h 868"/>
                  <a:gd name="T72" fmla="*/ 497 w 868"/>
                  <a:gd name="T73" fmla="*/ 30 h 868"/>
                  <a:gd name="T74" fmla="*/ 446 w 868"/>
                  <a:gd name="T75" fmla="*/ 61 h 868"/>
                  <a:gd name="T76" fmla="*/ 89 w 868"/>
                  <a:gd name="T77" fmla="*/ 413 h 868"/>
                  <a:gd name="T78" fmla="*/ 53 w 868"/>
                  <a:gd name="T79" fmla="*/ 457 h 868"/>
                  <a:gd name="T80" fmla="*/ 26 w 868"/>
                  <a:gd name="T81" fmla="*/ 506 h 868"/>
                  <a:gd name="T82" fmla="*/ 8 w 868"/>
                  <a:gd name="T83" fmla="*/ 556 h 868"/>
                  <a:gd name="T84" fmla="*/ 0 w 868"/>
                  <a:gd name="T85" fmla="*/ 609 h 868"/>
                  <a:gd name="T86" fmla="*/ 3 w 868"/>
                  <a:gd name="T87" fmla="*/ 660 h 868"/>
                  <a:gd name="T88" fmla="*/ 15 w 868"/>
                  <a:gd name="T89" fmla="*/ 710 h 868"/>
                  <a:gd name="T90" fmla="*/ 38 w 868"/>
                  <a:gd name="T91" fmla="*/ 756 h 868"/>
                  <a:gd name="T92" fmla="*/ 71 w 868"/>
                  <a:gd name="T93" fmla="*/ 797 h 868"/>
                  <a:gd name="T94" fmla="*/ 108 w 868"/>
                  <a:gd name="T95" fmla="*/ 828 h 868"/>
                  <a:gd name="T96" fmla="*/ 150 w 868"/>
                  <a:gd name="T97" fmla="*/ 850 h 868"/>
                  <a:gd name="T98" fmla="*/ 197 w 868"/>
                  <a:gd name="T99" fmla="*/ 863 h 868"/>
                  <a:gd name="T100" fmla="*/ 246 w 868"/>
                  <a:gd name="T101" fmla="*/ 868 h 868"/>
                  <a:gd name="T102" fmla="*/ 303 w 868"/>
                  <a:gd name="T103" fmla="*/ 861 h 868"/>
                  <a:gd name="T104" fmla="*/ 359 w 868"/>
                  <a:gd name="T105" fmla="*/ 844 h 868"/>
                  <a:gd name="T106" fmla="*/ 410 w 868"/>
                  <a:gd name="T107" fmla="*/ 816 h 868"/>
                  <a:gd name="T108" fmla="*/ 456 w 868"/>
                  <a:gd name="T109" fmla="*/ 779 h 868"/>
                  <a:gd name="T110" fmla="*/ 807 w 868"/>
                  <a:gd name="T111" fmla="*/ 425 h 868"/>
                  <a:gd name="T112" fmla="*/ 836 w 868"/>
                  <a:gd name="T113" fmla="*/ 378 h 868"/>
                  <a:gd name="T114" fmla="*/ 856 w 868"/>
                  <a:gd name="T115" fmla="*/ 328 h 868"/>
                  <a:gd name="T116" fmla="*/ 867 w 868"/>
                  <a:gd name="T117" fmla="*/ 274 h 868"/>
                  <a:gd name="T118" fmla="*/ 867 w 868"/>
                  <a:gd name="T119" fmla="*/ 221 h 868"/>
                  <a:gd name="T120" fmla="*/ 856 w 868"/>
                  <a:gd name="T121" fmla="*/ 169 h 868"/>
                  <a:gd name="T122" fmla="*/ 836 w 868"/>
                  <a:gd name="T123" fmla="*/ 122 h 868"/>
                  <a:gd name="T124" fmla="*/ 806 w 868"/>
                  <a:gd name="T125" fmla="*/ 8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68" h="868">
                    <a:moveTo>
                      <a:pt x="837" y="258"/>
                    </a:moveTo>
                    <a:lnTo>
                      <a:pt x="837" y="271"/>
                    </a:lnTo>
                    <a:lnTo>
                      <a:pt x="835" y="283"/>
                    </a:lnTo>
                    <a:lnTo>
                      <a:pt x="833" y="295"/>
                    </a:lnTo>
                    <a:lnTo>
                      <a:pt x="830" y="307"/>
                    </a:lnTo>
                    <a:lnTo>
                      <a:pt x="827" y="319"/>
                    </a:lnTo>
                    <a:lnTo>
                      <a:pt x="823" y="331"/>
                    </a:lnTo>
                    <a:lnTo>
                      <a:pt x="819" y="341"/>
                    </a:lnTo>
                    <a:lnTo>
                      <a:pt x="814" y="353"/>
                    </a:lnTo>
                    <a:lnTo>
                      <a:pt x="809" y="364"/>
                    </a:lnTo>
                    <a:lnTo>
                      <a:pt x="803" y="376"/>
                    </a:lnTo>
                    <a:lnTo>
                      <a:pt x="796" y="385"/>
                    </a:lnTo>
                    <a:lnTo>
                      <a:pt x="790" y="396"/>
                    </a:lnTo>
                    <a:lnTo>
                      <a:pt x="775" y="416"/>
                    </a:lnTo>
                    <a:lnTo>
                      <a:pt x="758" y="436"/>
                    </a:lnTo>
                    <a:lnTo>
                      <a:pt x="614" y="578"/>
                    </a:lnTo>
                    <a:lnTo>
                      <a:pt x="290" y="254"/>
                    </a:lnTo>
                    <a:lnTo>
                      <a:pt x="433" y="111"/>
                    </a:lnTo>
                    <a:lnTo>
                      <a:pt x="443" y="102"/>
                    </a:lnTo>
                    <a:lnTo>
                      <a:pt x="454" y="93"/>
                    </a:lnTo>
                    <a:lnTo>
                      <a:pt x="464" y="85"/>
                    </a:lnTo>
                    <a:lnTo>
                      <a:pt x="475" y="77"/>
                    </a:lnTo>
                    <a:lnTo>
                      <a:pt x="486" y="70"/>
                    </a:lnTo>
                    <a:lnTo>
                      <a:pt x="498" y="63"/>
                    </a:lnTo>
                    <a:lnTo>
                      <a:pt x="509" y="57"/>
                    </a:lnTo>
                    <a:lnTo>
                      <a:pt x="521" y="52"/>
                    </a:lnTo>
                    <a:lnTo>
                      <a:pt x="533" y="47"/>
                    </a:lnTo>
                    <a:lnTo>
                      <a:pt x="546" y="43"/>
                    </a:lnTo>
                    <a:lnTo>
                      <a:pt x="558" y="39"/>
                    </a:lnTo>
                    <a:lnTo>
                      <a:pt x="570" y="36"/>
                    </a:lnTo>
                    <a:lnTo>
                      <a:pt x="583" y="33"/>
                    </a:lnTo>
                    <a:lnTo>
                      <a:pt x="596" y="32"/>
                    </a:lnTo>
                    <a:lnTo>
                      <a:pt x="609" y="31"/>
                    </a:lnTo>
                    <a:lnTo>
                      <a:pt x="622" y="30"/>
                    </a:lnTo>
                    <a:lnTo>
                      <a:pt x="644" y="31"/>
                    </a:lnTo>
                    <a:lnTo>
                      <a:pt x="666" y="34"/>
                    </a:lnTo>
                    <a:lnTo>
                      <a:pt x="686" y="40"/>
                    </a:lnTo>
                    <a:lnTo>
                      <a:pt x="706" y="46"/>
                    </a:lnTo>
                    <a:lnTo>
                      <a:pt x="726" y="56"/>
                    </a:lnTo>
                    <a:lnTo>
                      <a:pt x="744" y="65"/>
                    </a:lnTo>
                    <a:lnTo>
                      <a:pt x="761" y="78"/>
                    </a:lnTo>
                    <a:lnTo>
                      <a:pt x="776" y="92"/>
                    </a:lnTo>
                    <a:lnTo>
                      <a:pt x="783" y="101"/>
                    </a:lnTo>
                    <a:lnTo>
                      <a:pt x="791" y="109"/>
                    </a:lnTo>
                    <a:lnTo>
                      <a:pt x="798" y="118"/>
                    </a:lnTo>
                    <a:lnTo>
                      <a:pt x="804" y="127"/>
                    </a:lnTo>
                    <a:lnTo>
                      <a:pt x="810" y="137"/>
                    </a:lnTo>
                    <a:lnTo>
                      <a:pt x="815" y="147"/>
                    </a:lnTo>
                    <a:lnTo>
                      <a:pt x="820" y="157"/>
                    </a:lnTo>
                    <a:lnTo>
                      <a:pt x="824" y="167"/>
                    </a:lnTo>
                    <a:lnTo>
                      <a:pt x="827" y="178"/>
                    </a:lnTo>
                    <a:lnTo>
                      <a:pt x="830" y="188"/>
                    </a:lnTo>
                    <a:lnTo>
                      <a:pt x="834" y="200"/>
                    </a:lnTo>
                    <a:lnTo>
                      <a:pt x="835" y="211"/>
                    </a:lnTo>
                    <a:lnTo>
                      <a:pt x="837" y="223"/>
                    </a:lnTo>
                    <a:lnTo>
                      <a:pt x="838" y="234"/>
                    </a:lnTo>
                    <a:lnTo>
                      <a:pt x="838" y="246"/>
                    </a:lnTo>
                    <a:lnTo>
                      <a:pt x="837" y="258"/>
                    </a:lnTo>
                    <a:close/>
                    <a:moveTo>
                      <a:pt x="435" y="758"/>
                    </a:moveTo>
                    <a:lnTo>
                      <a:pt x="425" y="767"/>
                    </a:lnTo>
                    <a:lnTo>
                      <a:pt x="414" y="776"/>
                    </a:lnTo>
                    <a:lnTo>
                      <a:pt x="403" y="784"/>
                    </a:lnTo>
                    <a:lnTo>
                      <a:pt x="393" y="792"/>
                    </a:lnTo>
                    <a:lnTo>
                      <a:pt x="382" y="799"/>
                    </a:lnTo>
                    <a:lnTo>
                      <a:pt x="370" y="806"/>
                    </a:lnTo>
                    <a:lnTo>
                      <a:pt x="359" y="811"/>
                    </a:lnTo>
                    <a:lnTo>
                      <a:pt x="347" y="816"/>
                    </a:lnTo>
                    <a:lnTo>
                      <a:pt x="335" y="822"/>
                    </a:lnTo>
                    <a:lnTo>
                      <a:pt x="322" y="826"/>
                    </a:lnTo>
                    <a:lnTo>
                      <a:pt x="310" y="829"/>
                    </a:lnTo>
                    <a:lnTo>
                      <a:pt x="298" y="832"/>
                    </a:lnTo>
                    <a:lnTo>
                      <a:pt x="285" y="835"/>
                    </a:lnTo>
                    <a:lnTo>
                      <a:pt x="272" y="837"/>
                    </a:lnTo>
                    <a:lnTo>
                      <a:pt x="259" y="837"/>
                    </a:lnTo>
                    <a:lnTo>
                      <a:pt x="246" y="838"/>
                    </a:lnTo>
                    <a:lnTo>
                      <a:pt x="224" y="837"/>
                    </a:lnTo>
                    <a:lnTo>
                      <a:pt x="202" y="833"/>
                    </a:lnTo>
                    <a:lnTo>
                      <a:pt x="182" y="829"/>
                    </a:lnTo>
                    <a:lnTo>
                      <a:pt x="162" y="822"/>
                    </a:lnTo>
                    <a:lnTo>
                      <a:pt x="152" y="817"/>
                    </a:lnTo>
                    <a:lnTo>
                      <a:pt x="142" y="813"/>
                    </a:lnTo>
                    <a:lnTo>
                      <a:pt x="134" y="808"/>
                    </a:lnTo>
                    <a:lnTo>
                      <a:pt x="124" y="802"/>
                    </a:lnTo>
                    <a:lnTo>
                      <a:pt x="116" y="797"/>
                    </a:lnTo>
                    <a:lnTo>
                      <a:pt x="108" y="791"/>
                    </a:lnTo>
                    <a:lnTo>
                      <a:pt x="100" y="783"/>
                    </a:lnTo>
                    <a:lnTo>
                      <a:pt x="92" y="776"/>
                    </a:lnTo>
                    <a:lnTo>
                      <a:pt x="84" y="767"/>
                    </a:lnTo>
                    <a:lnTo>
                      <a:pt x="76" y="759"/>
                    </a:lnTo>
                    <a:lnTo>
                      <a:pt x="70" y="749"/>
                    </a:lnTo>
                    <a:lnTo>
                      <a:pt x="63" y="740"/>
                    </a:lnTo>
                    <a:lnTo>
                      <a:pt x="58" y="730"/>
                    </a:lnTo>
                    <a:lnTo>
                      <a:pt x="53" y="720"/>
                    </a:lnTo>
                    <a:lnTo>
                      <a:pt x="47" y="709"/>
                    </a:lnTo>
                    <a:lnTo>
                      <a:pt x="43" y="699"/>
                    </a:lnTo>
                    <a:lnTo>
                      <a:pt x="40" y="688"/>
                    </a:lnTo>
                    <a:lnTo>
                      <a:pt x="36" y="677"/>
                    </a:lnTo>
                    <a:lnTo>
                      <a:pt x="34" y="667"/>
                    </a:lnTo>
                    <a:lnTo>
                      <a:pt x="32" y="655"/>
                    </a:lnTo>
                    <a:lnTo>
                      <a:pt x="31" y="643"/>
                    </a:lnTo>
                    <a:lnTo>
                      <a:pt x="30" y="632"/>
                    </a:lnTo>
                    <a:lnTo>
                      <a:pt x="30" y="621"/>
                    </a:lnTo>
                    <a:lnTo>
                      <a:pt x="30" y="609"/>
                    </a:lnTo>
                    <a:lnTo>
                      <a:pt x="31" y="597"/>
                    </a:lnTo>
                    <a:lnTo>
                      <a:pt x="33" y="585"/>
                    </a:lnTo>
                    <a:lnTo>
                      <a:pt x="34" y="574"/>
                    </a:lnTo>
                    <a:lnTo>
                      <a:pt x="38" y="563"/>
                    </a:lnTo>
                    <a:lnTo>
                      <a:pt x="41" y="551"/>
                    </a:lnTo>
                    <a:lnTo>
                      <a:pt x="44" y="539"/>
                    </a:lnTo>
                    <a:lnTo>
                      <a:pt x="48" y="528"/>
                    </a:lnTo>
                    <a:lnTo>
                      <a:pt x="54" y="517"/>
                    </a:lnTo>
                    <a:lnTo>
                      <a:pt x="58" y="506"/>
                    </a:lnTo>
                    <a:lnTo>
                      <a:pt x="64" y="494"/>
                    </a:lnTo>
                    <a:lnTo>
                      <a:pt x="71" y="484"/>
                    </a:lnTo>
                    <a:lnTo>
                      <a:pt x="77" y="473"/>
                    </a:lnTo>
                    <a:lnTo>
                      <a:pt x="85" y="463"/>
                    </a:lnTo>
                    <a:lnTo>
                      <a:pt x="93" y="453"/>
                    </a:lnTo>
                    <a:lnTo>
                      <a:pt x="102" y="443"/>
                    </a:lnTo>
                    <a:lnTo>
                      <a:pt x="110" y="434"/>
                    </a:lnTo>
                    <a:lnTo>
                      <a:pt x="269" y="276"/>
                    </a:lnTo>
                    <a:lnTo>
                      <a:pt x="593" y="599"/>
                    </a:lnTo>
                    <a:lnTo>
                      <a:pt x="435" y="758"/>
                    </a:lnTo>
                    <a:close/>
                    <a:moveTo>
                      <a:pt x="797" y="71"/>
                    </a:moveTo>
                    <a:lnTo>
                      <a:pt x="789" y="62"/>
                    </a:lnTo>
                    <a:lnTo>
                      <a:pt x="779" y="55"/>
                    </a:lnTo>
                    <a:lnTo>
                      <a:pt x="771" y="47"/>
                    </a:lnTo>
                    <a:lnTo>
                      <a:pt x="760" y="41"/>
                    </a:lnTo>
                    <a:lnTo>
                      <a:pt x="750" y="34"/>
                    </a:lnTo>
                    <a:lnTo>
                      <a:pt x="739" y="29"/>
                    </a:lnTo>
                    <a:lnTo>
                      <a:pt x="729" y="24"/>
                    </a:lnTo>
                    <a:lnTo>
                      <a:pt x="718" y="18"/>
                    </a:lnTo>
                    <a:lnTo>
                      <a:pt x="706" y="14"/>
                    </a:lnTo>
                    <a:lnTo>
                      <a:pt x="695" y="11"/>
                    </a:lnTo>
                    <a:lnTo>
                      <a:pt x="684" y="8"/>
                    </a:lnTo>
                    <a:lnTo>
                      <a:pt x="671" y="6"/>
                    </a:lnTo>
                    <a:lnTo>
                      <a:pt x="659" y="3"/>
                    </a:lnTo>
                    <a:lnTo>
                      <a:pt x="646" y="1"/>
                    </a:lnTo>
                    <a:lnTo>
                      <a:pt x="635" y="1"/>
                    </a:lnTo>
                    <a:lnTo>
                      <a:pt x="622" y="0"/>
                    </a:lnTo>
                    <a:lnTo>
                      <a:pt x="608" y="1"/>
                    </a:lnTo>
                    <a:lnTo>
                      <a:pt x="593" y="2"/>
                    </a:lnTo>
                    <a:lnTo>
                      <a:pt x="579" y="3"/>
                    </a:lnTo>
                    <a:lnTo>
                      <a:pt x="565" y="7"/>
                    </a:lnTo>
                    <a:lnTo>
                      <a:pt x="551" y="10"/>
                    </a:lnTo>
                    <a:lnTo>
                      <a:pt x="537" y="14"/>
                    </a:lnTo>
                    <a:lnTo>
                      <a:pt x="523" y="18"/>
                    </a:lnTo>
                    <a:lnTo>
                      <a:pt x="509" y="24"/>
                    </a:lnTo>
                    <a:lnTo>
                      <a:pt x="497" y="30"/>
                    </a:lnTo>
                    <a:lnTo>
                      <a:pt x="484" y="37"/>
                    </a:lnTo>
                    <a:lnTo>
                      <a:pt x="471" y="44"/>
                    </a:lnTo>
                    <a:lnTo>
                      <a:pt x="458" y="53"/>
                    </a:lnTo>
                    <a:lnTo>
                      <a:pt x="446" y="61"/>
                    </a:lnTo>
                    <a:lnTo>
                      <a:pt x="435" y="70"/>
                    </a:lnTo>
                    <a:lnTo>
                      <a:pt x="423" y="80"/>
                    </a:lnTo>
                    <a:lnTo>
                      <a:pt x="412" y="90"/>
                    </a:lnTo>
                    <a:lnTo>
                      <a:pt x="89" y="413"/>
                    </a:lnTo>
                    <a:lnTo>
                      <a:pt x="79" y="424"/>
                    </a:lnTo>
                    <a:lnTo>
                      <a:pt x="70" y="434"/>
                    </a:lnTo>
                    <a:lnTo>
                      <a:pt x="61" y="446"/>
                    </a:lnTo>
                    <a:lnTo>
                      <a:pt x="53" y="457"/>
                    </a:lnTo>
                    <a:lnTo>
                      <a:pt x="45" y="469"/>
                    </a:lnTo>
                    <a:lnTo>
                      <a:pt x="38" y="482"/>
                    </a:lnTo>
                    <a:lnTo>
                      <a:pt x="31" y="493"/>
                    </a:lnTo>
                    <a:lnTo>
                      <a:pt x="26" y="506"/>
                    </a:lnTo>
                    <a:lnTo>
                      <a:pt x="20" y="518"/>
                    </a:lnTo>
                    <a:lnTo>
                      <a:pt x="15" y="531"/>
                    </a:lnTo>
                    <a:lnTo>
                      <a:pt x="11" y="544"/>
                    </a:lnTo>
                    <a:lnTo>
                      <a:pt x="8" y="556"/>
                    </a:lnTo>
                    <a:lnTo>
                      <a:pt x="5" y="569"/>
                    </a:lnTo>
                    <a:lnTo>
                      <a:pt x="3" y="583"/>
                    </a:lnTo>
                    <a:lnTo>
                      <a:pt x="1" y="596"/>
                    </a:lnTo>
                    <a:lnTo>
                      <a:pt x="0" y="609"/>
                    </a:lnTo>
                    <a:lnTo>
                      <a:pt x="0" y="622"/>
                    </a:lnTo>
                    <a:lnTo>
                      <a:pt x="0" y="635"/>
                    </a:lnTo>
                    <a:lnTo>
                      <a:pt x="1" y="647"/>
                    </a:lnTo>
                    <a:lnTo>
                      <a:pt x="3" y="660"/>
                    </a:lnTo>
                    <a:lnTo>
                      <a:pt x="5" y="673"/>
                    </a:lnTo>
                    <a:lnTo>
                      <a:pt x="8" y="686"/>
                    </a:lnTo>
                    <a:lnTo>
                      <a:pt x="12" y="698"/>
                    </a:lnTo>
                    <a:lnTo>
                      <a:pt x="15" y="710"/>
                    </a:lnTo>
                    <a:lnTo>
                      <a:pt x="20" y="722"/>
                    </a:lnTo>
                    <a:lnTo>
                      <a:pt x="26" y="734"/>
                    </a:lnTo>
                    <a:lnTo>
                      <a:pt x="31" y="745"/>
                    </a:lnTo>
                    <a:lnTo>
                      <a:pt x="38" y="756"/>
                    </a:lnTo>
                    <a:lnTo>
                      <a:pt x="45" y="767"/>
                    </a:lnTo>
                    <a:lnTo>
                      <a:pt x="54" y="778"/>
                    </a:lnTo>
                    <a:lnTo>
                      <a:pt x="61" y="787"/>
                    </a:lnTo>
                    <a:lnTo>
                      <a:pt x="71" y="797"/>
                    </a:lnTo>
                    <a:lnTo>
                      <a:pt x="79" y="806"/>
                    </a:lnTo>
                    <a:lnTo>
                      <a:pt x="89" y="813"/>
                    </a:lnTo>
                    <a:lnTo>
                      <a:pt x="99" y="821"/>
                    </a:lnTo>
                    <a:lnTo>
                      <a:pt x="108" y="828"/>
                    </a:lnTo>
                    <a:lnTo>
                      <a:pt x="118" y="833"/>
                    </a:lnTo>
                    <a:lnTo>
                      <a:pt x="129" y="840"/>
                    </a:lnTo>
                    <a:lnTo>
                      <a:pt x="139" y="845"/>
                    </a:lnTo>
                    <a:lnTo>
                      <a:pt x="150" y="850"/>
                    </a:lnTo>
                    <a:lnTo>
                      <a:pt x="162" y="854"/>
                    </a:lnTo>
                    <a:lnTo>
                      <a:pt x="173" y="857"/>
                    </a:lnTo>
                    <a:lnTo>
                      <a:pt x="184" y="860"/>
                    </a:lnTo>
                    <a:lnTo>
                      <a:pt x="197" y="863"/>
                    </a:lnTo>
                    <a:lnTo>
                      <a:pt x="209" y="864"/>
                    </a:lnTo>
                    <a:lnTo>
                      <a:pt x="222" y="867"/>
                    </a:lnTo>
                    <a:lnTo>
                      <a:pt x="233" y="868"/>
                    </a:lnTo>
                    <a:lnTo>
                      <a:pt x="246" y="868"/>
                    </a:lnTo>
                    <a:lnTo>
                      <a:pt x="260" y="867"/>
                    </a:lnTo>
                    <a:lnTo>
                      <a:pt x="275" y="866"/>
                    </a:lnTo>
                    <a:lnTo>
                      <a:pt x="289" y="864"/>
                    </a:lnTo>
                    <a:lnTo>
                      <a:pt x="303" y="861"/>
                    </a:lnTo>
                    <a:lnTo>
                      <a:pt x="317" y="858"/>
                    </a:lnTo>
                    <a:lnTo>
                      <a:pt x="331" y="855"/>
                    </a:lnTo>
                    <a:lnTo>
                      <a:pt x="345" y="850"/>
                    </a:lnTo>
                    <a:lnTo>
                      <a:pt x="359" y="844"/>
                    </a:lnTo>
                    <a:lnTo>
                      <a:pt x="371" y="839"/>
                    </a:lnTo>
                    <a:lnTo>
                      <a:pt x="384" y="832"/>
                    </a:lnTo>
                    <a:lnTo>
                      <a:pt x="397" y="825"/>
                    </a:lnTo>
                    <a:lnTo>
                      <a:pt x="410" y="816"/>
                    </a:lnTo>
                    <a:lnTo>
                      <a:pt x="422" y="808"/>
                    </a:lnTo>
                    <a:lnTo>
                      <a:pt x="433" y="799"/>
                    </a:lnTo>
                    <a:lnTo>
                      <a:pt x="444" y="790"/>
                    </a:lnTo>
                    <a:lnTo>
                      <a:pt x="456" y="779"/>
                    </a:lnTo>
                    <a:lnTo>
                      <a:pt x="779" y="457"/>
                    </a:lnTo>
                    <a:lnTo>
                      <a:pt x="789" y="446"/>
                    </a:lnTo>
                    <a:lnTo>
                      <a:pt x="798" y="436"/>
                    </a:lnTo>
                    <a:lnTo>
                      <a:pt x="807" y="425"/>
                    </a:lnTo>
                    <a:lnTo>
                      <a:pt x="814" y="413"/>
                    </a:lnTo>
                    <a:lnTo>
                      <a:pt x="822" y="401"/>
                    </a:lnTo>
                    <a:lnTo>
                      <a:pt x="829" y="390"/>
                    </a:lnTo>
                    <a:lnTo>
                      <a:pt x="836" y="378"/>
                    </a:lnTo>
                    <a:lnTo>
                      <a:pt x="842" y="366"/>
                    </a:lnTo>
                    <a:lnTo>
                      <a:pt x="848" y="353"/>
                    </a:lnTo>
                    <a:lnTo>
                      <a:pt x="852" y="340"/>
                    </a:lnTo>
                    <a:lnTo>
                      <a:pt x="856" y="328"/>
                    </a:lnTo>
                    <a:lnTo>
                      <a:pt x="859" y="314"/>
                    </a:lnTo>
                    <a:lnTo>
                      <a:pt x="863" y="301"/>
                    </a:lnTo>
                    <a:lnTo>
                      <a:pt x="865" y="287"/>
                    </a:lnTo>
                    <a:lnTo>
                      <a:pt x="867" y="274"/>
                    </a:lnTo>
                    <a:lnTo>
                      <a:pt x="867" y="260"/>
                    </a:lnTo>
                    <a:lnTo>
                      <a:pt x="868" y="246"/>
                    </a:lnTo>
                    <a:lnTo>
                      <a:pt x="868" y="233"/>
                    </a:lnTo>
                    <a:lnTo>
                      <a:pt x="867" y="221"/>
                    </a:lnTo>
                    <a:lnTo>
                      <a:pt x="865" y="207"/>
                    </a:lnTo>
                    <a:lnTo>
                      <a:pt x="863" y="194"/>
                    </a:lnTo>
                    <a:lnTo>
                      <a:pt x="859" y="182"/>
                    </a:lnTo>
                    <a:lnTo>
                      <a:pt x="856" y="169"/>
                    </a:lnTo>
                    <a:lnTo>
                      <a:pt x="852" y="157"/>
                    </a:lnTo>
                    <a:lnTo>
                      <a:pt x="848" y="146"/>
                    </a:lnTo>
                    <a:lnTo>
                      <a:pt x="842" y="134"/>
                    </a:lnTo>
                    <a:lnTo>
                      <a:pt x="836" y="122"/>
                    </a:lnTo>
                    <a:lnTo>
                      <a:pt x="829" y="111"/>
                    </a:lnTo>
                    <a:lnTo>
                      <a:pt x="822" y="101"/>
                    </a:lnTo>
                    <a:lnTo>
                      <a:pt x="814" y="90"/>
                    </a:lnTo>
                    <a:lnTo>
                      <a:pt x="806" y="80"/>
                    </a:lnTo>
                    <a:lnTo>
                      <a:pt x="797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356">
                <a:extLst>
                  <a:ext uri="{FF2B5EF4-FFF2-40B4-BE49-F238E27FC236}">
                    <a16:creationId xmlns="" xmlns:a16="http://schemas.microsoft.com/office/drawing/2014/main" id="{D3D27A8F-19C8-43EF-9626-271FEDDE2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4950" y="1379538"/>
                <a:ext cx="104775" cy="52388"/>
              </a:xfrm>
              <a:custGeom>
                <a:avLst/>
                <a:gdLst>
                  <a:gd name="T0" fmla="*/ 5 w 330"/>
                  <a:gd name="T1" fmla="*/ 138 h 164"/>
                  <a:gd name="T2" fmla="*/ 1 w 330"/>
                  <a:gd name="T3" fmla="*/ 143 h 164"/>
                  <a:gd name="T4" fmla="*/ 0 w 330"/>
                  <a:gd name="T5" fmla="*/ 150 h 164"/>
                  <a:gd name="T6" fmla="*/ 1 w 330"/>
                  <a:gd name="T7" fmla="*/ 155 h 164"/>
                  <a:gd name="T8" fmla="*/ 5 w 330"/>
                  <a:gd name="T9" fmla="*/ 159 h 164"/>
                  <a:gd name="T10" fmla="*/ 9 w 330"/>
                  <a:gd name="T11" fmla="*/ 163 h 164"/>
                  <a:gd name="T12" fmla="*/ 14 w 330"/>
                  <a:gd name="T13" fmla="*/ 164 h 164"/>
                  <a:gd name="T14" fmla="*/ 21 w 330"/>
                  <a:gd name="T15" fmla="*/ 163 h 164"/>
                  <a:gd name="T16" fmla="*/ 25 w 330"/>
                  <a:gd name="T17" fmla="*/ 159 h 164"/>
                  <a:gd name="T18" fmla="*/ 126 w 330"/>
                  <a:gd name="T19" fmla="*/ 60 h 164"/>
                  <a:gd name="T20" fmla="*/ 148 w 330"/>
                  <a:gd name="T21" fmla="*/ 45 h 164"/>
                  <a:gd name="T22" fmla="*/ 172 w 330"/>
                  <a:gd name="T23" fmla="*/ 35 h 164"/>
                  <a:gd name="T24" fmla="*/ 197 w 330"/>
                  <a:gd name="T25" fmla="*/ 31 h 164"/>
                  <a:gd name="T26" fmla="*/ 223 w 330"/>
                  <a:gd name="T27" fmla="*/ 31 h 164"/>
                  <a:gd name="T28" fmla="*/ 248 w 330"/>
                  <a:gd name="T29" fmla="*/ 35 h 164"/>
                  <a:gd name="T30" fmla="*/ 272 w 330"/>
                  <a:gd name="T31" fmla="*/ 45 h 164"/>
                  <a:gd name="T32" fmla="*/ 294 w 330"/>
                  <a:gd name="T33" fmla="*/ 60 h 164"/>
                  <a:gd name="T34" fmla="*/ 307 w 330"/>
                  <a:gd name="T35" fmla="*/ 72 h 164"/>
                  <a:gd name="T36" fmla="*/ 312 w 330"/>
                  <a:gd name="T37" fmla="*/ 74 h 164"/>
                  <a:gd name="T38" fmla="*/ 318 w 330"/>
                  <a:gd name="T39" fmla="*/ 74 h 164"/>
                  <a:gd name="T40" fmla="*/ 324 w 330"/>
                  <a:gd name="T41" fmla="*/ 72 h 164"/>
                  <a:gd name="T42" fmla="*/ 328 w 330"/>
                  <a:gd name="T43" fmla="*/ 67 h 164"/>
                  <a:gd name="T44" fmla="*/ 330 w 330"/>
                  <a:gd name="T45" fmla="*/ 62 h 164"/>
                  <a:gd name="T46" fmla="*/ 330 w 330"/>
                  <a:gd name="T47" fmla="*/ 57 h 164"/>
                  <a:gd name="T48" fmla="*/ 328 w 330"/>
                  <a:gd name="T49" fmla="*/ 51 h 164"/>
                  <a:gd name="T50" fmla="*/ 313 w 330"/>
                  <a:gd name="T51" fmla="*/ 37 h 164"/>
                  <a:gd name="T52" fmla="*/ 286 w 330"/>
                  <a:gd name="T53" fmla="*/ 19 h 164"/>
                  <a:gd name="T54" fmla="*/ 256 w 330"/>
                  <a:gd name="T55" fmla="*/ 6 h 164"/>
                  <a:gd name="T56" fmla="*/ 225 w 330"/>
                  <a:gd name="T57" fmla="*/ 1 h 164"/>
                  <a:gd name="T58" fmla="*/ 194 w 330"/>
                  <a:gd name="T59" fmla="*/ 1 h 164"/>
                  <a:gd name="T60" fmla="*/ 163 w 330"/>
                  <a:gd name="T61" fmla="*/ 6 h 164"/>
                  <a:gd name="T62" fmla="*/ 134 w 330"/>
                  <a:gd name="T63" fmla="*/ 19 h 164"/>
                  <a:gd name="T64" fmla="*/ 107 w 330"/>
                  <a:gd name="T65" fmla="*/ 37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0" h="164">
                    <a:moveTo>
                      <a:pt x="95" y="48"/>
                    </a:moveTo>
                    <a:lnTo>
                      <a:pt x="5" y="138"/>
                    </a:lnTo>
                    <a:lnTo>
                      <a:pt x="3" y="141"/>
                    </a:lnTo>
                    <a:lnTo>
                      <a:pt x="1" y="143"/>
                    </a:lnTo>
                    <a:lnTo>
                      <a:pt x="1" y="147"/>
                    </a:lnTo>
                    <a:lnTo>
                      <a:pt x="0" y="150"/>
                    </a:lnTo>
                    <a:lnTo>
                      <a:pt x="1" y="152"/>
                    </a:lnTo>
                    <a:lnTo>
                      <a:pt x="1" y="155"/>
                    </a:lnTo>
                    <a:lnTo>
                      <a:pt x="3" y="157"/>
                    </a:lnTo>
                    <a:lnTo>
                      <a:pt x="5" y="159"/>
                    </a:lnTo>
                    <a:lnTo>
                      <a:pt x="7" y="162"/>
                    </a:lnTo>
                    <a:lnTo>
                      <a:pt x="9" y="163"/>
                    </a:lnTo>
                    <a:lnTo>
                      <a:pt x="12" y="164"/>
                    </a:lnTo>
                    <a:lnTo>
                      <a:pt x="14" y="164"/>
                    </a:lnTo>
                    <a:lnTo>
                      <a:pt x="18" y="164"/>
                    </a:lnTo>
                    <a:lnTo>
                      <a:pt x="21" y="163"/>
                    </a:lnTo>
                    <a:lnTo>
                      <a:pt x="23" y="162"/>
                    </a:lnTo>
                    <a:lnTo>
                      <a:pt x="25" y="159"/>
                    </a:lnTo>
                    <a:lnTo>
                      <a:pt x="116" y="70"/>
                    </a:lnTo>
                    <a:lnTo>
                      <a:pt x="126" y="60"/>
                    </a:lnTo>
                    <a:lnTo>
                      <a:pt x="136" y="52"/>
                    </a:lnTo>
                    <a:lnTo>
                      <a:pt x="148" y="45"/>
                    </a:lnTo>
                    <a:lnTo>
                      <a:pt x="160" y="40"/>
                    </a:lnTo>
                    <a:lnTo>
                      <a:pt x="172" y="35"/>
                    </a:lnTo>
                    <a:lnTo>
                      <a:pt x="185" y="32"/>
                    </a:lnTo>
                    <a:lnTo>
                      <a:pt x="197" y="31"/>
                    </a:lnTo>
                    <a:lnTo>
                      <a:pt x="210" y="30"/>
                    </a:lnTo>
                    <a:lnTo>
                      <a:pt x="223" y="31"/>
                    </a:lnTo>
                    <a:lnTo>
                      <a:pt x="235" y="32"/>
                    </a:lnTo>
                    <a:lnTo>
                      <a:pt x="248" y="35"/>
                    </a:lnTo>
                    <a:lnTo>
                      <a:pt x="260" y="40"/>
                    </a:lnTo>
                    <a:lnTo>
                      <a:pt x="272" y="45"/>
                    </a:lnTo>
                    <a:lnTo>
                      <a:pt x="283" y="52"/>
                    </a:lnTo>
                    <a:lnTo>
                      <a:pt x="294" y="60"/>
                    </a:lnTo>
                    <a:lnTo>
                      <a:pt x="304" y="70"/>
                    </a:lnTo>
                    <a:lnTo>
                      <a:pt x="307" y="72"/>
                    </a:lnTo>
                    <a:lnTo>
                      <a:pt x="310" y="73"/>
                    </a:lnTo>
                    <a:lnTo>
                      <a:pt x="312" y="74"/>
                    </a:lnTo>
                    <a:lnTo>
                      <a:pt x="315" y="74"/>
                    </a:lnTo>
                    <a:lnTo>
                      <a:pt x="318" y="74"/>
                    </a:lnTo>
                    <a:lnTo>
                      <a:pt x="321" y="73"/>
                    </a:lnTo>
                    <a:lnTo>
                      <a:pt x="324" y="72"/>
                    </a:lnTo>
                    <a:lnTo>
                      <a:pt x="326" y="70"/>
                    </a:lnTo>
                    <a:lnTo>
                      <a:pt x="328" y="67"/>
                    </a:lnTo>
                    <a:lnTo>
                      <a:pt x="329" y="65"/>
                    </a:lnTo>
                    <a:lnTo>
                      <a:pt x="330" y="62"/>
                    </a:lnTo>
                    <a:lnTo>
                      <a:pt x="330" y="60"/>
                    </a:lnTo>
                    <a:lnTo>
                      <a:pt x="330" y="57"/>
                    </a:lnTo>
                    <a:lnTo>
                      <a:pt x="329" y="54"/>
                    </a:lnTo>
                    <a:lnTo>
                      <a:pt x="328" y="51"/>
                    </a:lnTo>
                    <a:lnTo>
                      <a:pt x="326" y="48"/>
                    </a:lnTo>
                    <a:lnTo>
                      <a:pt x="313" y="37"/>
                    </a:lnTo>
                    <a:lnTo>
                      <a:pt x="300" y="27"/>
                    </a:lnTo>
                    <a:lnTo>
                      <a:pt x="286" y="19"/>
                    </a:lnTo>
                    <a:lnTo>
                      <a:pt x="271" y="12"/>
                    </a:lnTo>
                    <a:lnTo>
                      <a:pt x="256" y="6"/>
                    </a:lnTo>
                    <a:lnTo>
                      <a:pt x="241" y="3"/>
                    </a:lnTo>
                    <a:lnTo>
                      <a:pt x="225" y="1"/>
                    </a:lnTo>
                    <a:lnTo>
                      <a:pt x="210" y="0"/>
                    </a:lnTo>
                    <a:lnTo>
                      <a:pt x="194" y="1"/>
                    </a:lnTo>
                    <a:lnTo>
                      <a:pt x="179" y="3"/>
                    </a:lnTo>
                    <a:lnTo>
                      <a:pt x="163" y="6"/>
                    </a:lnTo>
                    <a:lnTo>
                      <a:pt x="148" y="12"/>
                    </a:lnTo>
                    <a:lnTo>
                      <a:pt x="134" y="19"/>
                    </a:lnTo>
                    <a:lnTo>
                      <a:pt x="120" y="27"/>
                    </a:lnTo>
                    <a:lnTo>
                      <a:pt x="107" y="37"/>
                    </a:lnTo>
                    <a:lnTo>
                      <a:pt x="9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38" name="Conector recto 37"/>
            <p:cNvCxnSpPr/>
            <p:nvPr/>
          </p:nvCxnSpPr>
          <p:spPr>
            <a:xfrm>
              <a:off x="8780335" y="4861719"/>
              <a:ext cx="2381250" cy="0"/>
            </a:xfrm>
            <a:prstGeom prst="line">
              <a:avLst/>
            </a:prstGeom>
            <a:ln w="0">
              <a:solidFill>
                <a:schemeClr val="bg1">
                  <a:lumMod val="8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ángulo 40"/>
            <p:cNvSpPr/>
            <p:nvPr/>
          </p:nvSpPr>
          <p:spPr>
            <a:xfrm>
              <a:off x="8594102" y="5090762"/>
              <a:ext cx="275371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consectetuer</a:t>
              </a:r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" name="Título 2">
            <a:extLst>
              <a:ext uri="{FF2B5EF4-FFF2-40B4-BE49-F238E27FC236}">
                <a16:creationId xmlns="" xmlns:a16="http://schemas.microsoft.com/office/drawing/2014/main" id="{7CA81D68-2903-48CE-AD28-0F533C096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consectetuer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dirty="0"/>
          </a:p>
        </p:txBody>
      </p:sp>
      <p:sp>
        <p:nvSpPr>
          <p:cNvPr id="15" name="Marcador de texto 14">
            <a:extLst>
              <a:ext uri="{FF2B5EF4-FFF2-40B4-BE49-F238E27FC236}">
                <a16:creationId xmlns="" xmlns:a16="http://schemas.microsoft.com/office/drawing/2014/main" id="{B9948394-E5D7-4036-B026-2FD2079CB2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" name="Grupo 4">
            <a:extLst>
              <a:ext uri="{FF2B5EF4-FFF2-40B4-BE49-F238E27FC236}">
                <a16:creationId xmlns="" xmlns:a16="http://schemas.microsoft.com/office/drawing/2014/main" id="{DC4522AB-E481-4B39-AF2F-4302827071F3}"/>
              </a:ext>
            </a:extLst>
          </p:cNvPr>
          <p:cNvGrpSpPr/>
          <p:nvPr/>
        </p:nvGrpSpPr>
        <p:grpSpPr>
          <a:xfrm>
            <a:off x="4351211" y="3284538"/>
            <a:ext cx="3451478" cy="2887662"/>
            <a:chOff x="4351211" y="3284538"/>
            <a:chExt cx="3451478" cy="2887662"/>
          </a:xfrm>
        </p:grpSpPr>
        <p:sp>
          <p:nvSpPr>
            <p:cNvPr id="32" name="Rectángulo 31">
              <a:extLst>
                <a:ext uri="{FF2B5EF4-FFF2-40B4-BE49-F238E27FC236}">
                  <a16:creationId xmlns="" xmlns:a16="http://schemas.microsoft.com/office/drawing/2014/main" id="{50CFAEA5-2965-4A87-B28E-EBDF770E31F0}"/>
                </a:ext>
              </a:extLst>
            </p:cNvPr>
            <p:cNvSpPr/>
            <p:nvPr/>
          </p:nvSpPr>
          <p:spPr>
            <a:xfrm>
              <a:off x="4351211" y="3284538"/>
              <a:ext cx="3451478" cy="2887662"/>
            </a:xfrm>
            <a:prstGeom prst="roundRect">
              <a:avLst>
                <a:gd name="adj" fmla="val 5358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900">
              <a:extLst>
                <a:ext uri="{FF2B5EF4-FFF2-40B4-BE49-F238E27FC236}">
                  <a16:creationId xmlns="" xmlns:a16="http://schemas.microsoft.com/office/drawing/2014/main" id="{A13B83D6-2BE5-45DD-AEDC-DBD014D0F882}"/>
                </a:ext>
              </a:extLst>
            </p:cNvPr>
            <p:cNvGrpSpPr/>
            <p:nvPr/>
          </p:nvGrpSpPr>
          <p:grpSpPr>
            <a:xfrm>
              <a:off x="5770844" y="3758637"/>
              <a:ext cx="612213" cy="734655"/>
              <a:chOff x="9915525" y="1346200"/>
              <a:chExt cx="238125" cy="285750"/>
            </a:xfrm>
            <a:gradFill>
              <a:gsLst>
                <a:gs pos="39000">
                  <a:srgbClr val="198AB7"/>
                </a:gs>
                <a:gs pos="75000">
                  <a:srgbClr val="29ABE2"/>
                </a:gs>
              </a:gsLst>
              <a:lin ang="16200000" scaled="1"/>
            </a:gradFill>
          </p:grpSpPr>
          <p:sp>
            <p:nvSpPr>
              <p:cNvPr id="20" name="Freeform 358">
                <a:extLst>
                  <a:ext uri="{FF2B5EF4-FFF2-40B4-BE49-F238E27FC236}">
                    <a16:creationId xmlns="" xmlns:a16="http://schemas.microsoft.com/office/drawing/2014/main" id="{29F2E1A9-E810-44C7-A6B2-67A3E37308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15525" y="1346200"/>
                <a:ext cx="238125" cy="285750"/>
              </a:xfrm>
              <a:custGeom>
                <a:avLst/>
                <a:gdLst>
                  <a:gd name="T0" fmla="*/ 30 w 750"/>
                  <a:gd name="T1" fmla="*/ 75 h 900"/>
                  <a:gd name="T2" fmla="*/ 38 w 750"/>
                  <a:gd name="T3" fmla="*/ 50 h 900"/>
                  <a:gd name="T4" fmla="*/ 57 w 750"/>
                  <a:gd name="T5" fmla="*/ 34 h 900"/>
                  <a:gd name="T6" fmla="*/ 677 w 750"/>
                  <a:gd name="T7" fmla="*/ 30 h 900"/>
                  <a:gd name="T8" fmla="*/ 701 w 750"/>
                  <a:gd name="T9" fmla="*/ 39 h 900"/>
                  <a:gd name="T10" fmla="*/ 717 w 750"/>
                  <a:gd name="T11" fmla="*/ 59 h 900"/>
                  <a:gd name="T12" fmla="*/ 720 w 750"/>
                  <a:gd name="T13" fmla="*/ 120 h 900"/>
                  <a:gd name="T14" fmla="*/ 688 w 750"/>
                  <a:gd name="T15" fmla="*/ 786 h 900"/>
                  <a:gd name="T16" fmla="*/ 677 w 750"/>
                  <a:gd name="T17" fmla="*/ 815 h 900"/>
                  <a:gd name="T18" fmla="*/ 659 w 750"/>
                  <a:gd name="T19" fmla="*/ 840 h 900"/>
                  <a:gd name="T20" fmla="*/ 635 w 750"/>
                  <a:gd name="T21" fmla="*/ 857 h 900"/>
                  <a:gd name="T22" fmla="*/ 606 w 750"/>
                  <a:gd name="T23" fmla="*/ 868 h 900"/>
                  <a:gd name="T24" fmla="*/ 164 w 750"/>
                  <a:gd name="T25" fmla="*/ 870 h 900"/>
                  <a:gd name="T26" fmla="*/ 133 w 750"/>
                  <a:gd name="T27" fmla="*/ 866 h 900"/>
                  <a:gd name="T28" fmla="*/ 106 w 750"/>
                  <a:gd name="T29" fmla="*/ 853 h 900"/>
                  <a:gd name="T30" fmla="*/ 83 w 750"/>
                  <a:gd name="T31" fmla="*/ 832 h 900"/>
                  <a:gd name="T32" fmla="*/ 68 w 750"/>
                  <a:gd name="T33" fmla="*/ 806 h 900"/>
                  <a:gd name="T34" fmla="*/ 60 w 750"/>
                  <a:gd name="T35" fmla="*/ 776 h 900"/>
                  <a:gd name="T36" fmla="*/ 690 w 750"/>
                  <a:gd name="T37" fmla="*/ 150 h 900"/>
                  <a:gd name="T38" fmla="*/ 75 w 750"/>
                  <a:gd name="T39" fmla="*/ 0 h 900"/>
                  <a:gd name="T40" fmla="*/ 53 w 750"/>
                  <a:gd name="T41" fmla="*/ 3 h 900"/>
                  <a:gd name="T42" fmla="*/ 33 w 750"/>
                  <a:gd name="T43" fmla="*/ 13 h 900"/>
                  <a:gd name="T44" fmla="*/ 17 w 750"/>
                  <a:gd name="T45" fmla="*/ 28 h 900"/>
                  <a:gd name="T46" fmla="*/ 6 w 750"/>
                  <a:gd name="T47" fmla="*/ 47 h 900"/>
                  <a:gd name="T48" fmla="*/ 0 w 750"/>
                  <a:gd name="T49" fmla="*/ 68 h 900"/>
                  <a:gd name="T50" fmla="*/ 0 w 750"/>
                  <a:gd name="T51" fmla="*/ 138 h 900"/>
                  <a:gd name="T52" fmla="*/ 4 w 750"/>
                  <a:gd name="T53" fmla="*/ 146 h 900"/>
                  <a:gd name="T54" fmla="*/ 11 w 750"/>
                  <a:gd name="T55" fmla="*/ 150 h 900"/>
                  <a:gd name="T56" fmla="*/ 30 w 750"/>
                  <a:gd name="T57" fmla="*/ 765 h 900"/>
                  <a:gd name="T58" fmla="*/ 36 w 750"/>
                  <a:gd name="T59" fmla="*/ 806 h 900"/>
                  <a:gd name="T60" fmla="*/ 53 w 750"/>
                  <a:gd name="T61" fmla="*/ 841 h 900"/>
                  <a:gd name="T62" fmla="*/ 79 w 750"/>
                  <a:gd name="T63" fmla="*/ 870 h 900"/>
                  <a:gd name="T64" fmla="*/ 112 w 750"/>
                  <a:gd name="T65" fmla="*/ 889 h 900"/>
                  <a:gd name="T66" fmla="*/ 151 w 750"/>
                  <a:gd name="T67" fmla="*/ 900 h 900"/>
                  <a:gd name="T68" fmla="*/ 599 w 750"/>
                  <a:gd name="T69" fmla="*/ 900 h 900"/>
                  <a:gd name="T70" fmla="*/ 637 w 750"/>
                  <a:gd name="T71" fmla="*/ 889 h 900"/>
                  <a:gd name="T72" fmla="*/ 671 w 750"/>
                  <a:gd name="T73" fmla="*/ 870 h 900"/>
                  <a:gd name="T74" fmla="*/ 696 w 750"/>
                  <a:gd name="T75" fmla="*/ 841 h 900"/>
                  <a:gd name="T76" fmla="*/ 713 w 750"/>
                  <a:gd name="T77" fmla="*/ 806 h 900"/>
                  <a:gd name="T78" fmla="*/ 720 w 750"/>
                  <a:gd name="T79" fmla="*/ 765 h 900"/>
                  <a:gd name="T80" fmla="*/ 738 w 750"/>
                  <a:gd name="T81" fmla="*/ 150 h 900"/>
                  <a:gd name="T82" fmla="*/ 745 w 750"/>
                  <a:gd name="T83" fmla="*/ 146 h 900"/>
                  <a:gd name="T84" fmla="*/ 750 w 750"/>
                  <a:gd name="T85" fmla="*/ 138 h 900"/>
                  <a:gd name="T86" fmla="*/ 750 w 750"/>
                  <a:gd name="T87" fmla="*/ 68 h 900"/>
                  <a:gd name="T88" fmla="*/ 743 w 750"/>
                  <a:gd name="T89" fmla="*/ 47 h 900"/>
                  <a:gd name="T90" fmla="*/ 733 w 750"/>
                  <a:gd name="T91" fmla="*/ 28 h 900"/>
                  <a:gd name="T92" fmla="*/ 717 w 750"/>
                  <a:gd name="T93" fmla="*/ 13 h 900"/>
                  <a:gd name="T94" fmla="*/ 698 w 750"/>
                  <a:gd name="T95" fmla="*/ 3 h 900"/>
                  <a:gd name="T96" fmla="*/ 677 w 750"/>
                  <a:gd name="T97" fmla="*/ 0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0" h="900">
                    <a:moveTo>
                      <a:pt x="720" y="120"/>
                    </a:moveTo>
                    <a:lnTo>
                      <a:pt x="30" y="120"/>
                    </a:lnTo>
                    <a:lnTo>
                      <a:pt x="30" y="75"/>
                    </a:lnTo>
                    <a:lnTo>
                      <a:pt x="31" y="66"/>
                    </a:lnTo>
                    <a:lnTo>
                      <a:pt x="33" y="59"/>
                    </a:lnTo>
                    <a:lnTo>
                      <a:pt x="38" y="50"/>
                    </a:lnTo>
                    <a:lnTo>
                      <a:pt x="44" y="44"/>
                    </a:lnTo>
                    <a:lnTo>
                      <a:pt x="50" y="39"/>
                    </a:lnTo>
                    <a:lnTo>
                      <a:pt x="57" y="34"/>
                    </a:lnTo>
                    <a:lnTo>
                      <a:pt x="66" y="31"/>
                    </a:lnTo>
                    <a:lnTo>
                      <a:pt x="75" y="30"/>
                    </a:lnTo>
                    <a:lnTo>
                      <a:pt x="677" y="30"/>
                    </a:lnTo>
                    <a:lnTo>
                      <a:pt x="684" y="31"/>
                    </a:lnTo>
                    <a:lnTo>
                      <a:pt x="693" y="34"/>
                    </a:lnTo>
                    <a:lnTo>
                      <a:pt x="701" y="39"/>
                    </a:lnTo>
                    <a:lnTo>
                      <a:pt x="707" y="44"/>
                    </a:lnTo>
                    <a:lnTo>
                      <a:pt x="712" y="50"/>
                    </a:lnTo>
                    <a:lnTo>
                      <a:pt x="717" y="59"/>
                    </a:lnTo>
                    <a:lnTo>
                      <a:pt x="719" y="66"/>
                    </a:lnTo>
                    <a:lnTo>
                      <a:pt x="720" y="75"/>
                    </a:lnTo>
                    <a:lnTo>
                      <a:pt x="720" y="120"/>
                    </a:lnTo>
                    <a:close/>
                    <a:moveTo>
                      <a:pt x="690" y="765"/>
                    </a:moveTo>
                    <a:lnTo>
                      <a:pt x="689" y="776"/>
                    </a:lnTo>
                    <a:lnTo>
                      <a:pt x="688" y="786"/>
                    </a:lnTo>
                    <a:lnTo>
                      <a:pt x="686" y="796"/>
                    </a:lnTo>
                    <a:lnTo>
                      <a:pt x="681" y="806"/>
                    </a:lnTo>
                    <a:lnTo>
                      <a:pt x="677" y="815"/>
                    </a:lnTo>
                    <a:lnTo>
                      <a:pt x="672" y="824"/>
                    </a:lnTo>
                    <a:lnTo>
                      <a:pt x="665" y="832"/>
                    </a:lnTo>
                    <a:lnTo>
                      <a:pt x="659" y="840"/>
                    </a:lnTo>
                    <a:lnTo>
                      <a:pt x="651" y="846"/>
                    </a:lnTo>
                    <a:lnTo>
                      <a:pt x="644" y="853"/>
                    </a:lnTo>
                    <a:lnTo>
                      <a:pt x="635" y="857"/>
                    </a:lnTo>
                    <a:lnTo>
                      <a:pt x="626" y="862"/>
                    </a:lnTo>
                    <a:lnTo>
                      <a:pt x="616" y="866"/>
                    </a:lnTo>
                    <a:lnTo>
                      <a:pt x="606" y="868"/>
                    </a:lnTo>
                    <a:lnTo>
                      <a:pt x="596" y="870"/>
                    </a:lnTo>
                    <a:lnTo>
                      <a:pt x="585" y="870"/>
                    </a:lnTo>
                    <a:lnTo>
                      <a:pt x="164" y="870"/>
                    </a:lnTo>
                    <a:lnTo>
                      <a:pt x="154" y="870"/>
                    </a:lnTo>
                    <a:lnTo>
                      <a:pt x="143" y="868"/>
                    </a:lnTo>
                    <a:lnTo>
                      <a:pt x="133" y="866"/>
                    </a:lnTo>
                    <a:lnTo>
                      <a:pt x="124" y="862"/>
                    </a:lnTo>
                    <a:lnTo>
                      <a:pt x="114" y="857"/>
                    </a:lnTo>
                    <a:lnTo>
                      <a:pt x="106" y="853"/>
                    </a:lnTo>
                    <a:lnTo>
                      <a:pt x="98" y="846"/>
                    </a:lnTo>
                    <a:lnTo>
                      <a:pt x="91" y="840"/>
                    </a:lnTo>
                    <a:lnTo>
                      <a:pt x="83" y="832"/>
                    </a:lnTo>
                    <a:lnTo>
                      <a:pt x="78" y="824"/>
                    </a:lnTo>
                    <a:lnTo>
                      <a:pt x="72" y="815"/>
                    </a:lnTo>
                    <a:lnTo>
                      <a:pt x="68" y="806"/>
                    </a:lnTo>
                    <a:lnTo>
                      <a:pt x="64" y="796"/>
                    </a:lnTo>
                    <a:lnTo>
                      <a:pt x="62" y="786"/>
                    </a:lnTo>
                    <a:lnTo>
                      <a:pt x="60" y="776"/>
                    </a:lnTo>
                    <a:lnTo>
                      <a:pt x="60" y="765"/>
                    </a:lnTo>
                    <a:lnTo>
                      <a:pt x="60" y="150"/>
                    </a:lnTo>
                    <a:lnTo>
                      <a:pt x="690" y="150"/>
                    </a:lnTo>
                    <a:lnTo>
                      <a:pt x="690" y="765"/>
                    </a:lnTo>
                    <a:close/>
                    <a:moveTo>
                      <a:pt x="677" y="0"/>
                    </a:moveTo>
                    <a:lnTo>
                      <a:pt x="75" y="0"/>
                    </a:lnTo>
                    <a:lnTo>
                      <a:pt x="67" y="0"/>
                    </a:lnTo>
                    <a:lnTo>
                      <a:pt x="60" y="1"/>
                    </a:lnTo>
                    <a:lnTo>
                      <a:pt x="53" y="3"/>
                    </a:lnTo>
                    <a:lnTo>
                      <a:pt x="46" y="7"/>
                    </a:lnTo>
                    <a:lnTo>
                      <a:pt x="39" y="10"/>
                    </a:lnTo>
                    <a:lnTo>
                      <a:pt x="33" y="13"/>
                    </a:lnTo>
                    <a:lnTo>
                      <a:pt x="27" y="18"/>
                    </a:lnTo>
                    <a:lnTo>
                      <a:pt x="22" y="23"/>
                    </a:lnTo>
                    <a:lnTo>
                      <a:pt x="17" y="28"/>
                    </a:lnTo>
                    <a:lnTo>
                      <a:pt x="12" y="34"/>
                    </a:lnTo>
                    <a:lnTo>
                      <a:pt x="9" y="41"/>
                    </a:lnTo>
                    <a:lnTo>
                      <a:pt x="6" y="47"/>
                    </a:lnTo>
                    <a:lnTo>
                      <a:pt x="3" y="54"/>
                    </a:lnTo>
                    <a:lnTo>
                      <a:pt x="1" y="60"/>
                    </a:lnTo>
                    <a:lnTo>
                      <a:pt x="0" y="68"/>
                    </a:lnTo>
                    <a:lnTo>
                      <a:pt x="0" y="75"/>
                    </a:lnTo>
                    <a:lnTo>
                      <a:pt x="0" y="135"/>
                    </a:lnTo>
                    <a:lnTo>
                      <a:pt x="0" y="138"/>
                    </a:lnTo>
                    <a:lnTo>
                      <a:pt x="1" y="141"/>
                    </a:lnTo>
                    <a:lnTo>
                      <a:pt x="2" y="143"/>
                    </a:lnTo>
                    <a:lnTo>
                      <a:pt x="4" y="146"/>
                    </a:lnTo>
                    <a:lnTo>
                      <a:pt x="6" y="148"/>
                    </a:lnTo>
                    <a:lnTo>
                      <a:pt x="8" y="149"/>
                    </a:lnTo>
                    <a:lnTo>
                      <a:pt x="11" y="150"/>
                    </a:lnTo>
                    <a:lnTo>
                      <a:pt x="15" y="150"/>
                    </a:lnTo>
                    <a:lnTo>
                      <a:pt x="30" y="150"/>
                    </a:lnTo>
                    <a:lnTo>
                      <a:pt x="30" y="765"/>
                    </a:lnTo>
                    <a:lnTo>
                      <a:pt x="31" y="779"/>
                    </a:lnTo>
                    <a:lnTo>
                      <a:pt x="33" y="793"/>
                    </a:lnTo>
                    <a:lnTo>
                      <a:pt x="36" y="806"/>
                    </a:lnTo>
                    <a:lnTo>
                      <a:pt x="40" y="817"/>
                    </a:lnTo>
                    <a:lnTo>
                      <a:pt x="46" y="829"/>
                    </a:lnTo>
                    <a:lnTo>
                      <a:pt x="53" y="841"/>
                    </a:lnTo>
                    <a:lnTo>
                      <a:pt x="61" y="851"/>
                    </a:lnTo>
                    <a:lnTo>
                      <a:pt x="69" y="860"/>
                    </a:lnTo>
                    <a:lnTo>
                      <a:pt x="79" y="870"/>
                    </a:lnTo>
                    <a:lnTo>
                      <a:pt x="90" y="877"/>
                    </a:lnTo>
                    <a:lnTo>
                      <a:pt x="100" y="884"/>
                    </a:lnTo>
                    <a:lnTo>
                      <a:pt x="112" y="889"/>
                    </a:lnTo>
                    <a:lnTo>
                      <a:pt x="125" y="894"/>
                    </a:lnTo>
                    <a:lnTo>
                      <a:pt x="138" y="898"/>
                    </a:lnTo>
                    <a:lnTo>
                      <a:pt x="151" y="900"/>
                    </a:lnTo>
                    <a:lnTo>
                      <a:pt x="164" y="900"/>
                    </a:lnTo>
                    <a:lnTo>
                      <a:pt x="585" y="900"/>
                    </a:lnTo>
                    <a:lnTo>
                      <a:pt x="599" y="900"/>
                    </a:lnTo>
                    <a:lnTo>
                      <a:pt x="612" y="898"/>
                    </a:lnTo>
                    <a:lnTo>
                      <a:pt x="625" y="894"/>
                    </a:lnTo>
                    <a:lnTo>
                      <a:pt x="637" y="889"/>
                    </a:lnTo>
                    <a:lnTo>
                      <a:pt x="649" y="884"/>
                    </a:lnTo>
                    <a:lnTo>
                      <a:pt x="660" y="877"/>
                    </a:lnTo>
                    <a:lnTo>
                      <a:pt x="671" y="870"/>
                    </a:lnTo>
                    <a:lnTo>
                      <a:pt x="680" y="860"/>
                    </a:lnTo>
                    <a:lnTo>
                      <a:pt x="689" y="851"/>
                    </a:lnTo>
                    <a:lnTo>
                      <a:pt x="696" y="841"/>
                    </a:lnTo>
                    <a:lnTo>
                      <a:pt x="704" y="829"/>
                    </a:lnTo>
                    <a:lnTo>
                      <a:pt x="709" y="817"/>
                    </a:lnTo>
                    <a:lnTo>
                      <a:pt x="713" y="806"/>
                    </a:lnTo>
                    <a:lnTo>
                      <a:pt x="717" y="793"/>
                    </a:lnTo>
                    <a:lnTo>
                      <a:pt x="719" y="779"/>
                    </a:lnTo>
                    <a:lnTo>
                      <a:pt x="720" y="765"/>
                    </a:lnTo>
                    <a:lnTo>
                      <a:pt x="720" y="150"/>
                    </a:lnTo>
                    <a:lnTo>
                      <a:pt x="735" y="150"/>
                    </a:lnTo>
                    <a:lnTo>
                      <a:pt x="738" y="150"/>
                    </a:lnTo>
                    <a:lnTo>
                      <a:pt x="740" y="149"/>
                    </a:lnTo>
                    <a:lnTo>
                      <a:pt x="743" y="148"/>
                    </a:lnTo>
                    <a:lnTo>
                      <a:pt x="745" y="146"/>
                    </a:lnTo>
                    <a:lnTo>
                      <a:pt x="748" y="143"/>
                    </a:lnTo>
                    <a:lnTo>
                      <a:pt x="749" y="141"/>
                    </a:lnTo>
                    <a:lnTo>
                      <a:pt x="750" y="138"/>
                    </a:lnTo>
                    <a:lnTo>
                      <a:pt x="750" y="135"/>
                    </a:lnTo>
                    <a:lnTo>
                      <a:pt x="750" y="75"/>
                    </a:lnTo>
                    <a:lnTo>
                      <a:pt x="750" y="68"/>
                    </a:lnTo>
                    <a:lnTo>
                      <a:pt x="749" y="60"/>
                    </a:lnTo>
                    <a:lnTo>
                      <a:pt x="747" y="54"/>
                    </a:lnTo>
                    <a:lnTo>
                      <a:pt x="743" y="47"/>
                    </a:lnTo>
                    <a:lnTo>
                      <a:pt x="740" y="41"/>
                    </a:lnTo>
                    <a:lnTo>
                      <a:pt x="737" y="34"/>
                    </a:lnTo>
                    <a:lnTo>
                      <a:pt x="733" y="28"/>
                    </a:lnTo>
                    <a:lnTo>
                      <a:pt x="727" y="23"/>
                    </a:lnTo>
                    <a:lnTo>
                      <a:pt x="723" y="18"/>
                    </a:lnTo>
                    <a:lnTo>
                      <a:pt x="717" y="13"/>
                    </a:lnTo>
                    <a:lnTo>
                      <a:pt x="711" y="10"/>
                    </a:lnTo>
                    <a:lnTo>
                      <a:pt x="705" y="7"/>
                    </a:lnTo>
                    <a:lnTo>
                      <a:pt x="698" y="3"/>
                    </a:lnTo>
                    <a:lnTo>
                      <a:pt x="691" y="1"/>
                    </a:lnTo>
                    <a:lnTo>
                      <a:pt x="683" y="0"/>
                    </a:lnTo>
                    <a:lnTo>
                      <a:pt x="6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359">
                <a:extLst>
                  <a:ext uri="{FF2B5EF4-FFF2-40B4-BE49-F238E27FC236}">
                    <a16:creationId xmlns="" xmlns:a16="http://schemas.microsoft.com/office/drawing/2014/main" id="{46938B0B-B2EE-408C-AFE3-2DDFC76EF8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53625" y="1422400"/>
                <a:ext cx="161925" cy="161925"/>
              </a:xfrm>
              <a:custGeom>
                <a:avLst/>
                <a:gdLst>
                  <a:gd name="T0" fmla="*/ 30 w 511"/>
                  <a:gd name="T1" fmla="*/ 30 h 510"/>
                  <a:gd name="T2" fmla="*/ 481 w 511"/>
                  <a:gd name="T3" fmla="*/ 30 h 510"/>
                  <a:gd name="T4" fmla="*/ 481 w 511"/>
                  <a:gd name="T5" fmla="*/ 480 h 510"/>
                  <a:gd name="T6" fmla="*/ 30 w 511"/>
                  <a:gd name="T7" fmla="*/ 480 h 510"/>
                  <a:gd name="T8" fmla="*/ 30 w 511"/>
                  <a:gd name="T9" fmla="*/ 30 h 510"/>
                  <a:gd name="T10" fmla="*/ 15 w 511"/>
                  <a:gd name="T11" fmla="*/ 510 h 510"/>
                  <a:gd name="T12" fmla="*/ 496 w 511"/>
                  <a:gd name="T13" fmla="*/ 510 h 510"/>
                  <a:gd name="T14" fmla="*/ 499 w 511"/>
                  <a:gd name="T15" fmla="*/ 510 h 510"/>
                  <a:gd name="T16" fmla="*/ 501 w 511"/>
                  <a:gd name="T17" fmla="*/ 509 h 510"/>
                  <a:gd name="T18" fmla="*/ 504 w 511"/>
                  <a:gd name="T19" fmla="*/ 508 h 510"/>
                  <a:gd name="T20" fmla="*/ 507 w 511"/>
                  <a:gd name="T21" fmla="*/ 506 h 510"/>
                  <a:gd name="T22" fmla="*/ 508 w 511"/>
                  <a:gd name="T23" fmla="*/ 504 h 510"/>
                  <a:gd name="T24" fmla="*/ 510 w 511"/>
                  <a:gd name="T25" fmla="*/ 501 h 510"/>
                  <a:gd name="T26" fmla="*/ 511 w 511"/>
                  <a:gd name="T27" fmla="*/ 498 h 510"/>
                  <a:gd name="T28" fmla="*/ 511 w 511"/>
                  <a:gd name="T29" fmla="*/ 495 h 510"/>
                  <a:gd name="T30" fmla="*/ 511 w 511"/>
                  <a:gd name="T31" fmla="*/ 15 h 510"/>
                  <a:gd name="T32" fmla="*/ 511 w 511"/>
                  <a:gd name="T33" fmla="*/ 13 h 510"/>
                  <a:gd name="T34" fmla="*/ 510 w 511"/>
                  <a:gd name="T35" fmla="*/ 9 h 510"/>
                  <a:gd name="T36" fmla="*/ 508 w 511"/>
                  <a:gd name="T37" fmla="*/ 7 h 510"/>
                  <a:gd name="T38" fmla="*/ 507 w 511"/>
                  <a:gd name="T39" fmla="*/ 5 h 510"/>
                  <a:gd name="T40" fmla="*/ 504 w 511"/>
                  <a:gd name="T41" fmla="*/ 3 h 510"/>
                  <a:gd name="T42" fmla="*/ 501 w 511"/>
                  <a:gd name="T43" fmla="*/ 1 h 510"/>
                  <a:gd name="T44" fmla="*/ 499 w 511"/>
                  <a:gd name="T45" fmla="*/ 1 h 510"/>
                  <a:gd name="T46" fmla="*/ 496 w 511"/>
                  <a:gd name="T47" fmla="*/ 0 h 510"/>
                  <a:gd name="T48" fmla="*/ 15 w 511"/>
                  <a:gd name="T49" fmla="*/ 0 h 510"/>
                  <a:gd name="T50" fmla="*/ 12 w 511"/>
                  <a:gd name="T51" fmla="*/ 1 h 510"/>
                  <a:gd name="T52" fmla="*/ 10 w 511"/>
                  <a:gd name="T53" fmla="*/ 1 h 510"/>
                  <a:gd name="T54" fmla="*/ 7 w 511"/>
                  <a:gd name="T55" fmla="*/ 3 h 510"/>
                  <a:gd name="T56" fmla="*/ 5 w 511"/>
                  <a:gd name="T57" fmla="*/ 5 h 510"/>
                  <a:gd name="T58" fmla="*/ 3 w 511"/>
                  <a:gd name="T59" fmla="*/ 7 h 510"/>
                  <a:gd name="T60" fmla="*/ 2 w 511"/>
                  <a:gd name="T61" fmla="*/ 9 h 510"/>
                  <a:gd name="T62" fmla="*/ 0 w 511"/>
                  <a:gd name="T63" fmla="*/ 13 h 510"/>
                  <a:gd name="T64" fmla="*/ 0 w 511"/>
                  <a:gd name="T65" fmla="*/ 15 h 510"/>
                  <a:gd name="T66" fmla="*/ 0 w 511"/>
                  <a:gd name="T67" fmla="*/ 495 h 510"/>
                  <a:gd name="T68" fmla="*/ 0 w 511"/>
                  <a:gd name="T69" fmla="*/ 498 h 510"/>
                  <a:gd name="T70" fmla="*/ 2 w 511"/>
                  <a:gd name="T71" fmla="*/ 501 h 510"/>
                  <a:gd name="T72" fmla="*/ 3 w 511"/>
                  <a:gd name="T73" fmla="*/ 504 h 510"/>
                  <a:gd name="T74" fmla="*/ 5 w 511"/>
                  <a:gd name="T75" fmla="*/ 506 h 510"/>
                  <a:gd name="T76" fmla="*/ 7 w 511"/>
                  <a:gd name="T77" fmla="*/ 508 h 510"/>
                  <a:gd name="T78" fmla="*/ 10 w 511"/>
                  <a:gd name="T79" fmla="*/ 509 h 510"/>
                  <a:gd name="T80" fmla="*/ 12 w 511"/>
                  <a:gd name="T81" fmla="*/ 510 h 510"/>
                  <a:gd name="T82" fmla="*/ 15 w 511"/>
                  <a:gd name="T83" fmla="*/ 51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11" h="510">
                    <a:moveTo>
                      <a:pt x="30" y="30"/>
                    </a:moveTo>
                    <a:lnTo>
                      <a:pt x="481" y="30"/>
                    </a:lnTo>
                    <a:lnTo>
                      <a:pt x="481" y="480"/>
                    </a:lnTo>
                    <a:lnTo>
                      <a:pt x="30" y="480"/>
                    </a:lnTo>
                    <a:lnTo>
                      <a:pt x="30" y="30"/>
                    </a:lnTo>
                    <a:close/>
                    <a:moveTo>
                      <a:pt x="15" y="510"/>
                    </a:moveTo>
                    <a:lnTo>
                      <a:pt x="496" y="510"/>
                    </a:lnTo>
                    <a:lnTo>
                      <a:pt x="499" y="510"/>
                    </a:lnTo>
                    <a:lnTo>
                      <a:pt x="501" y="509"/>
                    </a:lnTo>
                    <a:lnTo>
                      <a:pt x="504" y="508"/>
                    </a:lnTo>
                    <a:lnTo>
                      <a:pt x="507" y="506"/>
                    </a:lnTo>
                    <a:lnTo>
                      <a:pt x="508" y="504"/>
                    </a:lnTo>
                    <a:lnTo>
                      <a:pt x="510" y="501"/>
                    </a:lnTo>
                    <a:lnTo>
                      <a:pt x="511" y="498"/>
                    </a:lnTo>
                    <a:lnTo>
                      <a:pt x="511" y="495"/>
                    </a:lnTo>
                    <a:lnTo>
                      <a:pt x="511" y="15"/>
                    </a:lnTo>
                    <a:lnTo>
                      <a:pt x="511" y="13"/>
                    </a:lnTo>
                    <a:lnTo>
                      <a:pt x="510" y="9"/>
                    </a:lnTo>
                    <a:lnTo>
                      <a:pt x="508" y="7"/>
                    </a:lnTo>
                    <a:lnTo>
                      <a:pt x="507" y="5"/>
                    </a:lnTo>
                    <a:lnTo>
                      <a:pt x="504" y="3"/>
                    </a:lnTo>
                    <a:lnTo>
                      <a:pt x="501" y="1"/>
                    </a:lnTo>
                    <a:lnTo>
                      <a:pt x="499" y="1"/>
                    </a:lnTo>
                    <a:lnTo>
                      <a:pt x="496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495"/>
                    </a:lnTo>
                    <a:lnTo>
                      <a:pt x="0" y="498"/>
                    </a:lnTo>
                    <a:lnTo>
                      <a:pt x="2" y="501"/>
                    </a:lnTo>
                    <a:lnTo>
                      <a:pt x="3" y="504"/>
                    </a:lnTo>
                    <a:lnTo>
                      <a:pt x="5" y="506"/>
                    </a:lnTo>
                    <a:lnTo>
                      <a:pt x="7" y="508"/>
                    </a:lnTo>
                    <a:lnTo>
                      <a:pt x="10" y="509"/>
                    </a:lnTo>
                    <a:lnTo>
                      <a:pt x="12" y="510"/>
                    </a:lnTo>
                    <a:lnTo>
                      <a:pt x="15" y="5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360">
                <a:extLst>
                  <a:ext uri="{FF2B5EF4-FFF2-40B4-BE49-F238E27FC236}">
                    <a16:creationId xmlns="" xmlns:a16="http://schemas.microsoft.com/office/drawing/2014/main" id="{F0F6A051-DD81-45A9-839A-24D4998287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72675" y="1441450"/>
                <a:ext cx="123825" cy="123825"/>
              </a:xfrm>
              <a:custGeom>
                <a:avLst/>
                <a:gdLst>
                  <a:gd name="T0" fmla="*/ 256 w 391"/>
                  <a:gd name="T1" fmla="*/ 240 h 390"/>
                  <a:gd name="T2" fmla="*/ 250 w 391"/>
                  <a:gd name="T3" fmla="*/ 241 h 390"/>
                  <a:gd name="T4" fmla="*/ 245 w 391"/>
                  <a:gd name="T5" fmla="*/ 245 h 390"/>
                  <a:gd name="T6" fmla="*/ 242 w 391"/>
                  <a:gd name="T7" fmla="*/ 250 h 390"/>
                  <a:gd name="T8" fmla="*/ 241 w 391"/>
                  <a:gd name="T9" fmla="*/ 255 h 390"/>
                  <a:gd name="T10" fmla="*/ 150 w 391"/>
                  <a:gd name="T11" fmla="*/ 360 h 390"/>
                  <a:gd name="T12" fmla="*/ 150 w 391"/>
                  <a:gd name="T13" fmla="*/ 252 h 390"/>
                  <a:gd name="T14" fmla="*/ 148 w 391"/>
                  <a:gd name="T15" fmla="*/ 247 h 390"/>
                  <a:gd name="T16" fmla="*/ 144 w 391"/>
                  <a:gd name="T17" fmla="*/ 242 h 390"/>
                  <a:gd name="T18" fmla="*/ 138 w 391"/>
                  <a:gd name="T19" fmla="*/ 240 h 390"/>
                  <a:gd name="T20" fmla="*/ 30 w 391"/>
                  <a:gd name="T21" fmla="*/ 240 h 390"/>
                  <a:gd name="T22" fmla="*/ 135 w 391"/>
                  <a:gd name="T23" fmla="*/ 150 h 390"/>
                  <a:gd name="T24" fmla="*/ 142 w 391"/>
                  <a:gd name="T25" fmla="*/ 149 h 390"/>
                  <a:gd name="T26" fmla="*/ 146 w 391"/>
                  <a:gd name="T27" fmla="*/ 146 h 390"/>
                  <a:gd name="T28" fmla="*/ 149 w 391"/>
                  <a:gd name="T29" fmla="*/ 141 h 390"/>
                  <a:gd name="T30" fmla="*/ 150 w 391"/>
                  <a:gd name="T31" fmla="*/ 136 h 390"/>
                  <a:gd name="T32" fmla="*/ 241 w 391"/>
                  <a:gd name="T33" fmla="*/ 30 h 390"/>
                  <a:gd name="T34" fmla="*/ 241 w 391"/>
                  <a:gd name="T35" fmla="*/ 139 h 390"/>
                  <a:gd name="T36" fmla="*/ 243 w 391"/>
                  <a:gd name="T37" fmla="*/ 144 h 390"/>
                  <a:gd name="T38" fmla="*/ 248 w 391"/>
                  <a:gd name="T39" fmla="*/ 147 h 390"/>
                  <a:gd name="T40" fmla="*/ 253 w 391"/>
                  <a:gd name="T41" fmla="*/ 149 h 390"/>
                  <a:gd name="T42" fmla="*/ 361 w 391"/>
                  <a:gd name="T43" fmla="*/ 150 h 390"/>
                  <a:gd name="T44" fmla="*/ 376 w 391"/>
                  <a:gd name="T45" fmla="*/ 119 h 390"/>
                  <a:gd name="T46" fmla="*/ 271 w 391"/>
                  <a:gd name="T47" fmla="*/ 15 h 390"/>
                  <a:gd name="T48" fmla="*/ 269 w 391"/>
                  <a:gd name="T49" fmla="*/ 9 h 390"/>
                  <a:gd name="T50" fmla="*/ 266 w 391"/>
                  <a:gd name="T51" fmla="*/ 5 h 390"/>
                  <a:gd name="T52" fmla="*/ 261 w 391"/>
                  <a:gd name="T53" fmla="*/ 2 h 390"/>
                  <a:gd name="T54" fmla="*/ 256 w 391"/>
                  <a:gd name="T55" fmla="*/ 0 h 390"/>
                  <a:gd name="T56" fmla="*/ 133 w 391"/>
                  <a:gd name="T57" fmla="*/ 1 h 390"/>
                  <a:gd name="T58" fmla="*/ 128 w 391"/>
                  <a:gd name="T59" fmla="*/ 3 h 390"/>
                  <a:gd name="T60" fmla="*/ 123 w 391"/>
                  <a:gd name="T61" fmla="*/ 7 h 390"/>
                  <a:gd name="T62" fmla="*/ 121 w 391"/>
                  <a:gd name="T63" fmla="*/ 13 h 390"/>
                  <a:gd name="T64" fmla="*/ 120 w 391"/>
                  <a:gd name="T65" fmla="*/ 119 h 390"/>
                  <a:gd name="T66" fmla="*/ 12 w 391"/>
                  <a:gd name="T67" fmla="*/ 121 h 390"/>
                  <a:gd name="T68" fmla="*/ 7 w 391"/>
                  <a:gd name="T69" fmla="*/ 123 h 390"/>
                  <a:gd name="T70" fmla="*/ 4 w 391"/>
                  <a:gd name="T71" fmla="*/ 127 h 390"/>
                  <a:gd name="T72" fmla="*/ 0 w 391"/>
                  <a:gd name="T73" fmla="*/ 132 h 390"/>
                  <a:gd name="T74" fmla="*/ 0 w 391"/>
                  <a:gd name="T75" fmla="*/ 255 h 390"/>
                  <a:gd name="T76" fmla="*/ 1 w 391"/>
                  <a:gd name="T77" fmla="*/ 261 h 390"/>
                  <a:gd name="T78" fmla="*/ 5 w 391"/>
                  <a:gd name="T79" fmla="*/ 266 h 390"/>
                  <a:gd name="T80" fmla="*/ 10 w 391"/>
                  <a:gd name="T81" fmla="*/ 269 h 390"/>
                  <a:gd name="T82" fmla="*/ 15 w 391"/>
                  <a:gd name="T83" fmla="*/ 270 h 390"/>
                  <a:gd name="T84" fmla="*/ 120 w 391"/>
                  <a:gd name="T85" fmla="*/ 375 h 390"/>
                  <a:gd name="T86" fmla="*/ 121 w 391"/>
                  <a:gd name="T87" fmla="*/ 382 h 390"/>
                  <a:gd name="T88" fmla="*/ 125 w 391"/>
                  <a:gd name="T89" fmla="*/ 386 h 390"/>
                  <a:gd name="T90" fmla="*/ 130 w 391"/>
                  <a:gd name="T91" fmla="*/ 389 h 390"/>
                  <a:gd name="T92" fmla="*/ 135 w 391"/>
                  <a:gd name="T93" fmla="*/ 390 h 390"/>
                  <a:gd name="T94" fmla="*/ 258 w 391"/>
                  <a:gd name="T95" fmla="*/ 390 h 390"/>
                  <a:gd name="T96" fmla="*/ 264 w 391"/>
                  <a:gd name="T97" fmla="*/ 388 h 390"/>
                  <a:gd name="T98" fmla="*/ 268 w 391"/>
                  <a:gd name="T99" fmla="*/ 384 h 390"/>
                  <a:gd name="T100" fmla="*/ 270 w 391"/>
                  <a:gd name="T101" fmla="*/ 378 h 390"/>
                  <a:gd name="T102" fmla="*/ 271 w 391"/>
                  <a:gd name="T103" fmla="*/ 270 h 390"/>
                  <a:gd name="T104" fmla="*/ 379 w 391"/>
                  <a:gd name="T105" fmla="*/ 269 h 390"/>
                  <a:gd name="T106" fmla="*/ 385 w 391"/>
                  <a:gd name="T107" fmla="*/ 268 h 390"/>
                  <a:gd name="T108" fmla="*/ 388 w 391"/>
                  <a:gd name="T109" fmla="*/ 264 h 390"/>
                  <a:gd name="T110" fmla="*/ 390 w 391"/>
                  <a:gd name="T111" fmla="*/ 259 h 390"/>
                  <a:gd name="T112" fmla="*/ 391 w 391"/>
                  <a:gd name="T113" fmla="*/ 136 h 390"/>
                  <a:gd name="T114" fmla="*/ 390 w 391"/>
                  <a:gd name="T115" fmla="*/ 129 h 390"/>
                  <a:gd name="T116" fmla="*/ 387 w 391"/>
                  <a:gd name="T117" fmla="*/ 125 h 390"/>
                  <a:gd name="T118" fmla="*/ 381 w 391"/>
                  <a:gd name="T119" fmla="*/ 122 h 390"/>
                  <a:gd name="T120" fmla="*/ 376 w 391"/>
                  <a:gd name="T121" fmla="*/ 11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1" h="390">
                    <a:moveTo>
                      <a:pt x="361" y="240"/>
                    </a:moveTo>
                    <a:lnTo>
                      <a:pt x="256" y="240"/>
                    </a:lnTo>
                    <a:lnTo>
                      <a:pt x="253" y="240"/>
                    </a:lnTo>
                    <a:lnTo>
                      <a:pt x="250" y="241"/>
                    </a:lnTo>
                    <a:lnTo>
                      <a:pt x="248" y="242"/>
                    </a:lnTo>
                    <a:lnTo>
                      <a:pt x="245" y="245"/>
                    </a:lnTo>
                    <a:lnTo>
                      <a:pt x="243" y="247"/>
                    </a:lnTo>
                    <a:lnTo>
                      <a:pt x="242" y="250"/>
                    </a:lnTo>
                    <a:lnTo>
                      <a:pt x="241" y="252"/>
                    </a:lnTo>
                    <a:lnTo>
                      <a:pt x="241" y="255"/>
                    </a:lnTo>
                    <a:lnTo>
                      <a:pt x="241" y="360"/>
                    </a:lnTo>
                    <a:lnTo>
                      <a:pt x="150" y="360"/>
                    </a:lnTo>
                    <a:lnTo>
                      <a:pt x="150" y="255"/>
                    </a:lnTo>
                    <a:lnTo>
                      <a:pt x="150" y="252"/>
                    </a:lnTo>
                    <a:lnTo>
                      <a:pt x="149" y="250"/>
                    </a:lnTo>
                    <a:lnTo>
                      <a:pt x="148" y="247"/>
                    </a:lnTo>
                    <a:lnTo>
                      <a:pt x="146" y="245"/>
                    </a:lnTo>
                    <a:lnTo>
                      <a:pt x="144" y="242"/>
                    </a:lnTo>
                    <a:lnTo>
                      <a:pt x="142" y="241"/>
                    </a:lnTo>
                    <a:lnTo>
                      <a:pt x="138" y="240"/>
                    </a:lnTo>
                    <a:lnTo>
                      <a:pt x="135" y="240"/>
                    </a:lnTo>
                    <a:lnTo>
                      <a:pt x="30" y="240"/>
                    </a:lnTo>
                    <a:lnTo>
                      <a:pt x="30" y="150"/>
                    </a:lnTo>
                    <a:lnTo>
                      <a:pt x="135" y="150"/>
                    </a:lnTo>
                    <a:lnTo>
                      <a:pt x="138" y="149"/>
                    </a:lnTo>
                    <a:lnTo>
                      <a:pt x="142" y="149"/>
                    </a:lnTo>
                    <a:lnTo>
                      <a:pt x="144" y="147"/>
                    </a:lnTo>
                    <a:lnTo>
                      <a:pt x="146" y="146"/>
                    </a:lnTo>
                    <a:lnTo>
                      <a:pt x="148" y="144"/>
                    </a:lnTo>
                    <a:lnTo>
                      <a:pt x="149" y="141"/>
                    </a:lnTo>
                    <a:lnTo>
                      <a:pt x="150" y="139"/>
                    </a:lnTo>
                    <a:lnTo>
                      <a:pt x="150" y="136"/>
                    </a:lnTo>
                    <a:lnTo>
                      <a:pt x="150" y="30"/>
                    </a:lnTo>
                    <a:lnTo>
                      <a:pt x="241" y="30"/>
                    </a:lnTo>
                    <a:lnTo>
                      <a:pt x="241" y="136"/>
                    </a:lnTo>
                    <a:lnTo>
                      <a:pt x="241" y="139"/>
                    </a:lnTo>
                    <a:lnTo>
                      <a:pt x="242" y="141"/>
                    </a:lnTo>
                    <a:lnTo>
                      <a:pt x="243" y="144"/>
                    </a:lnTo>
                    <a:lnTo>
                      <a:pt x="245" y="146"/>
                    </a:lnTo>
                    <a:lnTo>
                      <a:pt x="248" y="147"/>
                    </a:lnTo>
                    <a:lnTo>
                      <a:pt x="250" y="149"/>
                    </a:lnTo>
                    <a:lnTo>
                      <a:pt x="253" y="149"/>
                    </a:lnTo>
                    <a:lnTo>
                      <a:pt x="256" y="150"/>
                    </a:lnTo>
                    <a:lnTo>
                      <a:pt x="361" y="150"/>
                    </a:lnTo>
                    <a:lnTo>
                      <a:pt x="361" y="240"/>
                    </a:lnTo>
                    <a:close/>
                    <a:moveTo>
                      <a:pt x="376" y="119"/>
                    </a:moveTo>
                    <a:lnTo>
                      <a:pt x="271" y="119"/>
                    </a:lnTo>
                    <a:lnTo>
                      <a:pt x="271" y="15"/>
                    </a:lnTo>
                    <a:lnTo>
                      <a:pt x="270" y="13"/>
                    </a:lnTo>
                    <a:lnTo>
                      <a:pt x="269" y="9"/>
                    </a:lnTo>
                    <a:lnTo>
                      <a:pt x="268" y="7"/>
                    </a:lnTo>
                    <a:lnTo>
                      <a:pt x="266" y="5"/>
                    </a:lnTo>
                    <a:lnTo>
                      <a:pt x="264" y="3"/>
                    </a:lnTo>
                    <a:lnTo>
                      <a:pt x="261" y="2"/>
                    </a:lnTo>
                    <a:lnTo>
                      <a:pt x="258" y="1"/>
                    </a:lnTo>
                    <a:lnTo>
                      <a:pt x="256" y="0"/>
                    </a:lnTo>
                    <a:lnTo>
                      <a:pt x="135" y="0"/>
                    </a:lnTo>
                    <a:lnTo>
                      <a:pt x="133" y="1"/>
                    </a:lnTo>
                    <a:lnTo>
                      <a:pt x="130" y="2"/>
                    </a:lnTo>
                    <a:lnTo>
                      <a:pt x="128" y="3"/>
                    </a:lnTo>
                    <a:lnTo>
                      <a:pt x="125" y="5"/>
                    </a:lnTo>
                    <a:lnTo>
                      <a:pt x="123" y="7"/>
                    </a:lnTo>
                    <a:lnTo>
                      <a:pt x="121" y="9"/>
                    </a:lnTo>
                    <a:lnTo>
                      <a:pt x="121" y="13"/>
                    </a:lnTo>
                    <a:lnTo>
                      <a:pt x="120" y="15"/>
                    </a:lnTo>
                    <a:lnTo>
                      <a:pt x="120" y="119"/>
                    </a:lnTo>
                    <a:lnTo>
                      <a:pt x="15" y="119"/>
                    </a:lnTo>
                    <a:lnTo>
                      <a:pt x="12" y="121"/>
                    </a:lnTo>
                    <a:lnTo>
                      <a:pt x="10" y="122"/>
                    </a:lnTo>
                    <a:lnTo>
                      <a:pt x="7" y="123"/>
                    </a:lnTo>
                    <a:lnTo>
                      <a:pt x="5" y="125"/>
                    </a:lnTo>
                    <a:lnTo>
                      <a:pt x="4" y="127"/>
                    </a:lnTo>
                    <a:lnTo>
                      <a:pt x="1" y="129"/>
                    </a:lnTo>
                    <a:lnTo>
                      <a:pt x="0" y="132"/>
                    </a:lnTo>
                    <a:lnTo>
                      <a:pt x="0" y="136"/>
                    </a:lnTo>
                    <a:lnTo>
                      <a:pt x="0" y="255"/>
                    </a:lnTo>
                    <a:lnTo>
                      <a:pt x="0" y="259"/>
                    </a:lnTo>
                    <a:lnTo>
                      <a:pt x="1" y="261"/>
                    </a:lnTo>
                    <a:lnTo>
                      <a:pt x="4" y="264"/>
                    </a:lnTo>
                    <a:lnTo>
                      <a:pt x="5" y="266"/>
                    </a:lnTo>
                    <a:lnTo>
                      <a:pt x="7" y="268"/>
                    </a:lnTo>
                    <a:lnTo>
                      <a:pt x="10" y="269"/>
                    </a:lnTo>
                    <a:lnTo>
                      <a:pt x="12" y="269"/>
                    </a:lnTo>
                    <a:lnTo>
                      <a:pt x="15" y="270"/>
                    </a:lnTo>
                    <a:lnTo>
                      <a:pt x="120" y="270"/>
                    </a:lnTo>
                    <a:lnTo>
                      <a:pt x="120" y="375"/>
                    </a:lnTo>
                    <a:lnTo>
                      <a:pt x="121" y="378"/>
                    </a:lnTo>
                    <a:lnTo>
                      <a:pt x="121" y="382"/>
                    </a:lnTo>
                    <a:lnTo>
                      <a:pt x="123" y="384"/>
                    </a:lnTo>
                    <a:lnTo>
                      <a:pt x="125" y="386"/>
                    </a:lnTo>
                    <a:lnTo>
                      <a:pt x="128" y="388"/>
                    </a:lnTo>
                    <a:lnTo>
                      <a:pt x="130" y="389"/>
                    </a:lnTo>
                    <a:lnTo>
                      <a:pt x="133" y="390"/>
                    </a:lnTo>
                    <a:lnTo>
                      <a:pt x="135" y="390"/>
                    </a:lnTo>
                    <a:lnTo>
                      <a:pt x="256" y="390"/>
                    </a:lnTo>
                    <a:lnTo>
                      <a:pt x="258" y="390"/>
                    </a:lnTo>
                    <a:lnTo>
                      <a:pt x="261" y="389"/>
                    </a:lnTo>
                    <a:lnTo>
                      <a:pt x="264" y="388"/>
                    </a:lnTo>
                    <a:lnTo>
                      <a:pt x="266" y="386"/>
                    </a:lnTo>
                    <a:lnTo>
                      <a:pt x="268" y="384"/>
                    </a:lnTo>
                    <a:lnTo>
                      <a:pt x="269" y="382"/>
                    </a:lnTo>
                    <a:lnTo>
                      <a:pt x="270" y="378"/>
                    </a:lnTo>
                    <a:lnTo>
                      <a:pt x="271" y="375"/>
                    </a:lnTo>
                    <a:lnTo>
                      <a:pt x="271" y="270"/>
                    </a:lnTo>
                    <a:lnTo>
                      <a:pt x="376" y="270"/>
                    </a:lnTo>
                    <a:lnTo>
                      <a:pt x="379" y="269"/>
                    </a:lnTo>
                    <a:lnTo>
                      <a:pt x="381" y="269"/>
                    </a:lnTo>
                    <a:lnTo>
                      <a:pt x="385" y="268"/>
                    </a:lnTo>
                    <a:lnTo>
                      <a:pt x="387" y="266"/>
                    </a:lnTo>
                    <a:lnTo>
                      <a:pt x="388" y="264"/>
                    </a:lnTo>
                    <a:lnTo>
                      <a:pt x="390" y="261"/>
                    </a:lnTo>
                    <a:lnTo>
                      <a:pt x="390" y="259"/>
                    </a:lnTo>
                    <a:lnTo>
                      <a:pt x="391" y="255"/>
                    </a:lnTo>
                    <a:lnTo>
                      <a:pt x="391" y="136"/>
                    </a:lnTo>
                    <a:lnTo>
                      <a:pt x="390" y="132"/>
                    </a:lnTo>
                    <a:lnTo>
                      <a:pt x="390" y="129"/>
                    </a:lnTo>
                    <a:lnTo>
                      <a:pt x="388" y="127"/>
                    </a:lnTo>
                    <a:lnTo>
                      <a:pt x="387" y="125"/>
                    </a:lnTo>
                    <a:lnTo>
                      <a:pt x="385" y="123"/>
                    </a:lnTo>
                    <a:lnTo>
                      <a:pt x="381" y="122"/>
                    </a:lnTo>
                    <a:lnTo>
                      <a:pt x="379" y="121"/>
                    </a:lnTo>
                    <a:lnTo>
                      <a:pt x="376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37" name="Conector recto 36"/>
            <p:cNvCxnSpPr/>
            <p:nvPr/>
          </p:nvCxnSpPr>
          <p:spPr>
            <a:xfrm>
              <a:off x="4905374" y="4861719"/>
              <a:ext cx="2381250" cy="0"/>
            </a:xfrm>
            <a:prstGeom prst="line">
              <a:avLst/>
            </a:prstGeom>
            <a:ln w="0">
              <a:solidFill>
                <a:schemeClr val="bg1">
                  <a:lumMod val="8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ángulo 33">
              <a:extLst>
                <a:ext uri="{FF2B5EF4-FFF2-40B4-BE49-F238E27FC236}">
                  <a16:creationId xmlns="" xmlns:a16="http://schemas.microsoft.com/office/drawing/2014/main" id="{0AC7EB9F-2739-44DD-A4E3-EC3E5EC825AA}"/>
                </a:ext>
              </a:extLst>
            </p:cNvPr>
            <p:cNvSpPr/>
            <p:nvPr/>
          </p:nvSpPr>
          <p:spPr>
            <a:xfrm>
              <a:off x="4738192" y="5090762"/>
              <a:ext cx="275371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consectetuer</a:t>
              </a:r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="" xmlns:a16="http://schemas.microsoft.com/office/drawing/2014/main" id="{160C2C95-620D-4C15-9667-AADE63703CFA}"/>
              </a:ext>
            </a:extLst>
          </p:cNvPr>
          <p:cNvGrpSpPr/>
          <p:nvPr/>
        </p:nvGrpSpPr>
        <p:grpSpPr>
          <a:xfrm>
            <a:off x="3790950" y="4417092"/>
            <a:ext cx="636461" cy="636461"/>
            <a:chOff x="3790950" y="4417092"/>
            <a:chExt cx="636461" cy="636461"/>
          </a:xfrm>
        </p:grpSpPr>
        <p:sp>
          <p:nvSpPr>
            <p:cNvPr id="43" name="Elipse 42"/>
            <p:cNvSpPr/>
            <p:nvPr/>
          </p:nvSpPr>
          <p:spPr>
            <a:xfrm>
              <a:off x="3790950" y="4417092"/>
              <a:ext cx="636461" cy="636461"/>
            </a:xfrm>
            <a:prstGeom prst="ellipse">
              <a:avLst/>
            </a:prstGeom>
            <a:solidFill>
              <a:srgbClr val="03E7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4800" dirty="0"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44" name="Medio marco 43"/>
            <p:cNvSpPr/>
            <p:nvPr/>
          </p:nvSpPr>
          <p:spPr>
            <a:xfrm rot="8100000">
              <a:off x="3925552" y="4609047"/>
              <a:ext cx="252548" cy="252548"/>
            </a:xfrm>
            <a:prstGeom prst="halfFram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Grupo 46">
            <a:extLst>
              <a:ext uri="{FF2B5EF4-FFF2-40B4-BE49-F238E27FC236}">
                <a16:creationId xmlns="" xmlns:a16="http://schemas.microsoft.com/office/drawing/2014/main" id="{ABC294F5-5D5C-43A7-84E0-3BBB27C92AC0}"/>
              </a:ext>
            </a:extLst>
          </p:cNvPr>
          <p:cNvGrpSpPr/>
          <p:nvPr/>
        </p:nvGrpSpPr>
        <p:grpSpPr>
          <a:xfrm>
            <a:off x="7697987" y="4417092"/>
            <a:ext cx="636461" cy="636461"/>
            <a:chOff x="3790950" y="4417092"/>
            <a:chExt cx="636461" cy="636461"/>
          </a:xfrm>
        </p:grpSpPr>
        <p:sp>
          <p:nvSpPr>
            <p:cNvPr id="48" name="Elipse 47">
              <a:extLst>
                <a:ext uri="{FF2B5EF4-FFF2-40B4-BE49-F238E27FC236}">
                  <a16:creationId xmlns="" xmlns:a16="http://schemas.microsoft.com/office/drawing/2014/main" id="{CAB17BF1-E4DB-4641-B1D8-0C8184D6789E}"/>
                </a:ext>
              </a:extLst>
            </p:cNvPr>
            <p:cNvSpPr/>
            <p:nvPr/>
          </p:nvSpPr>
          <p:spPr>
            <a:xfrm>
              <a:off x="3790950" y="4417092"/>
              <a:ext cx="636461" cy="636461"/>
            </a:xfrm>
            <a:prstGeom prst="ellipse">
              <a:avLst/>
            </a:prstGeom>
            <a:solidFill>
              <a:srgbClr val="03E7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4800" dirty="0"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49" name="Medio marco 48">
              <a:extLst>
                <a:ext uri="{FF2B5EF4-FFF2-40B4-BE49-F238E27FC236}">
                  <a16:creationId xmlns="" xmlns:a16="http://schemas.microsoft.com/office/drawing/2014/main" id="{75FBB0A7-DB78-4D50-9795-6975B65B305E}"/>
                </a:ext>
              </a:extLst>
            </p:cNvPr>
            <p:cNvSpPr/>
            <p:nvPr/>
          </p:nvSpPr>
          <p:spPr>
            <a:xfrm rot="8100000">
              <a:off x="3925552" y="4609047"/>
              <a:ext cx="252548" cy="252548"/>
            </a:xfrm>
            <a:prstGeom prst="halfFram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40959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n 31">
            <a:extLst>
              <a:ext uri="{FF2B5EF4-FFF2-40B4-BE49-F238E27FC236}">
                <a16:creationId xmlns="" xmlns:a16="http://schemas.microsoft.com/office/drawing/2014/main" id="{5303B4D0-20DD-40F9-8DCE-70B3BEA3B2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204" b="22492"/>
          <a:stretch/>
        </p:blipFill>
        <p:spPr>
          <a:xfrm>
            <a:off x="4168" y="2519838"/>
            <a:ext cx="12187831" cy="3442297"/>
          </a:xfrm>
          <a:prstGeom prst="rect">
            <a:avLst/>
          </a:prstGeom>
        </p:spPr>
      </p:pic>
      <p:sp>
        <p:nvSpPr>
          <p:cNvPr id="7" name="Título 5">
            <a:extLst>
              <a:ext uri="{FF2B5EF4-FFF2-40B4-BE49-F238E27FC236}">
                <a16:creationId xmlns="" xmlns:a16="http://schemas.microsoft.com/office/drawing/2014/main" id="{7D287392-DB3C-413B-9506-C6CEB1EED7B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12668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dirty="0" err="1">
                <a:solidFill>
                  <a:srgbClr val="12668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dirty="0">
                <a:solidFill>
                  <a:srgbClr val="12668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solidFill>
                  <a:srgbClr val="12668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consectetuer</a:t>
            </a:r>
            <a:endParaRPr lang="en-US" dirty="0">
              <a:solidFill>
                <a:srgbClr val="126688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="" xmlns:a16="http://schemas.microsoft.com/office/drawing/2014/main" id="{46425264-36E3-4098-9A9B-A2E7F81E9EE9}"/>
              </a:ext>
            </a:extLst>
          </p:cNvPr>
          <p:cNvSpPr/>
          <p:nvPr/>
        </p:nvSpPr>
        <p:spPr>
          <a:xfrm>
            <a:off x="0" y="2514600"/>
            <a:ext cx="12191999" cy="3447535"/>
          </a:xfrm>
          <a:prstGeom prst="rect">
            <a:avLst/>
          </a:prstGeom>
          <a:solidFill>
            <a:srgbClr val="12668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ítulo 2">
            <a:extLst>
              <a:ext uri="{FF2B5EF4-FFF2-40B4-BE49-F238E27FC236}">
                <a16:creationId xmlns="" xmlns:a16="http://schemas.microsoft.com/office/drawing/2014/main" id="{072C8303-52BC-4879-9BE8-002325E5E740}"/>
              </a:ext>
            </a:extLst>
          </p:cNvPr>
          <p:cNvSpPr txBox="1">
            <a:spLocks/>
          </p:cNvSpPr>
          <p:nvPr/>
        </p:nvSpPr>
        <p:spPr>
          <a:xfrm>
            <a:off x="457199" y="3007838"/>
            <a:ext cx="3108960" cy="2468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habitant </a:t>
            </a:r>
            <a:r>
              <a:rPr lang="en-US" sz="1400" dirty="0" err="1">
                <a:solidFill>
                  <a:schemeClr val="bg1"/>
                </a:solidFill>
              </a:rPr>
              <a:t>morbi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tristique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senectus</a:t>
            </a:r>
            <a:r>
              <a:rPr lang="en-US" sz="1400" dirty="0">
                <a:solidFill>
                  <a:schemeClr val="bg1"/>
                </a:solidFill>
              </a:rPr>
              <a:t> et </a:t>
            </a:r>
            <a:r>
              <a:rPr lang="en-US" sz="1400" dirty="0" err="1">
                <a:solidFill>
                  <a:schemeClr val="bg1"/>
                </a:solidFill>
              </a:rPr>
              <a:t>netus</a:t>
            </a:r>
            <a:r>
              <a:rPr lang="en-US" sz="1400" dirty="0">
                <a:solidFill>
                  <a:schemeClr val="bg1"/>
                </a:solidFill>
              </a:rPr>
              <a:t> et </a:t>
            </a:r>
            <a:r>
              <a:rPr lang="en-US" sz="1400" dirty="0" err="1">
                <a:solidFill>
                  <a:schemeClr val="bg1"/>
                </a:solidFill>
              </a:rPr>
              <a:t>malesuada</a:t>
            </a:r>
            <a:r>
              <a:rPr lang="en-US" sz="1400" dirty="0">
                <a:solidFill>
                  <a:schemeClr val="bg1"/>
                </a:solidFill>
              </a:rPr>
              <a:t> fames ac </a:t>
            </a:r>
            <a:r>
              <a:rPr lang="en-US" sz="1400" dirty="0" err="1">
                <a:solidFill>
                  <a:schemeClr val="bg1"/>
                </a:solidFill>
              </a:rPr>
              <a:t>turpis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egestas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Proin</a:t>
            </a:r>
            <a:r>
              <a:rPr lang="en-US" sz="1400" dirty="0">
                <a:solidFill>
                  <a:schemeClr val="bg1"/>
                </a:solidFill>
              </a:rPr>
              <a:t> pharetra </a:t>
            </a:r>
            <a:r>
              <a:rPr lang="en-US" sz="1400" dirty="0" err="1">
                <a:solidFill>
                  <a:schemeClr val="bg1"/>
                </a:solidFill>
              </a:rPr>
              <a:t>nonummy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pede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Mauris</a:t>
            </a:r>
            <a:r>
              <a:rPr lang="en-US" sz="1400" dirty="0">
                <a:solidFill>
                  <a:schemeClr val="bg1"/>
                </a:solidFill>
              </a:rPr>
              <a:t> et </a:t>
            </a:r>
            <a:r>
              <a:rPr lang="en-US" sz="1400" dirty="0" err="1">
                <a:solidFill>
                  <a:schemeClr val="bg1"/>
                </a:solidFill>
              </a:rPr>
              <a:t>orci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consectetuer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Maecenas </a:t>
            </a:r>
            <a:r>
              <a:rPr lang="en-US" sz="1400" dirty="0" err="1">
                <a:solidFill>
                  <a:schemeClr val="bg1"/>
                </a:solidFill>
              </a:rPr>
              <a:t>porttitor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congue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massa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Fusce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posuere</a:t>
            </a:r>
            <a:r>
              <a:rPr lang="en-US" sz="1400" dirty="0">
                <a:solidFill>
                  <a:schemeClr val="bg1"/>
                </a:solidFill>
              </a:rPr>
              <a:t>, magna sed pulvinar </a:t>
            </a:r>
            <a:r>
              <a:rPr lang="en-US" sz="1400" dirty="0" err="1">
                <a:solidFill>
                  <a:schemeClr val="bg1"/>
                </a:solidFill>
              </a:rPr>
              <a:t>ultricies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purus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lectus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malesuada</a:t>
            </a:r>
            <a:r>
              <a:rPr lang="en-US" sz="1400" dirty="0">
                <a:solidFill>
                  <a:schemeClr val="bg1"/>
                </a:solidFill>
              </a:rPr>
              <a:t> libero,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commodo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urna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" name="Subtítulo 2">
            <a:extLst>
              <a:ext uri="{FF2B5EF4-FFF2-40B4-BE49-F238E27FC236}">
                <a16:creationId xmlns="" xmlns:a16="http://schemas.microsoft.com/office/drawing/2014/main" id="{89A60538-BD8F-443C-A011-7BE2D04BB087}"/>
              </a:ext>
            </a:extLst>
          </p:cNvPr>
          <p:cNvSpPr txBox="1">
            <a:spLocks/>
          </p:cNvSpPr>
          <p:nvPr/>
        </p:nvSpPr>
        <p:spPr>
          <a:xfrm>
            <a:off x="4522985" y="3007838"/>
            <a:ext cx="3108960" cy="2468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habitant </a:t>
            </a:r>
            <a:r>
              <a:rPr lang="en-US" sz="1400" dirty="0" err="1">
                <a:solidFill>
                  <a:schemeClr val="bg1"/>
                </a:solidFill>
              </a:rPr>
              <a:t>morbi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tristique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senectus</a:t>
            </a:r>
            <a:r>
              <a:rPr lang="en-US" sz="1400" dirty="0">
                <a:solidFill>
                  <a:schemeClr val="bg1"/>
                </a:solidFill>
              </a:rPr>
              <a:t> et </a:t>
            </a:r>
            <a:r>
              <a:rPr lang="en-US" sz="1400" dirty="0" err="1">
                <a:solidFill>
                  <a:schemeClr val="bg1"/>
                </a:solidFill>
              </a:rPr>
              <a:t>netus</a:t>
            </a:r>
            <a:r>
              <a:rPr lang="en-US" sz="1400" dirty="0">
                <a:solidFill>
                  <a:schemeClr val="bg1"/>
                </a:solidFill>
              </a:rPr>
              <a:t> et </a:t>
            </a:r>
            <a:r>
              <a:rPr lang="en-US" sz="1400" dirty="0" err="1">
                <a:solidFill>
                  <a:schemeClr val="bg1"/>
                </a:solidFill>
              </a:rPr>
              <a:t>malesuada</a:t>
            </a:r>
            <a:r>
              <a:rPr lang="en-US" sz="1400" dirty="0">
                <a:solidFill>
                  <a:schemeClr val="bg1"/>
                </a:solidFill>
              </a:rPr>
              <a:t> fames ac </a:t>
            </a:r>
            <a:r>
              <a:rPr lang="en-US" sz="1400" dirty="0" err="1">
                <a:solidFill>
                  <a:schemeClr val="bg1"/>
                </a:solidFill>
              </a:rPr>
              <a:t>turpis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egestas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Proin</a:t>
            </a:r>
            <a:r>
              <a:rPr lang="en-US" sz="1400" dirty="0">
                <a:solidFill>
                  <a:schemeClr val="bg1"/>
                </a:solidFill>
              </a:rPr>
              <a:t> pharetra </a:t>
            </a:r>
            <a:r>
              <a:rPr lang="en-US" sz="1400" dirty="0" err="1">
                <a:solidFill>
                  <a:schemeClr val="bg1"/>
                </a:solidFill>
              </a:rPr>
              <a:t>nonummy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pede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Mauris</a:t>
            </a:r>
            <a:r>
              <a:rPr lang="en-US" sz="1400" dirty="0">
                <a:solidFill>
                  <a:schemeClr val="bg1"/>
                </a:solidFill>
              </a:rPr>
              <a:t> et </a:t>
            </a:r>
            <a:r>
              <a:rPr lang="en-US" sz="1400" dirty="0" err="1">
                <a:solidFill>
                  <a:schemeClr val="bg1"/>
                </a:solidFill>
              </a:rPr>
              <a:t>orci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consectetuer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Maecenas </a:t>
            </a:r>
            <a:r>
              <a:rPr lang="en-US" sz="1400" dirty="0" err="1">
                <a:solidFill>
                  <a:schemeClr val="bg1"/>
                </a:solidFill>
              </a:rPr>
              <a:t>porttitor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congue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massa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Fusce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posuere</a:t>
            </a:r>
            <a:r>
              <a:rPr lang="en-US" sz="1400" dirty="0">
                <a:solidFill>
                  <a:schemeClr val="bg1"/>
                </a:solidFill>
              </a:rPr>
              <a:t>, magna sed pulvinar </a:t>
            </a:r>
            <a:r>
              <a:rPr lang="en-US" sz="1400" dirty="0" err="1">
                <a:solidFill>
                  <a:schemeClr val="bg1"/>
                </a:solidFill>
              </a:rPr>
              <a:t>ultricies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purus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lectus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malesuada</a:t>
            </a:r>
            <a:r>
              <a:rPr lang="en-US" sz="1400" dirty="0">
                <a:solidFill>
                  <a:schemeClr val="bg1"/>
                </a:solidFill>
              </a:rPr>
              <a:t> libero,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commodo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urna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2" name="Subtítulo 2">
            <a:extLst>
              <a:ext uri="{FF2B5EF4-FFF2-40B4-BE49-F238E27FC236}">
                <a16:creationId xmlns="" xmlns:a16="http://schemas.microsoft.com/office/drawing/2014/main" id="{EA3A39D3-1CA6-4C3C-B7AB-5F49C08128C7}"/>
              </a:ext>
            </a:extLst>
          </p:cNvPr>
          <p:cNvSpPr txBox="1">
            <a:spLocks/>
          </p:cNvSpPr>
          <p:nvPr/>
        </p:nvSpPr>
        <p:spPr>
          <a:xfrm>
            <a:off x="8588770" y="3007838"/>
            <a:ext cx="3108960" cy="2468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habitant </a:t>
            </a:r>
            <a:r>
              <a:rPr lang="en-US" sz="1400" dirty="0" err="1">
                <a:solidFill>
                  <a:schemeClr val="bg1"/>
                </a:solidFill>
              </a:rPr>
              <a:t>morbi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tristique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senectus</a:t>
            </a:r>
            <a:r>
              <a:rPr lang="en-US" sz="1400" dirty="0">
                <a:solidFill>
                  <a:schemeClr val="bg1"/>
                </a:solidFill>
              </a:rPr>
              <a:t> et </a:t>
            </a:r>
            <a:r>
              <a:rPr lang="en-US" sz="1400" dirty="0" err="1">
                <a:solidFill>
                  <a:schemeClr val="bg1"/>
                </a:solidFill>
              </a:rPr>
              <a:t>netus</a:t>
            </a:r>
            <a:r>
              <a:rPr lang="en-US" sz="1400" dirty="0">
                <a:solidFill>
                  <a:schemeClr val="bg1"/>
                </a:solidFill>
              </a:rPr>
              <a:t> et </a:t>
            </a:r>
            <a:r>
              <a:rPr lang="en-US" sz="1400" dirty="0" err="1">
                <a:solidFill>
                  <a:schemeClr val="bg1"/>
                </a:solidFill>
              </a:rPr>
              <a:t>malesuada</a:t>
            </a:r>
            <a:r>
              <a:rPr lang="en-US" sz="1400" dirty="0">
                <a:solidFill>
                  <a:schemeClr val="bg1"/>
                </a:solidFill>
              </a:rPr>
              <a:t> fames ac </a:t>
            </a:r>
            <a:r>
              <a:rPr lang="en-US" sz="1400" dirty="0" err="1">
                <a:solidFill>
                  <a:schemeClr val="bg1"/>
                </a:solidFill>
              </a:rPr>
              <a:t>turpis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egestas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Proin</a:t>
            </a:r>
            <a:r>
              <a:rPr lang="en-US" sz="1400" dirty="0">
                <a:solidFill>
                  <a:schemeClr val="bg1"/>
                </a:solidFill>
              </a:rPr>
              <a:t> pharetra </a:t>
            </a:r>
            <a:r>
              <a:rPr lang="en-US" sz="1400" dirty="0" err="1">
                <a:solidFill>
                  <a:schemeClr val="bg1"/>
                </a:solidFill>
              </a:rPr>
              <a:t>nonummy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pede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Mauris</a:t>
            </a:r>
            <a:r>
              <a:rPr lang="en-US" sz="1400" dirty="0">
                <a:solidFill>
                  <a:schemeClr val="bg1"/>
                </a:solidFill>
              </a:rPr>
              <a:t> et </a:t>
            </a:r>
            <a:r>
              <a:rPr lang="en-US" sz="1400" dirty="0" err="1">
                <a:solidFill>
                  <a:schemeClr val="bg1"/>
                </a:solidFill>
              </a:rPr>
              <a:t>orci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consectetuer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Maecenas </a:t>
            </a:r>
            <a:r>
              <a:rPr lang="en-US" sz="1400" dirty="0" err="1">
                <a:solidFill>
                  <a:schemeClr val="bg1"/>
                </a:solidFill>
              </a:rPr>
              <a:t>porttitor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congue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massa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Fusce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posuere</a:t>
            </a:r>
            <a:r>
              <a:rPr lang="en-US" sz="1400" dirty="0">
                <a:solidFill>
                  <a:schemeClr val="bg1"/>
                </a:solidFill>
              </a:rPr>
              <a:t>, magna sed pulvinar </a:t>
            </a:r>
            <a:r>
              <a:rPr lang="en-US" sz="1400" dirty="0" err="1">
                <a:solidFill>
                  <a:schemeClr val="bg1"/>
                </a:solidFill>
              </a:rPr>
              <a:t>ultricies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purus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lectus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malesuada</a:t>
            </a:r>
            <a:r>
              <a:rPr lang="en-US" sz="1400" dirty="0">
                <a:solidFill>
                  <a:schemeClr val="bg1"/>
                </a:solidFill>
              </a:rPr>
              <a:t> libero,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commodo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urna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="" xmlns:a16="http://schemas.microsoft.com/office/drawing/2014/main" id="{53B31979-5D5C-41E6-BF07-FA860BA570C7}"/>
              </a:ext>
            </a:extLst>
          </p:cNvPr>
          <p:cNvSpPr/>
          <p:nvPr/>
        </p:nvSpPr>
        <p:spPr>
          <a:xfrm>
            <a:off x="1352991" y="5888674"/>
            <a:ext cx="1317374" cy="134566"/>
          </a:xfrm>
          <a:prstGeom prst="roundRect">
            <a:avLst/>
          </a:prstGeom>
          <a:solidFill>
            <a:srgbClr val="27F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ángulo: esquinas redondeadas 26">
            <a:extLst>
              <a:ext uri="{FF2B5EF4-FFF2-40B4-BE49-F238E27FC236}">
                <a16:creationId xmlns="" xmlns:a16="http://schemas.microsoft.com/office/drawing/2014/main" id="{5097777C-EBDA-4DE8-B757-B8EB57E73892}"/>
              </a:ext>
            </a:extLst>
          </p:cNvPr>
          <p:cNvSpPr/>
          <p:nvPr/>
        </p:nvSpPr>
        <p:spPr>
          <a:xfrm>
            <a:off x="5418777" y="5888674"/>
            <a:ext cx="1317374" cy="134566"/>
          </a:xfrm>
          <a:prstGeom prst="roundRect">
            <a:avLst/>
          </a:prstGeom>
          <a:solidFill>
            <a:srgbClr val="27F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ángulo: esquinas redondeadas 27">
            <a:extLst>
              <a:ext uri="{FF2B5EF4-FFF2-40B4-BE49-F238E27FC236}">
                <a16:creationId xmlns="" xmlns:a16="http://schemas.microsoft.com/office/drawing/2014/main" id="{0BA1A695-3500-4C40-8275-ACE35C984F84}"/>
              </a:ext>
            </a:extLst>
          </p:cNvPr>
          <p:cNvSpPr/>
          <p:nvPr/>
        </p:nvSpPr>
        <p:spPr>
          <a:xfrm>
            <a:off x="9484562" y="5888674"/>
            <a:ext cx="1317374" cy="134566"/>
          </a:xfrm>
          <a:prstGeom prst="roundRect">
            <a:avLst/>
          </a:prstGeom>
          <a:solidFill>
            <a:srgbClr val="27F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5" name="Conector recto 54">
            <a:extLst>
              <a:ext uri="{FF2B5EF4-FFF2-40B4-BE49-F238E27FC236}">
                <a16:creationId xmlns="" xmlns:a16="http://schemas.microsoft.com/office/drawing/2014/main" id="{1C8475E0-93EA-4F34-9EFA-DCF8348A3D5A}"/>
              </a:ext>
            </a:extLst>
          </p:cNvPr>
          <p:cNvCxnSpPr/>
          <p:nvPr/>
        </p:nvCxnSpPr>
        <p:spPr>
          <a:xfrm>
            <a:off x="4015946" y="2971801"/>
            <a:ext cx="0" cy="2483709"/>
          </a:xfrm>
          <a:prstGeom prst="line">
            <a:avLst/>
          </a:prstGeom>
          <a:ln w="15875">
            <a:solidFill>
              <a:schemeClr val="bg1">
                <a:lumMod val="9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>
            <a:extLst>
              <a:ext uri="{FF2B5EF4-FFF2-40B4-BE49-F238E27FC236}">
                <a16:creationId xmlns="" xmlns:a16="http://schemas.microsoft.com/office/drawing/2014/main" id="{E6AE453C-3661-411D-B7D9-BC9C8EA6137D}"/>
              </a:ext>
            </a:extLst>
          </p:cNvPr>
          <p:cNvCxnSpPr/>
          <p:nvPr/>
        </p:nvCxnSpPr>
        <p:spPr>
          <a:xfrm>
            <a:off x="8143103" y="2971801"/>
            <a:ext cx="0" cy="2483709"/>
          </a:xfrm>
          <a:prstGeom prst="line">
            <a:avLst/>
          </a:prstGeom>
          <a:ln w="15875">
            <a:solidFill>
              <a:schemeClr val="bg1">
                <a:lumMod val="9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Slide Number Placeholder 13">
            <a:extLst>
              <a:ext uri="{FF2B5EF4-FFF2-40B4-BE49-F238E27FC236}">
                <a16:creationId xmlns="" xmlns:a16="http://schemas.microsoft.com/office/drawing/2014/main" id="{70CC03B4-2BAB-4FCE-9F64-792D6CB2F846}"/>
              </a:ext>
            </a:extLst>
          </p:cNvPr>
          <p:cNvSpPr txBox="1">
            <a:spLocks/>
          </p:cNvSpPr>
          <p:nvPr/>
        </p:nvSpPr>
        <p:spPr>
          <a:xfrm>
            <a:off x="10064584" y="6492874"/>
            <a:ext cx="1632116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11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1  2  3  4  5  6  7  </a:t>
            </a:r>
            <a:fld id="{D22807A5-47C3-4D75-A73A-1A4F2D9B8EC1}" type="slidenum">
              <a:rPr lang="en-ID" sz="1200" b="1" smtClean="0">
                <a:solidFill>
                  <a:srgbClr val="198AB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8</a:t>
            </a:fld>
            <a:r>
              <a:rPr lang="en-ID" sz="1100" dirty="0"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ID" sz="11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9  10</a:t>
            </a:r>
          </a:p>
        </p:txBody>
      </p:sp>
      <p:grpSp>
        <p:nvGrpSpPr>
          <p:cNvPr id="18" name="Grupo 17">
            <a:extLst>
              <a:ext uri="{FF2B5EF4-FFF2-40B4-BE49-F238E27FC236}">
                <a16:creationId xmlns="" xmlns:a16="http://schemas.microsoft.com/office/drawing/2014/main" id="{767F48B6-D4A6-444E-ADD4-0D372C25BE5F}"/>
              </a:ext>
            </a:extLst>
          </p:cNvPr>
          <p:cNvGrpSpPr/>
          <p:nvPr/>
        </p:nvGrpSpPr>
        <p:grpSpPr>
          <a:xfrm>
            <a:off x="467677" y="1828800"/>
            <a:ext cx="3108959" cy="852275"/>
            <a:chOff x="467677" y="1828800"/>
            <a:chExt cx="3108959" cy="852275"/>
          </a:xfrm>
        </p:grpSpPr>
        <p:sp>
          <p:nvSpPr>
            <p:cNvPr id="34" name="Forma libre: forma 33">
              <a:extLst>
                <a:ext uri="{FF2B5EF4-FFF2-40B4-BE49-F238E27FC236}">
                  <a16:creationId xmlns="" xmlns:a16="http://schemas.microsoft.com/office/drawing/2014/main" id="{C96627B0-6DB2-46E2-B3C1-B9CAEBA6C880}"/>
                </a:ext>
              </a:extLst>
            </p:cNvPr>
            <p:cNvSpPr/>
            <p:nvPr/>
          </p:nvSpPr>
          <p:spPr>
            <a:xfrm>
              <a:off x="467677" y="1828800"/>
              <a:ext cx="3108959" cy="852275"/>
            </a:xfrm>
            <a:custGeom>
              <a:avLst/>
              <a:gdLst>
                <a:gd name="connsiteX0" fmla="*/ 342900 w 3108959"/>
                <a:gd name="connsiteY0" fmla="*/ 0 h 995577"/>
                <a:gd name="connsiteX1" fmla="*/ 2766059 w 3108959"/>
                <a:gd name="connsiteY1" fmla="*/ 0 h 995577"/>
                <a:gd name="connsiteX2" fmla="*/ 3108959 w 3108959"/>
                <a:gd name="connsiteY2" fmla="*/ 342900 h 995577"/>
                <a:gd name="connsiteX3" fmla="*/ 3108959 w 3108959"/>
                <a:gd name="connsiteY3" fmla="*/ 685800 h 995577"/>
                <a:gd name="connsiteX4" fmla="*/ 1843841 w 3108959"/>
                <a:gd name="connsiteY4" fmla="*/ 685800 h 995577"/>
                <a:gd name="connsiteX5" fmla="*/ 1554479 w 3108959"/>
                <a:gd name="connsiteY5" fmla="*/ 995577 h 995577"/>
                <a:gd name="connsiteX6" fmla="*/ 1265118 w 3108959"/>
                <a:gd name="connsiteY6" fmla="*/ 685800 h 995577"/>
                <a:gd name="connsiteX7" fmla="*/ 0 w 3108959"/>
                <a:gd name="connsiteY7" fmla="*/ 685800 h 995577"/>
                <a:gd name="connsiteX8" fmla="*/ 0 w 3108959"/>
                <a:gd name="connsiteY8" fmla="*/ 342900 h 995577"/>
                <a:gd name="connsiteX9" fmla="*/ 342900 w 3108959"/>
                <a:gd name="connsiteY9" fmla="*/ 0 h 995577"/>
                <a:gd name="connsiteX0" fmla="*/ 342900 w 3108959"/>
                <a:gd name="connsiteY0" fmla="*/ 0 h 995577"/>
                <a:gd name="connsiteX1" fmla="*/ 2766059 w 3108959"/>
                <a:gd name="connsiteY1" fmla="*/ 0 h 995577"/>
                <a:gd name="connsiteX2" fmla="*/ 3108959 w 3108959"/>
                <a:gd name="connsiteY2" fmla="*/ 342900 h 995577"/>
                <a:gd name="connsiteX3" fmla="*/ 3108959 w 3108959"/>
                <a:gd name="connsiteY3" fmla="*/ 685800 h 995577"/>
                <a:gd name="connsiteX4" fmla="*/ 1700540 w 3108959"/>
                <a:gd name="connsiteY4" fmla="*/ 685800 h 995577"/>
                <a:gd name="connsiteX5" fmla="*/ 1554479 w 3108959"/>
                <a:gd name="connsiteY5" fmla="*/ 995577 h 995577"/>
                <a:gd name="connsiteX6" fmla="*/ 1265118 w 3108959"/>
                <a:gd name="connsiteY6" fmla="*/ 685800 h 995577"/>
                <a:gd name="connsiteX7" fmla="*/ 0 w 3108959"/>
                <a:gd name="connsiteY7" fmla="*/ 685800 h 995577"/>
                <a:gd name="connsiteX8" fmla="*/ 0 w 3108959"/>
                <a:gd name="connsiteY8" fmla="*/ 342900 h 995577"/>
                <a:gd name="connsiteX9" fmla="*/ 342900 w 3108959"/>
                <a:gd name="connsiteY9" fmla="*/ 0 h 995577"/>
                <a:gd name="connsiteX0" fmla="*/ 342900 w 3108959"/>
                <a:gd name="connsiteY0" fmla="*/ 0 h 995577"/>
                <a:gd name="connsiteX1" fmla="*/ 2766059 w 3108959"/>
                <a:gd name="connsiteY1" fmla="*/ 0 h 995577"/>
                <a:gd name="connsiteX2" fmla="*/ 3108959 w 3108959"/>
                <a:gd name="connsiteY2" fmla="*/ 342900 h 995577"/>
                <a:gd name="connsiteX3" fmla="*/ 3108959 w 3108959"/>
                <a:gd name="connsiteY3" fmla="*/ 685800 h 995577"/>
                <a:gd name="connsiteX4" fmla="*/ 1700540 w 3108959"/>
                <a:gd name="connsiteY4" fmla="*/ 685800 h 995577"/>
                <a:gd name="connsiteX5" fmla="*/ 1554479 w 3108959"/>
                <a:gd name="connsiteY5" fmla="*/ 995577 h 995577"/>
                <a:gd name="connsiteX6" fmla="*/ 1428891 w 3108959"/>
                <a:gd name="connsiteY6" fmla="*/ 685800 h 995577"/>
                <a:gd name="connsiteX7" fmla="*/ 0 w 3108959"/>
                <a:gd name="connsiteY7" fmla="*/ 685800 h 995577"/>
                <a:gd name="connsiteX8" fmla="*/ 0 w 3108959"/>
                <a:gd name="connsiteY8" fmla="*/ 342900 h 995577"/>
                <a:gd name="connsiteX9" fmla="*/ 342900 w 3108959"/>
                <a:gd name="connsiteY9" fmla="*/ 0 h 995577"/>
                <a:gd name="connsiteX0" fmla="*/ 342900 w 3108959"/>
                <a:gd name="connsiteY0" fmla="*/ 0 h 852275"/>
                <a:gd name="connsiteX1" fmla="*/ 2766059 w 3108959"/>
                <a:gd name="connsiteY1" fmla="*/ 0 h 852275"/>
                <a:gd name="connsiteX2" fmla="*/ 3108959 w 3108959"/>
                <a:gd name="connsiteY2" fmla="*/ 342900 h 852275"/>
                <a:gd name="connsiteX3" fmla="*/ 3108959 w 3108959"/>
                <a:gd name="connsiteY3" fmla="*/ 685800 h 852275"/>
                <a:gd name="connsiteX4" fmla="*/ 1700540 w 3108959"/>
                <a:gd name="connsiteY4" fmla="*/ 685800 h 852275"/>
                <a:gd name="connsiteX5" fmla="*/ 1554479 w 3108959"/>
                <a:gd name="connsiteY5" fmla="*/ 852275 h 852275"/>
                <a:gd name="connsiteX6" fmla="*/ 1428891 w 3108959"/>
                <a:gd name="connsiteY6" fmla="*/ 685800 h 852275"/>
                <a:gd name="connsiteX7" fmla="*/ 0 w 3108959"/>
                <a:gd name="connsiteY7" fmla="*/ 685800 h 852275"/>
                <a:gd name="connsiteX8" fmla="*/ 0 w 3108959"/>
                <a:gd name="connsiteY8" fmla="*/ 342900 h 852275"/>
                <a:gd name="connsiteX9" fmla="*/ 342900 w 3108959"/>
                <a:gd name="connsiteY9" fmla="*/ 0 h 85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8959" h="852275">
                  <a:moveTo>
                    <a:pt x="342900" y="0"/>
                  </a:moveTo>
                  <a:lnTo>
                    <a:pt x="2766059" y="0"/>
                  </a:lnTo>
                  <a:cubicBezTo>
                    <a:pt x="2955437" y="0"/>
                    <a:pt x="3108959" y="153522"/>
                    <a:pt x="3108959" y="342900"/>
                  </a:cubicBezTo>
                  <a:lnTo>
                    <a:pt x="3108959" y="685800"/>
                  </a:lnTo>
                  <a:lnTo>
                    <a:pt x="1700540" y="685800"/>
                  </a:lnTo>
                  <a:lnTo>
                    <a:pt x="1554479" y="852275"/>
                  </a:lnTo>
                  <a:lnTo>
                    <a:pt x="1428891" y="685800"/>
                  </a:lnTo>
                  <a:lnTo>
                    <a:pt x="0" y="685800"/>
                  </a:lnTo>
                  <a:lnTo>
                    <a:pt x="0" y="342900"/>
                  </a:lnTo>
                  <a:cubicBezTo>
                    <a:pt x="0" y="153522"/>
                    <a:pt x="153522" y="0"/>
                    <a:pt x="342900" y="0"/>
                  </a:cubicBezTo>
                  <a:close/>
                </a:path>
              </a:pathLst>
            </a:custGeom>
            <a:gradFill>
              <a:gsLst>
                <a:gs pos="0">
                  <a:srgbClr val="198AB7"/>
                </a:gs>
                <a:gs pos="100000">
                  <a:srgbClr val="28DBD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5760" tIns="91440" rIns="0" bIns="274320" rtlCol="0" anchor="ctr">
              <a:no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Maecenas </a:t>
              </a:r>
              <a:r>
                <a:rPr lang="en-US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porttitor</a:t>
              </a:r>
              <a:endPara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35" name="Conector recto 34">
              <a:extLst>
                <a:ext uri="{FF2B5EF4-FFF2-40B4-BE49-F238E27FC236}">
                  <a16:creationId xmlns="" xmlns:a16="http://schemas.microsoft.com/office/drawing/2014/main" id="{82D900A0-FF02-49A3-9CB0-CEDCF9BEEA22}"/>
                </a:ext>
              </a:extLst>
            </p:cNvPr>
            <p:cNvCxnSpPr/>
            <p:nvPr/>
          </p:nvCxnSpPr>
          <p:spPr>
            <a:xfrm>
              <a:off x="2679809" y="1995615"/>
              <a:ext cx="0" cy="41087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oup 975">
              <a:extLst>
                <a:ext uri="{FF2B5EF4-FFF2-40B4-BE49-F238E27FC236}">
                  <a16:creationId xmlns="" xmlns:a16="http://schemas.microsoft.com/office/drawing/2014/main" id="{47B4936B-9474-4037-BA0E-8F5AFC4494D2}"/>
                </a:ext>
              </a:extLst>
            </p:cNvPr>
            <p:cNvGrpSpPr/>
            <p:nvPr/>
          </p:nvGrpSpPr>
          <p:grpSpPr>
            <a:xfrm>
              <a:off x="2913479" y="2054926"/>
              <a:ext cx="282893" cy="314325"/>
              <a:chOff x="7037388" y="1346200"/>
              <a:chExt cx="257175" cy="285750"/>
            </a:xfrm>
            <a:solidFill>
              <a:schemeClr val="bg1"/>
            </a:solidFill>
          </p:grpSpPr>
          <p:sp>
            <p:nvSpPr>
              <p:cNvPr id="41" name="Freeform 422">
                <a:extLst>
                  <a:ext uri="{FF2B5EF4-FFF2-40B4-BE49-F238E27FC236}">
                    <a16:creationId xmlns="" xmlns:a16="http://schemas.microsoft.com/office/drawing/2014/main" id="{E8AD28B2-D016-46E1-BBAF-7FDA3F0F0A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37388" y="1422400"/>
                <a:ext cx="257175" cy="209550"/>
              </a:xfrm>
              <a:custGeom>
                <a:avLst/>
                <a:gdLst>
                  <a:gd name="T0" fmla="*/ 90 w 810"/>
                  <a:gd name="T1" fmla="*/ 630 h 660"/>
                  <a:gd name="T2" fmla="*/ 67 w 810"/>
                  <a:gd name="T3" fmla="*/ 626 h 660"/>
                  <a:gd name="T4" fmla="*/ 48 w 810"/>
                  <a:gd name="T5" fmla="*/ 615 h 660"/>
                  <a:gd name="T6" fmla="*/ 35 w 810"/>
                  <a:gd name="T7" fmla="*/ 598 h 660"/>
                  <a:gd name="T8" fmla="*/ 32 w 810"/>
                  <a:gd name="T9" fmla="*/ 587 h 660"/>
                  <a:gd name="T10" fmla="*/ 30 w 810"/>
                  <a:gd name="T11" fmla="*/ 576 h 660"/>
                  <a:gd name="T12" fmla="*/ 631 w 810"/>
                  <a:gd name="T13" fmla="*/ 390 h 660"/>
                  <a:gd name="T14" fmla="*/ 778 w 810"/>
                  <a:gd name="T15" fmla="*/ 587 h 660"/>
                  <a:gd name="T16" fmla="*/ 768 w 810"/>
                  <a:gd name="T17" fmla="*/ 607 h 660"/>
                  <a:gd name="T18" fmla="*/ 752 w 810"/>
                  <a:gd name="T19" fmla="*/ 621 h 660"/>
                  <a:gd name="T20" fmla="*/ 732 w 810"/>
                  <a:gd name="T21" fmla="*/ 629 h 660"/>
                  <a:gd name="T22" fmla="*/ 326 w 810"/>
                  <a:gd name="T23" fmla="*/ 205 h 660"/>
                  <a:gd name="T24" fmla="*/ 329 w 810"/>
                  <a:gd name="T25" fmla="*/ 196 h 660"/>
                  <a:gd name="T26" fmla="*/ 479 w 810"/>
                  <a:gd name="T27" fmla="*/ 30 h 660"/>
                  <a:gd name="T28" fmla="*/ 480 w 810"/>
                  <a:gd name="T29" fmla="*/ 201 h 660"/>
                  <a:gd name="T30" fmla="*/ 608 w 810"/>
                  <a:gd name="T31" fmla="*/ 360 h 660"/>
                  <a:gd name="T32" fmla="*/ 326 w 810"/>
                  <a:gd name="T33" fmla="*/ 205 h 660"/>
                  <a:gd name="T34" fmla="*/ 509 w 810"/>
                  <a:gd name="T35" fmla="*/ 190 h 660"/>
                  <a:gd name="T36" fmla="*/ 539 w 810"/>
                  <a:gd name="T37" fmla="*/ 30 h 660"/>
                  <a:gd name="T38" fmla="*/ 546 w 810"/>
                  <a:gd name="T39" fmla="*/ 29 h 660"/>
                  <a:gd name="T40" fmla="*/ 550 w 810"/>
                  <a:gd name="T41" fmla="*/ 25 h 660"/>
                  <a:gd name="T42" fmla="*/ 553 w 810"/>
                  <a:gd name="T43" fmla="*/ 21 h 660"/>
                  <a:gd name="T44" fmla="*/ 554 w 810"/>
                  <a:gd name="T45" fmla="*/ 15 h 660"/>
                  <a:gd name="T46" fmla="*/ 553 w 810"/>
                  <a:gd name="T47" fmla="*/ 9 h 660"/>
                  <a:gd name="T48" fmla="*/ 550 w 810"/>
                  <a:gd name="T49" fmla="*/ 5 h 660"/>
                  <a:gd name="T50" fmla="*/ 546 w 810"/>
                  <a:gd name="T51" fmla="*/ 1 h 660"/>
                  <a:gd name="T52" fmla="*/ 539 w 810"/>
                  <a:gd name="T53" fmla="*/ 0 h 660"/>
                  <a:gd name="T54" fmla="*/ 314 w 810"/>
                  <a:gd name="T55" fmla="*/ 0 h 660"/>
                  <a:gd name="T56" fmla="*/ 266 w 810"/>
                  <a:gd name="T57" fmla="*/ 1 h 660"/>
                  <a:gd name="T58" fmla="*/ 261 w 810"/>
                  <a:gd name="T59" fmla="*/ 3 h 660"/>
                  <a:gd name="T60" fmla="*/ 257 w 810"/>
                  <a:gd name="T61" fmla="*/ 7 h 660"/>
                  <a:gd name="T62" fmla="*/ 254 w 810"/>
                  <a:gd name="T63" fmla="*/ 13 h 660"/>
                  <a:gd name="T64" fmla="*/ 254 w 810"/>
                  <a:gd name="T65" fmla="*/ 18 h 660"/>
                  <a:gd name="T66" fmla="*/ 257 w 810"/>
                  <a:gd name="T67" fmla="*/ 23 h 660"/>
                  <a:gd name="T68" fmla="*/ 261 w 810"/>
                  <a:gd name="T69" fmla="*/ 28 h 660"/>
                  <a:gd name="T70" fmla="*/ 266 w 810"/>
                  <a:gd name="T71" fmla="*/ 30 h 660"/>
                  <a:gd name="T72" fmla="*/ 299 w 810"/>
                  <a:gd name="T73" fmla="*/ 30 h 660"/>
                  <a:gd name="T74" fmla="*/ 3 w 810"/>
                  <a:gd name="T75" fmla="*/ 561 h 660"/>
                  <a:gd name="T76" fmla="*/ 0 w 810"/>
                  <a:gd name="T77" fmla="*/ 570 h 660"/>
                  <a:gd name="T78" fmla="*/ 1 w 810"/>
                  <a:gd name="T79" fmla="*/ 588 h 660"/>
                  <a:gd name="T80" fmla="*/ 6 w 810"/>
                  <a:gd name="T81" fmla="*/ 605 h 660"/>
                  <a:gd name="T82" fmla="*/ 15 w 810"/>
                  <a:gd name="T83" fmla="*/ 620 h 660"/>
                  <a:gd name="T84" fmla="*/ 26 w 810"/>
                  <a:gd name="T85" fmla="*/ 634 h 660"/>
                  <a:gd name="T86" fmla="*/ 39 w 810"/>
                  <a:gd name="T87" fmla="*/ 645 h 660"/>
                  <a:gd name="T88" fmla="*/ 54 w 810"/>
                  <a:gd name="T89" fmla="*/ 653 h 660"/>
                  <a:gd name="T90" fmla="*/ 72 w 810"/>
                  <a:gd name="T91" fmla="*/ 659 h 660"/>
                  <a:gd name="T92" fmla="*/ 90 w 810"/>
                  <a:gd name="T93" fmla="*/ 660 h 660"/>
                  <a:gd name="T94" fmla="*/ 728 w 810"/>
                  <a:gd name="T95" fmla="*/ 660 h 660"/>
                  <a:gd name="T96" fmla="*/ 747 w 810"/>
                  <a:gd name="T97" fmla="*/ 657 h 660"/>
                  <a:gd name="T98" fmla="*/ 763 w 810"/>
                  <a:gd name="T99" fmla="*/ 649 h 660"/>
                  <a:gd name="T100" fmla="*/ 777 w 810"/>
                  <a:gd name="T101" fmla="*/ 639 h 660"/>
                  <a:gd name="T102" fmla="*/ 789 w 810"/>
                  <a:gd name="T103" fmla="*/ 628 h 660"/>
                  <a:gd name="T104" fmla="*/ 799 w 810"/>
                  <a:gd name="T105" fmla="*/ 614 h 660"/>
                  <a:gd name="T106" fmla="*/ 806 w 810"/>
                  <a:gd name="T107" fmla="*/ 598 h 660"/>
                  <a:gd name="T108" fmla="*/ 809 w 810"/>
                  <a:gd name="T109" fmla="*/ 580 h 660"/>
                  <a:gd name="T110" fmla="*/ 809 w 810"/>
                  <a:gd name="T111" fmla="*/ 56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10" h="660">
                    <a:moveTo>
                      <a:pt x="720" y="630"/>
                    </a:moveTo>
                    <a:lnTo>
                      <a:pt x="90" y="630"/>
                    </a:lnTo>
                    <a:lnTo>
                      <a:pt x="78" y="629"/>
                    </a:lnTo>
                    <a:lnTo>
                      <a:pt x="67" y="626"/>
                    </a:lnTo>
                    <a:lnTo>
                      <a:pt x="57" y="621"/>
                    </a:lnTo>
                    <a:lnTo>
                      <a:pt x="48" y="615"/>
                    </a:lnTo>
                    <a:lnTo>
                      <a:pt x="42" y="607"/>
                    </a:lnTo>
                    <a:lnTo>
                      <a:pt x="35" y="598"/>
                    </a:lnTo>
                    <a:lnTo>
                      <a:pt x="33" y="592"/>
                    </a:lnTo>
                    <a:lnTo>
                      <a:pt x="32" y="587"/>
                    </a:lnTo>
                    <a:lnTo>
                      <a:pt x="30" y="582"/>
                    </a:lnTo>
                    <a:lnTo>
                      <a:pt x="30" y="576"/>
                    </a:lnTo>
                    <a:lnTo>
                      <a:pt x="177" y="390"/>
                    </a:lnTo>
                    <a:lnTo>
                      <a:pt x="631" y="390"/>
                    </a:lnTo>
                    <a:lnTo>
                      <a:pt x="780" y="576"/>
                    </a:lnTo>
                    <a:lnTo>
                      <a:pt x="778" y="587"/>
                    </a:lnTo>
                    <a:lnTo>
                      <a:pt x="773" y="598"/>
                    </a:lnTo>
                    <a:lnTo>
                      <a:pt x="768" y="607"/>
                    </a:lnTo>
                    <a:lnTo>
                      <a:pt x="761" y="615"/>
                    </a:lnTo>
                    <a:lnTo>
                      <a:pt x="752" y="621"/>
                    </a:lnTo>
                    <a:lnTo>
                      <a:pt x="742" y="626"/>
                    </a:lnTo>
                    <a:lnTo>
                      <a:pt x="732" y="629"/>
                    </a:lnTo>
                    <a:lnTo>
                      <a:pt x="720" y="630"/>
                    </a:lnTo>
                    <a:close/>
                    <a:moveTo>
                      <a:pt x="326" y="205"/>
                    </a:moveTo>
                    <a:lnTo>
                      <a:pt x="328" y="201"/>
                    </a:lnTo>
                    <a:lnTo>
                      <a:pt x="329" y="196"/>
                    </a:lnTo>
                    <a:lnTo>
                      <a:pt x="329" y="30"/>
                    </a:lnTo>
                    <a:lnTo>
                      <a:pt x="479" y="30"/>
                    </a:lnTo>
                    <a:lnTo>
                      <a:pt x="479" y="196"/>
                    </a:lnTo>
                    <a:lnTo>
                      <a:pt x="480" y="201"/>
                    </a:lnTo>
                    <a:lnTo>
                      <a:pt x="482" y="205"/>
                    </a:lnTo>
                    <a:lnTo>
                      <a:pt x="608" y="360"/>
                    </a:lnTo>
                    <a:lnTo>
                      <a:pt x="202" y="360"/>
                    </a:lnTo>
                    <a:lnTo>
                      <a:pt x="326" y="205"/>
                    </a:lnTo>
                    <a:close/>
                    <a:moveTo>
                      <a:pt x="807" y="561"/>
                    </a:moveTo>
                    <a:lnTo>
                      <a:pt x="509" y="190"/>
                    </a:lnTo>
                    <a:lnTo>
                      <a:pt x="509" y="30"/>
                    </a:lnTo>
                    <a:lnTo>
                      <a:pt x="539" y="30"/>
                    </a:lnTo>
                    <a:lnTo>
                      <a:pt x="542" y="30"/>
                    </a:lnTo>
                    <a:lnTo>
                      <a:pt x="546" y="29"/>
                    </a:lnTo>
                    <a:lnTo>
                      <a:pt x="548" y="28"/>
                    </a:lnTo>
                    <a:lnTo>
                      <a:pt x="550" y="25"/>
                    </a:lnTo>
                    <a:lnTo>
                      <a:pt x="552" y="23"/>
                    </a:lnTo>
                    <a:lnTo>
                      <a:pt x="553" y="21"/>
                    </a:lnTo>
                    <a:lnTo>
                      <a:pt x="554" y="18"/>
                    </a:lnTo>
                    <a:lnTo>
                      <a:pt x="554" y="15"/>
                    </a:lnTo>
                    <a:lnTo>
                      <a:pt x="554" y="13"/>
                    </a:lnTo>
                    <a:lnTo>
                      <a:pt x="553" y="9"/>
                    </a:lnTo>
                    <a:lnTo>
                      <a:pt x="552" y="7"/>
                    </a:lnTo>
                    <a:lnTo>
                      <a:pt x="550" y="5"/>
                    </a:lnTo>
                    <a:lnTo>
                      <a:pt x="548" y="3"/>
                    </a:lnTo>
                    <a:lnTo>
                      <a:pt x="546" y="1"/>
                    </a:lnTo>
                    <a:lnTo>
                      <a:pt x="542" y="1"/>
                    </a:lnTo>
                    <a:lnTo>
                      <a:pt x="539" y="0"/>
                    </a:lnTo>
                    <a:lnTo>
                      <a:pt x="494" y="0"/>
                    </a:lnTo>
                    <a:lnTo>
                      <a:pt x="314" y="0"/>
                    </a:lnTo>
                    <a:lnTo>
                      <a:pt x="269" y="0"/>
                    </a:lnTo>
                    <a:lnTo>
                      <a:pt x="266" y="1"/>
                    </a:lnTo>
                    <a:lnTo>
                      <a:pt x="264" y="1"/>
                    </a:lnTo>
                    <a:lnTo>
                      <a:pt x="261" y="3"/>
                    </a:lnTo>
                    <a:lnTo>
                      <a:pt x="259" y="5"/>
                    </a:lnTo>
                    <a:lnTo>
                      <a:pt x="257" y="7"/>
                    </a:lnTo>
                    <a:lnTo>
                      <a:pt x="256" y="9"/>
                    </a:lnTo>
                    <a:lnTo>
                      <a:pt x="254" y="13"/>
                    </a:lnTo>
                    <a:lnTo>
                      <a:pt x="254" y="15"/>
                    </a:lnTo>
                    <a:lnTo>
                      <a:pt x="254" y="18"/>
                    </a:lnTo>
                    <a:lnTo>
                      <a:pt x="256" y="21"/>
                    </a:lnTo>
                    <a:lnTo>
                      <a:pt x="257" y="23"/>
                    </a:lnTo>
                    <a:lnTo>
                      <a:pt x="259" y="25"/>
                    </a:lnTo>
                    <a:lnTo>
                      <a:pt x="261" y="28"/>
                    </a:lnTo>
                    <a:lnTo>
                      <a:pt x="264" y="29"/>
                    </a:lnTo>
                    <a:lnTo>
                      <a:pt x="266" y="30"/>
                    </a:lnTo>
                    <a:lnTo>
                      <a:pt x="269" y="30"/>
                    </a:lnTo>
                    <a:lnTo>
                      <a:pt x="299" y="30"/>
                    </a:lnTo>
                    <a:lnTo>
                      <a:pt x="299" y="190"/>
                    </a:lnTo>
                    <a:lnTo>
                      <a:pt x="3" y="561"/>
                    </a:lnTo>
                    <a:lnTo>
                      <a:pt x="0" y="566"/>
                    </a:lnTo>
                    <a:lnTo>
                      <a:pt x="0" y="570"/>
                    </a:lnTo>
                    <a:lnTo>
                      <a:pt x="0" y="580"/>
                    </a:lnTo>
                    <a:lnTo>
                      <a:pt x="1" y="588"/>
                    </a:lnTo>
                    <a:lnTo>
                      <a:pt x="3" y="597"/>
                    </a:lnTo>
                    <a:lnTo>
                      <a:pt x="6" y="605"/>
                    </a:lnTo>
                    <a:lnTo>
                      <a:pt x="11" y="613"/>
                    </a:lnTo>
                    <a:lnTo>
                      <a:pt x="15" y="620"/>
                    </a:lnTo>
                    <a:lnTo>
                      <a:pt x="20" y="628"/>
                    </a:lnTo>
                    <a:lnTo>
                      <a:pt x="26" y="634"/>
                    </a:lnTo>
                    <a:lnTo>
                      <a:pt x="32" y="639"/>
                    </a:lnTo>
                    <a:lnTo>
                      <a:pt x="39" y="645"/>
                    </a:lnTo>
                    <a:lnTo>
                      <a:pt x="47" y="649"/>
                    </a:lnTo>
                    <a:lnTo>
                      <a:pt x="54" y="653"/>
                    </a:lnTo>
                    <a:lnTo>
                      <a:pt x="63" y="655"/>
                    </a:lnTo>
                    <a:lnTo>
                      <a:pt x="72" y="659"/>
                    </a:lnTo>
                    <a:lnTo>
                      <a:pt x="80" y="660"/>
                    </a:lnTo>
                    <a:lnTo>
                      <a:pt x="90" y="660"/>
                    </a:lnTo>
                    <a:lnTo>
                      <a:pt x="720" y="660"/>
                    </a:lnTo>
                    <a:lnTo>
                      <a:pt x="728" y="660"/>
                    </a:lnTo>
                    <a:lnTo>
                      <a:pt x="738" y="659"/>
                    </a:lnTo>
                    <a:lnTo>
                      <a:pt x="747" y="657"/>
                    </a:lnTo>
                    <a:lnTo>
                      <a:pt x="755" y="653"/>
                    </a:lnTo>
                    <a:lnTo>
                      <a:pt x="763" y="649"/>
                    </a:lnTo>
                    <a:lnTo>
                      <a:pt x="770" y="645"/>
                    </a:lnTo>
                    <a:lnTo>
                      <a:pt x="777" y="639"/>
                    </a:lnTo>
                    <a:lnTo>
                      <a:pt x="783" y="634"/>
                    </a:lnTo>
                    <a:lnTo>
                      <a:pt x="789" y="628"/>
                    </a:lnTo>
                    <a:lnTo>
                      <a:pt x="795" y="621"/>
                    </a:lnTo>
                    <a:lnTo>
                      <a:pt x="799" y="614"/>
                    </a:lnTo>
                    <a:lnTo>
                      <a:pt x="802" y="605"/>
                    </a:lnTo>
                    <a:lnTo>
                      <a:pt x="806" y="598"/>
                    </a:lnTo>
                    <a:lnTo>
                      <a:pt x="808" y="588"/>
                    </a:lnTo>
                    <a:lnTo>
                      <a:pt x="809" y="580"/>
                    </a:lnTo>
                    <a:lnTo>
                      <a:pt x="810" y="570"/>
                    </a:lnTo>
                    <a:lnTo>
                      <a:pt x="809" y="566"/>
                    </a:lnTo>
                    <a:lnTo>
                      <a:pt x="807" y="5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423">
                <a:extLst>
                  <a:ext uri="{FF2B5EF4-FFF2-40B4-BE49-F238E27FC236}">
                    <a16:creationId xmlns="" xmlns:a16="http://schemas.microsoft.com/office/drawing/2014/main" id="{52C121C0-4121-4C02-BEC1-32EFAF863B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75488" y="1365250"/>
                <a:ext cx="38100" cy="38100"/>
              </a:xfrm>
              <a:custGeom>
                <a:avLst/>
                <a:gdLst>
                  <a:gd name="T0" fmla="*/ 65 w 120"/>
                  <a:gd name="T1" fmla="*/ 31 h 120"/>
                  <a:gd name="T2" fmla="*/ 76 w 120"/>
                  <a:gd name="T3" fmla="*/ 35 h 120"/>
                  <a:gd name="T4" fmla="*/ 84 w 120"/>
                  <a:gd name="T5" fmla="*/ 43 h 120"/>
                  <a:gd name="T6" fmla="*/ 88 w 120"/>
                  <a:gd name="T7" fmla="*/ 54 h 120"/>
                  <a:gd name="T8" fmla="*/ 88 w 120"/>
                  <a:gd name="T9" fmla="*/ 66 h 120"/>
                  <a:gd name="T10" fmla="*/ 84 w 120"/>
                  <a:gd name="T11" fmla="*/ 77 h 120"/>
                  <a:gd name="T12" fmla="*/ 76 w 120"/>
                  <a:gd name="T13" fmla="*/ 85 h 120"/>
                  <a:gd name="T14" fmla="*/ 65 w 120"/>
                  <a:gd name="T15" fmla="*/ 90 h 120"/>
                  <a:gd name="T16" fmla="*/ 53 w 120"/>
                  <a:gd name="T17" fmla="*/ 90 h 120"/>
                  <a:gd name="T18" fmla="*/ 42 w 120"/>
                  <a:gd name="T19" fmla="*/ 85 h 120"/>
                  <a:gd name="T20" fmla="*/ 35 w 120"/>
                  <a:gd name="T21" fmla="*/ 77 h 120"/>
                  <a:gd name="T22" fmla="*/ 30 w 120"/>
                  <a:gd name="T23" fmla="*/ 66 h 120"/>
                  <a:gd name="T24" fmla="*/ 30 w 120"/>
                  <a:gd name="T25" fmla="*/ 54 h 120"/>
                  <a:gd name="T26" fmla="*/ 35 w 120"/>
                  <a:gd name="T27" fmla="*/ 43 h 120"/>
                  <a:gd name="T28" fmla="*/ 42 w 120"/>
                  <a:gd name="T29" fmla="*/ 35 h 120"/>
                  <a:gd name="T30" fmla="*/ 53 w 120"/>
                  <a:gd name="T31" fmla="*/ 31 h 120"/>
                  <a:gd name="T32" fmla="*/ 60 w 120"/>
                  <a:gd name="T33" fmla="*/ 120 h 120"/>
                  <a:gd name="T34" fmla="*/ 71 w 120"/>
                  <a:gd name="T35" fmla="*/ 119 h 120"/>
                  <a:gd name="T36" fmla="*/ 83 w 120"/>
                  <a:gd name="T37" fmla="*/ 116 h 120"/>
                  <a:gd name="T38" fmla="*/ 93 w 120"/>
                  <a:gd name="T39" fmla="*/ 110 h 120"/>
                  <a:gd name="T40" fmla="*/ 101 w 120"/>
                  <a:gd name="T41" fmla="*/ 103 h 120"/>
                  <a:gd name="T42" fmla="*/ 109 w 120"/>
                  <a:gd name="T43" fmla="*/ 93 h 120"/>
                  <a:gd name="T44" fmla="*/ 115 w 120"/>
                  <a:gd name="T45" fmla="*/ 83 h 120"/>
                  <a:gd name="T46" fmla="*/ 118 w 120"/>
                  <a:gd name="T47" fmla="*/ 72 h 120"/>
                  <a:gd name="T48" fmla="*/ 120 w 120"/>
                  <a:gd name="T49" fmla="*/ 60 h 120"/>
                  <a:gd name="T50" fmla="*/ 118 w 120"/>
                  <a:gd name="T51" fmla="*/ 48 h 120"/>
                  <a:gd name="T52" fmla="*/ 115 w 120"/>
                  <a:gd name="T53" fmla="*/ 36 h 120"/>
                  <a:gd name="T54" fmla="*/ 109 w 120"/>
                  <a:gd name="T55" fmla="*/ 27 h 120"/>
                  <a:gd name="T56" fmla="*/ 101 w 120"/>
                  <a:gd name="T57" fmla="*/ 17 h 120"/>
                  <a:gd name="T58" fmla="*/ 93 w 120"/>
                  <a:gd name="T59" fmla="*/ 11 h 120"/>
                  <a:gd name="T60" fmla="*/ 83 w 120"/>
                  <a:gd name="T61" fmla="*/ 4 h 120"/>
                  <a:gd name="T62" fmla="*/ 71 w 120"/>
                  <a:gd name="T63" fmla="*/ 1 h 120"/>
                  <a:gd name="T64" fmla="*/ 60 w 120"/>
                  <a:gd name="T65" fmla="*/ 0 h 120"/>
                  <a:gd name="T66" fmla="*/ 48 w 120"/>
                  <a:gd name="T67" fmla="*/ 1 h 120"/>
                  <a:gd name="T68" fmla="*/ 36 w 120"/>
                  <a:gd name="T69" fmla="*/ 4 h 120"/>
                  <a:gd name="T70" fmla="*/ 25 w 120"/>
                  <a:gd name="T71" fmla="*/ 11 h 120"/>
                  <a:gd name="T72" fmla="*/ 17 w 120"/>
                  <a:gd name="T73" fmla="*/ 17 h 120"/>
                  <a:gd name="T74" fmla="*/ 9 w 120"/>
                  <a:gd name="T75" fmla="*/ 27 h 120"/>
                  <a:gd name="T76" fmla="*/ 4 w 120"/>
                  <a:gd name="T77" fmla="*/ 36 h 120"/>
                  <a:gd name="T78" fmla="*/ 1 w 120"/>
                  <a:gd name="T79" fmla="*/ 48 h 120"/>
                  <a:gd name="T80" fmla="*/ 0 w 120"/>
                  <a:gd name="T81" fmla="*/ 60 h 120"/>
                  <a:gd name="T82" fmla="*/ 1 w 120"/>
                  <a:gd name="T83" fmla="*/ 72 h 120"/>
                  <a:gd name="T84" fmla="*/ 4 w 120"/>
                  <a:gd name="T85" fmla="*/ 83 h 120"/>
                  <a:gd name="T86" fmla="*/ 9 w 120"/>
                  <a:gd name="T87" fmla="*/ 93 h 120"/>
                  <a:gd name="T88" fmla="*/ 17 w 120"/>
                  <a:gd name="T89" fmla="*/ 103 h 120"/>
                  <a:gd name="T90" fmla="*/ 25 w 120"/>
                  <a:gd name="T91" fmla="*/ 110 h 120"/>
                  <a:gd name="T92" fmla="*/ 36 w 120"/>
                  <a:gd name="T93" fmla="*/ 116 h 120"/>
                  <a:gd name="T94" fmla="*/ 48 w 120"/>
                  <a:gd name="T95" fmla="*/ 119 h 120"/>
                  <a:gd name="T96" fmla="*/ 60 w 120"/>
                  <a:gd name="T97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0" h="120">
                    <a:moveTo>
                      <a:pt x="60" y="30"/>
                    </a:moveTo>
                    <a:lnTo>
                      <a:pt x="65" y="31"/>
                    </a:lnTo>
                    <a:lnTo>
                      <a:pt x="71" y="32"/>
                    </a:lnTo>
                    <a:lnTo>
                      <a:pt x="76" y="35"/>
                    </a:lnTo>
                    <a:lnTo>
                      <a:pt x="81" y="39"/>
                    </a:lnTo>
                    <a:lnTo>
                      <a:pt x="84" y="43"/>
                    </a:lnTo>
                    <a:lnTo>
                      <a:pt x="87" y="48"/>
                    </a:lnTo>
                    <a:lnTo>
                      <a:pt x="88" y="54"/>
                    </a:lnTo>
                    <a:lnTo>
                      <a:pt x="90" y="60"/>
                    </a:lnTo>
                    <a:lnTo>
                      <a:pt x="88" y="66"/>
                    </a:lnTo>
                    <a:lnTo>
                      <a:pt x="87" y="72"/>
                    </a:lnTo>
                    <a:lnTo>
                      <a:pt x="84" y="77"/>
                    </a:lnTo>
                    <a:lnTo>
                      <a:pt x="81" y="81"/>
                    </a:lnTo>
                    <a:lnTo>
                      <a:pt x="76" y="85"/>
                    </a:lnTo>
                    <a:lnTo>
                      <a:pt x="71" y="88"/>
                    </a:lnTo>
                    <a:lnTo>
                      <a:pt x="65" y="90"/>
                    </a:lnTo>
                    <a:lnTo>
                      <a:pt x="60" y="90"/>
                    </a:lnTo>
                    <a:lnTo>
                      <a:pt x="53" y="90"/>
                    </a:lnTo>
                    <a:lnTo>
                      <a:pt x="48" y="88"/>
                    </a:lnTo>
                    <a:lnTo>
                      <a:pt x="42" y="85"/>
                    </a:lnTo>
                    <a:lnTo>
                      <a:pt x="38" y="81"/>
                    </a:lnTo>
                    <a:lnTo>
                      <a:pt x="35" y="77"/>
                    </a:lnTo>
                    <a:lnTo>
                      <a:pt x="32" y="72"/>
                    </a:lnTo>
                    <a:lnTo>
                      <a:pt x="30" y="66"/>
                    </a:lnTo>
                    <a:lnTo>
                      <a:pt x="30" y="60"/>
                    </a:lnTo>
                    <a:lnTo>
                      <a:pt x="30" y="54"/>
                    </a:lnTo>
                    <a:lnTo>
                      <a:pt x="32" y="48"/>
                    </a:lnTo>
                    <a:lnTo>
                      <a:pt x="35" y="43"/>
                    </a:lnTo>
                    <a:lnTo>
                      <a:pt x="38" y="39"/>
                    </a:lnTo>
                    <a:lnTo>
                      <a:pt x="42" y="35"/>
                    </a:lnTo>
                    <a:lnTo>
                      <a:pt x="48" y="32"/>
                    </a:lnTo>
                    <a:lnTo>
                      <a:pt x="53" y="31"/>
                    </a:lnTo>
                    <a:lnTo>
                      <a:pt x="60" y="30"/>
                    </a:lnTo>
                    <a:close/>
                    <a:moveTo>
                      <a:pt x="60" y="120"/>
                    </a:moveTo>
                    <a:lnTo>
                      <a:pt x="66" y="120"/>
                    </a:lnTo>
                    <a:lnTo>
                      <a:pt x="71" y="119"/>
                    </a:lnTo>
                    <a:lnTo>
                      <a:pt x="78" y="118"/>
                    </a:lnTo>
                    <a:lnTo>
                      <a:pt x="83" y="116"/>
                    </a:lnTo>
                    <a:lnTo>
                      <a:pt x="88" y="112"/>
                    </a:lnTo>
                    <a:lnTo>
                      <a:pt x="93" y="110"/>
                    </a:lnTo>
                    <a:lnTo>
                      <a:pt x="98" y="106"/>
                    </a:lnTo>
                    <a:lnTo>
                      <a:pt x="101" y="103"/>
                    </a:lnTo>
                    <a:lnTo>
                      <a:pt x="106" y="98"/>
                    </a:lnTo>
                    <a:lnTo>
                      <a:pt x="109" y="93"/>
                    </a:lnTo>
                    <a:lnTo>
                      <a:pt x="112" y="89"/>
                    </a:lnTo>
                    <a:lnTo>
                      <a:pt x="115" y="83"/>
                    </a:lnTo>
                    <a:lnTo>
                      <a:pt x="116" y="78"/>
                    </a:lnTo>
                    <a:lnTo>
                      <a:pt x="118" y="72"/>
                    </a:lnTo>
                    <a:lnTo>
                      <a:pt x="120" y="66"/>
                    </a:lnTo>
                    <a:lnTo>
                      <a:pt x="120" y="60"/>
                    </a:lnTo>
                    <a:lnTo>
                      <a:pt x="120" y="54"/>
                    </a:lnTo>
                    <a:lnTo>
                      <a:pt x="118" y="48"/>
                    </a:lnTo>
                    <a:lnTo>
                      <a:pt x="116" y="42"/>
                    </a:lnTo>
                    <a:lnTo>
                      <a:pt x="115" y="36"/>
                    </a:lnTo>
                    <a:lnTo>
                      <a:pt x="112" y="31"/>
                    </a:lnTo>
                    <a:lnTo>
                      <a:pt x="109" y="27"/>
                    </a:lnTo>
                    <a:lnTo>
                      <a:pt x="106" y="21"/>
                    </a:lnTo>
                    <a:lnTo>
                      <a:pt x="101" y="17"/>
                    </a:lnTo>
                    <a:lnTo>
                      <a:pt x="98" y="14"/>
                    </a:lnTo>
                    <a:lnTo>
                      <a:pt x="93" y="11"/>
                    </a:lnTo>
                    <a:lnTo>
                      <a:pt x="88" y="8"/>
                    </a:lnTo>
                    <a:lnTo>
                      <a:pt x="83" y="4"/>
                    </a:lnTo>
                    <a:lnTo>
                      <a:pt x="78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3" y="0"/>
                    </a:lnTo>
                    <a:lnTo>
                      <a:pt x="48" y="1"/>
                    </a:lnTo>
                    <a:lnTo>
                      <a:pt x="41" y="2"/>
                    </a:lnTo>
                    <a:lnTo>
                      <a:pt x="36" y="4"/>
                    </a:lnTo>
                    <a:lnTo>
                      <a:pt x="31" y="8"/>
                    </a:lnTo>
                    <a:lnTo>
                      <a:pt x="25" y="11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1"/>
                    </a:lnTo>
                    <a:lnTo>
                      <a:pt x="9" y="27"/>
                    </a:lnTo>
                    <a:lnTo>
                      <a:pt x="7" y="31"/>
                    </a:lnTo>
                    <a:lnTo>
                      <a:pt x="4" y="36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0" y="66"/>
                    </a:lnTo>
                    <a:lnTo>
                      <a:pt x="1" y="72"/>
                    </a:lnTo>
                    <a:lnTo>
                      <a:pt x="2" y="78"/>
                    </a:lnTo>
                    <a:lnTo>
                      <a:pt x="4" y="83"/>
                    </a:lnTo>
                    <a:lnTo>
                      <a:pt x="7" y="89"/>
                    </a:lnTo>
                    <a:lnTo>
                      <a:pt x="9" y="93"/>
                    </a:lnTo>
                    <a:lnTo>
                      <a:pt x="14" y="98"/>
                    </a:lnTo>
                    <a:lnTo>
                      <a:pt x="17" y="103"/>
                    </a:lnTo>
                    <a:lnTo>
                      <a:pt x="21" y="106"/>
                    </a:lnTo>
                    <a:lnTo>
                      <a:pt x="25" y="110"/>
                    </a:lnTo>
                    <a:lnTo>
                      <a:pt x="31" y="112"/>
                    </a:lnTo>
                    <a:lnTo>
                      <a:pt x="36" y="116"/>
                    </a:lnTo>
                    <a:lnTo>
                      <a:pt x="41" y="118"/>
                    </a:lnTo>
                    <a:lnTo>
                      <a:pt x="48" y="119"/>
                    </a:lnTo>
                    <a:lnTo>
                      <a:pt x="53" y="120"/>
                    </a:lnTo>
                    <a:lnTo>
                      <a:pt x="60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424">
                <a:extLst>
                  <a:ext uri="{FF2B5EF4-FFF2-40B4-BE49-F238E27FC236}">
                    <a16:creationId xmlns="" xmlns:a16="http://schemas.microsoft.com/office/drawing/2014/main" id="{F18A7A9E-F117-49E4-9387-6B1427E0D9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2163" y="1346200"/>
                <a:ext cx="57150" cy="57150"/>
              </a:xfrm>
              <a:custGeom>
                <a:avLst/>
                <a:gdLst>
                  <a:gd name="T0" fmla="*/ 102 w 180"/>
                  <a:gd name="T1" fmla="*/ 31 h 180"/>
                  <a:gd name="T2" fmla="*/ 119 w 180"/>
                  <a:gd name="T3" fmla="*/ 38 h 180"/>
                  <a:gd name="T4" fmla="*/ 133 w 180"/>
                  <a:gd name="T5" fmla="*/ 47 h 180"/>
                  <a:gd name="T6" fmla="*/ 143 w 180"/>
                  <a:gd name="T7" fmla="*/ 61 h 180"/>
                  <a:gd name="T8" fmla="*/ 149 w 180"/>
                  <a:gd name="T9" fmla="*/ 78 h 180"/>
                  <a:gd name="T10" fmla="*/ 150 w 180"/>
                  <a:gd name="T11" fmla="*/ 96 h 180"/>
                  <a:gd name="T12" fmla="*/ 146 w 180"/>
                  <a:gd name="T13" fmla="*/ 114 h 180"/>
                  <a:gd name="T14" fmla="*/ 136 w 180"/>
                  <a:gd name="T15" fmla="*/ 129 h 180"/>
                  <a:gd name="T16" fmla="*/ 125 w 180"/>
                  <a:gd name="T17" fmla="*/ 139 h 180"/>
                  <a:gd name="T18" fmla="*/ 108 w 180"/>
                  <a:gd name="T19" fmla="*/ 148 h 180"/>
                  <a:gd name="T20" fmla="*/ 90 w 180"/>
                  <a:gd name="T21" fmla="*/ 150 h 180"/>
                  <a:gd name="T22" fmla="*/ 72 w 180"/>
                  <a:gd name="T23" fmla="*/ 148 h 180"/>
                  <a:gd name="T24" fmla="*/ 57 w 180"/>
                  <a:gd name="T25" fmla="*/ 139 h 180"/>
                  <a:gd name="T26" fmla="*/ 44 w 180"/>
                  <a:gd name="T27" fmla="*/ 129 h 180"/>
                  <a:gd name="T28" fmla="*/ 35 w 180"/>
                  <a:gd name="T29" fmla="*/ 114 h 180"/>
                  <a:gd name="T30" fmla="*/ 30 w 180"/>
                  <a:gd name="T31" fmla="*/ 96 h 180"/>
                  <a:gd name="T32" fmla="*/ 31 w 180"/>
                  <a:gd name="T33" fmla="*/ 78 h 180"/>
                  <a:gd name="T34" fmla="*/ 38 w 180"/>
                  <a:gd name="T35" fmla="*/ 61 h 180"/>
                  <a:gd name="T36" fmla="*/ 49 w 180"/>
                  <a:gd name="T37" fmla="*/ 47 h 180"/>
                  <a:gd name="T38" fmla="*/ 61 w 180"/>
                  <a:gd name="T39" fmla="*/ 38 h 180"/>
                  <a:gd name="T40" fmla="*/ 78 w 180"/>
                  <a:gd name="T41" fmla="*/ 31 h 180"/>
                  <a:gd name="T42" fmla="*/ 90 w 180"/>
                  <a:gd name="T43" fmla="*/ 180 h 180"/>
                  <a:gd name="T44" fmla="*/ 117 w 180"/>
                  <a:gd name="T45" fmla="*/ 176 h 180"/>
                  <a:gd name="T46" fmla="*/ 141 w 180"/>
                  <a:gd name="T47" fmla="*/ 165 h 180"/>
                  <a:gd name="T48" fmla="*/ 160 w 180"/>
                  <a:gd name="T49" fmla="*/ 147 h 180"/>
                  <a:gd name="T50" fmla="*/ 174 w 180"/>
                  <a:gd name="T51" fmla="*/ 125 h 180"/>
                  <a:gd name="T52" fmla="*/ 180 w 180"/>
                  <a:gd name="T53" fmla="*/ 100 h 180"/>
                  <a:gd name="T54" fmla="*/ 179 w 180"/>
                  <a:gd name="T55" fmla="*/ 72 h 180"/>
                  <a:gd name="T56" fmla="*/ 169 w 180"/>
                  <a:gd name="T57" fmla="*/ 47 h 180"/>
                  <a:gd name="T58" fmla="*/ 154 w 180"/>
                  <a:gd name="T59" fmla="*/ 27 h 180"/>
                  <a:gd name="T60" fmla="*/ 133 w 180"/>
                  <a:gd name="T61" fmla="*/ 11 h 180"/>
                  <a:gd name="T62" fmla="*/ 108 w 180"/>
                  <a:gd name="T63" fmla="*/ 2 h 180"/>
                  <a:gd name="T64" fmla="*/ 82 w 180"/>
                  <a:gd name="T65" fmla="*/ 0 h 180"/>
                  <a:gd name="T66" fmla="*/ 55 w 180"/>
                  <a:gd name="T67" fmla="*/ 7 h 180"/>
                  <a:gd name="T68" fmla="*/ 34 w 180"/>
                  <a:gd name="T69" fmla="*/ 20 h 180"/>
                  <a:gd name="T70" fmla="*/ 15 w 180"/>
                  <a:gd name="T71" fmla="*/ 40 h 180"/>
                  <a:gd name="T72" fmla="*/ 5 w 180"/>
                  <a:gd name="T73" fmla="*/ 63 h 180"/>
                  <a:gd name="T74" fmla="*/ 0 w 180"/>
                  <a:gd name="T75" fmla="*/ 90 h 180"/>
                  <a:gd name="T76" fmla="*/ 5 w 180"/>
                  <a:gd name="T77" fmla="*/ 117 h 180"/>
                  <a:gd name="T78" fmla="*/ 15 w 180"/>
                  <a:gd name="T79" fmla="*/ 140 h 180"/>
                  <a:gd name="T80" fmla="*/ 34 w 180"/>
                  <a:gd name="T81" fmla="*/ 160 h 180"/>
                  <a:gd name="T82" fmla="*/ 55 w 180"/>
                  <a:gd name="T83" fmla="*/ 172 h 180"/>
                  <a:gd name="T84" fmla="*/ 82 w 180"/>
                  <a:gd name="T85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0" h="180">
                    <a:moveTo>
                      <a:pt x="90" y="30"/>
                    </a:moveTo>
                    <a:lnTo>
                      <a:pt x="97" y="30"/>
                    </a:lnTo>
                    <a:lnTo>
                      <a:pt x="102" y="31"/>
                    </a:lnTo>
                    <a:lnTo>
                      <a:pt x="108" y="32"/>
                    </a:lnTo>
                    <a:lnTo>
                      <a:pt x="114" y="34"/>
                    </a:lnTo>
                    <a:lnTo>
                      <a:pt x="119" y="38"/>
                    </a:lnTo>
                    <a:lnTo>
                      <a:pt x="125" y="41"/>
                    </a:lnTo>
                    <a:lnTo>
                      <a:pt x="129" y="44"/>
                    </a:lnTo>
                    <a:lnTo>
                      <a:pt x="133" y="47"/>
                    </a:lnTo>
                    <a:lnTo>
                      <a:pt x="136" y="52"/>
                    </a:lnTo>
                    <a:lnTo>
                      <a:pt x="141" y="57"/>
                    </a:lnTo>
                    <a:lnTo>
                      <a:pt x="143" y="61"/>
                    </a:lnTo>
                    <a:lnTo>
                      <a:pt x="146" y="66"/>
                    </a:lnTo>
                    <a:lnTo>
                      <a:pt x="148" y="72"/>
                    </a:lnTo>
                    <a:lnTo>
                      <a:pt x="149" y="78"/>
                    </a:lnTo>
                    <a:lnTo>
                      <a:pt x="150" y="84"/>
                    </a:lnTo>
                    <a:lnTo>
                      <a:pt x="150" y="90"/>
                    </a:lnTo>
                    <a:lnTo>
                      <a:pt x="150" y="96"/>
                    </a:lnTo>
                    <a:lnTo>
                      <a:pt x="149" y="102"/>
                    </a:lnTo>
                    <a:lnTo>
                      <a:pt x="148" y="108"/>
                    </a:lnTo>
                    <a:lnTo>
                      <a:pt x="146" y="114"/>
                    </a:lnTo>
                    <a:lnTo>
                      <a:pt x="143" y="119"/>
                    </a:lnTo>
                    <a:lnTo>
                      <a:pt x="141" y="123"/>
                    </a:lnTo>
                    <a:lnTo>
                      <a:pt x="136" y="129"/>
                    </a:lnTo>
                    <a:lnTo>
                      <a:pt x="133" y="133"/>
                    </a:lnTo>
                    <a:lnTo>
                      <a:pt x="129" y="136"/>
                    </a:lnTo>
                    <a:lnTo>
                      <a:pt x="125" y="139"/>
                    </a:lnTo>
                    <a:lnTo>
                      <a:pt x="119" y="142"/>
                    </a:lnTo>
                    <a:lnTo>
                      <a:pt x="114" y="146"/>
                    </a:lnTo>
                    <a:lnTo>
                      <a:pt x="108" y="148"/>
                    </a:lnTo>
                    <a:lnTo>
                      <a:pt x="102" y="149"/>
                    </a:lnTo>
                    <a:lnTo>
                      <a:pt x="97" y="150"/>
                    </a:lnTo>
                    <a:lnTo>
                      <a:pt x="90" y="150"/>
                    </a:lnTo>
                    <a:lnTo>
                      <a:pt x="84" y="150"/>
                    </a:lnTo>
                    <a:lnTo>
                      <a:pt x="78" y="149"/>
                    </a:lnTo>
                    <a:lnTo>
                      <a:pt x="72" y="148"/>
                    </a:lnTo>
                    <a:lnTo>
                      <a:pt x="67" y="146"/>
                    </a:lnTo>
                    <a:lnTo>
                      <a:pt x="61" y="142"/>
                    </a:lnTo>
                    <a:lnTo>
                      <a:pt x="57" y="139"/>
                    </a:lnTo>
                    <a:lnTo>
                      <a:pt x="52" y="136"/>
                    </a:lnTo>
                    <a:lnTo>
                      <a:pt x="49" y="133"/>
                    </a:lnTo>
                    <a:lnTo>
                      <a:pt x="44" y="129"/>
                    </a:lnTo>
                    <a:lnTo>
                      <a:pt x="41" y="123"/>
                    </a:lnTo>
                    <a:lnTo>
                      <a:pt x="38" y="119"/>
                    </a:lnTo>
                    <a:lnTo>
                      <a:pt x="35" y="114"/>
                    </a:lnTo>
                    <a:lnTo>
                      <a:pt x="34" y="108"/>
                    </a:lnTo>
                    <a:lnTo>
                      <a:pt x="31" y="102"/>
                    </a:lnTo>
                    <a:lnTo>
                      <a:pt x="30" y="96"/>
                    </a:lnTo>
                    <a:lnTo>
                      <a:pt x="30" y="90"/>
                    </a:lnTo>
                    <a:lnTo>
                      <a:pt x="30" y="84"/>
                    </a:lnTo>
                    <a:lnTo>
                      <a:pt x="31" y="78"/>
                    </a:lnTo>
                    <a:lnTo>
                      <a:pt x="34" y="72"/>
                    </a:lnTo>
                    <a:lnTo>
                      <a:pt x="35" y="66"/>
                    </a:lnTo>
                    <a:lnTo>
                      <a:pt x="38" y="61"/>
                    </a:lnTo>
                    <a:lnTo>
                      <a:pt x="41" y="57"/>
                    </a:lnTo>
                    <a:lnTo>
                      <a:pt x="44" y="52"/>
                    </a:lnTo>
                    <a:lnTo>
                      <a:pt x="49" y="47"/>
                    </a:lnTo>
                    <a:lnTo>
                      <a:pt x="52" y="44"/>
                    </a:lnTo>
                    <a:lnTo>
                      <a:pt x="57" y="41"/>
                    </a:lnTo>
                    <a:lnTo>
                      <a:pt x="61" y="38"/>
                    </a:lnTo>
                    <a:lnTo>
                      <a:pt x="67" y="34"/>
                    </a:lnTo>
                    <a:lnTo>
                      <a:pt x="72" y="32"/>
                    </a:lnTo>
                    <a:lnTo>
                      <a:pt x="78" y="31"/>
                    </a:lnTo>
                    <a:lnTo>
                      <a:pt x="84" y="30"/>
                    </a:lnTo>
                    <a:lnTo>
                      <a:pt x="90" y="30"/>
                    </a:lnTo>
                    <a:close/>
                    <a:moveTo>
                      <a:pt x="90" y="180"/>
                    </a:moveTo>
                    <a:lnTo>
                      <a:pt x="100" y="180"/>
                    </a:lnTo>
                    <a:lnTo>
                      <a:pt x="108" y="178"/>
                    </a:lnTo>
                    <a:lnTo>
                      <a:pt x="117" y="176"/>
                    </a:lnTo>
                    <a:lnTo>
                      <a:pt x="126" y="172"/>
                    </a:lnTo>
                    <a:lnTo>
                      <a:pt x="133" y="169"/>
                    </a:lnTo>
                    <a:lnTo>
                      <a:pt x="141" y="165"/>
                    </a:lnTo>
                    <a:lnTo>
                      <a:pt x="148" y="160"/>
                    </a:lnTo>
                    <a:lnTo>
                      <a:pt x="154" y="153"/>
                    </a:lnTo>
                    <a:lnTo>
                      <a:pt x="160" y="147"/>
                    </a:lnTo>
                    <a:lnTo>
                      <a:pt x="165" y="140"/>
                    </a:lnTo>
                    <a:lnTo>
                      <a:pt x="169" y="133"/>
                    </a:lnTo>
                    <a:lnTo>
                      <a:pt x="174" y="125"/>
                    </a:lnTo>
                    <a:lnTo>
                      <a:pt x="177" y="117"/>
                    </a:lnTo>
                    <a:lnTo>
                      <a:pt x="179" y="108"/>
                    </a:lnTo>
                    <a:lnTo>
                      <a:pt x="180" y="100"/>
                    </a:lnTo>
                    <a:lnTo>
                      <a:pt x="180" y="90"/>
                    </a:lnTo>
                    <a:lnTo>
                      <a:pt x="180" y="80"/>
                    </a:lnTo>
                    <a:lnTo>
                      <a:pt x="179" y="72"/>
                    </a:lnTo>
                    <a:lnTo>
                      <a:pt x="177" y="63"/>
                    </a:lnTo>
                    <a:lnTo>
                      <a:pt x="174" y="55"/>
                    </a:lnTo>
                    <a:lnTo>
                      <a:pt x="169" y="47"/>
                    </a:lnTo>
                    <a:lnTo>
                      <a:pt x="165" y="40"/>
                    </a:lnTo>
                    <a:lnTo>
                      <a:pt x="160" y="33"/>
                    </a:lnTo>
                    <a:lnTo>
                      <a:pt x="154" y="27"/>
                    </a:lnTo>
                    <a:lnTo>
                      <a:pt x="148" y="20"/>
                    </a:lnTo>
                    <a:lnTo>
                      <a:pt x="141" y="15"/>
                    </a:lnTo>
                    <a:lnTo>
                      <a:pt x="133" y="11"/>
                    </a:lnTo>
                    <a:lnTo>
                      <a:pt x="126" y="7"/>
                    </a:lnTo>
                    <a:lnTo>
                      <a:pt x="117" y="4"/>
                    </a:lnTo>
                    <a:lnTo>
                      <a:pt x="108" y="2"/>
                    </a:lnTo>
                    <a:lnTo>
                      <a:pt x="100" y="0"/>
                    </a:lnTo>
                    <a:lnTo>
                      <a:pt x="90" y="0"/>
                    </a:lnTo>
                    <a:lnTo>
                      <a:pt x="82" y="0"/>
                    </a:lnTo>
                    <a:lnTo>
                      <a:pt x="72" y="2"/>
                    </a:lnTo>
                    <a:lnTo>
                      <a:pt x="64" y="4"/>
                    </a:lnTo>
                    <a:lnTo>
                      <a:pt x="55" y="7"/>
                    </a:lnTo>
                    <a:lnTo>
                      <a:pt x="47" y="11"/>
                    </a:lnTo>
                    <a:lnTo>
                      <a:pt x="40" y="15"/>
                    </a:lnTo>
                    <a:lnTo>
                      <a:pt x="34" y="20"/>
                    </a:lnTo>
                    <a:lnTo>
                      <a:pt x="27" y="27"/>
                    </a:lnTo>
                    <a:lnTo>
                      <a:pt x="21" y="33"/>
                    </a:lnTo>
                    <a:lnTo>
                      <a:pt x="15" y="40"/>
                    </a:lnTo>
                    <a:lnTo>
                      <a:pt x="11" y="47"/>
                    </a:lnTo>
                    <a:lnTo>
                      <a:pt x="8" y="55"/>
                    </a:lnTo>
                    <a:lnTo>
                      <a:pt x="5" y="63"/>
                    </a:lnTo>
                    <a:lnTo>
                      <a:pt x="3" y="72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0" y="100"/>
                    </a:lnTo>
                    <a:lnTo>
                      <a:pt x="3" y="108"/>
                    </a:lnTo>
                    <a:lnTo>
                      <a:pt x="5" y="117"/>
                    </a:lnTo>
                    <a:lnTo>
                      <a:pt x="8" y="125"/>
                    </a:lnTo>
                    <a:lnTo>
                      <a:pt x="11" y="133"/>
                    </a:lnTo>
                    <a:lnTo>
                      <a:pt x="15" y="140"/>
                    </a:lnTo>
                    <a:lnTo>
                      <a:pt x="21" y="147"/>
                    </a:lnTo>
                    <a:lnTo>
                      <a:pt x="27" y="153"/>
                    </a:lnTo>
                    <a:lnTo>
                      <a:pt x="34" y="160"/>
                    </a:lnTo>
                    <a:lnTo>
                      <a:pt x="40" y="165"/>
                    </a:lnTo>
                    <a:lnTo>
                      <a:pt x="47" y="169"/>
                    </a:lnTo>
                    <a:lnTo>
                      <a:pt x="55" y="172"/>
                    </a:lnTo>
                    <a:lnTo>
                      <a:pt x="64" y="176"/>
                    </a:lnTo>
                    <a:lnTo>
                      <a:pt x="72" y="178"/>
                    </a:lnTo>
                    <a:lnTo>
                      <a:pt x="82" y="180"/>
                    </a:lnTo>
                    <a:lnTo>
                      <a:pt x="90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25">
                <a:extLst>
                  <a:ext uri="{FF2B5EF4-FFF2-40B4-BE49-F238E27FC236}">
                    <a16:creationId xmlns="" xmlns:a16="http://schemas.microsoft.com/office/drawing/2014/main" id="{107B9E33-EE85-425F-8246-7BBD53AD6D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27888" y="1374775"/>
                <a:ext cx="28575" cy="28575"/>
              </a:xfrm>
              <a:custGeom>
                <a:avLst/>
                <a:gdLst>
                  <a:gd name="T0" fmla="*/ 48 w 91"/>
                  <a:gd name="T1" fmla="*/ 30 h 90"/>
                  <a:gd name="T2" fmla="*/ 54 w 91"/>
                  <a:gd name="T3" fmla="*/ 33 h 90"/>
                  <a:gd name="T4" fmla="*/ 58 w 91"/>
                  <a:gd name="T5" fmla="*/ 37 h 90"/>
                  <a:gd name="T6" fmla="*/ 60 w 91"/>
                  <a:gd name="T7" fmla="*/ 42 h 90"/>
                  <a:gd name="T8" fmla="*/ 60 w 91"/>
                  <a:gd name="T9" fmla="*/ 48 h 90"/>
                  <a:gd name="T10" fmla="*/ 58 w 91"/>
                  <a:gd name="T11" fmla="*/ 53 h 90"/>
                  <a:gd name="T12" fmla="*/ 54 w 91"/>
                  <a:gd name="T13" fmla="*/ 58 h 90"/>
                  <a:gd name="T14" fmla="*/ 48 w 91"/>
                  <a:gd name="T15" fmla="*/ 60 h 90"/>
                  <a:gd name="T16" fmla="*/ 43 w 91"/>
                  <a:gd name="T17" fmla="*/ 60 h 90"/>
                  <a:gd name="T18" fmla="*/ 37 w 91"/>
                  <a:gd name="T19" fmla="*/ 58 h 90"/>
                  <a:gd name="T20" fmla="*/ 33 w 91"/>
                  <a:gd name="T21" fmla="*/ 53 h 90"/>
                  <a:gd name="T22" fmla="*/ 31 w 91"/>
                  <a:gd name="T23" fmla="*/ 48 h 90"/>
                  <a:gd name="T24" fmla="*/ 31 w 91"/>
                  <a:gd name="T25" fmla="*/ 42 h 90"/>
                  <a:gd name="T26" fmla="*/ 33 w 91"/>
                  <a:gd name="T27" fmla="*/ 37 h 90"/>
                  <a:gd name="T28" fmla="*/ 37 w 91"/>
                  <a:gd name="T29" fmla="*/ 33 h 90"/>
                  <a:gd name="T30" fmla="*/ 43 w 91"/>
                  <a:gd name="T31" fmla="*/ 30 h 90"/>
                  <a:gd name="T32" fmla="*/ 46 w 91"/>
                  <a:gd name="T33" fmla="*/ 90 h 90"/>
                  <a:gd name="T34" fmla="*/ 63 w 91"/>
                  <a:gd name="T35" fmla="*/ 87 h 90"/>
                  <a:gd name="T36" fmla="*/ 77 w 91"/>
                  <a:gd name="T37" fmla="*/ 77 h 90"/>
                  <a:gd name="T38" fmla="*/ 87 w 91"/>
                  <a:gd name="T39" fmla="*/ 63 h 90"/>
                  <a:gd name="T40" fmla="*/ 91 w 91"/>
                  <a:gd name="T41" fmla="*/ 45 h 90"/>
                  <a:gd name="T42" fmla="*/ 87 w 91"/>
                  <a:gd name="T43" fmla="*/ 28 h 90"/>
                  <a:gd name="T44" fmla="*/ 77 w 91"/>
                  <a:gd name="T45" fmla="*/ 14 h 90"/>
                  <a:gd name="T46" fmla="*/ 63 w 91"/>
                  <a:gd name="T47" fmla="*/ 3 h 90"/>
                  <a:gd name="T48" fmla="*/ 46 w 91"/>
                  <a:gd name="T49" fmla="*/ 0 h 90"/>
                  <a:gd name="T50" fmla="*/ 28 w 91"/>
                  <a:gd name="T51" fmla="*/ 3 h 90"/>
                  <a:gd name="T52" fmla="*/ 14 w 91"/>
                  <a:gd name="T53" fmla="*/ 14 h 90"/>
                  <a:gd name="T54" fmla="*/ 4 w 91"/>
                  <a:gd name="T55" fmla="*/ 28 h 90"/>
                  <a:gd name="T56" fmla="*/ 0 w 91"/>
                  <a:gd name="T57" fmla="*/ 45 h 90"/>
                  <a:gd name="T58" fmla="*/ 4 w 91"/>
                  <a:gd name="T59" fmla="*/ 63 h 90"/>
                  <a:gd name="T60" fmla="*/ 14 w 91"/>
                  <a:gd name="T61" fmla="*/ 77 h 90"/>
                  <a:gd name="T62" fmla="*/ 28 w 91"/>
                  <a:gd name="T63" fmla="*/ 87 h 90"/>
                  <a:gd name="T64" fmla="*/ 46 w 91"/>
                  <a:gd name="T6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90">
                    <a:moveTo>
                      <a:pt x="46" y="30"/>
                    </a:moveTo>
                    <a:lnTo>
                      <a:pt x="48" y="30"/>
                    </a:lnTo>
                    <a:lnTo>
                      <a:pt x="51" y="31"/>
                    </a:lnTo>
                    <a:lnTo>
                      <a:pt x="54" y="33"/>
                    </a:lnTo>
                    <a:lnTo>
                      <a:pt x="56" y="34"/>
                    </a:lnTo>
                    <a:lnTo>
                      <a:pt x="58" y="37"/>
                    </a:lnTo>
                    <a:lnTo>
                      <a:pt x="59" y="40"/>
                    </a:lnTo>
                    <a:lnTo>
                      <a:pt x="60" y="42"/>
                    </a:lnTo>
                    <a:lnTo>
                      <a:pt x="61" y="45"/>
                    </a:lnTo>
                    <a:lnTo>
                      <a:pt x="60" y="48"/>
                    </a:lnTo>
                    <a:lnTo>
                      <a:pt x="59" y="51"/>
                    </a:lnTo>
                    <a:lnTo>
                      <a:pt x="58" y="53"/>
                    </a:lnTo>
                    <a:lnTo>
                      <a:pt x="56" y="56"/>
                    </a:lnTo>
                    <a:lnTo>
                      <a:pt x="54" y="58"/>
                    </a:lnTo>
                    <a:lnTo>
                      <a:pt x="51" y="59"/>
                    </a:lnTo>
                    <a:lnTo>
                      <a:pt x="48" y="60"/>
                    </a:lnTo>
                    <a:lnTo>
                      <a:pt x="46" y="60"/>
                    </a:lnTo>
                    <a:lnTo>
                      <a:pt x="43" y="60"/>
                    </a:lnTo>
                    <a:lnTo>
                      <a:pt x="40" y="59"/>
                    </a:lnTo>
                    <a:lnTo>
                      <a:pt x="37" y="58"/>
                    </a:lnTo>
                    <a:lnTo>
                      <a:pt x="35" y="56"/>
                    </a:lnTo>
                    <a:lnTo>
                      <a:pt x="33" y="53"/>
                    </a:lnTo>
                    <a:lnTo>
                      <a:pt x="32" y="51"/>
                    </a:lnTo>
                    <a:lnTo>
                      <a:pt x="31" y="48"/>
                    </a:lnTo>
                    <a:lnTo>
                      <a:pt x="30" y="45"/>
                    </a:lnTo>
                    <a:lnTo>
                      <a:pt x="31" y="42"/>
                    </a:lnTo>
                    <a:lnTo>
                      <a:pt x="32" y="40"/>
                    </a:lnTo>
                    <a:lnTo>
                      <a:pt x="33" y="37"/>
                    </a:lnTo>
                    <a:lnTo>
                      <a:pt x="35" y="34"/>
                    </a:lnTo>
                    <a:lnTo>
                      <a:pt x="37" y="33"/>
                    </a:lnTo>
                    <a:lnTo>
                      <a:pt x="40" y="31"/>
                    </a:lnTo>
                    <a:lnTo>
                      <a:pt x="43" y="30"/>
                    </a:lnTo>
                    <a:lnTo>
                      <a:pt x="46" y="30"/>
                    </a:lnTo>
                    <a:close/>
                    <a:moveTo>
                      <a:pt x="46" y="90"/>
                    </a:moveTo>
                    <a:lnTo>
                      <a:pt x="55" y="89"/>
                    </a:lnTo>
                    <a:lnTo>
                      <a:pt x="63" y="87"/>
                    </a:lnTo>
                    <a:lnTo>
                      <a:pt x="71" y="82"/>
                    </a:lnTo>
                    <a:lnTo>
                      <a:pt x="77" y="77"/>
                    </a:lnTo>
                    <a:lnTo>
                      <a:pt x="82" y="71"/>
                    </a:lnTo>
                    <a:lnTo>
                      <a:pt x="87" y="63"/>
                    </a:lnTo>
                    <a:lnTo>
                      <a:pt x="90" y="55"/>
                    </a:lnTo>
                    <a:lnTo>
                      <a:pt x="91" y="45"/>
                    </a:lnTo>
                    <a:lnTo>
                      <a:pt x="90" y="36"/>
                    </a:lnTo>
                    <a:lnTo>
                      <a:pt x="87" y="28"/>
                    </a:lnTo>
                    <a:lnTo>
                      <a:pt x="82" y="20"/>
                    </a:lnTo>
                    <a:lnTo>
                      <a:pt x="77" y="14"/>
                    </a:lnTo>
                    <a:lnTo>
                      <a:pt x="71" y="8"/>
                    </a:lnTo>
                    <a:lnTo>
                      <a:pt x="63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6" y="1"/>
                    </a:lnTo>
                    <a:lnTo>
                      <a:pt x="28" y="3"/>
                    </a:lnTo>
                    <a:lnTo>
                      <a:pt x="20" y="8"/>
                    </a:lnTo>
                    <a:lnTo>
                      <a:pt x="14" y="14"/>
                    </a:lnTo>
                    <a:lnTo>
                      <a:pt x="9" y="20"/>
                    </a:lnTo>
                    <a:lnTo>
                      <a:pt x="4" y="28"/>
                    </a:lnTo>
                    <a:lnTo>
                      <a:pt x="1" y="36"/>
                    </a:lnTo>
                    <a:lnTo>
                      <a:pt x="0" y="45"/>
                    </a:lnTo>
                    <a:lnTo>
                      <a:pt x="1" y="55"/>
                    </a:lnTo>
                    <a:lnTo>
                      <a:pt x="4" y="63"/>
                    </a:lnTo>
                    <a:lnTo>
                      <a:pt x="9" y="71"/>
                    </a:lnTo>
                    <a:lnTo>
                      <a:pt x="14" y="77"/>
                    </a:lnTo>
                    <a:lnTo>
                      <a:pt x="20" y="82"/>
                    </a:lnTo>
                    <a:lnTo>
                      <a:pt x="28" y="87"/>
                    </a:lnTo>
                    <a:lnTo>
                      <a:pt x="36" y="89"/>
                    </a:lnTo>
                    <a:lnTo>
                      <a:pt x="46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0" name="Grupo 19">
            <a:extLst>
              <a:ext uri="{FF2B5EF4-FFF2-40B4-BE49-F238E27FC236}">
                <a16:creationId xmlns="" xmlns:a16="http://schemas.microsoft.com/office/drawing/2014/main" id="{22EDCAE2-5D35-4A61-B351-FF2ECE1DAA3C}"/>
              </a:ext>
            </a:extLst>
          </p:cNvPr>
          <p:cNvGrpSpPr/>
          <p:nvPr/>
        </p:nvGrpSpPr>
        <p:grpSpPr>
          <a:xfrm>
            <a:off x="4539434" y="1828800"/>
            <a:ext cx="3108959" cy="852275"/>
            <a:chOff x="4539434" y="1828800"/>
            <a:chExt cx="3108959" cy="852275"/>
          </a:xfrm>
        </p:grpSpPr>
        <p:sp>
          <p:nvSpPr>
            <p:cNvPr id="33" name="Forma libre: forma 32">
              <a:extLst>
                <a:ext uri="{FF2B5EF4-FFF2-40B4-BE49-F238E27FC236}">
                  <a16:creationId xmlns="" xmlns:a16="http://schemas.microsoft.com/office/drawing/2014/main" id="{F2BEB362-4950-4E6D-9D5C-BE03E4B1AB71}"/>
                </a:ext>
              </a:extLst>
            </p:cNvPr>
            <p:cNvSpPr/>
            <p:nvPr/>
          </p:nvSpPr>
          <p:spPr>
            <a:xfrm>
              <a:off x="4539434" y="1828800"/>
              <a:ext cx="3108959" cy="852275"/>
            </a:xfrm>
            <a:custGeom>
              <a:avLst/>
              <a:gdLst>
                <a:gd name="connsiteX0" fmla="*/ 342900 w 3108959"/>
                <a:gd name="connsiteY0" fmla="*/ 0 h 995577"/>
                <a:gd name="connsiteX1" fmla="*/ 2766059 w 3108959"/>
                <a:gd name="connsiteY1" fmla="*/ 0 h 995577"/>
                <a:gd name="connsiteX2" fmla="*/ 3108959 w 3108959"/>
                <a:gd name="connsiteY2" fmla="*/ 342900 h 995577"/>
                <a:gd name="connsiteX3" fmla="*/ 3108959 w 3108959"/>
                <a:gd name="connsiteY3" fmla="*/ 685800 h 995577"/>
                <a:gd name="connsiteX4" fmla="*/ 1843841 w 3108959"/>
                <a:gd name="connsiteY4" fmla="*/ 685800 h 995577"/>
                <a:gd name="connsiteX5" fmla="*/ 1554479 w 3108959"/>
                <a:gd name="connsiteY5" fmla="*/ 995577 h 995577"/>
                <a:gd name="connsiteX6" fmla="*/ 1265118 w 3108959"/>
                <a:gd name="connsiteY6" fmla="*/ 685800 h 995577"/>
                <a:gd name="connsiteX7" fmla="*/ 0 w 3108959"/>
                <a:gd name="connsiteY7" fmla="*/ 685800 h 995577"/>
                <a:gd name="connsiteX8" fmla="*/ 0 w 3108959"/>
                <a:gd name="connsiteY8" fmla="*/ 342900 h 995577"/>
                <a:gd name="connsiteX9" fmla="*/ 342900 w 3108959"/>
                <a:gd name="connsiteY9" fmla="*/ 0 h 995577"/>
                <a:gd name="connsiteX0" fmla="*/ 342900 w 3108959"/>
                <a:gd name="connsiteY0" fmla="*/ 0 h 995577"/>
                <a:gd name="connsiteX1" fmla="*/ 2766059 w 3108959"/>
                <a:gd name="connsiteY1" fmla="*/ 0 h 995577"/>
                <a:gd name="connsiteX2" fmla="*/ 3108959 w 3108959"/>
                <a:gd name="connsiteY2" fmla="*/ 342900 h 995577"/>
                <a:gd name="connsiteX3" fmla="*/ 3108959 w 3108959"/>
                <a:gd name="connsiteY3" fmla="*/ 685800 h 995577"/>
                <a:gd name="connsiteX4" fmla="*/ 1700540 w 3108959"/>
                <a:gd name="connsiteY4" fmla="*/ 685800 h 995577"/>
                <a:gd name="connsiteX5" fmla="*/ 1554479 w 3108959"/>
                <a:gd name="connsiteY5" fmla="*/ 995577 h 995577"/>
                <a:gd name="connsiteX6" fmla="*/ 1265118 w 3108959"/>
                <a:gd name="connsiteY6" fmla="*/ 685800 h 995577"/>
                <a:gd name="connsiteX7" fmla="*/ 0 w 3108959"/>
                <a:gd name="connsiteY7" fmla="*/ 685800 h 995577"/>
                <a:gd name="connsiteX8" fmla="*/ 0 w 3108959"/>
                <a:gd name="connsiteY8" fmla="*/ 342900 h 995577"/>
                <a:gd name="connsiteX9" fmla="*/ 342900 w 3108959"/>
                <a:gd name="connsiteY9" fmla="*/ 0 h 995577"/>
                <a:gd name="connsiteX0" fmla="*/ 342900 w 3108959"/>
                <a:gd name="connsiteY0" fmla="*/ 0 h 995577"/>
                <a:gd name="connsiteX1" fmla="*/ 2766059 w 3108959"/>
                <a:gd name="connsiteY1" fmla="*/ 0 h 995577"/>
                <a:gd name="connsiteX2" fmla="*/ 3108959 w 3108959"/>
                <a:gd name="connsiteY2" fmla="*/ 342900 h 995577"/>
                <a:gd name="connsiteX3" fmla="*/ 3108959 w 3108959"/>
                <a:gd name="connsiteY3" fmla="*/ 685800 h 995577"/>
                <a:gd name="connsiteX4" fmla="*/ 1700540 w 3108959"/>
                <a:gd name="connsiteY4" fmla="*/ 685800 h 995577"/>
                <a:gd name="connsiteX5" fmla="*/ 1554479 w 3108959"/>
                <a:gd name="connsiteY5" fmla="*/ 995577 h 995577"/>
                <a:gd name="connsiteX6" fmla="*/ 1428891 w 3108959"/>
                <a:gd name="connsiteY6" fmla="*/ 685800 h 995577"/>
                <a:gd name="connsiteX7" fmla="*/ 0 w 3108959"/>
                <a:gd name="connsiteY7" fmla="*/ 685800 h 995577"/>
                <a:gd name="connsiteX8" fmla="*/ 0 w 3108959"/>
                <a:gd name="connsiteY8" fmla="*/ 342900 h 995577"/>
                <a:gd name="connsiteX9" fmla="*/ 342900 w 3108959"/>
                <a:gd name="connsiteY9" fmla="*/ 0 h 995577"/>
                <a:gd name="connsiteX0" fmla="*/ 342900 w 3108959"/>
                <a:gd name="connsiteY0" fmla="*/ 0 h 852275"/>
                <a:gd name="connsiteX1" fmla="*/ 2766059 w 3108959"/>
                <a:gd name="connsiteY1" fmla="*/ 0 h 852275"/>
                <a:gd name="connsiteX2" fmla="*/ 3108959 w 3108959"/>
                <a:gd name="connsiteY2" fmla="*/ 342900 h 852275"/>
                <a:gd name="connsiteX3" fmla="*/ 3108959 w 3108959"/>
                <a:gd name="connsiteY3" fmla="*/ 685800 h 852275"/>
                <a:gd name="connsiteX4" fmla="*/ 1700540 w 3108959"/>
                <a:gd name="connsiteY4" fmla="*/ 685800 h 852275"/>
                <a:gd name="connsiteX5" fmla="*/ 1554479 w 3108959"/>
                <a:gd name="connsiteY5" fmla="*/ 852275 h 852275"/>
                <a:gd name="connsiteX6" fmla="*/ 1428891 w 3108959"/>
                <a:gd name="connsiteY6" fmla="*/ 685800 h 852275"/>
                <a:gd name="connsiteX7" fmla="*/ 0 w 3108959"/>
                <a:gd name="connsiteY7" fmla="*/ 685800 h 852275"/>
                <a:gd name="connsiteX8" fmla="*/ 0 w 3108959"/>
                <a:gd name="connsiteY8" fmla="*/ 342900 h 852275"/>
                <a:gd name="connsiteX9" fmla="*/ 342900 w 3108959"/>
                <a:gd name="connsiteY9" fmla="*/ 0 h 85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8959" h="852275">
                  <a:moveTo>
                    <a:pt x="342900" y="0"/>
                  </a:moveTo>
                  <a:lnTo>
                    <a:pt x="2766059" y="0"/>
                  </a:lnTo>
                  <a:cubicBezTo>
                    <a:pt x="2955437" y="0"/>
                    <a:pt x="3108959" y="153522"/>
                    <a:pt x="3108959" y="342900"/>
                  </a:cubicBezTo>
                  <a:lnTo>
                    <a:pt x="3108959" y="685800"/>
                  </a:lnTo>
                  <a:lnTo>
                    <a:pt x="1700540" y="685800"/>
                  </a:lnTo>
                  <a:lnTo>
                    <a:pt x="1554479" y="852275"/>
                  </a:lnTo>
                  <a:lnTo>
                    <a:pt x="1428891" y="685800"/>
                  </a:lnTo>
                  <a:lnTo>
                    <a:pt x="0" y="685800"/>
                  </a:lnTo>
                  <a:lnTo>
                    <a:pt x="0" y="342900"/>
                  </a:lnTo>
                  <a:cubicBezTo>
                    <a:pt x="0" y="153522"/>
                    <a:pt x="153522" y="0"/>
                    <a:pt x="342900" y="0"/>
                  </a:cubicBezTo>
                  <a:close/>
                </a:path>
              </a:pathLst>
            </a:custGeom>
            <a:gradFill>
              <a:gsLst>
                <a:gs pos="0">
                  <a:srgbClr val="198AB7"/>
                </a:gs>
                <a:gs pos="100000">
                  <a:srgbClr val="28DBD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5760" tIns="91440" rIns="0" bIns="274320" rtlCol="0" anchor="ctr">
              <a:no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Maecenas </a:t>
              </a:r>
              <a:r>
                <a:rPr lang="en-US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porttitor</a:t>
              </a:r>
              <a:endPara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6" name="Group 900">
              <a:extLst>
                <a:ext uri="{FF2B5EF4-FFF2-40B4-BE49-F238E27FC236}">
                  <a16:creationId xmlns="" xmlns:a16="http://schemas.microsoft.com/office/drawing/2014/main" id="{27947A6C-2040-4363-B894-E620E60FF570}"/>
                </a:ext>
              </a:extLst>
            </p:cNvPr>
            <p:cNvGrpSpPr/>
            <p:nvPr/>
          </p:nvGrpSpPr>
          <p:grpSpPr>
            <a:xfrm>
              <a:off x="6992158" y="2054926"/>
              <a:ext cx="261938" cy="314325"/>
              <a:chOff x="9915525" y="1346200"/>
              <a:chExt cx="238125" cy="285750"/>
            </a:xfrm>
            <a:solidFill>
              <a:schemeClr val="bg1"/>
            </a:solidFill>
          </p:grpSpPr>
          <p:sp>
            <p:nvSpPr>
              <p:cNvPr id="37" name="Freeform 358">
                <a:extLst>
                  <a:ext uri="{FF2B5EF4-FFF2-40B4-BE49-F238E27FC236}">
                    <a16:creationId xmlns="" xmlns:a16="http://schemas.microsoft.com/office/drawing/2014/main" id="{19B6B7EE-A74B-4FA9-885B-833F4424DD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15525" y="1346200"/>
                <a:ext cx="238125" cy="285750"/>
              </a:xfrm>
              <a:custGeom>
                <a:avLst/>
                <a:gdLst>
                  <a:gd name="T0" fmla="*/ 30 w 750"/>
                  <a:gd name="T1" fmla="*/ 75 h 900"/>
                  <a:gd name="T2" fmla="*/ 38 w 750"/>
                  <a:gd name="T3" fmla="*/ 50 h 900"/>
                  <a:gd name="T4" fmla="*/ 57 w 750"/>
                  <a:gd name="T5" fmla="*/ 34 h 900"/>
                  <a:gd name="T6" fmla="*/ 677 w 750"/>
                  <a:gd name="T7" fmla="*/ 30 h 900"/>
                  <a:gd name="T8" fmla="*/ 701 w 750"/>
                  <a:gd name="T9" fmla="*/ 39 h 900"/>
                  <a:gd name="T10" fmla="*/ 717 w 750"/>
                  <a:gd name="T11" fmla="*/ 59 h 900"/>
                  <a:gd name="T12" fmla="*/ 720 w 750"/>
                  <a:gd name="T13" fmla="*/ 120 h 900"/>
                  <a:gd name="T14" fmla="*/ 688 w 750"/>
                  <a:gd name="T15" fmla="*/ 786 h 900"/>
                  <a:gd name="T16" fmla="*/ 677 w 750"/>
                  <a:gd name="T17" fmla="*/ 815 h 900"/>
                  <a:gd name="T18" fmla="*/ 659 w 750"/>
                  <a:gd name="T19" fmla="*/ 840 h 900"/>
                  <a:gd name="T20" fmla="*/ 635 w 750"/>
                  <a:gd name="T21" fmla="*/ 857 h 900"/>
                  <a:gd name="T22" fmla="*/ 606 w 750"/>
                  <a:gd name="T23" fmla="*/ 868 h 900"/>
                  <a:gd name="T24" fmla="*/ 164 w 750"/>
                  <a:gd name="T25" fmla="*/ 870 h 900"/>
                  <a:gd name="T26" fmla="*/ 133 w 750"/>
                  <a:gd name="T27" fmla="*/ 866 h 900"/>
                  <a:gd name="T28" fmla="*/ 106 w 750"/>
                  <a:gd name="T29" fmla="*/ 853 h 900"/>
                  <a:gd name="T30" fmla="*/ 83 w 750"/>
                  <a:gd name="T31" fmla="*/ 832 h 900"/>
                  <a:gd name="T32" fmla="*/ 68 w 750"/>
                  <a:gd name="T33" fmla="*/ 806 h 900"/>
                  <a:gd name="T34" fmla="*/ 60 w 750"/>
                  <a:gd name="T35" fmla="*/ 776 h 900"/>
                  <a:gd name="T36" fmla="*/ 690 w 750"/>
                  <a:gd name="T37" fmla="*/ 150 h 900"/>
                  <a:gd name="T38" fmla="*/ 75 w 750"/>
                  <a:gd name="T39" fmla="*/ 0 h 900"/>
                  <a:gd name="T40" fmla="*/ 53 w 750"/>
                  <a:gd name="T41" fmla="*/ 3 h 900"/>
                  <a:gd name="T42" fmla="*/ 33 w 750"/>
                  <a:gd name="T43" fmla="*/ 13 h 900"/>
                  <a:gd name="T44" fmla="*/ 17 w 750"/>
                  <a:gd name="T45" fmla="*/ 28 h 900"/>
                  <a:gd name="T46" fmla="*/ 6 w 750"/>
                  <a:gd name="T47" fmla="*/ 47 h 900"/>
                  <a:gd name="T48" fmla="*/ 0 w 750"/>
                  <a:gd name="T49" fmla="*/ 68 h 900"/>
                  <a:gd name="T50" fmla="*/ 0 w 750"/>
                  <a:gd name="T51" fmla="*/ 138 h 900"/>
                  <a:gd name="T52" fmla="*/ 4 w 750"/>
                  <a:gd name="T53" fmla="*/ 146 h 900"/>
                  <a:gd name="T54" fmla="*/ 11 w 750"/>
                  <a:gd name="T55" fmla="*/ 150 h 900"/>
                  <a:gd name="T56" fmla="*/ 30 w 750"/>
                  <a:gd name="T57" fmla="*/ 765 h 900"/>
                  <a:gd name="T58" fmla="*/ 36 w 750"/>
                  <a:gd name="T59" fmla="*/ 806 h 900"/>
                  <a:gd name="T60" fmla="*/ 53 w 750"/>
                  <a:gd name="T61" fmla="*/ 841 h 900"/>
                  <a:gd name="T62" fmla="*/ 79 w 750"/>
                  <a:gd name="T63" fmla="*/ 870 h 900"/>
                  <a:gd name="T64" fmla="*/ 112 w 750"/>
                  <a:gd name="T65" fmla="*/ 889 h 900"/>
                  <a:gd name="T66" fmla="*/ 151 w 750"/>
                  <a:gd name="T67" fmla="*/ 900 h 900"/>
                  <a:gd name="T68" fmla="*/ 599 w 750"/>
                  <a:gd name="T69" fmla="*/ 900 h 900"/>
                  <a:gd name="T70" fmla="*/ 637 w 750"/>
                  <a:gd name="T71" fmla="*/ 889 h 900"/>
                  <a:gd name="T72" fmla="*/ 671 w 750"/>
                  <a:gd name="T73" fmla="*/ 870 h 900"/>
                  <a:gd name="T74" fmla="*/ 696 w 750"/>
                  <a:gd name="T75" fmla="*/ 841 h 900"/>
                  <a:gd name="T76" fmla="*/ 713 w 750"/>
                  <a:gd name="T77" fmla="*/ 806 h 900"/>
                  <a:gd name="T78" fmla="*/ 720 w 750"/>
                  <a:gd name="T79" fmla="*/ 765 h 900"/>
                  <a:gd name="T80" fmla="*/ 738 w 750"/>
                  <a:gd name="T81" fmla="*/ 150 h 900"/>
                  <a:gd name="T82" fmla="*/ 745 w 750"/>
                  <a:gd name="T83" fmla="*/ 146 h 900"/>
                  <a:gd name="T84" fmla="*/ 750 w 750"/>
                  <a:gd name="T85" fmla="*/ 138 h 900"/>
                  <a:gd name="T86" fmla="*/ 750 w 750"/>
                  <a:gd name="T87" fmla="*/ 68 h 900"/>
                  <a:gd name="T88" fmla="*/ 743 w 750"/>
                  <a:gd name="T89" fmla="*/ 47 h 900"/>
                  <a:gd name="T90" fmla="*/ 733 w 750"/>
                  <a:gd name="T91" fmla="*/ 28 h 900"/>
                  <a:gd name="T92" fmla="*/ 717 w 750"/>
                  <a:gd name="T93" fmla="*/ 13 h 900"/>
                  <a:gd name="T94" fmla="*/ 698 w 750"/>
                  <a:gd name="T95" fmla="*/ 3 h 900"/>
                  <a:gd name="T96" fmla="*/ 677 w 750"/>
                  <a:gd name="T97" fmla="*/ 0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0" h="900">
                    <a:moveTo>
                      <a:pt x="720" y="120"/>
                    </a:moveTo>
                    <a:lnTo>
                      <a:pt x="30" y="120"/>
                    </a:lnTo>
                    <a:lnTo>
                      <a:pt x="30" y="75"/>
                    </a:lnTo>
                    <a:lnTo>
                      <a:pt x="31" y="66"/>
                    </a:lnTo>
                    <a:lnTo>
                      <a:pt x="33" y="59"/>
                    </a:lnTo>
                    <a:lnTo>
                      <a:pt x="38" y="50"/>
                    </a:lnTo>
                    <a:lnTo>
                      <a:pt x="44" y="44"/>
                    </a:lnTo>
                    <a:lnTo>
                      <a:pt x="50" y="39"/>
                    </a:lnTo>
                    <a:lnTo>
                      <a:pt x="57" y="34"/>
                    </a:lnTo>
                    <a:lnTo>
                      <a:pt x="66" y="31"/>
                    </a:lnTo>
                    <a:lnTo>
                      <a:pt x="75" y="30"/>
                    </a:lnTo>
                    <a:lnTo>
                      <a:pt x="677" y="30"/>
                    </a:lnTo>
                    <a:lnTo>
                      <a:pt x="684" y="31"/>
                    </a:lnTo>
                    <a:lnTo>
                      <a:pt x="693" y="34"/>
                    </a:lnTo>
                    <a:lnTo>
                      <a:pt x="701" y="39"/>
                    </a:lnTo>
                    <a:lnTo>
                      <a:pt x="707" y="44"/>
                    </a:lnTo>
                    <a:lnTo>
                      <a:pt x="712" y="50"/>
                    </a:lnTo>
                    <a:lnTo>
                      <a:pt x="717" y="59"/>
                    </a:lnTo>
                    <a:lnTo>
                      <a:pt x="719" y="66"/>
                    </a:lnTo>
                    <a:lnTo>
                      <a:pt x="720" y="75"/>
                    </a:lnTo>
                    <a:lnTo>
                      <a:pt x="720" y="120"/>
                    </a:lnTo>
                    <a:close/>
                    <a:moveTo>
                      <a:pt x="690" y="765"/>
                    </a:moveTo>
                    <a:lnTo>
                      <a:pt x="689" y="776"/>
                    </a:lnTo>
                    <a:lnTo>
                      <a:pt x="688" y="786"/>
                    </a:lnTo>
                    <a:lnTo>
                      <a:pt x="686" y="796"/>
                    </a:lnTo>
                    <a:lnTo>
                      <a:pt x="681" y="806"/>
                    </a:lnTo>
                    <a:lnTo>
                      <a:pt x="677" y="815"/>
                    </a:lnTo>
                    <a:lnTo>
                      <a:pt x="672" y="824"/>
                    </a:lnTo>
                    <a:lnTo>
                      <a:pt x="665" y="832"/>
                    </a:lnTo>
                    <a:lnTo>
                      <a:pt x="659" y="840"/>
                    </a:lnTo>
                    <a:lnTo>
                      <a:pt x="651" y="846"/>
                    </a:lnTo>
                    <a:lnTo>
                      <a:pt x="644" y="853"/>
                    </a:lnTo>
                    <a:lnTo>
                      <a:pt x="635" y="857"/>
                    </a:lnTo>
                    <a:lnTo>
                      <a:pt x="626" y="862"/>
                    </a:lnTo>
                    <a:lnTo>
                      <a:pt x="616" y="866"/>
                    </a:lnTo>
                    <a:lnTo>
                      <a:pt x="606" y="868"/>
                    </a:lnTo>
                    <a:lnTo>
                      <a:pt x="596" y="870"/>
                    </a:lnTo>
                    <a:lnTo>
                      <a:pt x="585" y="870"/>
                    </a:lnTo>
                    <a:lnTo>
                      <a:pt x="164" y="870"/>
                    </a:lnTo>
                    <a:lnTo>
                      <a:pt x="154" y="870"/>
                    </a:lnTo>
                    <a:lnTo>
                      <a:pt x="143" y="868"/>
                    </a:lnTo>
                    <a:lnTo>
                      <a:pt x="133" y="866"/>
                    </a:lnTo>
                    <a:lnTo>
                      <a:pt x="124" y="862"/>
                    </a:lnTo>
                    <a:lnTo>
                      <a:pt x="114" y="857"/>
                    </a:lnTo>
                    <a:lnTo>
                      <a:pt x="106" y="853"/>
                    </a:lnTo>
                    <a:lnTo>
                      <a:pt x="98" y="846"/>
                    </a:lnTo>
                    <a:lnTo>
                      <a:pt x="91" y="840"/>
                    </a:lnTo>
                    <a:lnTo>
                      <a:pt x="83" y="832"/>
                    </a:lnTo>
                    <a:lnTo>
                      <a:pt x="78" y="824"/>
                    </a:lnTo>
                    <a:lnTo>
                      <a:pt x="72" y="815"/>
                    </a:lnTo>
                    <a:lnTo>
                      <a:pt x="68" y="806"/>
                    </a:lnTo>
                    <a:lnTo>
                      <a:pt x="64" y="796"/>
                    </a:lnTo>
                    <a:lnTo>
                      <a:pt x="62" y="786"/>
                    </a:lnTo>
                    <a:lnTo>
                      <a:pt x="60" y="776"/>
                    </a:lnTo>
                    <a:lnTo>
                      <a:pt x="60" y="765"/>
                    </a:lnTo>
                    <a:lnTo>
                      <a:pt x="60" y="150"/>
                    </a:lnTo>
                    <a:lnTo>
                      <a:pt x="690" y="150"/>
                    </a:lnTo>
                    <a:lnTo>
                      <a:pt x="690" y="765"/>
                    </a:lnTo>
                    <a:close/>
                    <a:moveTo>
                      <a:pt x="677" y="0"/>
                    </a:moveTo>
                    <a:lnTo>
                      <a:pt x="75" y="0"/>
                    </a:lnTo>
                    <a:lnTo>
                      <a:pt x="67" y="0"/>
                    </a:lnTo>
                    <a:lnTo>
                      <a:pt x="60" y="1"/>
                    </a:lnTo>
                    <a:lnTo>
                      <a:pt x="53" y="3"/>
                    </a:lnTo>
                    <a:lnTo>
                      <a:pt x="46" y="7"/>
                    </a:lnTo>
                    <a:lnTo>
                      <a:pt x="39" y="10"/>
                    </a:lnTo>
                    <a:lnTo>
                      <a:pt x="33" y="13"/>
                    </a:lnTo>
                    <a:lnTo>
                      <a:pt x="27" y="18"/>
                    </a:lnTo>
                    <a:lnTo>
                      <a:pt x="22" y="23"/>
                    </a:lnTo>
                    <a:lnTo>
                      <a:pt x="17" y="28"/>
                    </a:lnTo>
                    <a:lnTo>
                      <a:pt x="12" y="34"/>
                    </a:lnTo>
                    <a:lnTo>
                      <a:pt x="9" y="41"/>
                    </a:lnTo>
                    <a:lnTo>
                      <a:pt x="6" y="47"/>
                    </a:lnTo>
                    <a:lnTo>
                      <a:pt x="3" y="54"/>
                    </a:lnTo>
                    <a:lnTo>
                      <a:pt x="1" y="60"/>
                    </a:lnTo>
                    <a:lnTo>
                      <a:pt x="0" y="68"/>
                    </a:lnTo>
                    <a:lnTo>
                      <a:pt x="0" y="75"/>
                    </a:lnTo>
                    <a:lnTo>
                      <a:pt x="0" y="135"/>
                    </a:lnTo>
                    <a:lnTo>
                      <a:pt x="0" y="138"/>
                    </a:lnTo>
                    <a:lnTo>
                      <a:pt x="1" y="141"/>
                    </a:lnTo>
                    <a:lnTo>
                      <a:pt x="2" y="143"/>
                    </a:lnTo>
                    <a:lnTo>
                      <a:pt x="4" y="146"/>
                    </a:lnTo>
                    <a:lnTo>
                      <a:pt x="6" y="148"/>
                    </a:lnTo>
                    <a:lnTo>
                      <a:pt x="8" y="149"/>
                    </a:lnTo>
                    <a:lnTo>
                      <a:pt x="11" y="150"/>
                    </a:lnTo>
                    <a:lnTo>
                      <a:pt x="15" y="150"/>
                    </a:lnTo>
                    <a:lnTo>
                      <a:pt x="30" y="150"/>
                    </a:lnTo>
                    <a:lnTo>
                      <a:pt x="30" y="765"/>
                    </a:lnTo>
                    <a:lnTo>
                      <a:pt x="31" y="779"/>
                    </a:lnTo>
                    <a:lnTo>
                      <a:pt x="33" y="793"/>
                    </a:lnTo>
                    <a:lnTo>
                      <a:pt x="36" y="806"/>
                    </a:lnTo>
                    <a:lnTo>
                      <a:pt x="40" y="817"/>
                    </a:lnTo>
                    <a:lnTo>
                      <a:pt x="46" y="829"/>
                    </a:lnTo>
                    <a:lnTo>
                      <a:pt x="53" y="841"/>
                    </a:lnTo>
                    <a:lnTo>
                      <a:pt x="61" y="851"/>
                    </a:lnTo>
                    <a:lnTo>
                      <a:pt x="69" y="860"/>
                    </a:lnTo>
                    <a:lnTo>
                      <a:pt x="79" y="870"/>
                    </a:lnTo>
                    <a:lnTo>
                      <a:pt x="90" y="877"/>
                    </a:lnTo>
                    <a:lnTo>
                      <a:pt x="100" y="884"/>
                    </a:lnTo>
                    <a:lnTo>
                      <a:pt x="112" y="889"/>
                    </a:lnTo>
                    <a:lnTo>
                      <a:pt x="125" y="894"/>
                    </a:lnTo>
                    <a:lnTo>
                      <a:pt x="138" y="898"/>
                    </a:lnTo>
                    <a:lnTo>
                      <a:pt x="151" y="900"/>
                    </a:lnTo>
                    <a:lnTo>
                      <a:pt x="164" y="900"/>
                    </a:lnTo>
                    <a:lnTo>
                      <a:pt x="585" y="900"/>
                    </a:lnTo>
                    <a:lnTo>
                      <a:pt x="599" y="900"/>
                    </a:lnTo>
                    <a:lnTo>
                      <a:pt x="612" y="898"/>
                    </a:lnTo>
                    <a:lnTo>
                      <a:pt x="625" y="894"/>
                    </a:lnTo>
                    <a:lnTo>
                      <a:pt x="637" y="889"/>
                    </a:lnTo>
                    <a:lnTo>
                      <a:pt x="649" y="884"/>
                    </a:lnTo>
                    <a:lnTo>
                      <a:pt x="660" y="877"/>
                    </a:lnTo>
                    <a:lnTo>
                      <a:pt x="671" y="870"/>
                    </a:lnTo>
                    <a:lnTo>
                      <a:pt x="680" y="860"/>
                    </a:lnTo>
                    <a:lnTo>
                      <a:pt x="689" y="851"/>
                    </a:lnTo>
                    <a:lnTo>
                      <a:pt x="696" y="841"/>
                    </a:lnTo>
                    <a:lnTo>
                      <a:pt x="704" y="829"/>
                    </a:lnTo>
                    <a:lnTo>
                      <a:pt x="709" y="817"/>
                    </a:lnTo>
                    <a:lnTo>
                      <a:pt x="713" y="806"/>
                    </a:lnTo>
                    <a:lnTo>
                      <a:pt x="717" y="793"/>
                    </a:lnTo>
                    <a:lnTo>
                      <a:pt x="719" y="779"/>
                    </a:lnTo>
                    <a:lnTo>
                      <a:pt x="720" y="765"/>
                    </a:lnTo>
                    <a:lnTo>
                      <a:pt x="720" y="150"/>
                    </a:lnTo>
                    <a:lnTo>
                      <a:pt x="735" y="150"/>
                    </a:lnTo>
                    <a:lnTo>
                      <a:pt x="738" y="150"/>
                    </a:lnTo>
                    <a:lnTo>
                      <a:pt x="740" y="149"/>
                    </a:lnTo>
                    <a:lnTo>
                      <a:pt x="743" y="148"/>
                    </a:lnTo>
                    <a:lnTo>
                      <a:pt x="745" y="146"/>
                    </a:lnTo>
                    <a:lnTo>
                      <a:pt x="748" y="143"/>
                    </a:lnTo>
                    <a:lnTo>
                      <a:pt x="749" y="141"/>
                    </a:lnTo>
                    <a:lnTo>
                      <a:pt x="750" y="138"/>
                    </a:lnTo>
                    <a:lnTo>
                      <a:pt x="750" y="135"/>
                    </a:lnTo>
                    <a:lnTo>
                      <a:pt x="750" y="75"/>
                    </a:lnTo>
                    <a:lnTo>
                      <a:pt x="750" y="68"/>
                    </a:lnTo>
                    <a:lnTo>
                      <a:pt x="749" y="60"/>
                    </a:lnTo>
                    <a:lnTo>
                      <a:pt x="747" y="54"/>
                    </a:lnTo>
                    <a:lnTo>
                      <a:pt x="743" y="47"/>
                    </a:lnTo>
                    <a:lnTo>
                      <a:pt x="740" y="41"/>
                    </a:lnTo>
                    <a:lnTo>
                      <a:pt x="737" y="34"/>
                    </a:lnTo>
                    <a:lnTo>
                      <a:pt x="733" y="28"/>
                    </a:lnTo>
                    <a:lnTo>
                      <a:pt x="727" y="23"/>
                    </a:lnTo>
                    <a:lnTo>
                      <a:pt x="723" y="18"/>
                    </a:lnTo>
                    <a:lnTo>
                      <a:pt x="717" y="13"/>
                    </a:lnTo>
                    <a:lnTo>
                      <a:pt x="711" y="10"/>
                    </a:lnTo>
                    <a:lnTo>
                      <a:pt x="705" y="7"/>
                    </a:lnTo>
                    <a:lnTo>
                      <a:pt x="698" y="3"/>
                    </a:lnTo>
                    <a:lnTo>
                      <a:pt x="691" y="1"/>
                    </a:lnTo>
                    <a:lnTo>
                      <a:pt x="683" y="0"/>
                    </a:lnTo>
                    <a:lnTo>
                      <a:pt x="6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359">
                <a:extLst>
                  <a:ext uri="{FF2B5EF4-FFF2-40B4-BE49-F238E27FC236}">
                    <a16:creationId xmlns="" xmlns:a16="http://schemas.microsoft.com/office/drawing/2014/main" id="{D4D76E25-1907-4FE5-AAB3-0E7E14C2D8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53625" y="1422400"/>
                <a:ext cx="161925" cy="161925"/>
              </a:xfrm>
              <a:custGeom>
                <a:avLst/>
                <a:gdLst>
                  <a:gd name="T0" fmla="*/ 30 w 511"/>
                  <a:gd name="T1" fmla="*/ 30 h 510"/>
                  <a:gd name="T2" fmla="*/ 481 w 511"/>
                  <a:gd name="T3" fmla="*/ 30 h 510"/>
                  <a:gd name="T4" fmla="*/ 481 w 511"/>
                  <a:gd name="T5" fmla="*/ 480 h 510"/>
                  <a:gd name="T6" fmla="*/ 30 w 511"/>
                  <a:gd name="T7" fmla="*/ 480 h 510"/>
                  <a:gd name="T8" fmla="*/ 30 w 511"/>
                  <a:gd name="T9" fmla="*/ 30 h 510"/>
                  <a:gd name="T10" fmla="*/ 15 w 511"/>
                  <a:gd name="T11" fmla="*/ 510 h 510"/>
                  <a:gd name="T12" fmla="*/ 496 w 511"/>
                  <a:gd name="T13" fmla="*/ 510 h 510"/>
                  <a:gd name="T14" fmla="*/ 499 w 511"/>
                  <a:gd name="T15" fmla="*/ 510 h 510"/>
                  <a:gd name="T16" fmla="*/ 501 w 511"/>
                  <a:gd name="T17" fmla="*/ 509 h 510"/>
                  <a:gd name="T18" fmla="*/ 504 w 511"/>
                  <a:gd name="T19" fmla="*/ 508 h 510"/>
                  <a:gd name="T20" fmla="*/ 507 w 511"/>
                  <a:gd name="T21" fmla="*/ 506 h 510"/>
                  <a:gd name="T22" fmla="*/ 508 w 511"/>
                  <a:gd name="T23" fmla="*/ 504 h 510"/>
                  <a:gd name="T24" fmla="*/ 510 w 511"/>
                  <a:gd name="T25" fmla="*/ 501 h 510"/>
                  <a:gd name="T26" fmla="*/ 511 w 511"/>
                  <a:gd name="T27" fmla="*/ 498 h 510"/>
                  <a:gd name="T28" fmla="*/ 511 w 511"/>
                  <a:gd name="T29" fmla="*/ 495 h 510"/>
                  <a:gd name="T30" fmla="*/ 511 w 511"/>
                  <a:gd name="T31" fmla="*/ 15 h 510"/>
                  <a:gd name="T32" fmla="*/ 511 w 511"/>
                  <a:gd name="T33" fmla="*/ 13 h 510"/>
                  <a:gd name="T34" fmla="*/ 510 w 511"/>
                  <a:gd name="T35" fmla="*/ 9 h 510"/>
                  <a:gd name="T36" fmla="*/ 508 w 511"/>
                  <a:gd name="T37" fmla="*/ 7 h 510"/>
                  <a:gd name="T38" fmla="*/ 507 w 511"/>
                  <a:gd name="T39" fmla="*/ 5 h 510"/>
                  <a:gd name="T40" fmla="*/ 504 w 511"/>
                  <a:gd name="T41" fmla="*/ 3 h 510"/>
                  <a:gd name="T42" fmla="*/ 501 w 511"/>
                  <a:gd name="T43" fmla="*/ 1 h 510"/>
                  <a:gd name="T44" fmla="*/ 499 w 511"/>
                  <a:gd name="T45" fmla="*/ 1 h 510"/>
                  <a:gd name="T46" fmla="*/ 496 w 511"/>
                  <a:gd name="T47" fmla="*/ 0 h 510"/>
                  <a:gd name="T48" fmla="*/ 15 w 511"/>
                  <a:gd name="T49" fmla="*/ 0 h 510"/>
                  <a:gd name="T50" fmla="*/ 12 w 511"/>
                  <a:gd name="T51" fmla="*/ 1 h 510"/>
                  <a:gd name="T52" fmla="*/ 10 w 511"/>
                  <a:gd name="T53" fmla="*/ 1 h 510"/>
                  <a:gd name="T54" fmla="*/ 7 w 511"/>
                  <a:gd name="T55" fmla="*/ 3 h 510"/>
                  <a:gd name="T56" fmla="*/ 5 w 511"/>
                  <a:gd name="T57" fmla="*/ 5 h 510"/>
                  <a:gd name="T58" fmla="*/ 3 w 511"/>
                  <a:gd name="T59" fmla="*/ 7 h 510"/>
                  <a:gd name="T60" fmla="*/ 2 w 511"/>
                  <a:gd name="T61" fmla="*/ 9 h 510"/>
                  <a:gd name="T62" fmla="*/ 0 w 511"/>
                  <a:gd name="T63" fmla="*/ 13 h 510"/>
                  <a:gd name="T64" fmla="*/ 0 w 511"/>
                  <a:gd name="T65" fmla="*/ 15 h 510"/>
                  <a:gd name="T66" fmla="*/ 0 w 511"/>
                  <a:gd name="T67" fmla="*/ 495 h 510"/>
                  <a:gd name="T68" fmla="*/ 0 w 511"/>
                  <a:gd name="T69" fmla="*/ 498 h 510"/>
                  <a:gd name="T70" fmla="*/ 2 w 511"/>
                  <a:gd name="T71" fmla="*/ 501 h 510"/>
                  <a:gd name="T72" fmla="*/ 3 w 511"/>
                  <a:gd name="T73" fmla="*/ 504 h 510"/>
                  <a:gd name="T74" fmla="*/ 5 w 511"/>
                  <a:gd name="T75" fmla="*/ 506 h 510"/>
                  <a:gd name="T76" fmla="*/ 7 w 511"/>
                  <a:gd name="T77" fmla="*/ 508 h 510"/>
                  <a:gd name="T78" fmla="*/ 10 w 511"/>
                  <a:gd name="T79" fmla="*/ 509 h 510"/>
                  <a:gd name="T80" fmla="*/ 12 w 511"/>
                  <a:gd name="T81" fmla="*/ 510 h 510"/>
                  <a:gd name="T82" fmla="*/ 15 w 511"/>
                  <a:gd name="T83" fmla="*/ 51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11" h="510">
                    <a:moveTo>
                      <a:pt x="30" y="30"/>
                    </a:moveTo>
                    <a:lnTo>
                      <a:pt x="481" y="30"/>
                    </a:lnTo>
                    <a:lnTo>
                      <a:pt x="481" y="480"/>
                    </a:lnTo>
                    <a:lnTo>
                      <a:pt x="30" y="480"/>
                    </a:lnTo>
                    <a:lnTo>
                      <a:pt x="30" y="30"/>
                    </a:lnTo>
                    <a:close/>
                    <a:moveTo>
                      <a:pt x="15" y="510"/>
                    </a:moveTo>
                    <a:lnTo>
                      <a:pt x="496" y="510"/>
                    </a:lnTo>
                    <a:lnTo>
                      <a:pt x="499" y="510"/>
                    </a:lnTo>
                    <a:lnTo>
                      <a:pt x="501" y="509"/>
                    </a:lnTo>
                    <a:lnTo>
                      <a:pt x="504" y="508"/>
                    </a:lnTo>
                    <a:lnTo>
                      <a:pt x="507" y="506"/>
                    </a:lnTo>
                    <a:lnTo>
                      <a:pt x="508" y="504"/>
                    </a:lnTo>
                    <a:lnTo>
                      <a:pt x="510" y="501"/>
                    </a:lnTo>
                    <a:lnTo>
                      <a:pt x="511" y="498"/>
                    </a:lnTo>
                    <a:lnTo>
                      <a:pt x="511" y="495"/>
                    </a:lnTo>
                    <a:lnTo>
                      <a:pt x="511" y="15"/>
                    </a:lnTo>
                    <a:lnTo>
                      <a:pt x="511" y="13"/>
                    </a:lnTo>
                    <a:lnTo>
                      <a:pt x="510" y="9"/>
                    </a:lnTo>
                    <a:lnTo>
                      <a:pt x="508" y="7"/>
                    </a:lnTo>
                    <a:lnTo>
                      <a:pt x="507" y="5"/>
                    </a:lnTo>
                    <a:lnTo>
                      <a:pt x="504" y="3"/>
                    </a:lnTo>
                    <a:lnTo>
                      <a:pt x="501" y="1"/>
                    </a:lnTo>
                    <a:lnTo>
                      <a:pt x="499" y="1"/>
                    </a:lnTo>
                    <a:lnTo>
                      <a:pt x="496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495"/>
                    </a:lnTo>
                    <a:lnTo>
                      <a:pt x="0" y="498"/>
                    </a:lnTo>
                    <a:lnTo>
                      <a:pt x="2" y="501"/>
                    </a:lnTo>
                    <a:lnTo>
                      <a:pt x="3" y="504"/>
                    </a:lnTo>
                    <a:lnTo>
                      <a:pt x="5" y="506"/>
                    </a:lnTo>
                    <a:lnTo>
                      <a:pt x="7" y="508"/>
                    </a:lnTo>
                    <a:lnTo>
                      <a:pt x="10" y="509"/>
                    </a:lnTo>
                    <a:lnTo>
                      <a:pt x="12" y="510"/>
                    </a:lnTo>
                    <a:lnTo>
                      <a:pt x="15" y="5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60">
                <a:extLst>
                  <a:ext uri="{FF2B5EF4-FFF2-40B4-BE49-F238E27FC236}">
                    <a16:creationId xmlns="" xmlns:a16="http://schemas.microsoft.com/office/drawing/2014/main" id="{5C6CEA49-9225-4C93-9EE3-717CF8FB41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72675" y="1441450"/>
                <a:ext cx="123825" cy="123825"/>
              </a:xfrm>
              <a:custGeom>
                <a:avLst/>
                <a:gdLst>
                  <a:gd name="T0" fmla="*/ 256 w 391"/>
                  <a:gd name="T1" fmla="*/ 240 h 390"/>
                  <a:gd name="T2" fmla="*/ 250 w 391"/>
                  <a:gd name="T3" fmla="*/ 241 h 390"/>
                  <a:gd name="T4" fmla="*/ 245 w 391"/>
                  <a:gd name="T5" fmla="*/ 245 h 390"/>
                  <a:gd name="T6" fmla="*/ 242 w 391"/>
                  <a:gd name="T7" fmla="*/ 250 h 390"/>
                  <a:gd name="T8" fmla="*/ 241 w 391"/>
                  <a:gd name="T9" fmla="*/ 255 h 390"/>
                  <a:gd name="T10" fmla="*/ 150 w 391"/>
                  <a:gd name="T11" fmla="*/ 360 h 390"/>
                  <a:gd name="T12" fmla="*/ 150 w 391"/>
                  <a:gd name="T13" fmla="*/ 252 h 390"/>
                  <a:gd name="T14" fmla="*/ 148 w 391"/>
                  <a:gd name="T15" fmla="*/ 247 h 390"/>
                  <a:gd name="T16" fmla="*/ 144 w 391"/>
                  <a:gd name="T17" fmla="*/ 242 h 390"/>
                  <a:gd name="T18" fmla="*/ 138 w 391"/>
                  <a:gd name="T19" fmla="*/ 240 h 390"/>
                  <a:gd name="T20" fmla="*/ 30 w 391"/>
                  <a:gd name="T21" fmla="*/ 240 h 390"/>
                  <a:gd name="T22" fmla="*/ 135 w 391"/>
                  <a:gd name="T23" fmla="*/ 150 h 390"/>
                  <a:gd name="T24" fmla="*/ 142 w 391"/>
                  <a:gd name="T25" fmla="*/ 149 h 390"/>
                  <a:gd name="T26" fmla="*/ 146 w 391"/>
                  <a:gd name="T27" fmla="*/ 146 h 390"/>
                  <a:gd name="T28" fmla="*/ 149 w 391"/>
                  <a:gd name="T29" fmla="*/ 141 h 390"/>
                  <a:gd name="T30" fmla="*/ 150 w 391"/>
                  <a:gd name="T31" fmla="*/ 136 h 390"/>
                  <a:gd name="T32" fmla="*/ 241 w 391"/>
                  <a:gd name="T33" fmla="*/ 30 h 390"/>
                  <a:gd name="T34" fmla="*/ 241 w 391"/>
                  <a:gd name="T35" fmla="*/ 139 h 390"/>
                  <a:gd name="T36" fmla="*/ 243 w 391"/>
                  <a:gd name="T37" fmla="*/ 144 h 390"/>
                  <a:gd name="T38" fmla="*/ 248 w 391"/>
                  <a:gd name="T39" fmla="*/ 147 h 390"/>
                  <a:gd name="T40" fmla="*/ 253 w 391"/>
                  <a:gd name="T41" fmla="*/ 149 h 390"/>
                  <a:gd name="T42" fmla="*/ 361 w 391"/>
                  <a:gd name="T43" fmla="*/ 150 h 390"/>
                  <a:gd name="T44" fmla="*/ 376 w 391"/>
                  <a:gd name="T45" fmla="*/ 119 h 390"/>
                  <a:gd name="T46" fmla="*/ 271 w 391"/>
                  <a:gd name="T47" fmla="*/ 15 h 390"/>
                  <a:gd name="T48" fmla="*/ 269 w 391"/>
                  <a:gd name="T49" fmla="*/ 9 h 390"/>
                  <a:gd name="T50" fmla="*/ 266 w 391"/>
                  <a:gd name="T51" fmla="*/ 5 h 390"/>
                  <a:gd name="T52" fmla="*/ 261 w 391"/>
                  <a:gd name="T53" fmla="*/ 2 h 390"/>
                  <a:gd name="T54" fmla="*/ 256 w 391"/>
                  <a:gd name="T55" fmla="*/ 0 h 390"/>
                  <a:gd name="T56" fmla="*/ 133 w 391"/>
                  <a:gd name="T57" fmla="*/ 1 h 390"/>
                  <a:gd name="T58" fmla="*/ 128 w 391"/>
                  <a:gd name="T59" fmla="*/ 3 h 390"/>
                  <a:gd name="T60" fmla="*/ 123 w 391"/>
                  <a:gd name="T61" fmla="*/ 7 h 390"/>
                  <a:gd name="T62" fmla="*/ 121 w 391"/>
                  <a:gd name="T63" fmla="*/ 13 h 390"/>
                  <a:gd name="T64" fmla="*/ 120 w 391"/>
                  <a:gd name="T65" fmla="*/ 119 h 390"/>
                  <a:gd name="T66" fmla="*/ 12 w 391"/>
                  <a:gd name="T67" fmla="*/ 121 h 390"/>
                  <a:gd name="T68" fmla="*/ 7 w 391"/>
                  <a:gd name="T69" fmla="*/ 123 h 390"/>
                  <a:gd name="T70" fmla="*/ 4 w 391"/>
                  <a:gd name="T71" fmla="*/ 127 h 390"/>
                  <a:gd name="T72" fmla="*/ 0 w 391"/>
                  <a:gd name="T73" fmla="*/ 132 h 390"/>
                  <a:gd name="T74" fmla="*/ 0 w 391"/>
                  <a:gd name="T75" fmla="*/ 255 h 390"/>
                  <a:gd name="T76" fmla="*/ 1 w 391"/>
                  <a:gd name="T77" fmla="*/ 261 h 390"/>
                  <a:gd name="T78" fmla="*/ 5 w 391"/>
                  <a:gd name="T79" fmla="*/ 266 h 390"/>
                  <a:gd name="T80" fmla="*/ 10 w 391"/>
                  <a:gd name="T81" fmla="*/ 269 h 390"/>
                  <a:gd name="T82" fmla="*/ 15 w 391"/>
                  <a:gd name="T83" fmla="*/ 270 h 390"/>
                  <a:gd name="T84" fmla="*/ 120 w 391"/>
                  <a:gd name="T85" fmla="*/ 375 h 390"/>
                  <a:gd name="T86" fmla="*/ 121 w 391"/>
                  <a:gd name="T87" fmla="*/ 382 h 390"/>
                  <a:gd name="T88" fmla="*/ 125 w 391"/>
                  <a:gd name="T89" fmla="*/ 386 h 390"/>
                  <a:gd name="T90" fmla="*/ 130 w 391"/>
                  <a:gd name="T91" fmla="*/ 389 h 390"/>
                  <a:gd name="T92" fmla="*/ 135 w 391"/>
                  <a:gd name="T93" fmla="*/ 390 h 390"/>
                  <a:gd name="T94" fmla="*/ 258 w 391"/>
                  <a:gd name="T95" fmla="*/ 390 h 390"/>
                  <a:gd name="T96" fmla="*/ 264 w 391"/>
                  <a:gd name="T97" fmla="*/ 388 h 390"/>
                  <a:gd name="T98" fmla="*/ 268 w 391"/>
                  <a:gd name="T99" fmla="*/ 384 h 390"/>
                  <a:gd name="T100" fmla="*/ 270 w 391"/>
                  <a:gd name="T101" fmla="*/ 378 h 390"/>
                  <a:gd name="T102" fmla="*/ 271 w 391"/>
                  <a:gd name="T103" fmla="*/ 270 h 390"/>
                  <a:gd name="T104" fmla="*/ 379 w 391"/>
                  <a:gd name="T105" fmla="*/ 269 h 390"/>
                  <a:gd name="T106" fmla="*/ 385 w 391"/>
                  <a:gd name="T107" fmla="*/ 268 h 390"/>
                  <a:gd name="T108" fmla="*/ 388 w 391"/>
                  <a:gd name="T109" fmla="*/ 264 h 390"/>
                  <a:gd name="T110" fmla="*/ 390 w 391"/>
                  <a:gd name="T111" fmla="*/ 259 h 390"/>
                  <a:gd name="T112" fmla="*/ 391 w 391"/>
                  <a:gd name="T113" fmla="*/ 136 h 390"/>
                  <a:gd name="T114" fmla="*/ 390 w 391"/>
                  <a:gd name="T115" fmla="*/ 129 h 390"/>
                  <a:gd name="T116" fmla="*/ 387 w 391"/>
                  <a:gd name="T117" fmla="*/ 125 h 390"/>
                  <a:gd name="T118" fmla="*/ 381 w 391"/>
                  <a:gd name="T119" fmla="*/ 122 h 390"/>
                  <a:gd name="T120" fmla="*/ 376 w 391"/>
                  <a:gd name="T121" fmla="*/ 11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1" h="390">
                    <a:moveTo>
                      <a:pt x="361" y="240"/>
                    </a:moveTo>
                    <a:lnTo>
                      <a:pt x="256" y="240"/>
                    </a:lnTo>
                    <a:lnTo>
                      <a:pt x="253" y="240"/>
                    </a:lnTo>
                    <a:lnTo>
                      <a:pt x="250" y="241"/>
                    </a:lnTo>
                    <a:lnTo>
                      <a:pt x="248" y="242"/>
                    </a:lnTo>
                    <a:lnTo>
                      <a:pt x="245" y="245"/>
                    </a:lnTo>
                    <a:lnTo>
                      <a:pt x="243" y="247"/>
                    </a:lnTo>
                    <a:lnTo>
                      <a:pt x="242" y="250"/>
                    </a:lnTo>
                    <a:lnTo>
                      <a:pt x="241" y="252"/>
                    </a:lnTo>
                    <a:lnTo>
                      <a:pt x="241" y="255"/>
                    </a:lnTo>
                    <a:lnTo>
                      <a:pt x="241" y="360"/>
                    </a:lnTo>
                    <a:lnTo>
                      <a:pt x="150" y="360"/>
                    </a:lnTo>
                    <a:lnTo>
                      <a:pt x="150" y="255"/>
                    </a:lnTo>
                    <a:lnTo>
                      <a:pt x="150" y="252"/>
                    </a:lnTo>
                    <a:lnTo>
                      <a:pt x="149" y="250"/>
                    </a:lnTo>
                    <a:lnTo>
                      <a:pt x="148" y="247"/>
                    </a:lnTo>
                    <a:lnTo>
                      <a:pt x="146" y="245"/>
                    </a:lnTo>
                    <a:lnTo>
                      <a:pt x="144" y="242"/>
                    </a:lnTo>
                    <a:lnTo>
                      <a:pt x="142" y="241"/>
                    </a:lnTo>
                    <a:lnTo>
                      <a:pt x="138" y="240"/>
                    </a:lnTo>
                    <a:lnTo>
                      <a:pt x="135" y="240"/>
                    </a:lnTo>
                    <a:lnTo>
                      <a:pt x="30" y="240"/>
                    </a:lnTo>
                    <a:lnTo>
                      <a:pt x="30" y="150"/>
                    </a:lnTo>
                    <a:lnTo>
                      <a:pt x="135" y="150"/>
                    </a:lnTo>
                    <a:lnTo>
                      <a:pt x="138" y="149"/>
                    </a:lnTo>
                    <a:lnTo>
                      <a:pt x="142" y="149"/>
                    </a:lnTo>
                    <a:lnTo>
                      <a:pt x="144" y="147"/>
                    </a:lnTo>
                    <a:lnTo>
                      <a:pt x="146" y="146"/>
                    </a:lnTo>
                    <a:lnTo>
                      <a:pt x="148" y="144"/>
                    </a:lnTo>
                    <a:lnTo>
                      <a:pt x="149" y="141"/>
                    </a:lnTo>
                    <a:lnTo>
                      <a:pt x="150" y="139"/>
                    </a:lnTo>
                    <a:lnTo>
                      <a:pt x="150" y="136"/>
                    </a:lnTo>
                    <a:lnTo>
                      <a:pt x="150" y="30"/>
                    </a:lnTo>
                    <a:lnTo>
                      <a:pt x="241" y="30"/>
                    </a:lnTo>
                    <a:lnTo>
                      <a:pt x="241" y="136"/>
                    </a:lnTo>
                    <a:lnTo>
                      <a:pt x="241" y="139"/>
                    </a:lnTo>
                    <a:lnTo>
                      <a:pt x="242" y="141"/>
                    </a:lnTo>
                    <a:lnTo>
                      <a:pt x="243" y="144"/>
                    </a:lnTo>
                    <a:lnTo>
                      <a:pt x="245" y="146"/>
                    </a:lnTo>
                    <a:lnTo>
                      <a:pt x="248" y="147"/>
                    </a:lnTo>
                    <a:lnTo>
                      <a:pt x="250" y="149"/>
                    </a:lnTo>
                    <a:lnTo>
                      <a:pt x="253" y="149"/>
                    </a:lnTo>
                    <a:lnTo>
                      <a:pt x="256" y="150"/>
                    </a:lnTo>
                    <a:lnTo>
                      <a:pt x="361" y="150"/>
                    </a:lnTo>
                    <a:lnTo>
                      <a:pt x="361" y="240"/>
                    </a:lnTo>
                    <a:close/>
                    <a:moveTo>
                      <a:pt x="376" y="119"/>
                    </a:moveTo>
                    <a:lnTo>
                      <a:pt x="271" y="119"/>
                    </a:lnTo>
                    <a:lnTo>
                      <a:pt x="271" y="15"/>
                    </a:lnTo>
                    <a:lnTo>
                      <a:pt x="270" y="13"/>
                    </a:lnTo>
                    <a:lnTo>
                      <a:pt x="269" y="9"/>
                    </a:lnTo>
                    <a:lnTo>
                      <a:pt x="268" y="7"/>
                    </a:lnTo>
                    <a:lnTo>
                      <a:pt x="266" y="5"/>
                    </a:lnTo>
                    <a:lnTo>
                      <a:pt x="264" y="3"/>
                    </a:lnTo>
                    <a:lnTo>
                      <a:pt x="261" y="2"/>
                    </a:lnTo>
                    <a:lnTo>
                      <a:pt x="258" y="1"/>
                    </a:lnTo>
                    <a:lnTo>
                      <a:pt x="256" y="0"/>
                    </a:lnTo>
                    <a:lnTo>
                      <a:pt x="135" y="0"/>
                    </a:lnTo>
                    <a:lnTo>
                      <a:pt x="133" y="1"/>
                    </a:lnTo>
                    <a:lnTo>
                      <a:pt x="130" y="2"/>
                    </a:lnTo>
                    <a:lnTo>
                      <a:pt x="128" y="3"/>
                    </a:lnTo>
                    <a:lnTo>
                      <a:pt x="125" y="5"/>
                    </a:lnTo>
                    <a:lnTo>
                      <a:pt x="123" y="7"/>
                    </a:lnTo>
                    <a:lnTo>
                      <a:pt x="121" y="9"/>
                    </a:lnTo>
                    <a:lnTo>
                      <a:pt x="121" y="13"/>
                    </a:lnTo>
                    <a:lnTo>
                      <a:pt x="120" y="15"/>
                    </a:lnTo>
                    <a:lnTo>
                      <a:pt x="120" y="119"/>
                    </a:lnTo>
                    <a:lnTo>
                      <a:pt x="15" y="119"/>
                    </a:lnTo>
                    <a:lnTo>
                      <a:pt x="12" y="121"/>
                    </a:lnTo>
                    <a:lnTo>
                      <a:pt x="10" y="122"/>
                    </a:lnTo>
                    <a:lnTo>
                      <a:pt x="7" y="123"/>
                    </a:lnTo>
                    <a:lnTo>
                      <a:pt x="5" y="125"/>
                    </a:lnTo>
                    <a:lnTo>
                      <a:pt x="4" y="127"/>
                    </a:lnTo>
                    <a:lnTo>
                      <a:pt x="1" y="129"/>
                    </a:lnTo>
                    <a:lnTo>
                      <a:pt x="0" y="132"/>
                    </a:lnTo>
                    <a:lnTo>
                      <a:pt x="0" y="136"/>
                    </a:lnTo>
                    <a:lnTo>
                      <a:pt x="0" y="255"/>
                    </a:lnTo>
                    <a:lnTo>
                      <a:pt x="0" y="259"/>
                    </a:lnTo>
                    <a:lnTo>
                      <a:pt x="1" y="261"/>
                    </a:lnTo>
                    <a:lnTo>
                      <a:pt x="4" y="264"/>
                    </a:lnTo>
                    <a:lnTo>
                      <a:pt x="5" y="266"/>
                    </a:lnTo>
                    <a:lnTo>
                      <a:pt x="7" y="268"/>
                    </a:lnTo>
                    <a:lnTo>
                      <a:pt x="10" y="269"/>
                    </a:lnTo>
                    <a:lnTo>
                      <a:pt x="12" y="269"/>
                    </a:lnTo>
                    <a:lnTo>
                      <a:pt x="15" y="270"/>
                    </a:lnTo>
                    <a:lnTo>
                      <a:pt x="120" y="270"/>
                    </a:lnTo>
                    <a:lnTo>
                      <a:pt x="120" y="375"/>
                    </a:lnTo>
                    <a:lnTo>
                      <a:pt x="121" y="378"/>
                    </a:lnTo>
                    <a:lnTo>
                      <a:pt x="121" y="382"/>
                    </a:lnTo>
                    <a:lnTo>
                      <a:pt x="123" y="384"/>
                    </a:lnTo>
                    <a:lnTo>
                      <a:pt x="125" y="386"/>
                    </a:lnTo>
                    <a:lnTo>
                      <a:pt x="128" y="388"/>
                    </a:lnTo>
                    <a:lnTo>
                      <a:pt x="130" y="389"/>
                    </a:lnTo>
                    <a:lnTo>
                      <a:pt x="133" y="390"/>
                    </a:lnTo>
                    <a:lnTo>
                      <a:pt x="135" y="390"/>
                    </a:lnTo>
                    <a:lnTo>
                      <a:pt x="256" y="390"/>
                    </a:lnTo>
                    <a:lnTo>
                      <a:pt x="258" y="390"/>
                    </a:lnTo>
                    <a:lnTo>
                      <a:pt x="261" y="389"/>
                    </a:lnTo>
                    <a:lnTo>
                      <a:pt x="264" y="388"/>
                    </a:lnTo>
                    <a:lnTo>
                      <a:pt x="266" y="386"/>
                    </a:lnTo>
                    <a:lnTo>
                      <a:pt x="268" y="384"/>
                    </a:lnTo>
                    <a:lnTo>
                      <a:pt x="269" y="382"/>
                    </a:lnTo>
                    <a:lnTo>
                      <a:pt x="270" y="378"/>
                    </a:lnTo>
                    <a:lnTo>
                      <a:pt x="271" y="375"/>
                    </a:lnTo>
                    <a:lnTo>
                      <a:pt x="271" y="270"/>
                    </a:lnTo>
                    <a:lnTo>
                      <a:pt x="376" y="270"/>
                    </a:lnTo>
                    <a:lnTo>
                      <a:pt x="379" y="269"/>
                    </a:lnTo>
                    <a:lnTo>
                      <a:pt x="381" y="269"/>
                    </a:lnTo>
                    <a:lnTo>
                      <a:pt x="385" y="268"/>
                    </a:lnTo>
                    <a:lnTo>
                      <a:pt x="387" y="266"/>
                    </a:lnTo>
                    <a:lnTo>
                      <a:pt x="388" y="264"/>
                    </a:lnTo>
                    <a:lnTo>
                      <a:pt x="390" y="261"/>
                    </a:lnTo>
                    <a:lnTo>
                      <a:pt x="390" y="259"/>
                    </a:lnTo>
                    <a:lnTo>
                      <a:pt x="391" y="255"/>
                    </a:lnTo>
                    <a:lnTo>
                      <a:pt x="391" y="136"/>
                    </a:lnTo>
                    <a:lnTo>
                      <a:pt x="390" y="132"/>
                    </a:lnTo>
                    <a:lnTo>
                      <a:pt x="390" y="129"/>
                    </a:lnTo>
                    <a:lnTo>
                      <a:pt x="388" y="127"/>
                    </a:lnTo>
                    <a:lnTo>
                      <a:pt x="387" y="125"/>
                    </a:lnTo>
                    <a:lnTo>
                      <a:pt x="385" y="123"/>
                    </a:lnTo>
                    <a:lnTo>
                      <a:pt x="381" y="122"/>
                    </a:lnTo>
                    <a:lnTo>
                      <a:pt x="379" y="121"/>
                    </a:lnTo>
                    <a:lnTo>
                      <a:pt x="376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48" name="Conector recto 47">
              <a:extLst>
                <a:ext uri="{FF2B5EF4-FFF2-40B4-BE49-F238E27FC236}">
                  <a16:creationId xmlns="" xmlns:a16="http://schemas.microsoft.com/office/drawing/2014/main" id="{8812C50E-E33B-4386-9694-F3EC3E846CA7}"/>
                </a:ext>
              </a:extLst>
            </p:cNvPr>
            <p:cNvCxnSpPr/>
            <p:nvPr/>
          </p:nvCxnSpPr>
          <p:spPr>
            <a:xfrm>
              <a:off x="6746935" y="1995615"/>
              <a:ext cx="0" cy="41087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o 18">
            <a:extLst>
              <a:ext uri="{FF2B5EF4-FFF2-40B4-BE49-F238E27FC236}">
                <a16:creationId xmlns="" xmlns:a16="http://schemas.microsoft.com/office/drawing/2014/main" id="{3AFDBC8C-EB13-4EB0-8484-FE8840E6BA5A}"/>
              </a:ext>
            </a:extLst>
          </p:cNvPr>
          <p:cNvGrpSpPr/>
          <p:nvPr/>
        </p:nvGrpSpPr>
        <p:grpSpPr>
          <a:xfrm>
            <a:off x="8587741" y="1828800"/>
            <a:ext cx="3108959" cy="852275"/>
            <a:chOff x="8587741" y="1828800"/>
            <a:chExt cx="3108959" cy="852275"/>
          </a:xfrm>
        </p:grpSpPr>
        <p:sp>
          <p:nvSpPr>
            <p:cNvPr id="57" name="Forma libre: forma 56">
              <a:extLst>
                <a:ext uri="{FF2B5EF4-FFF2-40B4-BE49-F238E27FC236}">
                  <a16:creationId xmlns="" xmlns:a16="http://schemas.microsoft.com/office/drawing/2014/main" id="{175F90DE-1C89-40ED-98FF-3992651D8FEA}"/>
                </a:ext>
              </a:extLst>
            </p:cNvPr>
            <p:cNvSpPr/>
            <p:nvPr/>
          </p:nvSpPr>
          <p:spPr>
            <a:xfrm>
              <a:off x="8587741" y="1828800"/>
              <a:ext cx="3108959" cy="852275"/>
            </a:xfrm>
            <a:custGeom>
              <a:avLst/>
              <a:gdLst>
                <a:gd name="connsiteX0" fmla="*/ 342900 w 3108959"/>
                <a:gd name="connsiteY0" fmla="*/ 0 h 995577"/>
                <a:gd name="connsiteX1" fmla="*/ 2766059 w 3108959"/>
                <a:gd name="connsiteY1" fmla="*/ 0 h 995577"/>
                <a:gd name="connsiteX2" fmla="*/ 3108959 w 3108959"/>
                <a:gd name="connsiteY2" fmla="*/ 342900 h 995577"/>
                <a:gd name="connsiteX3" fmla="*/ 3108959 w 3108959"/>
                <a:gd name="connsiteY3" fmla="*/ 685800 h 995577"/>
                <a:gd name="connsiteX4" fmla="*/ 1843841 w 3108959"/>
                <a:gd name="connsiteY4" fmla="*/ 685800 h 995577"/>
                <a:gd name="connsiteX5" fmla="*/ 1554479 w 3108959"/>
                <a:gd name="connsiteY5" fmla="*/ 995577 h 995577"/>
                <a:gd name="connsiteX6" fmla="*/ 1265118 w 3108959"/>
                <a:gd name="connsiteY6" fmla="*/ 685800 h 995577"/>
                <a:gd name="connsiteX7" fmla="*/ 0 w 3108959"/>
                <a:gd name="connsiteY7" fmla="*/ 685800 h 995577"/>
                <a:gd name="connsiteX8" fmla="*/ 0 w 3108959"/>
                <a:gd name="connsiteY8" fmla="*/ 342900 h 995577"/>
                <a:gd name="connsiteX9" fmla="*/ 342900 w 3108959"/>
                <a:gd name="connsiteY9" fmla="*/ 0 h 995577"/>
                <a:gd name="connsiteX0" fmla="*/ 342900 w 3108959"/>
                <a:gd name="connsiteY0" fmla="*/ 0 h 995577"/>
                <a:gd name="connsiteX1" fmla="*/ 2766059 w 3108959"/>
                <a:gd name="connsiteY1" fmla="*/ 0 h 995577"/>
                <a:gd name="connsiteX2" fmla="*/ 3108959 w 3108959"/>
                <a:gd name="connsiteY2" fmla="*/ 342900 h 995577"/>
                <a:gd name="connsiteX3" fmla="*/ 3108959 w 3108959"/>
                <a:gd name="connsiteY3" fmla="*/ 685800 h 995577"/>
                <a:gd name="connsiteX4" fmla="*/ 1700540 w 3108959"/>
                <a:gd name="connsiteY4" fmla="*/ 685800 h 995577"/>
                <a:gd name="connsiteX5" fmla="*/ 1554479 w 3108959"/>
                <a:gd name="connsiteY5" fmla="*/ 995577 h 995577"/>
                <a:gd name="connsiteX6" fmla="*/ 1265118 w 3108959"/>
                <a:gd name="connsiteY6" fmla="*/ 685800 h 995577"/>
                <a:gd name="connsiteX7" fmla="*/ 0 w 3108959"/>
                <a:gd name="connsiteY7" fmla="*/ 685800 h 995577"/>
                <a:gd name="connsiteX8" fmla="*/ 0 w 3108959"/>
                <a:gd name="connsiteY8" fmla="*/ 342900 h 995577"/>
                <a:gd name="connsiteX9" fmla="*/ 342900 w 3108959"/>
                <a:gd name="connsiteY9" fmla="*/ 0 h 995577"/>
                <a:gd name="connsiteX0" fmla="*/ 342900 w 3108959"/>
                <a:gd name="connsiteY0" fmla="*/ 0 h 995577"/>
                <a:gd name="connsiteX1" fmla="*/ 2766059 w 3108959"/>
                <a:gd name="connsiteY1" fmla="*/ 0 h 995577"/>
                <a:gd name="connsiteX2" fmla="*/ 3108959 w 3108959"/>
                <a:gd name="connsiteY2" fmla="*/ 342900 h 995577"/>
                <a:gd name="connsiteX3" fmla="*/ 3108959 w 3108959"/>
                <a:gd name="connsiteY3" fmla="*/ 685800 h 995577"/>
                <a:gd name="connsiteX4" fmla="*/ 1700540 w 3108959"/>
                <a:gd name="connsiteY4" fmla="*/ 685800 h 995577"/>
                <a:gd name="connsiteX5" fmla="*/ 1554479 w 3108959"/>
                <a:gd name="connsiteY5" fmla="*/ 995577 h 995577"/>
                <a:gd name="connsiteX6" fmla="*/ 1428891 w 3108959"/>
                <a:gd name="connsiteY6" fmla="*/ 685800 h 995577"/>
                <a:gd name="connsiteX7" fmla="*/ 0 w 3108959"/>
                <a:gd name="connsiteY7" fmla="*/ 685800 h 995577"/>
                <a:gd name="connsiteX8" fmla="*/ 0 w 3108959"/>
                <a:gd name="connsiteY8" fmla="*/ 342900 h 995577"/>
                <a:gd name="connsiteX9" fmla="*/ 342900 w 3108959"/>
                <a:gd name="connsiteY9" fmla="*/ 0 h 995577"/>
                <a:gd name="connsiteX0" fmla="*/ 342900 w 3108959"/>
                <a:gd name="connsiteY0" fmla="*/ 0 h 852275"/>
                <a:gd name="connsiteX1" fmla="*/ 2766059 w 3108959"/>
                <a:gd name="connsiteY1" fmla="*/ 0 h 852275"/>
                <a:gd name="connsiteX2" fmla="*/ 3108959 w 3108959"/>
                <a:gd name="connsiteY2" fmla="*/ 342900 h 852275"/>
                <a:gd name="connsiteX3" fmla="*/ 3108959 w 3108959"/>
                <a:gd name="connsiteY3" fmla="*/ 685800 h 852275"/>
                <a:gd name="connsiteX4" fmla="*/ 1700540 w 3108959"/>
                <a:gd name="connsiteY4" fmla="*/ 685800 h 852275"/>
                <a:gd name="connsiteX5" fmla="*/ 1554479 w 3108959"/>
                <a:gd name="connsiteY5" fmla="*/ 852275 h 852275"/>
                <a:gd name="connsiteX6" fmla="*/ 1428891 w 3108959"/>
                <a:gd name="connsiteY6" fmla="*/ 685800 h 852275"/>
                <a:gd name="connsiteX7" fmla="*/ 0 w 3108959"/>
                <a:gd name="connsiteY7" fmla="*/ 685800 h 852275"/>
                <a:gd name="connsiteX8" fmla="*/ 0 w 3108959"/>
                <a:gd name="connsiteY8" fmla="*/ 342900 h 852275"/>
                <a:gd name="connsiteX9" fmla="*/ 342900 w 3108959"/>
                <a:gd name="connsiteY9" fmla="*/ 0 h 85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8959" h="852275">
                  <a:moveTo>
                    <a:pt x="342900" y="0"/>
                  </a:moveTo>
                  <a:lnTo>
                    <a:pt x="2766059" y="0"/>
                  </a:lnTo>
                  <a:cubicBezTo>
                    <a:pt x="2955437" y="0"/>
                    <a:pt x="3108959" y="153522"/>
                    <a:pt x="3108959" y="342900"/>
                  </a:cubicBezTo>
                  <a:lnTo>
                    <a:pt x="3108959" y="685800"/>
                  </a:lnTo>
                  <a:lnTo>
                    <a:pt x="1700540" y="685800"/>
                  </a:lnTo>
                  <a:lnTo>
                    <a:pt x="1554479" y="852275"/>
                  </a:lnTo>
                  <a:lnTo>
                    <a:pt x="1428891" y="685800"/>
                  </a:lnTo>
                  <a:lnTo>
                    <a:pt x="0" y="685800"/>
                  </a:lnTo>
                  <a:lnTo>
                    <a:pt x="0" y="342900"/>
                  </a:lnTo>
                  <a:cubicBezTo>
                    <a:pt x="0" y="153522"/>
                    <a:pt x="153522" y="0"/>
                    <a:pt x="342900" y="0"/>
                  </a:cubicBezTo>
                  <a:close/>
                </a:path>
              </a:pathLst>
            </a:custGeom>
            <a:gradFill>
              <a:gsLst>
                <a:gs pos="0">
                  <a:srgbClr val="198AB7"/>
                </a:gs>
                <a:gs pos="100000">
                  <a:srgbClr val="28DBD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5760" tIns="91440" rIns="0" bIns="274320" rtlCol="0" anchor="ctr">
              <a:no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Maecenas </a:t>
              </a:r>
              <a:r>
                <a:rPr lang="en-US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porttitor</a:t>
              </a:r>
              <a:endPara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5" name="Group 896">
              <a:extLst>
                <a:ext uri="{FF2B5EF4-FFF2-40B4-BE49-F238E27FC236}">
                  <a16:creationId xmlns="" xmlns:a16="http://schemas.microsoft.com/office/drawing/2014/main" id="{05167B2E-EAB2-46F1-90D6-11F6EFD303B1}"/>
                </a:ext>
              </a:extLst>
            </p:cNvPr>
            <p:cNvGrpSpPr/>
            <p:nvPr/>
          </p:nvGrpSpPr>
          <p:grpSpPr>
            <a:xfrm>
              <a:off x="11049952" y="2060164"/>
              <a:ext cx="303848" cy="303848"/>
              <a:chOff x="6461125" y="1350963"/>
              <a:chExt cx="276225" cy="276225"/>
            </a:xfrm>
            <a:solidFill>
              <a:schemeClr val="bg1"/>
            </a:solidFill>
          </p:grpSpPr>
          <p:sp>
            <p:nvSpPr>
              <p:cNvPr id="46" name="Freeform 355">
                <a:extLst>
                  <a:ext uri="{FF2B5EF4-FFF2-40B4-BE49-F238E27FC236}">
                    <a16:creationId xmlns="" xmlns:a16="http://schemas.microsoft.com/office/drawing/2014/main" id="{0B228E85-3406-47C5-B5EA-9B90489C0C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1125" y="1350963"/>
                <a:ext cx="276225" cy="276225"/>
              </a:xfrm>
              <a:custGeom>
                <a:avLst/>
                <a:gdLst>
                  <a:gd name="T0" fmla="*/ 833 w 868"/>
                  <a:gd name="T1" fmla="*/ 295 h 868"/>
                  <a:gd name="T2" fmla="*/ 819 w 868"/>
                  <a:gd name="T3" fmla="*/ 341 h 868"/>
                  <a:gd name="T4" fmla="*/ 796 w 868"/>
                  <a:gd name="T5" fmla="*/ 385 h 868"/>
                  <a:gd name="T6" fmla="*/ 614 w 868"/>
                  <a:gd name="T7" fmla="*/ 578 h 868"/>
                  <a:gd name="T8" fmla="*/ 454 w 868"/>
                  <a:gd name="T9" fmla="*/ 93 h 868"/>
                  <a:gd name="T10" fmla="*/ 498 w 868"/>
                  <a:gd name="T11" fmla="*/ 63 h 868"/>
                  <a:gd name="T12" fmla="*/ 546 w 868"/>
                  <a:gd name="T13" fmla="*/ 43 h 868"/>
                  <a:gd name="T14" fmla="*/ 596 w 868"/>
                  <a:gd name="T15" fmla="*/ 32 h 868"/>
                  <a:gd name="T16" fmla="*/ 666 w 868"/>
                  <a:gd name="T17" fmla="*/ 34 h 868"/>
                  <a:gd name="T18" fmla="*/ 744 w 868"/>
                  <a:gd name="T19" fmla="*/ 65 h 868"/>
                  <a:gd name="T20" fmla="*/ 791 w 868"/>
                  <a:gd name="T21" fmla="*/ 109 h 868"/>
                  <a:gd name="T22" fmla="*/ 815 w 868"/>
                  <a:gd name="T23" fmla="*/ 147 h 868"/>
                  <a:gd name="T24" fmla="*/ 830 w 868"/>
                  <a:gd name="T25" fmla="*/ 188 h 868"/>
                  <a:gd name="T26" fmla="*/ 838 w 868"/>
                  <a:gd name="T27" fmla="*/ 234 h 868"/>
                  <a:gd name="T28" fmla="*/ 425 w 868"/>
                  <a:gd name="T29" fmla="*/ 767 h 868"/>
                  <a:gd name="T30" fmla="*/ 382 w 868"/>
                  <a:gd name="T31" fmla="*/ 799 h 868"/>
                  <a:gd name="T32" fmla="*/ 335 w 868"/>
                  <a:gd name="T33" fmla="*/ 822 h 868"/>
                  <a:gd name="T34" fmla="*/ 285 w 868"/>
                  <a:gd name="T35" fmla="*/ 835 h 868"/>
                  <a:gd name="T36" fmla="*/ 224 w 868"/>
                  <a:gd name="T37" fmla="*/ 837 h 868"/>
                  <a:gd name="T38" fmla="*/ 152 w 868"/>
                  <a:gd name="T39" fmla="*/ 817 h 868"/>
                  <a:gd name="T40" fmla="*/ 116 w 868"/>
                  <a:gd name="T41" fmla="*/ 797 h 868"/>
                  <a:gd name="T42" fmla="*/ 84 w 868"/>
                  <a:gd name="T43" fmla="*/ 767 h 868"/>
                  <a:gd name="T44" fmla="*/ 58 w 868"/>
                  <a:gd name="T45" fmla="*/ 730 h 868"/>
                  <a:gd name="T46" fmla="*/ 40 w 868"/>
                  <a:gd name="T47" fmla="*/ 688 h 868"/>
                  <a:gd name="T48" fmla="*/ 31 w 868"/>
                  <a:gd name="T49" fmla="*/ 643 h 868"/>
                  <a:gd name="T50" fmla="*/ 31 w 868"/>
                  <a:gd name="T51" fmla="*/ 597 h 868"/>
                  <a:gd name="T52" fmla="*/ 41 w 868"/>
                  <a:gd name="T53" fmla="*/ 551 h 868"/>
                  <a:gd name="T54" fmla="*/ 58 w 868"/>
                  <a:gd name="T55" fmla="*/ 506 h 868"/>
                  <a:gd name="T56" fmla="*/ 85 w 868"/>
                  <a:gd name="T57" fmla="*/ 463 h 868"/>
                  <a:gd name="T58" fmla="*/ 269 w 868"/>
                  <a:gd name="T59" fmla="*/ 276 h 868"/>
                  <a:gd name="T60" fmla="*/ 789 w 868"/>
                  <a:gd name="T61" fmla="*/ 62 h 868"/>
                  <a:gd name="T62" fmla="*/ 750 w 868"/>
                  <a:gd name="T63" fmla="*/ 34 h 868"/>
                  <a:gd name="T64" fmla="*/ 706 w 868"/>
                  <a:gd name="T65" fmla="*/ 14 h 868"/>
                  <a:gd name="T66" fmla="*/ 659 w 868"/>
                  <a:gd name="T67" fmla="*/ 3 h 868"/>
                  <a:gd name="T68" fmla="*/ 608 w 868"/>
                  <a:gd name="T69" fmla="*/ 1 h 868"/>
                  <a:gd name="T70" fmla="*/ 551 w 868"/>
                  <a:gd name="T71" fmla="*/ 10 h 868"/>
                  <a:gd name="T72" fmla="*/ 497 w 868"/>
                  <a:gd name="T73" fmla="*/ 30 h 868"/>
                  <a:gd name="T74" fmla="*/ 446 w 868"/>
                  <a:gd name="T75" fmla="*/ 61 h 868"/>
                  <a:gd name="T76" fmla="*/ 89 w 868"/>
                  <a:gd name="T77" fmla="*/ 413 h 868"/>
                  <a:gd name="T78" fmla="*/ 53 w 868"/>
                  <a:gd name="T79" fmla="*/ 457 h 868"/>
                  <a:gd name="T80" fmla="*/ 26 w 868"/>
                  <a:gd name="T81" fmla="*/ 506 h 868"/>
                  <a:gd name="T82" fmla="*/ 8 w 868"/>
                  <a:gd name="T83" fmla="*/ 556 h 868"/>
                  <a:gd name="T84" fmla="*/ 0 w 868"/>
                  <a:gd name="T85" fmla="*/ 609 h 868"/>
                  <a:gd name="T86" fmla="*/ 3 w 868"/>
                  <a:gd name="T87" fmla="*/ 660 h 868"/>
                  <a:gd name="T88" fmla="*/ 15 w 868"/>
                  <a:gd name="T89" fmla="*/ 710 h 868"/>
                  <a:gd name="T90" fmla="*/ 38 w 868"/>
                  <a:gd name="T91" fmla="*/ 756 h 868"/>
                  <a:gd name="T92" fmla="*/ 71 w 868"/>
                  <a:gd name="T93" fmla="*/ 797 h 868"/>
                  <a:gd name="T94" fmla="*/ 108 w 868"/>
                  <a:gd name="T95" fmla="*/ 828 h 868"/>
                  <a:gd name="T96" fmla="*/ 150 w 868"/>
                  <a:gd name="T97" fmla="*/ 850 h 868"/>
                  <a:gd name="T98" fmla="*/ 197 w 868"/>
                  <a:gd name="T99" fmla="*/ 863 h 868"/>
                  <a:gd name="T100" fmla="*/ 246 w 868"/>
                  <a:gd name="T101" fmla="*/ 868 h 868"/>
                  <a:gd name="T102" fmla="*/ 303 w 868"/>
                  <a:gd name="T103" fmla="*/ 861 h 868"/>
                  <a:gd name="T104" fmla="*/ 359 w 868"/>
                  <a:gd name="T105" fmla="*/ 844 h 868"/>
                  <a:gd name="T106" fmla="*/ 410 w 868"/>
                  <a:gd name="T107" fmla="*/ 816 h 868"/>
                  <a:gd name="T108" fmla="*/ 456 w 868"/>
                  <a:gd name="T109" fmla="*/ 779 h 868"/>
                  <a:gd name="T110" fmla="*/ 807 w 868"/>
                  <a:gd name="T111" fmla="*/ 425 h 868"/>
                  <a:gd name="T112" fmla="*/ 836 w 868"/>
                  <a:gd name="T113" fmla="*/ 378 h 868"/>
                  <a:gd name="T114" fmla="*/ 856 w 868"/>
                  <a:gd name="T115" fmla="*/ 328 h 868"/>
                  <a:gd name="T116" fmla="*/ 867 w 868"/>
                  <a:gd name="T117" fmla="*/ 274 h 868"/>
                  <a:gd name="T118" fmla="*/ 867 w 868"/>
                  <a:gd name="T119" fmla="*/ 221 h 868"/>
                  <a:gd name="T120" fmla="*/ 856 w 868"/>
                  <a:gd name="T121" fmla="*/ 169 h 868"/>
                  <a:gd name="T122" fmla="*/ 836 w 868"/>
                  <a:gd name="T123" fmla="*/ 122 h 868"/>
                  <a:gd name="T124" fmla="*/ 806 w 868"/>
                  <a:gd name="T125" fmla="*/ 8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68" h="868">
                    <a:moveTo>
                      <a:pt x="837" y="258"/>
                    </a:moveTo>
                    <a:lnTo>
                      <a:pt x="837" y="271"/>
                    </a:lnTo>
                    <a:lnTo>
                      <a:pt x="835" y="283"/>
                    </a:lnTo>
                    <a:lnTo>
                      <a:pt x="833" y="295"/>
                    </a:lnTo>
                    <a:lnTo>
                      <a:pt x="830" y="307"/>
                    </a:lnTo>
                    <a:lnTo>
                      <a:pt x="827" y="319"/>
                    </a:lnTo>
                    <a:lnTo>
                      <a:pt x="823" y="331"/>
                    </a:lnTo>
                    <a:lnTo>
                      <a:pt x="819" y="341"/>
                    </a:lnTo>
                    <a:lnTo>
                      <a:pt x="814" y="353"/>
                    </a:lnTo>
                    <a:lnTo>
                      <a:pt x="809" y="364"/>
                    </a:lnTo>
                    <a:lnTo>
                      <a:pt x="803" y="376"/>
                    </a:lnTo>
                    <a:lnTo>
                      <a:pt x="796" y="385"/>
                    </a:lnTo>
                    <a:lnTo>
                      <a:pt x="790" y="396"/>
                    </a:lnTo>
                    <a:lnTo>
                      <a:pt x="775" y="416"/>
                    </a:lnTo>
                    <a:lnTo>
                      <a:pt x="758" y="436"/>
                    </a:lnTo>
                    <a:lnTo>
                      <a:pt x="614" y="578"/>
                    </a:lnTo>
                    <a:lnTo>
                      <a:pt x="290" y="254"/>
                    </a:lnTo>
                    <a:lnTo>
                      <a:pt x="433" y="111"/>
                    </a:lnTo>
                    <a:lnTo>
                      <a:pt x="443" y="102"/>
                    </a:lnTo>
                    <a:lnTo>
                      <a:pt x="454" y="93"/>
                    </a:lnTo>
                    <a:lnTo>
                      <a:pt x="464" y="85"/>
                    </a:lnTo>
                    <a:lnTo>
                      <a:pt x="475" y="77"/>
                    </a:lnTo>
                    <a:lnTo>
                      <a:pt x="486" y="70"/>
                    </a:lnTo>
                    <a:lnTo>
                      <a:pt x="498" y="63"/>
                    </a:lnTo>
                    <a:lnTo>
                      <a:pt x="509" y="57"/>
                    </a:lnTo>
                    <a:lnTo>
                      <a:pt x="521" y="52"/>
                    </a:lnTo>
                    <a:lnTo>
                      <a:pt x="533" y="47"/>
                    </a:lnTo>
                    <a:lnTo>
                      <a:pt x="546" y="43"/>
                    </a:lnTo>
                    <a:lnTo>
                      <a:pt x="558" y="39"/>
                    </a:lnTo>
                    <a:lnTo>
                      <a:pt x="570" y="36"/>
                    </a:lnTo>
                    <a:lnTo>
                      <a:pt x="583" y="33"/>
                    </a:lnTo>
                    <a:lnTo>
                      <a:pt x="596" y="32"/>
                    </a:lnTo>
                    <a:lnTo>
                      <a:pt x="609" y="31"/>
                    </a:lnTo>
                    <a:lnTo>
                      <a:pt x="622" y="30"/>
                    </a:lnTo>
                    <a:lnTo>
                      <a:pt x="644" y="31"/>
                    </a:lnTo>
                    <a:lnTo>
                      <a:pt x="666" y="34"/>
                    </a:lnTo>
                    <a:lnTo>
                      <a:pt x="686" y="40"/>
                    </a:lnTo>
                    <a:lnTo>
                      <a:pt x="706" y="46"/>
                    </a:lnTo>
                    <a:lnTo>
                      <a:pt x="726" y="56"/>
                    </a:lnTo>
                    <a:lnTo>
                      <a:pt x="744" y="65"/>
                    </a:lnTo>
                    <a:lnTo>
                      <a:pt x="761" y="78"/>
                    </a:lnTo>
                    <a:lnTo>
                      <a:pt x="776" y="92"/>
                    </a:lnTo>
                    <a:lnTo>
                      <a:pt x="783" y="101"/>
                    </a:lnTo>
                    <a:lnTo>
                      <a:pt x="791" y="109"/>
                    </a:lnTo>
                    <a:lnTo>
                      <a:pt x="798" y="118"/>
                    </a:lnTo>
                    <a:lnTo>
                      <a:pt x="804" y="127"/>
                    </a:lnTo>
                    <a:lnTo>
                      <a:pt x="810" y="137"/>
                    </a:lnTo>
                    <a:lnTo>
                      <a:pt x="815" y="147"/>
                    </a:lnTo>
                    <a:lnTo>
                      <a:pt x="820" y="157"/>
                    </a:lnTo>
                    <a:lnTo>
                      <a:pt x="824" y="167"/>
                    </a:lnTo>
                    <a:lnTo>
                      <a:pt x="827" y="178"/>
                    </a:lnTo>
                    <a:lnTo>
                      <a:pt x="830" y="188"/>
                    </a:lnTo>
                    <a:lnTo>
                      <a:pt x="834" y="200"/>
                    </a:lnTo>
                    <a:lnTo>
                      <a:pt x="835" y="211"/>
                    </a:lnTo>
                    <a:lnTo>
                      <a:pt x="837" y="223"/>
                    </a:lnTo>
                    <a:lnTo>
                      <a:pt x="838" y="234"/>
                    </a:lnTo>
                    <a:lnTo>
                      <a:pt x="838" y="246"/>
                    </a:lnTo>
                    <a:lnTo>
                      <a:pt x="837" y="258"/>
                    </a:lnTo>
                    <a:close/>
                    <a:moveTo>
                      <a:pt x="435" y="758"/>
                    </a:moveTo>
                    <a:lnTo>
                      <a:pt x="425" y="767"/>
                    </a:lnTo>
                    <a:lnTo>
                      <a:pt x="414" y="776"/>
                    </a:lnTo>
                    <a:lnTo>
                      <a:pt x="403" y="784"/>
                    </a:lnTo>
                    <a:lnTo>
                      <a:pt x="393" y="792"/>
                    </a:lnTo>
                    <a:lnTo>
                      <a:pt x="382" y="799"/>
                    </a:lnTo>
                    <a:lnTo>
                      <a:pt x="370" y="806"/>
                    </a:lnTo>
                    <a:lnTo>
                      <a:pt x="359" y="811"/>
                    </a:lnTo>
                    <a:lnTo>
                      <a:pt x="347" y="816"/>
                    </a:lnTo>
                    <a:lnTo>
                      <a:pt x="335" y="822"/>
                    </a:lnTo>
                    <a:lnTo>
                      <a:pt x="322" y="826"/>
                    </a:lnTo>
                    <a:lnTo>
                      <a:pt x="310" y="829"/>
                    </a:lnTo>
                    <a:lnTo>
                      <a:pt x="298" y="832"/>
                    </a:lnTo>
                    <a:lnTo>
                      <a:pt x="285" y="835"/>
                    </a:lnTo>
                    <a:lnTo>
                      <a:pt x="272" y="837"/>
                    </a:lnTo>
                    <a:lnTo>
                      <a:pt x="259" y="837"/>
                    </a:lnTo>
                    <a:lnTo>
                      <a:pt x="246" y="838"/>
                    </a:lnTo>
                    <a:lnTo>
                      <a:pt x="224" y="837"/>
                    </a:lnTo>
                    <a:lnTo>
                      <a:pt x="202" y="833"/>
                    </a:lnTo>
                    <a:lnTo>
                      <a:pt x="182" y="829"/>
                    </a:lnTo>
                    <a:lnTo>
                      <a:pt x="162" y="822"/>
                    </a:lnTo>
                    <a:lnTo>
                      <a:pt x="152" y="817"/>
                    </a:lnTo>
                    <a:lnTo>
                      <a:pt x="142" y="813"/>
                    </a:lnTo>
                    <a:lnTo>
                      <a:pt x="134" y="808"/>
                    </a:lnTo>
                    <a:lnTo>
                      <a:pt x="124" y="802"/>
                    </a:lnTo>
                    <a:lnTo>
                      <a:pt x="116" y="797"/>
                    </a:lnTo>
                    <a:lnTo>
                      <a:pt x="108" y="791"/>
                    </a:lnTo>
                    <a:lnTo>
                      <a:pt x="100" y="783"/>
                    </a:lnTo>
                    <a:lnTo>
                      <a:pt x="92" y="776"/>
                    </a:lnTo>
                    <a:lnTo>
                      <a:pt x="84" y="767"/>
                    </a:lnTo>
                    <a:lnTo>
                      <a:pt x="76" y="759"/>
                    </a:lnTo>
                    <a:lnTo>
                      <a:pt x="70" y="749"/>
                    </a:lnTo>
                    <a:lnTo>
                      <a:pt x="63" y="740"/>
                    </a:lnTo>
                    <a:lnTo>
                      <a:pt x="58" y="730"/>
                    </a:lnTo>
                    <a:lnTo>
                      <a:pt x="53" y="720"/>
                    </a:lnTo>
                    <a:lnTo>
                      <a:pt x="47" y="709"/>
                    </a:lnTo>
                    <a:lnTo>
                      <a:pt x="43" y="699"/>
                    </a:lnTo>
                    <a:lnTo>
                      <a:pt x="40" y="688"/>
                    </a:lnTo>
                    <a:lnTo>
                      <a:pt x="36" y="677"/>
                    </a:lnTo>
                    <a:lnTo>
                      <a:pt x="34" y="667"/>
                    </a:lnTo>
                    <a:lnTo>
                      <a:pt x="32" y="655"/>
                    </a:lnTo>
                    <a:lnTo>
                      <a:pt x="31" y="643"/>
                    </a:lnTo>
                    <a:lnTo>
                      <a:pt x="30" y="632"/>
                    </a:lnTo>
                    <a:lnTo>
                      <a:pt x="30" y="621"/>
                    </a:lnTo>
                    <a:lnTo>
                      <a:pt x="30" y="609"/>
                    </a:lnTo>
                    <a:lnTo>
                      <a:pt x="31" y="597"/>
                    </a:lnTo>
                    <a:lnTo>
                      <a:pt x="33" y="585"/>
                    </a:lnTo>
                    <a:lnTo>
                      <a:pt x="34" y="574"/>
                    </a:lnTo>
                    <a:lnTo>
                      <a:pt x="38" y="563"/>
                    </a:lnTo>
                    <a:lnTo>
                      <a:pt x="41" y="551"/>
                    </a:lnTo>
                    <a:lnTo>
                      <a:pt x="44" y="539"/>
                    </a:lnTo>
                    <a:lnTo>
                      <a:pt x="48" y="528"/>
                    </a:lnTo>
                    <a:lnTo>
                      <a:pt x="54" y="517"/>
                    </a:lnTo>
                    <a:lnTo>
                      <a:pt x="58" y="506"/>
                    </a:lnTo>
                    <a:lnTo>
                      <a:pt x="64" y="494"/>
                    </a:lnTo>
                    <a:lnTo>
                      <a:pt x="71" y="484"/>
                    </a:lnTo>
                    <a:lnTo>
                      <a:pt x="77" y="473"/>
                    </a:lnTo>
                    <a:lnTo>
                      <a:pt x="85" y="463"/>
                    </a:lnTo>
                    <a:lnTo>
                      <a:pt x="93" y="453"/>
                    </a:lnTo>
                    <a:lnTo>
                      <a:pt x="102" y="443"/>
                    </a:lnTo>
                    <a:lnTo>
                      <a:pt x="110" y="434"/>
                    </a:lnTo>
                    <a:lnTo>
                      <a:pt x="269" y="276"/>
                    </a:lnTo>
                    <a:lnTo>
                      <a:pt x="593" y="599"/>
                    </a:lnTo>
                    <a:lnTo>
                      <a:pt x="435" y="758"/>
                    </a:lnTo>
                    <a:close/>
                    <a:moveTo>
                      <a:pt x="797" y="71"/>
                    </a:moveTo>
                    <a:lnTo>
                      <a:pt x="789" y="62"/>
                    </a:lnTo>
                    <a:lnTo>
                      <a:pt x="779" y="55"/>
                    </a:lnTo>
                    <a:lnTo>
                      <a:pt x="771" y="47"/>
                    </a:lnTo>
                    <a:lnTo>
                      <a:pt x="760" y="41"/>
                    </a:lnTo>
                    <a:lnTo>
                      <a:pt x="750" y="34"/>
                    </a:lnTo>
                    <a:lnTo>
                      <a:pt x="739" y="29"/>
                    </a:lnTo>
                    <a:lnTo>
                      <a:pt x="729" y="24"/>
                    </a:lnTo>
                    <a:lnTo>
                      <a:pt x="718" y="18"/>
                    </a:lnTo>
                    <a:lnTo>
                      <a:pt x="706" y="14"/>
                    </a:lnTo>
                    <a:lnTo>
                      <a:pt x="695" y="11"/>
                    </a:lnTo>
                    <a:lnTo>
                      <a:pt x="684" y="8"/>
                    </a:lnTo>
                    <a:lnTo>
                      <a:pt x="671" y="6"/>
                    </a:lnTo>
                    <a:lnTo>
                      <a:pt x="659" y="3"/>
                    </a:lnTo>
                    <a:lnTo>
                      <a:pt x="646" y="1"/>
                    </a:lnTo>
                    <a:lnTo>
                      <a:pt x="635" y="1"/>
                    </a:lnTo>
                    <a:lnTo>
                      <a:pt x="622" y="0"/>
                    </a:lnTo>
                    <a:lnTo>
                      <a:pt x="608" y="1"/>
                    </a:lnTo>
                    <a:lnTo>
                      <a:pt x="593" y="2"/>
                    </a:lnTo>
                    <a:lnTo>
                      <a:pt x="579" y="3"/>
                    </a:lnTo>
                    <a:lnTo>
                      <a:pt x="565" y="7"/>
                    </a:lnTo>
                    <a:lnTo>
                      <a:pt x="551" y="10"/>
                    </a:lnTo>
                    <a:lnTo>
                      <a:pt x="537" y="14"/>
                    </a:lnTo>
                    <a:lnTo>
                      <a:pt x="523" y="18"/>
                    </a:lnTo>
                    <a:lnTo>
                      <a:pt x="509" y="24"/>
                    </a:lnTo>
                    <a:lnTo>
                      <a:pt x="497" y="30"/>
                    </a:lnTo>
                    <a:lnTo>
                      <a:pt x="484" y="37"/>
                    </a:lnTo>
                    <a:lnTo>
                      <a:pt x="471" y="44"/>
                    </a:lnTo>
                    <a:lnTo>
                      <a:pt x="458" y="53"/>
                    </a:lnTo>
                    <a:lnTo>
                      <a:pt x="446" y="61"/>
                    </a:lnTo>
                    <a:lnTo>
                      <a:pt x="435" y="70"/>
                    </a:lnTo>
                    <a:lnTo>
                      <a:pt x="423" y="80"/>
                    </a:lnTo>
                    <a:lnTo>
                      <a:pt x="412" y="90"/>
                    </a:lnTo>
                    <a:lnTo>
                      <a:pt x="89" y="413"/>
                    </a:lnTo>
                    <a:lnTo>
                      <a:pt x="79" y="424"/>
                    </a:lnTo>
                    <a:lnTo>
                      <a:pt x="70" y="434"/>
                    </a:lnTo>
                    <a:lnTo>
                      <a:pt x="61" y="446"/>
                    </a:lnTo>
                    <a:lnTo>
                      <a:pt x="53" y="457"/>
                    </a:lnTo>
                    <a:lnTo>
                      <a:pt x="45" y="469"/>
                    </a:lnTo>
                    <a:lnTo>
                      <a:pt x="38" y="482"/>
                    </a:lnTo>
                    <a:lnTo>
                      <a:pt x="31" y="493"/>
                    </a:lnTo>
                    <a:lnTo>
                      <a:pt x="26" y="506"/>
                    </a:lnTo>
                    <a:lnTo>
                      <a:pt x="20" y="518"/>
                    </a:lnTo>
                    <a:lnTo>
                      <a:pt x="15" y="531"/>
                    </a:lnTo>
                    <a:lnTo>
                      <a:pt x="11" y="544"/>
                    </a:lnTo>
                    <a:lnTo>
                      <a:pt x="8" y="556"/>
                    </a:lnTo>
                    <a:lnTo>
                      <a:pt x="5" y="569"/>
                    </a:lnTo>
                    <a:lnTo>
                      <a:pt x="3" y="583"/>
                    </a:lnTo>
                    <a:lnTo>
                      <a:pt x="1" y="596"/>
                    </a:lnTo>
                    <a:lnTo>
                      <a:pt x="0" y="609"/>
                    </a:lnTo>
                    <a:lnTo>
                      <a:pt x="0" y="622"/>
                    </a:lnTo>
                    <a:lnTo>
                      <a:pt x="0" y="635"/>
                    </a:lnTo>
                    <a:lnTo>
                      <a:pt x="1" y="647"/>
                    </a:lnTo>
                    <a:lnTo>
                      <a:pt x="3" y="660"/>
                    </a:lnTo>
                    <a:lnTo>
                      <a:pt x="5" y="673"/>
                    </a:lnTo>
                    <a:lnTo>
                      <a:pt x="8" y="686"/>
                    </a:lnTo>
                    <a:lnTo>
                      <a:pt x="12" y="698"/>
                    </a:lnTo>
                    <a:lnTo>
                      <a:pt x="15" y="710"/>
                    </a:lnTo>
                    <a:lnTo>
                      <a:pt x="20" y="722"/>
                    </a:lnTo>
                    <a:lnTo>
                      <a:pt x="26" y="734"/>
                    </a:lnTo>
                    <a:lnTo>
                      <a:pt x="31" y="745"/>
                    </a:lnTo>
                    <a:lnTo>
                      <a:pt x="38" y="756"/>
                    </a:lnTo>
                    <a:lnTo>
                      <a:pt x="45" y="767"/>
                    </a:lnTo>
                    <a:lnTo>
                      <a:pt x="54" y="778"/>
                    </a:lnTo>
                    <a:lnTo>
                      <a:pt x="61" y="787"/>
                    </a:lnTo>
                    <a:lnTo>
                      <a:pt x="71" y="797"/>
                    </a:lnTo>
                    <a:lnTo>
                      <a:pt x="79" y="806"/>
                    </a:lnTo>
                    <a:lnTo>
                      <a:pt x="89" y="813"/>
                    </a:lnTo>
                    <a:lnTo>
                      <a:pt x="99" y="821"/>
                    </a:lnTo>
                    <a:lnTo>
                      <a:pt x="108" y="828"/>
                    </a:lnTo>
                    <a:lnTo>
                      <a:pt x="118" y="833"/>
                    </a:lnTo>
                    <a:lnTo>
                      <a:pt x="129" y="840"/>
                    </a:lnTo>
                    <a:lnTo>
                      <a:pt x="139" y="845"/>
                    </a:lnTo>
                    <a:lnTo>
                      <a:pt x="150" y="850"/>
                    </a:lnTo>
                    <a:lnTo>
                      <a:pt x="162" y="854"/>
                    </a:lnTo>
                    <a:lnTo>
                      <a:pt x="173" y="857"/>
                    </a:lnTo>
                    <a:lnTo>
                      <a:pt x="184" y="860"/>
                    </a:lnTo>
                    <a:lnTo>
                      <a:pt x="197" y="863"/>
                    </a:lnTo>
                    <a:lnTo>
                      <a:pt x="209" y="864"/>
                    </a:lnTo>
                    <a:lnTo>
                      <a:pt x="222" y="867"/>
                    </a:lnTo>
                    <a:lnTo>
                      <a:pt x="233" y="868"/>
                    </a:lnTo>
                    <a:lnTo>
                      <a:pt x="246" y="868"/>
                    </a:lnTo>
                    <a:lnTo>
                      <a:pt x="260" y="867"/>
                    </a:lnTo>
                    <a:lnTo>
                      <a:pt x="275" y="866"/>
                    </a:lnTo>
                    <a:lnTo>
                      <a:pt x="289" y="864"/>
                    </a:lnTo>
                    <a:lnTo>
                      <a:pt x="303" y="861"/>
                    </a:lnTo>
                    <a:lnTo>
                      <a:pt x="317" y="858"/>
                    </a:lnTo>
                    <a:lnTo>
                      <a:pt x="331" y="855"/>
                    </a:lnTo>
                    <a:lnTo>
                      <a:pt x="345" y="850"/>
                    </a:lnTo>
                    <a:lnTo>
                      <a:pt x="359" y="844"/>
                    </a:lnTo>
                    <a:lnTo>
                      <a:pt x="371" y="839"/>
                    </a:lnTo>
                    <a:lnTo>
                      <a:pt x="384" y="832"/>
                    </a:lnTo>
                    <a:lnTo>
                      <a:pt x="397" y="825"/>
                    </a:lnTo>
                    <a:lnTo>
                      <a:pt x="410" y="816"/>
                    </a:lnTo>
                    <a:lnTo>
                      <a:pt x="422" y="808"/>
                    </a:lnTo>
                    <a:lnTo>
                      <a:pt x="433" y="799"/>
                    </a:lnTo>
                    <a:lnTo>
                      <a:pt x="444" y="790"/>
                    </a:lnTo>
                    <a:lnTo>
                      <a:pt x="456" y="779"/>
                    </a:lnTo>
                    <a:lnTo>
                      <a:pt x="779" y="457"/>
                    </a:lnTo>
                    <a:lnTo>
                      <a:pt x="789" y="446"/>
                    </a:lnTo>
                    <a:lnTo>
                      <a:pt x="798" y="436"/>
                    </a:lnTo>
                    <a:lnTo>
                      <a:pt x="807" y="425"/>
                    </a:lnTo>
                    <a:lnTo>
                      <a:pt x="814" y="413"/>
                    </a:lnTo>
                    <a:lnTo>
                      <a:pt x="822" y="401"/>
                    </a:lnTo>
                    <a:lnTo>
                      <a:pt x="829" y="390"/>
                    </a:lnTo>
                    <a:lnTo>
                      <a:pt x="836" y="378"/>
                    </a:lnTo>
                    <a:lnTo>
                      <a:pt x="842" y="366"/>
                    </a:lnTo>
                    <a:lnTo>
                      <a:pt x="848" y="353"/>
                    </a:lnTo>
                    <a:lnTo>
                      <a:pt x="852" y="340"/>
                    </a:lnTo>
                    <a:lnTo>
                      <a:pt x="856" y="328"/>
                    </a:lnTo>
                    <a:lnTo>
                      <a:pt x="859" y="314"/>
                    </a:lnTo>
                    <a:lnTo>
                      <a:pt x="863" y="301"/>
                    </a:lnTo>
                    <a:lnTo>
                      <a:pt x="865" y="287"/>
                    </a:lnTo>
                    <a:lnTo>
                      <a:pt x="867" y="274"/>
                    </a:lnTo>
                    <a:lnTo>
                      <a:pt x="867" y="260"/>
                    </a:lnTo>
                    <a:lnTo>
                      <a:pt x="868" y="246"/>
                    </a:lnTo>
                    <a:lnTo>
                      <a:pt x="868" y="233"/>
                    </a:lnTo>
                    <a:lnTo>
                      <a:pt x="867" y="221"/>
                    </a:lnTo>
                    <a:lnTo>
                      <a:pt x="865" y="207"/>
                    </a:lnTo>
                    <a:lnTo>
                      <a:pt x="863" y="194"/>
                    </a:lnTo>
                    <a:lnTo>
                      <a:pt x="859" y="182"/>
                    </a:lnTo>
                    <a:lnTo>
                      <a:pt x="856" y="169"/>
                    </a:lnTo>
                    <a:lnTo>
                      <a:pt x="852" y="157"/>
                    </a:lnTo>
                    <a:lnTo>
                      <a:pt x="848" y="146"/>
                    </a:lnTo>
                    <a:lnTo>
                      <a:pt x="842" y="134"/>
                    </a:lnTo>
                    <a:lnTo>
                      <a:pt x="836" y="122"/>
                    </a:lnTo>
                    <a:lnTo>
                      <a:pt x="829" y="111"/>
                    </a:lnTo>
                    <a:lnTo>
                      <a:pt x="822" y="101"/>
                    </a:lnTo>
                    <a:lnTo>
                      <a:pt x="814" y="90"/>
                    </a:lnTo>
                    <a:lnTo>
                      <a:pt x="806" y="80"/>
                    </a:lnTo>
                    <a:lnTo>
                      <a:pt x="797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356">
                <a:extLst>
                  <a:ext uri="{FF2B5EF4-FFF2-40B4-BE49-F238E27FC236}">
                    <a16:creationId xmlns="" xmlns:a16="http://schemas.microsoft.com/office/drawing/2014/main" id="{23A31D3F-908F-4AFB-8038-920CC97425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4950" y="1379538"/>
                <a:ext cx="104775" cy="52388"/>
              </a:xfrm>
              <a:custGeom>
                <a:avLst/>
                <a:gdLst>
                  <a:gd name="T0" fmla="*/ 5 w 330"/>
                  <a:gd name="T1" fmla="*/ 138 h 164"/>
                  <a:gd name="T2" fmla="*/ 1 w 330"/>
                  <a:gd name="T3" fmla="*/ 143 h 164"/>
                  <a:gd name="T4" fmla="*/ 0 w 330"/>
                  <a:gd name="T5" fmla="*/ 150 h 164"/>
                  <a:gd name="T6" fmla="*/ 1 w 330"/>
                  <a:gd name="T7" fmla="*/ 155 h 164"/>
                  <a:gd name="T8" fmla="*/ 5 w 330"/>
                  <a:gd name="T9" fmla="*/ 159 h 164"/>
                  <a:gd name="T10" fmla="*/ 9 w 330"/>
                  <a:gd name="T11" fmla="*/ 163 h 164"/>
                  <a:gd name="T12" fmla="*/ 14 w 330"/>
                  <a:gd name="T13" fmla="*/ 164 h 164"/>
                  <a:gd name="T14" fmla="*/ 21 w 330"/>
                  <a:gd name="T15" fmla="*/ 163 h 164"/>
                  <a:gd name="T16" fmla="*/ 25 w 330"/>
                  <a:gd name="T17" fmla="*/ 159 h 164"/>
                  <a:gd name="T18" fmla="*/ 126 w 330"/>
                  <a:gd name="T19" fmla="*/ 60 h 164"/>
                  <a:gd name="T20" fmla="*/ 148 w 330"/>
                  <a:gd name="T21" fmla="*/ 45 h 164"/>
                  <a:gd name="T22" fmla="*/ 172 w 330"/>
                  <a:gd name="T23" fmla="*/ 35 h 164"/>
                  <a:gd name="T24" fmla="*/ 197 w 330"/>
                  <a:gd name="T25" fmla="*/ 31 h 164"/>
                  <a:gd name="T26" fmla="*/ 223 w 330"/>
                  <a:gd name="T27" fmla="*/ 31 h 164"/>
                  <a:gd name="T28" fmla="*/ 248 w 330"/>
                  <a:gd name="T29" fmla="*/ 35 h 164"/>
                  <a:gd name="T30" fmla="*/ 272 w 330"/>
                  <a:gd name="T31" fmla="*/ 45 h 164"/>
                  <a:gd name="T32" fmla="*/ 294 w 330"/>
                  <a:gd name="T33" fmla="*/ 60 h 164"/>
                  <a:gd name="T34" fmla="*/ 307 w 330"/>
                  <a:gd name="T35" fmla="*/ 72 h 164"/>
                  <a:gd name="T36" fmla="*/ 312 w 330"/>
                  <a:gd name="T37" fmla="*/ 74 h 164"/>
                  <a:gd name="T38" fmla="*/ 318 w 330"/>
                  <a:gd name="T39" fmla="*/ 74 h 164"/>
                  <a:gd name="T40" fmla="*/ 324 w 330"/>
                  <a:gd name="T41" fmla="*/ 72 h 164"/>
                  <a:gd name="T42" fmla="*/ 328 w 330"/>
                  <a:gd name="T43" fmla="*/ 67 h 164"/>
                  <a:gd name="T44" fmla="*/ 330 w 330"/>
                  <a:gd name="T45" fmla="*/ 62 h 164"/>
                  <a:gd name="T46" fmla="*/ 330 w 330"/>
                  <a:gd name="T47" fmla="*/ 57 h 164"/>
                  <a:gd name="T48" fmla="*/ 328 w 330"/>
                  <a:gd name="T49" fmla="*/ 51 h 164"/>
                  <a:gd name="T50" fmla="*/ 313 w 330"/>
                  <a:gd name="T51" fmla="*/ 37 h 164"/>
                  <a:gd name="T52" fmla="*/ 286 w 330"/>
                  <a:gd name="T53" fmla="*/ 19 h 164"/>
                  <a:gd name="T54" fmla="*/ 256 w 330"/>
                  <a:gd name="T55" fmla="*/ 6 h 164"/>
                  <a:gd name="T56" fmla="*/ 225 w 330"/>
                  <a:gd name="T57" fmla="*/ 1 h 164"/>
                  <a:gd name="T58" fmla="*/ 194 w 330"/>
                  <a:gd name="T59" fmla="*/ 1 h 164"/>
                  <a:gd name="T60" fmla="*/ 163 w 330"/>
                  <a:gd name="T61" fmla="*/ 6 h 164"/>
                  <a:gd name="T62" fmla="*/ 134 w 330"/>
                  <a:gd name="T63" fmla="*/ 19 h 164"/>
                  <a:gd name="T64" fmla="*/ 107 w 330"/>
                  <a:gd name="T65" fmla="*/ 37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0" h="164">
                    <a:moveTo>
                      <a:pt x="95" y="48"/>
                    </a:moveTo>
                    <a:lnTo>
                      <a:pt x="5" y="138"/>
                    </a:lnTo>
                    <a:lnTo>
                      <a:pt x="3" y="141"/>
                    </a:lnTo>
                    <a:lnTo>
                      <a:pt x="1" y="143"/>
                    </a:lnTo>
                    <a:lnTo>
                      <a:pt x="1" y="147"/>
                    </a:lnTo>
                    <a:lnTo>
                      <a:pt x="0" y="150"/>
                    </a:lnTo>
                    <a:lnTo>
                      <a:pt x="1" y="152"/>
                    </a:lnTo>
                    <a:lnTo>
                      <a:pt x="1" y="155"/>
                    </a:lnTo>
                    <a:lnTo>
                      <a:pt x="3" y="157"/>
                    </a:lnTo>
                    <a:lnTo>
                      <a:pt x="5" y="159"/>
                    </a:lnTo>
                    <a:lnTo>
                      <a:pt x="7" y="162"/>
                    </a:lnTo>
                    <a:lnTo>
                      <a:pt x="9" y="163"/>
                    </a:lnTo>
                    <a:lnTo>
                      <a:pt x="12" y="164"/>
                    </a:lnTo>
                    <a:lnTo>
                      <a:pt x="14" y="164"/>
                    </a:lnTo>
                    <a:lnTo>
                      <a:pt x="18" y="164"/>
                    </a:lnTo>
                    <a:lnTo>
                      <a:pt x="21" y="163"/>
                    </a:lnTo>
                    <a:lnTo>
                      <a:pt x="23" y="162"/>
                    </a:lnTo>
                    <a:lnTo>
                      <a:pt x="25" y="159"/>
                    </a:lnTo>
                    <a:lnTo>
                      <a:pt x="116" y="70"/>
                    </a:lnTo>
                    <a:lnTo>
                      <a:pt x="126" y="60"/>
                    </a:lnTo>
                    <a:lnTo>
                      <a:pt x="136" y="52"/>
                    </a:lnTo>
                    <a:lnTo>
                      <a:pt x="148" y="45"/>
                    </a:lnTo>
                    <a:lnTo>
                      <a:pt x="160" y="40"/>
                    </a:lnTo>
                    <a:lnTo>
                      <a:pt x="172" y="35"/>
                    </a:lnTo>
                    <a:lnTo>
                      <a:pt x="185" y="32"/>
                    </a:lnTo>
                    <a:lnTo>
                      <a:pt x="197" y="31"/>
                    </a:lnTo>
                    <a:lnTo>
                      <a:pt x="210" y="30"/>
                    </a:lnTo>
                    <a:lnTo>
                      <a:pt x="223" y="31"/>
                    </a:lnTo>
                    <a:lnTo>
                      <a:pt x="235" y="32"/>
                    </a:lnTo>
                    <a:lnTo>
                      <a:pt x="248" y="35"/>
                    </a:lnTo>
                    <a:lnTo>
                      <a:pt x="260" y="40"/>
                    </a:lnTo>
                    <a:lnTo>
                      <a:pt x="272" y="45"/>
                    </a:lnTo>
                    <a:lnTo>
                      <a:pt x="283" y="52"/>
                    </a:lnTo>
                    <a:lnTo>
                      <a:pt x="294" y="60"/>
                    </a:lnTo>
                    <a:lnTo>
                      <a:pt x="304" y="70"/>
                    </a:lnTo>
                    <a:lnTo>
                      <a:pt x="307" y="72"/>
                    </a:lnTo>
                    <a:lnTo>
                      <a:pt x="310" y="73"/>
                    </a:lnTo>
                    <a:lnTo>
                      <a:pt x="312" y="74"/>
                    </a:lnTo>
                    <a:lnTo>
                      <a:pt x="315" y="74"/>
                    </a:lnTo>
                    <a:lnTo>
                      <a:pt x="318" y="74"/>
                    </a:lnTo>
                    <a:lnTo>
                      <a:pt x="321" y="73"/>
                    </a:lnTo>
                    <a:lnTo>
                      <a:pt x="324" y="72"/>
                    </a:lnTo>
                    <a:lnTo>
                      <a:pt x="326" y="70"/>
                    </a:lnTo>
                    <a:lnTo>
                      <a:pt x="328" y="67"/>
                    </a:lnTo>
                    <a:lnTo>
                      <a:pt x="329" y="65"/>
                    </a:lnTo>
                    <a:lnTo>
                      <a:pt x="330" y="62"/>
                    </a:lnTo>
                    <a:lnTo>
                      <a:pt x="330" y="60"/>
                    </a:lnTo>
                    <a:lnTo>
                      <a:pt x="330" y="57"/>
                    </a:lnTo>
                    <a:lnTo>
                      <a:pt x="329" y="54"/>
                    </a:lnTo>
                    <a:lnTo>
                      <a:pt x="328" y="51"/>
                    </a:lnTo>
                    <a:lnTo>
                      <a:pt x="326" y="48"/>
                    </a:lnTo>
                    <a:lnTo>
                      <a:pt x="313" y="37"/>
                    </a:lnTo>
                    <a:lnTo>
                      <a:pt x="300" y="27"/>
                    </a:lnTo>
                    <a:lnTo>
                      <a:pt x="286" y="19"/>
                    </a:lnTo>
                    <a:lnTo>
                      <a:pt x="271" y="12"/>
                    </a:lnTo>
                    <a:lnTo>
                      <a:pt x="256" y="6"/>
                    </a:lnTo>
                    <a:lnTo>
                      <a:pt x="241" y="3"/>
                    </a:lnTo>
                    <a:lnTo>
                      <a:pt x="225" y="1"/>
                    </a:lnTo>
                    <a:lnTo>
                      <a:pt x="210" y="0"/>
                    </a:lnTo>
                    <a:lnTo>
                      <a:pt x="194" y="1"/>
                    </a:lnTo>
                    <a:lnTo>
                      <a:pt x="179" y="3"/>
                    </a:lnTo>
                    <a:lnTo>
                      <a:pt x="163" y="6"/>
                    </a:lnTo>
                    <a:lnTo>
                      <a:pt x="148" y="12"/>
                    </a:lnTo>
                    <a:lnTo>
                      <a:pt x="134" y="19"/>
                    </a:lnTo>
                    <a:lnTo>
                      <a:pt x="120" y="27"/>
                    </a:lnTo>
                    <a:lnTo>
                      <a:pt x="107" y="37"/>
                    </a:lnTo>
                    <a:lnTo>
                      <a:pt x="9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49" name="Conector recto 48">
              <a:extLst>
                <a:ext uri="{FF2B5EF4-FFF2-40B4-BE49-F238E27FC236}">
                  <a16:creationId xmlns="" xmlns:a16="http://schemas.microsoft.com/office/drawing/2014/main" id="{C2246870-6768-4ACF-9F08-7EFB68310E06}"/>
                </a:ext>
              </a:extLst>
            </p:cNvPr>
            <p:cNvCxnSpPr/>
            <p:nvPr/>
          </p:nvCxnSpPr>
          <p:spPr>
            <a:xfrm>
              <a:off x="10823737" y="1995615"/>
              <a:ext cx="0" cy="41087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27004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Imagen 8">
            <a:extLst>
              <a:ext uri="{FF2B5EF4-FFF2-40B4-BE49-F238E27FC236}">
                <a16:creationId xmlns="" xmlns:a16="http://schemas.microsoft.com/office/drawing/2014/main" id="{CC2EE2CD-C279-4640-9E42-3A3A96A606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85" t="14085" r="10615"/>
          <a:stretch/>
        </p:blipFill>
        <p:spPr>
          <a:xfrm>
            <a:off x="0" y="-1"/>
            <a:ext cx="6019800" cy="6858000"/>
          </a:xfrm>
          <a:prstGeom prst="rect">
            <a:avLst/>
          </a:prstGeom>
        </p:spPr>
      </p:pic>
      <p:sp>
        <p:nvSpPr>
          <p:cNvPr id="8" name="Rectangle 11">
            <a:extLst>
              <a:ext uri="{FF2B5EF4-FFF2-40B4-BE49-F238E27FC236}">
                <a16:creationId xmlns="" xmlns:a16="http://schemas.microsoft.com/office/drawing/2014/main" id="{D66C091A-A677-40DB-86A3-F5A8AA6D618E}"/>
              </a:ext>
            </a:extLst>
          </p:cNvPr>
          <p:cNvSpPr/>
          <p:nvPr/>
        </p:nvSpPr>
        <p:spPr>
          <a:xfrm>
            <a:off x="1" y="1"/>
            <a:ext cx="6024562" cy="6876660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rgbClr val="126688"/>
              </a:gs>
              <a:gs pos="88000">
                <a:srgbClr val="28DBD3">
                  <a:alpha val="73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Slide Number Placeholder 13">
            <a:extLst>
              <a:ext uri="{FF2B5EF4-FFF2-40B4-BE49-F238E27FC236}">
                <a16:creationId xmlns="" xmlns:a16="http://schemas.microsoft.com/office/drawing/2014/main" id="{ABFA7892-481E-4E68-ACB5-3415E20704B0}"/>
              </a:ext>
            </a:extLst>
          </p:cNvPr>
          <p:cNvSpPr txBox="1">
            <a:spLocks/>
          </p:cNvSpPr>
          <p:nvPr/>
        </p:nvSpPr>
        <p:spPr>
          <a:xfrm>
            <a:off x="10064584" y="6492874"/>
            <a:ext cx="1632116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11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1  2  3  4  5  6  7  8  </a:t>
            </a:r>
            <a:fld id="{D22807A5-47C3-4D75-A73A-1A4F2D9B8EC1}" type="slidenum">
              <a:rPr lang="en-ID" sz="1200" b="1" smtClean="0">
                <a:solidFill>
                  <a:srgbClr val="198AB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9</a:t>
            </a:fld>
            <a:r>
              <a:rPr lang="en-ID" sz="1200" b="1" dirty="0">
                <a:solidFill>
                  <a:srgbClr val="198AB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1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</a:t>
            </a:r>
            <a:r>
              <a:rPr lang="en-ID" sz="1200" b="1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ID" sz="1100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2" name="Conector recto 11">
            <a:extLst>
              <a:ext uri="{FF2B5EF4-FFF2-40B4-BE49-F238E27FC236}">
                <a16:creationId xmlns="" xmlns:a16="http://schemas.microsoft.com/office/drawing/2014/main" id="{8AF7D004-1C8B-48D7-A143-BF078761CBCB}"/>
              </a:ext>
            </a:extLst>
          </p:cNvPr>
          <p:cNvCxnSpPr/>
          <p:nvPr/>
        </p:nvCxnSpPr>
        <p:spPr>
          <a:xfrm>
            <a:off x="4200846" y="2079845"/>
            <a:ext cx="415149" cy="0"/>
          </a:xfrm>
          <a:prstGeom prst="line">
            <a:avLst/>
          </a:prstGeom>
          <a:ln w="88900">
            <a:solidFill>
              <a:srgbClr val="27FC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475">
            <a:extLst>
              <a:ext uri="{FF2B5EF4-FFF2-40B4-BE49-F238E27FC236}">
                <a16:creationId xmlns="" xmlns:a16="http://schemas.microsoft.com/office/drawing/2014/main" id="{F1DC2D47-ABD8-4CD8-A61D-596C36138254}"/>
              </a:ext>
            </a:extLst>
          </p:cNvPr>
          <p:cNvGrpSpPr/>
          <p:nvPr/>
        </p:nvGrpSpPr>
        <p:grpSpPr>
          <a:xfrm>
            <a:off x="10418090" y="711200"/>
            <a:ext cx="1000311" cy="1000311"/>
            <a:chOff x="11601450" y="1933576"/>
            <a:chExt cx="285750" cy="285750"/>
          </a:xfrm>
          <a:gradFill>
            <a:gsLst>
              <a:gs pos="0">
                <a:srgbClr val="198AB7"/>
              </a:gs>
              <a:gs pos="88000">
                <a:srgbClr val="28DBD3"/>
              </a:gs>
            </a:gsLst>
            <a:lin ang="16200000" scaled="1"/>
          </a:gradFill>
        </p:grpSpPr>
        <p:sp>
          <p:nvSpPr>
            <p:cNvPr id="14" name="Freeform 293">
              <a:extLst>
                <a:ext uri="{FF2B5EF4-FFF2-40B4-BE49-F238E27FC236}">
                  <a16:creationId xmlns="" xmlns:a16="http://schemas.microsoft.com/office/drawing/2014/main" id="{76C64489-26E0-4BDF-9F15-9AFD12903B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44325" y="1933576"/>
              <a:ext cx="142875" cy="190500"/>
            </a:xfrm>
            <a:custGeom>
              <a:avLst/>
              <a:gdLst>
                <a:gd name="T0" fmla="*/ 29 w 450"/>
                <a:gd name="T1" fmla="*/ 570 h 600"/>
                <a:gd name="T2" fmla="*/ 29 w 450"/>
                <a:gd name="T3" fmla="*/ 30 h 600"/>
                <a:gd name="T4" fmla="*/ 270 w 450"/>
                <a:gd name="T5" fmla="*/ 30 h 600"/>
                <a:gd name="T6" fmla="*/ 270 w 450"/>
                <a:gd name="T7" fmla="*/ 165 h 600"/>
                <a:gd name="T8" fmla="*/ 270 w 450"/>
                <a:gd name="T9" fmla="*/ 168 h 600"/>
                <a:gd name="T10" fmla="*/ 271 w 450"/>
                <a:gd name="T11" fmla="*/ 171 h 600"/>
                <a:gd name="T12" fmla="*/ 272 w 450"/>
                <a:gd name="T13" fmla="*/ 173 h 600"/>
                <a:gd name="T14" fmla="*/ 275 w 450"/>
                <a:gd name="T15" fmla="*/ 175 h 600"/>
                <a:gd name="T16" fmla="*/ 277 w 450"/>
                <a:gd name="T17" fmla="*/ 178 h 600"/>
                <a:gd name="T18" fmla="*/ 279 w 450"/>
                <a:gd name="T19" fmla="*/ 179 h 600"/>
                <a:gd name="T20" fmla="*/ 282 w 450"/>
                <a:gd name="T21" fmla="*/ 180 h 600"/>
                <a:gd name="T22" fmla="*/ 285 w 450"/>
                <a:gd name="T23" fmla="*/ 180 h 600"/>
                <a:gd name="T24" fmla="*/ 420 w 450"/>
                <a:gd name="T25" fmla="*/ 180 h 600"/>
                <a:gd name="T26" fmla="*/ 420 w 450"/>
                <a:gd name="T27" fmla="*/ 570 h 600"/>
                <a:gd name="T28" fmla="*/ 29 w 450"/>
                <a:gd name="T29" fmla="*/ 570 h 600"/>
                <a:gd name="T30" fmla="*/ 300 w 450"/>
                <a:gd name="T31" fmla="*/ 52 h 600"/>
                <a:gd name="T32" fmla="*/ 399 w 450"/>
                <a:gd name="T33" fmla="*/ 150 h 600"/>
                <a:gd name="T34" fmla="*/ 300 w 450"/>
                <a:gd name="T35" fmla="*/ 150 h 600"/>
                <a:gd name="T36" fmla="*/ 300 w 450"/>
                <a:gd name="T37" fmla="*/ 52 h 600"/>
                <a:gd name="T38" fmla="*/ 446 w 450"/>
                <a:gd name="T39" fmla="*/ 154 h 600"/>
                <a:gd name="T40" fmla="*/ 296 w 450"/>
                <a:gd name="T41" fmla="*/ 4 h 600"/>
                <a:gd name="T42" fmla="*/ 293 w 450"/>
                <a:gd name="T43" fmla="*/ 2 h 600"/>
                <a:gd name="T44" fmla="*/ 291 w 450"/>
                <a:gd name="T45" fmla="*/ 1 h 600"/>
                <a:gd name="T46" fmla="*/ 287 w 450"/>
                <a:gd name="T47" fmla="*/ 0 h 600"/>
                <a:gd name="T48" fmla="*/ 285 w 450"/>
                <a:gd name="T49" fmla="*/ 0 h 600"/>
                <a:gd name="T50" fmla="*/ 15 w 450"/>
                <a:gd name="T51" fmla="*/ 0 h 600"/>
                <a:gd name="T52" fmla="*/ 11 w 450"/>
                <a:gd name="T53" fmla="*/ 0 h 600"/>
                <a:gd name="T54" fmla="*/ 8 w 450"/>
                <a:gd name="T55" fmla="*/ 1 h 600"/>
                <a:gd name="T56" fmla="*/ 6 w 450"/>
                <a:gd name="T57" fmla="*/ 2 h 600"/>
                <a:gd name="T58" fmla="*/ 4 w 450"/>
                <a:gd name="T59" fmla="*/ 4 h 600"/>
                <a:gd name="T60" fmla="*/ 2 w 450"/>
                <a:gd name="T61" fmla="*/ 6 h 600"/>
                <a:gd name="T62" fmla="*/ 1 w 450"/>
                <a:gd name="T63" fmla="*/ 10 h 600"/>
                <a:gd name="T64" fmla="*/ 0 w 450"/>
                <a:gd name="T65" fmla="*/ 12 h 600"/>
                <a:gd name="T66" fmla="*/ 0 w 450"/>
                <a:gd name="T67" fmla="*/ 15 h 600"/>
                <a:gd name="T68" fmla="*/ 0 w 450"/>
                <a:gd name="T69" fmla="*/ 585 h 600"/>
                <a:gd name="T70" fmla="*/ 0 w 450"/>
                <a:gd name="T71" fmla="*/ 589 h 600"/>
                <a:gd name="T72" fmla="*/ 1 w 450"/>
                <a:gd name="T73" fmla="*/ 592 h 600"/>
                <a:gd name="T74" fmla="*/ 2 w 450"/>
                <a:gd name="T75" fmla="*/ 594 h 600"/>
                <a:gd name="T76" fmla="*/ 4 w 450"/>
                <a:gd name="T77" fmla="*/ 596 h 600"/>
                <a:gd name="T78" fmla="*/ 6 w 450"/>
                <a:gd name="T79" fmla="*/ 598 h 600"/>
                <a:gd name="T80" fmla="*/ 8 w 450"/>
                <a:gd name="T81" fmla="*/ 599 h 600"/>
                <a:gd name="T82" fmla="*/ 11 w 450"/>
                <a:gd name="T83" fmla="*/ 600 h 600"/>
                <a:gd name="T84" fmla="*/ 15 w 450"/>
                <a:gd name="T85" fmla="*/ 600 h 600"/>
                <a:gd name="T86" fmla="*/ 435 w 450"/>
                <a:gd name="T87" fmla="*/ 600 h 600"/>
                <a:gd name="T88" fmla="*/ 438 w 450"/>
                <a:gd name="T89" fmla="*/ 600 h 600"/>
                <a:gd name="T90" fmla="*/ 440 w 450"/>
                <a:gd name="T91" fmla="*/ 599 h 600"/>
                <a:gd name="T92" fmla="*/ 444 w 450"/>
                <a:gd name="T93" fmla="*/ 598 h 600"/>
                <a:gd name="T94" fmla="*/ 446 w 450"/>
                <a:gd name="T95" fmla="*/ 596 h 600"/>
                <a:gd name="T96" fmla="*/ 448 w 450"/>
                <a:gd name="T97" fmla="*/ 594 h 600"/>
                <a:gd name="T98" fmla="*/ 449 w 450"/>
                <a:gd name="T99" fmla="*/ 592 h 600"/>
                <a:gd name="T100" fmla="*/ 450 w 450"/>
                <a:gd name="T101" fmla="*/ 589 h 600"/>
                <a:gd name="T102" fmla="*/ 450 w 450"/>
                <a:gd name="T103" fmla="*/ 585 h 600"/>
                <a:gd name="T104" fmla="*/ 450 w 450"/>
                <a:gd name="T105" fmla="*/ 165 h 600"/>
                <a:gd name="T106" fmla="*/ 449 w 450"/>
                <a:gd name="T107" fmla="*/ 159 h 600"/>
                <a:gd name="T108" fmla="*/ 446 w 450"/>
                <a:gd name="T109" fmla="*/ 154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0" h="600">
                  <a:moveTo>
                    <a:pt x="29" y="570"/>
                  </a:moveTo>
                  <a:lnTo>
                    <a:pt x="29" y="30"/>
                  </a:lnTo>
                  <a:lnTo>
                    <a:pt x="270" y="30"/>
                  </a:lnTo>
                  <a:lnTo>
                    <a:pt x="270" y="165"/>
                  </a:lnTo>
                  <a:lnTo>
                    <a:pt x="270" y="168"/>
                  </a:lnTo>
                  <a:lnTo>
                    <a:pt x="271" y="171"/>
                  </a:lnTo>
                  <a:lnTo>
                    <a:pt x="272" y="173"/>
                  </a:lnTo>
                  <a:lnTo>
                    <a:pt x="275" y="175"/>
                  </a:lnTo>
                  <a:lnTo>
                    <a:pt x="277" y="178"/>
                  </a:lnTo>
                  <a:lnTo>
                    <a:pt x="279" y="179"/>
                  </a:lnTo>
                  <a:lnTo>
                    <a:pt x="282" y="180"/>
                  </a:lnTo>
                  <a:lnTo>
                    <a:pt x="285" y="180"/>
                  </a:lnTo>
                  <a:lnTo>
                    <a:pt x="420" y="180"/>
                  </a:lnTo>
                  <a:lnTo>
                    <a:pt x="420" y="570"/>
                  </a:lnTo>
                  <a:lnTo>
                    <a:pt x="29" y="570"/>
                  </a:lnTo>
                  <a:close/>
                  <a:moveTo>
                    <a:pt x="300" y="52"/>
                  </a:moveTo>
                  <a:lnTo>
                    <a:pt x="399" y="150"/>
                  </a:lnTo>
                  <a:lnTo>
                    <a:pt x="300" y="150"/>
                  </a:lnTo>
                  <a:lnTo>
                    <a:pt x="300" y="52"/>
                  </a:lnTo>
                  <a:close/>
                  <a:moveTo>
                    <a:pt x="446" y="154"/>
                  </a:moveTo>
                  <a:lnTo>
                    <a:pt x="296" y="4"/>
                  </a:lnTo>
                  <a:lnTo>
                    <a:pt x="293" y="2"/>
                  </a:lnTo>
                  <a:lnTo>
                    <a:pt x="291" y="1"/>
                  </a:lnTo>
                  <a:lnTo>
                    <a:pt x="287" y="0"/>
                  </a:lnTo>
                  <a:lnTo>
                    <a:pt x="28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585"/>
                  </a:lnTo>
                  <a:lnTo>
                    <a:pt x="0" y="589"/>
                  </a:lnTo>
                  <a:lnTo>
                    <a:pt x="1" y="592"/>
                  </a:lnTo>
                  <a:lnTo>
                    <a:pt x="2" y="594"/>
                  </a:lnTo>
                  <a:lnTo>
                    <a:pt x="4" y="596"/>
                  </a:lnTo>
                  <a:lnTo>
                    <a:pt x="6" y="598"/>
                  </a:lnTo>
                  <a:lnTo>
                    <a:pt x="8" y="599"/>
                  </a:lnTo>
                  <a:lnTo>
                    <a:pt x="11" y="600"/>
                  </a:lnTo>
                  <a:lnTo>
                    <a:pt x="15" y="600"/>
                  </a:lnTo>
                  <a:lnTo>
                    <a:pt x="435" y="600"/>
                  </a:lnTo>
                  <a:lnTo>
                    <a:pt x="438" y="600"/>
                  </a:lnTo>
                  <a:lnTo>
                    <a:pt x="440" y="599"/>
                  </a:lnTo>
                  <a:lnTo>
                    <a:pt x="444" y="598"/>
                  </a:lnTo>
                  <a:lnTo>
                    <a:pt x="446" y="596"/>
                  </a:lnTo>
                  <a:lnTo>
                    <a:pt x="448" y="594"/>
                  </a:lnTo>
                  <a:lnTo>
                    <a:pt x="449" y="592"/>
                  </a:lnTo>
                  <a:lnTo>
                    <a:pt x="450" y="589"/>
                  </a:lnTo>
                  <a:lnTo>
                    <a:pt x="450" y="585"/>
                  </a:lnTo>
                  <a:lnTo>
                    <a:pt x="450" y="165"/>
                  </a:lnTo>
                  <a:lnTo>
                    <a:pt x="449" y="159"/>
                  </a:lnTo>
                  <a:lnTo>
                    <a:pt x="446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94">
              <a:extLst>
                <a:ext uri="{FF2B5EF4-FFF2-40B4-BE49-F238E27FC236}">
                  <a16:creationId xmlns="" xmlns:a16="http://schemas.microsoft.com/office/drawing/2014/main" id="{87D1959D-039E-4472-9FF0-A189DAAE44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01450" y="2124076"/>
              <a:ext cx="261938" cy="95250"/>
            </a:xfrm>
            <a:custGeom>
              <a:avLst/>
              <a:gdLst>
                <a:gd name="T0" fmla="*/ 298 w 825"/>
                <a:gd name="T1" fmla="*/ 60 h 301"/>
                <a:gd name="T2" fmla="*/ 354 w 825"/>
                <a:gd name="T3" fmla="*/ 77 h 301"/>
                <a:gd name="T4" fmla="*/ 396 w 825"/>
                <a:gd name="T5" fmla="*/ 103 h 301"/>
                <a:gd name="T6" fmla="*/ 261 w 825"/>
                <a:gd name="T7" fmla="*/ 120 h 301"/>
                <a:gd name="T8" fmla="*/ 253 w 825"/>
                <a:gd name="T9" fmla="*/ 123 h 301"/>
                <a:gd name="T10" fmla="*/ 247 w 825"/>
                <a:gd name="T11" fmla="*/ 130 h 301"/>
                <a:gd name="T12" fmla="*/ 246 w 825"/>
                <a:gd name="T13" fmla="*/ 138 h 301"/>
                <a:gd name="T14" fmla="*/ 250 w 825"/>
                <a:gd name="T15" fmla="*/ 147 h 301"/>
                <a:gd name="T16" fmla="*/ 258 w 825"/>
                <a:gd name="T17" fmla="*/ 150 h 301"/>
                <a:gd name="T18" fmla="*/ 546 w 825"/>
                <a:gd name="T19" fmla="*/ 151 h 301"/>
                <a:gd name="T20" fmla="*/ 604 w 825"/>
                <a:gd name="T21" fmla="*/ 155 h 301"/>
                <a:gd name="T22" fmla="*/ 658 w 825"/>
                <a:gd name="T23" fmla="*/ 165 h 301"/>
                <a:gd name="T24" fmla="*/ 706 w 825"/>
                <a:gd name="T25" fmla="*/ 180 h 301"/>
                <a:gd name="T26" fmla="*/ 747 w 825"/>
                <a:gd name="T27" fmla="*/ 199 h 301"/>
                <a:gd name="T28" fmla="*/ 777 w 825"/>
                <a:gd name="T29" fmla="*/ 221 h 301"/>
                <a:gd name="T30" fmla="*/ 182 w 825"/>
                <a:gd name="T31" fmla="*/ 241 h 301"/>
                <a:gd name="T32" fmla="*/ 30 w 825"/>
                <a:gd name="T33" fmla="*/ 30 h 301"/>
                <a:gd name="T34" fmla="*/ 532 w 825"/>
                <a:gd name="T35" fmla="*/ 120 h 301"/>
                <a:gd name="T36" fmla="*/ 458 w 825"/>
                <a:gd name="T37" fmla="*/ 120 h 301"/>
                <a:gd name="T38" fmla="*/ 444 w 825"/>
                <a:gd name="T39" fmla="*/ 107 h 301"/>
                <a:gd name="T40" fmla="*/ 401 w 825"/>
                <a:gd name="T41" fmla="*/ 70 h 301"/>
                <a:gd name="T42" fmla="*/ 369 w 825"/>
                <a:gd name="T43" fmla="*/ 52 h 301"/>
                <a:gd name="T44" fmla="*/ 331 w 825"/>
                <a:gd name="T45" fmla="*/ 37 h 301"/>
                <a:gd name="T46" fmla="*/ 300 w 825"/>
                <a:gd name="T47" fmla="*/ 30 h 301"/>
                <a:gd name="T48" fmla="*/ 182 w 825"/>
                <a:gd name="T49" fmla="*/ 15 h 301"/>
                <a:gd name="T50" fmla="*/ 179 w 825"/>
                <a:gd name="T51" fmla="*/ 8 h 301"/>
                <a:gd name="T52" fmla="*/ 172 w 825"/>
                <a:gd name="T53" fmla="*/ 1 h 301"/>
                <a:gd name="T54" fmla="*/ 15 w 825"/>
                <a:gd name="T55" fmla="*/ 0 h 301"/>
                <a:gd name="T56" fmla="*/ 6 w 825"/>
                <a:gd name="T57" fmla="*/ 3 h 301"/>
                <a:gd name="T58" fmla="*/ 1 w 825"/>
                <a:gd name="T59" fmla="*/ 10 h 301"/>
                <a:gd name="T60" fmla="*/ 0 w 825"/>
                <a:gd name="T61" fmla="*/ 286 h 301"/>
                <a:gd name="T62" fmla="*/ 2 w 825"/>
                <a:gd name="T63" fmla="*/ 295 h 301"/>
                <a:gd name="T64" fmla="*/ 9 w 825"/>
                <a:gd name="T65" fmla="*/ 300 h 301"/>
                <a:gd name="T66" fmla="*/ 167 w 825"/>
                <a:gd name="T67" fmla="*/ 301 h 301"/>
                <a:gd name="T68" fmla="*/ 174 w 825"/>
                <a:gd name="T69" fmla="*/ 299 h 301"/>
                <a:gd name="T70" fmla="*/ 180 w 825"/>
                <a:gd name="T71" fmla="*/ 292 h 301"/>
                <a:gd name="T72" fmla="*/ 182 w 825"/>
                <a:gd name="T73" fmla="*/ 271 h 301"/>
                <a:gd name="T74" fmla="*/ 816 w 825"/>
                <a:gd name="T75" fmla="*/ 270 h 301"/>
                <a:gd name="T76" fmla="*/ 823 w 825"/>
                <a:gd name="T77" fmla="*/ 265 h 301"/>
                <a:gd name="T78" fmla="*/ 825 w 825"/>
                <a:gd name="T79" fmla="*/ 256 h 301"/>
                <a:gd name="T80" fmla="*/ 822 w 825"/>
                <a:gd name="T81" fmla="*/ 235 h 301"/>
                <a:gd name="T82" fmla="*/ 810 w 825"/>
                <a:gd name="T83" fmla="*/ 213 h 301"/>
                <a:gd name="T84" fmla="*/ 789 w 825"/>
                <a:gd name="T85" fmla="*/ 192 h 301"/>
                <a:gd name="T86" fmla="*/ 752 w 825"/>
                <a:gd name="T87" fmla="*/ 167 h 301"/>
                <a:gd name="T88" fmla="*/ 706 w 825"/>
                <a:gd name="T89" fmla="*/ 148 h 301"/>
                <a:gd name="T90" fmla="*/ 653 w 825"/>
                <a:gd name="T91" fmla="*/ 133 h 301"/>
                <a:gd name="T92" fmla="*/ 594 w 825"/>
                <a:gd name="T93" fmla="*/ 123 h 301"/>
                <a:gd name="T94" fmla="*/ 532 w 825"/>
                <a:gd name="T95" fmla="*/ 12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25" h="301">
                  <a:moveTo>
                    <a:pt x="182" y="241"/>
                  </a:moveTo>
                  <a:lnTo>
                    <a:pt x="182" y="60"/>
                  </a:lnTo>
                  <a:lnTo>
                    <a:pt x="298" y="60"/>
                  </a:lnTo>
                  <a:lnTo>
                    <a:pt x="319" y="65"/>
                  </a:lnTo>
                  <a:lnTo>
                    <a:pt x="337" y="71"/>
                  </a:lnTo>
                  <a:lnTo>
                    <a:pt x="354" y="77"/>
                  </a:lnTo>
                  <a:lnTo>
                    <a:pt x="370" y="86"/>
                  </a:lnTo>
                  <a:lnTo>
                    <a:pt x="384" y="94"/>
                  </a:lnTo>
                  <a:lnTo>
                    <a:pt x="396" y="103"/>
                  </a:lnTo>
                  <a:lnTo>
                    <a:pt x="407" y="112"/>
                  </a:lnTo>
                  <a:lnTo>
                    <a:pt x="416" y="120"/>
                  </a:lnTo>
                  <a:lnTo>
                    <a:pt x="261" y="120"/>
                  </a:lnTo>
                  <a:lnTo>
                    <a:pt x="258" y="121"/>
                  </a:lnTo>
                  <a:lnTo>
                    <a:pt x="255" y="122"/>
                  </a:lnTo>
                  <a:lnTo>
                    <a:pt x="253" y="123"/>
                  </a:lnTo>
                  <a:lnTo>
                    <a:pt x="250" y="126"/>
                  </a:lnTo>
                  <a:lnTo>
                    <a:pt x="248" y="128"/>
                  </a:lnTo>
                  <a:lnTo>
                    <a:pt x="247" y="130"/>
                  </a:lnTo>
                  <a:lnTo>
                    <a:pt x="246" y="133"/>
                  </a:lnTo>
                  <a:lnTo>
                    <a:pt x="246" y="135"/>
                  </a:lnTo>
                  <a:lnTo>
                    <a:pt x="246" y="138"/>
                  </a:lnTo>
                  <a:lnTo>
                    <a:pt x="247" y="142"/>
                  </a:lnTo>
                  <a:lnTo>
                    <a:pt x="248" y="145"/>
                  </a:lnTo>
                  <a:lnTo>
                    <a:pt x="250" y="147"/>
                  </a:lnTo>
                  <a:lnTo>
                    <a:pt x="253" y="148"/>
                  </a:lnTo>
                  <a:lnTo>
                    <a:pt x="255" y="149"/>
                  </a:lnTo>
                  <a:lnTo>
                    <a:pt x="258" y="150"/>
                  </a:lnTo>
                  <a:lnTo>
                    <a:pt x="261" y="151"/>
                  </a:lnTo>
                  <a:lnTo>
                    <a:pt x="527" y="150"/>
                  </a:lnTo>
                  <a:lnTo>
                    <a:pt x="546" y="151"/>
                  </a:lnTo>
                  <a:lnTo>
                    <a:pt x="565" y="151"/>
                  </a:lnTo>
                  <a:lnTo>
                    <a:pt x="584" y="153"/>
                  </a:lnTo>
                  <a:lnTo>
                    <a:pt x="604" y="155"/>
                  </a:lnTo>
                  <a:lnTo>
                    <a:pt x="623" y="158"/>
                  </a:lnTo>
                  <a:lnTo>
                    <a:pt x="641" y="161"/>
                  </a:lnTo>
                  <a:lnTo>
                    <a:pt x="658" y="165"/>
                  </a:lnTo>
                  <a:lnTo>
                    <a:pt x="675" y="169"/>
                  </a:lnTo>
                  <a:lnTo>
                    <a:pt x="691" y="175"/>
                  </a:lnTo>
                  <a:lnTo>
                    <a:pt x="706" y="180"/>
                  </a:lnTo>
                  <a:lnTo>
                    <a:pt x="721" y="185"/>
                  </a:lnTo>
                  <a:lnTo>
                    <a:pt x="735" y="192"/>
                  </a:lnTo>
                  <a:lnTo>
                    <a:pt x="747" y="199"/>
                  </a:lnTo>
                  <a:lnTo>
                    <a:pt x="759" y="206"/>
                  </a:lnTo>
                  <a:lnTo>
                    <a:pt x="768" y="213"/>
                  </a:lnTo>
                  <a:lnTo>
                    <a:pt x="777" y="221"/>
                  </a:lnTo>
                  <a:lnTo>
                    <a:pt x="785" y="231"/>
                  </a:lnTo>
                  <a:lnTo>
                    <a:pt x="792" y="241"/>
                  </a:lnTo>
                  <a:lnTo>
                    <a:pt x="182" y="241"/>
                  </a:lnTo>
                  <a:close/>
                  <a:moveTo>
                    <a:pt x="151" y="271"/>
                  </a:moveTo>
                  <a:lnTo>
                    <a:pt x="30" y="271"/>
                  </a:lnTo>
                  <a:lnTo>
                    <a:pt x="30" y="30"/>
                  </a:lnTo>
                  <a:lnTo>
                    <a:pt x="151" y="30"/>
                  </a:lnTo>
                  <a:lnTo>
                    <a:pt x="151" y="271"/>
                  </a:lnTo>
                  <a:close/>
                  <a:moveTo>
                    <a:pt x="532" y="120"/>
                  </a:moveTo>
                  <a:lnTo>
                    <a:pt x="529" y="120"/>
                  </a:lnTo>
                  <a:lnTo>
                    <a:pt x="527" y="120"/>
                  </a:lnTo>
                  <a:lnTo>
                    <a:pt x="458" y="120"/>
                  </a:lnTo>
                  <a:lnTo>
                    <a:pt x="456" y="119"/>
                  </a:lnTo>
                  <a:lnTo>
                    <a:pt x="454" y="118"/>
                  </a:lnTo>
                  <a:lnTo>
                    <a:pt x="444" y="107"/>
                  </a:lnTo>
                  <a:lnTo>
                    <a:pt x="432" y="96"/>
                  </a:lnTo>
                  <a:lnTo>
                    <a:pt x="418" y="83"/>
                  </a:lnTo>
                  <a:lnTo>
                    <a:pt x="401" y="70"/>
                  </a:lnTo>
                  <a:lnTo>
                    <a:pt x="392" y="63"/>
                  </a:lnTo>
                  <a:lnTo>
                    <a:pt x="381" y="58"/>
                  </a:lnTo>
                  <a:lnTo>
                    <a:pt x="369" y="52"/>
                  </a:lnTo>
                  <a:lnTo>
                    <a:pt x="357" y="46"/>
                  </a:lnTo>
                  <a:lnTo>
                    <a:pt x="345" y="42"/>
                  </a:lnTo>
                  <a:lnTo>
                    <a:pt x="331" y="37"/>
                  </a:lnTo>
                  <a:lnTo>
                    <a:pt x="317" y="33"/>
                  </a:lnTo>
                  <a:lnTo>
                    <a:pt x="301" y="30"/>
                  </a:lnTo>
                  <a:lnTo>
                    <a:pt x="300" y="30"/>
                  </a:lnTo>
                  <a:lnTo>
                    <a:pt x="299" y="30"/>
                  </a:lnTo>
                  <a:lnTo>
                    <a:pt x="182" y="30"/>
                  </a:lnTo>
                  <a:lnTo>
                    <a:pt x="182" y="15"/>
                  </a:lnTo>
                  <a:lnTo>
                    <a:pt x="181" y="13"/>
                  </a:lnTo>
                  <a:lnTo>
                    <a:pt x="180" y="10"/>
                  </a:lnTo>
                  <a:lnTo>
                    <a:pt x="179" y="8"/>
                  </a:lnTo>
                  <a:lnTo>
                    <a:pt x="177" y="6"/>
                  </a:lnTo>
                  <a:lnTo>
                    <a:pt x="174" y="3"/>
                  </a:lnTo>
                  <a:lnTo>
                    <a:pt x="172" y="1"/>
                  </a:lnTo>
                  <a:lnTo>
                    <a:pt x="169" y="0"/>
                  </a:lnTo>
                  <a:lnTo>
                    <a:pt x="16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286"/>
                  </a:lnTo>
                  <a:lnTo>
                    <a:pt x="0" y="289"/>
                  </a:lnTo>
                  <a:lnTo>
                    <a:pt x="1" y="292"/>
                  </a:lnTo>
                  <a:lnTo>
                    <a:pt x="2" y="295"/>
                  </a:lnTo>
                  <a:lnTo>
                    <a:pt x="4" y="297"/>
                  </a:lnTo>
                  <a:lnTo>
                    <a:pt x="6" y="299"/>
                  </a:lnTo>
                  <a:lnTo>
                    <a:pt x="9" y="300"/>
                  </a:lnTo>
                  <a:lnTo>
                    <a:pt x="12" y="301"/>
                  </a:lnTo>
                  <a:lnTo>
                    <a:pt x="15" y="301"/>
                  </a:lnTo>
                  <a:lnTo>
                    <a:pt x="167" y="301"/>
                  </a:lnTo>
                  <a:lnTo>
                    <a:pt x="169" y="301"/>
                  </a:lnTo>
                  <a:lnTo>
                    <a:pt x="172" y="300"/>
                  </a:lnTo>
                  <a:lnTo>
                    <a:pt x="174" y="299"/>
                  </a:lnTo>
                  <a:lnTo>
                    <a:pt x="177" y="297"/>
                  </a:lnTo>
                  <a:lnTo>
                    <a:pt x="179" y="295"/>
                  </a:lnTo>
                  <a:lnTo>
                    <a:pt x="180" y="292"/>
                  </a:lnTo>
                  <a:lnTo>
                    <a:pt x="181" y="289"/>
                  </a:lnTo>
                  <a:lnTo>
                    <a:pt x="182" y="286"/>
                  </a:lnTo>
                  <a:lnTo>
                    <a:pt x="182" y="271"/>
                  </a:lnTo>
                  <a:lnTo>
                    <a:pt x="810" y="271"/>
                  </a:lnTo>
                  <a:lnTo>
                    <a:pt x="813" y="271"/>
                  </a:lnTo>
                  <a:lnTo>
                    <a:pt x="816" y="270"/>
                  </a:lnTo>
                  <a:lnTo>
                    <a:pt x="819" y="269"/>
                  </a:lnTo>
                  <a:lnTo>
                    <a:pt x="821" y="267"/>
                  </a:lnTo>
                  <a:lnTo>
                    <a:pt x="823" y="265"/>
                  </a:lnTo>
                  <a:lnTo>
                    <a:pt x="824" y="261"/>
                  </a:lnTo>
                  <a:lnTo>
                    <a:pt x="825" y="259"/>
                  </a:lnTo>
                  <a:lnTo>
                    <a:pt x="825" y="256"/>
                  </a:lnTo>
                  <a:lnTo>
                    <a:pt x="825" y="249"/>
                  </a:lnTo>
                  <a:lnTo>
                    <a:pt x="824" y="241"/>
                  </a:lnTo>
                  <a:lnTo>
                    <a:pt x="822" y="235"/>
                  </a:lnTo>
                  <a:lnTo>
                    <a:pt x="819" y="227"/>
                  </a:lnTo>
                  <a:lnTo>
                    <a:pt x="814" y="221"/>
                  </a:lnTo>
                  <a:lnTo>
                    <a:pt x="810" y="213"/>
                  </a:lnTo>
                  <a:lnTo>
                    <a:pt x="805" y="207"/>
                  </a:lnTo>
                  <a:lnTo>
                    <a:pt x="798" y="200"/>
                  </a:lnTo>
                  <a:lnTo>
                    <a:pt x="789" y="192"/>
                  </a:lnTo>
                  <a:lnTo>
                    <a:pt x="778" y="183"/>
                  </a:lnTo>
                  <a:lnTo>
                    <a:pt x="765" y="175"/>
                  </a:lnTo>
                  <a:lnTo>
                    <a:pt x="752" y="167"/>
                  </a:lnTo>
                  <a:lnTo>
                    <a:pt x="738" y="161"/>
                  </a:lnTo>
                  <a:lnTo>
                    <a:pt x="722" y="154"/>
                  </a:lnTo>
                  <a:lnTo>
                    <a:pt x="706" y="148"/>
                  </a:lnTo>
                  <a:lnTo>
                    <a:pt x="689" y="143"/>
                  </a:lnTo>
                  <a:lnTo>
                    <a:pt x="671" y="137"/>
                  </a:lnTo>
                  <a:lnTo>
                    <a:pt x="653" y="133"/>
                  </a:lnTo>
                  <a:lnTo>
                    <a:pt x="634" y="130"/>
                  </a:lnTo>
                  <a:lnTo>
                    <a:pt x="613" y="127"/>
                  </a:lnTo>
                  <a:lnTo>
                    <a:pt x="594" y="123"/>
                  </a:lnTo>
                  <a:lnTo>
                    <a:pt x="574" y="122"/>
                  </a:lnTo>
                  <a:lnTo>
                    <a:pt x="552" y="121"/>
                  </a:lnTo>
                  <a:lnTo>
                    <a:pt x="53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95">
              <a:extLst>
                <a:ext uri="{FF2B5EF4-FFF2-40B4-BE49-F238E27FC236}">
                  <a16:creationId xmlns="" xmlns:a16="http://schemas.microsoft.com/office/drawing/2014/main" id="{C78CC9B4-671C-4BDE-83BC-D7CA20DE7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23675" y="2184401"/>
              <a:ext cx="12700" cy="12700"/>
            </a:xfrm>
            <a:custGeom>
              <a:avLst/>
              <a:gdLst>
                <a:gd name="T0" fmla="*/ 19 w 37"/>
                <a:gd name="T1" fmla="*/ 0 h 39"/>
                <a:gd name="T2" fmla="*/ 15 w 37"/>
                <a:gd name="T3" fmla="*/ 1 h 39"/>
                <a:gd name="T4" fmla="*/ 12 w 37"/>
                <a:gd name="T5" fmla="*/ 2 h 39"/>
                <a:gd name="T6" fmla="*/ 8 w 37"/>
                <a:gd name="T7" fmla="*/ 4 h 39"/>
                <a:gd name="T8" fmla="*/ 5 w 37"/>
                <a:gd name="T9" fmla="*/ 6 h 39"/>
                <a:gd name="T10" fmla="*/ 3 w 37"/>
                <a:gd name="T11" fmla="*/ 9 h 39"/>
                <a:gd name="T12" fmla="*/ 1 w 37"/>
                <a:gd name="T13" fmla="*/ 13 h 39"/>
                <a:gd name="T14" fmla="*/ 0 w 37"/>
                <a:gd name="T15" fmla="*/ 16 h 39"/>
                <a:gd name="T16" fmla="*/ 0 w 37"/>
                <a:gd name="T17" fmla="*/ 20 h 39"/>
                <a:gd name="T18" fmla="*/ 0 w 37"/>
                <a:gd name="T19" fmla="*/ 23 h 39"/>
                <a:gd name="T20" fmla="*/ 1 w 37"/>
                <a:gd name="T21" fmla="*/ 28 h 39"/>
                <a:gd name="T22" fmla="*/ 3 w 37"/>
                <a:gd name="T23" fmla="*/ 31 h 39"/>
                <a:gd name="T24" fmla="*/ 5 w 37"/>
                <a:gd name="T25" fmla="*/ 33 h 39"/>
                <a:gd name="T26" fmla="*/ 8 w 37"/>
                <a:gd name="T27" fmla="*/ 36 h 39"/>
                <a:gd name="T28" fmla="*/ 12 w 37"/>
                <a:gd name="T29" fmla="*/ 37 h 39"/>
                <a:gd name="T30" fmla="*/ 15 w 37"/>
                <a:gd name="T31" fmla="*/ 39 h 39"/>
                <a:gd name="T32" fmla="*/ 19 w 37"/>
                <a:gd name="T33" fmla="*/ 39 h 39"/>
                <a:gd name="T34" fmla="*/ 22 w 37"/>
                <a:gd name="T35" fmla="*/ 38 h 39"/>
                <a:gd name="T36" fmla="*/ 27 w 37"/>
                <a:gd name="T37" fmla="*/ 37 h 39"/>
                <a:gd name="T38" fmla="*/ 30 w 37"/>
                <a:gd name="T39" fmla="*/ 36 h 39"/>
                <a:gd name="T40" fmla="*/ 32 w 37"/>
                <a:gd name="T41" fmla="*/ 33 h 39"/>
                <a:gd name="T42" fmla="*/ 34 w 37"/>
                <a:gd name="T43" fmla="*/ 31 h 39"/>
                <a:gd name="T44" fmla="*/ 36 w 37"/>
                <a:gd name="T45" fmla="*/ 28 h 39"/>
                <a:gd name="T46" fmla="*/ 37 w 37"/>
                <a:gd name="T47" fmla="*/ 23 h 39"/>
                <a:gd name="T48" fmla="*/ 37 w 37"/>
                <a:gd name="T49" fmla="*/ 20 h 39"/>
                <a:gd name="T50" fmla="*/ 37 w 37"/>
                <a:gd name="T51" fmla="*/ 16 h 39"/>
                <a:gd name="T52" fmla="*/ 36 w 37"/>
                <a:gd name="T53" fmla="*/ 13 h 39"/>
                <a:gd name="T54" fmla="*/ 34 w 37"/>
                <a:gd name="T55" fmla="*/ 9 h 39"/>
                <a:gd name="T56" fmla="*/ 32 w 37"/>
                <a:gd name="T57" fmla="*/ 6 h 39"/>
                <a:gd name="T58" fmla="*/ 30 w 37"/>
                <a:gd name="T59" fmla="*/ 4 h 39"/>
                <a:gd name="T60" fmla="*/ 27 w 37"/>
                <a:gd name="T61" fmla="*/ 2 h 39"/>
                <a:gd name="T62" fmla="*/ 22 w 37"/>
                <a:gd name="T63" fmla="*/ 1 h 39"/>
                <a:gd name="T64" fmla="*/ 19 w 37"/>
                <a:gd name="T6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39">
                  <a:moveTo>
                    <a:pt x="19" y="0"/>
                  </a:moveTo>
                  <a:lnTo>
                    <a:pt x="15" y="1"/>
                  </a:lnTo>
                  <a:lnTo>
                    <a:pt x="12" y="2"/>
                  </a:lnTo>
                  <a:lnTo>
                    <a:pt x="8" y="4"/>
                  </a:lnTo>
                  <a:lnTo>
                    <a:pt x="5" y="6"/>
                  </a:lnTo>
                  <a:lnTo>
                    <a:pt x="3" y="9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1" y="28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6"/>
                  </a:lnTo>
                  <a:lnTo>
                    <a:pt x="12" y="37"/>
                  </a:lnTo>
                  <a:lnTo>
                    <a:pt x="15" y="39"/>
                  </a:lnTo>
                  <a:lnTo>
                    <a:pt x="19" y="39"/>
                  </a:lnTo>
                  <a:lnTo>
                    <a:pt x="22" y="38"/>
                  </a:lnTo>
                  <a:lnTo>
                    <a:pt x="27" y="37"/>
                  </a:lnTo>
                  <a:lnTo>
                    <a:pt x="30" y="36"/>
                  </a:lnTo>
                  <a:lnTo>
                    <a:pt x="32" y="33"/>
                  </a:lnTo>
                  <a:lnTo>
                    <a:pt x="34" y="31"/>
                  </a:lnTo>
                  <a:lnTo>
                    <a:pt x="36" y="28"/>
                  </a:lnTo>
                  <a:lnTo>
                    <a:pt x="37" y="23"/>
                  </a:lnTo>
                  <a:lnTo>
                    <a:pt x="37" y="20"/>
                  </a:lnTo>
                  <a:lnTo>
                    <a:pt x="37" y="16"/>
                  </a:lnTo>
                  <a:lnTo>
                    <a:pt x="36" y="13"/>
                  </a:lnTo>
                  <a:lnTo>
                    <a:pt x="34" y="9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27" y="2"/>
                  </a:lnTo>
                  <a:lnTo>
                    <a:pt x="22" y="1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519059" y="2360915"/>
            <a:ext cx="5363971" cy="1128254"/>
            <a:chOff x="5516671" y="2838321"/>
            <a:chExt cx="5363971" cy="1128254"/>
          </a:xfrm>
        </p:grpSpPr>
        <p:sp>
          <p:nvSpPr>
            <p:cNvPr id="17" name="Round Same Side Corner Rectangle 16"/>
            <p:cNvSpPr/>
            <p:nvPr/>
          </p:nvSpPr>
          <p:spPr>
            <a:xfrm rot="16200000">
              <a:off x="5430033" y="3376808"/>
              <a:ext cx="676405" cy="50312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E4E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5516671" y="2838321"/>
              <a:ext cx="5363971" cy="898563"/>
              <a:chOff x="6175513" y="-880079"/>
              <a:chExt cx="5363971" cy="898563"/>
            </a:xfrm>
          </p:grpSpPr>
          <p:sp>
            <p:nvSpPr>
              <p:cNvPr id="52" name="Round Same Side Corner Rectangle 51"/>
              <p:cNvSpPr/>
              <p:nvPr/>
            </p:nvSpPr>
            <p:spPr>
              <a:xfrm rot="5400000">
                <a:off x="8408217" y="-3112783"/>
                <a:ext cx="898563" cy="536397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198AB7"/>
                  </a:gs>
                  <a:gs pos="100000">
                    <a:srgbClr val="03C99A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CuadroTexto 76">
                <a:extLst>
                  <a:ext uri="{FF2B5EF4-FFF2-40B4-BE49-F238E27FC236}">
                    <a16:creationId xmlns="" xmlns:a16="http://schemas.microsoft.com/office/drawing/2014/main" id="{E5DEC0B4-7CAF-475E-A8A1-6280927EB676}"/>
                  </a:ext>
                </a:extLst>
              </p:cNvPr>
              <p:cNvSpPr txBox="1"/>
              <p:nvPr/>
            </p:nvSpPr>
            <p:spPr>
              <a:xfrm>
                <a:off x="6693176" y="-691073"/>
                <a:ext cx="3969176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Lorem ipsum dolor sit amet, consectetuer adipiscing elit. Maecenas </a:t>
                </a:r>
                <a:r>
                  <a:rPr lang="en-US" sz="16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porttitor</a:t>
                </a:r>
                <a:r>
                  <a:rPr lang="en-US" sz="16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6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congue</a:t>
                </a:r>
                <a:r>
                  <a:rPr lang="en-US" sz="16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.</a:t>
                </a: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5519059" y="3816203"/>
            <a:ext cx="5363971" cy="1128254"/>
            <a:chOff x="5516671" y="2838321"/>
            <a:chExt cx="5363971" cy="1128254"/>
          </a:xfrm>
        </p:grpSpPr>
        <p:sp>
          <p:nvSpPr>
            <p:cNvPr id="57" name="Round Same Side Corner Rectangle 56"/>
            <p:cNvSpPr/>
            <p:nvPr/>
          </p:nvSpPr>
          <p:spPr>
            <a:xfrm rot="16200000">
              <a:off x="5430033" y="3376808"/>
              <a:ext cx="676405" cy="50312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E4E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5516671" y="2838321"/>
              <a:ext cx="5363971" cy="898563"/>
              <a:chOff x="6175513" y="-880079"/>
              <a:chExt cx="5363971" cy="898563"/>
            </a:xfrm>
          </p:grpSpPr>
          <p:sp>
            <p:nvSpPr>
              <p:cNvPr id="59" name="Round Same Side Corner Rectangle 58"/>
              <p:cNvSpPr/>
              <p:nvPr/>
            </p:nvSpPr>
            <p:spPr>
              <a:xfrm rot="5400000">
                <a:off x="8408217" y="-3112783"/>
                <a:ext cx="898563" cy="536397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198AB7"/>
                  </a:gs>
                  <a:gs pos="100000">
                    <a:srgbClr val="03C99A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CuadroTexto 76">
                <a:extLst>
                  <a:ext uri="{FF2B5EF4-FFF2-40B4-BE49-F238E27FC236}">
                    <a16:creationId xmlns="" xmlns:a16="http://schemas.microsoft.com/office/drawing/2014/main" id="{E5DEC0B4-7CAF-475E-A8A1-6280927EB676}"/>
                  </a:ext>
                </a:extLst>
              </p:cNvPr>
              <p:cNvSpPr txBox="1"/>
              <p:nvPr/>
            </p:nvSpPr>
            <p:spPr>
              <a:xfrm>
                <a:off x="6693176" y="-691073"/>
                <a:ext cx="3969176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Lorem ipsum dolor sit amet, consectetuer adipiscing elit. Maecenas </a:t>
                </a:r>
                <a:r>
                  <a:rPr lang="en-US" sz="16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porttitor</a:t>
                </a:r>
                <a:r>
                  <a:rPr lang="en-US" sz="16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6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congue</a:t>
                </a:r>
                <a:r>
                  <a:rPr lang="en-US" sz="16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.</a:t>
                </a:r>
              </a:p>
            </p:txBody>
          </p:sp>
        </p:grpSp>
      </p:grpSp>
      <p:grpSp>
        <p:nvGrpSpPr>
          <p:cNvPr id="61" name="Group 60"/>
          <p:cNvGrpSpPr/>
          <p:nvPr/>
        </p:nvGrpSpPr>
        <p:grpSpPr>
          <a:xfrm>
            <a:off x="5519058" y="5271492"/>
            <a:ext cx="5363971" cy="1128254"/>
            <a:chOff x="5516671" y="2838321"/>
            <a:chExt cx="5363971" cy="1128254"/>
          </a:xfrm>
        </p:grpSpPr>
        <p:sp>
          <p:nvSpPr>
            <p:cNvPr id="62" name="Round Same Side Corner Rectangle 61"/>
            <p:cNvSpPr/>
            <p:nvPr/>
          </p:nvSpPr>
          <p:spPr>
            <a:xfrm rot="16200000">
              <a:off x="5430033" y="3376808"/>
              <a:ext cx="676405" cy="50312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E4E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5516671" y="2838321"/>
              <a:ext cx="5363971" cy="898563"/>
              <a:chOff x="6175513" y="-880079"/>
              <a:chExt cx="5363971" cy="898563"/>
            </a:xfrm>
          </p:grpSpPr>
          <p:sp>
            <p:nvSpPr>
              <p:cNvPr id="64" name="Round Same Side Corner Rectangle 63"/>
              <p:cNvSpPr/>
              <p:nvPr/>
            </p:nvSpPr>
            <p:spPr>
              <a:xfrm rot="5400000">
                <a:off x="8408217" y="-3112783"/>
                <a:ext cx="898563" cy="536397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198AB7"/>
                  </a:gs>
                  <a:gs pos="100000">
                    <a:srgbClr val="03C99A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CuadroTexto 76">
                <a:extLst>
                  <a:ext uri="{FF2B5EF4-FFF2-40B4-BE49-F238E27FC236}">
                    <a16:creationId xmlns="" xmlns:a16="http://schemas.microsoft.com/office/drawing/2014/main" id="{E5DEC0B4-7CAF-475E-A8A1-6280927EB676}"/>
                  </a:ext>
                </a:extLst>
              </p:cNvPr>
              <p:cNvSpPr txBox="1"/>
              <p:nvPr/>
            </p:nvSpPr>
            <p:spPr>
              <a:xfrm>
                <a:off x="6693176" y="-691073"/>
                <a:ext cx="3969176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Lorem ipsum dolor sit amet, consectetuer adipiscing elit. Maecenas </a:t>
                </a:r>
                <a:r>
                  <a:rPr lang="en-US" sz="16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porttitor</a:t>
                </a:r>
                <a:r>
                  <a:rPr lang="en-US" sz="16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6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congue</a:t>
                </a:r>
                <a:r>
                  <a:rPr lang="en-US" sz="16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.</a:t>
                </a:r>
              </a:p>
            </p:txBody>
          </p:sp>
        </p:grpSp>
      </p:grpSp>
      <p:grpSp>
        <p:nvGrpSpPr>
          <p:cNvPr id="66" name="Grupo 41">
            <a:extLst>
              <a:ext uri="{FF2B5EF4-FFF2-40B4-BE49-F238E27FC236}">
                <a16:creationId xmlns="" xmlns:a16="http://schemas.microsoft.com/office/drawing/2014/main" id="{E2DBBAD0-35F0-4A5F-8B19-FC2EA3F87345}"/>
              </a:ext>
            </a:extLst>
          </p:cNvPr>
          <p:cNvGrpSpPr/>
          <p:nvPr/>
        </p:nvGrpSpPr>
        <p:grpSpPr>
          <a:xfrm rot="17100000">
            <a:off x="-138321" y="669717"/>
            <a:ext cx="6738710" cy="4351321"/>
            <a:chOff x="5884863" y="-4210050"/>
            <a:chExt cx="9347195" cy="6035675"/>
          </a:xfrm>
          <a:solidFill>
            <a:srgbClr val="0E4E68">
              <a:alpha val="13000"/>
            </a:srgbClr>
          </a:solidFill>
        </p:grpSpPr>
        <p:sp>
          <p:nvSpPr>
            <p:cNvPr id="67" name="Freeform 5">
              <a:extLst>
                <a:ext uri="{FF2B5EF4-FFF2-40B4-BE49-F238E27FC236}">
                  <a16:creationId xmlns="" xmlns:a16="http://schemas.microsoft.com/office/drawing/2014/main" id="{C4B3488D-203C-4354-BE2B-E2AFE7BC34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884863" y="-4210050"/>
              <a:ext cx="2146301" cy="2616200"/>
            </a:xfrm>
            <a:custGeom>
              <a:avLst/>
              <a:gdLst>
                <a:gd name="T0" fmla="*/ 530 w 715"/>
                <a:gd name="T1" fmla="*/ 784 h 871"/>
                <a:gd name="T2" fmla="*/ 454 w 715"/>
                <a:gd name="T3" fmla="*/ 779 h 871"/>
                <a:gd name="T4" fmla="*/ 384 w 715"/>
                <a:gd name="T5" fmla="*/ 765 h 871"/>
                <a:gd name="T6" fmla="*/ 334 w 715"/>
                <a:gd name="T7" fmla="*/ 749 h 871"/>
                <a:gd name="T8" fmla="*/ 309 w 715"/>
                <a:gd name="T9" fmla="*/ 738 h 871"/>
                <a:gd name="T10" fmla="*/ 222 w 715"/>
                <a:gd name="T11" fmla="*/ 689 h 871"/>
                <a:gd name="T12" fmla="*/ 183 w 715"/>
                <a:gd name="T13" fmla="*/ 655 h 871"/>
                <a:gd name="T14" fmla="*/ 148 w 715"/>
                <a:gd name="T15" fmla="*/ 616 h 871"/>
                <a:gd name="T16" fmla="*/ 82 w 715"/>
                <a:gd name="T17" fmla="*/ 417 h 871"/>
                <a:gd name="T18" fmla="*/ 144 w 715"/>
                <a:gd name="T19" fmla="*/ 186 h 871"/>
                <a:gd name="T20" fmla="*/ 234 w 715"/>
                <a:gd name="T21" fmla="*/ 67 h 871"/>
                <a:gd name="T22" fmla="*/ 251 w 715"/>
                <a:gd name="T23" fmla="*/ 51 h 871"/>
                <a:gd name="T24" fmla="*/ 298 w 715"/>
                <a:gd name="T25" fmla="*/ 76 h 871"/>
                <a:gd name="T26" fmla="*/ 531 w 715"/>
                <a:gd name="T27" fmla="*/ 217 h 871"/>
                <a:gd name="T28" fmla="*/ 642 w 715"/>
                <a:gd name="T29" fmla="*/ 460 h 871"/>
                <a:gd name="T30" fmla="*/ 635 w 715"/>
                <a:gd name="T31" fmla="*/ 535 h 871"/>
                <a:gd name="T32" fmla="*/ 622 w 715"/>
                <a:gd name="T33" fmla="*/ 608 h 871"/>
                <a:gd name="T34" fmla="*/ 608 w 715"/>
                <a:gd name="T35" fmla="*/ 675 h 871"/>
                <a:gd name="T36" fmla="*/ 583 w 715"/>
                <a:gd name="T37" fmla="*/ 768 h 871"/>
                <a:gd name="T38" fmla="*/ 556 w 715"/>
                <a:gd name="T39" fmla="*/ 784 h 871"/>
                <a:gd name="T40" fmla="*/ 326 w 715"/>
                <a:gd name="T41" fmla="*/ 0 h 871"/>
                <a:gd name="T42" fmla="*/ 142 w 715"/>
                <a:gd name="T43" fmla="*/ 35 h 871"/>
                <a:gd name="T44" fmla="*/ 117 w 715"/>
                <a:gd name="T45" fmla="*/ 68 h 871"/>
                <a:gd name="T46" fmla="*/ 29 w 715"/>
                <a:gd name="T47" fmla="*/ 244 h 871"/>
                <a:gd name="T48" fmla="*/ 44 w 715"/>
                <a:gd name="T49" fmla="*/ 586 h 871"/>
                <a:gd name="T50" fmla="*/ 387 w 715"/>
                <a:gd name="T51" fmla="*/ 851 h 871"/>
                <a:gd name="T52" fmla="*/ 474 w 715"/>
                <a:gd name="T53" fmla="*/ 867 h 871"/>
                <a:gd name="T54" fmla="*/ 549 w 715"/>
                <a:gd name="T55" fmla="*/ 871 h 871"/>
                <a:gd name="T56" fmla="*/ 671 w 715"/>
                <a:gd name="T57" fmla="*/ 768 h 871"/>
                <a:gd name="T58" fmla="*/ 685 w 715"/>
                <a:gd name="T59" fmla="*/ 692 h 871"/>
                <a:gd name="T60" fmla="*/ 709 w 715"/>
                <a:gd name="T61" fmla="*/ 537 h 871"/>
                <a:gd name="T62" fmla="*/ 715 w 715"/>
                <a:gd name="T63" fmla="*/ 458 h 871"/>
                <a:gd name="T64" fmla="*/ 715 w 715"/>
                <a:gd name="T65" fmla="*/ 432 h 871"/>
                <a:gd name="T66" fmla="*/ 712 w 715"/>
                <a:gd name="T67" fmla="*/ 383 h 871"/>
                <a:gd name="T68" fmla="*/ 709 w 715"/>
                <a:gd name="T69" fmla="*/ 359 h 871"/>
                <a:gd name="T70" fmla="*/ 688 w 715"/>
                <a:gd name="T71" fmla="*/ 291 h 871"/>
                <a:gd name="T72" fmla="*/ 561 w 715"/>
                <a:gd name="T73" fmla="*/ 149 h 871"/>
                <a:gd name="T74" fmla="*/ 389 w 715"/>
                <a:gd name="T75" fmla="*/ 37 h 871"/>
                <a:gd name="T76" fmla="*/ 326 w 715"/>
                <a:gd name="T77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5" h="871">
                  <a:moveTo>
                    <a:pt x="532" y="784"/>
                  </a:moveTo>
                  <a:cubicBezTo>
                    <a:pt x="531" y="784"/>
                    <a:pt x="530" y="784"/>
                    <a:pt x="530" y="784"/>
                  </a:cubicBezTo>
                  <a:cubicBezTo>
                    <a:pt x="519" y="784"/>
                    <a:pt x="508" y="784"/>
                    <a:pt x="495" y="783"/>
                  </a:cubicBezTo>
                  <a:cubicBezTo>
                    <a:pt x="483" y="782"/>
                    <a:pt x="469" y="781"/>
                    <a:pt x="454" y="779"/>
                  </a:cubicBezTo>
                  <a:cubicBezTo>
                    <a:pt x="440" y="777"/>
                    <a:pt x="425" y="774"/>
                    <a:pt x="409" y="771"/>
                  </a:cubicBezTo>
                  <a:cubicBezTo>
                    <a:pt x="401" y="769"/>
                    <a:pt x="393" y="767"/>
                    <a:pt x="384" y="765"/>
                  </a:cubicBezTo>
                  <a:cubicBezTo>
                    <a:pt x="376" y="763"/>
                    <a:pt x="368" y="760"/>
                    <a:pt x="359" y="758"/>
                  </a:cubicBezTo>
                  <a:cubicBezTo>
                    <a:pt x="351" y="755"/>
                    <a:pt x="343" y="752"/>
                    <a:pt x="334" y="749"/>
                  </a:cubicBezTo>
                  <a:cubicBezTo>
                    <a:pt x="330" y="747"/>
                    <a:pt x="326" y="746"/>
                    <a:pt x="321" y="744"/>
                  </a:cubicBezTo>
                  <a:cubicBezTo>
                    <a:pt x="317" y="742"/>
                    <a:pt x="313" y="740"/>
                    <a:pt x="309" y="738"/>
                  </a:cubicBezTo>
                  <a:cubicBezTo>
                    <a:pt x="289" y="730"/>
                    <a:pt x="269" y="720"/>
                    <a:pt x="250" y="708"/>
                  </a:cubicBezTo>
                  <a:cubicBezTo>
                    <a:pt x="241" y="702"/>
                    <a:pt x="232" y="695"/>
                    <a:pt x="222" y="689"/>
                  </a:cubicBezTo>
                  <a:cubicBezTo>
                    <a:pt x="213" y="682"/>
                    <a:pt x="205" y="675"/>
                    <a:pt x="196" y="667"/>
                  </a:cubicBezTo>
                  <a:cubicBezTo>
                    <a:pt x="192" y="663"/>
                    <a:pt x="187" y="659"/>
                    <a:pt x="183" y="655"/>
                  </a:cubicBezTo>
                  <a:cubicBezTo>
                    <a:pt x="179" y="651"/>
                    <a:pt x="175" y="647"/>
                    <a:pt x="171" y="643"/>
                  </a:cubicBezTo>
                  <a:cubicBezTo>
                    <a:pt x="163" y="634"/>
                    <a:pt x="156" y="625"/>
                    <a:pt x="148" y="616"/>
                  </a:cubicBezTo>
                  <a:cubicBezTo>
                    <a:pt x="134" y="597"/>
                    <a:pt x="122" y="577"/>
                    <a:pt x="112" y="555"/>
                  </a:cubicBezTo>
                  <a:cubicBezTo>
                    <a:pt x="92" y="511"/>
                    <a:pt x="82" y="463"/>
                    <a:pt x="82" y="417"/>
                  </a:cubicBezTo>
                  <a:cubicBezTo>
                    <a:pt x="81" y="370"/>
                    <a:pt x="89" y="325"/>
                    <a:pt x="102" y="284"/>
                  </a:cubicBezTo>
                  <a:cubicBezTo>
                    <a:pt x="113" y="248"/>
                    <a:pt x="128" y="215"/>
                    <a:pt x="144" y="186"/>
                  </a:cubicBezTo>
                  <a:cubicBezTo>
                    <a:pt x="160" y="157"/>
                    <a:pt x="177" y="132"/>
                    <a:pt x="193" y="112"/>
                  </a:cubicBezTo>
                  <a:cubicBezTo>
                    <a:pt x="209" y="92"/>
                    <a:pt x="223" y="77"/>
                    <a:pt x="234" y="67"/>
                  </a:cubicBezTo>
                  <a:cubicBezTo>
                    <a:pt x="239" y="62"/>
                    <a:pt x="243" y="58"/>
                    <a:pt x="246" y="55"/>
                  </a:cubicBezTo>
                  <a:cubicBezTo>
                    <a:pt x="249" y="53"/>
                    <a:pt x="251" y="51"/>
                    <a:pt x="251" y="51"/>
                  </a:cubicBezTo>
                  <a:cubicBezTo>
                    <a:pt x="251" y="51"/>
                    <a:pt x="255" y="54"/>
                    <a:pt x="264" y="58"/>
                  </a:cubicBezTo>
                  <a:cubicBezTo>
                    <a:pt x="272" y="62"/>
                    <a:pt x="284" y="68"/>
                    <a:pt x="298" y="76"/>
                  </a:cubicBezTo>
                  <a:cubicBezTo>
                    <a:pt x="327" y="91"/>
                    <a:pt x="366" y="112"/>
                    <a:pt x="408" y="136"/>
                  </a:cubicBezTo>
                  <a:cubicBezTo>
                    <a:pt x="449" y="160"/>
                    <a:pt x="493" y="186"/>
                    <a:pt x="531" y="217"/>
                  </a:cubicBezTo>
                  <a:cubicBezTo>
                    <a:pt x="569" y="247"/>
                    <a:pt x="601" y="281"/>
                    <a:pt x="620" y="323"/>
                  </a:cubicBezTo>
                  <a:cubicBezTo>
                    <a:pt x="639" y="364"/>
                    <a:pt x="644" y="411"/>
                    <a:pt x="642" y="460"/>
                  </a:cubicBezTo>
                  <a:cubicBezTo>
                    <a:pt x="642" y="472"/>
                    <a:pt x="641" y="485"/>
                    <a:pt x="640" y="497"/>
                  </a:cubicBezTo>
                  <a:cubicBezTo>
                    <a:pt x="639" y="510"/>
                    <a:pt x="637" y="522"/>
                    <a:pt x="635" y="535"/>
                  </a:cubicBezTo>
                  <a:cubicBezTo>
                    <a:pt x="633" y="547"/>
                    <a:pt x="632" y="560"/>
                    <a:pt x="629" y="572"/>
                  </a:cubicBezTo>
                  <a:cubicBezTo>
                    <a:pt x="627" y="584"/>
                    <a:pt x="625" y="597"/>
                    <a:pt x="622" y="608"/>
                  </a:cubicBezTo>
                  <a:cubicBezTo>
                    <a:pt x="620" y="620"/>
                    <a:pt x="618" y="632"/>
                    <a:pt x="615" y="643"/>
                  </a:cubicBezTo>
                  <a:cubicBezTo>
                    <a:pt x="613" y="654"/>
                    <a:pt x="610" y="665"/>
                    <a:pt x="608" y="675"/>
                  </a:cubicBezTo>
                  <a:cubicBezTo>
                    <a:pt x="603" y="696"/>
                    <a:pt x="598" y="715"/>
                    <a:pt x="594" y="731"/>
                  </a:cubicBezTo>
                  <a:cubicBezTo>
                    <a:pt x="589" y="747"/>
                    <a:pt x="586" y="760"/>
                    <a:pt x="583" y="768"/>
                  </a:cubicBezTo>
                  <a:cubicBezTo>
                    <a:pt x="581" y="777"/>
                    <a:pt x="579" y="782"/>
                    <a:pt x="579" y="782"/>
                  </a:cubicBezTo>
                  <a:cubicBezTo>
                    <a:pt x="579" y="782"/>
                    <a:pt x="571" y="783"/>
                    <a:pt x="556" y="784"/>
                  </a:cubicBezTo>
                  <a:cubicBezTo>
                    <a:pt x="549" y="784"/>
                    <a:pt x="541" y="784"/>
                    <a:pt x="532" y="784"/>
                  </a:cubicBezTo>
                  <a:moveTo>
                    <a:pt x="326" y="0"/>
                  </a:moveTo>
                  <a:cubicBezTo>
                    <a:pt x="167" y="6"/>
                    <a:pt x="167" y="6"/>
                    <a:pt x="167" y="6"/>
                  </a:cubicBezTo>
                  <a:cubicBezTo>
                    <a:pt x="158" y="16"/>
                    <a:pt x="150" y="25"/>
                    <a:pt x="142" y="35"/>
                  </a:cubicBezTo>
                  <a:cubicBezTo>
                    <a:pt x="138" y="41"/>
                    <a:pt x="134" y="46"/>
                    <a:pt x="130" y="51"/>
                  </a:cubicBezTo>
                  <a:cubicBezTo>
                    <a:pt x="125" y="57"/>
                    <a:pt x="121" y="62"/>
                    <a:pt x="117" y="68"/>
                  </a:cubicBezTo>
                  <a:cubicBezTo>
                    <a:pt x="100" y="91"/>
                    <a:pt x="84" y="118"/>
                    <a:pt x="69" y="146"/>
                  </a:cubicBezTo>
                  <a:cubicBezTo>
                    <a:pt x="54" y="176"/>
                    <a:pt x="40" y="209"/>
                    <a:pt x="29" y="244"/>
                  </a:cubicBezTo>
                  <a:cubicBezTo>
                    <a:pt x="19" y="279"/>
                    <a:pt x="11" y="316"/>
                    <a:pt x="7" y="354"/>
                  </a:cubicBezTo>
                  <a:cubicBezTo>
                    <a:pt x="0" y="430"/>
                    <a:pt x="9" y="512"/>
                    <a:pt x="44" y="586"/>
                  </a:cubicBezTo>
                  <a:cubicBezTo>
                    <a:pt x="77" y="660"/>
                    <a:pt x="132" y="720"/>
                    <a:pt x="193" y="764"/>
                  </a:cubicBezTo>
                  <a:cubicBezTo>
                    <a:pt x="255" y="807"/>
                    <a:pt x="323" y="835"/>
                    <a:pt x="387" y="851"/>
                  </a:cubicBezTo>
                  <a:cubicBezTo>
                    <a:pt x="402" y="855"/>
                    <a:pt x="417" y="858"/>
                    <a:pt x="432" y="861"/>
                  </a:cubicBezTo>
                  <a:cubicBezTo>
                    <a:pt x="446" y="863"/>
                    <a:pt x="461" y="865"/>
                    <a:pt x="474" y="867"/>
                  </a:cubicBezTo>
                  <a:cubicBezTo>
                    <a:pt x="501" y="870"/>
                    <a:pt x="527" y="871"/>
                    <a:pt x="549" y="871"/>
                  </a:cubicBezTo>
                  <a:cubicBezTo>
                    <a:pt x="549" y="871"/>
                    <a:pt x="549" y="871"/>
                    <a:pt x="549" y="871"/>
                  </a:cubicBezTo>
                  <a:cubicBezTo>
                    <a:pt x="671" y="768"/>
                    <a:pt x="671" y="768"/>
                    <a:pt x="671" y="768"/>
                  </a:cubicBezTo>
                  <a:cubicBezTo>
                    <a:pt x="671" y="768"/>
                    <a:pt x="671" y="768"/>
                    <a:pt x="671" y="768"/>
                  </a:cubicBezTo>
                  <a:cubicBezTo>
                    <a:pt x="673" y="757"/>
                    <a:pt x="675" y="745"/>
                    <a:pt x="678" y="732"/>
                  </a:cubicBezTo>
                  <a:cubicBezTo>
                    <a:pt x="680" y="719"/>
                    <a:pt x="683" y="706"/>
                    <a:pt x="685" y="692"/>
                  </a:cubicBezTo>
                  <a:cubicBezTo>
                    <a:pt x="691" y="660"/>
                    <a:pt x="697" y="625"/>
                    <a:pt x="702" y="590"/>
                  </a:cubicBezTo>
                  <a:cubicBezTo>
                    <a:pt x="704" y="572"/>
                    <a:pt x="707" y="554"/>
                    <a:pt x="709" y="537"/>
                  </a:cubicBezTo>
                  <a:cubicBezTo>
                    <a:pt x="711" y="519"/>
                    <a:pt x="712" y="501"/>
                    <a:pt x="713" y="484"/>
                  </a:cubicBezTo>
                  <a:cubicBezTo>
                    <a:pt x="714" y="475"/>
                    <a:pt x="714" y="466"/>
                    <a:pt x="715" y="458"/>
                  </a:cubicBezTo>
                  <a:cubicBezTo>
                    <a:pt x="715" y="445"/>
                    <a:pt x="715" y="445"/>
                    <a:pt x="715" y="445"/>
                  </a:cubicBezTo>
                  <a:cubicBezTo>
                    <a:pt x="715" y="441"/>
                    <a:pt x="715" y="436"/>
                    <a:pt x="715" y="432"/>
                  </a:cubicBezTo>
                  <a:cubicBezTo>
                    <a:pt x="715" y="424"/>
                    <a:pt x="715" y="415"/>
                    <a:pt x="714" y="407"/>
                  </a:cubicBezTo>
                  <a:cubicBezTo>
                    <a:pt x="714" y="399"/>
                    <a:pt x="713" y="391"/>
                    <a:pt x="712" y="383"/>
                  </a:cubicBezTo>
                  <a:cubicBezTo>
                    <a:pt x="712" y="379"/>
                    <a:pt x="711" y="375"/>
                    <a:pt x="710" y="371"/>
                  </a:cubicBezTo>
                  <a:cubicBezTo>
                    <a:pt x="710" y="367"/>
                    <a:pt x="709" y="363"/>
                    <a:pt x="709" y="359"/>
                  </a:cubicBezTo>
                  <a:cubicBezTo>
                    <a:pt x="707" y="351"/>
                    <a:pt x="706" y="343"/>
                    <a:pt x="704" y="336"/>
                  </a:cubicBezTo>
                  <a:cubicBezTo>
                    <a:pt x="700" y="320"/>
                    <a:pt x="695" y="306"/>
                    <a:pt x="688" y="291"/>
                  </a:cubicBezTo>
                  <a:cubicBezTo>
                    <a:pt x="675" y="263"/>
                    <a:pt x="657" y="238"/>
                    <a:pt x="635" y="214"/>
                  </a:cubicBezTo>
                  <a:cubicBezTo>
                    <a:pt x="614" y="191"/>
                    <a:pt x="588" y="170"/>
                    <a:pt x="561" y="149"/>
                  </a:cubicBezTo>
                  <a:cubicBezTo>
                    <a:pt x="533" y="129"/>
                    <a:pt x="504" y="109"/>
                    <a:pt x="475" y="90"/>
                  </a:cubicBezTo>
                  <a:cubicBezTo>
                    <a:pt x="446" y="72"/>
                    <a:pt x="416" y="54"/>
                    <a:pt x="389" y="37"/>
                  </a:cubicBezTo>
                  <a:cubicBezTo>
                    <a:pt x="378" y="30"/>
                    <a:pt x="367" y="23"/>
                    <a:pt x="356" y="17"/>
                  </a:cubicBezTo>
                  <a:cubicBezTo>
                    <a:pt x="345" y="11"/>
                    <a:pt x="335" y="4"/>
                    <a:pt x="3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">
              <a:extLst>
                <a:ext uri="{FF2B5EF4-FFF2-40B4-BE49-F238E27FC236}">
                  <a16:creationId xmlns="" xmlns:a16="http://schemas.microsoft.com/office/drawing/2014/main" id="{D9A81496-49B2-4256-9160-B736C7CC18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7299" y="-3906836"/>
              <a:ext cx="733425" cy="296863"/>
            </a:xfrm>
            <a:custGeom>
              <a:avLst/>
              <a:gdLst>
                <a:gd name="T0" fmla="*/ 166 w 244"/>
                <a:gd name="T1" fmla="*/ 0 h 99"/>
                <a:gd name="T2" fmla="*/ 52 w 244"/>
                <a:gd name="T3" fmla="*/ 21 h 99"/>
                <a:gd name="T4" fmla="*/ 0 w 244"/>
                <a:gd name="T5" fmla="*/ 99 h 99"/>
                <a:gd name="T6" fmla="*/ 244 w 244"/>
                <a:gd name="T7" fmla="*/ 41 h 99"/>
                <a:gd name="T8" fmla="*/ 166 w 244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99">
                  <a:moveTo>
                    <a:pt x="166" y="0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36" y="42"/>
                    <a:pt x="17" y="68"/>
                    <a:pt x="0" y="99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15" y="25"/>
                    <a:pt x="189" y="11"/>
                    <a:pt x="1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7">
              <a:extLst>
                <a:ext uri="{FF2B5EF4-FFF2-40B4-BE49-F238E27FC236}">
                  <a16:creationId xmlns="" xmlns:a16="http://schemas.microsoft.com/office/drawing/2014/main" id="{1D8C858A-3C5C-4B37-A92B-09CBD63460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75375" y="-3657599"/>
              <a:ext cx="1266825" cy="541338"/>
            </a:xfrm>
            <a:custGeom>
              <a:avLst/>
              <a:gdLst>
                <a:gd name="T0" fmla="*/ 367 w 422"/>
                <a:gd name="T1" fmla="*/ 0 h 180"/>
                <a:gd name="T2" fmla="*/ 18 w 422"/>
                <a:gd name="T3" fmla="*/ 101 h 180"/>
                <a:gd name="T4" fmla="*/ 16 w 422"/>
                <a:gd name="T5" fmla="*/ 108 h 180"/>
                <a:gd name="T6" fmla="*/ 7 w 422"/>
                <a:gd name="T7" fmla="*/ 143 h 180"/>
                <a:gd name="T8" fmla="*/ 0 w 422"/>
                <a:gd name="T9" fmla="*/ 180 h 180"/>
                <a:gd name="T10" fmla="*/ 422 w 422"/>
                <a:gd name="T11" fmla="*/ 38 h 180"/>
                <a:gd name="T12" fmla="*/ 395 w 422"/>
                <a:gd name="T13" fmla="*/ 18 h 180"/>
                <a:gd name="T14" fmla="*/ 367 w 422"/>
                <a:gd name="T1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180">
                  <a:moveTo>
                    <a:pt x="367" y="0"/>
                  </a:moveTo>
                  <a:cubicBezTo>
                    <a:pt x="18" y="101"/>
                    <a:pt x="18" y="101"/>
                    <a:pt x="18" y="101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2" y="119"/>
                    <a:pt x="9" y="131"/>
                    <a:pt x="7" y="143"/>
                  </a:cubicBezTo>
                  <a:cubicBezTo>
                    <a:pt x="4" y="155"/>
                    <a:pt x="2" y="167"/>
                    <a:pt x="0" y="180"/>
                  </a:cubicBezTo>
                  <a:cubicBezTo>
                    <a:pt x="422" y="38"/>
                    <a:pt x="422" y="38"/>
                    <a:pt x="422" y="38"/>
                  </a:cubicBezTo>
                  <a:cubicBezTo>
                    <a:pt x="413" y="31"/>
                    <a:pt x="404" y="24"/>
                    <a:pt x="395" y="18"/>
                  </a:cubicBezTo>
                  <a:cubicBezTo>
                    <a:pt x="386" y="12"/>
                    <a:pt x="377" y="6"/>
                    <a:pt x="3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8">
              <a:extLst>
                <a:ext uri="{FF2B5EF4-FFF2-40B4-BE49-F238E27FC236}">
                  <a16:creationId xmlns="" xmlns:a16="http://schemas.microsoft.com/office/drawing/2014/main" id="{EC0BBFFA-EAFC-43C6-B5FF-2494DF9CD2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69025" y="-3419475"/>
              <a:ext cx="1508125" cy="758825"/>
            </a:xfrm>
            <a:custGeom>
              <a:avLst/>
              <a:gdLst>
                <a:gd name="T0" fmla="*/ 470 w 502"/>
                <a:gd name="T1" fmla="*/ 0 h 253"/>
                <a:gd name="T2" fmla="*/ 0 w 502"/>
                <a:gd name="T3" fmla="*/ 181 h 253"/>
                <a:gd name="T4" fmla="*/ 14 w 502"/>
                <a:gd name="T5" fmla="*/ 253 h 253"/>
                <a:gd name="T6" fmla="*/ 502 w 502"/>
                <a:gd name="T7" fmla="*/ 42 h 253"/>
                <a:gd name="T8" fmla="*/ 470 w 502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2" h="253">
                  <a:moveTo>
                    <a:pt x="470" y="0"/>
                  </a:moveTo>
                  <a:cubicBezTo>
                    <a:pt x="0" y="181"/>
                    <a:pt x="0" y="181"/>
                    <a:pt x="0" y="181"/>
                  </a:cubicBezTo>
                  <a:cubicBezTo>
                    <a:pt x="2" y="205"/>
                    <a:pt x="7" y="230"/>
                    <a:pt x="14" y="253"/>
                  </a:cubicBezTo>
                  <a:cubicBezTo>
                    <a:pt x="502" y="42"/>
                    <a:pt x="502" y="42"/>
                    <a:pt x="502" y="42"/>
                  </a:cubicBezTo>
                  <a:cubicBezTo>
                    <a:pt x="493" y="27"/>
                    <a:pt x="482" y="13"/>
                    <a:pt x="4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9">
              <a:extLst>
                <a:ext uri="{FF2B5EF4-FFF2-40B4-BE49-F238E27FC236}">
                  <a16:creationId xmlns="" xmlns:a16="http://schemas.microsoft.com/office/drawing/2014/main" id="{607BAA9C-9304-4DA5-85D8-785C4CBEB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10312" y="-3146424"/>
              <a:ext cx="1462088" cy="865187"/>
            </a:xfrm>
            <a:custGeom>
              <a:avLst/>
              <a:gdLst>
                <a:gd name="T0" fmla="*/ 477 w 487"/>
                <a:gd name="T1" fmla="*/ 0 h 288"/>
                <a:gd name="T2" fmla="*/ 0 w 487"/>
                <a:gd name="T3" fmla="*/ 231 h 288"/>
                <a:gd name="T4" fmla="*/ 21 w 487"/>
                <a:gd name="T5" fmla="*/ 261 h 288"/>
                <a:gd name="T6" fmla="*/ 45 w 487"/>
                <a:gd name="T7" fmla="*/ 288 h 288"/>
                <a:gd name="T8" fmla="*/ 487 w 487"/>
                <a:gd name="T9" fmla="*/ 53 h 288"/>
                <a:gd name="T10" fmla="*/ 483 w 487"/>
                <a:gd name="T11" fmla="*/ 26 h 288"/>
                <a:gd name="T12" fmla="*/ 477 w 487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288">
                  <a:moveTo>
                    <a:pt x="477" y="0"/>
                  </a:moveTo>
                  <a:cubicBezTo>
                    <a:pt x="0" y="231"/>
                    <a:pt x="0" y="231"/>
                    <a:pt x="0" y="231"/>
                  </a:cubicBezTo>
                  <a:cubicBezTo>
                    <a:pt x="6" y="241"/>
                    <a:pt x="13" y="251"/>
                    <a:pt x="21" y="261"/>
                  </a:cubicBezTo>
                  <a:cubicBezTo>
                    <a:pt x="28" y="270"/>
                    <a:pt x="37" y="279"/>
                    <a:pt x="45" y="288"/>
                  </a:cubicBezTo>
                  <a:cubicBezTo>
                    <a:pt x="487" y="53"/>
                    <a:pt x="487" y="53"/>
                    <a:pt x="487" y="53"/>
                  </a:cubicBezTo>
                  <a:cubicBezTo>
                    <a:pt x="486" y="43"/>
                    <a:pt x="485" y="35"/>
                    <a:pt x="483" y="26"/>
                  </a:cubicBezTo>
                  <a:cubicBezTo>
                    <a:pt x="482" y="17"/>
                    <a:pt x="480" y="8"/>
                    <a:pt x="47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0">
              <a:extLst>
                <a:ext uri="{FF2B5EF4-FFF2-40B4-BE49-F238E27FC236}">
                  <a16:creationId xmlns="" xmlns:a16="http://schemas.microsoft.com/office/drawing/2014/main" id="{B5AD785F-A358-4000-A735-9503B42CE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4164" y="-2800350"/>
              <a:ext cx="1141412" cy="782638"/>
            </a:xfrm>
            <a:custGeom>
              <a:avLst/>
              <a:gdLst>
                <a:gd name="T0" fmla="*/ 380 w 380"/>
                <a:gd name="T1" fmla="*/ 0 h 261"/>
                <a:gd name="T2" fmla="*/ 0 w 380"/>
                <a:gd name="T3" fmla="*/ 223 h 261"/>
                <a:gd name="T4" fmla="*/ 29 w 380"/>
                <a:gd name="T5" fmla="*/ 241 h 261"/>
                <a:gd name="T6" fmla="*/ 60 w 380"/>
                <a:gd name="T7" fmla="*/ 256 h 261"/>
                <a:gd name="T8" fmla="*/ 71 w 380"/>
                <a:gd name="T9" fmla="*/ 261 h 261"/>
                <a:gd name="T10" fmla="*/ 373 w 380"/>
                <a:gd name="T11" fmla="*/ 68 h 261"/>
                <a:gd name="T12" fmla="*/ 377 w 380"/>
                <a:gd name="T13" fmla="*/ 34 h 261"/>
                <a:gd name="T14" fmla="*/ 380 w 380"/>
                <a:gd name="T15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261">
                  <a:moveTo>
                    <a:pt x="38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9" y="230"/>
                    <a:pt x="19" y="236"/>
                    <a:pt x="29" y="241"/>
                  </a:cubicBezTo>
                  <a:cubicBezTo>
                    <a:pt x="40" y="246"/>
                    <a:pt x="50" y="251"/>
                    <a:pt x="60" y="256"/>
                  </a:cubicBezTo>
                  <a:cubicBezTo>
                    <a:pt x="64" y="258"/>
                    <a:pt x="67" y="259"/>
                    <a:pt x="71" y="261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5" y="57"/>
                    <a:pt x="376" y="45"/>
                    <a:pt x="377" y="34"/>
                  </a:cubicBezTo>
                  <a:cubicBezTo>
                    <a:pt x="378" y="23"/>
                    <a:pt x="380" y="12"/>
                    <a:pt x="3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1">
              <a:extLst>
                <a:ext uri="{FF2B5EF4-FFF2-40B4-BE49-F238E27FC236}">
                  <a16:creationId xmlns="" xmlns:a16="http://schemas.microsoft.com/office/drawing/2014/main" id="{CC1ECF0B-509E-4F4D-A22A-42E4735AF8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8825" y="-2352674"/>
              <a:ext cx="601663" cy="452437"/>
            </a:xfrm>
            <a:custGeom>
              <a:avLst/>
              <a:gdLst>
                <a:gd name="T0" fmla="*/ 200 w 200"/>
                <a:gd name="T1" fmla="*/ 0 h 151"/>
                <a:gd name="T2" fmla="*/ 0 w 200"/>
                <a:gd name="T3" fmla="*/ 139 h 151"/>
                <a:gd name="T4" fmla="*/ 50 w 200"/>
                <a:gd name="T5" fmla="*/ 147 h 151"/>
                <a:gd name="T6" fmla="*/ 93 w 200"/>
                <a:gd name="T7" fmla="*/ 151 h 151"/>
                <a:gd name="T8" fmla="*/ 179 w 200"/>
                <a:gd name="T9" fmla="*/ 87 h 151"/>
                <a:gd name="T10" fmla="*/ 189 w 200"/>
                <a:gd name="T11" fmla="*/ 46 h 151"/>
                <a:gd name="T12" fmla="*/ 200 w 200"/>
                <a:gd name="T1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51">
                  <a:moveTo>
                    <a:pt x="200" y="0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17" y="143"/>
                    <a:pt x="34" y="145"/>
                    <a:pt x="50" y="147"/>
                  </a:cubicBezTo>
                  <a:cubicBezTo>
                    <a:pt x="65" y="150"/>
                    <a:pt x="80" y="151"/>
                    <a:pt x="93" y="151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82" y="74"/>
                    <a:pt x="185" y="61"/>
                    <a:pt x="189" y="46"/>
                  </a:cubicBezTo>
                  <a:cubicBezTo>
                    <a:pt x="193" y="32"/>
                    <a:pt x="196" y="16"/>
                    <a:pt x="2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2">
              <a:extLst>
                <a:ext uri="{FF2B5EF4-FFF2-40B4-BE49-F238E27FC236}">
                  <a16:creationId xmlns="" xmlns:a16="http://schemas.microsoft.com/office/drawing/2014/main" id="{50ED8570-8F04-4AD9-B2A7-E037B9F10A6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508876" y="-1911351"/>
              <a:ext cx="2492375" cy="2189163"/>
            </a:xfrm>
            <a:custGeom>
              <a:avLst/>
              <a:gdLst>
                <a:gd name="T0" fmla="*/ 430 w 830"/>
                <a:gd name="T1" fmla="*/ 650 h 729"/>
                <a:gd name="T2" fmla="*/ 365 w 830"/>
                <a:gd name="T3" fmla="*/ 641 h 729"/>
                <a:gd name="T4" fmla="*/ 301 w 830"/>
                <a:gd name="T5" fmla="*/ 621 h 729"/>
                <a:gd name="T6" fmla="*/ 241 w 830"/>
                <a:gd name="T7" fmla="*/ 587 h 729"/>
                <a:gd name="T8" fmla="*/ 190 w 830"/>
                <a:gd name="T9" fmla="*/ 541 h 729"/>
                <a:gd name="T10" fmla="*/ 149 w 830"/>
                <a:gd name="T11" fmla="*/ 486 h 729"/>
                <a:gd name="T12" fmla="*/ 109 w 830"/>
                <a:gd name="T13" fmla="*/ 395 h 729"/>
                <a:gd name="T14" fmla="*/ 90 w 830"/>
                <a:gd name="T15" fmla="*/ 312 h 729"/>
                <a:gd name="T16" fmla="*/ 85 w 830"/>
                <a:gd name="T17" fmla="*/ 261 h 729"/>
                <a:gd name="T18" fmla="*/ 87 w 830"/>
                <a:gd name="T19" fmla="*/ 174 h 729"/>
                <a:gd name="T20" fmla="*/ 96 w 830"/>
                <a:gd name="T21" fmla="*/ 114 h 729"/>
                <a:gd name="T22" fmla="*/ 116 w 830"/>
                <a:gd name="T23" fmla="*/ 89 h 729"/>
                <a:gd name="T24" fmla="*/ 211 w 830"/>
                <a:gd name="T25" fmla="*/ 80 h 729"/>
                <a:gd name="T26" fmla="*/ 280 w 830"/>
                <a:gd name="T27" fmla="*/ 76 h 729"/>
                <a:gd name="T28" fmla="*/ 431 w 830"/>
                <a:gd name="T29" fmla="*/ 83 h 729"/>
                <a:gd name="T30" fmla="*/ 581 w 830"/>
                <a:gd name="T31" fmla="*/ 144 h 729"/>
                <a:gd name="T32" fmla="*/ 594 w 830"/>
                <a:gd name="T33" fmla="*/ 156 h 729"/>
                <a:gd name="T34" fmla="*/ 640 w 830"/>
                <a:gd name="T35" fmla="*/ 214 h 729"/>
                <a:gd name="T36" fmla="*/ 689 w 830"/>
                <a:gd name="T37" fmla="*/ 317 h 729"/>
                <a:gd name="T38" fmla="*/ 718 w 830"/>
                <a:gd name="T39" fmla="*/ 407 h 729"/>
                <a:gd name="T40" fmla="*/ 731 w 830"/>
                <a:gd name="T41" fmla="*/ 456 h 729"/>
                <a:gd name="T42" fmla="*/ 753 w 830"/>
                <a:gd name="T43" fmla="*/ 565 h 729"/>
                <a:gd name="T44" fmla="*/ 709 w 830"/>
                <a:gd name="T45" fmla="*/ 588 h 729"/>
                <a:gd name="T46" fmla="*/ 596 w 830"/>
                <a:gd name="T47" fmla="*/ 631 h 729"/>
                <a:gd name="T48" fmla="*/ 521 w 830"/>
                <a:gd name="T49" fmla="*/ 646 h 729"/>
                <a:gd name="T50" fmla="*/ 453 w 830"/>
                <a:gd name="T51" fmla="*/ 650 h 729"/>
                <a:gd name="T52" fmla="*/ 258 w 830"/>
                <a:gd name="T53" fmla="*/ 0 h 729"/>
                <a:gd name="T54" fmla="*/ 167 w 830"/>
                <a:gd name="T55" fmla="*/ 2 h 729"/>
                <a:gd name="T56" fmla="*/ 130 w 830"/>
                <a:gd name="T57" fmla="*/ 3 h 729"/>
                <a:gd name="T58" fmla="*/ 8 w 830"/>
                <a:gd name="T59" fmla="*/ 106 h 729"/>
                <a:gd name="T60" fmla="*/ 1 w 830"/>
                <a:gd name="T61" fmla="*/ 181 h 729"/>
                <a:gd name="T62" fmla="*/ 3 w 830"/>
                <a:gd name="T63" fmla="*/ 270 h 729"/>
                <a:gd name="T64" fmla="*/ 9 w 830"/>
                <a:gd name="T65" fmla="*/ 320 h 729"/>
                <a:gd name="T66" fmla="*/ 35 w 830"/>
                <a:gd name="T67" fmla="*/ 422 h 729"/>
                <a:gd name="T68" fmla="*/ 55 w 830"/>
                <a:gd name="T69" fmla="*/ 473 h 729"/>
                <a:gd name="T70" fmla="*/ 75 w 830"/>
                <a:gd name="T71" fmla="*/ 511 h 729"/>
                <a:gd name="T72" fmla="*/ 114 w 830"/>
                <a:gd name="T73" fmla="*/ 569 h 729"/>
                <a:gd name="T74" fmla="*/ 221 w 830"/>
                <a:gd name="T75" fmla="*/ 664 h 729"/>
                <a:gd name="T76" fmla="*/ 298 w 830"/>
                <a:gd name="T77" fmla="*/ 701 h 729"/>
                <a:gd name="T78" fmla="*/ 379 w 830"/>
                <a:gd name="T79" fmla="*/ 722 h 729"/>
                <a:gd name="T80" fmla="*/ 459 w 830"/>
                <a:gd name="T81" fmla="*/ 729 h 729"/>
                <a:gd name="T82" fmla="*/ 512 w 830"/>
                <a:gd name="T83" fmla="*/ 727 h 729"/>
                <a:gd name="T84" fmla="*/ 563 w 830"/>
                <a:gd name="T85" fmla="*/ 721 h 729"/>
                <a:gd name="T86" fmla="*/ 655 w 830"/>
                <a:gd name="T87" fmla="*/ 700 h 729"/>
                <a:gd name="T88" fmla="*/ 764 w 830"/>
                <a:gd name="T89" fmla="*/ 658 h 729"/>
                <a:gd name="T90" fmla="*/ 764 w 830"/>
                <a:gd name="T91" fmla="*/ 658 h 729"/>
                <a:gd name="T92" fmla="*/ 810 w 830"/>
                <a:gd name="T93" fmla="*/ 438 h 729"/>
                <a:gd name="T94" fmla="*/ 710 w 830"/>
                <a:gd name="T95" fmla="*/ 188 h 729"/>
                <a:gd name="T96" fmla="*/ 681 w 830"/>
                <a:gd name="T97" fmla="*/ 144 h 729"/>
                <a:gd name="T98" fmla="*/ 648 w 830"/>
                <a:gd name="T99" fmla="*/ 105 h 729"/>
                <a:gd name="T100" fmla="*/ 610 w 830"/>
                <a:gd name="T101" fmla="*/ 72 h 729"/>
                <a:gd name="T102" fmla="*/ 567 w 830"/>
                <a:gd name="T103" fmla="*/ 47 h 729"/>
                <a:gd name="T104" fmla="*/ 521 w 830"/>
                <a:gd name="T105" fmla="*/ 29 h 729"/>
                <a:gd name="T106" fmla="*/ 445 w 830"/>
                <a:gd name="T107" fmla="*/ 12 h 729"/>
                <a:gd name="T108" fmla="*/ 365 w 830"/>
                <a:gd name="T109" fmla="*/ 3 h 729"/>
                <a:gd name="T110" fmla="*/ 265 w 830"/>
                <a:gd name="T111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30" h="729">
                  <a:moveTo>
                    <a:pt x="453" y="650"/>
                  </a:moveTo>
                  <a:cubicBezTo>
                    <a:pt x="446" y="650"/>
                    <a:pt x="438" y="650"/>
                    <a:pt x="430" y="650"/>
                  </a:cubicBezTo>
                  <a:cubicBezTo>
                    <a:pt x="419" y="649"/>
                    <a:pt x="408" y="648"/>
                    <a:pt x="398" y="647"/>
                  </a:cubicBezTo>
                  <a:cubicBezTo>
                    <a:pt x="387" y="645"/>
                    <a:pt x="376" y="643"/>
                    <a:pt x="365" y="641"/>
                  </a:cubicBezTo>
                  <a:cubicBezTo>
                    <a:pt x="354" y="639"/>
                    <a:pt x="343" y="636"/>
                    <a:pt x="332" y="633"/>
                  </a:cubicBezTo>
                  <a:cubicBezTo>
                    <a:pt x="322" y="629"/>
                    <a:pt x="311" y="625"/>
                    <a:pt x="301" y="621"/>
                  </a:cubicBezTo>
                  <a:cubicBezTo>
                    <a:pt x="290" y="616"/>
                    <a:pt x="280" y="611"/>
                    <a:pt x="270" y="606"/>
                  </a:cubicBezTo>
                  <a:cubicBezTo>
                    <a:pt x="260" y="600"/>
                    <a:pt x="250" y="594"/>
                    <a:pt x="241" y="587"/>
                  </a:cubicBezTo>
                  <a:cubicBezTo>
                    <a:pt x="231" y="580"/>
                    <a:pt x="222" y="573"/>
                    <a:pt x="214" y="566"/>
                  </a:cubicBezTo>
                  <a:cubicBezTo>
                    <a:pt x="205" y="558"/>
                    <a:pt x="197" y="549"/>
                    <a:pt x="190" y="541"/>
                  </a:cubicBezTo>
                  <a:cubicBezTo>
                    <a:pt x="182" y="532"/>
                    <a:pt x="175" y="524"/>
                    <a:pt x="168" y="515"/>
                  </a:cubicBezTo>
                  <a:cubicBezTo>
                    <a:pt x="161" y="506"/>
                    <a:pt x="155" y="496"/>
                    <a:pt x="149" y="486"/>
                  </a:cubicBezTo>
                  <a:cubicBezTo>
                    <a:pt x="138" y="467"/>
                    <a:pt x="128" y="447"/>
                    <a:pt x="120" y="426"/>
                  </a:cubicBezTo>
                  <a:cubicBezTo>
                    <a:pt x="116" y="416"/>
                    <a:pt x="112" y="406"/>
                    <a:pt x="109" y="395"/>
                  </a:cubicBezTo>
                  <a:cubicBezTo>
                    <a:pt x="106" y="385"/>
                    <a:pt x="103" y="375"/>
                    <a:pt x="100" y="364"/>
                  </a:cubicBezTo>
                  <a:cubicBezTo>
                    <a:pt x="96" y="347"/>
                    <a:pt x="93" y="329"/>
                    <a:pt x="90" y="312"/>
                  </a:cubicBezTo>
                  <a:cubicBezTo>
                    <a:pt x="89" y="303"/>
                    <a:pt x="88" y="295"/>
                    <a:pt x="87" y="286"/>
                  </a:cubicBezTo>
                  <a:cubicBezTo>
                    <a:pt x="86" y="278"/>
                    <a:pt x="86" y="269"/>
                    <a:pt x="85" y="261"/>
                  </a:cubicBezTo>
                  <a:cubicBezTo>
                    <a:pt x="85" y="245"/>
                    <a:pt x="84" y="230"/>
                    <a:pt x="85" y="215"/>
                  </a:cubicBezTo>
                  <a:cubicBezTo>
                    <a:pt x="85" y="200"/>
                    <a:pt x="86" y="186"/>
                    <a:pt x="87" y="174"/>
                  </a:cubicBezTo>
                  <a:cubicBezTo>
                    <a:pt x="89" y="161"/>
                    <a:pt x="90" y="150"/>
                    <a:pt x="91" y="140"/>
                  </a:cubicBezTo>
                  <a:cubicBezTo>
                    <a:pt x="93" y="130"/>
                    <a:pt x="95" y="121"/>
                    <a:pt x="96" y="114"/>
                  </a:cubicBezTo>
                  <a:cubicBezTo>
                    <a:pt x="99" y="99"/>
                    <a:pt x="101" y="91"/>
                    <a:pt x="101" y="91"/>
                  </a:cubicBezTo>
                  <a:cubicBezTo>
                    <a:pt x="101" y="91"/>
                    <a:pt x="106" y="90"/>
                    <a:pt x="116" y="89"/>
                  </a:cubicBezTo>
                  <a:cubicBezTo>
                    <a:pt x="125" y="88"/>
                    <a:pt x="138" y="87"/>
                    <a:pt x="154" y="85"/>
                  </a:cubicBezTo>
                  <a:cubicBezTo>
                    <a:pt x="171" y="83"/>
                    <a:pt x="190" y="82"/>
                    <a:pt x="211" y="80"/>
                  </a:cubicBezTo>
                  <a:cubicBezTo>
                    <a:pt x="222" y="79"/>
                    <a:pt x="233" y="79"/>
                    <a:pt x="245" y="78"/>
                  </a:cubicBezTo>
                  <a:cubicBezTo>
                    <a:pt x="256" y="77"/>
                    <a:pt x="268" y="77"/>
                    <a:pt x="280" y="76"/>
                  </a:cubicBezTo>
                  <a:cubicBezTo>
                    <a:pt x="293" y="76"/>
                    <a:pt x="307" y="76"/>
                    <a:pt x="321" y="76"/>
                  </a:cubicBezTo>
                  <a:cubicBezTo>
                    <a:pt x="357" y="76"/>
                    <a:pt x="395" y="78"/>
                    <a:pt x="431" y="83"/>
                  </a:cubicBezTo>
                  <a:cubicBezTo>
                    <a:pt x="481" y="90"/>
                    <a:pt x="527" y="105"/>
                    <a:pt x="567" y="133"/>
                  </a:cubicBezTo>
                  <a:cubicBezTo>
                    <a:pt x="572" y="137"/>
                    <a:pt x="576" y="140"/>
                    <a:pt x="581" y="144"/>
                  </a:cubicBezTo>
                  <a:cubicBezTo>
                    <a:pt x="583" y="146"/>
                    <a:pt x="585" y="148"/>
                    <a:pt x="588" y="150"/>
                  </a:cubicBezTo>
                  <a:cubicBezTo>
                    <a:pt x="590" y="152"/>
                    <a:pt x="592" y="154"/>
                    <a:pt x="594" y="156"/>
                  </a:cubicBezTo>
                  <a:cubicBezTo>
                    <a:pt x="603" y="165"/>
                    <a:pt x="611" y="174"/>
                    <a:pt x="619" y="183"/>
                  </a:cubicBezTo>
                  <a:cubicBezTo>
                    <a:pt x="626" y="193"/>
                    <a:pt x="633" y="203"/>
                    <a:pt x="640" y="214"/>
                  </a:cubicBezTo>
                  <a:cubicBezTo>
                    <a:pt x="646" y="224"/>
                    <a:pt x="653" y="235"/>
                    <a:pt x="658" y="247"/>
                  </a:cubicBezTo>
                  <a:cubicBezTo>
                    <a:pt x="670" y="269"/>
                    <a:pt x="681" y="293"/>
                    <a:pt x="689" y="317"/>
                  </a:cubicBezTo>
                  <a:cubicBezTo>
                    <a:pt x="699" y="341"/>
                    <a:pt x="707" y="365"/>
                    <a:pt x="713" y="389"/>
                  </a:cubicBezTo>
                  <a:cubicBezTo>
                    <a:pt x="715" y="395"/>
                    <a:pt x="717" y="401"/>
                    <a:pt x="718" y="407"/>
                  </a:cubicBezTo>
                  <a:cubicBezTo>
                    <a:pt x="720" y="412"/>
                    <a:pt x="721" y="418"/>
                    <a:pt x="723" y="424"/>
                  </a:cubicBezTo>
                  <a:cubicBezTo>
                    <a:pt x="726" y="435"/>
                    <a:pt x="729" y="446"/>
                    <a:pt x="731" y="456"/>
                  </a:cubicBezTo>
                  <a:cubicBezTo>
                    <a:pt x="736" y="477"/>
                    <a:pt x="740" y="496"/>
                    <a:pt x="744" y="512"/>
                  </a:cubicBezTo>
                  <a:cubicBezTo>
                    <a:pt x="750" y="544"/>
                    <a:pt x="753" y="565"/>
                    <a:pt x="753" y="565"/>
                  </a:cubicBezTo>
                  <a:cubicBezTo>
                    <a:pt x="753" y="565"/>
                    <a:pt x="746" y="569"/>
                    <a:pt x="733" y="576"/>
                  </a:cubicBezTo>
                  <a:cubicBezTo>
                    <a:pt x="727" y="580"/>
                    <a:pt x="719" y="584"/>
                    <a:pt x="709" y="588"/>
                  </a:cubicBezTo>
                  <a:cubicBezTo>
                    <a:pt x="700" y="593"/>
                    <a:pt x="690" y="597"/>
                    <a:pt x="678" y="602"/>
                  </a:cubicBezTo>
                  <a:cubicBezTo>
                    <a:pt x="655" y="612"/>
                    <a:pt x="627" y="622"/>
                    <a:pt x="596" y="631"/>
                  </a:cubicBezTo>
                  <a:cubicBezTo>
                    <a:pt x="581" y="635"/>
                    <a:pt x="564" y="638"/>
                    <a:pt x="547" y="642"/>
                  </a:cubicBezTo>
                  <a:cubicBezTo>
                    <a:pt x="539" y="643"/>
                    <a:pt x="530" y="645"/>
                    <a:pt x="521" y="646"/>
                  </a:cubicBezTo>
                  <a:cubicBezTo>
                    <a:pt x="512" y="647"/>
                    <a:pt x="503" y="648"/>
                    <a:pt x="494" y="649"/>
                  </a:cubicBezTo>
                  <a:cubicBezTo>
                    <a:pt x="481" y="650"/>
                    <a:pt x="467" y="650"/>
                    <a:pt x="453" y="650"/>
                  </a:cubicBezTo>
                  <a:moveTo>
                    <a:pt x="265" y="0"/>
                  </a:moveTo>
                  <a:cubicBezTo>
                    <a:pt x="262" y="0"/>
                    <a:pt x="260" y="0"/>
                    <a:pt x="258" y="0"/>
                  </a:cubicBezTo>
                  <a:cubicBezTo>
                    <a:pt x="240" y="1"/>
                    <a:pt x="223" y="1"/>
                    <a:pt x="207" y="1"/>
                  </a:cubicBezTo>
                  <a:cubicBezTo>
                    <a:pt x="193" y="1"/>
                    <a:pt x="180" y="1"/>
                    <a:pt x="167" y="2"/>
                  </a:cubicBezTo>
                  <a:cubicBezTo>
                    <a:pt x="154" y="2"/>
                    <a:pt x="141" y="3"/>
                    <a:pt x="130" y="3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7" y="118"/>
                    <a:pt x="5" y="129"/>
                    <a:pt x="4" y="142"/>
                  </a:cubicBezTo>
                  <a:cubicBezTo>
                    <a:pt x="3" y="154"/>
                    <a:pt x="2" y="168"/>
                    <a:pt x="1" y="181"/>
                  </a:cubicBezTo>
                  <a:cubicBezTo>
                    <a:pt x="0" y="195"/>
                    <a:pt x="0" y="210"/>
                    <a:pt x="0" y="224"/>
                  </a:cubicBezTo>
                  <a:cubicBezTo>
                    <a:pt x="1" y="239"/>
                    <a:pt x="1" y="254"/>
                    <a:pt x="3" y="270"/>
                  </a:cubicBezTo>
                  <a:cubicBezTo>
                    <a:pt x="3" y="278"/>
                    <a:pt x="4" y="287"/>
                    <a:pt x="5" y="295"/>
                  </a:cubicBezTo>
                  <a:cubicBezTo>
                    <a:pt x="6" y="303"/>
                    <a:pt x="7" y="311"/>
                    <a:pt x="9" y="320"/>
                  </a:cubicBezTo>
                  <a:cubicBezTo>
                    <a:pt x="12" y="337"/>
                    <a:pt x="15" y="354"/>
                    <a:pt x="19" y="371"/>
                  </a:cubicBezTo>
                  <a:cubicBezTo>
                    <a:pt x="24" y="388"/>
                    <a:pt x="29" y="405"/>
                    <a:pt x="35" y="422"/>
                  </a:cubicBezTo>
                  <a:cubicBezTo>
                    <a:pt x="38" y="431"/>
                    <a:pt x="41" y="440"/>
                    <a:pt x="44" y="448"/>
                  </a:cubicBezTo>
                  <a:cubicBezTo>
                    <a:pt x="48" y="457"/>
                    <a:pt x="52" y="465"/>
                    <a:pt x="55" y="473"/>
                  </a:cubicBezTo>
                  <a:cubicBezTo>
                    <a:pt x="59" y="482"/>
                    <a:pt x="64" y="490"/>
                    <a:pt x="68" y="498"/>
                  </a:cubicBezTo>
                  <a:cubicBezTo>
                    <a:pt x="70" y="502"/>
                    <a:pt x="72" y="506"/>
                    <a:pt x="75" y="511"/>
                  </a:cubicBezTo>
                  <a:cubicBezTo>
                    <a:pt x="77" y="515"/>
                    <a:pt x="79" y="519"/>
                    <a:pt x="82" y="523"/>
                  </a:cubicBezTo>
                  <a:cubicBezTo>
                    <a:pt x="92" y="538"/>
                    <a:pt x="103" y="554"/>
                    <a:pt x="114" y="569"/>
                  </a:cubicBezTo>
                  <a:cubicBezTo>
                    <a:pt x="138" y="598"/>
                    <a:pt x="165" y="626"/>
                    <a:pt x="197" y="648"/>
                  </a:cubicBezTo>
                  <a:cubicBezTo>
                    <a:pt x="205" y="654"/>
                    <a:pt x="213" y="659"/>
                    <a:pt x="221" y="664"/>
                  </a:cubicBezTo>
                  <a:cubicBezTo>
                    <a:pt x="229" y="669"/>
                    <a:pt x="238" y="674"/>
                    <a:pt x="246" y="678"/>
                  </a:cubicBezTo>
                  <a:cubicBezTo>
                    <a:pt x="263" y="687"/>
                    <a:pt x="281" y="694"/>
                    <a:pt x="298" y="701"/>
                  </a:cubicBezTo>
                  <a:cubicBezTo>
                    <a:pt x="316" y="707"/>
                    <a:pt x="334" y="712"/>
                    <a:pt x="352" y="716"/>
                  </a:cubicBezTo>
                  <a:cubicBezTo>
                    <a:pt x="361" y="718"/>
                    <a:pt x="369" y="720"/>
                    <a:pt x="379" y="722"/>
                  </a:cubicBezTo>
                  <a:cubicBezTo>
                    <a:pt x="388" y="723"/>
                    <a:pt x="397" y="724"/>
                    <a:pt x="406" y="725"/>
                  </a:cubicBezTo>
                  <a:cubicBezTo>
                    <a:pt x="424" y="727"/>
                    <a:pt x="442" y="729"/>
                    <a:pt x="459" y="729"/>
                  </a:cubicBezTo>
                  <a:cubicBezTo>
                    <a:pt x="460" y="729"/>
                    <a:pt x="460" y="729"/>
                    <a:pt x="461" y="729"/>
                  </a:cubicBezTo>
                  <a:cubicBezTo>
                    <a:pt x="478" y="729"/>
                    <a:pt x="495" y="728"/>
                    <a:pt x="512" y="727"/>
                  </a:cubicBezTo>
                  <a:cubicBezTo>
                    <a:pt x="521" y="726"/>
                    <a:pt x="529" y="726"/>
                    <a:pt x="538" y="725"/>
                  </a:cubicBezTo>
                  <a:cubicBezTo>
                    <a:pt x="546" y="724"/>
                    <a:pt x="554" y="723"/>
                    <a:pt x="563" y="721"/>
                  </a:cubicBezTo>
                  <a:cubicBezTo>
                    <a:pt x="579" y="718"/>
                    <a:pt x="596" y="715"/>
                    <a:pt x="611" y="712"/>
                  </a:cubicBezTo>
                  <a:cubicBezTo>
                    <a:pt x="626" y="708"/>
                    <a:pt x="641" y="704"/>
                    <a:pt x="655" y="700"/>
                  </a:cubicBezTo>
                  <a:cubicBezTo>
                    <a:pt x="669" y="696"/>
                    <a:pt x="682" y="691"/>
                    <a:pt x="695" y="687"/>
                  </a:cubicBezTo>
                  <a:cubicBezTo>
                    <a:pt x="721" y="677"/>
                    <a:pt x="744" y="668"/>
                    <a:pt x="764" y="658"/>
                  </a:cubicBezTo>
                  <a:cubicBezTo>
                    <a:pt x="764" y="658"/>
                    <a:pt x="764" y="658"/>
                    <a:pt x="764" y="658"/>
                  </a:cubicBezTo>
                  <a:cubicBezTo>
                    <a:pt x="764" y="658"/>
                    <a:pt x="764" y="658"/>
                    <a:pt x="764" y="658"/>
                  </a:cubicBezTo>
                  <a:cubicBezTo>
                    <a:pt x="830" y="513"/>
                    <a:pt x="830" y="513"/>
                    <a:pt x="830" y="513"/>
                  </a:cubicBezTo>
                  <a:cubicBezTo>
                    <a:pt x="824" y="491"/>
                    <a:pt x="818" y="465"/>
                    <a:pt x="810" y="438"/>
                  </a:cubicBezTo>
                  <a:cubicBezTo>
                    <a:pt x="791" y="374"/>
                    <a:pt x="767" y="301"/>
                    <a:pt x="735" y="236"/>
                  </a:cubicBezTo>
                  <a:cubicBezTo>
                    <a:pt x="727" y="219"/>
                    <a:pt x="719" y="203"/>
                    <a:pt x="710" y="188"/>
                  </a:cubicBezTo>
                  <a:cubicBezTo>
                    <a:pt x="705" y="180"/>
                    <a:pt x="701" y="173"/>
                    <a:pt x="696" y="165"/>
                  </a:cubicBezTo>
                  <a:cubicBezTo>
                    <a:pt x="691" y="158"/>
                    <a:pt x="686" y="151"/>
                    <a:pt x="681" y="144"/>
                  </a:cubicBezTo>
                  <a:cubicBezTo>
                    <a:pt x="676" y="137"/>
                    <a:pt x="671" y="130"/>
                    <a:pt x="665" y="124"/>
                  </a:cubicBezTo>
                  <a:cubicBezTo>
                    <a:pt x="660" y="117"/>
                    <a:pt x="654" y="111"/>
                    <a:pt x="648" y="105"/>
                  </a:cubicBezTo>
                  <a:cubicBezTo>
                    <a:pt x="642" y="99"/>
                    <a:pt x="636" y="93"/>
                    <a:pt x="630" y="88"/>
                  </a:cubicBezTo>
                  <a:cubicBezTo>
                    <a:pt x="624" y="82"/>
                    <a:pt x="617" y="77"/>
                    <a:pt x="610" y="72"/>
                  </a:cubicBezTo>
                  <a:cubicBezTo>
                    <a:pt x="603" y="67"/>
                    <a:pt x="596" y="63"/>
                    <a:pt x="589" y="59"/>
                  </a:cubicBezTo>
                  <a:cubicBezTo>
                    <a:pt x="582" y="54"/>
                    <a:pt x="575" y="50"/>
                    <a:pt x="567" y="47"/>
                  </a:cubicBezTo>
                  <a:cubicBezTo>
                    <a:pt x="560" y="43"/>
                    <a:pt x="552" y="40"/>
                    <a:pt x="544" y="37"/>
                  </a:cubicBezTo>
                  <a:cubicBezTo>
                    <a:pt x="536" y="34"/>
                    <a:pt x="529" y="31"/>
                    <a:pt x="521" y="29"/>
                  </a:cubicBezTo>
                  <a:cubicBezTo>
                    <a:pt x="505" y="23"/>
                    <a:pt x="488" y="20"/>
                    <a:pt x="471" y="16"/>
                  </a:cubicBezTo>
                  <a:cubicBezTo>
                    <a:pt x="462" y="14"/>
                    <a:pt x="454" y="13"/>
                    <a:pt x="445" y="12"/>
                  </a:cubicBezTo>
                  <a:cubicBezTo>
                    <a:pt x="436" y="10"/>
                    <a:pt x="427" y="9"/>
                    <a:pt x="419" y="8"/>
                  </a:cubicBezTo>
                  <a:cubicBezTo>
                    <a:pt x="401" y="6"/>
                    <a:pt x="383" y="4"/>
                    <a:pt x="365" y="3"/>
                  </a:cubicBezTo>
                  <a:cubicBezTo>
                    <a:pt x="347" y="2"/>
                    <a:pt x="329" y="1"/>
                    <a:pt x="311" y="1"/>
                  </a:cubicBezTo>
                  <a:cubicBezTo>
                    <a:pt x="295" y="1"/>
                    <a:pt x="280" y="0"/>
                    <a:pt x="2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3">
              <a:extLst>
                <a:ext uri="{FF2B5EF4-FFF2-40B4-BE49-F238E27FC236}">
                  <a16:creationId xmlns="" xmlns:a16="http://schemas.microsoft.com/office/drawing/2014/main" id="{41A01EB7-D7BD-49B9-BB38-8CB40D8479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99387" y="-1644651"/>
              <a:ext cx="528637" cy="541338"/>
            </a:xfrm>
            <a:custGeom>
              <a:avLst/>
              <a:gdLst>
                <a:gd name="T0" fmla="*/ 176 w 176"/>
                <a:gd name="T1" fmla="*/ 0 h 180"/>
                <a:gd name="T2" fmla="*/ 87 w 176"/>
                <a:gd name="T3" fmla="*/ 6 h 180"/>
                <a:gd name="T4" fmla="*/ 4 w 176"/>
                <a:gd name="T5" fmla="*/ 87 h 180"/>
                <a:gd name="T6" fmla="*/ 2 w 176"/>
                <a:gd name="T7" fmla="*/ 180 h 180"/>
                <a:gd name="T8" fmla="*/ 176 w 176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80">
                  <a:moveTo>
                    <a:pt x="176" y="0"/>
                  </a:moveTo>
                  <a:cubicBezTo>
                    <a:pt x="143" y="1"/>
                    <a:pt x="112" y="4"/>
                    <a:pt x="87" y="6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" y="113"/>
                    <a:pt x="0" y="145"/>
                    <a:pt x="2" y="180"/>
                  </a:cubicBezTo>
                  <a:cubicBezTo>
                    <a:pt x="176" y="0"/>
                    <a:pt x="176" y="0"/>
                    <a:pt x="1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4">
              <a:extLst>
                <a:ext uri="{FF2B5EF4-FFF2-40B4-BE49-F238E27FC236}">
                  <a16:creationId xmlns="" xmlns:a16="http://schemas.microsoft.com/office/drawing/2014/main" id="{23C02D6A-C812-4E0B-A437-ED6CEB7ACE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45426" y="-1647826"/>
              <a:ext cx="933450" cy="1039813"/>
            </a:xfrm>
            <a:custGeom>
              <a:avLst/>
              <a:gdLst>
                <a:gd name="T0" fmla="*/ 243 w 311"/>
                <a:gd name="T1" fmla="*/ 0 h 346"/>
                <a:gd name="T2" fmla="*/ 0 w 311"/>
                <a:gd name="T3" fmla="*/ 271 h 346"/>
                <a:gd name="T4" fmla="*/ 1 w 311"/>
                <a:gd name="T5" fmla="*/ 277 h 346"/>
                <a:gd name="T6" fmla="*/ 24 w 311"/>
                <a:gd name="T7" fmla="*/ 346 h 346"/>
                <a:gd name="T8" fmla="*/ 311 w 311"/>
                <a:gd name="T9" fmla="*/ 6 h 346"/>
                <a:gd name="T10" fmla="*/ 243 w 311"/>
                <a:gd name="T11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46">
                  <a:moveTo>
                    <a:pt x="243" y="0"/>
                  </a:moveTo>
                  <a:cubicBezTo>
                    <a:pt x="0" y="271"/>
                    <a:pt x="0" y="271"/>
                    <a:pt x="0" y="271"/>
                  </a:cubicBezTo>
                  <a:cubicBezTo>
                    <a:pt x="1" y="277"/>
                    <a:pt x="1" y="277"/>
                    <a:pt x="1" y="277"/>
                  </a:cubicBezTo>
                  <a:cubicBezTo>
                    <a:pt x="7" y="300"/>
                    <a:pt x="15" y="323"/>
                    <a:pt x="24" y="346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289" y="3"/>
                    <a:pt x="266" y="1"/>
                    <a:pt x="2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5">
              <a:extLst>
                <a:ext uri="{FF2B5EF4-FFF2-40B4-BE49-F238E27FC236}">
                  <a16:creationId xmlns="" xmlns:a16="http://schemas.microsoft.com/office/drawing/2014/main" id="{9623383F-E505-48B8-806D-B0F0801CC4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1163" y="-1590675"/>
              <a:ext cx="1090613" cy="1349375"/>
            </a:xfrm>
            <a:custGeom>
              <a:avLst/>
              <a:gdLst>
                <a:gd name="T0" fmla="*/ 312 w 363"/>
                <a:gd name="T1" fmla="*/ 0 h 449"/>
                <a:gd name="T2" fmla="*/ 0 w 363"/>
                <a:gd name="T3" fmla="*/ 395 h 449"/>
                <a:gd name="T4" fmla="*/ 47 w 363"/>
                <a:gd name="T5" fmla="*/ 449 h 449"/>
                <a:gd name="T6" fmla="*/ 363 w 363"/>
                <a:gd name="T7" fmla="*/ 22 h 449"/>
                <a:gd name="T8" fmla="*/ 312 w 36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449">
                  <a:moveTo>
                    <a:pt x="312" y="0"/>
                  </a:moveTo>
                  <a:cubicBezTo>
                    <a:pt x="0" y="395"/>
                    <a:pt x="0" y="395"/>
                    <a:pt x="0" y="395"/>
                  </a:cubicBezTo>
                  <a:cubicBezTo>
                    <a:pt x="14" y="414"/>
                    <a:pt x="29" y="432"/>
                    <a:pt x="47" y="449"/>
                  </a:cubicBezTo>
                  <a:cubicBezTo>
                    <a:pt x="363" y="22"/>
                    <a:pt x="363" y="22"/>
                    <a:pt x="363" y="22"/>
                  </a:cubicBezTo>
                  <a:cubicBezTo>
                    <a:pt x="347" y="13"/>
                    <a:pt x="330" y="6"/>
                    <a:pt x="3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6">
              <a:extLst>
                <a:ext uri="{FF2B5EF4-FFF2-40B4-BE49-F238E27FC236}">
                  <a16:creationId xmlns="" xmlns:a16="http://schemas.microsoft.com/office/drawing/2014/main" id="{C7DB2D9D-00A3-4BBD-B0DA-FA7B5A0ED9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48662" y="-1425575"/>
              <a:ext cx="1019175" cy="1389063"/>
            </a:xfrm>
            <a:custGeom>
              <a:avLst/>
              <a:gdLst>
                <a:gd name="T0" fmla="*/ 303 w 339"/>
                <a:gd name="T1" fmla="*/ 0 h 462"/>
                <a:gd name="T2" fmla="*/ 0 w 339"/>
                <a:gd name="T3" fmla="*/ 436 h 462"/>
                <a:gd name="T4" fmla="*/ 66 w 339"/>
                <a:gd name="T5" fmla="*/ 462 h 462"/>
                <a:gd name="T6" fmla="*/ 339 w 339"/>
                <a:gd name="T7" fmla="*/ 42 h 462"/>
                <a:gd name="T8" fmla="*/ 303 w 339"/>
                <a:gd name="T9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462">
                  <a:moveTo>
                    <a:pt x="303" y="0"/>
                  </a:moveTo>
                  <a:cubicBezTo>
                    <a:pt x="0" y="436"/>
                    <a:pt x="0" y="436"/>
                    <a:pt x="0" y="436"/>
                  </a:cubicBezTo>
                  <a:cubicBezTo>
                    <a:pt x="22" y="447"/>
                    <a:pt x="44" y="456"/>
                    <a:pt x="66" y="462"/>
                  </a:cubicBezTo>
                  <a:cubicBezTo>
                    <a:pt x="339" y="42"/>
                    <a:pt x="339" y="42"/>
                    <a:pt x="339" y="42"/>
                  </a:cubicBezTo>
                  <a:cubicBezTo>
                    <a:pt x="328" y="27"/>
                    <a:pt x="316" y="12"/>
                    <a:pt x="3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7">
              <a:extLst>
                <a:ext uri="{FF2B5EF4-FFF2-40B4-BE49-F238E27FC236}">
                  <a16:creationId xmlns="" xmlns:a16="http://schemas.microsoft.com/office/drawing/2014/main" id="{FC433333-A35A-4EF0-92C8-0609AB23E5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8876" y="-1127125"/>
              <a:ext cx="768350" cy="1131887"/>
            </a:xfrm>
            <a:custGeom>
              <a:avLst/>
              <a:gdLst>
                <a:gd name="T0" fmla="*/ 229 w 256"/>
                <a:gd name="T1" fmla="*/ 0 h 377"/>
                <a:gd name="T2" fmla="*/ 0 w 256"/>
                <a:gd name="T3" fmla="*/ 376 h 377"/>
                <a:gd name="T4" fmla="*/ 27 w 256"/>
                <a:gd name="T5" fmla="*/ 377 h 377"/>
                <a:gd name="T6" fmla="*/ 67 w 256"/>
                <a:gd name="T7" fmla="*/ 375 h 377"/>
                <a:gd name="T8" fmla="*/ 78 w 256"/>
                <a:gd name="T9" fmla="*/ 374 h 377"/>
                <a:gd name="T10" fmla="*/ 256 w 256"/>
                <a:gd name="T11" fmla="*/ 63 h 377"/>
                <a:gd name="T12" fmla="*/ 229 w 256"/>
                <a:gd name="T1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377">
                  <a:moveTo>
                    <a:pt x="229" y="0"/>
                  </a:moveTo>
                  <a:cubicBezTo>
                    <a:pt x="0" y="376"/>
                    <a:pt x="0" y="376"/>
                    <a:pt x="0" y="376"/>
                  </a:cubicBezTo>
                  <a:cubicBezTo>
                    <a:pt x="9" y="377"/>
                    <a:pt x="18" y="377"/>
                    <a:pt x="27" y="377"/>
                  </a:cubicBezTo>
                  <a:cubicBezTo>
                    <a:pt x="41" y="377"/>
                    <a:pt x="54" y="376"/>
                    <a:pt x="67" y="375"/>
                  </a:cubicBezTo>
                  <a:cubicBezTo>
                    <a:pt x="71" y="375"/>
                    <a:pt x="74" y="375"/>
                    <a:pt x="78" y="374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49" y="42"/>
                    <a:pt x="240" y="20"/>
                    <a:pt x="2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8">
              <a:extLst>
                <a:ext uri="{FF2B5EF4-FFF2-40B4-BE49-F238E27FC236}">
                  <a16:creationId xmlns="" xmlns:a16="http://schemas.microsoft.com/office/drawing/2014/main" id="{9F79C730-18EE-44DF-877E-9E574633EB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7350" y="-698500"/>
              <a:ext cx="411163" cy="646113"/>
            </a:xfrm>
            <a:custGeom>
              <a:avLst/>
              <a:gdLst>
                <a:gd name="T0" fmla="*/ 116 w 137"/>
                <a:gd name="T1" fmla="*/ 0 h 215"/>
                <a:gd name="T2" fmla="*/ 0 w 137"/>
                <a:gd name="T3" fmla="*/ 215 h 215"/>
                <a:gd name="T4" fmla="*/ 25 w 137"/>
                <a:gd name="T5" fmla="*/ 208 h 215"/>
                <a:gd name="T6" fmla="*/ 48 w 137"/>
                <a:gd name="T7" fmla="*/ 200 h 215"/>
                <a:gd name="T8" fmla="*/ 88 w 137"/>
                <a:gd name="T9" fmla="*/ 184 h 215"/>
                <a:gd name="T10" fmla="*/ 137 w 137"/>
                <a:gd name="T11" fmla="*/ 88 h 215"/>
                <a:gd name="T12" fmla="*/ 128 w 137"/>
                <a:gd name="T13" fmla="*/ 47 h 215"/>
                <a:gd name="T14" fmla="*/ 122 w 137"/>
                <a:gd name="T15" fmla="*/ 24 h 215"/>
                <a:gd name="T16" fmla="*/ 116 w 137"/>
                <a:gd name="T1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215">
                  <a:moveTo>
                    <a:pt x="116" y="0"/>
                  </a:moveTo>
                  <a:cubicBezTo>
                    <a:pt x="0" y="215"/>
                    <a:pt x="0" y="215"/>
                    <a:pt x="0" y="215"/>
                  </a:cubicBezTo>
                  <a:cubicBezTo>
                    <a:pt x="9" y="212"/>
                    <a:pt x="17" y="210"/>
                    <a:pt x="25" y="208"/>
                  </a:cubicBezTo>
                  <a:cubicBezTo>
                    <a:pt x="33" y="205"/>
                    <a:pt x="41" y="202"/>
                    <a:pt x="48" y="200"/>
                  </a:cubicBezTo>
                  <a:cubicBezTo>
                    <a:pt x="63" y="194"/>
                    <a:pt x="76" y="189"/>
                    <a:pt x="88" y="184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4" y="75"/>
                    <a:pt x="131" y="61"/>
                    <a:pt x="128" y="47"/>
                  </a:cubicBezTo>
                  <a:cubicBezTo>
                    <a:pt x="126" y="39"/>
                    <a:pt x="124" y="32"/>
                    <a:pt x="122" y="24"/>
                  </a:cubicBezTo>
                  <a:cubicBezTo>
                    <a:pt x="120" y="16"/>
                    <a:pt x="118" y="8"/>
                    <a:pt x="1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9">
              <a:extLst>
                <a:ext uri="{FF2B5EF4-FFF2-40B4-BE49-F238E27FC236}">
                  <a16:creationId xmlns="" xmlns:a16="http://schemas.microsoft.com/office/drawing/2014/main" id="{4D36F545-32E4-4224-8CF7-05996B6B9DA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802813" y="-746124"/>
              <a:ext cx="2751138" cy="2127251"/>
            </a:xfrm>
            <a:custGeom>
              <a:avLst/>
              <a:gdLst>
                <a:gd name="T0" fmla="*/ 462 w 916"/>
                <a:gd name="T1" fmla="*/ 74 h 708"/>
                <a:gd name="T2" fmla="*/ 536 w 916"/>
                <a:gd name="T3" fmla="*/ 84 h 708"/>
                <a:gd name="T4" fmla="*/ 606 w 916"/>
                <a:gd name="T5" fmla="*/ 115 h 708"/>
                <a:gd name="T6" fmla="*/ 721 w 916"/>
                <a:gd name="T7" fmla="*/ 222 h 708"/>
                <a:gd name="T8" fmla="*/ 786 w 916"/>
                <a:gd name="T9" fmla="*/ 314 h 708"/>
                <a:gd name="T10" fmla="*/ 831 w 916"/>
                <a:gd name="T11" fmla="*/ 393 h 708"/>
                <a:gd name="T12" fmla="*/ 793 w 916"/>
                <a:gd name="T13" fmla="*/ 498 h 708"/>
                <a:gd name="T14" fmla="*/ 724 w 916"/>
                <a:gd name="T15" fmla="*/ 549 h 708"/>
                <a:gd name="T16" fmla="*/ 575 w 916"/>
                <a:gd name="T17" fmla="*/ 617 h 708"/>
                <a:gd name="T18" fmla="*/ 528 w 916"/>
                <a:gd name="T19" fmla="*/ 628 h 708"/>
                <a:gd name="T20" fmla="*/ 467 w 916"/>
                <a:gd name="T21" fmla="*/ 633 h 708"/>
                <a:gd name="T22" fmla="*/ 352 w 916"/>
                <a:gd name="T23" fmla="*/ 611 h 708"/>
                <a:gd name="T24" fmla="*/ 268 w 916"/>
                <a:gd name="T25" fmla="*/ 561 h 708"/>
                <a:gd name="T26" fmla="*/ 182 w 916"/>
                <a:gd name="T27" fmla="*/ 467 h 708"/>
                <a:gd name="T28" fmla="*/ 98 w 916"/>
                <a:gd name="T29" fmla="*/ 298 h 708"/>
                <a:gd name="T30" fmla="*/ 78 w 916"/>
                <a:gd name="T31" fmla="*/ 217 h 708"/>
                <a:gd name="T32" fmla="*/ 123 w 916"/>
                <a:gd name="T33" fmla="*/ 190 h 708"/>
                <a:gd name="T34" fmla="*/ 204 w 916"/>
                <a:gd name="T35" fmla="*/ 147 h 708"/>
                <a:gd name="T36" fmla="*/ 237 w 916"/>
                <a:gd name="T37" fmla="*/ 132 h 708"/>
                <a:gd name="T38" fmla="*/ 384 w 916"/>
                <a:gd name="T39" fmla="*/ 82 h 708"/>
                <a:gd name="T40" fmla="*/ 460 w 916"/>
                <a:gd name="T41" fmla="*/ 74 h 708"/>
                <a:gd name="T42" fmla="*/ 340 w 916"/>
                <a:gd name="T43" fmla="*/ 16 h 708"/>
                <a:gd name="T44" fmla="*/ 260 w 916"/>
                <a:gd name="T45" fmla="*/ 41 h 708"/>
                <a:gd name="T46" fmla="*/ 184 w 916"/>
                <a:gd name="T47" fmla="*/ 70 h 708"/>
                <a:gd name="T48" fmla="*/ 136 w 916"/>
                <a:gd name="T49" fmla="*/ 91 h 708"/>
                <a:gd name="T50" fmla="*/ 66 w 916"/>
                <a:gd name="T51" fmla="*/ 125 h 708"/>
                <a:gd name="T52" fmla="*/ 0 w 916"/>
                <a:gd name="T53" fmla="*/ 270 h 708"/>
                <a:gd name="T54" fmla="*/ 40 w 916"/>
                <a:gd name="T55" fmla="*/ 380 h 708"/>
                <a:gd name="T56" fmla="*/ 84 w 916"/>
                <a:gd name="T57" fmla="*/ 463 h 708"/>
                <a:gd name="T58" fmla="*/ 112 w 916"/>
                <a:gd name="T59" fmla="*/ 505 h 708"/>
                <a:gd name="T60" fmla="*/ 152 w 916"/>
                <a:gd name="T61" fmla="*/ 556 h 708"/>
                <a:gd name="T62" fmla="*/ 180 w 916"/>
                <a:gd name="T63" fmla="*/ 584 h 708"/>
                <a:gd name="T64" fmla="*/ 241 w 916"/>
                <a:gd name="T65" fmla="*/ 635 h 708"/>
                <a:gd name="T66" fmla="*/ 312 w 916"/>
                <a:gd name="T67" fmla="*/ 675 h 708"/>
                <a:gd name="T68" fmla="*/ 389 w 916"/>
                <a:gd name="T69" fmla="*/ 700 h 708"/>
                <a:gd name="T70" fmla="*/ 469 w 916"/>
                <a:gd name="T71" fmla="*/ 708 h 708"/>
                <a:gd name="T72" fmla="*/ 496 w 916"/>
                <a:gd name="T73" fmla="*/ 708 h 708"/>
                <a:gd name="T74" fmla="*/ 522 w 916"/>
                <a:gd name="T75" fmla="*/ 705 h 708"/>
                <a:gd name="T76" fmla="*/ 624 w 916"/>
                <a:gd name="T77" fmla="*/ 683 h 708"/>
                <a:gd name="T78" fmla="*/ 717 w 916"/>
                <a:gd name="T79" fmla="*/ 645 h 708"/>
                <a:gd name="T80" fmla="*/ 760 w 916"/>
                <a:gd name="T81" fmla="*/ 622 h 708"/>
                <a:gd name="T82" fmla="*/ 863 w 916"/>
                <a:gd name="T83" fmla="*/ 551 h 708"/>
                <a:gd name="T84" fmla="*/ 890 w 916"/>
                <a:gd name="T85" fmla="*/ 529 h 708"/>
                <a:gd name="T86" fmla="*/ 916 w 916"/>
                <a:gd name="T87" fmla="*/ 371 h 708"/>
                <a:gd name="T88" fmla="*/ 875 w 916"/>
                <a:gd name="T89" fmla="*/ 304 h 708"/>
                <a:gd name="T90" fmla="*/ 740 w 916"/>
                <a:gd name="T91" fmla="*/ 130 h 708"/>
                <a:gd name="T92" fmla="*/ 677 w 916"/>
                <a:gd name="T93" fmla="*/ 74 h 708"/>
                <a:gd name="T94" fmla="*/ 654 w 916"/>
                <a:gd name="T95" fmla="*/ 58 h 708"/>
                <a:gd name="T96" fmla="*/ 464 w 916"/>
                <a:gd name="T97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6" h="708">
                  <a:moveTo>
                    <a:pt x="460" y="74"/>
                  </a:moveTo>
                  <a:cubicBezTo>
                    <a:pt x="461" y="74"/>
                    <a:pt x="461" y="74"/>
                    <a:pt x="462" y="74"/>
                  </a:cubicBezTo>
                  <a:cubicBezTo>
                    <a:pt x="474" y="74"/>
                    <a:pt x="486" y="75"/>
                    <a:pt x="498" y="76"/>
                  </a:cubicBezTo>
                  <a:cubicBezTo>
                    <a:pt x="511" y="78"/>
                    <a:pt x="523" y="80"/>
                    <a:pt x="536" y="84"/>
                  </a:cubicBezTo>
                  <a:cubicBezTo>
                    <a:pt x="548" y="87"/>
                    <a:pt x="560" y="92"/>
                    <a:pt x="572" y="97"/>
                  </a:cubicBezTo>
                  <a:cubicBezTo>
                    <a:pt x="583" y="102"/>
                    <a:pt x="595" y="108"/>
                    <a:pt x="606" y="115"/>
                  </a:cubicBezTo>
                  <a:cubicBezTo>
                    <a:pt x="627" y="129"/>
                    <a:pt x="648" y="145"/>
                    <a:pt x="667" y="163"/>
                  </a:cubicBezTo>
                  <a:cubicBezTo>
                    <a:pt x="686" y="181"/>
                    <a:pt x="704" y="201"/>
                    <a:pt x="721" y="222"/>
                  </a:cubicBezTo>
                  <a:cubicBezTo>
                    <a:pt x="737" y="242"/>
                    <a:pt x="752" y="263"/>
                    <a:pt x="766" y="283"/>
                  </a:cubicBezTo>
                  <a:cubicBezTo>
                    <a:pt x="773" y="294"/>
                    <a:pt x="780" y="304"/>
                    <a:pt x="786" y="314"/>
                  </a:cubicBezTo>
                  <a:cubicBezTo>
                    <a:pt x="792" y="324"/>
                    <a:pt x="798" y="334"/>
                    <a:pt x="803" y="343"/>
                  </a:cubicBezTo>
                  <a:cubicBezTo>
                    <a:pt x="814" y="362"/>
                    <a:pt x="824" y="379"/>
                    <a:pt x="831" y="393"/>
                  </a:cubicBezTo>
                  <a:cubicBezTo>
                    <a:pt x="847" y="423"/>
                    <a:pt x="855" y="442"/>
                    <a:pt x="855" y="442"/>
                  </a:cubicBezTo>
                  <a:cubicBezTo>
                    <a:pt x="855" y="442"/>
                    <a:pt x="832" y="466"/>
                    <a:pt x="793" y="498"/>
                  </a:cubicBezTo>
                  <a:cubicBezTo>
                    <a:pt x="784" y="506"/>
                    <a:pt x="773" y="514"/>
                    <a:pt x="761" y="523"/>
                  </a:cubicBezTo>
                  <a:cubicBezTo>
                    <a:pt x="750" y="532"/>
                    <a:pt x="737" y="540"/>
                    <a:pt x="724" y="549"/>
                  </a:cubicBezTo>
                  <a:cubicBezTo>
                    <a:pt x="697" y="565"/>
                    <a:pt x="666" y="582"/>
                    <a:pt x="634" y="596"/>
                  </a:cubicBezTo>
                  <a:cubicBezTo>
                    <a:pt x="615" y="604"/>
                    <a:pt x="595" y="611"/>
                    <a:pt x="575" y="617"/>
                  </a:cubicBezTo>
                  <a:cubicBezTo>
                    <a:pt x="565" y="620"/>
                    <a:pt x="554" y="623"/>
                    <a:pt x="544" y="625"/>
                  </a:cubicBezTo>
                  <a:cubicBezTo>
                    <a:pt x="539" y="626"/>
                    <a:pt x="533" y="627"/>
                    <a:pt x="528" y="628"/>
                  </a:cubicBezTo>
                  <a:cubicBezTo>
                    <a:pt x="523" y="629"/>
                    <a:pt x="518" y="629"/>
                    <a:pt x="512" y="630"/>
                  </a:cubicBezTo>
                  <a:cubicBezTo>
                    <a:pt x="497" y="632"/>
                    <a:pt x="482" y="633"/>
                    <a:pt x="467" y="633"/>
                  </a:cubicBezTo>
                  <a:cubicBezTo>
                    <a:pt x="439" y="633"/>
                    <a:pt x="411" y="629"/>
                    <a:pt x="383" y="621"/>
                  </a:cubicBezTo>
                  <a:cubicBezTo>
                    <a:pt x="373" y="618"/>
                    <a:pt x="362" y="615"/>
                    <a:pt x="352" y="611"/>
                  </a:cubicBezTo>
                  <a:cubicBezTo>
                    <a:pt x="342" y="607"/>
                    <a:pt x="332" y="602"/>
                    <a:pt x="322" y="597"/>
                  </a:cubicBezTo>
                  <a:cubicBezTo>
                    <a:pt x="303" y="586"/>
                    <a:pt x="285" y="574"/>
                    <a:pt x="268" y="561"/>
                  </a:cubicBezTo>
                  <a:cubicBezTo>
                    <a:pt x="251" y="548"/>
                    <a:pt x="236" y="532"/>
                    <a:pt x="221" y="516"/>
                  </a:cubicBezTo>
                  <a:cubicBezTo>
                    <a:pt x="207" y="501"/>
                    <a:pt x="194" y="484"/>
                    <a:pt x="182" y="467"/>
                  </a:cubicBezTo>
                  <a:cubicBezTo>
                    <a:pt x="161" y="438"/>
                    <a:pt x="144" y="407"/>
                    <a:pt x="130" y="379"/>
                  </a:cubicBezTo>
                  <a:cubicBezTo>
                    <a:pt x="117" y="350"/>
                    <a:pt x="106" y="322"/>
                    <a:pt x="98" y="298"/>
                  </a:cubicBezTo>
                  <a:cubicBezTo>
                    <a:pt x="91" y="274"/>
                    <a:pt x="85" y="254"/>
                    <a:pt x="82" y="240"/>
                  </a:cubicBezTo>
                  <a:cubicBezTo>
                    <a:pt x="79" y="226"/>
                    <a:pt x="78" y="217"/>
                    <a:pt x="78" y="217"/>
                  </a:cubicBezTo>
                  <a:cubicBezTo>
                    <a:pt x="78" y="217"/>
                    <a:pt x="82" y="215"/>
                    <a:pt x="90" y="210"/>
                  </a:cubicBezTo>
                  <a:cubicBezTo>
                    <a:pt x="98" y="205"/>
                    <a:pt x="109" y="198"/>
                    <a:pt x="123" y="190"/>
                  </a:cubicBezTo>
                  <a:cubicBezTo>
                    <a:pt x="138" y="182"/>
                    <a:pt x="155" y="172"/>
                    <a:pt x="174" y="162"/>
                  </a:cubicBezTo>
                  <a:cubicBezTo>
                    <a:pt x="184" y="157"/>
                    <a:pt x="194" y="152"/>
                    <a:pt x="204" y="147"/>
                  </a:cubicBezTo>
                  <a:cubicBezTo>
                    <a:pt x="209" y="145"/>
                    <a:pt x="215" y="142"/>
                    <a:pt x="220" y="140"/>
                  </a:cubicBezTo>
                  <a:cubicBezTo>
                    <a:pt x="226" y="137"/>
                    <a:pt x="231" y="135"/>
                    <a:pt x="237" y="132"/>
                  </a:cubicBezTo>
                  <a:cubicBezTo>
                    <a:pt x="260" y="122"/>
                    <a:pt x="284" y="112"/>
                    <a:pt x="308" y="104"/>
                  </a:cubicBezTo>
                  <a:cubicBezTo>
                    <a:pt x="333" y="95"/>
                    <a:pt x="358" y="88"/>
                    <a:pt x="384" y="82"/>
                  </a:cubicBezTo>
                  <a:cubicBezTo>
                    <a:pt x="409" y="78"/>
                    <a:pt x="434" y="74"/>
                    <a:pt x="460" y="74"/>
                  </a:cubicBezTo>
                  <a:cubicBezTo>
                    <a:pt x="460" y="74"/>
                    <a:pt x="460" y="74"/>
                    <a:pt x="460" y="74"/>
                  </a:cubicBezTo>
                  <a:moveTo>
                    <a:pt x="464" y="0"/>
                  </a:moveTo>
                  <a:cubicBezTo>
                    <a:pt x="423" y="0"/>
                    <a:pt x="382" y="6"/>
                    <a:pt x="340" y="16"/>
                  </a:cubicBezTo>
                  <a:cubicBezTo>
                    <a:pt x="323" y="21"/>
                    <a:pt x="305" y="26"/>
                    <a:pt x="287" y="32"/>
                  </a:cubicBezTo>
                  <a:cubicBezTo>
                    <a:pt x="278" y="34"/>
                    <a:pt x="269" y="38"/>
                    <a:pt x="260" y="41"/>
                  </a:cubicBezTo>
                  <a:cubicBezTo>
                    <a:pt x="251" y="44"/>
                    <a:pt x="243" y="47"/>
                    <a:pt x="234" y="50"/>
                  </a:cubicBezTo>
                  <a:cubicBezTo>
                    <a:pt x="217" y="56"/>
                    <a:pt x="200" y="63"/>
                    <a:pt x="184" y="70"/>
                  </a:cubicBezTo>
                  <a:cubicBezTo>
                    <a:pt x="176" y="74"/>
                    <a:pt x="168" y="77"/>
                    <a:pt x="160" y="81"/>
                  </a:cubicBezTo>
                  <a:cubicBezTo>
                    <a:pt x="152" y="84"/>
                    <a:pt x="144" y="88"/>
                    <a:pt x="136" y="91"/>
                  </a:cubicBezTo>
                  <a:cubicBezTo>
                    <a:pt x="111" y="103"/>
                    <a:pt x="87" y="115"/>
                    <a:pt x="66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6" y="292"/>
                    <a:pt x="14" y="315"/>
                    <a:pt x="24" y="341"/>
                  </a:cubicBezTo>
                  <a:cubicBezTo>
                    <a:pt x="29" y="354"/>
                    <a:pt x="34" y="367"/>
                    <a:pt x="40" y="380"/>
                  </a:cubicBezTo>
                  <a:cubicBezTo>
                    <a:pt x="46" y="393"/>
                    <a:pt x="53" y="407"/>
                    <a:pt x="60" y="420"/>
                  </a:cubicBezTo>
                  <a:cubicBezTo>
                    <a:pt x="67" y="434"/>
                    <a:pt x="75" y="449"/>
                    <a:pt x="84" y="463"/>
                  </a:cubicBezTo>
                  <a:cubicBezTo>
                    <a:pt x="88" y="470"/>
                    <a:pt x="93" y="477"/>
                    <a:pt x="97" y="484"/>
                  </a:cubicBezTo>
                  <a:cubicBezTo>
                    <a:pt x="102" y="491"/>
                    <a:pt x="107" y="498"/>
                    <a:pt x="112" y="505"/>
                  </a:cubicBezTo>
                  <a:cubicBezTo>
                    <a:pt x="122" y="519"/>
                    <a:pt x="132" y="533"/>
                    <a:pt x="144" y="546"/>
                  </a:cubicBezTo>
                  <a:cubicBezTo>
                    <a:pt x="147" y="549"/>
                    <a:pt x="149" y="553"/>
                    <a:pt x="152" y="556"/>
                  </a:cubicBezTo>
                  <a:cubicBezTo>
                    <a:pt x="155" y="559"/>
                    <a:pt x="158" y="562"/>
                    <a:pt x="161" y="566"/>
                  </a:cubicBezTo>
                  <a:cubicBezTo>
                    <a:pt x="167" y="572"/>
                    <a:pt x="174" y="578"/>
                    <a:pt x="180" y="584"/>
                  </a:cubicBezTo>
                  <a:cubicBezTo>
                    <a:pt x="193" y="597"/>
                    <a:pt x="206" y="608"/>
                    <a:pt x="220" y="619"/>
                  </a:cubicBezTo>
                  <a:cubicBezTo>
                    <a:pt x="227" y="625"/>
                    <a:pt x="234" y="630"/>
                    <a:pt x="241" y="635"/>
                  </a:cubicBezTo>
                  <a:cubicBezTo>
                    <a:pt x="249" y="640"/>
                    <a:pt x="256" y="645"/>
                    <a:pt x="264" y="650"/>
                  </a:cubicBezTo>
                  <a:cubicBezTo>
                    <a:pt x="279" y="659"/>
                    <a:pt x="295" y="667"/>
                    <a:pt x="312" y="675"/>
                  </a:cubicBezTo>
                  <a:cubicBezTo>
                    <a:pt x="328" y="682"/>
                    <a:pt x="345" y="688"/>
                    <a:pt x="363" y="693"/>
                  </a:cubicBezTo>
                  <a:cubicBezTo>
                    <a:pt x="372" y="696"/>
                    <a:pt x="380" y="698"/>
                    <a:pt x="389" y="700"/>
                  </a:cubicBezTo>
                  <a:cubicBezTo>
                    <a:pt x="398" y="702"/>
                    <a:pt x="407" y="704"/>
                    <a:pt x="416" y="705"/>
                  </a:cubicBezTo>
                  <a:cubicBezTo>
                    <a:pt x="434" y="707"/>
                    <a:pt x="452" y="708"/>
                    <a:pt x="469" y="708"/>
                  </a:cubicBezTo>
                  <a:cubicBezTo>
                    <a:pt x="470" y="708"/>
                    <a:pt x="472" y="708"/>
                    <a:pt x="473" y="708"/>
                  </a:cubicBezTo>
                  <a:cubicBezTo>
                    <a:pt x="481" y="708"/>
                    <a:pt x="488" y="708"/>
                    <a:pt x="496" y="708"/>
                  </a:cubicBezTo>
                  <a:cubicBezTo>
                    <a:pt x="500" y="707"/>
                    <a:pt x="505" y="707"/>
                    <a:pt x="509" y="707"/>
                  </a:cubicBezTo>
                  <a:cubicBezTo>
                    <a:pt x="513" y="706"/>
                    <a:pt x="518" y="706"/>
                    <a:pt x="522" y="705"/>
                  </a:cubicBezTo>
                  <a:cubicBezTo>
                    <a:pt x="540" y="703"/>
                    <a:pt x="557" y="700"/>
                    <a:pt x="574" y="697"/>
                  </a:cubicBezTo>
                  <a:cubicBezTo>
                    <a:pt x="591" y="693"/>
                    <a:pt x="608" y="688"/>
                    <a:pt x="624" y="683"/>
                  </a:cubicBezTo>
                  <a:cubicBezTo>
                    <a:pt x="640" y="678"/>
                    <a:pt x="656" y="672"/>
                    <a:pt x="672" y="665"/>
                  </a:cubicBezTo>
                  <a:cubicBezTo>
                    <a:pt x="687" y="659"/>
                    <a:pt x="703" y="652"/>
                    <a:pt x="717" y="645"/>
                  </a:cubicBezTo>
                  <a:cubicBezTo>
                    <a:pt x="725" y="641"/>
                    <a:pt x="732" y="638"/>
                    <a:pt x="739" y="634"/>
                  </a:cubicBezTo>
                  <a:cubicBezTo>
                    <a:pt x="746" y="630"/>
                    <a:pt x="753" y="626"/>
                    <a:pt x="760" y="622"/>
                  </a:cubicBezTo>
                  <a:cubicBezTo>
                    <a:pt x="786" y="606"/>
                    <a:pt x="810" y="590"/>
                    <a:pt x="832" y="575"/>
                  </a:cubicBezTo>
                  <a:cubicBezTo>
                    <a:pt x="843" y="567"/>
                    <a:pt x="853" y="559"/>
                    <a:pt x="863" y="551"/>
                  </a:cubicBezTo>
                  <a:cubicBezTo>
                    <a:pt x="873" y="543"/>
                    <a:pt x="882" y="536"/>
                    <a:pt x="890" y="529"/>
                  </a:cubicBezTo>
                  <a:cubicBezTo>
                    <a:pt x="890" y="529"/>
                    <a:pt x="890" y="529"/>
                    <a:pt x="890" y="529"/>
                  </a:cubicBezTo>
                  <a:cubicBezTo>
                    <a:pt x="890" y="529"/>
                    <a:pt x="890" y="529"/>
                    <a:pt x="890" y="529"/>
                  </a:cubicBezTo>
                  <a:cubicBezTo>
                    <a:pt x="916" y="371"/>
                    <a:pt x="916" y="371"/>
                    <a:pt x="916" y="371"/>
                  </a:cubicBezTo>
                  <a:cubicBezTo>
                    <a:pt x="910" y="361"/>
                    <a:pt x="903" y="350"/>
                    <a:pt x="897" y="339"/>
                  </a:cubicBezTo>
                  <a:cubicBezTo>
                    <a:pt x="890" y="328"/>
                    <a:pt x="883" y="316"/>
                    <a:pt x="875" y="304"/>
                  </a:cubicBezTo>
                  <a:cubicBezTo>
                    <a:pt x="857" y="275"/>
                    <a:pt x="836" y="246"/>
                    <a:pt x="813" y="216"/>
                  </a:cubicBezTo>
                  <a:cubicBezTo>
                    <a:pt x="791" y="186"/>
                    <a:pt x="766" y="157"/>
                    <a:pt x="740" y="130"/>
                  </a:cubicBezTo>
                  <a:cubicBezTo>
                    <a:pt x="726" y="116"/>
                    <a:pt x="713" y="103"/>
                    <a:pt x="698" y="91"/>
                  </a:cubicBezTo>
                  <a:cubicBezTo>
                    <a:pt x="691" y="85"/>
                    <a:pt x="684" y="80"/>
                    <a:pt x="677" y="74"/>
                  </a:cubicBezTo>
                  <a:cubicBezTo>
                    <a:pt x="673" y="71"/>
                    <a:pt x="669" y="69"/>
                    <a:pt x="666" y="66"/>
                  </a:cubicBezTo>
                  <a:cubicBezTo>
                    <a:pt x="662" y="63"/>
                    <a:pt x="658" y="61"/>
                    <a:pt x="654" y="58"/>
                  </a:cubicBezTo>
                  <a:cubicBezTo>
                    <a:pt x="624" y="37"/>
                    <a:pt x="591" y="22"/>
                    <a:pt x="556" y="12"/>
                  </a:cubicBezTo>
                  <a:cubicBezTo>
                    <a:pt x="526" y="3"/>
                    <a:pt x="495" y="0"/>
                    <a:pt x="4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0">
              <a:extLst>
                <a:ext uri="{FF2B5EF4-FFF2-40B4-BE49-F238E27FC236}">
                  <a16:creationId xmlns="" xmlns:a16="http://schemas.microsoft.com/office/drawing/2014/main" id="{C17A53DE-D12C-4C74-8F1B-D9C4DDBC30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39361" y="-304800"/>
              <a:ext cx="369888" cy="700088"/>
            </a:xfrm>
            <a:custGeom>
              <a:avLst/>
              <a:gdLst>
                <a:gd name="T0" fmla="*/ 123 w 123"/>
                <a:gd name="T1" fmla="*/ 0 h 233"/>
                <a:gd name="T2" fmla="*/ 101 w 123"/>
                <a:gd name="T3" fmla="*/ 10 h 233"/>
                <a:gd name="T4" fmla="*/ 80 w 123"/>
                <a:gd name="T5" fmla="*/ 21 h 233"/>
                <a:gd name="T6" fmla="*/ 43 w 123"/>
                <a:gd name="T7" fmla="*/ 40 h 233"/>
                <a:gd name="T8" fmla="*/ 0 w 123"/>
                <a:gd name="T9" fmla="*/ 147 h 233"/>
                <a:gd name="T10" fmla="*/ 14 w 123"/>
                <a:gd name="T11" fmla="*/ 188 h 233"/>
                <a:gd name="T12" fmla="*/ 23 w 123"/>
                <a:gd name="T13" fmla="*/ 210 h 233"/>
                <a:gd name="T14" fmla="*/ 34 w 123"/>
                <a:gd name="T15" fmla="*/ 233 h 233"/>
                <a:gd name="T16" fmla="*/ 123 w 123"/>
                <a:gd name="T1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233">
                  <a:moveTo>
                    <a:pt x="123" y="0"/>
                  </a:moveTo>
                  <a:cubicBezTo>
                    <a:pt x="116" y="3"/>
                    <a:pt x="108" y="7"/>
                    <a:pt x="101" y="10"/>
                  </a:cubicBezTo>
                  <a:cubicBezTo>
                    <a:pt x="94" y="14"/>
                    <a:pt x="87" y="17"/>
                    <a:pt x="80" y="21"/>
                  </a:cubicBezTo>
                  <a:cubicBezTo>
                    <a:pt x="67" y="27"/>
                    <a:pt x="55" y="34"/>
                    <a:pt x="43" y="4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4" y="160"/>
                    <a:pt x="8" y="174"/>
                    <a:pt x="14" y="188"/>
                  </a:cubicBezTo>
                  <a:cubicBezTo>
                    <a:pt x="17" y="195"/>
                    <a:pt x="20" y="203"/>
                    <a:pt x="23" y="210"/>
                  </a:cubicBezTo>
                  <a:cubicBezTo>
                    <a:pt x="26" y="218"/>
                    <a:pt x="30" y="225"/>
                    <a:pt x="34" y="233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1">
              <a:extLst>
                <a:ext uri="{FF2B5EF4-FFF2-40B4-BE49-F238E27FC236}">
                  <a16:creationId xmlns="" xmlns:a16="http://schemas.microsoft.com/office/drawing/2014/main" id="{FC168EEF-6528-4D50-A3CB-1E93DA07D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72724" y="-460374"/>
              <a:ext cx="571500" cy="1268413"/>
            </a:xfrm>
            <a:custGeom>
              <a:avLst/>
              <a:gdLst>
                <a:gd name="T0" fmla="*/ 190 w 190"/>
                <a:gd name="T1" fmla="*/ 0 h 422"/>
                <a:gd name="T2" fmla="*/ 123 w 190"/>
                <a:gd name="T3" fmla="*/ 20 h 422"/>
                <a:gd name="T4" fmla="*/ 0 w 190"/>
                <a:gd name="T5" fmla="*/ 362 h 422"/>
                <a:gd name="T6" fmla="*/ 4 w 190"/>
                <a:gd name="T7" fmla="*/ 368 h 422"/>
                <a:gd name="T8" fmla="*/ 49 w 190"/>
                <a:gd name="T9" fmla="*/ 422 h 422"/>
                <a:gd name="T10" fmla="*/ 190 w 190"/>
                <a:gd name="T11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422">
                  <a:moveTo>
                    <a:pt x="190" y="0"/>
                  </a:moveTo>
                  <a:cubicBezTo>
                    <a:pt x="167" y="5"/>
                    <a:pt x="145" y="12"/>
                    <a:pt x="123" y="20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4" y="368"/>
                    <a:pt x="4" y="368"/>
                    <a:pt x="4" y="368"/>
                  </a:cubicBezTo>
                  <a:cubicBezTo>
                    <a:pt x="17" y="386"/>
                    <a:pt x="32" y="405"/>
                    <a:pt x="49" y="422"/>
                  </a:cubicBezTo>
                  <a:cubicBezTo>
                    <a:pt x="190" y="0"/>
                    <a:pt x="190" y="0"/>
                    <a:pt x="1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2">
              <a:extLst>
                <a:ext uri="{FF2B5EF4-FFF2-40B4-BE49-F238E27FC236}">
                  <a16:creationId xmlns="" xmlns:a16="http://schemas.microsoft.com/office/drawing/2014/main" id="{5D849BEB-426A-4E9C-B4E9-0D5FECF065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91812" y="-487363"/>
              <a:ext cx="627062" cy="1541463"/>
            </a:xfrm>
            <a:custGeom>
              <a:avLst/>
              <a:gdLst>
                <a:gd name="T0" fmla="*/ 164 w 209"/>
                <a:gd name="T1" fmla="*/ 0 h 513"/>
                <a:gd name="T2" fmla="*/ 151 w 209"/>
                <a:gd name="T3" fmla="*/ 0 h 513"/>
                <a:gd name="T4" fmla="*/ 0 w 209"/>
                <a:gd name="T5" fmla="*/ 480 h 513"/>
                <a:gd name="T6" fmla="*/ 28 w 209"/>
                <a:gd name="T7" fmla="*/ 498 h 513"/>
                <a:gd name="T8" fmla="*/ 44 w 209"/>
                <a:gd name="T9" fmla="*/ 506 h 513"/>
                <a:gd name="T10" fmla="*/ 59 w 209"/>
                <a:gd name="T11" fmla="*/ 513 h 513"/>
                <a:gd name="T12" fmla="*/ 209 w 209"/>
                <a:gd name="T13" fmla="*/ 3 h 513"/>
                <a:gd name="T14" fmla="*/ 194 w 209"/>
                <a:gd name="T15" fmla="*/ 1 h 513"/>
                <a:gd name="T16" fmla="*/ 180 w 209"/>
                <a:gd name="T17" fmla="*/ 0 h 513"/>
                <a:gd name="T18" fmla="*/ 164 w 209"/>
                <a:gd name="T1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513">
                  <a:moveTo>
                    <a:pt x="164" y="0"/>
                  </a:moveTo>
                  <a:cubicBezTo>
                    <a:pt x="160" y="0"/>
                    <a:pt x="155" y="0"/>
                    <a:pt x="151" y="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9" y="487"/>
                    <a:pt x="19" y="493"/>
                    <a:pt x="28" y="498"/>
                  </a:cubicBezTo>
                  <a:cubicBezTo>
                    <a:pt x="33" y="501"/>
                    <a:pt x="38" y="504"/>
                    <a:pt x="44" y="506"/>
                  </a:cubicBezTo>
                  <a:cubicBezTo>
                    <a:pt x="49" y="508"/>
                    <a:pt x="54" y="511"/>
                    <a:pt x="59" y="513"/>
                  </a:cubicBezTo>
                  <a:cubicBezTo>
                    <a:pt x="209" y="3"/>
                    <a:pt x="209" y="3"/>
                    <a:pt x="209" y="3"/>
                  </a:cubicBezTo>
                  <a:cubicBezTo>
                    <a:pt x="204" y="2"/>
                    <a:pt x="199" y="2"/>
                    <a:pt x="194" y="1"/>
                  </a:cubicBezTo>
                  <a:cubicBezTo>
                    <a:pt x="189" y="1"/>
                    <a:pt x="185" y="0"/>
                    <a:pt x="180" y="0"/>
                  </a:cubicBezTo>
                  <a:cubicBezTo>
                    <a:pt x="175" y="0"/>
                    <a:pt x="170" y="0"/>
                    <a:pt x="1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3">
              <a:extLst>
                <a:ext uri="{FF2B5EF4-FFF2-40B4-BE49-F238E27FC236}">
                  <a16:creationId xmlns="" xmlns:a16="http://schemas.microsoft.com/office/drawing/2014/main" id="{724CA880-310A-403A-896D-B561D02CF7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69636" y="-427039"/>
              <a:ext cx="576263" cy="1546226"/>
            </a:xfrm>
            <a:custGeom>
              <a:avLst/>
              <a:gdLst>
                <a:gd name="T0" fmla="*/ 140 w 192"/>
                <a:gd name="T1" fmla="*/ 0 h 515"/>
                <a:gd name="T2" fmla="*/ 0 w 192"/>
                <a:gd name="T3" fmla="*/ 512 h 515"/>
                <a:gd name="T4" fmla="*/ 44 w 192"/>
                <a:gd name="T5" fmla="*/ 515 h 515"/>
                <a:gd name="T6" fmla="*/ 68 w 192"/>
                <a:gd name="T7" fmla="*/ 514 h 515"/>
                <a:gd name="T8" fmla="*/ 192 w 192"/>
                <a:gd name="T9" fmla="*/ 29 h 515"/>
                <a:gd name="T10" fmla="*/ 140 w 192"/>
                <a:gd name="T1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515">
                  <a:moveTo>
                    <a:pt x="140" y="0"/>
                  </a:moveTo>
                  <a:cubicBezTo>
                    <a:pt x="0" y="512"/>
                    <a:pt x="0" y="512"/>
                    <a:pt x="0" y="512"/>
                  </a:cubicBezTo>
                  <a:cubicBezTo>
                    <a:pt x="15" y="514"/>
                    <a:pt x="29" y="515"/>
                    <a:pt x="44" y="515"/>
                  </a:cubicBezTo>
                  <a:cubicBezTo>
                    <a:pt x="52" y="515"/>
                    <a:pt x="60" y="514"/>
                    <a:pt x="68" y="514"/>
                  </a:cubicBezTo>
                  <a:cubicBezTo>
                    <a:pt x="192" y="29"/>
                    <a:pt x="192" y="29"/>
                    <a:pt x="192" y="29"/>
                  </a:cubicBezTo>
                  <a:cubicBezTo>
                    <a:pt x="175" y="17"/>
                    <a:pt x="158" y="8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4">
              <a:extLst>
                <a:ext uri="{FF2B5EF4-FFF2-40B4-BE49-F238E27FC236}">
                  <a16:creationId xmlns="" xmlns:a16="http://schemas.microsoft.com/office/drawing/2014/main" id="{B64CF46E-882E-4C87-84B4-CA1AADF002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96673" y="-211138"/>
              <a:ext cx="447674" cy="1289050"/>
            </a:xfrm>
            <a:custGeom>
              <a:avLst/>
              <a:gdLst>
                <a:gd name="T0" fmla="*/ 102 w 149"/>
                <a:gd name="T1" fmla="*/ 0 h 429"/>
                <a:gd name="T2" fmla="*/ 0 w 149"/>
                <a:gd name="T3" fmla="*/ 429 h 429"/>
                <a:gd name="T4" fmla="*/ 62 w 149"/>
                <a:gd name="T5" fmla="*/ 408 h 429"/>
                <a:gd name="T6" fmla="*/ 72 w 149"/>
                <a:gd name="T7" fmla="*/ 404 h 429"/>
                <a:gd name="T8" fmla="*/ 149 w 149"/>
                <a:gd name="T9" fmla="*/ 54 h 429"/>
                <a:gd name="T10" fmla="*/ 102 w 149"/>
                <a:gd name="T11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429">
                  <a:moveTo>
                    <a:pt x="102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21" y="423"/>
                    <a:pt x="42" y="416"/>
                    <a:pt x="62" y="408"/>
                  </a:cubicBezTo>
                  <a:cubicBezTo>
                    <a:pt x="65" y="407"/>
                    <a:pt x="69" y="405"/>
                    <a:pt x="72" y="404"/>
                  </a:cubicBezTo>
                  <a:cubicBezTo>
                    <a:pt x="149" y="54"/>
                    <a:pt x="149" y="54"/>
                    <a:pt x="149" y="54"/>
                  </a:cubicBezTo>
                  <a:cubicBezTo>
                    <a:pt x="134" y="35"/>
                    <a:pt x="119" y="17"/>
                    <a:pt x="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5">
              <a:extLst>
                <a:ext uri="{FF2B5EF4-FFF2-40B4-BE49-F238E27FC236}">
                  <a16:creationId xmlns="" xmlns:a16="http://schemas.microsoft.com/office/drawing/2014/main" id="{0B94C3FA-3FF6-47E2-A133-1072197A39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47523" y="155574"/>
              <a:ext cx="280988" cy="717550"/>
            </a:xfrm>
            <a:custGeom>
              <a:avLst/>
              <a:gdLst>
                <a:gd name="T0" fmla="*/ 48 w 94"/>
                <a:gd name="T1" fmla="*/ 0 h 239"/>
                <a:gd name="T2" fmla="*/ 0 w 94"/>
                <a:gd name="T3" fmla="*/ 239 h 239"/>
                <a:gd name="T4" fmla="*/ 41 w 94"/>
                <a:gd name="T5" fmla="*/ 211 h 239"/>
                <a:gd name="T6" fmla="*/ 74 w 94"/>
                <a:gd name="T7" fmla="*/ 184 h 239"/>
                <a:gd name="T8" fmla="*/ 94 w 94"/>
                <a:gd name="T9" fmla="*/ 79 h 239"/>
                <a:gd name="T10" fmla="*/ 74 w 94"/>
                <a:gd name="T11" fmla="*/ 42 h 239"/>
                <a:gd name="T12" fmla="*/ 48 w 94"/>
                <a:gd name="T1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39">
                  <a:moveTo>
                    <a:pt x="48" y="0"/>
                  </a:moveTo>
                  <a:cubicBezTo>
                    <a:pt x="0" y="239"/>
                    <a:pt x="0" y="239"/>
                    <a:pt x="0" y="239"/>
                  </a:cubicBezTo>
                  <a:cubicBezTo>
                    <a:pt x="15" y="230"/>
                    <a:pt x="28" y="220"/>
                    <a:pt x="41" y="211"/>
                  </a:cubicBezTo>
                  <a:cubicBezTo>
                    <a:pt x="53" y="202"/>
                    <a:pt x="65" y="193"/>
                    <a:pt x="74" y="184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88" y="67"/>
                    <a:pt x="81" y="55"/>
                    <a:pt x="74" y="42"/>
                  </a:cubicBezTo>
                  <a:cubicBezTo>
                    <a:pt x="66" y="29"/>
                    <a:pt x="58" y="15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6">
              <a:extLst>
                <a:ext uri="{FF2B5EF4-FFF2-40B4-BE49-F238E27FC236}">
                  <a16:creationId xmlns="" xmlns:a16="http://schemas.microsoft.com/office/drawing/2014/main" id="{B1218152-271B-4D0C-9ADB-3BD66745B32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476159" y="-304801"/>
              <a:ext cx="2755899" cy="2130426"/>
            </a:xfrm>
            <a:custGeom>
              <a:avLst/>
              <a:gdLst>
                <a:gd name="T0" fmla="*/ 444 w 918"/>
                <a:gd name="T1" fmla="*/ 633 h 709"/>
                <a:gd name="T2" fmla="*/ 220 w 918"/>
                <a:gd name="T3" fmla="*/ 527 h 709"/>
                <a:gd name="T4" fmla="*/ 151 w 918"/>
                <a:gd name="T5" fmla="*/ 453 h 709"/>
                <a:gd name="T6" fmla="*/ 84 w 918"/>
                <a:gd name="T7" fmla="*/ 354 h 709"/>
                <a:gd name="T8" fmla="*/ 61 w 918"/>
                <a:gd name="T9" fmla="*/ 310 h 709"/>
                <a:gd name="T10" fmla="*/ 195 w 918"/>
                <a:gd name="T11" fmla="*/ 189 h 709"/>
                <a:gd name="T12" fmla="*/ 330 w 918"/>
                <a:gd name="T13" fmla="*/ 107 h 709"/>
                <a:gd name="T14" fmla="*/ 444 w 918"/>
                <a:gd name="T15" fmla="*/ 76 h 709"/>
                <a:gd name="T16" fmla="*/ 484 w 918"/>
                <a:gd name="T17" fmla="*/ 76 h 709"/>
                <a:gd name="T18" fmla="*/ 632 w 918"/>
                <a:gd name="T19" fmla="*/ 128 h 709"/>
                <a:gd name="T20" fmla="*/ 697 w 918"/>
                <a:gd name="T21" fmla="*/ 176 h 709"/>
                <a:gd name="T22" fmla="*/ 838 w 918"/>
                <a:gd name="T23" fmla="*/ 326 h 709"/>
                <a:gd name="T24" fmla="*/ 818 w 918"/>
                <a:gd name="T25" fmla="*/ 436 h 709"/>
                <a:gd name="T26" fmla="*/ 758 w 918"/>
                <a:gd name="T27" fmla="*/ 497 h 709"/>
                <a:gd name="T28" fmla="*/ 654 w 918"/>
                <a:gd name="T29" fmla="*/ 577 h 709"/>
                <a:gd name="T30" fmla="*/ 569 w 918"/>
                <a:gd name="T31" fmla="*/ 616 h 709"/>
                <a:gd name="T32" fmla="*/ 523 w 918"/>
                <a:gd name="T33" fmla="*/ 629 h 709"/>
                <a:gd name="T34" fmla="*/ 464 w 918"/>
                <a:gd name="T35" fmla="*/ 634 h 709"/>
                <a:gd name="T36" fmla="*/ 377 w 918"/>
                <a:gd name="T37" fmla="*/ 12 h 709"/>
                <a:gd name="T38" fmla="*/ 220 w 918"/>
                <a:gd name="T39" fmla="*/ 79 h 709"/>
                <a:gd name="T40" fmla="*/ 86 w 918"/>
                <a:gd name="T41" fmla="*/ 173 h 709"/>
                <a:gd name="T42" fmla="*/ 26 w 918"/>
                <a:gd name="T43" fmla="*/ 224 h 709"/>
                <a:gd name="T44" fmla="*/ 0 w 918"/>
                <a:gd name="T45" fmla="*/ 382 h 709"/>
                <a:gd name="T46" fmla="*/ 66 w 918"/>
                <a:gd name="T47" fmla="*/ 477 h 709"/>
                <a:gd name="T48" fmla="*/ 163 w 918"/>
                <a:gd name="T49" fmla="*/ 581 h 709"/>
                <a:gd name="T50" fmla="*/ 337 w 918"/>
                <a:gd name="T51" fmla="*/ 686 h 709"/>
                <a:gd name="T52" fmla="*/ 439 w 918"/>
                <a:gd name="T53" fmla="*/ 708 h 709"/>
                <a:gd name="T54" fmla="*/ 491 w 918"/>
                <a:gd name="T55" fmla="*/ 708 h 709"/>
                <a:gd name="T56" fmla="*/ 542 w 918"/>
                <a:gd name="T57" fmla="*/ 701 h 709"/>
                <a:gd name="T58" fmla="*/ 728 w 918"/>
                <a:gd name="T59" fmla="*/ 622 h 709"/>
                <a:gd name="T60" fmla="*/ 918 w 918"/>
                <a:gd name="T61" fmla="*/ 450 h 709"/>
                <a:gd name="T62" fmla="*/ 866 w 918"/>
                <a:gd name="T63" fmla="*/ 231 h 709"/>
                <a:gd name="T64" fmla="*/ 699 w 918"/>
                <a:gd name="T65" fmla="*/ 83 h 709"/>
                <a:gd name="T66" fmla="*/ 650 w 918"/>
                <a:gd name="T67" fmla="*/ 52 h 709"/>
                <a:gd name="T68" fmla="*/ 572 w 918"/>
                <a:gd name="T69" fmla="*/ 18 h 709"/>
                <a:gd name="T70" fmla="*/ 545 w 918"/>
                <a:gd name="T71" fmla="*/ 10 h 709"/>
                <a:gd name="T72" fmla="*/ 467 w 918"/>
                <a:gd name="T73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8" h="709">
                  <a:moveTo>
                    <a:pt x="464" y="634"/>
                  </a:moveTo>
                  <a:cubicBezTo>
                    <a:pt x="458" y="634"/>
                    <a:pt x="451" y="634"/>
                    <a:pt x="444" y="633"/>
                  </a:cubicBezTo>
                  <a:cubicBezTo>
                    <a:pt x="401" y="631"/>
                    <a:pt x="360" y="617"/>
                    <a:pt x="322" y="598"/>
                  </a:cubicBezTo>
                  <a:cubicBezTo>
                    <a:pt x="285" y="580"/>
                    <a:pt x="251" y="554"/>
                    <a:pt x="220" y="527"/>
                  </a:cubicBezTo>
                  <a:cubicBezTo>
                    <a:pt x="207" y="515"/>
                    <a:pt x="195" y="503"/>
                    <a:pt x="183" y="491"/>
                  </a:cubicBezTo>
                  <a:cubicBezTo>
                    <a:pt x="172" y="479"/>
                    <a:pt x="161" y="466"/>
                    <a:pt x="151" y="453"/>
                  </a:cubicBezTo>
                  <a:cubicBezTo>
                    <a:pt x="131" y="428"/>
                    <a:pt x="115" y="404"/>
                    <a:pt x="101" y="383"/>
                  </a:cubicBezTo>
                  <a:cubicBezTo>
                    <a:pt x="95" y="373"/>
                    <a:pt x="89" y="363"/>
                    <a:pt x="84" y="354"/>
                  </a:cubicBezTo>
                  <a:cubicBezTo>
                    <a:pt x="79" y="345"/>
                    <a:pt x="74" y="337"/>
                    <a:pt x="71" y="331"/>
                  </a:cubicBezTo>
                  <a:cubicBezTo>
                    <a:pt x="64" y="318"/>
                    <a:pt x="61" y="310"/>
                    <a:pt x="61" y="310"/>
                  </a:cubicBezTo>
                  <a:cubicBezTo>
                    <a:pt x="61" y="310"/>
                    <a:pt x="75" y="295"/>
                    <a:pt x="98" y="272"/>
                  </a:cubicBezTo>
                  <a:cubicBezTo>
                    <a:pt x="122" y="249"/>
                    <a:pt x="156" y="218"/>
                    <a:pt x="195" y="189"/>
                  </a:cubicBezTo>
                  <a:cubicBezTo>
                    <a:pt x="215" y="174"/>
                    <a:pt x="237" y="158"/>
                    <a:pt x="259" y="144"/>
                  </a:cubicBezTo>
                  <a:cubicBezTo>
                    <a:pt x="282" y="130"/>
                    <a:pt x="305" y="117"/>
                    <a:pt x="330" y="107"/>
                  </a:cubicBezTo>
                  <a:cubicBezTo>
                    <a:pt x="354" y="96"/>
                    <a:pt x="379" y="87"/>
                    <a:pt x="405" y="82"/>
                  </a:cubicBezTo>
                  <a:cubicBezTo>
                    <a:pt x="418" y="79"/>
                    <a:pt x="431" y="77"/>
                    <a:pt x="444" y="76"/>
                  </a:cubicBezTo>
                  <a:cubicBezTo>
                    <a:pt x="452" y="76"/>
                    <a:pt x="459" y="75"/>
                    <a:pt x="467" y="75"/>
                  </a:cubicBezTo>
                  <a:cubicBezTo>
                    <a:pt x="473" y="75"/>
                    <a:pt x="478" y="75"/>
                    <a:pt x="484" y="76"/>
                  </a:cubicBezTo>
                  <a:cubicBezTo>
                    <a:pt x="510" y="78"/>
                    <a:pt x="536" y="84"/>
                    <a:pt x="561" y="93"/>
                  </a:cubicBezTo>
                  <a:cubicBezTo>
                    <a:pt x="586" y="102"/>
                    <a:pt x="610" y="114"/>
                    <a:pt x="632" y="128"/>
                  </a:cubicBezTo>
                  <a:cubicBezTo>
                    <a:pt x="644" y="135"/>
                    <a:pt x="655" y="143"/>
                    <a:pt x="666" y="151"/>
                  </a:cubicBezTo>
                  <a:cubicBezTo>
                    <a:pt x="676" y="159"/>
                    <a:pt x="687" y="167"/>
                    <a:pt x="697" y="176"/>
                  </a:cubicBezTo>
                  <a:cubicBezTo>
                    <a:pt x="718" y="193"/>
                    <a:pt x="737" y="211"/>
                    <a:pt x="754" y="229"/>
                  </a:cubicBezTo>
                  <a:cubicBezTo>
                    <a:pt x="789" y="265"/>
                    <a:pt x="818" y="300"/>
                    <a:pt x="838" y="326"/>
                  </a:cubicBezTo>
                  <a:cubicBezTo>
                    <a:pt x="858" y="352"/>
                    <a:pt x="869" y="370"/>
                    <a:pt x="869" y="370"/>
                  </a:cubicBezTo>
                  <a:cubicBezTo>
                    <a:pt x="869" y="370"/>
                    <a:pt x="851" y="398"/>
                    <a:pt x="818" y="436"/>
                  </a:cubicBezTo>
                  <a:cubicBezTo>
                    <a:pt x="810" y="445"/>
                    <a:pt x="801" y="455"/>
                    <a:pt x="791" y="466"/>
                  </a:cubicBezTo>
                  <a:cubicBezTo>
                    <a:pt x="781" y="476"/>
                    <a:pt x="770" y="487"/>
                    <a:pt x="758" y="497"/>
                  </a:cubicBezTo>
                  <a:cubicBezTo>
                    <a:pt x="735" y="519"/>
                    <a:pt x="709" y="541"/>
                    <a:pt x="680" y="560"/>
                  </a:cubicBezTo>
                  <a:cubicBezTo>
                    <a:pt x="671" y="566"/>
                    <a:pt x="662" y="572"/>
                    <a:pt x="654" y="577"/>
                  </a:cubicBezTo>
                  <a:cubicBezTo>
                    <a:pt x="645" y="582"/>
                    <a:pt x="636" y="587"/>
                    <a:pt x="626" y="592"/>
                  </a:cubicBezTo>
                  <a:cubicBezTo>
                    <a:pt x="608" y="601"/>
                    <a:pt x="589" y="609"/>
                    <a:pt x="569" y="616"/>
                  </a:cubicBezTo>
                  <a:cubicBezTo>
                    <a:pt x="559" y="619"/>
                    <a:pt x="549" y="622"/>
                    <a:pt x="539" y="625"/>
                  </a:cubicBezTo>
                  <a:cubicBezTo>
                    <a:pt x="534" y="626"/>
                    <a:pt x="528" y="628"/>
                    <a:pt x="523" y="629"/>
                  </a:cubicBezTo>
                  <a:cubicBezTo>
                    <a:pt x="518" y="629"/>
                    <a:pt x="513" y="630"/>
                    <a:pt x="508" y="631"/>
                  </a:cubicBezTo>
                  <a:cubicBezTo>
                    <a:pt x="493" y="633"/>
                    <a:pt x="479" y="634"/>
                    <a:pt x="464" y="634"/>
                  </a:cubicBezTo>
                  <a:moveTo>
                    <a:pt x="467" y="0"/>
                  </a:moveTo>
                  <a:cubicBezTo>
                    <a:pt x="437" y="0"/>
                    <a:pt x="407" y="4"/>
                    <a:pt x="377" y="12"/>
                  </a:cubicBezTo>
                  <a:cubicBezTo>
                    <a:pt x="341" y="21"/>
                    <a:pt x="305" y="35"/>
                    <a:pt x="271" y="52"/>
                  </a:cubicBezTo>
                  <a:cubicBezTo>
                    <a:pt x="254" y="60"/>
                    <a:pt x="237" y="70"/>
                    <a:pt x="220" y="79"/>
                  </a:cubicBezTo>
                  <a:cubicBezTo>
                    <a:pt x="204" y="89"/>
                    <a:pt x="188" y="99"/>
                    <a:pt x="172" y="109"/>
                  </a:cubicBezTo>
                  <a:cubicBezTo>
                    <a:pt x="141" y="130"/>
                    <a:pt x="112" y="153"/>
                    <a:pt x="86" y="173"/>
                  </a:cubicBezTo>
                  <a:cubicBezTo>
                    <a:pt x="63" y="191"/>
                    <a:pt x="43" y="208"/>
                    <a:pt x="26" y="224"/>
                  </a:cubicBezTo>
                  <a:cubicBezTo>
                    <a:pt x="26" y="224"/>
                    <a:pt x="26" y="224"/>
                    <a:pt x="26" y="224"/>
                  </a:cubicBezTo>
                  <a:cubicBezTo>
                    <a:pt x="26" y="224"/>
                    <a:pt x="26" y="224"/>
                    <a:pt x="26" y="224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11" y="400"/>
                    <a:pt x="25" y="421"/>
                    <a:pt x="41" y="444"/>
                  </a:cubicBezTo>
                  <a:cubicBezTo>
                    <a:pt x="48" y="455"/>
                    <a:pt x="57" y="466"/>
                    <a:pt x="66" y="477"/>
                  </a:cubicBezTo>
                  <a:cubicBezTo>
                    <a:pt x="74" y="489"/>
                    <a:pt x="84" y="500"/>
                    <a:pt x="94" y="511"/>
                  </a:cubicBezTo>
                  <a:cubicBezTo>
                    <a:pt x="115" y="535"/>
                    <a:pt x="137" y="558"/>
                    <a:pt x="163" y="581"/>
                  </a:cubicBezTo>
                  <a:cubicBezTo>
                    <a:pt x="188" y="603"/>
                    <a:pt x="215" y="623"/>
                    <a:pt x="244" y="641"/>
                  </a:cubicBezTo>
                  <a:cubicBezTo>
                    <a:pt x="273" y="660"/>
                    <a:pt x="304" y="675"/>
                    <a:pt x="337" y="686"/>
                  </a:cubicBezTo>
                  <a:cubicBezTo>
                    <a:pt x="353" y="692"/>
                    <a:pt x="370" y="697"/>
                    <a:pt x="387" y="701"/>
                  </a:cubicBezTo>
                  <a:cubicBezTo>
                    <a:pt x="404" y="705"/>
                    <a:pt x="421" y="707"/>
                    <a:pt x="439" y="708"/>
                  </a:cubicBezTo>
                  <a:cubicBezTo>
                    <a:pt x="448" y="709"/>
                    <a:pt x="456" y="709"/>
                    <a:pt x="465" y="709"/>
                  </a:cubicBezTo>
                  <a:cubicBezTo>
                    <a:pt x="474" y="709"/>
                    <a:pt x="482" y="709"/>
                    <a:pt x="491" y="708"/>
                  </a:cubicBezTo>
                  <a:cubicBezTo>
                    <a:pt x="500" y="708"/>
                    <a:pt x="508" y="707"/>
                    <a:pt x="517" y="706"/>
                  </a:cubicBezTo>
                  <a:cubicBezTo>
                    <a:pt x="525" y="704"/>
                    <a:pt x="534" y="703"/>
                    <a:pt x="542" y="701"/>
                  </a:cubicBezTo>
                  <a:cubicBezTo>
                    <a:pt x="576" y="694"/>
                    <a:pt x="609" y="683"/>
                    <a:pt x="640" y="670"/>
                  </a:cubicBezTo>
                  <a:cubicBezTo>
                    <a:pt x="671" y="657"/>
                    <a:pt x="700" y="640"/>
                    <a:pt x="728" y="622"/>
                  </a:cubicBezTo>
                  <a:cubicBezTo>
                    <a:pt x="756" y="603"/>
                    <a:pt x="782" y="584"/>
                    <a:pt x="806" y="563"/>
                  </a:cubicBezTo>
                  <a:cubicBezTo>
                    <a:pt x="851" y="524"/>
                    <a:pt x="889" y="484"/>
                    <a:pt x="918" y="450"/>
                  </a:cubicBezTo>
                  <a:cubicBezTo>
                    <a:pt x="918" y="291"/>
                    <a:pt x="918" y="291"/>
                    <a:pt x="918" y="291"/>
                  </a:cubicBezTo>
                  <a:cubicBezTo>
                    <a:pt x="903" y="272"/>
                    <a:pt x="885" y="252"/>
                    <a:pt x="866" y="231"/>
                  </a:cubicBezTo>
                  <a:cubicBezTo>
                    <a:pt x="843" y="206"/>
                    <a:pt x="817" y="180"/>
                    <a:pt x="789" y="154"/>
                  </a:cubicBezTo>
                  <a:cubicBezTo>
                    <a:pt x="762" y="129"/>
                    <a:pt x="731" y="104"/>
                    <a:pt x="699" y="83"/>
                  </a:cubicBezTo>
                  <a:cubicBezTo>
                    <a:pt x="691" y="77"/>
                    <a:pt x="683" y="72"/>
                    <a:pt x="675" y="67"/>
                  </a:cubicBezTo>
                  <a:cubicBezTo>
                    <a:pt x="667" y="62"/>
                    <a:pt x="659" y="57"/>
                    <a:pt x="650" y="52"/>
                  </a:cubicBezTo>
                  <a:cubicBezTo>
                    <a:pt x="634" y="43"/>
                    <a:pt x="616" y="35"/>
                    <a:pt x="599" y="28"/>
                  </a:cubicBezTo>
                  <a:cubicBezTo>
                    <a:pt x="590" y="24"/>
                    <a:pt x="581" y="21"/>
                    <a:pt x="572" y="18"/>
                  </a:cubicBezTo>
                  <a:cubicBezTo>
                    <a:pt x="568" y="16"/>
                    <a:pt x="563" y="15"/>
                    <a:pt x="559" y="14"/>
                  </a:cubicBezTo>
                  <a:cubicBezTo>
                    <a:pt x="554" y="13"/>
                    <a:pt x="550" y="11"/>
                    <a:pt x="545" y="10"/>
                  </a:cubicBezTo>
                  <a:cubicBezTo>
                    <a:pt x="527" y="6"/>
                    <a:pt x="508" y="2"/>
                    <a:pt x="489" y="1"/>
                  </a:cubicBezTo>
                  <a:cubicBezTo>
                    <a:pt x="482" y="1"/>
                    <a:pt x="474" y="0"/>
                    <a:pt x="4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7">
              <a:extLst>
                <a:ext uri="{FF2B5EF4-FFF2-40B4-BE49-F238E27FC236}">
                  <a16:creationId xmlns="" xmlns:a16="http://schemas.microsoft.com/office/drawing/2014/main" id="{0A07D954-9CA7-44B1-98FC-FA33F99251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814295" y="304799"/>
              <a:ext cx="252413" cy="746125"/>
            </a:xfrm>
            <a:custGeom>
              <a:avLst/>
              <a:gdLst>
                <a:gd name="T0" fmla="*/ 84 w 84"/>
                <a:gd name="T1" fmla="*/ 0 h 248"/>
                <a:gd name="T2" fmla="*/ 16 w 84"/>
                <a:gd name="T3" fmla="*/ 59 h 248"/>
                <a:gd name="T4" fmla="*/ 0 w 84"/>
                <a:gd name="T5" fmla="*/ 173 h 248"/>
                <a:gd name="T6" fmla="*/ 53 w 84"/>
                <a:gd name="T7" fmla="*/ 248 h 248"/>
                <a:gd name="T8" fmla="*/ 84 w 84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48">
                  <a:moveTo>
                    <a:pt x="84" y="0"/>
                  </a:moveTo>
                  <a:cubicBezTo>
                    <a:pt x="58" y="21"/>
                    <a:pt x="35" y="41"/>
                    <a:pt x="16" y="59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4" y="195"/>
                    <a:pt x="32" y="221"/>
                    <a:pt x="53" y="248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8">
              <a:extLst>
                <a:ext uri="{FF2B5EF4-FFF2-40B4-BE49-F238E27FC236}">
                  <a16:creationId xmlns="" xmlns:a16="http://schemas.microsoft.com/office/drawing/2014/main" id="{95AECA73-75E2-4BA5-86CD-54005B1BA2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54019" y="55562"/>
              <a:ext cx="309563" cy="1331913"/>
            </a:xfrm>
            <a:custGeom>
              <a:avLst/>
              <a:gdLst>
                <a:gd name="T0" fmla="*/ 103 w 103"/>
                <a:gd name="T1" fmla="*/ 0 h 443"/>
                <a:gd name="T2" fmla="*/ 41 w 103"/>
                <a:gd name="T3" fmla="*/ 34 h 443"/>
                <a:gd name="T4" fmla="*/ 0 w 103"/>
                <a:gd name="T5" fmla="*/ 395 h 443"/>
                <a:gd name="T6" fmla="*/ 5 w 103"/>
                <a:gd name="T7" fmla="*/ 400 h 443"/>
                <a:gd name="T8" fmla="*/ 59 w 103"/>
                <a:gd name="T9" fmla="*/ 443 h 443"/>
                <a:gd name="T10" fmla="*/ 103 w 103"/>
                <a:gd name="T11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443">
                  <a:moveTo>
                    <a:pt x="103" y="0"/>
                  </a:moveTo>
                  <a:cubicBezTo>
                    <a:pt x="82" y="10"/>
                    <a:pt x="61" y="21"/>
                    <a:pt x="41" y="34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5" y="400"/>
                    <a:pt x="5" y="400"/>
                    <a:pt x="5" y="400"/>
                  </a:cubicBezTo>
                  <a:cubicBezTo>
                    <a:pt x="22" y="415"/>
                    <a:pt x="40" y="430"/>
                    <a:pt x="59" y="443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29">
              <a:extLst>
                <a:ext uri="{FF2B5EF4-FFF2-40B4-BE49-F238E27FC236}">
                  <a16:creationId xmlns="" xmlns:a16="http://schemas.microsoft.com/office/drawing/2014/main" id="{D70E65A8-0828-402B-A7A5-F25CA2034B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527081" y="-39688"/>
              <a:ext cx="307975" cy="1589088"/>
            </a:xfrm>
            <a:custGeom>
              <a:avLst/>
              <a:gdLst>
                <a:gd name="T0" fmla="*/ 103 w 103"/>
                <a:gd name="T1" fmla="*/ 0 h 529"/>
                <a:gd name="T2" fmla="*/ 74 w 103"/>
                <a:gd name="T3" fmla="*/ 3 h 529"/>
                <a:gd name="T4" fmla="*/ 44 w 103"/>
                <a:gd name="T5" fmla="*/ 9 h 529"/>
                <a:gd name="T6" fmla="*/ 0 w 103"/>
                <a:gd name="T7" fmla="*/ 510 h 529"/>
                <a:gd name="T8" fmla="*/ 31 w 103"/>
                <a:gd name="T9" fmla="*/ 521 h 529"/>
                <a:gd name="T10" fmla="*/ 63 w 103"/>
                <a:gd name="T11" fmla="*/ 529 h 529"/>
                <a:gd name="T12" fmla="*/ 103 w 103"/>
                <a:gd name="T13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29">
                  <a:moveTo>
                    <a:pt x="103" y="0"/>
                  </a:moveTo>
                  <a:cubicBezTo>
                    <a:pt x="93" y="0"/>
                    <a:pt x="83" y="1"/>
                    <a:pt x="74" y="3"/>
                  </a:cubicBezTo>
                  <a:cubicBezTo>
                    <a:pt x="64" y="4"/>
                    <a:pt x="54" y="6"/>
                    <a:pt x="44" y="9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10" y="514"/>
                    <a:pt x="20" y="518"/>
                    <a:pt x="31" y="521"/>
                  </a:cubicBezTo>
                  <a:cubicBezTo>
                    <a:pt x="41" y="525"/>
                    <a:pt x="52" y="527"/>
                    <a:pt x="63" y="529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30">
              <a:extLst>
                <a:ext uri="{FF2B5EF4-FFF2-40B4-BE49-F238E27FC236}">
                  <a16:creationId xmlns="" xmlns:a16="http://schemas.microsoft.com/office/drawing/2014/main" id="{B7A0C988-3B50-4D2B-8369-C75C967CDA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919191" y="-28576"/>
              <a:ext cx="276224" cy="1592263"/>
            </a:xfrm>
            <a:custGeom>
              <a:avLst/>
              <a:gdLst>
                <a:gd name="T0" fmla="*/ 34 w 92"/>
                <a:gd name="T1" fmla="*/ 0 h 530"/>
                <a:gd name="T2" fmla="*/ 0 w 92"/>
                <a:gd name="T3" fmla="*/ 530 h 530"/>
                <a:gd name="T4" fmla="*/ 64 w 92"/>
                <a:gd name="T5" fmla="*/ 519 h 530"/>
                <a:gd name="T6" fmla="*/ 92 w 92"/>
                <a:gd name="T7" fmla="*/ 19 h 530"/>
                <a:gd name="T8" fmla="*/ 34 w 92"/>
                <a:gd name="T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30">
                  <a:moveTo>
                    <a:pt x="34" y="0"/>
                  </a:moveTo>
                  <a:cubicBezTo>
                    <a:pt x="0" y="530"/>
                    <a:pt x="0" y="530"/>
                    <a:pt x="0" y="530"/>
                  </a:cubicBezTo>
                  <a:cubicBezTo>
                    <a:pt x="22" y="528"/>
                    <a:pt x="43" y="525"/>
                    <a:pt x="64" y="5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73" y="11"/>
                    <a:pt x="54" y="4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31">
              <a:extLst>
                <a:ext uri="{FF2B5EF4-FFF2-40B4-BE49-F238E27FC236}">
                  <a16:creationId xmlns="" xmlns:a16="http://schemas.microsoft.com/office/drawing/2014/main" id="{18F59FC5-2EFA-4AE9-AFF9-EE65175E39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19239" y="128587"/>
              <a:ext cx="231775" cy="1322388"/>
            </a:xfrm>
            <a:custGeom>
              <a:avLst/>
              <a:gdLst>
                <a:gd name="T0" fmla="*/ 20 w 77"/>
                <a:gd name="T1" fmla="*/ 0 h 440"/>
                <a:gd name="T2" fmla="*/ 0 w 77"/>
                <a:gd name="T3" fmla="*/ 440 h 440"/>
                <a:gd name="T4" fmla="*/ 56 w 77"/>
                <a:gd name="T5" fmla="*/ 408 h 440"/>
                <a:gd name="T6" fmla="*/ 65 w 77"/>
                <a:gd name="T7" fmla="*/ 401 h 440"/>
                <a:gd name="T8" fmla="*/ 77 w 77"/>
                <a:gd name="T9" fmla="*/ 43 h 440"/>
                <a:gd name="T10" fmla="*/ 49 w 77"/>
                <a:gd name="T11" fmla="*/ 21 h 440"/>
                <a:gd name="T12" fmla="*/ 20 w 77"/>
                <a:gd name="T13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40">
                  <a:moveTo>
                    <a:pt x="20" y="0"/>
                  </a:moveTo>
                  <a:cubicBezTo>
                    <a:pt x="0" y="440"/>
                    <a:pt x="0" y="440"/>
                    <a:pt x="0" y="440"/>
                  </a:cubicBezTo>
                  <a:cubicBezTo>
                    <a:pt x="20" y="430"/>
                    <a:pt x="38" y="420"/>
                    <a:pt x="56" y="408"/>
                  </a:cubicBezTo>
                  <a:cubicBezTo>
                    <a:pt x="59" y="406"/>
                    <a:pt x="62" y="404"/>
                    <a:pt x="65" y="401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68" y="35"/>
                    <a:pt x="59" y="28"/>
                    <a:pt x="49" y="21"/>
                  </a:cubicBezTo>
                  <a:cubicBezTo>
                    <a:pt x="40" y="13"/>
                    <a:pt x="30" y="6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32">
              <a:extLst>
                <a:ext uri="{FF2B5EF4-FFF2-40B4-BE49-F238E27FC236}">
                  <a16:creationId xmlns="" xmlns:a16="http://schemas.microsoft.com/office/drawing/2014/main" id="{1E7B459D-63BE-43B5-B805-5EF643FE14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19310" y="434974"/>
              <a:ext cx="193675" cy="733425"/>
            </a:xfrm>
            <a:custGeom>
              <a:avLst/>
              <a:gdLst>
                <a:gd name="T0" fmla="*/ 6 w 65"/>
                <a:gd name="T1" fmla="*/ 0 h 244"/>
                <a:gd name="T2" fmla="*/ 0 w 65"/>
                <a:gd name="T3" fmla="*/ 244 h 244"/>
                <a:gd name="T4" fmla="*/ 35 w 65"/>
                <a:gd name="T5" fmla="*/ 209 h 244"/>
                <a:gd name="T6" fmla="*/ 64 w 65"/>
                <a:gd name="T7" fmla="*/ 177 h 244"/>
                <a:gd name="T8" fmla="*/ 65 w 65"/>
                <a:gd name="T9" fmla="*/ 70 h 244"/>
                <a:gd name="T10" fmla="*/ 39 w 65"/>
                <a:gd name="T11" fmla="*/ 37 h 244"/>
                <a:gd name="T12" fmla="*/ 6 w 65"/>
                <a:gd name="T1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4">
                  <a:moveTo>
                    <a:pt x="6" y="0"/>
                  </a:moveTo>
                  <a:cubicBezTo>
                    <a:pt x="0" y="244"/>
                    <a:pt x="0" y="244"/>
                    <a:pt x="0" y="244"/>
                  </a:cubicBezTo>
                  <a:cubicBezTo>
                    <a:pt x="13" y="232"/>
                    <a:pt x="25" y="220"/>
                    <a:pt x="35" y="209"/>
                  </a:cubicBezTo>
                  <a:cubicBezTo>
                    <a:pt x="46" y="198"/>
                    <a:pt x="55" y="187"/>
                    <a:pt x="64" y="177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58" y="60"/>
                    <a:pt x="49" y="49"/>
                    <a:pt x="39" y="37"/>
                  </a:cubicBezTo>
                  <a:cubicBezTo>
                    <a:pt x="29" y="25"/>
                    <a:pt x="18" y="13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8" t="11088" r="-1"/>
          <a:stretch/>
        </p:blipFill>
        <p:spPr>
          <a:xfrm>
            <a:off x="-26699" y="125260"/>
            <a:ext cx="4936901" cy="6751402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="" xmlns:a16="http://schemas.microsoft.com/office/drawing/2014/main" id="{8EC4CEF6-77C4-4067-B9CD-D7CBD3F515EA}"/>
              </a:ext>
            </a:extLst>
          </p:cNvPr>
          <p:cNvSpPr txBox="1">
            <a:spLocks/>
          </p:cNvSpPr>
          <p:nvPr/>
        </p:nvSpPr>
        <p:spPr>
          <a:xfrm>
            <a:off x="4150742" y="443112"/>
            <a:ext cx="5338651" cy="161472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29ABE2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 dirty="0">
                <a:solidFill>
                  <a:srgbClr val="0E4E68"/>
                </a:solidFill>
              </a:rPr>
              <a:t>Lorem ipsum dolor sit </a:t>
            </a:r>
            <a:r>
              <a:rPr lang="en-US" sz="3600" dirty="0" err="1">
                <a:solidFill>
                  <a:srgbClr val="0E4E68"/>
                </a:solidFill>
              </a:rPr>
              <a:t>amet</a:t>
            </a:r>
            <a:r>
              <a:rPr lang="en-US" sz="3600" dirty="0">
                <a:solidFill>
                  <a:srgbClr val="0E4E68"/>
                </a:solidFill>
              </a:rPr>
              <a:t> </a:t>
            </a:r>
            <a:r>
              <a:rPr lang="en-US" sz="3600" dirty="0" err="1">
                <a:solidFill>
                  <a:srgbClr val="0E4E68"/>
                </a:solidFill>
              </a:rPr>
              <a:t>consectetuer</a:t>
            </a:r>
            <a:endParaRPr lang="en-US" sz="3600" dirty="0">
              <a:solidFill>
                <a:srgbClr val="0E4E6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3034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Tema de Office">
  <a:themeElements>
    <a:clrScheme name="Personalizado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C00000"/>
      </a:folHlink>
    </a:clrScheme>
    <a:fontScheme name="Personalizado 3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1154</TotalTime>
  <Words>811</Words>
  <Application>Microsoft Office PowerPoint</Application>
  <PresentationFormat>Custom</PresentationFormat>
  <Paragraphs>94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Tema de Office</vt:lpstr>
      <vt:lpstr>PowerPoint Presentation</vt:lpstr>
      <vt:lpstr>PowerPoint Presentation</vt:lpstr>
      <vt:lpstr>PowerPoint Presentation</vt:lpstr>
      <vt:lpstr>Lorem ipsum dolor sit amet consectetuer</vt:lpstr>
      <vt:lpstr>Lorem ipsum dolor sit amet consectetuer</vt:lpstr>
      <vt:lpstr>PowerPoint Presentation</vt:lpstr>
      <vt:lpstr>Lorem ipsum dolor sit amet, consectetuer elit.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USUARIO4</dc:creator>
  <cp:lastModifiedBy>USER</cp:lastModifiedBy>
  <cp:revision>192</cp:revision>
  <dcterms:created xsi:type="dcterms:W3CDTF">2019-05-28T15:15:07Z</dcterms:created>
  <dcterms:modified xsi:type="dcterms:W3CDTF">2022-07-21T06:37:11Z</dcterms:modified>
</cp:coreProperties>
</file>