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2.xml" ContentType="application/vnd.openxmlformats-officedocument.presentationml.notesSlide+xml"/>
  <Override PartName="/ppt/charts/chart6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5" r:id="rId3"/>
    <p:sldId id="287" r:id="rId4"/>
    <p:sldId id="277" r:id="rId5"/>
    <p:sldId id="278" r:id="rId6"/>
    <p:sldId id="279" r:id="rId7"/>
    <p:sldId id="280" r:id="rId8"/>
    <p:sldId id="281" r:id="rId9"/>
    <p:sldId id="282" r:id="rId10"/>
    <p:sldId id="28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0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624" userDrawn="1">
          <p15:clr>
            <a:srgbClr val="A4A3A4"/>
          </p15:clr>
        </p15:guide>
        <p15:guide id="4" orient="horz" pos="3984" userDrawn="1">
          <p15:clr>
            <a:srgbClr val="A4A3A4"/>
          </p15:clr>
        </p15:guide>
        <p15:guide id="5" pos="192" userDrawn="1">
          <p15:clr>
            <a:srgbClr val="A4A3A4"/>
          </p15:clr>
        </p15:guide>
        <p15:guide id="6" pos="74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3450" autoAdjust="0"/>
  </p:normalViewPr>
  <p:slideViewPr>
    <p:cSldViewPr snapToGrid="0" showGuides="1">
      <p:cViewPr>
        <p:scale>
          <a:sx n="75" d="100"/>
          <a:sy n="75" d="100"/>
        </p:scale>
        <p:origin x="-1896" y="-828"/>
      </p:cViewPr>
      <p:guideLst>
        <p:guide orient="horz" pos="2304"/>
        <p:guide orient="horz" pos="624"/>
        <p:guide orient="horz" pos="3984"/>
        <p:guide pos="3840"/>
        <p:guide pos="192"/>
        <p:guide pos="74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B36-463E-8912-834A12DE9B2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B36-463E-8912-834A12DE9B2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B36-463E-8912-834A12DE9B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3325696"/>
        <c:axId val="173397120"/>
        <c:axId val="135906624"/>
      </c:bar3DChart>
      <c:catAx>
        <c:axId val="173325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397120"/>
        <c:crosses val="autoZero"/>
        <c:auto val="1"/>
        <c:lblAlgn val="ctr"/>
        <c:lblOffset val="100"/>
        <c:noMultiLvlLbl val="0"/>
      </c:catAx>
      <c:valAx>
        <c:axId val="173397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325696"/>
        <c:crosses val="autoZero"/>
        <c:crossBetween val="between"/>
      </c:valAx>
      <c:serAx>
        <c:axId val="13590662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397120"/>
        <c:crosses val="autoZero"/>
      </c:ser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1CD-4F5A-A77E-60E98141C32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1CD-4F5A-A77E-60E98141C32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1CD-4F5A-A77E-60E98141C3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7801472"/>
        <c:axId val="217803776"/>
      </c:barChart>
      <c:catAx>
        <c:axId val="217801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7803776"/>
        <c:crosses val="autoZero"/>
        <c:auto val="1"/>
        <c:lblAlgn val="ctr"/>
        <c:lblOffset val="100"/>
        <c:noMultiLvlLbl val="0"/>
      </c:catAx>
      <c:valAx>
        <c:axId val="2178037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7801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0EF-4DD6-BF3B-36840C1F26FC}"/>
              </c:ext>
            </c:extLst>
          </c:dPt>
          <c:dPt>
            <c:idx val="1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20EF-4DD6-BF3B-36840C1F26FC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0EF-4DD6-BF3B-36840C1F26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0EF-4DD6-BF3B-36840C1F26FC}"/>
              </c:ext>
            </c:extLst>
          </c:dPt>
          <c:dPt>
            <c:idx val="1"/>
            <c:bubble3D val="0"/>
            <c:spPr>
              <a:solidFill>
                <a:schemeClr val="bg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20EF-4DD6-BF3B-36840C1F26FC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45</c:v>
                </c:pt>
                <c:pt idx="1">
                  <c:v>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0EF-4DD6-BF3B-36840C1F26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31750">
              <a:solidFill>
                <a:schemeClr val="accent3"/>
              </a:solidFill>
            </a:ln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4</c:v>
                </c:pt>
                <c:pt idx="2">
                  <c:v>4.2</c:v>
                </c:pt>
                <c:pt idx="3">
                  <c:v>3</c:v>
                </c:pt>
                <c:pt idx="4">
                  <c:v>3.6</c:v>
                </c:pt>
                <c:pt idx="5">
                  <c:v>6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6</c:v>
                </c:pt>
                <c:pt idx="10">
                  <c:v>5.3</c:v>
                </c:pt>
                <c:pt idx="11">
                  <c:v>3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F07A-4B9E-9E03-211D2715256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31750">
              <a:solidFill>
                <a:schemeClr val="accent4"/>
              </a:solidFill>
            </a:ln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2.4</c:v>
                </c:pt>
                <c:pt idx="1">
                  <c:v>4.5</c:v>
                </c:pt>
                <c:pt idx="2">
                  <c:v>2</c:v>
                </c:pt>
                <c:pt idx="3">
                  <c:v>2.4</c:v>
                </c:pt>
                <c:pt idx="4">
                  <c:v>2</c:v>
                </c:pt>
                <c:pt idx="5">
                  <c:v>3.4</c:v>
                </c:pt>
                <c:pt idx="6">
                  <c:v>2.6</c:v>
                </c:pt>
                <c:pt idx="7">
                  <c:v>5.5</c:v>
                </c:pt>
                <c:pt idx="8">
                  <c:v>2</c:v>
                </c:pt>
                <c:pt idx="9">
                  <c:v>3</c:v>
                </c:pt>
                <c:pt idx="10">
                  <c:v>4</c:v>
                </c:pt>
                <c:pt idx="11">
                  <c:v>3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F07A-4B9E-9E03-211D2715256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31750">
              <a:solidFill>
                <a:schemeClr val="tx2"/>
              </a:solidFill>
            </a:ln>
          </c:spPr>
          <c:marker>
            <c:symbol val="none"/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</c:v>
                </c:pt>
                <c:pt idx="8">
                  <c:v>Sept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</c:v>
                </c:pt>
                <c:pt idx="1">
                  <c:v>2</c:v>
                </c:pt>
                <c:pt idx="2">
                  <c:v>2.4</c:v>
                </c:pt>
                <c:pt idx="3">
                  <c:v>2.4</c:v>
                </c:pt>
                <c:pt idx="4">
                  <c:v>4</c:v>
                </c:pt>
                <c:pt idx="5">
                  <c:v>3</c:v>
                </c:pt>
                <c:pt idx="6">
                  <c:v>3.4</c:v>
                </c:pt>
                <c:pt idx="7">
                  <c:v>2</c:v>
                </c:pt>
                <c:pt idx="8">
                  <c:v>5</c:v>
                </c:pt>
                <c:pt idx="9">
                  <c:v>5</c:v>
                </c:pt>
                <c:pt idx="10">
                  <c:v>2.5</c:v>
                </c:pt>
                <c:pt idx="11">
                  <c:v>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F07A-4B9E-9E03-211D271525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9693312"/>
        <c:axId val="249694848"/>
      </c:lineChart>
      <c:catAx>
        <c:axId val="2496933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249694848"/>
        <c:crosses val="autoZero"/>
        <c:auto val="1"/>
        <c:lblAlgn val="ctr"/>
        <c:lblOffset val="100"/>
        <c:noMultiLvlLbl val="0"/>
      </c:catAx>
      <c:valAx>
        <c:axId val="2496948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249693312"/>
        <c:crosses val="autoZero"/>
        <c:crossBetween val="between"/>
      </c:valAx>
      <c:spPr>
        <a:noFill/>
        <a:ln w="25388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99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C7B-46B3-9043-67BC3C48B5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C7B-46B3-9043-67BC3C48B5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5715328"/>
        <c:axId val="225716864"/>
      </c:radarChart>
      <c:catAx>
        <c:axId val="225715328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5716864"/>
        <c:crosses val="autoZero"/>
        <c:auto val="1"/>
        <c:lblAlgn val="ctr"/>
        <c:lblOffset val="100"/>
        <c:noMultiLvlLbl val="0"/>
      </c:catAx>
      <c:valAx>
        <c:axId val="225716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5715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FDF3C9-4B95-454B-89E2-3B303FD10E72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777555-6C30-49BB-9899-BEC6BEC94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308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4FXhqFqvdV8?utm_source=unsplash&amp;utm_medium=referral&amp;utm_content=creditCopyText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unsplash.com/search/photos/analytic-data?utm_source=unsplash&amp;utm_medium=referral&amp;utm_content=creditCopyText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777555-6C30-49BB-9899-BEC6BEC9460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41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777555-6C30-49BB-9899-BEC6BEC9460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886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rawpixel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on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Unsplash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777555-6C30-49BB-9899-BEC6BEC9460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697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10587F9-1CC0-4CD5-A1D0-0016CF5AFC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EE6805EA-E16C-4645-A502-BF4180234F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A383304-F661-4110-9A9C-4F9EC0439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3B23-9541-427B-BF30-19ED32D997B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ACC23A2-37F3-41FF-BDB8-D79949339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A4CB920-D6F3-4915-ADA9-B3EAF154D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B7FB-DB05-4EC1-88BB-396A86FF9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889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0F1F668-EAA0-4800-BD35-436F9CD99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A4E26215-2A3F-412C-B576-5C74A2485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3DB94EB-E813-41BC-9F26-40B275DBA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3B23-9541-427B-BF30-19ED32D997B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0E91141-1424-4182-A22A-3C000F813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67CF8B8-0396-429D-85CF-A5289333D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B7FB-DB05-4EC1-88BB-396A86FF9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619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41FF664A-50F3-430B-BAE2-96A2C8F8E0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30FB61C7-50AA-4819-A72A-14296F6E5E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8AECF52-6CAC-413F-97B4-D52FA9931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3B23-9541-427B-BF30-19ED32D997B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B07653F-F89E-4701-88BE-DA51B6A1E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8522DBA-99DF-4A2A-8A8B-1371FC89B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B7FB-DB05-4EC1-88BB-396A86FF9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807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5220055-722A-4E64-8C64-04512836C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23C758A-EAF2-4C51-8091-60595E6EF7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D417177-1D7A-4D7B-B936-CA4EFC8BC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3B23-9541-427B-BF30-19ED32D997B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AEAF2E8-71BE-4C63-9F16-36808C937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F22FFCA-3669-4417-B657-7F0A3CFF3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B7FB-DB05-4EC1-88BB-396A86FF9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622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2C7F065-E7F7-4905-94EC-7F2953217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45CDA04-2151-42EB-B1BF-76BDA78C2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8969B81-1DA2-445B-82BE-30BE686A2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3B23-9541-427B-BF30-19ED32D997B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5B0856B-E652-4081-AD39-469A81538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62A2E0B-7A57-452E-B0E4-C4E47F170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B7FB-DB05-4EC1-88BB-396A86FF9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66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0CB67D7-4269-433D-AA43-B091C243F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F7576EF-20F1-47E2-9DA8-FA99B90D34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4CAB7DE3-2797-4305-B64B-58C8A82EB2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447770DF-AD93-40F9-AAC5-3F5811A62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3B23-9541-427B-BF30-19ED32D997B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5BF4105-B860-47B7-8C8F-3DE9873CF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9B4AF93-70C2-4C5E-B701-59F54DADE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B7FB-DB05-4EC1-88BB-396A86FF9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731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5D7F757-102F-4250-9730-C4DC261A9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1020F6E-8FDF-4433-AAAF-650AE753AC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D4C74B6-266D-4252-844C-3350065125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DC42737A-60BC-488E-82BA-DCD59EE3F5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BA17955A-2961-44F3-87D4-96A219865C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F7C44067-9174-44D6-A016-EDD5754D4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3B23-9541-427B-BF30-19ED32D997B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D43F5EAC-31DC-4FB7-8D2B-104258A8F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7C9E7E09-3292-43D4-8CE1-1658ADEFB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B7FB-DB05-4EC1-88BB-396A86FF9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065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104AD91-CF42-41BA-A273-266E2FE05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88C4FA0-8A84-4990-984C-A607D0E2E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3B23-9541-427B-BF30-19ED32D997B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3537EC59-26B2-4825-8A25-CAF935CDE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6FBD27BD-2BE8-4BAD-8BFA-87DA4DF11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B7FB-DB05-4EC1-88BB-396A86FF9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676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7DF262C0-E6F2-4098-B219-6DD36FDF6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3B23-9541-427B-BF30-19ED32D997B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F137C0EC-63CA-4BA0-88AA-C8EEE2217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3F6C036-A5F0-4EF4-8B3D-F38273714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B7FB-DB05-4EC1-88BB-396A86FF993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arallelogram 4">
            <a:extLst>
              <a:ext uri="{FF2B5EF4-FFF2-40B4-BE49-F238E27FC236}">
                <a16:creationId xmlns="" xmlns:a16="http://schemas.microsoft.com/office/drawing/2014/main" id="{B2C9FDD9-C38A-41B9-9577-0C3AE47FB016}"/>
              </a:ext>
            </a:extLst>
          </p:cNvPr>
          <p:cNvSpPr/>
          <p:nvPr userDrawn="1"/>
        </p:nvSpPr>
        <p:spPr>
          <a:xfrm>
            <a:off x="10420350" y="0"/>
            <a:ext cx="1504950" cy="6858000"/>
          </a:xfrm>
          <a:prstGeom prst="parallelogram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0414E67D-3474-4B1B-BA5E-27ADCBDFC91C}"/>
              </a:ext>
            </a:extLst>
          </p:cNvPr>
          <p:cNvGrpSpPr/>
          <p:nvPr userDrawn="1"/>
        </p:nvGrpSpPr>
        <p:grpSpPr>
          <a:xfrm>
            <a:off x="742950" y="-1924050"/>
            <a:ext cx="10706100" cy="10706100"/>
            <a:chOff x="3117850" y="450850"/>
            <a:chExt cx="5956300" cy="5956300"/>
          </a:xfrm>
        </p:grpSpPr>
        <p:sp>
          <p:nvSpPr>
            <p:cNvPr id="7" name="Arc 6">
              <a:extLst>
                <a:ext uri="{FF2B5EF4-FFF2-40B4-BE49-F238E27FC236}">
                  <a16:creationId xmlns="" xmlns:a16="http://schemas.microsoft.com/office/drawing/2014/main" id="{B8C86559-13A2-454F-990E-B12145F5A764}"/>
                </a:ext>
              </a:extLst>
            </p:cNvPr>
            <p:cNvSpPr/>
            <p:nvPr/>
          </p:nvSpPr>
          <p:spPr>
            <a:xfrm>
              <a:off x="3117850" y="450850"/>
              <a:ext cx="5956300" cy="5956300"/>
            </a:xfrm>
            <a:prstGeom prst="arc">
              <a:avLst>
                <a:gd name="adj1" fmla="val 11294463"/>
                <a:gd name="adj2" fmla="val 21113174"/>
              </a:avLst>
            </a:prstGeom>
            <a:noFill/>
            <a:ln w="25400" cap="rnd">
              <a:solidFill>
                <a:schemeClr val="accent4">
                  <a:lumMod val="60000"/>
                  <a:lumOff val="40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c 7">
              <a:extLst>
                <a:ext uri="{FF2B5EF4-FFF2-40B4-BE49-F238E27FC236}">
                  <a16:creationId xmlns="" xmlns:a16="http://schemas.microsoft.com/office/drawing/2014/main" id="{8246C7C4-6E4D-4D12-B4FF-98EEA9D8207E}"/>
                </a:ext>
              </a:extLst>
            </p:cNvPr>
            <p:cNvSpPr/>
            <p:nvPr/>
          </p:nvSpPr>
          <p:spPr>
            <a:xfrm flipV="1">
              <a:off x="3117850" y="450850"/>
              <a:ext cx="5956300" cy="5956300"/>
            </a:xfrm>
            <a:prstGeom prst="arc">
              <a:avLst>
                <a:gd name="adj1" fmla="val 11294463"/>
                <a:gd name="adj2" fmla="val 21113174"/>
              </a:avLst>
            </a:prstGeom>
            <a:noFill/>
            <a:ln w="25400" cap="rnd">
              <a:solidFill>
                <a:schemeClr val="accent4">
                  <a:lumMod val="60000"/>
                  <a:lumOff val="40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72169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293F6F1-ED75-4FA9-A771-74DCA0257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5AC4FC0-5C90-41BE-8B84-00B1E8A096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0B325D4-CBA0-4954-9BD7-9938CCBC87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FBF63AF-56F8-4981-9B8B-C0FCB57CF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3B23-9541-427B-BF30-19ED32D997B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69E2066-DFB0-4E10-8274-48DB3B21A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EA6D5D2-6FB8-407C-BF27-63244526B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B7FB-DB05-4EC1-88BB-396A86FF9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101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BB2B2B5-8D7A-488D-B93A-FA1CBB3C6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12A23307-ADEE-40CE-8F1C-D80D87A6F2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51A30F3C-0EB6-4C86-9625-DFE54BDDF0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4FD6082-349D-4704-AD56-51B4DF4D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E3B23-9541-427B-BF30-19ED32D997B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9875695-92DA-45E6-AD62-1414BC282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48EA539-BB9A-47C2-8487-D1DCD1A66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B7FB-DB05-4EC1-88BB-396A86FF9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00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E16322BF-A0CB-4BD9-93C6-5090B0F5E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36DF189-D9C4-4200-8BAE-69BE0555DA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75AE5DB-31BD-46F4-AB91-D71BC0D9CA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E3B23-9541-427B-BF30-19ED32D997BD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7455E40-21B3-4508-A31E-3B9F3CBDDE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873B1AD-BD55-45DD-9433-58FE5A6CF5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EB7FB-DB05-4EC1-88BB-396A86FF9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470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F266FF79-B86E-4236-B1E1-2CC8D7A93A1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>
            <a:extLst>
              <a:ext uri="{FF2B5EF4-FFF2-40B4-BE49-F238E27FC236}">
                <a16:creationId xmlns="" xmlns:a16="http://schemas.microsoft.com/office/drawing/2014/main" id="{D4A7B52A-5D5A-4F37-980B-0128C45F41A9}"/>
              </a:ext>
            </a:extLst>
          </p:cNvPr>
          <p:cNvSpPr/>
          <p:nvPr/>
        </p:nvSpPr>
        <p:spPr>
          <a:xfrm>
            <a:off x="3489325" y="0"/>
            <a:ext cx="5213350" cy="6858000"/>
          </a:xfrm>
          <a:prstGeom prst="parallelogram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="" xmlns:a16="http://schemas.microsoft.com/office/drawing/2014/main" id="{3169BE3C-1619-415A-9E3C-2DEEADA3DD7C}"/>
              </a:ext>
            </a:extLst>
          </p:cNvPr>
          <p:cNvGrpSpPr/>
          <p:nvPr/>
        </p:nvGrpSpPr>
        <p:grpSpPr>
          <a:xfrm>
            <a:off x="3117850" y="450850"/>
            <a:ext cx="5956300" cy="5956300"/>
            <a:chOff x="3117850" y="450850"/>
            <a:chExt cx="5956300" cy="5956300"/>
          </a:xfrm>
        </p:grpSpPr>
        <p:sp>
          <p:nvSpPr>
            <p:cNvPr id="10" name="Arc 9">
              <a:extLst>
                <a:ext uri="{FF2B5EF4-FFF2-40B4-BE49-F238E27FC236}">
                  <a16:creationId xmlns="" xmlns:a16="http://schemas.microsoft.com/office/drawing/2014/main" id="{88CB1462-35A6-4F6E-B544-52127A6ACAB1}"/>
                </a:ext>
              </a:extLst>
            </p:cNvPr>
            <p:cNvSpPr/>
            <p:nvPr/>
          </p:nvSpPr>
          <p:spPr>
            <a:xfrm>
              <a:off x="3117850" y="450850"/>
              <a:ext cx="5956300" cy="5956300"/>
            </a:xfrm>
            <a:prstGeom prst="arc">
              <a:avLst>
                <a:gd name="adj1" fmla="val 11294463"/>
                <a:gd name="adj2" fmla="val 21113174"/>
              </a:avLst>
            </a:prstGeom>
            <a:noFill/>
            <a:ln w="25400" cap="rnd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1">
              <a:extLst>
                <a:ext uri="{FF2B5EF4-FFF2-40B4-BE49-F238E27FC236}">
                  <a16:creationId xmlns="" xmlns:a16="http://schemas.microsoft.com/office/drawing/2014/main" id="{0C2CA115-E1AA-4356-9747-4131E0A3902D}"/>
                </a:ext>
              </a:extLst>
            </p:cNvPr>
            <p:cNvSpPr/>
            <p:nvPr/>
          </p:nvSpPr>
          <p:spPr>
            <a:xfrm flipV="1">
              <a:off x="3117850" y="450850"/>
              <a:ext cx="5956300" cy="5956300"/>
            </a:xfrm>
            <a:prstGeom prst="arc">
              <a:avLst>
                <a:gd name="adj1" fmla="val 11294463"/>
                <a:gd name="adj2" fmla="val 21113174"/>
              </a:avLst>
            </a:prstGeom>
            <a:noFill/>
            <a:ln w="25400" cap="rnd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itle 37">
            <a:extLst>
              <a:ext uri="{FF2B5EF4-FFF2-40B4-BE49-F238E27FC236}">
                <a16:creationId xmlns="" xmlns:a16="http://schemas.microsoft.com/office/drawing/2014/main" id="{C53C13B8-FA86-4DB1-8110-2BE8C0A3EFBF}"/>
              </a:ext>
            </a:extLst>
          </p:cNvPr>
          <p:cNvSpPr txBox="1">
            <a:spLocks/>
          </p:cNvSpPr>
          <p:nvPr/>
        </p:nvSpPr>
        <p:spPr>
          <a:xfrm>
            <a:off x="3886201" y="2961449"/>
            <a:ext cx="4419600" cy="92320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solidFill>
                  <a:schemeClr val="bg1"/>
                </a:solidFill>
                <a:cs typeface="Segoe UI" panose="020B0502040204020203" pitchFamily="34" charset="0"/>
              </a:rPr>
              <a:t>ANALYTICS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591B98E0-B0CD-47E1-A090-1305A4C049B9}"/>
              </a:ext>
            </a:extLst>
          </p:cNvPr>
          <p:cNvSpPr/>
          <p:nvPr/>
        </p:nvSpPr>
        <p:spPr>
          <a:xfrm>
            <a:off x="5734050" y="3860199"/>
            <a:ext cx="7239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9D15AAB-1C4D-49D3-81A3-E3D8E3EE0DB5}"/>
              </a:ext>
            </a:extLst>
          </p:cNvPr>
          <p:cNvSpPr txBox="1"/>
          <p:nvPr/>
        </p:nvSpPr>
        <p:spPr>
          <a:xfrm>
            <a:off x="3886201" y="4158336"/>
            <a:ext cx="4419600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Nunc cursus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velit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dignissim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varius</a:t>
            </a:r>
            <a:r>
              <a:rPr lang="en-US" sz="1400" dirty="0">
                <a:solidFill>
                  <a:schemeClr val="bg1"/>
                </a:solidFill>
              </a:rPr>
              <a:t>. Nam </a:t>
            </a:r>
            <a:r>
              <a:rPr lang="en-US" sz="1400" dirty="0" err="1">
                <a:solidFill>
                  <a:schemeClr val="bg1"/>
                </a:solidFill>
              </a:rPr>
              <a:t>eu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risus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="" xmlns:a16="http://schemas.microsoft.com/office/drawing/2014/main" id="{DE3D5828-3B04-4206-8F83-9B7DC41C46B4}"/>
              </a:ext>
            </a:extLst>
          </p:cNvPr>
          <p:cNvGrpSpPr/>
          <p:nvPr/>
        </p:nvGrpSpPr>
        <p:grpSpPr>
          <a:xfrm>
            <a:off x="5759087" y="2053333"/>
            <a:ext cx="673828" cy="673128"/>
            <a:chOff x="-6280150" y="376238"/>
            <a:chExt cx="6115050" cy="6108700"/>
          </a:xfrm>
          <a:solidFill>
            <a:schemeClr val="accent4"/>
          </a:solidFill>
        </p:grpSpPr>
        <p:sp>
          <p:nvSpPr>
            <p:cNvPr id="30" name="Freeform 5">
              <a:extLst>
                <a:ext uri="{FF2B5EF4-FFF2-40B4-BE49-F238E27FC236}">
                  <a16:creationId xmlns="" xmlns:a16="http://schemas.microsoft.com/office/drawing/2014/main" id="{5A0CE841-6610-4B52-879B-22F3A1A865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280150" y="376238"/>
              <a:ext cx="6115050" cy="6108700"/>
            </a:xfrm>
            <a:custGeom>
              <a:avLst/>
              <a:gdLst>
                <a:gd name="T0" fmla="*/ 2036 w 2048"/>
                <a:gd name="T1" fmla="*/ 376 h 2048"/>
                <a:gd name="T2" fmla="*/ 1672 w 2048"/>
                <a:gd name="T3" fmla="*/ 12 h 2048"/>
                <a:gd name="T4" fmla="*/ 1644 w 2048"/>
                <a:gd name="T5" fmla="*/ 0 h 2048"/>
                <a:gd name="T6" fmla="*/ 456 w 2048"/>
                <a:gd name="T7" fmla="*/ 0 h 2048"/>
                <a:gd name="T8" fmla="*/ 336 w 2048"/>
                <a:gd name="T9" fmla="*/ 120 h 2048"/>
                <a:gd name="T10" fmla="*/ 336 w 2048"/>
                <a:gd name="T11" fmla="*/ 196 h 2048"/>
                <a:gd name="T12" fmla="*/ 0 w 2048"/>
                <a:gd name="T13" fmla="*/ 688 h 2048"/>
                <a:gd name="T14" fmla="*/ 40 w 2048"/>
                <a:gd name="T15" fmla="*/ 728 h 2048"/>
                <a:gd name="T16" fmla="*/ 528 w 2048"/>
                <a:gd name="T17" fmla="*/ 728 h 2048"/>
                <a:gd name="T18" fmla="*/ 568 w 2048"/>
                <a:gd name="T19" fmla="*/ 688 h 2048"/>
                <a:gd name="T20" fmla="*/ 568 w 2048"/>
                <a:gd name="T21" fmla="*/ 200 h 2048"/>
                <a:gd name="T22" fmla="*/ 528 w 2048"/>
                <a:gd name="T23" fmla="*/ 160 h 2048"/>
                <a:gd name="T24" fmla="*/ 416 w 2048"/>
                <a:gd name="T25" fmla="*/ 172 h 2048"/>
                <a:gd name="T26" fmla="*/ 416 w 2048"/>
                <a:gd name="T27" fmla="*/ 120 h 2048"/>
                <a:gd name="T28" fmla="*/ 456 w 2048"/>
                <a:gd name="T29" fmla="*/ 80 h 2048"/>
                <a:gd name="T30" fmla="*/ 1604 w 2048"/>
                <a:gd name="T31" fmla="*/ 80 h 2048"/>
                <a:gd name="T32" fmla="*/ 1604 w 2048"/>
                <a:gd name="T33" fmla="*/ 324 h 2048"/>
                <a:gd name="T34" fmla="*/ 1724 w 2048"/>
                <a:gd name="T35" fmla="*/ 444 h 2048"/>
                <a:gd name="T36" fmla="*/ 1968 w 2048"/>
                <a:gd name="T37" fmla="*/ 444 h 2048"/>
                <a:gd name="T38" fmla="*/ 1968 w 2048"/>
                <a:gd name="T39" fmla="*/ 1928 h 2048"/>
                <a:gd name="T40" fmla="*/ 1928 w 2048"/>
                <a:gd name="T41" fmla="*/ 1968 h 2048"/>
                <a:gd name="T42" fmla="*/ 456 w 2048"/>
                <a:gd name="T43" fmla="*/ 1968 h 2048"/>
                <a:gd name="T44" fmla="*/ 416 w 2048"/>
                <a:gd name="T45" fmla="*/ 1928 h 2048"/>
                <a:gd name="T46" fmla="*/ 416 w 2048"/>
                <a:gd name="T47" fmla="*/ 1585 h 2048"/>
                <a:gd name="T48" fmla="*/ 376 w 2048"/>
                <a:gd name="T49" fmla="*/ 1545 h 2048"/>
                <a:gd name="T50" fmla="*/ 336 w 2048"/>
                <a:gd name="T51" fmla="*/ 1585 h 2048"/>
                <a:gd name="T52" fmla="*/ 336 w 2048"/>
                <a:gd name="T53" fmla="*/ 1928 h 2048"/>
                <a:gd name="T54" fmla="*/ 456 w 2048"/>
                <a:gd name="T55" fmla="*/ 2048 h 2048"/>
                <a:gd name="T56" fmla="*/ 1928 w 2048"/>
                <a:gd name="T57" fmla="*/ 2048 h 2048"/>
                <a:gd name="T58" fmla="*/ 2048 w 2048"/>
                <a:gd name="T59" fmla="*/ 1928 h 2048"/>
                <a:gd name="T60" fmla="*/ 2048 w 2048"/>
                <a:gd name="T61" fmla="*/ 404 h 2048"/>
                <a:gd name="T62" fmla="*/ 2036 w 2048"/>
                <a:gd name="T63" fmla="*/ 376 h 2048"/>
                <a:gd name="T64" fmla="*/ 488 w 2048"/>
                <a:gd name="T65" fmla="*/ 648 h 2048"/>
                <a:gd name="T66" fmla="*/ 82 w 2048"/>
                <a:gd name="T67" fmla="*/ 648 h 2048"/>
                <a:gd name="T68" fmla="*/ 488 w 2048"/>
                <a:gd name="T69" fmla="*/ 242 h 2048"/>
                <a:gd name="T70" fmla="*/ 488 w 2048"/>
                <a:gd name="T71" fmla="*/ 648 h 2048"/>
                <a:gd name="T72" fmla="*/ 1684 w 2048"/>
                <a:gd name="T73" fmla="*/ 324 h 2048"/>
                <a:gd name="T74" fmla="*/ 1684 w 2048"/>
                <a:gd name="T75" fmla="*/ 137 h 2048"/>
                <a:gd name="T76" fmla="*/ 1911 w 2048"/>
                <a:gd name="T77" fmla="*/ 364 h 2048"/>
                <a:gd name="T78" fmla="*/ 1724 w 2048"/>
                <a:gd name="T79" fmla="*/ 364 h 2048"/>
                <a:gd name="T80" fmla="*/ 1684 w 2048"/>
                <a:gd name="T81" fmla="*/ 324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48" h="2048">
                  <a:moveTo>
                    <a:pt x="2036" y="376"/>
                  </a:moveTo>
                  <a:cubicBezTo>
                    <a:pt x="1672" y="12"/>
                    <a:pt x="1672" y="12"/>
                    <a:pt x="1672" y="12"/>
                  </a:cubicBezTo>
                  <a:cubicBezTo>
                    <a:pt x="1665" y="4"/>
                    <a:pt x="1655" y="0"/>
                    <a:pt x="1644" y="0"/>
                  </a:cubicBezTo>
                  <a:cubicBezTo>
                    <a:pt x="456" y="0"/>
                    <a:pt x="456" y="0"/>
                    <a:pt x="456" y="0"/>
                  </a:cubicBezTo>
                  <a:cubicBezTo>
                    <a:pt x="390" y="0"/>
                    <a:pt x="336" y="54"/>
                    <a:pt x="336" y="120"/>
                  </a:cubicBezTo>
                  <a:cubicBezTo>
                    <a:pt x="336" y="196"/>
                    <a:pt x="336" y="196"/>
                    <a:pt x="336" y="196"/>
                  </a:cubicBezTo>
                  <a:cubicBezTo>
                    <a:pt x="140" y="273"/>
                    <a:pt x="0" y="465"/>
                    <a:pt x="0" y="688"/>
                  </a:cubicBezTo>
                  <a:cubicBezTo>
                    <a:pt x="0" y="710"/>
                    <a:pt x="18" y="728"/>
                    <a:pt x="40" y="728"/>
                  </a:cubicBezTo>
                  <a:cubicBezTo>
                    <a:pt x="528" y="728"/>
                    <a:pt x="528" y="728"/>
                    <a:pt x="528" y="728"/>
                  </a:cubicBezTo>
                  <a:cubicBezTo>
                    <a:pt x="550" y="728"/>
                    <a:pt x="568" y="710"/>
                    <a:pt x="568" y="688"/>
                  </a:cubicBezTo>
                  <a:cubicBezTo>
                    <a:pt x="568" y="200"/>
                    <a:pt x="568" y="200"/>
                    <a:pt x="568" y="200"/>
                  </a:cubicBezTo>
                  <a:cubicBezTo>
                    <a:pt x="568" y="178"/>
                    <a:pt x="550" y="160"/>
                    <a:pt x="528" y="160"/>
                  </a:cubicBezTo>
                  <a:cubicBezTo>
                    <a:pt x="490" y="160"/>
                    <a:pt x="452" y="164"/>
                    <a:pt x="416" y="172"/>
                  </a:cubicBezTo>
                  <a:cubicBezTo>
                    <a:pt x="416" y="120"/>
                    <a:pt x="416" y="120"/>
                    <a:pt x="416" y="120"/>
                  </a:cubicBezTo>
                  <a:cubicBezTo>
                    <a:pt x="416" y="98"/>
                    <a:pt x="434" y="80"/>
                    <a:pt x="456" y="80"/>
                  </a:cubicBezTo>
                  <a:cubicBezTo>
                    <a:pt x="1604" y="80"/>
                    <a:pt x="1604" y="80"/>
                    <a:pt x="1604" y="80"/>
                  </a:cubicBezTo>
                  <a:cubicBezTo>
                    <a:pt x="1604" y="324"/>
                    <a:pt x="1604" y="324"/>
                    <a:pt x="1604" y="324"/>
                  </a:cubicBezTo>
                  <a:cubicBezTo>
                    <a:pt x="1604" y="390"/>
                    <a:pt x="1658" y="444"/>
                    <a:pt x="1724" y="444"/>
                  </a:cubicBezTo>
                  <a:cubicBezTo>
                    <a:pt x="1968" y="444"/>
                    <a:pt x="1968" y="444"/>
                    <a:pt x="1968" y="444"/>
                  </a:cubicBezTo>
                  <a:cubicBezTo>
                    <a:pt x="1968" y="1928"/>
                    <a:pt x="1968" y="1928"/>
                    <a:pt x="1968" y="1928"/>
                  </a:cubicBezTo>
                  <a:cubicBezTo>
                    <a:pt x="1968" y="1950"/>
                    <a:pt x="1950" y="1968"/>
                    <a:pt x="1928" y="1968"/>
                  </a:cubicBezTo>
                  <a:cubicBezTo>
                    <a:pt x="456" y="1968"/>
                    <a:pt x="456" y="1968"/>
                    <a:pt x="456" y="1968"/>
                  </a:cubicBezTo>
                  <a:cubicBezTo>
                    <a:pt x="434" y="1968"/>
                    <a:pt x="416" y="1950"/>
                    <a:pt x="416" y="1928"/>
                  </a:cubicBezTo>
                  <a:cubicBezTo>
                    <a:pt x="416" y="1585"/>
                    <a:pt x="416" y="1585"/>
                    <a:pt x="416" y="1585"/>
                  </a:cubicBezTo>
                  <a:cubicBezTo>
                    <a:pt x="416" y="1563"/>
                    <a:pt x="398" y="1545"/>
                    <a:pt x="376" y="1545"/>
                  </a:cubicBezTo>
                  <a:cubicBezTo>
                    <a:pt x="354" y="1545"/>
                    <a:pt x="336" y="1563"/>
                    <a:pt x="336" y="1585"/>
                  </a:cubicBezTo>
                  <a:cubicBezTo>
                    <a:pt x="336" y="1928"/>
                    <a:pt x="336" y="1928"/>
                    <a:pt x="336" y="1928"/>
                  </a:cubicBezTo>
                  <a:cubicBezTo>
                    <a:pt x="336" y="1994"/>
                    <a:pt x="390" y="2048"/>
                    <a:pt x="456" y="2048"/>
                  </a:cubicBezTo>
                  <a:cubicBezTo>
                    <a:pt x="1928" y="2048"/>
                    <a:pt x="1928" y="2048"/>
                    <a:pt x="1928" y="2048"/>
                  </a:cubicBezTo>
                  <a:cubicBezTo>
                    <a:pt x="1994" y="2048"/>
                    <a:pt x="2048" y="1994"/>
                    <a:pt x="2048" y="1928"/>
                  </a:cubicBezTo>
                  <a:cubicBezTo>
                    <a:pt x="2048" y="404"/>
                    <a:pt x="2048" y="404"/>
                    <a:pt x="2048" y="404"/>
                  </a:cubicBezTo>
                  <a:cubicBezTo>
                    <a:pt x="2048" y="393"/>
                    <a:pt x="2044" y="383"/>
                    <a:pt x="2036" y="376"/>
                  </a:cubicBezTo>
                  <a:close/>
                  <a:moveTo>
                    <a:pt x="488" y="648"/>
                  </a:moveTo>
                  <a:cubicBezTo>
                    <a:pt x="82" y="648"/>
                    <a:pt x="82" y="648"/>
                    <a:pt x="82" y="648"/>
                  </a:cubicBezTo>
                  <a:cubicBezTo>
                    <a:pt x="101" y="433"/>
                    <a:pt x="273" y="261"/>
                    <a:pt x="488" y="242"/>
                  </a:cubicBezTo>
                  <a:cubicBezTo>
                    <a:pt x="488" y="648"/>
                    <a:pt x="488" y="648"/>
                    <a:pt x="488" y="648"/>
                  </a:cubicBezTo>
                  <a:close/>
                  <a:moveTo>
                    <a:pt x="1684" y="324"/>
                  </a:moveTo>
                  <a:cubicBezTo>
                    <a:pt x="1684" y="137"/>
                    <a:pt x="1684" y="137"/>
                    <a:pt x="1684" y="137"/>
                  </a:cubicBezTo>
                  <a:cubicBezTo>
                    <a:pt x="1911" y="364"/>
                    <a:pt x="1911" y="364"/>
                    <a:pt x="1911" y="364"/>
                  </a:cubicBezTo>
                  <a:cubicBezTo>
                    <a:pt x="1724" y="364"/>
                    <a:pt x="1724" y="364"/>
                    <a:pt x="1724" y="364"/>
                  </a:cubicBezTo>
                  <a:cubicBezTo>
                    <a:pt x="1702" y="364"/>
                    <a:pt x="1684" y="346"/>
                    <a:pt x="1684" y="3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">
              <a:extLst>
                <a:ext uri="{FF2B5EF4-FFF2-40B4-BE49-F238E27FC236}">
                  <a16:creationId xmlns="" xmlns:a16="http://schemas.microsoft.com/office/drawing/2014/main" id="{2F56FF55-45B4-4088-B8AE-3C4F0BFCF9F6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76850" y="4551363"/>
              <a:ext cx="238125" cy="239713"/>
            </a:xfrm>
            <a:custGeom>
              <a:avLst/>
              <a:gdLst>
                <a:gd name="T0" fmla="*/ 12 w 80"/>
                <a:gd name="T1" fmla="*/ 12 h 80"/>
                <a:gd name="T2" fmla="*/ 0 w 80"/>
                <a:gd name="T3" fmla="*/ 40 h 80"/>
                <a:gd name="T4" fmla="*/ 12 w 80"/>
                <a:gd name="T5" fmla="*/ 68 h 80"/>
                <a:gd name="T6" fmla="*/ 40 w 80"/>
                <a:gd name="T7" fmla="*/ 80 h 80"/>
                <a:gd name="T8" fmla="*/ 68 w 80"/>
                <a:gd name="T9" fmla="*/ 68 h 80"/>
                <a:gd name="T10" fmla="*/ 80 w 80"/>
                <a:gd name="T11" fmla="*/ 40 h 80"/>
                <a:gd name="T12" fmla="*/ 68 w 80"/>
                <a:gd name="T13" fmla="*/ 12 h 80"/>
                <a:gd name="T14" fmla="*/ 40 w 80"/>
                <a:gd name="T15" fmla="*/ 0 h 80"/>
                <a:gd name="T16" fmla="*/ 12 w 80"/>
                <a:gd name="T17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0">
                  <a:moveTo>
                    <a:pt x="12" y="12"/>
                  </a:moveTo>
                  <a:cubicBezTo>
                    <a:pt x="4" y="19"/>
                    <a:pt x="0" y="29"/>
                    <a:pt x="0" y="40"/>
                  </a:cubicBezTo>
                  <a:cubicBezTo>
                    <a:pt x="0" y="51"/>
                    <a:pt x="4" y="61"/>
                    <a:pt x="12" y="68"/>
                  </a:cubicBezTo>
                  <a:cubicBezTo>
                    <a:pt x="19" y="76"/>
                    <a:pt x="29" y="80"/>
                    <a:pt x="40" y="80"/>
                  </a:cubicBezTo>
                  <a:cubicBezTo>
                    <a:pt x="51" y="80"/>
                    <a:pt x="61" y="76"/>
                    <a:pt x="68" y="68"/>
                  </a:cubicBezTo>
                  <a:cubicBezTo>
                    <a:pt x="76" y="61"/>
                    <a:pt x="80" y="51"/>
                    <a:pt x="80" y="40"/>
                  </a:cubicBezTo>
                  <a:cubicBezTo>
                    <a:pt x="80" y="29"/>
                    <a:pt x="76" y="19"/>
                    <a:pt x="68" y="12"/>
                  </a:cubicBezTo>
                  <a:cubicBezTo>
                    <a:pt x="61" y="4"/>
                    <a:pt x="51" y="0"/>
                    <a:pt x="40" y="0"/>
                  </a:cubicBezTo>
                  <a:cubicBezTo>
                    <a:pt x="29" y="0"/>
                    <a:pt x="19" y="4"/>
                    <a:pt x="1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">
              <a:extLst>
                <a:ext uri="{FF2B5EF4-FFF2-40B4-BE49-F238E27FC236}">
                  <a16:creationId xmlns="" xmlns:a16="http://schemas.microsoft.com/office/drawing/2014/main" id="{D99DE9FF-6E6A-4DBF-8AF3-9D5258558B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853113" y="1279526"/>
              <a:ext cx="3155950" cy="3152775"/>
            </a:xfrm>
            <a:custGeom>
              <a:avLst/>
              <a:gdLst>
                <a:gd name="T0" fmla="*/ 1057 w 1057"/>
                <a:gd name="T1" fmla="*/ 529 h 1057"/>
                <a:gd name="T2" fmla="*/ 529 w 1057"/>
                <a:gd name="T3" fmla="*/ 0 h 1057"/>
                <a:gd name="T4" fmla="*/ 489 w 1057"/>
                <a:gd name="T5" fmla="*/ 40 h 1057"/>
                <a:gd name="T6" fmla="*/ 489 w 1057"/>
                <a:gd name="T7" fmla="*/ 489 h 1057"/>
                <a:gd name="T8" fmla="*/ 40 w 1057"/>
                <a:gd name="T9" fmla="*/ 489 h 1057"/>
                <a:gd name="T10" fmla="*/ 0 w 1057"/>
                <a:gd name="T11" fmla="*/ 529 h 1057"/>
                <a:gd name="T12" fmla="*/ 529 w 1057"/>
                <a:gd name="T13" fmla="*/ 1057 h 1057"/>
                <a:gd name="T14" fmla="*/ 1057 w 1057"/>
                <a:gd name="T15" fmla="*/ 529 h 1057"/>
                <a:gd name="T16" fmla="*/ 816 w 1057"/>
                <a:gd name="T17" fmla="*/ 185 h 1057"/>
                <a:gd name="T18" fmla="*/ 569 w 1057"/>
                <a:gd name="T19" fmla="*/ 432 h 1057"/>
                <a:gd name="T20" fmla="*/ 569 w 1057"/>
                <a:gd name="T21" fmla="*/ 82 h 1057"/>
                <a:gd name="T22" fmla="*/ 816 w 1057"/>
                <a:gd name="T23" fmla="*/ 185 h 1057"/>
                <a:gd name="T24" fmla="*/ 82 w 1057"/>
                <a:gd name="T25" fmla="*/ 569 h 1057"/>
                <a:gd name="T26" fmla="*/ 529 w 1057"/>
                <a:gd name="T27" fmla="*/ 569 h 1057"/>
                <a:gd name="T28" fmla="*/ 557 w 1057"/>
                <a:gd name="T29" fmla="*/ 557 h 1057"/>
                <a:gd name="T30" fmla="*/ 557 w 1057"/>
                <a:gd name="T31" fmla="*/ 557 h 1057"/>
                <a:gd name="T32" fmla="*/ 873 w 1057"/>
                <a:gd name="T33" fmla="*/ 241 h 1057"/>
                <a:gd name="T34" fmla="*/ 977 w 1057"/>
                <a:gd name="T35" fmla="*/ 529 h 1057"/>
                <a:gd name="T36" fmla="*/ 529 w 1057"/>
                <a:gd name="T37" fmla="*/ 977 h 1057"/>
                <a:gd name="T38" fmla="*/ 82 w 1057"/>
                <a:gd name="T39" fmla="*/ 569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7" h="1057">
                  <a:moveTo>
                    <a:pt x="1057" y="529"/>
                  </a:moveTo>
                  <a:cubicBezTo>
                    <a:pt x="1057" y="237"/>
                    <a:pt x="820" y="0"/>
                    <a:pt x="529" y="0"/>
                  </a:cubicBezTo>
                  <a:cubicBezTo>
                    <a:pt x="507" y="0"/>
                    <a:pt x="489" y="18"/>
                    <a:pt x="489" y="40"/>
                  </a:cubicBezTo>
                  <a:cubicBezTo>
                    <a:pt x="489" y="489"/>
                    <a:pt x="489" y="489"/>
                    <a:pt x="489" y="489"/>
                  </a:cubicBezTo>
                  <a:cubicBezTo>
                    <a:pt x="40" y="489"/>
                    <a:pt x="40" y="489"/>
                    <a:pt x="40" y="489"/>
                  </a:cubicBezTo>
                  <a:cubicBezTo>
                    <a:pt x="18" y="489"/>
                    <a:pt x="0" y="507"/>
                    <a:pt x="0" y="529"/>
                  </a:cubicBezTo>
                  <a:cubicBezTo>
                    <a:pt x="0" y="820"/>
                    <a:pt x="237" y="1057"/>
                    <a:pt x="529" y="1057"/>
                  </a:cubicBezTo>
                  <a:cubicBezTo>
                    <a:pt x="820" y="1057"/>
                    <a:pt x="1057" y="820"/>
                    <a:pt x="1057" y="529"/>
                  </a:cubicBezTo>
                  <a:close/>
                  <a:moveTo>
                    <a:pt x="816" y="185"/>
                  </a:moveTo>
                  <a:cubicBezTo>
                    <a:pt x="569" y="432"/>
                    <a:pt x="569" y="432"/>
                    <a:pt x="569" y="432"/>
                  </a:cubicBezTo>
                  <a:cubicBezTo>
                    <a:pt x="569" y="82"/>
                    <a:pt x="569" y="82"/>
                    <a:pt x="569" y="82"/>
                  </a:cubicBezTo>
                  <a:cubicBezTo>
                    <a:pt x="662" y="90"/>
                    <a:pt x="748" y="128"/>
                    <a:pt x="816" y="185"/>
                  </a:cubicBezTo>
                  <a:close/>
                  <a:moveTo>
                    <a:pt x="82" y="569"/>
                  </a:moveTo>
                  <a:cubicBezTo>
                    <a:pt x="529" y="569"/>
                    <a:pt x="529" y="569"/>
                    <a:pt x="529" y="569"/>
                  </a:cubicBezTo>
                  <a:cubicBezTo>
                    <a:pt x="540" y="569"/>
                    <a:pt x="550" y="564"/>
                    <a:pt x="557" y="557"/>
                  </a:cubicBezTo>
                  <a:cubicBezTo>
                    <a:pt x="557" y="557"/>
                    <a:pt x="557" y="557"/>
                    <a:pt x="557" y="557"/>
                  </a:cubicBezTo>
                  <a:cubicBezTo>
                    <a:pt x="873" y="241"/>
                    <a:pt x="873" y="241"/>
                    <a:pt x="873" y="241"/>
                  </a:cubicBezTo>
                  <a:cubicBezTo>
                    <a:pt x="938" y="319"/>
                    <a:pt x="977" y="419"/>
                    <a:pt x="977" y="529"/>
                  </a:cubicBezTo>
                  <a:cubicBezTo>
                    <a:pt x="977" y="776"/>
                    <a:pt x="776" y="977"/>
                    <a:pt x="529" y="977"/>
                  </a:cubicBezTo>
                  <a:cubicBezTo>
                    <a:pt x="295" y="977"/>
                    <a:pt x="102" y="797"/>
                    <a:pt x="82" y="5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8">
              <a:extLst>
                <a:ext uri="{FF2B5EF4-FFF2-40B4-BE49-F238E27FC236}">
                  <a16:creationId xmlns="" xmlns:a16="http://schemas.microsoft.com/office/drawing/2014/main" id="{24729F7D-52F7-4877-B738-2BD42DF66D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440238" y="4140201"/>
              <a:ext cx="3749675" cy="1866900"/>
            </a:xfrm>
            <a:custGeom>
              <a:avLst/>
              <a:gdLst>
                <a:gd name="T0" fmla="*/ 547 w 1256"/>
                <a:gd name="T1" fmla="*/ 200 h 626"/>
                <a:gd name="T2" fmla="*/ 427 w 1256"/>
                <a:gd name="T3" fmla="*/ 80 h 626"/>
                <a:gd name="T4" fmla="*/ 307 w 1256"/>
                <a:gd name="T5" fmla="*/ 200 h 626"/>
                <a:gd name="T6" fmla="*/ 318 w 1256"/>
                <a:gd name="T7" fmla="*/ 251 h 626"/>
                <a:gd name="T8" fmla="*/ 171 w 1256"/>
                <a:gd name="T9" fmla="*/ 397 h 626"/>
                <a:gd name="T10" fmla="*/ 120 w 1256"/>
                <a:gd name="T11" fmla="*/ 386 h 626"/>
                <a:gd name="T12" fmla="*/ 0 w 1256"/>
                <a:gd name="T13" fmla="*/ 506 h 626"/>
                <a:gd name="T14" fmla="*/ 120 w 1256"/>
                <a:gd name="T15" fmla="*/ 626 h 626"/>
                <a:gd name="T16" fmla="*/ 240 w 1256"/>
                <a:gd name="T17" fmla="*/ 506 h 626"/>
                <a:gd name="T18" fmla="*/ 228 w 1256"/>
                <a:gd name="T19" fmla="*/ 454 h 626"/>
                <a:gd name="T20" fmla="*/ 374 w 1256"/>
                <a:gd name="T21" fmla="*/ 308 h 626"/>
                <a:gd name="T22" fmla="*/ 427 w 1256"/>
                <a:gd name="T23" fmla="*/ 320 h 626"/>
                <a:gd name="T24" fmla="*/ 486 w 1256"/>
                <a:gd name="T25" fmla="*/ 305 h 626"/>
                <a:gd name="T26" fmla="*/ 635 w 1256"/>
                <a:gd name="T27" fmla="*/ 453 h 626"/>
                <a:gd name="T28" fmla="*/ 623 w 1256"/>
                <a:gd name="T29" fmla="*/ 506 h 626"/>
                <a:gd name="T30" fmla="*/ 743 w 1256"/>
                <a:gd name="T31" fmla="*/ 626 h 626"/>
                <a:gd name="T32" fmla="*/ 863 w 1256"/>
                <a:gd name="T33" fmla="*/ 506 h 626"/>
                <a:gd name="T34" fmla="*/ 852 w 1256"/>
                <a:gd name="T35" fmla="*/ 455 h 626"/>
                <a:gd name="T36" fmla="*/ 1080 w 1256"/>
                <a:gd name="T37" fmla="*/ 226 h 626"/>
                <a:gd name="T38" fmla="*/ 1136 w 1256"/>
                <a:gd name="T39" fmla="*/ 240 h 626"/>
                <a:gd name="T40" fmla="*/ 1256 w 1256"/>
                <a:gd name="T41" fmla="*/ 120 h 626"/>
                <a:gd name="T42" fmla="*/ 1136 w 1256"/>
                <a:gd name="T43" fmla="*/ 0 h 626"/>
                <a:gd name="T44" fmla="*/ 1016 w 1256"/>
                <a:gd name="T45" fmla="*/ 120 h 626"/>
                <a:gd name="T46" fmla="*/ 1026 w 1256"/>
                <a:gd name="T47" fmla="*/ 167 h 626"/>
                <a:gd name="T48" fmla="*/ 795 w 1256"/>
                <a:gd name="T49" fmla="*/ 398 h 626"/>
                <a:gd name="T50" fmla="*/ 743 w 1256"/>
                <a:gd name="T51" fmla="*/ 386 h 626"/>
                <a:gd name="T52" fmla="*/ 692 w 1256"/>
                <a:gd name="T53" fmla="*/ 397 h 626"/>
                <a:gd name="T54" fmla="*/ 539 w 1256"/>
                <a:gd name="T55" fmla="*/ 244 h 626"/>
                <a:gd name="T56" fmla="*/ 547 w 1256"/>
                <a:gd name="T57" fmla="*/ 200 h 626"/>
                <a:gd name="T58" fmla="*/ 120 w 1256"/>
                <a:gd name="T59" fmla="*/ 546 h 626"/>
                <a:gd name="T60" fmla="*/ 80 w 1256"/>
                <a:gd name="T61" fmla="*/ 506 h 626"/>
                <a:gd name="T62" fmla="*/ 120 w 1256"/>
                <a:gd name="T63" fmla="*/ 466 h 626"/>
                <a:gd name="T64" fmla="*/ 147 w 1256"/>
                <a:gd name="T65" fmla="*/ 477 h 626"/>
                <a:gd name="T66" fmla="*/ 148 w 1256"/>
                <a:gd name="T67" fmla="*/ 477 h 626"/>
                <a:gd name="T68" fmla="*/ 148 w 1256"/>
                <a:gd name="T69" fmla="*/ 478 h 626"/>
                <a:gd name="T70" fmla="*/ 160 w 1256"/>
                <a:gd name="T71" fmla="*/ 506 h 626"/>
                <a:gd name="T72" fmla="*/ 120 w 1256"/>
                <a:gd name="T73" fmla="*/ 546 h 626"/>
                <a:gd name="T74" fmla="*/ 427 w 1256"/>
                <a:gd name="T75" fmla="*/ 240 h 626"/>
                <a:gd name="T76" fmla="*/ 387 w 1256"/>
                <a:gd name="T77" fmla="*/ 200 h 626"/>
                <a:gd name="T78" fmla="*/ 427 w 1256"/>
                <a:gd name="T79" fmla="*/ 160 h 626"/>
                <a:gd name="T80" fmla="*/ 467 w 1256"/>
                <a:gd name="T81" fmla="*/ 200 h 626"/>
                <a:gd name="T82" fmla="*/ 427 w 1256"/>
                <a:gd name="T83" fmla="*/ 240 h 626"/>
                <a:gd name="T84" fmla="*/ 1136 w 1256"/>
                <a:gd name="T85" fmla="*/ 80 h 626"/>
                <a:gd name="T86" fmla="*/ 1176 w 1256"/>
                <a:gd name="T87" fmla="*/ 120 h 626"/>
                <a:gd name="T88" fmla="*/ 1136 w 1256"/>
                <a:gd name="T89" fmla="*/ 160 h 626"/>
                <a:gd name="T90" fmla="*/ 1096 w 1256"/>
                <a:gd name="T91" fmla="*/ 120 h 626"/>
                <a:gd name="T92" fmla="*/ 1136 w 1256"/>
                <a:gd name="T93" fmla="*/ 80 h 626"/>
                <a:gd name="T94" fmla="*/ 783 w 1256"/>
                <a:gd name="T95" fmla="*/ 506 h 626"/>
                <a:gd name="T96" fmla="*/ 743 w 1256"/>
                <a:gd name="T97" fmla="*/ 546 h 626"/>
                <a:gd name="T98" fmla="*/ 703 w 1256"/>
                <a:gd name="T99" fmla="*/ 506 h 626"/>
                <a:gd name="T100" fmla="*/ 743 w 1256"/>
                <a:gd name="T101" fmla="*/ 466 h 626"/>
                <a:gd name="T102" fmla="*/ 783 w 1256"/>
                <a:gd name="T103" fmla="*/ 506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56" h="626">
                  <a:moveTo>
                    <a:pt x="547" y="200"/>
                  </a:moveTo>
                  <a:cubicBezTo>
                    <a:pt x="547" y="134"/>
                    <a:pt x="493" y="80"/>
                    <a:pt x="427" y="80"/>
                  </a:cubicBezTo>
                  <a:cubicBezTo>
                    <a:pt x="361" y="80"/>
                    <a:pt x="307" y="134"/>
                    <a:pt x="307" y="200"/>
                  </a:cubicBezTo>
                  <a:cubicBezTo>
                    <a:pt x="307" y="218"/>
                    <a:pt x="311" y="235"/>
                    <a:pt x="318" y="251"/>
                  </a:cubicBezTo>
                  <a:cubicBezTo>
                    <a:pt x="171" y="397"/>
                    <a:pt x="171" y="397"/>
                    <a:pt x="171" y="397"/>
                  </a:cubicBezTo>
                  <a:cubicBezTo>
                    <a:pt x="156" y="390"/>
                    <a:pt x="138" y="386"/>
                    <a:pt x="120" y="386"/>
                  </a:cubicBezTo>
                  <a:cubicBezTo>
                    <a:pt x="53" y="386"/>
                    <a:pt x="0" y="440"/>
                    <a:pt x="0" y="506"/>
                  </a:cubicBezTo>
                  <a:cubicBezTo>
                    <a:pt x="0" y="572"/>
                    <a:pt x="53" y="626"/>
                    <a:pt x="120" y="626"/>
                  </a:cubicBezTo>
                  <a:cubicBezTo>
                    <a:pt x="186" y="626"/>
                    <a:pt x="240" y="572"/>
                    <a:pt x="240" y="506"/>
                  </a:cubicBezTo>
                  <a:cubicBezTo>
                    <a:pt x="240" y="487"/>
                    <a:pt x="235" y="470"/>
                    <a:pt x="228" y="454"/>
                  </a:cubicBezTo>
                  <a:cubicBezTo>
                    <a:pt x="374" y="308"/>
                    <a:pt x="374" y="308"/>
                    <a:pt x="374" y="308"/>
                  </a:cubicBezTo>
                  <a:cubicBezTo>
                    <a:pt x="390" y="316"/>
                    <a:pt x="408" y="320"/>
                    <a:pt x="427" y="320"/>
                  </a:cubicBezTo>
                  <a:cubicBezTo>
                    <a:pt x="448" y="320"/>
                    <a:pt x="469" y="315"/>
                    <a:pt x="486" y="305"/>
                  </a:cubicBezTo>
                  <a:cubicBezTo>
                    <a:pt x="635" y="453"/>
                    <a:pt x="635" y="453"/>
                    <a:pt x="635" y="453"/>
                  </a:cubicBezTo>
                  <a:cubicBezTo>
                    <a:pt x="627" y="469"/>
                    <a:pt x="623" y="487"/>
                    <a:pt x="623" y="506"/>
                  </a:cubicBezTo>
                  <a:cubicBezTo>
                    <a:pt x="623" y="572"/>
                    <a:pt x="677" y="626"/>
                    <a:pt x="743" y="626"/>
                  </a:cubicBezTo>
                  <a:cubicBezTo>
                    <a:pt x="809" y="626"/>
                    <a:pt x="863" y="572"/>
                    <a:pt x="863" y="506"/>
                  </a:cubicBezTo>
                  <a:cubicBezTo>
                    <a:pt x="863" y="487"/>
                    <a:pt x="859" y="470"/>
                    <a:pt x="852" y="455"/>
                  </a:cubicBezTo>
                  <a:cubicBezTo>
                    <a:pt x="1080" y="226"/>
                    <a:pt x="1080" y="226"/>
                    <a:pt x="1080" y="226"/>
                  </a:cubicBezTo>
                  <a:cubicBezTo>
                    <a:pt x="1097" y="235"/>
                    <a:pt x="1116" y="240"/>
                    <a:pt x="1136" y="240"/>
                  </a:cubicBezTo>
                  <a:cubicBezTo>
                    <a:pt x="1202" y="240"/>
                    <a:pt x="1256" y="187"/>
                    <a:pt x="1256" y="120"/>
                  </a:cubicBezTo>
                  <a:cubicBezTo>
                    <a:pt x="1256" y="54"/>
                    <a:pt x="1202" y="0"/>
                    <a:pt x="1136" y="0"/>
                  </a:cubicBezTo>
                  <a:cubicBezTo>
                    <a:pt x="1070" y="0"/>
                    <a:pt x="1016" y="54"/>
                    <a:pt x="1016" y="120"/>
                  </a:cubicBezTo>
                  <a:cubicBezTo>
                    <a:pt x="1016" y="137"/>
                    <a:pt x="1020" y="153"/>
                    <a:pt x="1026" y="167"/>
                  </a:cubicBezTo>
                  <a:cubicBezTo>
                    <a:pt x="795" y="398"/>
                    <a:pt x="795" y="398"/>
                    <a:pt x="795" y="398"/>
                  </a:cubicBezTo>
                  <a:cubicBezTo>
                    <a:pt x="779" y="390"/>
                    <a:pt x="762" y="386"/>
                    <a:pt x="743" y="386"/>
                  </a:cubicBezTo>
                  <a:cubicBezTo>
                    <a:pt x="725" y="386"/>
                    <a:pt x="707" y="390"/>
                    <a:pt x="692" y="397"/>
                  </a:cubicBezTo>
                  <a:cubicBezTo>
                    <a:pt x="539" y="244"/>
                    <a:pt x="539" y="244"/>
                    <a:pt x="539" y="244"/>
                  </a:cubicBezTo>
                  <a:cubicBezTo>
                    <a:pt x="544" y="231"/>
                    <a:pt x="547" y="216"/>
                    <a:pt x="547" y="200"/>
                  </a:cubicBezTo>
                  <a:close/>
                  <a:moveTo>
                    <a:pt x="120" y="546"/>
                  </a:moveTo>
                  <a:cubicBezTo>
                    <a:pt x="98" y="546"/>
                    <a:pt x="80" y="528"/>
                    <a:pt x="80" y="506"/>
                  </a:cubicBezTo>
                  <a:cubicBezTo>
                    <a:pt x="80" y="484"/>
                    <a:pt x="98" y="466"/>
                    <a:pt x="120" y="466"/>
                  </a:cubicBezTo>
                  <a:cubicBezTo>
                    <a:pt x="130" y="466"/>
                    <a:pt x="140" y="470"/>
                    <a:pt x="147" y="477"/>
                  </a:cubicBezTo>
                  <a:cubicBezTo>
                    <a:pt x="147" y="477"/>
                    <a:pt x="148" y="477"/>
                    <a:pt x="148" y="477"/>
                  </a:cubicBezTo>
                  <a:cubicBezTo>
                    <a:pt x="148" y="478"/>
                    <a:pt x="148" y="478"/>
                    <a:pt x="148" y="478"/>
                  </a:cubicBezTo>
                  <a:cubicBezTo>
                    <a:pt x="155" y="485"/>
                    <a:pt x="160" y="495"/>
                    <a:pt x="160" y="506"/>
                  </a:cubicBezTo>
                  <a:cubicBezTo>
                    <a:pt x="160" y="528"/>
                    <a:pt x="142" y="546"/>
                    <a:pt x="120" y="546"/>
                  </a:cubicBezTo>
                  <a:close/>
                  <a:moveTo>
                    <a:pt x="427" y="240"/>
                  </a:moveTo>
                  <a:cubicBezTo>
                    <a:pt x="405" y="240"/>
                    <a:pt x="387" y="222"/>
                    <a:pt x="387" y="200"/>
                  </a:cubicBezTo>
                  <a:cubicBezTo>
                    <a:pt x="387" y="178"/>
                    <a:pt x="405" y="160"/>
                    <a:pt x="427" y="160"/>
                  </a:cubicBezTo>
                  <a:cubicBezTo>
                    <a:pt x="449" y="160"/>
                    <a:pt x="467" y="178"/>
                    <a:pt x="467" y="200"/>
                  </a:cubicBezTo>
                  <a:cubicBezTo>
                    <a:pt x="467" y="222"/>
                    <a:pt x="449" y="240"/>
                    <a:pt x="427" y="240"/>
                  </a:cubicBezTo>
                  <a:close/>
                  <a:moveTo>
                    <a:pt x="1136" y="80"/>
                  </a:moveTo>
                  <a:cubicBezTo>
                    <a:pt x="1158" y="80"/>
                    <a:pt x="1176" y="98"/>
                    <a:pt x="1176" y="120"/>
                  </a:cubicBezTo>
                  <a:cubicBezTo>
                    <a:pt x="1176" y="142"/>
                    <a:pt x="1158" y="160"/>
                    <a:pt x="1136" y="160"/>
                  </a:cubicBezTo>
                  <a:cubicBezTo>
                    <a:pt x="1114" y="160"/>
                    <a:pt x="1096" y="142"/>
                    <a:pt x="1096" y="120"/>
                  </a:cubicBezTo>
                  <a:cubicBezTo>
                    <a:pt x="1096" y="98"/>
                    <a:pt x="1114" y="80"/>
                    <a:pt x="1136" y="80"/>
                  </a:cubicBezTo>
                  <a:close/>
                  <a:moveTo>
                    <a:pt x="783" y="506"/>
                  </a:moveTo>
                  <a:cubicBezTo>
                    <a:pt x="783" y="528"/>
                    <a:pt x="765" y="546"/>
                    <a:pt x="743" y="546"/>
                  </a:cubicBezTo>
                  <a:cubicBezTo>
                    <a:pt x="721" y="546"/>
                    <a:pt x="703" y="528"/>
                    <a:pt x="703" y="506"/>
                  </a:cubicBezTo>
                  <a:cubicBezTo>
                    <a:pt x="703" y="484"/>
                    <a:pt x="721" y="466"/>
                    <a:pt x="743" y="466"/>
                  </a:cubicBezTo>
                  <a:cubicBezTo>
                    <a:pt x="765" y="466"/>
                    <a:pt x="783" y="484"/>
                    <a:pt x="783" y="5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">
              <a:extLst>
                <a:ext uri="{FF2B5EF4-FFF2-40B4-BE49-F238E27FC236}">
                  <a16:creationId xmlns="" xmlns:a16="http://schemas.microsoft.com/office/drawing/2014/main" id="{8BD96F3B-EE24-4F78-BCAC-64470D5A2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95538" y="3179763"/>
              <a:ext cx="868363" cy="238125"/>
            </a:xfrm>
            <a:custGeom>
              <a:avLst/>
              <a:gdLst>
                <a:gd name="T0" fmla="*/ 40 w 291"/>
                <a:gd name="T1" fmla="*/ 80 h 80"/>
                <a:gd name="T2" fmla="*/ 251 w 291"/>
                <a:gd name="T3" fmla="*/ 80 h 80"/>
                <a:gd name="T4" fmla="*/ 291 w 291"/>
                <a:gd name="T5" fmla="*/ 40 h 80"/>
                <a:gd name="T6" fmla="*/ 251 w 291"/>
                <a:gd name="T7" fmla="*/ 0 h 80"/>
                <a:gd name="T8" fmla="*/ 40 w 291"/>
                <a:gd name="T9" fmla="*/ 0 h 80"/>
                <a:gd name="T10" fmla="*/ 0 w 291"/>
                <a:gd name="T11" fmla="*/ 40 h 80"/>
                <a:gd name="T12" fmla="*/ 40 w 291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1" h="80">
                  <a:moveTo>
                    <a:pt x="40" y="80"/>
                  </a:moveTo>
                  <a:cubicBezTo>
                    <a:pt x="251" y="80"/>
                    <a:pt x="251" y="80"/>
                    <a:pt x="251" y="80"/>
                  </a:cubicBezTo>
                  <a:cubicBezTo>
                    <a:pt x="273" y="80"/>
                    <a:pt x="291" y="62"/>
                    <a:pt x="291" y="40"/>
                  </a:cubicBezTo>
                  <a:cubicBezTo>
                    <a:pt x="291" y="18"/>
                    <a:pt x="273" y="0"/>
                    <a:pt x="25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0">
              <a:extLst>
                <a:ext uri="{FF2B5EF4-FFF2-40B4-BE49-F238E27FC236}">
                  <a16:creationId xmlns="" xmlns:a16="http://schemas.microsoft.com/office/drawing/2014/main" id="{4D465C53-DCE5-4B3E-8033-63584632C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22375" y="3179763"/>
              <a:ext cx="239713" cy="238125"/>
            </a:xfrm>
            <a:custGeom>
              <a:avLst/>
              <a:gdLst>
                <a:gd name="T0" fmla="*/ 12 w 80"/>
                <a:gd name="T1" fmla="*/ 12 h 80"/>
                <a:gd name="T2" fmla="*/ 0 w 80"/>
                <a:gd name="T3" fmla="*/ 40 h 80"/>
                <a:gd name="T4" fmla="*/ 12 w 80"/>
                <a:gd name="T5" fmla="*/ 68 h 80"/>
                <a:gd name="T6" fmla="*/ 40 w 80"/>
                <a:gd name="T7" fmla="*/ 80 h 80"/>
                <a:gd name="T8" fmla="*/ 69 w 80"/>
                <a:gd name="T9" fmla="*/ 68 h 80"/>
                <a:gd name="T10" fmla="*/ 80 w 80"/>
                <a:gd name="T11" fmla="*/ 40 h 80"/>
                <a:gd name="T12" fmla="*/ 69 w 80"/>
                <a:gd name="T13" fmla="*/ 12 h 80"/>
                <a:gd name="T14" fmla="*/ 40 w 80"/>
                <a:gd name="T15" fmla="*/ 0 h 80"/>
                <a:gd name="T16" fmla="*/ 12 w 80"/>
                <a:gd name="T17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0">
                  <a:moveTo>
                    <a:pt x="12" y="12"/>
                  </a:moveTo>
                  <a:cubicBezTo>
                    <a:pt x="5" y="19"/>
                    <a:pt x="0" y="29"/>
                    <a:pt x="0" y="40"/>
                  </a:cubicBezTo>
                  <a:cubicBezTo>
                    <a:pt x="0" y="51"/>
                    <a:pt x="5" y="61"/>
                    <a:pt x="12" y="68"/>
                  </a:cubicBezTo>
                  <a:cubicBezTo>
                    <a:pt x="20" y="76"/>
                    <a:pt x="30" y="80"/>
                    <a:pt x="40" y="80"/>
                  </a:cubicBezTo>
                  <a:cubicBezTo>
                    <a:pt x="51" y="80"/>
                    <a:pt x="61" y="76"/>
                    <a:pt x="69" y="68"/>
                  </a:cubicBezTo>
                  <a:cubicBezTo>
                    <a:pt x="76" y="61"/>
                    <a:pt x="80" y="51"/>
                    <a:pt x="80" y="40"/>
                  </a:cubicBezTo>
                  <a:cubicBezTo>
                    <a:pt x="80" y="29"/>
                    <a:pt x="76" y="19"/>
                    <a:pt x="69" y="12"/>
                  </a:cubicBezTo>
                  <a:cubicBezTo>
                    <a:pt x="61" y="4"/>
                    <a:pt x="51" y="0"/>
                    <a:pt x="40" y="0"/>
                  </a:cubicBezTo>
                  <a:cubicBezTo>
                    <a:pt x="30" y="0"/>
                    <a:pt x="20" y="4"/>
                    <a:pt x="1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1">
              <a:extLst>
                <a:ext uri="{FF2B5EF4-FFF2-40B4-BE49-F238E27FC236}">
                  <a16:creationId xmlns="" xmlns:a16="http://schemas.microsoft.com/office/drawing/2014/main" id="{465FDC41-73DF-49D6-B595-9BFA6537C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95538" y="2035176"/>
              <a:ext cx="1698625" cy="238125"/>
            </a:xfrm>
            <a:custGeom>
              <a:avLst/>
              <a:gdLst>
                <a:gd name="T0" fmla="*/ 40 w 569"/>
                <a:gd name="T1" fmla="*/ 80 h 80"/>
                <a:gd name="T2" fmla="*/ 529 w 569"/>
                <a:gd name="T3" fmla="*/ 80 h 80"/>
                <a:gd name="T4" fmla="*/ 569 w 569"/>
                <a:gd name="T5" fmla="*/ 40 h 80"/>
                <a:gd name="T6" fmla="*/ 529 w 569"/>
                <a:gd name="T7" fmla="*/ 0 h 80"/>
                <a:gd name="T8" fmla="*/ 40 w 569"/>
                <a:gd name="T9" fmla="*/ 0 h 80"/>
                <a:gd name="T10" fmla="*/ 0 w 569"/>
                <a:gd name="T11" fmla="*/ 40 h 80"/>
                <a:gd name="T12" fmla="*/ 40 w 569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80">
                  <a:moveTo>
                    <a:pt x="40" y="80"/>
                  </a:moveTo>
                  <a:cubicBezTo>
                    <a:pt x="529" y="80"/>
                    <a:pt x="529" y="80"/>
                    <a:pt x="529" y="80"/>
                  </a:cubicBezTo>
                  <a:cubicBezTo>
                    <a:pt x="551" y="80"/>
                    <a:pt x="569" y="62"/>
                    <a:pt x="569" y="40"/>
                  </a:cubicBezTo>
                  <a:cubicBezTo>
                    <a:pt x="569" y="18"/>
                    <a:pt x="551" y="0"/>
                    <a:pt x="52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2">
              <a:extLst>
                <a:ext uri="{FF2B5EF4-FFF2-40B4-BE49-F238E27FC236}">
                  <a16:creationId xmlns="" xmlns:a16="http://schemas.microsoft.com/office/drawing/2014/main" id="{AA2CABBA-90D0-4400-9053-1ADD285CC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95538" y="2606676"/>
              <a:ext cx="1698625" cy="239713"/>
            </a:xfrm>
            <a:custGeom>
              <a:avLst/>
              <a:gdLst>
                <a:gd name="T0" fmla="*/ 40 w 569"/>
                <a:gd name="T1" fmla="*/ 80 h 80"/>
                <a:gd name="T2" fmla="*/ 529 w 569"/>
                <a:gd name="T3" fmla="*/ 80 h 80"/>
                <a:gd name="T4" fmla="*/ 569 w 569"/>
                <a:gd name="T5" fmla="*/ 40 h 80"/>
                <a:gd name="T6" fmla="*/ 529 w 569"/>
                <a:gd name="T7" fmla="*/ 0 h 80"/>
                <a:gd name="T8" fmla="*/ 40 w 569"/>
                <a:gd name="T9" fmla="*/ 0 h 80"/>
                <a:gd name="T10" fmla="*/ 0 w 569"/>
                <a:gd name="T11" fmla="*/ 40 h 80"/>
                <a:gd name="T12" fmla="*/ 40 w 569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80">
                  <a:moveTo>
                    <a:pt x="40" y="80"/>
                  </a:moveTo>
                  <a:cubicBezTo>
                    <a:pt x="529" y="80"/>
                    <a:pt x="529" y="80"/>
                    <a:pt x="529" y="80"/>
                  </a:cubicBezTo>
                  <a:cubicBezTo>
                    <a:pt x="551" y="80"/>
                    <a:pt x="569" y="62"/>
                    <a:pt x="569" y="40"/>
                  </a:cubicBezTo>
                  <a:cubicBezTo>
                    <a:pt x="569" y="18"/>
                    <a:pt x="551" y="0"/>
                    <a:pt x="52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84572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F266FF79-B86E-4236-B1E1-2CC8D7A93A1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>
            <a:extLst>
              <a:ext uri="{FF2B5EF4-FFF2-40B4-BE49-F238E27FC236}">
                <a16:creationId xmlns="" xmlns:a16="http://schemas.microsoft.com/office/drawing/2014/main" id="{D4A7B52A-5D5A-4F37-980B-0128C45F41A9}"/>
              </a:ext>
            </a:extLst>
          </p:cNvPr>
          <p:cNvSpPr/>
          <p:nvPr/>
        </p:nvSpPr>
        <p:spPr>
          <a:xfrm>
            <a:off x="3489325" y="0"/>
            <a:ext cx="5213350" cy="6858000"/>
          </a:xfrm>
          <a:prstGeom prst="parallelogram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="" xmlns:a16="http://schemas.microsoft.com/office/drawing/2014/main" id="{3169BE3C-1619-415A-9E3C-2DEEADA3DD7C}"/>
              </a:ext>
            </a:extLst>
          </p:cNvPr>
          <p:cNvGrpSpPr/>
          <p:nvPr/>
        </p:nvGrpSpPr>
        <p:grpSpPr>
          <a:xfrm>
            <a:off x="3117850" y="450850"/>
            <a:ext cx="5956300" cy="5956300"/>
            <a:chOff x="3117850" y="450850"/>
            <a:chExt cx="5956300" cy="5956300"/>
          </a:xfrm>
        </p:grpSpPr>
        <p:sp>
          <p:nvSpPr>
            <p:cNvPr id="10" name="Arc 9">
              <a:extLst>
                <a:ext uri="{FF2B5EF4-FFF2-40B4-BE49-F238E27FC236}">
                  <a16:creationId xmlns="" xmlns:a16="http://schemas.microsoft.com/office/drawing/2014/main" id="{88CB1462-35A6-4F6E-B544-52127A6ACAB1}"/>
                </a:ext>
              </a:extLst>
            </p:cNvPr>
            <p:cNvSpPr/>
            <p:nvPr/>
          </p:nvSpPr>
          <p:spPr>
            <a:xfrm>
              <a:off x="3117850" y="450850"/>
              <a:ext cx="5956300" cy="5956300"/>
            </a:xfrm>
            <a:prstGeom prst="arc">
              <a:avLst>
                <a:gd name="adj1" fmla="val 11294463"/>
                <a:gd name="adj2" fmla="val 21113174"/>
              </a:avLst>
            </a:prstGeom>
            <a:noFill/>
            <a:ln w="25400" cap="rnd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1">
              <a:extLst>
                <a:ext uri="{FF2B5EF4-FFF2-40B4-BE49-F238E27FC236}">
                  <a16:creationId xmlns="" xmlns:a16="http://schemas.microsoft.com/office/drawing/2014/main" id="{0C2CA115-E1AA-4356-9747-4131E0A3902D}"/>
                </a:ext>
              </a:extLst>
            </p:cNvPr>
            <p:cNvSpPr/>
            <p:nvPr/>
          </p:nvSpPr>
          <p:spPr>
            <a:xfrm flipV="1">
              <a:off x="3117850" y="450850"/>
              <a:ext cx="5956300" cy="5956300"/>
            </a:xfrm>
            <a:prstGeom prst="arc">
              <a:avLst>
                <a:gd name="adj1" fmla="val 11294463"/>
                <a:gd name="adj2" fmla="val 21113174"/>
              </a:avLst>
            </a:prstGeom>
            <a:noFill/>
            <a:ln w="25400" cap="rnd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itle 37">
            <a:extLst>
              <a:ext uri="{FF2B5EF4-FFF2-40B4-BE49-F238E27FC236}">
                <a16:creationId xmlns="" xmlns:a16="http://schemas.microsoft.com/office/drawing/2014/main" id="{C53C13B8-FA86-4DB1-8110-2BE8C0A3EFBF}"/>
              </a:ext>
            </a:extLst>
          </p:cNvPr>
          <p:cNvSpPr txBox="1">
            <a:spLocks/>
          </p:cNvSpPr>
          <p:nvPr/>
        </p:nvSpPr>
        <p:spPr>
          <a:xfrm>
            <a:off x="3886200" y="2967400"/>
            <a:ext cx="4419600" cy="92320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600" dirty="0">
                <a:solidFill>
                  <a:schemeClr val="bg1"/>
                </a:solidFill>
                <a:cs typeface="Segoe UI" panose="020B0502040204020203" pitchFamily="34" charset="0"/>
              </a:rPr>
              <a:t>THANK YOU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591B98E0-B0CD-47E1-A090-1305A4C049B9}"/>
              </a:ext>
            </a:extLst>
          </p:cNvPr>
          <p:cNvSpPr/>
          <p:nvPr/>
        </p:nvSpPr>
        <p:spPr>
          <a:xfrm>
            <a:off x="5734050" y="3860199"/>
            <a:ext cx="723900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07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842F815E-1EBB-4835-98A6-76EC30982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F361-FF01-4EFF-B8C4-F84CB59E3A85}" type="datetime1">
              <a:rPr lang="en-US" smtClean="0"/>
              <a:t>7/21/2022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EB34E905-E329-4634-A423-59886F331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B7FB-DB05-4EC1-88BB-396A86FF9939}" type="slidenum">
              <a:rPr lang="en-US" smtClean="0"/>
              <a:t>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2DFED2E-4FC4-4BFA-B0F6-416865C178E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609600"/>
          </a:xfrm>
        </p:spPr>
        <p:txBody>
          <a:bodyPr lIns="0" tIns="0" rIns="0" bIns="0" anchor="t">
            <a:spAutoFit/>
          </a:bodyPr>
          <a:lstStyle/>
          <a:p>
            <a:r>
              <a:rPr lang="en-US" dirty="0"/>
              <a:t>Analytics</a:t>
            </a:r>
          </a:p>
        </p:txBody>
      </p:sp>
      <p:sp>
        <p:nvSpPr>
          <p:cNvPr id="11" name="Diamond 10">
            <a:extLst>
              <a:ext uri="{FF2B5EF4-FFF2-40B4-BE49-F238E27FC236}">
                <a16:creationId xmlns="" xmlns:a16="http://schemas.microsoft.com/office/drawing/2014/main" id="{174E7B94-CD0F-412C-BC18-3DF00091A3B1}"/>
              </a:ext>
            </a:extLst>
          </p:cNvPr>
          <p:cNvSpPr/>
          <p:nvPr/>
        </p:nvSpPr>
        <p:spPr>
          <a:xfrm>
            <a:off x="838201" y="1657788"/>
            <a:ext cx="1669143" cy="166914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="" xmlns:a16="http://schemas.microsoft.com/office/drawing/2014/main" id="{32A9F1EF-7E09-40C0-8ECE-0C9F5B607696}"/>
              </a:ext>
            </a:extLst>
          </p:cNvPr>
          <p:cNvSpPr txBox="1">
            <a:spLocks/>
          </p:cNvSpPr>
          <p:nvPr/>
        </p:nvSpPr>
        <p:spPr>
          <a:xfrm>
            <a:off x="838200" y="3617439"/>
            <a:ext cx="1669144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/>
              <a:t>LOREM IPSUM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A8527B62-9140-4C45-9DA9-ED667512ED0A}"/>
              </a:ext>
            </a:extLst>
          </p:cNvPr>
          <p:cNvSpPr txBox="1"/>
          <p:nvPr/>
        </p:nvSpPr>
        <p:spPr>
          <a:xfrm>
            <a:off x="838200" y="3934447"/>
            <a:ext cx="1669144" cy="172354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Nam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</a:p>
        </p:txBody>
      </p:sp>
      <p:sp>
        <p:nvSpPr>
          <p:cNvPr id="16" name="Diamond 15">
            <a:extLst>
              <a:ext uri="{FF2B5EF4-FFF2-40B4-BE49-F238E27FC236}">
                <a16:creationId xmlns="" xmlns:a16="http://schemas.microsoft.com/office/drawing/2014/main" id="{81044292-7538-47D6-8385-FA45FDDF9658}"/>
              </a:ext>
            </a:extLst>
          </p:cNvPr>
          <p:cNvSpPr/>
          <p:nvPr/>
        </p:nvSpPr>
        <p:spPr>
          <a:xfrm>
            <a:off x="3049815" y="1657788"/>
            <a:ext cx="1669143" cy="166914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="" xmlns:a16="http://schemas.microsoft.com/office/drawing/2014/main" id="{84550B45-E6AE-4DFE-A41C-66B856BC50CB}"/>
              </a:ext>
            </a:extLst>
          </p:cNvPr>
          <p:cNvSpPr txBox="1">
            <a:spLocks/>
          </p:cNvSpPr>
          <p:nvPr/>
        </p:nvSpPr>
        <p:spPr>
          <a:xfrm>
            <a:off x="3049814" y="3617439"/>
            <a:ext cx="1669144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/>
              <a:t>LOREM IPSUM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2E1E7120-952E-4D49-9A01-6FD14AF320D3}"/>
              </a:ext>
            </a:extLst>
          </p:cNvPr>
          <p:cNvSpPr txBox="1"/>
          <p:nvPr/>
        </p:nvSpPr>
        <p:spPr>
          <a:xfrm>
            <a:off x="3049814" y="3934447"/>
            <a:ext cx="1669144" cy="172354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Nam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</a:p>
        </p:txBody>
      </p:sp>
      <p:sp>
        <p:nvSpPr>
          <p:cNvPr id="19" name="Diamond 18">
            <a:extLst>
              <a:ext uri="{FF2B5EF4-FFF2-40B4-BE49-F238E27FC236}">
                <a16:creationId xmlns="" xmlns:a16="http://schemas.microsoft.com/office/drawing/2014/main" id="{CB8FA28A-6783-4B35-987A-30CEA7CFA2FF}"/>
              </a:ext>
            </a:extLst>
          </p:cNvPr>
          <p:cNvSpPr/>
          <p:nvPr/>
        </p:nvSpPr>
        <p:spPr>
          <a:xfrm>
            <a:off x="5261429" y="1657788"/>
            <a:ext cx="1669143" cy="166914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">
            <a:extLst>
              <a:ext uri="{FF2B5EF4-FFF2-40B4-BE49-F238E27FC236}">
                <a16:creationId xmlns="" xmlns:a16="http://schemas.microsoft.com/office/drawing/2014/main" id="{B40563DB-A0CD-4BA3-A268-A08566AE26A4}"/>
              </a:ext>
            </a:extLst>
          </p:cNvPr>
          <p:cNvSpPr txBox="1">
            <a:spLocks/>
          </p:cNvSpPr>
          <p:nvPr/>
        </p:nvSpPr>
        <p:spPr>
          <a:xfrm>
            <a:off x="5261428" y="3617439"/>
            <a:ext cx="1669144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/>
              <a:t>LOREM IPSUM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7379B2EA-FB33-4310-8163-6B2623DFDFC3}"/>
              </a:ext>
            </a:extLst>
          </p:cNvPr>
          <p:cNvSpPr txBox="1"/>
          <p:nvPr/>
        </p:nvSpPr>
        <p:spPr>
          <a:xfrm>
            <a:off x="5261428" y="3934447"/>
            <a:ext cx="1669144" cy="172354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Nam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</a:p>
        </p:txBody>
      </p:sp>
      <p:sp>
        <p:nvSpPr>
          <p:cNvPr id="22" name="Diamond 21">
            <a:extLst>
              <a:ext uri="{FF2B5EF4-FFF2-40B4-BE49-F238E27FC236}">
                <a16:creationId xmlns="" xmlns:a16="http://schemas.microsoft.com/office/drawing/2014/main" id="{843F779E-FCD8-49DA-94CE-0B8DD2E51B53}"/>
              </a:ext>
            </a:extLst>
          </p:cNvPr>
          <p:cNvSpPr/>
          <p:nvPr/>
        </p:nvSpPr>
        <p:spPr>
          <a:xfrm>
            <a:off x="7473043" y="1657788"/>
            <a:ext cx="1669143" cy="166914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itle 1">
            <a:extLst>
              <a:ext uri="{FF2B5EF4-FFF2-40B4-BE49-F238E27FC236}">
                <a16:creationId xmlns="" xmlns:a16="http://schemas.microsoft.com/office/drawing/2014/main" id="{DFED3635-C9E6-4104-8863-9643D2D00EE9}"/>
              </a:ext>
            </a:extLst>
          </p:cNvPr>
          <p:cNvSpPr txBox="1">
            <a:spLocks/>
          </p:cNvSpPr>
          <p:nvPr/>
        </p:nvSpPr>
        <p:spPr>
          <a:xfrm>
            <a:off x="7473042" y="3617439"/>
            <a:ext cx="1669144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/>
              <a:t>LOREM IPSUM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CEC6EFE0-C5A6-4908-892E-8A56DC0A3138}"/>
              </a:ext>
            </a:extLst>
          </p:cNvPr>
          <p:cNvSpPr txBox="1"/>
          <p:nvPr/>
        </p:nvSpPr>
        <p:spPr>
          <a:xfrm>
            <a:off x="7473042" y="3934447"/>
            <a:ext cx="1669144" cy="172354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Nam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</a:p>
        </p:txBody>
      </p:sp>
      <p:sp>
        <p:nvSpPr>
          <p:cNvPr id="25" name="Diamond 24">
            <a:extLst>
              <a:ext uri="{FF2B5EF4-FFF2-40B4-BE49-F238E27FC236}">
                <a16:creationId xmlns="" xmlns:a16="http://schemas.microsoft.com/office/drawing/2014/main" id="{177CF6A6-1E91-4C64-8AC6-710B4877C82E}"/>
              </a:ext>
            </a:extLst>
          </p:cNvPr>
          <p:cNvSpPr/>
          <p:nvPr/>
        </p:nvSpPr>
        <p:spPr>
          <a:xfrm>
            <a:off x="9684657" y="1657788"/>
            <a:ext cx="1669143" cy="1669143"/>
          </a:xfrm>
          <a:prstGeom prst="diamond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="" xmlns:a16="http://schemas.microsoft.com/office/drawing/2014/main" id="{56F238BD-263D-4DC1-A87A-9649ABF787A2}"/>
              </a:ext>
            </a:extLst>
          </p:cNvPr>
          <p:cNvSpPr txBox="1">
            <a:spLocks/>
          </p:cNvSpPr>
          <p:nvPr/>
        </p:nvSpPr>
        <p:spPr>
          <a:xfrm>
            <a:off x="9684656" y="3617439"/>
            <a:ext cx="1669144" cy="27699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/>
              <a:t>LOREM IPSUM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C83F07A7-5251-4E9E-B2C4-C4CF1B9F8C8C}"/>
              </a:ext>
            </a:extLst>
          </p:cNvPr>
          <p:cNvSpPr txBox="1"/>
          <p:nvPr/>
        </p:nvSpPr>
        <p:spPr>
          <a:xfrm>
            <a:off x="9684656" y="3934447"/>
            <a:ext cx="1669144" cy="172354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Nam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</a:p>
        </p:txBody>
      </p:sp>
      <p:sp>
        <p:nvSpPr>
          <p:cNvPr id="34" name="Freeform 3886">
            <a:extLst>
              <a:ext uri="{FF2B5EF4-FFF2-40B4-BE49-F238E27FC236}">
                <a16:creationId xmlns="" xmlns:a16="http://schemas.microsoft.com/office/drawing/2014/main" id="{7AFA80F9-0486-433E-93A0-88BDE760D9FD}"/>
              </a:ext>
            </a:extLst>
          </p:cNvPr>
          <p:cNvSpPr>
            <a:spLocks noEditPoints="1"/>
          </p:cNvSpPr>
          <p:nvPr/>
        </p:nvSpPr>
        <p:spPr bwMode="auto">
          <a:xfrm>
            <a:off x="1439198" y="2260077"/>
            <a:ext cx="467148" cy="464564"/>
          </a:xfrm>
          <a:custGeom>
            <a:avLst/>
            <a:gdLst>
              <a:gd name="T0" fmla="*/ 268 w 902"/>
              <a:gd name="T1" fmla="*/ 575 h 901"/>
              <a:gd name="T2" fmla="*/ 207 w 902"/>
              <a:gd name="T3" fmla="*/ 555 h 901"/>
              <a:gd name="T4" fmla="*/ 155 w 902"/>
              <a:gd name="T5" fmla="*/ 520 h 901"/>
              <a:gd name="T6" fmla="*/ 112 w 902"/>
              <a:gd name="T7" fmla="*/ 475 h 901"/>
              <a:gd name="T8" fmla="*/ 81 w 902"/>
              <a:gd name="T9" fmla="*/ 422 h 901"/>
              <a:gd name="T10" fmla="*/ 64 w 902"/>
              <a:gd name="T11" fmla="*/ 360 h 901"/>
              <a:gd name="T12" fmla="*/ 61 w 902"/>
              <a:gd name="T13" fmla="*/ 294 h 901"/>
              <a:gd name="T14" fmla="*/ 76 w 902"/>
              <a:gd name="T15" fmla="*/ 231 h 901"/>
              <a:gd name="T16" fmla="*/ 104 w 902"/>
              <a:gd name="T17" fmla="*/ 175 h 901"/>
              <a:gd name="T18" fmla="*/ 145 w 902"/>
              <a:gd name="T19" fmla="*/ 128 h 901"/>
              <a:gd name="T20" fmla="*/ 197 w 902"/>
              <a:gd name="T21" fmla="*/ 92 h 901"/>
              <a:gd name="T22" fmla="*/ 256 w 902"/>
              <a:gd name="T23" fmla="*/ 69 h 901"/>
              <a:gd name="T24" fmla="*/ 320 w 902"/>
              <a:gd name="T25" fmla="*/ 60 h 901"/>
              <a:gd name="T26" fmla="*/ 385 w 902"/>
              <a:gd name="T27" fmla="*/ 69 h 901"/>
              <a:gd name="T28" fmla="*/ 444 w 902"/>
              <a:gd name="T29" fmla="*/ 92 h 901"/>
              <a:gd name="T30" fmla="*/ 495 w 902"/>
              <a:gd name="T31" fmla="*/ 128 h 901"/>
              <a:gd name="T32" fmla="*/ 537 w 902"/>
              <a:gd name="T33" fmla="*/ 175 h 901"/>
              <a:gd name="T34" fmla="*/ 564 w 902"/>
              <a:gd name="T35" fmla="*/ 231 h 901"/>
              <a:gd name="T36" fmla="*/ 579 w 902"/>
              <a:gd name="T37" fmla="*/ 294 h 901"/>
              <a:gd name="T38" fmla="*/ 577 w 902"/>
              <a:gd name="T39" fmla="*/ 360 h 901"/>
              <a:gd name="T40" fmla="*/ 560 w 902"/>
              <a:gd name="T41" fmla="*/ 422 h 901"/>
              <a:gd name="T42" fmla="*/ 529 w 902"/>
              <a:gd name="T43" fmla="*/ 475 h 901"/>
              <a:gd name="T44" fmla="*/ 486 w 902"/>
              <a:gd name="T45" fmla="*/ 520 h 901"/>
              <a:gd name="T46" fmla="*/ 432 w 902"/>
              <a:gd name="T47" fmla="*/ 555 h 901"/>
              <a:gd name="T48" fmla="*/ 372 w 902"/>
              <a:gd name="T49" fmla="*/ 575 h 901"/>
              <a:gd name="T50" fmla="*/ 320 w 902"/>
              <a:gd name="T51" fmla="*/ 580 h 901"/>
              <a:gd name="T52" fmla="*/ 591 w 902"/>
              <a:gd name="T53" fmla="*/ 491 h 901"/>
              <a:gd name="T54" fmla="*/ 621 w 902"/>
              <a:gd name="T55" fmla="*/ 430 h 901"/>
              <a:gd name="T56" fmla="*/ 637 w 902"/>
              <a:gd name="T57" fmla="*/ 363 h 901"/>
              <a:gd name="T58" fmla="*/ 638 w 902"/>
              <a:gd name="T59" fmla="*/ 288 h 901"/>
              <a:gd name="T60" fmla="*/ 621 w 902"/>
              <a:gd name="T61" fmla="*/ 211 h 901"/>
              <a:gd name="T62" fmla="*/ 586 w 902"/>
              <a:gd name="T63" fmla="*/ 142 h 901"/>
              <a:gd name="T64" fmla="*/ 535 w 902"/>
              <a:gd name="T65" fmla="*/ 83 h 901"/>
              <a:gd name="T66" fmla="*/ 473 w 902"/>
              <a:gd name="T67" fmla="*/ 39 h 901"/>
              <a:gd name="T68" fmla="*/ 400 w 902"/>
              <a:gd name="T69" fmla="*/ 10 h 901"/>
              <a:gd name="T70" fmla="*/ 320 w 902"/>
              <a:gd name="T71" fmla="*/ 0 h 901"/>
              <a:gd name="T72" fmla="*/ 241 w 902"/>
              <a:gd name="T73" fmla="*/ 10 h 901"/>
              <a:gd name="T74" fmla="*/ 168 w 902"/>
              <a:gd name="T75" fmla="*/ 39 h 901"/>
              <a:gd name="T76" fmla="*/ 105 w 902"/>
              <a:gd name="T77" fmla="*/ 83 h 901"/>
              <a:gd name="T78" fmla="*/ 55 w 902"/>
              <a:gd name="T79" fmla="*/ 142 h 901"/>
              <a:gd name="T80" fmla="*/ 20 w 902"/>
              <a:gd name="T81" fmla="*/ 211 h 901"/>
              <a:gd name="T82" fmla="*/ 1 w 902"/>
              <a:gd name="T83" fmla="*/ 288 h 901"/>
              <a:gd name="T84" fmla="*/ 3 w 902"/>
              <a:gd name="T85" fmla="*/ 369 h 901"/>
              <a:gd name="T86" fmla="*/ 25 w 902"/>
              <a:gd name="T87" fmla="*/ 445 h 901"/>
              <a:gd name="T88" fmla="*/ 64 w 902"/>
              <a:gd name="T89" fmla="*/ 512 h 901"/>
              <a:gd name="T90" fmla="*/ 117 w 902"/>
              <a:gd name="T91" fmla="*/ 568 h 901"/>
              <a:gd name="T92" fmla="*/ 182 w 902"/>
              <a:gd name="T93" fmla="*/ 608 h 901"/>
              <a:gd name="T94" fmla="*/ 256 w 902"/>
              <a:gd name="T95" fmla="*/ 634 h 901"/>
              <a:gd name="T96" fmla="*/ 335 w 902"/>
              <a:gd name="T97" fmla="*/ 641 h 901"/>
              <a:gd name="T98" fmla="*/ 405 w 902"/>
              <a:gd name="T99" fmla="*/ 630 h 901"/>
              <a:gd name="T100" fmla="*/ 468 w 902"/>
              <a:gd name="T101" fmla="*/ 604 h 901"/>
              <a:gd name="T102" fmla="*/ 525 w 902"/>
              <a:gd name="T103" fmla="*/ 567 h 901"/>
              <a:gd name="T104" fmla="*/ 871 w 902"/>
              <a:gd name="T105" fmla="*/ 901 h 901"/>
              <a:gd name="T106" fmla="*/ 897 w 902"/>
              <a:gd name="T107" fmla="*/ 888 h 901"/>
              <a:gd name="T108" fmla="*/ 899 w 902"/>
              <a:gd name="T109" fmla="*/ 86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02" h="901">
                <a:moveTo>
                  <a:pt x="320" y="580"/>
                </a:moveTo>
                <a:lnTo>
                  <a:pt x="307" y="580"/>
                </a:lnTo>
                <a:lnTo>
                  <a:pt x="294" y="579"/>
                </a:lnTo>
                <a:lnTo>
                  <a:pt x="281" y="577"/>
                </a:lnTo>
                <a:lnTo>
                  <a:pt x="268" y="575"/>
                </a:lnTo>
                <a:lnTo>
                  <a:pt x="256" y="572"/>
                </a:lnTo>
                <a:lnTo>
                  <a:pt x="243" y="569"/>
                </a:lnTo>
                <a:lnTo>
                  <a:pt x="231" y="564"/>
                </a:lnTo>
                <a:lnTo>
                  <a:pt x="219" y="560"/>
                </a:lnTo>
                <a:lnTo>
                  <a:pt x="207" y="555"/>
                </a:lnTo>
                <a:lnTo>
                  <a:pt x="197" y="549"/>
                </a:lnTo>
                <a:lnTo>
                  <a:pt x="186" y="543"/>
                </a:lnTo>
                <a:lnTo>
                  <a:pt x="175" y="535"/>
                </a:lnTo>
                <a:lnTo>
                  <a:pt x="164" y="529"/>
                </a:lnTo>
                <a:lnTo>
                  <a:pt x="155" y="520"/>
                </a:lnTo>
                <a:lnTo>
                  <a:pt x="145" y="513"/>
                </a:lnTo>
                <a:lnTo>
                  <a:pt x="136" y="504"/>
                </a:lnTo>
                <a:lnTo>
                  <a:pt x="128" y="495"/>
                </a:lnTo>
                <a:lnTo>
                  <a:pt x="119" y="486"/>
                </a:lnTo>
                <a:lnTo>
                  <a:pt x="112" y="475"/>
                </a:lnTo>
                <a:lnTo>
                  <a:pt x="104" y="466"/>
                </a:lnTo>
                <a:lnTo>
                  <a:pt x="98" y="455"/>
                </a:lnTo>
                <a:lnTo>
                  <a:pt x="91" y="444"/>
                </a:lnTo>
                <a:lnTo>
                  <a:pt x="86" y="432"/>
                </a:lnTo>
                <a:lnTo>
                  <a:pt x="81" y="422"/>
                </a:lnTo>
                <a:lnTo>
                  <a:pt x="76" y="410"/>
                </a:lnTo>
                <a:lnTo>
                  <a:pt x="72" y="397"/>
                </a:lnTo>
                <a:lnTo>
                  <a:pt x="69" y="385"/>
                </a:lnTo>
                <a:lnTo>
                  <a:pt x="66" y="372"/>
                </a:lnTo>
                <a:lnTo>
                  <a:pt x="64" y="360"/>
                </a:lnTo>
                <a:lnTo>
                  <a:pt x="61" y="347"/>
                </a:lnTo>
                <a:lnTo>
                  <a:pt x="60" y="334"/>
                </a:lnTo>
                <a:lnTo>
                  <a:pt x="60" y="320"/>
                </a:lnTo>
                <a:lnTo>
                  <a:pt x="60" y="307"/>
                </a:lnTo>
                <a:lnTo>
                  <a:pt x="61" y="294"/>
                </a:lnTo>
                <a:lnTo>
                  <a:pt x="64" y="281"/>
                </a:lnTo>
                <a:lnTo>
                  <a:pt x="66" y="268"/>
                </a:lnTo>
                <a:lnTo>
                  <a:pt x="69" y="256"/>
                </a:lnTo>
                <a:lnTo>
                  <a:pt x="72" y="243"/>
                </a:lnTo>
                <a:lnTo>
                  <a:pt x="76" y="231"/>
                </a:lnTo>
                <a:lnTo>
                  <a:pt x="81" y="219"/>
                </a:lnTo>
                <a:lnTo>
                  <a:pt x="86" y="207"/>
                </a:lnTo>
                <a:lnTo>
                  <a:pt x="91" y="197"/>
                </a:lnTo>
                <a:lnTo>
                  <a:pt x="98" y="186"/>
                </a:lnTo>
                <a:lnTo>
                  <a:pt x="104" y="175"/>
                </a:lnTo>
                <a:lnTo>
                  <a:pt x="112" y="164"/>
                </a:lnTo>
                <a:lnTo>
                  <a:pt x="119" y="155"/>
                </a:lnTo>
                <a:lnTo>
                  <a:pt x="128" y="145"/>
                </a:lnTo>
                <a:lnTo>
                  <a:pt x="136" y="137"/>
                </a:lnTo>
                <a:lnTo>
                  <a:pt x="145" y="128"/>
                </a:lnTo>
                <a:lnTo>
                  <a:pt x="155" y="119"/>
                </a:lnTo>
                <a:lnTo>
                  <a:pt x="164" y="112"/>
                </a:lnTo>
                <a:lnTo>
                  <a:pt x="175" y="104"/>
                </a:lnTo>
                <a:lnTo>
                  <a:pt x="186" y="98"/>
                </a:lnTo>
                <a:lnTo>
                  <a:pt x="197" y="92"/>
                </a:lnTo>
                <a:lnTo>
                  <a:pt x="207" y="86"/>
                </a:lnTo>
                <a:lnTo>
                  <a:pt x="219" y="81"/>
                </a:lnTo>
                <a:lnTo>
                  <a:pt x="231" y="77"/>
                </a:lnTo>
                <a:lnTo>
                  <a:pt x="243" y="72"/>
                </a:lnTo>
                <a:lnTo>
                  <a:pt x="256" y="69"/>
                </a:lnTo>
                <a:lnTo>
                  <a:pt x="268" y="66"/>
                </a:lnTo>
                <a:lnTo>
                  <a:pt x="281" y="64"/>
                </a:lnTo>
                <a:lnTo>
                  <a:pt x="294" y="61"/>
                </a:lnTo>
                <a:lnTo>
                  <a:pt x="307" y="60"/>
                </a:lnTo>
                <a:lnTo>
                  <a:pt x="320" y="60"/>
                </a:lnTo>
                <a:lnTo>
                  <a:pt x="334" y="60"/>
                </a:lnTo>
                <a:lnTo>
                  <a:pt x="347" y="61"/>
                </a:lnTo>
                <a:lnTo>
                  <a:pt x="360" y="64"/>
                </a:lnTo>
                <a:lnTo>
                  <a:pt x="372" y="66"/>
                </a:lnTo>
                <a:lnTo>
                  <a:pt x="385" y="69"/>
                </a:lnTo>
                <a:lnTo>
                  <a:pt x="397" y="72"/>
                </a:lnTo>
                <a:lnTo>
                  <a:pt x="410" y="77"/>
                </a:lnTo>
                <a:lnTo>
                  <a:pt x="422" y="81"/>
                </a:lnTo>
                <a:lnTo>
                  <a:pt x="432" y="86"/>
                </a:lnTo>
                <a:lnTo>
                  <a:pt x="444" y="92"/>
                </a:lnTo>
                <a:lnTo>
                  <a:pt x="455" y="98"/>
                </a:lnTo>
                <a:lnTo>
                  <a:pt x="466" y="104"/>
                </a:lnTo>
                <a:lnTo>
                  <a:pt x="475" y="112"/>
                </a:lnTo>
                <a:lnTo>
                  <a:pt x="486" y="119"/>
                </a:lnTo>
                <a:lnTo>
                  <a:pt x="495" y="128"/>
                </a:lnTo>
                <a:lnTo>
                  <a:pt x="504" y="137"/>
                </a:lnTo>
                <a:lnTo>
                  <a:pt x="513" y="145"/>
                </a:lnTo>
                <a:lnTo>
                  <a:pt x="522" y="155"/>
                </a:lnTo>
                <a:lnTo>
                  <a:pt x="529" y="164"/>
                </a:lnTo>
                <a:lnTo>
                  <a:pt x="537" y="175"/>
                </a:lnTo>
                <a:lnTo>
                  <a:pt x="543" y="186"/>
                </a:lnTo>
                <a:lnTo>
                  <a:pt x="549" y="197"/>
                </a:lnTo>
                <a:lnTo>
                  <a:pt x="555" y="207"/>
                </a:lnTo>
                <a:lnTo>
                  <a:pt x="560" y="219"/>
                </a:lnTo>
                <a:lnTo>
                  <a:pt x="564" y="231"/>
                </a:lnTo>
                <a:lnTo>
                  <a:pt x="569" y="243"/>
                </a:lnTo>
                <a:lnTo>
                  <a:pt x="572" y="256"/>
                </a:lnTo>
                <a:lnTo>
                  <a:pt x="575" y="268"/>
                </a:lnTo>
                <a:lnTo>
                  <a:pt x="577" y="281"/>
                </a:lnTo>
                <a:lnTo>
                  <a:pt x="579" y="294"/>
                </a:lnTo>
                <a:lnTo>
                  <a:pt x="580" y="307"/>
                </a:lnTo>
                <a:lnTo>
                  <a:pt x="580" y="320"/>
                </a:lnTo>
                <a:lnTo>
                  <a:pt x="580" y="334"/>
                </a:lnTo>
                <a:lnTo>
                  <a:pt x="579" y="347"/>
                </a:lnTo>
                <a:lnTo>
                  <a:pt x="577" y="360"/>
                </a:lnTo>
                <a:lnTo>
                  <a:pt x="575" y="372"/>
                </a:lnTo>
                <a:lnTo>
                  <a:pt x="572" y="385"/>
                </a:lnTo>
                <a:lnTo>
                  <a:pt x="569" y="397"/>
                </a:lnTo>
                <a:lnTo>
                  <a:pt x="564" y="410"/>
                </a:lnTo>
                <a:lnTo>
                  <a:pt x="560" y="422"/>
                </a:lnTo>
                <a:lnTo>
                  <a:pt x="555" y="432"/>
                </a:lnTo>
                <a:lnTo>
                  <a:pt x="549" y="444"/>
                </a:lnTo>
                <a:lnTo>
                  <a:pt x="543" y="455"/>
                </a:lnTo>
                <a:lnTo>
                  <a:pt x="537" y="466"/>
                </a:lnTo>
                <a:lnTo>
                  <a:pt x="529" y="475"/>
                </a:lnTo>
                <a:lnTo>
                  <a:pt x="522" y="486"/>
                </a:lnTo>
                <a:lnTo>
                  <a:pt x="513" y="495"/>
                </a:lnTo>
                <a:lnTo>
                  <a:pt x="504" y="504"/>
                </a:lnTo>
                <a:lnTo>
                  <a:pt x="495" y="513"/>
                </a:lnTo>
                <a:lnTo>
                  <a:pt x="486" y="520"/>
                </a:lnTo>
                <a:lnTo>
                  <a:pt x="475" y="529"/>
                </a:lnTo>
                <a:lnTo>
                  <a:pt x="466" y="535"/>
                </a:lnTo>
                <a:lnTo>
                  <a:pt x="455" y="543"/>
                </a:lnTo>
                <a:lnTo>
                  <a:pt x="444" y="549"/>
                </a:lnTo>
                <a:lnTo>
                  <a:pt x="432" y="555"/>
                </a:lnTo>
                <a:lnTo>
                  <a:pt x="422" y="560"/>
                </a:lnTo>
                <a:lnTo>
                  <a:pt x="410" y="564"/>
                </a:lnTo>
                <a:lnTo>
                  <a:pt x="397" y="569"/>
                </a:lnTo>
                <a:lnTo>
                  <a:pt x="385" y="572"/>
                </a:lnTo>
                <a:lnTo>
                  <a:pt x="372" y="575"/>
                </a:lnTo>
                <a:lnTo>
                  <a:pt x="360" y="577"/>
                </a:lnTo>
                <a:lnTo>
                  <a:pt x="347" y="579"/>
                </a:lnTo>
                <a:lnTo>
                  <a:pt x="334" y="580"/>
                </a:lnTo>
                <a:lnTo>
                  <a:pt x="320" y="580"/>
                </a:lnTo>
                <a:lnTo>
                  <a:pt x="320" y="580"/>
                </a:lnTo>
                <a:close/>
                <a:moveTo>
                  <a:pt x="893" y="851"/>
                </a:moveTo>
                <a:lnTo>
                  <a:pt x="567" y="525"/>
                </a:lnTo>
                <a:lnTo>
                  <a:pt x="575" y="514"/>
                </a:lnTo>
                <a:lnTo>
                  <a:pt x="584" y="503"/>
                </a:lnTo>
                <a:lnTo>
                  <a:pt x="591" y="491"/>
                </a:lnTo>
                <a:lnTo>
                  <a:pt x="598" y="480"/>
                </a:lnTo>
                <a:lnTo>
                  <a:pt x="604" y="468"/>
                </a:lnTo>
                <a:lnTo>
                  <a:pt x="611" y="456"/>
                </a:lnTo>
                <a:lnTo>
                  <a:pt x="616" y="443"/>
                </a:lnTo>
                <a:lnTo>
                  <a:pt x="621" y="430"/>
                </a:lnTo>
                <a:lnTo>
                  <a:pt x="626" y="417"/>
                </a:lnTo>
                <a:lnTo>
                  <a:pt x="630" y="405"/>
                </a:lnTo>
                <a:lnTo>
                  <a:pt x="633" y="391"/>
                </a:lnTo>
                <a:lnTo>
                  <a:pt x="635" y="377"/>
                </a:lnTo>
                <a:lnTo>
                  <a:pt x="637" y="363"/>
                </a:lnTo>
                <a:lnTo>
                  <a:pt x="639" y="349"/>
                </a:lnTo>
                <a:lnTo>
                  <a:pt x="641" y="335"/>
                </a:lnTo>
                <a:lnTo>
                  <a:pt x="641" y="320"/>
                </a:lnTo>
                <a:lnTo>
                  <a:pt x="641" y="304"/>
                </a:lnTo>
                <a:lnTo>
                  <a:pt x="638" y="288"/>
                </a:lnTo>
                <a:lnTo>
                  <a:pt x="637" y="272"/>
                </a:lnTo>
                <a:lnTo>
                  <a:pt x="634" y="256"/>
                </a:lnTo>
                <a:lnTo>
                  <a:pt x="631" y="241"/>
                </a:lnTo>
                <a:lnTo>
                  <a:pt x="627" y="226"/>
                </a:lnTo>
                <a:lnTo>
                  <a:pt x="621" y="211"/>
                </a:lnTo>
                <a:lnTo>
                  <a:pt x="616" y="196"/>
                </a:lnTo>
                <a:lnTo>
                  <a:pt x="609" y="182"/>
                </a:lnTo>
                <a:lnTo>
                  <a:pt x="602" y="168"/>
                </a:lnTo>
                <a:lnTo>
                  <a:pt x="594" y="155"/>
                </a:lnTo>
                <a:lnTo>
                  <a:pt x="586" y="142"/>
                </a:lnTo>
                <a:lnTo>
                  <a:pt x="577" y="129"/>
                </a:lnTo>
                <a:lnTo>
                  <a:pt x="568" y="117"/>
                </a:lnTo>
                <a:lnTo>
                  <a:pt x="557" y="105"/>
                </a:lnTo>
                <a:lnTo>
                  <a:pt x="546" y="94"/>
                </a:lnTo>
                <a:lnTo>
                  <a:pt x="535" y="83"/>
                </a:lnTo>
                <a:lnTo>
                  <a:pt x="524" y="73"/>
                </a:lnTo>
                <a:lnTo>
                  <a:pt x="512" y="64"/>
                </a:lnTo>
                <a:lnTo>
                  <a:pt x="499" y="55"/>
                </a:lnTo>
                <a:lnTo>
                  <a:pt x="486" y="46"/>
                </a:lnTo>
                <a:lnTo>
                  <a:pt x="473" y="39"/>
                </a:lnTo>
                <a:lnTo>
                  <a:pt x="459" y="31"/>
                </a:lnTo>
                <a:lnTo>
                  <a:pt x="445" y="25"/>
                </a:lnTo>
                <a:lnTo>
                  <a:pt x="430" y="20"/>
                </a:lnTo>
                <a:lnTo>
                  <a:pt x="415" y="14"/>
                </a:lnTo>
                <a:lnTo>
                  <a:pt x="400" y="10"/>
                </a:lnTo>
                <a:lnTo>
                  <a:pt x="385" y="7"/>
                </a:lnTo>
                <a:lnTo>
                  <a:pt x="369" y="4"/>
                </a:lnTo>
                <a:lnTo>
                  <a:pt x="353" y="1"/>
                </a:lnTo>
                <a:lnTo>
                  <a:pt x="337" y="0"/>
                </a:lnTo>
                <a:lnTo>
                  <a:pt x="320" y="0"/>
                </a:lnTo>
                <a:lnTo>
                  <a:pt x="304" y="0"/>
                </a:lnTo>
                <a:lnTo>
                  <a:pt x="288" y="1"/>
                </a:lnTo>
                <a:lnTo>
                  <a:pt x="272" y="4"/>
                </a:lnTo>
                <a:lnTo>
                  <a:pt x="256" y="7"/>
                </a:lnTo>
                <a:lnTo>
                  <a:pt x="241" y="10"/>
                </a:lnTo>
                <a:lnTo>
                  <a:pt x="225" y="14"/>
                </a:lnTo>
                <a:lnTo>
                  <a:pt x="210" y="20"/>
                </a:lnTo>
                <a:lnTo>
                  <a:pt x="195" y="25"/>
                </a:lnTo>
                <a:lnTo>
                  <a:pt x="182" y="31"/>
                </a:lnTo>
                <a:lnTo>
                  <a:pt x="168" y="39"/>
                </a:lnTo>
                <a:lnTo>
                  <a:pt x="155" y="46"/>
                </a:lnTo>
                <a:lnTo>
                  <a:pt x="142" y="55"/>
                </a:lnTo>
                <a:lnTo>
                  <a:pt x="129" y="64"/>
                </a:lnTo>
                <a:lnTo>
                  <a:pt x="117" y="73"/>
                </a:lnTo>
                <a:lnTo>
                  <a:pt x="105" y="83"/>
                </a:lnTo>
                <a:lnTo>
                  <a:pt x="94" y="94"/>
                </a:lnTo>
                <a:lnTo>
                  <a:pt x="84" y="105"/>
                </a:lnTo>
                <a:lnTo>
                  <a:pt x="73" y="117"/>
                </a:lnTo>
                <a:lnTo>
                  <a:pt x="64" y="129"/>
                </a:lnTo>
                <a:lnTo>
                  <a:pt x="55" y="142"/>
                </a:lnTo>
                <a:lnTo>
                  <a:pt x="46" y="155"/>
                </a:lnTo>
                <a:lnTo>
                  <a:pt x="39" y="168"/>
                </a:lnTo>
                <a:lnTo>
                  <a:pt x="31" y="182"/>
                </a:lnTo>
                <a:lnTo>
                  <a:pt x="25" y="196"/>
                </a:lnTo>
                <a:lnTo>
                  <a:pt x="20" y="211"/>
                </a:lnTo>
                <a:lnTo>
                  <a:pt x="14" y="226"/>
                </a:lnTo>
                <a:lnTo>
                  <a:pt x="10" y="241"/>
                </a:lnTo>
                <a:lnTo>
                  <a:pt x="7" y="256"/>
                </a:lnTo>
                <a:lnTo>
                  <a:pt x="3" y="272"/>
                </a:lnTo>
                <a:lnTo>
                  <a:pt x="1" y="288"/>
                </a:lnTo>
                <a:lnTo>
                  <a:pt x="0" y="304"/>
                </a:lnTo>
                <a:lnTo>
                  <a:pt x="0" y="320"/>
                </a:lnTo>
                <a:lnTo>
                  <a:pt x="0" y="337"/>
                </a:lnTo>
                <a:lnTo>
                  <a:pt x="1" y="353"/>
                </a:lnTo>
                <a:lnTo>
                  <a:pt x="3" y="369"/>
                </a:lnTo>
                <a:lnTo>
                  <a:pt x="7" y="385"/>
                </a:lnTo>
                <a:lnTo>
                  <a:pt x="10" y="400"/>
                </a:lnTo>
                <a:lnTo>
                  <a:pt x="14" y="415"/>
                </a:lnTo>
                <a:lnTo>
                  <a:pt x="20" y="430"/>
                </a:lnTo>
                <a:lnTo>
                  <a:pt x="25" y="445"/>
                </a:lnTo>
                <a:lnTo>
                  <a:pt x="31" y="459"/>
                </a:lnTo>
                <a:lnTo>
                  <a:pt x="39" y="473"/>
                </a:lnTo>
                <a:lnTo>
                  <a:pt x="46" y="486"/>
                </a:lnTo>
                <a:lnTo>
                  <a:pt x="55" y="499"/>
                </a:lnTo>
                <a:lnTo>
                  <a:pt x="64" y="512"/>
                </a:lnTo>
                <a:lnTo>
                  <a:pt x="73" y="524"/>
                </a:lnTo>
                <a:lnTo>
                  <a:pt x="84" y="535"/>
                </a:lnTo>
                <a:lnTo>
                  <a:pt x="94" y="546"/>
                </a:lnTo>
                <a:lnTo>
                  <a:pt x="105" y="557"/>
                </a:lnTo>
                <a:lnTo>
                  <a:pt x="117" y="568"/>
                </a:lnTo>
                <a:lnTo>
                  <a:pt x="129" y="577"/>
                </a:lnTo>
                <a:lnTo>
                  <a:pt x="142" y="586"/>
                </a:lnTo>
                <a:lnTo>
                  <a:pt x="155" y="594"/>
                </a:lnTo>
                <a:lnTo>
                  <a:pt x="168" y="602"/>
                </a:lnTo>
                <a:lnTo>
                  <a:pt x="182" y="608"/>
                </a:lnTo>
                <a:lnTo>
                  <a:pt x="195" y="615"/>
                </a:lnTo>
                <a:lnTo>
                  <a:pt x="210" y="621"/>
                </a:lnTo>
                <a:lnTo>
                  <a:pt x="225" y="627"/>
                </a:lnTo>
                <a:lnTo>
                  <a:pt x="241" y="631"/>
                </a:lnTo>
                <a:lnTo>
                  <a:pt x="256" y="634"/>
                </a:lnTo>
                <a:lnTo>
                  <a:pt x="272" y="637"/>
                </a:lnTo>
                <a:lnTo>
                  <a:pt x="288" y="638"/>
                </a:lnTo>
                <a:lnTo>
                  <a:pt x="304" y="641"/>
                </a:lnTo>
                <a:lnTo>
                  <a:pt x="320" y="641"/>
                </a:lnTo>
                <a:lnTo>
                  <a:pt x="335" y="641"/>
                </a:lnTo>
                <a:lnTo>
                  <a:pt x="349" y="639"/>
                </a:lnTo>
                <a:lnTo>
                  <a:pt x="363" y="637"/>
                </a:lnTo>
                <a:lnTo>
                  <a:pt x="377" y="635"/>
                </a:lnTo>
                <a:lnTo>
                  <a:pt x="391" y="633"/>
                </a:lnTo>
                <a:lnTo>
                  <a:pt x="405" y="630"/>
                </a:lnTo>
                <a:lnTo>
                  <a:pt x="417" y="625"/>
                </a:lnTo>
                <a:lnTo>
                  <a:pt x="430" y="621"/>
                </a:lnTo>
                <a:lnTo>
                  <a:pt x="443" y="616"/>
                </a:lnTo>
                <a:lnTo>
                  <a:pt x="456" y="610"/>
                </a:lnTo>
                <a:lnTo>
                  <a:pt x="468" y="604"/>
                </a:lnTo>
                <a:lnTo>
                  <a:pt x="480" y="598"/>
                </a:lnTo>
                <a:lnTo>
                  <a:pt x="491" y="591"/>
                </a:lnTo>
                <a:lnTo>
                  <a:pt x="503" y="584"/>
                </a:lnTo>
                <a:lnTo>
                  <a:pt x="514" y="575"/>
                </a:lnTo>
                <a:lnTo>
                  <a:pt x="525" y="567"/>
                </a:lnTo>
                <a:lnTo>
                  <a:pt x="851" y="892"/>
                </a:lnTo>
                <a:lnTo>
                  <a:pt x="855" y="897"/>
                </a:lnTo>
                <a:lnTo>
                  <a:pt x="860" y="899"/>
                </a:lnTo>
                <a:lnTo>
                  <a:pt x="866" y="901"/>
                </a:lnTo>
                <a:lnTo>
                  <a:pt x="871" y="901"/>
                </a:lnTo>
                <a:lnTo>
                  <a:pt x="878" y="901"/>
                </a:lnTo>
                <a:lnTo>
                  <a:pt x="883" y="899"/>
                </a:lnTo>
                <a:lnTo>
                  <a:pt x="888" y="897"/>
                </a:lnTo>
                <a:lnTo>
                  <a:pt x="893" y="892"/>
                </a:lnTo>
                <a:lnTo>
                  <a:pt x="897" y="888"/>
                </a:lnTo>
                <a:lnTo>
                  <a:pt x="899" y="883"/>
                </a:lnTo>
                <a:lnTo>
                  <a:pt x="901" y="877"/>
                </a:lnTo>
                <a:lnTo>
                  <a:pt x="902" y="871"/>
                </a:lnTo>
                <a:lnTo>
                  <a:pt x="901" y="866"/>
                </a:lnTo>
                <a:lnTo>
                  <a:pt x="899" y="860"/>
                </a:lnTo>
                <a:lnTo>
                  <a:pt x="897" y="855"/>
                </a:lnTo>
                <a:lnTo>
                  <a:pt x="893" y="85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="" xmlns:a16="http://schemas.microsoft.com/office/drawing/2014/main" id="{2674F81C-FCDE-48BE-B433-F5AC9661EA67}"/>
              </a:ext>
            </a:extLst>
          </p:cNvPr>
          <p:cNvGrpSpPr/>
          <p:nvPr/>
        </p:nvGrpSpPr>
        <p:grpSpPr>
          <a:xfrm>
            <a:off x="3650812" y="2258785"/>
            <a:ext cx="467148" cy="467148"/>
            <a:chOff x="4319588" y="2492375"/>
            <a:chExt cx="287338" cy="2873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6" name="Freeform 372">
              <a:extLst>
                <a:ext uri="{FF2B5EF4-FFF2-40B4-BE49-F238E27FC236}">
                  <a16:creationId xmlns="" xmlns:a16="http://schemas.microsoft.com/office/drawing/2014/main" id="{5F47716D-D6BB-4FA1-A0CA-CFB0A6B37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3">
              <a:extLst>
                <a:ext uri="{FF2B5EF4-FFF2-40B4-BE49-F238E27FC236}">
                  <a16:creationId xmlns="" xmlns:a16="http://schemas.microsoft.com/office/drawing/2014/main" id="{3F13838D-42D1-471A-8F29-206F8DAD9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="" xmlns:a16="http://schemas.microsoft.com/office/drawing/2014/main" id="{7F904E5C-CDE9-4D9F-830B-D13D40CFC2C5}"/>
              </a:ext>
            </a:extLst>
          </p:cNvPr>
          <p:cNvGrpSpPr/>
          <p:nvPr/>
        </p:nvGrpSpPr>
        <p:grpSpPr>
          <a:xfrm>
            <a:off x="5933403" y="2258785"/>
            <a:ext cx="325197" cy="467148"/>
            <a:chOff x="10502900" y="815975"/>
            <a:chExt cx="200025" cy="2873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9" name="Freeform 2127">
              <a:extLst>
                <a:ext uri="{FF2B5EF4-FFF2-40B4-BE49-F238E27FC236}">
                  <a16:creationId xmlns="" xmlns:a16="http://schemas.microsoft.com/office/drawing/2014/main" id="{6369A066-ACA4-4F8A-9010-0F9552C6A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815975"/>
              <a:ext cx="200025" cy="201613"/>
            </a:xfrm>
            <a:custGeom>
              <a:avLst/>
              <a:gdLst>
                <a:gd name="T0" fmla="*/ 284 w 632"/>
                <a:gd name="T1" fmla="*/ 3 h 632"/>
                <a:gd name="T2" fmla="*/ 237 w 632"/>
                <a:gd name="T3" fmla="*/ 10 h 632"/>
                <a:gd name="T4" fmla="*/ 193 w 632"/>
                <a:gd name="T5" fmla="*/ 26 h 632"/>
                <a:gd name="T6" fmla="*/ 152 w 632"/>
                <a:gd name="T7" fmla="*/ 47 h 632"/>
                <a:gd name="T8" fmla="*/ 115 w 632"/>
                <a:gd name="T9" fmla="*/ 72 h 632"/>
                <a:gd name="T10" fmla="*/ 82 w 632"/>
                <a:gd name="T11" fmla="*/ 104 h 632"/>
                <a:gd name="T12" fmla="*/ 54 w 632"/>
                <a:gd name="T13" fmla="*/ 139 h 632"/>
                <a:gd name="T14" fmla="*/ 31 w 632"/>
                <a:gd name="T15" fmla="*/ 180 h 632"/>
                <a:gd name="T16" fmla="*/ 14 w 632"/>
                <a:gd name="T17" fmla="*/ 222 h 632"/>
                <a:gd name="T18" fmla="*/ 4 w 632"/>
                <a:gd name="T19" fmla="*/ 269 h 632"/>
                <a:gd name="T20" fmla="*/ 0 w 632"/>
                <a:gd name="T21" fmla="*/ 316 h 632"/>
                <a:gd name="T22" fmla="*/ 3 w 632"/>
                <a:gd name="T23" fmla="*/ 363 h 632"/>
                <a:gd name="T24" fmla="*/ 14 w 632"/>
                <a:gd name="T25" fmla="*/ 407 h 632"/>
                <a:gd name="T26" fmla="*/ 30 w 632"/>
                <a:gd name="T27" fmla="*/ 450 h 632"/>
                <a:gd name="T28" fmla="*/ 50 w 632"/>
                <a:gd name="T29" fmla="*/ 489 h 632"/>
                <a:gd name="T30" fmla="*/ 77 w 632"/>
                <a:gd name="T31" fmla="*/ 523 h 632"/>
                <a:gd name="T32" fmla="*/ 109 w 632"/>
                <a:gd name="T33" fmla="*/ 555 h 632"/>
                <a:gd name="T34" fmla="*/ 144 w 632"/>
                <a:gd name="T35" fmla="*/ 581 h 632"/>
                <a:gd name="T36" fmla="*/ 183 w 632"/>
                <a:gd name="T37" fmla="*/ 602 h 632"/>
                <a:gd name="T38" fmla="*/ 225 w 632"/>
                <a:gd name="T39" fmla="*/ 618 h 632"/>
                <a:gd name="T40" fmla="*/ 270 w 632"/>
                <a:gd name="T41" fmla="*/ 628 h 632"/>
                <a:gd name="T42" fmla="*/ 301 w 632"/>
                <a:gd name="T43" fmla="*/ 473 h 632"/>
                <a:gd name="T44" fmla="*/ 256 w 632"/>
                <a:gd name="T45" fmla="*/ 512 h 632"/>
                <a:gd name="T46" fmla="*/ 185 w 632"/>
                <a:gd name="T47" fmla="*/ 447 h 632"/>
                <a:gd name="T48" fmla="*/ 181 w 632"/>
                <a:gd name="T49" fmla="*/ 431 h 632"/>
                <a:gd name="T50" fmla="*/ 196 w 632"/>
                <a:gd name="T51" fmla="*/ 421 h 632"/>
                <a:gd name="T52" fmla="*/ 256 w 632"/>
                <a:gd name="T53" fmla="*/ 475 h 632"/>
                <a:gd name="T54" fmla="*/ 309 w 632"/>
                <a:gd name="T55" fmla="*/ 423 h 632"/>
                <a:gd name="T56" fmla="*/ 319 w 632"/>
                <a:gd name="T57" fmla="*/ 421 h 632"/>
                <a:gd name="T58" fmla="*/ 326 w 632"/>
                <a:gd name="T59" fmla="*/ 426 h 632"/>
                <a:gd name="T60" fmla="*/ 430 w 632"/>
                <a:gd name="T61" fmla="*/ 423 h 632"/>
                <a:gd name="T62" fmla="*/ 446 w 632"/>
                <a:gd name="T63" fmla="*/ 426 h 632"/>
                <a:gd name="T64" fmla="*/ 450 w 632"/>
                <a:gd name="T65" fmla="*/ 442 h 632"/>
                <a:gd name="T66" fmla="*/ 381 w 632"/>
                <a:gd name="T67" fmla="*/ 511 h 632"/>
                <a:gd name="T68" fmla="*/ 365 w 632"/>
                <a:gd name="T69" fmla="*/ 507 h 632"/>
                <a:gd name="T70" fmla="*/ 346 w 632"/>
                <a:gd name="T71" fmla="*/ 630 h 632"/>
                <a:gd name="T72" fmla="*/ 391 w 632"/>
                <a:gd name="T73" fmla="*/ 623 h 632"/>
                <a:gd name="T74" fmla="*/ 434 w 632"/>
                <a:gd name="T75" fmla="*/ 608 h 632"/>
                <a:gd name="T76" fmla="*/ 474 w 632"/>
                <a:gd name="T77" fmla="*/ 589 h 632"/>
                <a:gd name="T78" fmla="*/ 511 w 632"/>
                <a:gd name="T79" fmla="*/ 564 h 632"/>
                <a:gd name="T80" fmla="*/ 544 w 632"/>
                <a:gd name="T81" fmla="*/ 534 h 632"/>
                <a:gd name="T82" fmla="*/ 572 w 632"/>
                <a:gd name="T83" fmla="*/ 501 h 632"/>
                <a:gd name="T84" fmla="*/ 595 w 632"/>
                <a:gd name="T85" fmla="*/ 463 h 632"/>
                <a:gd name="T86" fmla="*/ 613 w 632"/>
                <a:gd name="T87" fmla="*/ 421 h 632"/>
                <a:gd name="T88" fmla="*/ 626 w 632"/>
                <a:gd name="T89" fmla="*/ 378 h 632"/>
                <a:gd name="T90" fmla="*/ 631 w 632"/>
                <a:gd name="T91" fmla="*/ 332 h 632"/>
                <a:gd name="T92" fmla="*/ 629 w 632"/>
                <a:gd name="T93" fmla="*/ 283 h 632"/>
                <a:gd name="T94" fmla="*/ 622 w 632"/>
                <a:gd name="T95" fmla="*/ 237 h 632"/>
                <a:gd name="T96" fmla="*/ 606 w 632"/>
                <a:gd name="T97" fmla="*/ 193 h 632"/>
                <a:gd name="T98" fmla="*/ 585 w 632"/>
                <a:gd name="T99" fmla="*/ 153 h 632"/>
                <a:gd name="T100" fmla="*/ 560 w 632"/>
                <a:gd name="T101" fmla="*/ 115 h 632"/>
                <a:gd name="T102" fmla="*/ 528 w 632"/>
                <a:gd name="T103" fmla="*/ 82 h 632"/>
                <a:gd name="T104" fmla="*/ 492 w 632"/>
                <a:gd name="T105" fmla="*/ 54 h 632"/>
                <a:gd name="T106" fmla="*/ 452 w 632"/>
                <a:gd name="T107" fmla="*/ 32 h 632"/>
                <a:gd name="T108" fmla="*/ 409 w 632"/>
                <a:gd name="T109" fmla="*/ 15 h 632"/>
                <a:gd name="T110" fmla="*/ 364 w 632"/>
                <a:gd name="T111" fmla="*/ 4 h 632"/>
                <a:gd name="T112" fmla="*/ 315 w 632"/>
                <a:gd name="T1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2" h="632">
                  <a:moveTo>
                    <a:pt x="315" y="0"/>
                  </a:moveTo>
                  <a:lnTo>
                    <a:pt x="299" y="1"/>
                  </a:lnTo>
                  <a:lnTo>
                    <a:pt x="284" y="3"/>
                  </a:lnTo>
                  <a:lnTo>
                    <a:pt x="268" y="4"/>
                  </a:lnTo>
                  <a:lnTo>
                    <a:pt x="252" y="6"/>
                  </a:lnTo>
                  <a:lnTo>
                    <a:pt x="237" y="10"/>
                  </a:lnTo>
                  <a:lnTo>
                    <a:pt x="221" y="15"/>
                  </a:lnTo>
                  <a:lnTo>
                    <a:pt x="207" y="20"/>
                  </a:lnTo>
                  <a:lnTo>
                    <a:pt x="193" y="26"/>
                  </a:lnTo>
                  <a:lnTo>
                    <a:pt x="179" y="32"/>
                  </a:lnTo>
                  <a:lnTo>
                    <a:pt x="165" y="38"/>
                  </a:lnTo>
                  <a:lnTo>
                    <a:pt x="152" y="47"/>
                  </a:lnTo>
                  <a:lnTo>
                    <a:pt x="139" y="54"/>
                  </a:lnTo>
                  <a:lnTo>
                    <a:pt x="127" y="64"/>
                  </a:lnTo>
                  <a:lnTo>
                    <a:pt x="115" y="72"/>
                  </a:lnTo>
                  <a:lnTo>
                    <a:pt x="103" y="82"/>
                  </a:lnTo>
                  <a:lnTo>
                    <a:pt x="92" y="93"/>
                  </a:lnTo>
                  <a:lnTo>
                    <a:pt x="82" y="104"/>
                  </a:lnTo>
                  <a:lnTo>
                    <a:pt x="72" y="115"/>
                  </a:lnTo>
                  <a:lnTo>
                    <a:pt x="63" y="127"/>
                  </a:lnTo>
                  <a:lnTo>
                    <a:pt x="54" y="139"/>
                  </a:lnTo>
                  <a:lnTo>
                    <a:pt x="45" y="153"/>
                  </a:lnTo>
                  <a:lnTo>
                    <a:pt x="38" y="166"/>
                  </a:lnTo>
                  <a:lnTo>
                    <a:pt x="31" y="180"/>
                  </a:lnTo>
                  <a:lnTo>
                    <a:pt x="25" y="193"/>
                  </a:lnTo>
                  <a:lnTo>
                    <a:pt x="19" y="208"/>
                  </a:lnTo>
                  <a:lnTo>
                    <a:pt x="14" y="222"/>
                  </a:lnTo>
                  <a:lnTo>
                    <a:pt x="10" y="237"/>
                  </a:lnTo>
                  <a:lnTo>
                    <a:pt x="6" y="253"/>
                  </a:lnTo>
                  <a:lnTo>
                    <a:pt x="4" y="269"/>
                  </a:lnTo>
                  <a:lnTo>
                    <a:pt x="1" y="283"/>
                  </a:lnTo>
                  <a:lnTo>
                    <a:pt x="0" y="301"/>
                  </a:lnTo>
                  <a:lnTo>
                    <a:pt x="0" y="316"/>
                  </a:lnTo>
                  <a:lnTo>
                    <a:pt x="0" y="332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3"/>
                  </a:lnTo>
                  <a:lnTo>
                    <a:pt x="14" y="407"/>
                  </a:lnTo>
                  <a:lnTo>
                    <a:pt x="17" y="421"/>
                  </a:lnTo>
                  <a:lnTo>
                    <a:pt x="23" y="436"/>
                  </a:lnTo>
                  <a:lnTo>
                    <a:pt x="30" y="450"/>
                  </a:lnTo>
                  <a:lnTo>
                    <a:pt x="36" y="463"/>
                  </a:lnTo>
                  <a:lnTo>
                    <a:pt x="43" y="475"/>
                  </a:lnTo>
                  <a:lnTo>
                    <a:pt x="50" y="489"/>
                  </a:lnTo>
                  <a:lnTo>
                    <a:pt x="59" y="501"/>
                  </a:lnTo>
                  <a:lnTo>
                    <a:pt x="69" y="512"/>
                  </a:lnTo>
                  <a:lnTo>
                    <a:pt x="77" y="523"/>
                  </a:lnTo>
                  <a:lnTo>
                    <a:pt x="87" y="534"/>
                  </a:lnTo>
                  <a:lnTo>
                    <a:pt x="98" y="545"/>
                  </a:lnTo>
                  <a:lnTo>
                    <a:pt x="109" y="555"/>
                  </a:lnTo>
                  <a:lnTo>
                    <a:pt x="120" y="564"/>
                  </a:lnTo>
                  <a:lnTo>
                    <a:pt x="132" y="573"/>
                  </a:lnTo>
                  <a:lnTo>
                    <a:pt x="144" y="581"/>
                  </a:lnTo>
                  <a:lnTo>
                    <a:pt x="157" y="589"/>
                  </a:lnTo>
                  <a:lnTo>
                    <a:pt x="170" y="596"/>
                  </a:lnTo>
                  <a:lnTo>
                    <a:pt x="183" y="602"/>
                  </a:lnTo>
                  <a:lnTo>
                    <a:pt x="197" y="608"/>
                  </a:lnTo>
                  <a:lnTo>
                    <a:pt x="210" y="613"/>
                  </a:lnTo>
                  <a:lnTo>
                    <a:pt x="225" y="618"/>
                  </a:lnTo>
                  <a:lnTo>
                    <a:pt x="240" y="623"/>
                  </a:lnTo>
                  <a:lnTo>
                    <a:pt x="254" y="625"/>
                  </a:lnTo>
                  <a:lnTo>
                    <a:pt x="270" y="628"/>
                  </a:lnTo>
                  <a:lnTo>
                    <a:pt x="285" y="630"/>
                  </a:lnTo>
                  <a:lnTo>
                    <a:pt x="301" y="632"/>
                  </a:lnTo>
                  <a:lnTo>
                    <a:pt x="301" y="473"/>
                  </a:lnTo>
                  <a:lnTo>
                    <a:pt x="267" y="507"/>
                  </a:lnTo>
                  <a:lnTo>
                    <a:pt x="262" y="511"/>
                  </a:lnTo>
                  <a:lnTo>
                    <a:pt x="256" y="512"/>
                  </a:lnTo>
                  <a:lnTo>
                    <a:pt x="249" y="511"/>
                  </a:lnTo>
                  <a:lnTo>
                    <a:pt x="245" y="507"/>
                  </a:lnTo>
                  <a:lnTo>
                    <a:pt x="185" y="447"/>
                  </a:lnTo>
                  <a:lnTo>
                    <a:pt x="181" y="442"/>
                  </a:lnTo>
                  <a:lnTo>
                    <a:pt x="180" y="436"/>
                  </a:lnTo>
                  <a:lnTo>
                    <a:pt x="181" y="431"/>
                  </a:lnTo>
                  <a:lnTo>
                    <a:pt x="185" y="426"/>
                  </a:lnTo>
                  <a:lnTo>
                    <a:pt x="190" y="423"/>
                  </a:lnTo>
                  <a:lnTo>
                    <a:pt x="196" y="421"/>
                  </a:lnTo>
                  <a:lnTo>
                    <a:pt x="201" y="423"/>
                  </a:lnTo>
                  <a:lnTo>
                    <a:pt x="205" y="426"/>
                  </a:lnTo>
                  <a:lnTo>
                    <a:pt x="256" y="475"/>
                  </a:lnTo>
                  <a:lnTo>
                    <a:pt x="304" y="426"/>
                  </a:lnTo>
                  <a:lnTo>
                    <a:pt x="307" y="424"/>
                  </a:lnTo>
                  <a:lnTo>
                    <a:pt x="309" y="423"/>
                  </a:lnTo>
                  <a:lnTo>
                    <a:pt x="313" y="421"/>
                  </a:lnTo>
                  <a:lnTo>
                    <a:pt x="315" y="421"/>
                  </a:lnTo>
                  <a:lnTo>
                    <a:pt x="319" y="421"/>
                  </a:lnTo>
                  <a:lnTo>
                    <a:pt x="321" y="423"/>
                  </a:lnTo>
                  <a:lnTo>
                    <a:pt x="324" y="424"/>
                  </a:lnTo>
                  <a:lnTo>
                    <a:pt x="326" y="426"/>
                  </a:lnTo>
                  <a:lnTo>
                    <a:pt x="375" y="475"/>
                  </a:lnTo>
                  <a:lnTo>
                    <a:pt x="425" y="426"/>
                  </a:lnTo>
                  <a:lnTo>
                    <a:pt x="430" y="423"/>
                  </a:lnTo>
                  <a:lnTo>
                    <a:pt x="436" y="421"/>
                  </a:lnTo>
                  <a:lnTo>
                    <a:pt x="441" y="423"/>
                  </a:lnTo>
                  <a:lnTo>
                    <a:pt x="446" y="426"/>
                  </a:lnTo>
                  <a:lnTo>
                    <a:pt x="450" y="431"/>
                  </a:lnTo>
                  <a:lnTo>
                    <a:pt x="451" y="436"/>
                  </a:lnTo>
                  <a:lnTo>
                    <a:pt x="450" y="442"/>
                  </a:lnTo>
                  <a:lnTo>
                    <a:pt x="446" y="447"/>
                  </a:lnTo>
                  <a:lnTo>
                    <a:pt x="386" y="507"/>
                  </a:lnTo>
                  <a:lnTo>
                    <a:pt x="381" y="511"/>
                  </a:lnTo>
                  <a:lnTo>
                    <a:pt x="375" y="512"/>
                  </a:lnTo>
                  <a:lnTo>
                    <a:pt x="370" y="511"/>
                  </a:lnTo>
                  <a:lnTo>
                    <a:pt x="365" y="507"/>
                  </a:lnTo>
                  <a:lnTo>
                    <a:pt x="330" y="473"/>
                  </a:lnTo>
                  <a:lnTo>
                    <a:pt x="330" y="632"/>
                  </a:lnTo>
                  <a:lnTo>
                    <a:pt x="346" y="630"/>
                  </a:lnTo>
                  <a:lnTo>
                    <a:pt x="362" y="628"/>
                  </a:lnTo>
                  <a:lnTo>
                    <a:pt x="376" y="625"/>
                  </a:lnTo>
                  <a:lnTo>
                    <a:pt x="391" y="623"/>
                  </a:lnTo>
                  <a:lnTo>
                    <a:pt x="406" y="618"/>
                  </a:lnTo>
                  <a:lnTo>
                    <a:pt x="420" y="613"/>
                  </a:lnTo>
                  <a:lnTo>
                    <a:pt x="434" y="608"/>
                  </a:lnTo>
                  <a:lnTo>
                    <a:pt x="449" y="602"/>
                  </a:lnTo>
                  <a:lnTo>
                    <a:pt x="462" y="596"/>
                  </a:lnTo>
                  <a:lnTo>
                    <a:pt x="474" y="589"/>
                  </a:lnTo>
                  <a:lnTo>
                    <a:pt x="488" y="581"/>
                  </a:lnTo>
                  <a:lnTo>
                    <a:pt x="500" y="573"/>
                  </a:lnTo>
                  <a:lnTo>
                    <a:pt x="511" y="564"/>
                  </a:lnTo>
                  <a:lnTo>
                    <a:pt x="522" y="555"/>
                  </a:lnTo>
                  <a:lnTo>
                    <a:pt x="533" y="545"/>
                  </a:lnTo>
                  <a:lnTo>
                    <a:pt x="544" y="534"/>
                  </a:lnTo>
                  <a:lnTo>
                    <a:pt x="554" y="523"/>
                  </a:lnTo>
                  <a:lnTo>
                    <a:pt x="563" y="512"/>
                  </a:lnTo>
                  <a:lnTo>
                    <a:pt x="572" y="501"/>
                  </a:lnTo>
                  <a:lnTo>
                    <a:pt x="580" y="489"/>
                  </a:lnTo>
                  <a:lnTo>
                    <a:pt x="588" y="475"/>
                  </a:lnTo>
                  <a:lnTo>
                    <a:pt x="595" y="463"/>
                  </a:lnTo>
                  <a:lnTo>
                    <a:pt x="602" y="450"/>
                  </a:lnTo>
                  <a:lnTo>
                    <a:pt x="609" y="436"/>
                  </a:lnTo>
                  <a:lnTo>
                    <a:pt x="613" y="421"/>
                  </a:lnTo>
                  <a:lnTo>
                    <a:pt x="618" y="408"/>
                  </a:lnTo>
                  <a:lnTo>
                    <a:pt x="622" y="393"/>
                  </a:lnTo>
                  <a:lnTo>
                    <a:pt x="626" y="378"/>
                  </a:lnTo>
                  <a:lnTo>
                    <a:pt x="628" y="363"/>
                  </a:lnTo>
                  <a:lnTo>
                    <a:pt x="631" y="347"/>
                  </a:lnTo>
                  <a:lnTo>
                    <a:pt x="631" y="332"/>
                  </a:lnTo>
                  <a:lnTo>
                    <a:pt x="632" y="316"/>
                  </a:lnTo>
                  <a:lnTo>
                    <a:pt x="631" y="301"/>
                  </a:lnTo>
                  <a:lnTo>
                    <a:pt x="629" y="283"/>
                  </a:lnTo>
                  <a:lnTo>
                    <a:pt x="628" y="269"/>
                  </a:lnTo>
                  <a:lnTo>
                    <a:pt x="626" y="253"/>
                  </a:lnTo>
                  <a:lnTo>
                    <a:pt x="622" y="237"/>
                  </a:lnTo>
                  <a:lnTo>
                    <a:pt x="617" y="222"/>
                  </a:lnTo>
                  <a:lnTo>
                    <a:pt x="612" y="208"/>
                  </a:lnTo>
                  <a:lnTo>
                    <a:pt x="606" y="193"/>
                  </a:lnTo>
                  <a:lnTo>
                    <a:pt x="600" y="180"/>
                  </a:lnTo>
                  <a:lnTo>
                    <a:pt x="594" y="166"/>
                  </a:lnTo>
                  <a:lnTo>
                    <a:pt x="585" y="153"/>
                  </a:lnTo>
                  <a:lnTo>
                    <a:pt x="578" y="139"/>
                  </a:lnTo>
                  <a:lnTo>
                    <a:pt x="568" y="127"/>
                  </a:lnTo>
                  <a:lnTo>
                    <a:pt x="560" y="115"/>
                  </a:lnTo>
                  <a:lnTo>
                    <a:pt x="550" y="104"/>
                  </a:lnTo>
                  <a:lnTo>
                    <a:pt x="539" y="93"/>
                  </a:lnTo>
                  <a:lnTo>
                    <a:pt x="528" y="82"/>
                  </a:lnTo>
                  <a:lnTo>
                    <a:pt x="517" y="72"/>
                  </a:lnTo>
                  <a:lnTo>
                    <a:pt x="505" y="64"/>
                  </a:lnTo>
                  <a:lnTo>
                    <a:pt x="492" y="54"/>
                  </a:lnTo>
                  <a:lnTo>
                    <a:pt x="479" y="47"/>
                  </a:lnTo>
                  <a:lnTo>
                    <a:pt x="466" y="38"/>
                  </a:lnTo>
                  <a:lnTo>
                    <a:pt x="452" y="32"/>
                  </a:lnTo>
                  <a:lnTo>
                    <a:pt x="439" y="26"/>
                  </a:lnTo>
                  <a:lnTo>
                    <a:pt x="424" y="20"/>
                  </a:lnTo>
                  <a:lnTo>
                    <a:pt x="409" y="15"/>
                  </a:lnTo>
                  <a:lnTo>
                    <a:pt x="395" y="10"/>
                  </a:lnTo>
                  <a:lnTo>
                    <a:pt x="379" y="6"/>
                  </a:lnTo>
                  <a:lnTo>
                    <a:pt x="364" y="4"/>
                  </a:lnTo>
                  <a:lnTo>
                    <a:pt x="348" y="3"/>
                  </a:lnTo>
                  <a:lnTo>
                    <a:pt x="331" y="1"/>
                  </a:lnTo>
                  <a:lnTo>
                    <a:pt x="3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28">
              <a:extLst>
                <a:ext uri="{FF2B5EF4-FFF2-40B4-BE49-F238E27FC236}">
                  <a16:creationId xmlns="" xmlns:a16="http://schemas.microsoft.com/office/drawing/2014/main" id="{9547B474-2C12-4656-8B21-9A9BC698D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9575" y="1036638"/>
              <a:ext cx="66675" cy="9525"/>
            </a:xfrm>
            <a:custGeom>
              <a:avLst/>
              <a:gdLst>
                <a:gd name="T0" fmla="*/ 196 w 210"/>
                <a:gd name="T1" fmla="*/ 0 h 29"/>
                <a:gd name="T2" fmla="*/ 15 w 210"/>
                <a:gd name="T3" fmla="*/ 0 h 29"/>
                <a:gd name="T4" fmla="*/ 9 w 210"/>
                <a:gd name="T5" fmla="*/ 1 h 29"/>
                <a:gd name="T6" fmla="*/ 5 w 210"/>
                <a:gd name="T7" fmla="*/ 3 h 29"/>
                <a:gd name="T8" fmla="*/ 2 w 210"/>
                <a:gd name="T9" fmla="*/ 8 h 29"/>
                <a:gd name="T10" fmla="*/ 0 w 210"/>
                <a:gd name="T11" fmla="*/ 14 h 29"/>
                <a:gd name="T12" fmla="*/ 2 w 210"/>
                <a:gd name="T13" fmla="*/ 20 h 29"/>
                <a:gd name="T14" fmla="*/ 5 w 210"/>
                <a:gd name="T15" fmla="*/ 25 h 29"/>
                <a:gd name="T16" fmla="*/ 9 w 210"/>
                <a:gd name="T17" fmla="*/ 28 h 29"/>
                <a:gd name="T18" fmla="*/ 15 w 210"/>
                <a:gd name="T19" fmla="*/ 29 h 29"/>
                <a:gd name="T20" fmla="*/ 196 w 210"/>
                <a:gd name="T21" fmla="*/ 29 h 29"/>
                <a:gd name="T22" fmla="*/ 202 w 210"/>
                <a:gd name="T23" fmla="*/ 28 h 29"/>
                <a:gd name="T24" fmla="*/ 207 w 210"/>
                <a:gd name="T25" fmla="*/ 25 h 29"/>
                <a:gd name="T26" fmla="*/ 209 w 210"/>
                <a:gd name="T27" fmla="*/ 20 h 29"/>
                <a:gd name="T28" fmla="*/ 210 w 210"/>
                <a:gd name="T29" fmla="*/ 14 h 29"/>
                <a:gd name="T30" fmla="*/ 209 w 210"/>
                <a:gd name="T31" fmla="*/ 8 h 29"/>
                <a:gd name="T32" fmla="*/ 207 w 210"/>
                <a:gd name="T33" fmla="*/ 3 h 29"/>
                <a:gd name="T34" fmla="*/ 202 w 210"/>
                <a:gd name="T35" fmla="*/ 1 h 29"/>
                <a:gd name="T36" fmla="*/ 196 w 21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29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3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5" y="25"/>
                  </a:lnTo>
                  <a:lnTo>
                    <a:pt x="9" y="28"/>
                  </a:lnTo>
                  <a:lnTo>
                    <a:pt x="15" y="29"/>
                  </a:lnTo>
                  <a:lnTo>
                    <a:pt x="196" y="29"/>
                  </a:lnTo>
                  <a:lnTo>
                    <a:pt x="202" y="28"/>
                  </a:lnTo>
                  <a:lnTo>
                    <a:pt x="207" y="25"/>
                  </a:lnTo>
                  <a:lnTo>
                    <a:pt x="209" y="20"/>
                  </a:lnTo>
                  <a:lnTo>
                    <a:pt x="210" y="14"/>
                  </a:lnTo>
                  <a:lnTo>
                    <a:pt x="209" y="8"/>
                  </a:lnTo>
                  <a:lnTo>
                    <a:pt x="207" y="3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29">
              <a:extLst>
                <a:ext uri="{FF2B5EF4-FFF2-40B4-BE49-F238E27FC236}">
                  <a16:creationId xmlns="" xmlns:a16="http://schemas.microsoft.com/office/drawing/2014/main" id="{776D6E5D-F46B-46C3-9A50-5FB57F227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9575" y="1055688"/>
              <a:ext cx="66675" cy="9525"/>
            </a:xfrm>
            <a:custGeom>
              <a:avLst/>
              <a:gdLst>
                <a:gd name="T0" fmla="*/ 196 w 210"/>
                <a:gd name="T1" fmla="*/ 0 h 31"/>
                <a:gd name="T2" fmla="*/ 15 w 210"/>
                <a:gd name="T3" fmla="*/ 0 h 31"/>
                <a:gd name="T4" fmla="*/ 9 w 210"/>
                <a:gd name="T5" fmla="*/ 2 h 31"/>
                <a:gd name="T6" fmla="*/ 5 w 210"/>
                <a:gd name="T7" fmla="*/ 5 h 31"/>
                <a:gd name="T8" fmla="*/ 2 w 210"/>
                <a:gd name="T9" fmla="*/ 10 h 31"/>
                <a:gd name="T10" fmla="*/ 0 w 210"/>
                <a:gd name="T11" fmla="*/ 15 h 31"/>
                <a:gd name="T12" fmla="*/ 2 w 210"/>
                <a:gd name="T13" fmla="*/ 21 h 31"/>
                <a:gd name="T14" fmla="*/ 5 w 210"/>
                <a:gd name="T15" fmla="*/ 26 h 31"/>
                <a:gd name="T16" fmla="*/ 9 w 210"/>
                <a:gd name="T17" fmla="*/ 30 h 31"/>
                <a:gd name="T18" fmla="*/ 15 w 210"/>
                <a:gd name="T19" fmla="*/ 31 h 31"/>
                <a:gd name="T20" fmla="*/ 196 w 210"/>
                <a:gd name="T21" fmla="*/ 31 h 31"/>
                <a:gd name="T22" fmla="*/ 202 w 210"/>
                <a:gd name="T23" fmla="*/ 30 h 31"/>
                <a:gd name="T24" fmla="*/ 207 w 210"/>
                <a:gd name="T25" fmla="*/ 26 h 31"/>
                <a:gd name="T26" fmla="*/ 209 w 210"/>
                <a:gd name="T27" fmla="*/ 21 h 31"/>
                <a:gd name="T28" fmla="*/ 210 w 210"/>
                <a:gd name="T29" fmla="*/ 15 h 31"/>
                <a:gd name="T30" fmla="*/ 209 w 210"/>
                <a:gd name="T31" fmla="*/ 10 h 31"/>
                <a:gd name="T32" fmla="*/ 207 w 210"/>
                <a:gd name="T33" fmla="*/ 5 h 31"/>
                <a:gd name="T34" fmla="*/ 202 w 210"/>
                <a:gd name="T35" fmla="*/ 2 h 31"/>
                <a:gd name="T36" fmla="*/ 196 w 21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31">
                  <a:moveTo>
                    <a:pt x="196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5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2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130">
              <a:extLst>
                <a:ext uri="{FF2B5EF4-FFF2-40B4-BE49-F238E27FC236}">
                  <a16:creationId xmlns="" xmlns:a16="http://schemas.microsoft.com/office/drawing/2014/main" id="{89CDB053-2633-497E-86EB-62BFEEBB7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9575" y="1074738"/>
              <a:ext cx="66675" cy="28575"/>
            </a:xfrm>
            <a:custGeom>
              <a:avLst/>
              <a:gdLst>
                <a:gd name="T0" fmla="*/ 196 w 210"/>
                <a:gd name="T1" fmla="*/ 0 h 91"/>
                <a:gd name="T2" fmla="*/ 15 w 210"/>
                <a:gd name="T3" fmla="*/ 0 h 91"/>
                <a:gd name="T4" fmla="*/ 9 w 210"/>
                <a:gd name="T5" fmla="*/ 1 h 91"/>
                <a:gd name="T6" fmla="*/ 5 w 210"/>
                <a:gd name="T7" fmla="*/ 5 h 91"/>
                <a:gd name="T8" fmla="*/ 2 w 210"/>
                <a:gd name="T9" fmla="*/ 10 h 91"/>
                <a:gd name="T10" fmla="*/ 0 w 210"/>
                <a:gd name="T11" fmla="*/ 16 h 91"/>
                <a:gd name="T12" fmla="*/ 2 w 210"/>
                <a:gd name="T13" fmla="*/ 21 h 91"/>
                <a:gd name="T14" fmla="*/ 5 w 210"/>
                <a:gd name="T15" fmla="*/ 26 h 91"/>
                <a:gd name="T16" fmla="*/ 9 w 210"/>
                <a:gd name="T17" fmla="*/ 30 h 91"/>
                <a:gd name="T18" fmla="*/ 15 w 210"/>
                <a:gd name="T19" fmla="*/ 31 h 91"/>
                <a:gd name="T20" fmla="*/ 91 w 210"/>
                <a:gd name="T21" fmla="*/ 31 h 91"/>
                <a:gd name="T22" fmla="*/ 91 w 210"/>
                <a:gd name="T23" fmla="*/ 76 h 91"/>
                <a:gd name="T24" fmla="*/ 92 w 210"/>
                <a:gd name="T25" fmla="*/ 82 h 91"/>
                <a:gd name="T26" fmla="*/ 94 w 210"/>
                <a:gd name="T27" fmla="*/ 87 h 91"/>
                <a:gd name="T28" fmla="*/ 99 w 210"/>
                <a:gd name="T29" fmla="*/ 89 h 91"/>
                <a:gd name="T30" fmla="*/ 105 w 210"/>
                <a:gd name="T31" fmla="*/ 91 h 91"/>
                <a:gd name="T32" fmla="*/ 111 w 210"/>
                <a:gd name="T33" fmla="*/ 89 h 91"/>
                <a:gd name="T34" fmla="*/ 116 w 210"/>
                <a:gd name="T35" fmla="*/ 87 h 91"/>
                <a:gd name="T36" fmla="*/ 120 w 210"/>
                <a:gd name="T37" fmla="*/ 82 h 91"/>
                <a:gd name="T38" fmla="*/ 120 w 210"/>
                <a:gd name="T39" fmla="*/ 76 h 91"/>
                <a:gd name="T40" fmla="*/ 120 w 210"/>
                <a:gd name="T41" fmla="*/ 31 h 91"/>
                <a:gd name="T42" fmla="*/ 196 w 210"/>
                <a:gd name="T43" fmla="*/ 31 h 91"/>
                <a:gd name="T44" fmla="*/ 202 w 210"/>
                <a:gd name="T45" fmla="*/ 30 h 91"/>
                <a:gd name="T46" fmla="*/ 207 w 210"/>
                <a:gd name="T47" fmla="*/ 26 h 91"/>
                <a:gd name="T48" fmla="*/ 209 w 210"/>
                <a:gd name="T49" fmla="*/ 21 h 91"/>
                <a:gd name="T50" fmla="*/ 210 w 210"/>
                <a:gd name="T51" fmla="*/ 16 h 91"/>
                <a:gd name="T52" fmla="*/ 209 w 210"/>
                <a:gd name="T53" fmla="*/ 10 h 91"/>
                <a:gd name="T54" fmla="*/ 207 w 210"/>
                <a:gd name="T55" fmla="*/ 5 h 91"/>
                <a:gd name="T56" fmla="*/ 202 w 210"/>
                <a:gd name="T57" fmla="*/ 1 h 91"/>
                <a:gd name="T58" fmla="*/ 196 w 210"/>
                <a:gd name="T5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0" h="91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91" y="31"/>
                  </a:lnTo>
                  <a:lnTo>
                    <a:pt x="91" y="76"/>
                  </a:lnTo>
                  <a:lnTo>
                    <a:pt x="92" y="82"/>
                  </a:lnTo>
                  <a:lnTo>
                    <a:pt x="94" y="87"/>
                  </a:lnTo>
                  <a:lnTo>
                    <a:pt x="99" y="89"/>
                  </a:lnTo>
                  <a:lnTo>
                    <a:pt x="105" y="91"/>
                  </a:lnTo>
                  <a:lnTo>
                    <a:pt x="111" y="89"/>
                  </a:lnTo>
                  <a:lnTo>
                    <a:pt x="116" y="87"/>
                  </a:lnTo>
                  <a:lnTo>
                    <a:pt x="120" y="82"/>
                  </a:lnTo>
                  <a:lnTo>
                    <a:pt x="120" y="76"/>
                  </a:lnTo>
                  <a:lnTo>
                    <a:pt x="120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6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Freeform 4347">
            <a:extLst>
              <a:ext uri="{FF2B5EF4-FFF2-40B4-BE49-F238E27FC236}">
                <a16:creationId xmlns="" xmlns:a16="http://schemas.microsoft.com/office/drawing/2014/main" id="{5EB0B3CE-72AF-4F04-894E-E42CB34F3BAF}"/>
              </a:ext>
            </a:extLst>
          </p:cNvPr>
          <p:cNvSpPr>
            <a:spLocks/>
          </p:cNvSpPr>
          <p:nvPr/>
        </p:nvSpPr>
        <p:spPr bwMode="auto">
          <a:xfrm>
            <a:off x="8076622" y="2261367"/>
            <a:ext cx="461986" cy="461986"/>
          </a:xfrm>
          <a:custGeom>
            <a:avLst/>
            <a:gdLst>
              <a:gd name="T0" fmla="*/ 795 w 891"/>
              <a:gd name="T1" fmla="*/ 575 h 893"/>
              <a:gd name="T2" fmla="*/ 727 w 891"/>
              <a:gd name="T3" fmla="*/ 560 h 893"/>
              <a:gd name="T4" fmla="*/ 546 w 891"/>
              <a:gd name="T5" fmla="*/ 446 h 893"/>
              <a:gd name="T6" fmla="*/ 742 w 891"/>
              <a:gd name="T7" fmla="*/ 331 h 893"/>
              <a:gd name="T8" fmla="*/ 831 w 891"/>
              <a:gd name="T9" fmla="*/ 295 h 893"/>
              <a:gd name="T10" fmla="*/ 877 w 891"/>
              <a:gd name="T11" fmla="*/ 233 h 893"/>
              <a:gd name="T12" fmla="*/ 891 w 891"/>
              <a:gd name="T13" fmla="*/ 163 h 893"/>
              <a:gd name="T14" fmla="*/ 876 w 891"/>
              <a:gd name="T15" fmla="*/ 101 h 893"/>
              <a:gd name="T16" fmla="*/ 856 w 891"/>
              <a:gd name="T17" fmla="*/ 98 h 893"/>
              <a:gd name="T18" fmla="*/ 797 w 891"/>
              <a:gd name="T19" fmla="*/ 36 h 893"/>
              <a:gd name="T20" fmla="*/ 794 w 891"/>
              <a:gd name="T21" fmla="*/ 15 h 893"/>
              <a:gd name="T22" fmla="*/ 709 w 891"/>
              <a:gd name="T23" fmla="*/ 1 h 893"/>
              <a:gd name="T24" fmla="*/ 620 w 891"/>
              <a:gd name="T25" fmla="*/ 38 h 893"/>
              <a:gd name="T26" fmla="*/ 574 w 891"/>
              <a:gd name="T27" fmla="*/ 97 h 893"/>
              <a:gd name="T28" fmla="*/ 559 w 891"/>
              <a:gd name="T29" fmla="*/ 163 h 893"/>
              <a:gd name="T30" fmla="*/ 446 w 891"/>
              <a:gd name="T31" fmla="*/ 345 h 893"/>
              <a:gd name="T32" fmla="*/ 331 w 891"/>
              <a:gd name="T33" fmla="*/ 163 h 893"/>
              <a:gd name="T34" fmla="*/ 316 w 891"/>
              <a:gd name="T35" fmla="*/ 97 h 893"/>
              <a:gd name="T36" fmla="*/ 274 w 891"/>
              <a:gd name="T37" fmla="*/ 40 h 893"/>
              <a:gd name="T38" fmla="*/ 209 w 891"/>
              <a:gd name="T39" fmla="*/ 6 h 893"/>
              <a:gd name="T40" fmla="*/ 139 w 891"/>
              <a:gd name="T41" fmla="*/ 3 h 893"/>
              <a:gd name="T42" fmla="*/ 96 w 891"/>
              <a:gd name="T43" fmla="*/ 21 h 893"/>
              <a:gd name="T44" fmla="*/ 179 w 891"/>
              <a:gd name="T45" fmla="*/ 105 h 893"/>
              <a:gd name="T46" fmla="*/ 28 w 891"/>
              <a:gd name="T47" fmla="*/ 95 h 893"/>
              <a:gd name="T48" fmla="*/ 8 w 891"/>
              <a:gd name="T49" fmla="*/ 116 h 893"/>
              <a:gd name="T50" fmla="*/ 1 w 891"/>
              <a:gd name="T51" fmla="*/ 188 h 893"/>
              <a:gd name="T52" fmla="*/ 24 w 891"/>
              <a:gd name="T53" fmla="*/ 256 h 893"/>
              <a:gd name="T54" fmla="*/ 76 w 891"/>
              <a:gd name="T55" fmla="*/ 308 h 893"/>
              <a:gd name="T56" fmla="*/ 140 w 891"/>
              <a:gd name="T57" fmla="*/ 331 h 893"/>
              <a:gd name="T58" fmla="*/ 209 w 891"/>
              <a:gd name="T59" fmla="*/ 327 h 893"/>
              <a:gd name="T60" fmla="*/ 179 w 891"/>
              <a:gd name="T61" fmla="*/ 561 h 893"/>
              <a:gd name="T62" fmla="*/ 87 w 891"/>
              <a:gd name="T63" fmla="*/ 580 h 893"/>
              <a:gd name="T64" fmla="*/ 24 w 891"/>
              <a:gd name="T65" fmla="*/ 638 h 893"/>
              <a:gd name="T66" fmla="*/ 1 w 891"/>
              <a:gd name="T67" fmla="*/ 707 h 893"/>
              <a:gd name="T68" fmla="*/ 8 w 891"/>
              <a:gd name="T69" fmla="*/ 778 h 893"/>
              <a:gd name="T70" fmla="*/ 28 w 891"/>
              <a:gd name="T71" fmla="*/ 800 h 893"/>
              <a:gd name="T72" fmla="*/ 179 w 891"/>
              <a:gd name="T73" fmla="*/ 786 h 893"/>
              <a:gd name="T74" fmla="*/ 96 w 891"/>
              <a:gd name="T75" fmla="*/ 871 h 893"/>
              <a:gd name="T76" fmla="*/ 152 w 891"/>
              <a:gd name="T77" fmla="*/ 892 h 893"/>
              <a:gd name="T78" fmla="*/ 231 w 891"/>
              <a:gd name="T79" fmla="*/ 879 h 893"/>
              <a:gd name="T80" fmla="*/ 299 w 891"/>
              <a:gd name="T81" fmla="*/ 825 h 893"/>
              <a:gd name="T82" fmla="*/ 328 w 891"/>
              <a:gd name="T83" fmla="*/ 763 h 893"/>
              <a:gd name="T84" fmla="*/ 328 w 891"/>
              <a:gd name="T85" fmla="*/ 694 h 893"/>
              <a:gd name="T86" fmla="*/ 563 w 891"/>
              <a:gd name="T87" fmla="*/ 694 h 893"/>
              <a:gd name="T88" fmla="*/ 564 w 891"/>
              <a:gd name="T89" fmla="*/ 762 h 893"/>
              <a:gd name="T90" fmla="*/ 592 w 891"/>
              <a:gd name="T91" fmla="*/ 825 h 893"/>
              <a:gd name="T92" fmla="*/ 662 w 891"/>
              <a:gd name="T93" fmla="*/ 879 h 893"/>
              <a:gd name="T94" fmla="*/ 758 w 891"/>
              <a:gd name="T95" fmla="*/ 889 h 893"/>
              <a:gd name="T96" fmla="*/ 799 w 891"/>
              <a:gd name="T97" fmla="*/ 867 h 893"/>
              <a:gd name="T98" fmla="*/ 718 w 891"/>
              <a:gd name="T99" fmla="*/ 717 h 893"/>
              <a:gd name="T100" fmla="*/ 866 w 891"/>
              <a:gd name="T101" fmla="*/ 800 h 893"/>
              <a:gd name="T102" fmla="*/ 886 w 891"/>
              <a:gd name="T103" fmla="*/ 767 h 893"/>
              <a:gd name="T104" fmla="*/ 889 w 891"/>
              <a:gd name="T105" fmla="*/ 695 h 893"/>
              <a:gd name="T106" fmla="*/ 859 w 891"/>
              <a:gd name="T107" fmla="*/ 628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91" h="893">
                <a:moveTo>
                  <a:pt x="843" y="608"/>
                </a:moveTo>
                <a:lnTo>
                  <a:pt x="834" y="600"/>
                </a:lnTo>
                <a:lnTo>
                  <a:pt x="825" y="593"/>
                </a:lnTo>
                <a:lnTo>
                  <a:pt x="815" y="586"/>
                </a:lnTo>
                <a:lnTo>
                  <a:pt x="805" y="580"/>
                </a:lnTo>
                <a:lnTo>
                  <a:pt x="795" y="575"/>
                </a:lnTo>
                <a:lnTo>
                  <a:pt x="784" y="571"/>
                </a:lnTo>
                <a:lnTo>
                  <a:pt x="773" y="567"/>
                </a:lnTo>
                <a:lnTo>
                  <a:pt x="762" y="564"/>
                </a:lnTo>
                <a:lnTo>
                  <a:pt x="751" y="562"/>
                </a:lnTo>
                <a:lnTo>
                  <a:pt x="739" y="560"/>
                </a:lnTo>
                <a:lnTo>
                  <a:pt x="727" y="560"/>
                </a:lnTo>
                <a:lnTo>
                  <a:pt x="717" y="560"/>
                </a:lnTo>
                <a:lnTo>
                  <a:pt x="705" y="561"/>
                </a:lnTo>
                <a:lnTo>
                  <a:pt x="693" y="563"/>
                </a:lnTo>
                <a:lnTo>
                  <a:pt x="681" y="566"/>
                </a:lnTo>
                <a:lnTo>
                  <a:pt x="671" y="570"/>
                </a:lnTo>
                <a:lnTo>
                  <a:pt x="546" y="446"/>
                </a:lnTo>
                <a:lnTo>
                  <a:pt x="671" y="323"/>
                </a:lnTo>
                <a:lnTo>
                  <a:pt x="683" y="327"/>
                </a:lnTo>
                <a:lnTo>
                  <a:pt x="697" y="329"/>
                </a:lnTo>
                <a:lnTo>
                  <a:pt x="711" y="331"/>
                </a:lnTo>
                <a:lnTo>
                  <a:pt x="725" y="331"/>
                </a:lnTo>
                <a:lnTo>
                  <a:pt x="742" y="331"/>
                </a:lnTo>
                <a:lnTo>
                  <a:pt x="758" y="329"/>
                </a:lnTo>
                <a:lnTo>
                  <a:pt x="774" y="325"/>
                </a:lnTo>
                <a:lnTo>
                  <a:pt x="789" y="319"/>
                </a:lnTo>
                <a:lnTo>
                  <a:pt x="803" y="313"/>
                </a:lnTo>
                <a:lnTo>
                  <a:pt x="817" y="304"/>
                </a:lnTo>
                <a:lnTo>
                  <a:pt x="831" y="295"/>
                </a:lnTo>
                <a:lnTo>
                  <a:pt x="843" y="284"/>
                </a:lnTo>
                <a:lnTo>
                  <a:pt x="851" y="275"/>
                </a:lnTo>
                <a:lnTo>
                  <a:pt x="859" y="265"/>
                </a:lnTo>
                <a:lnTo>
                  <a:pt x="866" y="254"/>
                </a:lnTo>
                <a:lnTo>
                  <a:pt x="873" y="243"/>
                </a:lnTo>
                <a:lnTo>
                  <a:pt x="877" y="233"/>
                </a:lnTo>
                <a:lnTo>
                  <a:pt x="882" y="221"/>
                </a:lnTo>
                <a:lnTo>
                  <a:pt x="886" y="210"/>
                </a:lnTo>
                <a:lnTo>
                  <a:pt x="889" y="199"/>
                </a:lnTo>
                <a:lnTo>
                  <a:pt x="890" y="187"/>
                </a:lnTo>
                <a:lnTo>
                  <a:pt x="891" y="175"/>
                </a:lnTo>
                <a:lnTo>
                  <a:pt x="891" y="163"/>
                </a:lnTo>
                <a:lnTo>
                  <a:pt x="891" y="151"/>
                </a:lnTo>
                <a:lnTo>
                  <a:pt x="889" y="140"/>
                </a:lnTo>
                <a:lnTo>
                  <a:pt x="886" y="128"/>
                </a:lnTo>
                <a:lnTo>
                  <a:pt x="882" y="116"/>
                </a:lnTo>
                <a:lnTo>
                  <a:pt x="878" y="104"/>
                </a:lnTo>
                <a:lnTo>
                  <a:pt x="876" y="101"/>
                </a:lnTo>
                <a:lnTo>
                  <a:pt x="874" y="98"/>
                </a:lnTo>
                <a:lnTo>
                  <a:pt x="871" y="96"/>
                </a:lnTo>
                <a:lnTo>
                  <a:pt x="866" y="96"/>
                </a:lnTo>
                <a:lnTo>
                  <a:pt x="863" y="95"/>
                </a:lnTo>
                <a:lnTo>
                  <a:pt x="859" y="96"/>
                </a:lnTo>
                <a:lnTo>
                  <a:pt x="856" y="98"/>
                </a:lnTo>
                <a:lnTo>
                  <a:pt x="852" y="100"/>
                </a:lnTo>
                <a:lnTo>
                  <a:pt x="785" y="179"/>
                </a:lnTo>
                <a:lnTo>
                  <a:pt x="718" y="179"/>
                </a:lnTo>
                <a:lnTo>
                  <a:pt x="718" y="105"/>
                </a:lnTo>
                <a:lnTo>
                  <a:pt x="795" y="38"/>
                </a:lnTo>
                <a:lnTo>
                  <a:pt x="797" y="36"/>
                </a:lnTo>
                <a:lnTo>
                  <a:pt x="799" y="33"/>
                </a:lnTo>
                <a:lnTo>
                  <a:pt x="799" y="28"/>
                </a:lnTo>
                <a:lnTo>
                  <a:pt x="799" y="25"/>
                </a:lnTo>
                <a:lnTo>
                  <a:pt x="798" y="21"/>
                </a:lnTo>
                <a:lnTo>
                  <a:pt x="796" y="18"/>
                </a:lnTo>
                <a:lnTo>
                  <a:pt x="794" y="15"/>
                </a:lnTo>
                <a:lnTo>
                  <a:pt x="790" y="13"/>
                </a:lnTo>
                <a:lnTo>
                  <a:pt x="774" y="7"/>
                </a:lnTo>
                <a:lnTo>
                  <a:pt x="758" y="3"/>
                </a:lnTo>
                <a:lnTo>
                  <a:pt x="742" y="1"/>
                </a:lnTo>
                <a:lnTo>
                  <a:pt x="725" y="0"/>
                </a:lnTo>
                <a:lnTo>
                  <a:pt x="709" y="1"/>
                </a:lnTo>
                <a:lnTo>
                  <a:pt x="693" y="3"/>
                </a:lnTo>
                <a:lnTo>
                  <a:pt x="677" y="7"/>
                </a:lnTo>
                <a:lnTo>
                  <a:pt x="662" y="12"/>
                </a:lnTo>
                <a:lnTo>
                  <a:pt x="647" y="20"/>
                </a:lnTo>
                <a:lnTo>
                  <a:pt x="633" y="28"/>
                </a:lnTo>
                <a:lnTo>
                  <a:pt x="620" y="38"/>
                </a:lnTo>
                <a:lnTo>
                  <a:pt x="609" y="49"/>
                </a:lnTo>
                <a:lnTo>
                  <a:pt x="600" y="57"/>
                </a:lnTo>
                <a:lnTo>
                  <a:pt x="592" y="67"/>
                </a:lnTo>
                <a:lnTo>
                  <a:pt x="586" y="77"/>
                </a:lnTo>
                <a:lnTo>
                  <a:pt x="580" y="86"/>
                </a:lnTo>
                <a:lnTo>
                  <a:pt x="574" y="97"/>
                </a:lnTo>
                <a:lnTo>
                  <a:pt x="570" y="108"/>
                </a:lnTo>
                <a:lnTo>
                  <a:pt x="567" y="118"/>
                </a:lnTo>
                <a:lnTo>
                  <a:pt x="564" y="129"/>
                </a:lnTo>
                <a:lnTo>
                  <a:pt x="561" y="141"/>
                </a:lnTo>
                <a:lnTo>
                  <a:pt x="560" y="153"/>
                </a:lnTo>
                <a:lnTo>
                  <a:pt x="559" y="163"/>
                </a:lnTo>
                <a:lnTo>
                  <a:pt x="560" y="175"/>
                </a:lnTo>
                <a:lnTo>
                  <a:pt x="561" y="187"/>
                </a:lnTo>
                <a:lnTo>
                  <a:pt x="563" y="199"/>
                </a:lnTo>
                <a:lnTo>
                  <a:pt x="566" y="209"/>
                </a:lnTo>
                <a:lnTo>
                  <a:pt x="569" y="221"/>
                </a:lnTo>
                <a:lnTo>
                  <a:pt x="446" y="345"/>
                </a:lnTo>
                <a:lnTo>
                  <a:pt x="322" y="221"/>
                </a:lnTo>
                <a:lnTo>
                  <a:pt x="325" y="209"/>
                </a:lnTo>
                <a:lnTo>
                  <a:pt x="328" y="199"/>
                </a:lnTo>
                <a:lnTo>
                  <a:pt x="330" y="187"/>
                </a:lnTo>
                <a:lnTo>
                  <a:pt x="331" y="175"/>
                </a:lnTo>
                <a:lnTo>
                  <a:pt x="331" y="163"/>
                </a:lnTo>
                <a:lnTo>
                  <a:pt x="330" y="153"/>
                </a:lnTo>
                <a:lnTo>
                  <a:pt x="329" y="141"/>
                </a:lnTo>
                <a:lnTo>
                  <a:pt x="327" y="129"/>
                </a:lnTo>
                <a:lnTo>
                  <a:pt x="324" y="118"/>
                </a:lnTo>
                <a:lnTo>
                  <a:pt x="321" y="108"/>
                </a:lnTo>
                <a:lnTo>
                  <a:pt x="316" y="97"/>
                </a:lnTo>
                <a:lnTo>
                  <a:pt x="311" y="86"/>
                </a:lnTo>
                <a:lnTo>
                  <a:pt x="305" y="77"/>
                </a:lnTo>
                <a:lnTo>
                  <a:pt x="298" y="67"/>
                </a:lnTo>
                <a:lnTo>
                  <a:pt x="291" y="57"/>
                </a:lnTo>
                <a:lnTo>
                  <a:pt x="282" y="49"/>
                </a:lnTo>
                <a:lnTo>
                  <a:pt x="274" y="40"/>
                </a:lnTo>
                <a:lnTo>
                  <a:pt x="264" y="33"/>
                </a:lnTo>
                <a:lnTo>
                  <a:pt x="253" y="25"/>
                </a:lnTo>
                <a:lnTo>
                  <a:pt x="243" y="20"/>
                </a:lnTo>
                <a:lnTo>
                  <a:pt x="232" y="15"/>
                </a:lnTo>
                <a:lnTo>
                  <a:pt x="221" y="10"/>
                </a:lnTo>
                <a:lnTo>
                  <a:pt x="209" y="6"/>
                </a:lnTo>
                <a:lnTo>
                  <a:pt x="199" y="4"/>
                </a:lnTo>
                <a:lnTo>
                  <a:pt x="187" y="2"/>
                </a:lnTo>
                <a:lnTo>
                  <a:pt x="175" y="1"/>
                </a:lnTo>
                <a:lnTo>
                  <a:pt x="162" y="1"/>
                </a:lnTo>
                <a:lnTo>
                  <a:pt x="151" y="2"/>
                </a:lnTo>
                <a:lnTo>
                  <a:pt x="139" y="3"/>
                </a:lnTo>
                <a:lnTo>
                  <a:pt x="127" y="5"/>
                </a:lnTo>
                <a:lnTo>
                  <a:pt x="115" y="9"/>
                </a:lnTo>
                <a:lnTo>
                  <a:pt x="103" y="13"/>
                </a:lnTo>
                <a:lnTo>
                  <a:pt x="100" y="16"/>
                </a:lnTo>
                <a:lnTo>
                  <a:pt x="97" y="18"/>
                </a:lnTo>
                <a:lnTo>
                  <a:pt x="96" y="21"/>
                </a:lnTo>
                <a:lnTo>
                  <a:pt x="95" y="25"/>
                </a:lnTo>
                <a:lnTo>
                  <a:pt x="94" y="28"/>
                </a:lnTo>
                <a:lnTo>
                  <a:pt x="95" y="33"/>
                </a:lnTo>
                <a:lnTo>
                  <a:pt x="97" y="36"/>
                </a:lnTo>
                <a:lnTo>
                  <a:pt x="99" y="38"/>
                </a:lnTo>
                <a:lnTo>
                  <a:pt x="179" y="105"/>
                </a:lnTo>
                <a:lnTo>
                  <a:pt x="179" y="179"/>
                </a:lnTo>
                <a:lnTo>
                  <a:pt x="106" y="179"/>
                </a:lnTo>
                <a:lnTo>
                  <a:pt x="38" y="100"/>
                </a:lnTo>
                <a:lnTo>
                  <a:pt x="35" y="98"/>
                </a:lnTo>
                <a:lnTo>
                  <a:pt x="32" y="96"/>
                </a:lnTo>
                <a:lnTo>
                  <a:pt x="28" y="95"/>
                </a:lnTo>
                <a:lnTo>
                  <a:pt x="24" y="96"/>
                </a:lnTo>
                <a:lnTo>
                  <a:pt x="20" y="96"/>
                </a:lnTo>
                <a:lnTo>
                  <a:pt x="17" y="98"/>
                </a:lnTo>
                <a:lnTo>
                  <a:pt x="15" y="101"/>
                </a:lnTo>
                <a:lnTo>
                  <a:pt x="13" y="104"/>
                </a:lnTo>
                <a:lnTo>
                  <a:pt x="8" y="116"/>
                </a:lnTo>
                <a:lnTo>
                  <a:pt x="5" y="128"/>
                </a:lnTo>
                <a:lnTo>
                  <a:pt x="2" y="140"/>
                </a:lnTo>
                <a:lnTo>
                  <a:pt x="1" y="151"/>
                </a:lnTo>
                <a:lnTo>
                  <a:pt x="0" y="164"/>
                </a:lnTo>
                <a:lnTo>
                  <a:pt x="0" y="176"/>
                </a:lnTo>
                <a:lnTo>
                  <a:pt x="1" y="188"/>
                </a:lnTo>
                <a:lnTo>
                  <a:pt x="3" y="200"/>
                </a:lnTo>
                <a:lnTo>
                  <a:pt x="5" y="211"/>
                </a:lnTo>
                <a:lnTo>
                  <a:pt x="9" y="223"/>
                </a:lnTo>
                <a:lnTo>
                  <a:pt x="14" y="235"/>
                </a:lnTo>
                <a:lnTo>
                  <a:pt x="19" y="246"/>
                </a:lnTo>
                <a:lnTo>
                  <a:pt x="24" y="256"/>
                </a:lnTo>
                <a:lnTo>
                  <a:pt x="32" y="266"/>
                </a:lnTo>
                <a:lnTo>
                  <a:pt x="39" y="276"/>
                </a:lnTo>
                <a:lnTo>
                  <a:pt x="48" y="285"/>
                </a:lnTo>
                <a:lnTo>
                  <a:pt x="56" y="294"/>
                </a:lnTo>
                <a:lnTo>
                  <a:pt x="66" y="300"/>
                </a:lnTo>
                <a:lnTo>
                  <a:pt x="76" y="308"/>
                </a:lnTo>
                <a:lnTo>
                  <a:pt x="85" y="313"/>
                </a:lnTo>
                <a:lnTo>
                  <a:pt x="96" y="318"/>
                </a:lnTo>
                <a:lnTo>
                  <a:pt x="107" y="323"/>
                </a:lnTo>
                <a:lnTo>
                  <a:pt x="117" y="326"/>
                </a:lnTo>
                <a:lnTo>
                  <a:pt x="128" y="329"/>
                </a:lnTo>
                <a:lnTo>
                  <a:pt x="140" y="331"/>
                </a:lnTo>
                <a:lnTo>
                  <a:pt x="152" y="332"/>
                </a:lnTo>
                <a:lnTo>
                  <a:pt x="162" y="333"/>
                </a:lnTo>
                <a:lnTo>
                  <a:pt x="174" y="332"/>
                </a:lnTo>
                <a:lnTo>
                  <a:pt x="186" y="331"/>
                </a:lnTo>
                <a:lnTo>
                  <a:pt x="198" y="329"/>
                </a:lnTo>
                <a:lnTo>
                  <a:pt x="209" y="327"/>
                </a:lnTo>
                <a:lnTo>
                  <a:pt x="220" y="323"/>
                </a:lnTo>
                <a:lnTo>
                  <a:pt x="344" y="447"/>
                </a:lnTo>
                <a:lnTo>
                  <a:pt x="220" y="570"/>
                </a:lnTo>
                <a:lnTo>
                  <a:pt x="207" y="566"/>
                </a:lnTo>
                <a:lnTo>
                  <a:pt x="193" y="562"/>
                </a:lnTo>
                <a:lnTo>
                  <a:pt x="179" y="561"/>
                </a:lnTo>
                <a:lnTo>
                  <a:pt x="166" y="560"/>
                </a:lnTo>
                <a:lnTo>
                  <a:pt x="148" y="561"/>
                </a:lnTo>
                <a:lnTo>
                  <a:pt x="132" y="563"/>
                </a:lnTo>
                <a:lnTo>
                  <a:pt x="117" y="568"/>
                </a:lnTo>
                <a:lnTo>
                  <a:pt x="101" y="573"/>
                </a:lnTo>
                <a:lnTo>
                  <a:pt x="87" y="580"/>
                </a:lnTo>
                <a:lnTo>
                  <a:pt x="74" y="588"/>
                </a:lnTo>
                <a:lnTo>
                  <a:pt x="61" y="598"/>
                </a:lnTo>
                <a:lnTo>
                  <a:pt x="48" y="608"/>
                </a:lnTo>
                <a:lnTo>
                  <a:pt x="39" y="618"/>
                </a:lnTo>
                <a:lnTo>
                  <a:pt x="32" y="628"/>
                </a:lnTo>
                <a:lnTo>
                  <a:pt x="24" y="638"/>
                </a:lnTo>
                <a:lnTo>
                  <a:pt x="19" y="649"/>
                </a:lnTo>
                <a:lnTo>
                  <a:pt x="14" y="660"/>
                </a:lnTo>
                <a:lnTo>
                  <a:pt x="9" y="671"/>
                </a:lnTo>
                <a:lnTo>
                  <a:pt x="5" y="683"/>
                </a:lnTo>
                <a:lnTo>
                  <a:pt x="3" y="695"/>
                </a:lnTo>
                <a:lnTo>
                  <a:pt x="1" y="707"/>
                </a:lnTo>
                <a:lnTo>
                  <a:pt x="0" y="719"/>
                </a:lnTo>
                <a:lnTo>
                  <a:pt x="0" y="730"/>
                </a:lnTo>
                <a:lnTo>
                  <a:pt x="1" y="743"/>
                </a:lnTo>
                <a:lnTo>
                  <a:pt x="2" y="755"/>
                </a:lnTo>
                <a:lnTo>
                  <a:pt x="5" y="767"/>
                </a:lnTo>
                <a:lnTo>
                  <a:pt x="8" y="778"/>
                </a:lnTo>
                <a:lnTo>
                  <a:pt x="13" y="790"/>
                </a:lnTo>
                <a:lnTo>
                  <a:pt x="15" y="793"/>
                </a:lnTo>
                <a:lnTo>
                  <a:pt x="17" y="797"/>
                </a:lnTo>
                <a:lnTo>
                  <a:pt x="20" y="799"/>
                </a:lnTo>
                <a:lnTo>
                  <a:pt x="24" y="800"/>
                </a:lnTo>
                <a:lnTo>
                  <a:pt x="28" y="800"/>
                </a:lnTo>
                <a:lnTo>
                  <a:pt x="32" y="799"/>
                </a:lnTo>
                <a:lnTo>
                  <a:pt x="35" y="798"/>
                </a:lnTo>
                <a:lnTo>
                  <a:pt x="38" y="796"/>
                </a:lnTo>
                <a:lnTo>
                  <a:pt x="106" y="717"/>
                </a:lnTo>
                <a:lnTo>
                  <a:pt x="179" y="717"/>
                </a:lnTo>
                <a:lnTo>
                  <a:pt x="179" y="786"/>
                </a:lnTo>
                <a:lnTo>
                  <a:pt x="99" y="853"/>
                </a:lnTo>
                <a:lnTo>
                  <a:pt x="97" y="857"/>
                </a:lnTo>
                <a:lnTo>
                  <a:pt x="95" y="860"/>
                </a:lnTo>
                <a:lnTo>
                  <a:pt x="94" y="863"/>
                </a:lnTo>
                <a:lnTo>
                  <a:pt x="95" y="867"/>
                </a:lnTo>
                <a:lnTo>
                  <a:pt x="96" y="871"/>
                </a:lnTo>
                <a:lnTo>
                  <a:pt x="97" y="875"/>
                </a:lnTo>
                <a:lnTo>
                  <a:pt x="100" y="877"/>
                </a:lnTo>
                <a:lnTo>
                  <a:pt x="103" y="879"/>
                </a:lnTo>
                <a:lnTo>
                  <a:pt x="120" y="884"/>
                </a:lnTo>
                <a:lnTo>
                  <a:pt x="135" y="889"/>
                </a:lnTo>
                <a:lnTo>
                  <a:pt x="152" y="892"/>
                </a:lnTo>
                <a:lnTo>
                  <a:pt x="168" y="893"/>
                </a:lnTo>
                <a:lnTo>
                  <a:pt x="168" y="893"/>
                </a:lnTo>
                <a:lnTo>
                  <a:pt x="184" y="892"/>
                </a:lnTo>
                <a:lnTo>
                  <a:pt x="200" y="889"/>
                </a:lnTo>
                <a:lnTo>
                  <a:pt x="216" y="885"/>
                </a:lnTo>
                <a:lnTo>
                  <a:pt x="231" y="879"/>
                </a:lnTo>
                <a:lnTo>
                  <a:pt x="245" y="873"/>
                </a:lnTo>
                <a:lnTo>
                  <a:pt x="259" y="864"/>
                </a:lnTo>
                <a:lnTo>
                  <a:pt x="271" y="854"/>
                </a:lnTo>
                <a:lnTo>
                  <a:pt x="284" y="843"/>
                </a:lnTo>
                <a:lnTo>
                  <a:pt x="292" y="834"/>
                </a:lnTo>
                <a:lnTo>
                  <a:pt x="299" y="825"/>
                </a:lnTo>
                <a:lnTo>
                  <a:pt x="306" y="816"/>
                </a:lnTo>
                <a:lnTo>
                  <a:pt x="312" y="806"/>
                </a:lnTo>
                <a:lnTo>
                  <a:pt x="317" y="796"/>
                </a:lnTo>
                <a:lnTo>
                  <a:pt x="322" y="785"/>
                </a:lnTo>
                <a:lnTo>
                  <a:pt x="325" y="774"/>
                </a:lnTo>
                <a:lnTo>
                  <a:pt x="328" y="763"/>
                </a:lnTo>
                <a:lnTo>
                  <a:pt x="330" y="752"/>
                </a:lnTo>
                <a:lnTo>
                  <a:pt x="331" y="741"/>
                </a:lnTo>
                <a:lnTo>
                  <a:pt x="331" y="729"/>
                </a:lnTo>
                <a:lnTo>
                  <a:pt x="331" y="717"/>
                </a:lnTo>
                <a:lnTo>
                  <a:pt x="330" y="706"/>
                </a:lnTo>
                <a:lnTo>
                  <a:pt x="328" y="694"/>
                </a:lnTo>
                <a:lnTo>
                  <a:pt x="325" y="682"/>
                </a:lnTo>
                <a:lnTo>
                  <a:pt x="322" y="671"/>
                </a:lnTo>
                <a:lnTo>
                  <a:pt x="446" y="547"/>
                </a:lnTo>
                <a:lnTo>
                  <a:pt x="569" y="671"/>
                </a:lnTo>
                <a:lnTo>
                  <a:pt x="566" y="682"/>
                </a:lnTo>
                <a:lnTo>
                  <a:pt x="563" y="694"/>
                </a:lnTo>
                <a:lnTo>
                  <a:pt x="561" y="706"/>
                </a:lnTo>
                <a:lnTo>
                  <a:pt x="560" y="716"/>
                </a:lnTo>
                <a:lnTo>
                  <a:pt x="559" y="728"/>
                </a:lnTo>
                <a:lnTo>
                  <a:pt x="560" y="740"/>
                </a:lnTo>
                <a:lnTo>
                  <a:pt x="561" y="752"/>
                </a:lnTo>
                <a:lnTo>
                  <a:pt x="564" y="762"/>
                </a:lnTo>
                <a:lnTo>
                  <a:pt x="567" y="774"/>
                </a:lnTo>
                <a:lnTo>
                  <a:pt x="570" y="785"/>
                </a:lnTo>
                <a:lnTo>
                  <a:pt x="574" y="796"/>
                </a:lnTo>
                <a:lnTo>
                  <a:pt x="580" y="805"/>
                </a:lnTo>
                <a:lnTo>
                  <a:pt x="586" y="816"/>
                </a:lnTo>
                <a:lnTo>
                  <a:pt x="592" y="825"/>
                </a:lnTo>
                <a:lnTo>
                  <a:pt x="600" y="834"/>
                </a:lnTo>
                <a:lnTo>
                  <a:pt x="609" y="843"/>
                </a:lnTo>
                <a:lnTo>
                  <a:pt x="620" y="854"/>
                </a:lnTo>
                <a:lnTo>
                  <a:pt x="634" y="864"/>
                </a:lnTo>
                <a:lnTo>
                  <a:pt x="648" y="873"/>
                </a:lnTo>
                <a:lnTo>
                  <a:pt x="662" y="879"/>
                </a:lnTo>
                <a:lnTo>
                  <a:pt x="678" y="885"/>
                </a:lnTo>
                <a:lnTo>
                  <a:pt x="693" y="889"/>
                </a:lnTo>
                <a:lnTo>
                  <a:pt x="709" y="892"/>
                </a:lnTo>
                <a:lnTo>
                  <a:pt x="725" y="893"/>
                </a:lnTo>
                <a:lnTo>
                  <a:pt x="741" y="892"/>
                </a:lnTo>
                <a:lnTo>
                  <a:pt x="758" y="889"/>
                </a:lnTo>
                <a:lnTo>
                  <a:pt x="774" y="884"/>
                </a:lnTo>
                <a:lnTo>
                  <a:pt x="790" y="879"/>
                </a:lnTo>
                <a:lnTo>
                  <a:pt x="794" y="877"/>
                </a:lnTo>
                <a:lnTo>
                  <a:pt x="796" y="875"/>
                </a:lnTo>
                <a:lnTo>
                  <a:pt x="798" y="871"/>
                </a:lnTo>
                <a:lnTo>
                  <a:pt x="799" y="867"/>
                </a:lnTo>
                <a:lnTo>
                  <a:pt x="799" y="863"/>
                </a:lnTo>
                <a:lnTo>
                  <a:pt x="799" y="860"/>
                </a:lnTo>
                <a:lnTo>
                  <a:pt x="797" y="857"/>
                </a:lnTo>
                <a:lnTo>
                  <a:pt x="795" y="853"/>
                </a:lnTo>
                <a:lnTo>
                  <a:pt x="718" y="786"/>
                </a:lnTo>
                <a:lnTo>
                  <a:pt x="718" y="717"/>
                </a:lnTo>
                <a:lnTo>
                  <a:pt x="785" y="717"/>
                </a:lnTo>
                <a:lnTo>
                  <a:pt x="854" y="796"/>
                </a:lnTo>
                <a:lnTo>
                  <a:pt x="856" y="798"/>
                </a:lnTo>
                <a:lnTo>
                  <a:pt x="859" y="799"/>
                </a:lnTo>
                <a:lnTo>
                  <a:pt x="863" y="800"/>
                </a:lnTo>
                <a:lnTo>
                  <a:pt x="866" y="800"/>
                </a:lnTo>
                <a:lnTo>
                  <a:pt x="871" y="799"/>
                </a:lnTo>
                <a:lnTo>
                  <a:pt x="874" y="797"/>
                </a:lnTo>
                <a:lnTo>
                  <a:pt x="876" y="793"/>
                </a:lnTo>
                <a:lnTo>
                  <a:pt x="878" y="790"/>
                </a:lnTo>
                <a:lnTo>
                  <a:pt x="882" y="778"/>
                </a:lnTo>
                <a:lnTo>
                  <a:pt x="886" y="767"/>
                </a:lnTo>
                <a:lnTo>
                  <a:pt x="889" y="755"/>
                </a:lnTo>
                <a:lnTo>
                  <a:pt x="891" y="743"/>
                </a:lnTo>
                <a:lnTo>
                  <a:pt x="891" y="730"/>
                </a:lnTo>
                <a:lnTo>
                  <a:pt x="891" y="719"/>
                </a:lnTo>
                <a:lnTo>
                  <a:pt x="890" y="707"/>
                </a:lnTo>
                <a:lnTo>
                  <a:pt x="889" y="695"/>
                </a:lnTo>
                <a:lnTo>
                  <a:pt x="886" y="683"/>
                </a:lnTo>
                <a:lnTo>
                  <a:pt x="882" y="671"/>
                </a:lnTo>
                <a:lnTo>
                  <a:pt x="877" y="660"/>
                </a:lnTo>
                <a:lnTo>
                  <a:pt x="872" y="649"/>
                </a:lnTo>
                <a:lnTo>
                  <a:pt x="866" y="638"/>
                </a:lnTo>
                <a:lnTo>
                  <a:pt x="859" y="628"/>
                </a:lnTo>
                <a:lnTo>
                  <a:pt x="851" y="618"/>
                </a:lnTo>
                <a:lnTo>
                  <a:pt x="843" y="60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="" xmlns:a16="http://schemas.microsoft.com/office/drawing/2014/main" id="{8286956E-BE55-4642-B011-0CA4C75AFA01}"/>
              </a:ext>
            </a:extLst>
          </p:cNvPr>
          <p:cNvGrpSpPr/>
          <p:nvPr/>
        </p:nvGrpSpPr>
        <p:grpSpPr>
          <a:xfrm>
            <a:off x="10308883" y="2260077"/>
            <a:ext cx="420692" cy="464564"/>
            <a:chOff x="892175" y="5651500"/>
            <a:chExt cx="258763" cy="2857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5" name="Freeform 1368">
              <a:extLst>
                <a:ext uri="{FF2B5EF4-FFF2-40B4-BE49-F238E27FC236}">
                  <a16:creationId xmlns="" xmlns:a16="http://schemas.microsoft.com/office/drawing/2014/main" id="{91EA6527-5E2D-452E-AA23-C6DF77E5DE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2175" y="5727700"/>
              <a:ext cx="258763" cy="209550"/>
            </a:xfrm>
            <a:custGeom>
              <a:avLst/>
              <a:gdLst>
                <a:gd name="T0" fmla="*/ 328 w 813"/>
                <a:gd name="T1" fmla="*/ 205 h 662"/>
                <a:gd name="T2" fmla="*/ 332 w 813"/>
                <a:gd name="T3" fmla="*/ 196 h 662"/>
                <a:gd name="T4" fmla="*/ 482 w 813"/>
                <a:gd name="T5" fmla="*/ 29 h 662"/>
                <a:gd name="T6" fmla="*/ 482 w 813"/>
                <a:gd name="T7" fmla="*/ 201 h 662"/>
                <a:gd name="T8" fmla="*/ 610 w 813"/>
                <a:gd name="T9" fmla="*/ 361 h 662"/>
                <a:gd name="T10" fmla="*/ 809 w 813"/>
                <a:gd name="T11" fmla="*/ 562 h 662"/>
                <a:gd name="T12" fmla="*/ 653 w 813"/>
                <a:gd name="T13" fmla="*/ 367 h 662"/>
                <a:gd name="T14" fmla="*/ 511 w 813"/>
                <a:gd name="T15" fmla="*/ 191 h 662"/>
                <a:gd name="T16" fmla="*/ 542 w 813"/>
                <a:gd name="T17" fmla="*/ 29 h 662"/>
                <a:gd name="T18" fmla="*/ 553 w 813"/>
                <a:gd name="T19" fmla="*/ 26 h 662"/>
                <a:gd name="T20" fmla="*/ 558 w 813"/>
                <a:gd name="T21" fmla="*/ 15 h 662"/>
                <a:gd name="T22" fmla="*/ 553 w 813"/>
                <a:gd name="T23" fmla="*/ 5 h 662"/>
                <a:gd name="T24" fmla="*/ 542 w 813"/>
                <a:gd name="T25" fmla="*/ 0 h 662"/>
                <a:gd name="T26" fmla="*/ 316 w 813"/>
                <a:gd name="T27" fmla="*/ 0 h 662"/>
                <a:gd name="T28" fmla="*/ 265 w 813"/>
                <a:gd name="T29" fmla="*/ 1 h 662"/>
                <a:gd name="T30" fmla="*/ 258 w 813"/>
                <a:gd name="T31" fmla="*/ 9 h 662"/>
                <a:gd name="T32" fmla="*/ 258 w 813"/>
                <a:gd name="T33" fmla="*/ 21 h 662"/>
                <a:gd name="T34" fmla="*/ 265 w 813"/>
                <a:gd name="T35" fmla="*/ 29 h 662"/>
                <a:gd name="T36" fmla="*/ 301 w 813"/>
                <a:gd name="T37" fmla="*/ 29 h 662"/>
                <a:gd name="T38" fmla="*/ 161 w 813"/>
                <a:gd name="T39" fmla="*/ 367 h 662"/>
                <a:gd name="T40" fmla="*/ 161 w 813"/>
                <a:gd name="T41" fmla="*/ 367 h 662"/>
                <a:gd name="T42" fmla="*/ 1 w 813"/>
                <a:gd name="T43" fmla="*/ 567 h 662"/>
                <a:gd name="T44" fmla="*/ 1 w 813"/>
                <a:gd name="T45" fmla="*/ 581 h 662"/>
                <a:gd name="T46" fmla="*/ 5 w 813"/>
                <a:gd name="T47" fmla="*/ 598 h 662"/>
                <a:gd name="T48" fmla="*/ 11 w 813"/>
                <a:gd name="T49" fmla="*/ 615 h 662"/>
                <a:gd name="T50" fmla="*/ 21 w 813"/>
                <a:gd name="T51" fmla="*/ 629 h 662"/>
                <a:gd name="T52" fmla="*/ 33 w 813"/>
                <a:gd name="T53" fmla="*/ 641 h 662"/>
                <a:gd name="T54" fmla="*/ 48 w 813"/>
                <a:gd name="T55" fmla="*/ 651 h 662"/>
                <a:gd name="T56" fmla="*/ 65 w 813"/>
                <a:gd name="T57" fmla="*/ 657 h 662"/>
                <a:gd name="T58" fmla="*/ 82 w 813"/>
                <a:gd name="T59" fmla="*/ 661 h 662"/>
                <a:gd name="T60" fmla="*/ 723 w 813"/>
                <a:gd name="T61" fmla="*/ 662 h 662"/>
                <a:gd name="T62" fmla="*/ 741 w 813"/>
                <a:gd name="T63" fmla="*/ 659 h 662"/>
                <a:gd name="T64" fmla="*/ 758 w 813"/>
                <a:gd name="T65" fmla="*/ 655 h 662"/>
                <a:gd name="T66" fmla="*/ 774 w 813"/>
                <a:gd name="T67" fmla="*/ 646 h 662"/>
                <a:gd name="T68" fmla="*/ 787 w 813"/>
                <a:gd name="T69" fmla="*/ 635 h 662"/>
                <a:gd name="T70" fmla="*/ 798 w 813"/>
                <a:gd name="T71" fmla="*/ 622 h 662"/>
                <a:gd name="T72" fmla="*/ 805 w 813"/>
                <a:gd name="T73" fmla="*/ 607 h 662"/>
                <a:gd name="T74" fmla="*/ 811 w 813"/>
                <a:gd name="T75" fmla="*/ 590 h 662"/>
                <a:gd name="T76" fmla="*/ 813 w 813"/>
                <a:gd name="T77" fmla="*/ 571 h 662"/>
                <a:gd name="T78" fmla="*/ 809 w 813"/>
                <a:gd name="T79" fmla="*/ 5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13" h="662">
                  <a:moveTo>
                    <a:pt x="203" y="361"/>
                  </a:moveTo>
                  <a:lnTo>
                    <a:pt x="328" y="205"/>
                  </a:lnTo>
                  <a:lnTo>
                    <a:pt x="331" y="201"/>
                  </a:lnTo>
                  <a:lnTo>
                    <a:pt x="332" y="196"/>
                  </a:lnTo>
                  <a:lnTo>
                    <a:pt x="332" y="29"/>
                  </a:lnTo>
                  <a:lnTo>
                    <a:pt x="482" y="29"/>
                  </a:lnTo>
                  <a:lnTo>
                    <a:pt x="482" y="196"/>
                  </a:lnTo>
                  <a:lnTo>
                    <a:pt x="482" y="201"/>
                  </a:lnTo>
                  <a:lnTo>
                    <a:pt x="485" y="205"/>
                  </a:lnTo>
                  <a:lnTo>
                    <a:pt x="610" y="361"/>
                  </a:lnTo>
                  <a:lnTo>
                    <a:pt x="203" y="361"/>
                  </a:lnTo>
                  <a:close/>
                  <a:moveTo>
                    <a:pt x="809" y="562"/>
                  </a:moveTo>
                  <a:lnTo>
                    <a:pt x="653" y="367"/>
                  </a:lnTo>
                  <a:lnTo>
                    <a:pt x="653" y="367"/>
                  </a:lnTo>
                  <a:lnTo>
                    <a:pt x="653" y="367"/>
                  </a:lnTo>
                  <a:lnTo>
                    <a:pt x="511" y="191"/>
                  </a:lnTo>
                  <a:lnTo>
                    <a:pt x="511" y="29"/>
                  </a:lnTo>
                  <a:lnTo>
                    <a:pt x="542" y="29"/>
                  </a:lnTo>
                  <a:lnTo>
                    <a:pt x="548" y="29"/>
                  </a:lnTo>
                  <a:lnTo>
                    <a:pt x="553" y="26"/>
                  </a:lnTo>
                  <a:lnTo>
                    <a:pt x="556" y="21"/>
                  </a:lnTo>
                  <a:lnTo>
                    <a:pt x="558" y="15"/>
                  </a:lnTo>
                  <a:lnTo>
                    <a:pt x="556" y="9"/>
                  </a:lnTo>
                  <a:lnTo>
                    <a:pt x="553" y="5"/>
                  </a:lnTo>
                  <a:lnTo>
                    <a:pt x="548" y="1"/>
                  </a:lnTo>
                  <a:lnTo>
                    <a:pt x="542" y="0"/>
                  </a:lnTo>
                  <a:lnTo>
                    <a:pt x="497" y="0"/>
                  </a:lnTo>
                  <a:lnTo>
                    <a:pt x="316" y="0"/>
                  </a:lnTo>
                  <a:lnTo>
                    <a:pt x="271" y="0"/>
                  </a:lnTo>
                  <a:lnTo>
                    <a:pt x="265" y="1"/>
                  </a:lnTo>
                  <a:lnTo>
                    <a:pt x="261" y="5"/>
                  </a:lnTo>
                  <a:lnTo>
                    <a:pt x="258" y="9"/>
                  </a:lnTo>
                  <a:lnTo>
                    <a:pt x="256" y="15"/>
                  </a:lnTo>
                  <a:lnTo>
                    <a:pt x="258" y="21"/>
                  </a:lnTo>
                  <a:lnTo>
                    <a:pt x="261" y="26"/>
                  </a:lnTo>
                  <a:lnTo>
                    <a:pt x="265" y="29"/>
                  </a:lnTo>
                  <a:lnTo>
                    <a:pt x="271" y="29"/>
                  </a:lnTo>
                  <a:lnTo>
                    <a:pt x="301" y="29"/>
                  </a:lnTo>
                  <a:lnTo>
                    <a:pt x="301" y="191"/>
                  </a:lnTo>
                  <a:lnTo>
                    <a:pt x="161" y="367"/>
                  </a:lnTo>
                  <a:lnTo>
                    <a:pt x="161" y="367"/>
                  </a:lnTo>
                  <a:lnTo>
                    <a:pt x="161" y="367"/>
                  </a:lnTo>
                  <a:lnTo>
                    <a:pt x="4" y="562"/>
                  </a:lnTo>
                  <a:lnTo>
                    <a:pt x="1" y="567"/>
                  </a:lnTo>
                  <a:lnTo>
                    <a:pt x="0" y="571"/>
                  </a:lnTo>
                  <a:lnTo>
                    <a:pt x="1" y="581"/>
                  </a:lnTo>
                  <a:lnTo>
                    <a:pt x="3" y="589"/>
                  </a:lnTo>
                  <a:lnTo>
                    <a:pt x="5" y="598"/>
                  </a:lnTo>
                  <a:lnTo>
                    <a:pt x="8" y="606"/>
                  </a:lnTo>
                  <a:lnTo>
                    <a:pt x="11" y="615"/>
                  </a:lnTo>
                  <a:lnTo>
                    <a:pt x="16" y="622"/>
                  </a:lnTo>
                  <a:lnTo>
                    <a:pt x="21" y="629"/>
                  </a:lnTo>
                  <a:lnTo>
                    <a:pt x="27" y="635"/>
                  </a:lnTo>
                  <a:lnTo>
                    <a:pt x="33" y="641"/>
                  </a:lnTo>
                  <a:lnTo>
                    <a:pt x="40" y="646"/>
                  </a:lnTo>
                  <a:lnTo>
                    <a:pt x="48" y="651"/>
                  </a:lnTo>
                  <a:lnTo>
                    <a:pt x="56" y="655"/>
                  </a:lnTo>
                  <a:lnTo>
                    <a:pt x="65" y="657"/>
                  </a:lnTo>
                  <a:lnTo>
                    <a:pt x="73" y="659"/>
                  </a:lnTo>
                  <a:lnTo>
                    <a:pt x="82" y="661"/>
                  </a:lnTo>
                  <a:lnTo>
                    <a:pt x="91" y="662"/>
                  </a:lnTo>
                  <a:lnTo>
                    <a:pt x="723" y="662"/>
                  </a:lnTo>
                  <a:lnTo>
                    <a:pt x="732" y="661"/>
                  </a:lnTo>
                  <a:lnTo>
                    <a:pt x="741" y="659"/>
                  </a:lnTo>
                  <a:lnTo>
                    <a:pt x="749" y="657"/>
                  </a:lnTo>
                  <a:lnTo>
                    <a:pt x="758" y="655"/>
                  </a:lnTo>
                  <a:lnTo>
                    <a:pt x="766" y="651"/>
                  </a:lnTo>
                  <a:lnTo>
                    <a:pt x="774" y="646"/>
                  </a:lnTo>
                  <a:lnTo>
                    <a:pt x="780" y="641"/>
                  </a:lnTo>
                  <a:lnTo>
                    <a:pt x="787" y="635"/>
                  </a:lnTo>
                  <a:lnTo>
                    <a:pt x="792" y="629"/>
                  </a:lnTo>
                  <a:lnTo>
                    <a:pt x="798" y="622"/>
                  </a:lnTo>
                  <a:lnTo>
                    <a:pt x="802" y="615"/>
                  </a:lnTo>
                  <a:lnTo>
                    <a:pt x="805" y="607"/>
                  </a:lnTo>
                  <a:lnTo>
                    <a:pt x="809" y="599"/>
                  </a:lnTo>
                  <a:lnTo>
                    <a:pt x="811" y="590"/>
                  </a:lnTo>
                  <a:lnTo>
                    <a:pt x="813" y="581"/>
                  </a:lnTo>
                  <a:lnTo>
                    <a:pt x="813" y="571"/>
                  </a:lnTo>
                  <a:lnTo>
                    <a:pt x="811" y="567"/>
                  </a:lnTo>
                  <a:lnTo>
                    <a:pt x="809" y="5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369">
              <a:extLst>
                <a:ext uri="{FF2B5EF4-FFF2-40B4-BE49-F238E27FC236}">
                  <a16:creationId xmlns="" xmlns:a16="http://schemas.microsoft.com/office/drawing/2014/main" id="{F1B1A51C-0BFE-435E-899C-59E4EC69E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275" y="5670550"/>
              <a:ext cx="38100" cy="38100"/>
            </a:xfrm>
            <a:custGeom>
              <a:avLst/>
              <a:gdLst>
                <a:gd name="T0" fmla="*/ 61 w 121"/>
                <a:gd name="T1" fmla="*/ 121 h 121"/>
                <a:gd name="T2" fmla="*/ 73 w 121"/>
                <a:gd name="T3" fmla="*/ 119 h 121"/>
                <a:gd name="T4" fmla="*/ 84 w 121"/>
                <a:gd name="T5" fmla="*/ 116 h 121"/>
                <a:gd name="T6" fmla="*/ 95 w 121"/>
                <a:gd name="T7" fmla="*/ 111 h 121"/>
                <a:gd name="T8" fmla="*/ 104 w 121"/>
                <a:gd name="T9" fmla="*/ 104 h 121"/>
                <a:gd name="T10" fmla="*/ 111 w 121"/>
                <a:gd name="T11" fmla="*/ 94 h 121"/>
                <a:gd name="T12" fmla="*/ 117 w 121"/>
                <a:gd name="T13" fmla="*/ 84 h 121"/>
                <a:gd name="T14" fmla="*/ 119 w 121"/>
                <a:gd name="T15" fmla="*/ 73 h 121"/>
                <a:gd name="T16" fmla="*/ 121 w 121"/>
                <a:gd name="T17" fmla="*/ 61 h 121"/>
                <a:gd name="T18" fmla="*/ 119 w 121"/>
                <a:gd name="T19" fmla="*/ 49 h 121"/>
                <a:gd name="T20" fmla="*/ 117 w 121"/>
                <a:gd name="T21" fmla="*/ 37 h 121"/>
                <a:gd name="T22" fmla="*/ 111 w 121"/>
                <a:gd name="T23" fmla="*/ 27 h 121"/>
                <a:gd name="T24" fmla="*/ 104 w 121"/>
                <a:gd name="T25" fmla="*/ 19 h 121"/>
                <a:gd name="T26" fmla="*/ 95 w 121"/>
                <a:gd name="T27" fmla="*/ 10 h 121"/>
                <a:gd name="T28" fmla="*/ 84 w 121"/>
                <a:gd name="T29" fmla="*/ 5 h 121"/>
                <a:gd name="T30" fmla="*/ 73 w 121"/>
                <a:gd name="T31" fmla="*/ 2 h 121"/>
                <a:gd name="T32" fmla="*/ 61 w 121"/>
                <a:gd name="T33" fmla="*/ 0 h 121"/>
                <a:gd name="T34" fmla="*/ 49 w 121"/>
                <a:gd name="T35" fmla="*/ 2 h 121"/>
                <a:gd name="T36" fmla="*/ 38 w 121"/>
                <a:gd name="T37" fmla="*/ 5 h 121"/>
                <a:gd name="T38" fmla="*/ 27 w 121"/>
                <a:gd name="T39" fmla="*/ 10 h 121"/>
                <a:gd name="T40" fmla="*/ 19 w 121"/>
                <a:gd name="T41" fmla="*/ 19 h 121"/>
                <a:gd name="T42" fmla="*/ 11 w 121"/>
                <a:gd name="T43" fmla="*/ 27 h 121"/>
                <a:gd name="T44" fmla="*/ 5 w 121"/>
                <a:gd name="T45" fmla="*/ 37 h 121"/>
                <a:gd name="T46" fmla="*/ 2 w 121"/>
                <a:gd name="T47" fmla="*/ 49 h 121"/>
                <a:gd name="T48" fmla="*/ 0 w 121"/>
                <a:gd name="T49" fmla="*/ 61 h 121"/>
                <a:gd name="T50" fmla="*/ 2 w 121"/>
                <a:gd name="T51" fmla="*/ 73 h 121"/>
                <a:gd name="T52" fmla="*/ 5 w 121"/>
                <a:gd name="T53" fmla="*/ 84 h 121"/>
                <a:gd name="T54" fmla="*/ 11 w 121"/>
                <a:gd name="T55" fmla="*/ 94 h 121"/>
                <a:gd name="T56" fmla="*/ 19 w 121"/>
                <a:gd name="T57" fmla="*/ 104 h 121"/>
                <a:gd name="T58" fmla="*/ 27 w 121"/>
                <a:gd name="T59" fmla="*/ 111 h 121"/>
                <a:gd name="T60" fmla="*/ 38 w 121"/>
                <a:gd name="T61" fmla="*/ 116 h 121"/>
                <a:gd name="T62" fmla="*/ 49 w 121"/>
                <a:gd name="T63" fmla="*/ 119 h 121"/>
                <a:gd name="T64" fmla="*/ 61 w 121"/>
                <a:gd name="T6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21">
                  <a:moveTo>
                    <a:pt x="61" y="121"/>
                  </a:moveTo>
                  <a:lnTo>
                    <a:pt x="73" y="119"/>
                  </a:lnTo>
                  <a:lnTo>
                    <a:pt x="84" y="116"/>
                  </a:lnTo>
                  <a:lnTo>
                    <a:pt x="95" y="111"/>
                  </a:lnTo>
                  <a:lnTo>
                    <a:pt x="104" y="104"/>
                  </a:lnTo>
                  <a:lnTo>
                    <a:pt x="111" y="94"/>
                  </a:lnTo>
                  <a:lnTo>
                    <a:pt x="117" y="84"/>
                  </a:lnTo>
                  <a:lnTo>
                    <a:pt x="119" y="73"/>
                  </a:lnTo>
                  <a:lnTo>
                    <a:pt x="121" y="61"/>
                  </a:lnTo>
                  <a:lnTo>
                    <a:pt x="119" y="49"/>
                  </a:lnTo>
                  <a:lnTo>
                    <a:pt x="117" y="37"/>
                  </a:lnTo>
                  <a:lnTo>
                    <a:pt x="111" y="27"/>
                  </a:lnTo>
                  <a:lnTo>
                    <a:pt x="104" y="19"/>
                  </a:lnTo>
                  <a:lnTo>
                    <a:pt x="95" y="10"/>
                  </a:lnTo>
                  <a:lnTo>
                    <a:pt x="84" y="5"/>
                  </a:lnTo>
                  <a:lnTo>
                    <a:pt x="73" y="2"/>
                  </a:lnTo>
                  <a:lnTo>
                    <a:pt x="61" y="0"/>
                  </a:lnTo>
                  <a:lnTo>
                    <a:pt x="49" y="2"/>
                  </a:lnTo>
                  <a:lnTo>
                    <a:pt x="38" y="5"/>
                  </a:lnTo>
                  <a:lnTo>
                    <a:pt x="27" y="10"/>
                  </a:lnTo>
                  <a:lnTo>
                    <a:pt x="19" y="19"/>
                  </a:lnTo>
                  <a:lnTo>
                    <a:pt x="11" y="27"/>
                  </a:lnTo>
                  <a:lnTo>
                    <a:pt x="5" y="37"/>
                  </a:lnTo>
                  <a:lnTo>
                    <a:pt x="2" y="49"/>
                  </a:lnTo>
                  <a:lnTo>
                    <a:pt x="0" y="61"/>
                  </a:lnTo>
                  <a:lnTo>
                    <a:pt x="2" y="73"/>
                  </a:lnTo>
                  <a:lnTo>
                    <a:pt x="5" y="84"/>
                  </a:lnTo>
                  <a:lnTo>
                    <a:pt x="11" y="94"/>
                  </a:lnTo>
                  <a:lnTo>
                    <a:pt x="19" y="104"/>
                  </a:lnTo>
                  <a:lnTo>
                    <a:pt x="27" y="111"/>
                  </a:lnTo>
                  <a:lnTo>
                    <a:pt x="38" y="116"/>
                  </a:lnTo>
                  <a:lnTo>
                    <a:pt x="49" y="119"/>
                  </a:lnTo>
                  <a:lnTo>
                    <a:pt x="61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370">
              <a:extLst>
                <a:ext uri="{FF2B5EF4-FFF2-40B4-BE49-F238E27FC236}">
                  <a16:creationId xmlns="" xmlns:a16="http://schemas.microsoft.com/office/drawing/2014/main" id="{F331C77D-1273-4917-B832-5B59839D0C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950" y="5651500"/>
              <a:ext cx="57150" cy="57150"/>
            </a:xfrm>
            <a:custGeom>
              <a:avLst/>
              <a:gdLst>
                <a:gd name="T0" fmla="*/ 99 w 179"/>
                <a:gd name="T1" fmla="*/ 181 h 181"/>
                <a:gd name="T2" fmla="*/ 116 w 179"/>
                <a:gd name="T3" fmla="*/ 177 h 181"/>
                <a:gd name="T4" fmla="*/ 133 w 179"/>
                <a:gd name="T5" fmla="*/ 170 h 181"/>
                <a:gd name="T6" fmla="*/ 147 w 179"/>
                <a:gd name="T7" fmla="*/ 160 h 181"/>
                <a:gd name="T8" fmla="*/ 159 w 179"/>
                <a:gd name="T9" fmla="*/ 148 h 181"/>
                <a:gd name="T10" fmla="*/ 168 w 179"/>
                <a:gd name="T11" fmla="*/ 133 h 181"/>
                <a:gd name="T12" fmla="*/ 176 w 179"/>
                <a:gd name="T13" fmla="*/ 117 h 181"/>
                <a:gd name="T14" fmla="*/ 179 w 179"/>
                <a:gd name="T15" fmla="*/ 99 h 181"/>
                <a:gd name="T16" fmla="*/ 179 w 179"/>
                <a:gd name="T17" fmla="*/ 81 h 181"/>
                <a:gd name="T18" fmla="*/ 176 w 179"/>
                <a:gd name="T19" fmla="*/ 64 h 181"/>
                <a:gd name="T20" fmla="*/ 168 w 179"/>
                <a:gd name="T21" fmla="*/ 47 h 181"/>
                <a:gd name="T22" fmla="*/ 159 w 179"/>
                <a:gd name="T23" fmla="*/ 34 h 181"/>
                <a:gd name="T24" fmla="*/ 147 w 179"/>
                <a:gd name="T25" fmla="*/ 20 h 181"/>
                <a:gd name="T26" fmla="*/ 133 w 179"/>
                <a:gd name="T27" fmla="*/ 11 h 181"/>
                <a:gd name="T28" fmla="*/ 116 w 179"/>
                <a:gd name="T29" fmla="*/ 4 h 181"/>
                <a:gd name="T30" fmla="*/ 99 w 179"/>
                <a:gd name="T31" fmla="*/ 1 h 181"/>
                <a:gd name="T32" fmla="*/ 81 w 179"/>
                <a:gd name="T33" fmla="*/ 1 h 181"/>
                <a:gd name="T34" fmla="*/ 63 w 179"/>
                <a:gd name="T35" fmla="*/ 4 h 181"/>
                <a:gd name="T36" fmla="*/ 47 w 179"/>
                <a:gd name="T37" fmla="*/ 11 h 181"/>
                <a:gd name="T38" fmla="*/ 33 w 179"/>
                <a:gd name="T39" fmla="*/ 20 h 181"/>
                <a:gd name="T40" fmla="*/ 20 w 179"/>
                <a:gd name="T41" fmla="*/ 34 h 181"/>
                <a:gd name="T42" fmla="*/ 11 w 179"/>
                <a:gd name="T43" fmla="*/ 47 h 181"/>
                <a:gd name="T44" fmla="*/ 3 w 179"/>
                <a:gd name="T45" fmla="*/ 64 h 181"/>
                <a:gd name="T46" fmla="*/ 0 w 179"/>
                <a:gd name="T47" fmla="*/ 81 h 181"/>
                <a:gd name="T48" fmla="*/ 0 w 179"/>
                <a:gd name="T49" fmla="*/ 99 h 181"/>
                <a:gd name="T50" fmla="*/ 3 w 179"/>
                <a:gd name="T51" fmla="*/ 117 h 181"/>
                <a:gd name="T52" fmla="*/ 11 w 179"/>
                <a:gd name="T53" fmla="*/ 133 h 181"/>
                <a:gd name="T54" fmla="*/ 20 w 179"/>
                <a:gd name="T55" fmla="*/ 148 h 181"/>
                <a:gd name="T56" fmla="*/ 33 w 179"/>
                <a:gd name="T57" fmla="*/ 160 h 181"/>
                <a:gd name="T58" fmla="*/ 47 w 179"/>
                <a:gd name="T59" fmla="*/ 170 h 181"/>
                <a:gd name="T60" fmla="*/ 63 w 179"/>
                <a:gd name="T61" fmla="*/ 177 h 181"/>
                <a:gd name="T62" fmla="*/ 81 w 179"/>
                <a:gd name="T6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9" h="181">
                  <a:moveTo>
                    <a:pt x="90" y="181"/>
                  </a:moveTo>
                  <a:lnTo>
                    <a:pt x="99" y="181"/>
                  </a:lnTo>
                  <a:lnTo>
                    <a:pt x="108" y="179"/>
                  </a:lnTo>
                  <a:lnTo>
                    <a:pt x="116" y="177"/>
                  </a:lnTo>
                  <a:lnTo>
                    <a:pt x="125" y="173"/>
                  </a:lnTo>
                  <a:lnTo>
                    <a:pt x="133" y="170"/>
                  </a:lnTo>
                  <a:lnTo>
                    <a:pt x="141" y="165"/>
                  </a:lnTo>
                  <a:lnTo>
                    <a:pt x="147" y="160"/>
                  </a:lnTo>
                  <a:lnTo>
                    <a:pt x="154" y="154"/>
                  </a:lnTo>
                  <a:lnTo>
                    <a:pt x="159" y="148"/>
                  </a:lnTo>
                  <a:lnTo>
                    <a:pt x="165" y="140"/>
                  </a:lnTo>
                  <a:lnTo>
                    <a:pt x="168" y="133"/>
                  </a:lnTo>
                  <a:lnTo>
                    <a:pt x="173" y="126"/>
                  </a:lnTo>
                  <a:lnTo>
                    <a:pt x="176" y="117"/>
                  </a:lnTo>
                  <a:lnTo>
                    <a:pt x="178" y="109"/>
                  </a:lnTo>
                  <a:lnTo>
                    <a:pt x="179" y="99"/>
                  </a:lnTo>
                  <a:lnTo>
                    <a:pt x="179" y="91"/>
                  </a:lnTo>
                  <a:lnTo>
                    <a:pt x="179" y="81"/>
                  </a:lnTo>
                  <a:lnTo>
                    <a:pt x="178" y="72"/>
                  </a:lnTo>
                  <a:lnTo>
                    <a:pt x="176" y="64"/>
                  </a:lnTo>
                  <a:lnTo>
                    <a:pt x="173" y="55"/>
                  </a:lnTo>
                  <a:lnTo>
                    <a:pt x="168" y="47"/>
                  </a:lnTo>
                  <a:lnTo>
                    <a:pt x="165" y="40"/>
                  </a:lnTo>
                  <a:lnTo>
                    <a:pt x="159" y="34"/>
                  </a:lnTo>
                  <a:lnTo>
                    <a:pt x="154" y="26"/>
                  </a:lnTo>
                  <a:lnTo>
                    <a:pt x="147" y="20"/>
                  </a:lnTo>
                  <a:lnTo>
                    <a:pt x="141" y="15"/>
                  </a:lnTo>
                  <a:lnTo>
                    <a:pt x="133" y="11"/>
                  </a:lnTo>
                  <a:lnTo>
                    <a:pt x="125" y="7"/>
                  </a:lnTo>
                  <a:lnTo>
                    <a:pt x="116" y="4"/>
                  </a:lnTo>
                  <a:lnTo>
                    <a:pt x="108" y="2"/>
                  </a:lnTo>
                  <a:lnTo>
                    <a:pt x="99" y="1"/>
                  </a:lnTo>
                  <a:lnTo>
                    <a:pt x="90" y="0"/>
                  </a:lnTo>
                  <a:lnTo>
                    <a:pt x="81" y="1"/>
                  </a:lnTo>
                  <a:lnTo>
                    <a:pt x="71" y="2"/>
                  </a:lnTo>
                  <a:lnTo>
                    <a:pt x="63" y="4"/>
                  </a:lnTo>
                  <a:lnTo>
                    <a:pt x="54" y="7"/>
                  </a:lnTo>
                  <a:lnTo>
                    <a:pt x="47" y="11"/>
                  </a:lnTo>
                  <a:lnTo>
                    <a:pt x="40" y="15"/>
                  </a:lnTo>
                  <a:lnTo>
                    <a:pt x="33" y="20"/>
                  </a:lnTo>
                  <a:lnTo>
                    <a:pt x="26" y="26"/>
                  </a:lnTo>
                  <a:lnTo>
                    <a:pt x="20" y="34"/>
                  </a:lnTo>
                  <a:lnTo>
                    <a:pt x="16" y="40"/>
                  </a:lnTo>
                  <a:lnTo>
                    <a:pt x="11" y="47"/>
                  </a:lnTo>
                  <a:lnTo>
                    <a:pt x="7" y="55"/>
                  </a:lnTo>
                  <a:lnTo>
                    <a:pt x="3" y="64"/>
                  </a:lnTo>
                  <a:lnTo>
                    <a:pt x="1" y="72"/>
                  </a:lnTo>
                  <a:lnTo>
                    <a:pt x="0" y="81"/>
                  </a:lnTo>
                  <a:lnTo>
                    <a:pt x="0" y="91"/>
                  </a:lnTo>
                  <a:lnTo>
                    <a:pt x="0" y="99"/>
                  </a:lnTo>
                  <a:lnTo>
                    <a:pt x="1" y="109"/>
                  </a:lnTo>
                  <a:lnTo>
                    <a:pt x="3" y="117"/>
                  </a:lnTo>
                  <a:lnTo>
                    <a:pt x="7" y="126"/>
                  </a:lnTo>
                  <a:lnTo>
                    <a:pt x="11" y="133"/>
                  </a:lnTo>
                  <a:lnTo>
                    <a:pt x="16" y="140"/>
                  </a:lnTo>
                  <a:lnTo>
                    <a:pt x="20" y="148"/>
                  </a:lnTo>
                  <a:lnTo>
                    <a:pt x="26" y="154"/>
                  </a:lnTo>
                  <a:lnTo>
                    <a:pt x="33" y="160"/>
                  </a:lnTo>
                  <a:lnTo>
                    <a:pt x="40" y="165"/>
                  </a:lnTo>
                  <a:lnTo>
                    <a:pt x="47" y="170"/>
                  </a:lnTo>
                  <a:lnTo>
                    <a:pt x="54" y="173"/>
                  </a:lnTo>
                  <a:lnTo>
                    <a:pt x="63" y="177"/>
                  </a:lnTo>
                  <a:lnTo>
                    <a:pt x="71" y="179"/>
                  </a:lnTo>
                  <a:lnTo>
                    <a:pt x="81" y="181"/>
                  </a:lnTo>
                  <a:lnTo>
                    <a:pt x="90" y="1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371">
              <a:extLst>
                <a:ext uri="{FF2B5EF4-FFF2-40B4-BE49-F238E27FC236}">
                  <a16:creationId xmlns="" xmlns:a16="http://schemas.microsoft.com/office/drawing/2014/main" id="{CC9883C1-3D3C-4435-8FF0-E7A035693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" y="5680075"/>
              <a:ext cx="28575" cy="28575"/>
            </a:xfrm>
            <a:custGeom>
              <a:avLst/>
              <a:gdLst>
                <a:gd name="T0" fmla="*/ 45 w 90"/>
                <a:gd name="T1" fmla="*/ 90 h 90"/>
                <a:gd name="T2" fmla="*/ 54 w 90"/>
                <a:gd name="T3" fmla="*/ 88 h 90"/>
                <a:gd name="T4" fmla="*/ 62 w 90"/>
                <a:gd name="T5" fmla="*/ 86 h 90"/>
                <a:gd name="T6" fmla="*/ 71 w 90"/>
                <a:gd name="T7" fmla="*/ 82 h 90"/>
                <a:gd name="T8" fmla="*/ 77 w 90"/>
                <a:gd name="T9" fmla="*/ 76 h 90"/>
                <a:gd name="T10" fmla="*/ 83 w 90"/>
                <a:gd name="T11" fmla="*/ 70 h 90"/>
                <a:gd name="T12" fmla="*/ 87 w 90"/>
                <a:gd name="T13" fmla="*/ 63 h 90"/>
                <a:gd name="T14" fmla="*/ 89 w 90"/>
                <a:gd name="T15" fmla="*/ 54 h 90"/>
                <a:gd name="T16" fmla="*/ 90 w 90"/>
                <a:gd name="T17" fmla="*/ 45 h 90"/>
                <a:gd name="T18" fmla="*/ 89 w 90"/>
                <a:gd name="T19" fmla="*/ 36 h 90"/>
                <a:gd name="T20" fmla="*/ 87 w 90"/>
                <a:gd name="T21" fmla="*/ 28 h 90"/>
                <a:gd name="T22" fmla="*/ 83 w 90"/>
                <a:gd name="T23" fmla="*/ 19 h 90"/>
                <a:gd name="T24" fmla="*/ 77 w 90"/>
                <a:gd name="T25" fmla="*/ 13 h 90"/>
                <a:gd name="T26" fmla="*/ 71 w 90"/>
                <a:gd name="T27" fmla="*/ 7 h 90"/>
                <a:gd name="T28" fmla="*/ 62 w 90"/>
                <a:gd name="T29" fmla="*/ 3 h 90"/>
                <a:gd name="T30" fmla="*/ 54 w 90"/>
                <a:gd name="T31" fmla="*/ 1 h 90"/>
                <a:gd name="T32" fmla="*/ 45 w 90"/>
                <a:gd name="T33" fmla="*/ 0 h 90"/>
                <a:gd name="T34" fmla="*/ 36 w 90"/>
                <a:gd name="T35" fmla="*/ 1 h 90"/>
                <a:gd name="T36" fmla="*/ 28 w 90"/>
                <a:gd name="T37" fmla="*/ 3 h 90"/>
                <a:gd name="T38" fmla="*/ 20 w 90"/>
                <a:gd name="T39" fmla="*/ 7 h 90"/>
                <a:gd name="T40" fmla="*/ 14 w 90"/>
                <a:gd name="T41" fmla="*/ 13 h 90"/>
                <a:gd name="T42" fmla="*/ 8 w 90"/>
                <a:gd name="T43" fmla="*/ 19 h 90"/>
                <a:gd name="T44" fmla="*/ 4 w 90"/>
                <a:gd name="T45" fmla="*/ 28 h 90"/>
                <a:gd name="T46" fmla="*/ 2 w 90"/>
                <a:gd name="T47" fmla="*/ 36 h 90"/>
                <a:gd name="T48" fmla="*/ 0 w 90"/>
                <a:gd name="T49" fmla="*/ 45 h 90"/>
                <a:gd name="T50" fmla="*/ 2 w 90"/>
                <a:gd name="T51" fmla="*/ 54 h 90"/>
                <a:gd name="T52" fmla="*/ 4 w 90"/>
                <a:gd name="T53" fmla="*/ 63 h 90"/>
                <a:gd name="T54" fmla="*/ 8 w 90"/>
                <a:gd name="T55" fmla="*/ 70 h 90"/>
                <a:gd name="T56" fmla="*/ 14 w 90"/>
                <a:gd name="T57" fmla="*/ 76 h 90"/>
                <a:gd name="T58" fmla="*/ 20 w 90"/>
                <a:gd name="T59" fmla="*/ 82 h 90"/>
                <a:gd name="T60" fmla="*/ 28 w 90"/>
                <a:gd name="T61" fmla="*/ 86 h 90"/>
                <a:gd name="T62" fmla="*/ 36 w 90"/>
                <a:gd name="T63" fmla="*/ 88 h 90"/>
                <a:gd name="T64" fmla="*/ 45 w 90"/>
                <a:gd name="T6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90">
                  <a:moveTo>
                    <a:pt x="45" y="90"/>
                  </a:moveTo>
                  <a:lnTo>
                    <a:pt x="54" y="88"/>
                  </a:lnTo>
                  <a:lnTo>
                    <a:pt x="62" y="86"/>
                  </a:lnTo>
                  <a:lnTo>
                    <a:pt x="71" y="82"/>
                  </a:lnTo>
                  <a:lnTo>
                    <a:pt x="77" y="76"/>
                  </a:lnTo>
                  <a:lnTo>
                    <a:pt x="83" y="70"/>
                  </a:lnTo>
                  <a:lnTo>
                    <a:pt x="87" y="63"/>
                  </a:lnTo>
                  <a:lnTo>
                    <a:pt x="89" y="54"/>
                  </a:lnTo>
                  <a:lnTo>
                    <a:pt x="90" y="45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3" y="19"/>
                  </a:lnTo>
                  <a:lnTo>
                    <a:pt x="77" y="13"/>
                  </a:lnTo>
                  <a:lnTo>
                    <a:pt x="71" y="7"/>
                  </a:lnTo>
                  <a:lnTo>
                    <a:pt x="62" y="3"/>
                  </a:lnTo>
                  <a:lnTo>
                    <a:pt x="54" y="1"/>
                  </a:lnTo>
                  <a:lnTo>
                    <a:pt x="45" y="0"/>
                  </a:lnTo>
                  <a:lnTo>
                    <a:pt x="36" y="1"/>
                  </a:lnTo>
                  <a:lnTo>
                    <a:pt x="28" y="3"/>
                  </a:lnTo>
                  <a:lnTo>
                    <a:pt x="20" y="7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4" y="28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2" y="54"/>
                  </a:lnTo>
                  <a:lnTo>
                    <a:pt x="4" y="63"/>
                  </a:lnTo>
                  <a:lnTo>
                    <a:pt x="8" y="70"/>
                  </a:lnTo>
                  <a:lnTo>
                    <a:pt x="14" y="76"/>
                  </a:lnTo>
                  <a:lnTo>
                    <a:pt x="20" y="82"/>
                  </a:lnTo>
                  <a:lnTo>
                    <a:pt x="28" y="86"/>
                  </a:lnTo>
                  <a:lnTo>
                    <a:pt x="36" y="88"/>
                  </a:lnTo>
                  <a:lnTo>
                    <a:pt x="45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014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842F815E-1EBB-4835-98A6-76EC30982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F361-FF01-4EFF-B8C4-F84CB59E3A85}" type="datetime1">
              <a:rPr lang="en-US" smtClean="0"/>
              <a:t>7/21/2022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EB34E905-E329-4634-A423-59886F331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B7FB-DB05-4EC1-88BB-396A86FF9939}" type="slidenum">
              <a:rPr lang="en-US" smtClean="0"/>
              <a:t>3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2DFED2E-4FC4-4BFA-B0F6-416865C178E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609600"/>
          </a:xfrm>
        </p:spPr>
        <p:txBody>
          <a:bodyPr lIns="0" tIns="0" rIns="0" bIns="0" anchor="t">
            <a:spAutoFit/>
          </a:bodyPr>
          <a:lstStyle/>
          <a:p>
            <a:r>
              <a:rPr lang="en-US" dirty="0"/>
              <a:t>Analytics</a:t>
            </a:r>
          </a:p>
        </p:txBody>
      </p:sp>
      <p:sp>
        <p:nvSpPr>
          <p:cNvPr id="49" name="Parallelogram 48">
            <a:extLst>
              <a:ext uri="{FF2B5EF4-FFF2-40B4-BE49-F238E27FC236}">
                <a16:creationId xmlns="" xmlns:a16="http://schemas.microsoft.com/office/drawing/2014/main" id="{C0998F54-C080-4338-96C1-2EE2AC918212}"/>
              </a:ext>
            </a:extLst>
          </p:cNvPr>
          <p:cNvSpPr/>
          <p:nvPr/>
        </p:nvSpPr>
        <p:spPr>
          <a:xfrm>
            <a:off x="5394325" y="1582086"/>
            <a:ext cx="5932671" cy="1085850"/>
          </a:xfrm>
          <a:prstGeom prst="parallelogram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Parallelogram 49">
            <a:extLst>
              <a:ext uri="{FF2B5EF4-FFF2-40B4-BE49-F238E27FC236}">
                <a16:creationId xmlns="" xmlns:a16="http://schemas.microsoft.com/office/drawing/2014/main" id="{7C613591-CA18-4A4A-94F2-34B03448107C}"/>
              </a:ext>
            </a:extLst>
          </p:cNvPr>
          <p:cNvSpPr/>
          <p:nvPr/>
        </p:nvSpPr>
        <p:spPr>
          <a:xfrm>
            <a:off x="5394325" y="3007376"/>
            <a:ext cx="5932671" cy="1085850"/>
          </a:xfrm>
          <a:prstGeom prst="parallelogram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Parallelogram 50">
            <a:extLst>
              <a:ext uri="{FF2B5EF4-FFF2-40B4-BE49-F238E27FC236}">
                <a16:creationId xmlns="" xmlns:a16="http://schemas.microsoft.com/office/drawing/2014/main" id="{B7CB64DF-51FA-408E-B137-5B29E5F4BAD3}"/>
              </a:ext>
            </a:extLst>
          </p:cNvPr>
          <p:cNvSpPr/>
          <p:nvPr/>
        </p:nvSpPr>
        <p:spPr>
          <a:xfrm>
            <a:off x="5394325" y="4432666"/>
            <a:ext cx="5932671" cy="1085850"/>
          </a:xfrm>
          <a:prstGeom prst="parallelogram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65ED9368-35A6-4B30-8848-72EE41E401F6}"/>
              </a:ext>
            </a:extLst>
          </p:cNvPr>
          <p:cNvSpPr/>
          <p:nvPr/>
        </p:nvSpPr>
        <p:spPr>
          <a:xfrm>
            <a:off x="0" y="1301099"/>
            <a:ext cx="6015673" cy="45624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53" name="Chart 52">
            <a:extLst>
              <a:ext uri="{FF2B5EF4-FFF2-40B4-BE49-F238E27FC236}">
                <a16:creationId xmlns="" xmlns:a16="http://schemas.microsoft.com/office/drawing/2014/main" id="{221BA361-4B1F-4EA5-AD07-7F09645F8A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2682969"/>
              </p:ext>
            </p:extLst>
          </p:nvPr>
        </p:nvGraphicFramePr>
        <p:xfrm>
          <a:off x="439554" y="1788929"/>
          <a:ext cx="5380221" cy="3586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E2746AD9-2960-4040-9D4F-A0BBC4059908}"/>
              </a:ext>
            </a:extLst>
          </p:cNvPr>
          <p:cNvSpPr txBox="1"/>
          <p:nvPr/>
        </p:nvSpPr>
        <p:spPr>
          <a:xfrm>
            <a:off x="6214429" y="1801845"/>
            <a:ext cx="4015421" cy="64633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mi. Maecenas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odio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mattis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6163A78D-032B-4CA9-8B82-6FCA5A24FD5C}"/>
              </a:ext>
            </a:extLst>
          </p:cNvPr>
          <p:cNvSpPr txBox="1"/>
          <p:nvPr/>
        </p:nvSpPr>
        <p:spPr>
          <a:xfrm>
            <a:off x="6214429" y="3259170"/>
            <a:ext cx="4015421" cy="64633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feugiat</a:t>
            </a:r>
            <a:r>
              <a:rPr lang="en-US" sz="1400" dirty="0">
                <a:solidFill>
                  <a:schemeClr val="bg1"/>
                </a:solidFill>
              </a:rPr>
              <a:t> mi. Maecenas </a:t>
            </a:r>
            <a:r>
              <a:rPr lang="en-US" sz="1400" dirty="0" err="1">
                <a:solidFill>
                  <a:schemeClr val="bg1"/>
                </a:solidFill>
              </a:rPr>
              <a:t>volutpat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odio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mattis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="" xmlns:a16="http://schemas.microsoft.com/office/drawing/2014/main" id="{B45405F9-1A0F-465C-856F-2C8E58DEC439}"/>
              </a:ext>
            </a:extLst>
          </p:cNvPr>
          <p:cNvSpPr txBox="1"/>
          <p:nvPr/>
        </p:nvSpPr>
        <p:spPr>
          <a:xfrm>
            <a:off x="6214429" y="4655647"/>
            <a:ext cx="4015421" cy="64633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feugiat</a:t>
            </a:r>
            <a:r>
              <a:rPr lang="en-US" sz="1400" dirty="0">
                <a:solidFill>
                  <a:schemeClr val="bg1"/>
                </a:solidFill>
              </a:rPr>
              <a:t> mi. Maecenas </a:t>
            </a:r>
            <a:r>
              <a:rPr lang="en-US" sz="1400" dirty="0" err="1">
                <a:solidFill>
                  <a:schemeClr val="bg1"/>
                </a:solidFill>
              </a:rPr>
              <a:t>volutpat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hendrerit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odio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quis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mattis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="" xmlns:a16="http://schemas.microsoft.com/office/drawing/2014/main" id="{C1EE57B1-7ACB-4E82-97EE-ACA986BF3E18}"/>
              </a:ext>
            </a:extLst>
          </p:cNvPr>
          <p:cNvGrpSpPr/>
          <p:nvPr/>
        </p:nvGrpSpPr>
        <p:grpSpPr>
          <a:xfrm>
            <a:off x="10614909" y="1982136"/>
            <a:ext cx="163513" cy="285750"/>
            <a:chOff x="9374188" y="1358900"/>
            <a:chExt cx="163513" cy="2857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58" name="Freeform 2543">
              <a:extLst>
                <a:ext uri="{FF2B5EF4-FFF2-40B4-BE49-F238E27FC236}">
                  <a16:creationId xmlns="" xmlns:a16="http://schemas.microsoft.com/office/drawing/2014/main" id="{EE4F9260-C6D1-4293-A601-DBFFAF3E64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74188" y="1358900"/>
              <a:ext cx="163513" cy="238125"/>
            </a:xfrm>
            <a:custGeom>
              <a:avLst/>
              <a:gdLst>
                <a:gd name="T0" fmla="*/ 152 w 511"/>
                <a:gd name="T1" fmla="*/ 235 h 751"/>
                <a:gd name="T2" fmla="*/ 163 w 511"/>
                <a:gd name="T3" fmla="*/ 206 h 751"/>
                <a:gd name="T4" fmla="*/ 180 w 511"/>
                <a:gd name="T5" fmla="*/ 182 h 751"/>
                <a:gd name="T6" fmla="*/ 204 w 511"/>
                <a:gd name="T7" fmla="*/ 163 h 751"/>
                <a:gd name="T8" fmla="*/ 233 w 511"/>
                <a:gd name="T9" fmla="*/ 153 h 751"/>
                <a:gd name="T10" fmla="*/ 265 w 511"/>
                <a:gd name="T11" fmla="*/ 151 h 751"/>
                <a:gd name="T12" fmla="*/ 296 w 511"/>
                <a:gd name="T13" fmla="*/ 159 h 751"/>
                <a:gd name="T14" fmla="*/ 321 w 511"/>
                <a:gd name="T15" fmla="*/ 174 h 751"/>
                <a:gd name="T16" fmla="*/ 342 w 511"/>
                <a:gd name="T17" fmla="*/ 197 h 751"/>
                <a:gd name="T18" fmla="*/ 355 w 511"/>
                <a:gd name="T19" fmla="*/ 225 h 751"/>
                <a:gd name="T20" fmla="*/ 360 w 511"/>
                <a:gd name="T21" fmla="*/ 256 h 751"/>
                <a:gd name="T22" fmla="*/ 355 w 511"/>
                <a:gd name="T23" fmla="*/ 287 h 751"/>
                <a:gd name="T24" fmla="*/ 342 w 511"/>
                <a:gd name="T25" fmla="*/ 314 h 751"/>
                <a:gd name="T26" fmla="*/ 321 w 511"/>
                <a:gd name="T27" fmla="*/ 337 h 751"/>
                <a:gd name="T28" fmla="*/ 296 w 511"/>
                <a:gd name="T29" fmla="*/ 353 h 751"/>
                <a:gd name="T30" fmla="*/ 265 w 511"/>
                <a:gd name="T31" fmla="*/ 360 h 751"/>
                <a:gd name="T32" fmla="*/ 233 w 511"/>
                <a:gd name="T33" fmla="*/ 359 h 751"/>
                <a:gd name="T34" fmla="*/ 204 w 511"/>
                <a:gd name="T35" fmla="*/ 348 h 751"/>
                <a:gd name="T36" fmla="*/ 180 w 511"/>
                <a:gd name="T37" fmla="*/ 331 h 751"/>
                <a:gd name="T38" fmla="*/ 163 w 511"/>
                <a:gd name="T39" fmla="*/ 306 h 751"/>
                <a:gd name="T40" fmla="*/ 152 w 511"/>
                <a:gd name="T41" fmla="*/ 277 h 751"/>
                <a:gd name="T42" fmla="*/ 149 w 511"/>
                <a:gd name="T43" fmla="*/ 256 h 751"/>
                <a:gd name="T44" fmla="*/ 262 w 511"/>
                <a:gd name="T45" fmla="*/ 750 h 751"/>
                <a:gd name="T46" fmla="*/ 280 w 511"/>
                <a:gd name="T47" fmla="*/ 725 h 751"/>
                <a:gd name="T48" fmla="*/ 393 w 511"/>
                <a:gd name="T49" fmla="*/ 545 h 751"/>
                <a:gd name="T50" fmla="*/ 456 w 511"/>
                <a:gd name="T51" fmla="*/ 426 h 751"/>
                <a:gd name="T52" fmla="*/ 489 w 511"/>
                <a:gd name="T53" fmla="*/ 351 h 751"/>
                <a:gd name="T54" fmla="*/ 504 w 511"/>
                <a:gd name="T55" fmla="*/ 299 h 751"/>
                <a:gd name="T56" fmla="*/ 511 w 511"/>
                <a:gd name="T57" fmla="*/ 256 h 751"/>
                <a:gd name="T58" fmla="*/ 507 w 511"/>
                <a:gd name="T59" fmla="*/ 217 h 751"/>
                <a:gd name="T60" fmla="*/ 498 w 511"/>
                <a:gd name="T61" fmla="*/ 180 h 751"/>
                <a:gd name="T62" fmla="*/ 485 w 511"/>
                <a:gd name="T63" fmla="*/ 146 h 751"/>
                <a:gd name="T64" fmla="*/ 467 w 511"/>
                <a:gd name="T65" fmla="*/ 113 h 751"/>
                <a:gd name="T66" fmla="*/ 443 w 511"/>
                <a:gd name="T67" fmla="*/ 84 h 751"/>
                <a:gd name="T68" fmla="*/ 417 w 511"/>
                <a:gd name="T69" fmla="*/ 59 h 751"/>
                <a:gd name="T70" fmla="*/ 387 w 511"/>
                <a:gd name="T71" fmla="*/ 38 h 751"/>
                <a:gd name="T72" fmla="*/ 354 w 511"/>
                <a:gd name="T73" fmla="*/ 20 h 751"/>
                <a:gd name="T74" fmla="*/ 319 w 511"/>
                <a:gd name="T75" fmla="*/ 9 h 751"/>
                <a:gd name="T76" fmla="*/ 280 w 511"/>
                <a:gd name="T77" fmla="*/ 2 h 751"/>
                <a:gd name="T78" fmla="*/ 242 w 511"/>
                <a:gd name="T79" fmla="*/ 0 h 751"/>
                <a:gd name="T80" fmla="*/ 203 w 511"/>
                <a:gd name="T81" fmla="*/ 6 h 751"/>
                <a:gd name="T82" fmla="*/ 167 w 511"/>
                <a:gd name="T83" fmla="*/ 16 h 751"/>
                <a:gd name="T84" fmla="*/ 133 w 511"/>
                <a:gd name="T85" fmla="*/ 31 h 751"/>
                <a:gd name="T86" fmla="*/ 102 w 511"/>
                <a:gd name="T87" fmla="*/ 51 h 751"/>
                <a:gd name="T88" fmla="*/ 75 w 511"/>
                <a:gd name="T89" fmla="*/ 75 h 751"/>
                <a:gd name="T90" fmla="*/ 50 w 511"/>
                <a:gd name="T91" fmla="*/ 103 h 751"/>
                <a:gd name="T92" fmla="*/ 31 w 511"/>
                <a:gd name="T93" fmla="*/ 135 h 751"/>
                <a:gd name="T94" fmla="*/ 15 w 511"/>
                <a:gd name="T95" fmla="*/ 168 h 751"/>
                <a:gd name="T96" fmla="*/ 5 w 511"/>
                <a:gd name="T97" fmla="*/ 204 h 751"/>
                <a:gd name="T98" fmla="*/ 0 w 511"/>
                <a:gd name="T99" fmla="*/ 243 h 751"/>
                <a:gd name="T100" fmla="*/ 2 w 511"/>
                <a:gd name="T101" fmla="*/ 283 h 751"/>
                <a:gd name="T102" fmla="*/ 15 w 511"/>
                <a:gd name="T103" fmla="*/ 333 h 751"/>
                <a:gd name="T104" fmla="*/ 36 w 511"/>
                <a:gd name="T105" fmla="*/ 388 h 751"/>
                <a:gd name="T106" fmla="*/ 95 w 511"/>
                <a:gd name="T107" fmla="*/ 507 h 751"/>
                <a:gd name="T108" fmla="*/ 200 w 511"/>
                <a:gd name="T109" fmla="*/ 682 h 751"/>
                <a:gd name="T110" fmla="*/ 245 w 511"/>
                <a:gd name="T111" fmla="*/ 748 h 751"/>
                <a:gd name="T112" fmla="*/ 255 w 511"/>
                <a:gd name="T113" fmla="*/ 751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11" h="751">
                  <a:moveTo>
                    <a:pt x="149" y="256"/>
                  </a:moveTo>
                  <a:lnTo>
                    <a:pt x="151" y="245"/>
                  </a:lnTo>
                  <a:lnTo>
                    <a:pt x="152" y="235"/>
                  </a:lnTo>
                  <a:lnTo>
                    <a:pt x="154" y="225"/>
                  </a:lnTo>
                  <a:lnTo>
                    <a:pt x="158" y="215"/>
                  </a:lnTo>
                  <a:lnTo>
                    <a:pt x="163" y="206"/>
                  </a:lnTo>
                  <a:lnTo>
                    <a:pt x="168" y="197"/>
                  </a:lnTo>
                  <a:lnTo>
                    <a:pt x="174" y="189"/>
                  </a:lnTo>
                  <a:lnTo>
                    <a:pt x="180" y="182"/>
                  </a:lnTo>
                  <a:lnTo>
                    <a:pt x="188" y="174"/>
                  </a:lnTo>
                  <a:lnTo>
                    <a:pt x="196" y="169"/>
                  </a:lnTo>
                  <a:lnTo>
                    <a:pt x="204" y="163"/>
                  </a:lnTo>
                  <a:lnTo>
                    <a:pt x="214" y="159"/>
                  </a:lnTo>
                  <a:lnTo>
                    <a:pt x="223" y="156"/>
                  </a:lnTo>
                  <a:lnTo>
                    <a:pt x="233" y="153"/>
                  </a:lnTo>
                  <a:lnTo>
                    <a:pt x="244" y="151"/>
                  </a:lnTo>
                  <a:lnTo>
                    <a:pt x="255" y="151"/>
                  </a:lnTo>
                  <a:lnTo>
                    <a:pt x="265" y="151"/>
                  </a:lnTo>
                  <a:lnTo>
                    <a:pt x="276" y="153"/>
                  </a:lnTo>
                  <a:lnTo>
                    <a:pt x="286" y="156"/>
                  </a:lnTo>
                  <a:lnTo>
                    <a:pt x="296" y="159"/>
                  </a:lnTo>
                  <a:lnTo>
                    <a:pt x="305" y="163"/>
                  </a:lnTo>
                  <a:lnTo>
                    <a:pt x="313" y="169"/>
                  </a:lnTo>
                  <a:lnTo>
                    <a:pt x="321" y="174"/>
                  </a:lnTo>
                  <a:lnTo>
                    <a:pt x="329" y="182"/>
                  </a:lnTo>
                  <a:lnTo>
                    <a:pt x="336" y="189"/>
                  </a:lnTo>
                  <a:lnTo>
                    <a:pt x="342" y="197"/>
                  </a:lnTo>
                  <a:lnTo>
                    <a:pt x="348" y="206"/>
                  </a:lnTo>
                  <a:lnTo>
                    <a:pt x="352" y="215"/>
                  </a:lnTo>
                  <a:lnTo>
                    <a:pt x="355" y="225"/>
                  </a:lnTo>
                  <a:lnTo>
                    <a:pt x="358" y="235"/>
                  </a:lnTo>
                  <a:lnTo>
                    <a:pt x="360" y="245"/>
                  </a:lnTo>
                  <a:lnTo>
                    <a:pt x="360" y="256"/>
                  </a:lnTo>
                  <a:lnTo>
                    <a:pt x="360" y="267"/>
                  </a:lnTo>
                  <a:lnTo>
                    <a:pt x="358" y="277"/>
                  </a:lnTo>
                  <a:lnTo>
                    <a:pt x="355" y="287"/>
                  </a:lnTo>
                  <a:lnTo>
                    <a:pt x="352" y="297"/>
                  </a:lnTo>
                  <a:lnTo>
                    <a:pt x="348" y="305"/>
                  </a:lnTo>
                  <a:lnTo>
                    <a:pt x="342" y="314"/>
                  </a:lnTo>
                  <a:lnTo>
                    <a:pt x="336" y="323"/>
                  </a:lnTo>
                  <a:lnTo>
                    <a:pt x="329" y="330"/>
                  </a:lnTo>
                  <a:lnTo>
                    <a:pt x="321" y="337"/>
                  </a:lnTo>
                  <a:lnTo>
                    <a:pt x="313" y="343"/>
                  </a:lnTo>
                  <a:lnTo>
                    <a:pt x="305" y="348"/>
                  </a:lnTo>
                  <a:lnTo>
                    <a:pt x="296" y="353"/>
                  </a:lnTo>
                  <a:lnTo>
                    <a:pt x="286" y="356"/>
                  </a:lnTo>
                  <a:lnTo>
                    <a:pt x="276" y="359"/>
                  </a:lnTo>
                  <a:lnTo>
                    <a:pt x="265" y="360"/>
                  </a:lnTo>
                  <a:lnTo>
                    <a:pt x="255" y="362"/>
                  </a:lnTo>
                  <a:lnTo>
                    <a:pt x="244" y="360"/>
                  </a:lnTo>
                  <a:lnTo>
                    <a:pt x="233" y="359"/>
                  </a:lnTo>
                  <a:lnTo>
                    <a:pt x="223" y="356"/>
                  </a:lnTo>
                  <a:lnTo>
                    <a:pt x="214" y="353"/>
                  </a:lnTo>
                  <a:lnTo>
                    <a:pt x="204" y="348"/>
                  </a:lnTo>
                  <a:lnTo>
                    <a:pt x="196" y="343"/>
                  </a:lnTo>
                  <a:lnTo>
                    <a:pt x="188" y="337"/>
                  </a:lnTo>
                  <a:lnTo>
                    <a:pt x="180" y="331"/>
                  </a:lnTo>
                  <a:lnTo>
                    <a:pt x="174" y="323"/>
                  </a:lnTo>
                  <a:lnTo>
                    <a:pt x="168" y="314"/>
                  </a:lnTo>
                  <a:lnTo>
                    <a:pt x="163" y="306"/>
                  </a:lnTo>
                  <a:lnTo>
                    <a:pt x="158" y="297"/>
                  </a:lnTo>
                  <a:lnTo>
                    <a:pt x="154" y="287"/>
                  </a:lnTo>
                  <a:lnTo>
                    <a:pt x="152" y="277"/>
                  </a:lnTo>
                  <a:lnTo>
                    <a:pt x="151" y="267"/>
                  </a:lnTo>
                  <a:lnTo>
                    <a:pt x="149" y="256"/>
                  </a:lnTo>
                  <a:lnTo>
                    <a:pt x="149" y="256"/>
                  </a:lnTo>
                  <a:close/>
                  <a:moveTo>
                    <a:pt x="255" y="751"/>
                  </a:moveTo>
                  <a:lnTo>
                    <a:pt x="258" y="751"/>
                  </a:lnTo>
                  <a:lnTo>
                    <a:pt x="262" y="750"/>
                  </a:lnTo>
                  <a:lnTo>
                    <a:pt x="265" y="748"/>
                  </a:lnTo>
                  <a:lnTo>
                    <a:pt x="267" y="745"/>
                  </a:lnTo>
                  <a:lnTo>
                    <a:pt x="280" y="725"/>
                  </a:lnTo>
                  <a:lnTo>
                    <a:pt x="309" y="682"/>
                  </a:lnTo>
                  <a:lnTo>
                    <a:pt x="349" y="619"/>
                  </a:lnTo>
                  <a:lnTo>
                    <a:pt x="393" y="545"/>
                  </a:lnTo>
                  <a:lnTo>
                    <a:pt x="415" y="507"/>
                  </a:lnTo>
                  <a:lnTo>
                    <a:pt x="436" y="466"/>
                  </a:lnTo>
                  <a:lnTo>
                    <a:pt x="456" y="426"/>
                  </a:lnTo>
                  <a:lnTo>
                    <a:pt x="473" y="388"/>
                  </a:lnTo>
                  <a:lnTo>
                    <a:pt x="481" y="368"/>
                  </a:lnTo>
                  <a:lnTo>
                    <a:pt x="489" y="351"/>
                  </a:lnTo>
                  <a:lnTo>
                    <a:pt x="495" y="333"/>
                  </a:lnTo>
                  <a:lnTo>
                    <a:pt x="500" y="315"/>
                  </a:lnTo>
                  <a:lnTo>
                    <a:pt x="504" y="299"/>
                  </a:lnTo>
                  <a:lnTo>
                    <a:pt x="507" y="283"/>
                  </a:lnTo>
                  <a:lnTo>
                    <a:pt x="509" y="269"/>
                  </a:lnTo>
                  <a:lnTo>
                    <a:pt x="511" y="256"/>
                  </a:lnTo>
                  <a:lnTo>
                    <a:pt x="509" y="243"/>
                  </a:lnTo>
                  <a:lnTo>
                    <a:pt x="508" y="229"/>
                  </a:lnTo>
                  <a:lnTo>
                    <a:pt x="507" y="217"/>
                  </a:lnTo>
                  <a:lnTo>
                    <a:pt x="505" y="204"/>
                  </a:lnTo>
                  <a:lnTo>
                    <a:pt x="502" y="192"/>
                  </a:lnTo>
                  <a:lnTo>
                    <a:pt x="498" y="180"/>
                  </a:lnTo>
                  <a:lnTo>
                    <a:pt x="494" y="168"/>
                  </a:lnTo>
                  <a:lnTo>
                    <a:pt x="490" y="157"/>
                  </a:lnTo>
                  <a:lnTo>
                    <a:pt x="485" y="146"/>
                  </a:lnTo>
                  <a:lnTo>
                    <a:pt x="479" y="135"/>
                  </a:lnTo>
                  <a:lnTo>
                    <a:pt x="473" y="124"/>
                  </a:lnTo>
                  <a:lnTo>
                    <a:pt x="467" y="113"/>
                  </a:lnTo>
                  <a:lnTo>
                    <a:pt x="459" y="103"/>
                  </a:lnTo>
                  <a:lnTo>
                    <a:pt x="451" y="94"/>
                  </a:lnTo>
                  <a:lnTo>
                    <a:pt x="443" y="84"/>
                  </a:lnTo>
                  <a:lnTo>
                    <a:pt x="436" y="75"/>
                  </a:lnTo>
                  <a:lnTo>
                    <a:pt x="426" y="66"/>
                  </a:lnTo>
                  <a:lnTo>
                    <a:pt x="417" y="59"/>
                  </a:lnTo>
                  <a:lnTo>
                    <a:pt x="407" y="51"/>
                  </a:lnTo>
                  <a:lnTo>
                    <a:pt x="397" y="44"/>
                  </a:lnTo>
                  <a:lnTo>
                    <a:pt x="387" y="38"/>
                  </a:lnTo>
                  <a:lnTo>
                    <a:pt x="376" y="31"/>
                  </a:lnTo>
                  <a:lnTo>
                    <a:pt x="365" y="26"/>
                  </a:lnTo>
                  <a:lnTo>
                    <a:pt x="354" y="20"/>
                  </a:lnTo>
                  <a:lnTo>
                    <a:pt x="342" y="16"/>
                  </a:lnTo>
                  <a:lnTo>
                    <a:pt x="331" y="13"/>
                  </a:lnTo>
                  <a:lnTo>
                    <a:pt x="319" y="9"/>
                  </a:lnTo>
                  <a:lnTo>
                    <a:pt x="306" y="6"/>
                  </a:lnTo>
                  <a:lnTo>
                    <a:pt x="294" y="4"/>
                  </a:lnTo>
                  <a:lnTo>
                    <a:pt x="280" y="2"/>
                  </a:lnTo>
                  <a:lnTo>
                    <a:pt x="268" y="2"/>
                  </a:lnTo>
                  <a:lnTo>
                    <a:pt x="255" y="0"/>
                  </a:lnTo>
                  <a:lnTo>
                    <a:pt x="242" y="0"/>
                  </a:lnTo>
                  <a:lnTo>
                    <a:pt x="229" y="2"/>
                  </a:lnTo>
                  <a:lnTo>
                    <a:pt x="215" y="4"/>
                  </a:lnTo>
                  <a:lnTo>
                    <a:pt x="203" y="6"/>
                  </a:lnTo>
                  <a:lnTo>
                    <a:pt x="191" y="8"/>
                  </a:lnTo>
                  <a:lnTo>
                    <a:pt x="179" y="13"/>
                  </a:lnTo>
                  <a:lnTo>
                    <a:pt x="167" y="16"/>
                  </a:lnTo>
                  <a:lnTo>
                    <a:pt x="156" y="20"/>
                  </a:lnTo>
                  <a:lnTo>
                    <a:pt x="144" y="26"/>
                  </a:lnTo>
                  <a:lnTo>
                    <a:pt x="133" y="31"/>
                  </a:lnTo>
                  <a:lnTo>
                    <a:pt x="123" y="38"/>
                  </a:lnTo>
                  <a:lnTo>
                    <a:pt x="112" y="44"/>
                  </a:lnTo>
                  <a:lnTo>
                    <a:pt x="102" y="51"/>
                  </a:lnTo>
                  <a:lnTo>
                    <a:pt x="92" y="59"/>
                  </a:lnTo>
                  <a:lnTo>
                    <a:pt x="83" y="66"/>
                  </a:lnTo>
                  <a:lnTo>
                    <a:pt x="75" y="75"/>
                  </a:lnTo>
                  <a:lnTo>
                    <a:pt x="66" y="84"/>
                  </a:lnTo>
                  <a:lnTo>
                    <a:pt x="58" y="94"/>
                  </a:lnTo>
                  <a:lnTo>
                    <a:pt x="50" y="103"/>
                  </a:lnTo>
                  <a:lnTo>
                    <a:pt x="43" y="113"/>
                  </a:lnTo>
                  <a:lnTo>
                    <a:pt x="36" y="124"/>
                  </a:lnTo>
                  <a:lnTo>
                    <a:pt x="31" y="135"/>
                  </a:lnTo>
                  <a:lnTo>
                    <a:pt x="25" y="146"/>
                  </a:lnTo>
                  <a:lnTo>
                    <a:pt x="20" y="157"/>
                  </a:lnTo>
                  <a:lnTo>
                    <a:pt x="15" y="168"/>
                  </a:lnTo>
                  <a:lnTo>
                    <a:pt x="11" y="180"/>
                  </a:lnTo>
                  <a:lnTo>
                    <a:pt x="7" y="192"/>
                  </a:lnTo>
                  <a:lnTo>
                    <a:pt x="5" y="204"/>
                  </a:lnTo>
                  <a:lnTo>
                    <a:pt x="2" y="217"/>
                  </a:lnTo>
                  <a:lnTo>
                    <a:pt x="1" y="229"/>
                  </a:lnTo>
                  <a:lnTo>
                    <a:pt x="0" y="243"/>
                  </a:lnTo>
                  <a:lnTo>
                    <a:pt x="0" y="256"/>
                  </a:lnTo>
                  <a:lnTo>
                    <a:pt x="0" y="269"/>
                  </a:lnTo>
                  <a:lnTo>
                    <a:pt x="2" y="283"/>
                  </a:lnTo>
                  <a:lnTo>
                    <a:pt x="5" y="299"/>
                  </a:lnTo>
                  <a:lnTo>
                    <a:pt x="10" y="315"/>
                  </a:lnTo>
                  <a:lnTo>
                    <a:pt x="15" y="333"/>
                  </a:lnTo>
                  <a:lnTo>
                    <a:pt x="21" y="351"/>
                  </a:lnTo>
                  <a:lnTo>
                    <a:pt x="28" y="368"/>
                  </a:lnTo>
                  <a:lnTo>
                    <a:pt x="36" y="388"/>
                  </a:lnTo>
                  <a:lnTo>
                    <a:pt x="54" y="426"/>
                  </a:lnTo>
                  <a:lnTo>
                    <a:pt x="73" y="466"/>
                  </a:lnTo>
                  <a:lnTo>
                    <a:pt x="95" y="507"/>
                  </a:lnTo>
                  <a:lnTo>
                    <a:pt x="118" y="545"/>
                  </a:lnTo>
                  <a:lnTo>
                    <a:pt x="162" y="619"/>
                  </a:lnTo>
                  <a:lnTo>
                    <a:pt x="200" y="682"/>
                  </a:lnTo>
                  <a:lnTo>
                    <a:pt x="229" y="725"/>
                  </a:lnTo>
                  <a:lnTo>
                    <a:pt x="242" y="745"/>
                  </a:lnTo>
                  <a:lnTo>
                    <a:pt x="245" y="748"/>
                  </a:lnTo>
                  <a:lnTo>
                    <a:pt x="247" y="750"/>
                  </a:lnTo>
                  <a:lnTo>
                    <a:pt x="251" y="751"/>
                  </a:lnTo>
                  <a:lnTo>
                    <a:pt x="255" y="751"/>
                  </a:lnTo>
                  <a:lnTo>
                    <a:pt x="255" y="7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544">
              <a:extLst>
                <a:ext uri="{FF2B5EF4-FFF2-40B4-BE49-F238E27FC236}">
                  <a16:creationId xmlns="" xmlns:a16="http://schemas.microsoft.com/office/drawing/2014/main" id="{7AE72BA2-7D3F-4141-9CD5-F79A24E5C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3238" y="1597025"/>
              <a:ext cx="123825" cy="47625"/>
            </a:xfrm>
            <a:custGeom>
              <a:avLst/>
              <a:gdLst>
                <a:gd name="T0" fmla="*/ 389 w 391"/>
                <a:gd name="T1" fmla="*/ 8 h 150"/>
                <a:gd name="T2" fmla="*/ 386 w 391"/>
                <a:gd name="T3" fmla="*/ 4 h 150"/>
                <a:gd name="T4" fmla="*/ 380 w 391"/>
                <a:gd name="T5" fmla="*/ 1 h 150"/>
                <a:gd name="T6" fmla="*/ 375 w 391"/>
                <a:gd name="T7" fmla="*/ 0 h 150"/>
                <a:gd name="T8" fmla="*/ 196 w 391"/>
                <a:gd name="T9" fmla="*/ 60 h 150"/>
                <a:gd name="T10" fmla="*/ 18 w 391"/>
                <a:gd name="T11" fmla="*/ 0 h 150"/>
                <a:gd name="T12" fmla="*/ 11 w 391"/>
                <a:gd name="T13" fmla="*/ 1 h 150"/>
                <a:gd name="T14" fmla="*/ 7 w 391"/>
                <a:gd name="T15" fmla="*/ 4 h 150"/>
                <a:gd name="T16" fmla="*/ 2 w 391"/>
                <a:gd name="T17" fmla="*/ 8 h 150"/>
                <a:gd name="T18" fmla="*/ 0 w 391"/>
                <a:gd name="T19" fmla="*/ 13 h 150"/>
                <a:gd name="T20" fmla="*/ 1 w 391"/>
                <a:gd name="T21" fmla="*/ 19 h 150"/>
                <a:gd name="T22" fmla="*/ 3 w 391"/>
                <a:gd name="T23" fmla="*/ 24 h 150"/>
                <a:gd name="T24" fmla="*/ 8 w 391"/>
                <a:gd name="T25" fmla="*/ 29 h 150"/>
                <a:gd name="T26" fmla="*/ 149 w 391"/>
                <a:gd name="T27" fmla="*/ 75 h 150"/>
                <a:gd name="T28" fmla="*/ 8 w 391"/>
                <a:gd name="T29" fmla="*/ 122 h 150"/>
                <a:gd name="T30" fmla="*/ 3 w 391"/>
                <a:gd name="T31" fmla="*/ 126 h 150"/>
                <a:gd name="T32" fmla="*/ 1 w 391"/>
                <a:gd name="T33" fmla="*/ 131 h 150"/>
                <a:gd name="T34" fmla="*/ 0 w 391"/>
                <a:gd name="T35" fmla="*/ 137 h 150"/>
                <a:gd name="T36" fmla="*/ 3 w 391"/>
                <a:gd name="T37" fmla="*/ 144 h 150"/>
                <a:gd name="T38" fmla="*/ 11 w 391"/>
                <a:gd name="T39" fmla="*/ 150 h 150"/>
                <a:gd name="T40" fmla="*/ 18 w 391"/>
                <a:gd name="T41" fmla="*/ 150 h 150"/>
                <a:gd name="T42" fmla="*/ 196 w 391"/>
                <a:gd name="T43" fmla="*/ 92 h 150"/>
                <a:gd name="T44" fmla="*/ 373 w 391"/>
                <a:gd name="T45" fmla="*/ 150 h 150"/>
                <a:gd name="T46" fmla="*/ 380 w 391"/>
                <a:gd name="T47" fmla="*/ 150 h 150"/>
                <a:gd name="T48" fmla="*/ 388 w 391"/>
                <a:gd name="T49" fmla="*/ 144 h 150"/>
                <a:gd name="T50" fmla="*/ 391 w 391"/>
                <a:gd name="T51" fmla="*/ 137 h 150"/>
                <a:gd name="T52" fmla="*/ 390 w 391"/>
                <a:gd name="T53" fmla="*/ 131 h 150"/>
                <a:gd name="T54" fmla="*/ 388 w 391"/>
                <a:gd name="T55" fmla="*/ 126 h 150"/>
                <a:gd name="T56" fmla="*/ 383 w 391"/>
                <a:gd name="T57" fmla="*/ 122 h 150"/>
                <a:gd name="T58" fmla="*/ 243 w 391"/>
                <a:gd name="T59" fmla="*/ 75 h 150"/>
                <a:gd name="T60" fmla="*/ 383 w 391"/>
                <a:gd name="T61" fmla="*/ 29 h 150"/>
                <a:gd name="T62" fmla="*/ 388 w 391"/>
                <a:gd name="T63" fmla="*/ 24 h 150"/>
                <a:gd name="T64" fmla="*/ 390 w 391"/>
                <a:gd name="T65" fmla="*/ 19 h 150"/>
                <a:gd name="T66" fmla="*/ 391 w 391"/>
                <a:gd name="T67" fmla="*/ 1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91" h="150">
                  <a:moveTo>
                    <a:pt x="390" y="10"/>
                  </a:moveTo>
                  <a:lnTo>
                    <a:pt x="389" y="8"/>
                  </a:lnTo>
                  <a:lnTo>
                    <a:pt x="388" y="6"/>
                  </a:lnTo>
                  <a:lnTo>
                    <a:pt x="386" y="4"/>
                  </a:lnTo>
                  <a:lnTo>
                    <a:pt x="382" y="2"/>
                  </a:lnTo>
                  <a:lnTo>
                    <a:pt x="380" y="1"/>
                  </a:lnTo>
                  <a:lnTo>
                    <a:pt x="377" y="0"/>
                  </a:lnTo>
                  <a:lnTo>
                    <a:pt x="375" y="0"/>
                  </a:lnTo>
                  <a:lnTo>
                    <a:pt x="371" y="1"/>
                  </a:lnTo>
                  <a:lnTo>
                    <a:pt x="196" y="60"/>
                  </a:lnTo>
                  <a:lnTo>
                    <a:pt x="20" y="1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1" y="1"/>
                  </a:lnTo>
                  <a:lnTo>
                    <a:pt x="9" y="2"/>
                  </a:lnTo>
                  <a:lnTo>
                    <a:pt x="7" y="4"/>
                  </a:lnTo>
                  <a:lnTo>
                    <a:pt x="5" y="6"/>
                  </a:lnTo>
                  <a:lnTo>
                    <a:pt x="2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1" y="19"/>
                  </a:lnTo>
                  <a:lnTo>
                    <a:pt x="2" y="22"/>
                  </a:lnTo>
                  <a:lnTo>
                    <a:pt x="3" y="24"/>
                  </a:lnTo>
                  <a:lnTo>
                    <a:pt x="6" y="27"/>
                  </a:lnTo>
                  <a:lnTo>
                    <a:pt x="8" y="29"/>
                  </a:lnTo>
                  <a:lnTo>
                    <a:pt x="11" y="30"/>
                  </a:lnTo>
                  <a:lnTo>
                    <a:pt x="149" y="75"/>
                  </a:lnTo>
                  <a:lnTo>
                    <a:pt x="11" y="121"/>
                  </a:lnTo>
                  <a:lnTo>
                    <a:pt x="8" y="122"/>
                  </a:lnTo>
                  <a:lnTo>
                    <a:pt x="6" y="124"/>
                  </a:lnTo>
                  <a:lnTo>
                    <a:pt x="3" y="126"/>
                  </a:lnTo>
                  <a:lnTo>
                    <a:pt x="2" y="129"/>
                  </a:lnTo>
                  <a:lnTo>
                    <a:pt x="1" y="131"/>
                  </a:lnTo>
                  <a:lnTo>
                    <a:pt x="0" y="135"/>
                  </a:lnTo>
                  <a:lnTo>
                    <a:pt x="0" y="137"/>
                  </a:lnTo>
                  <a:lnTo>
                    <a:pt x="1" y="140"/>
                  </a:lnTo>
                  <a:lnTo>
                    <a:pt x="3" y="144"/>
                  </a:lnTo>
                  <a:lnTo>
                    <a:pt x="7" y="148"/>
                  </a:lnTo>
                  <a:lnTo>
                    <a:pt x="11" y="150"/>
                  </a:lnTo>
                  <a:lnTo>
                    <a:pt x="16" y="150"/>
                  </a:lnTo>
                  <a:lnTo>
                    <a:pt x="18" y="150"/>
                  </a:lnTo>
                  <a:lnTo>
                    <a:pt x="20" y="150"/>
                  </a:lnTo>
                  <a:lnTo>
                    <a:pt x="196" y="92"/>
                  </a:lnTo>
                  <a:lnTo>
                    <a:pt x="371" y="150"/>
                  </a:lnTo>
                  <a:lnTo>
                    <a:pt x="373" y="150"/>
                  </a:lnTo>
                  <a:lnTo>
                    <a:pt x="376" y="150"/>
                  </a:lnTo>
                  <a:lnTo>
                    <a:pt x="380" y="150"/>
                  </a:lnTo>
                  <a:lnTo>
                    <a:pt x="384" y="148"/>
                  </a:lnTo>
                  <a:lnTo>
                    <a:pt x="388" y="144"/>
                  </a:lnTo>
                  <a:lnTo>
                    <a:pt x="390" y="140"/>
                  </a:lnTo>
                  <a:lnTo>
                    <a:pt x="391" y="137"/>
                  </a:lnTo>
                  <a:lnTo>
                    <a:pt x="391" y="135"/>
                  </a:lnTo>
                  <a:lnTo>
                    <a:pt x="390" y="131"/>
                  </a:lnTo>
                  <a:lnTo>
                    <a:pt x="390" y="129"/>
                  </a:lnTo>
                  <a:lnTo>
                    <a:pt x="388" y="126"/>
                  </a:lnTo>
                  <a:lnTo>
                    <a:pt x="386" y="125"/>
                  </a:lnTo>
                  <a:lnTo>
                    <a:pt x="383" y="122"/>
                  </a:lnTo>
                  <a:lnTo>
                    <a:pt x="381" y="121"/>
                  </a:lnTo>
                  <a:lnTo>
                    <a:pt x="243" y="75"/>
                  </a:lnTo>
                  <a:lnTo>
                    <a:pt x="381" y="30"/>
                  </a:lnTo>
                  <a:lnTo>
                    <a:pt x="383" y="29"/>
                  </a:lnTo>
                  <a:lnTo>
                    <a:pt x="386" y="27"/>
                  </a:lnTo>
                  <a:lnTo>
                    <a:pt x="388" y="24"/>
                  </a:lnTo>
                  <a:lnTo>
                    <a:pt x="390" y="22"/>
                  </a:lnTo>
                  <a:lnTo>
                    <a:pt x="390" y="19"/>
                  </a:lnTo>
                  <a:lnTo>
                    <a:pt x="391" y="17"/>
                  </a:lnTo>
                  <a:lnTo>
                    <a:pt x="391" y="13"/>
                  </a:lnTo>
                  <a:lnTo>
                    <a:pt x="39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Freeform 2563">
            <a:extLst>
              <a:ext uri="{FF2B5EF4-FFF2-40B4-BE49-F238E27FC236}">
                <a16:creationId xmlns="" xmlns:a16="http://schemas.microsoft.com/office/drawing/2014/main" id="{84FE9CEF-3A8E-488E-AE8D-3F5164A007AE}"/>
              </a:ext>
            </a:extLst>
          </p:cNvPr>
          <p:cNvSpPr>
            <a:spLocks/>
          </p:cNvSpPr>
          <p:nvPr/>
        </p:nvSpPr>
        <p:spPr bwMode="auto">
          <a:xfrm>
            <a:off x="10552996" y="4831922"/>
            <a:ext cx="287338" cy="287338"/>
          </a:xfrm>
          <a:custGeom>
            <a:avLst/>
            <a:gdLst>
              <a:gd name="T0" fmla="*/ 778 w 901"/>
              <a:gd name="T1" fmla="*/ 173 h 901"/>
              <a:gd name="T2" fmla="*/ 751 w 901"/>
              <a:gd name="T3" fmla="*/ 234 h 901"/>
              <a:gd name="T4" fmla="*/ 691 w 901"/>
              <a:gd name="T5" fmla="*/ 292 h 901"/>
              <a:gd name="T6" fmla="*/ 610 w 901"/>
              <a:gd name="T7" fmla="*/ 300 h 901"/>
              <a:gd name="T8" fmla="*/ 553 w 901"/>
              <a:gd name="T9" fmla="*/ 325 h 901"/>
              <a:gd name="T10" fmla="*/ 544 w 901"/>
              <a:gd name="T11" fmla="*/ 337 h 901"/>
              <a:gd name="T12" fmla="*/ 566 w 901"/>
              <a:gd name="T13" fmla="*/ 361 h 901"/>
              <a:gd name="T14" fmla="*/ 596 w 901"/>
              <a:gd name="T15" fmla="*/ 420 h 901"/>
              <a:gd name="T16" fmla="*/ 644 w 901"/>
              <a:gd name="T17" fmla="*/ 417 h 901"/>
              <a:gd name="T18" fmla="*/ 650 w 901"/>
              <a:gd name="T19" fmla="*/ 448 h 901"/>
              <a:gd name="T20" fmla="*/ 601 w 901"/>
              <a:gd name="T21" fmla="*/ 521 h 901"/>
              <a:gd name="T22" fmla="*/ 565 w 901"/>
              <a:gd name="T23" fmla="*/ 568 h 901"/>
              <a:gd name="T24" fmla="*/ 587 w 901"/>
              <a:gd name="T25" fmla="*/ 593 h 901"/>
              <a:gd name="T26" fmla="*/ 588 w 901"/>
              <a:gd name="T27" fmla="*/ 616 h 901"/>
              <a:gd name="T28" fmla="*/ 531 w 901"/>
              <a:gd name="T29" fmla="*/ 657 h 901"/>
              <a:gd name="T30" fmla="*/ 517 w 901"/>
              <a:gd name="T31" fmla="*/ 703 h 901"/>
              <a:gd name="T32" fmla="*/ 467 w 901"/>
              <a:gd name="T33" fmla="*/ 746 h 901"/>
              <a:gd name="T34" fmla="*/ 409 w 901"/>
              <a:gd name="T35" fmla="*/ 753 h 901"/>
              <a:gd name="T36" fmla="*/ 369 w 901"/>
              <a:gd name="T37" fmla="*/ 697 h 901"/>
              <a:gd name="T38" fmla="*/ 362 w 901"/>
              <a:gd name="T39" fmla="*/ 638 h 901"/>
              <a:gd name="T40" fmla="*/ 373 w 901"/>
              <a:gd name="T41" fmla="*/ 595 h 901"/>
              <a:gd name="T42" fmla="*/ 336 w 901"/>
              <a:gd name="T43" fmla="*/ 532 h 901"/>
              <a:gd name="T44" fmla="*/ 309 w 901"/>
              <a:gd name="T45" fmla="*/ 491 h 901"/>
              <a:gd name="T46" fmla="*/ 244 w 901"/>
              <a:gd name="T47" fmla="*/ 488 h 901"/>
              <a:gd name="T48" fmla="*/ 185 w 901"/>
              <a:gd name="T49" fmla="*/ 471 h 901"/>
              <a:gd name="T50" fmla="*/ 167 w 901"/>
              <a:gd name="T51" fmla="*/ 416 h 901"/>
              <a:gd name="T52" fmla="*/ 175 w 901"/>
              <a:gd name="T53" fmla="*/ 357 h 901"/>
              <a:gd name="T54" fmla="*/ 211 w 901"/>
              <a:gd name="T55" fmla="*/ 288 h 901"/>
              <a:gd name="T56" fmla="*/ 253 w 901"/>
              <a:gd name="T57" fmla="*/ 263 h 901"/>
              <a:gd name="T58" fmla="*/ 325 w 901"/>
              <a:gd name="T59" fmla="*/ 258 h 901"/>
              <a:gd name="T60" fmla="*/ 353 w 901"/>
              <a:gd name="T61" fmla="*/ 272 h 901"/>
              <a:gd name="T62" fmla="*/ 381 w 901"/>
              <a:gd name="T63" fmla="*/ 294 h 901"/>
              <a:gd name="T64" fmla="*/ 473 w 901"/>
              <a:gd name="T65" fmla="*/ 285 h 901"/>
              <a:gd name="T66" fmla="*/ 510 w 901"/>
              <a:gd name="T67" fmla="*/ 185 h 901"/>
              <a:gd name="T68" fmla="*/ 492 w 901"/>
              <a:gd name="T69" fmla="*/ 165 h 901"/>
              <a:gd name="T70" fmla="*/ 455 w 901"/>
              <a:gd name="T71" fmla="*/ 175 h 901"/>
              <a:gd name="T72" fmla="*/ 425 w 901"/>
              <a:gd name="T73" fmla="*/ 160 h 901"/>
              <a:gd name="T74" fmla="*/ 413 w 901"/>
              <a:gd name="T75" fmla="*/ 124 h 901"/>
              <a:gd name="T76" fmla="*/ 430 w 901"/>
              <a:gd name="T77" fmla="*/ 93 h 901"/>
              <a:gd name="T78" fmla="*/ 510 w 901"/>
              <a:gd name="T79" fmla="*/ 51 h 901"/>
              <a:gd name="T80" fmla="*/ 608 w 901"/>
              <a:gd name="T81" fmla="*/ 31 h 901"/>
              <a:gd name="T82" fmla="*/ 514 w 901"/>
              <a:gd name="T83" fmla="*/ 5 h 901"/>
              <a:gd name="T84" fmla="*/ 382 w 901"/>
              <a:gd name="T85" fmla="*/ 6 h 901"/>
              <a:gd name="T86" fmla="*/ 255 w 901"/>
              <a:gd name="T87" fmla="*/ 44 h 901"/>
              <a:gd name="T88" fmla="*/ 147 w 901"/>
              <a:gd name="T89" fmla="*/ 118 h 901"/>
              <a:gd name="T90" fmla="*/ 65 w 901"/>
              <a:gd name="T91" fmla="*/ 217 h 901"/>
              <a:gd name="T92" fmla="*/ 14 w 901"/>
              <a:gd name="T93" fmla="*/ 338 h 901"/>
              <a:gd name="T94" fmla="*/ 1 w 901"/>
              <a:gd name="T95" fmla="*/ 474 h 901"/>
              <a:gd name="T96" fmla="*/ 27 w 901"/>
              <a:gd name="T97" fmla="*/ 606 h 901"/>
              <a:gd name="T98" fmla="*/ 90 w 901"/>
              <a:gd name="T99" fmla="*/ 720 h 901"/>
              <a:gd name="T100" fmla="*/ 182 w 901"/>
              <a:gd name="T101" fmla="*/ 812 h 901"/>
              <a:gd name="T102" fmla="*/ 296 w 901"/>
              <a:gd name="T103" fmla="*/ 874 h 901"/>
              <a:gd name="T104" fmla="*/ 427 w 901"/>
              <a:gd name="T105" fmla="*/ 901 h 901"/>
              <a:gd name="T106" fmla="*/ 563 w 901"/>
              <a:gd name="T107" fmla="*/ 886 h 901"/>
              <a:gd name="T108" fmla="*/ 684 w 901"/>
              <a:gd name="T109" fmla="*/ 836 h 901"/>
              <a:gd name="T110" fmla="*/ 784 w 901"/>
              <a:gd name="T111" fmla="*/ 753 h 901"/>
              <a:gd name="T112" fmla="*/ 857 w 901"/>
              <a:gd name="T113" fmla="*/ 645 h 901"/>
              <a:gd name="T114" fmla="*/ 896 w 901"/>
              <a:gd name="T115" fmla="*/ 519 h 901"/>
              <a:gd name="T116" fmla="*/ 896 w 901"/>
              <a:gd name="T117" fmla="*/ 386 h 901"/>
              <a:gd name="T118" fmla="*/ 860 w 901"/>
              <a:gd name="T119" fmla="*/ 264 h 901"/>
              <a:gd name="T120" fmla="*/ 794 w 901"/>
              <a:gd name="T121" fmla="*/ 16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01" h="901">
                <a:moveTo>
                  <a:pt x="781" y="144"/>
                </a:moveTo>
                <a:lnTo>
                  <a:pt x="781" y="148"/>
                </a:lnTo>
                <a:lnTo>
                  <a:pt x="781" y="150"/>
                </a:lnTo>
                <a:lnTo>
                  <a:pt x="781" y="158"/>
                </a:lnTo>
                <a:lnTo>
                  <a:pt x="779" y="165"/>
                </a:lnTo>
                <a:lnTo>
                  <a:pt x="778" y="173"/>
                </a:lnTo>
                <a:lnTo>
                  <a:pt x="775" y="183"/>
                </a:lnTo>
                <a:lnTo>
                  <a:pt x="772" y="192"/>
                </a:lnTo>
                <a:lnTo>
                  <a:pt x="768" y="203"/>
                </a:lnTo>
                <a:lnTo>
                  <a:pt x="763" y="213"/>
                </a:lnTo>
                <a:lnTo>
                  <a:pt x="757" y="224"/>
                </a:lnTo>
                <a:lnTo>
                  <a:pt x="751" y="234"/>
                </a:lnTo>
                <a:lnTo>
                  <a:pt x="744" y="245"/>
                </a:lnTo>
                <a:lnTo>
                  <a:pt x="735" y="255"/>
                </a:lnTo>
                <a:lnTo>
                  <a:pt x="725" y="264"/>
                </a:lnTo>
                <a:lnTo>
                  <a:pt x="716" y="274"/>
                </a:lnTo>
                <a:lnTo>
                  <a:pt x="703" y="283"/>
                </a:lnTo>
                <a:lnTo>
                  <a:pt x="691" y="292"/>
                </a:lnTo>
                <a:lnTo>
                  <a:pt x="678" y="300"/>
                </a:lnTo>
                <a:lnTo>
                  <a:pt x="664" y="296"/>
                </a:lnTo>
                <a:lnTo>
                  <a:pt x="650" y="295"/>
                </a:lnTo>
                <a:lnTo>
                  <a:pt x="636" y="295"/>
                </a:lnTo>
                <a:lnTo>
                  <a:pt x="622" y="297"/>
                </a:lnTo>
                <a:lnTo>
                  <a:pt x="610" y="300"/>
                </a:lnTo>
                <a:lnTo>
                  <a:pt x="598" y="303"/>
                </a:lnTo>
                <a:lnTo>
                  <a:pt x="587" y="306"/>
                </a:lnTo>
                <a:lnTo>
                  <a:pt x="576" y="311"/>
                </a:lnTo>
                <a:lnTo>
                  <a:pt x="567" y="315"/>
                </a:lnTo>
                <a:lnTo>
                  <a:pt x="559" y="321"/>
                </a:lnTo>
                <a:lnTo>
                  <a:pt x="553" y="325"/>
                </a:lnTo>
                <a:lnTo>
                  <a:pt x="547" y="328"/>
                </a:lnTo>
                <a:lnTo>
                  <a:pt x="544" y="332"/>
                </a:lnTo>
                <a:lnTo>
                  <a:pt x="543" y="335"/>
                </a:lnTo>
                <a:lnTo>
                  <a:pt x="543" y="336"/>
                </a:lnTo>
                <a:lnTo>
                  <a:pt x="543" y="336"/>
                </a:lnTo>
                <a:lnTo>
                  <a:pt x="544" y="337"/>
                </a:lnTo>
                <a:lnTo>
                  <a:pt x="545" y="337"/>
                </a:lnTo>
                <a:lnTo>
                  <a:pt x="548" y="338"/>
                </a:lnTo>
                <a:lnTo>
                  <a:pt x="553" y="340"/>
                </a:lnTo>
                <a:lnTo>
                  <a:pt x="556" y="344"/>
                </a:lnTo>
                <a:lnTo>
                  <a:pt x="559" y="349"/>
                </a:lnTo>
                <a:lnTo>
                  <a:pt x="566" y="361"/>
                </a:lnTo>
                <a:lnTo>
                  <a:pt x="571" y="375"/>
                </a:lnTo>
                <a:lnTo>
                  <a:pt x="580" y="401"/>
                </a:lnTo>
                <a:lnTo>
                  <a:pt x="583" y="413"/>
                </a:lnTo>
                <a:lnTo>
                  <a:pt x="587" y="416"/>
                </a:lnTo>
                <a:lnTo>
                  <a:pt x="591" y="419"/>
                </a:lnTo>
                <a:lnTo>
                  <a:pt x="596" y="420"/>
                </a:lnTo>
                <a:lnTo>
                  <a:pt x="600" y="421"/>
                </a:lnTo>
                <a:lnTo>
                  <a:pt x="610" y="421"/>
                </a:lnTo>
                <a:lnTo>
                  <a:pt x="619" y="420"/>
                </a:lnTo>
                <a:lnTo>
                  <a:pt x="634" y="415"/>
                </a:lnTo>
                <a:lnTo>
                  <a:pt x="640" y="413"/>
                </a:lnTo>
                <a:lnTo>
                  <a:pt x="644" y="417"/>
                </a:lnTo>
                <a:lnTo>
                  <a:pt x="647" y="422"/>
                </a:lnTo>
                <a:lnTo>
                  <a:pt x="650" y="427"/>
                </a:lnTo>
                <a:lnTo>
                  <a:pt x="651" y="432"/>
                </a:lnTo>
                <a:lnTo>
                  <a:pt x="651" y="437"/>
                </a:lnTo>
                <a:lnTo>
                  <a:pt x="651" y="443"/>
                </a:lnTo>
                <a:lnTo>
                  <a:pt x="650" y="448"/>
                </a:lnTo>
                <a:lnTo>
                  <a:pt x="648" y="454"/>
                </a:lnTo>
                <a:lnTo>
                  <a:pt x="643" y="465"/>
                </a:lnTo>
                <a:lnTo>
                  <a:pt x="636" y="477"/>
                </a:lnTo>
                <a:lnTo>
                  <a:pt x="629" y="488"/>
                </a:lnTo>
                <a:lnTo>
                  <a:pt x="620" y="499"/>
                </a:lnTo>
                <a:lnTo>
                  <a:pt x="601" y="521"/>
                </a:lnTo>
                <a:lnTo>
                  <a:pt x="582" y="540"/>
                </a:lnTo>
                <a:lnTo>
                  <a:pt x="576" y="547"/>
                </a:lnTo>
                <a:lnTo>
                  <a:pt x="569" y="554"/>
                </a:lnTo>
                <a:lnTo>
                  <a:pt x="566" y="559"/>
                </a:lnTo>
                <a:lnTo>
                  <a:pt x="565" y="564"/>
                </a:lnTo>
                <a:lnTo>
                  <a:pt x="565" y="568"/>
                </a:lnTo>
                <a:lnTo>
                  <a:pt x="566" y="572"/>
                </a:lnTo>
                <a:lnTo>
                  <a:pt x="568" y="574"/>
                </a:lnTo>
                <a:lnTo>
                  <a:pt x="571" y="577"/>
                </a:lnTo>
                <a:lnTo>
                  <a:pt x="578" y="584"/>
                </a:lnTo>
                <a:lnTo>
                  <a:pt x="585" y="589"/>
                </a:lnTo>
                <a:lnTo>
                  <a:pt x="587" y="593"/>
                </a:lnTo>
                <a:lnTo>
                  <a:pt x="590" y="596"/>
                </a:lnTo>
                <a:lnTo>
                  <a:pt x="591" y="599"/>
                </a:lnTo>
                <a:lnTo>
                  <a:pt x="592" y="602"/>
                </a:lnTo>
                <a:lnTo>
                  <a:pt x="592" y="607"/>
                </a:lnTo>
                <a:lnTo>
                  <a:pt x="590" y="611"/>
                </a:lnTo>
                <a:lnTo>
                  <a:pt x="588" y="616"/>
                </a:lnTo>
                <a:lnTo>
                  <a:pt x="583" y="621"/>
                </a:lnTo>
                <a:lnTo>
                  <a:pt x="572" y="631"/>
                </a:lnTo>
                <a:lnTo>
                  <a:pt x="563" y="639"/>
                </a:lnTo>
                <a:lnTo>
                  <a:pt x="553" y="645"/>
                </a:lnTo>
                <a:lnTo>
                  <a:pt x="544" y="651"/>
                </a:lnTo>
                <a:lnTo>
                  <a:pt x="531" y="657"/>
                </a:lnTo>
                <a:lnTo>
                  <a:pt x="526" y="659"/>
                </a:lnTo>
                <a:lnTo>
                  <a:pt x="526" y="667"/>
                </a:lnTo>
                <a:lnTo>
                  <a:pt x="525" y="676"/>
                </a:lnTo>
                <a:lnTo>
                  <a:pt x="524" y="683"/>
                </a:lnTo>
                <a:lnTo>
                  <a:pt x="522" y="690"/>
                </a:lnTo>
                <a:lnTo>
                  <a:pt x="517" y="703"/>
                </a:lnTo>
                <a:lnTo>
                  <a:pt x="511" y="714"/>
                </a:lnTo>
                <a:lnTo>
                  <a:pt x="504" y="722"/>
                </a:lnTo>
                <a:lnTo>
                  <a:pt x="495" y="730"/>
                </a:lnTo>
                <a:lnTo>
                  <a:pt x="487" y="737"/>
                </a:lnTo>
                <a:lnTo>
                  <a:pt x="477" y="742"/>
                </a:lnTo>
                <a:lnTo>
                  <a:pt x="467" y="746"/>
                </a:lnTo>
                <a:lnTo>
                  <a:pt x="457" y="749"/>
                </a:lnTo>
                <a:lnTo>
                  <a:pt x="447" y="751"/>
                </a:lnTo>
                <a:lnTo>
                  <a:pt x="438" y="752"/>
                </a:lnTo>
                <a:lnTo>
                  <a:pt x="423" y="753"/>
                </a:lnTo>
                <a:lnTo>
                  <a:pt x="413" y="753"/>
                </a:lnTo>
                <a:lnTo>
                  <a:pt x="409" y="753"/>
                </a:lnTo>
                <a:lnTo>
                  <a:pt x="405" y="750"/>
                </a:lnTo>
                <a:lnTo>
                  <a:pt x="401" y="747"/>
                </a:lnTo>
                <a:lnTo>
                  <a:pt x="396" y="741"/>
                </a:lnTo>
                <a:lnTo>
                  <a:pt x="386" y="729"/>
                </a:lnTo>
                <a:lnTo>
                  <a:pt x="378" y="714"/>
                </a:lnTo>
                <a:lnTo>
                  <a:pt x="369" y="697"/>
                </a:lnTo>
                <a:lnTo>
                  <a:pt x="362" y="682"/>
                </a:lnTo>
                <a:lnTo>
                  <a:pt x="358" y="668"/>
                </a:lnTo>
                <a:lnTo>
                  <a:pt x="356" y="659"/>
                </a:lnTo>
                <a:lnTo>
                  <a:pt x="357" y="652"/>
                </a:lnTo>
                <a:lnTo>
                  <a:pt x="359" y="645"/>
                </a:lnTo>
                <a:lnTo>
                  <a:pt x="362" y="638"/>
                </a:lnTo>
                <a:lnTo>
                  <a:pt x="365" y="631"/>
                </a:lnTo>
                <a:lnTo>
                  <a:pt x="369" y="623"/>
                </a:lnTo>
                <a:lnTo>
                  <a:pt x="372" y="617"/>
                </a:lnTo>
                <a:lnTo>
                  <a:pt x="374" y="609"/>
                </a:lnTo>
                <a:lnTo>
                  <a:pt x="375" y="602"/>
                </a:lnTo>
                <a:lnTo>
                  <a:pt x="373" y="595"/>
                </a:lnTo>
                <a:lnTo>
                  <a:pt x="369" y="586"/>
                </a:lnTo>
                <a:lnTo>
                  <a:pt x="363" y="576"/>
                </a:lnTo>
                <a:lnTo>
                  <a:pt x="356" y="567"/>
                </a:lnTo>
                <a:lnTo>
                  <a:pt x="342" y="552"/>
                </a:lnTo>
                <a:lnTo>
                  <a:pt x="337" y="545"/>
                </a:lnTo>
                <a:lnTo>
                  <a:pt x="336" y="532"/>
                </a:lnTo>
                <a:lnTo>
                  <a:pt x="335" y="521"/>
                </a:lnTo>
                <a:lnTo>
                  <a:pt x="331" y="512"/>
                </a:lnTo>
                <a:lnTo>
                  <a:pt x="327" y="504"/>
                </a:lnTo>
                <a:lnTo>
                  <a:pt x="323" y="499"/>
                </a:lnTo>
                <a:lnTo>
                  <a:pt x="316" y="495"/>
                </a:lnTo>
                <a:lnTo>
                  <a:pt x="309" y="491"/>
                </a:lnTo>
                <a:lnTo>
                  <a:pt x="302" y="489"/>
                </a:lnTo>
                <a:lnTo>
                  <a:pt x="293" y="487"/>
                </a:lnTo>
                <a:lnTo>
                  <a:pt x="284" y="487"/>
                </a:lnTo>
                <a:lnTo>
                  <a:pt x="275" y="487"/>
                </a:lnTo>
                <a:lnTo>
                  <a:pt x="265" y="487"/>
                </a:lnTo>
                <a:lnTo>
                  <a:pt x="244" y="488"/>
                </a:lnTo>
                <a:lnTo>
                  <a:pt x="223" y="489"/>
                </a:lnTo>
                <a:lnTo>
                  <a:pt x="214" y="488"/>
                </a:lnTo>
                <a:lnTo>
                  <a:pt x="205" y="486"/>
                </a:lnTo>
                <a:lnTo>
                  <a:pt x="197" y="481"/>
                </a:lnTo>
                <a:lnTo>
                  <a:pt x="190" y="477"/>
                </a:lnTo>
                <a:lnTo>
                  <a:pt x="185" y="471"/>
                </a:lnTo>
                <a:lnTo>
                  <a:pt x="180" y="465"/>
                </a:lnTo>
                <a:lnTo>
                  <a:pt x="177" y="458"/>
                </a:lnTo>
                <a:lnTo>
                  <a:pt x="174" y="450"/>
                </a:lnTo>
                <a:lnTo>
                  <a:pt x="169" y="437"/>
                </a:lnTo>
                <a:lnTo>
                  <a:pt x="167" y="425"/>
                </a:lnTo>
                <a:lnTo>
                  <a:pt x="167" y="416"/>
                </a:lnTo>
                <a:lnTo>
                  <a:pt x="166" y="413"/>
                </a:lnTo>
                <a:lnTo>
                  <a:pt x="167" y="408"/>
                </a:lnTo>
                <a:lnTo>
                  <a:pt x="168" y="392"/>
                </a:lnTo>
                <a:lnTo>
                  <a:pt x="169" y="381"/>
                </a:lnTo>
                <a:lnTo>
                  <a:pt x="172" y="370"/>
                </a:lnTo>
                <a:lnTo>
                  <a:pt x="175" y="357"/>
                </a:lnTo>
                <a:lnTo>
                  <a:pt x="178" y="344"/>
                </a:lnTo>
                <a:lnTo>
                  <a:pt x="184" y="330"/>
                </a:lnTo>
                <a:lnTo>
                  <a:pt x="189" y="317"/>
                </a:lnTo>
                <a:lnTo>
                  <a:pt x="197" y="305"/>
                </a:lnTo>
                <a:lnTo>
                  <a:pt x="207" y="293"/>
                </a:lnTo>
                <a:lnTo>
                  <a:pt x="211" y="288"/>
                </a:lnTo>
                <a:lnTo>
                  <a:pt x="218" y="282"/>
                </a:lnTo>
                <a:lnTo>
                  <a:pt x="223" y="278"/>
                </a:lnTo>
                <a:lnTo>
                  <a:pt x="230" y="273"/>
                </a:lnTo>
                <a:lnTo>
                  <a:pt x="237" y="270"/>
                </a:lnTo>
                <a:lnTo>
                  <a:pt x="244" y="267"/>
                </a:lnTo>
                <a:lnTo>
                  <a:pt x="253" y="263"/>
                </a:lnTo>
                <a:lnTo>
                  <a:pt x="261" y="261"/>
                </a:lnTo>
                <a:lnTo>
                  <a:pt x="277" y="259"/>
                </a:lnTo>
                <a:lnTo>
                  <a:pt x="293" y="257"/>
                </a:lnTo>
                <a:lnTo>
                  <a:pt x="305" y="256"/>
                </a:lnTo>
                <a:lnTo>
                  <a:pt x="316" y="257"/>
                </a:lnTo>
                <a:lnTo>
                  <a:pt x="325" y="258"/>
                </a:lnTo>
                <a:lnTo>
                  <a:pt x="332" y="259"/>
                </a:lnTo>
                <a:lnTo>
                  <a:pt x="339" y="261"/>
                </a:lnTo>
                <a:lnTo>
                  <a:pt x="345" y="263"/>
                </a:lnTo>
                <a:lnTo>
                  <a:pt x="348" y="267"/>
                </a:lnTo>
                <a:lnTo>
                  <a:pt x="351" y="269"/>
                </a:lnTo>
                <a:lnTo>
                  <a:pt x="353" y="272"/>
                </a:lnTo>
                <a:lnTo>
                  <a:pt x="354" y="274"/>
                </a:lnTo>
                <a:lnTo>
                  <a:pt x="356" y="279"/>
                </a:lnTo>
                <a:lnTo>
                  <a:pt x="356" y="280"/>
                </a:lnTo>
                <a:lnTo>
                  <a:pt x="363" y="286"/>
                </a:lnTo>
                <a:lnTo>
                  <a:pt x="372" y="291"/>
                </a:lnTo>
                <a:lnTo>
                  <a:pt x="381" y="294"/>
                </a:lnTo>
                <a:lnTo>
                  <a:pt x="390" y="296"/>
                </a:lnTo>
                <a:lnTo>
                  <a:pt x="401" y="297"/>
                </a:lnTo>
                <a:lnTo>
                  <a:pt x="411" y="297"/>
                </a:lnTo>
                <a:lnTo>
                  <a:pt x="421" y="296"/>
                </a:lnTo>
                <a:lnTo>
                  <a:pt x="432" y="294"/>
                </a:lnTo>
                <a:lnTo>
                  <a:pt x="473" y="285"/>
                </a:lnTo>
                <a:lnTo>
                  <a:pt x="507" y="280"/>
                </a:lnTo>
                <a:lnTo>
                  <a:pt x="510" y="260"/>
                </a:lnTo>
                <a:lnTo>
                  <a:pt x="512" y="216"/>
                </a:lnTo>
                <a:lnTo>
                  <a:pt x="512" y="205"/>
                </a:lnTo>
                <a:lnTo>
                  <a:pt x="511" y="194"/>
                </a:lnTo>
                <a:lnTo>
                  <a:pt x="510" y="185"/>
                </a:lnTo>
                <a:lnTo>
                  <a:pt x="507" y="176"/>
                </a:lnTo>
                <a:lnTo>
                  <a:pt x="504" y="170"/>
                </a:lnTo>
                <a:lnTo>
                  <a:pt x="500" y="166"/>
                </a:lnTo>
                <a:lnTo>
                  <a:pt x="498" y="165"/>
                </a:lnTo>
                <a:lnTo>
                  <a:pt x="495" y="165"/>
                </a:lnTo>
                <a:lnTo>
                  <a:pt x="492" y="165"/>
                </a:lnTo>
                <a:lnTo>
                  <a:pt x="489" y="166"/>
                </a:lnTo>
                <a:lnTo>
                  <a:pt x="481" y="170"/>
                </a:lnTo>
                <a:lnTo>
                  <a:pt x="474" y="172"/>
                </a:lnTo>
                <a:lnTo>
                  <a:pt x="468" y="174"/>
                </a:lnTo>
                <a:lnTo>
                  <a:pt x="461" y="175"/>
                </a:lnTo>
                <a:lnTo>
                  <a:pt x="455" y="175"/>
                </a:lnTo>
                <a:lnTo>
                  <a:pt x="449" y="174"/>
                </a:lnTo>
                <a:lnTo>
                  <a:pt x="444" y="173"/>
                </a:lnTo>
                <a:lnTo>
                  <a:pt x="438" y="171"/>
                </a:lnTo>
                <a:lnTo>
                  <a:pt x="433" y="168"/>
                </a:lnTo>
                <a:lnTo>
                  <a:pt x="428" y="164"/>
                </a:lnTo>
                <a:lnTo>
                  <a:pt x="425" y="160"/>
                </a:lnTo>
                <a:lnTo>
                  <a:pt x="421" y="155"/>
                </a:lnTo>
                <a:lnTo>
                  <a:pt x="418" y="150"/>
                </a:lnTo>
                <a:lnTo>
                  <a:pt x="416" y="143"/>
                </a:lnTo>
                <a:lnTo>
                  <a:pt x="414" y="137"/>
                </a:lnTo>
                <a:lnTo>
                  <a:pt x="413" y="129"/>
                </a:lnTo>
                <a:lnTo>
                  <a:pt x="413" y="124"/>
                </a:lnTo>
                <a:lnTo>
                  <a:pt x="414" y="118"/>
                </a:lnTo>
                <a:lnTo>
                  <a:pt x="415" y="112"/>
                </a:lnTo>
                <a:lnTo>
                  <a:pt x="418" y="108"/>
                </a:lnTo>
                <a:lnTo>
                  <a:pt x="422" y="103"/>
                </a:lnTo>
                <a:lnTo>
                  <a:pt x="425" y="98"/>
                </a:lnTo>
                <a:lnTo>
                  <a:pt x="430" y="93"/>
                </a:lnTo>
                <a:lnTo>
                  <a:pt x="436" y="88"/>
                </a:lnTo>
                <a:lnTo>
                  <a:pt x="448" y="79"/>
                </a:lnTo>
                <a:lnTo>
                  <a:pt x="462" y="72"/>
                </a:lnTo>
                <a:lnTo>
                  <a:pt x="477" y="64"/>
                </a:lnTo>
                <a:lnTo>
                  <a:pt x="493" y="57"/>
                </a:lnTo>
                <a:lnTo>
                  <a:pt x="510" y="51"/>
                </a:lnTo>
                <a:lnTo>
                  <a:pt x="526" y="45"/>
                </a:lnTo>
                <a:lnTo>
                  <a:pt x="543" y="41"/>
                </a:lnTo>
                <a:lnTo>
                  <a:pt x="558" y="38"/>
                </a:lnTo>
                <a:lnTo>
                  <a:pt x="583" y="32"/>
                </a:lnTo>
                <a:lnTo>
                  <a:pt x="601" y="30"/>
                </a:lnTo>
                <a:lnTo>
                  <a:pt x="608" y="31"/>
                </a:lnTo>
                <a:lnTo>
                  <a:pt x="614" y="31"/>
                </a:lnTo>
                <a:lnTo>
                  <a:pt x="594" y="24"/>
                </a:lnTo>
                <a:lnTo>
                  <a:pt x="575" y="18"/>
                </a:lnTo>
                <a:lnTo>
                  <a:pt x="555" y="12"/>
                </a:lnTo>
                <a:lnTo>
                  <a:pt x="535" y="8"/>
                </a:lnTo>
                <a:lnTo>
                  <a:pt x="514" y="5"/>
                </a:lnTo>
                <a:lnTo>
                  <a:pt x="493" y="2"/>
                </a:lnTo>
                <a:lnTo>
                  <a:pt x="472" y="1"/>
                </a:lnTo>
                <a:lnTo>
                  <a:pt x="450" y="0"/>
                </a:lnTo>
                <a:lnTo>
                  <a:pt x="427" y="1"/>
                </a:lnTo>
                <a:lnTo>
                  <a:pt x="405" y="2"/>
                </a:lnTo>
                <a:lnTo>
                  <a:pt x="382" y="6"/>
                </a:lnTo>
                <a:lnTo>
                  <a:pt x="360" y="9"/>
                </a:lnTo>
                <a:lnTo>
                  <a:pt x="338" y="15"/>
                </a:lnTo>
                <a:lnTo>
                  <a:pt x="317" y="21"/>
                </a:lnTo>
                <a:lnTo>
                  <a:pt x="296" y="28"/>
                </a:lnTo>
                <a:lnTo>
                  <a:pt x="275" y="35"/>
                </a:lnTo>
                <a:lnTo>
                  <a:pt x="255" y="44"/>
                </a:lnTo>
                <a:lnTo>
                  <a:pt x="236" y="55"/>
                </a:lnTo>
                <a:lnTo>
                  <a:pt x="217" y="65"/>
                </a:lnTo>
                <a:lnTo>
                  <a:pt x="199" y="77"/>
                </a:lnTo>
                <a:lnTo>
                  <a:pt x="182" y="89"/>
                </a:lnTo>
                <a:lnTo>
                  <a:pt x="164" y="104"/>
                </a:lnTo>
                <a:lnTo>
                  <a:pt x="147" y="118"/>
                </a:lnTo>
                <a:lnTo>
                  <a:pt x="132" y="132"/>
                </a:lnTo>
                <a:lnTo>
                  <a:pt x="118" y="148"/>
                </a:lnTo>
                <a:lnTo>
                  <a:pt x="103" y="164"/>
                </a:lnTo>
                <a:lnTo>
                  <a:pt x="90" y="182"/>
                </a:lnTo>
                <a:lnTo>
                  <a:pt x="77" y="199"/>
                </a:lnTo>
                <a:lnTo>
                  <a:pt x="65" y="217"/>
                </a:lnTo>
                <a:lnTo>
                  <a:pt x="55" y="236"/>
                </a:lnTo>
                <a:lnTo>
                  <a:pt x="45" y="256"/>
                </a:lnTo>
                <a:lnTo>
                  <a:pt x="35" y="275"/>
                </a:lnTo>
                <a:lnTo>
                  <a:pt x="27" y="296"/>
                </a:lnTo>
                <a:lnTo>
                  <a:pt x="21" y="317"/>
                </a:lnTo>
                <a:lnTo>
                  <a:pt x="14" y="338"/>
                </a:lnTo>
                <a:lnTo>
                  <a:pt x="9" y="360"/>
                </a:lnTo>
                <a:lnTo>
                  <a:pt x="5" y="382"/>
                </a:lnTo>
                <a:lnTo>
                  <a:pt x="2" y="404"/>
                </a:lnTo>
                <a:lnTo>
                  <a:pt x="1" y="427"/>
                </a:lnTo>
                <a:lnTo>
                  <a:pt x="0" y="450"/>
                </a:lnTo>
                <a:lnTo>
                  <a:pt x="1" y="474"/>
                </a:lnTo>
                <a:lnTo>
                  <a:pt x="2" y="497"/>
                </a:lnTo>
                <a:lnTo>
                  <a:pt x="5" y="519"/>
                </a:lnTo>
                <a:lnTo>
                  <a:pt x="10" y="542"/>
                </a:lnTo>
                <a:lnTo>
                  <a:pt x="14" y="563"/>
                </a:lnTo>
                <a:lnTo>
                  <a:pt x="21" y="585"/>
                </a:lnTo>
                <a:lnTo>
                  <a:pt x="27" y="606"/>
                </a:lnTo>
                <a:lnTo>
                  <a:pt x="35" y="626"/>
                </a:lnTo>
                <a:lnTo>
                  <a:pt x="45" y="645"/>
                </a:lnTo>
                <a:lnTo>
                  <a:pt x="55" y="665"/>
                </a:lnTo>
                <a:lnTo>
                  <a:pt x="65" y="684"/>
                </a:lnTo>
                <a:lnTo>
                  <a:pt x="77" y="703"/>
                </a:lnTo>
                <a:lnTo>
                  <a:pt x="90" y="720"/>
                </a:lnTo>
                <a:lnTo>
                  <a:pt x="103" y="737"/>
                </a:lnTo>
                <a:lnTo>
                  <a:pt x="118" y="753"/>
                </a:lnTo>
                <a:lnTo>
                  <a:pt x="132" y="769"/>
                </a:lnTo>
                <a:lnTo>
                  <a:pt x="147" y="784"/>
                </a:lnTo>
                <a:lnTo>
                  <a:pt x="164" y="798"/>
                </a:lnTo>
                <a:lnTo>
                  <a:pt x="182" y="812"/>
                </a:lnTo>
                <a:lnTo>
                  <a:pt x="199" y="824"/>
                </a:lnTo>
                <a:lnTo>
                  <a:pt x="217" y="836"/>
                </a:lnTo>
                <a:lnTo>
                  <a:pt x="236" y="847"/>
                </a:lnTo>
                <a:lnTo>
                  <a:pt x="255" y="857"/>
                </a:lnTo>
                <a:lnTo>
                  <a:pt x="275" y="866"/>
                </a:lnTo>
                <a:lnTo>
                  <a:pt x="296" y="874"/>
                </a:lnTo>
                <a:lnTo>
                  <a:pt x="317" y="881"/>
                </a:lnTo>
                <a:lnTo>
                  <a:pt x="338" y="886"/>
                </a:lnTo>
                <a:lnTo>
                  <a:pt x="360" y="892"/>
                </a:lnTo>
                <a:lnTo>
                  <a:pt x="382" y="896"/>
                </a:lnTo>
                <a:lnTo>
                  <a:pt x="405" y="899"/>
                </a:lnTo>
                <a:lnTo>
                  <a:pt x="427" y="901"/>
                </a:lnTo>
                <a:lnTo>
                  <a:pt x="450" y="901"/>
                </a:lnTo>
                <a:lnTo>
                  <a:pt x="473" y="901"/>
                </a:lnTo>
                <a:lnTo>
                  <a:pt x="496" y="899"/>
                </a:lnTo>
                <a:lnTo>
                  <a:pt x="520" y="896"/>
                </a:lnTo>
                <a:lnTo>
                  <a:pt x="542" y="892"/>
                </a:lnTo>
                <a:lnTo>
                  <a:pt x="563" y="886"/>
                </a:lnTo>
                <a:lnTo>
                  <a:pt x="585" y="881"/>
                </a:lnTo>
                <a:lnTo>
                  <a:pt x="605" y="874"/>
                </a:lnTo>
                <a:lnTo>
                  <a:pt x="625" y="866"/>
                </a:lnTo>
                <a:lnTo>
                  <a:pt x="646" y="857"/>
                </a:lnTo>
                <a:lnTo>
                  <a:pt x="665" y="847"/>
                </a:lnTo>
                <a:lnTo>
                  <a:pt x="684" y="836"/>
                </a:lnTo>
                <a:lnTo>
                  <a:pt x="702" y="824"/>
                </a:lnTo>
                <a:lnTo>
                  <a:pt x="720" y="812"/>
                </a:lnTo>
                <a:lnTo>
                  <a:pt x="737" y="798"/>
                </a:lnTo>
                <a:lnTo>
                  <a:pt x="753" y="784"/>
                </a:lnTo>
                <a:lnTo>
                  <a:pt x="768" y="769"/>
                </a:lnTo>
                <a:lnTo>
                  <a:pt x="784" y="753"/>
                </a:lnTo>
                <a:lnTo>
                  <a:pt x="798" y="737"/>
                </a:lnTo>
                <a:lnTo>
                  <a:pt x="811" y="720"/>
                </a:lnTo>
                <a:lnTo>
                  <a:pt x="823" y="703"/>
                </a:lnTo>
                <a:lnTo>
                  <a:pt x="836" y="684"/>
                </a:lnTo>
                <a:lnTo>
                  <a:pt x="847" y="665"/>
                </a:lnTo>
                <a:lnTo>
                  <a:pt x="857" y="645"/>
                </a:lnTo>
                <a:lnTo>
                  <a:pt x="865" y="626"/>
                </a:lnTo>
                <a:lnTo>
                  <a:pt x="874" y="606"/>
                </a:lnTo>
                <a:lnTo>
                  <a:pt x="881" y="585"/>
                </a:lnTo>
                <a:lnTo>
                  <a:pt x="887" y="563"/>
                </a:lnTo>
                <a:lnTo>
                  <a:pt x="892" y="542"/>
                </a:lnTo>
                <a:lnTo>
                  <a:pt x="896" y="519"/>
                </a:lnTo>
                <a:lnTo>
                  <a:pt x="898" y="497"/>
                </a:lnTo>
                <a:lnTo>
                  <a:pt x="901" y="474"/>
                </a:lnTo>
                <a:lnTo>
                  <a:pt x="901" y="450"/>
                </a:lnTo>
                <a:lnTo>
                  <a:pt x="901" y="428"/>
                </a:lnTo>
                <a:lnTo>
                  <a:pt x="899" y="406"/>
                </a:lnTo>
                <a:lnTo>
                  <a:pt x="896" y="386"/>
                </a:lnTo>
                <a:lnTo>
                  <a:pt x="893" y="365"/>
                </a:lnTo>
                <a:lnTo>
                  <a:pt x="888" y="344"/>
                </a:lnTo>
                <a:lnTo>
                  <a:pt x="883" y="323"/>
                </a:lnTo>
                <a:lnTo>
                  <a:pt x="876" y="303"/>
                </a:lnTo>
                <a:lnTo>
                  <a:pt x="869" y="283"/>
                </a:lnTo>
                <a:lnTo>
                  <a:pt x="860" y="264"/>
                </a:lnTo>
                <a:lnTo>
                  <a:pt x="851" y="246"/>
                </a:lnTo>
                <a:lnTo>
                  <a:pt x="841" y="227"/>
                </a:lnTo>
                <a:lnTo>
                  <a:pt x="830" y="209"/>
                </a:lnTo>
                <a:lnTo>
                  <a:pt x="819" y="192"/>
                </a:lnTo>
                <a:lnTo>
                  <a:pt x="807" y="175"/>
                </a:lnTo>
                <a:lnTo>
                  <a:pt x="794" y="160"/>
                </a:lnTo>
                <a:lnTo>
                  <a:pt x="781" y="144"/>
                </a:lnTo>
                <a:lnTo>
                  <a:pt x="781" y="1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2572">
            <a:extLst>
              <a:ext uri="{FF2B5EF4-FFF2-40B4-BE49-F238E27FC236}">
                <a16:creationId xmlns="" xmlns:a16="http://schemas.microsoft.com/office/drawing/2014/main" id="{B6EB4D8B-4CD6-4EAF-9188-8348AB578964}"/>
              </a:ext>
            </a:extLst>
          </p:cNvPr>
          <p:cNvSpPr>
            <a:spLocks noEditPoints="1"/>
          </p:cNvSpPr>
          <p:nvPr/>
        </p:nvSpPr>
        <p:spPr bwMode="auto">
          <a:xfrm>
            <a:off x="10553790" y="3421714"/>
            <a:ext cx="285750" cy="257175"/>
          </a:xfrm>
          <a:custGeom>
            <a:avLst/>
            <a:gdLst>
              <a:gd name="T0" fmla="*/ 335 w 901"/>
              <a:gd name="T1" fmla="*/ 206 h 812"/>
              <a:gd name="T2" fmla="*/ 332 w 901"/>
              <a:gd name="T3" fmla="*/ 190 h 812"/>
              <a:gd name="T4" fmla="*/ 345 w 901"/>
              <a:gd name="T5" fmla="*/ 181 h 812"/>
              <a:gd name="T6" fmla="*/ 568 w 901"/>
              <a:gd name="T7" fmla="*/ 187 h 812"/>
              <a:gd name="T8" fmla="*/ 568 w 901"/>
              <a:gd name="T9" fmla="*/ 204 h 812"/>
              <a:gd name="T10" fmla="*/ 555 w 901"/>
              <a:gd name="T11" fmla="*/ 211 h 812"/>
              <a:gd name="T12" fmla="*/ 335 w 901"/>
              <a:gd name="T13" fmla="*/ 296 h 812"/>
              <a:gd name="T14" fmla="*/ 332 w 901"/>
              <a:gd name="T15" fmla="*/ 280 h 812"/>
              <a:gd name="T16" fmla="*/ 345 w 901"/>
              <a:gd name="T17" fmla="*/ 271 h 812"/>
              <a:gd name="T18" fmla="*/ 568 w 901"/>
              <a:gd name="T19" fmla="*/ 278 h 812"/>
              <a:gd name="T20" fmla="*/ 568 w 901"/>
              <a:gd name="T21" fmla="*/ 294 h 812"/>
              <a:gd name="T22" fmla="*/ 555 w 901"/>
              <a:gd name="T23" fmla="*/ 391 h 812"/>
              <a:gd name="T24" fmla="*/ 333 w 901"/>
              <a:gd name="T25" fmla="*/ 384 h 812"/>
              <a:gd name="T26" fmla="*/ 333 w 901"/>
              <a:gd name="T27" fmla="*/ 368 h 812"/>
              <a:gd name="T28" fmla="*/ 555 w 901"/>
              <a:gd name="T29" fmla="*/ 361 h 812"/>
              <a:gd name="T30" fmla="*/ 570 w 901"/>
              <a:gd name="T31" fmla="*/ 370 h 812"/>
              <a:gd name="T32" fmla="*/ 566 w 901"/>
              <a:gd name="T33" fmla="*/ 387 h 812"/>
              <a:gd name="T34" fmla="*/ 555 w 901"/>
              <a:gd name="T35" fmla="*/ 481 h 812"/>
              <a:gd name="T36" fmla="*/ 333 w 901"/>
              <a:gd name="T37" fmla="*/ 475 h 812"/>
              <a:gd name="T38" fmla="*/ 333 w 901"/>
              <a:gd name="T39" fmla="*/ 458 h 812"/>
              <a:gd name="T40" fmla="*/ 555 w 901"/>
              <a:gd name="T41" fmla="*/ 451 h 812"/>
              <a:gd name="T42" fmla="*/ 570 w 901"/>
              <a:gd name="T43" fmla="*/ 460 h 812"/>
              <a:gd name="T44" fmla="*/ 566 w 901"/>
              <a:gd name="T45" fmla="*/ 477 h 812"/>
              <a:gd name="T46" fmla="*/ 555 w 901"/>
              <a:gd name="T47" fmla="*/ 572 h 812"/>
              <a:gd name="T48" fmla="*/ 333 w 901"/>
              <a:gd name="T49" fmla="*/ 565 h 812"/>
              <a:gd name="T50" fmla="*/ 333 w 901"/>
              <a:gd name="T51" fmla="*/ 547 h 812"/>
              <a:gd name="T52" fmla="*/ 555 w 901"/>
              <a:gd name="T53" fmla="*/ 541 h 812"/>
              <a:gd name="T54" fmla="*/ 570 w 901"/>
              <a:gd name="T55" fmla="*/ 551 h 812"/>
              <a:gd name="T56" fmla="*/ 566 w 901"/>
              <a:gd name="T57" fmla="*/ 567 h 812"/>
              <a:gd name="T58" fmla="*/ 345 w 901"/>
              <a:gd name="T59" fmla="*/ 661 h 812"/>
              <a:gd name="T60" fmla="*/ 332 w 901"/>
              <a:gd name="T61" fmla="*/ 652 h 812"/>
              <a:gd name="T62" fmla="*/ 335 w 901"/>
              <a:gd name="T63" fmla="*/ 635 h 812"/>
              <a:gd name="T64" fmla="*/ 559 w 901"/>
              <a:gd name="T65" fmla="*/ 631 h 812"/>
              <a:gd name="T66" fmla="*/ 571 w 901"/>
              <a:gd name="T67" fmla="*/ 643 h 812"/>
              <a:gd name="T68" fmla="*/ 564 w 901"/>
              <a:gd name="T69" fmla="*/ 659 h 812"/>
              <a:gd name="T70" fmla="*/ 871 w 901"/>
              <a:gd name="T71" fmla="*/ 781 h 812"/>
              <a:gd name="T72" fmla="*/ 865 w 901"/>
              <a:gd name="T73" fmla="*/ 424 h 812"/>
              <a:gd name="T74" fmla="*/ 750 w 901"/>
              <a:gd name="T75" fmla="*/ 372 h 812"/>
              <a:gd name="T76" fmla="*/ 739 w 901"/>
              <a:gd name="T77" fmla="*/ 361 h 812"/>
              <a:gd name="T78" fmla="*/ 724 w 901"/>
              <a:gd name="T79" fmla="*/ 368 h 812"/>
              <a:gd name="T80" fmla="*/ 703 w 901"/>
              <a:gd name="T81" fmla="*/ 421 h 812"/>
              <a:gd name="T82" fmla="*/ 691 w 901"/>
              <a:gd name="T83" fmla="*/ 433 h 812"/>
              <a:gd name="T84" fmla="*/ 629 w 901"/>
              <a:gd name="T85" fmla="*/ 99 h 812"/>
              <a:gd name="T86" fmla="*/ 616 w 901"/>
              <a:gd name="T87" fmla="*/ 91 h 812"/>
              <a:gd name="T88" fmla="*/ 537 w 901"/>
              <a:gd name="T89" fmla="*/ 5 h 812"/>
              <a:gd name="T90" fmla="*/ 372 w 901"/>
              <a:gd name="T91" fmla="*/ 1 h 812"/>
              <a:gd name="T92" fmla="*/ 360 w 901"/>
              <a:gd name="T93" fmla="*/ 12 h 812"/>
              <a:gd name="T94" fmla="*/ 277 w 901"/>
              <a:gd name="T95" fmla="*/ 93 h 812"/>
              <a:gd name="T96" fmla="*/ 270 w 901"/>
              <a:gd name="T97" fmla="*/ 781 h 812"/>
              <a:gd name="T98" fmla="*/ 206 w 901"/>
              <a:gd name="T99" fmla="*/ 425 h 812"/>
              <a:gd name="T100" fmla="*/ 180 w 901"/>
              <a:gd name="T101" fmla="*/ 376 h 812"/>
              <a:gd name="T102" fmla="*/ 171 w 901"/>
              <a:gd name="T103" fmla="*/ 362 h 812"/>
              <a:gd name="T104" fmla="*/ 154 w 901"/>
              <a:gd name="T105" fmla="*/ 366 h 812"/>
              <a:gd name="T106" fmla="*/ 45 w 901"/>
              <a:gd name="T107" fmla="*/ 421 h 812"/>
              <a:gd name="T108" fmla="*/ 31 w 901"/>
              <a:gd name="T109" fmla="*/ 431 h 812"/>
              <a:gd name="T110" fmla="*/ 9 w 901"/>
              <a:gd name="T111" fmla="*/ 783 h 812"/>
              <a:gd name="T112" fmla="*/ 0 w 901"/>
              <a:gd name="T113" fmla="*/ 796 h 812"/>
              <a:gd name="T114" fmla="*/ 9 w 901"/>
              <a:gd name="T115" fmla="*/ 811 h 812"/>
              <a:gd name="T116" fmla="*/ 616 w 901"/>
              <a:gd name="T117" fmla="*/ 812 h 812"/>
              <a:gd name="T118" fmla="*/ 894 w 901"/>
              <a:gd name="T119" fmla="*/ 808 h 812"/>
              <a:gd name="T120" fmla="*/ 901 w 901"/>
              <a:gd name="T121" fmla="*/ 793 h 812"/>
              <a:gd name="T122" fmla="*/ 889 w 901"/>
              <a:gd name="T123" fmla="*/ 782 h 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01" h="812">
                <a:moveTo>
                  <a:pt x="555" y="211"/>
                </a:moveTo>
                <a:lnTo>
                  <a:pt x="345" y="211"/>
                </a:lnTo>
                <a:lnTo>
                  <a:pt x="343" y="211"/>
                </a:lnTo>
                <a:lnTo>
                  <a:pt x="339" y="209"/>
                </a:lnTo>
                <a:lnTo>
                  <a:pt x="337" y="208"/>
                </a:lnTo>
                <a:lnTo>
                  <a:pt x="335" y="206"/>
                </a:lnTo>
                <a:lnTo>
                  <a:pt x="333" y="204"/>
                </a:lnTo>
                <a:lnTo>
                  <a:pt x="332" y="202"/>
                </a:lnTo>
                <a:lnTo>
                  <a:pt x="331" y="198"/>
                </a:lnTo>
                <a:lnTo>
                  <a:pt x="331" y="196"/>
                </a:lnTo>
                <a:lnTo>
                  <a:pt x="331" y="193"/>
                </a:lnTo>
                <a:lnTo>
                  <a:pt x="332" y="190"/>
                </a:lnTo>
                <a:lnTo>
                  <a:pt x="333" y="187"/>
                </a:lnTo>
                <a:lnTo>
                  <a:pt x="335" y="185"/>
                </a:lnTo>
                <a:lnTo>
                  <a:pt x="337" y="183"/>
                </a:lnTo>
                <a:lnTo>
                  <a:pt x="339" y="182"/>
                </a:lnTo>
                <a:lnTo>
                  <a:pt x="343" y="181"/>
                </a:lnTo>
                <a:lnTo>
                  <a:pt x="345" y="181"/>
                </a:lnTo>
                <a:lnTo>
                  <a:pt x="555" y="181"/>
                </a:lnTo>
                <a:lnTo>
                  <a:pt x="559" y="181"/>
                </a:lnTo>
                <a:lnTo>
                  <a:pt x="562" y="182"/>
                </a:lnTo>
                <a:lnTo>
                  <a:pt x="564" y="183"/>
                </a:lnTo>
                <a:lnTo>
                  <a:pt x="566" y="185"/>
                </a:lnTo>
                <a:lnTo>
                  <a:pt x="568" y="187"/>
                </a:lnTo>
                <a:lnTo>
                  <a:pt x="570" y="190"/>
                </a:lnTo>
                <a:lnTo>
                  <a:pt x="571" y="193"/>
                </a:lnTo>
                <a:lnTo>
                  <a:pt x="571" y="196"/>
                </a:lnTo>
                <a:lnTo>
                  <a:pt x="571" y="198"/>
                </a:lnTo>
                <a:lnTo>
                  <a:pt x="570" y="202"/>
                </a:lnTo>
                <a:lnTo>
                  <a:pt x="568" y="204"/>
                </a:lnTo>
                <a:lnTo>
                  <a:pt x="566" y="206"/>
                </a:lnTo>
                <a:lnTo>
                  <a:pt x="564" y="208"/>
                </a:lnTo>
                <a:lnTo>
                  <a:pt x="562" y="209"/>
                </a:lnTo>
                <a:lnTo>
                  <a:pt x="559" y="211"/>
                </a:lnTo>
                <a:lnTo>
                  <a:pt x="555" y="211"/>
                </a:lnTo>
                <a:lnTo>
                  <a:pt x="555" y="211"/>
                </a:lnTo>
                <a:close/>
                <a:moveTo>
                  <a:pt x="555" y="301"/>
                </a:moveTo>
                <a:lnTo>
                  <a:pt x="345" y="301"/>
                </a:lnTo>
                <a:lnTo>
                  <a:pt x="343" y="301"/>
                </a:lnTo>
                <a:lnTo>
                  <a:pt x="339" y="300"/>
                </a:lnTo>
                <a:lnTo>
                  <a:pt x="337" y="299"/>
                </a:lnTo>
                <a:lnTo>
                  <a:pt x="335" y="296"/>
                </a:lnTo>
                <a:lnTo>
                  <a:pt x="333" y="294"/>
                </a:lnTo>
                <a:lnTo>
                  <a:pt x="332" y="292"/>
                </a:lnTo>
                <a:lnTo>
                  <a:pt x="331" y="289"/>
                </a:lnTo>
                <a:lnTo>
                  <a:pt x="331" y="285"/>
                </a:lnTo>
                <a:lnTo>
                  <a:pt x="331" y="283"/>
                </a:lnTo>
                <a:lnTo>
                  <a:pt x="332" y="280"/>
                </a:lnTo>
                <a:lnTo>
                  <a:pt x="333" y="278"/>
                </a:lnTo>
                <a:lnTo>
                  <a:pt x="335" y="275"/>
                </a:lnTo>
                <a:lnTo>
                  <a:pt x="337" y="273"/>
                </a:lnTo>
                <a:lnTo>
                  <a:pt x="339" y="272"/>
                </a:lnTo>
                <a:lnTo>
                  <a:pt x="343" y="271"/>
                </a:lnTo>
                <a:lnTo>
                  <a:pt x="345" y="271"/>
                </a:lnTo>
                <a:lnTo>
                  <a:pt x="555" y="271"/>
                </a:lnTo>
                <a:lnTo>
                  <a:pt x="559" y="271"/>
                </a:lnTo>
                <a:lnTo>
                  <a:pt x="562" y="272"/>
                </a:lnTo>
                <a:lnTo>
                  <a:pt x="564" y="273"/>
                </a:lnTo>
                <a:lnTo>
                  <a:pt x="566" y="275"/>
                </a:lnTo>
                <a:lnTo>
                  <a:pt x="568" y="278"/>
                </a:lnTo>
                <a:lnTo>
                  <a:pt x="570" y="280"/>
                </a:lnTo>
                <a:lnTo>
                  <a:pt x="571" y="283"/>
                </a:lnTo>
                <a:lnTo>
                  <a:pt x="571" y="285"/>
                </a:lnTo>
                <a:lnTo>
                  <a:pt x="571" y="289"/>
                </a:lnTo>
                <a:lnTo>
                  <a:pt x="570" y="292"/>
                </a:lnTo>
                <a:lnTo>
                  <a:pt x="568" y="294"/>
                </a:lnTo>
                <a:lnTo>
                  <a:pt x="566" y="296"/>
                </a:lnTo>
                <a:lnTo>
                  <a:pt x="564" y="299"/>
                </a:lnTo>
                <a:lnTo>
                  <a:pt x="562" y="300"/>
                </a:lnTo>
                <a:lnTo>
                  <a:pt x="559" y="301"/>
                </a:lnTo>
                <a:lnTo>
                  <a:pt x="555" y="301"/>
                </a:lnTo>
                <a:close/>
                <a:moveTo>
                  <a:pt x="555" y="391"/>
                </a:moveTo>
                <a:lnTo>
                  <a:pt x="345" y="391"/>
                </a:lnTo>
                <a:lnTo>
                  <a:pt x="343" y="391"/>
                </a:lnTo>
                <a:lnTo>
                  <a:pt x="339" y="390"/>
                </a:lnTo>
                <a:lnTo>
                  <a:pt x="337" y="389"/>
                </a:lnTo>
                <a:lnTo>
                  <a:pt x="335" y="387"/>
                </a:lnTo>
                <a:lnTo>
                  <a:pt x="333" y="384"/>
                </a:lnTo>
                <a:lnTo>
                  <a:pt x="332" y="382"/>
                </a:lnTo>
                <a:lnTo>
                  <a:pt x="331" y="379"/>
                </a:lnTo>
                <a:lnTo>
                  <a:pt x="331" y="376"/>
                </a:lnTo>
                <a:lnTo>
                  <a:pt x="331" y="373"/>
                </a:lnTo>
                <a:lnTo>
                  <a:pt x="332" y="370"/>
                </a:lnTo>
                <a:lnTo>
                  <a:pt x="333" y="368"/>
                </a:lnTo>
                <a:lnTo>
                  <a:pt x="335" y="366"/>
                </a:lnTo>
                <a:lnTo>
                  <a:pt x="337" y="364"/>
                </a:lnTo>
                <a:lnTo>
                  <a:pt x="339" y="362"/>
                </a:lnTo>
                <a:lnTo>
                  <a:pt x="343" y="361"/>
                </a:lnTo>
                <a:lnTo>
                  <a:pt x="345" y="361"/>
                </a:lnTo>
                <a:lnTo>
                  <a:pt x="555" y="361"/>
                </a:lnTo>
                <a:lnTo>
                  <a:pt x="559" y="361"/>
                </a:lnTo>
                <a:lnTo>
                  <a:pt x="562" y="362"/>
                </a:lnTo>
                <a:lnTo>
                  <a:pt x="564" y="364"/>
                </a:lnTo>
                <a:lnTo>
                  <a:pt x="566" y="366"/>
                </a:lnTo>
                <a:lnTo>
                  <a:pt x="568" y="368"/>
                </a:lnTo>
                <a:lnTo>
                  <a:pt x="570" y="370"/>
                </a:lnTo>
                <a:lnTo>
                  <a:pt x="571" y="373"/>
                </a:lnTo>
                <a:lnTo>
                  <a:pt x="571" y="376"/>
                </a:lnTo>
                <a:lnTo>
                  <a:pt x="571" y="379"/>
                </a:lnTo>
                <a:lnTo>
                  <a:pt x="570" y="382"/>
                </a:lnTo>
                <a:lnTo>
                  <a:pt x="568" y="384"/>
                </a:lnTo>
                <a:lnTo>
                  <a:pt x="566" y="387"/>
                </a:lnTo>
                <a:lnTo>
                  <a:pt x="564" y="389"/>
                </a:lnTo>
                <a:lnTo>
                  <a:pt x="562" y="390"/>
                </a:lnTo>
                <a:lnTo>
                  <a:pt x="559" y="391"/>
                </a:lnTo>
                <a:lnTo>
                  <a:pt x="555" y="391"/>
                </a:lnTo>
                <a:lnTo>
                  <a:pt x="555" y="391"/>
                </a:lnTo>
                <a:close/>
                <a:moveTo>
                  <a:pt x="555" y="481"/>
                </a:moveTo>
                <a:lnTo>
                  <a:pt x="345" y="481"/>
                </a:lnTo>
                <a:lnTo>
                  <a:pt x="343" y="480"/>
                </a:lnTo>
                <a:lnTo>
                  <a:pt x="339" y="480"/>
                </a:lnTo>
                <a:lnTo>
                  <a:pt x="337" y="478"/>
                </a:lnTo>
                <a:lnTo>
                  <a:pt x="335" y="477"/>
                </a:lnTo>
                <a:lnTo>
                  <a:pt x="333" y="475"/>
                </a:lnTo>
                <a:lnTo>
                  <a:pt x="332" y="471"/>
                </a:lnTo>
                <a:lnTo>
                  <a:pt x="331" y="469"/>
                </a:lnTo>
                <a:lnTo>
                  <a:pt x="331" y="466"/>
                </a:lnTo>
                <a:lnTo>
                  <a:pt x="331" y="463"/>
                </a:lnTo>
                <a:lnTo>
                  <a:pt x="332" y="460"/>
                </a:lnTo>
                <a:lnTo>
                  <a:pt x="333" y="458"/>
                </a:lnTo>
                <a:lnTo>
                  <a:pt x="335" y="455"/>
                </a:lnTo>
                <a:lnTo>
                  <a:pt x="337" y="454"/>
                </a:lnTo>
                <a:lnTo>
                  <a:pt x="339" y="453"/>
                </a:lnTo>
                <a:lnTo>
                  <a:pt x="343" y="452"/>
                </a:lnTo>
                <a:lnTo>
                  <a:pt x="345" y="451"/>
                </a:lnTo>
                <a:lnTo>
                  <a:pt x="555" y="451"/>
                </a:lnTo>
                <a:lnTo>
                  <a:pt x="559" y="452"/>
                </a:lnTo>
                <a:lnTo>
                  <a:pt x="562" y="453"/>
                </a:lnTo>
                <a:lnTo>
                  <a:pt x="564" y="454"/>
                </a:lnTo>
                <a:lnTo>
                  <a:pt x="566" y="455"/>
                </a:lnTo>
                <a:lnTo>
                  <a:pt x="568" y="458"/>
                </a:lnTo>
                <a:lnTo>
                  <a:pt x="570" y="460"/>
                </a:lnTo>
                <a:lnTo>
                  <a:pt x="571" y="463"/>
                </a:lnTo>
                <a:lnTo>
                  <a:pt x="571" y="466"/>
                </a:lnTo>
                <a:lnTo>
                  <a:pt x="571" y="469"/>
                </a:lnTo>
                <a:lnTo>
                  <a:pt x="570" y="471"/>
                </a:lnTo>
                <a:lnTo>
                  <a:pt x="568" y="475"/>
                </a:lnTo>
                <a:lnTo>
                  <a:pt x="566" y="477"/>
                </a:lnTo>
                <a:lnTo>
                  <a:pt x="564" y="478"/>
                </a:lnTo>
                <a:lnTo>
                  <a:pt x="562" y="480"/>
                </a:lnTo>
                <a:lnTo>
                  <a:pt x="559" y="480"/>
                </a:lnTo>
                <a:lnTo>
                  <a:pt x="555" y="481"/>
                </a:lnTo>
                <a:lnTo>
                  <a:pt x="555" y="481"/>
                </a:lnTo>
                <a:close/>
                <a:moveTo>
                  <a:pt x="555" y="572"/>
                </a:moveTo>
                <a:lnTo>
                  <a:pt x="345" y="572"/>
                </a:lnTo>
                <a:lnTo>
                  <a:pt x="343" y="571"/>
                </a:lnTo>
                <a:lnTo>
                  <a:pt x="339" y="571"/>
                </a:lnTo>
                <a:lnTo>
                  <a:pt x="337" y="568"/>
                </a:lnTo>
                <a:lnTo>
                  <a:pt x="335" y="567"/>
                </a:lnTo>
                <a:lnTo>
                  <a:pt x="333" y="565"/>
                </a:lnTo>
                <a:lnTo>
                  <a:pt x="332" y="562"/>
                </a:lnTo>
                <a:lnTo>
                  <a:pt x="331" y="560"/>
                </a:lnTo>
                <a:lnTo>
                  <a:pt x="331" y="556"/>
                </a:lnTo>
                <a:lnTo>
                  <a:pt x="331" y="553"/>
                </a:lnTo>
                <a:lnTo>
                  <a:pt x="332" y="551"/>
                </a:lnTo>
                <a:lnTo>
                  <a:pt x="333" y="547"/>
                </a:lnTo>
                <a:lnTo>
                  <a:pt x="335" y="545"/>
                </a:lnTo>
                <a:lnTo>
                  <a:pt x="337" y="544"/>
                </a:lnTo>
                <a:lnTo>
                  <a:pt x="339" y="542"/>
                </a:lnTo>
                <a:lnTo>
                  <a:pt x="343" y="542"/>
                </a:lnTo>
                <a:lnTo>
                  <a:pt x="345" y="541"/>
                </a:lnTo>
                <a:lnTo>
                  <a:pt x="555" y="541"/>
                </a:lnTo>
                <a:lnTo>
                  <a:pt x="559" y="541"/>
                </a:lnTo>
                <a:lnTo>
                  <a:pt x="562" y="542"/>
                </a:lnTo>
                <a:lnTo>
                  <a:pt x="564" y="544"/>
                </a:lnTo>
                <a:lnTo>
                  <a:pt x="566" y="545"/>
                </a:lnTo>
                <a:lnTo>
                  <a:pt x="568" y="547"/>
                </a:lnTo>
                <a:lnTo>
                  <a:pt x="570" y="551"/>
                </a:lnTo>
                <a:lnTo>
                  <a:pt x="571" y="553"/>
                </a:lnTo>
                <a:lnTo>
                  <a:pt x="571" y="556"/>
                </a:lnTo>
                <a:lnTo>
                  <a:pt x="571" y="560"/>
                </a:lnTo>
                <a:lnTo>
                  <a:pt x="570" y="562"/>
                </a:lnTo>
                <a:lnTo>
                  <a:pt x="568" y="565"/>
                </a:lnTo>
                <a:lnTo>
                  <a:pt x="566" y="567"/>
                </a:lnTo>
                <a:lnTo>
                  <a:pt x="564" y="568"/>
                </a:lnTo>
                <a:lnTo>
                  <a:pt x="562" y="571"/>
                </a:lnTo>
                <a:lnTo>
                  <a:pt x="559" y="571"/>
                </a:lnTo>
                <a:lnTo>
                  <a:pt x="555" y="572"/>
                </a:lnTo>
                <a:close/>
                <a:moveTo>
                  <a:pt x="555" y="661"/>
                </a:moveTo>
                <a:lnTo>
                  <a:pt x="345" y="661"/>
                </a:lnTo>
                <a:lnTo>
                  <a:pt x="343" y="661"/>
                </a:lnTo>
                <a:lnTo>
                  <a:pt x="339" y="660"/>
                </a:lnTo>
                <a:lnTo>
                  <a:pt x="337" y="659"/>
                </a:lnTo>
                <a:lnTo>
                  <a:pt x="335" y="656"/>
                </a:lnTo>
                <a:lnTo>
                  <a:pt x="333" y="654"/>
                </a:lnTo>
                <a:lnTo>
                  <a:pt x="332" y="652"/>
                </a:lnTo>
                <a:lnTo>
                  <a:pt x="331" y="650"/>
                </a:lnTo>
                <a:lnTo>
                  <a:pt x="331" y="646"/>
                </a:lnTo>
                <a:lnTo>
                  <a:pt x="331" y="643"/>
                </a:lnTo>
                <a:lnTo>
                  <a:pt x="332" y="640"/>
                </a:lnTo>
                <a:lnTo>
                  <a:pt x="333" y="638"/>
                </a:lnTo>
                <a:lnTo>
                  <a:pt x="335" y="635"/>
                </a:lnTo>
                <a:lnTo>
                  <a:pt x="337" y="633"/>
                </a:lnTo>
                <a:lnTo>
                  <a:pt x="339" y="632"/>
                </a:lnTo>
                <a:lnTo>
                  <a:pt x="343" y="631"/>
                </a:lnTo>
                <a:lnTo>
                  <a:pt x="345" y="631"/>
                </a:lnTo>
                <a:lnTo>
                  <a:pt x="555" y="631"/>
                </a:lnTo>
                <a:lnTo>
                  <a:pt x="559" y="631"/>
                </a:lnTo>
                <a:lnTo>
                  <a:pt x="562" y="632"/>
                </a:lnTo>
                <a:lnTo>
                  <a:pt x="564" y="633"/>
                </a:lnTo>
                <a:lnTo>
                  <a:pt x="566" y="635"/>
                </a:lnTo>
                <a:lnTo>
                  <a:pt x="568" y="638"/>
                </a:lnTo>
                <a:lnTo>
                  <a:pt x="570" y="640"/>
                </a:lnTo>
                <a:lnTo>
                  <a:pt x="571" y="643"/>
                </a:lnTo>
                <a:lnTo>
                  <a:pt x="571" y="646"/>
                </a:lnTo>
                <a:lnTo>
                  <a:pt x="571" y="649"/>
                </a:lnTo>
                <a:lnTo>
                  <a:pt x="570" y="652"/>
                </a:lnTo>
                <a:lnTo>
                  <a:pt x="568" y="654"/>
                </a:lnTo>
                <a:lnTo>
                  <a:pt x="566" y="656"/>
                </a:lnTo>
                <a:lnTo>
                  <a:pt x="564" y="659"/>
                </a:lnTo>
                <a:lnTo>
                  <a:pt x="562" y="660"/>
                </a:lnTo>
                <a:lnTo>
                  <a:pt x="559" y="661"/>
                </a:lnTo>
                <a:lnTo>
                  <a:pt x="555" y="661"/>
                </a:lnTo>
                <a:lnTo>
                  <a:pt x="555" y="661"/>
                </a:lnTo>
                <a:close/>
                <a:moveTo>
                  <a:pt x="886" y="781"/>
                </a:moveTo>
                <a:lnTo>
                  <a:pt x="871" y="781"/>
                </a:lnTo>
                <a:lnTo>
                  <a:pt x="871" y="436"/>
                </a:lnTo>
                <a:lnTo>
                  <a:pt x="870" y="433"/>
                </a:lnTo>
                <a:lnTo>
                  <a:pt x="870" y="431"/>
                </a:lnTo>
                <a:lnTo>
                  <a:pt x="868" y="427"/>
                </a:lnTo>
                <a:lnTo>
                  <a:pt x="867" y="425"/>
                </a:lnTo>
                <a:lnTo>
                  <a:pt x="865" y="424"/>
                </a:lnTo>
                <a:lnTo>
                  <a:pt x="861" y="422"/>
                </a:lnTo>
                <a:lnTo>
                  <a:pt x="859" y="421"/>
                </a:lnTo>
                <a:lnTo>
                  <a:pt x="856" y="421"/>
                </a:lnTo>
                <a:lnTo>
                  <a:pt x="751" y="421"/>
                </a:lnTo>
                <a:lnTo>
                  <a:pt x="751" y="376"/>
                </a:lnTo>
                <a:lnTo>
                  <a:pt x="750" y="372"/>
                </a:lnTo>
                <a:lnTo>
                  <a:pt x="750" y="370"/>
                </a:lnTo>
                <a:lnTo>
                  <a:pt x="748" y="368"/>
                </a:lnTo>
                <a:lnTo>
                  <a:pt x="747" y="366"/>
                </a:lnTo>
                <a:lnTo>
                  <a:pt x="745" y="364"/>
                </a:lnTo>
                <a:lnTo>
                  <a:pt x="741" y="362"/>
                </a:lnTo>
                <a:lnTo>
                  <a:pt x="739" y="361"/>
                </a:lnTo>
                <a:lnTo>
                  <a:pt x="736" y="361"/>
                </a:lnTo>
                <a:lnTo>
                  <a:pt x="733" y="361"/>
                </a:lnTo>
                <a:lnTo>
                  <a:pt x="730" y="362"/>
                </a:lnTo>
                <a:lnTo>
                  <a:pt x="727" y="364"/>
                </a:lnTo>
                <a:lnTo>
                  <a:pt x="725" y="366"/>
                </a:lnTo>
                <a:lnTo>
                  <a:pt x="724" y="368"/>
                </a:lnTo>
                <a:lnTo>
                  <a:pt x="722" y="370"/>
                </a:lnTo>
                <a:lnTo>
                  <a:pt x="722" y="373"/>
                </a:lnTo>
                <a:lnTo>
                  <a:pt x="720" y="376"/>
                </a:lnTo>
                <a:lnTo>
                  <a:pt x="720" y="421"/>
                </a:lnTo>
                <a:lnTo>
                  <a:pt x="706" y="421"/>
                </a:lnTo>
                <a:lnTo>
                  <a:pt x="703" y="421"/>
                </a:lnTo>
                <a:lnTo>
                  <a:pt x="700" y="422"/>
                </a:lnTo>
                <a:lnTo>
                  <a:pt x="697" y="424"/>
                </a:lnTo>
                <a:lnTo>
                  <a:pt x="695" y="425"/>
                </a:lnTo>
                <a:lnTo>
                  <a:pt x="693" y="427"/>
                </a:lnTo>
                <a:lnTo>
                  <a:pt x="692" y="431"/>
                </a:lnTo>
                <a:lnTo>
                  <a:pt x="691" y="433"/>
                </a:lnTo>
                <a:lnTo>
                  <a:pt x="691" y="436"/>
                </a:lnTo>
                <a:lnTo>
                  <a:pt x="691" y="781"/>
                </a:lnTo>
                <a:lnTo>
                  <a:pt x="631" y="781"/>
                </a:lnTo>
                <a:lnTo>
                  <a:pt x="631" y="106"/>
                </a:lnTo>
                <a:lnTo>
                  <a:pt x="630" y="103"/>
                </a:lnTo>
                <a:lnTo>
                  <a:pt x="629" y="99"/>
                </a:lnTo>
                <a:lnTo>
                  <a:pt x="628" y="97"/>
                </a:lnTo>
                <a:lnTo>
                  <a:pt x="627" y="95"/>
                </a:lnTo>
                <a:lnTo>
                  <a:pt x="624" y="93"/>
                </a:lnTo>
                <a:lnTo>
                  <a:pt x="621" y="92"/>
                </a:lnTo>
                <a:lnTo>
                  <a:pt x="619" y="91"/>
                </a:lnTo>
                <a:lnTo>
                  <a:pt x="616" y="91"/>
                </a:lnTo>
                <a:lnTo>
                  <a:pt x="541" y="91"/>
                </a:lnTo>
                <a:lnTo>
                  <a:pt x="541" y="16"/>
                </a:lnTo>
                <a:lnTo>
                  <a:pt x="540" y="12"/>
                </a:lnTo>
                <a:lnTo>
                  <a:pt x="540" y="10"/>
                </a:lnTo>
                <a:lnTo>
                  <a:pt x="538" y="7"/>
                </a:lnTo>
                <a:lnTo>
                  <a:pt x="537" y="5"/>
                </a:lnTo>
                <a:lnTo>
                  <a:pt x="534" y="4"/>
                </a:lnTo>
                <a:lnTo>
                  <a:pt x="531" y="1"/>
                </a:lnTo>
                <a:lnTo>
                  <a:pt x="529" y="1"/>
                </a:lnTo>
                <a:lnTo>
                  <a:pt x="526" y="0"/>
                </a:lnTo>
                <a:lnTo>
                  <a:pt x="376" y="0"/>
                </a:lnTo>
                <a:lnTo>
                  <a:pt x="372" y="1"/>
                </a:lnTo>
                <a:lnTo>
                  <a:pt x="369" y="1"/>
                </a:lnTo>
                <a:lnTo>
                  <a:pt x="367" y="4"/>
                </a:lnTo>
                <a:lnTo>
                  <a:pt x="365" y="5"/>
                </a:lnTo>
                <a:lnTo>
                  <a:pt x="363" y="7"/>
                </a:lnTo>
                <a:lnTo>
                  <a:pt x="361" y="10"/>
                </a:lnTo>
                <a:lnTo>
                  <a:pt x="360" y="12"/>
                </a:lnTo>
                <a:lnTo>
                  <a:pt x="360" y="16"/>
                </a:lnTo>
                <a:lnTo>
                  <a:pt x="360" y="91"/>
                </a:lnTo>
                <a:lnTo>
                  <a:pt x="286" y="91"/>
                </a:lnTo>
                <a:lnTo>
                  <a:pt x="282" y="91"/>
                </a:lnTo>
                <a:lnTo>
                  <a:pt x="280" y="92"/>
                </a:lnTo>
                <a:lnTo>
                  <a:pt x="277" y="93"/>
                </a:lnTo>
                <a:lnTo>
                  <a:pt x="274" y="95"/>
                </a:lnTo>
                <a:lnTo>
                  <a:pt x="273" y="97"/>
                </a:lnTo>
                <a:lnTo>
                  <a:pt x="271" y="99"/>
                </a:lnTo>
                <a:lnTo>
                  <a:pt x="270" y="103"/>
                </a:lnTo>
                <a:lnTo>
                  <a:pt x="270" y="106"/>
                </a:lnTo>
                <a:lnTo>
                  <a:pt x="270" y="781"/>
                </a:lnTo>
                <a:lnTo>
                  <a:pt x="211" y="781"/>
                </a:lnTo>
                <a:lnTo>
                  <a:pt x="211" y="436"/>
                </a:lnTo>
                <a:lnTo>
                  <a:pt x="210" y="433"/>
                </a:lnTo>
                <a:lnTo>
                  <a:pt x="210" y="431"/>
                </a:lnTo>
                <a:lnTo>
                  <a:pt x="207" y="427"/>
                </a:lnTo>
                <a:lnTo>
                  <a:pt x="206" y="425"/>
                </a:lnTo>
                <a:lnTo>
                  <a:pt x="204" y="424"/>
                </a:lnTo>
                <a:lnTo>
                  <a:pt x="201" y="422"/>
                </a:lnTo>
                <a:lnTo>
                  <a:pt x="199" y="421"/>
                </a:lnTo>
                <a:lnTo>
                  <a:pt x="195" y="421"/>
                </a:lnTo>
                <a:lnTo>
                  <a:pt x="180" y="421"/>
                </a:lnTo>
                <a:lnTo>
                  <a:pt x="180" y="376"/>
                </a:lnTo>
                <a:lnTo>
                  <a:pt x="180" y="372"/>
                </a:lnTo>
                <a:lnTo>
                  <a:pt x="179" y="370"/>
                </a:lnTo>
                <a:lnTo>
                  <a:pt x="178" y="368"/>
                </a:lnTo>
                <a:lnTo>
                  <a:pt x="175" y="366"/>
                </a:lnTo>
                <a:lnTo>
                  <a:pt x="173" y="364"/>
                </a:lnTo>
                <a:lnTo>
                  <a:pt x="171" y="362"/>
                </a:lnTo>
                <a:lnTo>
                  <a:pt x="168" y="361"/>
                </a:lnTo>
                <a:lnTo>
                  <a:pt x="165" y="361"/>
                </a:lnTo>
                <a:lnTo>
                  <a:pt x="162" y="361"/>
                </a:lnTo>
                <a:lnTo>
                  <a:pt x="159" y="362"/>
                </a:lnTo>
                <a:lnTo>
                  <a:pt x="157" y="364"/>
                </a:lnTo>
                <a:lnTo>
                  <a:pt x="154" y="366"/>
                </a:lnTo>
                <a:lnTo>
                  <a:pt x="152" y="368"/>
                </a:lnTo>
                <a:lnTo>
                  <a:pt x="151" y="370"/>
                </a:lnTo>
                <a:lnTo>
                  <a:pt x="150" y="373"/>
                </a:lnTo>
                <a:lnTo>
                  <a:pt x="150" y="376"/>
                </a:lnTo>
                <a:lnTo>
                  <a:pt x="150" y="421"/>
                </a:lnTo>
                <a:lnTo>
                  <a:pt x="45" y="421"/>
                </a:lnTo>
                <a:lnTo>
                  <a:pt x="42" y="421"/>
                </a:lnTo>
                <a:lnTo>
                  <a:pt x="39" y="422"/>
                </a:lnTo>
                <a:lnTo>
                  <a:pt x="37" y="424"/>
                </a:lnTo>
                <a:lnTo>
                  <a:pt x="34" y="425"/>
                </a:lnTo>
                <a:lnTo>
                  <a:pt x="32" y="427"/>
                </a:lnTo>
                <a:lnTo>
                  <a:pt x="31" y="431"/>
                </a:lnTo>
                <a:lnTo>
                  <a:pt x="30" y="433"/>
                </a:lnTo>
                <a:lnTo>
                  <a:pt x="30" y="436"/>
                </a:lnTo>
                <a:lnTo>
                  <a:pt x="30" y="781"/>
                </a:lnTo>
                <a:lnTo>
                  <a:pt x="15" y="781"/>
                </a:lnTo>
                <a:lnTo>
                  <a:pt x="12" y="782"/>
                </a:lnTo>
                <a:lnTo>
                  <a:pt x="9" y="783"/>
                </a:lnTo>
                <a:lnTo>
                  <a:pt x="7" y="784"/>
                </a:lnTo>
                <a:lnTo>
                  <a:pt x="5" y="786"/>
                </a:lnTo>
                <a:lnTo>
                  <a:pt x="3" y="789"/>
                </a:lnTo>
                <a:lnTo>
                  <a:pt x="1" y="791"/>
                </a:lnTo>
                <a:lnTo>
                  <a:pt x="0" y="793"/>
                </a:lnTo>
                <a:lnTo>
                  <a:pt x="0" y="796"/>
                </a:lnTo>
                <a:lnTo>
                  <a:pt x="0" y="800"/>
                </a:lnTo>
                <a:lnTo>
                  <a:pt x="1" y="802"/>
                </a:lnTo>
                <a:lnTo>
                  <a:pt x="3" y="805"/>
                </a:lnTo>
                <a:lnTo>
                  <a:pt x="5" y="807"/>
                </a:lnTo>
                <a:lnTo>
                  <a:pt x="7" y="808"/>
                </a:lnTo>
                <a:lnTo>
                  <a:pt x="9" y="811"/>
                </a:lnTo>
                <a:lnTo>
                  <a:pt x="12" y="812"/>
                </a:lnTo>
                <a:lnTo>
                  <a:pt x="15" y="812"/>
                </a:lnTo>
                <a:lnTo>
                  <a:pt x="45" y="812"/>
                </a:lnTo>
                <a:lnTo>
                  <a:pt x="195" y="812"/>
                </a:lnTo>
                <a:lnTo>
                  <a:pt x="286" y="812"/>
                </a:lnTo>
                <a:lnTo>
                  <a:pt x="616" y="812"/>
                </a:lnTo>
                <a:lnTo>
                  <a:pt x="706" y="812"/>
                </a:lnTo>
                <a:lnTo>
                  <a:pt x="856" y="812"/>
                </a:lnTo>
                <a:lnTo>
                  <a:pt x="886" y="812"/>
                </a:lnTo>
                <a:lnTo>
                  <a:pt x="889" y="811"/>
                </a:lnTo>
                <a:lnTo>
                  <a:pt x="892" y="811"/>
                </a:lnTo>
                <a:lnTo>
                  <a:pt x="894" y="808"/>
                </a:lnTo>
                <a:lnTo>
                  <a:pt x="897" y="807"/>
                </a:lnTo>
                <a:lnTo>
                  <a:pt x="899" y="805"/>
                </a:lnTo>
                <a:lnTo>
                  <a:pt x="900" y="802"/>
                </a:lnTo>
                <a:lnTo>
                  <a:pt x="901" y="800"/>
                </a:lnTo>
                <a:lnTo>
                  <a:pt x="901" y="796"/>
                </a:lnTo>
                <a:lnTo>
                  <a:pt x="901" y="793"/>
                </a:lnTo>
                <a:lnTo>
                  <a:pt x="900" y="791"/>
                </a:lnTo>
                <a:lnTo>
                  <a:pt x="899" y="789"/>
                </a:lnTo>
                <a:lnTo>
                  <a:pt x="897" y="786"/>
                </a:lnTo>
                <a:lnTo>
                  <a:pt x="894" y="784"/>
                </a:lnTo>
                <a:lnTo>
                  <a:pt x="892" y="783"/>
                </a:lnTo>
                <a:lnTo>
                  <a:pt x="889" y="782"/>
                </a:lnTo>
                <a:lnTo>
                  <a:pt x="886" y="782"/>
                </a:lnTo>
                <a:lnTo>
                  <a:pt x="886" y="7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581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842F815E-1EBB-4835-98A6-76EC30982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F361-FF01-4EFF-B8C4-F84CB59E3A85}" type="datetime1">
              <a:rPr lang="en-US" smtClean="0"/>
              <a:t>7/21/2022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EB34E905-E329-4634-A423-59886F331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B7FB-DB05-4EC1-88BB-396A86FF9939}" type="slidenum">
              <a:rPr lang="en-US" smtClean="0"/>
              <a:t>4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2DFED2E-4FC4-4BFA-B0F6-416865C178E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609398"/>
          </a:xfrm>
        </p:spPr>
        <p:txBody>
          <a:bodyPr lIns="0" tIns="0" rIns="0" bIns="0" anchor="t">
            <a:spAutoFit/>
          </a:bodyPr>
          <a:lstStyle/>
          <a:p>
            <a:r>
              <a:rPr lang="en-US" dirty="0"/>
              <a:t>Analytics</a:t>
            </a:r>
          </a:p>
        </p:txBody>
      </p:sp>
      <p:sp>
        <p:nvSpPr>
          <p:cNvPr id="10" name="Decagon 9">
            <a:extLst>
              <a:ext uri="{FF2B5EF4-FFF2-40B4-BE49-F238E27FC236}">
                <a16:creationId xmlns="" xmlns:a16="http://schemas.microsoft.com/office/drawing/2014/main" id="{F0BECE8C-1D7E-43FB-A0DA-8EEB13471271}"/>
              </a:ext>
            </a:extLst>
          </p:cNvPr>
          <p:cNvSpPr/>
          <p:nvPr/>
        </p:nvSpPr>
        <p:spPr>
          <a:xfrm>
            <a:off x="4075011" y="1644447"/>
            <a:ext cx="4041978" cy="4041978"/>
          </a:xfrm>
          <a:prstGeom prst="decagon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73F8D5AB-C921-4D0C-8159-62AD2222B655}"/>
              </a:ext>
            </a:extLst>
          </p:cNvPr>
          <p:cNvSpPr/>
          <p:nvPr/>
        </p:nvSpPr>
        <p:spPr>
          <a:xfrm>
            <a:off x="5443032" y="1540630"/>
            <a:ext cx="156585" cy="156585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="" xmlns:a16="http://schemas.microsoft.com/office/drawing/2014/main" id="{9D714121-0284-41A5-B9A1-042CD828AEE9}"/>
              </a:ext>
            </a:extLst>
          </p:cNvPr>
          <p:cNvSpPr/>
          <p:nvPr/>
        </p:nvSpPr>
        <p:spPr>
          <a:xfrm>
            <a:off x="6667219" y="1540630"/>
            <a:ext cx="156585" cy="156585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="" xmlns:a16="http://schemas.microsoft.com/office/drawing/2014/main" id="{BFCF195F-7A6A-4801-A1B9-FB1CDA2923B2}"/>
              </a:ext>
            </a:extLst>
          </p:cNvPr>
          <p:cNvSpPr/>
          <p:nvPr/>
        </p:nvSpPr>
        <p:spPr>
          <a:xfrm>
            <a:off x="5443032" y="5608133"/>
            <a:ext cx="156585" cy="156585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="" xmlns:a16="http://schemas.microsoft.com/office/drawing/2014/main" id="{740C87DE-C909-4AFE-8F24-6E4ADECE9CF8}"/>
              </a:ext>
            </a:extLst>
          </p:cNvPr>
          <p:cNvSpPr/>
          <p:nvPr/>
        </p:nvSpPr>
        <p:spPr>
          <a:xfrm>
            <a:off x="6667219" y="5608133"/>
            <a:ext cx="156585" cy="156585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="" xmlns:a16="http://schemas.microsoft.com/office/drawing/2014/main" id="{4088697F-5000-43C2-A7F5-7CA4E3ACB2B7}"/>
              </a:ext>
            </a:extLst>
          </p:cNvPr>
          <p:cNvSpPr/>
          <p:nvPr/>
        </p:nvSpPr>
        <p:spPr>
          <a:xfrm>
            <a:off x="3996720" y="3587144"/>
            <a:ext cx="156585" cy="156585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="" xmlns:a16="http://schemas.microsoft.com/office/drawing/2014/main" id="{B8E493F8-84FC-4713-9DBF-0B046925AAF0}"/>
              </a:ext>
            </a:extLst>
          </p:cNvPr>
          <p:cNvSpPr/>
          <p:nvPr/>
        </p:nvSpPr>
        <p:spPr>
          <a:xfrm>
            <a:off x="8038697" y="3587144"/>
            <a:ext cx="156585" cy="156585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="" xmlns:a16="http://schemas.microsoft.com/office/drawing/2014/main" id="{EF802275-F6ED-43D5-92D6-C0129B55BBE3}"/>
              </a:ext>
            </a:extLst>
          </p:cNvPr>
          <p:cNvSpPr/>
          <p:nvPr/>
        </p:nvSpPr>
        <p:spPr>
          <a:xfrm>
            <a:off x="7667222" y="2371447"/>
            <a:ext cx="156585" cy="156585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="" xmlns:a16="http://schemas.microsoft.com/office/drawing/2014/main" id="{860E7C3C-ACED-4597-A357-6C3596430403}"/>
              </a:ext>
            </a:extLst>
          </p:cNvPr>
          <p:cNvSpPr/>
          <p:nvPr/>
        </p:nvSpPr>
        <p:spPr>
          <a:xfrm>
            <a:off x="4368195" y="2371447"/>
            <a:ext cx="156585" cy="156585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="" xmlns:a16="http://schemas.microsoft.com/office/drawing/2014/main" id="{AAB594F2-BB87-4E40-87D8-B88B386BD213}"/>
              </a:ext>
            </a:extLst>
          </p:cNvPr>
          <p:cNvSpPr/>
          <p:nvPr/>
        </p:nvSpPr>
        <p:spPr>
          <a:xfrm>
            <a:off x="7667222" y="4849106"/>
            <a:ext cx="156585" cy="156585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6E8CAD90-E610-469F-9060-9C583BAA11E9}"/>
              </a:ext>
            </a:extLst>
          </p:cNvPr>
          <p:cNvSpPr/>
          <p:nvPr/>
        </p:nvSpPr>
        <p:spPr>
          <a:xfrm>
            <a:off x="4368195" y="4849106"/>
            <a:ext cx="156585" cy="156585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itle 1">
            <a:extLst>
              <a:ext uri="{FF2B5EF4-FFF2-40B4-BE49-F238E27FC236}">
                <a16:creationId xmlns="" xmlns:a16="http://schemas.microsoft.com/office/drawing/2014/main" id="{77E46FEE-B9B7-4D25-86C6-363C3C2BE94E}"/>
              </a:ext>
            </a:extLst>
          </p:cNvPr>
          <p:cNvSpPr txBox="1">
            <a:spLocks/>
          </p:cNvSpPr>
          <p:nvPr/>
        </p:nvSpPr>
        <p:spPr>
          <a:xfrm>
            <a:off x="2809875" y="2338940"/>
            <a:ext cx="1393560" cy="2215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600" b="1" dirty="0"/>
              <a:t>LOREM IPSUM</a:t>
            </a:r>
          </a:p>
        </p:txBody>
      </p:sp>
      <p:sp>
        <p:nvSpPr>
          <p:cNvPr id="43" name="Title 1">
            <a:extLst>
              <a:ext uri="{FF2B5EF4-FFF2-40B4-BE49-F238E27FC236}">
                <a16:creationId xmlns="" xmlns:a16="http://schemas.microsoft.com/office/drawing/2014/main" id="{A5317EB4-697E-4413-B2FA-AD1A854684BF}"/>
              </a:ext>
            </a:extLst>
          </p:cNvPr>
          <p:cNvSpPr txBox="1">
            <a:spLocks/>
          </p:cNvSpPr>
          <p:nvPr/>
        </p:nvSpPr>
        <p:spPr>
          <a:xfrm>
            <a:off x="2809875" y="4816598"/>
            <a:ext cx="1393560" cy="2215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600" b="1" dirty="0"/>
              <a:t>LOREM IPSUM</a:t>
            </a:r>
          </a:p>
        </p:txBody>
      </p:sp>
      <p:sp>
        <p:nvSpPr>
          <p:cNvPr id="44" name="Title 1">
            <a:extLst>
              <a:ext uri="{FF2B5EF4-FFF2-40B4-BE49-F238E27FC236}">
                <a16:creationId xmlns="" xmlns:a16="http://schemas.microsoft.com/office/drawing/2014/main" id="{35F1A615-C29A-4E15-8402-E54D86B526CF}"/>
              </a:ext>
            </a:extLst>
          </p:cNvPr>
          <p:cNvSpPr txBox="1">
            <a:spLocks/>
          </p:cNvSpPr>
          <p:nvPr/>
        </p:nvSpPr>
        <p:spPr>
          <a:xfrm>
            <a:off x="7988565" y="2338940"/>
            <a:ext cx="1393560" cy="2215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LOREM IPSUM</a:t>
            </a:r>
          </a:p>
        </p:txBody>
      </p:sp>
      <p:sp>
        <p:nvSpPr>
          <p:cNvPr id="45" name="Title 1">
            <a:extLst>
              <a:ext uri="{FF2B5EF4-FFF2-40B4-BE49-F238E27FC236}">
                <a16:creationId xmlns="" xmlns:a16="http://schemas.microsoft.com/office/drawing/2014/main" id="{809C33F6-A049-445B-8D3C-659E3EC2DAA0}"/>
              </a:ext>
            </a:extLst>
          </p:cNvPr>
          <p:cNvSpPr txBox="1">
            <a:spLocks/>
          </p:cNvSpPr>
          <p:nvPr/>
        </p:nvSpPr>
        <p:spPr>
          <a:xfrm>
            <a:off x="7988565" y="4816598"/>
            <a:ext cx="1393560" cy="2215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LOREM IPSUM</a:t>
            </a:r>
          </a:p>
        </p:txBody>
      </p:sp>
      <p:sp>
        <p:nvSpPr>
          <p:cNvPr id="46" name="Title 1">
            <a:extLst>
              <a:ext uri="{FF2B5EF4-FFF2-40B4-BE49-F238E27FC236}">
                <a16:creationId xmlns="" xmlns:a16="http://schemas.microsoft.com/office/drawing/2014/main" id="{8F1091C6-0481-4F73-8CEC-C722E6831CF5}"/>
              </a:ext>
            </a:extLst>
          </p:cNvPr>
          <p:cNvSpPr txBox="1">
            <a:spLocks/>
          </p:cNvSpPr>
          <p:nvPr/>
        </p:nvSpPr>
        <p:spPr>
          <a:xfrm>
            <a:off x="6998575" y="5575626"/>
            <a:ext cx="1393560" cy="2215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LOREM IPSUM</a:t>
            </a:r>
          </a:p>
        </p:txBody>
      </p:sp>
      <p:sp>
        <p:nvSpPr>
          <p:cNvPr id="47" name="Title 1">
            <a:extLst>
              <a:ext uri="{FF2B5EF4-FFF2-40B4-BE49-F238E27FC236}">
                <a16:creationId xmlns="" xmlns:a16="http://schemas.microsoft.com/office/drawing/2014/main" id="{8EDA86C2-EA29-4986-BC16-BD4B0D87DDE5}"/>
              </a:ext>
            </a:extLst>
          </p:cNvPr>
          <p:cNvSpPr txBox="1">
            <a:spLocks/>
          </p:cNvSpPr>
          <p:nvPr/>
        </p:nvSpPr>
        <p:spPr>
          <a:xfrm>
            <a:off x="3799866" y="5575626"/>
            <a:ext cx="1393560" cy="2215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600" b="1" dirty="0"/>
              <a:t>LOREM IPSUM</a:t>
            </a:r>
          </a:p>
        </p:txBody>
      </p:sp>
      <p:sp>
        <p:nvSpPr>
          <p:cNvPr id="67" name="Title 1">
            <a:extLst>
              <a:ext uri="{FF2B5EF4-FFF2-40B4-BE49-F238E27FC236}">
                <a16:creationId xmlns="" xmlns:a16="http://schemas.microsoft.com/office/drawing/2014/main" id="{E6B60CB2-6B00-4111-B4E7-20765323BC74}"/>
              </a:ext>
            </a:extLst>
          </p:cNvPr>
          <p:cNvSpPr txBox="1">
            <a:spLocks/>
          </p:cNvSpPr>
          <p:nvPr/>
        </p:nvSpPr>
        <p:spPr>
          <a:xfrm>
            <a:off x="8392134" y="3560140"/>
            <a:ext cx="1393560" cy="2215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LOREM IPSUM</a:t>
            </a:r>
          </a:p>
        </p:txBody>
      </p:sp>
      <p:sp>
        <p:nvSpPr>
          <p:cNvPr id="68" name="Title 1">
            <a:extLst>
              <a:ext uri="{FF2B5EF4-FFF2-40B4-BE49-F238E27FC236}">
                <a16:creationId xmlns="" xmlns:a16="http://schemas.microsoft.com/office/drawing/2014/main" id="{E9559868-E1B4-46FA-80AE-8C2ABEB44885}"/>
              </a:ext>
            </a:extLst>
          </p:cNvPr>
          <p:cNvSpPr txBox="1">
            <a:spLocks/>
          </p:cNvSpPr>
          <p:nvPr/>
        </p:nvSpPr>
        <p:spPr>
          <a:xfrm>
            <a:off x="2406305" y="3560140"/>
            <a:ext cx="1393560" cy="2215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600" b="1" dirty="0"/>
              <a:t>LOREM IPSUM</a:t>
            </a:r>
          </a:p>
        </p:txBody>
      </p:sp>
      <p:sp>
        <p:nvSpPr>
          <p:cNvPr id="69" name="Title 1">
            <a:extLst>
              <a:ext uri="{FF2B5EF4-FFF2-40B4-BE49-F238E27FC236}">
                <a16:creationId xmlns="" xmlns:a16="http://schemas.microsoft.com/office/drawing/2014/main" id="{1EEC3394-E3BD-400A-AB87-6A18B86A198D}"/>
              </a:ext>
            </a:extLst>
          </p:cNvPr>
          <p:cNvSpPr txBox="1">
            <a:spLocks/>
          </p:cNvSpPr>
          <p:nvPr/>
        </p:nvSpPr>
        <p:spPr>
          <a:xfrm>
            <a:off x="6998575" y="1508123"/>
            <a:ext cx="1393560" cy="2215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/>
              <a:t>LOREM IPSUM</a:t>
            </a:r>
          </a:p>
        </p:txBody>
      </p:sp>
      <p:sp>
        <p:nvSpPr>
          <p:cNvPr id="70" name="Title 1">
            <a:extLst>
              <a:ext uri="{FF2B5EF4-FFF2-40B4-BE49-F238E27FC236}">
                <a16:creationId xmlns="" xmlns:a16="http://schemas.microsoft.com/office/drawing/2014/main" id="{45D86BDB-ECCD-49B8-88C2-0414BDF10B15}"/>
              </a:ext>
            </a:extLst>
          </p:cNvPr>
          <p:cNvSpPr txBox="1">
            <a:spLocks/>
          </p:cNvSpPr>
          <p:nvPr/>
        </p:nvSpPr>
        <p:spPr>
          <a:xfrm>
            <a:off x="3799866" y="1508123"/>
            <a:ext cx="1393560" cy="2215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600" b="1" dirty="0"/>
              <a:t>LOREM IPSUM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60145234-CE50-4784-AA6D-2CBCC1F4BCA0}"/>
              </a:ext>
            </a:extLst>
          </p:cNvPr>
          <p:cNvGrpSpPr/>
          <p:nvPr/>
        </p:nvGrpSpPr>
        <p:grpSpPr>
          <a:xfrm>
            <a:off x="5519037" y="3089072"/>
            <a:ext cx="1153926" cy="1152728"/>
            <a:chOff x="-6280150" y="376238"/>
            <a:chExt cx="6115050" cy="6108700"/>
          </a:xfrm>
          <a:solidFill>
            <a:schemeClr val="accent4"/>
          </a:solidFill>
        </p:grpSpPr>
        <p:sp>
          <p:nvSpPr>
            <p:cNvPr id="72" name="Freeform 5">
              <a:extLst>
                <a:ext uri="{FF2B5EF4-FFF2-40B4-BE49-F238E27FC236}">
                  <a16:creationId xmlns="" xmlns:a16="http://schemas.microsoft.com/office/drawing/2014/main" id="{1ECF9BF4-5D7B-4BCC-87DE-1CD241358A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280150" y="376238"/>
              <a:ext cx="6115050" cy="6108700"/>
            </a:xfrm>
            <a:custGeom>
              <a:avLst/>
              <a:gdLst>
                <a:gd name="T0" fmla="*/ 2036 w 2048"/>
                <a:gd name="T1" fmla="*/ 376 h 2048"/>
                <a:gd name="T2" fmla="*/ 1672 w 2048"/>
                <a:gd name="T3" fmla="*/ 12 h 2048"/>
                <a:gd name="T4" fmla="*/ 1644 w 2048"/>
                <a:gd name="T5" fmla="*/ 0 h 2048"/>
                <a:gd name="T6" fmla="*/ 456 w 2048"/>
                <a:gd name="T7" fmla="*/ 0 h 2048"/>
                <a:gd name="T8" fmla="*/ 336 w 2048"/>
                <a:gd name="T9" fmla="*/ 120 h 2048"/>
                <a:gd name="T10" fmla="*/ 336 w 2048"/>
                <a:gd name="T11" fmla="*/ 196 h 2048"/>
                <a:gd name="T12" fmla="*/ 0 w 2048"/>
                <a:gd name="T13" fmla="*/ 688 h 2048"/>
                <a:gd name="T14" fmla="*/ 40 w 2048"/>
                <a:gd name="T15" fmla="*/ 728 h 2048"/>
                <a:gd name="T16" fmla="*/ 528 w 2048"/>
                <a:gd name="T17" fmla="*/ 728 h 2048"/>
                <a:gd name="T18" fmla="*/ 568 w 2048"/>
                <a:gd name="T19" fmla="*/ 688 h 2048"/>
                <a:gd name="T20" fmla="*/ 568 w 2048"/>
                <a:gd name="T21" fmla="*/ 200 h 2048"/>
                <a:gd name="T22" fmla="*/ 528 w 2048"/>
                <a:gd name="T23" fmla="*/ 160 h 2048"/>
                <a:gd name="T24" fmla="*/ 416 w 2048"/>
                <a:gd name="T25" fmla="*/ 172 h 2048"/>
                <a:gd name="T26" fmla="*/ 416 w 2048"/>
                <a:gd name="T27" fmla="*/ 120 h 2048"/>
                <a:gd name="T28" fmla="*/ 456 w 2048"/>
                <a:gd name="T29" fmla="*/ 80 h 2048"/>
                <a:gd name="T30" fmla="*/ 1604 w 2048"/>
                <a:gd name="T31" fmla="*/ 80 h 2048"/>
                <a:gd name="T32" fmla="*/ 1604 w 2048"/>
                <a:gd name="T33" fmla="*/ 324 h 2048"/>
                <a:gd name="T34" fmla="*/ 1724 w 2048"/>
                <a:gd name="T35" fmla="*/ 444 h 2048"/>
                <a:gd name="T36" fmla="*/ 1968 w 2048"/>
                <a:gd name="T37" fmla="*/ 444 h 2048"/>
                <a:gd name="T38" fmla="*/ 1968 w 2048"/>
                <a:gd name="T39" fmla="*/ 1928 h 2048"/>
                <a:gd name="T40" fmla="*/ 1928 w 2048"/>
                <a:gd name="T41" fmla="*/ 1968 h 2048"/>
                <a:gd name="T42" fmla="*/ 456 w 2048"/>
                <a:gd name="T43" fmla="*/ 1968 h 2048"/>
                <a:gd name="T44" fmla="*/ 416 w 2048"/>
                <a:gd name="T45" fmla="*/ 1928 h 2048"/>
                <a:gd name="T46" fmla="*/ 416 w 2048"/>
                <a:gd name="T47" fmla="*/ 1585 h 2048"/>
                <a:gd name="T48" fmla="*/ 376 w 2048"/>
                <a:gd name="T49" fmla="*/ 1545 h 2048"/>
                <a:gd name="T50" fmla="*/ 336 w 2048"/>
                <a:gd name="T51" fmla="*/ 1585 h 2048"/>
                <a:gd name="T52" fmla="*/ 336 w 2048"/>
                <a:gd name="T53" fmla="*/ 1928 h 2048"/>
                <a:gd name="T54" fmla="*/ 456 w 2048"/>
                <a:gd name="T55" fmla="*/ 2048 h 2048"/>
                <a:gd name="T56" fmla="*/ 1928 w 2048"/>
                <a:gd name="T57" fmla="*/ 2048 h 2048"/>
                <a:gd name="T58" fmla="*/ 2048 w 2048"/>
                <a:gd name="T59" fmla="*/ 1928 h 2048"/>
                <a:gd name="T60" fmla="*/ 2048 w 2048"/>
                <a:gd name="T61" fmla="*/ 404 h 2048"/>
                <a:gd name="T62" fmla="*/ 2036 w 2048"/>
                <a:gd name="T63" fmla="*/ 376 h 2048"/>
                <a:gd name="T64" fmla="*/ 488 w 2048"/>
                <a:gd name="T65" fmla="*/ 648 h 2048"/>
                <a:gd name="T66" fmla="*/ 82 w 2048"/>
                <a:gd name="T67" fmla="*/ 648 h 2048"/>
                <a:gd name="T68" fmla="*/ 488 w 2048"/>
                <a:gd name="T69" fmla="*/ 242 h 2048"/>
                <a:gd name="T70" fmla="*/ 488 w 2048"/>
                <a:gd name="T71" fmla="*/ 648 h 2048"/>
                <a:gd name="T72" fmla="*/ 1684 w 2048"/>
                <a:gd name="T73" fmla="*/ 324 h 2048"/>
                <a:gd name="T74" fmla="*/ 1684 w 2048"/>
                <a:gd name="T75" fmla="*/ 137 h 2048"/>
                <a:gd name="T76" fmla="*/ 1911 w 2048"/>
                <a:gd name="T77" fmla="*/ 364 h 2048"/>
                <a:gd name="T78" fmla="*/ 1724 w 2048"/>
                <a:gd name="T79" fmla="*/ 364 h 2048"/>
                <a:gd name="T80" fmla="*/ 1684 w 2048"/>
                <a:gd name="T81" fmla="*/ 324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48" h="2048">
                  <a:moveTo>
                    <a:pt x="2036" y="376"/>
                  </a:moveTo>
                  <a:cubicBezTo>
                    <a:pt x="1672" y="12"/>
                    <a:pt x="1672" y="12"/>
                    <a:pt x="1672" y="12"/>
                  </a:cubicBezTo>
                  <a:cubicBezTo>
                    <a:pt x="1665" y="4"/>
                    <a:pt x="1655" y="0"/>
                    <a:pt x="1644" y="0"/>
                  </a:cubicBezTo>
                  <a:cubicBezTo>
                    <a:pt x="456" y="0"/>
                    <a:pt x="456" y="0"/>
                    <a:pt x="456" y="0"/>
                  </a:cubicBezTo>
                  <a:cubicBezTo>
                    <a:pt x="390" y="0"/>
                    <a:pt x="336" y="54"/>
                    <a:pt x="336" y="120"/>
                  </a:cubicBezTo>
                  <a:cubicBezTo>
                    <a:pt x="336" y="196"/>
                    <a:pt x="336" y="196"/>
                    <a:pt x="336" y="196"/>
                  </a:cubicBezTo>
                  <a:cubicBezTo>
                    <a:pt x="140" y="273"/>
                    <a:pt x="0" y="465"/>
                    <a:pt x="0" y="688"/>
                  </a:cubicBezTo>
                  <a:cubicBezTo>
                    <a:pt x="0" y="710"/>
                    <a:pt x="18" y="728"/>
                    <a:pt x="40" y="728"/>
                  </a:cubicBezTo>
                  <a:cubicBezTo>
                    <a:pt x="528" y="728"/>
                    <a:pt x="528" y="728"/>
                    <a:pt x="528" y="728"/>
                  </a:cubicBezTo>
                  <a:cubicBezTo>
                    <a:pt x="550" y="728"/>
                    <a:pt x="568" y="710"/>
                    <a:pt x="568" y="688"/>
                  </a:cubicBezTo>
                  <a:cubicBezTo>
                    <a:pt x="568" y="200"/>
                    <a:pt x="568" y="200"/>
                    <a:pt x="568" y="200"/>
                  </a:cubicBezTo>
                  <a:cubicBezTo>
                    <a:pt x="568" y="178"/>
                    <a:pt x="550" y="160"/>
                    <a:pt x="528" y="160"/>
                  </a:cubicBezTo>
                  <a:cubicBezTo>
                    <a:pt x="490" y="160"/>
                    <a:pt x="452" y="164"/>
                    <a:pt x="416" y="172"/>
                  </a:cubicBezTo>
                  <a:cubicBezTo>
                    <a:pt x="416" y="120"/>
                    <a:pt x="416" y="120"/>
                    <a:pt x="416" y="120"/>
                  </a:cubicBezTo>
                  <a:cubicBezTo>
                    <a:pt x="416" y="98"/>
                    <a:pt x="434" y="80"/>
                    <a:pt x="456" y="80"/>
                  </a:cubicBezTo>
                  <a:cubicBezTo>
                    <a:pt x="1604" y="80"/>
                    <a:pt x="1604" y="80"/>
                    <a:pt x="1604" y="80"/>
                  </a:cubicBezTo>
                  <a:cubicBezTo>
                    <a:pt x="1604" y="324"/>
                    <a:pt x="1604" y="324"/>
                    <a:pt x="1604" y="324"/>
                  </a:cubicBezTo>
                  <a:cubicBezTo>
                    <a:pt x="1604" y="390"/>
                    <a:pt x="1658" y="444"/>
                    <a:pt x="1724" y="444"/>
                  </a:cubicBezTo>
                  <a:cubicBezTo>
                    <a:pt x="1968" y="444"/>
                    <a:pt x="1968" y="444"/>
                    <a:pt x="1968" y="444"/>
                  </a:cubicBezTo>
                  <a:cubicBezTo>
                    <a:pt x="1968" y="1928"/>
                    <a:pt x="1968" y="1928"/>
                    <a:pt x="1968" y="1928"/>
                  </a:cubicBezTo>
                  <a:cubicBezTo>
                    <a:pt x="1968" y="1950"/>
                    <a:pt x="1950" y="1968"/>
                    <a:pt x="1928" y="1968"/>
                  </a:cubicBezTo>
                  <a:cubicBezTo>
                    <a:pt x="456" y="1968"/>
                    <a:pt x="456" y="1968"/>
                    <a:pt x="456" y="1968"/>
                  </a:cubicBezTo>
                  <a:cubicBezTo>
                    <a:pt x="434" y="1968"/>
                    <a:pt x="416" y="1950"/>
                    <a:pt x="416" y="1928"/>
                  </a:cubicBezTo>
                  <a:cubicBezTo>
                    <a:pt x="416" y="1585"/>
                    <a:pt x="416" y="1585"/>
                    <a:pt x="416" y="1585"/>
                  </a:cubicBezTo>
                  <a:cubicBezTo>
                    <a:pt x="416" y="1563"/>
                    <a:pt x="398" y="1545"/>
                    <a:pt x="376" y="1545"/>
                  </a:cubicBezTo>
                  <a:cubicBezTo>
                    <a:pt x="354" y="1545"/>
                    <a:pt x="336" y="1563"/>
                    <a:pt x="336" y="1585"/>
                  </a:cubicBezTo>
                  <a:cubicBezTo>
                    <a:pt x="336" y="1928"/>
                    <a:pt x="336" y="1928"/>
                    <a:pt x="336" y="1928"/>
                  </a:cubicBezTo>
                  <a:cubicBezTo>
                    <a:pt x="336" y="1994"/>
                    <a:pt x="390" y="2048"/>
                    <a:pt x="456" y="2048"/>
                  </a:cubicBezTo>
                  <a:cubicBezTo>
                    <a:pt x="1928" y="2048"/>
                    <a:pt x="1928" y="2048"/>
                    <a:pt x="1928" y="2048"/>
                  </a:cubicBezTo>
                  <a:cubicBezTo>
                    <a:pt x="1994" y="2048"/>
                    <a:pt x="2048" y="1994"/>
                    <a:pt x="2048" y="1928"/>
                  </a:cubicBezTo>
                  <a:cubicBezTo>
                    <a:pt x="2048" y="404"/>
                    <a:pt x="2048" y="404"/>
                    <a:pt x="2048" y="404"/>
                  </a:cubicBezTo>
                  <a:cubicBezTo>
                    <a:pt x="2048" y="393"/>
                    <a:pt x="2044" y="383"/>
                    <a:pt x="2036" y="376"/>
                  </a:cubicBezTo>
                  <a:close/>
                  <a:moveTo>
                    <a:pt x="488" y="648"/>
                  </a:moveTo>
                  <a:cubicBezTo>
                    <a:pt x="82" y="648"/>
                    <a:pt x="82" y="648"/>
                    <a:pt x="82" y="648"/>
                  </a:cubicBezTo>
                  <a:cubicBezTo>
                    <a:pt x="101" y="433"/>
                    <a:pt x="273" y="261"/>
                    <a:pt x="488" y="242"/>
                  </a:cubicBezTo>
                  <a:cubicBezTo>
                    <a:pt x="488" y="648"/>
                    <a:pt x="488" y="648"/>
                    <a:pt x="488" y="648"/>
                  </a:cubicBezTo>
                  <a:close/>
                  <a:moveTo>
                    <a:pt x="1684" y="324"/>
                  </a:moveTo>
                  <a:cubicBezTo>
                    <a:pt x="1684" y="137"/>
                    <a:pt x="1684" y="137"/>
                    <a:pt x="1684" y="137"/>
                  </a:cubicBezTo>
                  <a:cubicBezTo>
                    <a:pt x="1911" y="364"/>
                    <a:pt x="1911" y="364"/>
                    <a:pt x="1911" y="364"/>
                  </a:cubicBezTo>
                  <a:cubicBezTo>
                    <a:pt x="1724" y="364"/>
                    <a:pt x="1724" y="364"/>
                    <a:pt x="1724" y="364"/>
                  </a:cubicBezTo>
                  <a:cubicBezTo>
                    <a:pt x="1702" y="364"/>
                    <a:pt x="1684" y="346"/>
                    <a:pt x="1684" y="3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">
              <a:extLst>
                <a:ext uri="{FF2B5EF4-FFF2-40B4-BE49-F238E27FC236}">
                  <a16:creationId xmlns="" xmlns:a16="http://schemas.microsoft.com/office/drawing/2014/main" id="{E0547CBB-A965-4730-A130-187A38171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276850" y="4551363"/>
              <a:ext cx="238125" cy="239713"/>
            </a:xfrm>
            <a:custGeom>
              <a:avLst/>
              <a:gdLst>
                <a:gd name="T0" fmla="*/ 12 w 80"/>
                <a:gd name="T1" fmla="*/ 12 h 80"/>
                <a:gd name="T2" fmla="*/ 0 w 80"/>
                <a:gd name="T3" fmla="*/ 40 h 80"/>
                <a:gd name="T4" fmla="*/ 12 w 80"/>
                <a:gd name="T5" fmla="*/ 68 h 80"/>
                <a:gd name="T6" fmla="*/ 40 w 80"/>
                <a:gd name="T7" fmla="*/ 80 h 80"/>
                <a:gd name="T8" fmla="*/ 68 w 80"/>
                <a:gd name="T9" fmla="*/ 68 h 80"/>
                <a:gd name="T10" fmla="*/ 80 w 80"/>
                <a:gd name="T11" fmla="*/ 40 h 80"/>
                <a:gd name="T12" fmla="*/ 68 w 80"/>
                <a:gd name="T13" fmla="*/ 12 h 80"/>
                <a:gd name="T14" fmla="*/ 40 w 80"/>
                <a:gd name="T15" fmla="*/ 0 h 80"/>
                <a:gd name="T16" fmla="*/ 12 w 80"/>
                <a:gd name="T17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0">
                  <a:moveTo>
                    <a:pt x="12" y="12"/>
                  </a:moveTo>
                  <a:cubicBezTo>
                    <a:pt x="4" y="19"/>
                    <a:pt x="0" y="29"/>
                    <a:pt x="0" y="40"/>
                  </a:cubicBezTo>
                  <a:cubicBezTo>
                    <a:pt x="0" y="51"/>
                    <a:pt x="4" y="61"/>
                    <a:pt x="12" y="68"/>
                  </a:cubicBezTo>
                  <a:cubicBezTo>
                    <a:pt x="19" y="76"/>
                    <a:pt x="29" y="80"/>
                    <a:pt x="40" y="80"/>
                  </a:cubicBezTo>
                  <a:cubicBezTo>
                    <a:pt x="51" y="80"/>
                    <a:pt x="61" y="76"/>
                    <a:pt x="68" y="68"/>
                  </a:cubicBezTo>
                  <a:cubicBezTo>
                    <a:pt x="76" y="61"/>
                    <a:pt x="80" y="51"/>
                    <a:pt x="80" y="40"/>
                  </a:cubicBezTo>
                  <a:cubicBezTo>
                    <a:pt x="80" y="29"/>
                    <a:pt x="76" y="19"/>
                    <a:pt x="68" y="12"/>
                  </a:cubicBezTo>
                  <a:cubicBezTo>
                    <a:pt x="61" y="4"/>
                    <a:pt x="51" y="0"/>
                    <a:pt x="40" y="0"/>
                  </a:cubicBezTo>
                  <a:cubicBezTo>
                    <a:pt x="29" y="0"/>
                    <a:pt x="19" y="4"/>
                    <a:pt x="1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">
              <a:extLst>
                <a:ext uri="{FF2B5EF4-FFF2-40B4-BE49-F238E27FC236}">
                  <a16:creationId xmlns="" xmlns:a16="http://schemas.microsoft.com/office/drawing/2014/main" id="{1E90AEED-4484-4A60-BC65-E05003B62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853113" y="1279526"/>
              <a:ext cx="3155950" cy="3152775"/>
            </a:xfrm>
            <a:custGeom>
              <a:avLst/>
              <a:gdLst>
                <a:gd name="T0" fmla="*/ 1057 w 1057"/>
                <a:gd name="T1" fmla="*/ 529 h 1057"/>
                <a:gd name="T2" fmla="*/ 529 w 1057"/>
                <a:gd name="T3" fmla="*/ 0 h 1057"/>
                <a:gd name="T4" fmla="*/ 489 w 1057"/>
                <a:gd name="T5" fmla="*/ 40 h 1057"/>
                <a:gd name="T6" fmla="*/ 489 w 1057"/>
                <a:gd name="T7" fmla="*/ 489 h 1057"/>
                <a:gd name="T8" fmla="*/ 40 w 1057"/>
                <a:gd name="T9" fmla="*/ 489 h 1057"/>
                <a:gd name="T10" fmla="*/ 0 w 1057"/>
                <a:gd name="T11" fmla="*/ 529 h 1057"/>
                <a:gd name="T12" fmla="*/ 529 w 1057"/>
                <a:gd name="T13" fmla="*/ 1057 h 1057"/>
                <a:gd name="T14" fmla="*/ 1057 w 1057"/>
                <a:gd name="T15" fmla="*/ 529 h 1057"/>
                <a:gd name="T16" fmla="*/ 816 w 1057"/>
                <a:gd name="T17" fmla="*/ 185 h 1057"/>
                <a:gd name="T18" fmla="*/ 569 w 1057"/>
                <a:gd name="T19" fmla="*/ 432 h 1057"/>
                <a:gd name="T20" fmla="*/ 569 w 1057"/>
                <a:gd name="T21" fmla="*/ 82 h 1057"/>
                <a:gd name="T22" fmla="*/ 816 w 1057"/>
                <a:gd name="T23" fmla="*/ 185 h 1057"/>
                <a:gd name="T24" fmla="*/ 82 w 1057"/>
                <a:gd name="T25" fmla="*/ 569 h 1057"/>
                <a:gd name="T26" fmla="*/ 529 w 1057"/>
                <a:gd name="T27" fmla="*/ 569 h 1057"/>
                <a:gd name="T28" fmla="*/ 557 w 1057"/>
                <a:gd name="T29" fmla="*/ 557 h 1057"/>
                <a:gd name="T30" fmla="*/ 557 w 1057"/>
                <a:gd name="T31" fmla="*/ 557 h 1057"/>
                <a:gd name="T32" fmla="*/ 873 w 1057"/>
                <a:gd name="T33" fmla="*/ 241 h 1057"/>
                <a:gd name="T34" fmla="*/ 977 w 1057"/>
                <a:gd name="T35" fmla="*/ 529 h 1057"/>
                <a:gd name="T36" fmla="*/ 529 w 1057"/>
                <a:gd name="T37" fmla="*/ 977 h 1057"/>
                <a:gd name="T38" fmla="*/ 82 w 1057"/>
                <a:gd name="T39" fmla="*/ 569 h 1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7" h="1057">
                  <a:moveTo>
                    <a:pt x="1057" y="529"/>
                  </a:moveTo>
                  <a:cubicBezTo>
                    <a:pt x="1057" y="237"/>
                    <a:pt x="820" y="0"/>
                    <a:pt x="529" y="0"/>
                  </a:cubicBezTo>
                  <a:cubicBezTo>
                    <a:pt x="507" y="0"/>
                    <a:pt x="489" y="18"/>
                    <a:pt x="489" y="40"/>
                  </a:cubicBezTo>
                  <a:cubicBezTo>
                    <a:pt x="489" y="489"/>
                    <a:pt x="489" y="489"/>
                    <a:pt x="489" y="489"/>
                  </a:cubicBezTo>
                  <a:cubicBezTo>
                    <a:pt x="40" y="489"/>
                    <a:pt x="40" y="489"/>
                    <a:pt x="40" y="489"/>
                  </a:cubicBezTo>
                  <a:cubicBezTo>
                    <a:pt x="18" y="489"/>
                    <a:pt x="0" y="507"/>
                    <a:pt x="0" y="529"/>
                  </a:cubicBezTo>
                  <a:cubicBezTo>
                    <a:pt x="0" y="820"/>
                    <a:pt x="237" y="1057"/>
                    <a:pt x="529" y="1057"/>
                  </a:cubicBezTo>
                  <a:cubicBezTo>
                    <a:pt x="820" y="1057"/>
                    <a:pt x="1057" y="820"/>
                    <a:pt x="1057" y="529"/>
                  </a:cubicBezTo>
                  <a:close/>
                  <a:moveTo>
                    <a:pt x="816" y="185"/>
                  </a:moveTo>
                  <a:cubicBezTo>
                    <a:pt x="569" y="432"/>
                    <a:pt x="569" y="432"/>
                    <a:pt x="569" y="432"/>
                  </a:cubicBezTo>
                  <a:cubicBezTo>
                    <a:pt x="569" y="82"/>
                    <a:pt x="569" y="82"/>
                    <a:pt x="569" y="82"/>
                  </a:cubicBezTo>
                  <a:cubicBezTo>
                    <a:pt x="662" y="90"/>
                    <a:pt x="748" y="128"/>
                    <a:pt x="816" y="185"/>
                  </a:cubicBezTo>
                  <a:close/>
                  <a:moveTo>
                    <a:pt x="82" y="569"/>
                  </a:moveTo>
                  <a:cubicBezTo>
                    <a:pt x="529" y="569"/>
                    <a:pt x="529" y="569"/>
                    <a:pt x="529" y="569"/>
                  </a:cubicBezTo>
                  <a:cubicBezTo>
                    <a:pt x="540" y="569"/>
                    <a:pt x="550" y="564"/>
                    <a:pt x="557" y="557"/>
                  </a:cubicBezTo>
                  <a:cubicBezTo>
                    <a:pt x="557" y="557"/>
                    <a:pt x="557" y="557"/>
                    <a:pt x="557" y="557"/>
                  </a:cubicBezTo>
                  <a:cubicBezTo>
                    <a:pt x="873" y="241"/>
                    <a:pt x="873" y="241"/>
                    <a:pt x="873" y="241"/>
                  </a:cubicBezTo>
                  <a:cubicBezTo>
                    <a:pt x="938" y="319"/>
                    <a:pt x="977" y="419"/>
                    <a:pt x="977" y="529"/>
                  </a:cubicBezTo>
                  <a:cubicBezTo>
                    <a:pt x="977" y="776"/>
                    <a:pt x="776" y="977"/>
                    <a:pt x="529" y="977"/>
                  </a:cubicBezTo>
                  <a:cubicBezTo>
                    <a:pt x="295" y="977"/>
                    <a:pt x="102" y="797"/>
                    <a:pt x="82" y="5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8">
              <a:extLst>
                <a:ext uri="{FF2B5EF4-FFF2-40B4-BE49-F238E27FC236}">
                  <a16:creationId xmlns="" xmlns:a16="http://schemas.microsoft.com/office/drawing/2014/main" id="{463BB838-ADC5-4211-A3E6-8F8C34314A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440238" y="4140201"/>
              <a:ext cx="3749675" cy="1866900"/>
            </a:xfrm>
            <a:custGeom>
              <a:avLst/>
              <a:gdLst>
                <a:gd name="T0" fmla="*/ 547 w 1256"/>
                <a:gd name="T1" fmla="*/ 200 h 626"/>
                <a:gd name="T2" fmla="*/ 427 w 1256"/>
                <a:gd name="T3" fmla="*/ 80 h 626"/>
                <a:gd name="T4" fmla="*/ 307 w 1256"/>
                <a:gd name="T5" fmla="*/ 200 h 626"/>
                <a:gd name="T6" fmla="*/ 318 w 1256"/>
                <a:gd name="T7" fmla="*/ 251 h 626"/>
                <a:gd name="T8" fmla="*/ 171 w 1256"/>
                <a:gd name="T9" fmla="*/ 397 h 626"/>
                <a:gd name="T10" fmla="*/ 120 w 1256"/>
                <a:gd name="T11" fmla="*/ 386 h 626"/>
                <a:gd name="T12" fmla="*/ 0 w 1256"/>
                <a:gd name="T13" fmla="*/ 506 h 626"/>
                <a:gd name="T14" fmla="*/ 120 w 1256"/>
                <a:gd name="T15" fmla="*/ 626 h 626"/>
                <a:gd name="T16" fmla="*/ 240 w 1256"/>
                <a:gd name="T17" fmla="*/ 506 h 626"/>
                <a:gd name="T18" fmla="*/ 228 w 1256"/>
                <a:gd name="T19" fmla="*/ 454 h 626"/>
                <a:gd name="T20" fmla="*/ 374 w 1256"/>
                <a:gd name="T21" fmla="*/ 308 h 626"/>
                <a:gd name="T22" fmla="*/ 427 w 1256"/>
                <a:gd name="T23" fmla="*/ 320 h 626"/>
                <a:gd name="T24" fmla="*/ 486 w 1256"/>
                <a:gd name="T25" fmla="*/ 305 h 626"/>
                <a:gd name="T26" fmla="*/ 635 w 1256"/>
                <a:gd name="T27" fmla="*/ 453 h 626"/>
                <a:gd name="T28" fmla="*/ 623 w 1256"/>
                <a:gd name="T29" fmla="*/ 506 h 626"/>
                <a:gd name="T30" fmla="*/ 743 w 1256"/>
                <a:gd name="T31" fmla="*/ 626 h 626"/>
                <a:gd name="T32" fmla="*/ 863 w 1256"/>
                <a:gd name="T33" fmla="*/ 506 h 626"/>
                <a:gd name="T34" fmla="*/ 852 w 1256"/>
                <a:gd name="T35" fmla="*/ 455 h 626"/>
                <a:gd name="T36" fmla="*/ 1080 w 1256"/>
                <a:gd name="T37" fmla="*/ 226 h 626"/>
                <a:gd name="T38" fmla="*/ 1136 w 1256"/>
                <a:gd name="T39" fmla="*/ 240 h 626"/>
                <a:gd name="T40" fmla="*/ 1256 w 1256"/>
                <a:gd name="T41" fmla="*/ 120 h 626"/>
                <a:gd name="T42" fmla="*/ 1136 w 1256"/>
                <a:gd name="T43" fmla="*/ 0 h 626"/>
                <a:gd name="T44" fmla="*/ 1016 w 1256"/>
                <a:gd name="T45" fmla="*/ 120 h 626"/>
                <a:gd name="T46" fmla="*/ 1026 w 1256"/>
                <a:gd name="T47" fmla="*/ 167 h 626"/>
                <a:gd name="T48" fmla="*/ 795 w 1256"/>
                <a:gd name="T49" fmla="*/ 398 h 626"/>
                <a:gd name="T50" fmla="*/ 743 w 1256"/>
                <a:gd name="T51" fmla="*/ 386 h 626"/>
                <a:gd name="T52" fmla="*/ 692 w 1256"/>
                <a:gd name="T53" fmla="*/ 397 h 626"/>
                <a:gd name="T54" fmla="*/ 539 w 1256"/>
                <a:gd name="T55" fmla="*/ 244 h 626"/>
                <a:gd name="T56" fmla="*/ 547 w 1256"/>
                <a:gd name="T57" fmla="*/ 200 h 626"/>
                <a:gd name="T58" fmla="*/ 120 w 1256"/>
                <a:gd name="T59" fmla="*/ 546 h 626"/>
                <a:gd name="T60" fmla="*/ 80 w 1256"/>
                <a:gd name="T61" fmla="*/ 506 h 626"/>
                <a:gd name="T62" fmla="*/ 120 w 1256"/>
                <a:gd name="T63" fmla="*/ 466 h 626"/>
                <a:gd name="T64" fmla="*/ 147 w 1256"/>
                <a:gd name="T65" fmla="*/ 477 h 626"/>
                <a:gd name="T66" fmla="*/ 148 w 1256"/>
                <a:gd name="T67" fmla="*/ 477 h 626"/>
                <a:gd name="T68" fmla="*/ 148 w 1256"/>
                <a:gd name="T69" fmla="*/ 478 h 626"/>
                <a:gd name="T70" fmla="*/ 160 w 1256"/>
                <a:gd name="T71" fmla="*/ 506 h 626"/>
                <a:gd name="T72" fmla="*/ 120 w 1256"/>
                <a:gd name="T73" fmla="*/ 546 h 626"/>
                <a:gd name="T74" fmla="*/ 427 w 1256"/>
                <a:gd name="T75" fmla="*/ 240 h 626"/>
                <a:gd name="T76" fmla="*/ 387 w 1256"/>
                <a:gd name="T77" fmla="*/ 200 h 626"/>
                <a:gd name="T78" fmla="*/ 427 w 1256"/>
                <a:gd name="T79" fmla="*/ 160 h 626"/>
                <a:gd name="T80" fmla="*/ 467 w 1256"/>
                <a:gd name="T81" fmla="*/ 200 h 626"/>
                <a:gd name="T82" fmla="*/ 427 w 1256"/>
                <a:gd name="T83" fmla="*/ 240 h 626"/>
                <a:gd name="T84" fmla="*/ 1136 w 1256"/>
                <a:gd name="T85" fmla="*/ 80 h 626"/>
                <a:gd name="T86" fmla="*/ 1176 w 1256"/>
                <a:gd name="T87" fmla="*/ 120 h 626"/>
                <a:gd name="T88" fmla="*/ 1136 w 1256"/>
                <a:gd name="T89" fmla="*/ 160 h 626"/>
                <a:gd name="T90" fmla="*/ 1096 w 1256"/>
                <a:gd name="T91" fmla="*/ 120 h 626"/>
                <a:gd name="T92" fmla="*/ 1136 w 1256"/>
                <a:gd name="T93" fmla="*/ 80 h 626"/>
                <a:gd name="T94" fmla="*/ 783 w 1256"/>
                <a:gd name="T95" fmla="*/ 506 h 626"/>
                <a:gd name="T96" fmla="*/ 743 w 1256"/>
                <a:gd name="T97" fmla="*/ 546 h 626"/>
                <a:gd name="T98" fmla="*/ 703 w 1256"/>
                <a:gd name="T99" fmla="*/ 506 h 626"/>
                <a:gd name="T100" fmla="*/ 743 w 1256"/>
                <a:gd name="T101" fmla="*/ 466 h 626"/>
                <a:gd name="T102" fmla="*/ 783 w 1256"/>
                <a:gd name="T103" fmla="*/ 506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56" h="626">
                  <a:moveTo>
                    <a:pt x="547" y="200"/>
                  </a:moveTo>
                  <a:cubicBezTo>
                    <a:pt x="547" y="134"/>
                    <a:pt x="493" y="80"/>
                    <a:pt x="427" y="80"/>
                  </a:cubicBezTo>
                  <a:cubicBezTo>
                    <a:pt x="361" y="80"/>
                    <a:pt x="307" y="134"/>
                    <a:pt x="307" y="200"/>
                  </a:cubicBezTo>
                  <a:cubicBezTo>
                    <a:pt x="307" y="218"/>
                    <a:pt x="311" y="235"/>
                    <a:pt x="318" y="251"/>
                  </a:cubicBezTo>
                  <a:cubicBezTo>
                    <a:pt x="171" y="397"/>
                    <a:pt x="171" y="397"/>
                    <a:pt x="171" y="397"/>
                  </a:cubicBezTo>
                  <a:cubicBezTo>
                    <a:pt x="156" y="390"/>
                    <a:pt x="138" y="386"/>
                    <a:pt x="120" y="386"/>
                  </a:cubicBezTo>
                  <a:cubicBezTo>
                    <a:pt x="53" y="386"/>
                    <a:pt x="0" y="440"/>
                    <a:pt x="0" y="506"/>
                  </a:cubicBezTo>
                  <a:cubicBezTo>
                    <a:pt x="0" y="572"/>
                    <a:pt x="53" y="626"/>
                    <a:pt x="120" y="626"/>
                  </a:cubicBezTo>
                  <a:cubicBezTo>
                    <a:pt x="186" y="626"/>
                    <a:pt x="240" y="572"/>
                    <a:pt x="240" y="506"/>
                  </a:cubicBezTo>
                  <a:cubicBezTo>
                    <a:pt x="240" y="487"/>
                    <a:pt x="235" y="470"/>
                    <a:pt x="228" y="454"/>
                  </a:cubicBezTo>
                  <a:cubicBezTo>
                    <a:pt x="374" y="308"/>
                    <a:pt x="374" y="308"/>
                    <a:pt x="374" y="308"/>
                  </a:cubicBezTo>
                  <a:cubicBezTo>
                    <a:pt x="390" y="316"/>
                    <a:pt x="408" y="320"/>
                    <a:pt x="427" y="320"/>
                  </a:cubicBezTo>
                  <a:cubicBezTo>
                    <a:pt x="448" y="320"/>
                    <a:pt x="469" y="315"/>
                    <a:pt x="486" y="305"/>
                  </a:cubicBezTo>
                  <a:cubicBezTo>
                    <a:pt x="635" y="453"/>
                    <a:pt x="635" y="453"/>
                    <a:pt x="635" y="453"/>
                  </a:cubicBezTo>
                  <a:cubicBezTo>
                    <a:pt x="627" y="469"/>
                    <a:pt x="623" y="487"/>
                    <a:pt x="623" y="506"/>
                  </a:cubicBezTo>
                  <a:cubicBezTo>
                    <a:pt x="623" y="572"/>
                    <a:pt x="677" y="626"/>
                    <a:pt x="743" y="626"/>
                  </a:cubicBezTo>
                  <a:cubicBezTo>
                    <a:pt x="809" y="626"/>
                    <a:pt x="863" y="572"/>
                    <a:pt x="863" y="506"/>
                  </a:cubicBezTo>
                  <a:cubicBezTo>
                    <a:pt x="863" y="487"/>
                    <a:pt x="859" y="470"/>
                    <a:pt x="852" y="455"/>
                  </a:cubicBezTo>
                  <a:cubicBezTo>
                    <a:pt x="1080" y="226"/>
                    <a:pt x="1080" y="226"/>
                    <a:pt x="1080" y="226"/>
                  </a:cubicBezTo>
                  <a:cubicBezTo>
                    <a:pt x="1097" y="235"/>
                    <a:pt x="1116" y="240"/>
                    <a:pt x="1136" y="240"/>
                  </a:cubicBezTo>
                  <a:cubicBezTo>
                    <a:pt x="1202" y="240"/>
                    <a:pt x="1256" y="187"/>
                    <a:pt x="1256" y="120"/>
                  </a:cubicBezTo>
                  <a:cubicBezTo>
                    <a:pt x="1256" y="54"/>
                    <a:pt x="1202" y="0"/>
                    <a:pt x="1136" y="0"/>
                  </a:cubicBezTo>
                  <a:cubicBezTo>
                    <a:pt x="1070" y="0"/>
                    <a:pt x="1016" y="54"/>
                    <a:pt x="1016" y="120"/>
                  </a:cubicBezTo>
                  <a:cubicBezTo>
                    <a:pt x="1016" y="137"/>
                    <a:pt x="1020" y="153"/>
                    <a:pt x="1026" y="167"/>
                  </a:cubicBezTo>
                  <a:cubicBezTo>
                    <a:pt x="795" y="398"/>
                    <a:pt x="795" y="398"/>
                    <a:pt x="795" y="398"/>
                  </a:cubicBezTo>
                  <a:cubicBezTo>
                    <a:pt x="779" y="390"/>
                    <a:pt x="762" y="386"/>
                    <a:pt x="743" y="386"/>
                  </a:cubicBezTo>
                  <a:cubicBezTo>
                    <a:pt x="725" y="386"/>
                    <a:pt x="707" y="390"/>
                    <a:pt x="692" y="397"/>
                  </a:cubicBezTo>
                  <a:cubicBezTo>
                    <a:pt x="539" y="244"/>
                    <a:pt x="539" y="244"/>
                    <a:pt x="539" y="244"/>
                  </a:cubicBezTo>
                  <a:cubicBezTo>
                    <a:pt x="544" y="231"/>
                    <a:pt x="547" y="216"/>
                    <a:pt x="547" y="200"/>
                  </a:cubicBezTo>
                  <a:close/>
                  <a:moveTo>
                    <a:pt x="120" y="546"/>
                  </a:moveTo>
                  <a:cubicBezTo>
                    <a:pt x="98" y="546"/>
                    <a:pt x="80" y="528"/>
                    <a:pt x="80" y="506"/>
                  </a:cubicBezTo>
                  <a:cubicBezTo>
                    <a:pt x="80" y="484"/>
                    <a:pt x="98" y="466"/>
                    <a:pt x="120" y="466"/>
                  </a:cubicBezTo>
                  <a:cubicBezTo>
                    <a:pt x="130" y="466"/>
                    <a:pt x="140" y="470"/>
                    <a:pt x="147" y="477"/>
                  </a:cubicBezTo>
                  <a:cubicBezTo>
                    <a:pt x="147" y="477"/>
                    <a:pt x="148" y="477"/>
                    <a:pt x="148" y="477"/>
                  </a:cubicBezTo>
                  <a:cubicBezTo>
                    <a:pt x="148" y="478"/>
                    <a:pt x="148" y="478"/>
                    <a:pt x="148" y="478"/>
                  </a:cubicBezTo>
                  <a:cubicBezTo>
                    <a:pt x="155" y="485"/>
                    <a:pt x="160" y="495"/>
                    <a:pt x="160" y="506"/>
                  </a:cubicBezTo>
                  <a:cubicBezTo>
                    <a:pt x="160" y="528"/>
                    <a:pt x="142" y="546"/>
                    <a:pt x="120" y="546"/>
                  </a:cubicBezTo>
                  <a:close/>
                  <a:moveTo>
                    <a:pt x="427" y="240"/>
                  </a:moveTo>
                  <a:cubicBezTo>
                    <a:pt x="405" y="240"/>
                    <a:pt x="387" y="222"/>
                    <a:pt x="387" y="200"/>
                  </a:cubicBezTo>
                  <a:cubicBezTo>
                    <a:pt x="387" y="178"/>
                    <a:pt x="405" y="160"/>
                    <a:pt x="427" y="160"/>
                  </a:cubicBezTo>
                  <a:cubicBezTo>
                    <a:pt x="449" y="160"/>
                    <a:pt x="467" y="178"/>
                    <a:pt x="467" y="200"/>
                  </a:cubicBezTo>
                  <a:cubicBezTo>
                    <a:pt x="467" y="222"/>
                    <a:pt x="449" y="240"/>
                    <a:pt x="427" y="240"/>
                  </a:cubicBezTo>
                  <a:close/>
                  <a:moveTo>
                    <a:pt x="1136" y="80"/>
                  </a:moveTo>
                  <a:cubicBezTo>
                    <a:pt x="1158" y="80"/>
                    <a:pt x="1176" y="98"/>
                    <a:pt x="1176" y="120"/>
                  </a:cubicBezTo>
                  <a:cubicBezTo>
                    <a:pt x="1176" y="142"/>
                    <a:pt x="1158" y="160"/>
                    <a:pt x="1136" y="160"/>
                  </a:cubicBezTo>
                  <a:cubicBezTo>
                    <a:pt x="1114" y="160"/>
                    <a:pt x="1096" y="142"/>
                    <a:pt x="1096" y="120"/>
                  </a:cubicBezTo>
                  <a:cubicBezTo>
                    <a:pt x="1096" y="98"/>
                    <a:pt x="1114" y="80"/>
                    <a:pt x="1136" y="80"/>
                  </a:cubicBezTo>
                  <a:close/>
                  <a:moveTo>
                    <a:pt x="783" y="506"/>
                  </a:moveTo>
                  <a:cubicBezTo>
                    <a:pt x="783" y="528"/>
                    <a:pt x="765" y="546"/>
                    <a:pt x="743" y="546"/>
                  </a:cubicBezTo>
                  <a:cubicBezTo>
                    <a:pt x="721" y="546"/>
                    <a:pt x="703" y="528"/>
                    <a:pt x="703" y="506"/>
                  </a:cubicBezTo>
                  <a:cubicBezTo>
                    <a:pt x="703" y="484"/>
                    <a:pt x="721" y="466"/>
                    <a:pt x="743" y="466"/>
                  </a:cubicBezTo>
                  <a:cubicBezTo>
                    <a:pt x="765" y="466"/>
                    <a:pt x="783" y="484"/>
                    <a:pt x="783" y="5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">
              <a:extLst>
                <a:ext uri="{FF2B5EF4-FFF2-40B4-BE49-F238E27FC236}">
                  <a16:creationId xmlns="" xmlns:a16="http://schemas.microsoft.com/office/drawing/2014/main" id="{72BDFD56-B29C-42EC-94F5-84041AAAE84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95538" y="3179763"/>
              <a:ext cx="868363" cy="238125"/>
            </a:xfrm>
            <a:custGeom>
              <a:avLst/>
              <a:gdLst>
                <a:gd name="T0" fmla="*/ 40 w 291"/>
                <a:gd name="T1" fmla="*/ 80 h 80"/>
                <a:gd name="T2" fmla="*/ 251 w 291"/>
                <a:gd name="T3" fmla="*/ 80 h 80"/>
                <a:gd name="T4" fmla="*/ 291 w 291"/>
                <a:gd name="T5" fmla="*/ 40 h 80"/>
                <a:gd name="T6" fmla="*/ 251 w 291"/>
                <a:gd name="T7" fmla="*/ 0 h 80"/>
                <a:gd name="T8" fmla="*/ 40 w 291"/>
                <a:gd name="T9" fmla="*/ 0 h 80"/>
                <a:gd name="T10" fmla="*/ 0 w 291"/>
                <a:gd name="T11" fmla="*/ 40 h 80"/>
                <a:gd name="T12" fmla="*/ 40 w 291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1" h="80">
                  <a:moveTo>
                    <a:pt x="40" y="80"/>
                  </a:moveTo>
                  <a:cubicBezTo>
                    <a:pt x="251" y="80"/>
                    <a:pt x="251" y="80"/>
                    <a:pt x="251" y="80"/>
                  </a:cubicBezTo>
                  <a:cubicBezTo>
                    <a:pt x="273" y="80"/>
                    <a:pt x="291" y="62"/>
                    <a:pt x="291" y="40"/>
                  </a:cubicBezTo>
                  <a:cubicBezTo>
                    <a:pt x="291" y="18"/>
                    <a:pt x="273" y="0"/>
                    <a:pt x="25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0">
              <a:extLst>
                <a:ext uri="{FF2B5EF4-FFF2-40B4-BE49-F238E27FC236}">
                  <a16:creationId xmlns="" xmlns:a16="http://schemas.microsoft.com/office/drawing/2014/main" id="{9B660700-70F1-4379-B5DE-0C87896675D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22375" y="3179763"/>
              <a:ext cx="239713" cy="238125"/>
            </a:xfrm>
            <a:custGeom>
              <a:avLst/>
              <a:gdLst>
                <a:gd name="T0" fmla="*/ 12 w 80"/>
                <a:gd name="T1" fmla="*/ 12 h 80"/>
                <a:gd name="T2" fmla="*/ 0 w 80"/>
                <a:gd name="T3" fmla="*/ 40 h 80"/>
                <a:gd name="T4" fmla="*/ 12 w 80"/>
                <a:gd name="T5" fmla="*/ 68 h 80"/>
                <a:gd name="T6" fmla="*/ 40 w 80"/>
                <a:gd name="T7" fmla="*/ 80 h 80"/>
                <a:gd name="T8" fmla="*/ 69 w 80"/>
                <a:gd name="T9" fmla="*/ 68 h 80"/>
                <a:gd name="T10" fmla="*/ 80 w 80"/>
                <a:gd name="T11" fmla="*/ 40 h 80"/>
                <a:gd name="T12" fmla="*/ 69 w 80"/>
                <a:gd name="T13" fmla="*/ 12 h 80"/>
                <a:gd name="T14" fmla="*/ 40 w 80"/>
                <a:gd name="T15" fmla="*/ 0 h 80"/>
                <a:gd name="T16" fmla="*/ 12 w 80"/>
                <a:gd name="T17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80">
                  <a:moveTo>
                    <a:pt x="12" y="12"/>
                  </a:moveTo>
                  <a:cubicBezTo>
                    <a:pt x="5" y="19"/>
                    <a:pt x="0" y="29"/>
                    <a:pt x="0" y="40"/>
                  </a:cubicBezTo>
                  <a:cubicBezTo>
                    <a:pt x="0" y="51"/>
                    <a:pt x="5" y="61"/>
                    <a:pt x="12" y="68"/>
                  </a:cubicBezTo>
                  <a:cubicBezTo>
                    <a:pt x="20" y="76"/>
                    <a:pt x="30" y="80"/>
                    <a:pt x="40" y="80"/>
                  </a:cubicBezTo>
                  <a:cubicBezTo>
                    <a:pt x="51" y="80"/>
                    <a:pt x="61" y="76"/>
                    <a:pt x="69" y="68"/>
                  </a:cubicBezTo>
                  <a:cubicBezTo>
                    <a:pt x="76" y="61"/>
                    <a:pt x="80" y="51"/>
                    <a:pt x="80" y="40"/>
                  </a:cubicBezTo>
                  <a:cubicBezTo>
                    <a:pt x="80" y="29"/>
                    <a:pt x="76" y="19"/>
                    <a:pt x="69" y="12"/>
                  </a:cubicBezTo>
                  <a:cubicBezTo>
                    <a:pt x="61" y="4"/>
                    <a:pt x="51" y="0"/>
                    <a:pt x="40" y="0"/>
                  </a:cubicBezTo>
                  <a:cubicBezTo>
                    <a:pt x="30" y="0"/>
                    <a:pt x="20" y="4"/>
                    <a:pt x="1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1">
              <a:extLst>
                <a:ext uri="{FF2B5EF4-FFF2-40B4-BE49-F238E27FC236}">
                  <a16:creationId xmlns="" xmlns:a16="http://schemas.microsoft.com/office/drawing/2014/main" id="{26186934-AE89-4E70-A27E-366FD9324DE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95538" y="2035176"/>
              <a:ext cx="1698625" cy="238125"/>
            </a:xfrm>
            <a:custGeom>
              <a:avLst/>
              <a:gdLst>
                <a:gd name="T0" fmla="*/ 40 w 569"/>
                <a:gd name="T1" fmla="*/ 80 h 80"/>
                <a:gd name="T2" fmla="*/ 529 w 569"/>
                <a:gd name="T3" fmla="*/ 80 h 80"/>
                <a:gd name="T4" fmla="*/ 569 w 569"/>
                <a:gd name="T5" fmla="*/ 40 h 80"/>
                <a:gd name="T6" fmla="*/ 529 w 569"/>
                <a:gd name="T7" fmla="*/ 0 h 80"/>
                <a:gd name="T8" fmla="*/ 40 w 569"/>
                <a:gd name="T9" fmla="*/ 0 h 80"/>
                <a:gd name="T10" fmla="*/ 0 w 569"/>
                <a:gd name="T11" fmla="*/ 40 h 80"/>
                <a:gd name="T12" fmla="*/ 40 w 569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80">
                  <a:moveTo>
                    <a:pt x="40" y="80"/>
                  </a:moveTo>
                  <a:cubicBezTo>
                    <a:pt x="529" y="80"/>
                    <a:pt x="529" y="80"/>
                    <a:pt x="529" y="80"/>
                  </a:cubicBezTo>
                  <a:cubicBezTo>
                    <a:pt x="551" y="80"/>
                    <a:pt x="569" y="62"/>
                    <a:pt x="569" y="40"/>
                  </a:cubicBezTo>
                  <a:cubicBezTo>
                    <a:pt x="569" y="18"/>
                    <a:pt x="551" y="0"/>
                    <a:pt x="52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2">
              <a:extLst>
                <a:ext uri="{FF2B5EF4-FFF2-40B4-BE49-F238E27FC236}">
                  <a16:creationId xmlns="" xmlns:a16="http://schemas.microsoft.com/office/drawing/2014/main" id="{8674FCA5-B555-4756-AC73-A9C242AB5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95538" y="2606676"/>
              <a:ext cx="1698625" cy="239713"/>
            </a:xfrm>
            <a:custGeom>
              <a:avLst/>
              <a:gdLst>
                <a:gd name="T0" fmla="*/ 40 w 569"/>
                <a:gd name="T1" fmla="*/ 80 h 80"/>
                <a:gd name="T2" fmla="*/ 529 w 569"/>
                <a:gd name="T3" fmla="*/ 80 h 80"/>
                <a:gd name="T4" fmla="*/ 569 w 569"/>
                <a:gd name="T5" fmla="*/ 40 h 80"/>
                <a:gd name="T6" fmla="*/ 529 w 569"/>
                <a:gd name="T7" fmla="*/ 0 h 80"/>
                <a:gd name="T8" fmla="*/ 40 w 569"/>
                <a:gd name="T9" fmla="*/ 0 h 80"/>
                <a:gd name="T10" fmla="*/ 0 w 569"/>
                <a:gd name="T11" fmla="*/ 40 h 80"/>
                <a:gd name="T12" fmla="*/ 40 w 569"/>
                <a:gd name="T1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9" h="80">
                  <a:moveTo>
                    <a:pt x="40" y="80"/>
                  </a:moveTo>
                  <a:cubicBezTo>
                    <a:pt x="529" y="80"/>
                    <a:pt x="529" y="80"/>
                    <a:pt x="529" y="80"/>
                  </a:cubicBezTo>
                  <a:cubicBezTo>
                    <a:pt x="551" y="80"/>
                    <a:pt x="569" y="62"/>
                    <a:pt x="569" y="40"/>
                  </a:cubicBezTo>
                  <a:cubicBezTo>
                    <a:pt x="569" y="18"/>
                    <a:pt x="551" y="0"/>
                    <a:pt x="52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="" xmlns:a16="http://schemas.microsoft.com/office/drawing/2014/main" id="{8E9E8FBD-7098-4DA6-A530-40362DFD777A}"/>
              </a:ext>
            </a:extLst>
          </p:cNvPr>
          <p:cNvGrpSpPr/>
          <p:nvPr/>
        </p:nvGrpSpPr>
        <p:grpSpPr>
          <a:xfrm>
            <a:off x="3418307" y="1475253"/>
            <a:ext cx="287338" cy="287338"/>
            <a:chOff x="4319588" y="2492375"/>
            <a:chExt cx="287338" cy="287338"/>
          </a:xfrm>
          <a:solidFill>
            <a:schemeClr val="accent4"/>
          </a:solidFill>
        </p:grpSpPr>
        <p:sp>
          <p:nvSpPr>
            <p:cNvPr id="81" name="Freeform 372">
              <a:extLst>
                <a:ext uri="{FF2B5EF4-FFF2-40B4-BE49-F238E27FC236}">
                  <a16:creationId xmlns="" xmlns:a16="http://schemas.microsoft.com/office/drawing/2014/main" id="{F30E99DA-8D79-4618-9691-2842F39C9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373">
              <a:extLst>
                <a:ext uri="{FF2B5EF4-FFF2-40B4-BE49-F238E27FC236}">
                  <a16:creationId xmlns="" xmlns:a16="http://schemas.microsoft.com/office/drawing/2014/main" id="{FE622F90-5E33-4E49-B873-A214B1571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="" xmlns:a16="http://schemas.microsoft.com/office/drawing/2014/main" id="{9E7FEAAF-8BE2-4949-AE97-0D356EE3AAFB}"/>
              </a:ext>
            </a:extLst>
          </p:cNvPr>
          <p:cNvGrpSpPr/>
          <p:nvPr/>
        </p:nvGrpSpPr>
        <p:grpSpPr>
          <a:xfrm>
            <a:off x="8573668" y="1475253"/>
            <a:ext cx="200025" cy="287338"/>
            <a:chOff x="2073275" y="771525"/>
            <a:chExt cx="200025" cy="287338"/>
          </a:xfrm>
          <a:solidFill>
            <a:schemeClr val="accent4"/>
          </a:solidFill>
        </p:grpSpPr>
        <p:sp>
          <p:nvSpPr>
            <p:cNvPr id="84" name="Freeform 319">
              <a:extLst>
                <a:ext uri="{FF2B5EF4-FFF2-40B4-BE49-F238E27FC236}">
                  <a16:creationId xmlns="" xmlns:a16="http://schemas.microsoft.com/office/drawing/2014/main" id="{F3FEB0F4-EBAB-44CD-8AD5-5093A49585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73275" y="771525"/>
              <a:ext cx="200025" cy="287338"/>
            </a:xfrm>
            <a:custGeom>
              <a:avLst/>
              <a:gdLst>
                <a:gd name="T0" fmla="*/ 106 w 632"/>
                <a:gd name="T1" fmla="*/ 301 h 903"/>
                <a:gd name="T2" fmla="*/ 91 w 632"/>
                <a:gd name="T3" fmla="*/ 102 h 903"/>
                <a:gd name="T4" fmla="*/ 534 w 632"/>
                <a:gd name="T5" fmla="*/ 91 h 903"/>
                <a:gd name="T6" fmla="*/ 464 w 632"/>
                <a:gd name="T7" fmla="*/ 422 h 903"/>
                <a:gd name="T8" fmla="*/ 454 w 632"/>
                <a:gd name="T9" fmla="*/ 398 h 903"/>
                <a:gd name="T10" fmla="*/ 538 w 632"/>
                <a:gd name="T11" fmla="*/ 396 h 903"/>
                <a:gd name="T12" fmla="*/ 534 w 632"/>
                <a:gd name="T13" fmla="*/ 420 h 903"/>
                <a:gd name="T14" fmla="*/ 454 w 632"/>
                <a:gd name="T15" fmla="*/ 535 h 903"/>
                <a:gd name="T16" fmla="*/ 464 w 632"/>
                <a:gd name="T17" fmla="*/ 513 h 903"/>
                <a:gd name="T18" fmla="*/ 542 w 632"/>
                <a:gd name="T19" fmla="*/ 527 h 903"/>
                <a:gd name="T20" fmla="*/ 527 w 632"/>
                <a:gd name="T21" fmla="*/ 663 h 903"/>
                <a:gd name="T22" fmla="*/ 452 w 632"/>
                <a:gd name="T23" fmla="*/ 645 h 903"/>
                <a:gd name="T24" fmla="*/ 534 w 632"/>
                <a:gd name="T25" fmla="*/ 634 h 903"/>
                <a:gd name="T26" fmla="*/ 538 w 632"/>
                <a:gd name="T27" fmla="*/ 658 h 903"/>
                <a:gd name="T28" fmla="*/ 416 w 632"/>
                <a:gd name="T29" fmla="*/ 635 h 903"/>
                <a:gd name="T30" fmla="*/ 416 w 632"/>
                <a:gd name="T31" fmla="*/ 660 h 903"/>
                <a:gd name="T32" fmla="*/ 333 w 632"/>
                <a:gd name="T33" fmla="*/ 653 h 903"/>
                <a:gd name="T34" fmla="*/ 347 w 632"/>
                <a:gd name="T35" fmla="*/ 633 h 903"/>
                <a:gd name="T36" fmla="*/ 407 w 632"/>
                <a:gd name="T37" fmla="*/ 392 h 903"/>
                <a:gd name="T38" fmla="*/ 421 w 632"/>
                <a:gd name="T39" fmla="*/ 412 h 903"/>
                <a:gd name="T40" fmla="*/ 338 w 632"/>
                <a:gd name="T41" fmla="*/ 419 h 903"/>
                <a:gd name="T42" fmla="*/ 412 w 632"/>
                <a:gd name="T43" fmla="*/ 513 h 903"/>
                <a:gd name="T44" fmla="*/ 418 w 632"/>
                <a:gd name="T45" fmla="*/ 537 h 903"/>
                <a:gd name="T46" fmla="*/ 334 w 632"/>
                <a:gd name="T47" fmla="*/ 535 h 903"/>
                <a:gd name="T48" fmla="*/ 344 w 632"/>
                <a:gd name="T49" fmla="*/ 513 h 903"/>
                <a:gd name="T50" fmla="*/ 332 w 632"/>
                <a:gd name="T51" fmla="*/ 771 h 903"/>
                <a:gd name="T52" fmla="*/ 527 w 632"/>
                <a:gd name="T53" fmla="*/ 753 h 903"/>
                <a:gd name="T54" fmla="*/ 541 w 632"/>
                <a:gd name="T55" fmla="*/ 773 h 903"/>
                <a:gd name="T56" fmla="*/ 220 w 632"/>
                <a:gd name="T57" fmla="*/ 420 h 903"/>
                <a:gd name="T58" fmla="*/ 216 w 632"/>
                <a:gd name="T59" fmla="*/ 396 h 903"/>
                <a:gd name="T60" fmla="*/ 299 w 632"/>
                <a:gd name="T61" fmla="*/ 398 h 903"/>
                <a:gd name="T62" fmla="*/ 289 w 632"/>
                <a:gd name="T63" fmla="*/ 422 h 903"/>
                <a:gd name="T64" fmla="*/ 213 w 632"/>
                <a:gd name="T65" fmla="*/ 533 h 903"/>
                <a:gd name="T66" fmla="*/ 227 w 632"/>
                <a:gd name="T67" fmla="*/ 512 h 903"/>
                <a:gd name="T68" fmla="*/ 301 w 632"/>
                <a:gd name="T69" fmla="*/ 530 h 903"/>
                <a:gd name="T70" fmla="*/ 227 w 632"/>
                <a:gd name="T71" fmla="*/ 663 h 903"/>
                <a:gd name="T72" fmla="*/ 213 w 632"/>
                <a:gd name="T73" fmla="*/ 641 h 903"/>
                <a:gd name="T74" fmla="*/ 294 w 632"/>
                <a:gd name="T75" fmla="*/ 635 h 903"/>
                <a:gd name="T76" fmla="*/ 294 w 632"/>
                <a:gd name="T77" fmla="*/ 660 h 903"/>
                <a:gd name="T78" fmla="*/ 216 w 632"/>
                <a:gd name="T79" fmla="*/ 779 h 903"/>
                <a:gd name="T80" fmla="*/ 220 w 632"/>
                <a:gd name="T81" fmla="*/ 754 h 903"/>
                <a:gd name="T82" fmla="*/ 301 w 632"/>
                <a:gd name="T83" fmla="*/ 765 h 903"/>
                <a:gd name="T84" fmla="*/ 166 w 632"/>
                <a:gd name="T85" fmla="*/ 422 h 903"/>
                <a:gd name="T86" fmla="*/ 91 w 632"/>
                <a:gd name="T87" fmla="*/ 403 h 903"/>
                <a:gd name="T88" fmla="*/ 172 w 632"/>
                <a:gd name="T89" fmla="*/ 393 h 903"/>
                <a:gd name="T90" fmla="*/ 176 w 632"/>
                <a:gd name="T91" fmla="*/ 417 h 903"/>
                <a:gd name="T92" fmla="*/ 97 w 632"/>
                <a:gd name="T93" fmla="*/ 540 h 903"/>
                <a:gd name="T94" fmla="*/ 97 w 632"/>
                <a:gd name="T95" fmla="*/ 515 h 903"/>
                <a:gd name="T96" fmla="*/ 180 w 632"/>
                <a:gd name="T97" fmla="*/ 521 h 903"/>
                <a:gd name="T98" fmla="*/ 166 w 632"/>
                <a:gd name="T99" fmla="*/ 542 h 903"/>
                <a:gd name="T100" fmla="*/ 91 w 632"/>
                <a:gd name="T101" fmla="*/ 650 h 903"/>
                <a:gd name="T102" fmla="*/ 166 w 632"/>
                <a:gd name="T103" fmla="*/ 633 h 903"/>
                <a:gd name="T104" fmla="*/ 180 w 632"/>
                <a:gd name="T105" fmla="*/ 653 h 903"/>
                <a:gd name="T106" fmla="*/ 102 w 632"/>
                <a:gd name="T107" fmla="*/ 783 h 903"/>
                <a:gd name="T108" fmla="*/ 94 w 632"/>
                <a:gd name="T109" fmla="*/ 759 h 903"/>
                <a:gd name="T110" fmla="*/ 176 w 632"/>
                <a:gd name="T111" fmla="*/ 757 h 903"/>
                <a:gd name="T112" fmla="*/ 172 w 632"/>
                <a:gd name="T113" fmla="*/ 782 h 903"/>
                <a:gd name="T114" fmla="*/ 4 w 632"/>
                <a:gd name="T115" fmla="*/ 28 h 903"/>
                <a:gd name="T116" fmla="*/ 37 w 632"/>
                <a:gd name="T117" fmla="*/ 902 h 903"/>
                <a:gd name="T118" fmla="*/ 632 w 632"/>
                <a:gd name="T119" fmla="*/ 858 h 903"/>
                <a:gd name="T120" fmla="*/ 587 w 632"/>
                <a:gd name="T121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2" h="903">
                  <a:moveTo>
                    <a:pt x="542" y="286"/>
                  </a:moveTo>
                  <a:lnTo>
                    <a:pt x="542" y="290"/>
                  </a:lnTo>
                  <a:lnTo>
                    <a:pt x="541" y="292"/>
                  </a:lnTo>
                  <a:lnTo>
                    <a:pt x="540" y="295"/>
                  </a:lnTo>
                  <a:lnTo>
                    <a:pt x="538" y="297"/>
                  </a:lnTo>
                  <a:lnTo>
                    <a:pt x="536" y="298"/>
                  </a:lnTo>
                  <a:lnTo>
                    <a:pt x="534" y="300"/>
                  </a:lnTo>
                  <a:lnTo>
                    <a:pt x="530" y="301"/>
                  </a:lnTo>
                  <a:lnTo>
                    <a:pt x="527" y="301"/>
                  </a:lnTo>
                  <a:lnTo>
                    <a:pt x="106" y="301"/>
                  </a:lnTo>
                  <a:lnTo>
                    <a:pt x="102" y="300"/>
                  </a:lnTo>
                  <a:lnTo>
                    <a:pt x="100" y="300"/>
                  </a:lnTo>
                  <a:lnTo>
                    <a:pt x="97" y="298"/>
                  </a:lnTo>
                  <a:lnTo>
                    <a:pt x="95" y="297"/>
                  </a:lnTo>
                  <a:lnTo>
                    <a:pt x="94" y="295"/>
                  </a:lnTo>
                  <a:lnTo>
                    <a:pt x="92" y="292"/>
                  </a:lnTo>
                  <a:lnTo>
                    <a:pt x="91" y="290"/>
                  </a:lnTo>
                  <a:lnTo>
                    <a:pt x="91" y="286"/>
                  </a:lnTo>
                  <a:lnTo>
                    <a:pt x="91" y="105"/>
                  </a:lnTo>
                  <a:lnTo>
                    <a:pt x="91" y="102"/>
                  </a:lnTo>
                  <a:lnTo>
                    <a:pt x="92" y="100"/>
                  </a:lnTo>
                  <a:lnTo>
                    <a:pt x="94" y="97"/>
                  </a:lnTo>
                  <a:lnTo>
                    <a:pt x="95" y="94"/>
                  </a:lnTo>
                  <a:lnTo>
                    <a:pt x="97" y="93"/>
                  </a:lnTo>
                  <a:lnTo>
                    <a:pt x="100" y="91"/>
                  </a:lnTo>
                  <a:lnTo>
                    <a:pt x="102" y="91"/>
                  </a:lnTo>
                  <a:lnTo>
                    <a:pt x="106" y="90"/>
                  </a:lnTo>
                  <a:lnTo>
                    <a:pt x="527" y="90"/>
                  </a:lnTo>
                  <a:lnTo>
                    <a:pt x="530" y="91"/>
                  </a:lnTo>
                  <a:lnTo>
                    <a:pt x="534" y="91"/>
                  </a:lnTo>
                  <a:lnTo>
                    <a:pt x="536" y="93"/>
                  </a:lnTo>
                  <a:lnTo>
                    <a:pt x="538" y="94"/>
                  </a:lnTo>
                  <a:lnTo>
                    <a:pt x="540" y="97"/>
                  </a:lnTo>
                  <a:lnTo>
                    <a:pt x="541" y="100"/>
                  </a:lnTo>
                  <a:lnTo>
                    <a:pt x="542" y="102"/>
                  </a:lnTo>
                  <a:lnTo>
                    <a:pt x="542" y="105"/>
                  </a:lnTo>
                  <a:lnTo>
                    <a:pt x="542" y="286"/>
                  </a:lnTo>
                  <a:close/>
                  <a:moveTo>
                    <a:pt x="527" y="422"/>
                  </a:moveTo>
                  <a:lnTo>
                    <a:pt x="467" y="422"/>
                  </a:lnTo>
                  <a:lnTo>
                    <a:pt x="464" y="422"/>
                  </a:lnTo>
                  <a:lnTo>
                    <a:pt x="462" y="420"/>
                  </a:lnTo>
                  <a:lnTo>
                    <a:pt x="458" y="419"/>
                  </a:lnTo>
                  <a:lnTo>
                    <a:pt x="456" y="417"/>
                  </a:lnTo>
                  <a:lnTo>
                    <a:pt x="454" y="415"/>
                  </a:lnTo>
                  <a:lnTo>
                    <a:pt x="453" y="412"/>
                  </a:lnTo>
                  <a:lnTo>
                    <a:pt x="452" y="410"/>
                  </a:lnTo>
                  <a:lnTo>
                    <a:pt x="452" y="407"/>
                  </a:lnTo>
                  <a:lnTo>
                    <a:pt x="452" y="403"/>
                  </a:lnTo>
                  <a:lnTo>
                    <a:pt x="453" y="401"/>
                  </a:lnTo>
                  <a:lnTo>
                    <a:pt x="454" y="398"/>
                  </a:lnTo>
                  <a:lnTo>
                    <a:pt x="456" y="396"/>
                  </a:lnTo>
                  <a:lnTo>
                    <a:pt x="458" y="394"/>
                  </a:lnTo>
                  <a:lnTo>
                    <a:pt x="462" y="393"/>
                  </a:lnTo>
                  <a:lnTo>
                    <a:pt x="464" y="392"/>
                  </a:lnTo>
                  <a:lnTo>
                    <a:pt x="467" y="392"/>
                  </a:lnTo>
                  <a:lnTo>
                    <a:pt x="527" y="392"/>
                  </a:lnTo>
                  <a:lnTo>
                    <a:pt x="530" y="392"/>
                  </a:lnTo>
                  <a:lnTo>
                    <a:pt x="534" y="393"/>
                  </a:lnTo>
                  <a:lnTo>
                    <a:pt x="536" y="394"/>
                  </a:lnTo>
                  <a:lnTo>
                    <a:pt x="538" y="396"/>
                  </a:lnTo>
                  <a:lnTo>
                    <a:pt x="540" y="398"/>
                  </a:lnTo>
                  <a:lnTo>
                    <a:pt x="541" y="401"/>
                  </a:lnTo>
                  <a:lnTo>
                    <a:pt x="542" y="403"/>
                  </a:lnTo>
                  <a:lnTo>
                    <a:pt x="542" y="407"/>
                  </a:lnTo>
                  <a:lnTo>
                    <a:pt x="542" y="410"/>
                  </a:lnTo>
                  <a:lnTo>
                    <a:pt x="541" y="412"/>
                  </a:lnTo>
                  <a:lnTo>
                    <a:pt x="540" y="415"/>
                  </a:lnTo>
                  <a:lnTo>
                    <a:pt x="538" y="417"/>
                  </a:lnTo>
                  <a:lnTo>
                    <a:pt x="536" y="419"/>
                  </a:lnTo>
                  <a:lnTo>
                    <a:pt x="534" y="420"/>
                  </a:lnTo>
                  <a:lnTo>
                    <a:pt x="530" y="422"/>
                  </a:lnTo>
                  <a:lnTo>
                    <a:pt x="527" y="422"/>
                  </a:lnTo>
                  <a:lnTo>
                    <a:pt x="527" y="422"/>
                  </a:lnTo>
                  <a:close/>
                  <a:moveTo>
                    <a:pt x="527" y="542"/>
                  </a:moveTo>
                  <a:lnTo>
                    <a:pt x="467" y="542"/>
                  </a:lnTo>
                  <a:lnTo>
                    <a:pt x="464" y="542"/>
                  </a:lnTo>
                  <a:lnTo>
                    <a:pt x="462" y="541"/>
                  </a:lnTo>
                  <a:lnTo>
                    <a:pt x="458" y="540"/>
                  </a:lnTo>
                  <a:lnTo>
                    <a:pt x="456" y="537"/>
                  </a:lnTo>
                  <a:lnTo>
                    <a:pt x="454" y="535"/>
                  </a:lnTo>
                  <a:lnTo>
                    <a:pt x="453" y="533"/>
                  </a:lnTo>
                  <a:lnTo>
                    <a:pt x="452" y="530"/>
                  </a:lnTo>
                  <a:lnTo>
                    <a:pt x="452" y="527"/>
                  </a:lnTo>
                  <a:lnTo>
                    <a:pt x="452" y="523"/>
                  </a:lnTo>
                  <a:lnTo>
                    <a:pt x="453" y="521"/>
                  </a:lnTo>
                  <a:lnTo>
                    <a:pt x="454" y="518"/>
                  </a:lnTo>
                  <a:lnTo>
                    <a:pt x="456" y="516"/>
                  </a:lnTo>
                  <a:lnTo>
                    <a:pt x="458" y="515"/>
                  </a:lnTo>
                  <a:lnTo>
                    <a:pt x="462" y="513"/>
                  </a:lnTo>
                  <a:lnTo>
                    <a:pt x="464" y="513"/>
                  </a:lnTo>
                  <a:lnTo>
                    <a:pt x="467" y="512"/>
                  </a:lnTo>
                  <a:lnTo>
                    <a:pt x="527" y="512"/>
                  </a:lnTo>
                  <a:lnTo>
                    <a:pt x="530" y="513"/>
                  </a:lnTo>
                  <a:lnTo>
                    <a:pt x="534" y="513"/>
                  </a:lnTo>
                  <a:lnTo>
                    <a:pt x="536" y="515"/>
                  </a:lnTo>
                  <a:lnTo>
                    <a:pt x="538" y="516"/>
                  </a:lnTo>
                  <a:lnTo>
                    <a:pt x="540" y="518"/>
                  </a:lnTo>
                  <a:lnTo>
                    <a:pt x="541" y="521"/>
                  </a:lnTo>
                  <a:lnTo>
                    <a:pt x="542" y="523"/>
                  </a:lnTo>
                  <a:lnTo>
                    <a:pt x="542" y="527"/>
                  </a:lnTo>
                  <a:lnTo>
                    <a:pt x="542" y="530"/>
                  </a:lnTo>
                  <a:lnTo>
                    <a:pt x="541" y="533"/>
                  </a:lnTo>
                  <a:lnTo>
                    <a:pt x="540" y="535"/>
                  </a:lnTo>
                  <a:lnTo>
                    <a:pt x="538" y="537"/>
                  </a:lnTo>
                  <a:lnTo>
                    <a:pt x="536" y="540"/>
                  </a:lnTo>
                  <a:lnTo>
                    <a:pt x="534" y="541"/>
                  </a:lnTo>
                  <a:lnTo>
                    <a:pt x="530" y="542"/>
                  </a:lnTo>
                  <a:lnTo>
                    <a:pt x="527" y="542"/>
                  </a:lnTo>
                  <a:lnTo>
                    <a:pt x="527" y="542"/>
                  </a:lnTo>
                  <a:close/>
                  <a:moveTo>
                    <a:pt x="527" y="663"/>
                  </a:moveTo>
                  <a:lnTo>
                    <a:pt x="467" y="663"/>
                  </a:lnTo>
                  <a:lnTo>
                    <a:pt x="464" y="662"/>
                  </a:lnTo>
                  <a:lnTo>
                    <a:pt x="462" y="661"/>
                  </a:lnTo>
                  <a:lnTo>
                    <a:pt x="458" y="660"/>
                  </a:lnTo>
                  <a:lnTo>
                    <a:pt x="456" y="658"/>
                  </a:lnTo>
                  <a:lnTo>
                    <a:pt x="454" y="655"/>
                  </a:lnTo>
                  <a:lnTo>
                    <a:pt x="453" y="653"/>
                  </a:lnTo>
                  <a:lnTo>
                    <a:pt x="452" y="650"/>
                  </a:lnTo>
                  <a:lnTo>
                    <a:pt x="452" y="648"/>
                  </a:lnTo>
                  <a:lnTo>
                    <a:pt x="452" y="645"/>
                  </a:lnTo>
                  <a:lnTo>
                    <a:pt x="453" y="641"/>
                  </a:lnTo>
                  <a:lnTo>
                    <a:pt x="454" y="639"/>
                  </a:lnTo>
                  <a:lnTo>
                    <a:pt x="456" y="637"/>
                  </a:lnTo>
                  <a:lnTo>
                    <a:pt x="458" y="635"/>
                  </a:lnTo>
                  <a:lnTo>
                    <a:pt x="462" y="634"/>
                  </a:lnTo>
                  <a:lnTo>
                    <a:pt x="464" y="633"/>
                  </a:lnTo>
                  <a:lnTo>
                    <a:pt x="467" y="633"/>
                  </a:lnTo>
                  <a:lnTo>
                    <a:pt x="527" y="633"/>
                  </a:lnTo>
                  <a:lnTo>
                    <a:pt x="530" y="633"/>
                  </a:lnTo>
                  <a:lnTo>
                    <a:pt x="534" y="634"/>
                  </a:lnTo>
                  <a:lnTo>
                    <a:pt x="536" y="635"/>
                  </a:lnTo>
                  <a:lnTo>
                    <a:pt x="538" y="637"/>
                  </a:lnTo>
                  <a:lnTo>
                    <a:pt x="540" y="639"/>
                  </a:lnTo>
                  <a:lnTo>
                    <a:pt x="541" y="641"/>
                  </a:lnTo>
                  <a:lnTo>
                    <a:pt x="542" y="645"/>
                  </a:lnTo>
                  <a:lnTo>
                    <a:pt x="542" y="648"/>
                  </a:lnTo>
                  <a:lnTo>
                    <a:pt x="542" y="650"/>
                  </a:lnTo>
                  <a:lnTo>
                    <a:pt x="541" y="653"/>
                  </a:lnTo>
                  <a:lnTo>
                    <a:pt x="540" y="655"/>
                  </a:lnTo>
                  <a:lnTo>
                    <a:pt x="538" y="658"/>
                  </a:lnTo>
                  <a:lnTo>
                    <a:pt x="536" y="660"/>
                  </a:lnTo>
                  <a:lnTo>
                    <a:pt x="534" y="662"/>
                  </a:lnTo>
                  <a:lnTo>
                    <a:pt x="530" y="662"/>
                  </a:lnTo>
                  <a:lnTo>
                    <a:pt x="527" y="663"/>
                  </a:lnTo>
                  <a:lnTo>
                    <a:pt x="527" y="663"/>
                  </a:lnTo>
                  <a:close/>
                  <a:moveTo>
                    <a:pt x="347" y="633"/>
                  </a:moveTo>
                  <a:lnTo>
                    <a:pt x="407" y="633"/>
                  </a:lnTo>
                  <a:lnTo>
                    <a:pt x="410" y="633"/>
                  </a:lnTo>
                  <a:lnTo>
                    <a:pt x="412" y="634"/>
                  </a:lnTo>
                  <a:lnTo>
                    <a:pt x="416" y="635"/>
                  </a:lnTo>
                  <a:lnTo>
                    <a:pt x="418" y="637"/>
                  </a:lnTo>
                  <a:lnTo>
                    <a:pt x="420" y="639"/>
                  </a:lnTo>
                  <a:lnTo>
                    <a:pt x="421" y="641"/>
                  </a:lnTo>
                  <a:lnTo>
                    <a:pt x="422" y="645"/>
                  </a:lnTo>
                  <a:lnTo>
                    <a:pt x="422" y="648"/>
                  </a:lnTo>
                  <a:lnTo>
                    <a:pt x="422" y="650"/>
                  </a:lnTo>
                  <a:lnTo>
                    <a:pt x="421" y="653"/>
                  </a:lnTo>
                  <a:lnTo>
                    <a:pt x="420" y="655"/>
                  </a:lnTo>
                  <a:lnTo>
                    <a:pt x="418" y="658"/>
                  </a:lnTo>
                  <a:lnTo>
                    <a:pt x="416" y="660"/>
                  </a:lnTo>
                  <a:lnTo>
                    <a:pt x="412" y="662"/>
                  </a:lnTo>
                  <a:lnTo>
                    <a:pt x="410" y="662"/>
                  </a:lnTo>
                  <a:lnTo>
                    <a:pt x="407" y="663"/>
                  </a:lnTo>
                  <a:lnTo>
                    <a:pt x="347" y="663"/>
                  </a:lnTo>
                  <a:lnTo>
                    <a:pt x="344" y="662"/>
                  </a:lnTo>
                  <a:lnTo>
                    <a:pt x="340" y="661"/>
                  </a:lnTo>
                  <a:lnTo>
                    <a:pt x="338" y="660"/>
                  </a:lnTo>
                  <a:lnTo>
                    <a:pt x="336" y="658"/>
                  </a:lnTo>
                  <a:lnTo>
                    <a:pt x="334" y="655"/>
                  </a:lnTo>
                  <a:lnTo>
                    <a:pt x="333" y="653"/>
                  </a:lnTo>
                  <a:lnTo>
                    <a:pt x="332" y="650"/>
                  </a:lnTo>
                  <a:lnTo>
                    <a:pt x="332" y="648"/>
                  </a:lnTo>
                  <a:lnTo>
                    <a:pt x="332" y="645"/>
                  </a:lnTo>
                  <a:lnTo>
                    <a:pt x="333" y="641"/>
                  </a:lnTo>
                  <a:lnTo>
                    <a:pt x="334" y="639"/>
                  </a:lnTo>
                  <a:lnTo>
                    <a:pt x="336" y="637"/>
                  </a:lnTo>
                  <a:lnTo>
                    <a:pt x="338" y="635"/>
                  </a:lnTo>
                  <a:lnTo>
                    <a:pt x="340" y="634"/>
                  </a:lnTo>
                  <a:lnTo>
                    <a:pt x="344" y="633"/>
                  </a:lnTo>
                  <a:lnTo>
                    <a:pt x="347" y="633"/>
                  </a:lnTo>
                  <a:close/>
                  <a:moveTo>
                    <a:pt x="332" y="407"/>
                  </a:moveTo>
                  <a:lnTo>
                    <a:pt x="332" y="403"/>
                  </a:lnTo>
                  <a:lnTo>
                    <a:pt x="333" y="401"/>
                  </a:lnTo>
                  <a:lnTo>
                    <a:pt x="334" y="398"/>
                  </a:lnTo>
                  <a:lnTo>
                    <a:pt x="336" y="396"/>
                  </a:lnTo>
                  <a:lnTo>
                    <a:pt x="338" y="394"/>
                  </a:lnTo>
                  <a:lnTo>
                    <a:pt x="340" y="393"/>
                  </a:lnTo>
                  <a:lnTo>
                    <a:pt x="344" y="392"/>
                  </a:lnTo>
                  <a:lnTo>
                    <a:pt x="347" y="392"/>
                  </a:lnTo>
                  <a:lnTo>
                    <a:pt x="407" y="392"/>
                  </a:lnTo>
                  <a:lnTo>
                    <a:pt x="410" y="392"/>
                  </a:lnTo>
                  <a:lnTo>
                    <a:pt x="412" y="393"/>
                  </a:lnTo>
                  <a:lnTo>
                    <a:pt x="416" y="394"/>
                  </a:lnTo>
                  <a:lnTo>
                    <a:pt x="418" y="396"/>
                  </a:lnTo>
                  <a:lnTo>
                    <a:pt x="420" y="398"/>
                  </a:lnTo>
                  <a:lnTo>
                    <a:pt x="421" y="401"/>
                  </a:lnTo>
                  <a:lnTo>
                    <a:pt x="422" y="403"/>
                  </a:lnTo>
                  <a:lnTo>
                    <a:pt x="422" y="407"/>
                  </a:lnTo>
                  <a:lnTo>
                    <a:pt x="422" y="410"/>
                  </a:lnTo>
                  <a:lnTo>
                    <a:pt x="421" y="412"/>
                  </a:lnTo>
                  <a:lnTo>
                    <a:pt x="420" y="415"/>
                  </a:lnTo>
                  <a:lnTo>
                    <a:pt x="418" y="417"/>
                  </a:lnTo>
                  <a:lnTo>
                    <a:pt x="416" y="419"/>
                  </a:lnTo>
                  <a:lnTo>
                    <a:pt x="412" y="420"/>
                  </a:lnTo>
                  <a:lnTo>
                    <a:pt x="410" y="422"/>
                  </a:lnTo>
                  <a:lnTo>
                    <a:pt x="407" y="422"/>
                  </a:lnTo>
                  <a:lnTo>
                    <a:pt x="347" y="422"/>
                  </a:lnTo>
                  <a:lnTo>
                    <a:pt x="344" y="422"/>
                  </a:lnTo>
                  <a:lnTo>
                    <a:pt x="340" y="420"/>
                  </a:lnTo>
                  <a:lnTo>
                    <a:pt x="338" y="419"/>
                  </a:lnTo>
                  <a:lnTo>
                    <a:pt x="336" y="417"/>
                  </a:lnTo>
                  <a:lnTo>
                    <a:pt x="334" y="415"/>
                  </a:lnTo>
                  <a:lnTo>
                    <a:pt x="333" y="412"/>
                  </a:lnTo>
                  <a:lnTo>
                    <a:pt x="332" y="410"/>
                  </a:lnTo>
                  <a:lnTo>
                    <a:pt x="332" y="407"/>
                  </a:lnTo>
                  <a:lnTo>
                    <a:pt x="332" y="407"/>
                  </a:lnTo>
                  <a:close/>
                  <a:moveTo>
                    <a:pt x="347" y="512"/>
                  </a:moveTo>
                  <a:lnTo>
                    <a:pt x="407" y="512"/>
                  </a:lnTo>
                  <a:lnTo>
                    <a:pt x="410" y="513"/>
                  </a:lnTo>
                  <a:lnTo>
                    <a:pt x="412" y="513"/>
                  </a:lnTo>
                  <a:lnTo>
                    <a:pt x="416" y="515"/>
                  </a:lnTo>
                  <a:lnTo>
                    <a:pt x="418" y="516"/>
                  </a:lnTo>
                  <a:lnTo>
                    <a:pt x="420" y="518"/>
                  </a:lnTo>
                  <a:lnTo>
                    <a:pt x="421" y="521"/>
                  </a:lnTo>
                  <a:lnTo>
                    <a:pt x="422" y="523"/>
                  </a:lnTo>
                  <a:lnTo>
                    <a:pt x="422" y="527"/>
                  </a:lnTo>
                  <a:lnTo>
                    <a:pt x="422" y="530"/>
                  </a:lnTo>
                  <a:lnTo>
                    <a:pt x="421" y="533"/>
                  </a:lnTo>
                  <a:lnTo>
                    <a:pt x="420" y="535"/>
                  </a:lnTo>
                  <a:lnTo>
                    <a:pt x="418" y="537"/>
                  </a:lnTo>
                  <a:lnTo>
                    <a:pt x="416" y="540"/>
                  </a:lnTo>
                  <a:lnTo>
                    <a:pt x="412" y="541"/>
                  </a:lnTo>
                  <a:lnTo>
                    <a:pt x="410" y="542"/>
                  </a:lnTo>
                  <a:lnTo>
                    <a:pt x="407" y="542"/>
                  </a:lnTo>
                  <a:lnTo>
                    <a:pt x="347" y="542"/>
                  </a:lnTo>
                  <a:lnTo>
                    <a:pt x="344" y="542"/>
                  </a:lnTo>
                  <a:lnTo>
                    <a:pt x="340" y="541"/>
                  </a:lnTo>
                  <a:lnTo>
                    <a:pt x="338" y="540"/>
                  </a:lnTo>
                  <a:lnTo>
                    <a:pt x="336" y="537"/>
                  </a:lnTo>
                  <a:lnTo>
                    <a:pt x="334" y="535"/>
                  </a:lnTo>
                  <a:lnTo>
                    <a:pt x="333" y="533"/>
                  </a:lnTo>
                  <a:lnTo>
                    <a:pt x="332" y="530"/>
                  </a:lnTo>
                  <a:lnTo>
                    <a:pt x="332" y="527"/>
                  </a:lnTo>
                  <a:lnTo>
                    <a:pt x="332" y="523"/>
                  </a:lnTo>
                  <a:lnTo>
                    <a:pt x="333" y="521"/>
                  </a:lnTo>
                  <a:lnTo>
                    <a:pt x="334" y="518"/>
                  </a:lnTo>
                  <a:lnTo>
                    <a:pt x="336" y="516"/>
                  </a:lnTo>
                  <a:lnTo>
                    <a:pt x="338" y="515"/>
                  </a:lnTo>
                  <a:lnTo>
                    <a:pt x="340" y="513"/>
                  </a:lnTo>
                  <a:lnTo>
                    <a:pt x="344" y="513"/>
                  </a:lnTo>
                  <a:lnTo>
                    <a:pt x="347" y="512"/>
                  </a:lnTo>
                  <a:close/>
                  <a:moveTo>
                    <a:pt x="527" y="783"/>
                  </a:moveTo>
                  <a:lnTo>
                    <a:pt x="347" y="783"/>
                  </a:lnTo>
                  <a:lnTo>
                    <a:pt x="344" y="783"/>
                  </a:lnTo>
                  <a:lnTo>
                    <a:pt x="340" y="782"/>
                  </a:lnTo>
                  <a:lnTo>
                    <a:pt x="338" y="780"/>
                  </a:lnTo>
                  <a:lnTo>
                    <a:pt x="336" y="779"/>
                  </a:lnTo>
                  <a:lnTo>
                    <a:pt x="334" y="777"/>
                  </a:lnTo>
                  <a:lnTo>
                    <a:pt x="333" y="773"/>
                  </a:lnTo>
                  <a:lnTo>
                    <a:pt x="332" y="771"/>
                  </a:lnTo>
                  <a:lnTo>
                    <a:pt x="332" y="768"/>
                  </a:lnTo>
                  <a:lnTo>
                    <a:pt x="332" y="765"/>
                  </a:lnTo>
                  <a:lnTo>
                    <a:pt x="333" y="762"/>
                  </a:lnTo>
                  <a:lnTo>
                    <a:pt x="334" y="759"/>
                  </a:lnTo>
                  <a:lnTo>
                    <a:pt x="336" y="757"/>
                  </a:lnTo>
                  <a:lnTo>
                    <a:pt x="338" y="755"/>
                  </a:lnTo>
                  <a:lnTo>
                    <a:pt x="340" y="754"/>
                  </a:lnTo>
                  <a:lnTo>
                    <a:pt x="344" y="753"/>
                  </a:lnTo>
                  <a:lnTo>
                    <a:pt x="347" y="753"/>
                  </a:lnTo>
                  <a:lnTo>
                    <a:pt x="527" y="753"/>
                  </a:lnTo>
                  <a:lnTo>
                    <a:pt x="530" y="753"/>
                  </a:lnTo>
                  <a:lnTo>
                    <a:pt x="534" y="754"/>
                  </a:lnTo>
                  <a:lnTo>
                    <a:pt x="536" y="755"/>
                  </a:lnTo>
                  <a:lnTo>
                    <a:pt x="538" y="757"/>
                  </a:lnTo>
                  <a:lnTo>
                    <a:pt x="540" y="759"/>
                  </a:lnTo>
                  <a:lnTo>
                    <a:pt x="541" y="762"/>
                  </a:lnTo>
                  <a:lnTo>
                    <a:pt x="542" y="765"/>
                  </a:lnTo>
                  <a:lnTo>
                    <a:pt x="542" y="768"/>
                  </a:lnTo>
                  <a:lnTo>
                    <a:pt x="542" y="771"/>
                  </a:lnTo>
                  <a:lnTo>
                    <a:pt x="541" y="773"/>
                  </a:lnTo>
                  <a:lnTo>
                    <a:pt x="540" y="777"/>
                  </a:lnTo>
                  <a:lnTo>
                    <a:pt x="538" y="779"/>
                  </a:lnTo>
                  <a:lnTo>
                    <a:pt x="536" y="780"/>
                  </a:lnTo>
                  <a:lnTo>
                    <a:pt x="534" y="782"/>
                  </a:lnTo>
                  <a:lnTo>
                    <a:pt x="530" y="783"/>
                  </a:lnTo>
                  <a:lnTo>
                    <a:pt x="527" y="783"/>
                  </a:lnTo>
                  <a:close/>
                  <a:moveTo>
                    <a:pt x="287" y="422"/>
                  </a:moveTo>
                  <a:lnTo>
                    <a:pt x="227" y="422"/>
                  </a:lnTo>
                  <a:lnTo>
                    <a:pt x="224" y="422"/>
                  </a:lnTo>
                  <a:lnTo>
                    <a:pt x="220" y="420"/>
                  </a:lnTo>
                  <a:lnTo>
                    <a:pt x="218" y="419"/>
                  </a:lnTo>
                  <a:lnTo>
                    <a:pt x="216" y="417"/>
                  </a:lnTo>
                  <a:lnTo>
                    <a:pt x="214" y="415"/>
                  </a:lnTo>
                  <a:lnTo>
                    <a:pt x="213" y="412"/>
                  </a:lnTo>
                  <a:lnTo>
                    <a:pt x="212" y="410"/>
                  </a:lnTo>
                  <a:lnTo>
                    <a:pt x="211" y="407"/>
                  </a:lnTo>
                  <a:lnTo>
                    <a:pt x="212" y="403"/>
                  </a:lnTo>
                  <a:lnTo>
                    <a:pt x="213" y="401"/>
                  </a:lnTo>
                  <a:lnTo>
                    <a:pt x="214" y="398"/>
                  </a:lnTo>
                  <a:lnTo>
                    <a:pt x="216" y="396"/>
                  </a:lnTo>
                  <a:lnTo>
                    <a:pt x="218" y="394"/>
                  </a:lnTo>
                  <a:lnTo>
                    <a:pt x="220" y="393"/>
                  </a:lnTo>
                  <a:lnTo>
                    <a:pt x="224" y="392"/>
                  </a:lnTo>
                  <a:lnTo>
                    <a:pt x="227" y="392"/>
                  </a:lnTo>
                  <a:lnTo>
                    <a:pt x="287" y="392"/>
                  </a:lnTo>
                  <a:lnTo>
                    <a:pt x="289" y="392"/>
                  </a:lnTo>
                  <a:lnTo>
                    <a:pt x="292" y="393"/>
                  </a:lnTo>
                  <a:lnTo>
                    <a:pt x="294" y="394"/>
                  </a:lnTo>
                  <a:lnTo>
                    <a:pt x="298" y="396"/>
                  </a:lnTo>
                  <a:lnTo>
                    <a:pt x="299" y="398"/>
                  </a:lnTo>
                  <a:lnTo>
                    <a:pt x="301" y="401"/>
                  </a:lnTo>
                  <a:lnTo>
                    <a:pt x="301" y="403"/>
                  </a:lnTo>
                  <a:lnTo>
                    <a:pt x="302" y="407"/>
                  </a:lnTo>
                  <a:lnTo>
                    <a:pt x="301" y="410"/>
                  </a:lnTo>
                  <a:lnTo>
                    <a:pt x="301" y="412"/>
                  </a:lnTo>
                  <a:lnTo>
                    <a:pt x="299" y="415"/>
                  </a:lnTo>
                  <a:lnTo>
                    <a:pt x="298" y="417"/>
                  </a:lnTo>
                  <a:lnTo>
                    <a:pt x="294" y="419"/>
                  </a:lnTo>
                  <a:lnTo>
                    <a:pt x="292" y="420"/>
                  </a:lnTo>
                  <a:lnTo>
                    <a:pt x="289" y="422"/>
                  </a:lnTo>
                  <a:lnTo>
                    <a:pt x="287" y="422"/>
                  </a:lnTo>
                  <a:lnTo>
                    <a:pt x="287" y="422"/>
                  </a:lnTo>
                  <a:close/>
                  <a:moveTo>
                    <a:pt x="287" y="542"/>
                  </a:moveTo>
                  <a:lnTo>
                    <a:pt x="227" y="542"/>
                  </a:lnTo>
                  <a:lnTo>
                    <a:pt x="224" y="542"/>
                  </a:lnTo>
                  <a:lnTo>
                    <a:pt x="220" y="541"/>
                  </a:lnTo>
                  <a:lnTo>
                    <a:pt x="218" y="540"/>
                  </a:lnTo>
                  <a:lnTo>
                    <a:pt x="216" y="537"/>
                  </a:lnTo>
                  <a:lnTo>
                    <a:pt x="214" y="535"/>
                  </a:lnTo>
                  <a:lnTo>
                    <a:pt x="213" y="533"/>
                  </a:lnTo>
                  <a:lnTo>
                    <a:pt x="212" y="530"/>
                  </a:lnTo>
                  <a:lnTo>
                    <a:pt x="211" y="527"/>
                  </a:lnTo>
                  <a:lnTo>
                    <a:pt x="212" y="523"/>
                  </a:lnTo>
                  <a:lnTo>
                    <a:pt x="213" y="521"/>
                  </a:lnTo>
                  <a:lnTo>
                    <a:pt x="214" y="518"/>
                  </a:lnTo>
                  <a:lnTo>
                    <a:pt x="216" y="516"/>
                  </a:lnTo>
                  <a:lnTo>
                    <a:pt x="218" y="515"/>
                  </a:lnTo>
                  <a:lnTo>
                    <a:pt x="220" y="513"/>
                  </a:lnTo>
                  <a:lnTo>
                    <a:pt x="224" y="513"/>
                  </a:lnTo>
                  <a:lnTo>
                    <a:pt x="227" y="512"/>
                  </a:lnTo>
                  <a:lnTo>
                    <a:pt x="287" y="512"/>
                  </a:lnTo>
                  <a:lnTo>
                    <a:pt x="289" y="513"/>
                  </a:lnTo>
                  <a:lnTo>
                    <a:pt x="292" y="513"/>
                  </a:lnTo>
                  <a:lnTo>
                    <a:pt x="294" y="515"/>
                  </a:lnTo>
                  <a:lnTo>
                    <a:pt x="298" y="516"/>
                  </a:lnTo>
                  <a:lnTo>
                    <a:pt x="299" y="518"/>
                  </a:lnTo>
                  <a:lnTo>
                    <a:pt x="301" y="521"/>
                  </a:lnTo>
                  <a:lnTo>
                    <a:pt x="301" y="523"/>
                  </a:lnTo>
                  <a:lnTo>
                    <a:pt x="302" y="527"/>
                  </a:lnTo>
                  <a:lnTo>
                    <a:pt x="301" y="530"/>
                  </a:lnTo>
                  <a:lnTo>
                    <a:pt x="301" y="533"/>
                  </a:lnTo>
                  <a:lnTo>
                    <a:pt x="299" y="535"/>
                  </a:lnTo>
                  <a:lnTo>
                    <a:pt x="298" y="537"/>
                  </a:lnTo>
                  <a:lnTo>
                    <a:pt x="294" y="540"/>
                  </a:lnTo>
                  <a:lnTo>
                    <a:pt x="292" y="541"/>
                  </a:lnTo>
                  <a:lnTo>
                    <a:pt x="289" y="542"/>
                  </a:lnTo>
                  <a:lnTo>
                    <a:pt x="287" y="542"/>
                  </a:lnTo>
                  <a:lnTo>
                    <a:pt x="287" y="542"/>
                  </a:lnTo>
                  <a:close/>
                  <a:moveTo>
                    <a:pt x="287" y="663"/>
                  </a:moveTo>
                  <a:lnTo>
                    <a:pt x="227" y="663"/>
                  </a:lnTo>
                  <a:lnTo>
                    <a:pt x="224" y="662"/>
                  </a:lnTo>
                  <a:lnTo>
                    <a:pt x="220" y="661"/>
                  </a:lnTo>
                  <a:lnTo>
                    <a:pt x="218" y="660"/>
                  </a:lnTo>
                  <a:lnTo>
                    <a:pt x="216" y="658"/>
                  </a:lnTo>
                  <a:lnTo>
                    <a:pt x="214" y="655"/>
                  </a:lnTo>
                  <a:lnTo>
                    <a:pt x="213" y="653"/>
                  </a:lnTo>
                  <a:lnTo>
                    <a:pt x="212" y="650"/>
                  </a:lnTo>
                  <a:lnTo>
                    <a:pt x="211" y="648"/>
                  </a:lnTo>
                  <a:lnTo>
                    <a:pt x="212" y="645"/>
                  </a:lnTo>
                  <a:lnTo>
                    <a:pt x="213" y="641"/>
                  </a:lnTo>
                  <a:lnTo>
                    <a:pt x="214" y="639"/>
                  </a:lnTo>
                  <a:lnTo>
                    <a:pt x="216" y="637"/>
                  </a:lnTo>
                  <a:lnTo>
                    <a:pt x="218" y="635"/>
                  </a:lnTo>
                  <a:lnTo>
                    <a:pt x="220" y="634"/>
                  </a:lnTo>
                  <a:lnTo>
                    <a:pt x="224" y="633"/>
                  </a:lnTo>
                  <a:lnTo>
                    <a:pt x="227" y="633"/>
                  </a:lnTo>
                  <a:lnTo>
                    <a:pt x="287" y="633"/>
                  </a:lnTo>
                  <a:lnTo>
                    <a:pt x="289" y="633"/>
                  </a:lnTo>
                  <a:lnTo>
                    <a:pt x="292" y="634"/>
                  </a:lnTo>
                  <a:lnTo>
                    <a:pt x="294" y="635"/>
                  </a:lnTo>
                  <a:lnTo>
                    <a:pt x="298" y="637"/>
                  </a:lnTo>
                  <a:lnTo>
                    <a:pt x="299" y="639"/>
                  </a:lnTo>
                  <a:lnTo>
                    <a:pt x="301" y="641"/>
                  </a:lnTo>
                  <a:lnTo>
                    <a:pt x="301" y="645"/>
                  </a:lnTo>
                  <a:lnTo>
                    <a:pt x="302" y="648"/>
                  </a:lnTo>
                  <a:lnTo>
                    <a:pt x="301" y="650"/>
                  </a:lnTo>
                  <a:lnTo>
                    <a:pt x="301" y="653"/>
                  </a:lnTo>
                  <a:lnTo>
                    <a:pt x="299" y="655"/>
                  </a:lnTo>
                  <a:lnTo>
                    <a:pt x="298" y="658"/>
                  </a:lnTo>
                  <a:lnTo>
                    <a:pt x="294" y="660"/>
                  </a:lnTo>
                  <a:lnTo>
                    <a:pt x="292" y="662"/>
                  </a:lnTo>
                  <a:lnTo>
                    <a:pt x="289" y="662"/>
                  </a:lnTo>
                  <a:lnTo>
                    <a:pt x="287" y="663"/>
                  </a:lnTo>
                  <a:lnTo>
                    <a:pt x="287" y="663"/>
                  </a:lnTo>
                  <a:close/>
                  <a:moveTo>
                    <a:pt x="287" y="783"/>
                  </a:moveTo>
                  <a:lnTo>
                    <a:pt x="227" y="783"/>
                  </a:lnTo>
                  <a:lnTo>
                    <a:pt x="224" y="783"/>
                  </a:lnTo>
                  <a:lnTo>
                    <a:pt x="220" y="782"/>
                  </a:lnTo>
                  <a:lnTo>
                    <a:pt x="218" y="780"/>
                  </a:lnTo>
                  <a:lnTo>
                    <a:pt x="216" y="779"/>
                  </a:lnTo>
                  <a:lnTo>
                    <a:pt x="214" y="777"/>
                  </a:lnTo>
                  <a:lnTo>
                    <a:pt x="213" y="773"/>
                  </a:lnTo>
                  <a:lnTo>
                    <a:pt x="212" y="771"/>
                  </a:lnTo>
                  <a:lnTo>
                    <a:pt x="211" y="768"/>
                  </a:lnTo>
                  <a:lnTo>
                    <a:pt x="212" y="765"/>
                  </a:lnTo>
                  <a:lnTo>
                    <a:pt x="213" y="762"/>
                  </a:lnTo>
                  <a:lnTo>
                    <a:pt x="214" y="759"/>
                  </a:lnTo>
                  <a:lnTo>
                    <a:pt x="216" y="757"/>
                  </a:lnTo>
                  <a:lnTo>
                    <a:pt x="218" y="755"/>
                  </a:lnTo>
                  <a:lnTo>
                    <a:pt x="220" y="754"/>
                  </a:lnTo>
                  <a:lnTo>
                    <a:pt x="224" y="753"/>
                  </a:lnTo>
                  <a:lnTo>
                    <a:pt x="227" y="753"/>
                  </a:lnTo>
                  <a:lnTo>
                    <a:pt x="287" y="753"/>
                  </a:lnTo>
                  <a:lnTo>
                    <a:pt x="289" y="753"/>
                  </a:lnTo>
                  <a:lnTo>
                    <a:pt x="292" y="754"/>
                  </a:lnTo>
                  <a:lnTo>
                    <a:pt x="294" y="755"/>
                  </a:lnTo>
                  <a:lnTo>
                    <a:pt x="298" y="757"/>
                  </a:lnTo>
                  <a:lnTo>
                    <a:pt x="299" y="759"/>
                  </a:lnTo>
                  <a:lnTo>
                    <a:pt x="301" y="762"/>
                  </a:lnTo>
                  <a:lnTo>
                    <a:pt x="301" y="765"/>
                  </a:lnTo>
                  <a:lnTo>
                    <a:pt x="302" y="768"/>
                  </a:lnTo>
                  <a:lnTo>
                    <a:pt x="301" y="771"/>
                  </a:lnTo>
                  <a:lnTo>
                    <a:pt x="301" y="773"/>
                  </a:lnTo>
                  <a:lnTo>
                    <a:pt x="299" y="777"/>
                  </a:lnTo>
                  <a:lnTo>
                    <a:pt x="298" y="779"/>
                  </a:lnTo>
                  <a:lnTo>
                    <a:pt x="294" y="780"/>
                  </a:lnTo>
                  <a:lnTo>
                    <a:pt x="292" y="782"/>
                  </a:lnTo>
                  <a:lnTo>
                    <a:pt x="289" y="783"/>
                  </a:lnTo>
                  <a:lnTo>
                    <a:pt x="287" y="783"/>
                  </a:lnTo>
                  <a:close/>
                  <a:moveTo>
                    <a:pt x="166" y="422"/>
                  </a:moveTo>
                  <a:lnTo>
                    <a:pt x="106" y="422"/>
                  </a:lnTo>
                  <a:lnTo>
                    <a:pt x="102" y="422"/>
                  </a:lnTo>
                  <a:lnTo>
                    <a:pt x="100" y="420"/>
                  </a:lnTo>
                  <a:lnTo>
                    <a:pt x="97" y="419"/>
                  </a:lnTo>
                  <a:lnTo>
                    <a:pt x="95" y="417"/>
                  </a:lnTo>
                  <a:lnTo>
                    <a:pt x="94" y="415"/>
                  </a:lnTo>
                  <a:lnTo>
                    <a:pt x="92" y="412"/>
                  </a:lnTo>
                  <a:lnTo>
                    <a:pt x="91" y="410"/>
                  </a:lnTo>
                  <a:lnTo>
                    <a:pt x="91" y="407"/>
                  </a:lnTo>
                  <a:lnTo>
                    <a:pt x="91" y="403"/>
                  </a:lnTo>
                  <a:lnTo>
                    <a:pt x="92" y="401"/>
                  </a:lnTo>
                  <a:lnTo>
                    <a:pt x="94" y="398"/>
                  </a:lnTo>
                  <a:lnTo>
                    <a:pt x="95" y="396"/>
                  </a:lnTo>
                  <a:lnTo>
                    <a:pt x="97" y="394"/>
                  </a:lnTo>
                  <a:lnTo>
                    <a:pt x="100" y="393"/>
                  </a:lnTo>
                  <a:lnTo>
                    <a:pt x="102" y="392"/>
                  </a:lnTo>
                  <a:lnTo>
                    <a:pt x="106" y="392"/>
                  </a:lnTo>
                  <a:lnTo>
                    <a:pt x="166" y="392"/>
                  </a:lnTo>
                  <a:lnTo>
                    <a:pt x="169" y="392"/>
                  </a:lnTo>
                  <a:lnTo>
                    <a:pt x="172" y="393"/>
                  </a:lnTo>
                  <a:lnTo>
                    <a:pt x="174" y="394"/>
                  </a:lnTo>
                  <a:lnTo>
                    <a:pt x="176" y="396"/>
                  </a:lnTo>
                  <a:lnTo>
                    <a:pt x="179" y="398"/>
                  </a:lnTo>
                  <a:lnTo>
                    <a:pt x="180" y="401"/>
                  </a:lnTo>
                  <a:lnTo>
                    <a:pt x="181" y="403"/>
                  </a:lnTo>
                  <a:lnTo>
                    <a:pt x="181" y="407"/>
                  </a:lnTo>
                  <a:lnTo>
                    <a:pt x="181" y="410"/>
                  </a:lnTo>
                  <a:lnTo>
                    <a:pt x="180" y="412"/>
                  </a:lnTo>
                  <a:lnTo>
                    <a:pt x="179" y="415"/>
                  </a:lnTo>
                  <a:lnTo>
                    <a:pt x="176" y="417"/>
                  </a:lnTo>
                  <a:lnTo>
                    <a:pt x="174" y="419"/>
                  </a:lnTo>
                  <a:lnTo>
                    <a:pt x="172" y="420"/>
                  </a:lnTo>
                  <a:lnTo>
                    <a:pt x="169" y="422"/>
                  </a:lnTo>
                  <a:lnTo>
                    <a:pt x="166" y="422"/>
                  </a:lnTo>
                  <a:lnTo>
                    <a:pt x="166" y="422"/>
                  </a:lnTo>
                  <a:close/>
                  <a:moveTo>
                    <a:pt x="166" y="542"/>
                  </a:moveTo>
                  <a:lnTo>
                    <a:pt x="106" y="542"/>
                  </a:lnTo>
                  <a:lnTo>
                    <a:pt x="102" y="542"/>
                  </a:lnTo>
                  <a:lnTo>
                    <a:pt x="100" y="541"/>
                  </a:lnTo>
                  <a:lnTo>
                    <a:pt x="97" y="540"/>
                  </a:lnTo>
                  <a:lnTo>
                    <a:pt x="95" y="537"/>
                  </a:lnTo>
                  <a:lnTo>
                    <a:pt x="94" y="535"/>
                  </a:lnTo>
                  <a:lnTo>
                    <a:pt x="92" y="533"/>
                  </a:lnTo>
                  <a:lnTo>
                    <a:pt x="91" y="530"/>
                  </a:lnTo>
                  <a:lnTo>
                    <a:pt x="91" y="527"/>
                  </a:lnTo>
                  <a:lnTo>
                    <a:pt x="91" y="523"/>
                  </a:lnTo>
                  <a:lnTo>
                    <a:pt x="92" y="521"/>
                  </a:lnTo>
                  <a:lnTo>
                    <a:pt x="94" y="518"/>
                  </a:lnTo>
                  <a:lnTo>
                    <a:pt x="95" y="516"/>
                  </a:lnTo>
                  <a:lnTo>
                    <a:pt x="97" y="515"/>
                  </a:lnTo>
                  <a:lnTo>
                    <a:pt x="100" y="513"/>
                  </a:lnTo>
                  <a:lnTo>
                    <a:pt x="102" y="513"/>
                  </a:lnTo>
                  <a:lnTo>
                    <a:pt x="106" y="512"/>
                  </a:lnTo>
                  <a:lnTo>
                    <a:pt x="166" y="512"/>
                  </a:lnTo>
                  <a:lnTo>
                    <a:pt x="169" y="513"/>
                  </a:lnTo>
                  <a:lnTo>
                    <a:pt x="172" y="513"/>
                  </a:lnTo>
                  <a:lnTo>
                    <a:pt x="174" y="515"/>
                  </a:lnTo>
                  <a:lnTo>
                    <a:pt x="176" y="516"/>
                  </a:lnTo>
                  <a:lnTo>
                    <a:pt x="179" y="518"/>
                  </a:lnTo>
                  <a:lnTo>
                    <a:pt x="180" y="521"/>
                  </a:lnTo>
                  <a:lnTo>
                    <a:pt x="181" y="523"/>
                  </a:lnTo>
                  <a:lnTo>
                    <a:pt x="181" y="527"/>
                  </a:lnTo>
                  <a:lnTo>
                    <a:pt x="181" y="530"/>
                  </a:lnTo>
                  <a:lnTo>
                    <a:pt x="180" y="533"/>
                  </a:lnTo>
                  <a:lnTo>
                    <a:pt x="179" y="535"/>
                  </a:lnTo>
                  <a:lnTo>
                    <a:pt x="176" y="537"/>
                  </a:lnTo>
                  <a:lnTo>
                    <a:pt x="174" y="540"/>
                  </a:lnTo>
                  <a:lnTo>
                    <a:pt x="172" y="541"/>
                  </a:lnTo>
                  <a:lnTo>
                    <a:pt x="169" y="542"/>
                  </a:lnTo>
                  <a:lnTo>
                    <a:pt x="166" y="542"/>
                  </a:lnTo>
                  <a:lnTo>
                    <a:pt x="166" y="542"/>
                  </a:lnTo>
                  <a:close/>
                  <a:moveTo>
                    <a:pt x="166" y="663"/>
                  </a:moveTo>
                  <a:lnTo>
                    <a:pt x="106" y="663"/>
                  </a:lnTo>
                  <a:lnTo>
                    <a:pt x="102" y="662"/>
                  </a:lnTo>
                  <a:lnTo>
                    <a:pt x="100" y="661"/>
                  </a:lnTo>
                  <a:lnTo>
                    <a:pt x="97" y="660"/>
                  </a:lnTo>
                  <a:lnTo>
                    <a:pt x="95" y="658"/>
                  </a:lnTo>
                  <a:lnTo>
                    <a:pt x="94" y="655"/>
                  </a:lnTo>
                  <a:lnTo>
                    <a:pt x="92" y="653"/>
                  </a:lnTo>
                  <a:lnTo>
                    <a:pt x="91" y="650"/>
                  </a:lnTo>
                  <a:lnTo>
                    <a:pt x="91" y="648"/>
                  </a:lnTo>
                  <a:lnTo>
                    <a:pt x="91" y="645"/>
                  </a:lnTo>
                  <a:lnTo>
                    <a:pt x="92" y="641"/>
                  </a:lnTo>
                  <a:lnTo>
                    <a:pt x="94" y="639"/>
                  </a:lnTo>
                  <a:lnTo>
                    <a:pt x="95" y="637"/>
                  </a:lnTo>
                  <a:lnTo>
                    <a:pt x="97" y="635"/>
                  </a:lnTo>
                  <a:lnTo>
                    <a:pt x="100" y="634"/>
                  </a:lnTo>
                  <a:lnTo>
                    <a:pt x="102" y="633"/>
                  </a:lnTo>
                  <a:lnTo>
                    <a:pt x="106" y="633"/>
                  </a:lnTo>
                  <a:lnTo>
                    <a:pt x="166" y="633"/>
                  </a:lnTo>
                  <a:lnTo>
                    <a:pt x="169" y="633"/>
                  </a:lnTo>
                  <a:lnTo>
                    <a:pt x="172" y="634"/>
                  </a:lnTo>
                  <a:lnTo>
                    <a:pt x="174" y="635"/>
                  </a:lnTo>
                  <a:lnTo>
                    <a:pt x="176" y="637"/>
                  </a:lnTo>
                  <a:lnTo>
                    <a:pt x="179" y="639"/>
                  </a:lnTo>
                  <a:lnTo>
                    <a:pt x="180" y="641"/>
                  </a:lnTo>
                  <a:lnTo>
                    <a:pt x="181" y="645"/>
                  </a:lnTo>
                  <a:lnTo>
                    <a:pt x="181" y="648"/>
                  </a:lnTo>
                  <a:lnTo>
                    <a:pt x="181" y="650"/>
                  </a:lnTo>
                  <a:lnTo>
                    <a:pt x="180" y="653"/>
                  </a:lnTo>
                  <a:lnTo>
                    <a:pt x="179" y="655"/>
                  </a:lnTo>
                  <a:lnTo>
                    <a:pt x="176" y="658"/>
                  </a:lnTo>
                  <a:lnTo>
                    <a:pt x="174" y="660"/>
                  </a:lnTo>
                  <a:lnTo>
                    <a:pt x="172" y="662"/>
                  </a:lnTo>
                  <a:lnTo>
                    <a:pt x="169" y="662"/>
                  </a:lnTo>
                  <a:lnTo>
                    <a:pt x="166" y="663"/>
                  </a:lnTo>
                  <a:lnTo>
                    <a:pt x="166" y="663"/>
                  </a:lnTo>
                  <a:close/>
                  <a:moveTo>
                    <a:pt x="166" y="783"/>
                  </a:moveTo>
                  <a:lnTo>
                    <a:pt x="106" y="783"/>
                  </a:lnTo>
                  <a:lnTo>
                    <a:pt x="102" y="783"/>
                  </a:lnTo>
                  <a:lnTo>
                    <a:pt x="100" y="782"/>
                  </a:lnTo>
                  <a:lnTo>
                    <a:pt x="97" y="780"/>
                  </a:lnTo>
                  <a:lnTo>
                    <a:pt x="95" y="779"/>
                  </a:lnTo>
                  <a:lnTo>
                    <a:pt x="94" y="777"/>
                  </a:lnTo>
                  <a:lnTo>
                    <a:pt x="92" y="773"/>
                  </a:lnTo>
                  <a:lnTo>
                    <a:pt x="91" y="771"/>
                  </a:lnTo>
                  <a:lnTo>
                    <a:pt x="91" y="768"/>
                  </a:lnTo>
                  <a:lnTo>
                    <a:pt x="91" y="765"/>
                  </a:lnTo>
                  <a:lnTo>
                    <a:pt x="92" y="762"/>
                  </a:lnTo>
                  <a:lnTo>
                    <a:pt x="94" y="759"/>
                  </a:lnTo>
                  <a:lnTo>
                    <a:pt x="95" y="757"/>
                  </a:lnTo>
                  <a:lnTo>
                    <a:pt x="97" y="755"/>
                  </a:lnTo>
                  <a:lnTo>
                    <a:pt x="100" y="754"/>
                  </a:lnTo>
                  <a:lnTo>
                    <a:pt x="102" y="753"/>
                  </a:lnTo>
                  <a:lnTo>
                    <a:pt x="106" y="753"/>
                  </a:lnTo>
                  <a:lnTo>
                    <a:pt x="166" y="753"/>
                  </a:lnTo>
                  <a:lnTo>
                    <a:pt x="169" y="753"/>
                  </a:lnTo>
                  <a:lnTo>
                    <a:pt x="172" y="754"/>
                  </a:lnTo>
                  <a:lnTo>
                    <a:pt x="174" y="755"/>
                  </a:lnTo>
                  <a:lnTo>
                    <a:pt x="176" y="757"/>
                  </a:lnTo>
                  <a:lnTo>
                    <a:pt x="179" y="759"/>
                  </a:lnTo>
                  <a:lnTo>
                    <a:pt x="180" y="762"/>
                  </a:lnTo>
                  <a:lnTo>
                    <a:pt x="181" y="765"/>
                  </a:lnTo>
                  <a:lnTo>
                    <a:pt x="181" y="768"/>
                  </a:lnTo>
                  <a:lnTo>
                    <a:pt x="181" y="771"/>
                  </a:lnTo>
                  <a:lnTo>
                    <a:pt x="180" y="773"/>
                  </a:lnTo>
                  <a:lnTo>
                    <a:pt x="179" y="777"/>
                  </a:lnTo>
                  <a:lnTo>
                    <a:pt x="176" y="779"/>
                  </a:lnTo>
                  <a:lnTo>
                    <a:pt x="174" y="780"/>
                  </a:lnTo>
                  <a:lnTo>
                    <a:pt x="172" y="782"/>
                  </a:lnTo>
                  <a:lnTo>
                    <a:pt x="169" y="783"/>
                  </a:lnTo>
                  <a:lnTo>
                    <a:pt x="166" y="783"/>
                  </a:lnTo>
                  <a:close/>
                  <a:moveTo>
                    <a:pt x="587" y="0"/>
                  </a:moveTo>
                  <a:lnTo>
                    <a:pt x="46" y="0"/>
                  </a:lnTo>
                  <a:lnTo>
                    <a:pt x="37" y="1"/>
                  </a:lnTo>
                  <a:lnTo>
                    <a:pt x="28" y="3"/>
                  </a:lnTo>
                  <a:lnTo>
                    <a:pt x="21" y="8"/>
                  </a:lnTo>
                  <a:lnTo>
                    <a:pt x="13" y="13"/>
                  </a:lnTo>
                  <a:lnTo>
                    <a:pt x="8" y="20"/>
                  </a:lnTo>
                  <a:lnTo>
                    <a:pt x="4" y="28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0" y="858"/>
                  </a:lnTo>
                  <a:lnTo>
                    <a:pt x="2" y="868"/>
                  </a:lnTo>
                  <a:lnTo>
                    <a:pt x="4" y="875"/>
                  </a:lnTo>
                  <a:lnTo>
                    <a:pt x="8" y="884"/>
                  </a:lnTo>
                  <a:lnTo>
                    <a:pt x="13" y="890"/>
                  </a:lnTo>
                  <a:lnTo>
                    <a:pt x="21" y="896"/>
                  </a:lnTo>
                  <a:lnTo>
                    <a:pt x="28" y="900"/>
                  </a:lnTo>
                  <a:lnTo>
                    <a:pt x="37" y="902"/>
                  </a:lnTo>
                  <a:lnTo>
                    <a:pt x="46" y="903"/>
                  </a:lnTo>
                  <a:lnTo>
                    <a:pt x="587" y="903"/>
                  </a:lnTo>
                  <a:lnTo>
                    <a:pt x="597" y="902"/>
                  </a:lnTo>
                  <a:lnTo>
                    <a:pt x="605" y="900"/>
                  </a:lnTo>
                  <a:lnTo>
                    <a:pt x="613" y="896"/>
                  </a:lnTo>
                  <a:lnTo>
                    <a:pt x="619" y="890"/>
                  </a:lnTo>
                  <a:lnTo>
                    <a:pt x="625" y="884"/>
                  </a:lnTo>
                  <a:lnTo>
                    <a:pt x="629" y="875"/>
                  </a:lnTo>
                  <a:lnTo>
                    <a:pt x="632" y="868"/>
                  </a:lnTo>
                  <a:lnTo>
                    <a:pt x="632" y="858"/>
                  </a:lnTo>
                  <a:lnTo>
                    <a:pt x="632" y="45"/>
                  </a:lnTo>
                  <a:lnTo>
                    <a:pt x="632" y="36"/>
                  </a:lnTo>
                  <a:lnTo>
                    <a:pt x="629" y="28"/>
                  </a:lnTo>
                  <a:lnTo>
                    <a:pt x="625" y="20"/>
                  </a:lnTo>
                  <a:lnTo>
                    <a:pt x="619" y="13"/>
                  </a:lnTo>
                  <a:lnTo>
                    <a:pt x="613" y="8"/>
                  </a:lnTo>
                  <a:lnTo>
                    <a:pt x="605" y="3"/>
                  </a:lnTo>
                  <a:lnTo>
                    <a:pt x="597" y="1"/>
                  </a:lnTo>
                  <a:lnTo>
                    <a:pt x="587" y="0"/>
                  </a:lnTo>
                  <a:lnTo>
                    <a:pt x="5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20">
              <a:extLst>
                <a:ext uri="{FF2B5EF4-FFF2-40B4-BE49-F238E27FC236}">
                  <a16:creationId xmlns="" xmlns:a16="http://schemas.microsoft.com/office/drawing/2014/main" id="{FB837A9D-3165-4DA8-8DCC-9DA0119E6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6150" y="819150"/>
              <a:ext cx="9525" cy="28575"/>
            </a:xfrm>
            <a:custGeom>
              <a:avLst/>
              <a:gdLst>
                <a:gd name="T0" fmla="*/ 15 w 30"/>
                <a:gd name="T1" fmla="*/ 0 h 91"/>
                <a:gd name="T2" fmla="*/ 12 w 30"/>
                <a:gd name="T3" fmla="*/ 1 h 91"/>
                <a:gd name="T4" fmla="*/ 10 w 30"/>
                <a:gd name="T5" fmla="*/ 1 h 91"/>
                <a:gd name="T6" fmla="*/ 6 w 30"/>
                <a:gd name="T7" fmla="*/ 3 h 91"/>
                <a:gd name="T8" fmla="*/ 4 w 30"/>
                <a:gd name="T9" fmla="*/ 4 h 91"/>
                <a:gd name="T10" fmla="*/ 2 w 30"/>
                <a:gd name="T11" fmla="*/ 8 h 91"/>
                <a:gd name="T12" fmla="*/ 1 w 30"/>
                <a:gd name="T13" fmla="*/ 10 h 91"/>
                <a:gd name="T14" fmla="*/ 0 w 30"/>
                <a:gd name="T15" fmla="*/ 13 h 91"/>
                <a:gd name="T16" fmla="*/ 0 w 30"/>
                <a:gd name="T17" fmla="*/ 15 h 91"/>
                <a:gd name="T18" fmla="*/ 0 w 30"/>
                <a:gd name="T19" fmla="*/ 76 h 91"/>
                <a:gd name="T20" fmla="*/ 0 w 30"/>
                <a:gd name="T21" fmla="*/ 78 h 91"/>
                <a:gd name="T22" fmla="*/ 1 w 30"/>
                <a:gd name="T23" fmla="*/ 82 h 91"/>
                <a:gd name="T24" fmla="*/ 2 w 30"/>
                <a:gd name="T25" fmla="*/ 84 h 91"/>
                <a:gd name="T26" fmla="*/ 4 w 30"/>
                <a:gd name="T27" fmla="*/ 86 h 91"/>
                <a:gd name="T28" fmla="*/ 6 w 30"/>
                <a:gd name="T29" fmla="*/ 88 h 91"/>
                <a:gd name="T30" fmla="*/ 10 w 30"/>
                <a:gd name="T31" fmla="*/ 90 h 91"/>
                <a:gd name="T32" fmla="*/ 12 w 30"/>
                <a:gd name="T33" fmla="*/ 90 h 91"/>
                <a:gd name="T34" fmla="*/ 15 w 30"/>
                <a:gd name="T35" fmla="*/ 91 h 91"/>
                <a:gd name="T36" fmla="*/ 18 w 30"/>
                <a:gd name="T37" fmla="*/ 90 h 91"/>
                <a:gd name="T38" fmla="*/ 21 w 30"/>
                <a:gd name="T39" fmla="*/ 90 h 91"/>
                <a:gd name="T40" fmla="*/ 24 w 30"/>
                <a:gd name="T41" fmla="*/ 88 h 91"/>
                <a:gd name="T42" fmla="*/ 26 w 30"/>
                <a:gd name="T43" fmla="*/ 87 h 91"/>
                <a:gd name="T44" fmla="*/ 28 w 30"/>
                <a:gd name="T45" fmla="*/ 84 h 91"/>
                <a:gd name="T46" fmla="*/ 29 w 30"/>
                <a:gd name="T47" fmla="*/ 82 h 91"/>
                <a:gd name="T48" fmla="*/ 30 w 30"/>
                <a:gd name="T49" fmla="*/ 78 h 91"/>
                <a:gd name="T50" fmla="*/ 30 w 30"/>
                <a:gd name="T51" fmla="*/ 76 h 91"/>
                <a:gd name="T52" fmla="*/ 30 w 30"/>
                <a:gd name="T53" fmla="*/ 15 h 91"/>
                <a:gd name="T54" fmla="*/ 30 w 30"/>
                <a:gd name="T55" fmla="*/ 13 h 91"/>
                <a:gd name="T56" fmla="*/ 29 w 30"/>
                <a:gd name="T57" fmla="*/ 10 h 91"/>
                <a:gd name="T58" fmla="*/ 28 w 30"/>
                <a:gd name="T59" fmla="*/ 8 h 91"/>
                <a:gd name="T60" fmla="*/ 26 w 30"/>
                <a:gd name="T61" fmla="*/ 6 h 91"/>
                <a:gd name="T62" fmla="*/ 24 w 30"/>
                <a:gd name="T63" fmla="*/ 3 h 91"/>
                <a:gd name="T64" fmla="*/ 21 w 30"/>
                <a:gd name="T65" fmla="*/ 2 h 91"/>
                <a:gd name="T66" fmla="*/ 18 w 30"/>
                <a:gd name="T67" fmla="*/ 1 h 91"/>
                <a:gd name="T68" fmla="*/ 15 w 30"/>
                <a:gd name="T69" fmla="*/ 0 h 91"/>
                <a:gd name="T70" fmla="*/ 15 w 30"/>
                <a:gd name="T7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" h="91">
                  <a:moveTo>
                    <a:pt x="15" y="0"/>
                  </a:moveTo>
                  <a:lnTo>
                    <a:pt x="12" y="1"/>
                  </a:lnTo>
                  <a:lnTo>
                    <a:pt x="10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2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76"/>
                  </a:lnTo>
                  <a:lnTo>
                    <a:pt x="0" y="78"/>
                  </a:lnTo>
                  <a:lnTo>
                    <a:pt x="1" y="82"/>
                  </a:lnTo>
                  <a:lnTo>
                    <a:pt x="2" y="84"/>
                  </a:lnTo>
                  <a:lnTo>
                    <a:pt x="4" y="86"/>
                  </a:lnTo>
                  <a:lnTo>
                    <a:pt x="6" y="88"/>
                  </a:lnTo>
                  <a:lnTo>
                    <a:pt x="10" y="90"/>
                  </a:lnTo>
                  <a:lnTo>
                    <a:pt x="12" y="90"/>
                  </a:lnTo>
                  <a:lnTo>
                    <a:pt x="15" y="91"/>
                  </a:lnTo>
                  <a:lnTo>
                    <a:pt x="18" y="90"/>
                  </a:lnTo>
                  <a:lnTo>
                    <a:pt x="21" y="90"/>
                  </a:lnTo>
                  <a:lnTo>
                    <a:pt x="24" y="88"/>
                  </a:lnTo>
                  <a:lnTo>
                    <a:pt x="26" y="87"/>
                  </a:lnTo>
                  <a:lnTo>
                    <a:pt x="28" y="84"/>
                  </a:lnTo>
                  <a:lnTo>
                    <a:pt x="29" y="82"/>
                  </a:lnTo>
                  <a:lnTo>
                    <a:pt x="30" y="78"/>
                  </a:lnTo>
                  <a:lnTo>
                    <a:pt x="30" y="76"/>
                  </a:lnTo>
                  <a:lnTo>
                    <a:pt x="30" y="15"/>
                  </a:lnTo>
                  <a:lnTo>
                    <a:pt x="30" y="13"/>
                  </a:lnTo>
                  <a:lnTo>
                    <a:pt x="29" y="10"/>
                  </a:lnTo>
                  <a:lnTo>
                    <a:pt x="28" y="8"/>
                  </a:lnTo>
                  <a:lnTo>
                    <a:pt x="26" y="6"/>
                  </a:lnTo>
                  <a:lnTo>
                    <a:pt x="24" y="3"/>
                  </a:lnTo>
                  <a:lnTo>
                    <a:pt x="21" y="2"/>
                  </a:lnTo>
                  <a:lnTo>
                    <a:pt x="18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="" xmlns:a16="http://schemas.microsoft.com/office/drawing/2014/main" id="{7C9A504A-F302-4727-BE63-2997A6959DF1}"/>
              </a:ext>
            </a:extLst>
          </p:cNvPr>
          <p:cNvGrpSpPr/>
          <p:nvPr/>
        </p:nvGrpSpPr>
        <p:grpSpPr>
          <a:xfrm>
            <a:off x="8530011" y="5542756"/>
            <a:ext cx="287338" cy="287338"/>
            <a:chOff x="4319588" y="4213225"/>
            <a:chExt cx="287338" cy="287338"/>
          </a:xfrm>
          <a:solidFill>
            <a:schemeClr val="accent4"/>
          </a:solidFill>
        </p:grpSpPr>
        <p:sp>
          <p:nvSpPr>
            <p:cNvPr id="87" name="Freeform 421">
              <a:extLst>
                <a:ext uri="{FF2B5EF4-FFF2-40B4-BE49-F238E27FC236}">
                  <a16:creationId xmlns="" xmlns:a16="http://schemas.microsoft.com/office/drawing/2014/main" id="{8425A0E0-8C3B-4A17-8030-B62FD89B0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988" y="4213225"/>
              <a:ext cx="134938" cy="133350"/>
            </a:xfrm>
            <a:custGeom>
              <a:avLst/>
              <a:gdLst>
                <a:gd name="T0" fmla="*/ 15 w 422"/>
                <a:gd name="T1" fmla="*/ 422 h 422"/>
                <a:gd name="T2" fmla="*/ 407 w 422"/>
                <a:gd name="T3" fmla="*/ 422 h 422"/>
                <a:gd name="T4" fmla="*/ 409 w 422"/>
                <a:gd name="T5" fmla="*/ 421 h 422"/>
                <a:gd name="T6" fmla="*/ 412 w 422"/>
                <a:gd name="T7" fmla="*/ 421 h 422"/>
                <a:gd name="T8" fmla="*/ 414 w 422"/>
                <a:gd name="T9" fmla="*/ 419 h 422"/>
                <a:gd name="T10" fmla="*/ 416 w 422"/>
                <a:gd name="T11" fmla="*/ 417 h 422"/>
                <a:gd name="T12" fmla="*/ 419 w 422"/>
                <a:gd name="T13" fmla="*/ 414 h 422"/>
                <a:gd name="T14" fmla="*/ 420 w 422"/>
                <a:gd name="T15" fmla="*/ 412 h 422"/>
                <a:gd name="T16" fmla="*/ 421 w 422"/>
                <a:gd name="T17" fmla="*/ 409 h 422"/>
                <a:gd name="T18" fmla="*/ 422 w 422"/>
                <a:gd name="T19" fmla="*/ 407 h 422"/>
                <a:gd name="T20" fmla="*/ 421 w 422"/>
                <a:gd name="T21" fmla="*/ 386 h 422"/>
                <a:gd name="T22" fmla="*/ 420 w 422"/>
                <a:gd name="T23" fmla="*/ 365 h 422"/>
                <a:gd name="T24" fmla="*/ 416 w 422"/>
                <a:gd name="T25" fmla="*/ 345 h 422"/>
                <a:gd name="T26" fmla="*/ 413 w 422"/>
                <a:gd name="T27" fmla="*/ 324 h 422"/>
                <a:gd name="T28" fmla="*/ 409 w 422"/>
                <a:gd name="T29" fmla="*/ 305 h 422"/>
                <a:gd name="T30" fmla="*/ 403 w 422"/>
                <a:gd name="T31" fmla="*/ 286 h 422"/>
                <a:gd name="T32" fmla="*/ 397 w 422"/>
                <a:gd name="T33" fmla="*/ 266 h 422"/>
                <a:gd name="T34" fmla="*/ 390 w 422"/>
                <a:gd name="T35" fmla="*/ 248 h 422"/>
                <a:gd name="T36" fmla="*/ 381 w 422"/>
                <a:gd name="T37" fmla="*/ 230 h 422"/>
                <a:gd name="T38" fmla="*/ 372 w 422"/>
                <a:gd name="T39" fmla="*/ 213 h 422"/>
                <a:gd name="T40" fmla="*/ 363 w 422"/>
                <a:gd name="T41" fmla="*/ 196 h 422"/>
                <a:gd name="T42" fmla="*/ 352 w 422"/>
                <a:gd name="T43" fmla="*/ 180 h 422"/>
                <a:gd name="T44" fmla="*/ 340 w 422"/>
                <a:gd name="T45" fmla="*/ 163 h 422"/>
                <a:gd name="T46" fmla="*/ 329 w 422"/>
                <a:gd name="T47" fmla="*/ 148 h 422"/>
                <a:gd name="T48" fmla="*/ 316 w 422"/>
                <a:gd name="T49" fmla="*/ 133 h 422"/>
                <a:gd name="T50" fmla="*/ 302 w 422"/>
                <a:gd name="T51" fmla="*/ 119 h 422"/>
                <a:gd name="T52" fmla="*/ 288 w 422"/>
                <a:gd name="T53" fmla="*/ 106 h 422"/>
                <a:gd name="T54" fmla="*/ 274 w 422"/>
                <a:gd name="T55" fmla="*/ 93 h 422"/>
                <a:gd name="T56" fmla="*/ 258 w 422"/>
                <a:gd name="T57" fmla="*/ 81 h 422"/>
                <a:gd name="T58" fmla="*/ 242 w 422"/>
                <a:gd name="T59" fmla="*/ 69 h 422"/>
                <a:gd name="T60" fmla="*/ 226 w 422"/>
                <a:gd name="T61" fmla="*/ 59 h 422"/>
                <a:gd name="T62" fmla="*/ 208 w 422"/>
                <a:gd name="T63" fmla="*/ 49 h 422"/>
                <a:gd name="T64" fmla="*/ 191 w 422"/>
                <a:gd name="T65" fmla="*/ 40 h 422"/>
                <a:gd name="T66" fmla="*/ 173 w 422"/>
                <a:gd name="T67" fmla="*/ 32 h 422"/>
                <a:gd name="T68" fmla="*/ 155 w 422"/>
                <a:gd name="T69" fmla="*/ 25 h 422"/>
                <a:gd name="T70" fmla="*/ 135 w 422"/>
                <a:gd name="T71" fmla="*/ 19 h 422"/>
                <a:gd name="T72" fmla="*/ 116 w 422"/>
                <a:gd name="T73" fmla="*/ 13 h 422"/>
                <a:gd name="T74" fmla="*/ 97 w 422"/>
                <a:gd name="T75" fmla="*/ 8 h 422"/>
                <a:gd name="T76" fmla="*/ 76 w 422"/>
                <a:gd name="T77" fmla="*/ 5 h 422"/>
                <a:gd name="T78" fmla="*/ 56 w 422"/>
                <a:gd name="T79" fmla="*/ 3 h 422"/>
                <a:gd name="T80" fmla="*/ 36 w 422"/>
                <a:gd name="T81" fmla="*/ 0 h 422"/>
                <a:gd name="T82" fmla="*/ 15 w 422"/>
                <a:gd name="T83" fmla="*/ 0 h 422"/>
                <a:gd name="T84" fmla="*/ 12 w 422"/>
                <a:gd name="T85" fmla="*/ 0 h 422"/>
                <a:gd name="T86" fmla="*/ 9 w 422"/>
                <a:gd name="T87" fmla="*/ 2 h 422"/>
                <a:gd name="T88" fmla="*/ 7 w 422"/>
                <a:gd name="T89" fmla="*/ 3 h 422"/>
                <a:gd name="T90" fmla="*/ 5 w 422"/>
                <a:gd name="T91" fmla="*/ 5 h 422"/>
                <a:gd name="T92" fmla="*/ 2 w 422"/>
                <a:gd name="T93" fmla="*/ 7 h 422"/>
                <a:gd name="T94" fmla="*/ 1 w 422"/>
                <a:gd name="T95" fmla="*/ 9 h 422"/>
                <a:gd name="T96" fmla="*/ 0 w 422"/>
                <a:gd name="T97" fmla="*/ 12 h 422"/>
                <a:gd name="T98" fmla="*/ 0 w 422"/>
                <a:gd name="T99" fmla="*/ 15 h 422"/>
                <a:gd name="T100" fmla="*/ 0 w 422"/>
                <a:gd name="T101" fmla="*/ 406 h 422"/>
                <a:gd name="T102" fmla="*/ 0 w 422"/>
                <a:gd name="T103" fmla="*/ 409 h 422"/>
                <a:gd name="T104" fmla="*/ 1 w 422"/>
                <a:gd name="T105" fmla="*/ 412 h 422"/>
                <a:gd name="T106" fmla="*/ 2 w 422"/>
                <a:gd name="T107" fmla="*/ 414 h 422"/>
                <a:gd name="T108" fmla="*/ 5 w 422"/>
                <a:gd name="T109" fmla="*/ 417 h 422"/>
                <a:gd name="T110" fmla="*/ 7 w 422"/>
                <a:gd name="T111" fmla="*/ 419 h 422"/>
                <a:gd name="T112" fmla="*/ 9 w 422"/>
                <a:gd name="T113" fmla="*/ 421 h 422"/>
                <a:gd name="T114" fmla="*/ 12 w 422"/>
                <a:gd name="T115" fmla="*/ 421 h 422"/>
                <a:gd name="T116" fmla="*/ 15 w 422"/>
                <a:gd name="T117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2" h="422">
                  <a:moveTo>
                    <a:pt x="15" y="422"/>
                  </a:moveTo>
                  <a:lnTo>
                    <a:pt x="407" y="422"/>
                  </a:lnTo>
                  <a:lnTo>
                    <a:pt x="409" y="421"/>
                  </a:lnTo>
                  <a:lnTo>
                    <a:pt x="412" y="421"/>
                  </a:lnTo>
                  <a:lnTo>
                    <a:pt x="414" y="419"/>
                  </a:lnTo>
                  <a:lnTo>
                    <a:pt x="416" y="417"/>
                  </a:lnTo>
                  <a:lnTo>
                    <a:pt x="419" y="414"/>
                  </a:lnTo>
                  <a:lnTo>
                    <a:pt x="420" y="412"/>
                  </a:lnTo>
                  <a:lnTo>
                    <a:pt x="421" y="409"/>
                  </a:lnTo>
                  <a:lnTo>
                    <a:pt x="422" y="407"/>
                  </a:lnTo>
                  <a:lnTo>
                    <a:pt x="421" y="386"/>
                  </a:lnTo>
                  <a:lnTo>
                    <a:pt x="420" y="365"/>
                  </a:lnTo>
                  <a:lnTo>
                    <a:pt x="416" y="345"/>
                  </a:lnTo>
                  <a:lnTo>
                    <a:pt x="413" y="324"/>
                  </a:lnTo>
                  <a:lnTo>
                    <a:pt x="409" y="305"/>
                  </a:lnTo>
                  <a:lnTo>
                    <a:pt x="403" y="286"/>
                  </a:lnTo>
                  <a:lnTo>
                    <a:pt x="397" y="266"/>
                  </a:lnTo>
                  <a:lnTo>
                    <a:pt x="390" y="248"/>
                  </a:lnTo>
                  <a:lnTo>
                    <a:pt x="381" y="230"/>
                  </a:lnTo>
                  <a:lnTo>
                    <a:pt x="372" y="213"/>
                  </a:lnTo>
                  <a:lnTo>
                    <a:pt x="363" y="196"/>
                  </a:lnTo>
                  <a:lnTo>
                    <a:pt x="352" y="180"/>
                  </a:lnTo>
                  <a:lnTo>
                    <a:pt x="340" y="163"/>
                  </a:lnTo>
                  <a:lnTo>
                    <a:pt x="329" y="148"/>
                  </a:lnTo>
                  <a:lnTo>
                    <a:pt x="316" y="133"/>
                  </a:lnTo>
                  <a:lnTo>
                    <a:pt x="302" y="119"/>
                  </a:lnTo>
                  <a:lnTo>
                    <a:pt x="288" y="106"/>
                  </a:lnTo>
                  <a:lnTo>
                    <a:pt x="274" y="93"/>
                  </a:lnTo>
                  <a:lnTo>
                    <a:pt x="258" y="81"/>
                  </a:lnTo>
                  <a:lnTo>
                    <a:pt x="242" y="69"/>
                  </a:lnTo>
                  <a:lnTo>
                    <a:pt x="226" y="59"/>
                  </a:lnTo>
                  <a:lnTo>
                    <a:pt x="208" y="49"/>
                  </a:lnTo>
                  <a:lnTo>
                    <a:pt x="191" y="40"/>
                  </a:lnTo>
                  <a:lnTo>
                    <a:pt x="173" y="32"/>
                  </a:lnTo>
                  <a:lnTo>
                    <a:pt x="155" y="25"/>
                  </a:lnTo>
                  <a:lnTo>
                    <a:pt x="135" y="19"/>
                  </a:lnTo>
                  <a:lnTo>
                    <a:pt x="116" y="13"/>
                  </a:lnTo>
                  <a:lnTo>
                    <a:pt x="97" y="8"/>
                  </a:lnTo>
                  <a:lnTo>
                    <a:pt x="76" y="5"/>
                  </a:lnTo>
                  <a:lnTo>
                    <a:pt x="56" y="3"/>
                  </a:lnTo>
                  <a:lnTo>
                    <a:pt x="36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2"/>
                  </a:lnTo>
                  <a:lnTo>
                    <a:pt x="7" y="3"/>
                  </a:lnTo>
                  <a:lnTo>
                    <a:pt x="5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406"/>
                  </a:lnTo>
                  <a:lnTo>
                    <a:pt x="0" y="409"/>
                  </a:lnTo>
                  <a:lnTo>
                    <a:pt x="1" y="412"/>
                  </a:lnTo>
                  <a:lnTo>
                    <a:pt x="2" y="414"/>
                  </a:lnTo>
                  <a:lnTo>
                    <a:pt x="5" y="417"/>
                  </a:lnTo>
                  <a:lnTo>
                    <a:pt x="7" y="419"/>
                  </a:lnTo>
                  <a:lnTo>
                    <a:pt x="9" y="421"/>
                  </a:lnTo>
                  <a:lnTo>
                    <a:pt x="12" y="421"/>
                  </a:lnTo>
                  <a:lnTo>
                    <a:pt x="15" y="4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22">
              <a:extLst>
                <a:ext uri="{FF2B5EF4-FFF2-40B4-BE49-F238E27FC236}">
                  <a16:creationId xmlns="" xmlns:a16="http://schemas.microsoft.com/office/drawing/2014/main" id="{5BB290D5-D976-4DCA-BE6F-D46788D22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4241800"/>
              <a:ext cx="220663" cy="258763"/>
            </a:xfrm>
            <a:custGeom>
              <a:avLst/>
              <a:gdLst>
                <a:gd name="T0" fmla="*/ 421 w 698"/>
                <a:gd name="T1" fmla="*/ 15 h 813"/>
                <a:gd name="T2" fmla="*/ 420 w 698"/>
                <a:gd name="T3" fmla="*/ 8 h 813"/>
                <a:gd name="T4" fmla="*/ 417 w 698"/>
                <a:gd name="T5" fmla="*/ 4 h 813"/>
                <a:gd name="T6" fmla="*/ 413 w 698"/>
                <a:gd name="T7" fmla="*/ 1 h 813"/>
                <a:gd name="T8" fmla="*/ 406 w 698"/>
                <a:gd name="T9" fmla="*/ 0 h 813"/>
                <a:gd name="T10" fmla="*/ 365 w 698"/>
                <a:gd name="T11" fmla="*/ 2 h 813"/>
                <a:gd name="T12" fmla="*/ 325 w 698"/>
                <a:gd name="T13" fmla="*/ 8 h 813"/>
                <a:gd name="T14" fmla="*/ 286 w 698"/>
                <a:gd name="T15" fmla="*/ 18 h 813"/>
                <a:gd name="T16" fmla="*/ 249 w 698"/>
                <a:gd name="T17" fmla="*/ 32 h 813"/>
                <a:gd name="T18" fmla="*/ 213 w 698"/>
                <a:gd name="T19" fmla="*/ 49 h 813"/>
                <a:gd name="T20" fmla="*/ 180 w 698"/>
                <a:gd name="T21" fmla="*/ 69 h 813"/>
                <a:gd name="T22" fmla="*/ 148 w 698"/>
                <a:gd name="T23" fmla="*/ 92 h 813"/>
                <a:gd name="T24" fmla="*/ 120 w 698"/>
                <a:gd name="T25" fmla="*/ 119 h 813"/>
                <a:gd name="T26" fmla="*/ 93 w 698"/>
                <a:gd name="T27" fmla="*/ 148 h 813"/>
                <a:gd name="T28" fmla="*/ 69 w 698"/>
                <a:gd name="T29" fmla="*/ 179 h 813"/>
                <a:gd name="T30" fmla="*/ 49 w 698"/>
                <a:gd name="T31" fmla="*/ 212 h 813"/>
                <a:gd name="T32" fmla="*/ 32 w 698"/>
                <a:gd name="T33" fmla="*/ 247 h 813"/>
                <a:gd name="T34" fmla="*/ 19 w 698"/>
                <a:gd name="T35" fmla="*/ 285 h 813"/>
                <a:gd name="T36" fmla="*/ 8 w 698"/>
                <a:gd name="T37" fmla="*/ 325 h 813"/>
                <a:gd name="T38" fmla="*/ 2 w 698"/>
                <a:gd name="T39" fmla="*/ 364 h 813"/>
                <a:gd name="T40" fmla="*/ 0 w 698"/>
                <a:gd name="T41" fmla="*/ 406 h 813"/>
                <a:gd name="T42" fmla="*/ 2 w 698"/>
                <a:gd name="T43" fmla="*/ 447 h 813"/>
                <a:gd name="T44" fmla="*/ 8 w 698"/>
                <a:gd name="T45" fmla="*/ 488 h 813"/>
                <a:gd name="T46" fmla="*/ 19 w 698"/>
                <a:gd name="T47" fmla="*/ 526 h 813"/>
                <a:gd name="T48" fmla="*/ 32 w 698"/>
                <a:gd name="T49" fmla="*/ 564 h 813"/>
                <a:gd name="T50" fmla="*/ 49 w 698"/>
                <a:gd name="T51" fmla="*/ 599 h 813"/>
                <a:gd name="T52" fmla="*/ 69 w 698"/>
                <a:gd name="T53" fmla="*/ 633 h 813"/>
                <a:gd name="T54" fmla="*/ 93 w 698"/>
                <a:gd name="T55" fmla="*/ 665 h 813"/>
                <a:gd name="T56" fmla="*/ 120 w 698"/>
                <a:gd name="T57" fmla="*/ 694 h 813"/>
                <a:gd name="T58" fmla="*/ 148 w 698"/>
                <a:gd name="T59" fmla="*/ 719 h 813"/>
                <a:gd name="T60" fmla="*/ 180 w 698"/>
                <a:gd name="T61" fmla="*/ 743 h 813"/>
                <a:gd name="T62" fmla="*/ 213 w 698"/>
                <a:gd name="T63" fmla="*/ 763 h 813"/>
                <a:gd name="T64" fmla="*/ 249 w 698"/>
                <a:gd name="T65" fmla="*/ 780 h 813"/>
                <a:gd name="T66" fmla="*/ 286 w 698"/>
                <a:gd name="T67" fmla="*/ 794 h 813"/>
                <a:gd name="T68" fmla="*/ 325 w 698"/>
                <a:gd name="T69" fmla="*/ 804 h 813"/>
                <a:gd name="T70" fmla="*/ 365 w 698"/>
                <a:gd name="T71" fmla="*/ 810 h 813"/>
                <a:gd name="T72" fmla="*/ 406 w 698"/>
                <a:gd name="T73" fmla="*/ 813 h 813"/>
                <a:gd name="T74" fmla="*/ 447 w 698"/>
                <a:gd name="T75" fmla="*/ 810 h 813"/>
                <a:gd name="T76" fmla="*/ 487 w 698"/>
                <a:gd name="T77" fmla="*/ 804 h 813"/>
                <a:gd name="T78" fmla="*/ 525 w 698"/>
                <a:gd name="T79" fmla="*/ 794 h 813"/>
                <a:gd name="T80" fmla="*/ 562 w 698"/>
                <a:gd name="T81" fmla="*/ 782 h 813"/>
                <a:gd name="T82" fmla="*/ 598 w 698"/>
                <a:gd name="T83" fmla="*/ 764 h 813"/>
                <a:gd name="T84" fmla="*/ 632 w 698"/>
                <a:gd name="T85" fmla="*/ 744 h 813"/>
                <a:gd name="T86" fmla="*/ 664 w 698"/>
                <a:gd name="T87" fmla="*/ 720 h 813"/>
                <a:gd name="T88" fmla="*/ 694 w 698"/>
                <a:gd name="T89" fmla="*/ 694 h 813"/>
                <a:gd name="T90" fmla="*/ 697 w 698"/>
                <a:gd name="T91" fmla="*/ 688 h 813"/>
                <a:gd name="T92" fmla="*/ 698 w 698"/>
                <a:gd name="T93" fmla="*/ 683 h 813"/>
                <a:gd name="T94" fmla="*/ 697 w 698"/>
                <a:gd name="T95" fmla="*/ 676 h 813"/>
                <a:gd name="T96" fmla="*/ 694 w 698"/>
                <a:gd name="T97" fmla="*/ 672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8" h="813">
                  <a:moveTo>
                    <a:pt x="421" y="400"/>
                  </a:moveTo>
                  <a:lnTo>
                    <a:pt x="421" y="15"/>
                  </a:lnTo>
                  <a:lnTo>
                    <a:pt x="421" y="11"/>
                  </a:lnTo>
                  <a:lnTo>
                    <a:pt x="420" y="8"/>
                  </a:lnTo>
                  <a:lnTo>
                    <a:pt x="419" y="6"/>
                  </a:lnTo>
                  <a:lnTo>
                    <a:pt x="417" y="4"/>
                  </a:lnTo>
                  <a:lnTo>
                    <a:pt x="415" y="2"/>
                  </a:lnTo>
                  <a:lnTo>
                    <a:pt x="413" y="1"/>
                  </a:lnTo>
                  <a:lnTo>
                    <a:pt x="409" y="0"/>
                  </a:lnTo>
                  <a:lnTo>
                    <a:pt x="406" y="0"/>
                  </a:lnTo>
                  <a:lnTo>
                    <a:pt x="386" y="0"/>
                  </a:lnTo>
                  <a:lnTo>
                    <a:pt x="365" y="2"/>
                  </a:lnTo>
                  <a:lnTo>
                    <a:pt x="345" y="4"/>
                  </a:lnTo>
                  <a:lnTo>
                    <a:pt x="325" y="8"/>
                  </a:lnTo>
                  <a:lnTo>
                    <a:pt x="305" y="12"/>
                  </a:lnTo>
                  <a:lnTo>
                    <a:pt x="286" y="18"/>
                  </a:lnTo>
                  <a:lnTo>
                    <a:pt x="267" y="24"/>
                  </a:lnTo>
                  <a:lnTo>
                    <a:pt x="249" y="32"/>
                  </a:lnTo>
                  <a:lnTo>
                    <a:pt x="230" y="39"/>
                  </a:lnTo>
                  <a:lnTo>
                    <a:pt x="213" y="49"/>
                  </a:lnTo>
                  <a:lnTo>
                    <a:pt x="196" y="59"/>
                  </a:lnTo>
                  <a:lnTo>
                    <a:pt x="180" y="69"/>
                  </a:lnTo>
                  <a:lnTo>
                    <a:pt x="164" y="80"/>
                  </a:lnTo>
                  <a:lnTo>
                    <a:pt x="148" y="92"/>
                  </a:lnTo>
                  <a:lnTo>
                    <a:pt x="134" y="105"/>
                  </a:lnTo>
                  <a:lnTo>
                    <a:pt x="120" y="119"/>
                  </a:lnTo>
                  <a:lnTo>
                    <a:pt x="106" y="133"/>
                  </a:lnTo>
                  <a:lnTo>
                    <a:pt x="93" y="148"/>
                  </a:lnTo>
                  <a:lnTo>
                    <a:pt x="81" y="163"/>
                  </a:lnTo>
                  <a:lnTo>
                    <a:pt x="69" y="179"/>
                  </a:lnTo>
                  <a:lnTo>
                    <a:pt x="59" y="195"/>
                  </a:lnTo>
                  <a:lnTo>
                    <a:pt x="49" y="212"/>
                  </a:lnTo>
                  <a:lnTo>
                    <a:pt x="40" y="230"/>
                  </a:lnTo>
                  <a:lnTo>
                    <a:pt x="32" y="247"/>
                  </a:lnTo>
                  <a:lnTo>
                    <a:pt x="24" y="267"/>
                  </a:lnTo>
                  <a:lnTo>
                    <a:pt x="19" y="285"/>
                  </a:lnTo>
                  <a:lnTo>
                    <a:pt x="13" y="304"/>
                  </a:lnTo>
                  <a:lnTo>
                    <a:pt x="8" y="325"/>
                  </a:lnTo>
                  <a:lnTo>
                    <a:pt x="5" y="344"/>
                  </a:lnTo>
                  <a:lnTo>
                    <a:pt x="2" y="364"/>
                  </a:lnTo>
                  <a:lnTo>
                    <a:pt x="1" y="385"/>
                  </a:lnTo>
                  <a:lnTo>
                    <a:pt x="0" y="406"/>
                  </a:lnTo>
                  <a:lnTo>
                    <a:pt x="1" y="426"/>
                  </a:lnTo>
                  <a:lnTo>
                    <a:pt x="2" y="447"/>
                  </a:lnTo>
                  <a:lnTo>
                    <a:pt x="5" y="467"/>
                  </a:lnTo>
                  <a:lnTo>
                    <a:pt x="8" y="488"/>
                  </a:lnTo>
                  <a:lnTo>
                    <a:pt x="13" y="507"/>
                  </a:lnTo>
                  <a:lnTo>
                    <a:pt x="19" y="526"/>
                  </a:lnTo>
                  <a:lnTo>
                    <a:pt x="24" y="546"/>
                  </a:lnTo>
                  <a:lnTo>
                    <a:pt x="32" y="564"/>
                  </a:lnTo>
                  <a:lnTo>
                    <a:pt x="40" y="582"/>
                  </a:lnTo>
                  <a:lnTo>
                    <a:pt x="49" y="599"/>
                  </a:lnTo>
                  <a:lnTo>
                    <a:pt x="59" y="616"/>
                  </a:lnTo>
                  <a:lnTo>
                    <a:pt x="69" y="633"/>
                  </a:lnTo>
                  <a:lnTo>
                    <a:pt x="81" y="649"/>
                  </a:lnTo>
                  <a:lnTo>
                    <a:pt x="93" y="665"/>
                  </a:lnTo>
                  <a:lnTo>
                    <a:pt x="106" y="679"/>
                  </a:lnTo>
                  <a:lnTo>
                    <a:pt x="120" y="694"/>
                  </a:lnTo>
                  <a:lnTo>
                    <a:pt x="134" y="706"/>
                  </a:lnTo>
                  <a:lnTo>
                    <a:pt x="148" y="719"/>
                  </a:lnTo>
                  <a:lnTo>
                    <a:pt x="164" y="731"/>
                  </a:lnTo>
                  <a:lnTo>
                    <a:pt x="180" y="743"/>
                  </a:lnTo>
                  <a:lnTo>
                    <a:pt x="196" y="754"/>
                  </a:lnTo>
                  <a:lnTo>
                    <a:pt x="213" y="763"/>
                  </a:lnTo>
                  <a:lnTo>
                    <a:pt x="230" y="772"/>
                  </a:lnTo>
                  <a:lnTo>
                    <a:pt x="249" y="780"/>
                  </a:lnTo>
                  <a:lnTo>
                    <a:pt x="267" y="788"/>
                  </a:lnTo>
                  <a:lnTo>
                    <a:pt x="286" y="794"/>
                  </a:lnTo>
                  <a:lnTo>
                    <a:pt x="305" y="800"/>
                  </a:lnTo>
                  <a:lnTo>
                    <a:pt x="325" y="804"/>
                  </a:lnTo>
                  <a:lnTo>
                    <a:pt x="345" y="807"/>
                  </a:lnTo>
                  <a:lnTo>
                    <a:pt x="365" y="810"/>
                  </a:lnTo>
                  <a:lnTo>
                    <a:pt x="386" y="812"/>
                  </a:lnTo>
                  <a:lnTo>
                    <a:pt x="406" y="813"/>
                  </a:lnTo>
                  <a:lnTo>
                    <a:pt x="427" y="812"/>
                  </a:lnTo>
                  <a:lnTo>
                    <a:pt x="447" y="810"/>
                  </a:lnTo>
                  <a:lnTo>
                    <a:pt x="467" y="808"/>
                  </a:lnTo>
                  <a:lnTo>
                    <a:pt x="487" y="804"/>
                  </a:lnTo>
                  <a:lnTo>
                    <a:pt x="506" y="800"/>
                  </a:lnTo>
                  <a:lnTo>
                    <a:pt x="525" y="794"/>
                  </a:lnTo>
                  <a:lnTo>
                    <a:pt x="543" y="789"/>
                  </a:lnTo>
                  <a:lnTo>
                    <a:pt x="562" y="782"/>
                  </a:lnTo>
                  <a:lnTo>
                    <a:pt x="580" y="774"/>
                  </a:lnTo>
                  <a:lnTo>
                    <a:pt x="598" y="764"/>
                  </a:lnTo>
                  <a:lnTo>
                    <a:pt x="615" y="755"/>
                  </a:lnTo>
                  <a:lnTo>
                    <a:pt x="632" y="744"/>
                  </a:lnTo>
                  <a:lnTo>
                    <a:pt x="649" y="733"/>
                  </a:lnTo>
                  <a:lnTo>
                    <a:pt x="664" y="720"/>
                  </a:lnTo>
                  <a:lnTo>
                    <a:pt x="680" y="707"/>
                  </a:lnTo>
                  <a:lnTo>
                    <a:pt x="694" y="694"/>
                  </a:lnTo>
                  <a:lnTo>
                    <a:pt x="696" y="691"/>
                  </a:lnTo>
                  <a:lnTo>
                    <a:pt x="697" y="688"/>
                  </a:lnTo>
                  <a:lnTo>
                    <a:pt x="698" y="686"/>
                  </a:lnTo>
                  <a:lnTo>
                    <a:pt x="698" y="683"/>
                  </a:lnTo>
                  <a:lnTo>
                    <a:pt x="698" y="680"/>
                  </a:lnTo>
                  <a:lnTo>
                    <a:pt x="697" y="676"/>
                  </a:lnTo>
                  <a:lnTo>
                    <a:pt x="696" y="674"/>
                  </a:lnTo>
                  <a:lnTo>
                    <a:pt x="694" y="672"/>
                  </a:lnTo>
                  <a:lnTo>
                    <a:pt x="421" y="4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23">
              <a:extLst>
                <a:ext uri="{FF2B5EF4-FFF2-40B4-BE49-F238E27FC236}">
                  <a16:creationId xmlns="" xmlns:a16="http://schemas.microsoft.com/office/drawing/2014/main" id="{F91282A7-1FDC-46BC-85C3-138A2A6113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988" y="4356100"/>
              <a:ext cx="134938" cy="98425"/>
            </a:xfrm>
            <a:custGeom>
              <a:avLst/>
              <a:gdLst>
                <a:gd name="T0" fmla="*/ 407 w 422"/>
                <a:gd name="T1" fmla="*/ 0 h 307"/>
                <a:gd name="T2" fmla="*/ 15 w 422"/>
                <a:gd name="T3" fmla="*/ 0 h 307"/>
                <a:gd name="T4" fmla="*/ 11 w 422"/>
                <a:gd name="T5" fmla="*/ 0 h 307"/>
                <a:gd name="T6" fmla="*/ 7 w 422"/>
                <a:gd name="T7" fmla="*/ 2 h 307"/>
                <a:gd name="T8" fmla="*/ 4 w 422"/>
                <a:gd name="T9" fmla="*/ 5 h 307"/>
                <a:gd name="T10" fmla="*/ 1 w 422"/>
                <a:gd name="T11" fmla="*/ 9 h 307"/>
                <a:gd name="T12" fmla="*/ 0 w 422"/>
                <a:gd name="T13" fmla="*/ 13 h 307"/>
                <a:gd name="T14" fmla="*/ 0 w 422"/>
                <a:gd name="T15" fmla="*/ 17 h 307"/>
                <a:gd name="T16" fmla="*/ 1 w 422"/>
                <a:gd name="T17" fmla="*/ 21 h 307"/>
                <a:gd name="T18" fmla="*/ 5 w 422"/>
                <a:gd name="T19" fmla="*/ 26 h 307"/>
                <a:gd name="T20" fmla="*/ 281 w 422"/>
                <a:gd name="T21" fmla="*/ 303 h 307"/>
                <a:gd name="T22" fmla="*/ 283 w 422"/>
                <a:gd name="T23" fmla="*/ 304 h 307"/>
                <a:gd name="T24" fmla="*/ 286 w 422"/>
                <a:gd name="T25" fmla="*/ 306 h 307"/>
                <a:gd name="T26" fmla="*/ 289 w 422"/>
                <a:gd name="T27" fmla="*/ 306 h 307"/>
                <a:gd name="T28" fmla="*/ 292 w 422"/>
                <a:gd name="T29" fmla="*/ 307 h 307"/>
                <a:gd name="T30" fmla="*/ 294 w 422"/>
                <a:gd name="T31" fmla="*/ 306 h 307"/>
                <a:gd name="T32" fmla="*/ 297 w 422"/>
                <a:gd name="T33" fmla="*/ 306 h 307"/>
                <a:gd name="T34" fmla="*/ 300 w 422"/>
                <a:gd name="T35" fmla="*/ 304 h 307"/>
                <a:gd name="T36" fmla="*/ 303 w 422"/>
                <a:gd name="T37" fmla="*/ 303 h 307"/>
                <a:gd name="T38" fmla="*/ 317 w 422"/>
                <a:gd name="T39" fmla="*/ 288 h 307"/>
                <a:gd name="T40" fmla="*/ 330 w 422"/>
                <a:gd name="T41" fmla="*/ 272 h 307"/>
                <a:gd name="T42" fmla="*/ 341 w 422"/>
                <a:gd name="T43" fmla="*/ 256 h 307"/>
                <a:gd name="T44" fmla="*/ 353 w 422"/>
                <a:gd name="T45" fmla="*/ 240 h 307"/>
                <a:gd name="T46" fmla="*/ 364 w 422"/>
                <a:gd name="T47" fmla="*/ 223 h 307"/>
                <a:gd name="T48" fmla="*/ 374 w 422"/>
                <a:gd name="T49" fmla="*/ 206 h 307"/>
                <a:gd name="T50" fmla="*/ 382 w 422"/>
                <a:gd name="T51" fmla="*/ 189 h 307"/>
                <a:gd name="T52" fmla="*/ 391 w 422"/>
                <a:gd name="T53" fmla="*/ 171 h 307"/>
                <a:gd name="T54" fmla="*/ 398 w 422"/>
                <a:gd name="T55" fmla="*/ 152 h 307"/>
                <a:gd name="T56" fmla="*/ 404 w 422"/>
                <a:gd name="T57" fmla="*/ 133 h 307"/>
                <a:gd name="T58" fmla="*/ 409 w 422"/>
                <a:gd name="T59" fmla="*/ 114 h 307"/>
                <a:gd name="T60" fmla="*/ 413 w 422"/>
                <a:gd name="T61" fmla="*/ 94 h 307"/>
                <a:gd name="T62" fmla="*/ 416 w 422"/>
                <a:gd name="T63" fmla="*/ 75 h 307"/>
                <a:gd name="T64" fmla="*/ 420 w 422"/>
                <a:gd name="T65" fmla="*/ 55 h 307"/>
                <a:gd name="T66" fmla="*/ 421 w 422"/>
                <a:gd name="T67" fmla="*/ 35 h 307"/>
                <a:gd name="T68" fmla="*/ 422 w 422"/>
                <a:gd name="T69" fmla="*/ 15 h 307"/>
                <a:gd name="T70" fmla="*/ 421 w 422"/>
                <a:gd name="T71" fmla="*/ 12 h 307"/>
                <a:gd name="T72" fmla="*/ 420 w 422"/>
                <a:gd name="T73" fmla="*/ 9 h 307"/>
                <a:gd name="T74" fmla="*/ 419 w 422"/>
                <a:gd name="T75" fmla="*/ 6 h 307"/>
                <a:gd name="T76" fmla="*/ 416 w 422"/>
                <a:gd name="T77" fmla="*/ 4 h 307"/>
                <a:gd name="T78" fmla="*/ 414 w 422"/>
                <a:gd name="T79" fmla="*/ 2 h 307"/>
                <a:gd name="T80" fmla="*/ 412 w 422"/>
                <a:gd name="T81" fmla="*/ 1 h 307"/>
                <a:gd name="T82" fmla="*/ 409 w 422"/>
                <a:gd name="T83" fmla="*/ 0 h 307"/>
                <a:gd name="T84" fmla="*/ 407 w 422"/>
                <a:gd name="T85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2" h="307">
                  <a:moveTo>
                    <a:pt x="407" y="0"/>
                  </a:moveTo>
                  <a:lnTo>
                    <a:pt x="15" y="0"/>
                  </a:lnTo>
                  <a:lnTo>
                    <a:pt x="11" y="0"/>
                  </a:lnTo>
                  <a:lnTo>
                    <a:pt x="7" y="2"/>
                  </a:lnTo>
                  <a:lnTo>
                    <a:pt x="4" y="5"/>
                  </a:lnTo>
                  <a:lnTo>
                    <a:pt x="1" y="9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5" y="26"/>
                  </a:lnTo>
                  <a:lnTo>
                    <a:pt x="281" y="303"/>
                  </a:lnTo>
                  <a:lnTo>
                    <a:pt x="283" y="304"/>
                  </a:lnTo>
                  <a:lnTo>
                    <a:pt x="286" y="306"/>
                  </a:lnTo>
                  <a:lnTo>
                    <a:pt x="289" y="306"/>
                  </a:lnTo>
                  <a:lnTo>
                    <a:pt x="292" y="307"/>
                  </a:lnTo>
                  <a:lnTo>
                    <a:pt x="294" y="306"/>
                  </a:lnTo>
                  <a:lnTo>
                    <a:pt x="297" y="306"/>
                  </a:lnTo>
                  <a:lnTo>
                    <a:pt x="300" y="304"/>
                  </a:lnTo>
                  <a:lnTo>
                    <a:pt x="303" y="303"/>
                  </a:lnTo>
                  <a:lnTo>
                    <a:pt x="317" y="288"/>
                  </a:lnTo>
                  <a:lnTo>
                    <a:pt x="330" y="272"/>
                  </a:lnTo>
                  <a:lnTo>
                    <a:pt x="341" y="256"/>
                  </a:lnTo>
                  <a:lnTo>
                    <a:pt x="353" y="240"/>
                  </a:lnTo>
                  <a:lnTo>
                    <a:pt x="364" y="223"/>
                  </a:lnTo>
                  <a:lnTo>
                    <a:pt x="374" y="206"/>
                  </a:lnTo>
                  <a:lnTo>
                    <a:pt x="382" y="189"/>
                  </a:lnTo>
                  <a:lnTo>
                    <a:pt x="391" y="171"/>
                  </a:lnTo>
                  <a:lnTo>
                    <a:pt x="398" y="152"/>
                  </a:lnTo>
                  <a:lnTo>
                    <a:pt x="404" y="133"/>
                  </a:lnTo>
                  <a:lnTo>
                    <a:pt x="409" y="114"/>
                  </a:lnTo>
                  <a:lnTo>
                    <a:pt x="413" y="94"/>
                  </a:lnTo>
                  <a:lnTo>
                    <a:pt x="416" y="75"/>
                  </a:lnTo>
                  <a:lnTo>
                    <a:pt x="420" y="55"/>
                  </a:lnTo>
                  <a:lnTo>
                    <a:pt x="421" y="35"/>
                  </a:lnTo>
                  <a:lnTo>
                    <a:pt x="422" y="15"/>
                  </a:lnTo>
                  <a:lnTo>
                    <a:pt x="421" y="12"/>
                  </a:lnTo>
                  <a:lnTo>
                    <a:pt x="420" y="9"/>
                  </a:lnTo>
                  <a:lnTo>
                    <a:pt x="419" y="6"/>
                  </a:lnTo>
                  <a:lnTo>
                    <a:pt x="416" y="4"/>
                  </a:lnTo>
                  <a:lnTo>
                    <a:pt x="414" y="2"/>
                  </a:lnTo>
                  <a:lnTo>
                    <a:pt x="412" y="1"/>
                  </a:lnTo>
                  <a:lnTo>
                    <a:pt x="409" y="0"/>
                  </a:lnTo>
                  <a:lnTo>
                    <a:pt x="40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="" xmlns:a16="http://schemas.microsoft.com/office/drawing/2014/main" id="{BDAA8DA4-2228-4FFB-9CA2-D585516A8C36}"/>
              </a:ext>
            </a:extLst>
          </p:cNvPr>
          <p:cNvGrpSpPr/>
          <p:nvPr/>
        </p:nvGrpSpPr>
        <p:grpSpPr>
          <a:xfrm>
            <a:off x="3419894" y="5542756"/>
            <a:ext cx="285751" cy="269875"/>
            <a:chOff x="333622" y="4212342"/>
            <a:chExt cx="285751" cy="269875"/>
          </a:xfrm>
          <a:solidFill>
            <a:schemeClr val="accent4"/>
          </a:solidFill>
        </p:grpSpPr>
        <p:sp>
          <p:nvSpPr>
            <p:cNvPr id="91" name="Freeform 4461">
              <a:extLst>
                <a:ext uri="{FF2B5EF4-FFF2-40B4-BE49-F238E27FC236}">
                  <a16:creationId xmlns="" xmlns:a16="http://schemas.microsoft.com/office/drawing/2014/main" id="{9B98E6E9-1842-41DC-A753-3F89FA771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97" y="4467929"/>
              <a:ext cx="15875" cy="14288"/>
            </a:xfrm>
            <a:custGeom>
              <a:avLst/>
              <a:gdLst>
                <a:gd name="T0" fmla="*/ 4 w 52"/>
                <a:gd name="T1" fmla="*/ 23 h 49"/>
                <a:gd name="T2" fmla="*/ 2 w 52"/>
                <a:gd name="T3" fmla="*/ 25 h 49"/>
                <a:gd name="T4" fmla="*/ 1 w 52"/>
                <a:gd name="T5" fmla="*/ 28 h 49"/>
                <a:gd name="T6" fmla="*/ 0 w 52"/>
                <a:gd name="T7" fmla="*/ 31 h 49"/>
                <a:gd name="T8" fmla="*/ 0 w 52"/>
                <a:gd name="T9" fmla="*/ 33 h 49"/>
                <a:gd name="T10" fmla="*/ 0 w 52"/>
                <a:gd name="T11" fmla="*/ 37 h 49"/>
                <a:gd name="T12" fmla="*/ 1 w 52"/>
                <a:gd name="T13" fmla="*/ 40 h 49"/>
                <a:gd name="T14" fmla="*/ 2 w 52"/>
                <a:gd name="T15" fmla="*/ 43 h 49"/>
                <a:gd name="T16" fmla="*/ 4 w 52"/>
                <a:gd name="T17" fmla="*/ 45 h 49"/>
                <a:gd name="T18" fmla="*/ 6 w 52"/>
                <a:gd name="T19" fmla="*/ 47 h 49"/>
                <a:gd name="T20" fmla="*/ 9 w 52"/>
                <a:gd name="T21" fmla="*/ 48 h 49"/>
                <a:gd name="T22" fmla="*/ 11 w 52"/>
                <a:gd name="T23" fmla="*/ 49 h 49"/>
                <a:gd name="T24" fmla="*/ 15 w 52"/>
                <a:gd name="T25" fmla="*/ 49 h 49"/>
                <a:gd name="T26" fmla="*/ 18 w 52"/>
                <a:gd name="T27" fmla="*/ 49 h 49"/>
                <a:gd name="T28" fmla="*/ 20 w 52"/>
                <a:gd name="T29" fmla="*/ 48 h 49"/>
                <a:gd name="T30" fmla="*/ 23 w 52"/>
                <a:gd name="T31" fmla="*/ 47 h 49"/>
                <a:gd name="T32" fmla="*/ 25 w 52"/>
                <a:gd name="T33" fmla="*/ 45 h 49"/>
                <a:gd name="T34" fmla="*/ 52 w 52"/>
                <a:gd name="T35" fmla="*/ 18 h 49"/>
                <a:gd name="T36" fmla="*/ 39 w 52"/>
                <a:gd name="T37" fmla="*/ 9 h 49"/>
                <a:gd name="T38" fmla="*/ 26 w 52"/>
                <a:gd name="T39" fmla="*/ 0 h 49"/>
                <a:gd name="T40" fmla="*/ 4 w 52"/>
                <a:gd name="T41" fmla="*/ 2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49">
                  <a:moveTo>
                    <a:pt x="4" y="23"/>
                  </a:moveTo>
                  <a:lnTo>
                    <a:pt x="2" y="25"/>
                  </a:lnTo>
                  <a:lnTo>
                    <a:pt x="1" y="28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1" y="40"/>
                  </a:lnTo>
                  <a:lnTo>
                    <a:pt x="2" y="43"/>
                  </a:lnTo>
                  <a:lnTo>
                    <a:pt x="4" y="45"/>
                  </a:lnTo>
                  <a:lnTo>
                    <a:pt x="6" y="47"/>
                  </a:lnTo>
                  <a:lnTo>
                    <a:pt x="9" y="48"/>
                  </a:lnTo>
                  <a:lnTo>
                    <a:pt x="11" y="49"/>
                  </a:lnTo>
                  <a:lnTo>
                    <a:pt x="15" y="49"/>
                  </a:lnTo>
                  <a:lnTo>
                    <a:pt x="18" y="49"/>
                  </a:lnTo>
                  <a:lnTo>
                    <a:pt x="20" y="48"/>
                  </a:lnTo>
                  <a:lnTo>
                    <a:pt x="23" y="47"/>
                  </a:lnTo>
                  <a:lnTo>
                    <a:pt x="25" y="45"/>
                  </a:lnTo>
                  <a:lnTo>
                    <a:pt x="52" y="18"/>
                  </a:lnTo>
                  <a:lnTo>
                    <a:pt x="39" y="9"/>
                  </a:lnTo>
                  <a:lnTo>
                    <a:pt x="26" y="0"/>
                  </a:lnTo>
                  <a:lnTo>
                    <a:pt x="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462">
              <a:extLst>
                <a:ext uri="{FF2B5EF4-FFF2-40B4-BE49-F238E27FC236}">
                  <a16:creationId xmlns="" xmlns:a16="http://schemas.microsoft.com/office/drawing/2014/main" id="{1E41F9F3-7363-44A6-8C96-EBD89728A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760" y="4464754"/>
              <a:ext cx="19050" cy="17463"/>
            </a:xfrm>
            <a:custGeom>
              <a:avLst/>
              <a:gdLst>
                <a:gd name="T0" fmla="*/ 24 w 61"/>
                <a:gd name="T1" fmla="*/ 0 h 59"/>
                <a:gd name="T2" fmla="*/ 12 w 61"/>
                <a:gd name="T3" fmla="*/ 9 h 59"/>
                <a:gd name="T4" fmla="*/ 0 w 61"/>
                <a:gd name="T5" fmla="*/ 18 h 59"/>
                <a:gd name="T6" fmla="*/ 36 w 61"/>
                <a:gd name="T7" fmla="*/ 55 h 59"/>
                <a:gd name="T8" fmla="*/ 39 w 61"/>
                <a:gd name="T9" fmla="*/ 57 h 59"/>
                <a:gd name="T10" fmla="*/ 41 w 61"/>
                <a:gd name="T11" fmla="*/ 58 h 59"/>
                <a:gd name="T12" fmla="*/ 44 w 61"/>
                <a:gd name="T13" fmla="*/ 59 h 59"/>
                <a:gd name="T14" fmla="*/ 46 w 61"/>
                <a:gd name="T15" fmla="*/ 59 h 59"/>
                <a:gd name="T16" fmla="*/ 49 w 61"/>
                <a:gd name="T17" fmla="*/ 59 h 59"/>
                <a:gd name="T18" fmla="*/ 53 w 61"/>
                <a:gd name="T19" fmla="*/ 58 h 59"/>
                <a:gd name="T20" fmla="*/ 55 w 61"/>
                <a:gd name="T21" fmla="*/ 57 h 59"/>
                <a:gd name="T22" fmla="*/ 57 w 61"/>
                <a:gd name="T23" fmla="*/ 55 h 59"/>
                <a:gd name="T24" fmla="*/ 59 w 61"/>
                <a:gd name="T25" fmla="*/ 53 h 59"/>
                <a:gd name="T26" fmla="*/ 60 w 61"/>
                <a:gd name="T27" fmla="*/ 50 h 59"/>
                <a:gd name="T28" fmla="*/ 61 w 61"/>
                <a:gd name="T29" fmla="*/ 47 h 59"/>
                <a:gd name="T30" fmla="*/ 61 w 61"/>
                <a:gd name="T31" fmla="*/ 43 h 59"/>
                <a:gd name="T32" fmla="*/ 61 w 61"/>
                <a:gd name="T33" fmla="*/ 41 h 59"/>
                <a:gd name="T34" fmla="*/ 60 w 61"/>
                <a:gd name="T35" fmla="*/ 38 h 59"/>
                <a:gd name="T36" fmla="*/ 59 w 61"/>
                <a:gd name="T37" fmla="*/ 35 h 59"/>
                <a:gd name="T38" fmla="*/ 57 w 61"/>
                <a:gd name="T39" fmla="*/ 33 h 59"/>
                <a:gd name="T40" fmla="*/ 24 w 61"/>
                <a:gd name="T4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1" h="59">
                  <a:moveTo>
                    <a:pt x="24" y="0"/>
                  </a:moveTo>
                  <a:lnTo>
                    <a:pt x="12" y="9"/>
                  </a:lnTo>
                  <a:lnTo>
                    <a:pt x="0" y="18"/>
                  </a:lnTo>
                  <a:lnTo>
                    <a:pt x="36" y="55"/>
                  </a:lnTo>
                  <a:lnTo>
                    <a:pt x="39" y="57"/>
                  </a:lnTo>
                  <a:lnTo>
                    <a:pt x="41" y="58"/>
                  </a:lnTo>
                  <a:lnTo>
                    <a:pt x="44" y="59"/>
                  </a:lnTo>
                  <a:lnTo>
                    <a:pt x="46" y="59"/>
                  </a:lnTo>
                  <a:lnTo>
                    <a:pt x="49" y="59"/>
                  </a:lnTo>
                  <a:lnTo>
                    <a:pt x="53" y="58"/>
                  </a:lnTo>
                  <a:lnTo>
                    <a:pt x="55" y="57"/>
                  </a:lnTo>
                  <a:lnTo>
                    <a:pt x="57" y="55"/>
                  </a:lnTo>
                  <a:lnTo>
                    <a:pt x="59" y="53"/>
                  </a:lnTo>
                  <a:lnTo>
                    <a:pt x="60" y="50"/>
                  </a:lnTo>
                  <a:lnTo>
                    <a:pt x="61" y="47"/>
                  </a:lnTo>
                  <a:lnTo>
                    <a:pt x="61" y="43"/>
                  </a:lnTo>
                  <a:lnTo>
                    <a:pt x="61" y="41"/>
                  </a:lnTo>
                  <a:lnTo>
                    <a:pt x="60" y="38"/>
                  </a:lnTo>
                  <a:lnTo>
                    <a:pt x="59" y="35"/>
                  </a:lnTo>
                  <a:lnTo>
                    <a:pt x="57" y="33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463">
              <a:extLst>
                <a:ext uri="{FF2B5EF4-FFF2-40B4-BE49-F238E27FC236}">
                  <a16:creationId xmlns="" xmlns:a16="http://schemas.microsoft.com/office/drawing/2014/main" id="{4C2AF63D-E187-4DDE-A175-792627709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22" y="4212342"/>
              <a:ext cx="93663" cy="90488"/>
            </a:xfrm>
            <a:custGeom>
              <a:avLst/>
              <a:gdLst>
                <a:gd name="T0" fmla="*/ 286 w 291"/>
                <a:gd name="T1" fmla="*/ 91 h 283"/>
                <a:gd name="T2" fmla="*/ 276 w 291"/>
                <a:gd name="T3" fmla="*/ 70 h 283"/>
                <a:gd name="T4" fmla="*/ 262 w 291"/>
                <a:gd name="T5" fmla="*/ 52 h 283"/>
                <a:gd name="T6" fmla="*/ 246 w 291"/>
                <a:gd name="T7" fmla="*/ 36 h 283"/>
                <a:gd name="T8" fmla="*/ 228 w 291"/>
                <a:gd name="T9" fmla="*/ 23 h 283"/>
                <a:gd name="T10" fmla="*/ 207 w 291"/>
                <a:gd name="T11" fmla="*/ 13 h 283"/>
                <a:gd name="T12" fmla="*/ 185 w 291"/>
                <a:gd name="T13" fmla="*/ 5 h 283"/>
                <a:gd name="T14" fmla="*/ 161 w 291"/>
                <a:gd name="T15" fmla="*/ 1 h 283"/>
                <a:gd name="T16" fmla="*/ 133 w 291"/>
                <a:gd name="T17" fmla="*/ 1 h 283"/>
                <a:gd name="T18" fmla="*/ 105 w 291"/>
                <a:gd name="T19" fmla="*/ 7 h 283"/>
                <a:gd name="T20" fmla="*/ 78 w 291"/>
                <a:gd name="T21" fmla="*/ 18 h 283"/>
                <a:gd name="T22" fmla="*/ 54 w 291"/>
                <a:gd name="T23" fmla="*/ 34 h 283"/>
                <a:gd name="T24" fmla="*/ 34 w 291"/>
                <a:gd name="T25" fmla="*/ 54 h 283"/>
                <a:gd name="T26" fmla="*/ 18 w 291"/>
                <a:gd name="T27" fmla="*/ 79 h 283"/>
                <a:gd name="T28" fmla="*/ 6 w 291"/>
                <a:gd name="T29" fmla="*/ 106 h 283"/>
                <a:gd name="T30" fmla="*/ 1 w 291"/>
                <a:gd name="T31" fmla="*/ 135 h 283"/>
                <a:gd name="T32" fmla="*/ 0 w 291"/>
                <a:gd name="T33" fmla="*/ 160 h 283"/>
                <a:gd name="T34" fmla="*/ 3 w 291"/>
                <a:gd name="T35" fmla="*/ 182 h 283"/>
                <a:gd name="T36" fmla="*/ 8 w 291"/>
                <a:gd name="T37" fmla="*/ 201 h 283"/>
                <a:gd name="T38" fmla="*/ 17 w 291"/>
                <a:gd name="T39" fmla="*/ 220 h 283"/>
                <a:gd name="T40" fmla="*/ 28 w 291"/>
                <a:gd name="T41" fmla="*/ 237 h 283"/>
                <a:gd name="T42" fmla="*/ 40 w 291"/>
                <a:gd name="T43" fmla="*/ 252 h 283"/>
                <a:gd name="T44" fmla="*/ 55 w 291"/>
                <a:gd name="T45" fmla="*/ 266 h 283"/>
                <a:gd name="T46" fmla="*/ 71 w 291"/>
                <a:gd name="T47" fmla="*/ 278 h 283"/>
                <a:gd name="T48" fmla="*/ 90 w 291"/>
                <a:gd name="T49" fmla="*/ 267 h 283"/>
                <a:gd name="T50" fmla="*/ 110 w 291"/>
                <a:gd name="T51" fmla="*/ 238 h 283"/>
                <a:gd name="T52" fmla="*/ 131 w 291"/>
                <a:gd name="T53" fmla="*/ 212 h 283"/>
                <a:gd name="T54" fmla="*/ 156 w 291"/>
                <a:gd name="T55" fmla="*/ 186 h 283"/>
                <a:gd name="T56" fmla="*/ 183 w 291"/>
                <a:gd name="T57" fmla="*/ 163 h 283"/>
                <a:gd name="T58" fmla="*/ 212 w 291"/>
                <a:gd name="T59" fmla="*/ 142 h 283"/>
                <a:gd name="T60" fmla="*/ 242 w 291"/>
                <a:gd name="T61" fmla="*/ 124 h 283"/>
                <a:gd name="T62" fmla="*/ 274 w 291"/>
                <a:gd name="T63" fmla="*/ 109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1" h="283">
                  <a:moveTo>
                    <a:pt x="291" y="102"/>
                  </a:moveTo>
                  <a:lnTo>
                    <a:pt x="286" y="91"/>
                  </a:lnTo>
                  <a:lnTo>
                    <a:pt x="281" y="81"/>
                  </a:lnTo>
                  <a:lnTo>
                    <a:pt x="276" y="70"/>
                  </a:lnTo>
                  <a:lnTo>
                    <a:pt x="269" y="62"/>
                  </a:lnTo>
                  <a:lnTo>
                    <a:pt x="262" y="52"/>
                  </a:lnTo>
                  <a:lnTo>
                    <a:pt x="254" y="44"/>
                  </a:lnTo>
                  <a:lnTo>
                    <a:pt x="246" y="36"/>
                  </a:lnTo>
                  <a:lnTo>
                    <a:pt x="237" y="30"/>
                  </a:lnTo>
                  <a:lnTo>
                    <a:pt x="228" y="23"/>
                  </a:lnTo>
                  <a:lnTo>
                    <a:pt x="217" y="17"/>
                  </a:lnTo>
                  <a:lnTo>
                    <a:pt x="207" y="13"/>
                  </a:lnTo>
                  <a:lnTo>
                    <a:pt x="196" y="8"/>
                  </a:lnTo>
                  <a:lnTo>
                    <a:pt x="185" y="5"/>
                  </a:lnTo>
                  <a:lnTo>
                    <a:pt x="173" y="2"/>
                  </a:lnTo>
                  <a:lnTo>
                    <a:pt x="161" y="1"/>
                  </a:lnTo>
                  <a:lnTo>
                    <a:pt x="149" y="0"/>
                  </a:lnTo>
                  <a:lnTo>
                    <a:pt x="133" y="1"/>
                  </a:lnTo>
                  <a:lnTo>
                    <a:pt x="120" y="3"/>
                  </a:lnTo>
                  <a:lnTo>
                    <a:pt x="105" y="7"/>
                  </a:lnTo>
                  <a:lnTo>
                    <a:pt x="91" y="12"/>
                  </a:lnTo>
                  <a:lnTo>
                    <a:pt x="78" y="18"/>
                  </a:lnTo>
                  <a:lnTo>
                    <a:pt x="66" y="25"/>
                  </a:lnTo>
                  <a:lnTo>
                    <a:pt x="54" y="34"/>
                  </a:lnTo>
                  <a:lnTo>
                    <a:pt x="44" y="45"/>
                  </a:lnTo>
                  <a:lnTo>
                    <a:pt x="34" y="54"/>
                  </a:lnTo>
                  <a:lnTo>
                    <a:pt x="25" y="66"/>
                  </a:lnTo>
                  <a:lnTo>
                    <a:pt x="18" y="79"/>
                  </a:lnTo>
                  <a:lnTo>
                    <a:pt x="11" y="92"/>
                  </a:lnTo>
                  <a:lnTo>
                    <a:pt x="6" y="106"/>
                  </a:lnTo>
                  <a:lnTo>
                    <a:pt x="3" y="120"/>
                  </a:lnTo>
                  <a:lnTo>
                    <a:pt x="1" y="135"/>
                  </a:lnTo>
                  <a:lnTo>
                    <a:pt x="0" y="150"/>
                  </a:lnTo>
                  <a:lnTo>
                    <a:pt x="0" y="160"/>
                  </a:lnTo>
                  <a:lnTo>
                    <a:pt x="1" y="171"/>
                  </a:lnTo>
                  <a:lnTo>
                    <a:pt x="3" y="182"/>
                  </a:lnTo>
                  <a:lnTo>
                    <a:pt x="5" y="191"/>
                  </a:lnTo>
                  <a:lnTo>
                    <a:pt x="8" y="201"/>
                  </a:lnTo>
                  <a:lnTo>
                    <a:pt x="13" y="211"/>
                  </a:lnTo>
                  <a:lnTo>
                    <a:pt x="17" y="220"/>
                  </a:lnTo>
                  <a:lnTo>
                    <a:pt x="22" y="229"/>
                  </a:lnTo>
                  <a:lnTo>
                    <a:pt x="28" y="237"/>
                  </a:lnTo>
                  <a:lnTo>
                    <a:pt x="34" y="245"/>
                  </a:lnTo>
                  <a:lnTo>
                    <a:pt x="40" y="252"/>
                  </a:lnTo>
                  <a:lnTo>
                    <a:pt x="48" y="260"/>
                  </a:lnTo>
                  <a:lnTo>
                    <a:pt x="55" y="266"/>
                  </a:lnTo>
                  <a:lnTo>
                    <a:pt x="63" y="273"/>
                  </a:lnTo>
                  <a:lnTo>
                    <a:pt x="71" y="278"/>
                  </a:lnTo>
                  <a:lnTo>
                    <a:pt x="81" y="283"/>
                  </a:lnTo>
                  <a:lnTo>
                    <a:pt x="90" y="267"/>
                  </a:lnTo>
                  <a:lnTo>
                    <a:pt x="99" y="253"/>
                  </a:lnTo>
                  <a:lnTo>
                    <a:pt x="110" y="238"/>
                  </a:lnTo>
                  <a:lnTo>
                    <a:pt x="121" y="224"/>
                  </a:lnTo>
                  <a:lnTo>
                    <a:pt x="131" y="212"/>
                  </a:lnTo>
                  <a:lnTo>
                    <a:pt x="144" y="199"/>
                  </a:lnTo>
                  <a:lnTo>
                    <a:pt x="156" y="186"/>
                  </a:lnTo>
                  <a:lnTo>
                    <a:pt x="169" y="174"/>
                  </a:lnTo>
                  <a:lnTo>
                    <a:pt x="183" y="163"/>
                  </a:lnTo>
                  <a:lnTo>
                    <a:pt x="197" y="153"/>
                  </a:lnTo>
                  <a:lnTo>
                    <a:pt x="212" y="142"/>
                  </a:lnTo>
                  <a:lnTo>
                    <a:pt x="227" y="133"/>
                  </a:lnTo>
                  <a:lnTo>
                    <a:pt x="242" y="124"/>
                  </a:lnTo>
                  <a:lnTo>
                    <a:pt x="258" y="116"/>
                  </a:lnTo>
                  <a:lnTo>
                    <a:pt x="274" y="109"/>
                  </a:lnTo>
                  <a:lnTo>
                    <a:pt x="291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464">
              <a:extLst>
                <a:ext uri="{FF2B5EF4-FFF2-40B4-BE49-F238E27FC236}">
                  <a16:creationId xmlns="" xmlns:a16="http://schemas.microsoft.com/office/drawing/2014/main" id="{8C3821F4-4A77-4BFE-ACE9-131DCC65F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710" y="4212342"/>
              <a:ext cx="93663" cy="93663"/>
            </a:xfrm>
            <a:custGeom>
              <a:avLst/>
              <a:gdLst>
                <a:gd name="T0" fmla="*/ 132 w 293"/>
                <a:gd name="T1" fmla="*/ 1 h 293"/>
                <a:gd name="T2" fmla="*/ 106 w 293"/>
                <a:gd name="T3" fmla="*/ 5 h 293"/>
                <a:gd name="T4" fmla="*/ 84 w 293"/>
                <a:gd name="T5" fmla="*/ 14 h 293"/>
                <a:gd name="T6" fmla="*/ 62 w 293"/>
                <a:gd name="T7" fmla="*/ 25 h 293"/>
                <a:gd name="T8" fmla="*/ 43 w 293"/>
                <a:gd name="T9" fmla="*/ 40 h 293"/>
                <a:gd name="T10" fmla="*/ 27 w 293"/>
                <a:gd name="T11" fmla="*/ 58 h 293"/>
                <a:gd name="T12" fmla="*/ 13 w 293"/>
                <a:gd name="T13" fmla="*/ 78 h 293"/>
                <a:gd name="T14" fmla="*/ 3 w 293"/>
                <a:gd name="T15" fmla="*/ 100 h 293"/>
                <a:gd name="T16" fmla="*/ 15 w 293"/>
                <a:gd name="T17" fmla="*/ 120 h 293"/>
                <a:gd name="T18" fmla="*/ 44 w 293"/>
                <a:gd name="T19" fmla="*/ 137 h 293"/>
                <a:gd name="T20" fmla="*/ 71 w 293"/>
                <a:gd name="T21" fmla="*/ 156 h 293"/>
                <a:gd name="T22" fmla="*/ 96 w 293"/>
                <a:gd name="T23" fmla="*/ 176 h 293"/>
                <a:gd name="T24" fmla="*/ 121 w 293"/>
                <a:gd name="T25" fmla="*/ 200 h 293"/>
                <a:gd name="T26" fmla="*/ 142 w 293"/>
                <a:gd name="T27" fmla="*/ 224 h 293"/>
                <a:gd name="T28" fmla="*/ 163 w 293"/>
                <a:gd name="T29" fmla="*/ 250 h 293"/>
                <a:gd name="T30" fmla="*/ 180 w 293"/>
                <a:gd name="T31" fmla="*/ 279 h 293"/>
                <a:gd name="T32" fmla="*/ 199 w 293"/>
                <a:gd name="T33" fmla="*/ 290 h 293"/>
                <a:gd name="T34" fmla="*/ 221 w 293"/>
                <a:gd name="T35" fmla="*/ 279 h 293"/>
                <a:gd name="T36" fmla="*/ 240 w 293"/>
                <a:gd name="T37" fmla="*/ 265 h 293"/>
                <a:gd name="T38" fmla="*/ 257 w 293"/>
                <a:gd name="T39" fmla="*/ 249 h 293"/>
                <a:gd name="T40" fmla="*/ 271 w 293"/>
                <a:gd name="T41" fmla="*/ 230 h 293"/>
                <a:gd name="T42" fmla="*/ 282 w 293"/>
                <a:gd name="T43" fmla="*/ 209 h 293"/>
                <a:gd name="T44" fmla="*/ 289 w 293"/>
                <a:gd name="T45" fmla="*/ 186 h 293"/>
                <a:gd name="T46" fmla="*/ 293 w 293"/>
                <a:gd name="T47" fmla="*/ 162 h 293"/>
                <a:gd name="T48" fmla="*/ 293 w 293"/>
                <a:gd name="T49" fmla="*/ 135 h 293"/>
                <a:gd name="T50" fmla="*/ 287 w 293"/>
                <a:gd name="T51" fmla="*/ 106 h 293"/>
                <a:gd name="T52" fmla="*/ 276 w 293"/>
                <a:gd name="T53" fmla="*/ 79 h 293"/>
                <a:gd name="T54" fmla="*/ 260 w 293"/>
                <a:gd name="T55" fmla="*/ 54 h 293"/>
                <a:gd name="T56" fmla="*/ 240 w 293"/>
                <a:gd name="T57" fmla="*/ 34 h 293"/>
                <a:gd name="T58" fmla="*/ 215 w 293"/>
                <a:gd name="T59" fmla="*/ 18 h 293"/>
                <a:gd name="T60" fmla="*/ 188 w 293"/>
                <a:gd name="T61" fmla="*/ 7 h 293"/>
                <a:gd name="T62" fmla="*/ 160 w 293"/>
                <a:gd name="T63" fmla="*/ 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293">
                  <a:moveTo>
                    <a:pt x="145" y="0"/>
                  </a:moveTo>
                  <a:lnTo>
                    <a:pt x="132" y="1"/>
                  </a:lnTo>
                  <a:lnTo>
                    <a:pt x="119" y="3"/>
                  </a:lnTo>
                  <a:lnTo>
                    <a:pt x="106" y="5"/>
                  </a:lnTo>
                  <a:lnTo>
                    <a:pt x="94" y="8"/>
                  </a:lnTo>
                  <a:lnTo>
                    <a:pt x="84" y="14"/>
                  </a:lnTo>
                  <a:lnTo>
                    <a:pt x="72" y="19"/>
                  </a:lnTo>
                  <a:lnTo>
                    <a:pt x="62" y="25"/>
                  </a:lnTo>
                  <a:lnTo>
                    <a:pt x="53" y="32"/>
                  </a:lnTo>
                  <a:lnTo>
                    <a:pt x="43" y="40"/>
                  </a:lnTo>
                  <a:lnTo>
                    <a:pt x="34" y="49"/>
                  </a:lnTo>
                  <a:lnTo>
                    <a:pt x="27" y="58"/>
                  </a:lnTo>
                  <a:lnTo>
                    <a:pt x="19" y="68"/>
                  </a:lnTo>
                  <a:lnTo>
                    <a:pt x="13" y="78"/>
                  </a:lnTo>
                  <a:lnTo>
                    <a:pt x="8" y="90"/>
                  </a:lnTo>
                  <a:lnTo>
                    <a:pt x="3" y="100"/>
                  </a:lnTo>
                  <a:lnTo>
                    <a:pt x="0" y="112"/>
                  </a:lnTo>
                  <a:lnTo>
                    <a:pt x="15" y="120"/>
                  </a:lnTo>
                  <a:lnTo>
                    <a:pt x="29" y="128"/>
                  </a:lnTo>
                  <a:lnTo>
                    <a:pt x="44" y="137"/>
                  </a:lnTo>
                  <a:lnTo>
                    <a:pt x="58" y="146"/>
                  </a:lnTo>
                  <a:lnTo>
                    <a:pt x="71" y="156"/>
                  </a:lnTo>
                  <a:lnTo>
                    <a:pt x="84" y="166"/>
                  </a:lnTo>
                  <a:lnTo>
                    <a:pt x="96" y="176"/>
                  </a:lnTo>
                  <a:lnTo>
                    <a:pt x="109" y="188"/>
                  </a:lnTo>
                  <a:lnTo>
                    <a:pt x="121" y="200"/>
                  </a:lnTo>
                  <a:lnTo>
                    <a:pt x="132" y="212"/>
                  </a:lnTo>
                  <a:lnTo>
                    <a:pt x="142" y="224"/>
                  </a:lnTo>
                  <a:lnTo>
                    <a:pt x="153" y="237"/>
                  </a:lnTo>
                  <a:lnTo>
                    <a:pt x="163" y="250"/>
                  </a:lnTo>
                  <a:lnTo>
                    <a:pt x="171" y="264"/>
                  </a:lnTo>
                  <a:lnTo>
                    <a:pt x="180" y="279"/>
                  </a:lnTo>
                  <a:lnTo>
                    <a:pt x="188" y="293"/>
                  </a:lnTo>
                  <a:lnTo>
                    <a:pt x="199" y="290"/>
                  </a:lnTo>
                  <a:lnTo>
                    <a:pt x="211" y="284"/>
                  </a:lnTo>
                  <a:lnTo>
                    <a:pt x="221" y="279"/>
                  </a:lnTo>
                  <a:lnTo>
                    <a:pt x="230" y="273"/>
                  </a:lnTo>
                  <a:lnTo>
                    <a:pt x="240" y="265"/>
                  </a:lnTo>
                  <a:lnTo>
                    <a:pt x="248" y="258"/>
                  </a:lnTo>
                  <a:lnTo>
                    <a:pt x="257" y="249"/>
                  </a:lnTo>
                  <a:lnTo>
                    <a:pt x="264" y="239"/>
                  </a:lnTo>
                  <a:lnTo>
                    <a:pt x="271" y="230"/>
                  </a:lnTo>
                  <a:lnTo>
                    <a:pt x="276" y="220"/>
                  </a:lnTo>
                  <a:lnTo>
                    <a:pt x="282" y="209"/>
                  </a:lnTo>
                  <a:lnTo>
                    <a:pt x="286" y="198"/>
                  </a:lnTo>
                  <a:lnTo>
                    <a:pt x="289" y="186"/>
                  </a:lnTo>
                  <a:lnTo>
                    <a:pt x="292" y="174"/>
                  </a:lnTo>
                  <a:lnTo>
                    <a:pt x="293" y="162"/>
                  </a:lnTo>
                  <a:lnTo>
                    <a:pt x="293" y="150"/>
                  </a:lnTo>
                  <a:lnTo>
                    <a:pt x="293" y="135"/>
                  </a:lnTo>
                  <a:lnTo>
                    <a:pt x="291" y="120"/>
                  </a:lnTo>
                  <a:lnTo>
                    <a:pt x="287" y="106"/>
                  </a:lnTo>
                  <a:lnTo>
                    <a:pt x="282" y="92"/>
                  </a:lnTo>
                  <a:lnTo>
                    <a:pt x="276" y="79"/>
                  </a:lnTo>
                  <a:lnTo>
                    <a:pt x="269" y="66"/>
                  </a:lnTo>
                  <a:lnTo>
                    <a:pt x="260" y="54"/>
                  </a:lnTo>
                  <a:lnTo>
                    <a:pt x="249" y="45"/>
                  </a:lnTo>
                  <a:lnTo>
                    <a:pt x="240" y="34"/>
                  </a:lnTo>
                  <a:lnTo>
                    <a:pt x="228" y="25"/>
                  </a:lnTo>
                  <a:lnTo>
                    <a:pt x="215" y="18"/>
                  </a:lnTo>
                  <a:lnTo>
                    <a:pt x="202" y="12"/>
                  </a:lnTo>
                  <a:lnTo>
                    <a:pt x="188" y="7"/>
                  </a:lnTo>
                  <a:lnTo>
                    <a:pt x="175" y="3"/>
                  </a:lnTo>
                  <a:lnTo>
                    <a:pt x="160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465">
              <a:extLst>
                <a:ext uri="{FF2B5EF4-FFF2-40B4-BE49-F238E27FC236}">
                  <a16:creationId xmlns="" xmlns:a16="http://schemas.microsoft.com/office/drawing/2014/main" id="{84E3255B-642D-4A81-A75D-EDA962EEEF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2672" y="4245679"/>
              <a:ext cx="238125" cy="236538"/>
            </a:xfrm>
            <a:custGeom>
              <a:avLst/>
              <a:gdLst>
                <a:gd name="T0" fmla="*/ 418 w 748"/>
                <a:gd name="T1" fmla="*/ 394 h 747"/>
                <a:gd name="T2" fmla="*/ 413 w 748"/>
                <a:gd name="T3" fmla="*/ 401 h 747"/>
                <a:gd name="T4" fmla="*/ 404 w 748"/>
                <a:gd name="T5" fmla="*/ 404 h 747"/>
                <a:gd name="T6" fmla="*/ 248 w 748"/>
                <a:gd name="T7" fmla="*/ 403 h 747"/>
                <a:gd name="T8" fmla="*/ 241 w 748"/>
                <a:gd name="T9" fmla="*/ 398 h 747"/>
                <a:gd name="T10" fmla="*/ 238 w 748"/>
                <a:gd name="T11" fmla="*/ 389 h 747"/>
                <a:gd name="T12" fmla="*/ 241 w 748"/>
                <a:gd name="T13" fmla="*/ 380 h 747"/>
                <a:gd name="T14" fmla="*/ 248 w 748"/>
                <a:gd name="T15" fmla="*/ 375 h 747"/>
                <a:gd name="T16" fmla="*/ 389 w 748"/>
                <a:gd name="T17" fmla="*/ 374 h 747"/>
                <a:gd name="T18" fmla="*/ 391 w 748"/>
                <a:gd name="T19" fmla="*/ 160 h 747"/>
                <a:gd name="T20" fmla="*/ 397 w 748"/>
                <a:gd name="T21" fmla="*/ 154 h 747"/>
                <a:gd name="T22" fmla="*/ 404 w 748"/>
                <a:gd name="T23" fmla="*/ 150 h 747"/>
                <a:gd name="T24" fmla="*/ 413 w 748"/>
                <a:gd name="T25" fmla="*/ 154 h 747"/>
                <a:gd name="T26" fmla="*/ 418 w 748"/>
                <a:gd name="T27" fmla="*/ 160 h 747"/>
                <a:gd name="T28" fmla="*/ 419 w 748"/>
                <a:gd name="T29" fmla="*/ 389 h 747"/>
                <a:gd name="T30" fmla="*/ 336 w 748"/>
                <a:gd name="T31" fmla="*/ 2 h 747"/>
                <a:gd name="T32" fmla="*/ 280 w 748"/>
                <a:gd name="T33" fmla="*/ 11 h 747"/>
                <a:gd name="T34" fmla="*/ 228 w 748"/>
                <a:gd name="T35" fmla="*/ 30 h 747"/>
                <a:gd name="T36" fmla="*/ 179 w 748"/>
                <a:gd name="T37" fmla="*/ 54 h 747"/>
                <a:gd name="T38" fmla="*/ 136 w 748"/>
                <a:gd name="T39" fmla="*/ 86 h 747"/>
                <a:gd name="T40" fmla="*/ 97 w 748"/>
                <a:gd name="T41" fmla="*/ 123 h 747"/>
                <a:gd name="T42" fmla="*/ 64 w 748"/>
                <a:gd name="T43" fmla="*/ 165 h 747"/>
                <a:gd name="T44" fmla="*/ 36 w 748"/>
                <a:gd name="T45" fmla="*/ 212 h 747"/>
                <a:gd name="T46" fmla="*/ 17 w 748"/>
                <a:gd name="T47" fmla="*/ 263 h 747"/>
                <a:gd name="T48" fmla="*/ 4 w 748"/>
                <a:gd name="T49" fmla="*/ 317 h 747"/>
                <a:gd name="T50" fmla="*/ 0 w 748"/>
                <a:gd name="T51" fmla="*/ 374 h 747"/>
                <a:gd name="T52" fmla="*/ 4 w 748"/>
                <a:gd name="T53" fmla="*/ 431 h 747"/>
                <a:gd name="T54" fmla="*/ 17 w 748"/>
                <a:gd name="T55" fmla="*/ 485 h 747"/>
                <a:gd name="T56" fmla="*/ 36 w 748"/>
                <a:gd name="T57" fmla="*/ 536 h 747"/>
                <a:gd name="T58" fmla="*/ 64 w 748"/>
                <a:gd name="T59" fmla="*/ 583 h 747"/>
                <a:gd name="T60" fmla="*/ 97 w 748"/>
                <a:gd name="T61" fmla="*/ 625 h 747"/>
                <a:gd name="T62" fmla="*/ 136 w 748"/>
                <a:gd name="T63" fmla="*/ 662 h 747"/>
                <a:gd name="T64" fmla="*/ 179 w 748"/>
                <a:gd name="T65" fmla="*/ 694 h 747"/>
                <a:gd name="T66" fmla="*/ 228 w 748"/>
                <a:gd name="T67" fmla="*/ 719 h 747"/>
                <a:gd name="T68" fmla="*/ 280 w 748"/>
                <a:gd name="T69" fmla="*/ 736 h 747"/>
                <a:gd name="T70" fmla="*/ 336 w 748"/>
                <a:gd name="T71" fmla="*/ 745 h 747"/>
                <a:gd name="T72" fmla="*/ 392 w 748"/>
                <a:gd name="T73" fmla="*/ 747 h 747"/>
                <a:gd name="T74" fmla="*/ 449 w 748"/>
                <a:gd name="T75" fmla="*/ 740 h 747"/>
                <a:gd name="T76" fmla="*/ 501 w 748"/>
                <a:gd name="T77" fmla="*/ 725 h 747"/>
                <a:gd name="T78" fmla="*/ 552 w 748"/>
                <a:gd name="T79" fmla="*/ 702 h 747"/>
                <a:gd name="T80" fmla="*/ 597 w 748"/>
                <a:gd name="T81" fmla="*/ 674 h 747"/>
                <a:gd name="T82" fmla="*/ 637 w 748"/>
                <a:gd name="T83" fmla="*/ 638 h 747"/>
                <a:gd name="T84" fmla="*/ 673 w 748"/>
                <a:gd name="T85" fmla="*/ 598 h 747"/>
                <a:gd name="T86" fmla="*/ 702 w 748"/>
                <a:gd name="T87" fmla="*/ 552 h 747"/>
                <a:gd name="T88" fmla="*/ 724 w 748"/>
                <a:gd name="T89" fmla="*/ 502 h 747"/>
                <a:gd name="T90" fmla="*/ 739 w 748"/>
                <a:gd name="T91" fmla="*/ 449 h 747"/>
                <a:gd name="T92" fmla="*/ 746 w 748"/>
                <a:gd name="T93" fmla="*/ 393 h 747"/>
                <a:gd name="T94" fmla="*/ 745 w 748"/>
                <a:gd name="T95" fmla="*/ 336 h 747"/>
                <a:gd name="T96" fmla="*/ 736 w 748"/>
                <a:gd name="T97" fmla="*/ 281 h 747"/>
                <a:gd name="T98" fmla="*/ 718 w 748"/>
                <a:gd name="T99" fmla="*/ 229 h 747"/>
                <a:gd name="T100" fmla="*/ 693 w 748"/>
                <a:gd name="T101" fmla="*/ 180 h 747"/>
                <a:gd name="T102" fmla="*/ 662 w 748"/>
                <a:gd name="T103" fmla="*/ 137 h 747"/>
                <a:gd name="T104" fmla="*/ 624 w 748"/>
                <a:gd name="T105" fmla="*/ 98 h 747"/>
                <a:gd name="T106" fmla="*/ 582 w 748"/>
                <a:gd name="T107" fmla="*/ 64 h 747"/>
                <a:gd name="T108" fmla="*/ 536 w 748"/>
                <a:gd name="T109" fmla="*/ 37 h 747"/>
                <a:gd name="T110" fmla="*/ 484 w 748"/>
                <a:gd name="T111" fmla="*/ 17 h 747"/>
                <a:gd name="T112" fmla="*/ 430 w 748"/>
                <a:gd name="T113" fmla="*/ 4 h 747"/>
                <a:gd name="T114" fmla="*/ 373 w 748"/>
                <a:gd name="T115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48" h="747">
                  <a:moveTo>
                    <a:pt x="419" y="389"/>
                  </a:moveTo>
                  <a:lnTo>
                    <a:pt x="419" y="392"/>
                  </a:lnTo>
                  <a:lnTo>
                    <a:pt x="418" y="394"/>
                  </a:lnTo>
                  <a:lnTo>
                    <a:pt x="417" y="398"/>
                  </a:lnTo>
                  <a:lnTo>
                    <a:pt x="415" y="400"/>
                  </a:lnTo>
                  <a:lnTo>
                    <a:pt x="413" y="401"/>
                  </a:lnTo>
                  <a:lnTo>
                    <a:pt x="410" y="403"/>
                  </a:lnTo>
                  <a:lnTo>
                    <a:pt x="407" y="403"/>
                  </a:lnTo>
                  <a:lnTo>
                    <a:pt x="404" y="404"/>
                  </a:lnTo>
                  <a:lnTo>
                    <a:pt x="253" y="404"/>
                  </a:lnTo>
                  <a:lnTo>
                    <a:pt x="251" y="403"/>
                  </a:lnTo>
                  <a:lnTo>
                    <a:pt x="248" y="403"/>
                  </a:lnTo>
                  <a:lnTo>
                    <a:pt x="246" y="401"/>
                  </a:lnTo>
                  <a:lnTo>
                    <a:pt x="244" y="400"/>
                  </a:lnTo>
                  <a:lnTo>
                    <a:pt x="241" y="398"/>
                  </a:lnTo>
                  <a:lnTo>
                    <a:pt x="240" y="394"/>
                  </a:lnTo>
                  <a:lnTo>
                    <a:pt x="239" y="392"/>
                  </a:lnTo>
                  <a:lnTo>
                    <a:pt x="238" y="389"/>
                  </a:lnTo>
                  <a:lnTo>
                    <a:pt x="239" y="386"/>
                  </a:lnTo>
                  <a:lnTo>
                    <a:pt x="240" y="384"/>
                  </a:lnTo>
                  <a:lnTo>
                    <a:pt x="241" y="380"/>
                  </a:lnTo>
                  <a:lnTo>
                    <a:pt x="244" y="378"/>
                  </a:lnTo>
                  <a:lnTo>
                    <a:pt x="246" y="376"/>
                  </a:lnTo>
                  <a:lnTo>
                    <a:pt x="248" y="375"/>
                  </a:lnTo>
                  <a:lnTo>
                    <a:pt x="251" y="374"/>
                  </a:lnTo>
                  <a:lnTo>
                    <a:pt x="253" y="374"/>
                  </a:lnTo>
                  <a:lnTo>
                    <a:pt x="389" y="374"/>
                  </a:lnTo>
                  <a:lnTo>
                    <a:pt x="389" y="165"/>
                  </a:lnTo>
                  <a:lnTo>
                    <a:pt x="390" y="163"/>
                  </a:lnTo>
                  <a:lnTo>
                    <a:pt x="391" y="160"/>
                  </a:lnTo>
                  <a:lnTo>
                    <a:pt x="392" y="158"/>
                  </a:lnTo>
                  <a:lnTo>
                    <a:pt x="394" y="156"/>
                  </a:lnTo>
                  <a:lnTo>
                    <a:pt x="397" y="154"/>
                  </a:lnTo>
                  <a:lnTo>
                    <a:pt x="399" y="153"/>
                  </a:lnTo>
                  <a:lnTo>
                    <a:pt x="402" y="152"/>
                  </a:lnTo>
                  <a:lnTo>
                    <a:pt x="404" y="150"/>
                  </a:lnTo>
                  <a:lnTo>
                    <a:pt x="407" y="152"/>
                  </a:lnTo>
                  <a:lnTo>
                    <a:pt x="410" y="153"/>
                  </a:lnTo>
                  <a:lnTo>
                    <a:pt x="413" y="154"/>
                  </a:lnTo>
                  <a:lnTo>
                    <a:pt x="415" y="156"/>
                  </a:lnTo>
                  <a:lnTo>
                    <a:pt x="417" y="158"/>
                  </a:lnTo>
                  <a:lnTo>
                    <a:pt x="418" y="160"/>
                  </a:lnTo>
                  <a:lnTo>
                    <a:pt x="419" y="163"/>
                  </a:lnTo>
                  <a:lnTo>
                    <a:pt x="419" y="165"/>
                  </a:lnTo>
                  <a:lnTo>
                    <a:pt x="419" y="389"/>
                  </a:lnTo>
                  <a:close/>
                  <a:moveTo>
                    <a:pt x="373" y="0"/>
                  </a:moveTo>
                  <a:lnTo>
                    <a:pt x="354" y="1"/>
                  </a:lnTo>
                  <a:lnTo>
                    <a:pt x="336" y="2"/>
                  </a:lnTo>
                  <a:lnTo>
                    <a:pt x="316" y="4"/>
                  </a:lnTo>
                  <a:lnTo>
                    <a:pt x="298" y="7"/>
                  </a:lnTo>
                  <a:lnTo>
                    <a:pt x="280" y="11"/>
                  </a:lnTo>
                  <a:lnTo>
                    <a:pt x="262" y="17"/>
                  </a:lnTo>
                  <a:lnTo>
                    <a:pt x="245" y="23"/>
                  </a:lnTo>
                  <a:lnTo>
                    <a:pt x="228" y="30"/>
                  </a:lnTo>
                  <a:lnTo>
                    <a:pt x="211" y="37"/>
                  </a:lnTo>
                  <a:lnTo>
                    <a:pt x="195" y="46"/>
                  </a:lnTo>
                  <a:lnTo>
                    <a:pt x="179" y="54"/>
                  </a:lnTo>
                  <a:lnTo>
                    <a:pt x="164" y="64"/>
                  </a:lnTo>
                  <a:lnTo>
                    <a:pt x="149" y="74"/>
                  </a:lnTo>
                  <a:lnTo>
                    <a:pt x="136" y="86"/>
                  </a:lnTo>
                  <a:lnTo>
                    <a:pt x="122" y="98"/>
                  </a:lnTo>
                  <a:lnTo>
                    <a:pt x="109" y="110"/>
                  </a:lnTo>
                  <a:lnTo>
                    <a:pt x="97" y="123"/>
                  </a:lnTo>
                  <a:lnTo>
                    <a:pt x="85" y="137"/>
                  </a:lnTo>
                  <a:lnTo>
                    <a:pt x="73" y="150"/>
                  </a:lnTo>
                  <a:lnTo>
                    <a:pt x="64" y="165"/>
                  </a:lnTo>
                  <a:lnTo>
                    <a:pt x="53" y="180"/>
                  </a:lnTo>
                  <a:lnTo>
                    <a:pt x="45" y="196"/>
                  </a:lnTo>
                  <a:lnTo>
                    <a:pt x="36" y="212"/>
                  </a:lnTo>
                  <a:lnTo>
                    <a:pt x="29" y="229"/>
                  </a:lnTo>
                  <a:lnTo>
                    <a:pt x="22" y="246"/>
                  </a:lnTo>
                  <a:lnTo>
                    <a:pt x="17" y="263"/>
                  </a:lnTo>
                  <a:lnTo>
                    <a:pt x="11" y="281"/>
                  </a:lnTo>
                  <a:lnTo>
                    <a:pt x="7" y="299"/>
                  </a:lnTo>
                  <a:lnTo>
                    <a:pt x="4" y="317"/>
                  </a:lnTo>
                  <a:lnTo>
                    <a:pt x="2" y="336"/>
                  </a:lnTo>
                  <a:lnTo>
                    <a:pt x="0" y="355"/>
                  </a:lnTo>
                  <a:lnTo>
                    <a:pt x="0" y="374"/>
                  </a:lnTo>
                  <a:lnTo>
                    <a:pt x="0" y="393"/>
                  </a:lnTo>
                  <a:lnTo>
                    <a:pt x="2" y="411"/>
                  </a:lnTo>
                  <a:lnTo>
                    <a:pt x="4" y="431"/>
                  </a:lnTo>
                  <a:lnTo>
                    <a:pt x="7" y="449"/>
                  </a:lnTo>
                  <a:lnTo>
                    <a:pt x="11" y="467"/>
                  </a:lnTo>
                  <a:lnTo>
                    <a:pt x="17" y="485"/>
                  </a:lnTo>
                  <a:lnTo>
                    <a:pt x="22" y="502"/>
                  </a:lnTo>
                  <a:lnTo>
                    <a:pt x="29" y="520"/>
                  </a:lnTo>
                  <a:lnTo>
                    <a:pt x="36" y="536"/>
                  </a:lnTo>
                  <a:lnTo>
                    <a:pt x="45" y="552"/>
                  </a:lnTo>
                  <a:lnTo>
                    <a:pt x="53" y="568"/>
                  </a:lnTo>
                  <a:lnTo>
                    <a:pt x="64" y="583"/>
                  </a:lnTo>
                  <a:lnTo>
                    <a:pt x="73" y="598"/>
                  </a:lnTo>
                  <a:lnTo>
                    <a:pt x="85" y="612"/>
                  </a:lnTo>
                  <a:lnTo>
                    <a:pt x="97" y="625"/>
                  </a:lnTo>
                  <a:lnTo>
                    <a:pt x="109" y="638"/>
                  </a:lnTo>
                  <a:lnTo>
                    <a:pt x="122" y="650"/>
                  </a:lnTo>
                  <a:lnTo>
                    <a:pt x="136" y="662"/>
                  </a:lnTo>
                  <a:lnTo>
                    <a:pt x="149" y="674"/>
                  </a:lnTo>
                  <a:lnTo>
                    <a:pt x="164" y="683"/>
                  </a:lnTo>
                  <a:lnTo>
                    <a:pt x="179" y="694"/>
                  </a:lnTo>
                  <a:lnTo>
                    <a:pt x="195" y="702"/>
                  </a:lnTo>
                  <a:lnTo>
                    <a:pt x="211" y="711"/>
                  </a:lnTo>
                  <a:lnTo>
                    <a:pt x="228" y="719"/>
                  </a:lnTo>
                  <a:lnTo>
                    <a:pt x="245" y="725"/>
                  </a:lnTo>
                  <a:lnTo>
                    <a:pt x="262" y="730"/>
                  </a:lnTo>
                  <a:lnTo>
                    <a:pt x="280" y="736"/>
                  </a:lnTo>
                  <a:lnTo>
                    <a:pt x="298" y="740"/>
                  </a:lnTo>
                  <a:lnTo>
                    <a:pt x="316" y="743"/>
                  </a:lnTo>
                  <a:lnTo>
                    <a:pt x="336" y="745"/>
                  </a:lnTo>
                  <a:lnTo>
                    <a:pt x="354" y="747"/>
                  </a:lnTo>
                  <a:lnTo>
                    <a:pt x="373" y="747"/>
                  </a:lnTo>
                  <a:lnTo>
                    <a:pt x="392" y="747"/>
                  </a:lnTo>
                  <a:lnTo>
                    <a:pt x="412" y="745"/>
                  </a:lnTo>
                  <a:lnTo>
                    <a:pt x="430" y="743"/>
                  </a:lnTo>
                  <a:lnTo>
                    <a:pt x="449" y="740"/>
                  </a:lnTo>
                  <a:lnTo>
                    <a:pt x="466" y="736"/>
                  </a:lnTo>
                  <a:lnTo>
                    <a:pt x="484" y="730"/>
                  </a:lnTo>
                  <a:lnTo>
                    <a:pt x="501" y="725"/>
                  </a:lnTo>
                  <a:lnTo>
                    <a:pt x="519" y="719"/>
                  </a:lnTo>
                  <a:lnTo>
                    <a:pt x="536" y="711"/>
                  </a:lnTo>
                  <a:lnTo>
                    <a:pt x="552" y="702"/>
                  </a:lnTo>
                  <a:lnTo>
                    <a:pt x="567" y="694"/>
                  </a:lnTo>
                  <a:lnTo>
                    <a:pt x="582" y="683"/>
                  </a:lnTo>
                  <a:lnTo>
                    <a:pt x="597" y="674"/>
                  </a:lnTo>
                  <a:lnTo>
                    <a:pt x="611" y="662"/>
                  </a:lnTo>
                  <a:lnTo>
                    <a:pt x="624" y="650"/>
                  </a:lnTo>
                  <a:lnTo>
                    <a:pt x="637" y="638"/>
                  </a:lnTo>
                  <a:lnTo>
                    <a:pt x="650" y="625"/>
                  </a:lnTo>
                  <a:lnTo>
                    <a:pt x="662" y="612"/>
                  </a:lnTo>
                  <a:lnTo>
                    <a:pt x="673" y="598"/>
                  </a:lnTo>
                  <a:lnTo>
                    <a:pt x="683" y="583"/>
                  </a:lnTo>
                  <a:lnTo>
                    <a:pt x="693" y="568"/>
                  </a:lnTo>
                  <a:lnTo>
                    <a:pt x="702" y="552"/>
                  </a:lnTo>
                  <a:lnTo>
                    <a:pt x="710" y="536"/>
                  </a:lnTo>
                  <a:lnTo>
                    <a:pt x="718" y="520"/>
                  </a:lnTo>
                  <a:lnTo>
                    <a:pt x="724" y="502"/>
                  </a:lnTo>
                  <a:lnTo>
                    <a:pt x="730" y="485"/>
                  </a:lnTo>
                  <a:lnTo>
                    <a:pt x="736" y="467"/>
                  </a:lnTo>
                  <a:lnTo>
                    <a:pt x="739" y="449"/>
                  </a:lnTo>
                  <a:lnTo>
                    <a:pt x="743" y="431"/>
                  </a:lnTo>
                  <a:lnTo>
                    <a:pt x="745" y="411"/>
                  </a:lnTo>
                  <a:lnTo>
                    <a:pt x="746" y="393"/>
                  </a:lnTo>
                  <a:lnTo>
                    <a:pt x="748" y="374"/>
                  </a:lnTo>
                  <a:lnTo>
                    <a:pt x="746" y="355"/>
                  </a:lnTo>
                  <a:lnTo>
                    <a:pt x="745" y="336"/>
                  </a:lnTo>
                  <a:lnTo>
                    <a:pt x="743" y="317"/>
                  </a:lnTo>
                  <a:lnTo>
                    <a:pt x="739" y="299"/>
                  </a:lnTo>
                  <a:lnTo>
                    <a:pt x="736" y="281"/>
                  </a:lnTo>
                  <a:lnTo>
                    <a:pt x="730" y="263"/>
                  </a:lnTo>
                  <a:lnTo>
                    <a:pt x="724" y="246"/>
                  </a:lnTo>
                  <a:lnTo>
                    <a:pt x="718" y="229"/>
                  </a:lnTo>
                  <a:lnTo>
                    <a:pt x="710" y="212"/>
                  </a:lnTo>
                  <a:lnTo>
                    <a:pt x="702" y="196"/>
                  </a:lnTo>
                  <a:lnTo>
                    <a:pt x="693" y="180"/>
                  </a:lnTo>
                  <a:lnTo>
                    <a:pt x="683" y="165"/>
                  </a:lnTo>
                  <a:lnTo>
                    <a:pt x="673" y="150"/>
                  </a:lnTo>
                  <a:lnTo>
                    <a:pt x="662" y="137"/>
                  </a:lnTo>
                  <a:lnTo>
                    <a:pt x="650" y="123"/>
                  </a:lnTo>
                  <a:lnTo>
                    <a:pt x="637" y="110"/>
                  </a:lnTo>
                  <a:lnTo>
                    <a:pt x="624" y="98"/>
                  </a:lnTo>
                  <a:lnTo>
                    <a:pt x="611" y="86"/>
                  </a:lnTo>
                  <a:lnTo>
                    <a:pt x="597" y="74"/>
                  </a:lnTo>
                  <a:lnTo>
                    <a:pt x="582" y="64"/>
                  </a:lnTo>
                  <a:lnTo>
                    <a:pt x="567" y="54"/>
                  </a:lnTo>
                  <a:lnTo>
                    <a:pt x="552" y="46"/>
                  </a:lnTo>
                  <a:lnTo>
                    <a:pt x="536" y="37"/>
                  </a:lnTo>
                  <a:lnTo>
                    <a:pt x="519" y="30"/>
                  </a:lnTo>
                  <a:lnTo>
                    <a:pt x="501" y="23"/>
                  </a:lnTo>
                  <a:lnTo>
                    <a:pt x="484" y="17"/>
                  </a:lnTo>
                  <a:lnTo>
                    <a:pt x="466" y="11"/>
                  </a:lnTo>
                  <a:lnTo>
                    <a:pt x="449" y="7"/>
                  </a:lnTo>
                  <a:lnTo>
                    <a:pt x="430" y="4"/>
                  </a:lnTo>
                  <a:lnTo>
                    <a:pt x="412" y="2"/>
                  </a:lnTo>
                  <a:lnTo>
                    <a:pt x="392" y="1"/>
                  </a:lnTo>
                  <a:lnTo>
                    <a:pt x="37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6" name="Freeform 778">
            <a:extLst>
              <a:ext uri="{FF2B5EF4-FFF2-40B4-BE49-F238E27FC236}">
                <a16:creationId xmlns="" xmlns:a16="http://schemas.microsoft.com/office/drawing/2014/main" id="{641C4B8A-85EA-46AD-A559-001F8B7D5031}"/>
              </a:ext>
            </a:extLst>
          </p:cNvPr>
          <p:cNvSpPr>
            <a:spLocks/>
          </p:cNvSpPr>
          <p:nvPr/>
        </p:nvSpPr>
        <p:spPr bwMode="auto">
          <a:xfrm>
            <a:off x="9414287" y="4766274"/>
            <a:ext cx="287338" cy="287338"/>
          </a:xfrm>
          <a:custGeom>
            <a:avLst/>
            <a:gdLst>
              <a:gd name="T0" fmla="*/ 786 w 903"/>
              <a:gd name="T1" fmla="*/ 479 h 903"/>
              <a:gd name="T2" fmla="*/ 674 w 903"/>
              <a:gd name="T3" fmla="*/ 420 h 903"/>
              <a:gd name="T4" fmla="*/ 667 w 903"/>
              <a:gd name="T5" fmla="*/ 333 h 903"/>
              <a:gd name="T6" fmla="*/ 796 w 903"/>
              <a:gd name="T7" fmla="*/ 143 h 903"/>
              <a:gd name="T8" fmla="*/ 849 w 903"/>
              <a:gd name="T9" fmla="*/ 147 h 903"/>
              <a:gd name="T10" fmla="*/ 886 w 903"/>
              <a:gd name="T11" fmla="*/ 123 h 903"/>
              <a:gd name="T12" fmla="*/ 902 w 903"/>
              <a:gd name="T13" fmla="*/ 82 h 903"/>
              <a:gd name="T14" fmla="*/ 893 w 903"/>
              <a:gd name="T15" fmla="*/ 40 h 903"/>
              <a:gd name="T16" fmla="*/ 863 w 903"/>
              <a:gd name="T17" fmla="*/ 8 h 903"/>
              <a:gd name="T18" fmla="*/ 819 w 903"/>
              <a:gd name="T19" fmla="*/ 0 h 903"/>
              <a:gd name="T20" fmla="*/ 780 w 903"/>
              <a:gd name="T21" fmla="*/ 17 h 903"/>
              <a:gd name="T22" fmla="*/ 756 w 903"/>
              <a:gd name="T23" fmla="*/ 52 h 903"/>
              <a:gd name="T24" fmla="*/ 759 w 903"/>
              <a:gd name="T25" fmla="*/ 107 h 903"/>
              <a:gd name="T26" fmla="*/ 568 w 903"/>
              <a:gd name="T27" fmla="*/ 236 h 903"/>
              <a:gd name="T28" fmla="*/ 488 w 903"/>
              <a:gd name="T29" fmla="*/ 227 h 903"/>
              <a:gd name="T30" fmla="*/ 425 w 903"/>
              <a:gd name="T31" fmla="*/ 250 h 903"/>
              <a:gd name="T32" fmla="*/ 376 w 903"/>
              <a:gd name="T33" fmla="*/ 295 h 903"/>
              <a:gd name="T34" fmla="*/ 150 w 903"/>
              <a:gd name="T35" fmla="*/ 203 h 903"/>
              <a:gd name="T36" fmla="*/ 133 w 903"/>
              <a:gd name="T37" fmla="*/ 163 h 903"/>
              <a:gd name="T38" fmla="*/ 97 w 903"/>
              <a:gd name="T39" fmla="*/ 138 h 903"/>
              <a:gd name="T40" fmla="*/ 52 w 903"/>
              <a:gd name="T41" fmla="*/ 138 h 903"/>
              <a:gd name="T42" fmla="*/ 17 w 903"/>
              <a:gd name="T43" fmla="*/ 163 h 903"/>
              <a:gd name="T44" fmla="*/ 0 w 903"/>
              <a:gd name="T45" fmla="*/ 203 h 903"/>
              <a:gd name="T46" fmla="*/ 8 w 903"/>
              <a:gd name="T47" fmla="*/ 247 h 903"/>
              <a:gd name="T48" fmla="*/ 38 w 903"/>
              <a:gd name="T49" fmla="*/ 277 h 903"/>
              <a:gd name="T50" fmla="*/ 85 w 903"/>
              <a:gd name="T51" fmla="*/ 285 h 903"/>
              <a:gd name="T52" fmla="*/ 132 w 903"/>
              <a:gd name="T53" fmla="*/ 259 h 903"/>
              <a:gd name="T54" fmla="*/ 345 w 903"/>
              <a:gd name="T55" fmla="*/ 391 h 903"/>
              <a:gd name="T56" fmla="*/ 368 w 903"/>
              <a:gd name="T57" fmla="*/ 474 h 903"/>
              <a:gd name="T58" fmla="*/ 86 w 903"/>
              <a:gd name="T59" fmla="*/ 753 h 903"/>
              <a:gd name="T60" fmla="*/ 38 w 903"/>
              <a:gd name="T61" fmla="*/ 761 h 903"/>
              <a:gd name="T62" fmla="*/ 8 w 903"/>
              <a:gd name="T63" fmla="*/ 791 h 903"/>
              <a:gd name="T64" fmla="*/ 0 w 903"/>
              <a:gd name="T65" fmla="*/ 835 h 903"/>
              <a:gd name="T66" fmla="*/ 17 w 903"/>
              <a:gd name="T67" fmla="*/ 875 h 903"/>
              <a:gd name="T68" fmla="*/ 52 w 903"/>
              <a:gd name="T69" fmla="*/ 900 h 903"/>
              <a:gd name="T70" fmla="*/ 97 w 903"/>
              <a:gd name="T71" fmla="*/ 900 h 903"/>
              <a:gd name="T72" fmla="*/ 133 w 903"/>
              <a:gd name="T73" fmla="*/ 875 h 903"/>
              <a:gd name="T74" fmla="*/ 150 w 903"/>
              <a:gd name="T75" fmla="*/ 835 h 903"/>
              <a:gd name="T76" fmla="*/ 405 w 903"/>
              <a:gd name="T77" fmla="*/ 518 h 903"/>
              <a:gd name="T78" fmla="*/ 481 w 903"/>
              <a:gd name="T79" fmla="*/ 554 h 903"/>
              <a:gd name="T80" fmla="*/ 493 w 903"/>
              <a:gd name="T81" fmla="*/ 760 h 903"/>
              <a:gd name="T82" fmla="*/ 458 w 903"/>
              <a:gd name="T83" fmla="*/ 796 h 903"/>
              <a:gd name="T84" fmla="*/ 451 w 903"/>
              <a:gd name="T85" fmla="*/ 835 h 903"/>
              <a:gd name="T86" fmla="*/ 469 w 903"/>
              <a:gd name="T87" fmla="*/ 875 h 903"/>
              <a:gd name="T88" fmla="*/ 504 w 903"/>
              <a:gd name="T89" fmla="*/ 900 h 903"/>
              <a:gd name="T90" fmla="*/ 549 w 903"/>
              <a:gd name="T91" fmla="*/ 900 h 903"/>
              <a:gd name="T92" fmla="*/ 584 w 903"/>
              <a:gd name="T93" fmla="*/ 875 h 903"/>
              <a:gd name="T94" fmla="*/ 602 w 903"/>
              <a:gd name="T95" fmla="*/ 835 h 903"/>
              <a:gd name="T96" fmla="*/ 595 w 903"/>
              <a:gd name="T97" fmla="*/ 796 h 903"/>
              <a:gd name="T98" fmla="*/ 560 w 903"/>
              <a:gd name="T99" fmla="*/ 760 h 903"/>
              <a:gd name="T100" fmla="*/ 576 w 903"/>
              <a:gd name="T101" fmla="*/ 544 h 903"/>
              <a:gd name="T102" fmla="*/ 653 w 903"/>
              <a:gd name="T103" fmla="*/ 475 h 903"/>
              <a:gd name="T104" fmla="*/ 756 w 903"/>
              <a:gd name="T105" fmla="*/ 564 h 903"/>
              <a:gd name="T106" fmla="*/ 780 w 903"/>
              <a:gd name="T107" fmla="*/ 599 h 903"/>
              <a:gd name="T108" fmla="*/ 819 w 903"/>
              <a:gd name="T109" fmla="*/ 617 h 903"/>
              <a:gd name="T110" fmla="*/ 863 w 903"/>
              <a:gd name="T111" fmla="*/ 608 h 903"/>
              <a:gd name="T112" fmla="*/ 893 w 903"/>
              <a:gd name="T113" fmla="*/ 578 h 903"/>
              <a:gd name="T114" fmla="*/ 902 w 903"/>
              <a:gd name="T115" fmla="*/ 534 h 903"/>
              <a:gd name="T116" fmla="*/ 886 w 903"/>
              <a:gd name="T117" fmla="*/ 494 h 903"/>
              <a:gd name="T118" fmla="*/ 849 w 903"/>
              <a:gd name="T119" fmla="*/ 470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03" h="903">
                <a:moveTo>
                  <a:pt x="828" y="466"/>
                </a:moveTo>
                <a:lnTo>
                  <a:pt x="818" y="466"/>
                </a:lnTo>
                <a:lnTo>
                  <a:pt x="810" y="469"/>
                </a:lnTo>
                <a:lnTo>
                  <a:pt x="801" y="471"/>
                </a:lnTo>
                <a:lnTo>
                  <a:pt x="794" y="475"/>
                </a:lnTo>
                <a:lnTo>
                  <a:pt x="786" y="479"/>
                </a:lnTo>
                <a:lnTo>
                  <a:pt x="780" y="484"/>
                </a:lnTo>
                <a:lnTo>
                  <a:pt x="773" y="490"/>
                </a:lnTo>
                <a:lnTo>
                  <a:pt x="768" y="496"/>
                </a:lnTo>
                <a:lnTo>
                  <a:pt x="667" y="448"/>
                </a:lnTo>
                <a:lnTo>
                  <a:pt x="671" y="434"/>
                </a:lnTo>
                <a:lnTo>
                  <a:pt x="674" y="420"/>
                </a:lnTo>
                <a:lnTo>
                  <a:pt x="677" y="406"/>
                </a:lnTo>
                <a:lnTo>
                  <a:pt x="677" y="391"/>
                </a:lnTo>
                <a:lnTo>
                  <a:pt x="677" y="376"/>
                </a:lnTo>
                <a:lnTo>
                  <a:pt x="674" y="361"/>
                </a:lnTo>
                <a:lnTo>
                  <a:pt x="671" y="347"/>
                </a:lnTo>
                <a:lnTo>
                  <a:pt x="667" y="333"/>
                </a:lnTo>
                <a:lnTo>
                  <a:pt x="662" y="321"/>
                </a:lnTo>
                <a:lnTo>
                  <a:pt x="654" y="308"/>
                </a:lnTo>
                <a:lnTo>
                  <a:pt x="647" y="296"/>
                </a:lnTo>
                <a:lnTo>
                  <a:pt x="638" y="285"/>
                </a:lnTo>
                <a:lnTo>
                  <a:pt x="786" y="138"/>
                </a:lnTo>
                <a:lnTo>
                  <a:pt x="796" y="143"/>
                </a:lnTo>
                <a:lnTo>
                  <a:pt x="805" y="147"/>
                </a:lnTo>
                <a:lnTo>
                  <a:pt x="816" y="149"/>
                </a:lnTo>
                <a:lnTo>
                  <a:pt x="828" y="150"/>
                </a:lnTo>
                <a:lnTo>
                  <a:pt x="835" y="150"/>
                </a:lnTo>
                <a:lnTo>
                  <a:pt x="843" y="149"/>
                </a:lnTo>
                <a:lnTo>
                  <a:pt x="849" y="147"/>
                </a:lnTo>
                <a:lnTo>
                  <a:pt x="857" y="145"/>
                </a:lnTo>
                <a:lnTo>
                  <a:pt x="863" y="141"/>
                </a:lnTo>
                <a:lnTo>
                  <a:pt x="870" y="137"/>
                </a:lnTo>
                <a:lnTo>
                  <a:pt x="875" y="133"/>
                </a:lnTo>
                <a:lnTo>
                  <a:pt x="880" y="129"/>
                </a:lnTo>
                <a:lnTo>
                  <a:pt x="886" y="123"/>
                </a:lnTo>
                <a:lnTo>
                  <a:pt x="890" y="117"/>
                </a:lnTo>
                <a:lnTo>
                  <a:pt x="893" y="110"/>
                </a:lnTo>
                <a:lnTo>
                  <a:pt x="896" y="104"/>
                </a:lnTo>
                <a:lnTo>
                  <a:pt x="900" y="97"/>
                </a:lnTo>
                <a:lnTo>
                  <a:pt x="901" y="90"/>
                </a:lnTo>
                <a:lnTo>
                  <a:pt x="902" y="82"/>
                </a:lnTo>
                <a:lnTo>
                  <a:pt x="903" y="75"/>
                </a:lnTo>
                <a:lnTo>
                  <a:pt x="902" y="67"/>
                </a:lnTo>
                <a:lnTo>
                  <a:pt x="901" y="60"/>
                </a:lnTo>
                <a:lnTo>
                  <a:pt x="900" y="52"/>
                </a:lnTo>
                <a:lnTo>
                  <a:pt x="896" y="46"/>
                </a:lnTo>
                <a:lnTo>
                  <a:pt x="893" y="40"/>
                </a:lnTo>
                <a:lnTo>
                  <a:pt x="890" y="33"/>
                </a:lnTo>
                <a:lnTo>
                  <a:pt x="886" y="27"/>
                </a:lnTo>
                <a:lnTo>
                  <a:pt x="880" y="21"/>
                </a:lnTo>
                <a:lnTo>
                  <a:pt x="875" y="17"/>
                </a:lnTo>
                <a:lnTo>
                  <a:pt x="870" y="13"/>
                </a:lnTo>
                <a:lnTo>
                  <a:pt x="863" y="8"/>
                </a:lnTo>
                <a:lnTo>
                  <a:pt x="857" y="5"/>
                </a:lnTo>
                <a:lnTo>
                  <a:pt x="849" y="3"/>
                </a:lnTo>
                <a:lnTo>
                  <a:pt x="843" y="1"/>
                </a:lnTo>
                <a:lnTo>
                  <a:pt x="835" y="0"/>
                </a:lnTo>
                <a:lnTo>
                  <a:pt x="828" y="0"/>
                </a:lnTo>
                <a:lnTo>
                  <a:pt x="819" y="0"/>
                </a:lnTo>
                <a:lnTo>
                  <a:pt x="812" y="1"/>
                </a:lnTo>
                <a:lnTo>
                  <a:pt x="805" y="3"/>
                </a:lnTo>
                <a:lnTo>
                  <a:pt x="798" y="5"/>
                </a:lnTo>
                <a:lnTo>
                  <a:pt x="791" y="8"/>
                </a:lnTo>
                <a:lnTo>
                  <a:pt x="785" y="13"/>
                </a:lnTo>
                <a:lnTo>
                  <a:pt x="780" y="17"/>
                </a:lnTo>
                <a:lnTo>
                  <a:pt x="774" y="21"/>
                </a:lnTo>
                <a:lnTo>
                  <a:pt x="769" y="27"/>
                </a:lnTo>
                <a:lnTo>
                  <a:pt x="765" y="33"/>
                </a:lnTo>
                <a:lnTo>
                  <a:pt x="761" y="40"/>
                </a:lnTo>
                <a:lnTo>
                  <a:pt x="758" y="46"/>
                </a:lnTo>
                <a:lnTo>
                  <a:pt x="756" y="52"/>
                </a:lnTo>
                <a:lnTo>
                  <a:pt x="754" y="60"/>
                </a:lnTo>
                <a:lnTo>
                  <a:pt x="753" y="67"/>
                </a:lnTo>
                <a:lnTo>
                  <a:pt x="752" y="75"/>
                </a:lnTo>
                <a:lnTo>
                  <a:pt x="753" y="87"/>
                </a:lnTo>
                <a:lnTo>
                  <a:pt x="756" y="97"/>
                </a:lnTo>
                <a:lnTo>
                  <a:pt x="759" y="107"/>
                </a:lnTo>
                <a:lnTo>
                  <a:pt x="765" y="117"/>
                </a:lnTo>
                <a:lnTo>
                  <a:pt x="618" y="264"/>
                </a:lnTo>
                <a:lnTo>
                  <a:pt x="606" y="255"/>
                </a:lnTo>
                <a:lnTo>
                  <a:pt x="594" y="248"/>
                </a:lnTo>
                <a:lnTo>
                  <a:pt x="581" y="241"/>
                </a:lnTo>
                <a:lnTo>
                  <a:pt x="568" y="236"/>
                </a:lnTo>
                <a:lnTo>
                  <a:pt x="554" y="232"/>
                </a:lnTo>
                <a:lnTo>
                  <a:pt x="540" y="228"/>
                </a:lnTo>
                <a:lnTo>
                  <a:pt x="526" y="226"/>
                </a:lnTo>
                <a:lnTo>
                  <a:pt x="511" y="225"/>
                </a:lnTo>
                <a:lnTo>
                  <a:pt x="500" y="226"/>
                </a:lnTo>
                <a:lnTo>
                  <a:pt x="488" y="227"/>
                </a:lnTo>
                <a:lnTo>
                  <a:pt x="476" y="229"/>
                </a:lnTo>
                <a:lnTo>
                  <a:pt x="465" y="232"/>
                </a:lnTo>
                <a:lnTo>
                  <a:pt x="455" y="236"/>
                </a:lnTo>
                <a:lnTo>
                  <a:pt x="444" y="240"/>
                </a:lnTo>
                <a:lnTo>
                  <a:pt x="434" y="244"/>
                </a:lnTo>
                <a:lnTo>
                  <a:pt x="425" y="250"/>
                </a:lnTo>
                <a:lnTo>
                  <a:pt x="415" y="256"/>
                </a:lnTo>
                <a:lnTo>
                  <a:pt x="406" y="263"/>
                </a:lnTo>
                <a:lnTo>
                  <a:pt x="398" y="270"/>
                </a:lnTo>
                <a:lnTo>
                  <a:pt x="390" y="278"/>
                </a:lnTo>
                <a:lnTo>
                  <a:pt x="383" y="286"/>
                </a:lnTo>
                <a:lnTo>
                  <a:pt x="376" y="295"/>
                </a:lnTo>
                <a:lnTo>
                  <a:pt x="370" y="304"/>
                </a:lnTo>
                <a:lnTo>
                  <a:pt x="365" y="314"/>
                </a:lnTo>
                <a:lnTo>
                  <a:pt x="149" y="225"/>
                </a:lnTo>
                <a:lnTo>
                  <a:pt x="150" y="218"/>
                </a:lnTo>
                <a:lnTo>
                  <a:pt x="150" y="210"/>
                </a:lnTo>
                <a:lnTo>
                  <a:pt x="150" y="203"/>
                </a:lnTo>
                <a:lnTo>
                  <a:pt x="149" y="195"/>
                </a:lnTo>
                <a:lnTo>
                  <a:pt x="147" y="189"/>
                </a:lnTo>
                <a:lnTo>
                  <a:pt x="145" y="181"/>
                </a:lnTo>
                <a:lnTo>
                  <a:pt x="141" y="175"/>
                </a:lnTo>
                <a:lnTo>
                  <a:pt x="137" y="168"/>
                </a:lnTo>
                <a:lnTo>
                  <a:pt x="133" y="163"/>
                </a:lnTo>
                <a:lnTo>
                  <a:pt x="127" y="158"/>
                </a:lnTo>
                <a:lnTo>
                  <a:pt x="122" y="152"/>
                </a:lnTo>
                <a:lnTo>
                  <a:pt x="117" y="148"/>
                </a:lnTo>
                <a:lnTo>
                  <a:pt x="110" y="145"/>
                </a:lnTo>
                <a:lnTo>
                  <a:pt x="104" y="141"/>
                </a:lnTo>
                <a:lnTo>
                  <a:pt x="97" y="138"/>
                </a:lnTo>
                <a:lnTo>
                  <a:pt x="90" y="137"/>
                </a:lnTo>
                <a:lnTo>
                  <a:pt x="82" y="136"/>
                </a:lnTo>
                <a:lnTo>
                  <a:pt x="75" y="135"/>
                </a:lnTo>
                <a:lnTo>
                  <a:pt x="67" y="136"/>
                </a:lnTo>
                <a:lnTo>
                  <a:pt x="60" y="137"/>
                </a:lnTo>
                <a:lnTo>
                  <a:pt x="52" y="138"/>
                </a:lnTo>
                <a:lnTo>
                  <a:pt x="46" y="141"/>
                </a:lnTo>
                <a:lnTo>
                  <a:pt x="38" y="145"/>
                </a:lnTo>
                <a:lnTo>
                  <a:pt x="33" y="148"/>
                </a:lnTo>
                <a:lnTo>
                  <a:pt x="27" y="152"/>
                </a:lnTo>
                <a:lnTo>
                  <a:pt x="21" y="158"/>
                </a:lnTo>
                <a:lnTo>
                  <a:pt x="17" y="163"/>
                </a:lnTo>
                <a:lnTo>
                  <a:pt x="13" y="168"/>
                </a:lnTo>
                <a:lnTo>
                  <a:pt x="8" y="175"/>
                </a:lnTo>
                <a:lnTo>
                  <a:pt x="5" y="181"/>
                </a:lnTo>
                <a:lnTo>
                  <a:pt x="3" y="189"/>
                </a:lnTo>
                <a:lnTo>
                  <a:pt x="1" y="195"/>
                </a:lnTo>
                <a:lnTo>
                  <a:pt x="0" y="203"/>
                </a:lnTo>
                <a:lnTo>
                  <a:pt x="0" y="210"/>
                </a:lnTo>
                <a:lnTo>
                  <a:pt x="0" y="219"/>
                </a:lnTo>
                <a:lnTo>
                  <a:pt x="1" y="225"/>
                </a:lnTo>
                <a:lnTo>
                  <a:pt x="3" y="233"/>
                </a:lnTo>
                <a:lnTo>
                  <a:pt x="5" y="240"/>
                </a:lnTo>
                <a:lnTo>
                  <a:pt x="8" y="247"/>
                </a:lnTo>
                <a:lnTo>
                  <a:pt x="13" y="253"/>
                </a:lnTo>
                <a:lnTo>
                  <a:pt x="17" y="258"/>
                </a:lnTo>
                <a:lnTo>
                  <a:pt x="21" y="264"/>
                </a:lnTo>
                <a:lnTo>
                  <a:pt x="27" y="268"/>
                </a:lnTo>
                <a:lnTo>
                  <a:pt x="33" y="273"/>
                </a:lnTo>
                <a:lnTo>
                  <a:pt x="38" y="277"/>
                </a:lnTo>
                <a:lnTo>
                  <a:pt x="46" y="280"/>
                </a:lnTo>
                <a:lnTo>
                  <a:pt x="52" y="282"/>
                </a:lnTo>
                <a:lnTo>
                  <a:pt x="60" y="284"/>
                </a:lnTo>
                <a:lnTo>
                  <a:pt x="67" y="285"/>
                </a:lnTo>
                <a:lnTo>
                  <a:pt x="75" y="286"/>
                </a:lnTo>
                <a:lnTo>
                  <a:pt x="85" y="285"/>
                </a:lnTo>
                <a:lnTo>
                  <a:pt x="93" y="283"/>
                </a:lnTo>
                <a:lnTo>
                  <a:pt x="103" y="281"/>
                </a:lnTo>
                <a:lnTo>
                  <a:pt x="110" y="277"/>
                </a:lnTo>
                <a:lnTo>
                  <a:pt x="118" y="272"/>
                </a:lnTo>
                <a:lnTo>
                  <a:pt x="125" y="266"/>
                </a:lnTo>
                <a:lnTo>
                  <a:pt x="132" y="259"/>
                </a:lnTo>
                <a:lnTo>
                  <a:pt x="137" y="253"/>
                </a:lnTo>
                <a:lnTo>
                  <a:pt x="353" y="342"/>
                </a:lnTo>
                <a:lnTo>
                  <a:pt x="350" y="354"/>
                </a:lnTo>
                <a:lnTo>
                  <a:pt x="347" y="366"/>
                </a:lnTo>
                <a:lnTo>
                  <a:pt x="346" y="379"/>
                </a:lnTo>
                <a:lnTo>
                  <a:pt x="345" y="391"/>
                </a:lnTo>
                <a:lnTo>
                  <a:pt x="346" y="406"/>
                </a:lnTo>
                <a:lnTo>
                  <a:pt x="348" y="420"/>
                </a:lnTo>
                <a:lnTo>
                  <a:pt x="352" y="434"/>
                </a:lnTo>
                <a:lnTo>
                  <a:pt x="356" y="448"/>
                </a:lnTo>
                <a:lnTo>
                  <a:pt x="361" y="461"/>
                </a:lnTo>
                <a:lnTo>
                  <a:pt x="368" y="474"/>
                </a:lnTo>
                <a:lnTo>
                  <a:pt x="375" y="486"/>
                </a:lnTo>
                <a:lnTo>
                  <a:pt x="384" y="496"/>
                </a:lnTo>
                <a:lnTo>
                  <a:pt x="116" y="765"/>
                </a:lnTo>
                <a:lnTo>
                  <a:pt x="107" y="759"/>
                </a:lnTo>
                <a:lnTo>
                  <a:pt x="96" y="756"/>
                </a:lnTo>
                <a:lnTo>
                  <a:pt x="86" y="753"/>
                </a:lnTo>
                <a:lnTo>
                  <a:pt x="75" y="753"/>
                </a:lnTo>
                <a:lnTo>
                  <a:pt x="67" y="753"/>
                </a:lnTo>
                <a:lnTo>
                  <a:pt x="60" y="754"/>
                </a:lnTo>
                <a:lnTo>
                  <a:pt x="52" y="756"/>
                </a:lnTo>
                <a:lnTo>
                  <a:pt x="46" y="758"/>
                </a:lnTo>
                <a:lnTo>
                  <a:pt x="38" y="761"/>
                </a:lnTo>
                <a:lnTo>
                  <a:pt x="33" y="766"/>
                </a:lnTo>
                <a:lnTo>
                  <a:pt x="27" y="770"/>
                </a:lnTo>
                <a:lnTo>
                  <a:pt x="21" y="774"/>
                </a:lnTo>
                <a:lnTo>
                  <a:pt x="17" y="780"/>
                </a:lnTo>
                <a:lnTo>
                  <a:pt x="13" y="786"/>
                </a:lnTo>
                <a:lnTo>
                  <a:pt x="8" y="791"/>
                </a:lnTo>
                <a:lnTo>
                  <a:pt x="5" y="799"/>
                </a:lnTo>
                <a:lnTo>
                  <a:pt x="3" y="805"/>
                </a:lnTo>
                <a:lnTo>
                  <a:pt x="1" y="813"/>
                </a:lnTo>
                <a:lnTo>
                  <a:pt x="0" y="820"/>
                </a:lnTo>
                <a:lnTo>
                  <a:pt x="0" y="828"/>
                </a:lnTo>
                <a:lnTo>
                  <a:pt x="0" y="835"/>
                </a:lnTo>
                <a:lnTo>
                  <a:pt x="1" y="843"/>
                </a:lnTo>
                <a:lnTo>
                  <a:pt x="3" y="850"/>
                </a:lnTo>
                <a:lnTo>
                  <a:pt x="5" y="857"/>
                </a:lnTo>
                <a:lnTo>
                  <a:pt x="8" y="863"/>
                </a:lnTo>
                <a:lnTo>
                  <a:pt x="13" y="870"/>
                </a:lnTo>
                <a:lnTo>
                  <a:pt x="17" y="875"/>
                </a:lnTo>
                <a:lnTo>
                  <a:pt x="21" y="880"/>
                </a:lnTo>
                <a:lnTo>
                  <a:pt x="27" y="886"/>
                </a:lnTo>
                <a:lnTo>
                  <a:pt x="33" y="890"/>
                </a:lnTo>
                <a:lnTo>
                  <a:pt x="38" y="893"/>
                </a:lnTo>
                <a:lnTo>
                  <a:pt x="46" y="897"/>
                </a:lnTo>
                <a:lnTo>
                  <a:pt x="52" y="900"/>
                </a:lnTo>
                <a:lnTo>
                  <a:pt x="60" y="902"/>
                </a:lnTo>
                <a:lnTo>
                  <a:pt x="67" y="903"/>
                </a:lnTo>
                <a:lnTo>
                  <a:pt x="75" y="903"/>
                </a:lnTo>
                <a:lnTo>
                  <a:pt x="82" y="903"/>
                </a:lnTo>
                <a:lnTo>
                  <a:pt x="90" y="902"/>
                </a:lnTo>
                <a:lnTo>
                  <a:pt x="97" y="900"/>
                </a:lnTo>
                <a:lnTo>
                  <a:pt x="104" y="897"/>
                </a:lnTo>
                <a:lnTo>
                  <a:pt x="110" y="893"/>
                </a:lnTo>
                <a:lnTo>
                  <a:pt x="117" y="890"/>
                </a:lnTo>
                <a:lnTo>
                  <a:pt x="122" y="886"/>
                </a:lnTo>
                <a:lnTo>
                  <a:pt x="127" y="880"/>
                </a:lnTo>
                <a:lnTo>
                  <a:pt x="133" y="875"/>
                </a:lnTo>
                <a:lnTo>
                  <a:pt x="137" y="870"/>
                </a:lnTo>
                <a:lnTo>
                  <a:pt x="141" y="863"/>
                </a:lnTo>
                <a:lnTo>
                  <a:pt x="145" y="857"/>
                </a:lnTo>
                <a:lnTo>
                  <a:pt x="147" y="850"/>
                </a:lnTo>
                <a:lnTo>
                  <a:pt x="149" y="843"/>
                </a:lnTo>
                <a:lnTo>
                  <a:pt x="150" y="835"/>
                </a:lnTo>
                <a:lnTo>
                  <a:pt x="150" y="828"/>
                </a:lnTo>
                <a:lnTo>
                  <a:pt x="149" y="816"/>
                </a:lnTo>
                <a:lnTo>
                  <a:pt x="147" y="805"/>
                </a:lnTo>
                <a:lnTo>
                  <a:pt x="143" y="796"/>
                </a:lnTo>
                <a:lnTo>
                  <a:pt x="137" y="786"/>
                </a:lnTo>
                <a:lnTo>
                  <a:pt x="405" y="518"/>
                </a:lnTo>
                <a:lnTo>
                  <a:pt x="417" y="527"/>
                </a:lnTo>
                <a:lnTo>
                  <a:pt x="429" y="534"/>
                </a:lnTo>
                <a:lnTo>
                  <a:pt x="441" y="542"/>
                </a:lnTo>
                <a:lnTo>
                  <a:pt x="454" y="547"/>
                </a:lnTo>
                <a:lnTo>
                  <a:pt x="467" y="551"/>
                </a:lnTo>
                <a:lnTo>
                  <a:pt x="481" y="554"/>
                </a:lnTo>
                <a:lnTo>
                  <a:pt x="496" y="557"/>
                </a:lnTo>
                <a:lnTo>
                  <a:pt x="511" y="557"/>
                </a:lnTo>
                <a:lnTo>
                  <a:pt x="511" y="754"/>
                </a:lnTo>
                <a:lnTo>
                  <a:pt x="505" y="755"/>
                </a:lnTo>
                <a:lnTo>
                  <a:pt x="499" y="757"/>
                </a:lnTo>
                <a:lnTo>
                  <a:pt x="493" y="760"/>
                </a:lnTo>
                <a:lnTo>
                  <a:pt x="488" y="764"/>
                </a:lnTo>
                <a:lnTo>
                  <a:pt x="477" y="771"/>
                </a:lnTo>
                <a:lnTo>
                  <a:pt x="469" y="780"/>
                </a:lnTo>
                <a:lnTo>
                  <a:pt x="464" y="785"/>
                </a:lnTo>
                <a:lnTo>
                  <a:pt x="461" y="790"/>
                </a:lnTo>
                <a:lnTo>
                  <a:pt x="458" y="796"/>
                </a:lnTo>
                <a:lnTo>
                  <a:pt x="456" y="802"/>
                </a:lnTo>
                <a:lnTo>
                  <a:pt x="454" y="808"/>
                </a:lnTo>
                <a:lnTo>
                  <a:pt x="452" y="814"/>
                </a:lnTo>
                <a:lnTo>
                  <a:pt x="451" y="821"/>
                </a:lnTo>
                <a:lnTo>
                  <a:pt x="451" y="828"/>
                </a:lnTo>
                <a:lnTo>
                  <a:pt x="451" y="835"/>
                </a:lnTo>
                <a:lnTo>
                  <a:pt x="452" y="843"/>
                </a:lnTo>
                <a:lnTo>
                  <a:pt x="455" y="850"/>
                </a:lnTo>
                <a:lnTo>
                  <a:pt x="457" y="857"/>
                </a:lnTo>
                <a:lnTo>
                  <a:pt x="460" y="863"/>
                </a:lnTo>
                <a:lnTo>
                  <a:pt x="464" y="870"/>
                </a:lnTo>
                <a:lnTo>
                  <a:pt x="469" y="875"/>
                </a:lnTo>
                <a:lnTo>
                  <a:pt x="473" y="880"/>
                </a:lnTo>
                <a:lnTo>
                  <a:pt x="478" y="886"/>
                </a:lnTo>
                <a:lnTo>
                  <a:pt x="485" y="890"/>
                </a:lnTo>
                <a:lnTo>
                  <a:pt x="490" y="893"/>
                </a:lnTo>
                <a:lnTo>
                  <a:pt x="498" y="897"/>
                </a:lnTo>
                <a:lnTo>
                  <a:pt x="504" y="900"/>
                </a:lnTo>
                <a:lnTo>
                  <a:pt x="511" y="902"/>
                </a:lnTo>
                <a:lnTo>
                  <a:pt x="519" y="903"/>
                </a:lnTo>
                <a:lnTo>
                  <a:pt x="526" y="903"/>
                </a:lnTo>
                <a:lnTo>
                  <a:pt x="534" y="903"/>
                </a:lnTo>
                <a:lnTo>
                  <a:pt x="541" y="902"/>
                </a:lnTo>
                <a:lnTo>
                  <a:pt x="549" y="900"/>
                </a:lnTo>
                <a:lnTo>
                  <a:pt x="555" y="897"/>
                </a:lnTo>
                <a:lnTo>
                  <a:pt x="562" y="893"/>
                </a:lnTo>
                <a:lnTo>
                  <a:pt x="568" y="890"/>
                </a:lnTo>
                <a:lnTo>
                  <a:pt x="575" y="886"/>
                </a:lnTo>
                <a:lnTo>
                  <a:pt x="580" y="880"/>
                </a:lnTo>
                <a:lnTo>
                  <a:pt x="584" y="875"/>
                </a:lnTo>
                <a:lnTo>
                  <a:pt x="589" y="870"/>
                </a:lnTo>
                <a:lnTo>
                  <a:pt x="593" y="863"/>
                </a:lnTo>
                <a:lnTo>
                  <a:pt x="596" y="857"/>
                </a:lnTo>
                <a:lnTo>
                  <a:pt x="598" y="850"/>
                </a:lnTo>
                <a:lnTo>
                  <a:pt x="600" y="843"/>
                </a:lnTo>
                <a:lnTo>
                  <a:pt x="602" y="835"/>
                </a:lnTo>
                <a:lnTo>
                  <a:pt x="602" y="828"/>
                </a:lnTo>
                <a:lnTo>
                  <a:pt x="602" y="821"/>
                </a:lnTo>
                <a:lnTo>
                  <a:pt x="600" y="814"/>
                </a:lnTo>
                <a:lnTo>
                  <a:pt x="599" y="808"/>
                </a:lnTo>
                <a:lnTo>
                  <a:pt x="597" y="802"/>
                </a:lnTo>
                <a:lnTo>
                  <a:pt x="595" y="796"/>
                </a:lnTo>
                <a:lnTo>
                  <a:pt x="592" y="790"/>
                </a:lnTo>
                <a:lnTo>
                  <a:pt x="589" y="785"/>
                </a:lnTo>
                <a:lnTo>
                  <a:pt x="584" y="780"/>
                </a:lnTo>
                <a:lnTo>
                  <a:pt x="576" y="771"/>
                </a:lnTo>
                <a:lnTo>
                  <a:pt x="565" y="764"/>
                </a:lnTo>
                <a:lnTo>
                  <a:pt x="560" y="760"/>
                </a:lnTo>
                <a:lnTo>
                  <a:pt x="554" y="757"/>
                </a:lnTo>
                <a:lnTo>
                  <a:pt x="548" y="756"/>
                </a:lnTo>
                <a:lnTo>
                  <a:pt x="541" y="754"/>
                </a:lnTo>
                <a:lnTo>
                  <a:pt x="541" y="554"/>
                </a:lnTo>
                <a:lnTo>
                  <a:pt x="559" y="550"/>
                </a:lnTo>
                <a:lnTo>
                  <a:pt x="576" y="544"/>
                </a:lnTo>
                <a:lnTo>
                  <a:pt x="592" y="536"/>
                </a:lnTo>
                <a:lnTo>
                  <a:pt x="606" y="527"/>
                </a:lnTo>
                <a:lnTo>
                  <a:pt x="620" y="516"/>
                </a:lnTo>
                <a:lnTo>
                  <a:pt x="633" y="504"/>
                </a:lnTo>
                <a:lnTo>
                  <a:pt x="643" y="490"/>
                </a:lnTo>
                <a:lnTo>
                  <a:pt x="653" y="475"/>
                </a:lnTo>
                <a:lnTo>
                  <a:pt x="755" y="523"/>
                </a:lnTo>
                <a:lnTo>
                  <a:pt x="753" y="533"/>
                </a:lnTo>
                <a:lnTo>
                  <a:pt x="752" y="542"/>
                </a:lnTo>
                <a:lnTo>
                  <a:pt x="753" y="549"/>
                </a:lnTo>
                <a:lnTo>
                  <a:pt x="754" y="557"/>
                </a:lnTo>
                <a:lnTo>
                  <a:pt x="756" y="564"/>
                </a:lnTo>
                <a:lnTo>
                  <a:pt x="758" y="570"/>
                </a:lnTo>
                <a:lnTo>
                  <a:pt x="761" y="578"/>
                </a:lnTo>
                <a:lnTo>
                  <a:pt x="765" y="583"/>
                </a:lnTo>
                <a:lnTo>
                  <a:pt x="769" y="590"/>
                </a:lnTo>
                <a:lnTo>
                  <a:pt x="774" y="595"/>
                </a:lnTo>
                <a:lnTo>
                  <a:pt x="780" y="599"/>
                </a:lnTo>
                <a:lnTo>
                  <a:pt x="785" y="604"/>
                </a:lnTo>
                <a:lnTo>
                  <a:pt x="791" y="608"/>
                </a:lnTo>
                <a:lnTo>
                  <a:pt x="798" y="611"/>
                </a:lnTo>
                <a:lnTo>
                  <a:pt x="805" y="613"/>
                </a:lnTo>
                <a:lnTo>
                  <a:pt x="812" y="616"/>
                </a:lnTo>
                <a:lnTo>
                  <a:pt x="819" y="617"/>
                </a:lnTo>
                <a:lnTo>
                  <a:pt x="828" y="617"/>
                </a:lnTo>
                <a:lnTo>
                  <a:pt x="835" y="617"/>
                </a:lnTo>
                <a:lnTo>
                  <a:pt x="843" y="616"/>
                </a:lnTo>
                <a:lnTo>
                  <a:pt x="849" y="613"/>
                </a:lnTo>
                <a:lnTo>
                  <a:pt x="857" y="611"/>
                </a:lnTo>
                <a:lnTo>
                  <a:pt x="863" y="608"/>
                </a:lnTo>
                <a:lnTo>
                  <a:pt x="870" y="604"/>
                </a:lnTo>
                <a:lnTo>
                  <a:pt x="875" y="599"/>
                </a:lnTo>
                <a:lnTo>
                  <a:pt x="880" y="595"/>
                </a:lnTo>
                <a:lnTo>
                  <a:pt x="886" y="590"/>
                </a:lnTo>
                <a:lnTo>
                  <a:pt x="890" y="583"/>
                </a:lnTo>
                <a:lnTo>
                  <a:pt x="893" y="578"/>
                </a:lnTo>
                <a:lnTo>
                  <a:pt x="896" y="570"/>
                </a:lnTo>
                <a:lnTo>
                  <a:pt x="900" y="564"/>
                </a:lnTo>
                <a:lnTo>
                  <a:pt x="901" y="557"/>
                </a:lnTo>
                <a:lnTo>
                  <a:pt x="902" y="549"/>
                </a:lnTo>
                <a:lnTo>
                  <a:pt x="903" y="542"/>
                </a:lnTo>
                <a:lnTo>
                  <a:pt x="902" y="534"/>
                </a:lnTo>
                <a:lnTo>
                  <a:pt x="901" y="527"/>
                </a:lnTo>
                <a:lnTo>
                  <a:pt x="900" y="519"/>
                </a:lnTo>
                <a:lnTo>
                  <a:pt x="896" y="513"/>
                </a:lnTo>
                <a:lnTo>
                  <a:pt x="893" y="506"/>
                </a:lnTo>
                <a:lnTo>
                  <a:pt x="890" y="500"/>
                </a:lnTo>
                <a:lnTo>
                  <a:pt x="886" y="494"/>
                </a:lnTo>
                <a:lnTo>
                  <a:pt x="880" y="489"/>
                </a:lnTo>
                <a:lnTo>
                  <a:pt x="875" y="484"/>
                </a:lnTo>
                <a:lnTo>
                  <a:pt x="870" y="479"/>
                </a:lnTo>
                <a:lnTo>
                  <a:pt x="863" y="475"/>
                </a:lnTo>
                <a:lnTo>
                  <a:pt x="857" y="472"/>
                </a:lnTo>
                <a:lnTo>
                  <a:pt x="849" y="470"/>
                </a:lnTo>
                <a:lnTo>
                  <a:pt x="843" y="468"/>
                </a:lnTo>
                <a:lnTo>
                  <a:pt x="835" y="466"/>
                </a:lnTo>
                <a:lnTo>
                  <a:pt x="828" y="46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7" name="Group 96">
            <a:extLst>
              <a:ext uri="{FF2B5EF4-FFF2-40B4-BE49-F238E27FC236}">
                <a16:creationId xmlns="" xmlns:a16="http://schemas.microsoft.com/office/drawing/2014/main" id="{94E6EEA7-E9EC-4E49-8773-CF7ED32C87C1}"/>
              </a:ext>
            </a:extLst>
          </p:cNvPr>
          <p:cNvGrpSpPr/>
          <p:nvPr/>
        </p:nvGrpSpPr>
        <p:grpSpPr>
          <a:xfrm>
            <a:off x="2524810" y="2325120"/>
            <a:ext cx="285750" cy="249238"/>
            <a:chOff x="9312275" y="5386388"/>
            <a:chExt cx="285750" cy="249238"/>
          </a:xfrm>
          <a:solidFill>
            <a:schemeClr val="accent4"/>
          </a:solidFill>
        </p:grpSpPr>
        <p:sp>
          <p:nvSpPr>
            <p:cNvPr id="98" name="Freeform 3445">
              <a:extLst>
                <a:ext uri="{FF2B5EF4-FFF2-40B4-BE49-F238E27FC236}">
                  <a16:creationId xmlns="" xmlns:a16="http://schemas.microsoft.com/office/drawing/2014/main" id="{1AF4A764-23AD-47E8-8198-75ACFA02C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2275" y="5386388"/>
              <a:ext cx="225425" cy="249238"/>
            </a:xfrm>
            <a:custGeom>
              <a:avLst/>
              <a:gdLst>
                <a:gd name="T0" fmla="*/ 384 w 569"/>
                <a:gd name="T1" fmla="*/ 376 h 628"/>
                <a:gd name="T2" fmla="*/ 359 w 569"/>
                <a:gd name="T3" fmla="*/ 309 h 628"/>
                <a:gd name="T4" fmla="*/ 379 w 569"/>
                <a:gd name="T5" fmla="*/ 290 h 628"/>
                <a:gd name="T6" fmla="*/ 397 w 569"/>
                <a:gd name="T7" fmla="*/ 253 h 628"/>
                <a:gd name="T8" fmla="*/ 406 w 569"/>
                <a:gd name="T9" fmla="*/ 213 h 628"/>
                <a:gd name="T10" fmla="*/ 415 w 569"/>
                <a:gd name="T11" fmla="*/ 203 h 628"/>
                <a:gd name="T12" fmla="*/ 420 w 569"/>
                <a:gd name="T13" fmla="*/ 184 h 628"/>
                <a:gd name="T14" fmla="*/ 416 w 569"/>
                <a:gd name="T15" fmla="*/ 154 h 628"/>
                <a:gd name="T16" fmla="*/ 411 w 569"/>
                <a:gd name="T17" fmla="*/ 123 h 628"/>
                <a:gd name="T18" fmla="*/ 420 w 569"/>
                <a:gd name="T19" fmla="*/ 78 h 628"/>
                <a:gd name="T20" fmla="*/ 415 w 569"/>
                <a:gd name="T21" fmla="*/ 46 h 628"/>
                <a:gd name="T22" fmla="*/ 402 w 569"/>
                <a:gd name="T23" fmla="*/ 28 h 628"/>
                <a:gd name="T24" fmla="*/ 382 w 569"/>
                <a:gd name="T25" fmla="*/ 15 h 628"/>
                <a:gd name="T26" fmla="*/ 341 w 569"/>
                <a:gd name="T27" fmla="*/ 3 h 628"/>
                <a:gd name="T28" fmla="*/ 291 w 569"/>
                <a:gd name="T29" fmla="*/ 1 h 628"/>
                <a:gd name="T30" fmla="*/ 245 w 569"/>
                <a:gd name="T31" fmla="*/ 10 h 628"/>
                <a:gd name="T32" fmla="*/ 213 w 569"/>
                <a:gd name="T33" fmla="*/ 27 h 628"/>
                <a:gd name="T34" fmla="*/ 200 w 569"/>
                <a:gd name="T35" fmla="*/ 42 h 628"/>
                <a:gd name="T36" fmla="*/ 181 w 569"/>
                <a:gd name="T37" fmla="*/ 44 h 628"/>
                <a:gd name="T38" fmla="*/ 163 w 569"/>
                <a:gd name="T39" fmla="*/ 56 h 628"/>
                <a:gd name="T40" fmla="*/ 154 w 569"/>
                <a:gd name="T41" fmla="*/ 86 h 628"/>
                <a:gd name="T42" fmla="*/ 164 w 569"/>
                <a:gd name="T43" fmla="*/ 139 h 628"/>
                <a:gd name="T44" fmla="*/ 160 w 569"/>
                <a:gd name="T45" fmla="*/ 141 h 628"/>
                <a:gd name="T46" fmla="*/ 153 w 569"/>
                <a:gd name="T47" fmla="*/ 154 h 628"/>
                <a:gd name="T48" fmla="*/ 149 w 569"/>
                <a:gd name="T49" fmla="*/ 184 h 628"/>
                <a:gd name="T50" fmla="*/ 153 w 569"/>
                <a:gd name="T51" fmla="*/ 202 h 628"/>
                <a:gd name="T52" fmla="*/ 163 w 569"/>
                <a:gd name="T53" fmla="*/ 213 h 628"/>
                <a:gd name="T54" fmla="*/ 169 w 569"/>
                <a:gd name="T55" fmla="*/ 236 h 628"/>
                <a:gd name="T56" fmla="*/ 180 w 569"/>
                <a:gd name="T57" fmla="*/ 268 h 628"/>
                <a:gd name="T58" fmla="*/ 203 w 569"/>
                <a:gd name="T59" fmla="*/ 299 h 628"/>
                <a:gd name="T60" fmla="*/ 215 w 569"/>
                <a:gd name="T61" fmla="*/ 367 h 628"/>
                <a:gd name="T62" fmla="*/ 177 w 569"/>
                <a:gd name="T63" fmla="*/ 381 h 628"/>
                <a:gd name="T64" fmla="*/ 111 w 569"/>
                <a:gd name="T65" fmla="*/ 404 h 628"/>
                <a:gd name="T66" fmla="*/ 47 w 569"/>
                <a:gd name="T67" fmla="*/ 434 h 628"/>
                <a:gd name="T68" fmla="*/ 22 w 569"/>
                <a:gd name="T69" fmla="*/ 456 h 628"/>
                <a:gd name="T70" fmla="*/ 10 w 569"/>
                <a:gd name="T71" fmla="*/ 487 h 628"/>
                <a:gd name="T72" fmla="*/ 1 w 569"/>
                <a:gd name="T73" fmla="*/ 557 h 628"/>
                <a:gd name="T74" fmla="*/ 0 w 569"/>
                <a:gd name="T75" fmla="*/ 620 h 628"/>
                <a:gd name="T76" fmla="*/ 11 w 569"/>
                <a:gd name="T77" fmla="*/ 628 h 628"/>
                <a:gd name="T78" fmla="*/ 565 w 569"/>
                <a:gd name="T79" fmla="*/ 624 h 628"/>
                <a:gd name="T80" fmla="*/ 569 w 569"/>
                <a:gd name="T81" fmla="*/ 597 h 628"/>
                <a:gd name="T82" fmla="*/ 562 w 569"/>
                <a:gd name="T83" fmla="*/ 510 h 628"/>
                <a:gd name="T84" fmla="*/ 551 w 569"/>
                <a:gd name="T85" fmla="*/ 461 h 628"/>
                <a:gd name="T86" fmla="*/ 537 w 569"/>
                <a:gd name="T87" fmla="*/ 444 h 628"/>
                <a:gd name="T88" fmla="*/ 484 w 569"/>
                <a:gd name="T89" fmla="*/ 413 h 628"/>
                <a:gd name="T90" fmla="*/ 408 w 569"/>
                <a:gd name="T91" fmla="*/ 385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9" h="628">
                  <a:moveTo>
                    <a:pt x="408" y="385"/>
                  </a:moveTo>
                  <a:lnTo>
                    <a:pt x="397" y="380"/>
                  </a:lnTo>
                  <a:lnTo>
                    <a:pt x="384" y="376"/>
                  </a:lnTo>
                  <a:lnTo>
                    <a:pt x="372" y="372"/>
                  </a:lnTo>
                  <a:lnTo>
                    <a:pt x="359" y="367"/>
                  </a:lnTo>
                  <a:lnTo>
                    <a:pt x="359" y="309"/>
                  </a:lnTo>
                  <a:lnTo>
                    <a:pt x="366" y="306"/>
                  </a:lnTo>
                  <a:lnTo>
                    <a:pt x="371" y="299"/>
                  </a:lnTo>
                  <a:lnTo>
                    <a:pt x="379" y="290"/>
                  </a:lnTo>
                  <a:lnTo>
                    <a:pt x="385" y="280"/>
                  </a:lnTo>
                  <a:lnTo>
                    <a:pt x="390" y="268"/>
                  </a:lnTo>
                  <a:lnTo>
                    <a:pt x="397" y="253"/>
                  </a:lnTo>
                  <a:lnTo>
                    <a:pt x="400" y="236"/>
                  </a:lnTo>
                  <a:lnTo>
                    <a:pt x="402" y="216"/>
                  </a:lnTo>
                  <a:lnTo>
                    <a:pt x="406" y="213"/>
                  </a:lnTo>
                  <a:lnTo>
                    <a:pt x="409" y="211"/>
                  </a:lnTo>
                  <a:lnTo>
                    <a:pt x="412" y="207"/>
                  </a:lnTo>
                  <a:lnTo>
                    <a:pt x="415" y="203"/>
                  </a:lnTo>
                  <a:lnTo>
                    <a:pt x="417" y="198"/>
                  </a:lnTo>
                  <a:lnTo>
                    <a:pt x="418" y="191"/>
                  </a:lnTo>
                  <a:lnTo>
                    <a:pt x="420" y="184"/>
                  </a:lnTo>
                  <a:lnTo>
                    <a:pt x="420" y="177"/>
                  </a:lnTo>
                  <a:lnTo>
                    <a:pt x="418" y="164"/>
                  </a:lnTo>
                  <a:lnTo>
                    <a:pt x="416" y="154"/>
                  </a:lnTo>
                  <a:lnTo>
                    <a:pt x="411" y="145"/>
                  </a:lnTo>
                  <a:lnTo>
                    <a:pt x="406" y="140"/>
                  </a:lnTo>
                  <a:lnTo>
                    <a:pt x="411" y="123"/>
                  </a:lnTo>
                  <a:lnTo>
                    <a:pt x="417" y="101"/>
                  </a:lnTo>
                  <a:lnTo>
                    <a:pt x="418" y="90"/>
                  </a:lnTo>
                  <a:lnTo>
                    <a:pt x="420" y="78"/>
                  </a:lnTo>
                  <a:lnTo>
                    <a:pt x="420" y="65"/>
                  </a:lnTo>
                  <a:lnTo>
                    <a:pt x="417" y="53"/>
                  </a:lnTo>
                  <a:lnTo>
                    <a:pt x="415" y="46"/>
                  </a:lnTo>
                  <a:lnTo>
                    <a:pt x="412" y="40"/>
                  </a:lnTo>
                  <a:lnTo>
                    <a:pt x="407" y="33"/>
                  </a:lnTo>
                  <a:lnTo>
                    <a:pt x="402" y="28"/>
                  </a:lnTo>
                  <a:lnTo>
                    <a:pt x="397" y="23"/>
                  </a:lnTo>
                  <a:lnTo>
                    <a:pt x="390" y="19"/>
                  </a:lnTo>
                  <a:lnTo>
                    <a:pt x="382" y="15"/>
                  </a:lnTo>
                  <a:lnTo>
                    <a:pt x="375" y="11"/>
                  </a:lnTo>
                  <a:lnTo>
                    <a:pt x="359" y="6"/>
                  </a:lnTo>
                  <a:lnTo>
                    <a:pt x="341" y="3"/>
                  </a:lnTo>
                  <a:lnTo>
                    <a:pt x="325" y="1"/>
                  </a:lnTo>
                  <a:lnTo>
                    <a:pt x="307" y="0"/>
                  </a:lnTo>
                  <a:lnTo>
                    <a:pt x="291" y="1"/>
                  </a:lnTo>
                  <a:lnTo>
                    <a:pt x="276" y="3"/>
                  </a:lnTo>
                  <a:lnTo>
                    <a:pt x="259" y="5"/>
                  </a:lnTo>
                  <a:lnTo>
                    <a:pt x="245" y="10"/>
                  </a:lnTo>
                  <a:lnTo>
                    <a:pt x="231" y="15"/>
                  </a:lnTo>
                  <a:lnTo>
                    <a:pt x="218" y="23"/>
                  </a:lnTo>
                  <a:lnTo>
                    <a:pt x="213" y="27"/>
                  </a:lnTo>
                  <a:lnTo>
                    <a:pt x="208" y="32"/>
                  </a:lnTo>
                  <a:lnTo>
                    <a:pt x="204" y="37"/>
                  </a:lnTo>
                  <a:lnTo>
                    <a:pt x="200" y="42"/>
                  </a:lnTo>
                  <a:lnTo>
                    <a:pt x="194" y="42"/>
                  </a:lnTo>
                  <a:lnTo>
                    <a:pt x="186" y="42"/>
                  </a:lnTo>
                  <a:lnTo>
                    <a:pt x="181" y="44"/>
                  </a:lnTo>
                  <a:lnTo>
                    <a:pt x="176" y="46"/>
                  </a:lnTo>
                  <a:lnTo>
                    <a:pt x="168" y="51"/>
                  </a:lnTo>
                  <a:lnTo>
                    <a:pt x="163" y="56"/>
                  </a:lnTo>
                  <a:lnTo>
                    <a:pt x="158" y="65"/>
                  </a:lnTo>
                  <a:lnTo>
                    <a:pt x="155" y="76"/>
                  </a:lnTo>
                  <a:lnTo>
                    <a:pt x="154" y="86"/>
                  </a:lnTo>
                  <a:lnTo>
                    <a:pt x="155" y="98"/>
                  </a:lnTo>
                  <a:lnTo>
                    <a:pt x="159" y="119"/>
                  </a:lnTo>
                  <a:lnTo>
                    <a:pt x="164" y="139"/>
                  </a:lnTo>
                  <a:lnTo>
                    <a:pt x="164" y="139"/>
                  </a:lnTo>
                  <a:lnTo>
                    <a:pt x="164" y="139"/>
                  </a:lnTo>
                  <a:lnTo>
                    <a:pt x="160" y="141"/>
                  </a:lnTo>
                  <a:lnTo>
                    <a:pt x="158" y="145"/>
                  </a:lnTo>
                  <a:lnTo>
                    <a:pt x="155" y="149"/>
                  </a:lnTo>
                  <a:lnTo>
                    <a:pt x="153" y="154"/>
                  </a:lnTo>
                  <a:lnTo>
                    <a:pt x="149" y="164"/>
                  </a:lnTo>
                  <a:lnTo>
                    <a:pt x="149" y="177"/>
                  </a:lnTo>
                  <a:lnTo>
                    <a:pt x="149" y="184"/>
                  </a:lnTo>
                  <a:lnTo>
                    <a:pt x="150" y="190"/>
                  </a:lnTo>
                  <a:lnTo>
                    <a:pt x="151" y="196"/>
                  </a:lnTo>
                  <a:lnTo>
                    <a:pt x="153" y="202"/>
                  </a:lnTo>
                  <a:lnTo>
                    <a:pt x="155" y="205"/>
                  </a:lnTo>
                  <a:lnTo>
                    <a:pt x="159" y="211"/>
                  </a:lnTo>
                  <a:lnTo>
                    <a:pt x="163" y="213"/>
                  </a:lnTo>
                  <a:lnTo>
                    <a:pt x="167" y="216"/>
                  </a:lnTo>
                  <a:lnTo>
                    <a:pt x="167" y="226"/>
                  </a:lnTo>
                  <a:lnTo>
                    <a:pt x="169" y="236"/>
                  </a:lnTo>
                  <a:lnTo>
                    <a:pt x="171" y="245"/>
                  </a:lnTo>
                  <a:lnTo>
                    <a:pt x="173" y="253"/>
                  </a:lnTo>
                  <a:lnTo>
                    <a:pt x="180" y="268"/>
                  </a:lnTo>
                  <a:lnTo>
                    <a:pt x="187" y="281"/>
                  </a:lnTo>
                  <a:lnTo>
                    <a:pt x="195" y="291"/>
                  </a:lnTo>
                  <a:lnTo>
                    <a:pt x="203" y="299"/>
                  </a:lnTo>
                  <a:lnTo>
                    <a:pt x="209" y="306"/>
                  </a:lnTo>
                  <a:lnTo>
                    <a:pt x="215" y="311"/>
                  </a:lnTo>
                  <a:lnTo>
                    <a:pt x="215" y="367"/>
                  </a:lnTo>
                  <a:lnTo>
                    <a:pt x="203" y="372"/>
                  </a:lnTo>
                  <a:lnTo>
                    <a:pt x="190" y="376"/>
                  </a:lnTo>
                  <a:lnTo>
                    <a:pt x="177" y="381"/>
                  </a:lnTo>
                  <a:lnTo>
                    <a:pt x="164" y="385"/>
                  </a:lnTo>
                  <a:lnTo>
                    <a:pt x="137" y="395"/>
                  </a:lnTo>
                  <a:lnTo>
                    <a:pt x="111" y="404"/>
                  </a:lnTo>
                  <a:lnTo>
                    <a:pt x="87" y="413"/>
                  </a:lnTo>
                  <a:lnTo>
                    <a:pt x="65" y="424"/>
                  </a:lnTo>
                  <a:lnTo>
                    <a:pt x="47" y="434"/>
                  </a:lnTo>
                  <a:lnTo>
                    <a:pt x="32" y="444"/>
                  </a:lnTo>
                  <a:lnTo>
                    <a:pt x="25" y="449"/>
                  </a:lnTo>
                  <a:lnTo>
                    <a:pt x="22" y="456"/>
                  </a:lnTo>
                  <a:lnTo>
                    <a:pt x="18" y="462"/>
                  </a:lnTo>
                  <a:lnTo>
                    <a:pt x="14" y="467"/>
                  </a:lnTo>
                  <a:lnTo>
                    <a:pt x="10" y="487"/>
                  </a:lnTo>
                  <a:lnTo>
                    <a:pt x="6" y="510"/>
                  </a:lnTo>
                  <a:lnTo>
                    <a:pt x="4" y="533"/>
                  </a:lnTo>
                  <a:lnTo>
                    <a:pt x="1" y="557"/>
                  </a:lnTo>
                  <a:lnTo>
                    <a:pt x="0" y="597"/>
                  </a:lnTo>
                  <a:lnTo>
                    <a:pt x="0" y="616"/>
                  </a:lnTo>
                  <a:lnTo>
                    <a:pt x="0" y="620"/>
                  </a:lnTo>
                  <a:lnTo>
                    <a:pt x="2" y="624"/>
                  </a:lnTo>
                  <a:lnTo>
                    <a:pt x="6" y="627"/>
                  </a:lnTo>
                  <a:lnTo>
                    <a:pt x="11" y="628"/>
                  </a:lnTo>
                  <a:lnTo>
                    <a:pt x="557" y="628"/>
                  </a:lnTo>
                  <a:lnTo>
                    <a:pt x="561" y="627"/>
                  </a:lnTo>
                  <a:lnTo>
                    <a:pt x="565" y="624"/>
                  </a:lnTo>
                  <a:lnTo>
                    <a:pt x="567" y="620"/>
                  </a:lnTo>
                  <a:lnTo>
                    <a:pt x="569" y="616"/>
                  </a:lnTo>
                  <a:lnTo>
                    <a:pt x="569" y="597"/>
                  </a:lnTo>
                  <a:lnTo>
                    <a:pt x="567" y="557"/>
                  </a:lnTo>
                  <a:lnTo>
                    <a:pt x="565" y="533"/>
                  </a:lnTo>
                  <a:lnTo>
                    <a:pt x="562" y="510"/>
                  </a:lnTo>
                  <a:lnTo>
                    <a:pt x="558" y="487"/>
                  </a:lnTo>
                  <a:lnTo>
                    <a:pt x="555" y="467"/>
                  </a:lnTo>
                  <a:lnTo>
                    <a:pt x="551" y="461"/>
                  </a:lnTo>
                  <a:lnTo>
                    <a:pt x="547" y="456"/>
                  </a:lnTo>
                  <a:lnTo>
                    <a:pt x="543" y="449"/>
                  </a:lnTo>
                  <a:lnTo>
                    <a:pt x="537" y="444"/>
                  </a:lnTo>
                  <a:lnTo>
                    <a:pt x="522" y="433"/>
                  </a:lnTo>
                  <a:lnTo>
                    <a:pt x="504" y="422"/>
                  </a:lnTo>
                  <a:lnTo>
                    <a:pt x="484" y="413"/>
                  </a:lnTo>
                  <a:lnTo>
                    <a:pt x="461" y="404"/>
                  </a:lnTo>
                  <a:lnTo>
                    <a:pt x="435" y="394"/>
                  </a:lnTo>
                  <a:lnTo>
                    <a:pt x="408" y="3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446">
              <a:extLst>
                <a:ext uri="{FF2B5EF4-FFF2-40B4-BE49-F238E27FC236}">
                  <a16:creationId xmlns="" xmlns:a16="http://schemas.microsoft.com/office/drawing/2014/main" id="{9EF4B925-5F0F-48E9-989F-554BE6263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85313" y="5387975"/>
              <a:ext cx="112712" cy="247650"/>
            </a:xfrm>
            <a:custGeom>
              <a:avLst/>
              <a:gdLst>
                <a:gd name="T0" fmla="*/ 258 w 281"/>
                <a:gd name="T1" fmla="*/ 450 h 625"/>
                <a:gd name="T2" fmla="*/ 234 w 281"/>
                <a:gd name="T3" fmla="*/ 428 h 625"/>
                <a:gd name="T4" fmla="*/ 199 w 281"/>
                <a:gd name="T5" fmla="*/ 408 h 625"/>
                <a:gd name="T6" fmla="*/ 103 w 281"/>
                <a:gd name="T7" fmla="*/ 367 h 625"/>
                <a:gd name="T8" fmla="*/ 65 w 281"/>
                <a:gd name="T9" fmla="*/ 319 h 625"/>
                <a:gd name="T10" fmla="*/ 86 w 281"/>
                <a:gd name="T11" fmla="*/ 301 h 625"/>
                <a:gd name="T12" fmla="*/ 108 w 281"/>
                <a:gd name="T13" fmla="*/ 265 h 625"/>
                <a:gd name="T14" fmla="*/ 113 w 281"/>
                <a:gd name="T15" fmla="*/ 238 h 625"/>
                <a:gd name="T16" fmla="*/ 122 w 281"/>
                <a:gd name="T17" fmla="*/ 223 h 625"/>
                <a:gd name="T18" fmla="*/ 130 w 281"/>
                <a:gd name="T19" fmla="*/ 209 h 625"/>
                <a:gd name="T20" fmla="*/ 132 w 281"/>
                <a:gd name="T21" fmla="*/ 188 h 625"/>
                <a:gd name="T22" fmla="*/ 123 w 281"/>
                <a:gd name="T23" fmla="*/ 157 h 625"/>
                <a:gd name="T24" fmla="*/ 118 w 281"/>
                <a:gd name="T25" fmla="*/ 151 h 625"/>
                <a:gd name="T26" fmla="*/ 131 w 281"/>
                <a:gd name="T27" fmla="*/ 97 h 625"/>
                <a:gd name="T28" fmla="*/ 130 w 281"/>
                <a:gd name="T29" fmla="*/ 59 h 625"/>
                <a:gd name="T30" fmla="*/ 117 w 281"/>
                <a:gd name="T31" fmla="*/ 35 h 625"/>
                <a:gd name="T32" fmla="*/ 94 w 281"/>
                <a:gd name="T33" fmla="*/ 15 h 625"/>
                <a:gd name="T34" fmla="*/ 65 w 281"/>
                <a:gd name="T35" fmla="*/ 2 h 625"/>
                <a:gd name="T36" fmla="*/ 38 w 281"/>
                <a:gd name="T37" fmla="*/ 0 h 625"/>
                <a:gd name="T38" fmla="*/ 13 w 281"/>
                <a:gd name="T39" fmla="*/ 7 h 625"/>
                <a:gd name="T40" fmla="*/ 0 w 281"/>
                <a:gd name="T41" fmla="*/ 20 h 625"/>
                <a:gd name="T42" fmla="*/ 5 w 281"/>
                <a:gd name="T43" fmla="*/ 32 h 625"/>
                <a:gd name="T44" fmla="*/ 18 w 281"/>
                <a:gd name="T45" fmla="*/ 32 h 625"/>
                <a:gd name="T46" fmla="*/ 38 w 281"/>
                <a:gd name="T47" fmla="*/ 24 h 625"/>
                <a:gd name="T48" fmla="*/ 67 w 281"/>
                <a:gd name="T49" fmla="*/ 28 h 625"/>
                <a:gd name="T50" fmla="*/ 89 w 281"/>
                <a:gd name="T51" fmla="*/ 41 h 625"/>
                <a:gd name="T52" fmla="*/ 103 w 281"/>
                <a:gd name="T53" fmla="*/ 56 h 625"/>
                <a:gd name="T54" fmla="*/ 108 w 281"/>
                <a:gd name="T55" fmla="*/ 75 h 625"/>
                <a:gd name="T56" fmla="*/ 105 w 281"/>
                <a:gd name="T57" fmla="*/ 107 h 625"/>
                <a:gd name="T58" fmla="*/ 92 w 281"/>
                <a:gd name="T59" fmla="*/ 152 h 625"/>
                <a:gd name="T60" fmla="*/ 94 w 281"/>
                <a:gd name="T61" fmla="*/ 166 h 625"/>
                <a:gd name="T62" fmla="*/ 104 w 281"/>
                <a:gd name="T63" fmla="*/ 172 h 625"/>
                <a:gd name="T64" fmla="*/ 109 w 281"/>
                <a:gd name="T65" fmla="*/ 188 h 625"/>
                <a:gd name="T66" fmla="*/ 104 w 281"/>
                <a:gd name="T67" fmla="*/ 206 h 625"/>
                <a:gd name="T68" fmla="*/ 94 w 281"/>
                <a:gd name="T69" fmla="*/ 210 h 625"/>
                <a:gd name="T70" fmla="*/ 90 w 281"/>
                <a:gd name="T71" fmla="*/ 231 h 625"/>
                <a:gd name="T72" fmla="*/ 85 w 281"/>
                <a:gd name="T73" fmla="*/ 259 h 625"/>
                <a:gd name="T74" fmla="*/ 55 w 281"/>
                <a:gd name="T75" fmla="*/ 297 h 625"/>
                <a:gd name="T76" fmla="*/ 44 w 281"/>
                <a:gd name="T77" fmla="*/ 306 h 625"/>
                <a:gd name="T78" fmla="*/ 41 w 281"/>
                <a:gd name="T79" fmla="*/ 360 h 625"/>
                <a:gd name="T80" fmla="*/ 46 w 281"/>
                <a:gd name="T81" fmla="*/ 371 h 625"/>
                <a:gd name="T82" fmla="*/ 119 w 281"/>
                <a:gd name="T83" fmla="*/ 399 h 625"/>
                <a:gd name="T84" fmla="*/ 222 w 281"/>
                <a:gd name="T85" fmla="*/ 449 h 625"/>
                <a:gd name="T86" fmla="*/ 241 w 281"/>
                <a:gd name="T87" fmla="*/ 467 h 625"/>
                <a:gd name="T88" fmla="*/ 250 w 281"/>
                <a:gd name="T89" fmla="*/ 503 h 625"/>
                <a:gd name="T90" fmla="*/ 257 w 281"/>
                <a:gd name="T91" fmla="*/ 574 h 625"/>
                <a:gd name="T92" fmla="*/ 204 w 281"/>
                <a:gd name="T93" fmla="*/ 602 h 625"/>
                <a:gd name="T94" fmla="*/ 196 w 281"/>
                <a:gd name="T95" fmla="*/ 613 h 625"/>
                <a:gd name="T96" fmla="*/ 204 w 281"/>
                <a:gd name="T97" fmla="*/ 624 h 625"/>
                <a:gd name="T98" fmla="*/ 273 w 281"/>
                <a:gd name="T99" fmla="*/ 624 h 625"/>
                <a:gd name="T100" fmla="*/ 281 w 281"/>
                <a:gd name="T101" fmla="*/ 613 h 625"/>
                <a:gd name="T102" fmla="*/ 277 w 281"/>
                <a:gd name="T103" fmla="*/ 530 h 625"/>
                <a:gd name="T104" fmla="*/ 267 w 281"/>
                <a:gd name="T105" fmla="*/ 464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1" h="625">
                  <a:moveTo>
                    <a:pt x="267" y="464"/>
                  </a:moveTo>
                  <a:lnTo>
                    <a:pt x="263" y="457"/>
                  </a:lnTo>
                  <a:lnTo>
                    <a:pt x="258" y="450"/>
                  </a:lnTo>
                  <a:lnTo>
                    <a:pt x="252" y="443"/>
                  </a:lnTo>
                  <a:lnTo>
                    <a:pt x="244" y="435"/>
                  </a:lnTo>
                  <a:lnTo>
                    <a:pt x="234" y="428"/>
                  </a:lnTo>
                  <a:lnTo>
                    <a:pt x="223" y="421"/>
                  </a:lnTo>
                  <a:lnTo>
                    <a:pt x="212" y="414"/>
                  </a:lnTo>
                  <a:lnTo>
                    <a:pt x="199" y="408"/>
                  </a:lnTo>
                  <a:lnTo>
                    <a:pt x="169" y="394"/>
                  </a:lnTo>
                  <a:lnTo>
                    <a:pt x="137" y="381"/>
                  </a:lnTo>
                  <a:lnTo>
                    <a:pt x="103" y="367"/>
                  </a:lnTo>
                  <a:lnTo>
                    <a:pt x="65" y="353"/>
                  </a:lnTo>
                  <a:lnTo>
                    <a:pt x="65" y="353"/>
                  </a:lnTo>
                  <a:lnTo>
                    <a:pt x="65" y="319"/>
                  </a:lnTo>
                  <a:lnTo>
                    <a:pt x="72" y="315"/>
                  </a:lnTo>
                  <a:lnTo>
                    <a:pt x="78" y="309"/>
                  </a:lnTo>
                  <a:lnTo>
                    <a:pt x="86" y="301"/>
                  </a:lnTo>
                  <a:lnTo>
                    <a:pt x="94" y="292"/>
                  </a:lnTo>
                  <a:lnTo>
                    <a:pt x="101" y="279"/>
                  </a:lnTo>
                  <a:lnTo>
                    <a:pt x="108" y="265"/>
                  </a:lnTo>
                  <a:lnTo>
                    <a:pt x="110" y="256"/>
                  </a:lnTo>
                  <a:lnTo>
                    <a:pt x="112" y="247"/>
                  </a:lnTo>
                  <a:lnTo>
                    <a:pt x="113" y="238"/>
                  </a:lnTo>
                  <a:lnTo>
                    <a:pt x="114" y="228"/>
                  </a:lnTo>
                  <a:lnTo>
                    <a:pt x="118" y="226"/>
                  </a:lnTo>
                  <a:lnTo>
                    <a:pt x="122" y="223"/>
                  </a:lnTo>
                  <a:lnTo>
                    <a:pt x="125" y="219"/>
                  </a:lnTo>
                  <a:lnTo>
                    <a:pt x="127" y="215"/>
                  </a:lnTo>
                  <a:lnTo>
                    <a:pt x="130" y="209"/>
                  </a:lnTo>
                  <a:lnTo>
                    <a:pt x="131" y="202"/>
                  </a:lnTo>
                  <a:lnTo>
                    <a:pt x="132" y="196"/>
                  </a:lnTo>
                  <a:lnTo>
                    <a:pt x="132" y="188"/>
                  </a:lnTo>
                  <a:lnTo>
                    <a:pt x="131" y="177"/>
                  </a:lnTo>
                  <a:lnTo>
                    <a:pt x="128" y="166"/>
                  </a:lnTo>
                  <a:lnTo>
                    <a:pt x="123" y="157"/>
                  </a:lnTo>
                  <a:lnTo>
                    <a:pt x="117" y="151"/>
                  </a:lnTo>
                  <a:lnTo>
                    <a:pt x="118" y="151"/>
                  </a:lnTo>
                  <a:lnTo>
                    <a:pt x="118" y="151"/>
                  </a:lnTo>
                  <a:lnTo>
                    <a:pt x="123" y="133"/>
                  </a:lnTo>
                  <a:lnTo>
                    <a:pt x="130" y="110"/>
                  </a:lnTo>
                  <a:lnTo>
                    <a:pt x="131" y="97"/>
                  </a:lnTo>
                  <a:lnTo>
                    <a:pt x="132" y="84"/>
                  </a:lnTo>
                  <a:lnTo>
                    <a:pt x="132" y="71"/>
                  </a:lnTo>
                  <a:lnTo>
                    <a:pt x="130" y="59"/>
                  </a:lnTo>
                  <a:lnTo>
                    <a:pt x="127" y="51"/>
                  </a:lnTo>
                  <a:lnTo>
                    <a:pt x="122" y="43"/>
                  </a:lnTo>
                  <a:lnTo>
                    <a:pt x="117" y="35"/>
                  </a:lnTo>
                  <a:lnTo>
                    <a:pt x="110" y="28"/>
                  </a:lnTo>
                  <a:lnTo>
                    <a:pt x="103" y="21"/>
                  </a:lnTo>
                  <a:lnTo>
                    <a:pt x="94" y="15"/>
                  </a:lnTo>
                  <a:lnTo>
                    <a:pt x="85" y="10"/>
                  </a:lnTo>
                  <a:lnTo>
                    <a:pt x="76" y="6"/>
                  </a:lnTo>
                  <a:lnTo>
                    <a:pt x="65" y="2"/>
                  </a:lnTo>
                  <a:lnTo>
                    <a:pt x="56" y="1"/>
                  </a:lnTo>
                  <a:lnTo>
                    <a:pt x="47" y="0"/>
                  </a:lnTo>
                  <a:lnTo>
                    <a:pt x="38" y="0"/>
                  </a:lnTo>
                  <a:lnTo>
                    <a:pt x="29" y="2"/>
                  </a:lnTo>
                  <a:lnTo>
                    <a:pt x="22" y="3"/>
                  </a:lnTo>
                  <a:lnTo>
                    <a:pt x="13" y="7"/>
                  </a:lnTo>
                  <a:lnTo>
                    <a:pt x="5" y="12"/>
                  </a:lnTo>
                  <a:lnTo>
                    <a:pt x="1" y="15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1" y="29"/>
                  </a:lnTo>
                  <a:lnTo>
                    <a:pt x="5" y="32"/>
                  </a:lnTo>
                  <a:lnTo>
                    <a:pt x="9" y="34"/>
                  </a:lnTo>
                  <a:lnTo>
                    <a:pt x="14" y="34"/>
                  </a:lnTo>
                  <a:lnTo>
                    <a:pt x="18" y="32"/>
                  </a:lnTo>
                  <a:lnTo>
                    <a:pt x="26" y="29"/>
                  </a:lnTo>
                  <a:lnTo>
                    <a:pt x="32" y="26"/>
                  </a:lnTo>
                  <a:lnTo>
                    <a:pt x="38" y="24"/>
                  </a:lnTo>
                  <a:lnTo>
                    <a:pt x="45" y="24"/>
                  </a:lnTo>
                  <a:lnTo>
                    <a:pt x="56" y="25"/>
                  </a:lnTo>
                  <a:lnTo>
                    <a:pt x="67" y="28"/>
                  </a:lnTo>
                  <a:lnTo>
                    <a:pt x="74" y="32"/>
                  </a:lnTo>
                  <a:lnTo>
                    <a:pt x="82" y="35"/>
                  </a:lnTo>
                  <a:lnTo>
                    <a:pt x="89" y="41"/>
                  </a:lnTo>
                  <a:lnTo>
                    <a:pt x="94" y="46"/>
                  </a:lnTo>
                  <a:lnTo>
                    <a:pt x="99" y="51"/>
                  </a:lnTo>
                  <a:lnTo>
                    <a:pt x="103" y="56"/>
                  </a:lnTo>
                  <a:lnTo>
                    <a:pt x="105" y="61"/>
                  </a:lnTo>
                  <a:lnTo>
                    <a:pt x="107" y="65"/>
                  </a:lnTo>
                  <a:lnTo>
                    <a:pt x="108" y="75"/>
                  </a:lnTo>
                  <a:lnTo>
                    <a:pt x="108" y="86"/>
                  </a:lnTo>
                  <a:lnTo>
                    <a:pt x="108" y="97"/>
                  </a:lnTo>
                  <a:lnTo>
                    <a:pt x="105" y="107"/>
                  </a:lnTo>
                  <a:lnTo>
                    <a:pt x="100" y="127"/>
                  </a:lnTo>
                  <a:lnTo>
                    <a:pt x="95" y="142"/>
                  </a:lnTo>
                  <a:lnTo>
                    <a:pt x="92" y="152"/>
                  </a:lnTo>
                  <a:lnTo>
                    <a:pt x="91" y="159"/>
                  </a:lnTo>
                  <a:lnTo>
                    <a:pt x="91" y="163"/>
                  </a:lnTo>
                  <a:lnTo>
                    <a:pt x="94" y="166"/>
                  </a:lnTo>
                  <a:lnTo>
                    <a:pt x="98" y="169"/>
                  </a:lnTo>
                  <a:lnTo>
                    <a:pt x="103" y="170"/>
                  </a:lnTo>
                  <a:lnTo>
                    <a:pt x="104" y="172"/>
                  </a:lnTo>
                  <a:lnTo>
                    <a:pt x="107" y="175"/>
                  </a:lnTo>
                  <a:lnTo>
                    <a:pt x="108" y="181"/>
                  </a:lnTo>
                  <a:lnTo>
                    <a:pt x="109" y="188"/>
                  </a:lnTo>
                  <a:lnTo>
                    <a:pt x="108" y="197"/>
                  </a:lnTo>
                  <a:lnTo>
                    <a:pt x="105" y="204"/>
                  </a:lnTo>
                  <a:lnTo>
                    <a:pt x="104" y="206"/>
                  </a:lnTo>
                  <a:lnTo>
                    <a:pt x="103" y="208"/>
                  </a:lnTo>
                  <a:lnTo>
                    <a:pt x="98" y="208"/>
                  </a:lnTo>
                  <a:lnTo>
                    <a:pt x="94" y="210"/>
                  </a:lnTo>
                  <a:lnTo>
                    <a:pt x="91" y="214"/>
                  </a:lnTo>
                  <a:lnTo>
                    <a:pt x="91" y="219"/>
                  </a:lnTo>
                  <a:lnTo>
                    <a:pt x="90" y="231"/>
                  </a:lnTo>
                  <a:lnTo>
                    <a:pt x="89" y="241"/>
                  </a:lnTo>
                  <a:lnTo>
                    <a:pt x="87" y="250"/>
                  </a:lnTo>
                  <a:lnTo>
                    <a:pt x="85" y="259"/>
                  </a:lnTo>
                  <a:lnTo>
                    <a:pt x="78" y="273"/>
                  </a:lnTo>
                  <a:lnTo>
                    <a:pt x="71" y="283"/>
                  </a:lnTo>
                  <a:lnTo>
                    <a:pt x="55" y="297"/>
                  </a:lnTo>
                  <a:lnTo>
                    <a:pt x="49" y="301"/>
                  </a:lnTo>
                  <a:lnTo>
                    <a:pt x="45" y="304"/>
                  </a:lnTo>
                  <a:lnTo>
                    <a:pt x="44" y="306"/>
                  </a:lnTo>
                  <a:lnTo>
                    <a:pt x="41" y="309"/>
                  </a:lnTo>
                  <a:lnTo>
                    <a:pt x="41" y="313"/>
                  </a:lnTo>
                  <a:lnTo>
                    <a:pt x="41" y="360"/>
                  </a:lnTo>
                  <a:lnTo>
                    <a:pt x="41" y="364"/>
                  </a:lnTo>
                  <a:lnTo>
                    <a:pt x="44" y="368"/>
                  </a:lnTo>
                  <a:lnTo>
                    <a:pt x="46" y="371"/>
                  </a:lnTo>
                  <a:lnTo>
                    <a:pt x="49" y="372"/>
                  </a:lnTo>
                  <a:lnTo>
                    <a:pt x="58" y="376"/>
                  </a:lnTo>
                  <a:lnTo>
                    <a:pt x="119" y="399"/>
                  </a:lnTo>
                  <a:lnTo>
                    <a:pt x="177" y="423"/>
                  </a:lnTo>
                  <a:lnTo>
                    <a:pt x="202" y="436"/>
                  </a:lnTo>
                  <a:lnTo>
                    <a:pt x="222" y="449"/>
                  </a:lnTo>
                  <a:lnTo>
                    <a:pt x="230" y="454"/>
                  </a:lnTo>
                  <a:lnTo>
                    <a:pt x="236" y="461"/>
                  </a:lnTo>
                  <a:lnTo>
                    <a:pt x="241" y="467"/>
                  </a:lnTo>
                  <a:lnTo>
                    <a:pt x="244" y="472"/>
                  </a:lnTo>
                  <a:lnTo>
                    <a:pt x="248" y="486"/>
                  </a:lnTo>
                  <a:lnTo>
                    <a:pt x="250" y="503"/>
                  </a:lnTo>
                  <a:lnTo>
                    <a:pt x="253" y="520"/>
                  </a:lnTo>
                  <a:lnTo>
                    <a:pt x="254" y="539"/>
                  </a:lnTo>
                  <a:lnTo>
                    <a:pt x="257" y="574"/>
                  </a:lnTo>
                  <a:lnTo>
                    <a:pt x="257" y="601"/>
                  </a:lnTo>
                  <a:lnTo>
                    <a:pt x="209" y="601"/>
                  </a:lnTo>
                  <a:lnTo>
                    <a:pt x="204" y="602"/>
                  </a:lnTo>
                  <a:lnTo>
                    <a:pt x="200" y="604"/>
                  </a:lnTo>
                  <a:lnTo>
                    <a:pt x="198" y="608"/>
                  </a:lnTo>
                  <a:lnTo>
                    <a:pt x="196" y="613"/>
                  </a:lnTo>
                  <a:lnTo>
                    <a:pt x="198" y="617"/>
                  </a:lnTo>
                  <a:lnTo>
                    <a:pt x="200" y="621"/>
                  </a:lnTo>
                  <a:lnTo>
                    <a:pt x="204" y="624"/>
                  </a:lnTo>
                  <a:lnTo>
                    <a:pt x="209" y="625"/>
                  </a:lnTo>
                  <a:lnTo>
                    <a:pt x="270" y="625"/>
                  </a:lnTo>
                  <a:lnTo>
                    <a:pt x="273" y="624"/>
                  </a:lnTo>
                  <a:lnTo>
                    <a:pt x="277" y="621"/>
                  </a:lnTo>
                  <a:lnTo>
                    <a:pt x="280" y="617"/>
                  </a:lnTo>
                  <a:lnTo>
                    <a:pt x="281" y="613"/>
                  </a:lnTo>
                  <a:lnTo>
                    <a:pt x="281" y="594"/>
                  </a:lnTo>
                  <a:lnTo>
                    <a:pt x="280" y="554"/>
                  </a:lnTo>
                  <a:lnTo>
                    <a:pt x="277" y="530"/>
                  </a:lnTo>
                  <a:lnTo>
                    <a:pt x="275" y="507"/>
                  </a:lnTo>
                  <a:lnTo>
                    <a:pt x="271" y="484"/>
                  </a:lnTo>
                  <a:lnTo>
                    <a:pt x="267" y="4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="" xmlns:a16="http://schemas.microsoft.com/office/drawing/2014/main" id="{EB0688F4-8C26-4B4E-8CBC-7C9A8275A268}"/>
              </a:ext>
            </a:extLst>
          </p:cNvPr>
          <p:cNvGrpSpPr/>
          <p:nvPr/>
        </p:nvGrpSpPr>
        <p:grpSpPr>
          <a:xfrm>
            <a:off x="9396031" y="2307657"/>
            <a:ext cx="276226" cy="284163"/>
            <a:chOff x="7048500" y="1387475"/>
            <a:chExt cx="276226" cy="284163"/>
          </a:xfrm>
          <a:solidFill>
            <a:schemeClr val="accent4"/>
          </a:solidFill>
        </p:grpSpPr>
        <p:sp>
          <p:nvSpPr>
            <p:cNvPr id="101" name="Freeform 4357">
              <a:extLst>
                <a:ext uri="{FF2B5EF4-FFF2-40B4-BE49-F238E27FC236}">
                  <a16:creationId xmlns="" xmlns:a16="http://schemas.microsoft.com/office/drawing/2014/main" id="{D60F7517-A566-4459-B5D1-6B7DB1E2DA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61213" y="1387475"/>
              <a:ext cx="163513" cy="160338"/>
            </a:xfrm>
            <a:custGeom>
              <a:avLst/>
              <a:gdLst>
                <a:gd name="T0" fmla="*/ 229 w 512"/>
                <a:gd name="T1" fmla="*/ 345 h 506"/>
                <a:gd name="T2" fmla="*/ 198 w 512"/>
                <a:gd name="T3" fmla="*/ 328 h 506"/>
                <a:gd name="T4" fmla="*/ 177 w 512"/>
                <a:gd name="T5" fmla="*/ 302 h 506"/>
                <a:gd name="T6" fmla="*/ 166 w 512"/>
                <a:gd name="T7" fmla="*/ 268 h 506"/>
                <a:gd name="T8" fmla="*/ 169 w 512"/>
                <a:gd name="T9" fmla="*/ 232 h 506"/>
                <a:gd name="T10" fmla="*/ 187 w 512"/>
                <a:gd name="T11" fmla="*/ 201 h 506"/>
                <a:gd name="T12" fmla="*/ 213 w 512"/>
                <a:gd name="T13" fmla="*/ 179 h 506"/>
                <a:gd name="T14" fmla="*/ 246 w 512"/>
                <a:gd name="T15" fmla="*/ 169 h 506"/>
                <a:gd name="T16" fmla="*/ 283 w 512"/>
                <a:gd name="T17" fmla="*/ 172 h 506"/>
                <a:gd name="T18" fmla="*/ 314 w 512"/>
                <a:gd name="T19" fmla="*/ 189 h 506"/>
                <a:gd name="T20" fmla="*/ 335 w 512"/>
                <a:gd name="T21" fmla="*/ 216 h 506"/>
                <a:gd name="T22" fmla="*/ 346 w 512"/>
                <a:gd name="T23" fmla="*/ 250 h 506"/>
                <a:gd name="T24" fmla="*/ 343 w 512"/>
                <a:gd name="T25" fmla="*/ 286 h 506"/>
                <a:gd name="T26" fmla="*/ 326 w 512"/>
                <a:gd name="T27" fmla="*/ 316 h 506"/>
                <a:gd name="T28" fmla="*/ 299 w 512"/>
                <a:gd name="T29" fmla="*/ 338 h 506"/>
                <a:gd name="T30" fmla="*/ 265 w 512"/>
                <a:gd name="T31" fmla="*/ 348 h 506"/>
                <a:gd name="T32" fmla="*/ 458 w 512"/>
                <a:gd name="T33" fmla="*/ 276 h 506"/>
                <a:gd name="T34" fmla="*/ 504 w 512"/>
                <a:gd name="T35" fmla="*/ 198 h 506"/>
                <a:gd name="T36" fmla="*/ 511 w 512"/>
                <a:gd name="T37" fmla="*/ 189 h 506"/>
                <a:gd name="T38" fmla="*/ 510 w 512"/>
                <a:gd name="T39" fmla="*/ 178 h 506"/>
                <a:gd name="T40" fmla="*/ 438 w 512"/>
                <a:gd name="T41" fmla="*/ 72 h 506"/>
                <a:gd name="T42" fmla="*/ 363 w 512"/>
                <a:gd name="T43" fmla="*/ 85 h 506"/>
                <a:gd name="T44" fmla="*/ 332 w 512"/>
                <a:gd name="T45" fmla="*/ 10 h 506"/>
                <a:gd name="T46" fmla="*/ 326 w 512"/>
                <a:gd name="T47" fmla="*/ 2 h 506"/>
                <a:gd name="T48" fmla="*/ 204 w 512"/>
                <a:gd name="T49" fmla="*/ 0 h 506"/>
                <a:gd name="T50" fmla="*/ 193 w 512"/>
                <a:gd name="T51" fmla="*/ 3 h 506"/>
                <a:gd name="T52" fmla="*/ 189 w 512"/>
                <a:gd name="T53" fmla="*/ 14 h 506"/>
                <a:gd name="T54" fmla="*/ 162 w 512"/>
                <a:gd name="T55" fmla="*/ 78 h 506"/>
                <a:gd name="T56" fmla="*/ 81 w 512"/>
                <a:gd name="T57" fmla="*/ 74 h 506"/>
                <a:gd name="T58" fmla="*/ 65 w 512"/>
                <a:gd name="T59" fmla="*/ 76 h 506"/>
                <a:gd name="T60" fmla="*/ 1 w 512"/>
                <a:gd name="T61" fmla="*/ 184 h 506"/>
                <a:gd name="T62" fmla="*/ 6 w 512"/>
                <a:gd name="T63" fmla="*/ 197 h 506"/>
                <a:gd name="T64" fmla="*/ 53 w 512"/>
                <a:gd name="T65" fmla="*/ 259 h 506"/>
                <a:gd name="T66" fmla="*/ 4 w 512"/>
                <a:gd name="T67" fmla="*/ 324 h 506"/>
                <a:gd name="T68" fmla="*/ 1 w 512"/>
                <a:gd name="T69" fmla="*/ 338 h 506"/>
                <a:gd name="T70" fmla="*/ 62 w 512"/>
                <a:gd name="T71" fmla="*/ 442 h 506"/>
                <a:gd name="T72" fmla="*/ 73 w 512"/>
                <a:gd name="T73" fmla="*/ 445 h 506"/>
                <a:gd name="T74" fmla="*/ 141 w 512"/>
                <a:gd name="T75" fmla="*/ 427 h 506"/>
                <a:gd name="T76" fmla="*/ 179 w 512"/>
                <a:gd name="T77" fmla="*/ 447 h 506"/>
                <a:gd name="T78" fmla="*/ 190 w 512"/>
                <a:gd name="T79" fmla="*/ 497 h 506"/>
                <a:gd name="T80" fmla="*/ 198 w 512"/>
                <a:gd name="T81" fmla="*/ 505 h 506"/>
                <a:gd name="T82" fmla="*/ 320 w 512"/>
                <a:gd name="T83" fmla="*/ 506 h 506"/>
                <a:gd name="T84" fmla="*/ 330 w 512"/>
                <a:gd name="T85" fmla="*/ 499 h 506"/>
                <a:gd name="T86" fmla="*/ 332 w 512"/>
                <a:gd name="T87" fmla="*/ 448 h 506"/>
                <a:gd name="T88" fmla="*/ 387 w 512"/>
                <a:gd name="T89" fmla="*/ 416 h 506"/>
                <a:gd name="T90" fmla="*/ 441 w 512"/>
                <a:gd name="T91" fmla="*/ 446 h 506"/>
                <a:gd name="T92" fmla="*/ 451 w 512"/>
                <a:gd name="T93" fmla="*/ 440 h 506"/>
                <a:gd name="T94" fmla="*/ 512 w 512"/>
                <a:gd name="T95" fmla="*/ 335 h 506"/>
                <a:gd name="T96" fmla="*/ 509 w 512"/>
                <a:gd name="T97" fmla="*/ 32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12" h="506">
                  <a:moveTo>
                    <a:pt x="256" y="350"/>
                  </a:moveTo>
                  <a:lnTo>
                    <a:pt x="246" y="348"/>
                  </a:lnTo>
                  <a:lnTo>
                    <a:pt x="238" y="347"/>
                  </a:lnTo>
                  <a:lnTo>
                    <a:pt x="229" y="345"/>
                  </a:lnTo>
                  <a:lnTo>
                    <a:pt x="221" y="342"/>
                  </a:lnTo>
                  <a:lnTo>
                    <a:pt x="213" y="338"/>
                  </a:lnTo>
                  <a:lnTo>
                    <a:pt x="206" y="334"/>
                  </a:lnTo>
                  <a:lnTo>
                    <a:pt x="198" y="328"/>
                  </a:lnTo>
                  <a:lnTo>
                    <a:pt x="192" y="323"/>
                  </a:lnTo>
                  <a:lnTo>
                    <a:pt x="187" y="316"/>
                  </a:lnTo>
                  <a:lnTo>
                    <a:pt x="181" y="310"/>
                  </a:lnTo>
                  <a:lnTo>
                    <a:pt x="177" y="302"/>
                  </a:lnTo>
                  <a:lnTo>
                    <a:pt x="173" y="294"/>
                  </a:lnTo>
                  <a:lnTo>
                    <a:pt x="169" y="286"/>
                  </a:lnTo>
                  <a:lnTo>
                    <a:pt x="167" y="278"/>
                  </a:lnTo>
                  <a:lnTo>
                    <a:pt x="166" y="268"/>
                  </a:lnTo>
                  <a:lnTo>
                    <a:pt x="165" y="260"/>
                  </a:lnTo>
                  <a:lnTo>
                    <a:pt x="166" y="250"/>
                  </a:lnTo>
                  <a:lnTo>
                    <a:pt x="167" y="240"/>
                  </a:lnTo>
                  <a:lnTo>
                    <a:pt x="169" y="232"/>
                  </a:lnTo>
                  <a:lnTo>
                    <a:pt x="173" y="223"/>
                  </a:lnTo>
                  <a:lnTo>
                    <a:pt x="177" y="216"/>
                  </a:lnTo>
                  <a:lnTo>
                    <a:pt x="181" y="208"/>
                  </a:lnTo>
                  <a:lnTo>
                    <a:pt x="187" y="201"/>
                  </a:lnTo>
                  <a:lnTo>
                    <a:pt x="192" y="194"/>
                  </a:lnTo>
                  <a:lnTo>
                    <a:pt x="198" y="189"/>
                  </a:lnTo>
                  <a:lnTo>
                    <a:pt x="206" y="184"/>
                  </a:lnTo>
                  <a:lnTo>
                    <a:pt x="213" y="179"/>
                  </a:lnTo>
                  <a:lnTo>
                    <a:pt x="221" y="175"/>
                  </a:lnTo>
                  <a:lnTo>
                    <a:pt x="229" y="172"/>
                  </a:lnTo>
                  <a:lnTo>
                    <a:pt x="238" y="170"/>
                  </a:lnTo>
                  <a:lnTo>
                    <a:pt x="246" y="169"/>
                  </a:lnTo>
                  <a:lnTo>
                    <a:pt x="256" y="168"/>
                  </a:lnTo>
                  <a:lnTo>
                    <a:pt x="265" y="169"/>
                  </a:lnTo>
                  <a:lnTo>
                    <a:pt x="274" y="170"/>
                  </a:lnTo>
                  <a:lnTo>
                    <a:pt x="283" y="172"/>
                  </a:lnTo>
                  <a:lnTo>
                    <a:pt x="291" y="175"/>
                  </a:lnTo>
                  <a:lnTo>
                    <a:pt x="299" y="179"/>
                  </a:lnTo>
                  <a:lnTo>
                    <a:pt x="306" y="184"/>
                  </a:lnTo>
                  <a:lnTo>
                    <a:pt x="314" y="189"/>
                  </a:lnTo>
                  <a:lnTo>
                    <a:pt x="320" y="194"/>
                  </a:lnTo>
                  <a:lnTo>
                    <a:pt x="326" y="201"/>
                  </a:lnTo>
                  <a:lnTo>
                    <a:pt x="331" y="208"/>
                  </a:lnTo>
                  <a:lnTo>
                    <a:pt x="335" y="216"/>
                  </a:lnTo>
                  <a:lnTo>
                    <a:pt x="340" y="223"/>
                  </a:lnTo>
                  <a:lnTo>
                    <a:pt x="343" y="232"/>
                  </a:lnTo>
                  <a:lnTo>
                    <a:pt x="345" y="240"/>
                  </a:lnTo>
                  <a:lnTo>
                    <a:pt x="346" y="250"/>
                  </a:lnTo>
                  <a:lnTo>
                    <a:pt x="346" y="260"/>
                  </a:lnTo>
                  <a:lnTo>
                    <a:pt x="346" y="268"/>
                  </a:lnTo>
                  <a:lnTo>
                    <a:pt x="345" y="278"/>
                  </a:lnTo>
                  <a:lnTo>
                    <a:pt x="343" y="286"/>
                  </a:lnTo>
                  <a:lnTo>
                    <a:pt x="340" y="294"/>
                  </a:lnTo>
                  <a:lnTo>
                    <a:pt x="335" y="302"/>
                  </a:lnTo>
                  <a:lnTo>
                    <a:pt x="331" y="310"/>
                  </a:lnTo>
                  <a:lnTo>
                    <a:pt x="326" y="316"/>
                  </a:lnTo>
                  <a:lnTo>
                    <a:pt x="320" y="323"/>
                  </a:lnTo>
                  <a:lnTo>
                    <a:pt x="314" y="328"/>
                  </a:lnTo>
                  <a:lnTo>
                    <a:pt x="306" y="334"/>
                  </a:lnTo>
                  <a:lnTo>
                    <a:pt x="299" y="338"/>
                  </a:lnTo>
                  <a:lnTo>
                    <a:pt x="291" y="342"/>
                  </a:lnTo>
                  <a:lnTo>
                    <a:pt x="283" y="345"/>
                  </a:lnTo>
                  <a:lnTo>
                    <a:pt x="274" y="347"/>
                  </a:lnTo>
                  <a:lnTo>
                    <a:pt x="265" y="348"/>
                  </a:lnTo>
                  <a:lnTo>
                    <a:pt x="256" y="350"/>
                  </a:lnTo>
                  <a:close/>
                  <a:moveTo>
                    <a:pt x="504" y="320"/>
                  </a:moveTo>
                  <a:lnTo>
                    <a:pt x="456" y="292"/>
                  </a:lnTo>
                  <a:lnTo>
                    <a:pt x="458" y="276"/>
                  </a:lnTo>
                  <a:lnTo>
                    <a:pt x="459" y="259"/>
                  </a:lnTo>
                  <a:lnTo>
                    <a:pt x="458" y="241"/>
                  </a:lnTo>
                  <a:lnTo>
                    <a:pt x="456" y="225"/>
                  </a:lnTo>
                  <a:lnTo>
                    <a:pt x="504" y="198"/>
                  </a:lnTo>
                  <a:lnTo>
                    <a:pt x="506" y="197"/>
                  </a:lnTo>
                  <a:lnTo>
                    <a:pt x="509" y="194"/>
                  </a:lnTo>
                  <a:lnTo>
                    <a:pt x="510" y="191"/>
                  </a:lnTo>
                  <a:lnTo>
                    <a:pt x="511" y="189"/>
                  </a:lnTo>
                  <a:lnTo>
                    <a:pt x="512" y="186"/>
                  </a:lnTo>
                  <a:lnTo>
                    <a:pt x="512" y="184"/>
                  </a:lnTo>
                  <a:lnTo>
                    <a:pt x="511" y="181"/>
                  </a:lnTo>
                  <a:lnTo>
                    <a:pt x="510" y="178"/>
                  </a:lnTo>
                  <a:lnTo>
                    <a:pt x="453" y="80"/>
                  </a:lnTo>
                  <a:lnTo>
                    <a:pt x="449" y="76"/>
                  </a:lnTo>
                  <a:lnTo>
                    <a:pt x="443" y="72"/>
                  </a:lnTo>
                  <a:lnTo>
                    <a:pt x="438" y="72"/>
                  </a:lnTo>
                  <a:lnTo>
                    <a:pt x="433" y="74"/>
                  </a:lnTo>
                  <a:lnTo>
                    <a:pt x="387" y="102"/>
                  </a:lnTo>
                  <a:lnTo>
                    <a:pt x="376" y="94"/>
                  </a:lnTo>
                  <a:lnTo>
                    <a:pt x="363" y="85"/>
                  </a:lnTo>
                  <a:lnTo>
                    <a:pt x="348" y="78"/>
                  </a:lnTo>
                  <a:lnTo>
                    <a:pt x="332" y="69"/>
                  </a:lnTo>
                  <a:lnTo>
                    <a:pt x="332" y="14"/>
                  </a:lnTo>
                  <a:lnTo>
                    <a:pt x="332" y="10"/>
                  </a:lnTo>
                  <a:lnTo>
                    <a:pt x="331" y="8"/>
                  </a:lnTo>
                  <a:lnTo>
                    <a:pt x="330" y="5"/>
                  </a:lnTo>
                  <a:lnTo>
                    <a:pt x="328" y="3"/>
                  </a:lnTo>
                  <a:lnTo>
                    <a:pt x="326" y="2"/>
                  </a:lnTo>
                  <a:lnTo>
                    <a:pt x="322" y="1"/>
                  </a:lnTo>
                  <a:lnTo>
                    <a:pt x="320" y="0"/>
                  </a:lnTo>
                  <a:lnTo>
                    <a:pt x="317" y="0"/>
                  </a:lnTo>
                  <a:lnTo>
                    <a:pt x="204" y="0"/>
                  </a:lnTo>
                  <a:lnTo>
                    <a:pt x="200" y="0"/>
                  </a:lnTo>
                  <a:lnTo>
                    <a:pt x="198" y="1"/>
                  </a:lnTo>
                  <a:lnTo>
                    <a:pt x="195" y="2"/>
                  </a:lnTo>
                  <a:lnTo>
                    <a:pt x="193" y="3"/>
                  </a:lnTo>
                  <a:lnTo>
                    <a:pt x="192" y="5"/>
                  </a:lnTo>
                  <a:lnTo>
                    <a:pt x="190" y="8"/>
                  </a:lnTo>
                  <a:lnTo>
                    <a:pt x="190" y="10"/>
                  </a:lnTo>
                  <a:lnTo>
                    <a:pt x="189" y="14"/>
                  </a:lnTo>
                  <a:lnTo>
                    <a:pt x="189" y="68"/>
                  </a:lnTo>
                  <a:lnTo>
                    <a:pt x="179" y="71"/>
                  </a:lnTo>
                  <a:lnTo>
                    <a:pt x="169" y="75"/>
                  </a:lnTo>
                  <a:lnTo>
                    <a:pt x="162" y="78"/>
                  </a:lnTo>
                  <a:lnTo>
                    <a:pt x="154" y="82"/>
                  </a:lnTo>
                  <a:lnTo>
                    <a:pt x="141" y="92"/>
                  </a:lnTo>
                  <a:lnTo>
                    <a:pt x="129" y="102"/>
                  </a:lnTo>
                  <a:lnTo>
                    <a:pt x="81" y="74"/>
                  </a:lnTo>
                  <a:lnTo>
                    <a:pt x="75" y="72"/>
                  </a:lnTo>
                  <a:lnTo>
                    <a:pt x="69" y="74"/>
                  </a:lnTo>
                  <a:lnTo>
                    <a:pt x="67" y="74"/>
                  </a:lnTo>
                  <a:lnTo>
                    <a:pt x="65" y="76"/>
                  </a:lnTo>
                  <a:lnTo>
                    <a:pt x="62" y="78"/>
                  </a:lnTo>
                  <a:lnTo>
                    <a:pt x="60" y="80"/>
                  </a:lnTo>
                  <a:lnTo>
                    <a:pt x="3" y="177"/>
                  </a:lnTo>
                  <a:lnTo>
                    <a:pt x="1" y="184"/>
                  </a:lnTo>
                  <a:lnTo>
                    <a:pt x="1" y="189"/>
                  </a:lnTo>
                  <a:lnTo>
                    <a:pt x="3" y="192"/>
                  </a:lnTo>
                  <a:lnTo>
                    <a:pt x="4" y="194"/>
                  </a:lnTo>
                  <a:lnTo>
                    <a:pt x="6" y="197"/>
                  </a:lnTo>
                  <a:lnTo>
                    <a:pt x="9" y="198"/>
                  </a:lnTo>
                  <a:lnTo>
                    <a:pt x="56" y="225"/>
                  </a:lnTo>
                  <a:lnTo>
                    <a:pt x="54" y="241"/>
                  </a:lnTo>
                  <a:lnTo>
                    <a:pt x="53" y="259"/>
                  </a:lnTo>
                  <a:lnTo>
                    <a:pt x="53" y="276"/>
                  </a:lnTo>
                  <a:lnTo>
                    <a:pt x="55" y="292"/>
                  </a:lnTo>
                  <a:lnTo>
                    <a:pt x="8" y="320"/>
                  </a:lnTo>
                  <a:lnTo>
                    <a:pt x="4" y="324"/>
                  </a:lnTo>
                  <a:lnTo>
                    <a:pt x="1" y="328"/>
                  </a:lnTo>
                  <a:lnTo>
                    <a:pt x="0" y="331"/>
                  </a:lnTo>
                  <a:lnTo>
                    <a:pt x="0" y="335"/>
                  </a:lnTo>
                  <a:lnTo>
                    <a:pt x="1" y="338"/>
                  </a:lnTo>
                  <a:lnTo>
                    <a:pt x="3" y="340"/>
                  </a:lnTo>
                  <a:lnTo>
                    <a:pt x="59" y="437"/>
                  </a:lnTo>
                  <a:lnTo>
                    <a:pt x="60" y="439"/>
                  </a:lnTo>
                  <a:lnTo>
                    <a:pt x="62" y="442"/>
                  </a:lnTo>
                  <a:lnTo>
                    <a:pt x="66" y="444"/>
                  </a:lnTo>
                  <a:lnTo>
                    <a:pt x="68" y="445"/>
                  </a:lnTo>
                  <a:lnTo>
                    <a:pt x="71" y="446"/>
                  </a:lnTo>
                  <a:lnTo>
                    <a:pt x="73" y="445"/>
                  </a:lnTo>
                  <a:lnTo>
                    <a:pt x="76" y="445"/>
                  </a:lnTo>
                  <a:lnTo>
                    <a:pt x="80" y="444"/>
                  </a:lnTo>
                  <a:lnTo>
                    <a:pt x="129" y="416"/>
                  </a:lnTo>
                  <a:lnTo>
                    <a:pt x="141" y="427"/>
                  </a:lnTo>
                  <a:lnTo>
                    <a:pt x="154" y="435"/>
                  </a:lnTo>
                  <a:lnTo>
                    <a:pt x="162" y="439"/>
                  </a:lnTo>
                  <a:lnTo>
                    <a:pt x="169" y="444"/>
                  </a:lnTo>
                  <a:lnTo>
                    <a:pt x="179" y="447"/>
                  </a:lnTo>
                  <a:lnTo>
                    <a:pt x="189" y="451"/>
                  </a:lnTo>
                  <a:lnTo>
                    <a:pt x="189" y="491"/>
                  </a:lnTo>
                  <a:lnTo>
                    <a:pt x="190" y="494"/>
                  </a:lnTo>
                  <a:lnTo>
                    <a:pt x="190" y="497"/>
                  </a:lnTo>
                  <a:lnTo>
                    <a:pt x="192" y="499"/>
                  </a:lnTo>
                  <a:lnTo>
                    <a:pt x="193" y="501"/>
                  </a:lnTo>
                  <a:lnTo>
                    <a:pt x="195" y="504"/>
                  </a:lnTo>
                  <a:lnTo>
                    <a:pt x="198" y="505"/>
                  </a:lnTo>
                  <a:lnTo>
                    <a:pt x="200" y="506"/>
                  </a:lnTo>
                  <a:lnTo>
                    <a:pt x="204" y="506"/>
                  </a:lnTo>
                  <a:lnTo>
                    <a:pt x="317" y="506"/>
                  </a:lnTo>
                  <a:lnTo>
                    <a:pt x="320" y="506"/>
                  </a:lnTo>
                  <a:lnTo>
                    <a:pt x="322" y="505"/>
                  </a:lnTo>
                  <a:lnTo>
                    <a:pt x="326" y="504"/>
                  </a:lnTo>
                  <a:lnTo>
                    <a:pt x="328" y="501"/>
                  </a:lnTo>
                  <a:lnTo>
                    <a:pt x="330" y="499"/>
                  </a:lnTo>
                  <a:lnTo>
                    <a:pt x="331" y="497"/>
                  </a:lnTo>
                  <a:lnTo>
                    <a:pt x="332" y="494"/>
                  </a:lnTo>
                  <a:lnTo>
                    <a:pt x="332" y="491"/>
                  </a:lnTo>
                  <a:lnTo>
                    <a:pt x="332" y="448"/>
                  </a:lnTo>
                  <a:lnTo>
                    <a:pt x="348" y="439"/>
                  </a:lnTo>
                  <a:lnTo>
                    <a:pt x="363" y="432"/>
                  </a:lnTo>
                  <a:lnTo>
                    <a:pt x="376" y="424"/>
                  </a:lnTo>
                  <a:lnTo>
                    <a:pt x="387" y="416"/>
                  </a:lnTo>
                  <a:lnTo>
                    <a:pt x="433" y="444"/>
                  </a:lnTo>
                  <a:lnTo>
                    <a:pt x="435" y="445"/>
                  </a:lnTo>
                  <a:lnTo>
                    <a:pt x="438" y="445"/>
                  </a:lnTo>
                  <a:lnTo>
                    <a:pt x="441" y="446"/>
                  </a:lnTo>
                  <a:lnTo>
                    <a:pt x="443" y="445"/>
                  </a:lnTo>
                  <a:lnTo>
                    <a:pt x="447" y="444"/>
                  </a:lnTo>
                  <a:lnTo>
                    <a:pt x="449" y="443"/>
                  </a:lnTo>
                  <a:lnTo>
                    <a:pt x="451" y="440"/>
                  </a:lnTo>
                  <a:lnTo>
                    <a:pt x="453" y="437"/>
                  </a:lnTo>
                  <a:lnTo>
                    <a:pt x="510" y="340"/>
                  </a:lnTo>
                  <a:lnTo>
                    <a:pt x="511" y="338"/>
                  </a:lnTo>
                  <a:lnTo>
                    <a:pt x="512" y="335"/>
                  </a:lnTo>
                  <a:lnTo>
                    <a:pt x="512" y="331"/>
                  </a:lnTo>
                  <a:lnTo>
                    <a:pt x="511" y="328"/>
                  </a:lnTo>
                  <a:lnTo>
                    <a:pt x="510" y="326"/>
                  </a:lnTo>
                  <a:lnTo>
                    <a:pt x="509" y="323"/>
                  </a:lnTo>
                  <a:lnTo>
                    <a:pt x="506" y="321"/>
                  </a:lnTo>
                  <a:lnTo>
                    <a:pt x="504" y="3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4358">
              <a:extLst>
                <a:ext uri="{FF2B5EF4-FFF2-40B4-BE49-F238E27FC236}">
                  <a16:creationId xmlns="" xmlns:a16="http://schemas.microsoft.com/office/drawing/2014/main" id="{549E3BDD-323C-41A6-BD87-E99AA67888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48500" y="1509713"/>
              <a:ext cx="161925" cy="161925"/>
            </a:xfrm>
            <a:custGeom>
              <a:avLst/>
              <a:gdLst>
                <a:gd name="T0" fmla="*/ 229 w 511"/>
                <a:gd name="T1" fmla="*/ 335 h 509"/>
                <a:gd name="T2" fmla="*/ 198 w 511"/>
                <a:gd name="T3" fmla="*/ 319 h 509"/>
                <a:gd name="T4" fmla="*/ 176 w 511"/>
                <a:gd name="T5" fmla="*/ 292 h 509"/>
                <a:gd name="T6" fmla="*/ 166 w 511"/>
                <a:gd name="T7" fmla="*/ 258 h 509"/>
                <a:gd name="T8" fmla="*/ 169 w 511"/>
                <a:gd name="T9" fmla="*/ 223 h 509"/>
                <a:gd name="T10" fmla="*/ 186 w 511"/>
                <a:gd name="T11" fmla="*/ 191 h 509"/>
                <a:gd name="T12" fmla="*/ 213 w 511"/>
                <a:gd name="T13" fmla="*/ 169 h 509"/>
                <a:gd name="T14" fmla="*/ 246 w 511"/>
                <a:gd name="T15" fmla="*/ 158 h 509"/>
                <a:gd name="T16" fmla="*/ 282 w 511"/>
                <a:gd name="T17" fmla="*/ 163 h 509"/>
                <a:gd name="T18" fmla="*/ 313 w 511"/>
                <a:gd name="T19" fmla="*/ 179 h 509"/>
                <a:gd name="T20" fmla="*/ 335 w 511"/>
                <a:gd name="T21" fmla="*/ 206 h 509"/>
                <a:gd name="T22" fmla="*/ 346 w 511"/>
                <a:gd name="T23" fmla="*/ 240 h 509"/>
                <a:gd name="T24" fmla="*/ 342 w 511"/>
                <a:gd name="T25" fmla="*/ 276 h 509"/>
                <a:gd name="T26" fmla="*/ 325 w 511"/>
                <a:gd name="T27" fmla="*/ 306 h 509"/>
                <a:gd name="T28" fmla="*/ 298 w 511"/>
                <a:gd name="T29" fmla="*/ 328 h 509"/>
                <a:gd name="T30" fmla="*/ 265 w 511"/>
                <a:gd name="T31" fmla="*/ 338 h 509"/>
                <a:gd name="T32" fmla="*/ 511 w 511"/>
                <a:gd name="T33" fmla="*/ 173 h 509"/>
                <a:gd name="T34" fmla="*/ 450 w 511"/>
                <a:gd name="T35" fmla="*/ 67 h 509"/>
                <a:gd name="T36" fmla="*/ 441 w 511"/>
                <a:gd name="T37" fmla="*/ 63 h 509"/>
                <a:gd name="T38" fmla="*/ 386 w 511"/>
                <a:gd name="T39" fmla="*/ 92 h 509"/>
                <a:gd name="T40" fmla="*/ 332 w 511"/>
                <a:gd name="T41" fmla="*/ 59 h 509"/>
                <a:gd name="T42" fmla="*/ 329 w 511"/>
                <a:gd name="T43" fmla="*/ 6 h 509"/>
                <a:gd name="T44" fmla="*/ 320 w 511"/>
                <a:gd name="T45" fmla="*/ 0 h 509"/>
                <a:gd name="T46" fmla="*/ 198 w 511"/>
                <a:gd name="T47" fmla="*/ 1 h 509"/>
                <a:gd name="T48" fmla="*/ 190 w 511"/>
                <a:gd name="T49" fmla="*/ 9 h 509"/>
                <a:gd name="T50" fmla="*/ 179 w 511"/>
                <a:gd name="T51" fmla="*/ 61 h 509"/>
                <a:gd name="T52" fmla="*/ 141 w 511"/>
                <a:gd name="T53" fmla="*/ 81 h 509"/>
                <a:gd name="T54" fmla="*/ 68 w 511"/>
                <a:gd name="T55" fmla="*/ 63 h 509"/>
                <a:gd name="T56" fmla="*/ 60 w 511"/>
                <a:gd name="T57" fmla="*/ 70 h 509"/>
                <a:gd name="T58" fmla="*/ 1 w 511"/>
                <a:gd name="T59" fmla="*/ 177 h 509"/>
                <a:gd name="T60" fmla="*/ 5 w 511"/>
                <a:gd name="T61" fmla="*/ 186 h 509"/>
                <a:gd name="T62" fmla="*/ 52 w 511"/>
                <a:gd name="T63" fmla="*/ 249 h 509"/>
                <a:gd name="T64" fmla="*/ 5 w 511"/>
                <a:gd name="T65" fmla="*/ 311 h 509"/>
                <a:gd name="T66" fmla="*/ 0 w 511"/>
                <a:gd name="T67" fmla="*/ 322 h 509"/>
                <a:gd name="T68" fmla="*/ 59 w 511"/>
                <a:gd name="T69" fmla="*/ 429 h 509"/>
                <a:gd name="T70" fmla="*/ 74 w 511"/>
                <a:gd name="T71" fmla="*/ 435 h 509"/>
                <a:gd name="T72" fmla="*/ 140 w 511"/>
                <a:gd name="T73" fmla="*/ 416 h 509"/>
                <a:gd name="T74" fmla="*/ 179 w 511"/>
                <a:gd name="T75" fmla="*/ 438 h 509"/>
                <a:gd name="T76" fmla="*/ 190 w 511"/>
                <a:gd name="T77" fmla="*/ 500 h 509"/>
                <a:gd name="T78" fmla="*/ 198 w 511"/>
                <a:gd name="T79" fmla="*/ 508 h 509"/>
                <a:gd name="T80" fmla="*/ 320 w 511"/>
                <a:gd name="T81" fmla="*/ 509 h 509"/>
                <a:gd name="T82" fmla="*/ 329 w 511"/>
                <a:gd name="T83" fmla="*/ 503 h 509"/>
                <a:gd name="T84" fmla="*/ 332 w 511"/>
                <a:gd name="T85" fmla="*/ 439 h 509"/>
                <a:gd name="T86" fmla="*/ 387 w 511"/>
                <a:gd name="T87" fmla="*/ 407 h 509"/>
                <a:gd name="T88" fmla="*/ 441 w 511"/>
                <a:gd name="T89" fmla="*/ 435 h 509"/>
                <a:gd name="T90" fmla="*/ 450 w 511"/>
                <a:gd name="T91" fmla="*/ 431 h 509"/>
                <a:gd name="T92" fmla="*/ 511 w 511"/>
                <a:gd name="T93" fmla="*/ 324 h 509"/>
                <a:gd name="T94" fmla="*/ 504 w 511"/>
                <a:gd name="T95" fmla="*/ 309 h 509"/>
                <a:gd name="T96" fmla="*/ 459 w 511"/>
                <a:gd name="T97" fmla="*/ 233 h 509"/>
                <a:gd name="T98" fmla="*/ 508 w 511"/>
                <a:gd name="T99" fmla="*/ 184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11" h="509">
                  <a:moveTo>
                    <a:pt x="256" y="339"/>
                  </a:moveTo>
                  <a:lnTo>
                    <a:pt x="246" y="338"/>
                  </a:lnTo>
                  <a:lnTo>
                    <a:pt x="237" y="337"/>
                  </a:lnTo>
                  <a:lnTo>
                    <a:pt x="229" y="335"/>
                  </a:lnTo>
                  <a:lnTo>
                    <a:pt x="220" y="332"/>
                  </a:lnTo>
                  <a:lnTo>
                    <a:pt x="213" y="328"/>
                  </a:lnTo>
                  <a:lnTo>
                    <a:pt x="205" y="323"/>
                  </a:lnTo>
                  <a:lnTo>
                    <a:pt x="198" y="319"/>
                  </a:lnTo>
                  <a:lnTo>
                    <a:pt x="191" y="312"/>
                  </a:lnTo>
                  <a:lnTo>
                    <a:pt x="186" y="306"/>
                  </a:lnTo>
                  <a:lnTo>
                    <a:pt x="181" y="300"/>
                  </a:lnTo>
                  <a:lnTo>
                    <a:pt x="176" y="292"/>
                  </a:lnTo>
                  <a:lnTo>
                    <a:pt x="172" y="284"/>
                  </a:lnTo>
                  <a:lnTo>
                    <a:pt x="169" y="276"/>
                  </a:lnTo>
                  <a:lnTo>
                    <a:pt x="167" y="267"/>
                  </a:lnTo>
                  <a:lnTo>
                    <a:pt x="166" y="258"/>
                  </a:lnTo>
                  <a:lnTo>
                    <a:pt x="166" y="249"/>
                  </a:lnTo>
                  <a:lnTo>
                    <a:pt x="166" y="240"/>
                  </a:lnTo>
                  <a:lnTo>
                    <a:pt x="167" y="231"/>
                  </a:lnTo>
                  <a:lnTo>
                    <a:pt x="169" y="223"/>
                  </a:lnTo>
                  <a:lnTo>
                    <a:pt x="172" y="214"/>
                  </a:lnTo>
                  <a:lnTo>
                    <a:pt x="176" y="206"/>
                  </a:lnTo>
                  <a:lnTo>
                    <a:pt x="181" y="199"/>
                  </a:lnTo>
                  <a:lnTo>
                    <a:pt x="186" y="191"/>
                  </a:lnTo>
                  <a:lnTo>
                    <a:pt x="191" y="185"/>
                  </a:lnTo>
                  <a:lnTo>
                    <a:pt x="198" y="179"/>
                  </a:lnTo>
                  <a:lnTo>
                    <a:pt x="205" y="173"/>
                  </a:lnTo>
                  <a:lnTo>
                    <a:pt x="213" y="169"/>
                  </a:lnTo>
                  <a:lnTo>
                    <a:pt x="220" y="165"/>
                  </a:lnTo>
                  <a:lnTo>
                    <a:pt x="229" y="163"/>
                  </a:lnTo>
                  <a:lnTo>
                    <a:pt x="237" y="159"/>
                  </a:lnTo>
                  <a:lnTo>
                    <a:pt x="246" y="158"/>
                  </a:lnTo>
                  <a:lnTo>
                    <a:pt x="256" y="158"/>
                  </a:lnTo>
                  <a:lnTo>
                    <a:pt x="265" y="158"/>
                  </a:lnTo>
                  <a:lnTo>
                    <a:pt x="274" y="159"/>
                  </a:lnTo>
                  <a:lnTo>
                    <a:pt x="282" y="163"/>
                  </a:lnTo>
                  <a:lnTo>
                    <a:pt x="291" y="165"/>
                  </a:lnTo>
                  <a:lnTo>
                    <a:pt x="298" y="169"/>
                  </a:lnTo>
                  <a:lnTo>
                    <a:pt x="306" y="173"/>
                  </a:lnTo>
                  <a:lnTo>
                    <a:pt x="313" y="179"/>
                  </a:lnTo>
                  <a:lnTo>
                    <a:pt x="320" y="185"/>
                  </a:lnTo>
                  <a:lnTo>
                    <a:pt x="325" y="191"/>
                  </a:lnTo>
                  <a:lnTo>
                    <a:pt x="331" y="199"/>
                  </a:lnTo>
                  <a:lnTo>
                    <a:pt x="335" y="206"/>
                  </a:lnTo>
                  <a:lnTo>
                    <a:pt x="339" y="214"/>
                  </a:lnTo>
                  <a:lnTo>
                    <a:pt x="342" y="223"/>
                  </a:lnTo>
                  <a:lnTo>
                    <a:pt x="344" y="231"/>
                  </a:lnTo>
                  <a:lnTo>
                    <a:pt x="346" y="240"/>
                  </a:lnTo>
                  <a:lnTo>
                    <a:pt x="347" y="249"/>
                  </a:lnTo>
                  <a:lnTo>
                    <a:pt x="346" y="258"/>
                  </a:lnTo>
                  <a:lnTo>
                    <a:pt x="344" y="267"/>
                  </a:lnTo>
                  <a:lnTo>
                    <a:pt x="342" y="276"/>
                  </a:lnTo>
                  <a:lnTo>
                    <a:pt x="339" y="284"/>
                  </a:lnTo>
                  <a:lnTo>
                    <a:pt x="335" y="292"/>
                  </a:lnTo>
                  <a:lnTo>
                    <a:pt x="331" y="300"/>
                  </a:lnTo>
                  <a:lnTo>
                    <a:pt x="325" y="306"/>
                  </a:lnTo>
                  <a:lnTo>
                    <a:pt x="320" y="312"/>
                  </a:lnTo>
                  <a:lnTo>
                    <a:pt x="313" y="319"/>
                  </a:lnTo>
                  <a:lnTo>
                    <a:pt x="306" y="323"/>
                  </a:lnTo>
                  <a:lnTo>
                    <a:pt x="298" y="328"/>
                  </a:lnTo>
                  <a:lnTo>
                    <a:pt x="291" y="332"/>
                  </a:lnTo>
                  <a:lnTo>
                    <a:pt x="282" y="335"/>
                  </a:lnTo>
                  <a:lnTo>
                    <a:pt x="274" y="337"/>
                  </a:lnTo>
                  <a:lnTo>
                    <a:pt x="265" y="338"/>
                  </a:lnTo>
                  <a:lnTo>
                    <a:pt x="256" y="339"/>
                  </a:lnTo>
                  <a:close/>
                  <a:moveTo>
                    <a:pt x="510" y="179"/>
                  </a:moveTo>
                  <a:lnTo>
                    <a:pt x="511" y="177"/>
                  </a:lnTo>
                  <a:lnTo>
                    <a:pt x="511" y="173"/>
                  </a:lnTo>
                  <a:lnTo>
                    <a:pt x="510" y="171"/>
                  </a:lnTo>
                  <a:lnTo>
                    <a:pt x="509" y="168"/>
                  </a:lnTo>
                  <a:lnTo>
                    <a:pt x="453" y="70"/>
                  </a:lnTo>
                  <a:lnTo>
                    <a:pt x="450" y="67"/>
                  </a:lnTo>
                  <a:lnTo>
                    <a:pt x="448" y="65"/>
                  </a:lnTo>
                  <a:lnTo>
                    <a:pt x="446" y="64"/>
                  </a:lnTo>
                  <a:lnTo>
                    <a:pt x="443" y="64"/>
                  </a:lnTo>
                  <a:lnTo>
                    <a:pt x="441" y="63"/>
                  </a:lnTo>
                  <a:lnTo>
                    <a:pt x="438" y="63"/>
                  </a:lnTo>
                  <a:lnTo>
                    <a:pt x="434" y="63"/>
                  </a:lnTo>
                  <a:lnTo>
                    <a:pt x="432" y="65"/>
                  </a:lnTo>
                  <a:lnTo>
                    <a:pt x="386" y="92"/>
                  </a:lnTo>
                  <a:lnTo>
                    <a:pt x="375" y="83"/>
                  </a:lnTo>
                  <a:lnTo>
                    <a:pt x="363" y="75"/>
                  </a:lnTo>
                  <a:lnTo>
                    <a:pt x="348" y="67"/>
                  </a:lnTo>
                  <a:lnTo>
                    <a:pt x="332" y="59"/>
                  </a:lnTo>
                  <a:lnTo>
                    <a:pt x="332" y="14"/>
                  </a:lnTo>
                  <a:lnTo>
                    <a:pt x="332" y="12"/>
                  </a:lnTo>
                  <a:lnTo>
                    <a:pt x="331" y="9"/>
                  </a:lnTo>
                  <a:lnTo>
                    <a:pt x="329" y="6"/>
                  </a:lnTo>
                  <a:lnTo>
                    <a:pt x="327" y="4"/>
                  </a:lnTo>
                  <a:lnTo>
                    <a:pt x="325" y="2"/>
                  </a:lnTo>
                  <a:lnTo>
                    <a:pt x="323" y="1"/>
                  </a:lnTo>
                  <a:lnTo>
                    <a:pt x="320" y="0"/>
                  </a:lnTo>
                  <a:lnTo>
                    <a:pt x="317" y="0"/>
                  </a:lnTo>
                  <a:lnTo>
                    <a:pt x="203" y="0"/>
                  </a:lnTo>
                  <a:lnTo>
                    <a:pt x="201" y="0"/>
                  </a:lnTo>
                  <a:lnTo>
                    <a:pt x="198" y="1"/>
                  </a:lnTo>
                  <a:lnTo>
                    <a:pt x="196" y="2"/>
                  </a:lnTo>
                  <a:lnTo>
                    <a:pt x="194" y="4"/>
                  </a:lnTo>
                  <a:lnTo>
                    <a:pt x="191" y="6"/>
                  </a:lnTo>
                  <a:lnTo>
                    <a:pt x="190" y="9"/>
                  </a:lnTo>
                  <a:lnTo>
                    <a:pt x="189" y="12"/>
                  </a:lnTo>
                  <a:lnTo>
                    <a:pt x="188" y="14"/>
                  </a:lnTo>
                  <a:lnTo>
                    <a:pt x="188" y="58"/>
                  </a:lnTo>
                  <a:lnTo>
                    <a:pt x="179" y="61"/>
                  </a:lnTo>
                  <a:lnTo>
                    <a:pt x="170" y="64"/>
                  </a:lnTo>
                  <a:lnTo>
                    <a:pt x="161" y="68"/>
                  </a:lnTo>
                  <a:lnTo>
                    <a:pt x="154" y="72"/>
                  </a:lnTo>
                  <a:lnTo>
                    <a:pt x="141" y="81"/>
                  </a:lnTo>
                  <a:lnTo>
                    <a:pt x="128" y="92"/>
                  </a:lnTo>
                  <a:lnTo>
                    <a:pt x="80" y="64"/>
                  </a:lnTo>
                  <a:lnTo>
                    <a:pt x="75" y="62"/>
                  </a:lnTo>
                  <a:lnTo>
                    <a:pt x="68" y="63"/>
                  </a:lnTo>
                  <a:lnTo>
                    <a:pt x="66" y="64"/>
                  </a:lnTo>
                  <a:lnTo>
                    <a:pt x="64" y="65"/>
                  </a:lnTo>
                  <a:lnTo>
                    <a:pt x="62" y="67"/>
                  </a:lnTo>
                  <a:lnTo>
                    <a:pt x="60" y="70"/>
                  </a:lnTo>
                  <a:lnTo>
                    <a:pt x="3" y="168"/>
                  </a:lnTo>
                  <a:lnTo>
                    <a:pt x="2" y="171"/>
                  </a:lnTo>
                  <a:lnTo>
                    <a:pt x="1" y="173"/>
                  </a:lnTo>
                  <a:lnTo>
                    <a:pt x="1" y="177"/>
                  </a:lnTo>
                  <a:lnTo>
                    <a:pt x="1" y="179"/>
                  </a:lnTo>
                  <a:lnTo>
                    <a:pt x="2" y="182"/>
                  </a:lnTo>
                  <a:lnTo>
                    <a:pt x="4" y="184"/>
                  </a:lnTo>
                  <a:lnTo>
                    <a:pt x="5" y="186"/>
                  </a:lnTo>
                  <a:lnTo>
                    <a:pt x="8" y="188"/>
                  </a:lnTo>
                  <a:lnTo>
                    <a:pt x="56" y="216"/>
                  </a:lnTo>
                  <a:lnTo>
                    <a:pt x="53" y="233"/>
                  </a:lnTo>
                  <a:lnTo>
                    <a:pt x="52" y="249"/>
                  </a:lnTo>
                  <a:lnTo>
                    <a:pt x="53" y="265"/>
                  </a:lnTo>
                  <a:lnTo>
                    <a:pt x="56" y="282"/>
                  </a:lnTo>
                  <a:lnTo>
                    <a:pt x="7" y="309"/>
                  </a:lnTo>
                  <a:lnTo>
                    <a:pt x="5" y="311"/>
                  </a:lnTo>
                  <a:lnTo>
                    <a:pt x="3" y="313"/>
                  </a:lnTo>
                  <a:lnTo>
                    <a:pt x="2" y="317"/>
                  </a:lnTo>
                  <a:lnTo>
                    <a:pt x="1" y="320"/>
                  </a:lnTo>
                  <a:lnTo>
                    <a:pt x="0" y="322"/>
                  </a:lnTo>
                  <a:lnTo>
                    <a:pt x="0" y="324"/>
                  </a:lnTo>
                  <a:lnTo>
                    <a:pt x="1" y="327"/>
                  </a:lnTo>
                  <a:lnTo>
                    <a:pt x="2" y="330"/>
                  </a:lnTo>
                  <a:lnTo>
                    <a:pt x="59" y="429"/>
                  </a:lnTo>
                  <a:lnTo>
                    <a:pt x="63" y="432"/>
                  </a:lnTo>
                  <a:lnTo>
                    <a:pt x="67" y="434"/>
                  </a:lnTo>
                  <a:lnTo>
                    <a:pt x="71" y="435"/>
                  </a:lnTo>
                  <a:lnTo>
                    <a:pt x="74" y="435"/>
                  </a:lnTo>
                  <a:lnTo>
                    <a:pt x="76" y="434"/>
                  </a:lnTo>
                  <a:lnTo>
                    <a:pt x="79" y="433"/>
                  </a:lnTo>
                  <a:lnTo>
                    <a:pt x="128" y="407"/>
                  </a:lnTo>
                  <a:lnTo>
                    <a:pt x="140" y="416"/>
                  </a:lnTo>
                  <a:lnTo>
                    <a:pt x="154" y="426"/>
                  </a:lnTo>
                  <a:lnTo>
                    <a:pt x="161" y="430"/>
                  </a:lnTo>
                  <a:lnTo>
                    <a:pt x="169" y="434"/>
                  </a:lnTo>
                  <a:lnTo>
                    <a:pt x="179" y="438"/>
                  </a:lnTo>
                  <a:lnTo>
                    <a:pt x="188" y="441"/>
                  </a:lnTo>
                  <a:lnTo>
                    <a:pt x="188" y="494"/>
                  </a:lnTo>
                  <a:lnTo>
                    <a:pt x="189" y="497"/>
                  </a:lnTo>
                  <a:lnTo>
                    <a:pt x="190" y="500"/>
                  </a:lnTo>
                  <a:lnTo>
                    <a:pt x="191" y="503"/>
                  </a:lnTo>
                  <a:lnTo>
                    <a:pt x="194" y="505"/>
                  </a:lnTo>
                  <a:lnTo>
                    <a:pt x="196" y="507"/>
                  </a:lnTo>
                  <a:lnTo>
                    <a:pt x="198" y="508"/>
                  </a:lnTo>
                  <a:lnTo>
                    <a:pt x="201" y="509"/>
                  </a:lnTo>
                  <a:lnTo>
                    <a:pt x="203" y="509"/>
                  </a:lnTo>
                  <a:lnTo>
                    <a:pt x="317" y="509"/>
                  </a:lnTo>
                  <a:lnTo>
                    <a:pt x="320" y="509"/>
                  </a:lnTo>
                  <a:lnTo>
                    <a:pt x="323" y="508"/>
                  </a:lnTo>
                  <a:lnTo>
                    <a:pt x="325" y="507"/>
                  </a:lnTo>
                  <a:lnTo>
                    <a:pt x="327" y="505"/>
                  </a:lnTo>
                  <a:lnTo>
                    <a:pt x="329" y="503"/>
                  </a:lnTo>
                  <a:lnTo>
                    <a:pt x="331" y="500"/>
                  </a:lnTo>
                  <a:lnTo>
                    <a:pt x="332" y="497"/>
                  </a:lnTo>
                  <a:lnTo>
                    <a:pt x="332" y="494"/>
                  </a:lnTo>
                  <a:lnTo>
                    <a:pt x="332" y="439"/>
                  </a:lnTo>
                  <a:lnTo>
                    <a:pt x="348" y="431"/>
                  </a:lnTo>
                  <a:lnTo>
                    <a:pt x="363" y="423"/>
                  </a:lnTo>
                  <a:lnTo>
                    <a:pt x="375" y="414"/>
                  </a:lnTo>
                  <a:lnTo>
                    <a:pt x="387" y="407"/>
                  </a:lnTo>
                  <a:lnTo>
                    <a:pt x="432" y="433"/>
                  </a:lnTo>
                  <a:lnTo>
                    <a:pt x="434" y="434"/>
                  </a:lnTo>
                  <a:lnTo>
                    <a:pt x="438" y="435"/>
                  </a:lnTo>
                  <a:lnTo>
                    <a:pt x="441" y="435"/>
                  </a:lnTo>
                  <a:lnTo>
                    <a:pt x="443" y="434"/>
                  </a:lnTo>
                  <a:lnTo>
                    <a:pt x="446" y="434"/>
                  </a:lnTo>
                  <a:lnTo>
                    <a:pt x="448" y="432"/>
                  </a:lnTo>
                  <a:lnTo>
                    <a:pt x="450" y="431"/>
                  </a:lnTo>
                  <a:lnTo>
                    <a:pt x="453" y="429"/>
                  </a:lnTo>
                  <a:lnTo>
                    <a:pt x="509" y="330"/>
                  </a:lnTo>
                  <a:lnTo>
                    <a:pt x="510" y="327"/>
                  </a:lnTo>
                  <a:lnTo>
                    <a:pt x="511" y="324"/>
                  </a:lnTo>
                  <a:lnTo>
                    <a:pt x="511" y="322"/>
                  </a:lnTo>
                  <a:lnTo>
                    <a:pt x="510" y="320"/>
                  </a:lnTo>
                  <a:lnTo>
                    <a:pt x="508" y="313"/>
                  </a:lnTo>
                  <a:lnTo>
                    <a:pt x="504" y="309"/>
                  </a:lnTo>
                  <a:lnTo>
                    <a:pt x="457" y="282"/>
                  </a:lnTo>
                  <a:lnTo>
                    <a:pt x="459" y="265"/>
                  </a:lnTo>
                  <a:lnTo>
                    <a:pt x="459" y="249"/>
                  </a:lnTo>
                  <a:lnTo>
                    <a:pt x="459" y="233"/>
                  </a:lnTo>
                  <a:lnTo>
                    <a:pt x="457" y="216"/>
                  </a:lnTo>
                  <a:lnTo>
                    <a:pt x="504" y="188"/>
                  </a:lnTo>
                  <a:lnTo>
                    <a:pt x="506" y="186"/>
                  </a:lnTo>
                  <a:lnTo>
                    <a:pt x="508" y="184"/>
                  </a:lnTo>
                  <a:lnTo>
                    <a:pt x="509" y="182"/>
                  </a:lnTo>
                  <a:lnTo>
                    <a:pt x="510" y="1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3" name="Freeform 4460">
            <a:extLst>
              <a:ext uri="{FF2B5EF4-FFF2-40B4-BE49-F238E27FC236}">
                <a16:creationId xmlns="" xmlns:a16="http://schemas.microsoft.com/office/drawing/2014/main" id="{DD929982-1B6B-4E68-9877-455DE4045945}"/>
              </a:ext>
            </a:extLst>
          </p:cNvPr>
          <p:cNvSpPr>
            <a:spLocks noEditPoints="1"/>
          </p:cNvSpPr>
          <p:nvPr/>
        </p:nvSpPr>
        <p:spPr bwMode="auto">
          <a:xfrm>
            <a:off x="2553385" y="4830416"/>
            <a:ext cx="228600" cy="228600"/>
          </a:xfrm>
          <a:custGeom>
            <a:avLst/>
            <a:gdLst>
              <a:gd name="T0" fmla="*/ 371 w 718"/>
              <a:gd name="T1" fmla="*/ 473 h 718"/>
              <a:gd name="T2" fmla="*/ 359 w 718"/>
              <a:gd name="T3" fmla="*/ 478 h 718"/>
              <a:gd name="T4" fmla="*/ 346 w 718"/>
              <a:gd name="T5" fmla="*/ 473 h 718"/>
              <a:gd name="T6" fmla="*/ 344 w 718"/>
              <a:gd name="T7" fmla="*/ 371 h 718"/>
              <a:gd name="T8" fmla="*/ 353 w 718"/>
              <a:gd name="T9" fmla="*/ 361 h 718"/>
              <a:gd name="T10" fmla="*/ 381 w 718"/>
              <a:gd name="T11" fmla="*/ 356 h 718"/>
              <a:gd name="T12" fmla="*/ 412 w 718"/>
              <a:gd name="T13" fmla="*/ 337 h 718"/>
              <a:gd name="T14" fmla="*/ 430 w 718"/>
              <a:gd name="T15" fmla="*/ 307 h 718"/>
              <a:gd name="T16" fmla="*/ 432 w 718"/>
              <a:gd name="T17" fmla="*/ 270 h 718"/>
              <a:gd name="T18" fmla="*/ 417 w 718"/>
              <a:gd name="T19" fmla="*/ 238 h 718"/>
              <a:gd name="T20" fmla="*/ 388 w 718"/>
              <a:gd name="T21" fmla="*/ 215 h 718"/>
              <a:gd name="T22" fmla="*/ 352 w 718"/>
              <a:gd name="T23" fmla="*/ 210 h 718"/>
              <a:gd name="T24" fmla="*/ 318 w 718"/>
              <a:gd name="T25" fmla="*/ 223 h 718"/>
              <a:gd name="T26" fmla="*/ 293 w 718"/>
              <a:gd name="T27" fmla="*/ 249 h 718"/>
              <a:gd name="T28" fmla="*/ 284 w 718"/>
              <a:gd name="T29" fmla="*/ 285 h 718"/>
              <a:gd name="T30" fmla="*/ 278 w 718"/>
              <a:gd name="T31" fmla="*/ 298 h 718"/>
              <a:gd name="T32" fmla="*/ 263 w 718"/>
              <a:gd name="T33" fmla="*/ 299 h 718"/>
              <a:gd name="T34" fmla="*/ 254 w 718"/>
              <a:gd name="T35" fmla="*/ 288 h 718"/>
              <a:gd name="T36" fmla="*/ 263 w 718"/>
              <a:gd name="T37" fmla="*/ 244 h 718"/>
              <a:gd name="T38" fmla="*/ 292 w 718"/>
              <a:gd name="T39" fmla="*/ 205 h 718"/>
              <a:gd name="T40" fmla="*/ 338 w 718"/>
              <a:gd name="T41" fmla="*/ 182 h 718"/>
              <a:gd name="T42" fmla="*/ 390 w 718"/>
              <a:gd name="T43" fmla="*/ 184 h 718"/>
              <a:gd name="T44" fmla="*/ 433 w 718"/>
              <a:gd name="T45" fmla="*/ 211 h 718"/>
              <a:gd name="T46" fmla="*/ 459 w 718"/>
              <a:gd name="T47" fmla="*/ 254 h 718"/>
              <a:gd name="T48" fmla="*/ 462 w 718"/>
              <a:gd name="T49" fmla="*/ 304 h 718"/>
              <a:gd name="T50" fmla="*/ 444 w 718"/>
              <a:gd name="T51" fmla="*/ 347 h 718"/>
              <a:gd name="T52" fmla="*/ 410 w 718"/>
              <a:gd name="T53" fmla="*/ 377 h 718"/>
              <a:gd name="T54" fmla="*/ 359 w 718"/>
              <a:gd name="T55" fmla="*/ 576 h 718"/>
              <a:gd name="T56" fmla="*/ 328 w 718"/>
              <a:gd name="T57" fmla="*/ 560 h 718"/>
              <a:gd name="T58" fmla="*/ 324 w 718"/>
              <a:gd name="T59" fmla="*/ 524 h 718"/>
              <a:gd name="T60" fmla="*/ 352 w 718"/>
              <a:gd name="T61" fmla="*/ 502 h 718"/>
              <a:gd name="T62" fmla="*/ 385 w 718"/>
              <a:gd name="T63" fmla="*/ 513 h 718"/>
              <a:gd name="T64" fmla="*/ 396 w 718"/>
              <a:gd name="T65" fmla="*/ 546 h 718"/>
              <a:gd name="T66" fmla="*/ 373 w 718"/>
              <a:gd name="T67" fmla="*/ 574 h 718"/>
              <a:gd name="T68" fmla="*/ 322 w 718"/>
              <a:gd name="T69" fmla="*/ 2 h 718"/>
              <a:gd name="T70" fmla="*/ 235 w 718"/>
              <a:gd name="T71" fmla="*/ 23 h 718"/>
              <a:gd name="T72" fmla="*/ 158 w 718"/>
              <a:gd name="T73" fmla="*/ 62 h 718"/>
              <a:gd name="T74" fmla="*/ 93 w 718"/>
              <a:gd name="T75" fmla="*/ 118 h 718"/>
              <a:gd name="T76" fmla="*/ 44 w 718"/>
              <a:gd name="T77" fmla="*/ 188 h 718"/>
              <a:gd name="T78" fmla="*/ 11 w 718"/>
              <a:gd name="T79" fmla="*/ 270 h 718"/>
              <a:gd name="T80" fmla="*/ 0 w 718"/>
              <a:gd name="T81" fmla="*/ 360 h 718"/>
              <a:gd name="T82" fmla="*/ 11 w 718"/>
              <a:gd name="T83" fmla="*/ 450 h 718"/>
              <a:gd name="T84" fmla="*/ 44 w 718"/>
              <a:gd name="T85" fmla="*/ 531 h 718"/>
              <a:gd name="T86" fmla="*/ 93 w 718"/>
              <a:gd name="T87" fmla="*/ 600 h 718"/>
              <a:gd name="T88" fmla="*/ 158 w 718"/>
              <a:gd name="T89" fmla="*/ 657 h 718"/>
              <a:gd name="T90" fmla="*/ 235 w 718"/>
              <a:gd name="T91" fmla="*/ 697 h 718"/>
              <a:gd name="T92" fmla="*/ 322 w 718"/>
              <a:gd name="T93" fmla="*/ 716 h 718"/>
              <a:gd name="T94" fmla="*/ 414 w 718"/>
              <a:gd name="T95" fmla="*/ 714 h 718"/>
              <a:gd name="T96" fmla="*/ 498 w 718"/>
              <a:gd name="T97" fmla="*/ 690 h 718"/>
              <a:gd name="T98" fmla="*/ 573 w 718"/>
              <a:gd name="T99" fmla="*/ 647 h 718"/>
              <a:gd name="T100" fmla="*/ 635 w 718"/>
              <a:gd name="T101" fmla="*/ 588 h 718"/>
              <a:gd name="T102" fmla="*/ 682 w 718"/>
              <a:gd name="T103" fmla="*/ 515 h 718"/>
              <a:gd name="T104" fmla="*/ 710 w 718"/>
              <a:gd name="T105" fmla="*/ 431 h 718"/>
              <a:gd name="T106" fmla="*/ 718 w 718"/>
              <a:gd name="T107" fmla="*/ 340 h 718"/>
              <a:gd name="T108" fmla="*/ 702 w 718"/>
              <a:gd name="T109" fmla="*/ 253 h 718"/>
              <a:gd name="T110" fmla="*/ 665 w 718"/>
              <a:gd name="T111" fmla="*/ 174 h 718"/>
              <a:gd name="T112" fmla="*/ 613 w 718"/>
              <a:gd name="T113" fmla="*/ 106 h 718"/>
              <a:gd name="T114" fmla="*/ 544 w 718"/>
              <a:gd name="T115" fmla="*/ 53 h 718"/>
              <a:gd name="T116" fmla="*/ 465 w 718"/>
              <a:gd name="T117" fmla="*/ 16 h 718"/>
              <a:gd name="T118" fmla="*/ 377 w 718"/>
              <a:gd name="T119" fmla="*/ 1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8" h="718">
                <a:moveTo>
                  <a:pt x="374" y="390"/>
                </a:moveTo>
                <a:lnTo>
                  <a:pt x="374" y="463"/>
                </a:lnTo>
                <a:lnTo>
                  <a:pt x="373" y="467"/>
                </a:lnTo>
                <a:lnTo>
                  <a:pt x="373" y="470"/>
                </a:lnTo>
                <a:lnTo>
                  <a:pt x="371" y="473"/>
                </a:lnTo>
                <a:lnTo>
                  <a:pt x="370" y="475"/>
                </a:lnTo>
                <a:lnTo>
                  <a:pt x="367" y="476"/>
                </a:lnTo>
                <a:lnTo>
                  <a:pt x="365" y="477"/>
                </a:lnTo>
                <a:lnTo>
                  <a:pt x="361" y="478"/>
                </a:lnTo>
                <a:lnTo>
                  <a:pt x="359" y="478"/>
                </a:lnTo>
                <a:lnTo>
                  <a:pt x="356" y="478"/>
                </a:lnTo>
                <a:lnTo>
                  <a:pt x="353" y="477"/>
                </a:lnTo>
                <a:lnTo>
                  <a:pt x="351" y="476"/>
                </a:lnTo>
                <a:lnTo>
                  <a:pt x="349" y="475"/>
                </a:lnTo>
                <a:lnTo>
                  <a:pt x="346" y="473"/>
                </a:lnTo>
                <a:lnTo>
                  <a:pt x="345" y="470"/>
                </a:lnTo>
                <a:lnTo>
                  <a:pt x="344" y="467"/>
                </a:lnTo>
                <a:lnTo>
                  <a:pt x="344" y="463"/>
                </a:lnTo>
                <a:lnTo>
                  <a:pt x="344" y="375"/>
                </a:lnTo>
                <a:lnTo>
                  <a:pt x="344" y="371"/>
                </a:lnTo>
                <a:lnTo>
                  <a:pt x="345" y="368"/>
                </a:lnTo>
                <a:lnTo>
                  <a:pt x="346" y="366"/>
                </a:lnTo>
                <a:lnTo>
                  <a:pt x="349" y="364"/>
                </a:lnTo>
                <a:lnTo>
                  <a:pt x="351" y="362"/>
                </a:lnTo>
                <a:lnTo>
                  <a:pt x="353" y="361"/>
                </a:lnTo>
                <a:lnTo>
                  <a:pt x="356" y="360"/>
                </a:lnTo>
                <a:lnTo>
                  <a:pt x="359" y="360"/>
                </a:lnTo>
                <a:lnTo>
                  <a:pt x="367" y="359"/>
                </a:lnTo>
                <a:lnTo>
                  <a:pt x="374" y="358"/>
                </a:lnTo>
                <a:lnTo>
                  <a:pt x="381" y="356"/>
                </a:lnTo>
                <a:lnTo>
                  <a:pt x="388" y="353"/>
                </a:lnTo>
                <a:lnTo>
                  <a:pt x="395" y="350"/>
                </a:lnTo>
                <a:lnTo>
                  <a:pt x="401" y="347"/>
                </a:lnTo>
                <a:lnTo>
                  <a:pt x="406" y="343"/>
                </a:lnTo>
                <a:lnTo>
                  <a:pt x="412" y="337"/>
                </a:lnTo>
                <a:lnTo>
                  <a:pt x="417" y="332"/>
                </a:lnTo>
                <a:lnTo>
                  <a:pt x="421" y="327"/>
                </a:lnTo>
                <a:lnTo>
                  <a:pt x="425" y="320"/>
                </a:lnTo>
                <a:lnTo>
                  <a:pt x="428" y="314"/>
                </a:lnTo>
                <a:lnTo>
                  <a:pt x="430" y="307"/>
                </a:lnTo>
                <a:lnTo>
                  <a:pt x="432" y="300"/>
                </a:lnTo>
                <a:lnTo>
                  <a:pt x="433" y="292"/>
                </a:lnTo>
                <a:lnTo>
                  <a:pt x="434" y="285"/>
                </a:lnTo>
                <a:lnTo>
                  <a:pt x="433" y="277"/>
                </a:lnTo>
                <a:lnTo>
                  <a:pt x="432" y="270"/>
                </a:lnTo>
                <a:lnTo>
                  <a:pt x="430" y="262"/>
                </a:lnTo>
                <a:lnTo>
                  <a:pt x="428" y="256"/>
                </a:lnTo>
                <a:lnTo>
                  <a:pt x="425" y="249"/>
                </a:lnTo>
                <a:lnTo>
                  <a:pt x="421" y="243"/>
                </a:lnTo>
                <a:lnTo>
                  <a:pt x="417" y="238"/>
                </a:lnTo>
                <a:lnTo>
                  <a:pt x="412" y="232"/>
                </a:lnTo>
                <a:lnTo>
                  <a:pt x="406" y="227"/>
                </a:lnTo>
                <a:lnTo>
                  <a:pt x="401" y="223"/>
                </a:lnTo>
                <a:lnTo>
                  <a:pt x="395" y="218"/>
                </a:lnTo>
                <a:lnTo>
                  <a:pt x="388" y="215"/>
                </a:lnTo>
                <a:lnTo>
                  <a:pt x="381" y="213"/>
                </a:lnTo>
                <a:lnTo>
                  <a:pt x="374" y="211"/>
                </a:lnTo>
                <a:lnTo>
                  <a:pt x="367" y="210"/>
                </a:lnTo>
                <a:lnTo>
                  <a:pt x="359" y="210"/>
                </a:lnTo>
                <a:lnTo>
                  <a:pt x="352" y="210"/>
                </a:lnTo>
                <a:lnTo>
                  <a:pt x="344" y="211"/>
                </a:lnTo>
                <a:lnTo>
                  <a:pt x="337" y="213"/>
                </a:lnTo>
                <a:lnTo>
                  <a:pt x="329" y="215"/>
                </a:lnTo>
                <a:lnTo>
                  <a:pt x="323" y="218"/>
                </a:lnTo>
                <a:lnTo>
                  <a:pt x="318" y="223"/>
                </a:lnTo>
                <a:lnTo>
                  <a:pt x="311" y="227"/>
                </a:lnTo>
                <a:lnTo>
                  <a:pt x="306" y="232"/>
                </a:lnTo>
                <a:lnTo>
                  <a:pt x="301" y="238"/>
                </a:lnTo>
                <a:lnTo>
                  <a:pt x="297" y="243"/>
                </a:lnTo>
                <a:lnTo>
                  <a:pt x="293" y="249"/>
                </a:lnTo>
                <a:lnTo>
                  <a:pt x="290" y="256"/>
                </a:lnTo>
                <a:lnTo>
                  <a:pt x="288" y="262"/>
                </a:lnTo>
                <a:lnTo>
                  <a:pt x="285" y="270"/>
                </a:lnTo>
                <a:lnTo>
                  <a:pt x="284" y="277"/>
                </a:lnTo>
                <a:lnTo>
                  <a:pt x="284" y="285"/>
                </a:lnTo>
                <a:lnTo>
                  <a:pt x="283" y="288"/>
                </a:lnTo>
                <a:lnTo>
                  <a:pt x="283" y="290"/>
                </a:lnTo>
                <a:lnTo>
                  <a:pt x="281" y="293"/>
                </a:lnTo>
                <a:lnTo>
                  <a:pt x="280" y="295"/>
                </a:lnTo>
                <a:lnTo>
                  <a:pt x="278" y="298"/>
                </a:lnTo>
                <a:lnTo>
                  <a:pt x="275" y="299"/>
                </a:lnTo>
                <a:lnTo>
                  <a:pt x="273" y="299"/>
                </a:lnTo>
                <a:lnTo>
                  <a:pt x="269" y="300"/>
                </a:lnTo>
                <a:lnTo>
                  <a:pt x="266" y="299"/>
                </a:lnTo>
                <a:lnTo>
                  <a:pt x="263" y="299"/>
                </a:lnTo>
                <a:lnTo>
                  <a:pt x="261" y="298"/>
                </a:lnTo>
                <a:lnTo>
                  <a:pt x="259" y="295"/>
                </a:lnTo>
                <a:lnTo>
                  <a:pt x="257" y="293"/>
                </a:lnTo>
                <a:lnTo>
                  <a:pt x="255" y="290"/>
                </a:lnTo>
                <a:lnTo>
                  <a:pt x="254" y="288"/>
                </a:lnTo>
                <a:lnTo>
                  <a:pt x="254" y="285"/>
                </a:lnTo>
                <a:lnTo>
                  <a:pt x="254" y="274"/>
                </a:lnTo>
                <a:lnTo>
                  <a:pt x="257" y="263"/>
                </a:lnTo>
                <a:lnTo>
                  <a:pt x="259" y="254"/>
                </a:lnTo>
                <a:lnTo>
                  <a:pt x="263" y="244"/>
                </a:lnTo>
                <a:lnTo>
                  <a:pt x="267" y="236"/>
                </a:lnTo>
                <a:lnTo>
                  <a:pt x="273" y="226"/>
                </a:lnTo>
                <a:lnTo>
                  <a:pt x="278" y="218"/>
                </a:lnTo>
                <a:lnTo>
                  <a:pt x="285" y="211"/>
                </a:lnTo>
                <a:lnTo>
                  <a:pt x="292" y="205"/>
                </a:lnTo>
                <a:lnTo>
                  <a:pt x="300" y="198"/>
                </a:lnTo>
                <a:lnTo>
                  <a:pt x="309" y="193"/>
                </a:lnTo>
                <a:lnTo>
                  <a:pt x="319" y="188"/>
                </a:lnTo>
                <a:lnTo>
                  <a:pt x="328" y="184"/>
                </a:lnTo>
                <a:lnTo>
                  <a:pt x="338" y="182"/>
                </a:lnTo>
                <a:lnTo>
                  <a:pt x="349" y="180"/>
                </a:lnTo>
                <a:lnTo>
                  <a:pt x="359" y="180"/>
                </a:lnTo>
                <a:lnTo>
                  <a:pt x="370" y="180"/>
                </a:lnTo>
                <a:lnTo>
                  <a:pt x="380" y="182"/>
                </a:lnTo>
                <a:lnTo>
                  <a:pt x="390" y="184"/>
                </a:lnTo>
                <a:lnTo>
                  <a:pt x="400" y="188"/>
                </a:lnTo>
                <a:lnTo>
                  <a:pt x="408" y="193"/>
                </a:lnTo>
                <a:lnTo>
                  <a:pt x="417" y="198"/>
                </a:lnTo>
                <a:lnTo>
                  <a:pt x="426" y="205"/>
                </a:lnTo>
                <a:lnTo>
                  <a:pt x="433" y="211"/>
                </a:lnTo>
                <a:lnTo>
                  <a:pt x="439" y="218"/>
                </a:lnTo>
                <a:lnTo>
                  <a:pt x="446" y="226"/>
                </a:lnTo>
                <a:lnTo>
                  <a:pt x="451" y="236"/>
                </a:lnTo>
                <a:lnTo>
                  <a:pt x="456" y="244"/>
                </a:lnTo>
                <a:lnTo>
                  <a:pt x="459" y="254"/>
                </a:lnTo>
                <a:lnTo>
                  <a:pt x="461" y="263"/>
                </a:lnTo>
                <a:lnTo>
                  <a:pt x="463" y="274"/>
                </a:lnTo>
                <a:lnTo>
                  <a:pt x="463" y="285"/>
                </a:lnTo>
                <a:lnTo>
                  <a:pt x="463" y="294"/>
                </a:lnTo>
                <a:lnTo>
                  <a:pt x="462" y="304"/>
                </a:lnTo>
                <a:lnTo>
                  <a:pt x="460" y="314"/>
                </a:lnTo>
                <a:lnTo>
                  <a:pt x="457" y="322"/>
                </a:lnTo>
                <a:lnTo>
                  <a:pt x="453" y="331"/>
                </a:lnTo>
                <a:lnTo>
                  <a:pt x="448" y="339"/>
                </a:lnTo>
                <a:lnTo>
                  <a:pt x="444" y="347"/>
                </a:lnTo>
                <a:lnTo>
                  <a:pt x="437" y="354"/>
                </a:lnTo>
                <a:lnTo>
                  <a:pt x="431" y="361"/>
                </a:lnTo>
                <a:lnTo>
                  <a:pt x="425" y="367"/>
                </a:lnTo>
                <a:lnTo>
                  <a:pt x="417" y="373"/>
                </a:lnTo>
                <a:lnTo>
                  <a:pt x="410" y="377"/>
                </a:lnTo>
                <a:lnTo>
                  <a:pt x="401" y="381"/>
                </a:lnTo>
                <a:lnTo>
                  <a:pt x="392" y="384"/>
                </a:lnTo>
                <a:lnTo>
                  <a:pt x="383" y="387"/>
                </a:lnTo>
                <a:lnTo>
                  <a:pt x="374" y="390"/>
                </a:lnTo>
                <a:close/>
                <a:moveTo>
                  <a:pt x="359" y="576"/>
                </a:moveTo>
                <a:lnTo>
                  <a:pt x="352" y="576"/>
                </a:lnTo>
                <a:lnTo>
                  <a:pt x="344" y="574"/>
                </a:lnTo>
                <a:lnTo>
                  <a:pt x="338" y="569"/>
                </a:lnTo>
                <a:lnTo>
                  <a:pt x="332" y="565"/>
                </a:lnTo>
                <a:lnTo>
                  <a:pt x="328" y="560"/>
                </a:lnTo>
                <a:lnTo>
                  <a:pt x="324" y="553"/>
                </a:lnTo>
                <a:lnTo>
                  <a:pt x="322" y="546"/>
                </a:lnTo>
                <a:lnTo>
                  <a:pt x="322" y="538"/>
                </a:lnTo>
                <a:lnTo>
                  <a:pt x="322" y="532"/>
                </a:lnTo>
                <a:lnTo>
                  <a:pt x="324" y="524"/>
                </a:lnTo>
                <a:lnTo>
                  <a:pt x="328" y="518"/>
                </a:lnTo>
                <a:lnTo>
                  <a:pt x="332" y="513"/>
                </a:lnTo>
                <a:lnTo>
                  <a:pt x="338" y="508"/>
                </a:lnTo>
                <a:lnTo>
                  <a:pt x="344" y="504"/>
                </a:lnTo>
                <a:lnTo>
                  <a:pt x="352" y="502"/>
                </a:lnTo>
                <a:lnTo>
                  <a:pt x="359" y="501"/>
                </a:lnTo>
                <a:lnTo>
                  <a:pt x="367" y="502"/>
                </a:lnTo>
                <a:lnTo>
                  <a:pt x="373" y="504"/>
                </a:lnTo>
                <a:lnTo>
                  <a:pt x="380" y="508"/>
                </a:lnTo>
                <a:lnTo>
                  <a:pt x="385" y="513"/>
                </a:lnTo>
                <a:lnTo>
                  <a:pt x="390" y="518"/>
                </a:lnTo>
                <a:lnTo>
                  <a:pt x="393" y="524"/>
                </a:lnTo>
                <a:lnTo>
                  <a:pt x="396" y="532"/>
                </a:lnTo>
                <a:lnTo>
                  <a:pt x="397" y="538"/>
                </a:lnTo>
                <a:lnTo>
                  <a:pt x="396" y="546"/>
                </a:lnTo>
                <a:lnTo>
                  <a:pt x="393" y="553"/>
                </a:lnTo>
                <a:lnTo>
                  <a:pt x="390" y="560"/>
                </a:lnTo>
                <a:lnTo>
                  <a:pt x="385" y="565"/>
                </a:lnTo>
                <a:lnTo>
                  <a:pt x="380" y="569"/>
                </a:lnTo>
                <a:lnTo>
                  <a:pt x="373" y="574"/>
                </a:lnTo>
                <a:lnTo>
                  <a:pt x="367" y="576"/>
                </a:lnTo>
                <a:lnTo>
                  <a:pt x="359" y="576"/>
                </a:lnTo>
                <a:close/>
                <a:moveTo>
                  <a:pt x="359" y="0"/>
                </a:moveTo>
                <a:lnTo>
                  <a:pt x="340" y="1"/>
                </a:lnTo>
                <a:lnTo>
                  <a:pt x="322" y="2"/>
                </a:lnTo>
                <a:lnTo>
                  <a:pt x="305" y="4"/>
                </a:lnTo>
                <a:lnTo>
                  <a:pt x="286" y="8"/>
                </a:lnTo>
                <a:lnTo>
                  <a:pt x="269" y="12"/>
                </a:lnTo>
                <a:lnTo>
                  <a:pt x="252" y="16"/>
                </a:lnTo>
                <a:lnTo>
                  <a:pt x="235" y="23"/>
                </a:lnTo>
                <a:lnTo>
                  <a:pt x="219" y="29"/>
                </a:lnTo>
                <a:lnTo>
                  <a:pt x="203" y="36"/>
                </a:lnTo>
                <a:lnTo>
                  <a:pt x="188" y="44"/>
                </a:lnTo>
                <a:lnTo>
                  <a:pt x="173" y="53"/>
                </a:lnTo>
                <a:lnTo>
                  <a:pt x="158" y="62"/>
                </a:lnTo>
                <a:lnTo>
                  <a:pt x="144" y="72"/>
                </a:lnTo>
                <a:lnTo>
                  <a:pt x="130" y="83"/>
                </a:lnTo>
                <a:lnTo>
                  <a:pt x="117" y="94"/>
                </a:lnTo>
                <a:lnTo>
                  <a:pt x="106" y="106"/>
                </a:lnTo>
                <a:lnTo>
                  <a:pt x="93" y="118"/>
                </a:lnTo>
                <a:lnTo>
                  <a:pt x="82" y="132"/>
                </a:lnTo>
                <a:lnTo>
                  <a:pt x="71" y="145"/>
                </a:lnTo>
                <a:lnTo>
                  <a:pt x="62" y="159"/>
                </a:lnTo>
                <a:lnTo>
                  <a:pt x="52" y="174"/>
                </a:lnTo>
                <a:lnTo>
                  <a:pt x="44" y="188"/>
                </a:lnTo>
                <a:lnTo>
                  <a:pt x="35" y="205"/>
                </a:lnTo>
                <a:lnTo>
                  <a:pt x="29" y="220"/>
                </a:lnTo>
                <a:lnTo>
                  <a:pt x="22" y="237"/>
                </a:lnTo>
                <a:lnTo>
                  <a:pt x="16" y="253"/>
                </a:lnTo>
                <a:lnTo>
                  <a:pt x="11" y="270"/>
                </a:lnTo>
                <a:lnTo>
                  <a:pt x="7" y="287"/>
                </a:lnTo>
                <a:lnTo>
                  <a:pt x="4" y="305"/>
                </a:lnTo>
                <a:lnTo>
                  <a:pt x="2" y="322"/>
                </a:lnTo>
                <a:lnTo>
                  <a:pt x="1" y="340"/>
                </a:lnTo>
                <a:lnTo>
                  <a:pt x="0" y="360"/>
                </a:lnTo>
                <a:lnTo>
                  <a:pt x="1" y="378"/>
                </a:lnTo>
                <a:lnTo>
                  <a:pt x="2" y="396"/>
                </a:lnTo>
                <a:lnTo>
                  <a:pt x="4" y="414"/>
                </a:lnTo>
                <a:lnTo>
                  <a:pt x="7" y="431"/>
                </a:lnTo>
                <a:lnTo>
                  <a:pt x="11" y="450"/>
                </a:lnTo>
                <a:lnTo>
                  <a:pt x="16" y="467"/>
                </a:lnTo>
                <a:lnTo>
                  <a:pt x="22" y="483"/>
                </a:lnTo>
                <a:lnTo>
                  <a:pt x="29" y="499"/>
                </a:lnTo>
                <a:lnTo>
                  <a:pt x="35" y="515"/>
                </a:lnTo>
                <a:lnTo>
                  <a:pt x="44" y="531"/>
                </a:lnTo>
                <a:lnTo>
                  <a:pt x="52" y="546"/>
                </a:lnTo>
                <a:lnTo>
                  <a:pt x="62" y="560"/>
                </a:lnTo>
                <a:lnTo>
                  <a:pt x="71" y="575"/>
                </a:lnTo>
                <a:lnTo>
                  <a:pt x="82" y="588"/>
                </a:lnTo>
                <a:lnTo>
                  <a:pt x="93" y="600"/>
                </a:lnTo>
                <a:lnTo>
                  <a:pt x="106" y="613"/>
                </a:lnTo>
                <a:lnTo>
                  <a:pt x="117" y="625"/>
                </a:lnTo>
                <a:lnTo>
                  <a:pt x="130" y="637"/>
                </a:lnTo>
                <a:lnTo>
                  <a:pt x="144" y="647"/>
                </a:lnTo>
                <a:lnTo>
                  <a:pt x="158" y="657"/>
                </a:lnTo>
                <a:lnTo>
                  <a:pt x="173" y="667"/>
                </a:lnTo>
                <a:lnTo>
                  <a:pt x="188" y="675"/>
                </a:lnTo>
                <a:lnTo>
                  <a:pt x="203" y="683"/>
                </a:lnTo>
                <a:lnTo>
                  <a:pt x="219" y="690"/>
                </a:lnTo>
                <a:lnTo>
                  <a:pt x="235" y="697"/>
                </a:lnTo>
                <a:lnTo>
                  <a:pt x="252" y="702"/>
                </a:lnTo>
                <a:lnTo>
                  <a:pt x="269" y="707"/>
                </a:lnTo>
                <a:lnTo>
                  <a:pt x="286" y="711"/>
                </a:lnTo>
                <a:lnTo>
                  <a:pt x="305" y="714"/>
                </a:lnTo>
                <a:lnTo>
                  <a:pt x="322" y="716"/>
                </a:lnTo>
                <a:lnTo>
                  <a:pt x="340" y="718"/>
                </a:lnTo>
                <a:lnTo>
                  <a:pt x="359" y="718"/>
                </a:lnTo>
                <a:lnTo>
                  <a:pt x="377" y="718"/>
                </a:lnTo>
                <a:lnTo>
                  <a:pt x="396" y="716"/>
                </a:lnTo>
                <a:lnTo>
                  <a:pt x="414" y="714"/>
                </a:lnTo>
                <a:lnTo>
                  <a:pt x="431" y="711"/>
                </a:lnTo>
                <a:lnTo>
                  <a:pt x="448" y="707"/>
                </a:lnTo>
                <a:lnTo>
                  <a:pt x="465" y="702"/>
                </a:lnTo>
                <a:lnTo>
                  <a:pt x="482" y="697"/>
                </a:lnTo>
                <a:lnTo>
                  <a:pt x="498" y="690"/>
                </a:lnTo>
                <a:lnTo>
                  <a:pt x="514" y="683"/>
                </a:lnTo>
                <a:lnTo>
                  <a:pt x="529" y="675"/>
                </a:lnTo>
                <a:lnTo>
                  <a:pt x="544" y="667"/>
                </a:lnTo>
                <a:lnTo>
                  <a:pt x="559" y="657"/>
                </a:lnTo>
                <a:lnTo>
                  <a:pt x="573" y="647"/>
                </a:lnTo>
                <a:lnTo>
                  <a:pt x="587" y="637"/>
                </a:lnTo>
                <a:lnTo>
                  <a:pt x="600" y="625"/>
                </a:lnTo>
                <a:lnTo>
                  <a:pt x="613" y="613"/>
                </a:lnTo>
                <a:lnTo>
                  <a:pt x="625" y="600"/>
                </a:lnTo>
                <a:lnTo>
                  <a:pt x="635" y="588"/>
                </a:lnTo>
                <a:lnTo>
                  <a:pt x="646" y="575"/>
                </a:lnTo>
                <a:lnTo>
                  <a:pt x="657" y="560"/>
                </a:lnTo>
                <a:lnTo>
                  <a:pt x="665" y="546"/>
                </a:lnTo>
                <a:lnTo>
                  <a:pt x="675" y="531"/>
                </a:lnTo>
                <a:lnTo>
                  <a:pt x="682" y="515"/>
                </a:lnTo>
                <a:lnTo>
                  <a:pt x="690" y="499"/>
                </a:lnTo>
                <a:lnTo>
                  <a:pt x="696" y="483"/>
                </a:lnTo>
                <a:lnTo>
                  <a:pt x="702" y="467"/>
                </a:lnTo>
                <a:lnTo>
                  <a:pt x="707" y="450"/>
                </a:lnTo>
                <a:lnTo>
                  <a:pt x="710" y="431"/>
                </a:lnTo>
                <a:lnTo>
                  <a:pt x="713" y="414"/>
                </a:lnTo>
                <a:lnTo>
                  <a:pt x="716" y="396"/>
                </a:lnTo>
                <a:lnTo>
                  <a:pt x="718" y="378"/>
                </a:lnTo>
                <a:lnTo>
                  <a:pt x="718" y="360"/>
                </a:lnTo>
                <a:lnTo>
                  <a:pt x="718" y="340"/>
                </a:lnTo>
                <a:lnTo>
                  <a:pt x="716" y="322"/>
                </a:lnTo>
                <a:lnTo>
                  <a:pt x="713" y="305"/>
                </a:lnTo>
                <a:lnTo>
                  <a:pt x="710" y="287"/>
                </a:lnTo>
                <a:lnTo>
                  <a:pt x="707" y="270"/>
                </a:lnTo>
                <a:lnTo>
                  <a:pt x="702" y="253"/>
                </a:lnTo>
                <a:lnTo>
                  <a:pt x="696" y="237"/>
                </a:lnTo>
                <a:lnTo>
                  <a:pt x="690" y="220"/>
                </a:lnTo>
                <a:lnTo>
                  <a:pt x="682" y="205"/>
                </a:lnTo>
                <a:lnTo>
                  <a:pt x="675" y="188"/>
                </a:lnTo>
                <a:lnTo>
                  <a:pt x="665" y="174"/>
                </a:lnTo>
                <a:lnTo>
                  <a:pt x="657" y="159"/>
                </a:lnTo>
                <a:lnTo>
                  <a:pt x="646" y="145"/>
                </a:lnTo>
                <a:lnTo>
                  <a:pt x="635" y="132"/>
                </a:lnTo>
                <a:lnTo>
                  <a:pt x="625" y="118"/>
                </a:lnTo>
                <a:lnTo>
                  <a:pt x="613" y="106"/>
                </a:lnTo>
                <a:lnTo>
                  <a:pt x="600" y="94"/>
                </a:lnTo>
                <a:lnTo>
                  <a:pt x="587" y="83"/>
                </a:lnTo>
                <a:lnTo>
                  <a:pt x="573" y="72"/>
                </a:lnTo>
                <a:lnTo>
                  <a:pt x="559" y="62"/>
                </a:lnTo>
                <a:lnTo>
                  <a:pt x="544" y="53"/>
                </a:lnTo>
                <a:lnTo>
                  <a:pt x="529" y="44"/>
                </a:lnTo>
                <a:lnTo>
                  <a:pt x="514" y="36"/>
                </a:lnTo>
                <a:lnTo>
                  <a:pt x="498" y="29"/>
                </a:lnTo>
                <a:lnTo>
                  <a:pt x="482" y="23"/>
                </a:lnTo>
                <a:lnTo>
                  <a:pt x="465" y="16"/>
                </a:lnTo>
                <a:lnTo>
                  <a:pt x="448" y="12"/>
                </a:lnTo>
                <a:lnTo>
                  <a:pt x="431" y="8"/>
                </a:lnTo>
                <a:lnTo>
                  <a:pt x="414" y="4"/>
                </a:lnTo>
                <a:lnTo>
                  <a:pt x="396" y="2"/>
                </a:lnTo>
                <a:lnTo>
                  <a:pt x="377" y="1"/>
                </a:lnTo>
                <a:lnTo>
                  <a:pt x="35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4" name="Group 103">
            <a:extLst>
              <a:ext uri="{FF2B5EF4-FFF2-40B4-BE49-F238E27FC236}">
                <a16:creationId xmlns="" xmlns:a16="http://schemas.microsoft.com/office/drawing/2014/main" id="{59D7D723-54BA-4577-840B-969BF477959D}"/>
              </a:ext>
            </a:extLst>
          </p:cNvPr>
          <p:cNvGrpSpPr/>
          <p:nvPr/>
        </p:nvGrpSpPr>
        <p:grpSpPr>
          <a:xfrm>
            <a:off x="9829091" y="3533304"/>
            <a:ext cx="282575" cy="249238"/>
            <a:chOff x="5465763" y="812800"/>
            <a:chExt cx="282575" cy="249238"/>
          </a:xfrm>
          <a:solidFill>
            <a:schemeClr val="accent4"/>
          </a:solidFill>
        </p:grpSpPr>
        <p:sp>
          <p:nvSpPr>
            <p:cNvPr id="105" name="Freeform 642">
              <a:extLst>
                <a:ext uri="{FF2B5EF4-FFF2-40B4-BE49-F238E27FC236}">
                  <a16:creationId xmlns="" xmlns:a16="http://schemas.microsoft.com/office/drawing/2014/main" id="{3841D65A-1542-43C4-83EC-969F30F103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27675" y="812800"/>
              <a:ext cx="63500" cy="247650"/>
            </a:xfrm>
            <a:custGeom>
              <a:avLst/>
              <a:gdLst>
                <a:gd name="T0" fmla="*/ 147 w 196"/>
                <a:gd name="T1" fmla="*/ 720 h 782"/>
                <a:gd name="T2" fmla="*/ 145 w 196"/>
                <a:gd name="T3" fmla="*/ 725 h 782"/>
                <a:gd name="T4" fmla="*/ 142 w 196"/>
                <a:gd name="T5" fmla="*/ 729 h 782"/>
                <a:gd name="T6" fmla="*/ 136 w 196"/>
                <a:gd name="T7" fmla="*/ 732 h 782"/>
                <a:gd name="T8" fmla="*/ 55 w 196"/>
                <a:gd name="T9" fmla="*/ 732 h 782"/>
                <a:gd name="T10" fmla="*/ 48 w 196"/>
                <a:gd name="T11" fmla="*/ 731 h 782"/>
                <a:gd name="T12" fmla="*/ 44 w 196"/>
                <a:gd name="T13" fmla="*/ 727 h 782"/>
                <a:gd name="T14" fmla="*/ 41 w 196"/>
                <a:gd name="T15" fmla="*/ 723 h 782"/>
                <a:gd name="T16" fmla="*/ 40 w 196"/>
                <a:gd name="T17" fmla="*/ 717 h 782"/>
                <a:gd name="T18" fmla="*/ 40 w 196"/>
                <a:gd name="T19" fmla="*/ 558 h 782"/>
                <a:gd name="T20" fmla="*/ 42 w 196"/>
                <a:gd name="T21" fmla="*/ 552 h 782"/>
                <a:gd name="T22" fmla="*/ 46 w 196"/>
                <a:gd name="T23" fmla="*/ 548 h 782"/>
                <a:gd name="T24" fmla="*/ 52 w 196"/>
                <a:gd name="T25" fmla="*/ 546 h 782"/>
                <a:gd name="T26" fmla="*/ 133 w 196"/>
                <a:gd name="T27" fmla="*/ 546 h 782"/>
                <a:gd name="T28" fmla="*/ 139 w 196"/>
                <a:gd name="T29" fmla="*/ 547 h 782"/>
                <a:gd name="T30" fmla="*/ 144 w 196"/>
                <a:gd name="T31" fmla="*/ 550 h 782"/>
                <a:gd name="T32" fmla="*/ 147 w 196"/>
                <a:gd name="T33" fmla="*/ 555 h 782"/>
                <a:gd name="T34" fmla="*/ 148 w 196"/>
                <a:gd name="T35" fmla="*/ 561 h 782"/>
                <a:gd name="T36" fmla="*/ 66 w 196"/>
                <a:gd name="T37" fmla="*/ 91 h 782"/>
                <a:gd name="T38" fmla="*/ 67 w 196"/>
                <a:gd name="T39" fmla="*/ 85 h 782"/>
                <a:gd name="T40" fmla="*/ 70 w 196"/>
                <a:gd name="T41" fmla="*/ 81 h 782"/>
                <a:gd name="T42" fmla="*/ 75 w 196"/>
                <a:gd name="T43" fmla="*/ 77 h 782"/>
                <a:gd name="T44" fmla="*/ 81 w 196"/>
                <a:gd name="T45" fmla="*/ 76 h 782"/>
                <a:gd name="T46" fmla="*/ 87 w 196"/>
                <a:gd name="T47" fmla="*/ 77 h 782"/>
                <a:gd name="T48" fmla="*/ 91 w 196"/>
                <a:gd name="T49" fmla="*/ 81 h 782"/>
                <a:gd name="T50" fmla="*/ 95 w 196"/>
                <a:gd name="T51" fmla="*/ 85 h 782"/>
                <a:gd name="T52" fmla="*/ 96 w 196"/>
                <a:gd name="T53" fmla="*/ 91 h 782"/>
                <a:gd name="T54" fmla="*/ 96 w 196"/>
                <a:gd name="T55" fmla="*/ 512 h 782"/>
                <a:gd name="T56" fmla="*/ 93 w 196"/>
                <a:gd name="T57" fmla="*/ 517 h 782"/>
                <a:gd name="T58" fmla="*/ 89 w 196"/>
                <a:gd name="T59" fmla="*/ 521 h 782"/>
                <a:gd name="T60" fmla="*/ 84 w 196"/>
                <a:gd name="T61" fmla="*/ 524 h 782"/>
                <a:gd name="T62" fmla="*/ 77 w 196"/>
                <a:gd name="T63" fmla="*/ 524 h 782"/>
                <a:gd name="T64" fmla="*/ 72 w 196"/>
                <a:gd name="T65" fmla="*/ 521 h 782"/>
                <a:gd name="T66" fmla="*/ 68 w 196"/>
                <a:gd name="T67" fmla="*/ 517 h 782"/>
                <a:gd name="T68" fmla="*/ 66 w 196"/>
                <a:gd name="T69" fmla="*/ 512 h 782"/>
                <a:gd name="T70" fmla="*/ 66 w 196"/>
                <a:gd name="T71" fmla="*/ 91 h 782"/>
                <a:gd name="T72" fmla="*/ 15 w 196"/>
                <a:gd name="T73" fmla="*/ 0 h 782"/>
                <a:gd name="T74" fmla="*/ 10 w 196"/>
                <a:gd name="T75" fmla="*/ 1 h 782"/>
                <a:gd name="T76" fmla="*/ 4 w 196"/>
                <a:gd name="T77" fmla="*/ 4 h 782"/>
                <a:gd name="T78" fmla="*/ 1 w 196"/>
                <a:gd name="T79" fmla="*/ 9 h 782"/>
                <a:gd name="T80" fmla="*/ 0 w 196"/>
                <a:gd name="T81" fmla="*/ 15 h 782"/>
                <a:gd name="T82" fmla="*/ 1 w 196"/>
                <a:gd name="T83" fmla="*/ 770 h 782"/>
                <a:gd name="T84" fmla="*/ 3 w 196"/>
                <a:gd name="T85" fmla="*/ 776 h 782"/>
                <a:gd name="T86" fmla="*/ 8 w 196"/>
                <a:gd name="T87" fmla="*/ 780 h 782"/>
                <a:gd name="T88" fmla="*/ 13 w 196"/>
                <a:gd name="T89" fmla="*/ 782 h 782"/>
                <a:gd name="T90" fmla="*/ 181 w 196"/>
                <a:gd name="T91" fmla="*/ 782 h 782"/>
                <a:gd name="T92" fmla="*/ 187 w 196"/>
                <a:gd name="T93" fmla="*/ 781 h 782"/>
                <a:gd name="T94" fmla="*/ 192 w 196"/>
                <a:gd name="T95" fmla="*/ 778 h 782"/>
                <a:gd name="T96" fmla="*/ 195 w 196"/>
                <a:gd name="T97" fmla="*/ 773 h 782"/>
                <a:gd name="T98" fmla="*/ 196 w 196"/>
                <a:gd name="T99" fmla="*/ 767 h 782"/>
                <a:gd name="T100" fmla="*/ 196 w 196"/>
                <a:gd name="T101" fmla="*/ 12 h 782"/>
                <a:gd name="T102" fmla="*/ 193 w 196"/>
                <a:gd name="T103" fmla="*/ 7 h 782"/>
                <a:gd name="T104" fmla="*/ 190 w 196"/>
                <a:gd name="T105" fmla="*/ 2 h 782"/>
                <a:gd name="T106" fmla="*/ 185 w 196"/>
                <a:gd name="T107" fmla="*/ 0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6" h="782">
                  <a:moveTo>
                    <a:pt x="148" y="717"/>
                  </a:moveTo>
                  <a:lnTo>
                    <a:pt x="147" y="720"/>
                  </a:lnTo>
                  <a:lnTo>
                    <a:pt x="147" y="723"/>
                  </a:lnTo>
                  <a:lnTo>
                    <a:pt x="145" y="725"/>
                  </a:lnTo>
                  <a:lnTo>
                    <a:pt x="144" y="727"/>
                  </a:lnTo>
                  <a:lnTo>
                    <a:pt x="142" y="729"/>
                  </a:lnTo>
                  <a:lnTo>
                    <a:pt x="139" y="731"/>
                  </a:lnTo>
                  <a:lnTo>
                    <a:pt x="136" y="732"/>
                  </a:lnTo>
                  <a:lnTo>
                    <a:pt x="133" y="732"/>
                  </a:lnTo>
                  <a:lnTo>
                    <a:pt x="55" y="732"/>
                  </a:lnTo>
                  <a:lnTo>
                    <a:pt x="52" y="732"/>
                  </a:lnTo>
                  <a:lnTo>
                    <a:pt x="48" y="731"/>
                  </a:lnTo>
                  <a:lnTo>
                    <a:pt x="46" y="729"/>
                  </a:lnTo>
                  <a:lnTo>
                    <a:pt x="44" y="727"/>
                  </a:lnTo>
                  <a:lnTo>
                    <a:pt x="42" y="725"/>
                  </a:lnTo>
                  <a:lnTo>
                    <a:pt x="41" y="723"/>
                  </a:lnTo>
                  <a:lnTo>
                    <a:pt x="40" y="720"/>
                  </a:lnTo>
                  <a:lnTo>
                    <a:pt x="40" y="717"/>
                  </a:lnTo>
                  <a:lnTo>
                    <a:pt x="40" y="561"/>
                  </a:lnTo>
                  <a:lnTo>
                    <a:pt x="40" y="558"/>
                  </a:lnTo>
                  <a:lnTo>
                    <a:pt x="41" y="555"/>
                  </a:lnTo>
                  <a:lnTo>
                    <a:pt x="42" y="552"/>
                  </a:lnTo>
                  <a:lnTo>
                    <a:pt x="44" y="550"/>
                  </a:lnTo>
                  <a:lnTo>
                    <a:pt x="46" y="548"/>
                  </a:lnTo>
                  <a:lnTo>
                    <a:pt x="48" y="547"/>
                  </a:lnTo>
                  <a:lnTo>
                    <a:pt x="52" y="546"/>
                  </a:lnTo>
                  <a:lnTo>
                    <a:pt x="55" y="546"/>
                  </a:lnTo>
                  <a:lnTo>
                    <a:pt x="133" y="546"/>
                  </a:lnTo>
                  <a:lnTo>
                    <a:pt x="136" y="546"/>
                  </a:lnTo>
                  <a:lnTo>
                    <a:pt x="139" y="547"/>
                  </a:lnTo>
                  <a:lnTo>
                    <a:pt x="142" y="548"/>
                  </a:lnTo>
                  <a:lnTo>
                    <a:pt x="144" y="550"/>
                  </a:lnTo>
                  <a:lnTo>
                    <a:pt x="145" y="552"/>
                  </a:lnTo>
                  <a:lnTo>
                    <a:pt x="147" y="555"/>
                  </a:lnTo>
                  <a:lnTo>
                    <a:pt x="147" y="558"/>
                  </a:lnTo>
                  <a:lnTo>
                    <a:pt x="148" y="561"/>
                  </a:lnTo>
                  <a:lnTo>
                    <a:pt x="148" y="717"/>
                  </a:lnTo>
                  <a:close/>
                  <a:moveTo>
                    <a:pt x="66" y="91"/>
                  </a:moveTo>
                  <a:lnTo>
                    <a:pt x="66" y="88"/>
                  </a:lnTo>
                  <a:lnTo>
                    <a:pt x="67" y="85"/>
                  </a:lnTo>
                  <a:lnTo>
                    <a:pt x="68" y="83"/>
                  </a:lnTo>
                  <a:lnTo>
                    <a:pt x="70" y="81"/>
                  </a:lnTo>
                  <a:lnTo>
                    <a:pt x="72" y="78"/>
                  </a:lnTo>
                  <a:lnTo>
                    <a:pt x="75" y="77"/>
                  </a:lnTo>
                  <a:lnTo>
                    <a:pt x="77" y="76"/>
                  </a:lnTo>
                  <a:lnTo>
                    <a:pt x="81" y="76"/>
                  </a:lnTo>
                  <a:lnTo>
                    <a:pt x="84" y="76"/>
                  </a:lnTo>
                  <a:lnTo>
                    <a:pt x="87" y="77"/>
                  </a:lnTo>
                  <a:lnTo>
                    <a:pt x="89" y="78"/>
                  </a:lnTo>
                  <a:lnTo>
                    <a:pt x="91" y="81"/>
                  </a:lnTo>
                  <a:lnTo>
                    <a:pt x="93" y="83"/>
                  </a:lnTo>
                  <a:lnTo>
                    <a:pt x="95" y="85"/>
                  </a:lnTo>
                  <a:lnTo>
                    <a:pt x="96" y="88"/>
                  </a:lnTo>
                  <a:lnTo>
                    <a:pt x="96" y="91"/>
                  </a:lnTo>
                  <a:lnTo>
                    <a:pt x="96" y="509"/>
                  </a:lnTo>
                  <a:lnTo>
                    <a:pt x="96" y="512"/>
                  </a:lnTo>
                  <a:lnTo>
                    <a:pt x="95" y="514"/>
                  </a:lnTo>
                  <a:lnTo>
                    <a:pt x="93" y="517"/>
                  </a:lnTo>
                  <a:lnTo>
                    <a:pt x="91" y="519"/>
                  </a:lnTo>
                  <a:lnTo>
                    <a:pt x="89" y="521"/>
                  </a:lnTo>
                  <a:lnTo>
                    <a:pt x="87" y="522"/>
                  </a:lnTo>
                  <a:lnTo>
                    <a:pt x="84" y="524"/>
                  </a:lnTo>
                  <a:lnTo>
                    <a:pt x="81" y="524"/>
                  </a:lnTo>
                  <a:lnTo>
                    <a:pt x="77" y="524"/>
                  </a:lnTo>
                  <a:lnTo>
                    <a:pt x="75" y="522"/>
                  </a:lnTo>
                  <a:lnTo>
                    <a:pt x="72" y="521"/>
                  </a:lnTo>
                  <a:lnTo>
                    <a:pt x="70" y="519"/>
                  </a:lnTo>
                  <a:lnTo>
                    <a:pt x="68" y="517"/>
                  </a:lnTo>
                  <a:lnTo>
                    <a:pt x="67" y="514"/>
                  </a:lnTo>
                  <a:lnTo>
                    <a:pt x="66" y="512"/>
                  </a:lnTo>
                  <a:lnTo>
                    <a:pt x="66" y="509"/>
                  </a:lnTo>
                  <a:lnTo>
                    <a:pt x="66" y="91"/>
                  </a:lnTo>
                  <a:close/>
                  <a:moveTo>
                    <a:pt x="181" y="0"/>
                  </a:move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8" y="2"/>
                  </a:lnTo>
                  <a:lnTo>
                    <a:pt x="4" y="4"/>
                  </a:lnTo>
                  <a:lnTo>
                    <a:pt x="3" y="7"/>
                  </a:lnTo>
                  <a:lnTo>
                    <a:pt x="1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767"/>
                  </a:lnTo>
                  <a:lnTo>
                    <a:pt x="1" y="770"/>
                  </a:lnTo>
                  <a:lnTo>
                    <a:pt x="1" y="773"/>
                  </a:lnTo>
                  <a:lnTo>
                    <a:pt x="3" y="776"/>
                  </a:lnTo>
                  <a:lnTo>
                    <a:pt x="4" y="778"/>
                  </a:lnTo>
                  <a:lnTo>
                    <a:pt x="8" y="780"/>
                  </a:lnTo>
                  <a:lnTo>
                    <a:pt x="10" y="781"/>
                  </a:lnTo>
                  <a:lnTo>
                    <a:pt x="13" y="782"/>
                  </a:lnTo>
                  <a:lnTo>
                    <a:pt x="15" y="782"/>
                  </a:lnTo>
                  <a:lnTo>
                    <a:pt x="181" y="782"/>
                  </a:lnTo>
                  <a:lnTo>
                    <a:pt x="185" y="782"/>
                  </a:lnTo>
                  <a:lnTo>
                    <a:pt x="187" y="781"/>
                  </a:lnTo>
                  <a:lnTo>
                    <a:pt x="190" y="780"/>
                  </a:lnTo>
                  <a:lnTo>
                    <a:pt x="192" y="778"/>
                  </a:lnTo>
                  <a:lnTo>
                    <a:pt x="193" y="776"/>
                  </a:lnTo>
                  <a:lnTo>
                    <a:pt x="195" y="773"/>
                  </a:lnTo>
                  <a:lnTo>
                    <a:pt x="196" y="770"/>
                  </a:lnTo>
                  <a:lnTo>
                    <a:pt x="196" y="767"/>
                  </a:lnTo>
                  <a:lnTo>
                    <a:pt x="196" y="15"/>
                  </a:lnTo>
                  <a:lnTo>
                    <a:pt x="196" y="12"/>
                  </a:lnTo>
                  <a:lnTo>
                    <a:pt x="195" y="9"/>
                  </a:lnTo>
                  <a:lnTo>
                    <a:pt x="193" y="7"/>
                  </a:lnTo>
                  <a:lnTo>
                    <a:pt x="192" y="4"/>
                  </a:lnTo>
                  <a:lnTo>
                    <a:pt x="190" y="2"/>
                  </a:lnTo>
                  <a:lnTo>
                    <a:pt x="187" y="1"/>
                  </a:lnTo>
                  <a:lnTo>
                    <a:pt x="185" y="0"/>
                  </a:lnTo>
                  <a:lnTo>
                    <a:pt x="1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643">
              <a:extLst>
                <a:ext uri="{FF2B5EF4-FFF2-40B4-BE49-F238E27FC236}">
                  <a16:creationId xmlns="" xmlns:a16="http://schemas.microsoft.com/office/drawing/2014/main" id="{2653EC8B-80A5-40F3-A391-A6B01362ED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00700" y="844550"/>
              <a:ext cx="147638" cy="217488"/>
            </a:xfrm>
            <a:custGeom>
              <a:avLst/>
              <a:gdLst>
                <a:gd name="T0" fmla="*/ 61 w 469"/>
                <a:gd name="T1" fmla="*/ 632 h 684"/>
                <a:gd name="T2" fmla="*/ 53 w 469"/>
                <a:gd name="T3" fmla="*/ 627 h 684"/>
                <a:gd name="T4" fmla="*/ 49 w 469"/>
                <a:gd name="T5" fmla="*/ 620 h 684"/>
                <a:gd name="T6" fmla="*/ 50 w 469"/>
                <a:gd name="T7" fmla="*/ 611 h 684"/>
                <a:gd name="T8" fmla="*/ 55 w 469"/>
                <a:gd name="T9" fmla="*/ 605 h 684"/>
                <a:gd name="T10" fmla="*/ 64 w 469"/>
                <a:gd name="T11" fmla="*/ 602 h 684"/>
                <a:gd name="T12" fmla="*/ 147 w 469"/>
                <a:gd name="T13" fmla="*/ 603 h 684"/>
                <a:gd name="T14" fmla="*/ 154 w 469"/>
                <a:gd name="T15" fmla="*/ 609 h 684"/>
                <a:gd name="T16" fmla="*/ 157 w 469"/>
                <a:gd name="T17" fmla="*/ 617 h 684"/>
                <a:gd name="T18" fmla="*/ 154 w 469"/>
                <a:gd name="T19" fmla="*/ 625 h 684"/>
                <a:gd name="T20" fmla="*/ 147 w 469"/>
                <a:gd name="T21" fmla="*/ 631 h 684"/>
                <a:gd name="T22" fmla="*/ 74 w 469"/>
                <a:gd name="T23" fmla="*/ 252 h 684"/>
                <a:gd name="T24" fmla="*/ 77 w 469"/>
                <a:gd name="T25" fmla="*/ 243 h 684"/>
                <a:gd name="T26" fmla="*/ 83 w 469"/>
                <a:gd name="T27" fmla="*/ 238 h 684"/>
                <a:gd name="T28" fmla="*/ 93 w 469"/>
                <a:gd name="T29" fmla="*/ 237 h 684"/>
                <a:gd name="T30" fmla="*/ 100 w 469"/>
                <a:gd name="T31" fmla="*/ 241 h 684"/>
                <a:gd name="T32" fmla="*/ 104 w 469"/>
                <a:gd name="T33" fmla="*/ 249 h 684"/>
                <a:gd name="T34" fmla="*/ 104 w 469"/>
                <a:gd name="T35" fmla="*/ 542 h 684"/>
                <a:gd name="T36" fmla="*/ 100 w 469"/>
                <a:gd name="T37" fmla="*/ 549 h 684"/>
                <a:gd name="T38" fmla="*/ 93 w 469"/>
                <a:gd name="T39" fmla="*/ 553 h 684"/>
                <a:gd name="T40" fmla="*/ 83 w 469"/>
                <a:gd name="T41" fmla="*/ 553 h 684"/>
                <a:gd name="T42" fmla="*/ 77 w 469"/>
                <a:gd name="T43" fmla="*/ 547 h 684"/>
                <a:gd name="T44" fmla="*/ 74 w 469"/>
                <a:gd name="T45" fmla="*/ 539 h 684"/>
                <a:gd name="T46" fmla="*/ 260 w 469"/>
                <a:gd name="T47" fmla="*/ 11 h 684"/>
                <a:gd name="T48" fmla="*/ 255 w 469"/>
                <a:gd name="T49" fmla="*/ 3 h 684"/>
                <a:gd name="T50" fmla="*/ 247 w 469"/>
                <a:gd name="T51" fmla="*/ 0 h 684"/>
                <a:gd name="T52" fmla="*/ 150 w 469"/>
                <a:gd name="T53" fmla="*/ 33 h 684"/>
                <a:gd name="T54" fmla="*/ 143 w 469"/>
                <a:gd name="T55" fmla="*/ 38 h 684"/>
                <a:gd name="T56" fmla="*/ 140 w 469"/>
                <a:gd name="T57" fmla="*/ 46 h 684"/>
                <a:gd name="T58" fmla="*/ 180 w 469"/>
                <a:gd name="T59" fmla="*/ 170 h 684"/>
                <a:gd name="T60" fmla="*/ 9 w 469"/>
                <a:gd name="T61" fmla="*/ 171 h 684"/>
                <a:gd name="T62" fmla="*/ 3 w 469"/>
                <a:gd name="T63" fmla="*/ 177 h 684"/>
                <a:gd name="T64" fmla="*/ 0 w 469"/>
                <a:gd name="T65" fmla="*/ 185 h 684"/>
                <a:gd name="T66" fmla="*/ 2 w 469"/>
                <a:gd name="T67" fmla="*/ 673 h 684"/>
                <a:gd name="T68" fmla="*/ 7 w 469"/>
                <a:gd name="T69" fmla="*/ 680 h 684"/>
                <a:gd name="T70" fmla="*/ 15 w 469"/>
                <a:gd name="T71" fmla="*/ 682 h 684"/>
                <a:gd name="T72" fmla="*/ 202 w 469"/>
                <a:gd name="T73" fmla="*/ 681 h 684"/>
                <a:gd name="T74" fmla="*/ 209 w 469"/>
                <a:gd name="T75" fmla="*/ 676 h 684"/>
                <a:gd name="T76" fmla="*/ 211 w 469"/>
                <a:gd name="T77" fmla="*/ 667 h 684"/>
                <a:gd name="T78" fmla="*/ 350 w 469"/>
                <a:gd name="T79" fmla="*/ 677 h 684"/>
                <a:gd name="T80" fmla="*/ 357 w 469"/>
                <a:gd name="T81" fmla="*/ 683 h 684"/>
                <a:gd name="T82" fmla="*/ 366 w 469"/>
                <a:gd name="T83" fmla="*/ 684 h 684"/>
                <a:gd name="T84" fmla="*/ 463 w 469"/>
                <a:gd name="T85" fmla="*/ 650 h 684"/>
                <a:gd name="T86" fmla="*/ 468 w 469"/>
                <a:gd name="T87" fmla="*/ 643 h 684"/>
                <a:gd name="T88" fmla="*/ 469 w 469"/>
                <a:gd name="T89" fmla="*/ 635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9" h="684">
                  <a:moveTo>
                    <a:pt x="142" y="632"/>
                  </a:moveTo>
                  <a:lnTo>
                    <a:pt x="64" y="632"/>
                  </a:lnTo>
                  <a:lnTo>
                    <a:pt x="61" y="632"/>
                  </a:lnTo>
                  <a:lnTo>
                    <a:pt x="57" y="631"/>
                  </a:lnTo>
                  <a:lnTo>
                    <a:pt x="55" y="629"/>
                  </a:lnTo>
                  <a:lnTo>
                    <a:pt x="53" y="627"/>
                  </a:lnTo>
                  <a:lnTo>
                    <a:pt x="51" y="625"/>
                  </a:lnTo>
                  <a:lnTo>
                    <a:pt x="50" y="623"/>
                  </a:lnTo>
                  <a:lnTo>
                    <a:pt x="49" y="620"/>
                  </a:lnTo>
                  <a:lnTo>
                    <a:pt x="48" y="617"/>
                  </a:lnTo>
                  <a:lnTo>
                    <a:pt x="49" y="614"/>
                  </a:lnTo>
                  <a:lnTo>
                    <a:pt x="50" y="611"/>
                  </a:lnTo>
                  <a:lnTo>
                    <a:pt x="51" y="609"/>
                  </a:lnTo>
                  <a:lnTo>
                    <a:pt x="53" y="606"/>
                  </a:lnTo>
                  <a:lnTo>
                    <a:pt x="55" y="605"/>
                  </a:lnTo>
                  <a:lnTo>
                    <a:pt x="57" y="603"/>
                  </a:lnTo>
                  <a:lnTo>
                    <a:pt x="61" y="603"/>
                  </a:lnTo>
                  <a:lnTo>
                    <a:pt x="64" y="602"/>
                  </a:lnTo>
                  <a:lnTo>
                    <a:pt x="142" y="602"/>
                  </a:lnTo>
                  <a:lnTo>
                    <a:pt x="144" y="603"/>
                  </a:lnTo>
                  <a:lnTo>
                    <a:pt x="147" y="603"/>
                  </a:lnTo>
                  <a:lnTo>
                    <a:pt x="150" y="605"/>
                  </a:lnTo>
                  <a:lnTo>
                    <a:pt x="152" y="606"/>
                  </a:lnTo>
                  <a:lnTo>
                    <a:pt x="154" y="609"/>
                  </a:lnTo>
                  <a:lnTo>
                    <a:pt x="155" y="611"/>
                  </a:lnTo>
                  <a:lnTo>
                    <a:pt x="156" y="614"/>
                  </a:lnTo>
                  <a:lnTo>
                    <a:pt x="157" y="617"/>
                  </a:lnTo>
                  <a:lnTo>
                    <a:pt x="156" y="620"/>
                  </a:lnTo>
                  <a:lnTo>
                    <a:pt x="155" y="623"/>
                  </a:lnTo>
                  <a:lnTo>
                    <a:pt x="154" y="625"/>
                  </a:lnTo>
                  <a:lnTo>
                    <a:pt x="152" y="627"/>
                  </a:lnTo>
                  <a:lnTo>
                    <a:pt x="150" y="629"/>
                  </a:lnTo>
                  <a:lnTo>
                    <a:pt x="147" y="631"/>
                  </a:lnTo>
                  <a:lnTo>
                    <a:pt x="144" y="632"/>
                  </a:lnTo>
                  <a:lnTo>
                    <a:pt x="142" y="632"/>
                  </a:lnTo>
                  <a:close/>
                  <a:moveTo>
                    <a:pt x="74" y="252"/>
                  </a:moveTo>
                  <a:lnTo>
                    <a:pt x="74" y="249"/>
                  </a:lnTo>
                  <a:lnTo>
                    <a:pt x="76" y="247"/>
                  </a:lnTo>
                  <a:lnTo>
                    <a:pt x="77" y="243"/>
                  </a:lnTo>
                  <a:lnTo>
                    <a:pt x="79" y="241"/>
                  </a:lnTo>
                  <a:lnTo>
                    <a:pt x="81" y="239"/>
                  </a:lnTo>
                  <a:lnTo>
                    <a:pt x="83" y="238"/>
                  </a:lnTo>
                  <a:lnTo>
                    <a:pt x="86" y="237"/>
                  </a:lnTo>
                  <a:lnTo>
                    <a:pt x="89" y="237"/>
                  </a:lnTo>
                  <a:lnTo>
                    <a:pt x="93" y="237"/>
                  </a:lnTo>
                  <a:lnTo>
                    <a:pt x="95" y="238"/>
                  </a:lnTo>
                  <a:lnTo>
                    <a:pt x="98" y="239"/>
                  </a:lnTo>
                  <a:lnTo>
                    <a:pt x="100" y="241"/>
                  </a:lnTo>
                  <a:lnTo>
                    <a:pt x="102" y="243"/>
                  </a:lnTo>
                  <a:lnTo>
                    <a:pt x="103" y="247"/>
                  </a:lnTo>
                  <a:lnTo>
                    <a:pt x="104" y="249"/>
                  </a:lnTo>
                  <a:lnTo>
                    <a:pt x="104" y="252"/>
                  </a:lnTo>
                  <a:lnTo>
                    <a:pt x="104" y="539"/>
                  </a:lnTo>
                  <a:lnTo>
                    <a:pt x="104" y="542"/>
                  </a:lnTo>
                  <a:lnTo>
                    <a:pt x="103" y="545"/>
                  </a:lnTo>
                  <a:lnTo>
                    <a:pt x="102" y="547"/>
                  </a:lnTo>
                  <a:lnTo>
                    <a:pt x="100" y="549"/>
                  </a:lnTo>
                  <a:lnTo>
                    <a:pt x="98" y="551"/>
                  </a:lnTo>
                  <a:lnTo>
                    <a:pt x="95" y="553"/>
                  </a:lnTo>
                  <a:lnTo>
                    <a:pt x="93" y="553"/>
                  </a:lnTo>
                  <a:lnTo>
                    <a:pt x="89" y="554"/>
                  </a:lnTo>
                  <a:lnTo>
                    <a:pt x="86" y="553"/>
                  </a:lnTo>
                  <a:lnTo>
                    <a:pt x="83" y="553"/>
                  </a:lnTo>
                  <a:lnTo>
                    <a:pt x="81" y="551"/>
                  </a:lnTo>
                  <a:lnTo>
                    <a:pt x="79" y="549"/>
                  </a:lnTo>
                  <a:lnTo>
                    <a:pt x="77" y="547"/>
                  </a:lnTo>
                  <a:lnTo>
                    <a:pt x="76" y="545"/>
                  </a:lnTo>
                  <a:lnTo>
                    <a:pt x="74" y="542"/>
                  </a:lnTo>
                  <a:lnTo>
                    <a:pt x="74" y="539"/>
                  </a:lnTo>
                  <a:lnTo>
                    <a:pt x="74" y="252"/>
                  </a:lnTo>
                  <a:close/>
                  <a:moveTo>
                    <a:pt x="469" y="633"/>
                  </a:moveTo>
                  <a:lnTo>
                    <a:pt x="260" y="11"/>
                  </a:lnTo>
                  <a:lnTo>
                    <a:pt x="259" y="7"/>
                  </a:lnTo>
                  <a:lnTo>
                    <a:pt x="257" y="5"/>
                  </a:lnTo>
                  <a:lnTo>
                    <a:pt x="255" y="3"/>
                  </a:lnTo>
                  <a:lnTo>
                    <a:pt x="252" y="2"/>
                  </a:lnTo>
                  <a:lnTo>
                    <a:pt x="249" y="1"/>
                  </a:lnTo>
                  <a:lnTo>
                    <a:pt x="247" y="0"/>
                  </a:lnTo>
                  <a:lnTo>
                    <a:pt x="244" y="0"/>
                  </a:lnTo>
                  <a:lnTo>
                    <a:pt x="241" y="1"/>
                  </a:lnTo>
                  <a:lnTo>
                    <a:pt x="150" y="33"/>
                  </a:lnTo>
                  <a:lnTo>
                    <a:pt x="147" y="34"/>
                  </a:lnTo>
                  <a:lnTo>
                    <a:pt x="144" y="36"/>
                  </a:lnTo>
                  <a:lnTo>
                    <a:pt x="143" y="38"/>
                  </a:lnTo>
                  <a:lnTo>
                    <a:pt x="141" y="41"/>
                  </a:lnTo>
                  <a:lnTo>
                    <a:pt x="140" y="44"/>
                  </a:lnTo>
                  <a:lnTo>
                    <a:pt x="140" y="46"/>
                  </a:lnTo>
                  <a:lnTo>
                    <a:pt x="140" y="49"/>
                  </a:lnTo>
                  <a:lnTo>
                    <a:pt x="140" y="52"/>
                  </a:lnTo>
                  <a:lnTo>
                    <a:pt x="180" y="170"/>
                  </a:lnTo>
                  <a:lnTo>
                    <a:pt x="15" y="170"/>
                  </a:lnTo>
                  <a:lnTo>
                    <a:pt x="12" y="171"/>
                  </a:lnTo>
                  <a:lnTo>
                    <a:pt x="9" y="171"/>
                  </a:lnTo>
                  <a:lnTo>
                    <a:pt x="7" y="174"/>
                  </a:lnTo>
                  <a:lnTo>
                    <a:pt x="5" y="175"/>
                  </a:lnTo>
                  <a:lnTo>
                    <a:pt x="3" y="177"/>
                  </a:lnTo>
                  <a:lnTo>
                    <a:pt x="2" y="180"/>
                  </a:lnTo>
                  <a:lnTo>
                    <a:pt x="0" y="183"/>
                  </a:lnTo>
                  <a:lnTo>
                    <a:pt x="0" y="185"/>
                  </a:lnTo>
                  <a:lnTo>
                    <a:pt x="0" y="667"/>
                  </a:lnTo>
                  <a:lnTo>
                    <a:pt x="0" y="670"/>
                  </a:lnTo>
                  <a:lnTo>
                    <a:pt x="2" y="673"/>
                  </a:lnTo>
                  <a:lnTo>
                    <a:pt x="3" y="676"/>
                  </a:lnTo>
                  <a:lnTo>
                    <a:pt x="5" y="678"/>
                  </a:lnTo>
                  <a:lnTo>
                    <a:pt x="7" y="680"/>
                  </a:lnTo>
                  <a:lnTo>
                    <a:pt x="9" y="681"/>
                  </a:lnTo>
                  <a:lnTo>
                    <a:pt x="12" y="682"/>
                  </a:lnTo>
                  <a:lnTo>
                    <a:pt x="15" y="682"/>
                  </a:lnTo>
                  <a:lnTo>
                    <a:pt x="196" y="682"/>
                  </a:lnTo>
                  <a:lnTo>
                    <a:pt x="199" y="682"/>
                  </a:lnTo>
                  <a:lnTo>
                    <a:pt x="202" y="681"/>
                  </a:lnTo>
                  <a:lnTo>
                    <a:pt x="204" y="680"/>
                  </a:lnTo>
                  <a:lnTo>
                    <a:pt x="206" y="678"/>
                  </a:lnTo>
                  <a:lnTo>
                    <a:pt x="209" y="676"/>
                  </a:lnTo>
                  <a:lnTo>
                    <a:pt x="210" y="673"/>
                  </a:lnTo>
                  <a:lnTo>
                    <a:pt x="211" y="670"/>
                  </a:lnTo>
                  <a:lnTo>
                    <a:pt x="211" y="667"/>
                  </a:lnTo>
                  <a:lnTo>
                    <a:pt x="211" y="263"/>
                  </a:lnTo>
                  <a:lnTo>
                    <a:pt x="349" y="675"/>
                  </a:lnTo>
                  <a:lnTo>
                    <a:pt x="350" y="677"/>
                  </a:lnTo>
                  <a:lnTo>
                    <a:pt x="352" y="679"/>
                  </a:lnTo>
                  <a:lnTo>
                    <a:pt x="354" y="681"/>
                  </a:lnTo>
                  <a:lnTo>
                    <a:pt x="357" y="683"/>
                  </a:lnTo>
                  <a:lnTo>
                    <a:pt x="360" y="684"/>
                  </a:lnTo>
                  <a:lnTo>
                    <a:pt x="363" y="684"/>
                  </a:lnTo>
                  <a:lnTo>
                    <a:pt x="366" y="684"/>
                  </a:lnTo>
                  <a:lnTo>
                    <a:pt x="368" y="683"/>
                  </a:lnTo>
                  <a:lnTo>
                    <a:pt x="459" y="651"/>
                  </a:lnTo>
                  <a:lnTo>
                    <a:pt x="463" y="650"/>
                  </a:lnTo>
                  <a:lnTo>
                    <a:pt x="465" y="649"/>
                  </a:lnTo>
                  <a:lnTo>
                    <a:pt x="467" y="647"/>
                  </a:lnTo>
                  <a:lnTo>
                    <a:pt x="468" y="643"/>
                  </a:lnTo>
                  <a:lnTo>
                    <a:pt x="469" y="641"/>
                  </a:lnTo>
                  <a:lnTo>
                    <a:pt x="469" y="638"/>
                  </a:lnTo>
                  <a:lnTo>
                    <a:pt x="469" y="635"/>
                  </a:lnTo>
                  <a:lnTo>
                    <a:pt x="469" y="633"/>
                  </a:lnTo>
                  <a:lnTo>
                    <a:pt x="469" y="6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644">
              <a:extLst>
                <a:ext uri="{FF2B5EF4-FFF2-40B4-BE49-F238E27FC236}">
                  <a16:creationId xmlns="" xmlns:a16="http://schemas.microsoft.com/office/drawing/2014/main" id="{404FD000-E078-4673-9A41-9DAAFE423A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5763" y="846138"/>
              <a:ext cx="52388" cy="214313"/>
            </a:xfrm>
            <a:custGeom>
              <a:avLst/>
              <a:gdLst>
                <a:gd name="T0" fmla="*/ 81 w 165"/>
                <a:gd name="T1" fmla="*/ 563 h 677"/>
                <a:gd name="T2" fmla="*/ 79 w 165"/>
                <a:gd name="T3" fmla="*/ 569 h 677"/>
                <a:gd name="T4" fmla="*/ 75 w 165"/>
                <a:gd name="T5" fmla="*/ 572 h 677"/>
                <a:gd name="T6" fmla="*/ 70 w 165"/>
                <a:gd name="T7" fmla="*/ 575 h 677"/>
                <a:gd name="T8" fmla="*/ 64 w 165"/>
                <a:gd name="T9" fmla="*/ 575 h 677"/>
                <a:gd name="T10" fmla="*/ 59 w 165"/>
                <a:gd name="T11" fmla="*/ 572 h 677"/>
                <a:gd name="T12" fmla="*/ 55 w 165"/>
                <a:gd name="T13" fmla="*/ 569 h 677"/>
                <a:gd name="T14" fmla="*/ 53 w 165"/>
                <a:gd name="T15" fmla="*/ 563 h 677"/>
                <a:gd name="T16" fmla="*/ 51 w 165"/>
                <a:gd name="T17" fmla="*/ 116 h 677"/>
                <a:gd name="T18" fmla="*/ 54 w 165"/>
                <a:gd name="T19" fmla="*/ 111 h 677"/>
                <a:gd name="T20" fmla="*/ 57 w 165"/>
                <a:gd name="T21" fmla="*/ 106 h 677"/>
                <a:gd name="T22" fmla="*/ 61 w 165"/>
                <a:gd name="T23" fmla="*/ 103 h 677"/>
                <a:gd name="T24" fmla="*/ 66 w 165"/>
                <a:gd name="T25" fmla="*/ 102 h 677"/>
                <a:gd name="T26" fmla="*/ 73 w 165"/>
                <a:gd name="T27" fmla="*/ 103 h 677"/>
                <a:gd name="T28" fmla="*/ 77 w 165"/>
                <a:gd name="T29" fmla="*/ 106 h 677"/>
                <a:gd name="T30" fmla="*/ 80 w 165"/>
                <a:gd name="T31" fmla="*/ 111 h 677"/>
                <a:gd name="T32" fmla="*/ 83 w 165"/>
                <a:gd name="T33" fmla="*/ 117 h 677"/>
                <a:gd name="T34" fmla="*/ 150 w 165"/>
                <a:gd name="T35" fmla="*/ 0 h 677"/>
                <a:gd name="T36" fmla="*/ 12 w 165"/>
                <a:gd name="T37" fmla="*/ 0 h 677"/>
                <a:gd name="T38" fmla="*/ 6 w 165"/>
                <a:gd name="T39" fmla="*/ 2 h 677"/>
                <a:gd name="T40" fmla="*/ 2 w 165"/>
                <a:gd name="T41" fmla="*/ 7 h 677"/>
                <a:gd name="T42" fmla="*/ 0 w 165"/>
                <a:gd name="T43" fmla="*/ 12 h 677"/>
                <a:gd name="T44" fmla="*/ 0 w 165"/>
                <a:gd name="T45" fmla="*/ 662 h 677"/>
                <a:gd name="T46" fmla="*/ 1 w 165"/>
                <a:gd name="T47" fmla="*/ 668 h 677"/>
                <a:gd name="T48" fmla="*/ 4 w 165"/>
                <a:gd name="T49" fmla="*/ 673 h 677"/>
                <a:gd name="T50" fmla="*/ 9 w 165"/>
                <a:gd name="T51" fmla="*/ 676 h 677"/>
                <a:gd name="T52" fmla="*/ 15 w 165"/>
                <a:gd name="T53" fmla="*/ 677 h 677"/>
                <a:gd name="T54" fmla="*/ 153 w 165"/>
                <a:gd name="T55" fmla="*/ 677 h 677"/>
                <a:gd name="T56" fmla="*/ 159 w 165"/>
                <a:gd name="T57" fmla="*/ 675 h 677"/>
                <a:gd name="T58" fmla="*/ 163 w 165"/>
                <a:gd name="T59" fmla="*/ 671 h 677"/>
                <a:gd name="T60" fmla="*/ 165 w 165"/>
                <a:gd name="T61" fmla="*/ 665 h 677"/>
                <a:gd name="T62" fmla="*/ 165 w 165"/>
                <a:gd name="T63" fmla="*/ 15 h 677"/>
                <a:gd name="T64" fmla="*/ 164 w 165"/>
                <a:gd name="T65" fmla="*/ 9 h 677"/>
                <a:gd name="T66" fmla="*/ 161 w 165"/>
                <a:gd name="T67" fmla="*/ 5 h 677"/>
                <a:gd name="T68" fmla="*/ 157 w 165"/>
                <a:gd name="T69" fmla="*/ 1 h 677"/>
                <a:gd name="T70" fmla="*/ 150 w 165"/>
                <a:gd name="T71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5" h="677">
                  <a:moveTo>
                    <a:pt x="83" y="560"/>
                  </a:moveTo>
                  <a:lnTo>
                    <a:pt x="81" y="563"/>
                  </a:lnTo>
                  <a:lnTo>
                    <a:pt x="80" y="565"/>
                  </a:lnTo>
                  <a:lnTo>
                    <a:pt x="79" y="569"/>
                  </a:lnTo>
                  <a:lnTo>
                    <a:pt x="77" y="571"/>
                  </a:lnTo>
                  <a:lnTo>
                    <a:pt x="75" y="572"/>
                  </a:lnTo>
                  <a:lnTo>
                    <a:pt x="73" y="574"/>
                  </a:lnTo>
                  <a:lnTo>
                    <a:pt x="70" y="575"/>
                  </a:lnTo>
                  <a:lnTo>
                    <a:pt x="66" y="575"/>
                  </a:lnTo>
                  <a:lnTo>
                    <a:pt x="64" y="575"/>
                  </a:lnTo>
                  <a:lnTo>
                    <a:pt x="61" y="574"/>
                  </a:lnTo>
                  <a:lnTo>
                    <a:pt x="59" y="572"/>
                  </a:lnTo>
                  <a:lnTo>
                    <a:pt x="57" y="571"/>
                  </a:lnTo>
                  <a:lnTo>
                    <a:pt x="55" y="569"/>
                  </a:lnTo>
                  <a:lnTo>
                    <a:pt x="54" y="565"/>
                  </a:lnTo>
                  <a:lnTo>
                    <a:pt x="53" y="563"/>
                  </a:lnTo>
                  <a:lnTo>
                    <a:pt x="51" y="560"/>
                  </a:lnTo>
                  <a:lnTo>
                    <a:pt x="51" y="116"/>
                  </a:lnTo>
                  <a:lnTo>
                    <a:pt x="53" y="114"/>
                  </a:lnTo>
                  <a:lnTo>
                    <a:pt x="54" y="111"/>
                  </a:lnTo>
                  <a:lnTo>
                    <a:pt x="55" y="109"/>
                  </a:lnTo>
                  <a:lnTo>
                    <a:pt x="57" y="106"/>
                  </a:lnTo>
                  <a:lnTo>
                    <a:pt x="59" y="104"/>
                  </a:lnTo>
                  <a:lnTo>
                    <a:pt x="61" y="103"/>
                  </a:lnTo>
                  <a:lnTo>
                    <a:pt x="64" y="102"/>
                  </a:lnTo>
                  <a:lnTo>
                    <a:pt x="66" y="102"/>
                  </a:lnTo>
                  <a:lnTo>
                    <a:pt x="70" y="102"/>
                  </a:lnTo>
                  <a:lnTo>
                    <a:pt x="73" y="103"/>
                  </a:lnTo>
                  <a:lnTo>
                    <a:pt x="75" y="104"/>
                  </a:lnTo>
                  <a:lnTo>
                    <a:pt x="77" y="106"/>
                  </a:lnTo>
                  <a:lnTo>
                    <a:pt x="79" y="109"/>
                  </a:lnTo>
                  <a:lnTo>
                    <a:pt x="80" y="111"/>
                  </a:lnTo>
                  <a:lnTo>
                    <a:pt x="81" y="114"/>
                  </a:lnTo>
                  <a:lnTo>
                    <a:pt x="83" y="117"/>
                  </a:lnTo>
                  <a:lnTo>
                    <a:pt x="83" y="560"/>
                  </a:lnTo>
                  <a:close/>
                  <a:moveTo>
                    <a:pt x="150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662"/>
                  </a:lnTo>
                  <a:lnTo>
                    <a:pt x="0" y="665"/>
                  </a:lnTo>
                  <a:lnTo>
                    <a:pt x="1" y="668"/>
                  </a:lnTo>
                  <a:lnTo>
                    <a:pt x="2" y="671"/>
                  </a:lnTo>
                  <a:lnTo>
                    <a:pt x="4" y="673"/>
                  </a:lnTo>
                  <a:lnTo>
                    <a:pt x="6" y="675"/>
                  </a:lnTo>
                  <a:lnTo>
                    <a:pt x="9" y="676"/>
                  </a:lnTo>
                  <a:lnTo>
                    <a:pt x="12" y="677"/>
                  </a:lnTo>
                  <a:lnTo>
                    <a:pt x="15" y="677"/>
                  </a:lnTo>
                  <a:lnTo>
                    <a:pt x="150" y="677"/>
                  </a:lnTo>
                  <a:lnTo>
                    <a:pt x="153" y="677"/>
                  </a:lnTo>
                  <a:lnTo>
                    <a:pt x="157" y="676"/>
                  </a:lnTo>
                  <a:lnTo>
                    <a:pt x="159" y="675"/>
                  </a:lnTo>
                  <a:lnTo>
                    <a:pt x="161" y="673"/>
                  </a:lnTo>
                  <a:lnTo>
                    <a:pt x="163" y="671"/>
                  </a:lnTo>
                  <a:lnTo>
                    <a:pt x="164" y="668"/>
                  </a:lnTo>
                  <a:lnTo>
                    <a:pt x="165" y="665"/>
                  </a:lnTo>
                  <a:lnTo>
                    <a:pt x="165" y="662"/>
                  </a:lnTo>
                  <a:lnTo>
                    <a:pt x="165" y="15"/>
                  </a:lnTo>
                  <a:lnTo>
                    <a:pt x="165" y="12"/>
                  </a:lnTo>
                  <a:lnTo>
                    <a:pt x="164" y="9"/>
                  </a:lnTo>
                  <a:lnTo>
                    <a:pt x="163" y="7"/>
                  </a:lnTo>
                  <a:lnTo>
                    <a:pt x="161" y="5"/>
                  </a:lnTo>
                  <a:lnTo>
                    <a:pt x="159" y="2"/>
                  </a:lnTo>
                  <a:lnTo>
                    <a:pt x="157" y="1"/>
                  </a:lnTo>
                  <a:lnTo>
                    <a:pt x="153" y="0"/>
                  </a:lnTo>
                  <a:lnTo>
                    <a:pt x="150" y="0"/>
                  </a:lnTo>
                  <a:lnTo>
                    <a:pt x="1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="" xmlns:a16="http://schemas.microsoft.com/office/drawing/2014/main" id="{4E2470A3-06DE-40A2-94FB-354F53F3A4B3}"/>
              </a:ext>
            </a:extLst>
          </p:cNvPr>
          <p:cNvGrpSpPr/>
          <p:nvPr/>
        </p:nvGrpSpPr>
        <p:grpSpPr>
          <a:xfrm>
            <a:off x="2080335" y="3519811"/>
            <a:ext cx="285750" cy="276225"/>
            <a:chOff x="3741701" y="1930400"/>
            <a:chExt cx="285750" cy="276225"/>
          </a:xfrm>
          <a:solidFill>
            <a:schemeClr val="accent4"/>
          </a:solidFill>
        </p:grpSpPr>
        <p:sp>
          <p:nvSpPr>
            <p:cNvPr id="109" name="Freeform 3129">
              <a:extLst>
                <a:ext uri="{FF2B5EF4-FFF2-40B4-BE49-F238E27FC236}">
                  <a16:creationId xmlns="" xmlns:a16="http://schemas.microsoft.com/office/drawing/2014/main" id="{69DD863F-92B3-4FA6-A217-55B8EE0EE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01" y="2063750"/>
              <a:ext cx="285750" cy="142875"/>
            </a:xfrm>
            <a:custGeom>
              <a:avLst/>
              <a:gdLst>
                <a:gd name="T0" fmla="*/ 706 w 718"/>
                <a:gd name="T1" fmla="*/ 0 h 359"/>
                <a:gd name="T2" fmla="*/ 247 w 718"/>
                <a:gd name="T3" fmla="*/ 0 h 359"/>
                <a:gd name="T4" fmla="*/ 138 w 718"/>
                <a:gd name="T5" fmla="*/ 81 h 359"/>
                <a:gd name="T6" fmla="*/ 135 w 718"/>
                <a:gd name="T7" fmla="*/ 83 h 359"/>
                <a:gd name="T8" fmla="*/ 130 w 718"/>
                <a:gd name="T9" fmla="*/ 83 h 359"/>
                <a:gd name="T10" fmla="*/ 128 w 718"/>
                <a:gd name="T11" fmla="*/ 83 h 359"/>
                <a:gd name="T12" fmla="*/ 126 w 718"/>
                <a:gd name="T13" fmla="*/ 82 h 359"/>
                <a:gd name="T14" fmla="*/ 123 w 718"/>
                <a:gd name="T15" fmla="*/ 80 h 359"/>
                <a:gd name="T16" fmla="*/ 121 w 718"/>
                <a:gd name="T17" fmla="*/ 77 h 359"/>
                <a:gd name="T18" fmla="*/ 120 w 718"/>
                <a:gd name="T19" fmla="*/ 75 h 359"/>
                <a:gd name="T20" fmla="*/ 118 w 718"/>
                <a:gd name="T21" fmla="*/ 71 h 359"/>
                <a:gd name="T22" fmla="*/ 118 w 718"/>
                <a:gd name="T23" fmla="*/ 0 h 359"/>
                <a:gd name="T24" fmla="*/ 11 w 718"/>
                <a:gd name="T25" fmla="*/ 0 h 359"/>
                <a:gd name="T26" fmla="*/ 7 w 718"/>
                <a:gd name="T27" fmla="*/ 0 h 359"/>
                <a:gd name="T28" fmla="*/ 3 w 718"/>
                <a:gd name="T29" fmla="*/ 3 h 359"/>
                <a:gd name="T30" fmla="*/ 0 w 718"/>
                <a:gd name="T31" fmla="*/ 7 h 359"/>
                <a:gd name="T32" fmla="*/ 0 w 718"/>
                <a:gd name="T33" fmla="*/ 12 h 359"/>
                <a:gd name="T34" fmla="*/ 0 w 718"/>
                <a:gd name="T35" fmla="*/ 227 h 359"/>
                <a:gd name="T36" fmla="*/ 0 w 718"/>
                <a:gd name="T37" fmla="*/ 232 h 359"/>
                <a:gd name="T38" fmla="*/ 3 w 718"/>
                <a:gd name="T39" fmla="*/ 235 h 359"/>
                <a:gd name="T40" fmla="*/ 7 w 718"/>
                <a:gd name="T41" fmla="*/ 238 h 359"/>
                <a:gd name="T42" fmla="*/ 11 w 718"/>
                <a:gd name="T43" fmla="*/ 239 h 359"/>
                <a:gd name="T44" fmla="*/ 425 w 718"/>
                <a:gd name="T45" fmla="*/ 239 h 359"/>
                <a:gd name="T46" fmla="*/ 554 w 718"/>
                <a:gd name="T47" fmla="*/ 356 h 359"/>
                <a:gd name="T48" fmla="*/ 557 w 718"/>
                <a:gd name="T49" fmla="*/ 358 h 359"/>
                <a:gd name="T50" fmla="*/ 562 w 718"/>
                <a:gd name="T51" fmla="*/ 359 h 359"/>
                <a:gd name="T52" fmla="*/ 565 w 718"/>
                <a:gd name="T53" fmla="*/ 359 h 359"/>
                <a:gd name="T54" fmla="*/ 567 w 718"/>
                <a:gd name="T55" fmla="*/ 358 h 359"/>
                <a:gd name="T56" fmla="*/ 569 w 718"/>
                <a:gd name="T57" fmla="*/ 356 h 359"/>
                <a:gd name="T58" fmla="*/ 572 w 718"/>
                <a:gd name="T59" fmla="*/ 353 h 359"/>
                <a:gd name="T60" fmla="*/ 573 w 718"/>
                <a:gd name="T61" fmla="*/ 351 h 359"/>
                <a:gd name="T62" fmla="*/ 574 w 718"/>
                <a:gd name="T63" fmla="*/ 347 h 359"/>
                <a:gd name="T64" fmla="*/ 574 w 718"/>
                <a:gd name="T65" fmla="*/ 239 h 359"/>
                <a:gd name="T66" fmla="*/ 706 w 718"/>
                <a:gd name="T67" fmla="*/ 239 h 359"/>
                <a:gd name="T68" fmla="*/ 711 w 718"/>
                <a:gd name="T69" fmla="*/ 238 h 359"/>
                <a:gd name="T70" fmla="*/ 714 w 718"/>
                <a:gd name="T71" fmla="*/ 235 h 359"/>
                <a:gd name="T72" fmla="*/ 717 w 718"/>
                <a:gd name="T73" fmla="*/ 232 h 359"/>
                <a:gd name="T74" fmla="*/ 718 w 718"/>
                <a:gd name="T75" fmla="*/ 227 h 359"/>
                <a:gd name="T76" fmla="*/ 718 w 718"/>
                <a:gd name="T77" fmla="*/ 12 h 359"/>
                <a:gd name="T78" fmla="*/ 717 w 718"/>
                <a:gd name="T79" fmla="*/ 7 h 359"/>
                <a:gd name="T80" fmla="*/ 714 w 718"/>
                <a:gd name="T81" fmla="*/ 3 h 359"/>
                <a:gd name="T82" fmla="*/ 711 w 718"/>
                <a:gd name="T83" fmla="*/ 0 h 359"/>
                <a:gd name="T84" fmla="*/ 706 w 718"/>
                <a:gd name="T85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18" h="359">
                  <a:moveTo>
                    <a:pt x="706" y="0"/>
                  </a:moveTo>
                  <a:lnTo>
                    <a:pt x="247" y="0"/>
                  </a:lnTo>
                  <a:lnTo>
                    <a:pt x="138" y="81"/>
                  </a:lnTo>
                  <a:lnTo>
                    <a:pt x="135" y="83"/>
                  </a:lnTo>
                  <a:lnTo>
                    <a:pt x="130" y="83"/>
                  </a:lnTo>
                  <a:lnTo>
                    <a:pt x="128" y="83"/>
                  </a:lnTo>
                  <a:lnTo>
                    <a:pt x="126" y="82"/>
                  </a:lnTo>
                  <a:lnTo>
                    <a:pt x="123" y="80"/>
                  </a:lnTo>
                  <a:lnTo>
                    <a:pt x="121" y="77"/>
                  </a:lnTo>
                  <a:lnTo>
                    <a:pt x="120" y="75"/>
                  </a:lnTo>
                  <a:lnTo>
                    <a:pt x="118" y="71"/>
                  </a:lnTo>
                  <a:lnTo>
                    <a:pt x="118" y="0"/>
                  </a:lnTo>
                  <a:lnTo>
                    <a:pt x="11" y="0"/>
                  </a:lnTo>
                  <a:lnTo>
                    <a:pt x="7" y="0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2"/>
                  </a:lnTo>
                  <a:lnTo>
                    <a:pt x="0" y="227"/>
                  </a:lnTo>
                  <a:lnTo>
                    <a:pt x="0" y="232"/>
                  </a:lnTo>
                  <a:lnTo>
                    <a:pt x="3" y="235"/>
                  </a:lnTo>
                  <a:lnTo>
                    <a:pt x="7" y="238"/>
                  </a:lnTo>
                  <a:lnTo>
                    <a:pt x="11" y="239"/>
                  </a:lnTo>
                  <a:lnTo>
                    <a:pt x="425" y="239"/>
                  </a:lnTo>
                  <a:lnTo>
                    <a:pt x="554" y="356"/>
                  </a:lnTo>
                  <a:lnTo>
                    <a:pt x="557" y="358"/>
                  </a:lnTo>
                  <a:lnTo>
                    <a:pt x="562" y="359"/>
                  </a:lnTo>
                  <a:lnTo>
                    <a:pt x="565" y="359"/>
                  </a:lnTo>
                  <a:lnTo>
                    <a:pt x="567" y="358"/>
                  </a:lnTo>
                  <a:lnTo>
                    <a:pt x="569" y="356"/>
                  </a:lnTo>
                  <a:lnTo>
                    <a:pt x="572" y="353"/>
                  </a:lnTo>
                  <a:lnTo>
                    <a:pt x="573" y="351"/>
                  </a:lnTo>
                  <a:lnTo>
                    <a:pt x="574" y="347"/>
                  </a:lnTo>
                  <a:lnTo>
                    <a:pt x="574" y="239"/>
                  </a:lnTo>
                  <a:lnTo>
                    <a:pt x="706" y="239"/>
                  </a:lnTo>
                  <a:lnTo>
                    <a:pt x="711" y="238"/>
                  </a:lnTo>
                  <a:lnTo>
                    <a:pt x="714" y="235"/>
                  </a:lnTo>
                  <a:lnTo>
                    <a:pt x="717" y="232"/>
                  </a:lnTo>
                  <a:lnTo>
                    <a:pt x="718" y="227"/>
                  </a:lnTo>
                  <a:lnTo>
                    <a:pt x="718" y="12"/>
                  </a:lnTo>
                  <a:lnTo>
                    <a:pt x="717" y="7"/>
                  </a:lnTo>
                  <a:lnTo>
                    <a:pt x="714" y="3"/>
                  </a:lnTo>
                  <a:lnTo>
                    <a:pt x="711" y="0"/>
                  </a:lnTo>
                  <a:lnTo>
                    <a:pt x="7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3130">
              <a:extLst>
                <a:ext uri="{FF2B5EF4-FFF2-40B4-BE49-F238E27FC236}">
                  <a16:creationId xmlns="" xmlns:a16="http://schemas.microsoft.com/office/drawing/2014/main" id="{7F98B0C2-6C98-489A-832C-8AEB733BE2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1701" y="1930400"/>
              <a:ext cx="285750" cy="152400"/>
            </a:xfrm>
            <a:custGeom>
              <a:avLst/>
              <a:gdLst>
                <a:gd name="T0" fmla="*/ 706 w 718"/>
                <a:gd name="T1" fmla="*/ 0 h 383"/>
                <a:gd name="T2" fmla="*/ 11 w 718"/>
                <a:gd name="T3" fmla="*/ 0 h 383"/>
                <a:gd name="T4" fmla="*/ 7 w 718"/>
                <a:gd name="T5" fmla="*/ 2 h 383"/>
                <a:gd name="T6" fmla="*/ 3 w 718"/>
                <a:gd name="T7" fmla="*/ 4 h 383"/>
                <a:gd name="T8" fmla="*/ 0 w 718"/>
                <a:gd name="T9" fmla="*/ 8 h 383"/>
                <a:gd name="T10" fmla="*/ 0 w 718"/>
                <a:gd name="T11" fmla="*/ 12 h 383"/>
                <a:gd name="T12" fmla="*/ 0 w 718"/>
                <a:gd name="T13" fmla="*/ 251 h 383"/>
                <a:gd name="T14" fmla="*/ 0 w 718"/>
                <a:gd name="T15" fmla="*/ 256 h 383"/>
                <a:gd name="T16" fmla="*/ 3 w 718"/>
                <a:gd name="T17" fmla="*/ 260 h 383"/>
                <a:gd name="T18" fmla="*/ 7 w 718"/>
                <a:gd name="T19" fmla="*/ 262 h 383"/>
                <a:gd name="T20" fmla="*/ 11 w 718"/>
                <a:gd name="T21" fmla="*/ 263 h 383"/>
                <a:gd name="T22" fmla="*/ 130 w 718"/>
                <a:gd name="T23" fmla="*/ 263 h 383"/>
                <a:gd name="T24" fmla="*/ 142 w 718"/>
                <a:gd name="T25" fmla="*/ 263 h 383"/>
                <a:gd name="T26" fmla="*/ 142 w 718"/>
                <a:gd name="T27" fmla="*/ 275 h 383"/>
                <a:gd name="T28" fmla="*/ 142 w 718"/>
                <a:gd name="T29" fmla="*/ 360 h 383"/>
                <a:gd name="T30" fmla="*/ 142 w 718"/>
                <a:gd name="T31" fmla="*/ 383 h 383"/>
                <a:gd name="T32" fmla="*/ 207 w 718"/>
                <a:gd name="T33" fmla="*/ 336 h 383"/>
                <a:gd name="T34" fmla="*/ 233 w 718"/>
                <a:gd name="T35" fmla="*/ 317 h 383"/>
                <a:gd name="T36" fmla="*/ 299 w 718"/>
                <a:gd name="T37" fmla="*/ 266 h 383"/>
                <a:gd name="T38" fmla="*/ 299 w 718"/>
                <a:gd name="T39" fmla="*/ 266 h 383"/>
                <a:gd name="T40" fmla="*/ 299 w 718"/>
                <a:gd name="T41" fmla="*/ 266 h 383"/>
                <a:gd name="T42" fmla="*/ 303 w 718"/>
                <a:gd name="T43" fmla="*/ 263 h 383"/>
                <a:gd name="T44" fmla="*/ 306 w 718"/>
                <a:gd name="T45" fmla="*/ 263 h 383"/>
                <a:gd name="T46" fmla="*/ 706 w 718"/>
                <a:gd name="T47" fmla="*/ 263 h 383"/>
                <a:gd name="T48" fmla="*/ 711 w 718"/>
                <a:gd name="T49" fmla="*/ 262 h 383"/>
                <a:gd name="T50" fmla="*/ 714 w 718"/>
                <a:gd name="T51" fmla="*/ 260 h 383"/>
                <a:gd name="T52" fmla="*/ 717 w 718"/>
                <a:gd name="T53" fmla="*/ 256 h 383"/>
                <a:gd name="T54" fmla="*/ 718 w 718"/>
                <a:gd name="T55" fmla="*/ 251 h 383"/>
                <a:gd name="T56" fmla="*/ 718 w 718"/>
                <a:gd name="T57" fmla="*/ 12 h 383"/>
                <a:gd name="T58" fmla="*/ 717 w 718"/>
                <a:gd name="T59" fmla="*/ 8 h 383"/>
                <a:gd name="T60" fmla="*/ 714 w 718"/>
                <a:gd name="T61" fmla="*/ 4 h 383"/>
                <a:gd name="T62" fmla="*/ 711 w 718"/>
                <a:gd name="T63" fmla="*/ 2 h 383"/>
                <a:gd name="T64" fmla="*/ 706 w 718"/>
                <a:gd name="T65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18" h="383">
                  <a:moveTo>
                    <a:pt x="706" y="0"/>
                  </a:moveTo>
                  <a:lnTo>
                    <a:pt x="11" y="0"/>
                  </a:lnTo>
                  <a:lnTo>
                    <a:pt x="7" y="2"/>
                  </a:lnTo>
                  <a:lnTo>
                    <a:pt x="3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251"/>
                  </a:lnTo>
                  <a:lnTo>
                    <a:pt x="0" y="256"/>
                  </a:lnTo>
                  <a:lnTo>
                    <a:pt x="3" y="260"/>
                  </a:lnTo>
                  <a:lnTo>
                    <a:pt x="7" y="262"/>
                  </a:lnTo>
                  <a:lnTo>
                    <a:pt x="11" y="263"/>
                  </a:lnTo>
                  <a:lnTo>
                    <a:pt x="130" y="263"/>
                  </a:lnTo>
                  <a:lnTo>
                    <a:pt x="142" y="263"/>
                  </a:lnTo>
                  <a:lnTo>
                    <a:pt x="142" y="275"/>
                  </a:lnTo>
                  <a:lnTo>
                    <a:pt x="142" y="360"/>
                  </a:lnTo>
                  <a:lnTo>
                    <a:pt x="142" y="383"/>
                  </a:lnTo>
                  <a:lnTo>
                    <a:pt x="207" y="336"/>
                  </a:lnTo>
                  <a:lnTo>
                    <a:pt x="233" y="317"/>
                  </a:lnTo>
                  <a:lnTo>
                    <a:pt x="299" y="266"/>
                  </a:lnTo>
                  <a:lnTo>
                    <a:pt x="299" y="266"/>
                  </a:lnTo>
                  <a:lnTo>
                    <a:pt x="299" y="266"/>
                  </a:lnTo>
                  <a:lnTo>
                    <a:pt x="303" y="263"/>
                  </a:lnTo>
                  <a:lnTo>
                    <a:pt x="306" y="263"/>
                  </a:lnTo>
                  <a:lnTo>
                    <a:pt x="706" y="263"/>
                  </a:lnTo>
                  <a:lnTo>
                    <a:pt x="711" y="262"/>
                  </a:lnTo>
                  <a:lnTo>
                    <a:pt x="714" y="260"/>
                  </a:lnTo>
                  <a:lnTo>
                    <a:pt x="717" y="256"/>
                  </a:lnTo>
                  <a:lnTo>
                    <a:pt x="718" y="251"/>
                  </a:lnTo>
                  <a:lnTo>
                    <a:pt x="718" y="12"/>
                  </a:lnTo>
                  <a:lnTo>
                    <a:pt x="717" y="8"/>
                  </a:lnTo>
                  <a:lnTo>
                    <a:pt x="714" y="4"/>
                  </a:lnTo>
                  <a:lnTo>
                    <a:pt x="711" y="2"/>
                  </a:lnTo>
                  <a:lnTo>
                    <a:pt x="7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7628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842F815E-1EBB-4835-98A6-76EC30982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F361-FF01-4EFF-B8C4-F84CB59E3A85}" type="datetime1">
              <a:rPr lang="en-US" smtClean="0"/>
              <a:t>7/21/2022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EB34E905-E329-4634-A423-59886F331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B7FB-DB05-4EC1-88BB-396A86FF9939}" type="slidenum">
              <a:rPr lang="en-US" smtClean="0"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2DFED2E-4FC4-4BFA-B0F6-416865C178E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609398"/>
          </a:xfrm>
        </p:spPr>
        <p:txBody>
          <a:bodyPr lIns="0" tIns="0" rIns="0" bIns="0" anchor="t">
            <a:spAutoFit/>
          </a:bodyPr>
          <a:lstStyle/>
          <a:p>
            <a:r>
              <a:rPr lang="en-US" dirty="0"/>
              <a:t>Analytics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15D02EF9-D71F-44D0-A611-9F2BF8D7D8D0}"/>
              </a:ext>
            </a:extLst>
          </p:cNvPr>
          <p:cNvCxnSpPr>
            <a:cxnSpLocks/>
          </p:cNvCxnSpPr>
          <p:nvPr/>
        </p:nvCxnSpPr>
        <p:spPr>
          <a:xfrm>
            <a:off x="4377574" y="1751010"/>
            <a:ext cx="0" cy="38110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08F26091-FF78-4732-A073-49E8720D5394}"/>
              </a:ext>
            </a:extLst>
          </p:cNvPr>
          <p:cNvGrpSpPr/>
          <p:nvPr/>
        </p:nvGrpSpPr>
        <p:grpSpPr>
          <a:xfrm>
            <a:off x="509546" y="2243633"/>
            <a:ext cx="3541798" cy="2843607"/>
            <a:chOff x="496803" y="2193033"/>
            <a:chExt cx="3541798" cy="2843607"/>
          </a:xfrm>
        </p:grpSpPr>
        <p:grpSp>
          <p:nvGrpSpPr>
            <p:cNvPr id="111" name="Group 110">
              <a:extLst>
                <a:ext uri="{FF2B5EF4-FFF2-40B4-BE49-F238E27FC236}">
                  <a16:creationId xmlns="" xmlns:a16="http://schemas.microsoft.com/office/drawing/2014/main" id="{501AA409-B94E-4941-B5C7-1978F74D66FF}"/>
                </a:ext>
              </a:extLst>
            </p:cNvPr>
            <p:cNvGrpSpPr/>
            <p:nvPr/>
          </p:nvGrpSpPr>
          <p:grpSpPr>
            <a:xfrm>
              <a:off x="1930788" y="2193033"/>
              <a:ext cx="673828" cy="673128"/>
              <a:chOff x="-6280150" y="376238"/>
              <a:chExt cx="6115050" cy="6108700"/>
            </a:xfrm>
            <a:solidFill>
              <a:schemeClr val="accent4"/>
            </a:solidFill>
          </p:grpSpPr>
          <p:sp>
            <p:nvSpPr>
              <p:cNvPr id="112" name="Freeform 5">
                <a:extLst>
                  <a:ext uri="{FF2B5EF4-FFF2-40B4-BE49-F238E27FC236}">
                    <a16:creationId xmlns="" xmlns:a16="http://schemas.microsoft.com/office/drawing/2014/main" id="{24B8185B-B501-4A01-B8A5-AF2926E0EC3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6280150" y="376238"/>
                <a:ext cx="6115050" cy="6108700"/>
              </a:xfrm>
              <a:custGeom>
                <a:avLst/>
                <a:gdLst>
                  <a:gd name="T0" fmla="*/ 2036 w 2048"/>
                  <a:gd name="T1" fmla="*/ 376 h 2048"/>
                  <a:gd name="T2" fmla="*/ 1672 w 2048"/>
                  <a:gd name="T3" fmla="*/ 12 h 2048"/>
                  <a:gd name="T4" fmla="*/ 1644 w 2048"/>
                  <a:gd name="T5" fmla="*/ 0 h 2048"/>
                  <a:gd name="T6" fmla="*/ 456 w 2048"/>
                  <a:gd name="T7" fmla="*/ 0 h 2048"/>
                  <a:gd name="T8" fmla="*/ 336 w 2048"/>
                  <a:gd name="T9" fmla="*/ 120 h 2048"/>
                  <a:gd name="T10" fmla="*/ 336 w 2048"/>
                  <a:gd name="T11" fmla="*/ 196 h 2048"/>
                  <a:gd name="T12" fmla="*/ 0 w 2048"/>
                  <a:gd name="T13" fmla="*/ 688 h 2048"/>
                  <a:gd name="T14" fmla="*/ 40 w 2048"/>
                  <a:gd name="T15" fmla="*/ 728 h 2048"/>
                  <a:gd name="T16" fmla="*/ 528 w 2048"/>
                  <a:gd name="T17" fmla="*/ 728 h 2048"/>
                  <a:gd name="T18" fmla="*/ 568 w 2048"/>
                  <a:gd name="T19" fmla="*/ 688 h 2048"/>
                  <a:gd name="T20" fmla="*/ 568 w 2048"/>
                  <a:gd name="T21" fmla="*/ 200 h 2048"/>
                  <a:gd name="T22" fmla="*/ 528 w 2048"/>
                  <a:gd name="T23" fmla="*/ 160 h 2048"/>
                  <a:gd name="T24" fmla="*/ 416 w 2048"/>
                  <a:gd name="T25" fmla="*/ 172 h 2048"/>
                  <a:gd name="T26" fmla="*/ 416 w 2048"/>
                  <a:gd name="T27" fmla="*/ 120 h 2048"/>
                  <a:gd name="T28" fmla="*/ 456 w 2048"/>
                  <a:gd name="T29" fmla="*/ 80 h 2048"/>
                  <a:gd name="T30" fmla="*/ 1604 w 2048"/>
                  <a:gd name="T31" fmla="*/ 80 h 2048"/>
                  <a:gd name="T32" fmla="*/ 1604 w 2048"/>
                  <a:gd name="T33" fmla="*/ 324 h 2048"/>
                  <a:gd name="T34" fmla="*/ 1724 w 2048"/>
                  <a:gd name="T35" fmla="*/ 444 h 2048"/>
                  <a:gd name="T36" fmla="*/ 1968 w 2048"/>
                  <a:gd name="T37" fmla="*/ 444 h 2048"/>
                  <a:gd name="T38" fmla="*/ 1968 w 2048"/>
                  <a:gd name="T39" fmla="*/ 1928 h 2048"/>
                  <a:gd name="T40" fmla="*/ 1928 w 2048"/>
                  <a:gd name="T41" fmla="*/ 1968 h 2048"/>
                  <a:gd name="T42" fmla="*/ 456 w 2048"/>
                  <a:gd name="T43" fmla="*/ 1968 h 2048"/>
                  <a:gd name="T44" fmla="*/ 416 w 2048"/>
                  <a:gd name="T45" fmla="*/ 1928 h 2048"/>
                  <a:gd name="T46" fmla="*/ 416 w 2048"/>
                  <a:gd name="T47" fmla="*/ 1585 h 2048"/>
                  <a:gd name="T48" fmla="*/ 376 w 2048"/>
                  <a:gd name="T49" fmla="*/ 1545 h 2048"/>
                  <a:gd name="T50" fmla="*/ 336 w 2048"/>
                  <a:gd name="T51" fmla="*/ 1585 h 2048"/>
                  <a:gd name="T52" fmla="*/ 336 w 2048"/>
                  <a:gd name="T53" fmla="*/ 1928 h 2048"/>
                  <a:gd name="T54" fmla="*/ 456 w 2048"/>
                  <a:gd name="T55" fmla="*/ 2048 h 2048"/>
                  <a:gd name="T56" fmla="*/ 1928 w 2048"/>
                  <a:gd name="T57" fmla="*/ 2048 h 2048"/>
                  <a:gd name="T58" fmla="*/ 2048 w 2048"/>
                  <a:gd name="T59" fmla="*/ 1928 h 2048"/>
                  <a:gd name="T60" fmla="*/ 2048 w 2048"/>
                  <a:gd name="T61" fmla="*/ 404 h 2048"/>
                  <a:gd name="T62" fmla="*/ 2036 w 2048"/>
                  <a:gd name="T63" fmla="*/ 376 h 2048"/>
                  <a:gd name="T64" fmla="*/ 488 w 2048"/>
                  <a:gd name="T65" fmla="*/ 648 h 2048"/>
                  <a:gd name="T66" fmla="*/ 82 w 2048"/>
                  <a:gd name="T67" fmla="*/ 648 h 2048"/>
                  <a:gd name="T68" fmla="*/ 488 w 2048"/>
                  <a:gd name="T69" fmla="*/ 242 h 2048"/>
                  <a:gd name="T70" fmla="*/ 488 w 2048"/>
                  <a:gd name="T71" fmla="*/ 648 h 2048"/>
                  <a:gd name="T72" fmla="*/ 1684 w 2048"/>
                  <a:gd name="T73" fmla="*/ 324 h 2048"/>
                  <a:gd name="T74" fmla="*/ 1684 w 2048"/>
                  <a:gd name="T75" fmla="*/ 137 h 2048"/>
                  <a:gd name="T76" fmla="*/ 1911 w 2048"/>
                  <a:gd name="T77" fmla="*/ 364 h 2048"/>
                  <a:gd name="T78" fmla="*/ 1724 w 2048"/>
                  <a:gd name="T79" fmla="*/ 364 h 2048"/>
                  <a:gd name="T80" fmla="*/ 1684 w 2048"/>
                  <a:gd name="T81" fmla="*/ 324 h 2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48" h="2048">
                    <a:moveTo>
                      <a:pt x="2036" y="376"/>
                    </a:moveTo>
                    <a:cubicBezTo>
                      <a:pt x="1672" y="12"/>
                      <a:pt x="1672" y="12"/>
                      <a:pt x="1672" y="12"/>
                    </a:cubicBezTo>
                    <a:cubicBezTo>
                      <a:pt x="1665" y="4"/>
                      <a:pt x="1655" y="0"/>
                      <a:pt x="1644" y="0"/>
                    </a:cubicBezTo>
                    <a:cubicBezTo>
                      <a:pt x="456" y="0"/>
                      <a:pt x="456" y="0"/>
                      <a:pt x="456" y="0"/>
                    </a:cubicBezTo>
                    <a:cubicBezTo>
                      <a:pt x="390" y="0"/>
                      <a:pt x="336" y="54"/>
                      <a:pt x="336" y="120"/>
                    </a:cubicBezTo>
                    <a:cubicBezTo>
                      <a:pt x="336" y="196"/>
                      <a:pt x="336" y="196"/>
                      <a:pt x="336" y="196"/>
                    </a:cubicBezTo>
                    <a:cubicBezTo>
                      <a:pt x="140" y="273"/>
                      <a:pt x="0" y="465"/>
                      <a:pt x="0" y="688"/>
                    </a:cubicBezTo>
                    <a:cubicBezTo>
                      <a:pt x="0" y="710"/>
                      <a:pt x="18" y="728"/>
                      <a:pt x="40" y="728"/>
                    </a:cubicBezTo>
                    <a:cubicBezTo>
                      <a:pt x="528" y="728"/>
                      <a:pt x="528" y="728"/>
                      <a:pt x="528" y="728"/>
                    </a:cubicBezTo>
                    <a:cubicBezTo>
                      <a:pt x="550" y="728"/>
                      <a:pt x="568" y="710"/>
                      <a:pt x="568" y="688"/>
                    </a:cubicBezTo>
                    <a:cubicBezTo>
                      <a:pt x="568" y="200"/>
                      <a:pt x="568" y="200"/>
                      <a:pt x="568" y="200"/>
                    </a:cubicBezTo>
                    <a:cubicBezTo>
                      <a:pt x="568" y="178"/>
                      <a:pt x="550" y="160"/>
                      <a:pt x="528" y="160"/>
                    </a:cubicBezTo>
                    <a:cubicBezTo>
                      <a:pt x="490" y="160"/>
                      <a:pt x="452" y="164"/>
                      <a:pt x="416" y="172"/>
                    </a:cubicBezTo>
                    <a:cubicBezTo>
                      <a:pt x="416" y="120"/>
                      <a:pt x="416" y="120"/>
                      <a:pt x="416" y="120"/>
                    </a:cubicBezTo>
                    <a:cubicBezTo>
                      <a:pt x="416" y="98"/>
                      <a:pt x="434" y="80"/>
                      <a:pt x="456" y="80"/>
                    </a:cubicBezTo>
                    <a:cubicBezTo>
                      <a:pt x="1604" y="80"/>
                      <a:pt x="1604" y="80"/>
                      <a:pt x="1604" y="80"/>
                    </a:cubicBezTo>
                    <a:cubicBezTo>
                      <a:pt x="1604" y="324"/>
                      <a:pt x="1604" y="324"/>
                      <a:pt x="1604" y="324"/>
                    </a:cubicBezTo>
                    <a:cubicBezTo>
                      <a:pt x="1604" y="390"/>
                      <a:pt x="1658" y="444"/>
                      <a:pt x="1724" y="444"/>
                    </a:cubicBezTo>
                    <a:cubicBezTo>
                      <a:pt x="1968" y="444"/>
                      <a:pt x="1968" y="444"/>
                      <a:pt x="1968" y="444"/>
                    </a:cubicBezTo>
                    <a:cubicBezTo>
                      <a:pt x="1968" y="1928"/>
                      <a:pt x="1968" y="1928"/>
                      <a:pt x="1968" y="1928"/>
                    </a:cubicBezTo>
                    <a:cubicBezTo>
                      <a:pt x="1968" y="1950"/>
                      <a:pt x="1950" y="1968"/>
                      <a:pt x="1928" y="1968"/>
                    </a:cubicBezTo>
                    <a:cubicBezTo>
                      <a:pt x="456" y="1968"/>
                      <a:pt x="456" y="1968"/>
                      <a:pt x="456" y="1968"/>
                    </a:cubicBezTo>
                    <a:cubicBezTo>
                      <a:pt x="434" y="1968"/>
                      <a:pt x="416" y="1950"/>
                      <a:pt x="416" y="1928"/>
                    </a:cubicBezTo>
                    <a:cubicBezTo>
                      <a:pt x="416" y="1585"/>
                      <a:pt x="416" y="1585"/>
                      <a:pt x="416" y="1585"/>
                    </a:cubicBezTo>
                    <a:cubicBezTo>
                      <a:pt x="416" y="1563"/>
                      <a:pt x="398" y="1545"/>
                      <a:pt x="376" y="1545"/>
                    </a:cubicBezTo>
                    <a:cubicBezTo>
                      <a:pt x="354" y="1545"/>
                      <a:pt x="336" y="1563"/>
                      <a:pt x="336" y="1585"/>
                    </a:cubicBezTo>
                    <a:cubicBezTo>
                      <a:pt x="336" y="1928"/>
                      <a:pt x="336" y="1928"/>
                      <a:pt x="336" y="1928"/>
                    </a:cubicBezTo>
                    <a:cubicBezTo>
                      <a:pt x="336" y="1994"/>
                      <a:pt x="390" y="2048"/>
                      <a:pt x="456" y="2048"/>
                    </a:cubicBezTo>
                    <a:cubicBezTo>
                      <a:pt x="1928" y="2048"/>
                      <a:pt x="1928" y="2048"/>
                      <a:pt x="1928" y="2048"/>
                    </a:cubicBezTo>
                    <a:cubicBezTo>
                      <a:pt x="1994" y="2048"/>
                      <a:pt x="2048" y="1994"/>
                      <a:pt x="2048" y="1928"/>
                    </a:cubicBezTo>
                    <a:cubicBezTo>
                      <a:pt x="2048" y="404"/>
                      <a:pt x="2048" y="404"/>
                      <a:pt x="2048" y="404"/>
                    </a:cubicBezTo>
                    <a:cubicBezTo>
                      <a:pt x="2048" y="393"/>
                      <a:pt x="2044" y="383"/>
                      <a:pt x="2036" y="376"/>
                    </a:cubicBezTo>
                    <a:close/>
                    <a:moveTo>
                      <a:pt x="488" y="648"/>
                    </a:moveTo>
                    <a:cubicBezTo>
                      <a:pt x="82" y="648"/>
                      <a:pt x="82" y="648"/>
                      <a:pt x="82" y="648"/>
                    </a:cubicBezTo>
                    <a:cubicBezTo>
                      <a:pt x="101" y="433"/>
                      <a:pt x="273" y="261"/>
                      <a:pt x="488" y="242"/>
                    </a:cubicBezTo>
                    <a:cubicBezTo>
                      <a:pt x="488" y="648"/>
                      <a:pt x="488" y="648"/>
                      <a:pt x="488" y="648"/>
                    </a:cubicBezTo>
                    <a:close/>
                    <a:moveTo>
                      <a:pt x="1684" y="324"/>
                    </a:moveTo>
                    <a:cubicBezTo>
                      <a:pt x="1684" y="137"/>
                      <a:pt x="1684" y="137"/>
                      <a:pt x="1684" y="137"/>
                    </a:cubicBezTo>
                    <a:cubicBezTo>
                      <a:pt x="1911" y="364"/>
                      <a:pt x="1911" y="364"/>
                      <a:pt x="1911" y="364"/>
                    </a:cubicBezTo>
                    <a:cubicBezTo>
                      <a:pt x="1724" y="364"/>
                      <a:pt x="1724" y="364"/>
                      <a:pt x="1724" y="364"/>
                    </a:cubicBezTo>
                    <a:cubicBezTo>
                      <a:pt x="1702" y="364"/>
                      <a:pt x="1684" y="346"/>
                      <a:pt x="1684" y="3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6">
                <a:extLst>
                  <a:ext uri="{FF2B5EF4-FFF2-40B4-BE49-F238E27FC236}">
                    <a16:creationId xmlns="" xmlns:a16="http://schemas.microsoft.com/office/drawing/2014/main" id="{0C25D069-10DC-4445-ADA8-B5A0623FDC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276850" y="4551363"/>
                <a:ext cx="238125" cy="239713"/>
              </a:xfrm>
              <a:custGeom>
                <a:avLst/>
                <a:gdLst>
                  <a:gd name="T0" fmla="*/ 12 w 80"/>
                  <a:gd name="T1" fmla="*/ 12 h 80"/>
                  <a:gd name="T2" fmla="*/ 0 w 80"/>
                  <a:gd name="T3" fmla="*/ 40 h 80"/>
                  <a:gd name="T4" fmla="*/ 12 w 80"/>
                  <a:gd name="T5" fmla="*/ 68 h 80"/>
                  <a:gd name="T6" fmla="*/ 40 w 80"/>
                  <a:gd name="T7" fmla="*/ 80 h 80"/>
                  <a:gd name="T8" fmla="*/ 68 w 80"/>
                  <a:gd name="T9" fmla="*/ 68 h 80"/>
                  <a:gd name="T10" fmla="*/ 80 w 80"/>
                  <a:gd name="T11" fmla="*/ 40 h 80"/>
                  <a:gd name="T12" fmla="*/ 68 w 80"/>
                  <a:gd name="T13" fmla="*/ 12 h 80"/>
                  <a:gd name="T14" fmla="*/ 40 w 80"/>
                  <a:gd name="T15" fmla="*/ 0 h 80"/>
                  <a:gd name="T16" fmla="*/ 12 w 80"/>
                  <a:gd name="T17" fmla="*/ 12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80">
                    <a:moveTo>
                      <a:pt x="12" y="12"/>
                    </a:moveTo>
                    <a:cubicBezTo>
                      <a:pt x="4" y="19"/>
                      <a:pt x="0" y="29"/>
                      <a:pt x="0" y="40"/>
                    </a:cubicBezTo>
                    <a:cubicBezTo>
                      <a:pt x="0" y="51"/>
                      <a:pt x="4" y="61"/>
                      <a:pt x="12" y="68"/>
                    </a:cubicBezTo>
                    <a:cubicBezTo>
                      <a:pt x="19" y="76"/>
                      <a:pt x="29" y="80"/>
                      <a:pt x="40" y="80"/>
                    </a:cubicBezTo>
                    <a:cubicBezTo>
                      <a:pt x="51" y="80"/>
                      <a:pt x="61" y="76"/>
                      <a:pt x="68" y="68"/>
                    </a:cubicBezTo>
                    <a:cubicBezTo>
                      <a:pt x="76" y="61"/>
                      <a:pt x="80" y="51"/>
                      <a:pt x="80" y="40"/>
                    </a:cubicBezTo>
                    <a:cubicBezTo>
                      <a:pt x="80" y="29"/>
                      <a:pt x="76" y="19"/>
                      <a:pt x="68" y="12"/>
                    </a:cubicBezTo>
                    <a:cubicBezTo>
                      <a:pt x="61" y="4"/>
                      <a:pt x="51" y="0"/>
                      <a:pt x="40" y="0"/>
                    </a:cubicBezTo>
                    <a:cubicBezTo>
                      <a:pt x="29" y="0"/>
                      <a:pt x="19" y="4"/>
                      <a:pt x="1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7">
                <a:extLst>
                  <a:ext uri="{FF2B5EF4-FFF2-40B4-BE49-F238E27FC236}">
                    <a16:creationId xmlns="" xmlns:a16="http://schemas.microsoft.com/office/drawing/2014/main" id="{75A075CE-D682-4F2D-B86C-DDC06AE307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5853113" y="1279526"/>
                <a:ext cx="3155950" cy="3152775"/>
              </a:xfrm>
              <a:custGeom>
                <a:avLst/>
                <a:gdLst>
                  <a:gd name="T0" fmla="*/ 1057 w 1057"/>
                  <a:gd name="T1" fmla="*/ 529 h 1057"/>
                  <a:gd name="T2" fmla="*/ 529 w 1057"/>
                  <a:gd name="T3" fmla="*/ 0 h 1057"/>
                  <a:gd name="T4" fmla="*/ 489 w 1057"/>
                  <a:gd name="T5" fmla="*/ 40 h 1057"/>
                  <a:gd name="T6" fmla="*/ 489 w 1057"/>
                  <a:gd name="T7" fmla="*/ 489 h 1057"/>
                  <a:gd name="T8" fmla="*/ 40 w 1057"/>
                  <a:gd name="T9" fmla="*/ 489 h 1057"/>
                  <a:gd name="T10" fmla="*/ 0 w 1057"/>
                  <a:gd name="T11" fmla="*/ 529 h 1057"/>
                  <a:gd name="T12" fmla="*/ 529 w 1057"/>
                  <a:gd name="T13" fmla="*/ 1057 h 1057"/>
                  <a:gd name="T14" fmla="*/ 1057 w 1057"/>
                  <a:gd name="T15" fmla="*/ 529 h 1057"/>
                  <a:gd name="T16" fmla="*/ 816 w 1057"/>
                  <a:gd name="T17" fmla="*/ 185 h 1057"/>
                  <a:gd name="T18" fmla="*/ 569 w 1057"/>
                  <a:gd name="T19" fmla="*/ 432 h 1057"/>
                  <a:gd name="T20" fmla="*/ 569 w 1057"/>
                  <a:gd name="T21" fmla="*/ 82 h 1057"/>
                  <a:gd name="T22" fmla="*/ 816 w 1057"/>
                  <a:gd name="T23" fmla="*/ 185 h 1057"/>
                  <a:gd name="T24" fmla="*/ 82 w 1057"/>
                  <a:gd name="T25" fmla="*/ 569 h 1057"/>
                  <a:gd name="T26" fmla="*/ 529 w 1057"/>
                  <a:gd name="T27" fmla="*/ 569 h 1057"/>
                  <a:gd name="T28" fmla="*/ 557 w 1057"/>
                  <a:gd name="T29" fmla="*/ 557 h 1057"/>
                  <a:gd name="T30" fmla="*/ 557 w 1057"/>
                  <a:gd name="T31" fmla="*/ 557 h 1057"/>
                  <a:gd name="T32" fmla="*/ 873 w 1057"/>
                  <a:gd name="T33" fmla="*/ 241 h 1057"/>
                  <a:gd name="T34" fmla="*/ 977 w 1057"/>
                  <a:gd name="T35" fmla="*/ 529 h 1057"/>
                  <a:gd name="T36" fmla="*/ 529 w 1057"/>
                  <a:gd name="T37" fmla="*/ 977 h 1057"/>
                  <a:gd name="T38" fmla="*/ 82 w 1057"/>
                  <a:gd name="T39" fmla="*/ 569 h 10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57" h="1057">
                    <a:moveTo>
                      <a:pt x="1057" y="529"/>
                    </a:moveTo>
                    <a:cubicBezTo>
                      <a:pt x="1057" y="237"/>
                      <a:pt x="820" y="0"/>
                      <a:pt x="529" y="0"/>
                    </a:cubicBezTo>
                    <a:cubicBezTo>
                      <a:pt x="507" y="0"/>
                      <a:pt x="489" y="18"/>
                      <a:pt x="489" y="40"/>
                    </a:cubicBezTo>
                    <a:cubicBezTo>
                      <a:pt x="489" y="489"/>
                      <a:pt x="489" y="489"/>
                      <a:pt x="489" y="489"/>
                    </a:cubicBezTo>
                    <a:cubicBezTo>
                      <a:pt x="40" y="489"/>
                      <a:pt x="40" y="489"/>
                      <a:pt x="40" y="489"/>
                    </a:cubicBezTo>
                    <a:cubicBezTo>
                      <a:pt x="18" y="489"/>
                      <a:pt x="0" y="507"/>
                      <a:pt x="0" y="529"/>
                    </a:cubicBezTo>
                    <a:cubicBezTo>
                      <a:pt x="0" y="820"/>
                      <a:pt x="237" y="1057"/>
                      <a:pt x="529" y="1057"/>
                    </a:cubicBezTo>
                    <a:cubicBezTo>
                      <a:pt x="820" y="1057"/>
                      <a:pt x="1057" y="820"/>
                      <a:pt x="1057" y="529"/>
                    </a:cubicBezTo>
                    <a:close/>
                    <a:moveTo>
                      <a:pt x="816" y="185"/>
                    </a:moveTo>
                    <a:cubicBezTo>
                      <a:pt x="569" y="432"/>
                      <a:pt x="569" y="432"/>
                      <a:pt x="569" y="432"/>
                    </a:cubicBezTo>
                    <a:cubicBezTo>
                      <a:pt x="569" y="82"/>
                      <a:pt x="569" y="82"/>
                      <a:pt x="569" y="82"/>
                    </a:cubicBezTo>
                    <a:cubicBezTo>
                      <a:pt x="662" y="90"/>
                      <a:pt x="748" y="128"/>
                      <a:pt x="816" y="185"/>
                    </a:cubicBezTo>
                    <a:close/>
                    <a:moveTo>
                      <a:pt x="82" y="569"/>
                    </a:moveTo>
                    <a:cubicBezTo>
                      <a:pt x="529" y="569"/>
                      <a:pt x="529" y="569"/>
                      <a:pt x="529" y="569"/>
                    </a:cubicBezTo>
                    <a:cubicBezTo>
                      <a:pt x="540" y="569"/>
                      <a:pt x="550" y="564"/>
                      <a:pt x="557" y="557"/>
                    </a:cubicBezTo>
                    <a:cubicBezTo>
                      <a:pt x="557" y="557"/>
                      <a:pt x="557" y="557"/>
                      <a:pt x="557" y="557"/>
                    </a:cubicBezTo>
                    <a:cubicBezTo>
                      <a:pt x="873" y="241"/>
                      <a:pt x="873" y="241"/>
                      <a:pt x="873" y="241"/>
                    </a:cubicBezTo>
                    <a:cubicBezTo>
                      <a:pt x="938" y="319"/>
                      <a:pt x="977" y="419"/>
                      <a:pt x="977" y="529"/>
                    </a:cubicBezTo>
                    <a:cubicBezTo>
                      <a:pt x="977" y="776"/>
                      <a:pt x="776" y="977"/>
                      <a:pt x="529" y="977"/>
                    </a:cubicBezTo>
                    <a:cubicBezTo>
                      <a:pt x="295" y="977"/>
                      <a:pt x="102" y="797"/>
                      <a:pt x="82" y="5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8">
                <a:extLst>
                  <a:ext uri="{FF2B5EF4-FFF2-40B4-BE49-F238E27FC236}">
                    <a16:creationId xmlns="" xmlns:a16="http://schemas.microsoft.com/office/drawing/2014/main" id="{04358D95-825D-4E43-B429-33696C1A57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4440238" y="4140201"/>
                <a:ext cx="3749675" cy="1866900"/>
              </a:xfrm>
              <a:custGeom>
                <a:avLst/>
                <a:gdLst>
                  <a:gd name="T0" fmla="*/ 547 w 1256"/>
                  <a:gd name="T1" fmla="*/ 200 h 626"/>
                  <a:gd name="T2" fmla="*/ 427 w 1256"/>
                  <a:gd name="T3" fmla="*/ 80 h 626"/>
                  <a:gd name="T4" fmla="*/ 307 w 1256"/>
                  <a:gd name="T5" fmla="*/ 200 h 626"/>
                  <a:gd name="T6" fmla="*/ 318 w 1256"/>
                  <a:gd name="T7" fmla="*/ 251 h 626"/>
                  <a:gd name="T8" fmla="*/ 171 w 1256"/>
                  <a:gd name="T9" fmla="*/ 397 h 626"/>
                  <a:gd name="T10" fmla="*/ 120 w 1256"/>
                  <a:gd name="T11" fmla="*/ 386 h 626"/>
                  <a:gd name="T12" fmla="*/ 0 w 1256"/>
                  <a:gd name="T13" fmla="*/ 506 h 626"/>
                  <a:gd name="T14" fmla="*/ 120 w 1256"/>
                  <a:gd name="T15" fmla="*/ 626 h 626"/>
                  <a:gd name="T16" fmla="*/ 240 w 1256"/>
                  <a:gd name="T17" fmla="*/ 506 h 626"/>
                  <a:gd name="T18" fmla="*/ 228 w 1256"/>
                  <a:gd name="T19" fmla="*/ 454 h 626"/>
                  <a:gd name="T20" fmla="*/ 374 w 1256"/>
                  <a:gd name="T21" fmla="*/ 308 h 626"/>
                  <a:gd name="T22" fmla="*/ 427 w 1256"/>
                  <a:gd name="T23" fmla="*/ 320 h 626"/>
                  <a:gd name="T24" fmla="*/ 486 w 1256"/>
                  <a:gd name="T25" fmla="*/ 305 h 626"/>
                  <a:gd name="T26" fmla="*/ 635 w 1256"/>
                  <a:gd name="T27" fmla="*/ 453 h 626"/>
                  <a:gd name="T28" fmla="*/ 623 w 1256"/>
                  <a:gd name="T29" fmla="*/ 506 h 626"/>
                  <a:gd name="T30" fmla="*/ 743 w 1256"/>
                  <a:gd name="T31" fmla="*/ 626 h 626"/>
                  <a:gd name="T32" fmla="*/ 863 w 1256"/>
                  <a:gd name="T33" fmla="*/ 506 h 626"/>
                  <a:gd name="T34" fmla="*/ 852 w 1256"/>
                  <a:gd name="T35" fmla="*/ 455 h 626"/>
                  <a:gd name="T36" fmla="*/ 1080 w 1256"/>
                  <a:gd name="T37" fmla="*/ 226 h 626"/>
                  <a:gd name="T38" fmla="*/ 1136 w 1256"/>
                  <a:gd name="T39" fmla="*/ 240 h 626"/>
                  <a:gd name="T40" fmla="*/ 1256 w 1256"/>
                  <a:gd name="T41" fmla="*/ 120 h 626"/>
                  <a:gd name="T42" fmla="*/ 1136 w 1256"/>
                  <a:gd name="T43" fmla="*/ 0 h 626"/>
                  <a:gd name="T44" fmla="*/ 1016 w 1256"/>
                  <a:gd name="T45" fmla="*/ 120 h 626"/>
                  <a:gd name="T46" fmla="*/ 1026 w 1256"/>
                  <a:gd name="T47" fmla="*/ 167 h 626"/>
                  <a:gd name="T48" fmla="*/ 795 w 1256"/>
                  <a:gd name="T49" fmla="*/ 398 h 626"/>
                  <a:gd name="T50" fmla="*/ 743 w 1256"/>
                  <a:gd name="T51" fmla="*/ 386 h 626"/>
                  <a:gd name="T52" fmla="*/ 692 w 1256"/>
                  <a:gd name="T53" fmla="*/ 397 h 626"/>
                  <a:gd name="T54" fmla="*/ 539 w 1256"/>
                  <a:gd name="T55" fmla="*/ 244 h 626"/>
                  <a:gd name="T56" fmla="*/ 547 w 1256"/>
                  <a:gd name="T57" fmla="*/ 200 h 626"/>
                  <a:gd name="T58" fmla="*/ 120 w 1256"/>
                  <a:gd name="T59" fmla="*/ 546 h 626"/>
                  <a:gd name="T60" fmla="*/ 80 w 1256"/>
                  <a:gd name="T61" fmla="*/ 506 h 626"/>
                  <a:gd name="T62" fmla="*/ 120 w 1256"/>
                  <a:gd name="T63" fmla="*/ 466 h 626"/>
                  <a:gd name="T64" fmla="*/ 147 w 1256"/>
                  <a:gd name="T65" fmla="*/ 477 h 626"/>
                  <a:gd name="T66" fmla="*/ 148 w 1256"/>
                  <a:gd name="T67" fmla="*/ 477 h 626"/>
                  <a:gd name="T68" fmla="*/ 148 w 1256"/>
                  <a:gd name="T69" fmla="*/ 478 h 626"/>
                  <a:gd name="T70" fmla="*/ 160 w 1256"/>
                  <a:gd name="T71" fmla="*/ 506 h 626"/>
                  <a:gd name="T72" fmla="*/ 120 w 1256"/>
                  <a:gd name="T73" fmla="*/ 546 h 626"/>
                  <a:gd name="T74" fmla="*/ 427 w 1256"/>
                  <a:gd name="T75" fmla="*/ 240 h 626"/>
                  <a:gd name="T76" fmla="*/ 387 w 1256"/>
                  <a:gd name="T77" fmla="*/ 200 h 626"/>
                  <a:gd name="T78" fmla="*/ 427 w 1256"/>
                  <a:gd name="T79" fmla="*/ 160 h 626"/>
                  <a:gd name="T80" fmla="*/ 467 w 1256"/>
                  <a:gd name="T81" fmla="*/ 200 h 626"/>
                  <a:gd name="T82" fmla="*/ 427 w 1256"/>
                  <a:gd name="T83" fmla="*/ 240 h 626"/>
                  <a:gd name="T84" fmla="*/ 1136 w 1256"/>
                  <a:gd name="T85" fmla="*/ 80 h 626"/>
                  <a:gd name="T86" fmla="*/ 1176 w 1256"/>
                  <a:gd name="T87" fmla="*/ 120 h 626"/>
                  <a:gd name="T88" fmla="*/ 1136 w 1256"/>
                  <a:gd name="T89" fmla="*/ 160 h 626"/>
                  <a:gd name="T90" fmla="*/ 1096 w 1256"/>
                  <a:gd name="T91" fmla="*/ 120 h 626"/>
                  <a:gd name="T92" fmla="*/ 1136 w 1256"/>
                  <a:gd name="T93" fmla="*/ 80 h 626"/>
                  <a:gd name="T94" fmla="*/ 783 w 1256"/>
                  <a:gd name="T95" fmla="*/ 506 h 626"/>
                  <a:gd name="T96" fmla="*/ 743 w 1256"/>
                  <a:gd name="T97" fmla="*/ 546 h 626"/>
                  <a:gd name="T98" fmla="*/ 703 w 1256"/>
                  <a:gd name="T99" fmla="*/ 506 h 626"/>
                  <a:gd name="T100" fmla="*/ 743 w 1256"/>
                  <a:gd name="T101" fmla="*/ 466 h 626"/>
                  <a:gd name="T102" fmla="*/ 783 w 1256"/>
                  <a:gd name="T103" fmla="*/ 506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56" h="626">
                    <a:moveTo>
                      <a:pt x="547" y="200"/>
                    </a:moveTo>
                    <a:cubicBezTo>
                      <a:pt x="547" y="134"/>
                      <a:pt x="493" y="80"/>
                      <a:pt x="427" y="80"/>
                    </a:cubicBezTo>
                    <a:cubicBezTo>
                      <a:pt x="361" y="80"/>
                      <a:pt x="307" y="134"/>
                      <a:pt x="307" y="200"/>
                    </a:cubicBezTo>
                    <a:cubicBezTo>
                      <a:pt x="307" y="218"/>
                      <a:pt x="311" y="235"/>
                      <a:pt x="318" y="251"/>
                    </a:cubicBezTo>
                    <a:cubicBezTo>
                      <a:pt x="171" y="397"/>
                      <a:pt x="171" y="397"/>
                      <a:pt x="171" y="397"/>
                    </a:cubicBezTo>
                    <a:cubicBezTo>
                      <a:pt x="156" y="390"/>
                      <a:pt x="138" y="386"/>
                      <a:pt x="120" y="386"/>
                    </a:cubicBezTo>
                    <a:cubicBezTo>
                      <a:pt x="53" y="386"/>
                      <a:pt x="0" y="440"/>
                      <a:pt x="0" y="506"/>
                    </a:cubicBezTo>
                    <a:cubicBezTo>
                      <a:pt x="0" y="572"/>
                      <a:pt x="53" y="626"/>
                      <a:pt x="120" y="626"/>
                    </a:cubicBezTo>
                    <a:cubicBezTo>
                      <a:pt x="186" y="626"/>
                      <a:pt x="240" y="572"/>
                      <a:pt x="240" y="506"/>
                    </a:cubicBezTo>
                    <a:cubicBezTo>
                      <a:pt x="240" y="487"/>
                      <a:pt x="235" y="470"/>
                      <a:pt x="228" y="454"/>
                    </a:cubicBezTo>
                    <a:cubicBezTo>
                      <a:pt x="374" y="308"/>
                      <a:pt x="374" y="308"/>
                      <a:pt x="374" y="308"/>
                    </a:cubicBezTo>
                    <a:cubicBezTo>
                      <a:pt x="390" y="316"/>
                      <a:pt x="408" y="320"/>
                      <a:pt x="427" y="320"/>
                    </a:cubicBezTo>
                    <a:cubicBezTo>
                      <a:pt x="448" y="320"/>
                      <a:pt x="469" y="315"/>
                      <a:pt x="486" y="305"/>
                    </a:cubicBezTo>
                    <a:cubicBezTo>
                      <a:pt x="635" y="453"/>
                      <a:pt x="635" y="453"/>
                      <a:pt x="635" y="453"/>
                    </a:cubicBezTo>
                    <a:cubicBezTo>
                      <a:pt x="627" y="469"/>
                      <a:pt x="623" y="487"/>
                      <a:pt x="623" y="506"/>
                    </a:cubicBezTo>
                    <a:cubicBezTo>
                      <a:pt x="623" y="572"/>
                      <a:pt x="677" y="626"/>
                      <a:pt x="743" y="626"/>
                    </a:cubicBezTo>
                    <a:cubicBezTo>
                      <a:pt x="809" y="626"/>
                      <a:pt x="863" y="572"/>
                      <a:pt x="863" y="506"/>
                    </a:cubicBezTo>
                    <a:cubicBezTo>
                      <a:pt x="863" y="487"/>
                      <a:pt x="859" y="470"/>
                      <a:pt x="852" y="455"/>
                    </a:cubicBezTo>
                    <a:cubicBezTo>
                      <a:pt x="1080" y="226"/>
                      <a:pt x="1080" y="226"/>
                      <a:pt x="1080" y="226"/>
                    </a:cubicBezTo>
                    <a:cubicBezTo>
                      <a:pt x="1097" y="235"/>
                      <a:pt x="1116" y="240"/>
                      <a:pt x="1136" y="240"/>
                    </a:cubicBezTo>
                    <a:cubicBezTo>
                      <a:pt x="1202" y="240"/>
                      <a:pt x="1256" y="187"/>
                      <a:pt x="1256" y="120"/>
                    </a:cubicBezTo>
                    <a:cubicBezTo>
                      <a:pt x="1256" y="54"/>
                      <a:pt x="1202" y="0"/>
                      <a:pt x="1136" y="0"/>
                    </a:cubicBezTo>
                    <a:cubicBezTo>
                      <a:pt x="1070" y="0"/>
                      <a:pt x="1016" y="54"/>
                      <a:pt x="1016" y="120"/>
                    </a:cubicBezTo>
                    <a:cubicBezTo>
                      <a:pt x="1016" y="137"/>
                      <a:pt x="1020" y="153"/>
                      <a:pt x="1026" y="167"/>
                    </a:cubicBezTo>
                    <a:cubicBezTo>
                      <a:pt x="795" y="398"/>
                      <a:pt x="795" y="398"/>
                      <a:pt x="795" y="398"/>
                    </a:cubicBezTo>
                    <a:cubicBezTo>
                      <a:pt x="779" y="390"/>
                      <a:pt x="762" y="386"/>
                      <a:pt x="743" y="386"/>
                    </a:cubicBezTo>
                    <a:cubicBezTo>
                      <a:pt x="725" y="386"/>
                      <a:pt x="707" y="390"/>
                      <a:pt x="692" y="397"/>
                    </a:cubicBezTo>
                    <a:cubicBezTo>
                      <a:pt x="539" y="244"/>
                      <a:pt x="539" y="244"/>
                      <a:pt x="539" y="244"/>
                    </a:cubicBezTo>
                    <a:cubicBezTo>
                      <a:pt x="544" y="231"/>
                      <a:pt x="547" y="216"/>
                      <a:pt x="547" y="200"/>
                    </a:cubicBezTo>
                    <a:close/>
                    <a:moveTo>
                      <a:pt x="120" y="546"/>
                    </a:moveTo>
                    <a:cubicBezTo>
                      <a:pt x="98" y="546"/>
                      <a:pt x="80" y="528"/>
                      <a:pt x="80" y="506"/>
                    </a:cubicBezTo>
                    <a:cubicBezTo>
                      <a:pt x="80" y="484"/>
                      <a:pt x="98" y="466"/>
                      <a:pt x="120" y="466"/>
                    </a:cubicBezTo>
                    <a:cubicBezTo>
                      <a:pt x="130" y="466"/>
                      <a:pt x="140" y="470"/>
                      <a:pt x="147" y="477"/>
                    </a:cubicBezTo>
                    <a:cubicBezTo>
                      <a:pt x="147" y="477"/>
                      <a:pt x="148" y="477"/>
                      <a:pt x="148" y="477"/>
                    </a:cubicBezTo>
                    <a:cubicBezTo>
                      <a:pt x="148" y="478"/>
                      <a:pt x="148" y="478"/>
                      <a:pt x="148" y="478"/>
                    </a:cubicBezTo>
                    <a:cubicBezTo>
                      <a:pt x="155" y="485"/>
                      <a:pt x="160" y="495"/>
                      <a:pt x="160" y="506"/>
                    </a:cubicBezTo>
                    <a:cubicBezTo>
                      <a:pt x="160" y="528"/>
                      <a:pt x="142" y="546"/>
                      <a:pt x="120" y="546"/>
                    </a:cubicBezTo>
                    <a:close/>
                    <a:moveTo>
                      <a:pt x="427" y="240"/>
                    </a:moveTo>
                    <a:cubicBezTo>
                      <a:pt x="405" y="240"/>
                      <a:pt x="387" y="222"/>
                      <a:pt x="387" y="200"/>
                    </a:cubicBezTo>
                    <a:cubicBezTo>
                      <a:pt x="387" y="178"/>
                      <a:pt x="405" y="160"/>
                      <a:pt x="427" y="160"/>
                    </a:cubicBezTo>
                    <a:cubicBezTo>
                      <a:pt x="449" y="160"/>
                      <a:pt x="467" y="178"/>
                      <a:pt x="467" y="200"/>
                    </a:cubicBezTo>
                    <a:cubicBezTo>
                      <a:pt x="467" y="222"/>
                      <a:pt x="449" y="240"/>
                      <a:pt x="427" y="240"/>
                    </a:cubicBezTo>
                    <a:close/>
                    <a:moveTo>
                      <a:pt x="1136" y="80"/>
                    </a:moveTo>
                    <a:cubicBezTo>
                      <a:pt x="1158" y="80"/>
                      <a:pt x="1176" y="98"/>
                      <a:pt x="1176" y="120"/>
                    </a:cubicBezTo>
                    <a:cubicBezTo>
                      <a:pt x="1176" y="142"/>
                      <a:pt x="1158" y="160"/>
                      <a:pt x="1136" y="160"/>
                    </a:cubicBezTo>
                    <a:cubicBezTo>
                      <a:pt x="1114" y="160"/>
                      <a:pt x="1096" y="142"/>
                      <a:pt x="1096" y="120"/>
                    </a:cubicBezTo>
                    <a:cubicBezTo>
                      <a:pt x="1096" y="98"/>
                      <a:pt x="1114" y="80"/>
                      <a:pt x="1136" y="80"/>
                    </a:cubicBezTo>
                    <a:close/>
                    <a:moveTo>
                      <a:pt x="783" y="506"/>
                    </a:moveTo>
                    <a:cubicBezTo>
                      <a:pt x="783" y="528"/>
                      <a:pt x="765" y="546"/>
                      <a:pt x="743" y="546"/>
                    </a:cubicBezTo>
                    <a:cubicBezTo>
                      <a:pt x="721" y="546"/>
                      <a:pt x="703" y="528"/>
                      <a:pt x="703" y="506"/>
                    </a:cubicBezTo>
                    <a:cubicBezTo>
                      <a:pt x="703" y="484"/>
                      <a:pt x="721" y="466"/>
                      <a:pt x="743" y="466"/>
                    </a:cubicBezTo>
                    <a:cubicBezTo>
                      <a:pt x="765" y="466"/>
                      <a:pt x="783" y="484"/>
                      <a:pt x="783" y="5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9">
                <a:extLst>
                  <a:ext uri="{FF2B5EF4-FFF2-40B4-BE49-F238E27FC236}">
                    <a16:creationId xmlns="" xmlns:a16="http://schemas.microsoft.com/office/drawing/2014/main" id="{DA7F0CC8-A301-45F2-9D54-460395A52C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95538" y="3179763"/>
                <a:ext cx="868363" cy="238125"/>
              </a:xfrm>
              <a:custGeom>
                <a:avLst/>
                <a:gdLst>
                  <a:gd name="T0" fmla="*/ 40 w 291"/>
                  <a:gd name="T1" fmla="*/ 80 h 80"/>
                  <a:gd name="T2" fmla="*/ 251 w 291"/>
                  <a:gd name="T3" fmla="*/ 80 h 80"/>
                  <a:gd name="T4" fmla="*/ 291 w 291"/>
                  <a:gd name="T5" fmla="*/ 40 h 80"/>
                  <a:gd name="T6" fmla="*/ 251 w 291"/>
                  <a:gd name="T7" fmla="*/ 0 h 80"/>
                  <a:gd name="T8" fmla="*/ 40 w 291"/>
                  <a:gd name="T9" fmla="*/ 0 h 80"/>
                  <a:gd name="T10" fmla="*/ 0 w 291"/>
                  <a:gd name="T11" fmla="*/ 40 h 80"/>
                  <a:gd name="T12" fmla="*/ 40 w 291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1" h="80">
                    <a:moveTo>
                      <a:pt x="40" y="80"/>
                    </a:moveTo>
                    <a:cubicBezTo>
                      <a:pt x="251" y="80"/>
                      <a:pt x="251" y="80"/>
                      <a:pt x="251" y="80"/>
                    </a:cubicBezTo>
                    <a:cubicBezTo>
                      <a:pt x="273" y="80"/>
                      <a:pt x="291" y="62"/>
                      <a:pt x="291" y="40"/>
                    </a:cubicBezTo>
                    <a:cubicBezTo>
                      <a:pt x="291" y="18"/>
                      <a:pt x="273" y="0"/>
                      <a:pt x="251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62"/>
                      <a:pt x="18" y="80"/>
                      <a:pt x="40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10">
                <a:extLst>
                  <a:ext uri="{FF2B5EF4-FFF2-40B4-BE49-F238E27FC236}">
                    <a16:creationId xmlns="" xmlns:a16="http://schemas.microsoft.com/office/drawing/2014/main" id="{1AF2C995-0F5D-421A-B3B5-1D2823E586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22375" y="3179763"/>
                <a:ext cx="239713" cy="238125"/>
              </a:xfrm>
              <a:custGeom>
                <a:avLst/>
                <a:gdLst>
                  <a:gd name="T0" fmla="*/ 12 w 80"/>
                  <a:gd name="T1" fmla="*/ 12 h 80"/>
                  <a:gd name="T2" fmla="*/ 0 w 80"/>
                  <a:gd name="T3" fmla="*/ 40 h 80"/>
                  <a:gd name="T4" fmla="*/ 12 w 80"/>
                  <a:gd name="T5" fmla="*/ 68 h 80"/>
                  <a:gd name="T6" fmla="*/ 40 w 80"/>
                  <a:gd name="T7" fmla="*/ 80 h 80"/>
                  <a:gd name="T8" fmla="*/ 69 w 80"/>
                  <a:gd name="T9" fmla="*/ 68 h 80"/>
                  <a:gd name="T10" fmla="*/ 80 w 80"/>
                  <a:gd name="T11" fmla="*/ 40 h 80"/>
                  <a:gd name="T12" fmla="*/ 69 w 80"/>
                  <a:gd name="T13" fmla="*/ 12 h 80"/>
                  <a:gd name="T14" fmla="*/ 40 w 80"/>
                  <a:gd name="T15" fmla="*/ 0 h 80"/>
                  <a:gd name="T16" fmla="*/ 12 w 80"/>
                  <a:gd name="T17" fmla="*/ 12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80">
                    <a:moveTo>
                      <a:pt x="12" y="12"/>
                    </a:moveTo>
                    <a:cubicBezTo>
                      <a:pt x="5" y="19"/>
                      <a:pt x="0" y="29"/>
                      <a:pt x="0" y="40"/>
                    </a:cubicBezTo>
                    <a:cubicBezTo>
                      <a:pt x="0" y="51"/>
                      <a:pt x="5" y="61"/>
                      <a:pt x="12" y="68"/>
                    </a:cubicBezTo>
                    <a:cubicBezTo>
                      <a:pt x="20" y="76"/>
                      <a:pt x="30" y="80"/>
                      <a:pt x="40" y="80"/>
                    </a:cubicBezTo>
                    <a:cubicBezTo>
                      <a:pt x="51" y="80"/>
                      <a:pt x="61" y="76"/>
                      <a:pt x="69" y="68"/>
                    </a:cubicBezTo>
                    <a:cubicBezTo>
                      <a:pt x="76" y="61"/>
                      <a:pt x="80" y="51"/>
                      <a:pt x="80" y="40"/>
                    </a:cubicBezTo>
                    <a:cubicBezTo>
                      <a:pt x="80" y="29"/>
                      <a:pt x="76" y="19"/>
                      <a:pt x="69" y="12"/>
                    </a:cubicBezTo>
                    <a:cubicBezTo>
                      <a:pt x="61" y="4"/>
                      <a:pt x="51" y="0"/>
                      <a:pt x="40" y="0"/>
                    </a:cubicBezTo>
                    <a:cubicBezTo>
                      <a:pt x="30" y="0"/>
                      <a:pt x="20" y="4"/>
                      <a:pt x="12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11">
                <a:extLst>
                  <a:ext uri="{FF2B5EF4-FFF2-40B4-BE49-F238E27FC236}">
                    <a16:creationId xmlns="" xmlns:a16="http://schemas.microsoft.com/office/drawing/2014/main" id="{65725F80-605C-4563-B8A0-428C8D43E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95538" y="2035176"/>
                <a:ext cx="1698625" cy="238125"/>
              </a:xfrm>
              <a:custGeom>
                <a:avLst/>
                <a:gdLst>
                  <a:gd name="T0" fmla="*/ 40 w 569"/>
                  <a:gd name="T1" fmla="*/ 80 h 80"/>
                  <a:gd name="T2" fmla="*/ 529 w 569"/>
                  <a:gd name="T3" fmla="*/ 80 h 80"/>
                  <a:gd name="T4" fmla="*/ 569 w 569"/>
                  <a:gd name="T5" fmla="*/ 40 h 80"/>
                  <a:gd name="T6" fmla="*/ 529 w 569"/>
                  <a:gd name="T7" fmla="*/ 0 h 80"/>
                  <a:gd name="T8" fmla="*/ 40 w 569"/>
                  <a:gd name="T9" fmla="*/ 0 h 80"/>
                  <a:gd name="T10" fmla="*/ 0 w 569"/>
                  <a:gd name="T11" fmla="*/ 40 h 80"/>
                  <a:gd name="T12" fmla="*/ 40 w 569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9" h="80">
                    <a:moveTo>
                      <a:pt x="40" y="80"/>
                    </a:moveTo>
                    <a:cubicBezTo>
                      <a:pt x="529" y="80"/>
                      <a:pt x="529" y="80"/>
                      <a:pt x="529" y="80"/>
                    </a:cubicBezTo>
                    <a:cubicBezTo>
                      <a:pt x="551" y="80"/>
                      <a:pt x="569" y="62"/>
                      <a:pt x="569" y="40"/>
                    </a:cubicBezTo>
                    <a:cubicBezTo>
                      <a:pt x="569" y="18"/>
                      <a:pt x="551" y="0"/>
                      <a:pt x="529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62"/>
                      <a:pt x="18" y="80"/>
                      <a:pt x="40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12">
                <a:extLst>
                  <a:ext uri="{FF2B5EF4-FFF2-40B4-BE49-F238E27FC236}">
                    <a16:creationId xmlns="" xmlns:a16="http://schemas.microsoft.com/office/drawing/2014/main" id="{9B549501-4D17-41FD-AA4E-2A0787552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95538" y="2606676"/>
                <a:ext cx="1698625" cy="239713"/>
              </a:xfrm>
              <a:custGeom>
                <a:avLst/>
                <a:gdLst>
                  <a:gd name="T0" fmla="*/ 40 w 569"/>
                  <a:gd name="T1" fmla="*/ 80 h 80"/>
                  <a:gd name="T2" fmla="*/ 529 w 569"/>
                  <a:gd name="T3" fmla="*/ 80 h 80"/>
                  <a:gd name="T4" fmla="*/ 569 w 569"/>
                  <a:gd name="T5" fmla="*/ 40 h 80"/>
                  <a:gd name="T6" fmla="*/ 529 w 569"/>
                  <a:gd name="T7" fmla="*/ 0 h 80"/>
                  <a:gd name="T8" fmla="*/ 40 w 569"/>
                  <a:gd name="T9" fmla="*/ 0 h 80"/>
                  <a:gd name="T10" fmla="*/ 0 w 569"/>
                  <a:gd name="T11" fmla="*/ 40 h 80"/>
                  <a:gd name="T12" fmla="*/ 40 w 569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9" h="80">
                    <a:moveTo>
                      <a:pt x="40" y="80"/>
                    </a:moveTo>
                    <a:cubicBezTo>
                      <a:pt x="529" y="80"/>
                      <a:pt x="529" y="80"/>
                      <a:pt x="529" y="80"/>
                    </a:cubicBezTo>
                    <a:cubicBezTo>
                      <a:pt x="551" y="80"/>
                      <a:pt x="569" y="62"/>
                      <a:pt x="569" y="40"/>
                    </a:cubicBezTo>
                    <a:cubicBezTo>
                      <a:pt x="569" y="18"/>
                      <a:pt x="551" y="0"/>
                      <a:pt x="529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62"/>
                      <a:pt x="18" y="80"/>
                      <a:pt x="40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0" name="TextBox 119">
              <a:extLst>
                <a:ext uri="{FF2B5EF4-FFF2-40B4-BE49-F238E27FC236}">
                  <a16:creationId xmlns="" xmlns:a16="http://schemas.microsoft.com/office/drawing/2014/main" id="{5AA691AC-4849-4C2B-95DA-CC8E4266579B}"/>
                </a:ext>
              </a:extLst>
            </p:cNvPr>
            <p:cNvSpPr txBox="1"/>
            <p:nvPr/>
          </p:nvSpPr>
          <p:spPr>
            <a:xfrm>
              <a:off x="496803" y="3528535"/>
              <a:ext cx="3541798" cy="15081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Pellentesque</a:t>
              </a:r>
              <a:r>
                <a:rPr lang="en-US" sz="1400" dirty="0"/>
                <a:t> fermentum </a:t>
              </a:r>
              <a:r>
                <a:rPr lang="en-US" sz="1400" dirty="0" err="1"/>
                <a:t>vulputate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, sed </a:t>
              </a:r>
              <a:r>
                <a:rPr lang="en-US" sz="1400" dirty="0" err="1"/>
                <a:t>bibendum</a:t>
              </a:r>
              <a:r>
                <a:rPr lang="en-US" sz="1400" dirty="0"/>
                <a:t> </a:t>
              </a:r>
              <a:r>
                <a:rPr lang="en-US" sz="1400" dirty="0" err="1"/>
                <a:t>urna</a:t>
              </a:r>
              <a:r>
                <a:rPr lang="en-US" sz="1400" dirty="0"/>
                <a:t> tempus at. </a:t>
              </a:r>
              <a:r>
                <a:rPr lang="en-US" sz="1400" dirty="0" err="1"/>
                <a:t>Vivamus</a:t>
              </a:r>
              <a:r>
                <a:rPr lang="en-US" sz="1400" dirty="0"/>
                <a:t>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arcu</a:t>
              </a:r>
              <a:r>
                <a:rPr lang="en-US" sz="1400" dirty="0"/>
                <a:t> </a:t>
              </a:r>
              <a:r>
                <a:rPr lang="en-US" sz="1400" dirty="0" err="1"/>
                <a:t>erat</a:t>
              </a:r>
              <a:r>
                <a:rPr lang="en-US" sz="1400" dirty="0"/>
                <a:t>. </a:t>
              </a:r>
              <a:r>
                <a:rPr lang="en-US" sz="1400" dirty="0" err="1"/>
                <a:t>Etiam</a:t>
              </a:r>
              <a:r>
                <a:rPr lang="en-US" sz="1400" dirty="0"/>
                <a:t> </a:t>
              </a:r>
              <a:r>
                <a:rPr lang="en-US" sz="1400" dirty="0" err="1"/>
                <a:t>blandit</a:t>
              </a:r>
              <a:r>
                <a:rPr lang="en-US" sz="1400" dirty="0"/>
                <a:t> </a:t>
              </a:r>
              <a:r>
                <a:rPr lang="en-US" sz="1400" dirty="0" err="1"/>
                <a:t>volutpat</a:t>
              </a:r>
              <a:r>
                <a:rPr lang="en-US" sz="1400" dirty="0"/>
                <a:t> </a:t>
              </a:r>
              <a:r>
                <a:rPr lang="en-US" sz="1400" dirty="0" err="1"/>
                <a:t>ullamcorper</a:t>
              </a:r>
              <a:r>
                <a:rPr lang="en-US" sz="1400" dirty="0"/>
                <a:t>. Sed </a:t>
              </a:r>
              <a:r>
                <a:rPr lang="en-US" sz="1400" dirty="0" err="1"/>
                <a:t>eu</a:t>
              </a:r>
              <a:r>
                <a:rPr lang="en-US" sz="1400" dirty="0"/>
                <a:t> mi </a:t>
              </a:r>
              <a:r>
                <a:rPr lang="en-US" sz="1400" dirty="0" err="1"/>
                <a:t>quis</a:t>
              </a:r>
              <a:r>
                <a:rPr lang="en-US" sz="1400" dirty="0"/>
                <a:t> </a:t>
              </a:r>
              <a:r>
                <a:rPr lang="en-US" sz="1400" dirty="0" err="1"/>
                <a:t>nulla</a:t>
              </a:r>
              <a:r>
                <a:rPr lang="en-US" sz="1400" dirty="0"/>
                <a:t> </a:t>
              </a:r>
              <a:r>
                <a:rPr lang="en-US" sz="1400" dirty="0" err="1"/>
                <a:t>scelerisque</a:t>
              </a:r>
              <a:r>
                <a:rPr lang="en-US" sz="1400" dirty="0"/>
                <a:t> </a:t>
              </a:r>
              <a:r>
                <a:rPr lang="en-US" sz="1400" dirty="0" err="1"/>
                <a:t>interdum</a:t>
              </a:r>
              <a:r>
                <a:rPr lang="en-US" sz="1400" dirty="0"/>
                <a:t>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nisl</a:t>
              </a:r>
              <a:r>
                <a:rPr lang="en-US" sz="1400" dirty="0"/>
                <a:t>. </a:t>
              </a:r>
              <a:r>
                <a:rPr lang="en-US" sz="1400" dirty="0" err="1"/>
                <a:t>Aenean</a:t>
              </a:r>
              <a:r>
                <a:rPr lang="en-US" sz="1400" dirty="0"/>
                <a:t> </a:t>
              </a:r>
              <a:r>
                <a:rPr lang="en-US" sz="1400" dirty="0" err="1"/>
                <a:t>hendrerit</a:t>
              </a:r>
              <a:r>
                <a:rPr lang="en-US" sz="1400" dirty="0"/>
                <a:t> ipsum non maximus </a:t>
              </a:r>
              <a:r>
                <a:rPr lang="en-US" sz="1400" dirty="0" err="1"/>
                <a:t>lobortis</a:t>
              </a:r>
              <a:r>
                <a:rPr lang="en-US" sz="1400" dirty="0"/>
                <a:t>. 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="" xmlns:a16="http://schemas.microsoft.com/office/drawing/2014/main" id="{3CC80F72-C0C2-47A0-A78F-6B86B3382E06}"/>
                </a:ext>
              </a:extLst>
            </p:cNvPr>
            <p:cNvSpPr txBox="1"/>
            <p:nvPr/>
          </p:nvSpPr>
          <p:spPr>
            <a:xfrm>
              <a:off x="496803" y="3228264"/>
              <a:ext cx="3541798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1600" b="1" dirty="0"/>
                <a:t>LOREM IPSUM</a:t>
              </a:r>
            </a:p>
          </p:txBody>
        </p:sp>
      </p:grpSp>
      <p:graphicFrame>
        <p:nvGraphicFramePr>
          <p:cNvPr id="5" name="Chart 4">
            <a:extLst>
              <a:ext uri="{FF2B5EF4-FFF2-40B4-BE49-F238E27FC236}">
                <a16:creationId xmlns="" xmlns:a16="http://schemas.microsoft.com/office/drawing/2014/main" id="{2D389FCC-70B5-4579-8F2D-B167A4B222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2010110"/>
              </p:ext>
            </p:extLst>
          </p:nvPr>
        </p:nvGraphicFramePr>
        <p:xfrm>
          <a:off x="4703804" y="1128182"/>
          <a:ext cx="6978651" cy="50567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98447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842F815E-1EBB-4835-98A6-76EC30982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F361-FF01-4EFF-B8C4-F84CB59E3A85}" type="datetime1">
              <a:rPr lang="en-US" smtClean="0"/>
              <a:t>7/21/2022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EB34E905-E329-4634-A423-59886F331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B7FB-DB05-4EC1-88BB-396A86FF9939}" type="slidenum">
              <a:rPr lang="en-US" smtClean="0"/>
              <a:t>6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2DFED2E-4FC4-4BFA-B0F6-416865C178E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609398"/>
          </a:xfrm>
        </p:spPr>
        <p:txBody>
          <a:bodyPr lIns="0" tIns="0" rIns="0" bIns="0" anchor="t">
            <a:spAutoFit/>
          </a:bodyPr>
          <a:lstStyle/>
          <a:p>
            <a:r>
              <a:rPr lang="en-US" dirty="0"/>
              <a:t>Analytics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4C351D70-4306-4FE0-A2E5-59DB6E698773}"/>
              </a:ext>
            </a:extLst>
          </p:cNvPr>
          <p:cNvSpPr/>
          <p:nvPr/>
        </p:nvSpPr>
        <p:spPr>
          <a:xfrm>
            <a:off x="584200" y="1092200"/>
            <a:ext cx="5384800" cy="5130800"/>
          </a:xfrm>
          <a:prstGeom prst="rect">
            <a:avLst/>
          </a:prstGeom>
          <a:pattFill prst="ltDn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8EB08B11-2EA3-4907-925F-22E09570BABB}"/>
              </a:ext>
            </a:extLst>
          </p:cNvPr>
          <p:cNvSpPr/>
          <p:nvPr/>
        </p:nvSpPr>
        <p:spPr>
          <a:xfrm>
            <a:off x="6223002" y="1092200"/>
            <a:ext cx="5384800" cy="5130800"/>
          </a:xfrm>
          <a:prstGeom prst="rect">
            <a:avLst/>
          </a:prstGeom>
          <a:pattFill prst="ltDn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Chart 9">
            <a:extLst>
              <a:ext uri="{FF2B5EF4-FFF2-40B4-BE49-F238E27FC236}">
                <a16:creationId xmlns="" xmlns:a16="http://schemas.microsoft.com/office/drawing/2014/main" id="{A98974B8-4FB6-46CC-9A41-43A73C9D3D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0527431"/>
              </p:ext>
            </p:extLst>
          </p:nvPr>
        </p:nvGraphicFramePr>
        <p:xfrm>
          <a:off x="1938550" y="1177404"/>
          <a:ext cx="2676099" cy="3077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4" name="Chart 23">
            <a:extLst>
              <a:ext uri="{FF2B5EF4-FFF2-40B4-BE49-F238E27FC236}">
                <a16:creationId xmlns="" xmlns:a16="http://schemas.microsoft.com/office/drawing/2014/main" id="{46C65DA1-DEC5-4CC8-90E6-CB83DDCF00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048960"/>
              </p:ext>
            </p:extLst>
          </p:nvPr>
        </p:nvGraphicFramePr>
        <p:xfrm>
          <a:off x="7577352" y="1177404"/>
          <a:ext cx="2676099" cy="3077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D0B4FCB8-C60B-41B9-89AC-27025A14B755}"/>
              </a:ext>
            </a:extLst>
          </p:cNvPr>
          <p:cNvSpPr txBox="1"/>
          <p:nvPr/>
        </p:nvSpPr>
        <p:spPr>
          <a:xfrm>
            <a:off x="1079500" y="4525826"/>
            <a:ext cx="4394200" cy="12926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Pellentesque</a:t>
            </a:r>
            <a:r>
              <a:rPr lang="en-US" sz="1400" dirty="0"/>
              <a:t> fermentum </a:t>
            </a:r>
            <a:r>
              <a:rPr lang="en-US" sz="1400" dirty="0" err="1"/>
              <a:t>vulputate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</a:t>
            </a:r>
            <a:r>
              <a:rPr lang="en-US" sz="1400" dirty="0" err="1"/>
              <a:t>bibendum</a:t>
            </a:r>
            <a:r>
              <a:rPr lang="en-US" sz="1400" dirty="0"/>
              <a:t> </a:t>
            </a:r>
            <a:r>
              <a:rPr lang="en-US" sz="1400" dirty="0" err="1"/>
              <a:t>urna</a:t>
            </a:r>
            <a:r>
              <a:rPr lang="en-US" sz="1400" dirty="0"/>
              <a:t> tempus at. </a:t>
            </a:r>
            <a:r>
              <a:rPr lang="en-US" sz="1400" dirty="0" err="1"/>
              <a:t>Vivamus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arcu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. </a:t>
            </a:r>
            <a:r>
              <a:rPr lang="en-US" sz="1400" dirty="0" err="1"/>
              <a:t>Etiam</a:t>
            </a:r>
            <a:r>
              <a:rPr lang="en-US" sz="1400" dirty="0"/>
              <a:t> </a:t>
            </a:r>
            <a:r>
              <a:rPr lang="en-US" sz="1400" dirty="0" err="1"/>
              <a:t>blandit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ullamcorper</a:t>
            </a:r>
            <a:r>
              <a:rPr lang="en-US" sz="1400" dirty="0"/>
              <a:t>. Sed </a:t>
            </a:r>
            <a:r>
              <a:rPr lang="en-US" sz="1400" dirty="0" err="1"/>
              <a:t>eu</a:t>
            </a:r>
            <a:r>
              <a:rPr lang="en-US" sz="1400" dirty="0"/>
              <a:t> mi </a:t>
            </a:r>
            <a:r>
              <a:rPr lang="en-US" sz="1400" dirty="0" err="1"/>
              <a:t>quis</a:t>
            </a:r>
            <a:r>
              <a:rPr lang="en-US" sz="1400" dirty="0"/>
              <a:t> </a:t>
            </a:r>
            <a:r>
              <a:rPr lang="en-US" sz="1400" dirty="0" err="1"/>
              <a:t>nulla</a:t>
            </a:r>
            <a:r>
              <a:rPr lang="en-US" sz="1400" dirty="0"/>
              <a:t> </a:t>
            </a:r>
            <a:r>
              <a:rPr lang="en-US" sz="1400" dirty="0" err="1"/>
              <a:t>scelerisque</a:t>
            </a:r>
            <a:r>
              <a:rPr lang="en-US" sz="1400" dirty="0"/>
              <a:t> </a:t>
            </a:r>
            <a:r>
              <a:rPr lang="en-US" sz="1400" dirty="0" err="1"/>
              <a:t>interdum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. </a:t>
            </a:r>
            <a:r>
              <a:rPr lang="en-US" sz="1400" dirty="0" err="1"/>
              <a:t>Aenean</a:t>
            </a:r>
            <a:r>
              <a:rPr lang="en-US" sz="1400" dirty="0"/>
              <a:t> </a:t>
            </a:r>
            <a:r>
              <a:rPr lang="en-US" sz="1400" dirty="0" err="1"/>
              <a:t>hendrerit</a:t>
            </a:r>
            <a:r>
              <a:rPr lang="en-US" sz="1400" dirty="0"/>
              <a:t> ipsum non maximus </a:t>
            </a:r>
            <a:r>
              <a:rPr lang="en-US" sz="1400" dirty="0" err="1"/>
              <a:t>lobortis</a:t>
            </a:r>
            <a:r>
              <a:rPr lang="en-US" sz="1400" dirty="0"/>
              <a:t>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4B4DBB9B-3ED7-4FC8-B3C2-280FD5BA6D77}"/>
              </a:ext>
            </a:extLst>
          </p:cNvPr>
          <p:cNvSpPr txBox="1"/>
          <p:nvPr/>
        </p:nvSpPr>
        <p:spPr>
          <a:xfrm>
            <a:off x="1079500" y="4231067"/>
            <a:ext cx="439420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b="1" dirty="0"/>
              <a:t>LOREM IPSUM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854C926B-BC32-433F-9EB4-0DCB590D3262}"/>
              </a:ext>
            </a:extLst>
          </p:cNvPr>
          <p:cNvSpPr txBox="1"/>
          <p:nvPr/>
        </p:nvSpPr>
        <p:spPr>
          <a:xfrm>
            <a:off x="6718300" y="4525826"/>
            <a:ext cx="4394200" cy="12926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Pellentesque</a:t>
            </a:r>
            <a:r>
              <a:rPr lang="en-US" sz="1400" dirty="0"/>
              <a:t> fermentum </a:t>
            </a:r>
            <a:r>
              <a:rPr lang="en-US" sz="1400" dirty="0" err="1"/>
              <a:t>vulputate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</a:t>
            </a:r>
            <a:r>
              <a:rPr lang="en-US" sz="1400" dirty="0" err="1"/>
              <a:t>bibendum</a:t>
            </a:r>
            <a:r>
              <a:rPr lang="en-US" sz="1400" dirty="0"/>
              <a:t> </a:t>
            </a:r>
            <a:r>
              <a:rPr lang="en-US" sz="1400" dirty="0" err="1"/>
              <a:t>urna</a:t>
            </a:r>
            <a:r>
              <a:rPr lang="en-US" sz="1400" dirty="0"/>
              <a:t> tempus at. </a:t>
            </a:r>
            <a:r>
              <a:rPr lang="en-US" sz="1400" dirty="0" err="1"/>
              <a:t>Vivamus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arcu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. </a:t>
            </a:r>
            <a:r>
              <a:rPr lang="en-US" sz="1400" dirty="0" err="1"/>
              <a:t>Etiam</a:t>
            </a:r>
            <a:r>
              <a:rPr lang="en-US" sz="1400" dirty="0"/>
              <a:t> </a:t>
            </a:r>
            <a:r>
              <a:rPr lang="en-US" sz="1400" dirty="0" err="1"/>
              <a:t>blandit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ullamcorper</a:t>
            </a:r>
            <a:r>
              <a:rPr lang="en-US" sz="1400" dirty="0"/>
              <a:t>. Sed </a:t>
            </a:r>
            <a:r>
              <a:rPr lang="en-US" sz="1400" dirty="0" err="1"/>
              <a:t>eu</a:t>
            </a:r>
            <a:r>
              <a:rPr lang="en-US" sz="1400" dirty="0"/>
              <a:t> mi </a:t>
            </a:r>
            <a:r>
              <a:rPr lang="en-US" sz="1400" dirty="0" err="1"/>
              <a:t>quis</a:t>
            </a:r>
            <a:r>
              <a:rPr lang="en-US" sz="1400" dirty="0"/>
              <a:t> </a:t>
            </a:r>
            <a:r>
              <a:rPr lang="en-US" sz="1400" dirty="0" err="1"/>
              <a:t>nulla</a:t>
            </a:r>
            <a:r>
              <a:rPr lang="en-US" sz="1400" dirty="0"/>
              <a:t> </a:t>
            </a:r>
            <a:r>
              <a:rPr lang="en-US" sz="1400" dirty="0" err="1"/>
              <a:t>scelerisque</a:t>
            </a:r>
            <a:r>
              <a:rPr lang="en-US" sz="1400" dirty="0"/>
              <a:t> </a:t>
            </a:r>
            <a:r>
              <a:rPr lang="en-US" sz="1400" dirty="0" err="1"/>
              <a:t>interdum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. </a:t>
            </a:r>
            <a:r>
              <a:rPr lang="en-US" sz="1400" dirty="0" err="1"/>
              <a:t>Aenean</a:t>
            </a:r>
            <a:r>
              <a:rPr lang="en-US" sz="1400" dirty="0"/>
              <a:t> </a:t>
            </a:r>
            <a:r>
              <a:rPr lang="en-US" sz="1400" dirty="0" err="1"/>
              <a:t>hendrerit</a:t>
            </a:r>
            <a:r>
              <a:rPr lang="en-US" sz="1400" dirty="0"/>
              <a:t> ipsum non maximus </a:t>
            </a:r>
            <a:r>
              <a:rPr lang="en-US" sz="1400" dirty="0" err="1"/>
              <a:t>lobortis</a:t>
            </a:r>
            <a:r>
              <a:rPr lang="en-US" sz="1400" dirty="0"/>
              <a:t>.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223C020C-C889-426F-91C7-7F02DCF5D72C}"/>
              </a:ext>
            </a:extLst>
          </p:cNvPr>
          <p:cNvSpPr txBox="1"/>
          <p:nvPr/>
        </p:nvSpPr>
        <p:spPr>
          <a:xfrm>
            <a:off x="6718300" y="4231067"/>
            <a:ext cx="4394200" cy="24622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600" b="1" dirty="0"/>
              <a:t>LOREM IPSUM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C59B0D6A-A1B4-447B-B8EF-0C579252CFA3}"/>
              </a:ext>
            </a:extLst>
          </p:cNvPr>
          <p:cNvGrpSpPr/>
          <p:nvPr/>
        </p:nvGrpSpPr>
        <p:grpSpPr>
          <a:xfrm>
            <a:off x="8607602" y="2413467"/>
            <a:ext cx="615598" cy="605508"/>
            <a:chOff x="4329113" y="2220913"/>
            <a:chExt cx="290512" cy="285750"/>
          </a:xfrm>
          <a:solidFill>
            <a:schemeClr val="tx2"/>
          </a:solidFill>
        </p:grpSpPr>
        <p:sp>
          <p:nvSpPr>
            <p:cNvPr id="34" name="Freeform 4823">
              <a:extLst>
                <a:ext uri="{FF2B5EF4-FFF2-40B4-BE49-F238E27FC236}">
                  <a16:creationId xmlns="" xmlns:a16="http://schemas.microsoft.com/office/drawing/2014/main" id="{3E899099-3160-4811-9DB6-F0C8DEFFE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9113" y="2278063"/>
              <a:ext cx="247650" cy="142875"/>
            </a:xfrm>
            <a:custGeom>
              <a:avLst/>
              <a:gdLst>
                <a:gd name="T0" fmla="*/ 690 w 781"/>
                <a:gd name="T1" fmla="*/ 241 h 451"/>
                <a:gd name="T2" fmla="*/ 714 w 781"/>
                <a:gd name="T3" fmla="*/ 242 h 451"/>
                <a:gd name="T4" fmla="*/ 737 w 781"/>
                <a:gd name="T5" fmla="*/ 246 h 451"/>
                <a:gd name="T6" fmla="*/ 759 w 781"/>
                <a:gd name="T7" fmla="*/ 250 h 451"/>
                <a:gd name="T8" fmla="*/ 781 w 781"/>
                <a:gd name="T9" fmla="*/ 257 h 451"/>
                <a:gd name="T10" fmla="*/ 781 w 781"/>
                <a:gd name="T11" fmla="*/ 0 h 451"/>
                <a:gd name="T12" fmla="*/ 0 w 781"/>
                <a:gd name="T13" fmla="*/ 0 h 451"/>
                <a:gd name="T14" fmla="*/ 0 w 781"/>
                <a:gd name="T15" fmla="*/ 361 h 451"/>
                <a:gd name="T16" fmla="*/ 0 w 781"/>
                <a:gd name="T17" fmla="*/ 369 h 451"/>
                <a:gd name="T18" fmla="*/ 1 w 781"/>
                <a:gd name="T19" fmla="*/ 379 h 451"/>
                <a:gd name="T20" fmla="*/ 3 w 781"/>
                <a:gd name="T21" fmla="*/ 388 h 451"/>
                <a:gd name="T22" fmla="*/ 7 w 781"/>
                <a:gd name="T23" fmla="*/ 396 h 451"/>
                <a:gd name="T24" fmla="*/ 10 w 781"/>
                <a:gd name="T25" fmla="*/ 404 h 451"/>
                <a:gd name="T26" fmla="*/ 15 w 781"/>
                <a:gd name="T27" fmla="*/ 411 h 451"/>
                <a:gd name="T28" fmla="*/ 20 w 781"/>
                <a:gd name="T29" fmla="*/ 418 h 451"/>
                <a:gd name="T30" fmla="*/ 25 w 781"/>
                <a:gd name="T31" fmla="*/ 425 h 451"/>
                <a:gd name="T32" fmla="*/ 32 w 781"/>
                <a:gd name="T33" fmla="*/ 431 h 451"/>
                <a:gd name="T34" fmla="*/ 39 w 781"/>
                <a:gd name="T35" fmla="*/ 436 h 451"/>
                <a:gd name="T36" fmla="*/ 46 w 781"/>
                <a:gd name="T37" fmla="*/ 440 h 451"/>
                <a:gd name="T38" fmla="*/ 54 w 781"/>
                <a:gd name="T39" fmla="*/ 444 h 451"/>
                <a:gd name="T40" fmla="*/ 63 w 781"/>
                <a:gd name="T41" fmla="*/ 447 h 451"/>
                <a:gd name="T42" fmla="*/ 72 w 781"/>
                <a:gd name="T43" fmla="*/ 449 h 451"/>
                <a:gd name="T44" fmla="*/ 80 w 781"/>
                <a:gd name="T45" fmla="*/ 451 h 451"/>
                <a:gd name="T46" fmla="*/ 89 w 781"/>
                <a:gd name="T47" fmla="*/ 451 h 451"/>
                <a:gd name="T48" fmla="*/ 439 w 781"/>
                <a:gd name="T49" fmla="*/ 451 h 451"/>
                <a:gd name="T50" fmla="*/ 445 w 781"/>
                <a:gd name="T51" fmla="*/ 429 h 451"/>
                <a:gd name="T52" fmla="*/ 451 w 781"/>
                <a:gd name="T53" fmla="*/ 408 h 451"/>
                <a:gd name="T54" fmla="*/ 460 w 781"/>
                <a:gd name="T55" fmla="*/ 387 h 451"/>
                <a:gd name="T56" fmla="*/ 470 w 781"/>
                <a:gd name="T57" fmla="*/ 367 h 451"/>
                <a:gd name="T58" fmla="*/ 482 w 781"/>
                <a:gd name="T59" fmla="*/ 350 h 451"/>
                <a:gd name="T60" fmla="*/ 495 w 781"/>
                <a:gd name="T61" fmla="*/ 332 h 451"/>
                <a:gd name="T62" fmla="*/ 510 w 781"/>
                <a:gd name="T63" fmla="*/ 316 h 451"/>
                <a:gd name="T64" fmla="*/ 526 w 781"/>
                <a:gd name="T65" fmla="*/ 301 h 451"/>
                <a:gd name="T66" fmla="*/ 543 w 781"/>
                <a:gd name="T67" fmla="*/ 287 h 451"/>
                <a:gd name="T68" fmla="*/ 562 w 781"/>
                <a:gd name="T69" fmla="*/ 276 h 451"/>
                <a:gd name="T70" fmla="*/ 581 w 781"/>
                <a:gd name="T71" fmla="*/ 265 h 451"/>
                <a:gd name="T72" fmla="*/ 601 w 781"/>
                <a:gd name="T73" fmla="*/ 257 h 451"/>
                <a:gd name="T74" fmla="*/ 622 w 781"/>
                <a:gd name="T75" fmla="*/ 250 h 451"/>
                <a:gd name="T76" fmla="*/ 644 w 781"/>
                <a:gd name="T77" fmla="*/ 244 h 451"/>
                <a:gd name="T78" fmla="*/ 667 w 781"/>
                <a:gd name="T79" fmla="*/ 242 h 451"/>
                <a:gd name="T80" fmla="*/ 690 w 781"/>
                <a:gd name="T81" fmla="*/ 241 h 451"/>
                <a:gd name="T82" fmla="*/ 690 w 781"/>
                <a:gd name="T83" fmla="*/ 24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1" h="451">
                  <a:moveTo>
                    <a:pt x="690" y="241"/>
                  </a:moveTo>
                  <a:lnTo>
                    <a:pt x="714" y="242"/>
                  </a:lnTo>
                  <a:lnTo>
                    <a:pt x="737" y="246"/>
                  </a:lnTo>
                  <a:lnTo>
                    <a:pt x="759" y="250"/>
                  </a:lnTo>
                  <a:lnTo>
                    <a:pt x="781" y="257"/>
                  </a:lnTo>
                  <a:lnTo>
                    <a:pt x="781" y="0"/>
                  </a:lnTo>
                  <a:lnTo>
                    <a:pt x="0" y="0"/>
                  </a:lnTo>
                  <a:lnTo>
                    <a:pt x="0" y="361"/>
                  </a:lnTo>
                  <a:lnTo>
                    <a:pt x="0" y="369"/>
                  </a:lnTo>
                  <a:lnTo>
                    <a:pt x="1" y="379"/>
                  </a:lnTo>
                  <a:lnTo>
                    <a:pt x="3" y="388"/>
                  </a:lnTo>
                  <a:lnTo>
                    <a:pt x="7" y="396"/>
                  </a:lnTo>
                  <a:lnTo>
                    <a:pt x="10" y="404"/>
                  </a:lnTo>
                  <a:lnTo>
                    <a:pt x="15" y="411"/>
                  </a:lnTo>
                  <a:lnTo>
                    <a:pt x="20" y="418"/>
                  </a:lnTo>
                  <a:lnTo>
                    <a:pt x="25" y="425"/>
                  </a:lnTo>
                  <a:lnTo>
                    <a:pt x="32" y="431"/>
                  </a:lnTo>
                  <a:lnTo>
                    <a:pt x="39" y="436"/>
                  </a:lnTo>
                  <a:lnTo>
                    <a:pt x="46" y="440"/>
                  </a:lnTo>
                  <a:lnTo>
                    <a:pt x="54" y="444"/>
                  </a:lnTo>
                  <a:lnTo>
                    <a:pt x="63" y="447"/>
                  </a:lnTo>
                  <a:lnTo>
                    <a:pt x="72" y="449"/>
                  </a:lnTo>
                  <a:lnTo>
                    <a:pt x="80" y="451"/>
                  </a:lnTo>
                  <a:lnTo>
                    <a:pt x="89" y="451"/>
                  </a:lnTo>
                  <a:lnTo>
                    <a:pt x="439" y="451"/>
                  </a:lnTo>
                  <a:lnTo>
                    <a:pt x="445" y="429"/>
                  </a:lnTo>
                  <a:lnTo>
                    <a:pt x="451" y="408"/>
                  </a:lnTo>
                  <a:lnTo>
                    <a:pt x="460" y="387"/>
                  </a:lnTo>
                  <a:lnTo>
                    <a:pt x="470" y="367"/>
                  </a:lnTo>
                  <a:lnTo>
                    <a:pt x="482" y="350"/>
                  </a:lnTo>
                  <a:lnTo>
                    <a:pt x="495" y="332"/>
                  </a:lnTo>
                  <a:lnTo>
                    <a:pt x="510" y="316"/>
                  </a:lnTo>
                  <a:lnTo>
                    <a:pt x="526" y="301"/>
                  </a:lnTo>
                  <a:lnTo>
                    <a:pt x="543" y="287"/>
                  </a:lnTo>
                  <a:lnTo>
                    <a:pt x="562" y="276"/>
                  </a:lnTo>
                  <a:lnTo>
                    <a:pt x="581" y="265"/>
                  </a:lnTo>
                  <a:lnTo>
                    <a:pt x="601" y="257"/>
                  </a:lnTo>
                  <a:lnTo>
                    <a:pt x="622" y="250"/>
                  </a:lnTo>
                  <a:lnTo>
                    <a:pt x="644" y="244"/>
                  </a:lnTo>
                  <a:lnTo>
                    <a:pt x="667" y="242"/>
                  </a:lnTo>
                  <a:lnTo>
                    <a:pt x="690" y="241"/>
                  </a:lnTo>
                  <a:lnTo>
                    <a:pt x="690" y="2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824">
              <a:extLst>
                <a:ext uri="{FF2B5EF4-FFF2-40B4-BE49-F238E27FC236}">
                  <a16:creationId xmlns="" xmlns:a16="http://schemas.microsoft.com/office/drawing/2014/main" id="{0B96FF72-7201-48E0-97C8-3A24E4C4F1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9113" y="2220913"/>
              <a:ext cx="247650" cy="47625"/>
            </a:xfrm>
            <a:custGeom>
              <a:avLst/>
              <a:gdLst>
                <a:gd name="T0" fmla="*/ 288 w 781"/>
                <a:gd name="T1" fmla="*/ 117 h 149"/>
                <a:gd name="T2" fmla="*/ 275 w 781"/>
                <a:gd name="T3" fmla="*/ 106 h 149"/>
                <a:gd name="T4" fmla="*/ 270 w 781"/>
                <a:gd name="T5" fmla="*/ 90 h 149"/>
                <a:gd name="T6" fmla="*/ 275 w 781"/>
                <a:gd name="T7" fmla="*/ 73 h 149"/>
                <a:gd name="T8" fmla="*/ 288 w 781"/>
                <a:gd name="T9" fmla="*/ 62 h 149"/>
                <a:gd name="T10" fmla="*/ 306 w 781"/>
                <a:gd name="T11" fmla="*/ 60 h 149"/>
                <a:gd name="T12" fmla="*/ 321 w 781"/>
                <a:gd name="T13" fmla="*/ 68 h 149"/>
                <a:gd name="T14" fmla="*/ 329 w 781"/>
                <a:gd name="T15" fmla="*/ 83 h 149"/>
                <a:gd name="T16" fmla="*/ 328 w 781"/>
                <a:gd name="T17" fmla="*/ 101 h 149"/>
                <a:gd name="T18" fmla="*/ 316 w 781"/>
                <a:gd name="T19" fmla="*/ 114 h 149"/>
                <a:gd name="T20" fmla="*/ 300 w 781"/>
                <a:gd name="T21" fmla="*/ 119 h 149"/>
                <a:gd name="T22" fmla="*/ 204 w 781"/>
                <a:gd name="T23" fmla="*/ 119 h 149"/>
                <a:gd name="T24" fmla="*/ 189 w 781"/>
                <a:gd name="T25" fmla="*/ 111 h 149"/>
                <a:gd name="T26" fmla="*/ 181 w 781"/>
                <a:gd name="T27" fmla="*/ 96 h 149"/>
                <a:gd name="T28" fmla="*/ 182 w 781"/>
                <a:gd name="T29" fmla="*/ 77 h 149"/>
                <a:gd name="T30" fmla="*/ 193 w 781"/>
                <a:gd name="T31" fmla="*/ 64 h 149"/>
                <a:gd name="T32" fmla="*/ 210 w 781"/>
                <a:gd name="T33" fmla="*/ 60 h 149"/>
                <a:gd name="T34" fmla="*/ 227 w 781"/>
                <a:gd name="T35" fmla="*/ 64 h 149"/>
                <a:gd name="T36" fmla="*/ 237 w 781"/>
                <a:gd name="T37" fmla="*/ 77 h 149"/>
                <a:gd name="T38" fmla="*/ 240 w 781"/>
                <a:gd name="T39" fmla="*/ 96 h 149"/>
                <a:gd name="T40" fmla="*/ 231 w 781"/>
                <a:gd name="T41" fmla="*/ 111 h 149"/>
                <a:gd name="T42" fmla="*/ 215 w 781"/>
                <a:gd name="T43" fmla="*/ 119 h 149"/>
                <a:gd name="T44" fmla="*/ 119 w 781"/>
                <a:gd name="T45" fmla="*/ 119 h 149"/>
                <a:gd name="T46" fmla="*/ 103 w 781"/>
                <a:gd name="T47" fmla="*/ 114 h 149"/>
                <a:gd name="T48" fmla="*/ 92 w 781"/>
                <a:gd name="T49" fmla="*/ 101 h 149"/>
                <a:gd name="T50" fmla="*/ 90 w 781"/>
                <a:gd name="T51" fmla="*/ 83 h 149"/>
                <a:gd name="T52" fmla="*/ 98 w 781"/>
                <a:gd name="T53" fmla="*/ 68 h 149"/>
                <a:gd name="T54" fmla="*/ 114 w 781"/>
                <a:gd name="T55" fmla="*/ 60 h 149"/>
                <a:gd name="T56" fmla="*/ 131 w 781"/>
                <a:gd name="T57" fmla="*/ 62 h 149"/>
                <a:gd name="T58" fmla="*/ 145 w 781"/>
                <a:gd name="T59" fmla="*/ 73 h 149"/>
                <a:gd name="T60" fmla="*/ 149 w 781"/>
                <a:gd name="T61" fmla="*/ 90 h 149"/>
                <a:gd name="T62" fmla="*/ 145 w 781"/>
                <a:gd name="T63" fmla="*/ 106 h 149"/>
                <a:gd name="T64" fmla="*/ 131 w 781"/>
                <a:gd name="T65" fmla="*/ 117 h 149"/>
                <a:gd name="T66" fmla="*/ 119 w 781"/>
                <a:gd name="T67" fmla="*/ 119 h 149"/>
                <a:gd name="T68" fmla="*/ 778 w 781"/>
                <a:gd name="T69" fmla="*/ 71 h 149"/>
                <a:gd name="T70" fmla="*/ 770 w 781"/>
                <a:gd name="T71" fmla="*/ 46 h 149"/>
                <a:gd name="T72" fmla="*/ 754 w 781"/>
                <a:gd name="T73" fmla="*/ 26 h 149"/>
                <a:gd name="T74" fmla="*/ 733 w 781"/>
                <a:gd name="T75" fmla="*/ 10 h 149"/>
                <a:gd name="T76" fmla="*/ 709 w 781"/>
                <a:gd name="T77" fmla="*/ 1 h 149"/>
                <a:gd name="T78" fmla="*/ 89 w 781"/>
                <a:gd name="T79" fmla="*/ 0 h 149"/>
                <a:gd name="T80" fmla="*/ 63 w 781"/>
                <a:gd name="T81" fmla="*/ 3 h 149"/>
                <a:gd name="T82" fmla="*/ 39 w 781"/>
                <a:gd name="T83" fmla="*/ 15 h 149"/>
                <a:gd name="T84" fmla="*/ 20 w 781"/>
                <a:gd name="T85" fmla="*/ 32 h 149"/>
                <a:gd name="T86" fmla="*/ 7 w 781"/>
                <a:gd name="T87" fmla="*/ 54 h 149"/>
                <a:gd name="T88" fmla="*/ 0 w 781"/>
                <a:gd name="T89" fmla="*/ 81 h 149"/>
                <a:gd name="T90" fmla="*/ 781 w 781"/>
                <a:gd name="T91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81" h="149">
                  <a:moveTo>
                    <a:pt x="300" y="119"/>
                  </a:moveTo>
                  <a:lnTo>
                    <a:pt x="294" y="119"/>
                  </a:lnTo>
                  <a:lnTo>
                    <a:pt x="288" y="117"/>
                  </a:lnTo>
                  <a:lnTo>
                    <a:pt x="283" y="114"/>
                  </a:lnTo>
                  <a:lnTo>
                    <a:pt x="279" y="111"/>
                  </a:lnTo>
                  <a:lnTo>
                    <a:pt x="275" y="106"/>
                  </a:lnTo>
                  <a:lnTo>
                    <a:pt x="272" y="101"/>
                  </a:lnTo>
                  <a:lnTo>
                    <a:pt x="271" y="96"/>
                  </a:lnTo>
                  <a:lnTo>
                    <a:pt x="270" y="90"/>
                  </a:lnTo>
                  <a:lnTo>
                    <a:pt x="271" y="83"/>
                  </a:lnTo>
                  <a:lnTo>
                    <a:pt x="272" y="77"/>
                  </a:lnTo>
                  <a:lnTo>
                    <a:pt x="275" y="73"/>
                  </a:lnTo>
                  <a:lnTo>
                    <a:pt x="279" y="68"/>
                  </a:lnTo>
                  <a:lnTo>
                    <a:pt x="283" y="64"/>
                  </a:lnTo>
                  <a:lnTo>
                    <a:pt x="288" y="62"/>
                  </a:lnTo>
                  <a:lnTo>
                    <a:pt x="294" y="60"/>
                  </a:lnTo>
                  <a:lnTo>
                    <a:pt x="300" y="60"/>
                  </a:lnTo>
                  <a:lnTo>
                    <a:pt x="306" y="60"/>
                  </a:lnTo>
                  <a:lnTo>
                    <a:pt x="312" y="62"/>
                  </a:lnTo>
                  <a:lnTo>
                    <a:pt x="316" y="64"/>
                  </a:lnTo>
                  <a:lnTo>
                    <a:pt x="321" y="68"/>
                  </a:lnTo>
                  <a:lnTo>
                    <a:pt x="324" y="73"/>
                  </a:lnTo>
                  <a:lnTo>
                    <a:pt x="328" y="77"/>
                  </a:lnTo>
                  <a:lnTo>
                    <a:pt x="329" y="83"/>
                  </a:lnTo>
                  <a:lnTo>
                    <a:pt x="330" y="90"/>
                  </a:lnTo>
                  <a:lnTo>
                    <a:pt x="329" y="96"/>
                  </a:lnTo>
                  <a:lnTo>
                    <a:pt x="328" y="101"/>
                  </a:lnTo>
                  <a:lnTo>
                    <a:pt x="324" y="106"/>
                  </a:lnTo>
                  <a:lnTo>
                    <a:pt x="321" y="111"/>
                  </a:lnTo>
                  <a:lnTo>
                    <a:pt x="316" y="114"/>
                  </a:lnTo>
                  <a:lnTo>
                    <a:pt x="312" y="117"/>
                  </a:lnTo>
                  <a:lnTo>
                    <a:pt x="306" y="119"/>
                  </a:lnTo>
                  <a:lnTo>
                    <a:pt x="300" y="119"/>
                  </a:lnTo>
                  <a:lnTo>
                    <a:pt x="300" y="119"/>
                  </a:lnTo>
                  <a:close/>
                  <a:moveTo>
                    <a:pt x="210" y="119"/>
                  </a:moveTo>
                  <a:lnTo>
                    <a:pt x="204" y="119"/>
                  </a:lnTo>
                  <a:lnTo>
                    <a:pt x="198" y="117"/>
                  </a:lnTo>
                  <a:lnTo>
                    <a:pt x="193" y="114"/>
                  </a:lnTo>
                  <a:lnTo>
                    <a:pt x="189" y="111"/>
                  </a:lnTo>
                  <a:lnTo>
                    <a:pt x="185" y="106"/>
                  </a:lnTo>
                  <a:lnTo>
                    <a:pt x="182" y="101"/>
                  </a:lnTo>
                  <a:lnTo>
                    <a:pt x="181" y="96"/>
                  </a:lnTo>
                  <a:lnTo>
                    <a:pt x="180" y="90"/>
                  </a:lnTo>
                  <a:lnTo>
                    <a:pt x="181" y="83"/>
                  </a:lnTo>
                  <a:lnTo>
                    <a:pt x="182" y="77"/>
                  </a:lnTo>
                  <a:lnTo>
                    <a:pt x="185" y="73"/>
                  </a:lnTo>
                  <a:lnTo>
                    <a:pt x="189" y="68"/>
                  </a:lnTo>
                  <a:lnTo>
                    <a:pt x="193" y="64"/>
                  </a:lnTo>
                  <a:lnTo>
                    <a:pt x="198" y="62"/>
                  </a:lnTo>
                  <a:lnTo>
                    <a:pt x="204" y="60"/>
                  </a:lnTo>
                  <a:lnTo>
                    <a:pt x="210" y="60"/>
                  </a:lnTo>
                  <a:lnTo>
                    <a:pt x="215" y="60"/>
                  </a:lnTo>
                  <a:lnTo>
                    <a:pt x="221" y="62"/>
                  </a:lnTo>
                  <a:lnTo>
                    <a:pt x="227" y="64"/>
                  </a:lnTo>
                  <a:lnTo>
                    <a:pt x="231" y="68"/>
                  </a:lnTo>
                  <a:lnTo>
                    <a:pt x="235" y="73"/>
                  </a:lnTo>
                  <a:lnTo>
                    <a:pt x="237" y="77"/>
                  </a:lnTo>
                  <a:lnTo>
                    <a:pt x="240" y="83"/>
                  </a:lnTo>
                  <a:lnTo>
                    <a:pt x="240" y="90"/>
                  </a:lnTo>
                  <a:lnTo>
                    <a:pt x="240" y="96"/>
                  </a:lnTo>
                  <a:lnTo>
                    <a:pt x="237" y="101"/>
                  </a:lnTo>
                  <a:lnTo>
                    <a:pt x="235" y="106"/>
                  </a:lnTo>
                  <a:lnTo>
                    <a:pt x="231" y="111"/>
                  </a:lnTo>
                  <a:lnTo>
                    <a:pt x="227" y="114"/>
                  </a:lnTo>
                  <a:lnTo>
                    <a:pt x="221" y="117"/>
                  </a:lnTo>
                  <a:lnTo>
                    <a:pt x="215" y="119"/>
                  </a:lnTo>
                  <a:lnTo>
                    <a:pt x="210" y="119"/>
                  </a:lnTo>
                  <a:lnTo>
                    <a:pt x="210" y="119"/>
                  </a:lnTo>
                  <a:close/>
                  <a:moveTo>
                    <a:pt x="119" y="119"/>
                  </a:moveTo>
                  <a:lnTo>
                    <a:pt x="114" y="119"/>
                  </a:lnTo>
                  <a:lnTo>
                    <a:pt x="108" y="117"/>
                  </a:lnTo>
                  <a:lnTo>
                    <a:pt x="103" y="114"/>
                  </a:lnTo>
                  <a:lnTo>
                    <a:pt x="98" y="111"/>
                  </a:lnTo>
                  <a:lnTo>
                    <a:pt x="95" y="106"/>
                  </a:lnTo>
                  <a:lnTo>
                    <a:pt x="92" y="101"/>
                  </a:lnTo>
                  <a:lnTo>
                    <a:pt x="90" y="96"/>
                  </a:lnTo>
                  <a:lnTo>
                    <a:pt x="89" y="90"/>
                  </a:lnTo>
                  <a:lnTo>
                    <a:pt x="90" y="83"/>
                  </a:lnTo>
                  <a:lnTo>
                    <a:pt x="92" y="77"/>
                  </a:lnTo>
                  <a:lnTo>
                    <a:pt x="95" y="73"/>
                  </a:lnTo>
                  <a:lnTo>
                    <a:pt x="98" y="68"/>
                  </a:lnTo>
                  <a:lnTo>
                    <a:pt x="103" y="64"/>
                  </a:lnTo>
                  <a:lnTo>
                    <a:pt x="108" y="62"/>
                  </a:lnTo>
                  <a:lnTo>
                    <a:pt x="114" y="60"/>
                  </a:lnTo>
                  <a:lnTo>
                    <a:pt x="119" y="60"/>
                  </a:lnTo>
                  <a:lnTo>
                    <a:pt x="126" y="60"/>
                  </a:lnTo>
                  <a:lnTo>
                    <a:pt x="131" y="62"/>
                  </a:lnTo>
                  <a:lnTo>
                    <a:pt x="137" y="64"/>
                  </a:lnTo>
                  <a:lnTo>
                    <a:pt x="141" y="68"/>
                  </a:lnTo>
                  <a:lnTo>
                    <a:pt x="145" y="73"/>
                  </a:lnTo>
                  <a:lnTo>
                    <a:pt x="147" y="77"/>
                  </a:lnTo>
                  <a:lnTo>
                    <a:pt x="149" y="83"/>
                  </a:lnTo>
                  <a:lnTo>
                    <a:pt x="149" y="90"/>
                  </a:lnTo>
                  <a:lnTo>
                    <a:pt x="149" y="96"/>
                  </a:lnTo>
                  <a:lnTo>
                    <a:pt x="147" y="101"/>
                  </a:lnTo>
                  <a:lnTo>
                    <a:pt x="145" y="106"/>
                  </a:lnTo>
                  <a:lnTo>
                    <a:pt x="141" y="111"/>
                  </a:lnTo>
                  <a:lnTo>
                    <a:pt x="137" y="114"/>
                  </a:lnTo>
                  <a:lnTo>
                    <a:pt x="131" y="117"/>
                  </a:lnTo>
                  <a:lnTo>
                    <a:pt x="126" y="119"/>
                  </a:lnTo>
                  <a:lnTo>
                    <a:pt x="119" y="119"/>
                  </a:lnTo>
                  <a:lnTo>
                    <a:pt x="119" y="119"/>
                  </a:lnTo>
                  <a:close/>
                  <a:moveTo>
                    <a:pt x="781" y="90"/>
                  </a:moveTo>
                  <a:lnTo>
                    <a:pt x="781" y="81"/>
                  </a:lnTo>
                  <a:lnTo>
                    <a:pt x="778" y="71"/>
                  </a:lnTo>
                  <a:lnTo>
                    <a:pt x="776" y="62"/>
                  </a:lnTo>
                  <a:lnTo>
                    <a:pt x="774" y="54"/>
                  </a:lnTo>
                  <a:lnTo>
                    <a:pt x="770" y="46"/>
                  </a:lnTo>
                  <a:lnTo>
                    <a:pt x="766" y="39"/>
                  </a:lnTo>
                  <a:lnTo>
                    <a:pt x="760" y="32"/>
                  </a:lnTo>
                  <a:lnTo>
                    <a:pt x="754" y="26"/>
                  </a:lnTo>
                  <a:lnTo>
                    <a:pt x="748" y="19"/>
                  </a:lnTo>
                  <a:lnTo>
                    <a:pt x="741" y="15"/>
                  </a:lnTo>
                  <a:lnTo>
                    <a:pt x="733" y="10"/>
                  </a:lnTo>
                  <a:lnTo>
                    <a:pt x="725" y="6"/>
                  </a:lnTo>
                  <a:lnTo>
                    <a:pt x="717" y="3"/>
                  </a:lnTo>
                  <a:lnTo>
                    <a:pt x="709" y="1"/>
                  </a:lnTo>
                  <a:lnTo>
                    <a:pt x="700" y="0"/>
                  </a:lnTo>
                  <a:lnTo>
                    <a:pt x="690" y="0"/>
                  </a:lnTo>
                  <a:lnTo>
                    <a:pt x="89" y="0"/>
                  </a:lnTo>
                  <a:lnTo>
                    <a:pt x="80" y="0"/>
                  </a:lnTo>
                  <a:lnTo>
                    <a:pt x="72" y="1"/>
                  </a:lnTo>
                  <a:lnTo>
                    <a:pt x="63" y="3"/>
                  </a:lnTo>
                  <a:lnTo>
                    <a:pt x="54" y="6"/>
                  </a:lnTo>
                  <a:lnTo>
                    <a:pt x="46" y="10"/>
                  </a:lnTo>
                  <a:lnTo>
                    <a:pt x="39" y="15"/>
                  </a:lnTo>
                  <a:lnTo>
                    <a:pt x="32" y="19"/>
                  </a:lnTo>
                  <a:lnTo>
                    <a:pt x="25" y="26"/>
                  </a:lnTo>
                  <a:lnTo>
                    <a:pt x="20" y="32"/>
                  </a:lnTo>
                  <a:lnTo>
                    <a:pt x="15" y="39"/>
                  </a:lnTo>
                  <a:lnTo>
                    <a:pt x="10" y="46"/>
                  </a:lnTo>
                  <a:lnTo>
                    <a:pt x="7" y="54"/>
                  </a:lnTo>
                  <a:lnTo>
                    <a:pt x="3" y="62"/>
                  </a:lnTo>
                  <a:lnTo>
                    <a:pt x="1" y="71"/>
                  </a:lnTo>
                  <a:lnTo>
                    <a:pt x="0" y="81"/>
                  </a:lnTo>
                  <a:lnTo>
                    <a:pt x="0" y="90"/>
                  </a:lnTo>
                  <a:lnTo>
                    <a:pt x="0" y="149"/>
                  </a:lnTo>
                  <a:lnTo>
                    <a:pt x="781" y="149"/>
                  </a:lnTo>
                  <a:lnTo>
                    <a:pt x="781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4825">
              <a:extLst>
                <a:ext uri="{FF2B5EF4-FFF2-40B4-BE49-F238E27FC236}">
                  <a16:creationId xmlns="" xmlns:a16="http://schemas.microsoft.com/office/drawing/2014/main" id="{FFCC0873-64C6-465C-9867-22B43B6C6F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76750" y="2363788"/>
              <a:ext cx="142875" cy="142875"/>
            </a:xfrm>
            <a:custGeom>
              <a:avLst/>
              <a:gdLst>
                <a:gd name="T0" fmla="*/ 195 w 450"/>
                <a:gd name="T1" fmla="*/ 322 h 451"/>
                <a:gd name="T2" fmla="*/ 105 w 450"/>
                <a:gd name="T3" fmla="*/ 231 h 451"/>
                <a:gd name="T4" fmla="*/ 105 w 450"/>
                <a:gd name="T5" fmla="*/ 219 h 451"/>
                <a:gd name="T6" fmla="*/ 111 w 450"/>
                <a:gd name="T7" fmla="*/ 212 h 451"/>
                <a:gd name="T8" fmla="*/ 117 w 450"/>
                <a:gd name="T9" fmla="*/ 211 h 451"/>
                <a:gd name="T10" fmla="*/ 125 w 450"/>
                <a:gd name="T11" fmla="*/ 211 h 451"/>
                <a:gd name="T12" fmla="*/ 194 w 450"/>
                <a:gd name="T13" fmla="*/ 278 h 451"/>
                <a:gd name="T14" fmla="*/ 323 w 450"/>
                <a:gd name="T15" fmla="*/ 137 h 451"/>
                <a:gd name="T16" fmla="*/ 334 w 450"/>
                <a:gd name="T17" fmla="*/ 136 h 451"/>
                <a:gd name="T18" fmla="*/ 341 w 450"/>
                <a:gd name="T19" fmla="*/ 141 h 451"/>
                <a:gd name="T20" fmla="*/ 344 w 450"/>
                <a:gd name="T21" fmla="*/ 146 h 451"/>
                <a:gd name="T22" fmla="*/ 344 w 450"/>
                <a:gd name="T23" fmla="*/ 155 h 451"/>
                <a:gd name="T24" fmla="*/ 224 w 450"/>
                <a:gd name="T25" fmla="*/ 0 h 451"/>
                <a:gd name="T26" fmla="*/ 179 w 450"/>
                <a:gd name="T27" fmla="*/ 5 h 451"/>
                <a:gd name="T28" fmla="*/ 136 w 450"/>
                <a:gd name="T29" fmla="*/ 17 h 451"/>
                <a:gd name="T30" fmla="*/ 98 w 450"/>
                <a:gd name="T31" fmla="*/ 38 h 451"/>
                <a:gd name="T32" fmla="*/ 66 w 450"/>
                <a:gd name="T33" fmla="*/ 66 h 451"/>
                <a:gd name="T34" fmla="*/ 38 w 450"/>
                <a:gd name="T35" fmla="*/ 100 h 451"/>
                <a:gd name="T36" fmla="*/ 17 w 450"/>
                <a:gd name="T37" fmla="*/ 138 h 451"/>
                <a:gd name="T38" fmla="*/ 4 w 450"/>
                <a:gd name="T39" fmla="*/ 180 h 451"/>
                <a:gd name="T40" fmla="*/ 0 w 450"/>
                <a:gd name="T41" fmla="*/ 225 h 451"/>
                <a:gd name="T42" fmla="*/ 4 w 450"/>
                <a:gd name="T43" fmla="*/ 270 h 451"/>
                <a:gd name="T44" fmla="*/ 17 w 450"/>
                <a:gd name="T45" fmla="*/ 313 h 451"/>
                <a:gd name="T46" fmla="*/ 38 w 450"/>
                <a:gd name="T47" fmla="*/ 351 h 451"/>
                <a:gd name="T48" fmla="*/ 66 w 450"/>
                <a:gd name="T49" fmla="*/ 385 h 451"/>
                <a:gd name="T50" fmla="*/ 98 w 450"/>
                <a:gd name="T51" fmla="*/ 412 h 451"/>
                <a:gd name="T52" fmla="*/ 136 w 450"/>
                <a:gd name="T53" fmla="*/ 433 h 451"/>
                <a:gd name="T54" fmla="*/ 179 w 450"/>
                <a:gd name="T55" fmla="*/ 446 h 451"/>
                <a:gd name="T56" fmla="*/ 224 w 450"/>
                <a:gd name="T57" fmla="*/ 451 h 451"/>
                <a:gd name="T58" fmla="*/ 270 w 450"/>
                <a:gd name="T59" fmla="*/ 446 h 451"/>
                <a:gd name="T60" fmla="*/ 312 w 450"/>
                <a:gd name="T61" fmla="*/ 432 h 451"/>
                <a:gd name="T62" fmla="*/ 351 w 450"/>
                <a:gd name="T63" fmla="*/ 412 h 451"/>
                <a:gd name="T64" fmla="*/ 384 w 450"/>
                <a:gd name="T65" fmla="*/ 385 h 451"/>
                <a:gd name="T66" fmla="*/ 411 w 450"/>
                <a:gd name="T67" fmla="*/ 351 h 451"/>
                <a:gd name="T68" fmla="*/ 432 w 450"/>
                <a:gd name="T69" fmla="*/ 313 h 451"/>
                <a:gd name="T70" fmla="*/ 446 w 450"/>
                <a:gd name="T71" fmla="*/ 270 h 451"/>
                <a:gd name="T72" fmla="*/ 450 w 450"/>
                <a:gd name="T73" fmla="*/ 225 h 451"/>
                <a:gd name="T74" fmla="*/ 446 w 450"/>
                <a:gd name="T75" fmla="*/ 180 h 451"/>
                <a:gd name="T76" fmla="*/ 432 w 450"/>
                <a:gd name="T77" fmla="*/ 138 h 451"/>
                <a:gd name="T78" fmla="*/ 411 w 450"/>
                <a:gd name="T79" fmla="*/ 100 h 451"/>
                <a:gd name="T80" fmla="*/ 384 w 450"/>
                <a:gd name="T81" fmla="*/ 66 h 451"/>
                <a:gd name="T82" fmla="*/ 351 w 450"/>
                <a:gd name="T83" fmla="*/ 38 h 451"/>
                <a:gd name="T84" fmla="*/ 312 w 450"/>
                <a:gd name="T85" fmla="*/ 17 h 451"/>
                <a:gd name="T86" fmla="*/ 270 w 450"/>
                <a:gd name="T87" fmla="*/ 5 h 451"/>
                <a:gd name="T88" fmla="*/ 224 w 450"/>
                <a:gd name="T89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0" h="451">
                  <a:moveTo>
                    <a:pt x="340" y="160"/>
                  </a:moveTo>
                  <a:lnTo>
                    <a:pt x="195" y="322"/>
                  </a:lnTo>
                  <a:lnTo>
                    <a:pt x="109" y="235"/>
                  </a:lnTo>
                  <a:lnTo>
                    <a:pt x="105" y="231"/>
                  </a:lnTo>
                  <a:lnTo>
                    <a:pt x="104" y="225"/>
                  </a:lnTo>
                  <a:lnTo>
                    <a:pt x="105" y="219"/>
                  </a:lnTo>
                  <a:lnTo>
                    <a:pt x="109" y="214"/>
                  </a:lnTo>
                  <a:lnTo>
                    <a:pt x="111" y="212"/>
                  </a:lnTo>
                  <a:lnTo>
                    <a:pt x="113" y="211"/>
                  </a:lnTo>
                  <a:lnTo>
                    <a:pt x="117" y="211"/>
                  </a:lnTo>
                  <a:lnTo>
                    <a:pt x="119" y="210"/>
                  </a:lnTo>
                  <a:lnTo>
                    <a:pt x="125" y="211"/>
                  </a:lnTo>
                  <a:lnTo>
                    <a:pt x="131" y="214"/>
                  </a:lnTo>
                  <a:lnTo>
                    <a:pt x="194" y="278"/>
                  </a:lnTo>
                  <a:lnTo>
                    <a:pt x="318" y="140"/>
                  </a:lnTo>
                  <a:lnTo>
                    <a:pt x="323" y="137"/>
                  </a:lnTo>
                  <a:lnTo>
                    <a:pt x="329" y="134"/>
                  </a:lnTo>
                  <a:lnTo>
                    <a:pt x="334" y="136"/>
                  </a:lnTo>
                  <a:lnTo>
                    <a:pt x="340" y="139"/>
                  </a:lnTo>
                  <a:lnTo>
                    <a:pt x="341" y="141"/>
                  </a:lnTo>
                  <a:lnTo>
                    <a:pt x="344" y="144"/>
                  </a:lnTo>
                  <a:lnTo>
                    <a:pt x="344" y="146"/>
                  </a:lnTo>
                  <a:lnTo>
                    <a:pt x="345" y="149"/>
                  </a:lnTo>
                  <a:lnTo>
                    <a:pt x="344" y="155"/>
                  </a:lnTo>
                  <a:lnTo>
                    <a:pt x="340" y="160"/>
                  </a:lnTo>
                  <a:close/>
                  <a:moveTo>
                    <a:pt x="224" y="0"/>
                  </a:moveTo>
                  <a:lnTo>
                    <a:pt x="201" y="1"/>
                  </a:lnTo>
                  <a:lnTo>
                    <a:pt x="179" y="5"/>
                  </a:lnTo>
                  <a:lnTo>
                    <a:pt x="157" y="9"/>
                  </a:lnTo>
                  <a:lnTo>
                    <a:pt x="136" y="17"/>
                  </a:lnTo>
                  <a:lnTo>
                    <a:pt x="117" y="27"/>
                  </a:lnTo>
                  <a:lnTo>
                    <a:pt x="98" y="38"/>
                  </a:lnTo>
                  <a:lnTo>
                    <a:pt x="81" y="51"/>
                  </a:lnTo>
                  <a:lnTo>
                    <a:pt x="66" y="66"/>
                  </a:lnTo>
                  <a:lnTo>
                    <a:pt x="51" y="82"/>
                  </a:lnTo>
                  <a:lnTo>
                    <a:pt x="38" y="100"/>
                  </a:lnTo>
                  <a:lnTo>
                    <a:pt x="26" y="118"/>
                  </a:lnTo>
                  <a:lnTo>
                    <a:pt x="17" y="138"/>
                  </a:lnTo>
                  <a:lnTo>
                    <a:pt x="9" y="159"/>
                  </a:lnTo>
                  <a:lnTo>
                    <a:pt x="4" y="180"/>
                  </a:lnTo>
                  <a:lnTo>
                    <a:pt x="1" y="202"/>
                  </a:lnTo>
                  <a:lnTo>
                    <a:pt x="0" y="225"/>
                  </a:lnTo>
                  <a:lnTo>
                    <a:pt x="1" y="248"/>
                  </a:lnTo>
                  <a:lnTo>
                    <a:pt x="4" y="270"/>
                  </a:lnTo>
                  <a:lnTo>
                    <a:pt x="9" y="292"/>
                  </a:lnTo>
                  <a:lnTo>
                    <a:pt x="17" y="313"/>
                  </a:lnTo>
                  <a:lnTo>
                    <a:pt x="26" y="332"/>
                  </a:lnTo>
                  <a:lnTo>
                    <a:pt x="38" y="351"/>
                  </a:lnTo>
                  <a:lnTo>
                    <a:pt x="51" y="368"/>
                  </a:lnTo>
                  <a:lnTo>
                    <a:pt x="66" y="385"/>
                  </a:lnTo>
                  <a:lnTo>
                    <a:pt x="81" y="398"/>
                  </a:lnTo>
                  <a:lnTo>
                    <a:pt x="98" y="412"/>
                  </a:lnTo>
                  <a:lnTo>
                    <a:pt x="117" y="423"/>
                  </a:lnTo>
                  <a:lnTo>
                    <a:pt x="136" y="433"/>
                  </a:lnTo>
                  <a:lnTo>
                    <a:pt x="157" y="440"/>
                  </a:lnTo>
                  <a:lnTo>
                    <a:pt x="179" y="446"/>
                  </a:lnTo>
                  <a:lnTo>
                    <a:pt x="201" y="449"/>
                  </a:lnTo>
                  <a:lnTo>
                    <a:pt x="224" y="451"/>
                  </a:lnTo>
                  <a:lnTo>
                    <a:pt x="248" y="449"/>
                  </a:lnTo>
                  <a:lnTo>
                    <a:pt x="270" y="446"/>
                  </a:lnTo>
                  <a:lnTo>
                    <a:pt x="292" y="440"/>
                  </a:lnTo>
                  <a:lnTo>
                    <a:pt x="312" y="432"/>
                  </a:lnTo>
                  <a:lnTo>
                    <a:pt x="332" y="423"/>
                  </a:lnTo>
                  <a:lnTo>
                    <a:pt x="351" y="412"/>
                  </a:lnTo>
                  <a:lnTo>
                    <a:pt x="368" y="398"/>
                  </a:lnTo>
                  <a:lnTo>
                    <a:pt x="384" y="385"/>
                  </a:lnTo>
                  <a:lnTo>
                    <a:pt x="398" y="368"/>
                  </a:lnTo>
                  <a:lnTo>
                    <a:pt x="411" y="351"/>
                  </a:lnTo>
                  <a:lnTo>
                    <a:pt x="422" y="332"/>
                  </a:lnTo>
                  <a:lnTo>
                    <a:pt x="432" y="313"/>
                  </a:lnTo>
                  <a:lnTo>
                    <a:pt x="440" y="292"/>
                  </a:lnTo>
                  <a:lnTo>
                    <a:pt x="446" y="270"/>
                  </a:lnTo>
                  <a:lnTo>
                    <a:pt x="449" y="248"/>
                  </a:lnTo>
                  <a:lnTo>
                    <a:pt x="450" y="225"/>
                  </a:lnTo>
                  <a:lnTo>
                    <a:pt x="449" y="202"/>
                  </a:lnTo>
                  <a:lnTo>
                    <a:pt x="446" y="180"/>
                  </a:lnTo>
                  <a:lnTo>
                    <a:pt x="440" y="158"/>
                  </a:lnTo>
                  <a:lnTo>
                    <a:pt x="432" y="138"/>
                  </a:lnTo>
                  <a:lnTo>
                    <a:pt x="422" y="118"/>
                  </a:lnTo>
                  <a:lnTo>
                    <a:pt x="411" y="100"/>
                  </a:lnTo>
                  <a:lnTo>
                    <a:pt x="398" y="82"/>
                  </a:lnTo>
                  <a:lnTo>
                    <a:pt x="384" y="66"/>
                  </a:lnTo>
                  <a:lnTo>
                    <a:pt x="368" y="51"/>
                  </a:lnTo>
                  <a:lnTo>
                    <a:pt x="351" y="38"/>
                  </a:lnTo>
                  <a:lnTo>
                    <a:pt x="332" y="27"/>
                  </a:lnTo>
                  <a:lnTo>
                    <a:pt x="312" y="17"/>
                  </a:lnTo>
                  <a:lnTo>
                    <a:pt x="292" y="10"/>
                  </a:lnTo>
                  <a:lnTo>
                    <a:pt x="270" y="5"/>
                  </a:lnTo>
                  <a:lnTo>
                    <a:pt x="248" y="1"/>
                  </a:lnTo>
                  <a:lnTo>
                    <a:pt x="224" y="0"/>
                  </a:lnTo>
                  <a:lnTo>
                    <a:pt x="2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="" xmlns:a16="http://schemas.microsoft.com/office/drawing/2014/main" id="{9C6007A3-061D-4FBF-A8EF-A62C85177487}"/>
              </a:ext>
            </a:extLst>
          </p:cNvPr>
          <p:cNvGrpSpPr/>
          <p:nvPr/>
        </p:nvGrpSpPr>
        <p:grpSpPr>
          <a:xfrm>
            <a:off x="2973845" y="2411786"/>
            <a:ext cx="605508" cy="608872"/>
            <a:chOff x="2039938" y="2792413"/>
            <a:chExt cx="285750" cy="287337"/>
          </a:xfrm>
          <a:solidFill>
            <a:schemeClr val="tx2"/>
          </a:solidFill>
        </p:grpSpPr>
        <p:sp>
          <p:nvSpPr>
            <p:cNvPr id="38" name="Freeform 4860">
              <a:extLst>
                <a:ext uri="{FF2B5EF4-FFF2-40B4-BE49-F238E27FC236}">
                  <a16:creationId xmlns="" xmlns:a16="http://schemas.microsoft.com/office/drawing/2014/main" id="{C31D877A-8C8F-489D-ACED-5CF8D9BE2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9938" y="2849563"/>
              <a:ext cx="247650" cy="144463"/>
            </a:xfrm>
            <a:custGeom>
              <a:avLst/>
              <a:gdLst>
                <a:gd name="T0" fmla="*/ 661 w 781"/>
                <a:gd name="T1" fmla="*/ 255 h 451"/>
                <a:gd name="T2" fmla="*/ 678 w 781"/>
                <a:gd name="T3" fmla="*/ 256 h 451"/>
                <a:gd name="T4" fmla="*/ 694 w 781"/>
                <a:gd name="T5" fmla="*/ 257 h 451"/>
                <a:gd name="T6" fmla="*/ 710 w 781"/>
                <a:gd name="T7" fmla="*/ 261 h 451"/>
                <a:gd name="T8" fmla="*/ 725 w 781"/>
                <a:gd name="T9" fmla="*/ 267 h 451"/>
                <a:gd name="T10" fmla="*/ 741 w 781"/>
                <a:gd name="T11" fmla="*/ 272 h 451"/>
                <a:gd name="T12" fmla="*/ 754 w 781"/>
                <a:gd name="T13" fmla="*/ 279 h 451"/>
                <a:gd name="T14" fmla="*/ 768 w 781"/>
                <a:gd name="T15" fmla="*/ 287 h 451"/>
                <a:gd name="T16" fmla="*/ 781 w 781"/>
                <a:gd name="T17" fmla="*/ 297 h 451"/>
                <a:gd name="T18" fmla="*/ 781 w 781"/>
                <a:gd name="T19" fmla="*/ 0 h 451"/>
                <a:gd name="T20" fmla="*/ 0 w 781"/>
                <a:gd name="T21" fmla="*/ 0 h 451"/>
                <a:gd name="T22" fmla="*/ 0 w 781"/>
                <a:gd name="T23" fmla="*/ 360 h 451"/>
                <a:gd name="T24" fmla="*/ 0 w 781"/>
                <a:gd name="T25" fmla="*/ 370 h 451"/>
                <a:gd name="T26" fmla="*/ 2 w 781"/>
                <a:gd name="T27" fmla="*/ 378 h 451"/>
                <a:gd name="T28" fmla="*/ 4 w 781"/>
                <a:gd name="T29" fmla="*/ 387 h 451"/>
                <a:gd name="T30" fmla="*/ 7 w 781"/>
                <a:gd name="T31" fmla="*/ 395 h 451"/>
                <a:gd name="T32" fmla="*/ 11 w 781"/>
                <a:gd name="T33" fmla="*/ 403 h 451"/>
                <a:gd name="T34" fmla="*/ 15 w 781"/>
                <a:gd name="T35" fmla="*/ 410 h 451"/>
                <a:gd name="T36" fmla="*/ 21 w 781"/>
                <a:gd name="T37" fmla="*/ 417 h 451"/>
                <a:gd name="T38" fmla="*/ 27 w 781"/>
                <a:gd name="T39" fmla="*/ 424 h 451"/>
                <a:gd name="T40" fmla="*/ 33 w 781"/>
                <a:gd name="T41" fmla="*/ 430 h 451"/>
                <a:gd name="T42" fmla="*/ 40 w 781"/>
                <a:gd name="T43" fmla="*/ 435 h 451"/>
                <a:gd name="T44" fmla="*/ 48 w 781"/>
                <a:gd name="T45" fmla="*/ 439 h 451"/>
                <a:gd name="T46" fmla="*/ 55 w 781"/>
                <a:gd name="T47" fmla="*/ 443 h 451"/>
                <a:gd name="T48" fmla="*/ 64 w 781"/>
                <a:gd name="T49" fmla="*/ 446 h 451"/>
                <a:gd name="T50" fmla="*/ 72 w 781"/>
                <a:gd name="T51" fmla="*/ 448 h 451"/>
                <a:gd name="T52" fmla="*/ 81 w 781"/>
                <a:gd name="T53" fmla="*/ 450 h 451"/>
                <a:gd name="T54" fmla="*/ 91 w 781"/>
                <a:gd name="T55" fmla="*/ 451 h 451"/>
                <a:gd name="T56" fmla="*/ 466 w 781"/>
                <a:gd name="T57" fmla="*/ 451 h 451"/>
                <a:gd name="T58" fmla="*/ 467 w 781"/>
                <a:gd name="T59" fmla="*/ 430 h 451"/>
                <a:gd name="T60" fmla="*/ 469 w 781"/>
                <a:gd name="T61" fmla="*/ 411 h 451"/>
                <a:gd name="T62" fmla="*/ 474 w 781"/>
                <a:gd name="T63" fmla="*/ 392 h 451"/>
                <a:gd name="T64" fmla="*/ 481 w 781"/>
                <a:gd name="T65" fmla="*/ 374 h 451"/>
                <a:gd name="T66" fmla="*/ 489 w 781"/>
                <a:gd name="T67" fmla="*/ 357 h 451"/>
                <a:gd name="T68" fmla="*/ 500 w 781"/>
                <a:gd name="T69" fmla="*/ 341 h 451"/>
                <a:gd name="T70" fmla="*/ 510 w 781"/>
                <a:gd name="T71" fmla="*/ 326 h 451"/>
                <a:gd name="T72" fmla="*/ 523 w 781"/>
                <a:gd name="T73" fmla="*/ 312 h 451"/>
                <a:gd name="T74" fmla="*/ 537 w 781"/>
                <a:gd name="T75" fmla="*/ 299 h 451"/>
                <a:gd name="T76" fmla="*/ 552 w 781"/>
                <a:gd name="T77" fmla="*/ 289 h 451"/>
                <a:gd name="T78" fmla="*/ 568 w 781"/>
                <a:gd name="T79" fmla="*/ 278 h 451"/>
                <a:gd name="T80" fmla="*/ 585 w 781"/>
                <a:gd name="T81" fmla="*/ 270 h 451"/>
                <a:gd name="T82" fmla="*/ 603 w 781"/>
                <a:gd name="T83" fmla="*/ 264 h 451"/>
                <a:gd name="T84" fmla="*/ 622 w 781"/>
                <a:gd name="T85" fmla="*/ 259 h 451"/>
                <a:gd name="T86" fmla="*/ 641 w 781"/>
                <a:gd name="T87" fmla="*/ 256 h 451"/>
                <a:gd name="T88" fmla="*/ 661 w 781"/>
                <a:gd name="T89" fmla="*/ 255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81" h="451">
                  <a:moveTo>
                    <a:pt x="661" y="255"/>
                  </a:moveTo>
                  <a:lnTo>
                    <a:pt x="678" y="256"/>
                  </a:lnTo>
                  <a:lnTo>
                    <a:pt x="694" y="257"/>
                  </a:lnTo>
                  <a:lnTo>
                    <a:pt x="710" y="261"/>
                  </a:lnTo>
                  <a:lnTo>
                    <a:pt x="725" y="267"/>
                  </a:lnTo>
                  <a:lnTo>
                    <a:pt x="741" y="272"/>
                  </a:lnTo>
                  <a:lnTo>
                    <a:pt x="754" y="279"/>
                  </a:lnTo>
                  <a:lnTo>
                    <a:pt x="768" y="287"/>
                  </a:lnTo>
                  <a:lnTo>
                    <a:pt x="781" y="297"/>
                  </a:lnTo>
                  <a:lnTo>
                    <a:pt x="781" y="0"/>
                  </a:lnTo>
                  <a:lnTo>
                    <a:pt x="0" y="0"/>
                  </a:lnTo>
                  <a:lnTo>
                    <a:pt x="0" y="360"/>
                  </a:lnTo>
                  <a:lnTo>
                    <a:pt x="0" y="370"/>
                  </a:lnTo>
                  <a:lnTo>
                    <a:pt x="2" y="378"/>
                  </a:lnTo>
                  <a:lnTo>
                    <a:pt x="4" y="387"/>
                  </a:lnTo>
                  <a:lnTo>
                    <a:pt x="7" y="395"/>
                  </a:lnTo>
                  <a:lnTo>
                    <a:pt x="11" y="403"/>
                  </a:lnTo>
                  <a:lnTo>
                    <a:pt x="15" y="410"/>
                  </a:lnTo>
                  <a:lnTo>
                    <a:pt x="21" y="417"/>
                  </a:lnTo>
                  <a:lnTo>
                    <a:pt x="27" y="424"/>
                  </a:lnTo>
                  <a:lnTo>
                    <a:pt x="33" y="430"/>
                  </a:lnTo>
                  <a:lnTo>
                    <a:pt x="40" y="435"/>
                  </a:lnTo>
                  <a:lnTo>
                    <a:pt x="48" y="439"/>
                  </a:lnTo>
                  <a:lnTo>
                    <a:pt x="55" y="443"/>
                  </a:lnTo>
                  <a:lnTo>
                    <a:pt x="64" y="446"/>
                  </a:lnTo>
                  <a:lnTo>
                    <a:pt x="72" y="448"/>
                  </a:lnTo>
                  <a:lnTo>
                    <a:pt x="81" y="450"/>
                  </a:lnTo>
                  <a:lnTo>
                    <a:pt x="91" y="451"/>
                  </a:lnTo>
                  <a:lnTo>
                    <a:pt x="466" y="451"/>
                  </a:lnTo>
                  <a:lnTo>
                    <a:pt x="467" y="430"/>
                  </a:lnTo>
                  <a:lnTo>
                    <a:pt x="469" y="411"/>
                  </a:lnTo>
                  <a:lnTo>
                    <a:pt x="474" y="392"/>
                  </a:lnTo>
                  <a:lnTo>
                    <a:pt x="481" y="374"/>
                  </a:lnTo>
                  <a:lnTo>
                    <a:pt x="489" y="357"/>
                  </a:lnTo>
                  <a:lnTo>
                    <a:pt x="500" y="341"/>
                  </a:lnTo>
                  <a:lnTo>
                    <a:pt x="510" y="326"/>
                  </a:lnTo>
                  <a:lnTo>
                    <a:pt x="523" y="312"/>
                  </a:lnTo>
                  <a:lnTo>
                    <a:pt x="537" y="299"/>
                  </a:lnTo>
                  <a:lnTo>
                    <a:pt x="552" y="289"/>
                  </a:lnTo>
                  <a:lnTo>
                    <a:pt x="568" y="278"/>
                  </a:lnTo>
                  <a:lnTo>
                    <a:pt x="585" y="270"/>
                  </a:lnTo>
                  <a:lnTo>
                    <a:pt x="603" y="264"/>
                  </a:lnTo>
                  <a:lnTo>
                    <a:pt x="622" y="259"/>
                  </a:lnTo>
                  <a:lnTo>
                    <a:pt x="641" y="256"/>
                  </a:lnTo>
                  <a:lnTo>
                    <a:pt x="661" y="2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861">
              <a:extLst>
                <a:ext uri="{FF2B5EF4-FFF2-40B4-BE49-F238E27FC236}">
                  <a16:creationId xmlns="" xmlns:a16="http://schemas.microsoft.com/office/drawing/2014/main" id="{4EDA7C1F-CDA2-4625-A2DE-89253F47C7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39938" y="2792413"/>
              <a:ext cx="247650" cy="47625"/>
            </a:xfrm>
            <a:custGeom>
              <a:avLst/>
              <a:gdLst>
                <a:gd name="T0" fmla="*/ 289 w 781"/>
                <a:gd name="T1" fmla="*/ 118 h 150"/>
                <a:gd name="T2" fmla="*/ 276 w 781"/>
                <a:gd name="T3" fmla="*/ 106 h 150"/>
                <a:gd name="T4" fmla="*/ 270 w 781"/>
                <a:gd name="T5" fmla="*/ 90 h 150"/>
                <a:gd name="T6" fmla="*/ 276 w 781"/>
                <a:gd name="T7" fmla="*/ 73 h 150"/>
                <a:gd name="T8" fmla="*/ 289 w 781"/>
                <a:gd name="T9" fmla="*/ 62 h 150"/>
                <a:gd name="T10" fmla="*/ 306 w 781"/>
                <a:gd name="T11" fmla="*/ 60 h 150"/>
                <a:gd name="T12" fmla="*/ 322 w 781"/>
                <a:gd name="T13" fmla="*/ 68 h 150"/>
                <a:gd name="T14" fmla="*/ 330 w 781"/>
                <a:gd name="T15" fmla="*/ 84 h 150"/>
                <a:gd name="T16" fmla="*/ 328 w 781"/>
                <a:gd name="T17" fmla="*/ 102 h 150"/>
                <a:gd name="T18" fmla="*/ 318 w 781"/>
                <a:gd name="T19" fmla="*/ 114 h 150"/>
                <a:gd name="T20" fmla="*/ 300 w 781"/>
                <a:gd name="T21" fmla="*/ 120 h 150"/>
                <a:gd name="T22" fmla="*/ 204 w 781"/>
                <a:gd name="T23" fmla="*/ 119 h 150"/>
                <a:gd name="T24" fmla="*/ 189 w 781"/>
                <a:gd name="T25" fmla="*/ 111 h 150"/>
                <a:gd name="T26" fmla="*/ 181 w 781"/>
                <a:gd name="T27" fmla="*/ 96 h 150"/>
                <a:gd name="T28" fmla="*/ 183 w 781"/>
                <a:gd name="T29" fmla="*/ 78 h 150"/>
                <a:gd name="T30" fmla="*/ 194 w 781"/>
                <a:gd name="T31" fmla="*/ 64 h 150"/>
                <a:gd name="T32" fmla="*/ 210 w 781"/>
                <a:gd name="T33" fmla="*/ 60 h 150"/>
                <a:gd name="T34" fmla="*/ 227 w 781"/>
                <a:gd name="T35" fmla="*/ 64 h 150"/>
                <a:gd name="T36" fmla="*/ 238 w 781"/>
                <a:gd name="T37" fmla="*/ 78 h 150"/>
                <a:gd name="T38" fmla="*/ 240 w 781"/>
                <a:gd name="T39" fmla="*/ 96 h 150"/>
                <a:gd name="T40" fmla="*/ 232 w 781"/>
                <a:gd name="T41" fmla="*/ 111 h 150"/>
                <a:gd name="T42" fmla="*/ 217 w 781"/>
                <a:gd name="T43" fmla="*/ 119 h 150"/>
                <a:gd name="T44" fmla="*/ 121 w 781"/>
                <a:gd name="T45" fmla="*/ 120 h 150"/>
                <a:gd name="T46" fmla="*/ 103 w 781"/>
                <a:gd name="T47" fmla="*/ 114 h 150"/>
                <a:gd name="T48" fmla="*/ 93 w 781"/>
                <a:gd name="T49" fmla="*/ 102 h 150"/>
                <a:gd name="T50" fmla="*/ 91 w 781"/>
                <a:gd name="T51" fmla="*/ 83 h 150"/>
                <a:gd name="T52" fmla="*/ 99 w 781"/>
                <a:gd name="T53" fmla="*/ 68 h 150"/>
                <a:gd name="T54" fmla="*/ 114 w 781"/>
                <a:gd name="T55" fmla="*/ 60 h 150"/>
                <a:gd name="T56" fmla="*/ 132 w 781"/>
                <a:gd name="T57" fmla="*/ 62 h 150"/>
                <a:gd name="T58" fmla="*/ 145 w 781"/>
                <a:gd name="T59" fmla="*/ 73 h 150"/>
                <a:gd name="T60" fmla="*/ 151 w 781"/>
                <a:gd name="T61" fmla="*/ 90 h 150"/>
                <a:gd name="T62" fmla="*/ 145 w 781"/>
                <a:gd name="T63" fmla="*/ 106 h 150"/>
                <a:gd name="T64" fmla="*/ 132 w 781"/>
                <a:gd name="T65" fmla="*/ 118 h 150"/>
                <a:gd name="T66" fmla="*/ 121 w 781"/>
                <a:gd name="T67" fmla="*/ 120 h 150"/>
                <a:gd name="T68" fmla="*/ 780 w 781"/>
                <a:gd name="T69" fmla="*/ 71 h 150"/>
                <a:gd name="T70" fmla="*/ 771 w 781"/>
                <a:gd name="T71" fmla="*/ 47 h 150"/>
                <a:gd name="T72" fmla="*/ 754 w 781"/>
                <a:gd name="T73" fmla="*/ 26 h 150"/>
                <a:gd name="T74" fmla="*/ 734 w 781"/>
                <a:gd name="T75" fmla="*/ 10 h 150"/>
                <a:gd name="T76" fmla="*/ 709 w 781"/>
                <a:gd name="T77" fmla="*/ 1 h 150"/>
                <a:gd name="T78" fmla="*/ 91 w 781"/>
                <a:gd name="T79" fmla="*/ 0 h 150"/>
                <a:gd name="T80" fmla="*/ 64 w 781"/>
                <a:gd name="T81" fmla="*/ 3 h 150"/>
                <a:gd name="T82" fmla="*/ 40 w 781"/>
                <a:gd name="T83" fmla="*/ 15 h 150"/>
                <a:gd name="T84" fmla="*/ 21 w 781"/>
                <a:gd name="T85" fmla="*/ 32 h 150"/>
                <a:gd name="T86" fmla="*/ 7 w 781"/>
                <a:gd name="T87" fmla="*/ 54 h 150"/>
                <a:gd name="T88" fmla="*/ 0 w 781"/>
                <a:gd name="T89" fmla="*/ 81 h 150"/>
                <a:gd name="T90" fmla="*/ 781 w 781"/>
                <a:gd name="T91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81" h="150">
                  <a:moveTo>
                    <a:pt x="300" y="120"/>
                  </a:moveTo>
                  <a:lnTo>
                    <a:pt x="295" y="119"/>
                  </a:lnTo>
                  <a:lnTo>
                    <a:pt x="289" y="118"/>
                  </a:lnTo>
                  <a:lnTo>
                    <a:pt x="284" y="114"/>
                  </a:lnTo>
                  <a:lnTo>
                    <a:pt x="280" y="111"/>
                  </a:lnTo>
                  <a:lnTo>
                    <a:pt x="276" y="106"/>
                  </a:lnTo>
                  <a:lnTo>
                    <a:pt x="273" y="102"/>
                  </a:lnTo>
                  <a:lnTo>
                    <a:pt x="271" y="96"/>
                  </a:lnTo>
                  <a:lnTo>
                    <a:pt x="270" y="90"/>
                  </a:lnTo>
                  <a:lnTo>
                    <a:pt x="271" y="83"/>
                  </a:lnTo>
                  <a:lnTo>
                    <a:pt x="273" y="78"/>
                  </a:lnTo>
                  <a:lnTo>
                    <a:pt x="276" y="73"/>
                  </a:lnTo>
                  <a:lnTo>
                    <a:pt x="280" y="68"/>
                  </a:lnTo>
                  <a:lnTo>
                    <a:pt x="284" y="64"/>
                  </a:lnTo>
                  <a:lnTo>
                    <a:pt x="289" y="62"/>
                  </a:lnTo>
                  <a:lnTo>
                    <a:pt x="295" y="60"/>
                  </a:lnTo>
                  <a:lnTo>
                    <a:pt x="300" y="60"/>
                  </a:lnTo>
                  <a:lnTo>
                    <a:pt x="306" y="60"/>
                  </a:lnTo>
                  <a:lnTo>
                    <a:pt x="312" y="62"/>
                  </a:lnTo>
                  <a:lnTo>
                    <a:pt x="318" y="64"/>
                  </a:lnTo>
                  <a:lnTo>
                    <a:pt x="322" y="68"/>
                  </a:lnTo>
                  <a:lnTo>
                    <a:pt x="326" y="73"/>
                  </a:lnTo>
                  <a:lnTo>
                    <a:pt x="328" y="78"/>
                  </a:lnTo>
                  <a:lnTo>
                    <a:pt x="330" y="84"/>
                  </a:lnTo>
                  <a:lnTo>
                    <a:pt x="330" y="90"/>
                  </a:lnTo>
                  <a:lnTo>
                    <a:pt x="330" y="96"/>
                  </a:lnTo>
                  <a:lnTo>
                    <a:pt x="328" y="102"/>
                  </a:lnTo>
                  <a:lnTo>
                    <a:pt x="326" y="106"/>
                  </a:lnTo>
                  <a:lnTo>
                    <a:pt x="322" y="111"/>
                  </a:lnTo>
                  <a:lnTo>
                    <a:pt x="318" y="114"/>
                  </a:lnTo>
                  <a:lnTo>
                    <a:pt x="312" y="118"/>
                  </a:lnTo>
                  <a:lnTo>
                    <a:pt x="306" y="119"/>
                  </a:lnTo>
                  <a:lnTo>
                    <a:pt x="300" y="120"/>
                  </a:lnTo>
                  <a:lnTo>
                    <a:pt x="300" y="120"/>
                  </a:lnTo>
                  <a:close/>
                  <a:moveTo>
                    <a:pt x="210" y="120"/>
                  </a:moveTo>
                  <a:lnTo>
                    <a:pt x="204" y="119"/>
                  </a:lnTo>
                  <a:lnTo>
                    <a:pt x="198" y="118"/>
                  </a:lnTo>
                  <a:lnTo>
                    <a:pt x="194" y="114"/>
                  </a:lnTo>
                  <a:lnTo>
                    <a:pt x="189" y="111"/>
                  </a:lnTo>
                  <a:lnTo>
                    <a:pt x="186" y="106"/>
                  </a:lnTo>
                  <a:lnTo>
                    <a:pt x="183" y="102"/>
                  </a:lnTo>
                  <a:lnTo>
                    <a:pt x="181" y="96"/>
                  </a:lnTo>
                  <a:lnTo>
                    <a:pt x="180" y="90"/>
                  </a:lnTo>
                  <a:lnTo>
                    <a:pt x="181" y="83"/>
                  </a:lnTo>
                  <a:lnTo>
                    <a:pt x="183" y="78"/>
                  </a:lnTo>
                  <a:lnTo>
                    <a:pt x="186" y="73"/>
                  </a:lnTo>
                  <a:lnTo>
                    <a:pt x="189" y="68"/>
                  </a:lnTo>
                  <a:lnTo>
                    <a:pt x="194" y="64"/>
                  </a:lnTo>
                  <a:lnTo>
                    <a:pt x="198" y="62"/>
                  </a:lnTo>
                  <a:lnTo>
                    <a:pt x="204" y="60"/>
                  </a:lnTo>
                  <a:lnTo>
                    <a:pt x="210" y="60"/>
                  </a:lnTo>
                  <a:lnTo>
                    <a:pt x="217" y="60"/>
                  </a:lnTo>
                  <a:lnTo>
                    <a:pt x="223" y="62"/>
                  </a:lnTo>
                  <a:lnTo>
                    <a:pt x="227" y="64"/>
                  </a:lnTo>
                  <a:lnTo>
                    <a:pt x="232" y="68"/>
                  </a:lnTo>
                  <a:lnTo>
                    <a:pt x="235" y="73"/>
                  </a:lnTo>
                  <a:lnTo>
                    <a:pt x="238" y="78"/>
                  </a:lnTo>
                  <a:lnTo>
                    <a:pt x="240" y="84"/>
                  </a:lnTo>
                  <a:lnTo>
                    <a:pt x="240" y="90"/>
                  </a:lnTo>
                  <a:lnTo>
                    <a:pt x="240" y="96"/>
                  </a:lnTo>
                  <a:lnTo>
                    <a:pt x="238" y="102"/>
                  </a:lnTo>
                  <a:lnTo>
                    <a:pt x="235" y="106"/>
                  </a:lnTo>
                  <a:lnTo>
                    <a:pt x="232" y="111"/>
                  </a:lnTo>
                  <a:lnTo>
                    <a:pt x="227" y="114"/>
                  </a:lnTo>
                  <a:lnTo>
                    <a:pt x="223" y="118"/>
                  </a:lnTo>
                  <a:lnTo>
                    <a:pt x="217" y="119"/>
                  </a:lnTo>
                  <a:lnTo>
                    <a:pt x="210" y="120"/>
                  </a:lnTo>
                  <a:lnTo>
                    <a:pt x="210" y="120"/>
                  </a:lnTo>
                  <a:close/>
                  <a:moveTo>
                    <a:pt x="121" y="120"/>
                  </a:moveTo>
                  <a:lnTo>
                    <a:pt x="114" y="119"/>
                  </a:lnTo>
                  <a:lnTo>
                    <a:pt x="109" y="118"/>
                  </a:lnTo>
                  <a:lnTo>
                    <a:pt x="103" y="114"/>
                  </a:lnTo>
                  <a:lnTo>
                    <a:pt x="99" y="111"/>
                  </a:lnTo>
                  <a:lnTo>
                    <a:pt x="95" y="106"/>
                  </a:lnTo>
                  <a:lnTo>
                    <a:pt x="93" y="102"/>
                  </a:lnTo>
                  <a:lnTo>
                    <a:pt x="91" y="96"/>
                  </a:lnTo>
                  <a:lnTo>
                    <a:pt x="91" y="90"/>
                  </a:lnTo>
                  <a:lnTo>
                    <a:pt x="91" y="83"/>
                  </a:lnTo>
                  <a:lnTo>
                    <a:pt x="93" y="78"/>
                  </a:lnTo>
                  <a:lnTo>
                    <a:pt x="95" y="73"/>
                  </a:lnTo>
                  <a:lnTo>
                    <a:pt x="99" y="68"/>
                  </a:lnTo>
                  <a:lnTo>
                    <a:pt x="103" y="64"/>
                  </a:lnTo>
                  <a:lnTo>
                    <a:pt x="109" y="62"/>
                  </a:lnTo>
                  <a:lnTo>
                    <a:pt x="114" y="60"/>
                  </a:lnTo>
                  <a:lnTo>
                    <a:pt x="121" y="60"/>
                  </a:lnTo>
                  <a:lnTo>
                    <a:pt x="127" y="60"/>
                  </a:lnTo>
                  <a:lnTo>
                    <a:pt x="132" y="62"/>
                  </a:lnTo>
                  <a:lnTo>
                    <a:pt x="137" y="64"/>
                  </a:lnTo>
                  <a:lnTo>
                    <a:pt x="142" y="68"/>
                  </a:lnTo>
                  <a:lnTo>
                    <a:pt x="145" y="73"/>
                  </a:lnTo>
                  <a:lnTo>
                    <a:pt x="149" y="78"/>
                  </a:lnTo>
                  <a:lnTo>
                    <a:pt x="150" y="84"/>
                  </a:lnTo>
                  <a:lnTo>
                    <a:pt x="151" y="90"/>
                  </a:lnTo>
                  <a:lnTo>
                    <a:pt x="150" y="96"/>
                  </a:lnTo>
                  <a:lnTo>
                    <a:pt x="149" y="102"/>
                  </a:lnTo>
                  <a:lnTo>
                    <a:pt x="145" y="106"/>
                  </a:lnTo>
                  <a:lnTo>
                    <a:pt x="142" y="111"/>
                  </a:lnTo>
                  <a:lnTo>
                    <a:pt x="137" y="114"/>
                  </a:lnTo>
                  <a:lnTo>
                    <a:pt x="132" y="118"/>
                  </a:lnTo>
                  <a:lnTo>
                    <a:pt x="127" y="119"/>
                  </a:lnTo>
                  <a:lnTo>
                    <a:pt x="121" y="120"/>
                  </a:lnTo>
                  <a:lnTo>
                    <a:pt x="121" y="120"/>
                  </a:lnTo>
                  <a:close/>
                  <a:moveTo>
                    <a:pt x="781" y="90"/>
                  </a:moveTo>
                  <a:lnTo>
                    <a:pt x="781" y="81"/>
                  </a:lnTo>
                  <a:lnTo>
                    <a:pt x="780" y="71"/>
                  </a:lnTo>
                  <a:lnTo>
                    <a:pt x="778" y="63"/>
                  </a:lnTo>
                  <a:lnTo>
                    <a:pt x="774" y="54"/>
                  </a:lnTo>
                  <a:lnTo>
                    <a:pt x="771" y="47"/>
                  </a:lnTo>
                  <a:lnTo>
                    <a:pt x="766" y="39"/>
                  </a:lnTo>
                  <a:lnTo>
                    <a:pt x="760" y="32"/>
                  </a:lnTo>
                  <a:lnTo>
                    <a:pt x="754" y="26"/>
                  </a:lnTo>
                  <a:lnTo>
                    <a:pt x="749" y="20"/>
                  </a:lnTo>
                  <a:lnTo>
                    <a:pt x="742" y="15"/>
                  </a:lnTo>
                  <a:lnTo>
                    <a:pt x="734" y="10"/>
                  </a:lnTo>
                  <a:lnTo>
                    <a:pt x="727" y="7"/>
                  </a:lnTo>
                  <a:lnTo>
                    <a:pt x="719" y="3"/>
                  </a:lnTo>
                  <a:lnTo>
                    <a:pt x="709" y="1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91" y="0"/>
                  </a:lnTo>
                  <a:lnTo>
                    <a:pt x="81" y="0"/>
                  </a:lnTo>
                  <a:lnTo>
                    <a:pt x="72" y="1"/>
                  </a:lnTo>
                  <a:lnTo>
                    <a:pt x="64" y="3"/>
                  </a:lnTo>
                  <a:lnTo>
                    <a:pt x="55" y="7"/>
                  </a:lnTo>
                  <a:lnTo>
                    <a:pt x="48" y="10"/>
                  </a:lnTo>
                  <a:lnTo>
                    <a:pt x="40" y="15"/>
                  </a:lnTo>
                  <a:lnTo>
                    <a:pt x="33" y="20"/>
                  </a:lnTo>
                  <a:lnTo>
                    <a:pt x="27" y="26"/>
                  </a:lnTo>
                  <a:lnTo>
                    <a:pt x="21" y="32"/>
                  </a:lnTo>
                  <a:lnTo>
                    <a:pt x="15" y="39"/>
                  </a:lnTo>
                  <a:lnTo>
                    <a:pt x="11" y="47"/>
                  </a:lnTo>
                  <a:lnTo>
                    <a:pt x="7" y="54"/>
                  </a:lnTo>
                  <a:lnTo>
                    <a:pt x="4" y="63"/>
                  </a:lnTo>
                  <a:lnTo>
                    <a:pt x="2" y="71"/>
                  </a:lnTo>
                  <a:lnTo>
                    <a:pt x="0" y="81"/>
                  </a:lnTo>
                  <a:lnTo>
                    <a:pt x="0" y="90"/>
                  </a:lnTo>
                  <a:lnTo>
                    <a:pt x="0" y="150"/>
                  </a:lnTo>
                  <a:lnTo>
                    <a:pt x="781" y="150"/>
                  </a:lnTo>
                  <a:lnTo>
                    <a:pt x="781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862">
              <a:extLst>
                <a:ext uri="{FF2B5EF4-FFF2-40B4-BE49-F238E27FC236}">
                  <a16:creationId xmlns="" xmlns:a16="http://schemas.microsoft.com/office/drawing/2014/main" id="{79690A1E-3A4B-4D8A-90E4-497A1EA2E9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97100" y="2940050"/>
              <a:ext cx="128588" cy="139700"/>
            </a:xfrm>
            <a:custGeom>
              <a:avLst/>
              <a:gdLst>
                <a:gd name="T0" fmla="*/ 138 w 406"/>
                <a:gd name="T1" fmla="*/ 298 h 436"/>
                <a:gd name="T2" fmla="*/ 101 w 406"/>
                <a:gd name="T3" fmla="*/ 284 h 436"/>
                <a:gd name="T4" fmla="*/ 70 w 406"/>
                <a:gd name="T5" fmla="*/ 261 h 436"/>
                <a:gd name="T6" fmla="*/ 46 w 406"/>
                <a:gd name="T7" fmla="*/ 229 h 436"/>
                <a:gd name="T8" fmla="*/ 33 w 406"/>
                <a:gd name="T9" fmla="*/ 192 h 436"/>
                <a:gd name="T10" fmla="*/ 30 w 406"/>
                <a:gd name="T11" fmla="*/ 152 h 436"/>
                <a:gd name="T12" fmla="*/ 41 w 406"/>
                <a:gd name="T13" fmla="*/ 112 h 436"/>
                <a:gd name="T14" fmla="*/ 60 w 406"/>
                <a:gd name="T15" fmla="*/ 79 h 436"/>
                <a:gd name="T16" fmla="*/ 89 w 406"/>
                <a:gd name="T17" fmla="*/ 53 h 436"/>
                <a:gd name="T18" fmla="*/ 125 w 406"/>
                <a:gd name="T19" fmla="*/ 36 h 436"/>
                <a:gd name="T20" fmla="*/ 165 w 406"/>
                <a:gd name="T21" fmla="*/ 30 h 436"/>
                <a:gd name="T22" fmla="*/ 205 w 406"/>
                <a:gd name="T23" fmla="*/ 36 h 436"/>
                <a:gd name="T24" fmla="*/ 241 w 406"/>
                <a:gd name="T25" fmla="*/ 53 h 436"/>
                <a:gd name="T26" fmla="*/ 269 w 406"/>
                <a:gd name="T27" fmla="*/ 79 h 436"/>
                <a:gd name="T28" fmla="*/ 290 w 406"/>
                <a:gd name="T29" fmla="*/ 112 h 436"/>
                <a:gd name="T30" fmla="*/ 300 w 406"/>
                <a:gd name="T31" fmla="*/ 152 h 436"/>
                <a:gd name="T32" fmla="*/ 298 w 406"/>
                <a:gd name="T33" fmla="*/ 192 h 436"/>
                <a:gd name="T34" fmla="*/ 284 w 406"/>
                <a:gd name="T35" fmla="*/ 229 h 436"/>
                <a:gd name="T36" fmla="*/ 261 w 406"/>
                <a:gd name="T37" fmla="*/ 261 h 436"/>
                <a:gd name="T38" fmla="*/ 229 w 406"/>
                <a:gd name="T39" fmla="*/ 284 h 436"/>
                <a:gd name="T40" fmla="*/ 192 w 406"/>
                <a:gd name="T41" fmla="*/ 298 h 436"/>
                <a:gd name="T42" fmla="*/ 165 w 406"/>
                <a:gd name="T43" fmla="*/ 300 h 436"/>
                <a:gd name="T44" fmla="*/ 277 w 406"/>
                <a:gd name="T45" fmla="*/ 286 h 436"/>
                <a:gd name="T46" fmla="*/ 308 w 406"/>
                <a:gd name="T47" fmla="*/ 247 h 436"/>
                <a:gd name="T48" fmla="*/ 327 w 406"/>
                <a:gd name="T49" fmla="*/ 201 h 436"/>
                <a:gd name="T50" fmla="*/ 329 w 406"/>
                <a:gd name="T51" fmla="*/ 148 h 436"/>
                <a:gd name="T52" fmla="*/ 317 w 406"/>
                <a:gd name="T53" fmla="*/ 101 h 436"/>
                <a:gd name="T54" fmla="*/ 293 w 406"/>
                <a:gd name="T55" fmla="*/ 60 h 436"/>
                <a:gd name="T56" fmla="*/ 257 w 406"/>
                <a:gd name="T57" fmla="*/ 28 h 436"/>
                <a:gd name="T58" fmla="*/ 214 w 406"/>
                <a:gd name="T59" fmla="*/ 7 h 436"/>
                <a:gd name="T60" fmla="*/ 165 w 406"/>
                <a:gd name="T61" fmla="*/ 0 h 436"/>
                <a:gd name="T62" fmla="*/ 116 w 406"/>
                <a:gd name="T63" fmla="*/ 7 h 436"/>
                <a:gd name="T64" fmla="*/ 73 w 406"/>
                <a:gd name="T65" fmla="*/ 28 h 436"/>
                <a:gd name="T66" fmla="*/ 37 w 406"/>
                <a:gd name="T67" fmla="*/ 60 h 436"/>
                <a:gd name="T68" fmla="*/ 13 w 406"/>
                <a:gd name="T69" fmla="*/ 101 h 436"/>
                <a:gd name="T70" fmla="*/ 1 w 406"/>
                <a:gd name="T71" fmla="*/ 148 h 436"/>
                <a:gd name="T72" fmla="*/ 4 w 406"/>
                <a:gd name="T73" fmla="*/ 198 h 436"/>
                <a:gd name="T74" fmla="*/ 20 w 406"/>
                <a:gd name="T75" fmla="*/ 243 h 436"/>
                <a:gd name="T76" fmla="*/ 49 w 406"/>
                <a:gd name="T77" fmla="*/ 282 h 436"/>
                <a:gd name="T78" fmla="*/ 87 w 406"/>
                <a:gd name="T79" fmla="*/ 311 h 436"/>
                <a:gd name="T80" fmla="*/ 132 w 406"/>
                <a:gd name="T81" fmla="*/ 327 h 436"/>
                <a:gd name="T82" fmla="*/ 177 w 406"/>
                <a:gd name="T83" fmla="*/ 330 h 436"/>
                <a:gd name="T84" fmla="*/ 212 w 406"/>
                <a:gd name="T85" fmla="*/ 323 h 436"/>
                <a:gd name="T86" fmla="*/ 243 w 406"/>
                <a:gd name="T87" fmla="*/ 311 h 436"/>
                <a:gd name="T88" fmla="*/ 380 w 406"/>
                <a:gd name="T89" fmla="*/ 431 h 436"/>
                <a:gd name="T90" fmla="*/ 396 w 406"/>
                <a:gd name="T91" fmla="*/ 434 h 436"/>
                <a:gd name="T92" fmla="*/ 406 w 406"/>
                <a:gd name="T93" fmla="*/ 421 h 436"/>
                <a:gd name="T94" fmla="*/ 401 w 406"/>
                <a:gd name="T95" fmla="*/ 41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06" h="436">
                  <a:moveTo>
                    <a:pt x="165" y="300"/>
                  </a:moveTo>
                  <a:lnTo>
                    <a:pt x="152" y="300"/>
                  </a:lnTo>
                  <a:lnTo>
                    <a:pt x="138" y="298"/>
                  </a:lnTo>
                  <a:lnTo>
                    <a:pt x="125" y="294"/>
                  </a:lnTo>
                  <a:lnTo>
                    <a:pt x="112" y="290"/>
                  </a:lnTo>
                  <a:lnTo>
                    <a:pt x="101" y="284"/>
                  </a:lnTo>
                  <a:lnTo>
                    <a:pt x="89" y="277"/>
                  </a:lnTo>
                  <a:lnTo>
                    <a:pt x="79" y="270"/>
                  </a:lnTo>
                  <a:lnTo>
                    <a:pt x="70" y="261"/>
                  </a:lnTo>
                  <a:lnTo>
                    <a:pt x="60" y="251"/>
                  </a:lnTo>
                  <a:lnTo>
                    <a:pt x="53" y="241"/>
                  </a:lnTo>
                  <a:lnTo>
                    <a:pt x="46" y="229"/>
                  </a:lnTo>
                  <a:lnTo>
                    <a:pt x="41" y="218"/>
                  </a:lnTo>
                  <a:lnTo>
                    <a:pt x="36" y="205"/>
                  </a:lnTo>
                  <a:lnTo>
                    <a:pt x="33" y="192"/>
                  </a:lnTo>
                  <a:lnTo>
                    <a:pt x="30" y="179"/>
                  </a:lnTo>
                  <a:lnTo>
                    <a:pt x="30" y="166"/>
                  </a:lnTo>
                  <a:lnTo>
                    <a:pt x="30" y="152"/>
                  </a:lnTo>
                  <a:lnTo>
                    <a:pt x="33" y="138"/>
                  </a:lnTo>
                  <a:lnTo>
                    <a:pt x="36" y="125"/>
                  </a:lnTo>
                  <a:lnTo>
                    <a:pt x="41" y="112"/>
                  </a:lnTo>
                  <a:lnTo>
                    <a:pt x="46" y="101"/>
                  </a:lnTo>
                  <a:lnTo>
                    <a:pt x="53" y="89"/>
                  </a:lnTo>
                  <a:lnTo>
                    <a:pt x="60" y="79"/>
                  </a:lnTo>
                  <a:lnTo>
                    <a:pt x="70" y="70"/>
                  </a:lnTo>
                  <a:lnTo>
                    <a:pt x="79" y="62"/>
                  </a:lnTo>
                  <a:lnTo>
                    <a:pt x="89" y="53"/>
                  </a:lnTo>
                  <a:lnTo>
                    <a:pt x="101" y="46"/>
                  </a:lnTo>
                  <a:lnTo>
                    <a:pt x="112" y="41"/>
                  </a:lnTo>
                  <a:lnTo>
                    <a:pt x="125" y="36"/>
                  </a:lnTo>
                  <a:lnTo>
                    <a:pt x="138" y="33"/>
                  </a:lnTo>
                  <a:lnTo>
                    <a:pt x="152" y="30"/>
                  </a:lnTo>
                  <a:lnTo>
                    <a:pt x="165" y="30"/>
                  </a:lnTo>
                  <a:lnTo>
                    <a:pt x="178" y="30"/>
                  </a:lnTo>
                  <a:lnTo>
                    <a:pt x="192" y="33"/>
                  </a:lnTo>
                  <a:lnTo>
                    <a:pt x="205" y="36"/>
                  </a:lnTo>
                  <a:lnTo>
                    <a:pt x="218" y="41"/>
                  </a:lnTo>
                  <a:lnTo>
                    <a:pt x="229" y="46"/>
                  </a:lnTo>
                  <a:lnTo>
                    <a:pt x="241" y="53"/>
                  </a:lnTo>
                  <a:lnTo>
                    <a:pt x="251" y="62"/>
                  </a:lnTo>
                  <a:lnTo>
                    <a:pt x="261" y="70"/>
                  </a:lnTo>
                  <a:lnTo>
                    <a:pt x="269" y="79"/>
                  </a:lnTo>
                  <a:lnTo>
                    <a:pt x="277" y="89"/>
                  </a:lnTo>
                  <a:lnTo>
                    <a:pt x="284" y="101"/>
                  </a:lnTo>
                  <a:lnTo>
                    <a:pt x="290" y="112"/>
                  </a:lnTo>
                  <a:lnTo>
                    <a:pt x="294" y="125"/>
                  </a:lnTo>
                  <a:lnTo>
                    <a:pt x="298" y="138"/>
                  </a:lnTo>
                  <a:lnTo>
                    <a:pt x="300" y="152"/>
                  </a:lnTo>
                  <a:lnTo>
                    <a:pt x="300" y="166"/>
                  </a:lnTo>
                  <a:lnTo>
                    <a:pt x="300" y="179"/>
                  </a:lnTo>
                  <a:lnTo>
                    <a:pt x="298" y="192"/>
                  </a:lnTo>
                  <a:lnTo>
                    <a:pt x="294" y="205"/>
                  </a:lnTo>
                  <a:lnTo>
                    <a:pt x="290" y="218"/>
                  </a:lnTo>
                  <a:lnTo>
                    <a:pt x="284" y="229"/>
                  </a:lnTo>
                  <a:lnTo>
                    <a:pt x="277" y="241"/>
                  </a:lnTo>
                  <a:lnTo>
                    <a:pt x="270" y="251"/>
                  </a:lnTo>
                  <a:lnTo>
                    <a:pt x="261" y="261"/>
                  </a:lnTo>
                  <a:lnTo>
                    <a:pt x="251" y="270"/>
                  </a:lnTo>
                  <a:lnTo>
                    <a:pt x="241" y="277"/>
                  </a:lnTo>
                  <a:lnTo>
                    <a:pt x="229" y="284"/>
                  </a:lnTo>
                  <a:lnTo>
                    <a:pt x="218" y="290"/>
                  </a:lnTo>
                  <a:lnTo>
                    <a:pt x="205" y="294"/>
                  </a:lnTo>
                  <a:lnTo>
                    <a:pt x="192" y="298"/>
                  </a:lnTo>
                  <a:lnTo>
                    <a:pt x="178" y="300"/>
                  </a:lnTo>
                  <a:lnTo>
                    <a:pt x="165" y="300"/>
                  </a:lnTo>
                  <a:lnTo>
                    <a:pt x="165" y="300"/>
                  </a:lnTo>
                  <a:close/>
                  <a:moveTo>
                    <a:pt x="401" y="410"/>
                  </a:moveTo>
                  <a:lnTo>
                    <a:pt x="299" y="307"/>
                  </a:lnTo>
                  <a:lnTo>
                    <a:pt x="277" y="286"/>
                  </a:lnTo>
                  <a:lnTo>
                    <a:pt x="289" y="275"/>
                  </a:lnTo>
                  <a:lnTo>
                    <a:pt x="299" y="261"/>
                  </a:lnTo>
                  <a:lnTo>
                    <a:pt x="308" y="247"/>
                  </a:lnTo>
                  <a:lnTo>
                    <a:pt x="316" y="232"/>
                  </a:lnTo>
                  <a:lnTo>
                    <a:pt x="322" y="217"/>
                  </a:lnTo>
                  <a:lnTo>
                    <a:pt x="327" y="201"/>
                  </a:lnTo>
                  <a:lnTo>
                    <a:pt x="329" y="183"/>
                  </a:lnTo>
                  <a:lnTo>
                    <a:pt x="330" y="166"/>
                  </a:lnTo>
                  <a:lnTo>
                    <a:pt x="329" y="148"/>
                  </a:lnTo>
                  <a:lnTo>
                    <a:pt x="327" y="132"/>
                  </a:lnTo>
                  <a:lnTo>
                    <a:pt x="323" y="116"/>
                  </a:lnTo>
                  <a:lnTo>
                    <a:pt x="317" y="101"/>
                  </a:lnTo>
                  <a:lnTo>
                    <a:pt x="311" y="87"/>
                  </a:lnTo>
                  <a:lnTo>
                    <a:pt x="302" y="73"/>
                  </a:lnTo>
                  <a:lnTo>
                    <a:pt x="293" y="60"/>
                  </a:lnTo>
                  <a:lnTo>
                    <a:pt x="282" y="49"/>
                  </a:lnTo>
                  <a:lnTo>
                    <a:pt x="270" y="38"/>
                  </a:lnTo>
                  <a:lnTo>
                    <a:pt x="257" y="28"/>
                  </a:lnTo>
                  <a:lnTo>
                    <a:pt x="243" y="20"/>
                  </a:lnTo>
                  <a:lnTo>
                    <a:pt x="229" y="13"/>
                  </a:lnTo>
                  <a:lnTo>
                    <a:pt x="214" y="7"/>
                  </a:lnTo>
                  <a:lnTo>
                    <a:pt x="198" y="4"/>
                  </a:lnTo>
                  <a:lnTo>
                    <a:pt x="182" y="1"/>
                  </a:lnTo>
                  <a:lnTo>
                    <a:pt x="165" y="0"/>
                  </a:lnTo>
                  <a:lnTo>
                    <a:pt x="148" y="1"/>
                  </a:lnTo>
                  <a:lnTo>
                    <a:pt x="132" y="4"/>
                  </a:lnTo>
                  <a:lnTo>
                    <a:pt x="116" y="7"/>
                  </a:lnTo>
                  <a:lnTo>
                    <a:pt x="101" y="13"/>
                  </a:lnTo>
                  <a:lnTo>
                    <a:pt x="87" y="20"/>
                  </a:lnTo>
                  <a:lnTo>
                    <a:pt x="73" y="28"/>
                  </a:lnTo>
                  <a:lnTo>
                    <a:pt x="60" y="38"/>
                  </a:lnTo>
                  <a:lnTo>
                    <a:pt x="49" y="49"/>
                  </a:lnTo>
                  <a:lnTo>
                    <a:pt x="37" y="60"/>
                  </a:lnTo>
                  <a:lnTo>
                    <a:pt x="28" y="73"/>
                  </a:lnTo>
                  <a:lnTo>
                    <a:pt x="20" y="87"/>
                  </a:lnTo>
                  <a:lnTo>
                    <a:pt x="13" y="101"/>
                  </a:lnTo>
                  <a:lnTo>
                    <a:pt x="7" y="116"/>
                  </a:lnTo>
                  <a:lnTo>
                    <a:pt x="4" y="132"/>
                  </a:lnTo>
                  <a:lnTo>
                    <a:pt x="1" y="148"/>
                  </a:lnTo>
                  <a:lnTo>
                    <a:pt x="0" y="166"/>
                  </a:lnTo>
                  <a:lnTo>
                    <a:pt x="1" y="182"/>
                  </a:lnTo>
                  <a:lnTo>
                    <a:pt x="4" y="198"/>
                  </a:lnTo>
                  <a:lnTo>
                    <a:pt x="7" y="214"/>
                  </a:lnTo>
                  <a:lnTo>
                    <a:pt x="13" y="229"/>
                  </a:lnTo>
                  <a:lnTo>
                    <a:pt x="20" y="243"/>
                  </a:lnTo>
                  <a:lnTo>
                    <a:pt x="28" y="257"/>
                  </a:lnTo>
                  <a:lnTo>
                    <a:pt x="37" y="270"/>
                  </a:lnTo>
                  <a:lnTo>
                    <a:pt x="49" y="282"/>
                  </a:lnTo>
                  <a:lnTo>
                    <a:pt x="60" y="293"/>
                  </a:lnTo>
                  <a:lnTo>
                    <a:pt x="73" y="302"/>
                  </a:lnTo>
                  <a:lnTo>
                    <a:pt x="87" y="311"/>
                  </a:lnTo>
                  <a:lnTo>
                    <a:pt x="101" y="317"/>
                  </a:lnTo>
                  <a:lnTo>
                    <a:pt x="116" y="323"/>
                  </a:lnTo>
                  <a:lnTo>
                    <a:pt x="132" y="327"/>
                  </a:lnTo>
                  <a:lnTo>
                    <a:pt x="148" y="329"/>
                  </a:lnTo>
                  <a:lnTo>
                    <a:pt x="165" y="330"/>
                  </a:lnTo>
                  <a:lnTo>
                    <a:pt x="177" y="330"/>
                  </a:lnTo>
                  <a:lnTo>
                    <a:pt x="189" y="329"/>
                  </a:lnTo>
                  <a:lnTo>
                    <a:pt x="201" y="327"/>
                  </a:lnTo>
                  <a:lnTo>
                    <a:pt x="212" y="323"/>
                  </a:lnTo>
                  <a:lnTo>
                    <a:pt x="223" y="320"/>
                  </a:lnTo>
                  <a:lnTo>
                    <a:pt x="233" y="315"/>
                  </a:lnTo>
                  <a:lnTo>
                    <a:pt x="243" y="311"/>
                  </a:lnTo>
                  <a:lnTo>
                    <a:pt x="254" y="305"/>
                  </a:lnTo>
                  <a:lnTo>
                    <a:pt x="275" y="327"/>
                  </a:lnTo>
                  <a:lnTo>
                    <a:pt x="380" y="431"/>
                  </a:lnTo>
                  <a:lnTo>
                    <a:pt x="385" y="434"/>
                  </a:lnTo>
                  <a:lnTo>
                    <a:pt x="390" y="436"/>
                  </a:lnTo>
                  <a:lnTo>
                    <a:pt x="396" y="434"/>
                  </a:lnTo>
                  <a:lnTo>
                    <a:pt x="401" y="431"/>
                  </a:lnTo>
                  <a:lnTo>
                    <a:pt x="404" y="426"/>
                  </a:lnTo>
                  <a:lnTo>
                    <a:pt x="406" y="421"/>
                  </a:lnTo>
                  <a:lnTo>
                    <a:pt x="404" y="415"/>
                  </a:lnTo>
                  <a:lnTo>
                    <a:pt x="401" y="410"/>
                  </a:lnTo>
                  <a:lnTo>
                    <a:pt x="401" y="4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8984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C678ED22-3FAA-40B4-A293-77C8744B48B5}"/>
              </a:ext>
            </a:extLst>
          </p:cNvPr>
          <p:cNvSpPr/>
          <p:nvPr/>
        </p:nvSpPr>
        <p:spPr>
          <a:xfrm>
            <a:off x="0" y="1092200"/>
            <a:ext cx="12192000" cy="3233057"/>
          </a:xfrm>
          <a:prstGeom prst="rect">
            <a:avLst/>
          </a:prstGeom>
          <a:pattFill prst="ltDn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842F815E-1EBB-4835-98A6-76EC30982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F361-FF01-4EFF-B8C4-F84CB59E3A85}" type="datetime1">
              <a:rPr lang="en-US" smtClean="0"/>
              <a:t>7/21/2022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EB34E905-E329-4634-A423-59886F331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B7FB-DB05-4EC1-88BB-396A86FF9939}" type="slidenum">
              <a:rPr lang="en-US" smtClean="0"/>
              <a:t>7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2DFED2E-4FC4-4BFA-B0F6-416865C178E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609398"/>
          </a:xfrm>
        </p:spPr>
        <p:txBody>
          <a:bodyPr lIns="0" tIns="0" rIns="0" bIns="0" anchor="t">
            <a:spAutoFit/>
          </a:bodyPr>
          <a:lstStyle/>
          <a:p>
            <a:r>
              <a:rPr lang="en-US" dirty="0"/>
              <a:t>Analytics</a:t>
            </a:r>
          </a:p>
        </p:txBody>
      </p:sp>
      <p:graphicFrame>
        <p:nvGraphicFramePr>
          <p:cNvPr id="25" name="Content Placeholder 5">
            <a:extLst>
              <a:ext uri="{FF2B5EF4-FFF2-40B4-BE49-F238E27FC236}">
                <a16:creationId xmlns="" xmlns:a16="http://schemas.microsoft.com/office/drawing/2014/main" id="{9BEA28D4-CA28-4FE2-8A5E-8325BB6E61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0291235"/>
              </p:ext>
            </p:extLst>
          </p:nvPr>
        </p:nvGraphicFramePr>
        <p:xfrm>
          <a:off x="304801" y="1220369"/>
          <a:ext cx="11582399" cy="2976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C1FF63DE-CA9E-442F-BC8A-196EA4132F3B}"/>
              </a:ext>
            </a:extLst>
          </p:cNvPr>
          <p:cNvSpPr txBox="1"/>
          <p:nvPr/>
        </p:nvSpPr>
        <p:spPr>
          <a:xfrm>
            <a:off x="1054101" y="5151965"/>
            <a:ext cx="3136899" cy="861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Pellentesque</a:t>
            </a:r>
            <a:r>
              <a:rPr lang="en-US" sz="1400" dirty="0"/>
              <a:t> fermentum </a:t>
            </a:r>
            <a:r>
              <a:rPr lang="en-US" sz="1400" dirty="0" err="1"/>
              <a:t>vulputate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</a:t>
            </a:r>
            <a:r>
              <a:rPr lang="en-US" sz="1400" dirty="0" err="1"/>
              <a:t>bibendum</a:t>
            </a:r>
            <a:r>
              <a:rPr lang="en-US" sz="1400" dirty="0"/>
              <a:t> </a:t>
            </a:r>
            <a:r>
              <a:rPr lang="en-US" sz="1400" dirty="0" err="1"/>
              <a:t>urna</a:t>
            </a:r>
            <a:r>
              <a:rPr lang="en-US" sz="1400" dirty="0"/>
              <a:t> tempus at.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A718C73B-2ED0-47A0-84A8-DF8458591EAA}"/>
              </a:ext>
            </a:extLst>
          </p:cNvPr>
          <p:cNvSpPr txBox="1"/>
          <p:nvPr/>
        </p:nvSpPr>
        <p:spPr>
          <a:xfrm>
            <a:off x="4527551" y="5151965"/>
            <a:ext cx="3136899" cy="861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Pellentesque</a:t>
            </a:r>
            <a:r>
              <a:rPr lang="en-US" sz="1400" dirty="0"/>
              <a:t> fermentum </a:t>
            </a:r>
            <a:r>
              <a:rPr lang="en-US" sz="1400" dirty="0" err="1"/>
              <a:t>vulputate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</a:t>
            </a:r>
            <a:r>
              <a:rPr lang="en-US" sz="1400" dirty="0" err="1"/>
              <a:t>bibendum</a:t>
            </a:r>
            <a:r>
              <a:rPr lang="en-US" sz="1400" dirty="0"/>
              <a:t> </a:t>
            </a:r>
            <a:r>
              <a:rPr lang="en-US" sz="1400" dirty="0" err="1"/>
              <a:t>urna</a:t>
            </a:r>
            <a:r>
              <a:rPr lang="en-US" sz="1400" dirty="0"/>
              <a:t> tempus at.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3D563C5C-D30B-49C2-AC0E-7046E2433A6C}"/>
              </a:ext>
            </a:extLst>
          </p:cNvPr>
          <p:cNvSpPr txBox="1"/>
          <p:nvPr/>
        </p:nvSpPr>
        <p:spPr>
          <a:xfrm>
            <a:off x="8001001" y="5151965"/>
            <a:ext cx="3136899" cy="861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Pellentesque</a:t>
            </a:r>
            <a:r>
              <a:rPr lang="en-US" sz="1400" dirty="0"/>
              <a:t> fermentum </a:t>
            </a:r>
            <a:r>
              <a:rPr lang="en-US" sz="1400" dirty="0" err="1"/>
              <a:t>vulputate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</a:t>
            </a:r>
            <a:r>
              <a:rPr lang="en-US" sz="1400" dirty="0" err="1"/>
              <a:t>bibendum</a:t>
            </a:r>
            <a:r>
              <a:rPr lang="en-US" sz="1400" dirty="0"/>
              <a:t> </a:t>
            </a:r>
            <a:r>
              <a:rPr lang="en-US" sz="1400" dirty="0" err="1"/>
              <a:t>urna</a:t>
            </a:r>
            <a:r>
              <a:rPr lang="en-US" sz="1400" dirty="0"/>
              <a:t> tempus at. </a:t>
            </a:r>
          </a:p>
        </p:txBody>
      </p:sp>
      <p:sp>
        <p:nvSpPr>
          <p:cNvPr id="3" name="Oval 2">
            <a:extLst>
              <a:ext uri="{FF2B5EF4-FFF2-40B4-BE49-F238E27FC236}">
                <a16:creationId xmlns="" xmlns:a16="http://schemas.microsoft.com/office/drawing/2014/main" id="{8A77A2FA-1856-41D8-8468-8ADAAAC25C14}"/>
              </a:ext>
            </a:extLst>
          </p:cNvPr>
          <p:cNvSpPr/>
          <p:nvPr/>
        </p:nvSpPr>
        <p:spPr>
          <a:xfrm>
            <a:off x="2333860" y="4442934"/>
            <a:ext cx="577380" cy="57738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="" xmlns:a16="http://schemas.microsoft.com/office/drawing/2014/main" id="{C1B1614A-44DA-419B-86E5-2AA3DD39B23A}"/>
              </a:ext>
            </a:extLst>
          </p:cNvPr>
          <p:cNvSpPr/>
          <p:nvPr/>
        </p:nvSpPr>
        <p:spPr>
          <a:xfrm>
            <a:off x="5807310" y="4442934"/>
            <a:ext cx="577380" cy="57738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="" xmlns:a16="http://schemas.microsoft.com/office/drawing/2014/main" id="{4B97B2B0-102C-4FF4-9625-9C453A36BE5D}"/>
              </a:ext>
            </a:extLst>
          </p:cNvPr>
          <p:cNvSpPr/>
          <p:nvPr/>
        </p:nvSpPr>
        <p:spPr>
          <a:xfrm>
            <a:off x="9280760" y="4442934"/>
            <a:ext cx="577380" cy="57738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="" xmlns:a16="http://schemas.microsoft.com/office/drawing/2014/main" id="{13F0137F-5CDC-48CF-9494-E077DE7470F6}"/>
              </a:ext>
            </a:extLst>
          </p:cNvPr>
          <p:cNvGrpSpPr/>
          <p:nvPr/>
        </p:nvGrpSpPr>
        <p:grpSpPr>
          <a:xfrm>
            <a:off x="2477519" y="4586593"/>
            <a:ext cx="290062" cy="290062"/>
            <a:chOff x="4319588" y="2492375"/>
            <a:chExt cx="287338" cy="287338"/>
          </a:xfrm>
          <a:solidFill>
            <a:schemeClr val="bg1"/>
          </a:solidFill>
        </p:grpSpPr>
        <p:sp>
          <p:nvSpPr>
            <p:cNvPr id="39" name="Freeform 372">
              <a:extLst>
                <a:ext uri="{FF2B5EF4-FFF2-40B4-BE49-F238E27FC236}">
                  <a16:creationId xmlns="" xmlns:a16="http://schemas.microsoft.com/office/drawing/2014/main" id="{466E773B-8D41-42EB-8BC8-341865DE1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73">
              <a:extLst>
                <a:ext uri="{FF2B5EF4-FFF2-40B4-BE49-F238E27FC236}">
                  <a16:creationId xmlns="" xmlns:a16="http://schemas.microsoft.com/office/drawing/2014/main" id="{41A7591C-27F0-4CAC-9360-1EB6020F1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="" xmlns:a16="http://schemas.microsoft.com/office/drawing/2014/main" id="{36C16A54-9092-4AD5-8875-162802C4463B}"/>
              </a:ext>
            </a:extLst>
          </p:cNvPr>
          <p:cNvGrpSpPr/>
          <p:nvPr/>
        </p:nvGrpSpPr>
        <p:grpSpPr>
          <a:xfrm>
            <a:off x="5995040" y="4586593"/>
            <a:ext cx="201922" cy="290062"/>
            <a:chOff x="10502900" y="815975"/>
            <a:chExt cx="200025" cy="287338"/>
          </a:xfrm>
          <a:solidFill>
            <a:schemeClr val="bg1"/>
          </a:solidFill>
        </p:grpSpPr>
        <p:sp>
          <p:nvSpPr>
            <p:cNvPr id="55" name="Freeform 2127">
              <a:extLst>
                <a:ext uri="{FF2B5EF4-FFF2-40B4-BE49-F238E27FC236}">
                  <a16:creationId xmlns="" xmlns:a16="http://schemas.microsoft.com/office/drawing/2014/main" id="{1389BB5C-0048-4566-8426-8A57BD06C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815975"/>
              <a:ext cx="200025" cy="201613"/>
            </a:xfrm>
            <a:custGeom>
              <a:avLst/>
              <a:gdLst>
                <a:gd name="T0" fmla="*/ 284 w 632"/>
                <a:gd name="T1" fmla="*/ 3 h 632"/>
                <a:gd name="T2" fmla="*/ 237 w 632"/>
                <a:gd name="T3" fmla="*/ 10 h 632"/>
                <a:gd name="T4" fmla="*/ 193 w 632"/>
                <a:gd name="T5" fmla="*/ 26 h 632"/>
                <a:gd name="T6" fmla="*/ 152 w 632"/>
                <a:gd name="T7" fmla="*/ 47 h 632"/>
                <a:gd name="T8" fmla="*/ 115 w 632"/>
                <a:gd name="T9" fmla="*/ 72 h 632"/>
                <a:gd name="T10" fmla="*/ 82 w 632"/>
                <a:gd name="T11" fmla="*/ 104 h 632"/>
                <a:gd name="T12" fmla="*/ 54 w 632"/>
                <a:gd name="T13" fmla="*/ 139 h 632"/>
                <a:gd name="T14" fmla="*/ 31 w 632"/>
                <a:gd name="T15" fmla="*/ 180 h 632"/>
                <a:gd name="T16" fmla="*/ 14 w 632"/>
                <a:gd name="T17" fmla="*/ 222 h 632"/>
                <a:gd name="T18" fmla="*/ 4 w 632"/>
                <a:gd name="T19" fmla="*/ 269 h 632"/>
                <a:gd name="T20" fmla="*/ 0 w 632"/>
                <a:gd name="T21" fmla="*/ 316 h 632"/>
                <a:gd name="T22" fmla="*/ 3 w 632"/>
                <a:gd name="T23" fmla="*/ 363 h 632"/>
                <a:gd name="T24" fmla="*/ 14 w 632"/>
                <a:gd name="T25" fmla="*/ 407 h 632"/>
                <a:gd name="T26" fmla="*/ 30 w 632"/>
                <a:gd name="T27" fmla="*/ 450 h 632"/>
                <a:gd name="T28" fmla="*/ 50 w 632"/>
                <a:gd name="T29" fmla="*/ 489 h 632"/>
                <a:gd name="T30" fmla="*/ 77 w 632"/>
                <a:gd name="T31" fmla="*/ 523 h 632"/>
                <a:gd name="T32" fmla="*/ 109 w 632"/>
                <a:gd name="T33" fmla="*/ 555 h 632"/>
                <a:gd name="T34" fmla="*/ 144 w 632"/>
                <a:gd name="T35" fmla="*/ 581 h 632"/>
                <a:gd name="T36" fmla="*/ 183 w 632"/>
                <a:gd name="T37" fmla="*/ 602 h 632"/>
                <a:gd name="T38" fmla="*/ 225 w 632"/>
                <a:gd name="T39" fmla="*/ 618 h 632"/>
                <a:gd name="T40" fmla="*/ 270 w 632"/>
                <a:gd name="T41" fmla="*/ 628 h 632"/>
                <a:gd name="T42" fmla="*/ 301 w 632"/>
                <a:gd name="T43" fmla="*/ 473 h 632"/>
                <a:gd name="T44" fmla="*/ 256 w 632"/>
                <a:gd name="T45" fmla="*/ 512 h 632"/>
                <a:gd name="T46" fmla="*/ 185 w 632"/>
                <a:gd name="T47" fmla="*/ 447 h 632"/>
                <a:gd name="T48" fmla="*/ 181 w 632"/>
                <a:gd name="T49" fmla="*/ 431 h 632"/>
                <a:gd name="T50" fmla="*/ 196 w 632"/>
                <a:gd name="T51" fmla="*/ 421 h 632"/>
                <a:gd name="T52" fmla="*/ 256 w 632"/>
                <a:gd name="T53" fmla="*/ 475 h 632"/>
                <a:gd name="T54" fmla="*/ 309 w 632"/>
                <a:gd name="T55" fmla="*/ 423 h 632"/>
                <a:gd name="T56" fmla="*/ 319 w 632"/>
                <a:gd name="T57" fmla="*/ 421 h 632"/>
                <a:gd name="T58" fmla="*/ 326 w 632"/>
                <a:gd name="T59" fmla="*/ 426 h 632"/>
                <a:gd name="T60" fmla="*/ 430 w 632"/>
                <a:gd name="T61" fmla="*/ 423 h 632"/>
                <a:gd name="T62" fmla="*/ 446 w 632"/>
                <a:gd name="T63" fmla="*/ 426 h 632"/>
                <a:gd name="T64" fmla="*/ 450 w 632"/>
                <a:gd name="T65" fmla="*/ 442 h 632"/>
                <a:gd name="T66" fmla="*/ 381 w 632"/>
                <a:gd name="T67" fmla="*/ 511 h 632"/>
                <a:gd name="T68" fmla="*/ 365 w 632"/>
                <a:gd name="T69" fmla="*/ 507 h 632"/>
                <a:gd name="T70" fmla="*/ 346 w 632"/>
                <a:gd name="T71" fmla="*/ 630 h 632"/>
                <a:gd name="T72" fmla="*/ 391 w 632"/>
                <a:gd name="T73" fmla="*/ 623 h 632"/>
                <a:gd name="T74" fmla="*/ 434 w 632"/>
                <a:gd name="T75" fmla="*/ 608 h 632"/>
                <a:gd name="T76" fmla="*/ 474 w 632"/>
                <a:gd name="T77" fmla="*/ 589 h 632"/>
                <a:gd name="T78" fmla="*/ 511 w 632"/>
                <a:gd name="T79" fmla="*/ 564 h 632"/>
                <a:gd name="T80" fmla="*/ 544 w 632"/>
                <a:gd name="T81" fmla="*/ 534 h 632"/>
                <a:gd name="T82" fmla="*/ 572 w 632"/>
                <a:gd name="T83" fmla="*/ 501 h 632"/>
                <a:gd name="T84" fmla="*/ 595 w 632"/>
                <a:gd name="T85" fmla="*/ 463 h 632"/>
                <a:gd name="T86" fmla="*/ 613 w 632"/>
                <a:gd name="T87" fmla="*/ 421 h 632"/>
                <a:gd name="T88" fmla="*/ 626 w 632"/>
                <a:gd name="T89" fmla="*/ 378 h 632"/>
                <a:gd name="T90" fmla="*/ 631 w 632"/>
                <a:gd name="T91" fmla="*/ 332 h 632"/>
                <a:gd name="T92" fmla="*/ 629 w 632"/>
                <a:gd name="T93" fmla="*/ 283 h 632"/>
                <a:gd name="T94" fmla="*/ 622 w 632"/>
                <a:gd name="T95" fmla="*/ 237 h 632"/>
                <a:gd name="T96" fmla="*/ 606 w 632"/>
                <a:gd name="T97" fmla="*/ 193 h 632"/>
                <a:gd name="T98" fmla="*/ 585 w 632"/>
                <a:gd name="T99" fmla="*/ 153 h 632"/>
                <a:gd name="T100" fmla="*/ 560 w 632"/>
                <a:gd name="T101" fmla="*/ 115 h 632"/>
                <a:gd name="T102" fmla="*/ 528 w 632"/>
                <a:gd name="T103" fmla="*/ 82 h 632"/>
                <a:gd name="T104" fmla="*/ 492 w 632"/>
                <a:gd name="T105" fmla="*/ 54 h 632"/>
                <a:gd name="T106" fmla="*/ 452 w 632"/>
                <a:gd name="T107" fmla="*/ 32 h 632"/>
                <a:gd name="T108" fmla="*/ 409 w 632"/>
                <a:gd name="T109" fmla="*/ 15 h 632"/>
                <a:gd name="T110" fmla="*/ 364 w 632"/>
                <a:gd name="T111" fmla="*/ 4 h 632"/>
                <a:gd name="T112" fmla="*/ 315 w 632"/>
                <a:gd name="T1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2" h="632">
                  <a:moveTo>
                    <a:pt x="315" y="0"/>
                  </a:moveTo>
                  <a:lnTo>
                    <a:pt x="299" y="1"/>
                  </a:lnTo>
                  <a:lnTo>
                    <a:pt x="284" y="3"/>
                  </a:lnTo>
                  <a:lnTo>
                    <a:pt x="268" y="4"/>
                  </a:lnTo>
                  <a:lnTo>
                    <a:pt x="252" y="6"/>
                  </a:lnTo>
                  <a:lnTo>
                    <a:pt x="237" y="10"/>
                  </a:lnTo>
                  <a:lnTo>
                    <a:pt x="221" y="15"/>
                  </a:lnTo>
                  <a:lnTo>
                    <a:pt x="207" y="20"/>
                  </a:lnTo>
                  <a:lnTo>
                    <a:pt x="193" y="26"/>
                  </a:lnTo>
                  <a:lnTo>
                    <a:pt x="179" y="32"/>
                  </a:lnTo>
                  <a:lnTo>
                    <a:pt x="165" y="38"/>
                  </a:lnTo>
                  <a:lnTo>
                    <a:pt x="152" y="47"/>
                  </a:lnTo>
                  <a:lnTo>
                    <a:pt x="139" y="54"/>
                  </a:lnTo>
                  <a:lnTo>
                    <a:pt x="127" y="64"/>
                  </a:lnTo>
                  <a:lnTo>
                    <a:pt x="115" y="72"/>
                  </a:lnTo>
                  <a:lnTo>
                    <a:pt x="103" y="82"/>
                  </a:lnTo>
                  <a:lnTo>
                    <a:pt x="92" y="93"/>
                  </a:lnTo>
                  <a:lnTo>
                    <a:pt x="82" y="104"/>
                  </a:lnTo>
                  <a:lnTo>
                    <a:pt x="72" y="115"/>
                  </a:lnTo>
                  <a:lnTo>
                    <a:pt x="63" y="127"/>
                  </a:lnTo>
                  <a:lnTo>
                    <a:pt x="54" y="139"/>
                  </a:lnTo>
                  <a:lnTo>
                    <a:pt x="45" y="153"/>
                  </a:lnTo>
                  <a:lnTo>
                    <a:pt x="38" y="166"/>
                  </a:lnTo>
                  <a:lnTo>
                    <a:pt x="31" y="180"/>
                  </a:lnTo>
                  <a:lnTo>
                    <a:pt x="25" y="193"/>
                  </a:lnTo>
                  <a:lnTo>
                    <a:pt x="19" y="208"/>
                  </a:lnTo>
                  <a:lnTo>
                    <a:pt x="14" y="222"/>
                  </a:lnTo>
                  <a:lnTo>
                    <a:pt x="10" y="237"/>
                  </a:lnTo>
                  <a:lnTo>
                    <a:pt x="6" y="253"/>
                  </a:lnTo>
                  <a:lnTo>
                    <a:pt x="4" y="269"/>
                  </a:lnTo>
                  <a:lnTo>
                    <a:pt x="1" y="283"/>
                  </a:lnTo>
                  <a:lnTo>
                    <a:pt x="0" y="301"/>
                  </a:lnTo>
                  <a:lnTo>
                    <a:pt x="0" y="316"/>
                  </a:lnTo>
                  <a:lnTo>
                    <a:pt x="0" y="332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3"/>
                  </a:lnTo>
                  <a:lnTo>
                    <a:pt x="14" y="407"/>
                  </a:lnTo>
                  <a:lnTo>
                    <a:pt x="17" y="421"/>
                  </a:lnTo>
                  <a:lnTo>
                    <a:pt x="23" y="436"/>
                  </a:lnTo>
                  <a:lnTo>
                    <a:pt x="30" y="450"/>
                  </a:lnTo>
                  <a:lnTo>
                    <a:pt x="36" y="463"/>
                  </a:lnTo>
                  <a:lnTo>
                    <a:pt x="43" y="475"/>
                  </a:lnTo>
                  <a:lnTo>
                    <a:pt x="50" y="489"/>
                  </a:lnTo>
                  <a:lnTo>
                    <a:pt x="59" y="501"/>
                  </a:lnTo>
                  <a:lnTo>
                    <a:pt x="69" y="512"/>
                  </a:lnTo>
                  <a:lnTo>
                    <a:pt x="77" y="523"/>
                  </a:lnTo>
                  <a:lnTo>
                    <a:pt x="87" y="534"/>
                  </a:lnTo>
                  <a:lnTo>
                    <a:pt x="98" y="545"/>
                  </a:lnTo>
                  <a:lnTo>
                    <a:pt x="109" y="555"/>
                  </a:lnTo>
                  <a:lnTo>
                    <a:pt x="120" y="564"/>
                  </a:lnTo>
                  <a:lnTo>
                    <a:pt x="132" y="573"/>
                  </a:lnTo>
                  <a:lnTo>
                    <a:pt x="144" y="581"/>
                  </a:lnTo>
                  <a:lnTo>
                    <a:pt x="157" y="589"/>
                  </a:lnTo>
                  <a:lnTo>
                    <a:pt x="170" y="596"/>
                  </a:lnTo>
                  <a:lnTo>
                    <a:pt x="183" y="602"/>
                  </a:lnTo>
                  <a:lnTo>
                    <a:pt x="197" y="608"/>
                  </a:lnTo>
                  <a:lnTo>
                    <a:pt x="210" y="613"/>
                  </a:lnTo>
                  <a:lnTo>
                    <a:pt x="225" y="618"/>
                  </a:lnTo>
                  <a:lnTo>
                    <a:pt x="240" y="623"/>
                  </a:lnTo>
                  <a:lnTo>
                    <a:pt x="254" y="625"/>
                  </a:lnTo>
                  <a:lnTo>
                    <a:pt x="270" y="628"/>
                  </a:lnTo>
                  <a:lnTo>
                    <a:pt x="285" y="630"/>
                  </a:lnTo>
                  <a:lnTo>
                    <a:pt x="301" y="632"/>
                  </a:lnTo>
                  <a:lnTo>
                    <a:pt x="301" y="473"/>
                  </a:lnTo>
                  <a:lnTo>
                    <a:pt x="267" y="507"/>
                  </a:lnTo>
                  <a:lnTo>
                    <a:pt x="262" y="511"/>
                  </a:lnTo>
                  <a:lnTo>
                    <a:pt x="256" y="512"/>
                  </a:lnTo>
                  <a:lnTo>
                    <a:pt x="249" y="511"/>
                  </a:lnTo>
                  <a:lnTo>
                    <a:pt x="245" y="507"/>
                  </a:lnTo>
                  <a:lnTo>
                    <a:pt x="185" y="447"/>
                  </a:lnTo>
                  <a:lnTo>
                    <a:pt x="181" y="442"/>
                  </a:lnTo>
                  <a:lnTo>
                    <a:pt x="180" y="436"/>
                  </a:lnTo>
                  <a:lnTo>
                    <a:pt x="181" y="431"/>
                  </a:lnTo>
                  <a:lnTo>
                    <a:pt x="185" y="426"/>
                  </a:lnTo>
                  <a:lnTo>
                    <a:pt x="190" y="423"/>
                  </a:lnTo>
                  <a:lnTo>
                    <a:pt x="196" y="421"/>
                  </a:lnTo>
                  <a:lnTo>
                    <a:pt x="201" y="423"/>
                  </a:lnTo>
                  <a:lnTo>
                    <a:pt x="205" y="426"/>
                  </a:lnTo>
                  <a:lnTo>
                    <a:pt x="256" y="475"/>
                  </a:lnTo>
                  <a:lnTo>
                    <a:pt x="304" y="426"/>
                  </a:lnTo>
                  <a:lnTo>
                    <a:pt x="307" y="424"/>
                  </a:lnTo>
                  <a:lnTo>
                    <a:pt x="309" y="423"/>
                  </a:lnTo>
                  <a:lnTo>
                    <a:pt x="313" y="421"/>
                  </a:lnTo>
                  <a:lnTo>
                    <a:pt x="315" y="421"/>
                  </a:lnTo>
                  <a:lnTo>
                    <a:pt x="319" y="421"/>
                  </a:lnTo>
                  <a:lnTo>
                    <a:pt x="321" y="423"/>
                  </a:lnTo>
                  <a:lnTo>
                    <a:pt x="324" y="424"/>
                  </a:lnTo>
                  <a:lnTo>
                    <a:pt x="326" y="426"/>
                  </a:lnTo>
                  <a:lnTo>
                    <a:pt x="375" y="475"/>
                  </a:lnTo>
                  <a:lnTo>
                    <a:pt x="425" y="426"/>
                  </a:lnTo>
                  <a:lnTo>
                    <a:pt x="430" y="423"/>
                  </a:lnTo>
                  <a:lnTo>
                    <a:pt x="436" y="421"/>
                  </a:lnTo>
                  <a:lnTo>
                    <a:pt x="441" y="423"/>
                  </a:lnTo>
                  <a:lnTo>
                    <a:pt x="446" y="426"/>
                  </a:lnTo>
                  <a:lnTo>
                    <a:pt x="450" y="431"/>
                  </a:lnTo>
                  <a:lnTo>
                    <a:pt x="451" y="436"/>
                  </a:lnTo>
                  <a:lnTo>
                    <a:pt x="450" y="442"/>
                  </a:lnTo>
                  <a:lnTo>
                    <a:pt x="446" y="447"/>
                  </a:lnTo>
                  <a:lnTo>
                    <a:pt x="386" y="507"/>
                  </a:lnTo>
                  <a:lnTo>
                    <a:pt x="381" y="511"/>
                  </a:lnTo>
                  <a:lnTo>
                    <a:pt x="375" y="512"/>
                  </a:lnTo>
                  <a:lnTo>
                    <a:pt x="370" y="511"/>
                  </a:lnTo>
                  <a:lnTo>
                    <a:pt x="365" y="507"/>
                  </a:lnTo>
                  <a:lnTo>
                    <a:pt x="330" y="473"/>
                  </a:lnTo>
                  <a:lnTo>
                    <a:pt x="330" y="632"/>
                  </a:lnTo>
                  <a:lnTo>
                    <a:pt x="346" y="630"/>
                  </a:lnTo>
                  <a:lnTo>
                    <a:pt x="362" y="628"/>
                  </a:lnTo>
                  <a:lnTo>
                    <a:pt x="376" y="625"/>
                  </a:lnTo>
                  <a:lnTo>
                    <a:pt x="391" y="623"/>
                  </a:lnTo>
                  <a:lnTo>
                    <a:pt x="406" y="618"/>
                  </a:lnTo>
                  <a:lnTo>
                    <a:pt x="420" y="613"/>
                  </a:lnTo>
                  <a:lnTo>
                    <a:pt x="434" y="608"/>
                  </a:lnTo>
                  <a:lnTo>
                    <a:pt x="449" y="602"/>
                  </a:lnTo>
                  <a:lnTo>
                    <a:pt x="462" y="596"/>
                  </a:lnTo>
                  <a:lnTo>
                    <a:pt x="474" y="589"/>
                  </a:lnTo>
                  <a:lnTo>
                    <a:pt x="488" y="581"/>
                  </a:lnTo>
                  <a:lnTo>
                    <a:pt x="500" y="573"/>
                  </a:lnTo>
                  <a:lnTo>
                    <a:pt x="511" y="564"/>
                  </a:lnTo>
                  <a:lnTo>
                    <a:pt x="522" y="555"/>
                  </a:lnTo>
                  <a:lnTo>
                    <a:pt x="533" y="545"/>
                  </a:lnTo>
                  <a:lnTo>
                    <a:pt x="544" y="534"/>
                  </a:lnTo>
                  <a:lnTo>
                    <a:pt x="554" y="523"/>
                  </a:lnTo>
                  <a:lnTo>
                    <a:pt x="563" y="512"/>
                  </a:lnTo>
                  <a:lnTo>
                    <a:pt x="572" y="501"/>
                  </a:lnTo>
                  <a:lnTo>
                    <a:pt x="580" y="489"/>
                  </a:lnTo>
                  <a:lnTo>
                    <a:pt x="588" y="475"/>
                  </a:lnTo>
                  <a:lnTo>
                    <a:pt x="595" y="463"/>
                  </a:lnTo>
                  <a:lnTo>
                    <a:pt x="602" y="450"/>
                  </a:lnTo>
                  <a:lnTo>
                    <a:pt x="609" y="436"/>
                  </a:lnTo>
                  <a:lnTo>
                    <a:pt x="613" y="421"/>
                  </a:lnTo>
                  <a:lnTo>
                    <a:pt x="618" y="408"/>
                  </a:lnTo>
                  <a:lnTo>
                    <a:pt x="622" y="393"/>
                  </a:lnTo>
                  <a:lnTo>
                    <a:pt x="626" y="378"/>
                  </a:lnTo>
                  <a:lnTo>
                    <a:pt x="628" y="363"/>
                  </a:lnTo>
                  <a:lnTo>
                    <a:pt x="631" y="347"/>
                  </a:lnTo>
                  <a:lnTo>
                    <a:pt x="631" y="332"/>
                  </a:lnTo>
                  <a:lnTo>
                    <a:pt x="632" y="316"/>
                  </a:lnTo>
                  <a:lnTo>
                    <a:pt x="631" y="301"/>
                  </a:lnTo>
                  <a:lnTo>
                    <a:pt x="629" y="283"/>
                  </a:lnTo>
                  <a:lnTo>
                    <a:pt x="628" y="269"/>
                  </a:lnTo>
                  <a:lnTo>
                    <a:pt x="626" y="253"/>
                  </a:lnTo>
                  <a:lnTo>
                    <a:pt x="622" y="237"/>
                  </a:lnTo>
                  <a:lnTo>
                    <a:pt x="617" y="222"/>
                  </a:lnTo>
                  <a:lnTo>
                    <a:pt x="612" y="208"/>
                  </a:lnTo>
                  <a:lnTo>
                    <a:pt x="606" y="193"/>
                  </a:lnTo>
                  <a:lnTo>
                    <a:pt x="600" y="180"/>
                  </a:lnTo>
                  <a:lnTo>
                    <a:pt x="594" y="166"/>
                  </a:lnTo>
                  <a:lnTo>
                    <a:pt x="585" y="153"/>
                  </a:lnTo>
                  <a:lnTo>
                    <a:pt x="578" y="139"/>
                  </a:lnTo>
                  <a:lnTo>
                    <a:pt x="568" y="127"/>
                  </a:lnTo>
                  <a:lnTo>
                    <a:pt x="560" y="115"/>
                  </a:lnTo>
                  <a:lnTo>
                    <a:pt x="550" y="104"/>
                  </a:lnTo>
                  <a:lnTo>
                    <a:pt x="539" y="93"/>
                  </a:lnTo>
                  <a:lnTo>
                    <a:pt x="528" y="82"/>
                  </a:lnTo>
                  <a:lnTo>
                    <a:pt x="517" y="72"/>
                  </a:lnTo>
                  <a:lnTo>
                    <a:pt x="505" y="64"/>
                  </a:lnTo>
                  <a:lnTo>
                    <a:pt x="492" y="54"/>
                  </a:lnTo>
                  <a:lnTo>
                    <a:pt x="479" y="47"/>
                  </a:lnTo>
                  <a:lnTo>
                    <a:pt x="466" y="38"/>
                  </a:lnTo>
                  <a:lnTo>
                    <a:pt x="452" y="32"/>
                  </a:lnTo>
                  <a:lnTo>
                    <a:pt x="439" y="26"/>
                  </a:lnTo>
                  <a:lnTo>
                    <a:pt x="424" y="20"/>
                  </a:lnTo>
                  <a:lnTo>
                    <a:pt x="409" y="15"/>
                  </a:lnTo>
                  <a:lnTo>
                    <a:pt x="395" y="10"/>
                  </a:lnTo>
                  <a:lnTo>
                    <a:pt x="379" y="6"/>
                  </a:lnTo>
                  <a:lnTo>
                    <a:pt x="364" y="4"/>
                  </a:lnTo>
                  <a:lnTo>
                    <a:pt x="348" y="3"/>
                  </a:lnTo>
                  <a:lnTo>
                    <a:pt x="331" y="1"/>
                  </a:lnTo>
                  <a:lnTo>
                    <a:pt x="3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128">
              <a:extLst>
                <a:ext uri="{FF2B5EF4-FFF2-40B4-BE49-F238E27FC236}">
                  <a16:creationId xmlns="" xmlns:a16="http://schemas.microsoft.com/office/drawing/2014/main" id="{C74623D9-B0F8-4CA5-B401-C77C32AC7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9575" y="1036638"/>
              <a:ext cx="66675" cy="9525"/>
            </a:xfrm>
            <a:custGeom>
              <a:avLst/>
              <a:gdLst>
                <a:gd name="T0" fmla="*/ 196 w 210"/>
                <a:gd name="T1" fmla="*/ 0 h 29"/>
                <a:gd name="T2" fmla="*/ 15 w 210"/>
                <a:gd name="T3" fmla="*/ 0 h 29"/>
                <a:gd name="T4" fmla="*/ 9 w 210"/>
                <a:gd name="T5" fmla="*/ 1 h 29"/>
                <a:gd name="T6" fmla="*/ 5 w 210"/>
                <a:gd name="T7" fmla="*/ 3 h 29"/>
                <a:gd name="T8" fmla="*/ 2 w 210"/>
                <a:gd name="T9" fmla="*/ 8 h 29"/>
                <a:gd name="T10" fmla="*/ 0 w 210"/>
                <a:gd name="T11" fmla="*/ 14 h 29"/>
                <a:gd name="T12" fmla="*/ 2 w 210"/>
                <a:gd name="T13" fmla="*/ 20 h 29"/>
                <a:gd name="T14" fmla="*/ 5 w 210"/>
                <a:gd name="T15" fmla="*/ 25 h 29"/>
                <a:gd name="T16" fmla="*/ 9 w 210"/>
                <a:gd name="T17" fmla="*/ 28 h 29"/>
                <a:gd name="T18" fmla="*/ 15 w 210"/>
                <a:gd name="T19" fmla="*/ 29 h 29"/>
                <a:gd name="T20" fmla="*/ 196 w 210"/>
                <a:gd name="T21" fmla="*/ 29 h 29"/>
                <a:gd name="T22" fmla="*/ 202 w 210"/>
                <a:gd name="T23" fmla="*/ 28 h 29"/>
                <a:gd name="T24" fmla="*/ 207 w 210"/>
                <a:gd name="T25" fmla="*/ 25 h 29"/>
                <a:gd name="T26" fmla="*/ 209 w 210"/>
                <a:gd name="T27" fmla="*/ 20 h 29"/>
                <a:gd name="T28" fmla="*/ 210 w 210"/>
                <a:gd name="T29" fmla="*/ 14 h 29"/>
                <a:gd name="T30" fmla="*/ 209 w 210"/>
                <a:gd name="T31" fmla="*/ 8 h 29"/>
                <a:gd name="T32" fmla="*/ 207 w 210"/>
                <a:gd name="T33" fmla="*/ 3 h 29"/>
                <a:gd name="T34" fmla="*/ 202 w 210"/>
                <a:gd name="T35" fmla="*/ 1 h 29"/>
                <a:gd name="T36" fmla="*/ 196 w 21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29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3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5" y="25"/>
                  </a:lnTo>
                  <a:lnTo>
                    <a:pt x="9" y="28"/>
                  </a:lnTo>
                  <a:lnTo>
                    <a:pt x="15" y="29"/>
                  </a:lnTo>
                  <a:lnTo>
                    <a:pt x="196" y="29"/>
                  </a:lnTo>
                  <a:lnTo>
                    <a:pt x="202" y="28"/>
                  </a:lnTo>
                  <a:lnTo>
                    <a:pt x="207" y="25"/>
                  </a:lnTo>
                  <a:lnTo>
                    <a:pt x="209" y="20"/>
                  </a:lnTo>
                  <a:lnTo>
                    <a:pt x="210" y="14"/>
                  </a:lnTo>
                  <a:lnTo>
                    <a:pt x="209" y="8"/>
                  </a:lnTo>
                  <a:lnTo>
                    <a:pt x="207" y="3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129">
              <a:extLst>
                <a:ext uri="{FF2B5EF4-FFF2-40B4-BE49-F238E27FC236}">
                  <a16:creationId xmlns="" xmlns:a16="http://schemas.microsoft.com/office/drawing/2014/main" id="{DB0C9B16-5A99-40E3-AECB-37BBCEC15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9575" y="1055688"/>
              <a:ext cx="66675" cy="9525"/>
            </a:xfrm>
            <a:custGeom>
              <a:avLst/>
              <a:gdLst>
                <a:gd name="T0" fmla="*/ 196 w 210"/>
                <a:gd name="T1" fmla="*/ 0 h 31"/>
                <a:gd name="T2" fmla="*/ 15 w 210"/>
                <a:gd name="T3" fmla="*/ 0 h 31"/>
                <a:gd name="T4" fmla="*/ 9 w 210"/>
                <a:gd name="T5" fmla="*/ 2 h 31"/>
                <a:gd name="T6" fmla="*/ 5 w 210"/>
                <a:gd name="T7" fmla="*/ 5 h 31"/>
                <a:gd name="T8" fmla="*/ 2 w 210"/>
                <a:gd name="T9" fmla="*/ 10 h 31"/>
                <a:gd name="T10" fmla="*/ 0 w 210"/>
                <a:gd name="T11" fmla="*/ 15 h 31"/>
                <a:gd name="T12" fmla="*/ 2 w 210"/>
                <a:gd name="T13" fmla="*/ 21 h 31"/>
                <a:gd name="T14" fmla="*/ 5 w 210"/>
                <a:gd name="T15" fmla="*/ 26 h 31"/>
                <a:gd name="T16" fmla="*/ 9 w 210"/>
                <a:gd name="T17" fmla="*/ 30 h 31"/>
                <a:gd name="T18" fmla="*/ 15 w 210"/>
                <a:gd name="T19" fmla="*/ 31 h 31"/>
                <a:gd name="T20" fmla="*/ 196 w 210"/>
                <a:gd name="T21" fmla="*/ 31 h 31"/>
                <a:gd name="T22" fmla="*/ 202 w 210"/>
                <a:gd name="T23" fmla="*/ 30 h 31"/>
                <a:gd name="T24" fmla="*/ 207 w 210"/>
                <a:gd name="T25" fmla="*/ 26 h 31"/>
                <a:gd name="T26" fmla="*/ 209 w 210"/>
                <a:gd name="T27" fmla="*/ 21 h 31"/>
                <a:gd name="T28" fmla="*/ 210 w 210"/>
                <a:gd name="T29" fmla="*/ 15 h 31"/>
                <a:gd name="T30" fmla="*/ 209 w 210"/>
                <a:gd name="T31" fmla="*/ 10 h 31"/>
                <a:gd name="T32" fmla="*/ 207 w 210"/>
                <a:gd name="T33" fmla="*/ 5 h 31"/>
                <a:gd name="T34" fmla="*/ 202 w 210"/>
                <a:gd name="T35" fmla="*/ 2 h 31"/>
                <a:gd name="T36" fmla="*/ 196 w 21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31">
                  <a:moveTo>
                    <a:pt x="196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5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2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130">
              <a:extLst>
                <a:ext uri="{FF2B5EF4-FFF2-40B4-BE49-F238E27FC236}">
                  <a16:creationId xmlns="" xmlns:a16="http://schemas.microsoft.com/office/drawing/2014/main" id="{8AC40538-AF0B-4392-89C2-70BA508DA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9575" y="1074738"/>
              <a:ext cx="66675" cy="28575"/>
            </a:xfrm>
            <a:custGeom>
              <a:avLst/>
              <a:gdLst>
                <a:gd name="T0" fmla="*/ 196 w 210"/>
                <a:gd name="T1" fmla="*/ 0 h 91"/>
                <a:gd name="T2" fmla="*/ 15 w 210"/>
                <a:gd name="T3" fmla="*/ 0 h 91"/>
                <a:gd name="T4" fmla="*/ 9 w 210"/>
                <a:gd name="T5" fmla="*/ 1 h 91"/>
                <a:gd name="T6" fmla="*/ 5 w 210"/>
                <a:gd name="T7" fmla="*/ 5 h 91"/>
                <a:gd name="T8" fmla="*/ 2 w 210"/>
                <a:gd name="T9" fmla="*/ 10 h 91"/>
                <a:gd name="T10" fmla="*/ 0 w 210"/>
                <a:gd name="T11" fmla="*/ 16 h 91"/>
                <a:gd name="T12" fmla="*/ 2 w 210"/>
                <a:gd name="T13" fmla="*/ 21 h 91"/>
                <a:gd name="T14" fmla="*/ 5 w 210"/>
                <a:gd name="T15" fmla="*/ 26 h 91"/>
                <a:gd name="T16" fmla="*/ 9 w 210"/>
                <a:gd name="T17" fmla="*/ 30 h 91"/>
                <a:gd name="T18" fmla="*/ 15 w 210"/>
                <a:gd name="T19" fmla="*/ 31 h 91"/>
                <a:gd name="T20" fmla="*/ 91 w 210"/>
                <a:gd name="T21" fmla="*/ 31 h 91"/>
                <a:gd name="T22" fmla="*/ 91 w 210"/>
                <a:gd name="T23" fmla="*/ 76 h 91"/>
                <a:gd name="T24" fmla="*/ 92 w 210"/>
                <a:gd name="T25" fmla="*/ 82 h 91"/>
                <a:gd name="T26" fmla="*/ 94 w 210"/>
                <a:gd name="T27" fmla="*/ 87 h 91"/>
                <a:gd name="T28" fmla="*/ 99 w 210"/>
                <a:gd name="T29" fmla="*/ 89 h 91"/>
                <a:gd name="T30" fmla="*/ 105 w 210"/>
                <a:gd name="T31" fmla="*/ 91 h 91"/>
                <a:gd name="T32" fmla="*/ 111 w 210"/>
                <a:gd name="T33" fmla="*/ 89 h 91"/>
                <a:gd name="T34" fmla="*/ 116 w 210"/>
                <a:gd name="T35" fmla="*/ 87 h 91"/>
                <a:gd name="T36" fmla="*/ 120 w 210"/>
                <a:gd name="T37" fmla="*/ 82 h 91"/>
                <a:gd name="T38" fmla="*/ 120 w 210"/>
                <a:gd name="T39" fmla="*/ 76 h 91"/>
                <a:gd name="T40" fmla="*/ 120 w 210"/>
                <a:gd name="T41" fmla="*/ 31 h 91"/>
                <a:gd name="T42" fmla="*/ 196 w 210"/>
                <a:gd name="T43" fmla="*/ 31 h 91"/>
                <a:gd name="T44" fmla="*/ 202 w 210"/>
                <a:gd name="T45" fmla="*/ 30 h 91"/>
                <a:gd name="T46" fmla="*/ 207 w 210"/>
                <a:gd name="T47" fmla="*/ 26 h 91"/>
                <a:gd name="T48" fmla="*/ 209 w 210"/>
                <a:gd name="T49" fmla="*/ 21 h 91"/>
                <a:gd name="T50" fmla="*/ 210 w 210"/>
                <a:gd name="T51" fmla="*/ 16 h 91"/>
                <a:gd name="T52" fmla="*/ 209 w 210"/>
                <a:gd name="T53" fmla="*/ 10 h 91"/>
                <a:gd name="T54" fmla="*/ 207 w 210"/>
                <a:gd name="T55" fmla="*/ 5 h 91"/>
                <a:gd name="T56" fmla="*/ 202 w 210"/>
                <a:gd name="T57" fmla="*/ 1 h 91"/>
                <a:gd name="T58" fmla="*/ 196 w 210"/>
                <a:gd name="T5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0" h="91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91" y="31"/>
                  </a:lnTo>
                  <a:lnTo>
                    <a:pt x="91" y="76"/>
                  </a:lnTo>
                  <a:lnTo>
                    <a:pt x="92" y="82"/>
                  </a:lnTo>
                  <a:lnTo>
                    <a:pt x="94" y="87"/>
                  </a:lnTo>
                  <a:lnTo>
                    <a:pt x="99" y="89"/>
                  </a:lnTo>
                  <a:lnTo>
                    <a:pt x="105" y="91"/>
                  </a:lnTo>
                  <a:lnTo>
                    <a:pt x="111" y="89"/>
                  </a:lnTo>
                  <a:lnTo>
                    <a:pt x="116" y="87"/>
                  </a:lnTo>
                  <a:lnTo>
                    <a:pt x="120" y="82"/>
                  </a:lnTo>
                  <a:lnTo>
                    <a:pt x="120" y="76"/>
                  </a:lnTo>
                  <a:lnTo>
                    <a:pt x="120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6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Freeform 4347">
            <a:extLst>
              <a:ext uri="{FF2B5EF4-FFF2-40B4-BE49-F238E27FC236}">
                <a16:creationId xmlns="" xmlns:a16="http://schemas.microsoft.com/office/drawing/2014/main" id="{98B08BA1-AB8E-4D96-8CF5-7A0845D9347B}"/>
              </a:ext>
            </a:extLst>
          </p:cNvPr>
          <p:cNvSpPr>
            <a:spLocks/>
          </p:cNvSpPr>
          <p:nvPr/>
        </p:nvSpPr>
        <p:spPr bwMode="auto">
          <a:xfrm>
            <a:off x="9426022" y="4588196"/>
            <a:ext cx="286856" cy="286856"/>
          </a:xfrm>
          <a:custGeom>
            <a:avLst/>
            <a:gdLst>
              <a:gd name="T0" fmla="*/ 795 w 891"/>
              <a:gd name="T1" fmla="*/ 575 h 893"/>
              <a:gd name="T2" fmla="*/ 727 w 891"/>
              <a:gd name="T3" fmla="*/ 560 h 893"/>
              <a:gd name="T4" fmla="*/ 546 w 891"/>
              <a:gd name="T5" fmla="*/ 446 h 893"/>
              <a:gd name="T6" fmla="*/ 742 w 891"/>
              <a:gd name="T7" fmla="*/ 331 h 893"/>
              <a:gd name="T8" fmla="*/ 831 w 891"/>
              <a:gd name="T9" fmla="*/ 295 h 893"/>
              <a:gd name="T10" fmla="*/ 877 w 891"/>
              <a:gd name="T11" fmla="*/ 233 h 893"/>
              <a:gd name="T12" fmla="*/ 891 w 891"/>
              <a:gd name="T13" fmla="*/ 163 h 893"/>
              <a:gd name="T14" fmla="*/ 876 w 891"/>
              <a:gd name="T15" fmla="*/ 101 h 893"/>
              <a:gd name="T16" fmla="*/ 856 w 891"/>
              <a:gd name="T17" fmla="*/ 98 h 893"/>
              <a:gd name="T18" fmla="*/ 797 w 891"/>
              <a:gd name="T19" fmla="*/ 36 h 893"/>
              <a:gd name="T20" fmla="*/ 794 w 891"/>
              <a:gd name="T21" fmla="*/ 15 h 893"/>
              <a:gd name="T22" fmla="*/ 709 w 891"/>
              <a:gd name="T23" fmla="*/ 1 h 893"/>
              <a:gd name="T24" fmla="*/ 620 w 891"/>
              <a:gd name="T25" fmla="*/ 38 h 893"/>
              <a:gd name="T26" fmla="*/ 574 w 891"/>
              <a:gd name="T27" fmla="*/ 97 h 893"/>
              <a:gd name="T28" fmla="*/ 559 w 891"/>
              <a:gd name="T29" fmla="*/ 163 h 893"/>
              <a:gd name="T30" fmla="*/ 446 w 891"/>
              <a:gd name="T31" fmla="*/ 345 h 893"/>
              <a:gd name="T32" fmla="*/ 331 w 891"/>
              <a:gd name="T33" fmla="*/ 163 h 893"/>
              <a:gd name="T34" fmla="*/ 316 w 891"/>
              <a:gd name="T35" fmla="*/ 97 h 893"/>
              <a:gd name="T36" fmla="*/ 274 w 891"/>
              <a:gd name="T37" fmla="*/ 40 h 893"/>
              <a:gd name="T38" fmla="*/ 209 w 891"/>
              <a:gd name="T39" fmla="*/ 6 h 893"/>
              <a:gd name="T40" fmla="*/ 139 w 891"/>
              <a:gd name="T41" fmla="*/ 3 h 893"/>
              <a:gd name="T42" fmla="*/ 96 w 891"/>
              <a:gd name="T43" fmla="*/ 21 h 893"/>
              <a:gd name="T44" fmla="*/ 179 w 891"/>
              <a:gd name="T45" fmla="*/ 105 h 893"/>
              <a:gd name="T46" fmla="*/ 28 w 891"/>
              <a:gd name="T47" fmla="*/ 95 h 893"/>
              <a:gd name="T48" fmla="*/ 8 w 891"/>
              <a:gd name="T49" fmla="*/ 116 h 893"/>
              <a:gd name="T50" fmla="*/ 1 w 891"/>
              <a:gd name="T51" fmla="*/ 188 h 893"/>
              <a:gd name="T52" fmla="*/ 24 w 891"/>
              <a:gd name="T53" fmla="*/ 256 h 893"/>
              <a:gd name="T54" fmla="*/ 76 w 891"/>
              <a:gd name="T55" fmla="*/ 308 h 893"/>
              <a:gd name="T56" fmla="*/ 140 w 891"/>
              <a:gd name="T57" fmla="*/ 331 h 893"/>
              <a:gd name="T58" fmla="*/ 209 w 891"/>
              <a:gd name="T59" fmla="*/ 327 h 893"/>
              <a:gd name="T60" fmla="*/ 179 w 891"/>
              <a:gd name="T61" fmla="*/ 561 h 893"/>
              <a:gd name="T62" fmla="*/ 87 w 891"/>
              <a:gd name="T63" fmla="*/ 580 h 893"/>
              <a:gd name="T64" fmla="*/ 24 w 891"/>
              <a:gd name="T65" fmla="*/ 638 h 893"/>
              <a:gd name="T66" fmla="*/ 1 w 891"/>
              <a:gd name="T67" fmla="*/ 707 h 893"/>
              <a:gd name="T68" fmla="*/ 8 w 891"/>
              <a:gd name="T69" fmla="*/ 778 h 893"/>
              <a:gd name="T70" fmla="*/ 28 w 891"/>
              <a:gd name="T71" fmla="*/ 800 h 893"/>
              <a:gd name="T72" fmla="*/ 179 w 891"/>
              <a:gd name="T73" fmla="*/ 786 h 893"/>
              <a:gd name="T74" fmla="*/ 96 w 891"/>
              <a:gd name="T75" fmla="*/ 871 h 893"/>
              <a:gd name="T76" fmla="*/ 152 w 891"/>
              <a:gd name="T77" fmla="*/ 892 h 893"/>
              <a:gd name="T78" fmla="*/ 231 w 891"/>
              <a:gd name="T79" fmla="*/ 879 h 893"/>
              <a:gd name="T80" fmla="*/ 299 w 891"/>
              <a:gd name="T81" fmla="*/ 825 h 893"/>
              <a:gd name="T82" fmla="*/ 328 w 891"/>
              <a:gd name="T83" fmla="*/ 763 h 893"/>
              <a:gd name="T84" fmla="*/ 328 w 891"/>
              <a:gd name="T85" fmla="*/ 694 h 893"/>
              <a:gd name="T86" fmla="*/ 563 w 891"/>
              <a:gd name="T87" fmla="*/ 694 h 893"/>
              <a:gd name="T88" fmla="*/ 564 w 891"/>
              <a:gd name="T89" fmla="*/ 762 h 893"/>
              <a:gd name="T90" fmla="*/ 592 w 891"/>
              <a:gd name="T91" fmla="*/ 825 h 893"/>
              <a:gd name="T92" fmla="*/ 662 w 891"/>
              <a:gd name="T93" fmla="*/ 879 h 893"/>
              <a:gd name="T94" fmla="*/ 758 w 891"/>
              <a:gd name="T95" fmla="*/ 889 h 893"/>
              <a:gd name="T96" fmla="*/ 799 w 891"/>
              <a:gd name="T97" fmla="*/ 867 h 893"/>
              <a:gd name="T98" fmla="*/ 718 w 891"/>
              <a:gd name="T99" fmla="*/ 717 h 893"/>
              <a:gd name="T100" fmla="*/ 866 w 891"/>
              <a:gd name="T101" fmla="*/ 800 h 893"/>
              <a:gd name="T102" fmla="*/ 886 w 891"/>
              <a:gd name="T103" fmla="*/ 767 h 893"/>
              <a:gd name="T104" fmla="*/ 889 w 891"/>
              <a:gd name="T105" fmla="*/ 695 h 893"/>
              <a:gd name="T106" fmla="*/ 859 w 891"/>
              <a:gd name="T107" fmla="*/ 628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91" h="893">
                <a:moveTo>
                  <a:pt x="843" y="608"/>
                </a:moveTo>
                <a:lnTo>
                  <a:pt x="834" y="600"/>
                </a:lnTo>
                <a:lnTo>
                  <a:pt x="825" y="593"/>
                </a:lnTo>
                <a:lnTo>
                  <a:pt x="815" y="586"/>
                </a:lnTo>
                <a:lnTo>
                  <a:pt x="805" y="580"/>
                </a:lnTo>
                <a:lnTo>
                  <a:pt x="795" y="575"/>
                </a:lnTo>
                <a:lnTo>
                  <a:pt x="784" y="571"/>
                </a:lnTo>
                <a:lnTo>
                  <a:pt x="773" y="567"/>
                </a:lnTo>
                <a:lnTo>
                  <a:pt x="762" y="564"/>
                </a:lnTo>
                <a:lnTo>
                  <a:pt x="751" y="562"/>
                </a:lnTo>
                <a:lnTo>
                  <a:pt x="739" y="560"/>
                </a:lnTo>
                <a:lnTo>
                  <a:pt x="727" y="560"/>
                </a:lnTo>
                <a:lnTo>
                  <a:pt x="717" y="560"/>
                </a:lnTo>
                <a:lnTo>
                  <a:pt x="705" y="561"/>
                </a:lnTo>
                <a:lnTo>
                  <a:pt x="693" y="563"/>
                </a:lnTo>
                <a:lnTo>
                  <a:pt x="681" y="566"/>
                </a:lnTo>
                <a:lnTo>
                  <a:pt x="671" y="570"/>
                </a:lnTo>
                <a:lnTo>
                  <a:pt x="546" y="446"/>
                </a:lnTo>
                <a:lnTo>
                  <a:pt x="671" y="323"/>
                </a:lnTo>
                <a:lnTo>
                  <a:pt x="683" y="327"/>
                </a:lnTo>
                <a:lnTo>
                  <a:pt x="697" y="329"/>
                </a:lnTo>
                <a:lnTo>
                  <a:pt x="711" y="331"/>
                </a:lnTo>
                <a:lnTo>
                  <a:pt x="725" y="331"/>
                </a:lnTo>
                <a:lnTo>
                  <a:pt x="742" y="331"/>
                </a:lnTo>
                <a:lnTo>
                  <a:pt x="758" y="329"/>
                </a:lnTo>
                <a:lnTo>
                  <a:pt x="774" y="325"/>
                </a:lnTo>
                <a:lnTo>
                  <a:pt x="789" y="319"/>
                </a:lnTo>
                <a:lnTo>
                  <a:pt x="803" y="313"/>
                </a:lnTo>
                <a:lnTo>
                  <a:pt x="817" y="304"/>
                </a:lnTo>
                <a:lnTo>
                  <a:pt x="831" y="295"/>
                </a:lnTo>
                <a:lnTo>
                  <a:pt x="843" y="284"/>
                </a:lnTo>
                <a:lnTo>
                  <a:pt x="851" y="275"/>
                </a:lnTo>
                <a:lnTo>
                  <a:pt x="859" y="265"/>
                </a:lnTo>
                <a:lnTo>
                  <a:pt x="866" y="254"/>
                </a:lnTo>
                <a:lnTo>
                  <a:pt x="873" y="243"/>
                </a:lnTo>
                <a:lnTo>
                  <a:pt x="877" y="233"/>
                </a:lnTo>
                <a:lnTo>
                  <a:pt x="882" y="221"/>
                </a:lnTo>
                <a:lnTo>
                  <a:pt x="886" y="210"/>
                </a:lnTo>
                <a:lnTo>
                  <a:pt x="889" y="199"/>
                </a:lnTo>
                <a:lnTo>
                  <a:pt x="890" y="187"/>
                </a:lnTo>
                <a:lnTo>
                  <a:pt x="891" y="175"/>
                </a:lnTo>
                <a:lnTo>
                  <a:pt x="891" y="163"/>
                </a:lnTo>
                <a:lnTo>
                  <a:pt x="891" y="151"/>
                </a:lnTo>
                <a:lnTo>
                  <a:pt x="889" y="140"/>
                </a:lnTo>
                <a:lnTo>
                  <a:pt x="886" y="128"/>
                </a:lnTo>
                <a:lnTo>
                  <a:pt x="882" y="116"/>
                </a:lnTo>
                <a:lnTo>
                  <a:pt x="878" y="104"/>
                </a:lnTo>
                <a:lnTo>
                  <a:pt x="876" y="101"/>
                </a:lnTo>
                <a:lnTo>
                  <a:pt x="874" y="98"/>
                </a:lnTo>
                <a:lnTo>
                  <a:pt x="871" y="96"/>
                </a:lnTo>
                <a:lnTo>
                  <a:pt x="866" y="96"/>
                </a:lnTo>
                <a:lnTo>
                  <a:pt x="863" y="95"/>
                </a:lnTo>
                <a:lnTo>
                  <a:pt x="859" y="96"/>
                </a:lnTo>
                <a:lnTo>
                  <a:pt x="856" y="98"/>
                </a:lnTo>
                <a:lnTo>
                  <a:pt x="852" y="100"/>
                </a:lnTo>
                <a:lnTo>
                  <a:pt x="785" y="179"/>
                </a:lnTo>
                <a:lnTo>
                  <a:pt x="718" y="179"/>
                </a:lnTo>
                <a:lnTo>
                  <a:pt x="718" y="105"/>
                </a:lnTo>
                <a:lnTo>
                  <a:pt x="795" y="38"/>
                </a:lnTo>
                <a:lnTo>
                  <a:pt x="797" y="36"/>
                </a:lnTo>
                <a:lnTo>
                  <a:pt x="799" y="33"/>
                </a:lnTo>
                <a:lnTo>
                  <a:pt x="799" y="28"/>
                </a:lnTo>
                <a:lnTo>
                  <a:pt x="799" y="25"/>
                </a:lnTo>
                <a:lnTo>
                  <a:pt x="798" y="21"/>
                </a:lnTo>
                <a:lnTo>
                  <a:pt x="796" y="18"/>
                </a:lnTo>
                <a:lnTo>
                  <a:pt x="794" y="15"/>
                </a:lnTo>
                <a:lnTo>
                  <a:pt x="790" y="13"/>
                </a:lnTo>
                <a:lnTo>
                  <a:pt x="774" y="7"/>
                </a:lnTo>
                <a:lnTo>
                  <a:pt x="758" y="3"/>
                </a:lnTo>
                <a:lnTo>
                  <a:pt x="742" y="1"/>
                </a:lnTo>
                <a:lnTo>
                  <a:pt x="725" y="0"/>
                </a:lnTo>
                <a:lnTo>
                  <a:pt x="709" y="1"/>
                </a:lnTo>
                <a:lnTo>
                  <a:pt x="693" y="3"/>
                </a:lnTo>
                <a:lnTo>
                  <a:pt x="677" y="7"/>
                </a:lnTo>
                <a:lnTo>
                  <a:pt x="662" y="12"/>
                </a:lnTo>
                <a:lnTo>
                  <a:pt x="647" y="20"/>
                </a:lnTo>
                <a:lnTo>
                  <a:pt x="633" y="28"/>
                </a:lnTo>
                <a:lnTo>
                  <a:pt x="620" y="38"/>
                </a:lnTo>
                <a:lnTo>
                  <a:pt x="609" y="49"/>
                </a:lnTo>
                <a:lnTo>
                  <a:pt x="600" y="57"/>
                </a:lnTo>
                <a:lnTo>
                  <a:pt x="592" y="67"/>
                </a:lnTo>
                <a:lnTo>
                  <a:pt x="586" y="77"/>
                </a:lnTo>
                <a:lnTo>
                  <a:pt x="580" y="86"/>
                </a:lnTo>
                <a:lnTo>
                  <a:pt x="574" y="97"/>
                </a:lnTo>
                <a:lnTo>
                  <a:pt x="570" y="108"/>
                </a:lnTo>
                <a:lnTo>
                  <a:pt x="567" y="118"/>
                </a:lnTo>
                <a:lnTo>
                  <a:pt x="564" y="129"/>
                </a:lnTo>
                <a:lnTo>
                  <a:pt x="561" y="141"/>
                </a:lnTo>
                <a:lnTo>
                  <a:pt x="560" y="153"/>
                </a:lnTo>
                <a:lnTo>
                  <a:pt x="559" y="163"/>
                </a:lnTo>
                <a:lnTo>
                  <a:pt x="560" y="175"/>
                </a:lnTo>
                <a:lnTo>
                  <a:pt x="561" y="187"/>
                </a:lnTo>
                <a:lnTo>
                  <a:pt x="563" y="199"/>
                </a:lnTo>
                <a:lnTo>
                  <a:pt x="566" y="209"/>
                </a:lnTo>
                <a:lnTo>
                  <a:pt x="569" y="221"/>
                </a:lnTo>
                <a:lnTo>
                  <a:pt x="446" y="345"/>
                </a:lnTo>
                <a:lnTo>
                  <a:pt x="322" y="221"/>
                </a:lnTo>
                <a:lnTo>
                  <a:pt x="325" y="209"/>
                </a:lnTo>
                <a:lnTo>
                  <a:pt x="328" y="199"/>
                </a:lnTo>
                <a:lnTo>
                  <a:pt x="330" y="187"/>
                </a:lnTo>
                <a:lnTo>
                  <a:pt x="331" y="175"/>
                </a:lnTo>
                <a:lnTo>
                  <a:pt x="331" y="163"/>
                </a:lnTo>
                <a:lnTo>
                  <a:pt x="330" y="153"/>
                </a:lnTo>
                <a:lnTo>
                  <a:pt x="329" y="141"/>
                </a:lnTo>
                <a:lnTo>
                  <a:pt x="327" y="129"/>
                </a:lnTo>
                <a:lnTo>
                  <a:pt x="324" y="118"/>
                </a:lnTo>
                <a:lnTo>
                  <a:pt x="321" y="108"/>
                </a:lnTo>
                <a:lnTo>
                  <a:pt x="316" y="97"/>
                </a:lnTo>
                <a:lnTo>
                  <a:pt x="311" y="86"/>
                </a:lnTo>
                <a:lnTo>
                  <a:pt x="305" y="77"/>
                </a:lnTo>
                <a:lnTo>
                  <a:pt x="298" y="67"/>
                </a:lnTo>
                <a:lnTo>
                  <a:pt x="291" y="57"/>
                </a:lnTo>
                <a:lnTo>
                  <a:pt x="282" y="49"/>
                </a:lnTo>
                <a:lnTo>
                  <a:pt x="274" y="40"/>
                </a:lnTo>
                <a:lnTo>
                  <a:pt x="264" y="33"/>
                </a:lnTo>
                <a:lnTo>
                  <a:pt x="253" y="25"/>
                </a:lnTo>
                <a:lnTo>
                  <a:pt x="243" y="20"/>
                </a:lnTo>
                <a:lnTo>
                  <a:pt x="232" y="15"/>
                </a:lnTo>
                <a:lnTo>
                  <a:pt x="221" y="10"/>
                </a:lnTo>
                <a:lnTo>
                  <a:pt x="209" y="6"/>
                </a:lnTo>
                <a:lnTo>
                  <a:pt x="199" y="4"/>
                </a:lnTo>
                <a:lnTo>
                  <a:pt x="187" y="2"/>
                </a:lnTo>
                <a:lnTo>
                  <a:pt x="175" y="1"/>
                </a:lnTo>
                <a:lnTo>
                  <a:pt x="162" y="1"/>
                </a:lnTo>
                <a:lnTo>
                  <a:pt x="151" y="2"/>
                </a:lnTo>
                <a:lnTo>
                  <a:pt x="139" y="3"/>
                </a:lnTo>
                <a:lnTo>
                  <a:pt x="127" y="5"/>
                </a:lnTo>
                <a:lnTo>
                  <a:pt x="115" y="9"/>
                </a:lnTo>
                <a:lnTo>
                  <a:pt x="103" y="13"/>
                </a:lnTo>
                <a:lnTo>
                  <a:pt x="100" y="16"/>
                </a:lnTo>
                <a:lnTo>
                  <a:pt x="97" y="18"/>
                </a:lnTo>
                <a:lnTo>
                  <a:pt x="96" y="21"/>
                </a:lnTo>
                <a:lnTo>
                  <a:pt x="95" y="25"/>
                </a:lnTo>
                <a:lnTo>
                  <a:pt x="94" y="28"/>
                </a:lnTo>
                <a:lnTo>
                  <a:pt x="95" y="33"/>
                </a:lnTo>
                <a:lnTo>
                  <a:pt x="97" y="36"/>
                </a:lnTo>
                <a:lnTo>
                  <a:pt x="99" y="38"/>
                </a:lnTo>
                <a:lnTo>
                  <a:pt x="179" y="105"/>
                </a:lnTo>
                <a:lnTo>
                  <a:pt x="179" y="179"/>
                </a:lnTo>
                <a:lnTo>
                  <a:pt x="106" y="179"/>
                </a:lnTo>
                <a:lnTo>
                  <a:pt x="38" y="100"/>
                </a:lnTo>
                <a:lnTo>
                  <a:pt x="35" y="98"/>
                </a:lnTo>
                <a:lnTo>
                  <a:pt x="32" y="96"/>
                </a:lnTo>
                <a:lnTo>
                  <a:pt x="28" y="95"/>
                </a:lnTo>
                <a:lnTo>
                  <a:pt x="24" y="96"/>
                </a:lnTo>
                <a:lnTo>
                  <a:pt x="20" y="96"/>
                </a:lnTo>
                <a:lnTo>
                  <a:pt x="17" y="98"/>
                </a:lnTo>
                <a:lnTo>
                  <a:pt x="15" y="101"/>
                </a:lnTo>
                <a:lnTo>
                  <a:pt x="13" y="104"/>
                </a:lnTo>
                <a:lnTo>
                  <a:pt x="8" y="116"/>
                </a:lnTo>
                <a:lnTo>
                  <a:pt x="5" y="128"/>
                </a:lnTo>
                <a:lnTo>
                  <a:pt x="2" y="140"/>
                </a:lnTo>
                <a:lnTo>
                  <a:pt x="1" y="151"/>
                </a:lnTo>
                <a:lnTo>
                  <a:pt x="0" y="164"/>
                </a:lnTo>
                <a:lnTo>
                  <a:pt x="0" y="176"/>
                </a:lnTo>
                <a:lnTo>
                  <a:pt x="1" y="188"/>
                </a:lnTo>
                <a:lnTo>
                  <a:pt x="3" y="200"/>
                </a:lnTo>
                <a:lnTo>
                  <a:pt x="5" y="211"/>
                </a:lnTo>
                <a:lnTo>
                  <a:pt x="9" y="223"/>
                </a:lnTo>
                <a:lnTo>
                  <a:pt x="14" y="235"/>
                </a:lnTo>
                <a:lnTo>
                  <a:pt x="19" y="246"/>
                </a:lnTo>
                <a:lnTo>
                  <a:pt x="24" y="256"/>
                </a:lnTo>
                <a:lnTo>
                  <a:pt x="32" y="266"/>
                </a:lnTo>
                <a:lnTo>
                  <a:pt x="39" y="276"/>
                </a:lnTo>
                <a:lnTo>
                  <a:pt x="48" y="285"/>
                </a:lnTo>
                <a:lnTo>
                  <a:pt x="56" y="294"/>
                </a:lnTo>
                <a:lnTo>
                  <a:pt x="66" y="300"/>
                </a:lnTo>
                <a:lnTo>
                  <a:pt x="76" y="308"/>
                </a:lnTo>
                <a:lnTo>
                  <a:pt x="85" y="313"/>
                </a:lnTo>
                <a:lnTo>
                  <a:pt x="96" y="318"/>
                </a:lnTo>
                <a:lnTo>
                  <a:pt x="107" y="323"/>
                </a:lnTo>
                <a:lnTo>
                  <a:pt x="117" y="326"/>
                </a:lnTo>
                <a:lnTo>
                  <a:pt x="128" y="329"/>
                </a:lnTo>
                <a:lnTo>
                  <a:pt x="140" y="331"/>
                </a:lnTo>
                <a:lnTo>
                  <a:pt x="152" y="332"/>
                </a:lnTo>
                <a:lnTo>
                  <a:pt x="162" y="333"/>
                </a:lnTo>
                <a:lnTo>
                  <a:pt x="174" y="332"/>
                </a:lnTo>
                <a:lnTo>
                  <a:pt x="186" y="331"/>
                </a:lnTo>
                <a:lnTo>
                  <a:pt x="198" y="329"/>
                </a:lnTo>
                <a:lnTo>
                  <a:pt x="209" y="327"/>
                </a:lnTo>
                <a:lnTo>
                  <a:pt x="220" y="323"/>
                </a:lnTo>
                <a:lnTo>
                  <a:pt x="344" y="447"/>
                </a:lnTo>
                <a:lnTo>
                  <a:pt x="220" y="570"/>
                </a:lnTo>
                <a:lnTo>
                  <a:pt x="207" y="566"/>
                </a:lnTo>
                <a:lnTo>
                  <a:pt x="193" y="562"/>
                </a:lnTo>
                <a:lnTo>
                  <a:pt x="179" y="561"/>
                </a:lnTo>
                <a:lnTo>
                  <a:pt x="166" y="560"/>
                </a:lnTo>
                <a:lnTo>
                  <a:pt x="148" y="561"/>
                </a:lnTo>
                <a:lnTo>
                  <a:pt x="132" y="563"/>
                </a:lnTo>
                <a:lnTo>
                  <a:pt x="117" y="568"/>
                </a:lnTo>
                <a:lnTo>
                  <a:pt x="101" y="573"/>
                </a:lnTo>
                <a:lnTo>
                  <a:pt x="87" y="580"/>
                </a:lnTo>
                <a:lnTo>
                  <a:pt x="74" y="588"/>
                </a:lnTo>
                <a:lnTo>
                  <a:pt x="61" y="598"/>
                </a:lnTo>
                <a:lnTo>
                  <a:pt x="48" y="608"/>
                </a:lnTo>
                <a:lnTo>
                  <a:pt x="39" y="618"/>
                </a:lnTo>
                <a:lnTo>
                  <a:pt x="32" y="628"/>
                </a:lnTo>
                <a:lnTo>
                  <a:pt x="24" y="638"/>
                </a:lnTo>
                <a:lnTo>
                  <a:pt x="19" y="649"/>
                </a:lnTo>
                <a:lnTo>
                  <a:pt x="14" y="660"/>
                </a:lnTo>
                <a:lnTo>
                  <a:pt x="9" y="671"/>
                </a:lnTo>
                <a:lnTo>
                  <a:pt x="5" y="683"/>
                </a:lnTo>
                <a:lnTo>
                  <a:pt x="3" y="695"/>
                </a:lnTo>
                <a:lnTo>
                  <a:pt x="1" y="707"/>
                </a:lnTo>
                <a:lnTo>
                  <a:pt x="0" y="719"/>
                </a:lnTo>
                <a:lnTo>
                  <a:pt x="0" y="730"/>
                </a:lnTo>
                <a:lnTo>
                  <a:pt x="1" y="743"/>
                </a:lnTo>
                <a:lnTo>
                  <a:pt x="2" y="755"/>
                </a:lnTo>
                <a:lnTo>
                  <a:pt x="5" y="767"/>
                </a:lnTo>
                <a:lnTo>
                  <a:pt x="8" y="778"/>
                </a:lnTo>
                <a:lnTo>
                  <a:pt x="13" y="790"/>
                </a:lnTo>
                <a:lnTo>
                  <a:pt x="15" y="793"/>
                </a:lnTo>
                <a:lnTo>
                  <a:pt x="17" y="797"/>
                </a:lnTo>
                <a:lnTo>
                  <a:pt x="20" y="799"/>
                </a:lnTo>
                <a:lnTo>
                  <a:pt x="24" y="800"/>
                </a:lnTo>
                <a:lnTo>
                  <a:pt x="28" y="800"/>
                </a:lnTo>
                <a:lnTo>
                  <a:pt x="32" y="799"/>
                </a:lnTo>
                <a:lnTo>
                  <a:pt x="35" y="798"/>
                </a:lnTo>
                <a:lnTo>
                  <a:pt x="38" y="796"/>
                </a:lnTo>
                <a:lnTo>
                  <a:pt x="106" y="717"/>
                </a:lnTo>
                <a:lnTo>
                  <a:pt x="179" y="717"/>
                </a:lnTo>
                <a:lnTo>
                  <a:pt x="179" y="786"/>
                </a:lnTo>
                <a:lnTo>
                  <a:pt x="99" y="853"/>
                </a:lnTo>
                <a:lnTo>
                  <a:pt x="97" y="857"/>
                </a:lnTo>
                <a:lnTo>
                  <a:pt x="95" y="860"/>
                </a:lnTo>
                <a:lnTo>
                  <a:pt x="94" y="863"/>
                </a:lnTo>
                <a:lnTo>
                  <a:pt x="95" y="867"/>
                </a:lnTo>
                <a:lnTo>
                  <a:pt x="96" y="871"/>
                </a:lnTo>
                <a:lnTo>
                  <a:pt x="97" y="875"/>
                </a:lnTo>
                <a:lnTo>
                  <a:pt x="100" y="877"/>
                </a:lnTo>
                <a:lnTo>
                  <a:pt x="103" y="879"/>
                </a:lnTo>
                <a:lnTo>
                  <a:pt x="120" y="884"/>
                </a:lnTo>
                <a:lnTo>
                  <a:pt x="135" y="889"/>
                </a:lnTo>
                <a:lnTo>
                  <a:pt x="152" y="892"/>
                </a:lnTo>
                <a:lnTo>
                  <a:pt x="168" y="893"/>
                </a:lnTo>
                <a:lnTo>
                  <a:pt x="168" y="893"/>
                </a:lnTo>
                <a:lnTo>
                  <a:pt x="184" y="892"/>
                </a:lnTo>
                <a:lnTo>
                  <a:pt x="200" y="889"/>
                </a:lnTo>
                <a:lnTo>
                  <a:pt x="216" y="885"/>
                </a:lnTo>
                <a:lnTo>
                  <a:pt x="231" y="879"/>
                </a:lnTo>
                <a:lnTo>
                  <a:pt x="245" y="873"/>
                </a:lnTo>
                <a:lnTo>
                  <a:pt x="259" y="864"/>
                </a:lnTo>
                <a:lnTo>
                  <a:pt x="271" y="854"/>
                </a:lnTo>
                <a:lnTo>
                  <a:pt x="284" y="843"/>
                </a:lnTo>
                <a:lnTo>
                  <a:pt x="292" y="834"/>
                </a:lnTo>
                <a:lnTo>
                  <a:pt x="299" y="825"/>
                </a:lnTo>
                <a:lnTo>
                  <a:pt x="306" y="816"/>
                </a:lnTo>
                <a:lnTo>
                  <a:pt x="312" y="806"/>
                </a:lnTo>
                <a:lnTo>
                  <a:pt x="317" y="796"/>
                </a:lnTo>
                <a:lnTo>
                  <a:pt x="322" y="785"/>
                </a:lnTo>
                <a:lnTo>
                  <a:pt x="325" y="774"/>
                </a:lnTo>
                <a:lnTo>
                  <a:pt x="328" y="763"/>
                </a:lnTo>
                <a:lnTo>
                  <a:pt x="330" y="752"/>
                </a:lnTo>
                <a:lnTo>
                  <a:pt x="331" y="741"/>
                </a:lnTo>
                <a:lnTo>
                  <a:pt x="331" y="729"/>
                </a:lnTo>
                <a:lnTo>
                  <a:pt x="331" y="717"/>
                </a:lnTo>
                <a:lnTo>
                  <a:pt x="330" y="706"/>
                </a:lnTo>
                <a:lnTo>
                  <a:pt x="328" y="694"/>
                </a:lnTo>
                <a:lnTo>
                  <a:pt x="325" y="682"/>
                </a:lnTo>
                <a:lnTo>
                  <a:pt x="322" y="671"/>
                </a:lnTo>
                <a:lnTo>
                  <a:pt x="446" y="547"/>
                </a:lnTo>
                <a:lnTo>
                  <a:pt x="569" y="671"/>
                </a:lnTo>
                <a:lnTo>
                  <a:pt x="566" y="682"/>
                </a:lnTo>
                <a:lnTo>
                  <a:pt x="563" y="694"/>
                </a:lnTo>
                <a:lnTo>
                  <a:pt x="561" y="706"/>
                </a:lnTo>
                <a:lnTo>
                  <a:pt x="560" y="716"/>
                </a:lnTo>
                <a:lnTo>
                  <a:pt x="559" y="728"/>
                </a:lnTo>
                <a:lnTo>
                  <a:pt x="560" y="740"/>
                </a:lnTo>
                <a:lnTo>
                  <a:pt x="561" y="752"/>
                </a:lnTo>
                <a:lnTo>
                  <a:pt x="564" y="762"/>
                </a:lnTo>
                <a:lnTo>
                  <a:pt x="567" y="774"/>
                </a:lnTo>
                <a:lnTo>
                  <a:pt x="570" y="785"/>
                </a:lnTo>
                <a:lnTo>
                  <a:pt x="574" y="796"/>
                </a:lnTo>
                <a:lnTo>
                  <a:pt x="580" y="805"/>
                </a:lnTo>
                <a:lnTo>
                  <a:pt x="586" y="816"/>
                </a:lnTo>
                <a:lnTo>
                  <a:pt x="592" y="825"/>
                </a:lnTo>
                <a:lnTo>
                  <a:pt x="600" y="834"/>
                </a:lnTo>
                <a:lnTo>
                  <a:pt x="609" y="843"/>
                </a:lnTo>
                <a:lnTo>
                  <a:pt x="620" y="854"/>
                </a:lnTo>
                <a:lnTo>
                  <a:pt x="634" y="864"/>
                </a:lnTo>
                <a:lnTo>
                  <a:pt x="648" y="873"/>
                </a:lnTo>
                <a:lnTo>
                  <a:pt x="662" y="879"/>
                </a:lnTo>
                <a:lnTo>
                  <a:pt x="678" y="885"/>
                </a:lnTo>
                <a:lnTo>
                  <a:pt x="693" y="889"/>
                </a:lnTo>
                <a:lnTo>
                  <a:pt x="709" y="892"/>
                </a:lnTo>
                <a:lnTo>
                  <a:pt x="725" y="893"/>
                </a:lnTo>
                <a:lnTo>
                  <a:pt x="741" y="892"/>
                </a:lnTo>
                <a:lnTo>
                  <a:pt x="758" y="889"/>
                </a:lnTo>
                <a:lnTo>
                  <a:pt x="774" y="884"/>
                </a:lnTo>
                <a:lnTo>
                  <a:pt x="790" y="879"/>
                </a:lnTo>
                <a:lnTo>
                  <a:pt x="794" y="877"/>
                </a:lnTo>
                <a:lnTo>
                  <a:pt x="796" y="875"/>
                </a:lnTo>
                <a:lnTo>
                  <a:pt x="798" y="871"/>
                </a:lnTo>
                <a:lnTo>
                  <a:pt x="799" y="867"/>
                </a:lnTo>
                <a:lnTo>
                  <a:pt x="799" y="863"/>
                </a:lnTo>
                <a:lnTo>
                  <a:pt x="799" y="860"/>
                </a:lnTo>
                <a:lnTo>
                  <a:pt x="797" y="857"/>
                </a:lnTo>
                <a:lnTo>
                  <a:pt x="795" y="853"/>
                </a:lnTo>
                <a:lnTo>
                  <a:pt x="718" y="786"/>
                </a:lnTo>
                <a:lnTo>
                  <a:pt x="718" y="717"/>
                </a:lnTo>
                <a:lnTo>
                  <a:pt x="785" y="717"/>
                </a:lnTo>
                <a:lnTo>
                  <a:pt x="854" y="796"/>
                </a:lnTo>
                <a:lnTo>
                  <a:pt x="856" y="798"/>
                </a:lnTo>
                <a:lnTo>
                  <a:pt x="859" y="799"/>
                </a:lnTo>
                <a:lnTo>
                  <a:pt x="863" y="800"/>
                </a:lnTo>
                <a:lnTo>
                  <a:pt x="866" y="800"/>
                </a:lnTo>
                <a:lnTo>
                  <a:pt x="871" y="799"/>
                </a:lnTo>
                <a:lnTo>
                  <a:pt x="874" y="797"/>
                </a:lnTo>
                <a:lnTo>
                  <a:pt x="876" y="793"/>
                </a:lnTo>
                <a:lnTo>
                  <a:pt x="878" y="790"/>
                </a:lnTo>
                <a:lnTo>
                  <a:pt x="882" y="778"/>
                </a:lnTo>
                <a:lnTo>
                  <a:pt x="886" y="767"/>
                </a:lnTo>
                <a:lnTo>
                  <a:pt x="889" y="755"/>
                </a:lnTo>
                <a:lnTo>
                  <a:pt x="891" y="743"/>
                </a:lnTo>
                <a:lnTo>
                  <a:pt x="891" y="730"/>
                </a:lnTo>
                <a:lnTo>
                  <a:pt x="891" y="719"/>
                </a:lnTo>
                <a:lnTo>
                  <a:pt x="890" y="707"/>
                </a:lnTo>
                <a:lnTo>
                  <a:pt x="889" y="695"/>
                </a:lnTo>
                <a:lnTo>
                  <a:pt x="886" y="683"/>
                </a:lnTo>
                <a:lnTo>
                  <a:pt x="882" y="671"/>
                </a:lnTo>
                <a:lnTo>
                  <a:pt x="877" y="660"/>
                </a:lnTo>
                <a:lnTo>
                  <a:pt x="872" y="649"/>
                </a:lnTo>
                <a:lnTo>
                  <a:pt x="866" y="638"/>
                </a:lnTo>
                <a:lnTo>
                  <a:pt x="859" y="628"/>
                </a:lnTo>
                <a:lnTo>
                  <a:pt x="851" y="618"/>
                </a:lnTo>
                <a:lnTo>
                  <a:pt x="843" y="6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969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842F815E-1EBB-4835-98A6-76EC30982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F361-FF01-4EFF-B8C4-F84CB59E3A85}" type="datetime1">
              <a:rPr lang="en-US" smtClean="0"/>
              <a:t>7/21/2022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EB34E905-E329-4634-A423-59886F331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B7FB-DB05-4EC1-88BB-396A86FF9939}" type="slidenum">
              <a:rPr lang="en-US" smtClean="0"/>
              <a:t>8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2DFED2E-4FC4-4BFA-B0F6-416865C178E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609398"/>
          </a:xfrm>
        </p:spPr>
        <p:txBody>
          <a:bodyPr lIns="0" tIns="0" rIns="0" bIns="0" anchor="t">
            <a:spAutoFit/>
          </a:bodyPr>
          <a:lstStyle/>
          <a:p>
            <a:r>
              <a:rPr lang="en-US" dirty="0"/>
              <a:t>Analytics</a:t>
            </a:r>
          </a:p>
        </p:txBody>
      </p:sp>
      <p:sp>
        <p:nvSpPr>
          <p:cNvPr id="9" name="Rectangle: Top Corners Rounded 8">
            <a:extLst>
              <a:ext uri="{FF2B5EF4-FFF2-40B4-BE49-F238E27FC236}">
                <a16:creationId xmlns="" xmlns:a16="http://schemas.microsoft.com/office/drawing/2014/main" id="{328042B8-DCD5-4FD0-AB78-7CD7D7D32CF1}"/>
              </a:ext>
            </a:extLst>
          </p:cNvPr>
          <p:cNvSpPr/>
          <p:nvPr/>
        </p:nvSpPr>
        <p:spPr>
          <a:xfrm>
            <a:off x="1791379" y="2189373"/>
            <a:ext cx="1489984" cy="21952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E4DFD8A6-F003-47A9-9BF6-4BA991D6E630}"/>
              </a:ext>
            </a:extLst>
          </p:cNvPr>
          <p:cNvSpPr/>
          <p:nvPr/>
        </p:nvSpPr>
        <p:spPr>
          <a:xfrm>
            <a:off x="838200" y="2408901"/>
            <a:ext cx="3396343" cy="3643085"/>
          </a:xfrm>
          <a:prstGeom prst="rect">
            <a:avLst/>
          </a:prstGeom>
          <a:pattFill prst="ltDn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F498DC57-955A-4124-84BF-87B125C27490}"/>
              </a:ext>
            </a:extLst>
          </p:cNvPr>
          <p:cNvSpPr/>
          <p:nvPr/>
        </p:nvSpPr>
        <p:spPr>
          <a:xfrm>
            <a:off x="4397829" y="2408901"/>
            <a:ext cx="3396343" cy="3643085"/>
          </a:xfrm>
          <a:prstGeom prst="rect">
            <a:avLst/>
          </a:prstGeom>
          <a:pattFill prst="ltDn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6E514915-ADEF-4322-92F0-E2372A9B409E}"/>
              </a:ext>
            </a:extLst>
          </p:cNvPr>
          <p:cNvSpPr/>
          <p:nvPr/>
        </p:nvSpPr>
        <p:spPr>
          <a:xfrm>
            <a:off x="7957457" y="2408901"/>
            <a:ext cx="3396343" cy="3643085"/>
          </a:xfrm>
          <a:prstGeom prst="rect">
            <a:avLst/>
          </a:prstGeom>
          <a:pattFill prst="ltDn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36645456-A15A-4979-B440-779806D202F0}"/>
              </a:ext>
            </a:extLst>
          </p:cNvPr>
          <p:cNvSpPr txBox="1"/>
          <p:nvPr/>
        </p:nvSpPr>
        <p:spPr>
          <a:xfrm>
            <a:off x="838199" y="1568233"/>
            <a:ext cx="3396343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3200" b="1" dirty="0"/>
              <a:t>WHO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B9FEC294-47EE-4774-B52D-42084FDC6BF4}"/>
              </a:ext>
            </a:extLst>
          </p:cNvPr>
          <p:cNvSpPr txBox="1"/>
          <p:nvPr/>
        </p:nvSpPr>
        <p:spPr>
          <a:xfrm>
            <a:off x="4397829" y="1568233"/>
            <a:ext cx="3396343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3200" b="1" dirty="0"/>
              <a:t>WHAT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39D896D0-C349-4F00-B09B-EAF8A750E2FC}"/>
              </a:ext>
            </a:extLst>
          </p:cNvPr>
          <p:cNvSpPr txBox="1"/>
          <p:nvPr/>
        </p:nvSpPr>
        <p:spPr>
          <a:xfrm>
            <a:off x="7957457" y="1568233"/>
            <a:ext cx="3396343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3200" b="1" dirty="0"/>
              <a:t>WHY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1CFED1D4-AD77-4730-9295-3A1D56DB1C99}"/>
              </a:ext>
            </a:extLst>
          </p:cNvPr>
          <p:cNvSpPr/>
          <p:nvPr/>
        </p:nvSpPr>
        <p:spPr>
          <a:xfrm>
            <a:off x="838200" y="1278886"/>
            <a:ext cx="3396343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F0DDF7B1-15CE-4FAC-8E5C-403C91C0BDDC}"/>
              </a:ext>
            </a:extLst>
          </p:cNvPr>
          <p:cNvSpPr/>
          <p:nvPr/>
        </p:nvSpPr>
        <p:spPr>
          <a:xfrm>
            <a:off x="4397829" y="1278886"/>
            <a:ext cx="3396343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49B6FB0F-150F-4C6B-BAAD-E7DFD9DCB278}"/>
              </a:ext>
            </a:extLst>
          </p:cNvPr>
          <p:cNvSpPr/>
          <p:nvPr/>
        </p:nvSpPr>
        <p:spPr>
          <a:xfrm>
            <a:off x="7957457" y="1278886"/>
            <a:ext cx="3396343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Top Corners Rounded 4">
            <a:extLst>
              <a:ext uri="{FF2B5EF4-FFF2-40B4-BE49-F238E27FC236}">
                <a16:creationId xmlns="" xmlns:a16="http://schemas.microsoft.com/office/drawing/2014/main" id="{5F64C733-6006-44E9-ADD3-6AFC322937DE}"/>
              </a:ext>
            </a:extLst>
          </p:cNvPr>
          <p:cNvSpPr/>
          <p:nvPr/>
        </p:nvSpPr>
        <p:spPr>
          <a:xfrm>
            <a:off x="1914071" y="2189373"/>
            <a:ext cx="1244600" cy="1244600"/>
          </a:xfrm>
          <a:prstGeom prst="round2SameRect">
            <a:avLst>
              <a:gd name="adj1" fmla="val 0"/>
              <a:gd name="adj2" fmla="val 2142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: Top Corners Rounded 37">
            <a:extLst>
              <a:ext uri="{FF2B5EF4-FFF2-40B4-BE49-F238E27FC236}">
                <a16:creationId xmlns="" xmlns:a16="http://schemas.microsoft.com/office/drawing/2014/main" id="{DA569D22-9779-41BB-AB58-F8540994FB90}"/>
              </a:ext>
            </a:extLst>
          </p:cNvPr>
          <p:cNvSpPr/>
          <p:nvPr/>
        </p:nvSpPr>
        <p:spPr>
          <a:xfrm>
            <a:off x="5351008" y="2189373"/>
            <a:ext cx="1489984" cy="21952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: Top Corners Rounded 38">
            <a:extLst>
              <a:ext uri="{FF2B5EF4-FFF2-40B4-BE49-F238E27FC236}">
                <a16:creationId xmlns="" xmlns:a16="http://schemas.microsoft.com/office/drawing/2014/main" id="{E2BFFF6A-7D6E-469E-A4A5-E49DD9C1B290}"/>
              </a:ext>
            </a:extLst>
          </p:cNvPr>
          <p:cNvSpPr/>
          <p:nvPr/>
        </p:nvSpPr>
        <p:spPr>
          <a:xfrm>
            <a:off x="5473700" y="2189373"/>
            <a:ext cx="1244600" cy="1244600"/>
          </a:xfrm>
          <a:prstGeom prst="round2SameRect">
            <a:avLst>
              <a:gd name="adj1" fmla="val 0"/>
              <a:gd name="adj2" fmla="val 2142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Top Corners Rounded 39">
            <a:extLst>
              <a:ext uri="{FF2B5EF4-FFF2-40B4-BE49-F238E27FC236}">
                <a16:creationId xmlns="" xmlns:a16="http://schemas.microsoft.com/office/drawing/2014/main" id="{1212D8AE-88EB-4547-862B-9FB5694DEB46}"/>
              </a:ext>
            </a:extLst>
          </p:cNvPr>
          <p:cNvSpPr/>
          <p:nvPr/>
        </p:nvSpPr>
        <p:spPr>
          <a:xfrm>
            <a:off x="8910637" y="2189373"/>
            <a:ext cx="1489984" cy="21952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: Top Corners Rounded 40">
            <a:extLst>
              <a:ext uri="{FF2B5EF4-FFF2-40B4-BE49-F238E27FC236}">
                <a16:creationId xmlns="" xmlns:a16="http://schemas.microsoft.com/office/drawing/2014/main" id="{88AC2E2B-BF69-4E6F-84DA-FB2C30E409C2}"/>
              </a:ext>
            </a:extLst>
          </p:cNvPr>
          <p:cNvSpPr/>
          <p:nvPr/>
        </p:nvSpPr>
        <p:spPr>
          <a:xfrm>
            <a:off x="9033329" y="2189373"/>
            <a:ext cx="1244600" cy="1244600"/>
          </a:xfrm>
          <a:prstGeom prst="round2SameRect">
            <a:avLst>
              <a:gd name="adj1" fmla="val 0"/>
              <a:gd name="adj2" fmla="val 2142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4460">
            <a:extLst>
              <a:ext uri="{FF2B5EF4-FFF2-40B4-BE49-F238E27FC236}">
                <a16:creationId xmlns="" xmlns:a16="http://schemas.microsoft.com/office/drawing/2014/main" id="{FCD58CFA-50C6-4B15-AACE-8F96B8C71BAC}"/>
              </a:ext>
            </a:extLst>
          </p:cNvPr>
          <p:cNvSpPr>
            <a:spLocks noEditPoints="1"/>
          </p:cNvSpPr>
          <p:nvPr/>
        </p:nvSpPr>
        <p:spPr bwMode="auto">
          <a:xfrm>
            <a:off x="2295071" y="2570373"/>
            <a:ext cx="482600" cy="482600"/>
          </a:xfrm>
          <a:custGeom>
            <a:avLst/>
            <a:gdLst>
              <a:gd name="T0" fmla="*/ 371 w 718"/>
              <a:gd name="T1" fmla="*/ 473 h 718"/>
              <a:gd name="T2" fmla="*/ 359 w 718"/>
              <a:gd name="T3" fmla="*/ 478 h 718"/>
              <a:gd name="T4" fmla="*/ 346 w 718"/>
              <a:gd name="T5" fmla="*/ 473 h 718"/>
              <a:gd name="T6" fmla="*/ 344 w 718"/>
              <a:gd name="T7" fmla="*/ 371 h 718"/>
              <a:gd name="T8" fmla="*/ 353 w 718"/>
              <a:gd name="T9" fmla="*/ 361 h 718"/>
              <a:gd name="T10" fmla="*/ 381 w 718"/>
              <a:gd name="T11" fmla="*/ 356 h 718"/>
              <a:gd name="T12" fmla="*/ 412 w 718"/>
              <a:gd name="T13" fmla="*/ 337 h 718"/>
              <a:gd name="T14" fmla="*/ 430 w 718"/>
              <a:gd name="T15" fmla="*/ 307 h 718"/>
              <a:gd name="T16" fmla="*/ 432 w 718"/>
              <a:gd name="T17" fmla="*/ 270 h 718"/>
              <a:gd name="T18" fmla="*/ 417 w 718"/>
              <a:gd name="T19" fmla="*/ 238 h 718"/>
              <a:gd name="T20" fmla="*/ 388 w 718"/>
              <a:gd name="T21" fmla="*/ 215 h 718"/>
              <a:gd name="T22" fmla="*/ 352 w 718"/>
              <a:gd name="T23" fmla="*/ 210 h 718"/>
              <a:gd name="T24" fmla="*/ 318 w 718"/>
              <a:gd name="T25" fmla="*/ 223 h 718"/>
              <a:gd name="T26" fmla="*/ 293 w 718"/>
              <a:gd name="T27" fmla="*/ 249 h 718"/>
              <a:gd name="T28" fmla="*/ 284 w 718"/>
              <a:gd name="T29" fmla="*/ 285 h 718"/>
              <a:gd name="T30" fmla="*/ 278 w 718"/>
              <a:gd name="T31" fmla="*/ 298 h 718"/>
              <a:gd name="T32" fmla="*/ 263 w 718"/>
              <a:gd name="T33" fmla="*/ 299 h 718"/>
              <a:gd name="T34" fmla="*/ 254 w 718"/>
              <a:gd name="T35" fmla="*/ 288 h 718"/>
              <a:gd name="T36" fmla="*/ 263 w 718"/>
              <a:gd name="T37" fmla="*/ 244 h 718"/>
              <a:gd name="T38" fmla="*/ 292 w 718"/>
              <a:gd name="T39" fmla="*/ 205 h 718"/>
              <a:gd name="T40" fmla="*/ 338 w 718"/>
              <a:gd name="T41" fmla="*/ 182 h 718"/>
              <a:gd name="T42" fmla="*/ 390 w 718"/>
              <a:gd name="T43" fmla="*/ 184 h 718"/>
              <a:gd name="T44" fmla="*/ 433 w 718"/>
              <a:gd name="T45" fmla="*/ 211 h 718"/>
              <a:gd name="T46" fmla="*/ 459 w 718"/>
              <a:gd name="T47" fmla="*/ 254 h 718"/>
              <a:gd name="T48" fmla="*/ 462 w 718"/>
              <a:gd name="T49" fmla="*/ 304 h 718"/>
              <a:gd name="T50" fmla="*/ 444 w 718"/>
              <a:gd name="T51" fmla="*/ 347 h 718"/>
              <a:gd name="T52" fmla="*/ 410 w 718"/>
              <a:gd name="T53" fmla="*/ 377 h 718"/>
              <a:gd name="T54" fmla="*/ 359 w 718"/>
              <a:gd name="T55" fmla="*/ 576 h 718"/>
              <a:gd name="T56" fmla="*/ 328 w 718"/>
              <a:gd name="T57" fmla="*/ 560 h 718"/>
              <a:gd name="T58" fmla="*/ 324 w 718"/>
              <a:gd name="T59" fmla="*/ 524 h 718"/>
              <a:gd name="T60" fmla="*/ 352 w 718"/>
              <a:gd name="T61" fmla="*/ 502 h 718"/>
              <a:gd name="T62" fmla="*/ 385 w 718"/>
              <a:gd name="T63" fmla="*/ 513 h 718"/>
              <a:gd name="T64" fmla="*/ 396 w 718"/>
              <a:gd name="T65" fmla="*/ 546 h 718"/>
              <a:gd name="T66" fmla="*/ 373 w 718"/>
              <a:gd name="T67" fmla="*/ 574 h 718"/>
              <a:gd name="T68" fmla="*/ 322 w 718"/>
              <a:gd name="T69" fmla="*/ 2 h 718"/>
              <a:gd name="T70" fmla="*/ 235 w 718"/>
              <a:gd name="T71" fmla="*/ 23 h 718"/>
              <a:gd name="T72" fmla="*/ 158 w 718"/>
              <a:gd name="T73" fmla="*/ 62 h 718"/>
              <a:gd name="T74" fmla="*/ 93 w 718"/>
              <a:gd name="T75" fmla="*/ 118 h 718"/>
              <a:gd name="T76" fmla="*/ 44 w 718"/>
              <a:gd name="T77" fmla="*/ 188 h 718"/>
              <a:gd name="T78" fmla="*/ 11 w 718"/>
              <a:gd name="T79" fmla="*/ 270 h 718"/>
              <a:gd name="T80" fmla="*/ 0 w 718"/>
              <a:gd name="T81" fmla="*/ 360 h 718"/>
              <a:gd name="T82" fmla="*/ 11 w 718"/>
              <a:gd name="T83" fmla="*/ 450 h 718"/>
              <a:gd name="T84" fmla="*/ 44 w 718"/>
              <a:gd name="T85" fmla="*/ 531 h 718"/>
              <a:gd name="T86" fmla="*/ 93 w 718"/>
              <a:gd name="T87" fmla="*/ 600 h 718"/>
              <a:gd name="T88" fmla="*/ 158 w 718"/>
              <a:gd name="T89" fmla="*/ 657 h 718"/>
              <a:gd name="T90" fmla="*/ 235 w 718"/>
              <a:gd name="T91" fmla="*/ 697 h 718"/>
              <a:gd name="T92" fmla="*/ 322 w 718"/>
              <a:gd name="T93" fmla="*/ 716 h 718"/>
              <a:gd name="T94" fmla="*/ 414 w 718"/>
              <a:gd name="T95" fmla="*/ 714 h 718"/>
              <a:gd name="T96" fmla="*/ 498 w 718"/>
              <a:gd name="T97" fmla="*/ 690 h 718"/>
              <a:gd name="T98" fmla="*/ 573 w 718"/>
              <a:gd name="T99" fmla="*/ 647 h 718"/>
              <a:gd name="T100" fmla="*/ 635 w 718"/>
              <a:gd name="T101" fmla="*/ 588 h 718"/>
              <a:gd name="T102" fmla="*/ 682 w 718"/>
              <a:gd name="T103" fmla="*/ 515 h 718"/>
              <a:gd name="T104" fmla="*/ 710 w 718"/>
              <a:gd name="T105" fmla="*/ 431 h 718"/>
              <a:gd name="T106" fmla="*/ 718 w 718"/>
              <a:gd name="T107" fmla="*/ 340 h 718"/>
              <a:gd name="T108" fmla="*/ 702 w 718"/>
              <a:gd name="T109" fmla="*/ 253 h 718"/>
              <a:gd name="T110" fmla="*/ 665 w 718"/>
              <a:gd name="T111" fmla="*/ 174 h 718"/>
              <a:gd name="T112" fmla="*/ 613 w 718"/>
              <a:gd name="T113" fmla="*/ 106 h 718"/>
              <a:gd name="T114" fmla="*/ 544 w 718"/>
              <a:gd name="T115" fmla="*/ 53 h 718"/>
              <a:gd name="T116" fmla="*/ 465 w 718"/>
              <a:gd name="T117" fmla="*/ 16 h 718"/>
              <a:gd name="T118" fmla="*/ 377 w 718"/>
              <a:gd name="T119" fmla="*/ 1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8" h="718">
                <a:moveTo>
                  <a:pt x="374" y="390"/>
                </a:moveTo>
                <a:lnTo>
                  <a:pt x="374" y="463"/>
                </a:lnTo>
                <a:lnTo>
                  <a:pt x="373" y="467"/>
                </a:lnTo>
                <a:lnTo>
                  <a:pt x="373" y="470"/>
                </a:lnTo>
                <a:lnTo>
                  <a:pt x="371" y="473"/>
                </a:lnTo>
                <a:lnTo>
                  <a:pt x="370" y="475"/>
                </a:lnTo>
                <a:lnTo>
                  <a:pt x="367" y="476"/>
                </a:lnTo>
                <a:lnTo>
                  <a:pt x="365" y="477"/>
                </a:lnTo>
                <a:lnTo>
                  <a:pt x="361" y="478"/>
                </a:lnTo>
                <a:lnTo>
                  <a:pt x="359" y="478"/>
                </a:lnTo>
                <a:lnTo>
                  <a:pt x="356" y="478"/>
                </a:lnTo>
                <a:lnTo>
                  <a:pt x="353" y="477"/>
                </a:lnTo>
                <a:lnTo>
                  <a:pt x="351" y="476"/>
                </a:lnTo>
                <a:lnTo>
                  <a:pt x="349" y="475"/>
                </a:lnTo>
                <a:lnTo>
                  <a:pt x="346" y="473"/>
                </a:lnTo>
                <a:lnTo>
                  <a:pt x="345" y="470"/>
                </a:lnTo>
                <a:lnTo>
                  <a:pt x="344" y="467"/>
                </a:lnTo>
                <a:lnTo>
                  <a:pt x="344" y="463"/>
                </a:lnTo>
                <a:lnTo>
                  <a:pt x="344" y="375"/>
                </a:lnTo>
                <a:lnTo>
                  <a:pt x="344" y="371"/>
                </a:lnTo>
                <a:lnTo>
                  <a:pt x="345" y="368"/>
                </a:lnTo>
                <a:lnTo>
                  <a:pt x="346" y="366"/>
                </a:lnTo>
                <a:lnTo>
                  <a:pt x="349" y="364"/>
                </a:lnTo>
                <a:lnTo>
                  <a:pt x="351" y="362"/>
                </a:lnTo>
                <a:lnTo>
                  <a:pt x="353" y="361"/>
                </a:lnTo>
                <a:lnTo>
                  <a:pt x="356" y="360"/>
                </a:lnTo>
                <a:lnTo>
                  <a:pt x="359" y="360"/>
                </a:lnTo>
                <a:lnTo>
                  <a:pt x="367" y="359"/>
                </a:lnTo>
                <a:lnTo>
                  <a:pt x="374" y="358"/>
                </a:lnTo>
                <a:lnTo>
                  <a:pt x="381" y="356"/>
                </a:lnTo>
                <a:lnTo>
                  <a:pt x="388" y="353"/>
                </a:lnTo>
                <a:lnTo>
                  <a:pt x="395" y="350"/>
                </a:lnTo>
                <a:lnTo>
                  <a:pt x="401" y="347"/>
                </a:lnTo>
                <a:lnTo>
                  <a:pt x="406" y="343"/>
                </a:lnTo>
                <a:lnTo>
                  <a:pt x="412" y="337"/>
                </a:lnTo>
                <a:lnTo>
                  <a:pt x="417" y="332"/>
                </a:lnTo>
                <a:lnTo>
                  <a:pt x="421" y="327"/>
                </a:lnTo>
                <a:lnTo>
                  <a:pt x="425" y="320"/>
                </a:lnTo>
                <a:lnTo>
                  <a:pt x="428" y="314"/>
                </a:lnTo>
                <a:lnTo>
                  <a:pt x="430" y="307"/>
                </a:lnTo>
                <a:lnTo>
                  <a:pt x="432" y="300"/>
                </a:lnTo>
                <a:lnTo>
                  <a:pt x="433" y="292"/>
                </a:lnTo>
                <a:lnTo>
                  <a:pt x="434" y="285"/>
                </a:lnTo>
                <a:lnTo>
                  <a:pt x="433" y="277"/>
                </a:lnTo>
                <a:lnTo>
                  <a:pt x="432" y="270"/>
                </a:lnTo>
                <a:lnTo>
                  <a:pt x="430" y="262"/>
                </a:lnTo>
                <a:lnTo>
                  <a:pt x="428" y="256"/>
                </a:lnTo>
                <a:lnTo>
                  <a:pt x="425" y="249"/>
                </a:lnTo>
                <a:lnTo>
                  <a:pt x="421" y="243"/>
                </a:lnTo>
                <a:lnTo>
                  <a:pt x="417" y="238"/>
                </a:lnTo>
                <a:lnTo>
                  <a:pt x="412" y="232"/>
                </a:lnTo>
                <a:lnTo>
                  <a:pt x="406" y="227"/>
                </a:lnTo>
                <a:lnTo>
                  <a:pt x="401" y="223"/>
                </a:lnTo>
                <a:lnTo>
                  <a:pt x="395" y="218"/>
                </a:lnTo>
                <a:lnTo>
                  <a:pt x="388" y="215"/>
                </a:lnTo>
                <a:lnTo>
                  <a:pt x="381" y="213"/>
                </a:lnTo>
                <a:lnTo>
                  <a:pt x="374" y="211"/>
                </a:lnTo>
                <a:lnTo>
                  <a:pt x="367" y="210"/>
                </a:lnTo>
                <a:lnTo>
                  <a:pt x="359" y="210"/>
                </a:lnTo>
                <a:lnTo>
                  <a:pt x="352" y="210"/>
                </a:lnTo>
                <a:lnTo>
                  <a:pt x="344" y="211"/>
                </a:lnTo>
                <a:lnTo>
                  <a:pt x="337" y="213"/>
                </a:lnTo>
                <a:lnTo>
                  <a:pt x="329" y="215"/>
                </a:lnTo>
                <a:lnTo>
                  <a:pt x="323" y="218"/>
                </a:lnTo>
                <a:lnTo>
                  <a:pt x="318" y="223"/>
                </a:lnTo>
                <a:lnTo>
                  <a:pt x="311" y="227"/>
                </a:lnTo>
                <a:lnTo>
                  <a:pt x="306" y="232"/>
                </a:lnTo>
                <a:lnTo>
                  <a:pt x="301" y="238"/>
                </a:lnTo>
                <a:lnTo>
                  <a:pt x="297" y="243"/>
                </a:lnTo>
                <a:lnTo>
                  <a:pt x="293" y="249"/>
                </a:lnTo>
                <a:lnTo>
                  <a:pt x="290" y="256"/>
                </a:lnTo>
                <a:lnTo>
                  <a:pt x="288" y="262"/>
                </a:lnTo>
                <a:lnTo>
                  <a:pt x="285" y="270"/>
                </a:lnTo>
                <a:lnTo>
                  <a:pt x="284" y="277"/>
                </a:lnTo>
                <a:lnTo>
                  <a:pt x="284" y="285"/>
                </a:lnTo>
                <a:lnTo>
                  <a:pt x="283" y="288"/>
                </a:lnTo>
                <a:lnTo>
                  <a:pt x="283" y="290"/>
                </a:lnTo>
                <a:lnTo>
                  <a:pt x="281" y="293"/>
                </a:lnTo>
                <a:lnTo>
                  <a:pt x="280" y="295"/>
                </a:lnTo>
                <a:lnTo>
                  <a:pt x="278" y="298"/>
                </a:lnTo>
                <a:lnTo>
                  <a:pt x="275" y="299"/>
                </a:lnTo>
                <a:lnTo>
                  <a:pt x="273" y="299"/>
                </a:lnTo>
                <a:lnTo>
                  <a:pt x="269" y="300"/>
                </a:lnTo>
                <a:lnTo>
                  <a:pt x="266" y="299"/>
                </a:lnTo>
                <a:lnTo>
                  <a:pt x="263" y="299"/>
                </a:lnTo>
                <a:lnTo>
                  <a:pt x="261" y="298"/>
                </a:lnTo>
                <a:lnTo>
                  <a:pt x="259" y="295"/>
                </a:lnTo>
                <a:lnTo>
                  <a:pt x="257" y="293"/>
                </a:lnTo>
                <a:lnTo>
                  <a:pt x="255" y="290"/>
                </a:lnTo>
                <a:lnTo>
                  <a:pt x="254" y="288"/>
                </a:lnTo>
                <a:lnTo>
                  <a:pt x="254" y="285"/>
                </a:lnTo>
                <a:lnTo>
                  <a:pt x="254" y="274"/>
                </a:lnTo>
                <a:lnTo>
                  <a:pt x="257" y="263"/>
                </a:lnTo>
                <a:lnTo>
                  <a:pt x="259" y="254"/>
                </a:lnTo>
                <a:lnTo>
                  <a:pt x="263" y="244"/>
                </a:lnTo>
                <a:lnTo>
                  <a:pt x="267" y="236"/>
                </a:lnTo>
                <a:lnTo>
                  <a:pt x="273" y="226"/>
                </a:lnTo>
                <a:lnTo>
                  <a:pt x="278" y="218"/>
                </a:lnTo>
                <a:lnTo>
                  <a:pt x="285" y="211"/>
                </a:lnTo>
                <a:lnTo>
                  <a:pt x="292" y="205"/>
                </a:lnTo>
                <a:lnTo>
                  <a:pt x="300" y="198"/>
                </a:lnTo>
                <a:lnTo>
                  <a:pt x="309" y="193"/>
                </a:lnTo>
                <a:lnTo>
                  <a:pt x="319" y="188"/>
                </a:lnTo>
                <a:lnTo>
                  <a:pt x="328" y="184"/>
                </a:lnTo>
                <a:lnTo>
                  <a:pt x="338" y="182"/>
                </a:lnTo>
                <a:lnTo>
                  <a:pt x="349" y="180"/>
                </a:lnTo>
                <a:lnTo>
                  <a:pt x="359" y="180"/>
                </a:lnTo>
                <a:lnTo>
                  <a:pt x="370" y="180"/>
                </a:lnTo>
                <a:lnTo>
                  <a:pt x="380" y="182"/>
                </a:lnTo>
                <a:lnTo>
                  <a:pt x="390" y="184"/>
                </a:lnTo>
                <a:lnTo>
                  <a:pt x="400" y="188"/>
                </a:lnTo>
                <a:lnTo>
                  <a:pt x="408" y="193"/>
                </a:lnTo>
                <a:lnTo>
                  <a:pt x="417" y="198"/>
                </a:lnTo>
                <a:lnTo>
                  <a:pt x="426" y="205"/>
                </a:lnTo>
                <a:lnTo>
                  <a:pt x="433" y="211"/>
                </a:lnTo>
                <a:lnTo>
                  <a:pt x="439" y="218"/>
                </a:lnTo>
                <a:lnTo>
                  <a:pt x="446" y="226"/>
                </a:lnTo>
                <a:lnTo>
                  <a:pt x="451" y="236"/>
                </a:lnTo>
                <a:lnTo>
                  <a:pt x="456" y="244"/>
                </a:lnTo>
                <a:lnTo>
                  <a:pt x="459" y="254"/>
                </a:lnTo>
                <a:lnTo>
                  <a:pt x="461" y="263"/>
                </a:lnTo>
                <a:lnTo>
                  <a:pt x="463" y="274"/>
                </a:lnTo>
                <a:lnTo>
                  <a:pt x="463" y="285"/>
                </a:lnTo>
                <a:lnTo>
                  <a:pt x="463" y="294"/>
                </a:lnTo>
                <a:lnTo>
                  <a:pt x="462" y="304"/>
                </a:lnTo>
                <a:lnTo>
                  <a:pt x="460" y="314"/>
                </a:lnTo>
                <a:lnTo>
                  <a:pt x="457" y="322"/>
                </a:lnTo>
                <a:lnTo>
                  <a:pt x="453" y="331"/>
                </a:lnTo>
                <a:lnTo>
                  <a:pt x="448" y="339"/>
                </a:lnTo>
                <a:lnTo>
                  <a:pt x="444" y="347"/>
                </a:lnTo>
                <a:lnTo>
                  <a:pt x="437" y="354"/>
                </a:lnTo>
                <a:lnTo>
                  <a:pt x="431" y="361"/>
                </a:lnTo>
                <a:lnTo>
                  <a:pt x="425" y="367"/>
                </a:lnTo>
                <a:lnTo>
                  <a:pt x="417" y="373"/>
                </a:lnTo>
                <a:lnTo>
                  <a:pt x="410" y="377"/>
                </a:lnTo>
                <a:lnTo>
                  <a:pt x="401" y="381"/>
                </a:lnTo>
                <a:lnTo>
                  <a:pt x="392" y="384"/>
                </a:lnTo>
                <a:lnTo>
                  <a:pt x="383" y="387"/>
                </a:lnTo>
                <a:lnTo>
                  <a:pt x="374" y="390"/>
                </a:lnTo>
                <a:close/>
                <a:moveTo>
                  <a:pt x="359" y="576"/>
                </a:moveTo>
                <a:lnTo>
                  <a:pt x="352" y="576"/>
                </a:lnTo>
                <a:lnTo>
                  <a:pt x="344" y="574"/>
                </a:lnTo>
                <a:lnTo>
                  <a:pt x="338" y="569"/>
                </a:lnTo>
                <a:lnTo>
                  <a:pt x="332" y="565"/>
                </a:lnTo>
                <a:lnTo>
                  <a:pt x="328" y="560"/>
                </a:lnTo>
                <a:lnTo>
                  <a:pt x="324" y="553"/>
                </a:lnTo>
                <a:lnTo>
                  <a:pt x="322" y="546"/>
                </a:lnTo>
                <a:lnTo>
                  <a:pt x="322" y="538"/>
                </a:lnTo>
                <a:lnTo>
                  <a:pt x="322" y="532"/>
                </a:lnTo>
                <a:lnTo>
                  <a:pt x="324" y="524"/>
                </a:lnTo>
                <a:lnTo>
                  <a:pt x="328" y="518"/>
                </a:lnTo>
                <a:lnTo>
                  <a:pt x="332" y="513"/>
                </a:lnTo>
                <a:lnTo>
                  <a:pt x="338" y="508"/>
                </a:lnTo>
                <a:lnTo>
                  <a:pt x="344" y="504"/>
                </a:lnTo>
                <a:lnTo>
                  <a:pt x="352" y="502"/>
                </a:lnTo>
                <a:lnTo>
                  <a:pt x="359" y="501"/>
                </a:lnTo>
                <a:lnTo>
                  <a:pt x="367" y="502"/>
                </a:lnTo>
                <a:lnTo>
                  <a:pt x="373" y="504"/>
                </a:lnTo>
                <a:lnTo>
                  <a:pt x="380" y="508"/>
                </a:lnTo>
                <a:lnTo>
                  <a:pt x="385" y="513"/>
                </a:lnTo>
                <a:lnTo>
                  <a:pt x="390" y="518"/>
                </a:lnTo>
                <a:lnTo>
                  <a:pt x="393" y="524"/>
                </a:lnTo>
                <a:lnTo>
                  <a:pt x="396" y="532"/>
                </a:lnTo>
                <a:lnTo>
                  <a:pt x="397" y="538"/>
                </a:lnTo>
                <a:lnTo>
                  <a:pt x="396" y="546"/>
                </a:lnTo>
                <a:lnTo>
                  <a:pt x="393" y="553"/>
                </a:lnTo>
                <a:lnTo>
                  <a:pt x="390" y="560"/>
                </a:lnTo>
                <a:lnTo>
                  <a:pt x="385" y="565"/>
                </a:lnTo>
                <a:lnTo>
                  <a:pt x="380" y="569"/>
                </a:lnTo>
                <a:lnTo>
                  <a:pt x="373" y="574"/>
                </a:lnTo>
                <a:lnTo>
                  <a:pt x="367" y="576"/>
                </a:lnTo>
                <a:lnTo>
                  <a:pt x="359" y="576"/>
                </a:lnTo>
                <a:close/>
                <a:moveTo>
                  <a:pt x="359" y="0"/>
                </a:moveTo>
                <a:lnTo>
                  <a:pt x="340" y="1"/>
                </a:lnTo>
                <a:lnTo>
                  <a:pt x="322" y="2"/>
                </a:lnTo>
                <a:lnTo>
                  <a:pt x="305" y="4"/>
                </a:lnTo>
                <a:lnTo>
                  <a:pt x="286" y="8"/>
                </a:lnTo>
                <a:lnTo>
                  <a:pt x="269" y="12"/>
                </a:lnTo>
                <a:lnTo>
                  <a:pt x="252" y="16"/>
                </a:lnTo>
                <a:lnTo>
                  <a:pt x="235" y="23"/>
                </a:lnTo>
                <a:lnTo>
                  <a:pt x="219" y="29"/>
                </a:lnTo>
                <a:lnTo>
                  <a:pt x="203" y="36"/>
                </a:lnTo>
                <a:lnTo>
                  <a:pt x="188" y="44"/>
                </a:lnTo>
                <a:lnTo>
                  <a:pt x="173" y="53"/>
                </a:lnTo>
                <a:lnTo>
                  <a:pt x="158" y="62"/>
                </a:lnTo>
                <a:lnTo>
                  <a:pt x="144" y="72"/>
                </a:lnTo>
                <a:lnTo>
                  <a:pt x="130" y="83"/>
                </a:lnTo>
                <a:lnTo>
                  <a:pt x="117" y="94"/>
                </a:lnTo>
                <a:lnTo>
                  <a:pt x="106" y="106"/>
                </a:lnTo>
                <a:lnTo>
                  <a:pt x="93" y="118"/>
                </a:lnTo>
                <a:lnTo>
                  <a:pt x="82" y="132"/>
                </a:lnTo>
                <a:lnTo>
                  <a:pt x="71" y="145"/>
                </a:lnTo>
                <a:lnTo>
                  <a:pt x="62" y="159"/>
                </a:lnTo>
                <a:lnTo>
                  <a:pt x="52" y="174"/>
                </a:lnTo>
                <a:lnTo>
                  <a:pt x="44" y="188"/>
                </a:lnTo>
                <a:lnTo>
                  <a:pt x="35" y="205"/>
                </a:lnTo>
                <a:lnTo>
                  <a:pt x="29" y="220"/>
                </a:lnTo>
                <a:lnTo>
                  <a:pt x="22" y="237"/>
                </a:lnTo>
                <a:lnTo>
                  <a:pt x="16" y="253"/>
                </a:lnTo>
                <a:lnTo>
                  <a:pt x="11" y="270"/>
                </a:lnTo>
                <a:lnTo>
                  <a:pt x="7" y="287"/>
                </a:lnTo>
                <a:lnTo>
                  <a:pt x="4" y="305"/>
                </a:lnTo>
                <a:lnTo>
                  <a:pt x="2" y="322"/>
                </a:lnTo>
                <a:lnTo>
                  <a:pt x="1" y="340"/>
                </a:lnTo>
                <a:lnTo>
                  <a:pt x="0" y="360"/>
                </a:lnTo>
                <a:lnTo>
                  <a:pt x="1" y="378"/>
                </a:lnTo>
                <a:lnTo>
                  <a:pt x="2" y="396"/>
                </a:lnTo>
                <a:lnTo>
                  <a:pt x="4" y="414"/>
                </a:lnTo>
                <a:lnTo>
                  <a:pt x="7" y="431"/>
                </a:lnTo>
                <a:lnTo>
                  <a:pt x="11" y="450"/>
                </a:lnTo>
                <a:lnTo>
                  <a:pt x="16" y="467"/>
                </a:lnTo>
                <a:lnTo>
                  <a:pt x="22" y="483"/>
                </a:lnTo>
                <a:lnTo>
                  <a:pt x="29" y="499"/>
                </a:lnTo>
                <a:lnTo>
                  <a:pt x="35" y="515"/>
                </a:lnTo>
                <a:lnTo>
                  <a:pt x="44" y="531"/>
                </a:lnTo>
                <a:lnTo>
                  <a:pt x="52" y="546"/>
                </a:lnTo>
                <a:lnTo>
                  <a:pt x="62" y="560"/>
                </a:lnTo>
                <a:lnTo>
                  <a:pt x="71" y="575"/>
                </a:lnTo>
                <a:lnTo>
                  <a:pt x="82" y="588"/>
                </a:lnTo>
                <a:lnTo>
                  <a:pt x="93" y="600"/>
                </a:lnTo>
                <a:lnTo>
                  <a:pt x="106" y="613"/>
                </a:lnTo>
                <a:lnTo>
                  <a:pt x="117" y="625"/>
                </a:lnTo>
                <a:lnTo>
                  <a:pt x="130" y="637"/>
                </a:lnTo>
                <a:lnTo>
                  <a:pt x="144" y="647"/>
                </a:lnTo>
                <a:lnTo>
                  <a:pt x="158" y="657"/>
                </a:lnTo>
                <a:lnTo>
                  <a:pt x="173" y="667"/>
                </a:lnTo>
                <a:lnTo>
                  <a:pt x="188" y="675"/>
                </a:lnTo>
                <a:lnTo>
                  <a:pt x="203" y="683"/>
                </a:lnTo>
                <a:lnTo>
                  <a:pt x="219" y="690"/>
                </a:lnTo>
                <a:lnTo>
                  <a:pt x="235" y="697"/>
                </a:lnTo>
                <a:lnTo>
                  <a:pt x="252" y="702"/>
                </a:lnTo>
                <a:lnTo>
                  <a:pt x="269" y="707"/>
                </a:lnTo>
                <a:lnTo>
                  <a:pt x="286" y="711"/>
                </a:lnTo>
                <a:lnTo>
                  <a:pt x="305" y="714"/>
                </a:lnTo>
                <a:lnTo>
                  <a:pt x="322" y="716"/>
                </a:lnTo>
                <a:lnTo>
                  <a:pt x="340" y="718"/>
                </a:lnTo>
                <a:lnTo>
                  <a:pt x="359" y="718"/>
                </a:lnTo>
                <a:lnTo>
                  <a:pt x="377" y="718"/>
                </a:lnTo>
                <a:lnTo>
                  <a:pt x="396" y="716"/>
                </a:lnTo>
                <a:lnTo>
                  <a:pt x="414" y="714"/>
                </a:lnTo>
                <a:lnTo>
                  <a:pt x="431" y="711"/>
                </a:lnTo>
                <a:lnTo>
                  <a:pt x="448" y="707"/>
                </a:lnTo>
                <a:lnTo>
                  <a:pt x="465" y="702"/>
                </a:lnTo>
                <a:lnTo>
                  <a:pt x="482" y="697"/>
                </a:lnTo>
                <a:lnTo>
                  <a:pt x="498" y="690"/>
                </a:lnTo>
                <a:lnTo>
                  <a:pt x="514" y="683"/>
                </a:lnTo>
                <a:lnTo>
                  <a:pt x="529" y="675"/>
                </a:lnTo>
                <a:lnTo>
                  <a:pt x="544" y="667"/>
                </a:lnTo>
                <a:lnTo>
                  <a:pt x="559" y="657"/>
                </a:lnTo>
                <a:lnTo>
                  <a:pt x="573" y="647"/>
                </a:lnTo>
                <a:lnTo>
                  <a:pt x="587" y="637"/>
                </a:lnTo>
                <a:lnTo>
                  <a:pt x="600" y="625"/>
                </a:lnTo>
                <a:lnTo>
                  <a:pt x="613" y="613"/>
                </a:lnTo>
                <a:lnTo>
                  <a:pt x="625" y="600"/>
                </a:lnTo>
                <a:lnTo>
                  <a:pt x="635" y="588"/>
                </a:lnTo>
                <a:lnTo>
                  <a:pt x="646" y="575"/>
                </a:lnTo>
                <a:lnTo>
                  <a:pt x="657" y="560"/>
                </a:lnTo>
                <a:lnTo>
                  <a:pt x="665" y="546"/>
                </a:lnTo>
                <a:lnTo>
                  <a:pt x="675" y="531"/>
                </a:lnTo>
                <a:lnTo>
                  <a:pt x="682" y="515"/>
                </a:lnTo>
                <a:lnTo>
                  <a:pt x="690" y="499"/>
                </a:lnTo>
                <a:lnTo>
                  <a:pt x="696" y="483"/>
                </a:lnTo>
                <a:lnTo>
                  <a:pt x="702" y="467"/>
                </a:lnTo>
                <a:lnTo>
                  <a:pt x="707" y="450"/>
                </a:lnTo>
                <a:lnTo>
                  <a:pt x="710" y="431"/>
                </a:lnTo>
                <a:lnTo>
                  <a:pt x="713" y="414"/>
                </a:lnTo>
                <a:lnTo>
                  <a:pt x="716" y="396"/>
                </a:lnTo>
                <a:lnTo>
                  <a:pt x="718" y="378"/>
                </a:lnTo>
                <a:lnTo>
                  <a:pt x="718" y="360"/>
                </a:lnTo>
                <a:lnTo>
                  <a:pt x="718" y="340"/>
                </a:lnTo>
                <a:lnTo>
                  <a:pt x="716" y="322"/>
                </a:lnTo>
                <a:lnTo>
                  <a:pt x="713" y="305"/>
                </a:lnTo>
                <a:lnTo>
                  <a:pt x="710" y="287"/>
                </a:lnTo>
                <a:lnTo>
                  <a:pt x="707" y="270"/>
                </a:lnTo>
                <a:lnTo>
                  <a:pt x="702" y="253"/>
                </a:lnTo>
                <a:lnTo>
                  <a:pt x="696" y="237"/>
                </a:lnTo>
                <a:lnTo>
                  <a:pt x="690" y="220"/>
                </a:lnTo>
                <a:lnTo>
                  <a:pt x="682" y="205"/>
                </a:lnTo>
                <a:lnTo>
                  <a:pt x="675" y="188"/>
                </a:lnTo>
                <a:lnTo>
                  <a:pt x="665" y="174"/>
                </a:lnTo>
                <a:lnTo>
                  <a:pt x="657" y="159"/>
                </a:lnTo>
                <a:lnTo>
                  <a:pt x="646" y="145"/>
                </a:lnTo>
                <a:lnTo>
                  <a:pt x="635" y="132"/>
                </a:lnTo>
                <a:lnTo>
                  <a:pt x="625" y="118"/>
                </a:lnTo>
                <a:lnTo>
                  <a:pt x="613" y="106"/>
                </a:lnTo>
                <a:lnTo>
                  <a:pt x="600" y="94"/>
                </a:lnTo>
                <a:lnTo>
                  <a:pt x="587" y="83"/>
                </a:lnTo>
                <a:lnTo>
                  <a:pt x="573" y="72"/>
                </a:lnTo>
                <a:lnTo>
                  <a:pt x="559" y="62"/>
                </a:lnTo>
                <a:lnTo>
                  <a:pt x="544" y="53"/>
                </a:lnTo>
                <a:lnTo>
                  <a:pt x="529" y="44"/>
                </a:lnTo>
                <a:lnTo>
                  <a:pt x="514" y="36"/>
                </a:lnTo>
                <a:lnTo>
                  <a:pt x="498" y="29"/>
                </a:lnTo>
                <a:lnTo>
                  <a:pt x="482" y="23"/>
                </a:lnTo>
                <a:lnTo>
                  <a:pt x="465" y="16"/>
                </a:lnTo>
                <a:lnTo>
                  <a:pt x="448" y="12"/>
                </a:lnTo>
                <a:lnTo>
                  <a:pt x="431" y="8"/>
                </a:lnTo>
                <a:lnTo>
                  <a:pt x="414" y="4"/>
                </a:lnTo>
                <a:lnTo>
                  <a:pt x="396" y="2"/>
                </a:lnTo>
                <a:lnTo>
                  <a:pt x="377" y="1"/>
                </a:lnTo>
                <a:lnTo>
                  <a:pt x="359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4460">
            <a:extLst>
              <a:ext uri="{FF2B5EF4-FFF2-40B4-BE49-F238E27FC236}">
                <a16:creationId xmlns="" xmlns:a16="http://schemas.microsoft.com/office/drawing/2014/main" id="{343CFE84-085B-4081-98F0-022392A597A6}"/>
              </a:ext>
            </a:extLst>
          </p:cNvPr>
          <p:cNvSpPr>
            <a:spLocks noEditPoints="1"/>
          </p:cNvSpPr>
          <p:nvPr/>
        </p:nvSpPr>
        <p:spPr bwMode="auto">
          <a:xfrm>
            <a:off x="5854700" y="2570373"/>
            <a:ext cx="482600" cy="482600"/>
          </a:xfrm>
          <a:custGeom>
            <a:avLst/>
            <a:gdLst>
              <a:gd name="T0" fmla="*/ 371 w 718"/>
              <a:gd name="T1" fmla="*/ 473 h 718"/>
              <a:gd name="T2" fmla="*/ 359 w 718"/>
              <a:gd name="T3" fmla="*/ 478 h 718"/>
              <a:gd name="T4" fmla="*/ 346 w 718"/>
              <a:gd name="T5" fmla="*/ 473 h 718"/>
              <a:gd name="T6" fmla="*/ 344 w 718"/>
              <a:gd name="T7" fmla="*/ 371 h 718"/>
              <a:gd name="T8" fmla="*/ 353 w 718"/>
              <a:gd name="T9" fmla="*/ 361 h 718"/>
              <a:gd name="T10" fmla="*/ 381 w 718"/>
              <a:gd name="T11" fmla="*/ 356 h 718"/>
              <a:gd name="T12" fmla="*/ 412 w 718"/>
              <a:gd name="T13" fmla="*/ 337 h 718"/>
              <a:gd name="T14" fmla="*/ 430 w 718"/>
              <a:gd name="T15" fmla="*/ 307 h 718"/>
              <a:gd name="T16" fmla="*/ 432 w 718"/>
              <a:gd name="T17" fmla="*/ 270 h 718"/>
              <a:gd name="T18" fmla="*/ 417 w 718"/>
              <a:gd name="T19" fmla="*/ 238 h 718"/>
              <a:gd name="T20" fmla="*/ 388 w 718"/>
              <a:gd name="T21" fmla="*/ 215 h 718"/>
              <a:gd name="T22" fmla="*/ 352 w 718"/>
              <a:gd name="T23" fmla="*/ 210 h 718"/>
              <a:gd name="T24" fmla="*/ 318 w 718"/>
              <a:gd name="T25" fmla="*/ 223 h 718"/>
              <a:gd name="T26" fmla="*/ 293 w 718"/>
              <a:gd name="T27" fmla="*/ 249 h 718"/>
              <a:gd name="T28" fmla="*/ 284 w 718"/>
              <a:gd name="T29" fmla="*/ 285 h 718"/>
              <a:gd name="T30" fmla="*/ 278 w 718"/>
              <a:gd name="T31" fmla="*/ 298 h 718"/>
              <a:gd name="T32" fmla="*/ 263 w 718"/>
              <a:gd name="T33" fmla="*/ 299 h 718"/>
              <a:gd name="T34" fmla="*/ 254 w 718"/>
              <a:gd name="T35" fmla="*/ 288 h 718"/>
              <a:gd name="T36" fmla="*/ 263 w 718"/>
              <a:gd name="T37" fmla="*/ 244 h 718"/>
              <a:gd name="T38" fmla="*/ 292 w 718"/>
              <a:gd name="T39" fmla="*/ 205 h 718"/>
              <a:gd name="T40" fmla="*/ 338 w 718"/>
              <a:gd name="T41" fmla="*/ 182 h 718"/>
              <a:gd name="T42" fmla="*/ 390 w 718"/>
              <a:gd name="T43" fmla="*/ 184 h 718"/>
              <a:gd name="T44" fmla="*/ 433 w 718"/>
              <a:gd name="T45" fmla="*/ 211 h 718"/>
              <a:gd name="T46" fmla="*/ 459 w 718"/>
              <a:gd name="T47" fmla="*/ 254 h 718"/>
              <a:gd name="T48" fmla="*/ 462 w 718"/>
              <a:gd name="T49" fmla="*/ 304 h 718"/>
              <a:gd name="T50" fmla="*/ 444 w 718"/>
              <a:gd name="T51" fmla="*/ 347 h 718"/>
              <a:gd name="T52" fmla="*/ 410 w 718"/>
              <a:gd name="T53" fmla="*/ 377 h 718"/>
              <a:gd name="T54" fmla="*/ 359 w 718"/>
              <a:gd name="T55" fmla="*/ 576 h 718"/>
              <a:gd name="T56" fmla="*/ 328 w 718"/>
              <a:gd name="T57" fmla="*/ 560 h 718"/>
              <a:gd name="T58" fmla="*/ 324 w 718"/>
              <a:gd name="T59" fmla="*/ 524 h 718"/>
              <a:gd name="T60" fmla="*/ 352 w 718"/>
              <a:gd name="T61" fmla="*/ 502 h 718"/>
              <a:gd name="T62" fmla="*/ 385 w 718"/>
              <a:gd name="T63" fmla="*/ 513 h 718"/>
              <a:gd name="T64" fmla="*/ 396 w 718"/>
              <a:gd name="T65" fmla="*/ 546 h 718"/>
              <a:gd name="T66" fmla="*/ 373 w 718"/>
              <a:gd name="T67" fmla="*/ 574 h 718"/>
              <a:gd name="T68" fmla="*/ 322 w 718"/>
              <a:gd name="T69" fmla="*/ 2 h 718"/>
              <a:gd name="T70" fmla="*/ 235 w 718"/>
              <a:gd name="T71" fmla="*/ 23 h 718"/>
              <a:gd name="T72" fmla="*/ 158 w 718"/>
              <a:gd name="T73" fmla="*/ 62 h 718"/>
              <a:gd name="T74" fmla="*/ 93 w 718"/>
              <a:gd name="T75" fmla="*/ 118 h 718"/>
              <a:gd name="T76" fmla="*/ 44 w 718"/>
              <a:gd name="T77" fmla="*/ 188 h 718"/>
              <a:gd name="T78" fmla="*/ 11 w 718"/>
              <a:gd name="T79" fmla="*/ 270 h 718"/>
              <a:gd name="T80" fmla="*/ 0 w 718"/>
              <a:gd name="T81" fmla="*/ 360 h 718"/>
              <a:gd name="T82" fmla="*/ 11 w 718"/>
              <a:gd name="T83" fmla="*/ 450 h 718"/>
              <a:gd name="T84" fmla="*/ 44 w 718"/>
              <a:gd name="T85" fmla="*/ 531 h 718"/>
              <a:gd name="T86" fmla="*/ 93 w 718"/>
              <a:gd name="T87" fmla="*/ 600 h 718"/>
              <a:gd name="T88" fmla="*/ 158 w 718"/>
              <a:gd name="T89" fmla="*/ 657 h 718"/>
              <a:gd name="T90" fmla="*/ 235 w 718"/>
              <a:gd name="T91" fmla="*/ 697 h 718"/>
              <a:gd name="T92" fmla="*/ 322 w 718"/>
              <a:gd name="T93" fmla="*/ 716 h 718"/>
              <a:gd name="T94" fmla="*/ 414 w 718"/>
              <a:gd name="T95" fmla="*/ 714 h 718"/>
              <a:gd name="T96" fmla="*/ 498 w 718"/>
              <a:gd name="T97" fmla="*/ 690 h 718"/>
              <a:gd name="T98" fmla="*/ 573 w 718"/>
              <a:gd name="T99" fmla="*/ 647 h 718"/>
              <a:gd name="T100" fmla="*/ 635 w 718"/>
              <a:gd name="T101" fmla="*/ 588 h 718"/>
              <a:gd name="T102" fmla="*/ 682 w 718"/>
              <a:gd name="T103" fmla="*/ 515 h 718"/>
              <a:gd name="T104" fmla="*/ 710 w 718"/>
              <a:gd name="T105" fmla="*/ 431 h 718"/>
              <a:gd name="T106" fmla="*/ 718 w 718"/>
              <a:gd name="T107" fmla="*/ 340 h 718"/>
              <a:gd name="T108" fmla="*/ 702 w 718"/>
              <a:gd name="T109" fmla="*/ 253 h 718"/>
              <a:gd name="T110" fmla="*/ 665 w 718"/>
              <a:gd name="T111" fmla="*/ 174 h 718"/>
              <a:gd name="T112" fmla="*/ 613 w 718"/>
              <a:gd name="T113" fmla="*/ 106 h 718"/>
              <a:gd name="T114" fmla="*/ 544 w 718"/>
              <a:gd name="T115" fmla="*/ 53 h 718"/>
              <a:gd name="T116" fmla="*/ 465 w 718"/>
              <a:gd name="T117" fmla="*/ 16 h 718"/>
              <a:gd name="T118" fmla="*/ 377 w 718"/>
              <a:gd name="T119" fmla="*/ 1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8" h="718">
                <a:moveTo>
                  <a:pt x="374" y="390"/>
                </a:moveTo>
                <a:lnTo>
                  <a:pt x="374" y="463"/>
                </a:lnTo>
                <a:lnTo>
                  <a:pt x="373" y="467"/>
                </a:lnTo>
                <a:lnTo>
                  <a:pt x="373" y="470"/>
                </a:lnTo>
                <a:lnTo>
                  <a:pt x="371" y="473"/>
                </a:lnTo>
                <a:lnTo>
                  <a:pt x="370" y="475"/>
                </a:lnTo>
                <a:lnTo>
                  <a:pt x="367" y="476"/>
                </a:lnTo>
                <a:lnTo>
                  <a:pt x="365" y="477"/>
                </a:lnTo>
                <a:lnTo>
                  <a:pt x="361" y="478"/>
                </a:lnTo>
                <a:lnTo>
                  <a:pt x="359" y="478"/>
                </a:lnTo>
                <a:lnTo>
                  <a:pt x="356" y="478"/>
                </a:lnTo>
                <a:lnTo>
                  <a:pt x="353" y="477"/>
                </a:lnTo>
                <a:lnTo>
                  <a:pt x="351" y="476"/>
                </a:lnTo>
                <a:lnTo>
                  <a:pt x="349" y="475"/>
                </a:lnTo>
                <a:lnTo>
                  <a:pt x="346" y="473"/>
                </a:lnTo>
                <a:lnTo>
                  <a:pt x="345" y="470"/>
                </a:lnTo>
                <a:lnTo>
                  <a:pt x="344" y="467"/>
                </a:lnTo>
                <a:lnTo>
                  <a:pt x="344" y="463"/>
                </a:lnTo>
                <a:lnTo>
                  <a:pt x="344" y="375"/>
                </a:lnTo>
                <a:lnTo>
                  <a:pt x="344" y="371"/>
                </a:lnTo>
                <a:lnTo>
                  <a:pt x="345" y="368"/>
                </a:lnTo>
                <a:lnTo>
                  <a:pt x="346" y="366"/>
                </a:lnTo>
                <a:lnTo>
                  <a:pt x="349" y="364"/>
                </a:lnTo>
                <a:lnTo>
                  <a:pt x="351" y="362"/>
                </a:lnTo>
                <a:lnTo>
                  <a:pt x="353" y="361"/>
                </a:lnTo>
                <a:lnTo>
                  <a:pt x="356" y="360"/>
                </a:lnTo>
                <a:lnTo>
                  <a:pt x="359" y="360"/>
                </a:lnTo>
                <a:lnTo>
                  <a:pt x="367" y="359"/>
                </a:lnTo>
                <a:lnTo>
                  <a:pt x="374" y="358"/>
                </a:lnTo>
                <a:lnTo>
                  <a:pt x="381" y="356"/>
                </a:lnTo>
                <a:lnTo>
                  <a:pt x="388" y="353"/>
                </a:lnTo>
                <a:lnTo>
                  <a:pt x="395" y="350"/>
                </a:lnTo>
                <a:lnTo>
                  <a:pt x="401" y="347"/>
                </a:lnTo>
                <a:lnTo>
                  <a:pt x="406" y="343"/>
                </a:lnTo>
                <a:lnTo>
                  <a:pt x="412" y="337"/>
                </a:lnTo>
                <a:lnTo>
                  <a:pt x="417" y="332"/>
                </a:lnTo>
                <a:lnTo>
                  <a:pt x="421" y="327"/>
                </a:lnTo>
                <a:lnTo>
                  <a:pt x="425" y="320"/>
                </a:lnTo>
                <a:lnTo>
                  <a:pt x="428" y="314"/>
                </a:lnTo>
                <a:lnTo>
                  <a:pt x="430" y="307"/>
                </a:lnTo>
                <a:lnTo>
                  <a:pt x="432" y="300"/>
                </a:lnTo>
                <a:lnTo>
                  <a:pt x="433" y="292"/>
                </a:lnTo>
                <a:lnTo>
                  <a:pt x="434" y="285"/>
                </a:lnTo>
                <a:lnTo>
                  <a:pt x="433" y="277"/>
                </a:lnTo>
                <a:lnTo>
                  <a:pt x="432" y="270"/>
                </a:lnTo>
                <a:lnTo>
                  <a:pt x="430" y="262"/>
                </a:lnTo>
                <a:lnTo>
                  <a:pt x="428" y="256"/>
                </a:lnTo>
                <a:lnTo>
                  <a:pt x="425" y="249"/>
                </a:lnTo>
                <a:lnTo>
                  <a:pt x="421" y="243"/>
                </a:lnTo>
                <a:lnTo>
                  <a:pt x="417" y="238"/>
                </a:lnTo>
                <a:lnTo>
                  <a:pt x="412" y="232"/>
                </a:lnTo>
                <a:lnTo>
                  <a:pt x="406" y="227"/>
                </a:lnTo>
                <a:lnTo>
                  <a:pt x="401" y="223"/>
                </a:lnTo>
                <a:lnTo>
                  <a:pt x="395" y="218"/>
                </a:lnTo>
                <a:lnTo>
                  <a:pt x="388" y="215"/>
                </a:lnTo>
                <a:lnTo>
                  <a:pt x="381" y="213"/>
                </a:lnTo>
                <a:lnTo>
                  <a:pt x="374" y="211"/>
                </a:lnTo>
                <a:lnTo>
                  <a:pt x="367" y="210"/>
                </a:lnTo>
                <a:lnTo>
                  <a:pt x="359" y="210"/>
                </a:lnTo>
                <a:lnTo>
                  <a:pt x="352" y="210"/>
                </a:lnTo>
                <a:lnTo>
                  <a:pt x="344" y="211"/>
                </a:lnTo>
                <a:lnTo>
                  <a:pt x="337" y="213"/>
                </a:lnTo>
                <a:lnTo>
                  <a:pt x="329" y="215"/>
                </a:lnTo>
                <a:lnTo>
                  <a:pt x="323" y="218"/>
                </a:lnTo>
                <a:lnTo>
                  <a:pt x="318" y="223"/>
                </a:lnTo>
                <a:lnTo>
                  <a:pt x="311" y="227"/>
                </a:lnTo>
                <a:lnTo>
                  <a:pt x="306" y="232"/>
                </a:lnTo>
                <a:lnTo>
                  <a:pt x="301" y="238"/>
                </a:lnTo>
                <a:lnTo>
                  <a:pt x="297" y="243"/>
                </a:lnTo>
                <a:lnTo>
                  <a:pt x="293" y="249"/>
                </a:lnTo>
                <a:lnTo>
                  <a:pt x="290" y="256"/>
                </a:lnTo>
                <a:lnTo>
                  <a:pt x="288" y="262"/>
                </a:lnTo>
                <a:lnTo>
                  <a:pt x="285" y="270"/>
                </a:lnTo>
                <a:lnTo>
                  <a:pt x="284" y="277"/>
                </a:lnTo>
                <a:lnTo>
                  <a:pt x="284" y="285"/>
                </a:lnTo>
                <a:lnTo>
                  <a:pt x="283" y="288"/>
                </a:lnTo>
                <a:lnTo>
                  <a:pt x="283" y="290"/>
                </a:lnTo>
                <a:lnTo>
                  <a:pt x="281" y="293"/>
                </a:lnTo>
                <a:lnTo>
                  <a:pt x="280" y="295"/>
                </a:lnTo>
                <a:lnTo>
                  <a:pt x="278" y="298"/>
                </a:lnTo>
                <a:lnTo>
                  <a:pt x="275" y="299"/>
                </a:lnTo>
                <a:lnTo>
                  <a:pt x="273" y="299"/>
                </a:lnTo>
                <a:lnTo>
                  <a:pt x="269" y="300"/>
                </a:lnTo>
                <a:lnTo>
                  <a:pt x="266" y="299"/>
                </a:lnTo>
                <a:lnTo>
                  <a:pt x="263" y="299"/>
                </a:lnTo>
                <a:lnTo>
                  <a:pt x="261" y="298"/>
                </a:lnTo>
                <a:lnTo>
                  <a:pt x="259" y="295"/>
                </a:lnTo>
                <a:lnTo>
                  <a:pt x="257" y="293"/>
                </a:lnTo>
                <a:lnTo>
                  <a:pt x="255" y="290"/>
                </a:lnTo>
                <a:lnTo>
                  <a:pt x="254" y="288"/>
                </a:lnTo>
                <a:lnTo>
                  <a:pt x="254" y="285"/>
                </a:lnTo>
                <a:lnTo>
                  <a:pt x="254" y="274"/>
                </a:lnTo>
                <a:lnTo>
                  <a:pt x="257" y="263"/>
                </a:lnTo>
                <a:lnTo>
                  <a:pt x="259" y="254"/>
                </a:lnTo>
                <a:lnTo>
                  <a:pt x="263" y="244"/>
                </a:lnTo>
                <a:lnTo>
                  <a:pt x="267" y="236"/>
                </a:lnTo>
                <a:lnTo>
                  <a:pt x="273" y="226"/>
                </a:lnTo>
                <a:lnTo>
                  <a:pt x="278" y="218"/>
                </a:lnTo>
                <a:lnTo>
                  <a:pt x="285" y="211"/>
                </a:lnTo>
                <a:lnTo>
                  <a:pt x="292" y="205"/>
                </a:lnTo>
                <a:lnTo>
                  <a:pt x="300" y="198"/>
                </a:lnTo>
                <a:lnTo>
                  <a:pt x="309" y="193"/>
                </a:lnTo>
                <a:lnTo>
                  <a:pt x="319" y="188"/>
                </a:lnTo>
                <a:lnTo>
                  <a:pt x="328" y="184"/>
                </a:lnTo>
                <a:lnTo>
                  <a:pt x="338" y="182"/>
                </a:lnTo>
                <a:lnTo>
                  <a:pt x="349" y="180"/>
                </a:lnTo>
                <a:lnTo>
                  <a:pt x="359" y="180"/>
                </a:lnTo>
                <a:lnTo>
                  <a:pt x="370" y="180"/>
                </a:lnTo>
                <a:lnTo>
                  <a:pt x="380" y="182"/>
                </a:lnTo>
                <a:lnTo>
                  <a:pt x="390" y="184"/>
                </a:lnTo>
                <a:lnTo>
                  <a:pt x="400" y="188"/>
                </a:lnTo>
                <a:lnTo>
                  <a:pt x="408" y="193"/>
                </a:lnTo>
                <a:lnTo>
                  <a:pt x="417" y="198"/>
                </a:lnTo>
                <a:lnTo>
                  <a:pt x="426" y="205"/>
                </a:lnTo>
                <a:lnTo>
                  <a:pt x="433" y="211"/>
                </a:lnTo>
                <a:lnTo>
                  <a:pt x="439" y="218"/>
                </a:lnTo>
                <a:lnTo>
                  <a:pt x="446" y="226"/>
                </a:lnTo>
                <a:lnTo>
                  <a:pt x="451" y="236"/>
                </a:lnTo>
                <a:lnTo>
                  <a:pt x="456" y="244"/>
                </a:lnTo>
                <a:lnTo>
                  <a:pt x="459" y="254"/>
                </a:lnTo>
                <a:lnTo>
                  <a:pt x="461" y="263"/>
                </a:lnTo>
                <a:lnTo>
                  <a:pt x="463" y="274"/>
                </a:lnTo>
                <a:lnTo>
                  <a:pt x="463" y="285"/>
                </a:lnTo>
                <a:lnTo>
                  <a:pt x="463" y="294"/>
                </a:lnTo>
                <a:lnTo>
                  <a:pt x="462" y="304"/>
                </a:lnTo>
                <a:lnTo>
                  <a:pt x="460" y="314"/>
                </a:lnTo>
                <a:lnTo>
                  <a:pt x="457" y="322"/>
                </a:lnTo>
                <a:lnTo>
                  <a:pt x="453" y="331"/>
                </a:lnTo>
                <a:lnTo>
                  <a:pt x="448" y="339"/>
                </a:lnTo>
                <a:lnTo>
                  <a:pt x="444" y="347"/>
                </a:lnTo>
                <a:lnTo>
                  <a:pt x="437" y="354"/>
                </a:lnTo>
                <a:lnTo>
                  <a:pt x="431" y="361"/>
                </a:lnTo>
                <a:lnTo>
                  <a:pt x="425" y="367"/>
                </a:lnTo>
                <a:lnTo>
                  <a:pt x="417" y="373"/>
                </a:lnTo>
                <a:lnTo>
                  <a:pt x="410" y="377"/>
                </a:lnTo>
                <a:lnTo>
                  <a:pt x="401" y="381"/>
                </a:lnTo>
                <a:lnTo>
                  <a:pt x="392" y="384"/>
                </a:lnTo>
                <a:lnTo>
                  <a:pt x="383" y="387"/>
                </a:lnTo>
                <a:lnTo>
                  <a:pt x="374" y="390"/>
                </a:lnTo>
                <a:close/>
                <a:moveTo>
                  <a:pt x="359" y="576"/>
                </a:moveTo>
                <a:lnTo>
                  <a:pt x="352" y="576"/>
                </a:lnTo>
                <a:lnTo>
                  <a:pt x="344" y="574"/>
                </a:lnTo>
                <a:lnTo>
                  <a:pt x="338" y="569"/>
                </a:lnTo>
                <a:lnTo>
                  <a:pt x="332" y="565"/>
                </a:lnTo>
                <a:lnTo>
                  <a:pt x="328" y="560"/>
                </a:lnTo>
                <a:lnTo>
                  <a:pt x="324" y="553"/>
                </a:lnTo>
                <a:lnTo>
                  <a:pt x="322" y="546"/>
                </a:lnTo>
                <a:lnTo>
                  <a:pt x="322" y="538"/>
                </a:lnTo>
                <a:lnTo>
                  <a:pt x="322" y="532"/>
                </a:lnTo>
                <a:lnTo>
                  <a:pt x="324" y="524"/>
                </a:lnTo>
                <a:lnTo>
                  <a:pt x="328" y="518"/>
                </a:lnTo>
                <a:lnTo>
                  <a:pt x="332" y="513"/>
                </a:lnTo>
                <a:lnTo>
                  <a:pt x="338" y="508"/>
                </a:lnTo>
                <a:lnTo>
                  <a:pt x="344" y="504"/>
                </a:lnTo>
                <a:lnTo>
                  <a:pt x="352" y="502"/>
                </a:lnTo>
                <a:lnTo>
                  <a:pt x="359" y="501"/>
                </a:lnTo>
                <a:lnTo>
                  <a:pt x="367" y="502"/>
                </a:lnTo>
                <a:lnTo>
                  <a:pt x="373" y="504"/>
                </a:lnTo>
                <a:lnTo>
                  <a:pt x="380" y="508"/>
                </a:lnTo>
                <a:lnTo>
                  <a:pt x="385" y="513"/>
                </a:lnTo>
                <a:lnTo>
                  <a:pt x="390" y="518"/>
                </a:lnTo>
                <a:lnTo>
                  <a:pt x="393" y="524"/>
                </a:lnTo>
                <a:lnTo>
                  <a:pt x="396" y="532"/>
                </a:lnTo>
                <a:lnTo>
                  <a:pt x="397" y="538"/>
                </a:lnTo>
                <a:lnTo>
                  <a:pt x="396" y="546"/>
                </a:lnTo>
                <a:lnTo>
                  <a:pt x="393" y="553"/>
                </a:lnTo>
                <a:lnTo>
                  <a:pt x="390" y="560"/>
                </a:lnTo>
                <a:lnTo>
                  <a:pt x="385" y="565"/>
                </a:lnTo>
                <a:lnTo>
                  <a:pt x="380" y="569"/>
                </a:lnTo>
                <a:lnTo>
                  <a:pt x="373" y="574"/>
                </a:lnTo>
                <a:lnTo>
                  <a:pt x="367" y="576"/>
                </a:lnTo>
                <a:lnTo>
                  <a:pt x="359" y="576"/>
                </a:lnTo>
                <a:close/>
                <a:moveTo>
                  <a:pt x="359" y="0"/>
                </a:moveTo>
                <a:lnTo>
                  <a:pt x="340" y="1"/>
                </a:lnTo>
                <a:lnTo>
                  <a:pt x="322" y="2"/>
                </a:lnTo>
                <a:lnTo>
                  <a:pt x="305" y="4"/>
                </a:lnTo>
                <a:lnTo>
                  <a:pt x="286" y="8"/>
                </a:lnTo>
                <a:lnTo>
                  <a:pt x="269" y="12"/>
                </a:lnTo>
                <a:lnTo>
                  <a:pt x="252" y="16"/>
                </a:lnTo>
                <a:lnTo>
                  <a:pt x="235" y="23"/>
                </a:lnTo>
                <a:lnTo>
                  <a:pt x="219" y="29"/>
                </a:lnTo>
                <a:lnTo>
                  <a:pt x="203" y="36"/>
                </a:lnTo>
                <a:lnTo>
                  <a:pt x="188" y="44"/>
                </a:lnTo>
                <a:lnTo>
                  <a:pt x="173" y="53"/>
                </a:lnTo>
                <a:lnTo>
                  <a:pt x="158" y="62"/>
                </a:lnTo>
                <a:lnTo>
                  <a:pt x="144" y="72"/>
                </a:lnTo>
                <a:lnTo>
                  <a:pt x="130" y="83"/>
                </a:lnTo>
                <a:lnTo>
                  <a:pt x="117" y="94"/>
                </a:lnTo>
                <a:lnTo>
                  <a:pt x="106" y="106"/>
                </a:lnTo>
                <a:lnTo>
                  <a:pt x="93" y="118"/>
                </a:lnTo>
                <a:lnTo>
                  <a:pt x="82" y="132"/>
                </a:lnTo>
                <a:lnTo>
                  <a:pt x="71" y="145"/>
                </a:lnTo>
                <a:lnTo>
                  <a:pt x="62" y="159"/>
                </a:lnTo>
                <a:lnTo>
                  <a:pt x="52" y="174"/>
                </a:lnTo>
                <a:lnTo>
                  <a:pt x="44" y="188"/>
                </a:lnTo>
                <a:lnTo>
                  <a:pt x="35" y="205"/>
                </a:lnTo>
                <a:lnTo>
                  <a:pt x="29" y="220"/>
                </a:lnTo>
                <a:lnTo>
                  <a:pt x="22" y="237"/>
                </a:lnTo>
                <a:lnTo>
                  <a:pt x="16" y="253"/>
                </a:lnTo>
                <a:lnTo>
                  <a:pt x="11" y="270"/>
                </a:lnTo>
                <a:lnTo>
                  <a:pt x="7" y="287"/>
                </a:lnTo>
                <a:lnTo>
                  <a:pt x="4" y="305"/>
                </a:lnTo>
                <a:lnTo>
                  <a:pt x="2" y="322"/>
                </a:lnTo>
                <a:lnTo>
                  <a:pt x="1" y="340"/>
                </a:lnTo>
                <a:lnTo>
                  <a:pt x="0" y="360"/>
                </a:lnTo>
                <a:lnTo>
                  <a:pt x="1" y="378"/>
                </a:lnTo>
                <a:lnTo>
                  <a:pt x="2" y="396"/>
                </a:lnTo>
                <a:lnTo>
                  <a:pt x="4" y="414"/>
                </a:lnTo>
                <a:lnTo>
                  <a:pt x="7" y="431"/>
                </a:lnTo>
                <a:lnTo>
                  <a:pt x="11" y="450"/>
                </a:lnTo>
                <a:lnTo>
                  <a:pt x="16" y="467"/>
                </a:lnTo>
                <a:lnTo>
                  <a:pt x="22" y="483"/>
                </a:lnTo>
                <a:lnTo>
                  <a:pt x="29" y="499"/>
                </a:lnTo>
                <a:lnTo>
                  <a:pt x="35" y="515"/>
                </a:lnTo>
                <a:lnTo>
                  <a:pt x="44" y="531"/>
                </a:lnTo>
                <a:lnTo>
                  <a:pt x="52" y="546"/>
                </a:lnTo>
                <a:lnTo>
                  <a:pt x="62" y="560"/>
                </a:lnTo>
                <a:lnTo>
                  <a:pt x="71" y="575"/>
                </a:lnTo>
                <a:lnTo>
                  <a:pt x="82" y="588"/>
                </a:lnTo>
                <a:lnTo>
                  <a:pt x="93" y="600"/>
                </a:lnTo>
                <a:lnTo>
                  <a:pt x="106" y="613"/>
                </a:lnTo>
                <a:lnTo>
                  <a:pt x="117" y="625"/>
                </a:lnTo>
                <a:lnTo>
                  <a:pt x="130" y="637"/>
                </a:lnTo>
                <a:lnTo>
                  <a:pt x="144" y="647"/>
                </a:lnTo>
                <a:lnTo>
                  <a:pt x="158" y="657"/>
                </a:lnTo>
                <a:lnTo>
                  <a:pt x="173" y="667"/>
                </a:lnTo>
                <a:lnTo>
                  <a:pt x="188" y="675"/>
                </a:lnTo>
                <a:lnTo>
                  <a:pt x="203" y="683"/>
                </a:lnTo>
                <a:lnTo>
                  <a:pt x="219" y="690"/>
                </a:lnTo>
                <a:lnTo>
                  <a:pt x="235" y="697"/>
                </a:lnTo>
                <a:lnTo>
                  <a:pt x="252" y="702"/>
                </a:lnTo>
                <a:lnTo>
                  <a:pt x="269" y="707"/>
                </a:lnTo>
                <a:lnTo>
                  <a:pt x="286" y="711"/>
                </a:lnTo>
                <a:lnTo>
                  <a:pt x="305" y="714"/>
                </a:lnTo>
                <a:lnTo>
                  <a:pt x="322" y="716"/>
                </a:lnTo>
                <a:lnTo>
                  <a:pt x="340" y="718"/>
                </a:lnTo>
                <a:lnTo>
                  <a:pt x="359" y="718"/>
                </a:lnTo>
                <a:lnTo>
                  <a:pt x="377" y="718"/>
                </a:lnTo>
                <a:lnTo>
                  <a:pt x="396" y="716"/>
                </a:lnTo>
                <a:lnTo>
                  <a:pt x="414" y="714"/>
                </a:lnTo>
                <a:lnTo>
                  <a:pt x="431" y="711"/>
                </a:lnTo>
                <a:lnTo>
                  <a:pt x="448" y="707"/>
                </a:lnTo>
                <a:lnTo>
                  <a:pt x="465" y="702"/>
                </a:lnTo>
                <a:lnTo>
                  <a:pt x="482" y="697"/>
                </a:lnTo>
                <a:lnTo>
                  <a:pt x="498" y="690"/>
                </a:lnTo>
                <a:lnTo>
                  <a:pt x="514" y="683"/>
                </a:lnTo>
                <a:lnTo>
                  <a:pt x="529" y="675"/>
                </a:lnTo>
                <a:lnTo>
                  <a:pt x="544" y="667"/>
                </a:lnTo>
                <a:lnTo>
                  <a:pt x="559" y="657"/>
                </a:lnTo>
                <a:lnTo>
                  <a:pt x="573" y="647"/>
                </a:lnTo>
                <a:lnTo>
                  <a:pt x="587" y="637"/>
                </a:lnTo>
                <a:lnTo>
                  <a:pt x="600" y="625"/>
                </a:lnTo>
                <a:lnTo>
                  <a:pt x="613" y="613"/>
                </a:lnTo>
                <a:lnTo>
                  <a:pt x="625" y="600"/>
                </a:lnTo>
                <a:lnTo>
                  <a:pt x="635" y="588"/>
                </a:lnTo>
                <a:lnTo>
                  <a:pt x="646" y="575"/>
                </a:lnTo>
                <a:lnTo>
                  <a:pt x="657" y="560"/>
                </a:lnTo>
                <a:lnTo>
                  <a:pt x="665" y="546"/>
                </a:lnTo>
                <a:lnTo>
                  <a:pt x="675" y="531"/>
                </a:lnTo>
                <a:lnTo>
                  <a:pt x="682" y="515"/>
                </a:lnTo>
                <a:lnTo>
                  <a:pt x="690" y="499"/>
                </a:lnTo>
                <a:lnTo>
                  <a:pt x="696" y="483"/>
                </a:lnTo>
                <a:lnTo>
                  <a:pt x="702" y="467"/>
                </a:lnTo>
                <a:lnTo>
                  <a:pt x="707" y="450"/>
                </a:lnTo>
                <a:lnTo>
                  <a:pt x="710" y="431"/>
                </a:lnTo>
                <a:lnTo>
                  <a:pt x="713" y="414"/>
                </a:lnTo>
                <a:lnTo>
                  <a:pt x="716" y="396"/>
                </a:lnTo>
                <a:lnTo>
                  <a:pt x="718" y="378"/>
                </a:lnTo>
                <a:lnTo>
                  <a:pt x="718" y="360"/>
                </a:lnTo>
                <a:lnTo>
                  <a:pt x="718" y="340"/>
                </a:lnTo>
                <a:lnTo>
                  <a:pt x="716" y="322"/>
                </a:lnTo>
                <a:lnTo>
                  <a:pt x="713" y="305"/>
                </a:lnTo>
                <a:lnTo>
                  <a:pt x="710" y="287"/>
                </a:lnTo>
                <a:lnTo>
                  <a:pt x="707" y="270"/>
                </a:lnTo>
                <a:lnTo>
                  <a:pt x="702" y="253"/>
                </a:lnTo>
                <a:lnTo>
                  <a:pt x="696" y="237"/>
                </a:lnTo>
                <a:lnTo>
                  <a:pt x="690" y="220"/>
                </a:lnTo>
                <a:lnTo>
                  <a:pt x="682" y="205"/>
                </a:lnTo>
                <a:lnTo>
                  <a:pt x="675" y="188"/>
                </a:lnTo>
                <a:lnTo>
                  <a:pt x="665" y="174"/>
                </a:lnTo>
                <a:lnTo>
                  <a:pt x="657" y="159"/>
                </a:lnTo>
                <a:lnTo>
                  <a:pt x="646" y="145"/>
                </a:lnTo>
                <a:lnTo>
                  <a:pt x="635" y="132"/>
                </a:lnTo>
                <a:lnTo>
                  <a:pt x="625" y="118"/>
                </a:lnTo>
                <a:lnTo>
                  <a:pt x="613" y="106"/>
                </a:lnTo>
                <a:lnTo>
                  <a:pt x="600" y="94"/>
                </a:lnTo>
                <a:lnTo>
                  <a:pt x="587" y="83"/>
                </a:lnTo>
                <a:lnTo>
                  <a:pt x="573" y="72"/>
                </a:lnTo>
                <a:lnTo>
                  <a:pt x="559" y="62"/>
                </a:lnTo>
                <a:lnTo>
                  <a:pt x="544" y="53"/>
                </a:lnTo>
                <a:lnTo>
                  <a:pt x="529" y="44"/>
                </a:lnTo>
                <a:lnTo>
                  <a:pt x="514" y="36"/>
                </a:lnTo>
                <a:lnTo>
                  <a:pt x="498" y="29"/>
                </a:lnTo>
                <a:lnTo>
                  <a:pt x="482" y="23"/>
                </a:lnTo>
                <a:lnTo>
                  <a:pt x="465" y="16"/>
                </a:lnTo>
                <a:lnTo>
                  <a:pt x="448" y="12"/>
                </a:lnTo>
                <a:lnTo>
                  <a:pt x="431" y="8"/>
                </a:lnTo>
                <a:lnTo>
                  <a:pt x="414" y="4"/>
                </a:lnTo>
                <a:lnTo>
                  <a:pt x="396" y="2"/>
                </a:lnTo>
                <a:lnTo>
                  <a:pt x="377" y="1"/>
                </a:lnTo>
                <a:lnTo>
                  <a:pt x="359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4460">
            <a:extLst>
              <a:ext uri="{FF2B5EF4-FFF2-40B4-BE49-F238E27FC236}">
                <a16:creationId xmlns="" xmlns:a16="http://schemas.microsoft.com/office/drawing/2014/main" id="{CDECBD35-C482-4241-ADC3-3F1CD366CC5E}"/>
              </a:ext>
            </a:extLst>
          </p:cNvPr>
          <p:cNvSpPr>
            <a:spLocks noEditPoints="1"/>
          </p:cNvSpPr>
          <p:nvPr/>
        </p:nvSpPr>
        <p:spPr bwMode="auto">
          <a:xfrm>
            <a:off x="9414329" y="2570373"/>
            <a:ext cx="482600" cy="482600"/>
          </a:xfrm>
          <a:custGeom>
            <a:avLst/>
            <a:gdLst>
              <a:gd name="T0" fmla="*/ 371 w 718"/>
              <a:gd name="T1" fmla="*/ 473 h 718"/>
              <a:gd name="T2" fmla="*/ 359 w 718"/>
              <a:gd name="T3" fmla="*/ 478 h 718"/>
              <a:gd name="T4" fmla="*/ 346 w 718"/>
              <a:gd name="T5" fmla="*/ 473 h 718"/>
              <a:gd name="T6" fmla="*/ 344 w 718"/>
              <a:gd name="T7" fmla="*/ 371 h 718"/>
              <a:gd name="T8" fmla="*/ 353 w 718"/>
              <a:gd name="T9" fmla="*/ 361 h 718"/>
              <a:gd name="T10" fmla="*/ 381 w 718"/>
              <a:gd name="T11" fmla="*/ 356 h 718"/>
              <a:gd name="T12" fmla="*/ 412 w 718"/>
              <a:gd name="T13" fmla="*/ 337 h 718"/>
              <a:gd name="T14" fmla="*/ 430 w 718"/>
              <a:gd name="T15" fmla="*/ 307 h 718"/>
              <a:gd name="T16" fmla="*/ 432 w 718"/>
              <a:gd name="T17" fmla="*/ 270 h 718"/>
              <a:gd name="T18" fmla="*/ 417 w 718"/>
              <a:gd name="T19" fmla="*/ 238 h 718"/>
              <a:gd name="T20" fmla="*/ 388 w 718"/>
              <a:gd name="T21" fmla="*/ 215 h 718"/>
              <a:gd name="T22" fmla="*/ 352 w 718"/>
              <a:gd name="T23" fmla="*/ 210 h 718"/>
              <a:gd name="T24" fmla="*/ 318 w 718"/>
              <a:gd name="T25" fmla="*/ 223 h 718"/>
              <a:gd name="T26" fmla="*/ 293 w 718"/>
              <a:gd name="T27" fmla="*/ 249 h 718"/>
              <a:gd name="T28" fmla="*/ 284 w 718"/>
              <a:gd name="T29" fmla="*/ 285 h 718"/>
              <a:gd name="T30" fmla="*/ 278 w 718"/>
              <a:gd name="T31" fmla="*/ 298 h 718"/>
              <a:gd name="T32" fmla="*/ 263 w 718"/>
              <a:gd name="T33" fmla="*/ 299 h 718"/>
              <a:gd name="T34" fmla="*/ 254 w 718"/>
              <a:gd name="T35" fmla="*/ 288 h 718"/>
              <a:gd name="T36" fmla="*/ 263 w 718"/>
              <a:gd name="T37" fmla="*/ 244 h 718"/>
              <a:gd name="T38" fmla="*/ 292 w 718"/>
              <a:gd name="T39" fmla="*/ 205 h 718"/>
              <a:gd name="T40" fmla="*/ 338 w 718"/>
              <a:gd name="T41" fmla="*/ 182 h 718"/>
              <a:gd name="T42" fmla="*/ 390 w 718"/>
              <a:gd name="T43" fmla="*/ 184 h 718"/>
              <a:gd name="T44" fmla="*/ 433 w 718"/>
              <a:gd name="T45" fmla="*/ 211 h 718"/>
              <a:gd name="T46" fmla="*/ 459 w 718"/>
              <a:gd name="T47" fmla="*/ 254 h 718"/>
              <a:gd name="T48" fmla="*/ 462 w 718"/>
              <a:gd name="T49" fmla="*/ 304 h 718"/>
              <a:gd name="T50" fmla="*/ 444 w 718"/>
              <a:gd name="T51" fmla="*/ 347 h 718"/>
              <a:gd name="T52" fmla="*/ 410 w 718"/>
              <a:gd name="T53" fmla="*/ 377 h 718"/>
              <a:gd name="T54" fmla="*/ 359 w 718"/>
              <a:gd name="T55" fmla="*/ 576 h 718"/>
              <a:gd name="T56" fmla="*/ 328 w 718"/>
              <a:gd name="T57" fmla="*/ 560 h 718"/>
              <a:gd name="T58" fmla="*/ 324 w 718"/>
              <a:gd name="T59" fmla="*/ 524 h 718"/>
              <a:gd name="T60" fmla="*/ 352 w 718"/>
              <a:gd name="T61" fmla="*/ 502 h 718"/>
              <a:gd name="T62" fmla="*/ 385 w 718"/>
              <a:gd name="T63" fmla="*/ 513 h 718"/>
              <a:gd name="T64" fmla="*/ 396 w 718"/>
              <a:gd name="T65" fmla="*/ 546 h 718"/>
              <a:gd name="T66" fmla="*/ 373 w 718"/>
              <a:gd name="T67" fmla="*/ 574 h 718"/>
              <a:gd name="T68" fmla="*/ 322 w 718"/>
              <a:gd name="T69" fmla="*/ 2 h 718"/>
              <a:gd name="T70" fmla="*/ 235 w 718"/>
              <a:gd name="T71" fmla="*/ 23 h 718"/>
              <a:gd name="T72" fmla="*/ 158 w 718"/>
              <a:gd name="T73" fmla="*/ 62 h 718"/>
              <a:gd name="T74" fmla="*/ 93 w 718"/>
              <a:gd name="T75" fmla="*/ 118 h 718"/>
              <a:gd name="T76" fmla="*/ 44 w 718"/>
              <a:gd name="T77" fmla="*/ 188 h 718"/>
              <a:gd name="T78" fmla="*/ 11 w 718"/>
              <a:gd name="T79" fmla="*/ 270 h 718"/>
              <a:gd name="T80" fmla="*/ 0 w 718"/>
              <a:gd name="T81" fmla="*/ 360 h 718"/>
              <a:gd name="T82" fmla="*/ 11 w 718"/>
              <a:gd name="T83" fmla="*/ 450 h 718"/>
              <a:gd name="T84" fmla="*/ 44 w 718"/>
              <a:gd name="T85" fmla="*/ 531 h 718"/>
              <a:gd name="T86" fmla="*/ 93 w 718"/>
              <a:gd name="T87" fmla="*/ 600 h 718"/>
              <a:gd name="T88" fmla="*/ 158 w 718"/>
              <a:gd name="T89" fmla="*/ 657 h 718"/>
              <a:gd name="T90" fmla="*/ 235 w 718"/>
              <a:gd name="T91" fmla="*/ 697 h 718"/>
              <a:gd name="T92" fmla="*/ 322 w 718"/>
              <a:gd name="T93" fmla="*/ 716 h 718"/>
              <a:gd name="T94" fmla="*/ 414 w 718"/>
              <a:gd name="T95" fmla="*/ 714 h 718"/>
              <a:gd name="T96" fmla="*/ 498 w 718"/>
              <a:gd name="T97" fmla="*/ 690 h 718"/>
              <a:gd name="T98" fmla="*/ 573 w 718"/>
              <a:gd name="T99" fmla="*/ 647 h 718"/>
              <a:gd name="T100" fmla="*/ 635 w 718"/>
              <a:gd name="T101" fmla="*/ 588 h 718"/>
              <a:gd name="T102" fmla="*/ 682 w 718"/>
              <a:gd name="T103" fmla="*/ 515 h 718"/>
              <a:gd name="T104" fmla="*/ 710 w 718"/>
              <a:gd name="T105" fmla="*/ 431 h 718"/>
              <a:gd name="T106" fmla="*/ 718 w 718"/>
              <a:gd name="T107" fmla="*/ 340 h 718"/>
              <a:gd name="T108" fmla="*/ 702 w 718"/>
              <a:gd name="T109" fmla="*/ 253 h 718"/>
              <a:gd name="T110" fmla="*/ 665 w 718"/>
              <a:gd name="T111" fmla="*/ 174 h 718"/>
              <a:gd name="T112" fmla="*/ 613 w 718"/>
              <a:gd name="T113" fmla="*/ 106 h 718"/>
              <a:gd name="T114" fmla="*/ 544 w 718"/>
              <a:gd name="T115" fmla="*/ 53 h 718"/>
              <a:gd name="T116" fmla="*/ 465 w 718"/>
              <a:gd name="T117" fmla="*/ 16 h 718"/>
              <a:gd name="T118" fmla="*/ 377 w 718"/>
              <a:gd name="T119" fmla="*/ 1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18" h="718">
                <a:moveTo>
                  <a:pt x="374" y="390"/>
                </a:moveTo>
                <a:lnTo>
                  <a:pt x="374" y="463"/>
                </a:lnTo>
                <a:lnTo>
                  <a:pt x="373" y="467"/>
                </a:lnTo>
                <a:lnTo>
                  <a:pt x="373" y="470"/>
                </a:lnTo>
                <a:lnTo>
                  <a:pt x="371" y="473"/>
                </a:lnTo>
                <a:lnTo>
                  <a:pt x="370" y="475"/>
                </a:lnTo>
                <a:lnTo>
                  <a:pt x="367" y="476"/>
                </a:lnTo>
                <a:lnTo>
                  <a:pt x="365" y="477"/>
                </a:lnTo>
                <a:lnTo>
                  <a:pt x="361" y="478"/>
                </a:lnTo>
                <a:lnTo>
                  <a:pt x="359" y="478"/>
                </a:lnTo>
                <a:lnTo>
                  <a:pt x="356" y="478"/>
                </a:lnTo>
                <a:lnTo>
                  <a:pt x="353" y="477"/>
                </a:lnTo>
                <a:lnTo>
                  <a:pt x="351" y="476"/>
                </a:lnTo>
                <a:lnTo>
                  <a:pt x="349" y="475"/>
                </a:lnTo>
                <a:lnTo>
                  <a:pt x="346" y="473"/>
                </a:lnTo>
                <a:lnTo>
                  <a:pt x="345" y="470"/>
                </a:lnTo>
                <a:lnTo>
                  <a:pt x="344" y="467"/>
                </a:lnTo>
                <a:lnTo>
                  <a:pt x="344" y="463"/>
                </a:lnTo>
                <a:lnTo>
                  <a:pt x="344" y="375"/>
                </a:lnTo>
                <a:lnTo>
                  <a:pt x="344" y="371"/>
                </a:lnTo>
                <a:lnTo>
                  <a:pt x="345" y="368"/>
                </a:lnTo>
                <a:lnTo>
                  <a:pt x="346" y="366"/>
                </a:lnTo>
                <a:lnTo>
                  <a:pt x="349" y="364"/>
                </a:lnTo>
                <a:lnTo>
                  <a:pt x="351" y="362"/>
                </a:lnTo>
                <a:lnTo>
                  <a:pt x="353" y="361"/>
                </a:lnTo>
                <a:lnTo>
                  <a:pt x="356" y="360"/>
                </a:lnTo>
                <a:lnTo>
                  <a:pt x="359" y="360"/>
                </a:lnTo>
                <a:lnTo>
                  <a:pt x="367" y="359"/>
                </a:lnTo>
                <a:lnTo>
                  <a:pt x="374" y="358"/>
                </a:lnTo>
                <a:lnTo>
                  <a:pt x="381" y="356"/>
                </a:lnTo>
                <a:lnTo>
                  <a:pt x="388" y="353"/>
                </a:lnTo>
                <a:lnTo>
                  <a:pt x="395" y="350"/>
                </a:lnTo>
                <a:lnTo>
                  <a:pt x="401" y="347"/>
                </a:lnTo>
                <a:lnTo>
                  <a:pt x="406" y="343"/>
                </a:lnTo>
                <a:lnTo>
                  <a:pt x="412" y="337"/>
                </a:lnTo>
                <a:lnTo>
                  <a:pt x="417" y="332"/>
                </a:lnTo>
                <a:lnTo>
                  <a:pt x="421" y="327"/>
                </a:lnTo>
                <a:lnTo>
                  <a:pt x="425" y="320"/>
                </a:lnTo>
                <a:lnTo>
                  <a:pt x="428" y="314"/>
                </a:lnTo>
                <a:lnTo>
                  <a:pt x="430" y="307"/>
                </a:lnTo>
                <a:lnTo>
                  <a:pt x="432" y="300"/>
                </a:lnTo>
                <a:lnTo>
                  <a:pt x="433" y="292"/>
                </a:lnTo>
                <a:lnTo>
                  <a:pt x="434" y="285"/>
                </a:lnTo>
                <a:lnTo>
                  <a:pt x="433" y="277"/>
                </a:lnTo>
                <a:lnTo>
                  <a:pt x="432" y="270"/>
                </a:lnTo>
                <a:lnTo>
                  <a:pt x="430" y="262"/>
                </a:lnTo>
                <a:lnTo>
                  <a:pt x="428" y="256"/>
                </a:lnTo>
                <a:lnTo>
                  <a:pt x="425" y="249"/>
                </a:lnTo>
                <a:lnTo>
                  <a:pt x="421" y="243"/>
                </a:lnTo>
                <a:lnTo>
                  <a:pt x="417" y="238"/>
                </a:lnTo>
                <a:lnTo>
                  <a:pt x="412" y="232"/>
                </a:lnTo>
                <a:lnTo>
                  <a:pt x="406" y="227"/>
                </a:lnTo>
                <a:lnTo>
                  <a:pt x="401" y="223"/>
                </a:lnTo>
                <a:lnTo>
                  <a:pt x="395" y="218"/>
                </a:lnTo>
                <a:lnTo>
                  <a:pt x="388" y="215"/>
                </a:lnTo>
                <a:lnTo>
                  <a:pt x="381" y="213"/>
                </a:lnTo>
                <a:lnTo>
                  <a:pt x="374" y="211"/>
                </a:lnTo>
                <a:lnTo>
                  <a:pt x="367" y="210"/>
                </a:lnTo>
                <a:lnTo>
                  <a:pt x="359" y="210"/>
                </a:lnTo>
                <a:lnTo>
                  <a:pt x="352" y="210"/>
                </a:lnTo>
                <a:lnTo>
                  <a:pt x="344" y="211"/>
                </a:lnTo>
                <a:lnTo>
                  <a:pt x="337" y="213"/>
                </a:lnTo>
                <a:lnTo>
                  <a:pt x="329" y="215"/>
                </a:lnTo>
                <a:lnTo>
                  <a:pt x="323" y="218"/>
                </a:lnTo>
                <a:lnTo>
                  <a:pt x="318" y="223"/>
                </a:lnTo>
                <a:lnTo>
                  <a:pt x="311" y="227"/>
                </a:lnTo>
                <a:lnTo>
                  <a:pt x="306" y="232"/>
                </a:lnTo>
                <a:lnTo>
                  <a:pt x="301" y="238"/>
                </a:lnTo>
                <a:lnTo>
                  <a:pt x="297" y="243"/>
                </a:lnTo>
                <a:lnTo>
                  <a:pt x="293" y="249"/>
                </a:lnTo>
                <a:lnTo>
                  <a:pt x="290" y="256"/>
                </a:lnTo>
                <a:lnTo>
                  <a:pt x="288" y="262"/>
                </a:lnTo>
                <a:lnTo>
                  <a:pt x="285" y="270"/>
                </a:lnTo>
                <a:lnTo>
                  <a:pt x="284" y="277"/>
                </a:lnTo>
                <a:lnTo>
                  <a:pt x="284" y="285"/>
                </a:lnTo>
                <a:lnTo>
                  <a:pt x="283" y="288"/>
                </a:lnTo>
                <a:lnTo>
                  <a:pt x="283" y="290"/>
                </a:lnTo>
                <a:lnTo>
                  <a:pt x="281" y="293"/>
                </a:lnTo>
                <a:lnTo>
                  <a:pt x="280" y="295"/>
                </a:lnTo>
                <a:lnTo>
                  <a:pt x="278" y="298"/>
                </a:lnTo>
                <a:lnTo>
                  <a:pt x="275" y="299"/>
                </a:lnTo>
                <a:lnTo>
                  <a:pt x="273" y="299"/>
                </a:lnTo>
                <a:lnTo>
                  <a:pt x="269" y="300"/>
                </a:lnTo>
                <a:lnTo>
                  <a:pt x="266" y="299"/>
                </a:lnTo>
                <a:lnTo>
                  <a:pt x="263" y="299"/>
                </a:lnTo>
                <a:lnTo>
                  <a:pt x="261" y="298"/>
                </a:lnTo>
                <a:lnTo>
                  <a:pt x="259" y="295"/>
                </a:lnTo>
                <a:lnTo>
                  <a:pt x="257" y="293"/>
                </a:lnTo>
                <a:lnTo>
                  <a:pt x="255" y="290"/>
                </a:lnTo>
                <a:lnTo>
                  <a:pt x="254" y="288"/>
                </a:lnTo>
                <a:lnTo>
                  <a:pt x="254" y="285"/>
                </a:lnTo>
                <a:lnTo>
                  <a:pt x="254" y="274"/>
                </a:lnTo>
                <a:lnTo>
                  <a:pt x="257" y="263"/>
                </a:lnTo>
                <a:lnTo>
                  <a:pt x="259" y="254"/>
                </a:lnTo>
                <a:lnTo>
                  <a:pt x="263" y="244"/>
                </a:lnTo>
                <a:lnTo>
                  <a:pt x="267" y="236"/>
                </a:lnTo>
                <a:lnTo>
                  <a:pt x="273" y="226"/>
                </a:lnTo>
                <a:lnTo>
                  <a:pt x="278" y="218"/>
                </a:lnTo>
                <a:lnTo>
                  <a:pt x="285" y="211"/>
                </a:lnTo>
                <a:lnTo>
                  <a:pt x="292" y="205"/>
                </a:lnTo>
                <a:lnTo>
                  <a:pt x="300" y="198"/>
                </a:lnTo>
                <a:lnTo>
                  <a:pt x="309" y="193"/>
                </a:lnTo>
                <a:lnTo>
                  <a:pt x="319" y="188"/>
                </a:lnTo>
                <a:lnTo>
                  <a:pt x="328" y="184"/>
                </a:lnTo>
                <a:lnTo>
                  <a:pt x="338" y="182"/>
                </a:lnTo>
                <a:lnTo>
                  <a:pt x="349" y="180"/>
                </a:lnTo>
                <a:lnTo>
                  <a:pt x="359" y="180"/>
                </a:lnTo>
                <a:lnTo>
                  <a:pt x="370" y="180"/>
                </a:lnTo>
                <a:lnTo>
                  <a:pt x="380" y="182"/>
                </a:lnTo>
                <a:lnTo>
                  <a:pt x="390" y="184"/>
                </a:lnTo>
                <a:lnTo>
                  <a:pt x="400" y="188"/>
                </a:lnTo>
                <a:lnTo>
                  <a:pt x="408" y="193"/>
                </a:lnTo>
                <a:lnTo>
                  <a:pt x="417" y="198"/>
                </a:lnTo>
                <a:lnTo>
                  <a:pt x="426" y="205"/>
                </a:lnTo>
                <a:lnTo>
                  <a:pt x="433" y="211"/>
                </a:lnTo>
                <a:lnTo>
                  <a:pt x="439" y="218"/>
                </a:lnTo>
                <a:lnTo>
                  <a:pt x="446" y="226"/>
                </a:lnTo>
                <a:lnTo>
                  <a:pt x="451" y="236"/>
                </a:lnTo>
                <a:lnTo>
                  <a:pt x="456" y="244"/>
                </a:lnTo>
                <a:lnTo>
                  <a:pt x="459" y="254"/>
                </a:lnTo>
                <a:lnTo>
                  <a:pt x="461" y="263"/>
                </a:lnTo>
                <a:lnTo>
                  <a:pt x="463" y="274"/>
                </a:lnTo>
                <a:lnTo>
                  <a:pt x="463" y="285"/>
                </a:lnTo>
                <a:lnTo>
                  <a:pt x="463" y="294"/>
                </a:lnTo>
                <a:lnTo>
                  <a:pt x="462" y="304"/>
                </a:lnTo>
                <a:lnTo>
                  <a:pt x="460" y="314"/>
                </a:lnTo>
                <a:lnTo>
                  <a:pt x="457" y="322"/>
                </a:lnTo>
                <a:lnTo>
                  <a:pt x="453" y="331"/>
                </a:lnTo>
                <a:lnTo>
                  <a:pt x="448" y="339"/>
                </a:lnTo>
                <a:lnTo>
                  <a:pt x="444" y="347"/>
                </a:lnTo>
                <a:lnTo>
                  <a:pt x="437" y="354"/>
                </a:lnTo>
                <a:lnTo>
                  <a:pt x="431" y="361"/>
                </a:lnTo>
                <a:lnTo>
                  <a:pt x="425" y="367"/>
                </a:lnTo>
                <a:lnTo>
                  <a:pt x="417" y="373"/>
                </a:lnTo>
                <a:lnTo>
                  <a:pt x="410" y="377"/>
                </a:lnTo>
                <a:lnTo>
                  <a:pt x="401" y="381"/>
                </a:lnTo>
                <a:lnTo>
                  <a:pt x="392" y="384"/>
                </a:lnTo>
                <a:lnTo>
                  <a:pt x="383" y="387"/>
                </a:lnTo>
                <a:lnTo>
                  <a:pt x="374" y="390"/>
                </a:lnTo>
                <a:close/>
                <a:moveTo>
                  <a:pt x="359" y="576"/>
                </a:moveTo>
                <a:lnTo>
                  <a:pt x="352" y="576"/>
                </a:lnTo>
                <a:lnTo>
                  <a:pt x="344" y="574"/>
                </a:lnTo>
                <a:lnTo>
                  <a:pt x="338" y="569"/>
                </a:lnTo>
                <a:lnTo>
                  <a:pt x="332" y="565"/>
                </a:lnTo>
                <a:lnTo>
                  <a:pt x="328" y="560"/>
                </a:lnTo>
                <a:lnTo>
                  <a:pt x="324" y="553"/>
                </a:lnTo>
                <a:lnTo>
                  <a:pt x="322" y="546"/>
                </a:lnTo>
                <a:lnTo>
                  <a:pt x="322" y="538"/>
                </a:lnTo>
                <a:lnTo>
                  <a:pt x="322" y="532"/>
                </a:lnTo>
                <a:lnTo>
                  <a:pt x="324" y="524"/>
                </a:lnTo>
                <a:lnTo>
                  <a:pt x="328" y="518"/>
                </a:lnTo>
                <a:lnTo>
                  <a:pt x="332" y="513"/>
                </a:lnTo>
                <a:lnTo>
                  <a:pt x="338" y="508"/>
                </a:lnTo>
                <a:lnTo>
                  <a:pt x="344" y="504"/>
                </a:lnTo>
                <a:lnTo>
                  <a:pt x="352" y="502"/>
                </a:lnTo>
                <a:lnTo>
                  <a:pt x="359" y="501"/>
                </a:lnTo>
                <a:lnTo>
                  <a:pt x="367" y="502"/>
                </a:lnTo>
                <a:lnTo>
                  <a:pt x="373" y="504"/>
                </a:lnTo>
                <a:lnTo>
                  <a:pt x="380" y="508"/>
                </a:lnTo>
                <a:lnTo>
                  <a:pt x="385" y="513"/>
                </a:lnTo>
                <a:lnTo>
                  <a:pt x="390" y="518"/>
                </a:lnTo>
                <a:lnTo>
                  <a:pt x="393" y="524"/>
                </a:lnTo>
                <a:lnTo>
                  <a:pt x="396" y="532"/>
                </a:lnTo>
                <a:lnTo>
                  <a:pt x="397" y="538"/>
                </a:lnTo>
                <a:lnTo>
                  <a:pt x="396" y="546"/>
                </a:lnTo>
                <a:lnTo>
                  <a:pt x="393" y="553"/>
                </a:lnTo>
                <a:lnTo>
                  <a:pt x="390" y="560"/>
                </a:lnTo>
                <a:lnTo>
                  <a:pt x="385" y="565"/>
                </a:lnTo>
                <a:lnTo>
                  <a:pt x="380" y="569"/>
                </a:lnTo>
                <a:lnTo>
                  <a:pt x="373" y="574"/>
                </a:lnTo>
                <a:lnTo>
                  <a:pt x="367" y="576"/>
                </a:lnTo>
                <a:lnTo>
                  <a:pt x="359" y="576"/>
                </a:lnTo>
                <a:close/>
                <a:moveTo>
                  <a:pt x="359" y="0"/>
                </a:moveTo>
                <a:lnTo>
                  <a:pt x="340" y="1"/>
                </a:lnTo>
                <a:lnTo>
                  <a:pt x="322" y="2"/>
                </a:lnTo>
                <a:lnTo>
                  <a:pt x="305" y="4"/>
                </a:lnTo>
                <a:lnTo>
                  <a:pt x="286" y="8"/>
                </a:lnTo>
                <a:lnTo>
                  <a:pt x="269" y="12"/>
                </a:lnTo>
                <a:lnTo>
                  <a:pt x="252" y="16"/>
                </a:lnTo>
                <a:lnTo>
                  <a:pt x="235" y="23"/>
                </a:lnTo>
                <a:lnTo>
                  <a:pt x="219" y="29"/>
                </a:lnTo>
                <a:lnTo>
                  <a:pt x="203" y="36"/>
                </a:lnTo>
                <a:lnTo>
                  <a:pt x="188" y="44"/>
                </a:lnTo>
                <a:lnTo>
                  <a:pt x="173" y="53"/>
                </a:lnTo>
                <a:lnTo>
                  <a:pt x="158" y="62"/>
                </a:lnTo>
                <a:lnTo>
                  <a:pt x="144" y="72"/>
                </a:lnTo>
                <a:lnTo>
                  <a:pt x="130" y="83"/>
                </a:lnTo>
                <a:lnTo>
                  <a:pt x="117" y="94"/>
                </a:lnTo>
                <a:lnTo>
                  <a:pt x="106" y="106"/>
                </a:lnTo>
                <a:lnTo>
                  <a:pt x="93" y="118"/>
                </a:lnTo>
                <a:lnTo>
                  <a:pt x="82" y="132"/>
                </a:lnTo>
                <a:lnTo>
                  <a:pt x="71" y="145"/>
                </a:lnTo>
                <a:lnTo>
                  <a:pt x="62" y="159"/>
                </a:lnTo>
                <a:lnTo>
                  <a:pt x="52" y="174"/>
                </a:lnTo>
                <a:lnTo>
                  <a:pt x="44" y="188"/>
                </a:lnTo>
                <a:lnTo>
                  <a:pt x="35" y="205"/>
                </a:lnTo>
                <a:lnTo>
                  <a:pt x="29" y="220"/>
                </a:lnTo>
                <a:lnTo>
                  <a:pt x="22" y="237"/>
                </a:lnTo>
                <a:lnTo>
                  <a:pt x="16" y="253"/>
                </a:lnTo>
                <a:lnTo>
                  <a:pt x="11" y="270"/>
                </a:lnTo>
                <a:lnTo>
                  <a:pt x="7" y="287"/>
                </a:lnTo>
                <a:lnTo>
                  <a:pt x="4" y="305"/>
                </a:lnTo>
                <a:lnTo>
                  <a:pt x="2" y="322"/>
                </a:lnTo>
                <a:lnTo>
                  <a:pt x="1" y="340"/>
                </a:lnTo>
                <a:lnTo>
                  <a:pt x="0" y="360"/>
                </a:lnTo>
                <a:lnTo>
                  <a:pt x="1" y="378"/>
                </a:lnTo>
                <a:lnTo>
                  <a:pt x="2" y="396"/>
                </a:lnTo>
                <a:lnTo>
                  <a:pt x="4" y="414"/>
                </a:lnTo>
                <a:lnTo>
                  <a:pt x="7" y="431"/>
                </a:lnTo>
                <a:lnTo>
                  <a:pt x="11" y="450"/>
                </a:lnTo>
                <a:lnTo>
                  <a:pt x="16" y="467"/>
                </a:lnTo>
                <a:lnTo>
                  <a:pt x="22" y="483"/>
                </a:lnTo>
                <a:lnTo>
                  <a:pt x="29" y="499"/>
                </a:lnTo>
                <a:lnTo>
                  <a:pt x="35" y="515"/>
                </a:lnTo>
                <a:lnTo>
                  <a:pt x="44" y="531"/>
                </a:lnTo>
                <a:lnTo>
                  <a:pt x="52" y="546"/>
                </a:lnTo>
                <a:lnTo>
                  <a:pt x="62" y="560"/>
                </a:lnTo>
                <a:lnTo>
                  <a:pt x="71" y="575"/>
                </a:lnTo>
                <a:lnTo>
                  <a:pt x="82" y="588"/>
                </a:lnTo>
                <a:lnTo>
                  <a:pt x="93" y="600"/>
                </a:lnTo>
                <a:lnTo>
                  <a:pt x="106" y="613"/>
                </a:lnTo>
                <a:lnTo>
                  <a:pt x="117" y="625"/>
                </a:lnTo>
                <a:lnTo>
                  <a:pt x="130" y="637"/>
                </a:lnTo>
                <a:lnTo>
                  <a:pt x="144" y="647"/>
                </a:lnTo>
                <a:lnTo>
                  <a:pt x="158" y="657"/>
                </a:lnTo>
                <a:lnTo>
                  <a:pt x="173" y="667"/>
                </a:lnTo>
                <a:lnTo>
                  <a:pt x="188" y="675"/>
                </a:lnTo>
                <a:lnTo>
                  <a:pt x="203" y="683"/>
                </a:lnTo>
                <a:lnTo>
                  <a:pt x="219" y="690"/>
                </a:lnTo>
                <a:lnTo>
                  <a:pt x="235" y="697"/>
                </a:lnTo>
                <a:lnTo>
                  <a:pt x="252" y="702"/>
                </a:lnTo>
                <a:lnTo>
                  <a:pt x="269" y="707"/>
                </a:lnTo>
                <a:lnTo>
                  <a:pt x="286" y="711"/>
                </a:lnTo>
                <a:lnTo>
                  <a:pt x="305" y="714"/>
                </a:lnTo>
                <a:lnTo>
                  <a:pt x="322" y="716"/>
                </a:lnTo>
                <a:lnTo>
                  <a:pt x="340" y="718"/>
                </a:lnTo>
                <a:lnTo>
                  <a:pt x="359" y="718"/>
                </a:lnTo>
                <a:lnTo>
                  <a:pt x="377" y="718"/>
                </a:lnTo>
                <a:lnTo>
                  <a:pt x="396" y="716"/>
                </a:lnTo>
                <a:lnTo>
                  <a:pt x="414" y="714"/>
                </a:lnTo>
                <a:lnTo>
                  <a:pt x="431" y="711"/>
                </a:lnTo>
                <a:lnTo>
                  <a:pt x="448" y="707"/>
                </a:lnTo>
                <a:lnTo>
                  <a:pt x="465" y="702"/>
                </a:lnTo>
                <a:lnTo>
                  <a:pt x="482" y="697"/>
                </a:lnTo>
                <a:lnTo>
                  <a:pt x="498" y="690"/>
                </a:lnTo>
                <a:lnTo>
                  <a:pt x="514" y="683"/>
                </a:lnTo>
                <a:lnTo>
                  <a:pt x="529" y="675"/>
                </a:lnTo>
                <a:lnTo>
                  <a:pt x="544" y="667"/>
                </a:lnTo>
                <a:lnTo>
                  <a:pt x="559" y="657"/>
                </a:lnTo>
                <a:lnTo>
                  <a:pt x="573" y="647"/>
                </a:lnTo>
                <a:lnTo>
                  <a:pt x="587" y="637"/>
                </a:lnTo>
                <a:lnTo>
                  <a:pt x="600" y="625"/>
                </a:lnTo>
                <a:lnTo>
                  <a:pt x="613" y="613"/>
                </a:lnTo>
                <a:lnTo>
                  <a:pt x="625" y="600"/>
                </a:lnTo>
                <a:lnTo>
                  <a:pt x="635" y="588"/>
                </a:lnTo>
                <a:lnTo>
                  <a:pt x="646" y="575"/>
                </a:lnTo>
                <a:lnTo>
                  <a:pt x="657" y="560"/>
                </a:lnTo>
                <a:lnTo>
                  <a:pt x="665" y="546"/>
                </a:lnTo>
                <a:lnTo>
                  <a:pt x="675" y="531"/>
                </a:lnTo>
                <a:lnTo>
                  <a:pt x="682" y="515"/>
                </a:lnTo>
                <a:lnTo>
                  <a:pt x="690" y="499"/>
                </a:lnTo>
                <a:lnTo>
                  <a:pt x="696" y="483"/>
                </a:lnTo>
                <a:lnTo>
                  <a:pt x="702" y="467"/>
                </a:lnTo>
                <a:lnTo>
                  <a:pt x="707" y="450"/>
                </a:lnTo>
                <a:lnTo>
                  <a:pt x="710" y="431"/>
                </a:lnTo>
                <a:lnTo>
                  <a:pt x="713" y="414"/>
                </a:lnTo>
                <a:lnTo>
                  <a:pt x="716" y="396"/>
                </a:lnTo>
                <a:lnTo>
                  <a:pt x="718" y="378"/>
                </a:lnTo>
                <a:lnTo>
                  <a:pt x="718" y="360"/>
                </a:lnTo>
                <a:lnTo>
                  <a:pt x="718" y="340"/>
                </a:lnTo>
                <a:lnTo>
                  <a:pt x="716" y="322"/>
                </a:lnTo>
                <a:lnTo>
                  <a:pt x="713" y="305"/>
                </a:lnTo>
                <a:lnTo>
                  <a:pt x="710" y="287"/>
                </a:lnTo>
                <a:lnTo>
                  <a:pt x="707" y="270"/>
                </a:lnTo>
                <a:lnTo>
                  <a:pt x="702" y="253"/>
                </a:lnTo>
                <a:lnTo>
                  <a:pt x="696" y="237"/>
                </a:lnTo>
                <a:lnTo>
                  <a:pt x="690" y="220"/>
                </a:lnTo>
                <a:lnTo>
                  <a:pt x="682" y="205"/>
                </a:lnTo>
                <a:lnTo>
                  <a:pt x="675" y="188"/>
                </a:lnTo>
                <a:lnTo>
                  <a:pt x="665" y="174"/>
                </a:lnTo>
                <a:lnTo>
                  <a:pt x="657" y="159"/>
                </a:lnTo>
                <a:lnTo>
                  <a:pt x="646" y="145"/>
                </a:lnTo>
                <a:lnTo>
                  <a:pt x="635" y="132"/>
                </a:lnTo>
                <a:lnTo>
                  <a:pt x="625" y="118"/>
                </a:lnTo>
                <a:lnTo>
                  <a:pt x="613" y="106"/>
                </a:lnTo>
                <a:lnTo>
                  <a:pt x="600" y="94"/>
                </a:lnTo>
                <a:lnTo>
                  <a:pt x="587" y="83"/>
                </a:lnTo>
                <a:lnTo>
                  <a:pt x="573" y="72"/>
                </a:lnTo>
                <a:lnTo>
                  <a:pt x="559" y="62"/>
                </a:lnTo>
                <a:lnTo>
                  <a:pt x="544" y="53"/>
                </a:lnTo>
                <a:lnTo>
                  <a:pt x="529" y="44"/>
                </a:lnTo>
                <a:lnTo>
                  <a:pt x="514" y="36"/>
                </a:lnTo>
                <a:lnTo>
                  <a:pt x="498" y="29"/>
                </a:lnTo>
                <a:lnTo>
                  <a:pt x="482" y="23"/>
                </a:lnTo>
                <a:lnTo>
                  <a:pt x="465" y="16"/>
                </a:lnTo>
                <a:lnTo>
                  <a:pt x="448" y="12"/>
                </a:lnTo>
                <a:lnTo>
                  <a:pt x="431" y="8"/>
                </a:lnTo>
                <a:lnTo>
                  <a:pt x="414" y="4"/>
                </a:lnTo>
                <a:lnTo>
                  <a:pt x="396" y="2"/>
                </a:lnTo>
                <a:lnTo>
                  <a:pt x="377" y="1"/>
                </a:lnTo>
                <a:lnTo>
                  <a:pt x="359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6D01D3AC-BDCB-471B-B475-A543E243F21E}"/>
              </a:ext>
            </a:extLst>
          </p:cNvPr>
          <p:cNvSpPr txBox="1"/>
          <p:nvPr/>
        </p:nvSpPr>
        <p:spPr>
          <a:xfrm>
            <a:off x="1012371" y="3782198"/>
            <a:ext cx="3048000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E298CCE7-AB00-4954-8D12-BB7F1CCE74CB}"/>
              </a:ext>
            </a:extLst>
          </p:cNvPr>
          <p:cNvSpPr txBox="1"/>
          <p:nvPr/>
        </p:nvSpPr>
        <p:spPr>
          <a:xfrm>
            <a:off x="1012371" y="4542485"/>
            <a:ext cx="3048000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54943472-84B8-4C4D-B2A6-B5590A18A153}"/>
              </a:ext>
            </a:extLst>
          </p:cNvPr>
          <p:cNvSpPr txBox="1"/>
          <p:nvPr/>
        </p:nvSpPr>
        <p:spPr>
          <a:xfrm>
            <a:off x="1012371" y="5302772"/>
            <a:ext cx="3048000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9D6736CB-9798-4534-8B91-EF6EC7B63B1A}"/>
              </a:ext>
            </a:extLst>
          </p:cNvPr>
          <p:cNvSpPr txBox="1"/>
          <p:nvPr/>
        </p:nvSpPr>
        <p:spPr>
          <a:xfrm>
            <a:off x="4572000" y="3782198"/>
            <a:ext cx="3048000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6B0E434C-5867-4D41-814A-DAAB26556F84}"/>
              </a:ext>
            </a:extLst>
          </p:cNvPr>
          <p:cNvSpPr txBox="1"/>
          <p:nvPr/>
        </p:nvSpPr>
        <p:spPr>
          <a:xfrm>
            <a:off x="4572000" y="4542485"/>
            <a:ext cx="3048000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="" xmlns:a16="http://schemas.microsoft.com/office/drawing/2014/main" id="{5D48B85D-CB91-4558-9D6C-F40B70628858}"/>
              </a:ext>
            </a:extLst>
          </p:cNvPr>
          <p:cNvSpPr txBox="1"/>
          <p:nvPr/>
        </p:nvSpPr>
        <p:spPr>
          <a:xfrm>
            <a:off x="4572000" y="5302772"/>
            <a:ext cx="3048000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92836FC8-3D28-4C31-94EC-F3734086E401}"/>
              </a:ext>
            </a:extLst>
          </p:cNvPr>
          <p:cNvSpPr txBox="1"/>
          <p:nvPr/>
        </p:nvSpPr>
        <p:spPr>
          <a:xfrm>
            <a:off x="8131629" y="3782198"/>
            <a:ext cx="3048000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4FFB3D57-89A8-400F-8131-D6DBF3775EF0}"/>
              </a:ext>
            </a:extLst>
          </p:cNvPr>
          <p:cNvSpPr txBox="1"/>
          <p:nvPr/>
        </p:nvSpPr>
        <p:spPr>
          <a:xfrm>
            <a:off x="8131629" y="4542485"/>
            <a:ext cx="3048000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45ABBD9F-8ADD-49D9-845E-E4552D84E231}"/>
              </a:ext>
            </a:extLst>
          </p:cNvPr>
          <p:cNvSpPr txBox="1"/>
          <p:nvPr/>
        </p:nvSpPr>
        <p:spPr>
          <a:xfrm>
            <a:off x="8131629" y="5302772"/>
            <a:ext cx="3048000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56795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F5E858A-5437-47C4-B646-8A47F6B1A099}"/>
              </a:ext>
            </a:extLst>
          </p:cNvPr>
          <p:cNvSpPr/>
          <p:nvPr/>
        </p:nvSpPr>
        <p:spPr>
          <a:xfrm>
            <a:off x="634999" y="863600"/>
            <a:ext cx="10922002" cy="5130800"/>
          </a:xfrm>
          <a:prstGeom prst="rect">
            <a:avLst/>
          </a:prstGeom>
          <a:pattFill prst="ltDn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561198ED-7DFA-4CDD-A3E6-B1582900B1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62"/>
          <a:stretch/>
        </p:blipFill>
        <p:spPr>
          <a:xfrm>
            <a:off x="7205189" y="741436"/>
            <a:ext cx="4157022" cy="5371905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842F815E-1EBB-4835-98A6-76EC30982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F361-FF01-4EFF-B8C4-F84CB59E3A85}" type="datetime1">
              <a:rPr lang="en-US" smtClean="0"/>
              <a:t>7/21/2022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EB34E905-E329-4634-A423-59886F331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B7FB-DB05-4EC1-88BB-396A86FF9939}" type="slidenum">
              <a:rPr lang="en-US" smtClean="0"/>
              <a:t>9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736BE632-EDD8-48AC-B2A5-507DF8355FC2}"/>
              </a:ext>
            </a:extLst>
          </p:cNvPr>
          <p:cNvSpPr/>
          <p:nvPr/>
        </p:nvSpPr>
        <p:spPr>
          <a:xfrm>
            <a:off x="7205189" y="745923"/>
            <a:ext cx="4157022" cy="5366154"/>
          </a:xfrm>
          <a:prstGeom prst="rect">
            <a:avLst/>
          </a:pr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225">
            <a:extLst>
              <a:ext uri="{FF2B5EF4-FFF2-40B4-BE49-F238E27FC236}">
                <a16:creationId xmlns="" xmlns:a16="http://schemas.microsoft.com/office/drawing/2014/main" id="{72A273CA-88C9-4D51-8AA0-4E901E9358DE}"/>
              </a:ext>
            </a:extLst>
          </p:cNvPr>
          <p:cNvGrpSpPr>
            <a:grpSpLocks/>
          </p:cNvGrpSpPr>
          <p:nvPr/>
        </p:nvGrpSpPr>
        <p:grpSpPr bwMode="auto">
          <a:xfrm>
            <a:off x="811982" y="1722889"/>
            <a:ext cx="5901060" cy="3412222"/>
            <a:chOff x="61885" y="752495"/>
            <a:chExt cx="8724928" cy="5045055"/>
          </a:xfrm>
          <a:solidFill>
            <a:schemeClr val="bg1">
              <a:lumMod val="75000"/>
            </a:schemeClr>
          </a:solidFill>
        </p:grpSpPr>
        <p:sp>
          <p:nvSpPr>
            <p:cNvPr id="44" name="Freeform 5962">
              <a:extLst>
                <a:ext uri="{FF2B5EF4-FFF2-40B4-BE49-F238E27FC236}">
                  <a16:creationId xmlns="" xmlns:a16="http://schemas.microsoft.com/office/drawing/2014/main" id="{E2B02E20-BDB7-44BA-8A92-92E2717D94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29" y="3535372"/>
              <a:ext cx="1189042" cy="2262178"/>
            </a:xfrm>
            <a:custGeom>
              <a:avLst/>
              <a:gdLst>
                <a:gd name="T0" fmla="*/ 168775 w 1874"/>
                <a:gd name="T1" fmla="*/ 2086902 h 3562"/>
                <a:gd name="T2" fmla="*/ 147202 w 1874"/>
                <a:gd name="T3" fmla="*/ 1968776 h 3562"/>
                <a:gd name="T4" fmla="*/ 184003 w 1874"/>
                <a:gd name="T5" fmla="*/ 1976397 h 3562"/>
                <a:gd name="T6" fmla="*/ 161161 w 1874"/>
                <a:gd name="T7" fmla="*/ 1982748 h 3562"/>
                <a:gd name="T8" fmla="*/ 154816 w 1874"/>
                <a:gd name="T9" fmla="*/ 2042446 h 3562"/>
                <a:gd name="T10" fmla="*/ 156085 w 1874"/>
                <a:gd name="T11" fmla="*/ 1997990 h 3562"/>
                <a:gd name="T12" fmla="*/ 147202 w 1874"/>
                <a:gd name="T13" fmla="*/ 2006881 h 3562"/>
                <a:gd name="T14" fmla="*/ 184003 w 1874"/>
                <a:gd name="T15" fmla="*/ 2086902 h 3562"/>
                <a:gd name="T16" fmla="*/ 153547 w 1874"/>
                <a:gd name="T17" fmla="*/ 1999260 h 3562"/>
                <a:gd name="T18" fmla="*/ 185272 w 1874"/>
                <a:gd name="T19" fmla="*/ 1850649 h 3562"/>
                <a:gd name="T20" fmla="*/ 192886 w 1874"/>
                <a:gd name="T21" fmla="*/ 1841758 h 3562"/>
                <a:gd name="T22" fmla="*/ 166237 w 1874"/>
                <a:gd name="T23" fmla="*/ 1884944 h 3562"/>
                <a:gd name="T24" fmla="*/ 348971 w 1874"/>
                <a:gd name="T25" fmla="*/ 2235513 h 3562"/>
                <a:gd name="T26" fmla="*/ 304556 w 1874"/>
                <a:gd name="T27" fmla="*/ 2245675 h 3562"/>
                <a:gd name="T28" fmla="*/ 284252 w 1874"/>
                <a:gd name="T29" fmla="*/ 2227892 h 3562"/>
                <a:gd name="T30" fmla="*/ 323591 w 1874"/>
                <a:gd name="T31" fmla="*/ 2224082 h 3562"/>
                <a:gd name="T32" fmla="*/ 277907 w 1874"/>
                <a:gd name="T33" fmla="*/ 2230433 h 3562"/>
                <a:gd name="T34" fmla="*/ 170044 w 1874"/>
                <a:gd name="T35" fmla="*/ 2140250 h 3562"/>
                <a:gd name="T36" fmla="*/ 180196 w 1874"/>
                <a:gd name="T37" fmla="*/ 2163113 h 3562"/>
                <a:gd name="T38" fmla="*/ 157354 w 1874"/>
                <a:gd name="T39" fmla="*/ 2090713 h 3562"/>
                <a:gd name="T40" fmla="*/ 247452 w 1874"/>
                <a:gd name="T41" fmla="*/ 2198678 h 3562"/>
                <a:gd name="T42" fmla="*/ 214458 w 1874"/>
                <a:gd name="T43" fmla="*/ 2170734 h 3562"/>
                <a:gd name="T44" fmla="*/ 224610 w 1874"/>
                <a:gd name="T45" fmla="*/ 2189787 h 3562"/>
                <a:gd name="T46" fmla="*/ 300749 w 1874"/>
                <a:gd name="T47" fmla="*/ 2198678 h 3562"/>
                <a:gd name="T48" fmla="*/ 237300 w 1874"/>
                <a:gd name="T49" fmla="*/ 2207569 h 3562"/>
                <a:gd name="T50" fmla="*/ 319784 w 1874"/>
                <a:gd name="T51" fmla="*/ 2224082 h 3562"/>
                <a:gd name="T52" fmla="*/ 184003 w 1874"/>
                <a:gd name="T53" fmla="*/ 1738874 h 3562"/>
                <a:gd name="T54" fmla="*/ 166237 w 1874"/>
                <a:gd name="T55" fmla="*/ 1802383 h 3562"/>
                <a:gd name="T56" fmla="*/ 187810 w 1874"/>
                <a:gd name="T57" fmla="*/ 1807463 h 3562"/>
                <a:gd name="T58" fmla="*/ 176389 w 1874"/>
                <a:gd name="T59" fmla="*/ 1878593 h 3562"/>
                <a:gd name="T60" fmla="*/ 939048 w 1874"/>
                <a:gd name="T61" fmla="*/ 443292 h 3562"/>
                <a:gd name="T62" fmla="*/ 767735 w 1874"/>
                <a:gd name="T63" fmla="*/ 403917 h 3562"/>
                <a:gd name="T64" fmla="*/ 761390 w 1874"/>
                <a:gd name="T65" fmla="*/ 248955 h 3562"/>
                <a:gd name="T66" fmla="*/ 611650 w 1874"/>
                <a:gd name="T67" fmla="*/ 190527 h 3562"/>
                <a:gd name="T68" fmla="*/ 474600 w 1874"/>
                <a:gd name="T69" fmla="*/ 59698 h 3562"/>
                <a:gd name="T70" fmla="*/ 281714 w 1874"/>
                <a:gd name="T71" fmla="*/ 21593 h 3562"/>
                <a:gd name="T72" fmla="*/ 157354 w 1874"/>
                <a:gd name="T73" fmla="*/ 45726 h 3562"/>
                <a:gd name="T74" fmla="*/ 91367 w 1874"/>
                <a:gd name="T75" fmla="*/ 299762 h 3562"/>
                <a:gd name="T76" fmla="*/ 35532 w 1874"/>
                <a:gd name="T77" fmla="*/ 461075 h 3562"/>
                <a:gd name="T78" fmla="*/ 109133 w 1874"/>
                <a:gd name="T79" fmla="*/ 768458 h 3562"/>
                <a:gd name="T80" fmla="*/ 275370 w 1874"/>
                <a:gd name="T81" fmla="*/ 1108865 h 3562"/>
                <a:gd name="T82" fmla="*/ 252528 w 1874"/>
                <a:gd name="T83" fmla="*/ 1420059 h 3562"/>
                <a:gd name="T84" fmla="*/ 196693 w 1874"/>
                <a:gd name="T85" fmla="*/ 1667744 h 3562"/>
                <a:gd name="T86" fmla="*/ 209382 w 1874"/>
                <a:gd name="T87" fmla="*/ 1797302 h 3562"/>
                <a:gd name="T88" fmla="*/ 171313 w 1874"/>
                <a:gd name="T89" fmla="*/ 1882404 h 3562"/>
                <a:gd name="T90" fmla="*/ 170044 w 1874"/>
                <a:gd name="T91" fmla="*/ 1947183 h 3562"/>
                <a:gd name="T92" fmla="*/ 176389 w 1874"/>
                <a:gd name="T93" fmla="*/ 2011962 h 3562"/>
                <a:gd name="T94" fmla="*/ 185272 w 1874"/>
                <a:gd name="T95" fmla="*/ 2053878 h 3562"/>
                <a:gd name="T96" fmla="*/ 196693 w 1874"/>
                <a:gd name="T97" fmla="*/ 2100874 h 3562"/>
                <a:gd name="T98" fmla="*/ 194155 w 1874"/>
                <a:gd name="T99" fmla="*/ 2113576 h 3562"/>
                <a:gd name="T100" fmla="*/ 233493 w 1874"/>
                <a:gd name="T101" fmla="*/ 2131359 h 3562"/>
                <a:gd name="T102" fmla="*/ 255066 w 1874"/>
                <a:gd name="T103" fmla="*/ 2141520 h 3562"/>
                <a:gd name="T104" fmla="*/ 314708 w 1874"/>
                <a:gd name="T105" fmla="*/ 2122467 h 3562"/>
                <a:gd name="T106" fmla="*/ 348971 w 1874"/>
                <a:gd name="T107" fmla="*/ 1890025 h 3562"/>
                <a:gd name="T108" fmla="*/ 453027 w 1874"/>
                <a:gd name="T109" fmla="*/ 1764277 h 3562"/>
                <a:gd name="T110" fmla="*/ 491097 w 1874"/>
                <a:gd name="T111" fmla="*/ 1635989 h 3562"/>
                <a:gd name="T112" fmla="*/ 629416 w 1874"/>
                <a:gd name="T113" fmla="*/ 1491189 h 3562"/>
                <a:gd name="T114" fmla="*/ 865447 w 1874"/>
                <a:gd name="T115" fmla="*/ 1158402 h 3562"/>
                <a:gd name="T116" fmla="*/ 1079905 w 1874"/>
                <a:gd name="T117" fmla="*/ 900556 h 3562"/>
                <a:gd name="T118" fmla="*/ 426379 w 1874"/>
                <a:gd name="T119" fmla="*/ 2222811 h 3562"/>
                <a:gd name="T120" fmla="*/ 184003 w 1874"/>
                <a:gd name="T121" fmla="*/ 1928130 h 3562"/>
                <a:gd name="T122" fmla="*/ 159892 w 1874"/>
                <a:gd name="T123" fmla="*/ 1994179 h 3562"/>
                <a:gd name="T124" fmla="*/ 175120 w 1874"/>
                <a:gd name="T125" fmla="*/ 2027204 h 35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874"/>
                <a:gd name="T190" fmla="*/ 0 h 3562"/>
                <a:gd name="T191" fmla="*/ 1874 w 1874"/>
                <a:gd name="T192" fmla="*/ 3562 h 35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874" h="3562">
                  <a:moveTo>
                    <a:pt x="282" y="3320"/>
                  </a:moveTo>
                  <a:lnTo>
                    <a:pt x="282" y="3320"/>
                  </a:lnTo>
                  <a:lnTo>
                    <a:pt x="286" y="3322"/>
                  </a:lnTo>
                  <a:lnTo>
                    <a:pt x="286" y="3320"/>
                  </a:lnTo>
                  <a:lnTo>
                    <a:pt x="284" y="3316"/>
                  </a:lnTo>
                  <a:lnTo>
                    <a:pt x="282" y="3312"/>
                  </a:lnTo>
                  <a:lnTo>
                    <a:pt x="278" y="3308"/>
                  </a:lnTo>
                  <a:lnTo>
                    <a:pt x="274" y="3308"/>
                  </a:lnTo>
                  <a:lnTo>
                    <a:pt x="274" y="3310"/>
                  </a:lnTo>
                  <a:lnTo>
                    <a:pt x="276" y="3314"/>
                  </a:lnTo>
                  <a:lnTo>
                    <a:pt x="276" y="3316"/>
                  </a:lnTo>
                  <a:lnTo>
                    <a:pt x="282" y="3320"/>
                  </a:lnTo>
                  <a:close/>
                  <a:moveTo>
                    <a:pt x="286" y="3348"/>
                  </a:moveTo>
                  <a:lnTo>
                    <a:pt x="286" y="3348"/>
                  </a:lnTo>
                  <a:lnTo>
                    <a:pt x="288" y="3348"/>
                  </a:lnTo>
                  <a:lnTo>
                    <a:pt x="290" y="3348"/>
                  </a:lnTo>
                  <a:lnTo>
                    <a:pt x="296" y="3344"/>
                  </a:lnTo>
                  <a:lnTo>
                    <a:pt x="294" y="3340"/>
                  </a:lnTo>
                  <a:lnTo>
                    <a:pt x="286" y="3334"/>
                  </a:lnTo>
                  <a:lnTo>
                    <a:pt x="282" y="3330"/>
                  </a:lnTo>
                  <a:lnTo>
                    <a:pt x="278" y="3330"/>
                  </a:lnTo>
                  <a:lnTo>
                    <a:pt x="276" y="3332"/>
                  </a:lnTo>
                  <a:lnTo>
                    <a:pt x="278" y="3334"/>
                  </a:lnTo>
                  <a:lnTo>
                    <a:pt x="278" y="3336"/>
                  </a:lnTo>
                  <a:lnTo>
                    <a:pt x="280" y="3336"/>
                  </a:lnTo>
                  <a:lnTo>
                    <a:pt x="282" y="3336"/>
                  </a:lnTo>
                  <a:lnTo>
                    <a:pt x="284" y="3336"/>
                  </a:lnTo>
                  <a:lnTo>
                    <a:pt x="284" y="3338"/>
                  </a:lnTo>
                  <a:lnTo>
                    <a:pt x="284" y="3340"/>
                  </a:lnTo>
                  <a:lnTo>
                    <a:pt x="284" y="3342"/>
                  </a:lnTo>
                  <a:lnTo>
                    <a:pt x="286" y="3348"/>
                  </a:lnTo>
                  <a:close/>
                  <a:moveTo>
                    <a:pt x="270" y="3286"/>
                  </a:moveTo>
                  <a:lnTo>
                    <a:pt x="270" y="3286"/>
                  </a:lnTo>
                  <a:lnTo>
                    <a:pt x="270" y="3280"/>
                  </a:lnTo>
                  <a:lnTo>
                    <a:pt x="268" y="3278"/>
                  </a:lnTo>
                  <a:lnTo>
                    <a:pt x="266" y="3278"/>
                  </a:lnTo>
                  <a:lnTo>
                    <a:pt x="262" y="3278"/>
                  </a:lnTo>
                  <a:lnTo>
                    <a:pt x="260" y="3280"/>
                  </a:lnTo>
                  <a:lnTo>
                    <a:pt x="256" y="3286"/>
                  </a:lnTo>
                  <a:lnTo>
                    <a:pt x="252" y="3292"/>
                  </a:lnTo>
                  <a:lnTo>
                    <a:pt x="254" y="3292"/>
                  </a:lnTo>
                  <a:lnTo>
                    <a:pt x="258" y="3292"/>
                  </a:lnTo>
                  <a:lnTo>
                    <a:pt x="262" y="3290"/>
                  </a:lnTo>
                  <a:lnTo>
                    <a:pt x="262" y="3288"/>
                  </a:lnTo>
                  <a:lnTo>
                    <a:pt x="264" y="3286"/>
                  </a:lnTo>
                  <a:lnTo>
                    <a:pt x="266" y="3286"/>
                  </a:lnTo>
                  <a:lnTo>
                    <a:pt x="266" y="3288"/>
                  </a:lnTo>
                  <a:lnTo>
                    <a:pt x="268" y="3290"/>
                  </a:lnTo>
                  <a:lnTo>
                    <a:pt x="270" y="3288"/>
                  </a:lnTo>
                  <a:lnTo>
                    <a:pt x="270" y="3286"/>
                  </a:lnTo>
                  <a:close/>
                  <a:moveTo>
                    <a:pt x="262" y="3260"/>
                  </a:moveTo>
                  <a:lnTo>
                    <a:pt x="262" y="3260"/>
                  </a:lnTo>
                  <a:lnTo>
                    <a:pt x="256" y="3260"/>
                  </a:lnTo>
                  <a:lnTo>
                    <a:pt x="254" y="3260"/>
                  </a:lnTo>
                  <a:lnTo>
                    <a:pt x="254" y="3262"/>
                  </a:lnTo>
                  <a:lnTo>
                    <a:pt x="256" y="3264"/>
                  </a:lnTo>
                  <a:lnTo>
                    <a:pt x="258" y="3266"/>
                  </a:lnTo>
                  <a:lnTo>
                    <a:pt x="260" y="3270"/>
                  </a:lnTo>
                  <a:lnTo>
                    <a:pt x="264" y="3272"/>
                  </a:lnTo>
                  <a:lnTo>
                    <a:pt x="266" y="3270"/>
                  </a:lnTo>
                  <a:lnTo>
                    <a:pt x="268" y="3268"/>
                  </a:lnTo>
                  <a:lnTo>
                    <a:pt x="270" y="3266"/>
                  </a:lnTo>
                  <a:lnTo>
                    <a:pt x="274" y="3266"/>
                  </a:lnTo>
                  <a:lnTo>
                    <a:pt x="276" y="3266"/>
                  </a:lnTo>
                  <a:lnTo>
                    <a:pt x="276" y="3258"/>
                  </a:lnTo>
                  <a:lnTo>
                    <a:pt x="274" y="3254"/>
                  </a:lnTo>
                  <a:lnTo>
                    <a:pt x="270" y="3250"/>
                  </a:lnTo>
                  <a:lnTo>
                    <a:pt x="268" y="3250"/>
                  </a:lnTo>
                  <a:lnTo>
                    <a:pt x="266" y="3252"/>
                  </a:lnTo>
                  <a:lnTo>
                    <a:pt x="268" y="3258"/>
                  </a:lnTo>
                  <a:lnTo>
                    <a:pt x="266" y="3260"/>
                  </a:lnTo>
                  <a:lnTo>
                    <a:pt x="262" y="3260"/>
                  </a:lnTo>
                  <a:close/>
                  <a:moveTo>
                    <a:pt x="236" y="3110"/>
                  </a:moveTo>
                  <a:lnTo>
                    <a:pt x="236" y="3110"/>
                  </a:lnTo>
                  <a:lnTo>
                    <a:pt x="238" y="3110"/>
                  </a:lnTo>
                  <a:lnTo>
                    <a:pt x="240" y="3112"/>
                  </a:lnTo>
                  <a:lnTo>
                    <a:pt x="240" y="3118"/>
                  </a:lnTo>
                  <a:lnTo>
                    <a:pt x="240" y="3126"/>
                  </a:lnTo>
                  <a:lnTo>
                    <a:pt x="242" y="3128"/>
                  </a:lnTo>
                  <a:lnTo>
                    <a:pt x="244" y="3128"/>
                  </a:lnTo>
                  <a:lnTo>
                    <a:pt x="248" y="3124"/>
                  </a:lnTo>
                  <a:lnTo>
                    <a:pt x="250" y="3120"/>
                  </a:lnTo>
                  <a:lnTo>
                    <a:pt x="244" y="3108"/>
                  </a:lnTo>
                  <a:lnTo>
                    <a:pt x="240" y="3102"/>
                  </a:lnTo>
                  <a:lnTo>
                    <a:pt x="240" y="3096"/>
                  </a:lnTo>
                  <a:lnTo>
                    <a:pt x="238" y="3090"/>
                  </a:lnTo>
                  <a:lnTo>
                    <a:pt x="236" y="3088"/>
                  </a:lnTo>
                  <a:lnTo>
                    <a:pt x="232" y="3090"/>
                  </a:lnTo>
                  <a:lnTo>
                    <a:pt x="230" y="3094"/>
                  </a:lnTo>
                  <a:lnTo>
                    <a:pt x="230" y="3098"/>
                  </a:lnTo>
                  <a:lnTo>
                    <a:pt x="232" y="3100"/>
                  </a:lnTo>
                  <a:lnTo>
                    <a:pt x="232" y="3104"/>
                  </a:lnTo>
                  <a:lnTo>
                    <a:pt x="230" y="3108"/>
                  </a:lnTo>
                  <a:lnTo>
                    <a:pt x="230" y="3110"/>
                  </a:lnTo>
                  <a:lnTo>
                    <a:pt x="232" y="3110"/>
                  </a:lnTo>
                  <a:lnTo>
                    <a:pt x="236" y="3110"/>
                  </a:lnTo>
                  <a:close/>
                  <a:moveTo>
                    <a:pt x="284" y="3278"/>
                  </a:moveTo>
                  <a:lnTo>
                    <a:pt x="284" y="3278"/>
                  </a:lnTo>
                  <a:lnTo>
                    <a:pt x="284" y="3276"/>
                  </a:lnTo>
                  <a:lnTo>
                    <a:pt x="284" y="3270"/>
                  </a:lnTo>
                  <a:lnTo>
                    <a:pt x="282" y="3264"/>
                  </a:lnTo>
                  <a:lnTo>
                    <a:pt x="280" y="3260"/>
                  </a:lnTo>
                  <a:lnTo>
                    <a:pt x="278" y="3264"/>
                  </a:lnTo>
                  <a:lnTo>
                    <a:pt x="278" y="3270"/>
                  </a:lnTo>
                  <a:lnTo>
                    <a:pt x="280" y="3276"/>
                  </a:lnTo>
                  <a:lnTo>
                    <a:pt x="282" y="3278"/>
                  </a:lnTo>
                  <a:lnTo>
                    <a:pt x="284" y="3278"/>
                  </a:lnTo>
                  <a:close/>
                  <a:moveTo>
                    <a:pt x="304" y="3362"/>
                  </a:moveTo>
                  <a:lnTo>
                    <a:pt x="304" y="3362"/>
                  </a:lnTo>
                  <a:lnTo>
                    <a:pt x="304" y="3358"/>
                  </a:lnTo>
                  <a:lnTo>
                    <a:pt x="304" y="3356"/>
                  </a:lnTo>
                  <a:lnTo>
                    <a:pt x="306" y="3354"/>
                  </a:lnTo>
                  <a:lnTo>
                    <a:pt x="304" y="3352"/>
                  </a:lnTo>
                  <a:lnTo>
                    <a:pt x="302" y="3350"/>
                  </a:lnTo>
                  <a:lnTo>
                    <a:pt x="300" y="3350"/>
                  </a:lnTo>
                  <a:lnTo>
                    <a:pt x="294" y="3356"/>
                  </a:lnTo>
                  <a:lnTo>
                    <a:pt x="292" y="3360"/>
                  </a:lnTo>
                  <a:lnTo>
                    <a:pt x="292" y="3362"/>
                  </a:lnTo>
                  <a:lnTo>
                    <a:pt x="296" y="3368"/>
                  </a:lnTo>
                  <a:lnTo>
                    <a:pt x="298" y="3368"/>
                  </a:lnTo>
                  <a:lnTo>
                    <a:pt x="300" y="3368"/>
                  </a:lnTo>
                  <a:lnTo>
                    <a:pt x="302" y="3366"/>
                  </a:lnTo>
                  <a:lnTo>
                    <a:pt x="304" y="3362"/>
                  </a:lnTo>
                  <a:close/>
                  <a:moveTo>
                    <a:pt x="262" y="3320"/>
                  </a:moveTo>
                  <a:lnTo>
                    <a:pt x="262" y="3320"/>
                  </a:lnTo>
                  <a:lnTo>
                    <a:pt x="260" y="3330"/>
                  </a:lnTo>
                  <a:lnTo>
                    <a:pt x="258" y="3332"/>
                  </a:lnTo>
                  <a:lnTo>
                    <a:pt x="260" y="3330"/>
                  </a:lnTo>
                  <a:lnTo>
                    <a:pt x="264" y="3328"/>
                  </a:lnTo>
                  <a:lnTo>
                    <a:pt x="268" y="3320"/>
                  </a:lnTo>
                  <a:lnTo>
                    <a:pt x="268" y="3316"/>
                  </a:lnTo>
                  <a:lnTo>
                    <a:pt x="266" y="3314"/>
                  </a:lnTo>
                  <a:lnTo>
                    <a:pt x="264" y="3314"/>
                  </a:lnTo>
                  <a:lnTo>
                    <a:pt x="262" y="3320"/>
                  </a:lnTo>
                  <a:close/>
                  <a:moveTo>
                    <a:pt x="276" y="3112"/>
                  </a:moveTo>
                  <a:lnTo>
                    <a:pt x="276" y="3112"/>
                  </a:lnTo>
                  <a:lnTo>
                    <a:pt x="286" y="3114"/>
                  </a:lnTo>
                  <a:lnTo>
                    <a:pt x="288" y="3114"/>
                  </a:lnTo>
                  <a:lnTo>
                    <a:pt x="290" y="3112"/>
                  </a:lnTo>
                  <a:lnTo>
                    <a:pt x="284" y="3110"/>
                  </a:lnTo>
                  <a:lnTo>
                    <a:pt x="276" y="3102"/>
                  </a:lnTo>
                  <a:lnTo>
                    <a:pt x="270" y="3096"/>
                  </a:lnTo>
                  <a:lnTo>
                    <a:pt x="270" y="3098"/>
                  </a:lnTo>
                  <a:lnTo>
                    <a:pt x="270" y="3102"/>
                  </a:lnTo>
                  <a:lnTo>
                    <a:pt x="272" y="3108"/>
                  </a:lnTo>
                  <a:lnTo>
                    <a:pt x="276" y="3112"/>
                  </a:lnTo>
                  <a:close/>
                  <a:moveTo>
                    <a:pt x="274" y="3270"/>
                  </a:moveTo>
                  <a:lnTo>
                    <a:pt x="274" y="3270"/>
                  </a:lnTo>
                  <a:lnTo>
                    <a:pt x="272" y="3270"/>
                  </a:lnTo>
                  <a:lnTo>
                    <a:pt x="270" y="3272"/>
                  </a:lnTo>
                  <a:lnTo>
                    <a:pt x="270" y="3274"/>
                  </a:lnTo>
                  <a:lnTo>
                    <a:pt x="272" y="3276"/>
                  </a:lnTo>
                  <a:lnTo>
                    <a:pt x="274" y="3278"/>
                  </a:lnTo>
                  <a:lnTo>
                    <a:pt x="276" y="3276"/>
                  </a:lnTo>
                  <a:lnTo>
                    <a:pt x="276" y="3272"/>
                  </a:lnTo>
                  <a:lnTo>
                    <a:pt x="274" y="3270"/>
                  </a:lnTo>
                  <a:close/>
                  <a:moveTo>
                    <a:pt x="246" y="3090"/>
                  </a:moveTo>
                  <a:lnTo>
                    <a:pt x="246" y="3090"/>
                  </a:lnTo>
                  <a:lnTo>
                    <a:pt x="250" y="3090"/>
                  </a:lnTo>
                  <a:lnTo>
                    <a:pt x="252" y="3090"/>
                  </a:lnTo>
                  <a:lnTo>
                    <a:pt x="254" y="3092"/>
                  </a:lnTo>
                  <a:lnTo>
                    <a:pt x="258" y="3092"/>
                  </a:lnTo>
                  <a:lnTo>
                    <a:pt x="260" y="3090"/>
                  </a:lnTo>
                  <a:lnTo>
                    <a:pt x="260" y="3084"/>
                  </a:lnTo>
                  <a:lnTo>
                    <a:pt x="260" y="3080"/>
                  </a:lnTo>
                  <a:lnTo>
                    <a:pt x="260" y="3076"/>
                  </a:lnTo>
                  <a:lnTo>
                    <a:pt x="258" y="3078"/>
                  </a:lnTo>
                  <a:lnTo>
                    <a:pt x="256" y="3080"/>
                  </a:lnTo>
                  <a:lnTo>
                    <a:pt x="252" y="3084"/>
                  </a:lnTo>
                  <a:lnTo>
                    <a:pt x="248" y="3086"/>
                  </a:lnTo>
                  <a:lnTo>
                    <a:pt x="244" y="3086"/>
                  </a:lnTo>
                  <a:lnTo>
                    <a:pt x="242" y="3088"/>
                  </a:lnTo>
                  <a:lnTo>
                    <a:pt x="242" y="3090"/>
                  </a:lnTo>
                  <a:lnTo>
                    <a:pt x="246" y="3090"/>
                  </a:lnTo>
                  <a:close/>
                  <a:moveTo>
                    <a:pt x="248" y="3074"/>
                  </a:moveTo>
                  <a:lnTo>
                    <a:pt x="248" y="3074"/>
                  </a:lnTo>
                  <a:lnTo>
                    <a:pt x="246" y="3072"/>
                  </a:lnTo>
                  <a:lnTo>
                    <a:pt x="244" y="3072"/>
                  </a:lnTo>
                  <a:lnTo>
                    <a:pt x="242" y="3074"/>
                  </a:lnTo>
                  <a:lnTo>
                    <a:pt x="244" y="3078"/>
                  </a:lnTo>
                  <a:lnTo>
                    <a:pt x="246" y="3080"/>
                  </a:lnTo>
                  <a:lnTo>
                    <a:pt x="248" y="3078"/>
                  </a:lnTo>
                  <a:lnTo>
                    <a:pt x="250" y="3076"/>
                  </a:lnTo>
                  <a:lnTo>
                    <a:pt x="248" y="3074"/>
                  </a:lnTo>
                  <a:close/>
                  <a:moveTo>
                    <a:pt x="252" y="3118"/>
                  </a:moveTo>
                  <a:lnTo>
                    <a:pt x="252" y="3118"/>
                  </a:lnTo>
                  <a:lnTo>
                    <a:pt x="252" y="3120"/>
                  </a:lnTo>
                  <a:lnTo>
                    <a:pt x="254" y="3122"/>
                  </a:lnTo>
                  <a:lnTo>
                    <a:pt x="266" y="3128"/>
                  </a:lnTo>
                  <a:lnTo>
                    <a:pt x="272" y="3128"/>
                  </a:lnTo>
                  <a:lnTo>
                    <a:pt x="274" y="3124"/>
                  </a:lnTo>
                  <a:lnTo>
                    <a:pt x="272" y="3124"/>
                  </a:lnTo>
                  <a:lnTo>
                    <a:pt x="270" y="3122"/>
                  </a:lnTo>
                  <a:lnTo>
                    <a:pt x="268" y="3118"/>
                  </a:lnTo>
                  <a:lnTo>
                    <a:pt x="270" y="3116"/>
                  </a:lnTo>
                  <a:lnTo>
                    <a:pt x="270" y="3114"/>
                  </a:lnTo>
                  <a:lnTo>
                    <a:pt x="270" y="3108"/>
                  </a:lnTo>
                  <a:lnTo>
                    <a:pt x="266" y="3100"/>
                  </a:lnTo>
                  <a:lnTo>
                    <a:pt x="264" y="3098"/>
                  </a:lnTo>
                  <a:lnTo>
                    <a:pt x="262" y="3102"/>
                  </a:lnTo>
                  <a:lnTo>
                    <a:pt x="262" y="3106"/>
                  </a:lnTo>
                  <a:lnTo>
                    <a:pt x="262" y="3108"/>
                  </a:lnTo>
                  <a:lnTo>
                    <a:pt x="262" y="3114"/>
                  </a:lnTo>
                  <a:lnTo>
                    <a:pt x="262" y="3116"/>
                  </a:lnTo>
                  <a:lnTo>
                    <a:pt x="260" y="3114"/>
                  </a:lnTo>
                  <a:lnTo>
                    <a:pt x="258" y="3114"/>
                  </a:lnTo>
                  <a:lnTo>
                    <a:pt x="252" y="3118"/>
                  </a:lnTo>
                  <a:close/>
                  <a:moveTo>
                    <a:pt x="246" y="3228"/>
                  </a:moveTo>
                  <a:lnTo>
                    <a:pt x="246" y="3228"/>
                  </a:lnTo>
                  <a:lnTo>
                    <a:pt x="248" y="3228"/>
                  </a:lnTo>
                  <a:lnTo>
                    <a:pt x="250" y="3228"/>
                  </a:lnTo>
                  <a:lnTo>
                    <a:pt x="252" y="3228"/>
                  </a:lnTo>
                  <a:lnTo>
                    <a:pt x="254" y="3228"/>
                  </a:lnTo>
                  <a:lnTo>
                    <a:pt x="256" y="3224"/>
                  </a:lnTo>
                  <a:lnTo>
                    <a:pt x="256" y="3222"/>
                  </a:lnTo>
                  <a:lnTo>
                    <a:pt x="258" y="3218"/>
                  </a:lnTo>
                  <a:lnTo>
                    <a:pt x="262" y="3216"/>
                  </a:lnTo>
                  <a:lnTo>
                    <a:pt x="262" y="3214"/>
                  </a:lnTo>
                  <a:lnTo>
                    <a:pt x="260" y="3214"/>
                  </a:lnTo>
                  <a:lnTo>
                    <a:pt x="256" y="3216"/>
                  </a:lnTo>
                  <a:lnTo>
                    <a:pt x="254" y="3216"/>
                  </a:lnTo>
                  <a:lnTo>
                    <a:pt x="254" y="3214"/>
                  </a:lnTo>
                  <a:lnTo>
                    <a:pt x="254" y="3212"/>
                  </a:lnTo>
                  <a:lnTo>
                    <a:pt x="252" y="3212"/>
                  </a:lnTo>
                  <a:lnTo>
                    <a:pt x="248" y="3210"/>
                  </a:lnTo>
                  <a:lnTo>
                    <a:pt x="246" y="3210"/>
                  </a:lnTo>
                  <a:lnTo>
                    <a:pt x="242" y="3208"/>
                  </a:lnTo>
                  <a:lnTo>
                    <a:pt x="238" y="3208"/>
                  </a:lnTo>
                  <a:lnTo>
                    <a:pt x="236" y="3208"/>
                  </a:lnTo>
                  <a:lnTo>
                    <a:pt x="236" y="3210"/>
                  </a:lnTo>
                  <a:lnTo>
                    <a:pt x="240" y="3212"/>
                  </a:lnTo>
                  <a:lnTo>
                    <a:pt x="244" y="3216"/>
                  </a:lnTo>
                  <a:lnTo>
                    <a:pt x="244" y="3218"/>
                  </a:lnTo>
                  <a:lnTo>
                    <a:pt x="242" y="3218"/>
                  </a:lnTo>
                  <a:lnTo>
                    <a:pt x="240" y="3218"/>
                  </a:lnTo>
                  <a:lnTo>
                    <a:pt x="236" y="3218"/>
                  </a:lnTo>
                  <a:lnTo>
                    <a:pt x="232" y="3222"/>
                  </a:lnTo>
                  <a:lnTo>
                    <a:pt x="232" y="3224"/>
                  </a:lnTo>
                  <a:lnTo>
                    <a:pt x="234" y="3226"/>
                  </a:lnTo>
                  <a:lnTo>
                    <a:pt x="238" y="3226"/>
                  </a:lnTo>
                  <a:lnTo>
                    <a:pt x="242" y="3226"/>
                  </a:lnTo>
                  <a:lnTo>
                    <a:pt x="240" y="3230"/>
                  </a:lnTo>
                  <a:lnTo>
                    <a:pt x="240" y="3232"/>
                  </a:lnTo>
                  <a:lnTo>
                    <a:pt x="242" y="3232"/>
                  </a:lnTo>
                  <a:lnTo>
                    <a:pt x="246" y="3228"/>
                  </a:lnTo>
                  <a:close/>
                  <a:moveTo>
                    <a:pt x="256" y="3248"/>
                  </a:moveTo>
                  <a:lnTo>
                    <a:pt x="256" y="3248"/>
                  </a:lnTo>
                  <a:lnTo>
                    <a:pt x="254" y="3250"/>
                  </a:lnTo>
                  <a:lnTo>
                    <a:pt x="254" y="3252"/>
                  </a:lnTo>
                  <a:lnTo>
                    <a:pt x="258" y="3256"/>
                  </a:lnTo>
                  <a:lnTo>
                    <a:pt x="262" y="3258"/>
                  </a:lnTo>
                  <a:lnTo>
                    <a:pt x="264" y="3258"/>
                  </a:lnTo>
                  <a:lnTo>
                    <a:pt x="264" y="3256"/>
                  </a:lnTo>
                  <a:lnTo>
                    <a:pt x="262" y="3252"/>
                  </a:lnTo>
                  <a:lnTo>
                    <a:pt x="260" y="3248"/>
                  </a:lnTo>
                  <a:lnTo>
                    <a:pt x="258" y="3248"/>
                  </a:lnTo>
                  <a:lnTo>
                    <a:pt x="256" y="3248"/>
                  </a:lnTo>
                  <a:close/>
                  <a:moveTo>
                    <a:pt x="254" y="3160"/>
                  </a:moveTo>
                  <a:lnTo>
                    <a:pt x="254" y="3160"/>
                  </a:lnTo>
                  <a:lnTo>
                    <a:pt x="256" y="3160"/>
                  </a:lnTo>
                  <a:lnTo>
                    <a:pt x="256" y="3154"/>
                  </a:lnTo>
                  <a:lnTo>
                    <a:pt x="254" y="3150"/>
                  </a:lnTo>
                  <a:lnTo>
                    <a:pt x="250" y="3150"/>
                  </a:lnTo>
                  <a:lnTo>
                    <a:pt x="246" y="3152"/>
                  </a:lnTo>
                  <a:lnTo>
                    <a:pt x="242" y="3154"/>
                  </a:lnTo>
                  <a:lnTo>
                    <a:pt x="242" y="3156"/>
                  </a:lnTo>
                  <a:lnTo>
                    <a:pt x="246" y="3156"/>
                  </a:lnTo>
                  <a:lnTo>
                    <a:pt x="248" y="3158"/>
                  </a:lnTo>
                  <a:lnTo>
                    <a:pt x="254" y="3160"/>
                  </a:lnTo>
                  <a:close/>
                  <a:moveTo>
                    <a:pt x="248" y="3146"/>
                  </a:moveTo>
                  <a:lnTo>
                    <a:pt x="248" y="3146"/>
                  </a:lnTo>
                  <a:lnTo>
                    <a:pt x="250" y="3144"/>
                  </a:lnTo>
                  <a:lnTo>
                    <a:pt x="250" y="3142"/>
                  </a:lnTo>
                  <a:lnTo>
                    <a:pt x="244" y="3136"/>
                  </a:lnTo>
                  <a:lnTo>
                    <a:pt x="242" y="3136"/>
                  </a:lnTo>
                  <a:lnTo>
                    <a:pt x="244" y="3142"/>
                  </a:lnTo>
                  <a:lnTo>
                    <a:pt x="246" y="3146"/>
                  </a:lnTo>
                  <a:lnTo>
                    <a:pt x="248" y="3146"/>
                  </a:lnTo>
                  <a:close/>
                  <a:moveTo>
                    <a:pt x="282" y="3246"/>
                  </a:moveTo>
                  <a:lnTo>
                    <a:pt x="282" y="3246"/>
                  </a:lnTo>
                  <a:lnTo>
                    <a:pt x="280" y="3242"/>
                  </a:lnTo>
                  <a:lnTo>
                    <a:pt x="278" y="3238"/>
                  </a:lnTo>
                  <a:lnTo>
                    <a:pt x="278" y="3236"/>
                  </a:lnTo>
                  <a:lnTo>
                    <a:pt x="276" y="3234"/>
                  </a:lnTo>
                  <a:lnTo>
                    <a:pt x="272" y="3232"/>
                  </a:lnTo>
                  <a:lnTo>
                    <a:pt x="270" y="3232"/>
                  </a:lnTo>
                  <a:lnTo>
                    <a:pt x="270" y="3234"/>
                  </a:lnTo>
                  <a:lnTo>
                    <a:pt x="272" y="3238"/>
                  </a:lnTo>
                  <a:lnTo>
                    <a:pt x="274" y="3240"/>
                  </a:lnTo>
                  <a:lnTo>
                    <a:pt x="272" y="3242"/>
                  </a:lnTo>
                  <a:lnTo>
                    <a:pt x="272" y="3244"/>
                  </a:lnTo>
                  <a:lnTo>
                    <a:pt x="276" y="3252"/>
                  </a:lnTo>
                  <a:lnTo>
                    <a:pt x="280" y="3256"/>
                  </a:lnTo>
                  <a:lnTo>
                    <a:pt x="284" y="3256"/>
                  </a:lnTo>
                  <a:lnTo>
                    <a:pt x="286" y="3254"/>
                  </a:lnTo>
                  <a:lnTo>
                    <a:pt x="286" y="3252"/>
                  </a:lnTo>
                  <a:lnTo>
                    <a:pt x="282" y="3246"/>
                  </a:lnTo>
                  <a:close/>
                  <a:moveTo>
                    <a:pt x="234" y="3130"/>
                  </a:moveTo>
                  <a:lnTo>
                    <a:pt x="234" y="3130"/>
                  </a:lnTo>
                  <a:lnTo>
                    <a:pt x="228" y="3130"/>
                  </a:lnTo>
                  <a:lnTo>
                    <a:pt x="226" y="3132"/>
                  </a:lnTo>
                  <a:lnTo>
                    <a:pt x="226" y="3134"/>
                  </a:lnTo>
                  <a:lnTo>
                    <a:pt x="228" y="3134"/>
                  </a:lnTo>
                  <a:lnTo>
                    <a:pt x="236" y="3132"/>
                  </a:lnTo>
                  <a:lnTo>
                    <a:pt x="240" y="3132"/>
                  </a:lnTo>
                  <a:lnTo>
                    <a:pt x="240" y="3130"/>
                  </a:lnTo>
                  <a:lnTo>
                    <a:pt x="238" y="3128"/>
                  </a:lnTo>
                  <a:lnTo>
                    <a:pt x="234" y="3130"/>
                  </a:lnTo>
                  <a:close/>
                  <a:moveTo>
                    <a:pt x="224" y="3120"/>
                  </a:moveTo>
                  <a:lnTo>
                    <a:pt x="224" y="3120"/>
                  </a:lnTo>
                  <a:lnTo>
                    <a:pt x="226" y="3124"/>
                  </a:lnTo>
                  <a:lnTo>
                    <a:pt x="228" y="3126"/>
                  </a:lnTo>
                  <a:lnTo>
                    <a:pt x="230" y="3128"/>
                  </a:lnTo>
                  <a:lnTo>
                    <a:pt x="236" y="3126"/>
                  </a:lnTo>
                  <a:lnTo>
                    <a:pt x="238" y="3124"/>
                  </a:lnTo>
                  <a:lnTo>
                    <a:pt x="236" y="3120"/>
                  </a:lnTo>
                  <a:lnTo>
                    <a:pt x="236" y="3116"/>
                  </a:lnTo>
                  <a:lnTo>
                    <a:pt x="234" y="3114"/>
                  </a:lnTo>
                  <a:lnTo>
                    <a:pt x="230" y="3116"/>
                  </a:lnTo>
                  <a:lnTo>
                    <a:pt x="228" y="3116"/>
                  </a:lnTo>
                  <a:lnTo>
                    <a:pt x="226" y="3116"/>
                  </a:lnTo>
                  <a:lnTo>
                    <a:pt x="224" y="3120"/>
                  </a:lnTo>
                  <a:close/>
                  <a:moveTo>
                    <a:pt x="232" y="3160"/>
                  </a:moveTo>
                  <a:lnTo>
                    <a:pt x="232" y="3160"/>
                  </a:lnTo>
                  <a:lnTo>
                    <a:pt x="234" y="3158"/>
                  </a:lnTo>
                  <a:lnTo>
                    <a:pt x="236" y="3156"/>
                  </a:lnTo>
                  <a:lnTo>
                    <a:pt x="238" y="3154"/>
                  </a:lnTo>
                  <a:lnTo>
                    <a:pt x="238" y="3152"/>
                  </a:lnTo>
                  <a:lnTo>
                    <a:pt x="236" y="3148"/>
                  </a:lnTo>
                  <a:lnTo>
                    <a:pt x="236" y="3150"/>
                  </a:lnTo>
                  <a:lnTo>
                    <a:pt x="234" y="3152"/>
                  </a:lnTo>
                  <a:lnTo>
                    <a:pt x="230" y="3154"/>
                  </a:lnTo>
                  <a:lnTo>
                    <a:pt x="228" y="3156"/>
                  </a:lnTo>
                  <a:lnTo>
                    <a:pt x="226" y="3158"/>
                  </a:lnTo>
                  <a:lnTo>
                    <a:pt x="226" y="3160"/>
                  </a:lnTo>
                  <a:lnTo>
                    <a:pt x="228" y="3162"/>
                  </a:lnTo>
                  <a:lnTo>
                    <a:pt x="232" y="3164"/>
                  </a:lnTo>
                  <a:lnTo>
                    <a:pt x="232" y="3160"/>
                  </a:lnTo>
                  <a:close/>
                  <a:moveTo>
                    <a:pt x="290" y="3322"/>
                  </a:moveTo>
                  <a:lnTo>
                    <a:pt x="290" y="3322"/>
                  </a:lnTo>
                  <a:lnTo>
                    <a:pt x="290" y="3324"/>
                  </a:lnTo>
                  <a:lnTo>
                    <a:pt x="292" y="3326"/>
                  </a:lnTo>
                  <a:lnTo>
                    <a:pt x="300" y="3334"/>
                  </a:lnTo>
                  <a:lnTo>
                    <a:pt x="304" y="3338"/>
                  </a:lnTo>
                  <a:lnTo>
                    <a:pt x="302" y="3332"/>
                  </a:lnTo>
                  <a:lnTo>
                    <a:pt x="296" y="3324"/>
                  </a:lnTo>
                  <a:lnTo>
                    <a:pt x="292" y="3322"/>
                  </a:lnTo>
                  <a:lnTo>
                    <a:pt x="290" y="3322"/>
                  </a:lnTo>
                  <a:close/>
                  <a:moveTo>
                    <a:pt x="246" y="3094"/>
                  </a:moveTo>
                  <a:lnTo>
                    <a:pt x="246" y="3094"/>
                  </a:lnTo>
                  <a:lnTo>
                    <a:pt x="244" y="3094"/>
                  </a:lnTo>
                  <a:lnTo>
                    <a:pt x="242" y="3094"/>
                  </a:lnTo>
                  <a:lnTo>
                    <a:pt x="242" y="3098"/>
                  </a:lnTo>
                  <a:lnTo>
                    <a:pt x="250" y="3112"/>
                  </a:lnTo>
                  <a:lnTo>
                    <a:pt x="252" y="3114"/>
                  </a:lnTo>
                  <a:lnTo>
                    <a:pt x="254" y="3112"/>
                  </a:lnTo>
                  <a:lnTo>
                    <a:pt x="256" y="3110"/>
                  </a:lnTo>
                  <a:lnTo>
                    <a:pt x="258" y="3110"/>
                  </a:lnTo>
                  <a:lnTo>
                    <a:pt x="258" y="3108"/>
                  </a:lnTo>
                  <a:lnTo>
                    <a:pt x="258" y="3102"/>
                  </a:lnTo>
                  <a:lnTo>
                    <a:pt x="258" y="3098"/>
                  </a:lnTo>
                  <a:lnTo>
                    <a:pt x="256" y="3096"/>
                  </a:lnTo>
                  <a:lnTo>
                    <a:pt x="246" y="3094"/>
                  </a:lnTo>
                  <a:close/>
                  <a:moveTo>
                    <a:pt x="294" y="3282"/>
                  </a:moveTo>
                  <a:lnTo>
                    <a:pt x="294" y="3282"/>
                  </a:lnTo>
                  <a:lnTo>
                    <a:pt x="294" y="3280"/>
                  </a:lnTo>
                  <a:lnTo>
                    <a:pt x="290" y="3278"/>
                  </a:lnTo>
                  <a:lnTo>
                    <a:pt x="288" y="3280"/>
                  </a:lnTo>
                  <a:lnTo>
                    <a:pt x="288" y="3284"/>
                  </a:lnTo>
                  <a:lnTo>
                    <a:pt x="290" y="3286"/>
                  </a:lnTo>
                  <a:lnTo>
                    <a:pt x="292" y="3286"/>
                  </a:lnTo>
                  <a:lnTo>
                    <a:pt x="294" y="3284"/>
                  </a:lnTo>
                  <a:lnTo>
                    <a:pt x="294" y="3282"/>
                  </a:lnTo>
                  <a:close/>
                  <a:moveTo>
                    <a:pt x="284" y="3284"/>
                  </a:moveTo>
                  <a:lnTo>
                    <a:pt x="284" y="3284"/>
                  </a:lnTo>
                  <a:lnTo>
                    <a:pt x="282" y="3284"/>
                  </a:lnTo>
                  <a:lnTo>
                    <a:pt x="282" y="3286"/>
                  </a:lnTo>
                  <a:lnTo>
                    <a:pt x="282" y="3288"/>
                  </a:lnTo>
                  <a:lnTo>
                    <a:pt x="286" y="3292"/>
                  </a:lnTo>
                  <a:lnTo>
                    <a:pt x="286" y="3288"/>
                  </a:lnTo>
                  <a:lnTo>
                    <a:pt x="286" y="3286"/>
                  </a:lnTo>
                  <a:lnTo>
                    <a:pt x="284" y="3284"/>
                  </a:lnTo>
                  <a:close/>
                  <a:moveTo>
                    <a:pt x="294" y="3312"/>
                  </a:moveTo>
                  <a:lnTo>
                    <a:pt x="294" y="3312"/>
                  </a:lnTo>
                  <a:lnTo>
                    <a:pt x="294" y="3310"/>
                  </a:lnTo>
                  <a:lnTo>
                    <a:pt x="294" y="3306"/>
                  </a:lnTo>
                  <a:lnTo>
                    <a:pt x="290" y="3298"/>
                  </a:lnTo>
                  <a:lnTo>
                    <a:pt x="288" y="3296"/>
                  </a:lnTo>
                  <a:lnTo>
                    <a:pt x="288" y="3298"/>
                  </a:lnTo>
                  <a:lnTo>
                    <a:pt x="288" y="3302"/>
                  </a:lnTo>
                  <a:lnTo>
                    <a:pt x="286" y="3306"/>
                  </a:lnTo>
                  <a:lnTo>
                    <a:pt x="284" y="3308"/>
                  </a:lnTo>
                  <a:lnTo>
                    <a:pt x="286" y="3312"/>
                  </a:lnTo>
                  <a:lnTo>
                    <a:pt x="290" y="3314"/>
                  </a:lnTo>
                  <a:lnTo>
                    <a:pt x="294" y="3312"/>
                  </a:lnTo>
                  <a:close/>
                  <a:moveTo>
                    <a:pt x="240" y="3200"/>
                  </a:moveTo>
                  <a:lnTo>
                    <a:pt x="240" y="3200"/>
                  </a:lnTo>
                  <a:lnTo>
                    <a:pt x="242" y="3200"/>
                  </a:lnTo>
                  <a:lnTo>
                    <a:pt x="242" y="3192"/>
                  </a:lnTo>
                  <a:lnTo>
                    <a:pt x="238" y="3184"/>
                  </a:lnTo>
                  <a:lnTo>
                    <a:pt x="236" y="3184"/>
                  </a:lnTo>
                  <a:lnTo>
                    <a:pt x="234" y="3184"/>
                  </a:lnTo>
                  <a:lnTo>
                    <a:pt x="230" y="3184"/>
                  </a:lnTo>
                  <a:lnTo>
                    <a:pt x="230" y="3186"/>
                  </a:lnTo>
                  <a:lnTo>
                    <a:pt x="230" y="3196"/>
                  </a:lnTo>
                  <a:lnTo>
                    <a:pt x="236" y="3194"/>
                  </a:lnTo>
                  <a:lnTo>
                    <a:pt x="238" y="3192"/>
                  </a:lnTo>
                  <a:lnTo>
                    <a:pt x="238" y="3194"/>
                  </a:lnTo>
                  <a:lnTo>
                    <a:pt x="238" y="3198"/>
                  </a:lnTo>
                  <a:lnTo>
                    <a:pt x="240" y="3200"/>
                  </a:lnTo>
                  <a:close/>
                  <a:moveTo>
                    <a:pt x="236" y="3146"/>
                  </a:moveTo>
                  <a:lnTo>
                    <a:pt x="236" y="3146"/>
                  </a:lnTo>
                  <a:lnTo>
                    <a:pt x="238" y="3146"/>
                  </a:lnTo>
                  <a:lnTo>
                    <a:pt x="240" y="3148"/>
                  </a:lnTo>
                  <a:lnTo>
                    <a:pt x="242" y="3148"/>
                  </a:lnTo>
                  <a:lnTo>
                    <a:pt x="242" y="3146"/>
                  </a:lnTo>
                  <a:lnTo>
                    <a:pt x="240" y="3142"/>
                  </a:lnTo>
                  <a:lnTo>
                    <a:pt x="236" y="3138"/>
                  </a:lnTo>
                  <a:lnTo>
                    <a:pt x="232" y="3138"/>
                  </a:lnTo>
                  <a:lnTo>
                    <a:pt x="228" y="3138"/>
                  </a:lnTo>
                  <a:lnTo>
                    <a:pt x="224" y="3140"/>
                  </a:lnTo>
                  <a:lnTo>
                    <a:pt x="224" y="3144"/>
                  </a:lnTo>
                  <a:lnTo>
                    <a:pt x="226" y="3146"/>
                  </a:lnTo>
                  <a:lnTo>
                    <a:pt x="230" y="3146"/>
                  </a:lnTo>
                  <a:lnTo>
                    <a:pt x="236" y="3146"/>
                  </a:lnTo>
                  <a:close/>
                  <a:moveTo>
                    <a:pt x="292" y="2928"/>
                  </a:moveTo>
                  <a:lnTo>
                    <a:pt x="292" y="2928"/>
                  </a:lnTo>
                  <a:lnTo>
                    <a:pt x="294" y="2930"/>
                  </a:lnTo>
                  <a:lnTo>
                    <a:pt x="296" y="2930"/>
                  </a:lnTo>
                  <a:lnTo>
                    <a:pt x="298" y="2930"/>
                  </a:lnTo>
                  <a:lnTo>
                    <a:pt x="302" y="2930"/>
                  </a:lnTo>
                  <a:lnTo>
                    <a:pt x="304" y="2930"/>
                  </a:lnTo>
                  <a:lnTo>
                    <a:pt x="306" y="2928"/>
                  </a:lnTo>
                  <a:lnTo>
                    <a:pt x="302" y="2918"/>
                  </a:lnTo>
                  <a:lnTo>
                    <a:pt x="300" y="2916"/>
                  </a:lnTo>
                  <a:lnTo>
                    <a:pt x="298" y="2916"/>
                  </a:lnTo>
                  <a:lnTo>
                    <a:pt x="294" y="2918"/>
                  </a:lnTo>
                  <a:lnTo>
                    <a:pt x="290" y="2918"/>
                  </a:lnTo>
                  <a:lnTo>
                    <a:pt x="286" y="2918"/>
                  </a:lnTo>
                  <a:lnTo>
                    <a:pt x="284" y="2920"/>
                  </a:lnTo>
                  <a:lnTo>
                    <a:pt x="284" y="2922"/>
                  </a:lnTo>
                  <a:lnTo>
                    <a:pt x="288" y="2924"/>
                  </a:lnTo>
                  <a:lnTo>
                    <a:pt x="290" y="2924"/>
                  </a:lnTo>
                  <a:lnTo>
                    <a:pt x="292" y="2928"/>
                  </a:lnTo>
                  <a:close/>
                  <a:moveTo>
                    <a:pt x="294" y="2944"/>
                  </a:moveTo>
                  <a:lnTo>
                    <a:pt x="294" y="2944"/>
                  </a:lnTo>
                  <a:lnTo>
                    <a:pt x="296" y="2944"/>
                  </a:lnTo>
                  <a:lnTo>
                    <a:pt x="298" y="2942"/>
                  </a:lnTo>
                  <a:lnTo>
                    <a:pt x="300" y="2940"/>
                  </a:lnTo>
                  <a:lnTo>
                    <a:pt x="298" y="2940"/>
                  </a:lnTo>
                  <a:lnTo>
                    <a:pt x="292" y="2940"/>
                  </a:lnTo>
                  <a:lnTo>
                    <a:pt x="290" y="2940"/>
                  </a:lnTo>
                  <a:lnTo>
                    <a:pt x="290" y="2942"/>
                  </a:lnTo>
                  <a:lnTo>
                    <a:pt x="288" y="2944"/>
                  </a:lnTo>
                  <a:lnTo>
                    <a:pt x="290" y="2944"/>
                  </a:lnTo>
                  <a:lnTo>
                    <a:pt x="294" y="2944"/>
                  </a:lnTo>
                  <a:close/>
                  <a:moveTo>
                    <a:pt x="278" y="2914"/>
                  </a:moveTo>
                  <a:lnTo>
                    <a:pt x="278" y="2914"/>
                  </a:lnTo>
                  <a:lnTo>
                    <a:pt x="278" y="2916"/>
                  </a:lnTo>
                  <a:lnTo>
                    <a:pt x="282" y="2916"/>
                  </a:lnTo>
                  <a:lnTo>
                    <a:pt x="286" y="2914"/>
                  </a:lnTo>
                  <a:lnTo>
                    <a:pt x="292" y="2914"/>
                  </a:lnTo>
                  <a:lnTo>
                    <a:pt x="294" y="2914"/>
                  </a:lnTo>
                  <a:lnTo>
                    <a:pt x="294" y="2912"/>
                  </a:lnTo>
                  <a:lnTo>
                    <a:pt x="288" y="2908"/>
                  </a:lnTo>
                  <a:lnTo>
                    <a:pt x="286" y="2908"/>
                  </a:lnTo>
                  <a:lnTo>
                    <a:pt x="282" y="2908"/>
                  </a:lnTo>
                  <a:lnTo>
                    <a:pt x="278" y="2914"/>
                  </a:lnTo>
                  <a:close/>
                  <a:moveTo>
                    <a:pt x="276" y="2888"/>
                  </a:moveTo>
                  <a:lnTo>
                    <a:pt x="276" y="2888"/>
                  </a:lnTo>
                  <a:lnTo>
                    <a:pt x="280" y="2886"/>
                  </a:lnTo>
                  <a:lnTo>
                    <a:pt x="282" y="2884"/>
                  </a:lnTo>
                  <a:lnTo>
                    <a:pt x="282" y="2882"/>
                  </a:lnTo>
                  <a:lnTo>
                    <a:pt x="282" y="2880"/>
                  </a:lnTo>
                  <a:lnTo>
                    <a:pt x="278" y="2880"/>
                  </a:lnTo>
                  <a:lnTo>
                    <a:pt x="272" y="2884"/>
                  </a:lnTo>
                  <a:lnTo>
                    <a:pt x="270" y="2884"/>
                  </a:lnTo>
                  <a:lnTo>
                    <a:pt x="270" y="2886"/>
                  </a:lnTo>
                  <a:lnTo>
                    <a:pt x="272" y="2888"/>
                  </a:lnTo>
                  <a:lnTo>
                    <a:pt x="276" y="2888"/>
                  </a:lnTo>
                  <a:close/>
                  <a:moveTo>
                    <a:pt x="282" y="2902"/>
                  </a:moveTo>
                  <a:lnTo>
                    <a:pt x="282" y="2902"/>
                  </a:lnTo>
                  <a:lnTo>
                    <a:pt x="284" y="2902"/>
                  </a:lnTo>
                  <a:lnTo>
                    <a:pt x="290" y="2900"/>
                  </a:lnTo>
                  <a:lnTo>
                    <a:pt x="296" y="2898"/>
                  </a:lnTo>
                  <a:lnTo>
                    <a:pt x="296" y="2896"/>
                  </a:lnTo>
                  <a:lnTo>
                    <a:pt x="294" y="2894"/>
                  </a:lnTo>
                  <a:lnTo>
                    <a:pt x="292" y="2894"/>
                  </a:lnTo>
                  <a:lnTo>
                    <a:pt x="282" y="2894"/>
                  </a:lnTo>
                  <a:lnTo>
                    <a:pt x="276" y="2894"/>
                  </a:lnTo>
                  <a:lnTo>
                    <a:pt x="276" y="2896"/>
                  </a:lnTo>
                  <a:lnTo>
                    <a:pt x="278" y="2900"/>
                  </a:lnTo>
                  <a:lnTo>
                    <a:pt x="282" y="2902"/>
                  </a:lnTo>
                  <a:close/>
                  <a:moveTo>
                    <a:pt x="296" y="2950"/>
                  </a:moveTo>
                  <a:lnTo>
                    <a:pt x="296" y="2950"/>
                  </a:lnTo>
                  <a:lnTo>
                    <a:pt x="294" y="2948"/>
                  </a:lnTo>
                  <a:lnTo>
                    <a:pt x="290" y="2950"/>
                  </a:lnTo>
                  <a:lnTo>
                    <a:pt x="290" y="2952"/>
                  </a:lnTo>
                  <a:lnTo>
                    <a:pt x="290" y="2954"/>
                  </a:lnTo>
                  <a:lnTo>
                    <a:pt x="292" y="2956"/>
                  </a:lnTo>
                  <a:lnTo>
                    <a:pt x="294" y="2954"/>
                  </a:lnTo>
                  <a:lnTo>
                    <a:pt x="296" y="2952"/>
                  </a:lnTo>
                  <a:lnTo>
                    <a:pt x="296" y="2950"/>
                  </a:lnTo>
                  <a:close/>
                  <a:moveTo>
                    <a:pt x="302" y="2888"/>
                  </a:moveTo>
                  <a:lnTo>
                    <a:pt x="302" y="2888"/>
                  </a:lnTo>
                  <a:lnTo>
                    <a:pt x="300" y="2890"/>
                  </a:lnTo>
                  <a:lnTo>
                    <a:pt x="300" y="2892"/>
                  </a:lnTo>
                  <a:lnTo>
                    <a:pt x="302" y="2898"/>
                  </a:lnTo>
                  <a:lnTo>
                    <a:pt x="304" y="2900"/>
                  </a:lnTo>
                  <a:lnTo>
                    <a:pt x="308" y="2898"/>
                  </a:lnTo>
                  <a:lnTo>
                    <a:pt x="310" y="2896"/>
                  </a:lnTo>
                  <a:lnTo>
                    <a:pt x="308" y="2894"/>
                  </a:lnTo>
                  <a:lnTo>
                    <a:pt x="306" y="2890"/>
                  </a:lnTo>
                  <a:lnTo>
                    <a:pt x="302" y="2888"/>
                  </a:lnTo>
                  <a:close/>
                  <a:moveTo>
                    <a:pt x="304" y="2856"/>
                  </a:moveTo>
                  <a:lnTo>
                    <a:pt x="304" y="2856"/>
                  </a:lnTo>
                  <a:lnTo>
                    <a:pt x="304" y="2858"/>
                  </a:lnTo>
                  <a:lnTo>
                    <a:pt x="304" y="2862"/>
                  </a:lnTo>
                  <a:lnTo>
                    <a:pt x="306" y="2864"/>
                  </a:lnTo>
                  <a:lnTo>
                    <a:pt x="308" y="2864"/>
                  </a:lnTo>
                  <a:lnTo>
                    <a:pt x="310" y="2862"/>
                  </a:lnTo>
                  <a:lnTo>
                    <a:pt x="308" y="2860"/>
                  </a:lnTo>
                  <a:lnTo>
                    <a:pt x="306" y="2856"/>
                  </a:lnTo>
                  <a:lnTo>
                    <a:pt x="304" y="2856"/>
                  </a:lnTo>
                  <a:close/>
                  <a:moveTo>
                    <a:pt x="300" y="2968"/>
                  </a:moveTo>
                  <a:lnTo>
                    <a:pt x="300" y="2968"/>
                  </a:lnTo>
                  <a:lnTo>
                    <a:pt x="304" y="2964"/>
                  </a:lnTo>
                  <a:lnTo>
                    <a:pt x="304" y="2962"/>
                  </a:lnTo>
                  <a:lnTo>
                    <a:pt x="304" y="2960"/>
                  </a:lnTo>
                  <a:lnTo>
                    <a:pt x="300" y="2962"/>
                  </a:lnTo>
                  <a:lnTo>
                    <a:pt x="298" y="2964"/>
                  </a:lnTo>
                  <a:lnTo>
                    <a:pt x="296" y="2968"/>
                  </a:lnTo>
                  <a:lnTo>
                    <a:pt x="296" y="2970"/>
                  </a:lnTo>
                  <a:lnTo>
                    <a:pt x="300" y="2968"/>
                  </a:lnTo>
                  <a:close/>
                  <a:moveTo>
                    <a:pt x="290" y="2888"/>
                  </a:moveTo>
                  <a:lnTo>
                    <a:pt x="290" y="2888"/>
                  </a:lnTo>
                  <a:lnTo>
                    <a:pt x="294" y="2888"/>
                  </a:lnTo>
                  <a:lnTo>
                    <a:pt x="294" y="2886"/>
                  </a:lnTo>
                  <a:lnTo>
                    <a:pt x="292" y="2884"/>
                  </a:lnTo>
                  <a:lnTo>
                    <a:pt x="290" y="2884"/>
                  </a:lnTo>
                  <a:lnTo>
                    <a:pt x="282" y="2888"/>
                  </a:lnTo>
                  <a:lnTo>
                    <a:pt x="280" y="2888"/>
                  </a:lnTo>
                  <a:lnTo>
                    <a:pt x="282" y="2890"/>
                  </a:lnTo>
                  <a:lnTo>
                    <a:pt x="290" y="2888"/>
                  </a:lnTo>
                  <a:close/>
                  <a:moveTo>
                    <a:pt x="250" y="2970"/>
                  </a:moveTo>
                  <a:lnTo>
                    <a:pt x="250" y="2970"/>
                  </a:lnTo>
                  <a:lnTo>
                    <a:pt x="250" y="2972"/>
                  </a:lnTo>
                  <a:lnTo>
                    <a:pt x="248" y="2974"/>
                  </a:lnTo>
                  <a:lnTo>
                    <a:pt x="248" y="2978"/>
                  </a:lnTo>
                  <a:lnTo>
                    <a:pt x="252" y="2980"/>
                  </a:lnTo>
                  <a:lnTo>
                    <a:pt x="254" y="2980"/>
                  </a:lnTo>
                  <a:lnTo>
                    <a:pt x="260" y="2974"/>
                  </a:lnTo>
                  <a:lnTo>
                    <a:pt x="262" y="2972"/>
                  </a:lnTo>
                  <a:lnTo>
                    <a:pt x="262" y="2968"/>
                  </a:lnTo>
                  <a:lnTo>
                    <a:pt x="262" y="2964"/>
                  </a:lnTo>
                  <a:lnTo>
                    <a:pt x="260" y="2962"/>
                  </a:lnTo>
                  <a:lnTo>
                    <a:pt x="256" y="2962"/>
                  </a:lnTo>
                  <a:lnTo>
                    <a:pt x="250" y="2966"/>
                  </a:lnTo>
                  <a:lnTo>
                    <a:pt x="248" y="2966"/>
                  </a:lnTo>
                  <a:lnTo>
                    <a:pt x="250" y="2970"/>
                  </a:lnTo>
                  <a:close/>
                  <a:moveTo>
                    <a:pt x="540" y="3562"/>
                  </a:moveTo>
                  <a:lnTo>
                    <a:pt x="540" y="3562"/>
                  </a:lnTo>
                  <a:lnTo>
                    <a:pt x="544" y="3562"/>
                  </a:lnTo>
                  <a:lnTo>
                    <a:pt x="548" y="3562"/>
                  </a:lnTo>
                  <a:lnTo>
                    <a:pt x="554" y="3560"/>
                  </a:lnTo>
                  <a:lnTo>
                    <a:pt x="554" y="3558"/>
                  </a:lnTo>
                  <a:lnTo>
                    <a:pt x="552" y="3558"/>
                  </a:lnTo>
                  <a:lnTo>
                    <a:pt x="546" y="3558"/>
                  </a:lnTo>
                  <a:lnTo>
                    <a:pt x="542" y="3560"/>
                  </a:lnTo>
                  <a:lnTo>
                    <a:pt x="540" y="3562"/>
                  </a:lnTo>
                  <a:close/>
                  <a:moveTo>
                    <a:pt x="560" y="3548"/>
                  </a:moveTo>
                  <a:lnTo>
                    <a:pt x="560" y="3548"/>
                  </a:lnTo>
                  <a:lnTo>
                    <a:pt x="558" y="3550"/>
                  </a:lnTo>
                  <a:lnTo>
                    <a:pt x="556" y="3548"/>
                  </a:lnTo>
                  <a:lnTo>
                    <a:pt x="554" y="3550"/>
                  </a:lnTo>
                  <a:lnTo>
                    <a:pt x="552" y="3552"/>
                  </a:lnTo>
                  <a:lnTo>
                    <a:pt x="554" y="3554"/>
                  </a:lnTo>
                  <a:lnTo>
                    <a:pt x="560" y="3556"/>
                  </a:lnTo>
                  <a:lnTo>
                    <a:pt x="562" y="3556"/>
                  </a:lnTo>
                  <a:lnTo>
                    <a:pt x="564" y="3556"/>
                  </a:lnTo>
                  <a:lnTo>
                    <a:pt x="562" y="3548"/>
                  </a:lnTo>
                  <a:lnTo>
                    <a:pt x="560" y="3544"/>
                  </a:lnTo>
                  <a:lnTo>
                    <a:pt x="560" y="3546"/>
                  </a:lnTo>
                  <a:lnTo>
                    <a:pt x="560" y="3548"/>
                  </a:lnTo>
                  <a:close/>
                  <a:moveTo>
                    <a:pt x="556" y="3506"/>
                  </a:moveTo>
                  <a:lnTo>
                    <a:pt x="556" y="3506"/>
                  </a:lnTo>
                  <a:lnTo>
                    <a:pt x="530" y="3504"/>
                  </a:lnTo>
                  <a:lnTo>
                    <a:pt x="522" y="3504"/>
                  </a:lnTo>
                  <a:lnTo>
                    <a:pt x="522" y="3506"/>
                  </a:lnTo>
                  <a:lnTo>
                    <a:pt x="526" y="3508"/>
                  </a:lnTo>
                  <a:lnTo>
                    <a:pt x="528" y="3510"/>
                  </a:lnTo>
                  <a:lnTo>
                    <a:pt x="528" y="3512"/>
                  </a:lnTo>
                  <a:lnTo>
                    <a:pt x="528" y="3516"/>
                  </a:lnTo>
                  <a:lnTo>
                    <a:pt x="530" y="3522"/>
                  </a:lnTo>
                  <a:lnTo>
                    <a:pt x="532" y="3524"/>
                  </a:lnTo>
                  <a:lnTo>
                    <a:pt x="536" y="3524"/>
                  </a:lnTo>
                  <a:lnTo>
                    <a:pt x="546" y="3524"/>
                  </a:lnTo>
                  <a:lnTo>
                    <a:pt x="550" y="3524"/>
                  </a:lnTo>
                  <a:lnTo>
                    <a:pt x="550" y="3522"/>
                  </a:lnTo>
                  <a:lnTo>
                    <a:pt x="550" y="3520"/>
                  </a:lnTo>
                  <a:lnTo>
                    <a:pt x="554" y="3518"/>
                  </a:lnTo>
                  <a:lnTo>
                    <a:pt x="556" y="3520"/>
                  </a:lnTo>
                  <a:lnTo>
                    <a:pt x="558" y="3524"/>
                  </a:lnTo>
                  <a:lnTo>
                    <a:pt x="558" y="3526"/>
                  </a:lnTo>
                  <a:lnTo>
                    <a:pt x="562" y="3528"/>
                  </a:lnTo>
                  <a:lnTo>
                    <a:pt x="566" y="3526"/>
                  </a:lnTo>
                  <a:lnTo>
                    <a:pt x="568" y="3524"/>
                  </a:lnTo>
                  <a:lnTo>
                    <a:pt x="572" y="3514"/>
                  </a:lnTo>
                  <a:lnTo>
                    <a:pt x="572" y="3512"/>
                  </a:lnTo>
                  <a:lnTo>
                    <a:pt x="572" y="3508"/>
                  </a:lnTo>
                  <a:lnTo>
                    <a:pt x="568" y="3506"/>
                  </a:lnTo>
                  <a:lnTo>
                    <a:pt x="562" y="3506"/>
                  </a:lnTo>
                  <a:lnTo>
                    <a:pt x="556" y="3506"/>
                  </a:lnTo>
                  <a:close/>
                  <a:moveTo>
                    <a:pt x="522" y="3532"/>
                  </a:moveTo>
                  <a:lnTo>
                    <a:pt x="522" y="3532"/>
                  </a:lnTo>
                  <a:lnTo>
                    <a:pt x="516" y="3528"/>
                  </a:lnTo>
                  <a:lnTo>
                    <a:pt x="520" y="3528"/>
                  </a:lnTo>
                  <a:lnTo>
                    <a:pt x="524" y="3526"/>
                  </a:lnTo>
                  <a:lnTo>
                    <a:pt x="524" y="3524"/>
                  </a:lnTo>
                  <a:lnTo>
                    <a:pt x="518" y="3520"/>
                  </a:lnTo>
                  <a:lnTo>
                    <a:pt x="510" y="3520"/>
                  </a:lnTo>
                  <a:lnTo>
                    <a:pt x="506" y="3520"/>
                  </a:lnTo>
                  <a:lnTo>
                    <a:pt x="506" y="3518"/>
                  </a:lnTo>
                  <a:lnTo>
                    <a:pt x="514" y="3516"/>
                  </a:lnTo>
                  <a:lnTo>
                    <a:pt x="520" y="3514"/>
                  </a:lnTo>
                  <a:lnTo>
                    <a:pt x="520" y="3512"/>
                  </a:lnTo>
                  <a:lnTo>
                    <a:pt x="520" y="3510"/>
                  </a:lnTo>
                  <a:lnTo>
                    <a:pt x="518" y="3508"/>
                  </a:lnTo>
                  <a:lnTo>
                    <a:pt x="512" y="3506"/>
                  </a:lnTo>
                  <a:lnTo>
                    <a:pt x="504" y="3506"/>
                  </a:lnTo>
                  <a:lnTo>
                    <a:pt x="498" y="3508"/>
                  </a:lnTo>
                  <a:lnTo>
                    <a:pt x="490" y="3508"/>
                  </a:lnTo>
                  <a:lnTo>
                    <a:pt x="486" y="3508"/>
                  </a:lnTo>
                  <a:lnTo>
                    <a:pt x="478" y="3510"/>
                  </a:lnTo>
                  <a:lnTo>
                    <a:pt x="462" y="3514"/>
                  </a:lnTo>
                  <a:lnTo>
                    <a:pt x="454" y="3516"/>
                  </a:lnTo>
                  <a:lnTo>
                    <a:pt x="454" y="3518"/>
                  </a:lnTo>
                  <a:lnTo>
                    <a:pt x="464" y="3524"/>
                  </a:lnTo>
                  <a:lnTo>
                    <a:pt x="466" y="3526"/>
                  </a:lnTo>
                  <a:lnTo>
                    <a:pt x="462" y="3528"/>
                  </a:lnTo>
                  <a:lnTo>
                    <a:pt x="470" y="3532"/>
                  </a:lnTo>
                  <a:lnTo>
                    <a:pt x="476" y="3534"/>
                  </a:lnTo>
                  <a:lnTo>
                    <a:pt x="480" y="3536"/>
                  </a:lnTo>
                  <a:lnTo>
                    <a:pt x="486" y="3540"/>
                  </a:lnTo>
                  <a:lnTo>
                    <a:pt x="490" y="3540"/>
                  </a:lnTo>
                  <a:lnTo>
                    <a:pt x="490" y="3538"/>
                  </a:lnTo>
                  <a:lnTo>
                    <a:pt x="482" y="3530"/>
                  </a:lnTo>
                  <a:lnTo>
                    <a:pt x="480" y="3526"/>
                  </a:lnTo>
                  <a:lnTo>
                    <a:pt x="482" y="3524"/>
                  </a:lnTo>
                  <a:lnTo>
                    <a:pt x="486" y="3524"/>
                  </a:lnTo>
                  <a:lnTo>
                    <a:pt x="490" y="3524"/>
                  </a:lnTo>
                  <a:lnTo>
                    <a:pt x="494" y="3524"/>
                  </a:lnTo>
                  <a:lnTo>
                    <a:pt x="498" y="3524"/>
                  </a:lnTo>
                  <a:lnTo>
                    <a:pt x="500" y="3524"/>
                  </a:lnTo>
                  <a:lnTo>
                    <a:pt x="496" y="3532"/>
                  </a:lnTo>
                  <a:lnTo>
                    <a:pt x="496" y="3536"/>
                  </a:lnTo>
                  <a:lnTo>
                    <a:pt x="500" y="3540"/>
                  </a:lnTo>
                  <a:lnTo>
                    <a:pt x="502" y="3540"/>
                  </a:lnTo>
                  <a:lnTo>
                    <a:pt x="506" y="3538"/>
                  </a:lnTo>
                  <a:lnTo>
                    <a:pt x="510" y="3536"/>
                  </a:lnTo>
                  <a:lnTo>
                    <a:pt x="512" y="3538"/>
                  </a:lnTo>
                  <a:lnTo>
                    <a:pt x="514" y="3540"/>
                  </a:lnTo>
                  <a:lnTo>
                    <a:pt x="518" y="3540"/>
                  </a:lnTo>
                  <a:lnTo>
                    <a:pt x="522" y="3542"/>
                  </a:lnTo>
                  <a:lnTo>
                    <a:pt x="522" y="3544"/>
                  </a:lnTo>
                  <a:lnTo>
                    <a:pt x="524" y="3548"/>
                  </a:lnTo>
                  <a:lnTo>
                    <a:pt x="526" y="3548"/>
                  </a:lnTo>
                  <a:lnTo>
                    <a:pt x="528" y="3550"/>
                  </a:lnTo>
                  <a:lnTo>
                    <a:pt x="532" y="3554"/>
                  </a:lnTo>
                  <a:lnTo>
                    <a:pt x="534" y="3552"/>
                  </a:lnTo>
                  <a:lnTo>
                    <a:pt x="534" y="3548"/>
                  </a:lnTo>
                  <a:lnTo>
                    <a:pt x="534" y="3544"/>
                  </a:lnTo>
                  <a:lnTo>
                    <a:pt x="532" y="3542"/>
                  </a:lnTo>
                  <a:lnTo>
                    <a:pt x="532" y="3538"/>
                  </a:lnTo>
                  <a:lnTo>
                    <a:pt x="530" y="3536"/>
                  </a:lnTo>
                  <a:lnTo>
                    <a:pt x="522" y="3532"/>
                  </a:lnTo>
                  <a:close/>
                  <a:moveTo>
                    <a:pt x="476" y="3508"/>
                  </a:moveTo>
                  <a:lnTo>
                    <a:pt x="476" y="3508"/>
                  </a:lnTo>
                  <a:lnTo>
                    <a:pt x="484" y="3506"/>
                  </a:lnTo>
                  <a:lnTo>
                    <a:pt x="484" y="3504"/>
                  </a:lnTo>
                  <a:lnTo>
                    <a:pt x="472" y="3502"/>
                  </a:lnTo>
                  <a:lnTo>
                    <a:pt x="464" y="3502"/>
                  </a:lnTo>
                  <a:lnTo>
                    <a:pt x="458" y="3502"/>
                  </a:lnTo>
                  <a:lnTo>
                    <a:pt x="450" y="3506"/>
                  </a:lnTo>
                  <a:lnTo>
                    <a:pt x="448" y="3508"/>
                  </a:lnTo>
                  <a:lnTo>
                    <a:pt x="456" y="3510"/>
                  </a:lnTo>
                  <a:lnTo>
                    <a:pt x="462" y="3510"/>
                  </a:lnTo>
                  <a:lnTo>
                    <a:pt x="476" y="3508"/>
                  </a:lnTo>
                  <a:close/>
                  <a:moveTo>
                    <a:pt x="572" y="3528"/>
                  </a:moveTo>
                  <a:lnTo>
                    <a:pt x="572" y="3528"/>
                  </a:lnTo>
                  <a:lnTo>
                    <a:pt x="574" y="3530"/>
                  </a:lnTo>
                  <a:lnTo>
                    <a:pt x="578" y="3530"/>
                  </a:lnTo>
                  <a:lnTo>
                    <a:pt x="580" y="3528"/>
                  </a:lnTo>
                  <a:lnTo>
                    <a:pt x="582" y="3524"/>
                  </a:lnTo>
                  <a:lnTo>
                    <a:pt x="580" y="3522"/>
                  </a:lnTo>
                  <a:lnTo>
                    <a:pt x="578" y="3522"/>
                  </a:lnTo>
                  <a:lnTo>
                    <a:pt x="574" y="3524"/>
                  </a:lnTo>
                  <a:lnTo>
                    <a:pt x="572" y="3528"/>
                  </a:lnTo>
                  <a:close/>
                  <a:moveTo>
                    <a:pt x="636" y="3486"/>
                  </a:moveTo>
                  <a:lnTo>
                    <a:pt x="636" y="3486"/>
                  </a:lnTo>
                  <a:lnTo>
                    <a:pt x="628" y="3488"/>
                  </a:lnTo>
                  <a:lnTo>
                    <a:pt x="622" y="3486"/>
                  </a:lnTo>
                  <a:lnTo>
                    <a:pt x="616" y="3484"/>
                  </a:lnTo>
                  <a:lnTo>
                    <a:pt x="610" y="3482"/>
                  </a:lnTo>
                  <a:lnTo>
                    <a:pt x="602" y="3478"/>
                  </a:lnTo>
                  <a:lnTo>
                    <a:pt x="594" y="3470"/>
                  </a:lnTo>
                  <a:lnTo>
                    <a:pt x="584" y="3462"/>
                  </a:lnTo>
                  <a:lnTo>
                    <a:pt x="574" y="3456"/>
                  </a:lnTo>
                  <a:lnTo>
                    <a:pt x="562" y="3448"/>
                  </a:lnTo>
                  <a:lnTo>
                    <a:pt x="548" y="3436"/>
                  </a:lnTo>
                  <a:lnTo>
                    <a:pt x="538" y="3424"/>
                  </a:lnTo>
                  <a:lnTo>
                    <a:pt x="532" y="3414"/>
                  </a:lnTo>
                  <a:lnTo>
                    <a:pt x="530" y="3404"/>
                  </a:lnTo>
                  <a:lnTo>
                    <a:pt x="528" y="3404"/>
                  </a:lnTo>
                  <a:lnTo>
                    <a:pt x="522" y="3402"/>
                  </a:lnTo>
                  <a:lnTo>
                    <a:pt x="516" y="3402"/>
                  </a:lnTo>
                  <a:lnTo>
                    <a:pt x="514" y="3400"/>
                  </a:lnTo>
                  <a:lnTo>
                    <a:pt x="512" y="3396"/>
                  </a:lnTo>
                  <a:lnTo>
                    <a:pt x="516" y="3390"/>
                  </a:lnTo>
                  <a:lnTo>
                    <a:pt x="520" y="3386"/>
                  </a:lnTo>
                  <a:lnTo>
                    <a:pt x="522" y="3386"/>
                  </a:lnTo>
                  <a:lnTo>
                    <a:pt x="524" y="3390"/>
                  </a:lnTo>
                  <a:lnTo>
                    <a:pt x="524" y="3392"/>
                  </a:lnTo>
                  <a:lnTo>
                    <a:pt x="526" y="3394"/>
                  </a:lnTo>
                  <a:lnTo>
                    <a:pt x="528" y="3392"/>
                  </a:lnTo>
                  <a:lnTo>
                    <a:pt x="528" y="3388"/>
                  </a:lnTo>
                  <a:lnTo>
                    <a:pt x="524" y="3380"/>
                  </a:lnTo>
                  <a:lnTo>
                    <a:pt x="510" y="3364"/>
                  </a:lnTo>
                  <a:lnTo>
                    <a:pt x="510" y="3502"/>
                  </a:lnTo>
                  <a:lnTo>
                    <a:pt x="518" y="3498"/>
                  </a:lnTo>
                  <a:lnTo>
                    <a:pt x="520" y="3496"/>
                  </a:lnTo>
                  <a:lnTo>
                    <a:pt x="522" y="3496"/>
                  </a:lnTo>
                  <a:lnTo>
                    <a:pt x="530" y="3498"/>
                  </a:lnTo>
                  <a:lnTo>
                    <a:pt x="544" y="3500"/>
                  </a:lnTo>
                  <a:lnTo>
                    <a:pt x="560" y="3502"/>
                  </a:lnTo>
                  <a:lnTo>
                    <a:pt x="576" y="3504"/>
                  </a:lnTo>
                  <a:lnTo>
                    <a:pt x="584" y="3506"/>
                  </a:lnTo>
                  <a:lnTo>
                    <a:pt x="588" y="3508"/>
                  </a:lnTo>
                  <a:lnTo>
                    <a:pt x="596" y="3512"/>
                  </a:lnTo>
                  <a:lnTo>
                    <a:pt x="598" y="3510"/>
                  </a:lnTo>
                  <a:lnTo>
                    <a:pt x="602" y="3508"/>
                  </a:lnTo>
                  <a:lnTo>
                    <a:pt x="606" y="3506"/>
                  </a:lnTo>
                  <a:lnTo>
                    <a:pt x="614" y="3506"/>
                  </a:lnTo>
                  <a:lnTo>
                    <a:pt x="620" y="3502"/>
                  </a:lnTo>
                  <a:lnTo>
                    <a:pt x="624" y="3500"/>
                  </a:lnTo>
                  <a:lnTo>
                    <a:pt x="626" y="3502"/>
                  </a:lnTo>
                  <a:lnTo>
                    <a:pt x="630" y="3506"/>
                  </a:lnTo>
                  <a:lnTo>
                    <a:pt x="632" y="3504"/>
                  </a:lnTo>
                  <a:lnTo>
                    <a:pt x="634" y="3502"/>
                  </a:lnTo>
                  <a:lnTo>
                    <a:pt x="638" y="3502"/>
                  </a:lnTo>
                  <a:lnTo>
                    <a:pt x="640" y="3502"/>
                  </a:lnTo>
                  <a:lnTo>
                    <a:pt x="642" y="3502"/>
                  </a:lnTo>
                  <a:lnTo>
                    <a:pt x="646" y="3494"/>
                  </a:lnTo>
                  <a:lnTo>
                    <a:pt x="648" y="3488"/>
                  </a:lnTo>
                  <a:lnTo>
                    <a:pt x="648" y="3486"/>
                  </a:lnTo>
                  <a:lnTo>
                    <a:pt x="642" y="3486"/>
                  </a:lnTo>
                  <a:lnTo>
                    <a:pt x="636" y="3486"/>
                  </a:lnTo>
                  <a:close/>
                  <a:moveTo>
                    <a:pt x="436" y="3502"/>
                  </a:moveTo>
                  <a:lnTo>
                    <a:pt x="436" y="3502"/>
                  </a:lnTo>
                  <a:lnTo>
                    <a:pt x="428" y="3504"/>
                  </a:lnTo>
                  <a:lnTo>
                    <a:pt x="426" y="3506"/>
                  </a:lnTo>
                  <a:lnTo>
                    <a:pt x="420" y="3506"/>
                  </a:lnTo>
                  <a:lnTo>
                    <a:pt x="414" y="3506"/>
                  </a:lnTo>
                  <a:lnTo>
                    <a:pt x="414" y="3508"/>
                  </a:lnTo>
                  <a:lnTo>
                    <a:pt x="414" y="3510"/>
                  </a:lnTo>
                  <a:lnTo>
                    <a:pt x="416" y="3514"/>
                  </a:lnTo>
                  <a:lnTo>
                    <a:pt x="418" y="3514"/>
                  </a:lnTo>
                  <a:lnTo>
                    <a:pt x="428" y="3516"/>
                  </a:lnTo>
                  <a:lnTo>
                    <a:pt x="430" y="3516"/>
                  </a:lnTo>
                  <a:lnTo>
                    <a:pt x="432" y="3518"/>
                  </a:lnTo>
                  <a:lnTo>
                    <a:pt x="432" y="3520"/>
                  </a:lnTo>
                  <a:lnTo>
                    <a:pt x="432" y="3522"/>
                  </a:lnTo>
                  <a:lnTo>
                    <a:pt x="436" y="3522"/>
                  </a:lnTo>
                  <a:lnTo>
                    <a:pt x="442" y="3518"/>
                  </a:lnTo>
                  <a:lnTo>
                    <a:pt x="442" y="3516"/>
                  </a:lnTo>
                  <a:lnTo>
                    <a:pt x="442" y="3512"/>
                  </a:lnTo>
                  <a:lnTo>
                    <a:pt x="438" y="3512"/>
                  </a:lnTo>
                  <a:lnTo>
                    <a:pt x="432" y="3510"/>
                  </a:lnTo>
                  <a:lnTo>
                    <a:pt x="434" y="3508"/>
                  </a:lnTo>
                  <a:lnTo>
                    <a:pt x="438" y="3508"/>
                  </a:lnTo>
                  <a:lnTo>
                    <a:pt x="442" y="3506"/>
                  </a:lnTo>
                  <a:lnTo>
                    <a:pt x="444" y="3504"/>
                  </a:lnTo>
                  <a:lnTo>
                    <a:pt x="440" y="3504"/>
                  </a:lnTo>
                  <a:lnTo>
                    <a:pt x="436" y="3502"/>
                  </a:lnTo>
                  <a:close/>
                  <a:moveTo>
                    <a:pt x="290" y="2874"/>
                  </a:moveTo>
                  <a:lnTo>
                    <a:pt x="290" y="2874"/>
                  </a:lnTo>
                  <a:lnTo>
                    <a:pt x="292" y="2876"/>
                  </a:lnTo>
                  <a:lnTo>
                    <a:pt x="294" y="2874"/>
                  </a:lnTo>
                  <a:lnTo>
                    <a:pt x="294" y="2872"/>
                  </a:lnTo>
                  <a:lnTo>
                    <a:pt x="294" y="2870"/>
                  </a:lnTo>
                  <a:lnTo>
                    <a:pt x="290" y="2868"/>
                  </a:lnTo>
                  <a:lnTo>
                    <a:pt x="290" y="2874"/>
                  </a:lnTo>
                  <a:close/>
                  <a:moveTo>
                    <a:pt x="592" y="3524"/>
                  </a:moveTo>
                  <a:lnTo>
                    <a:pt x="592" y="3524"/>
                  </a:lnTo>
                  <a:lnTo>
                    <a:pt x="596" y="3524"/>
                  </a:lnTo>
                  <a:lnTo>
                    <a:pt x="598" y="3524"/>
                  </a:lnTo>
                  <a:lnTo>
                    <a:pt x="598" y="3522"/>
                  </a:lnTo>
                  <a:lnTo>
                    <a:pt x="596" y="3518"/>
                  </a:lnTo>
                  <a:lnTo>
                    <a:pt x="594" y="3518"/>
                  </a:lnTo>
                  <a:lnTo>
                    <a:pt x="590" y="3520"/>
                  </a:lnTo>
                  <a:lnTo>
                    <a:pt x="590" y="3522"/>
                  </a:lnTo>
                  <a:lnTo>
                    <a:pt x="592" y="3524"/>
                  </a:lnTo>
                  <a:close/>
                  <a:moveTo>
                    <a:pt x="310" y="3406"/>
                  </a:moveTo>
                  <a:lnTo>
                    <a:pt x="310" y="3406"/>
                  </a:lnTo>
                  <a:lnTo>
                    <a:pt x="314" y="3406"/>
                  </a:lnTo>
                  <a:lnTo>
                    <a:pt x="318" y="3406"/>
                  </a:lnTo>
                  <a:lnTo>
                    <a:pt x="322" y="3406"/>
                  </a:lnTo>
                  <a:lnTo>
                    <a:pt x="326" y="3408"/>
                  </a:lnTo>
                  <a:lnTo>
                    <a:pt x="328" y="3408"/>
                  </a:lnTo>
                  <a:lnTo>
                    <a:pt x="324" y="3402"/>
                  </a:lnTo>
                  <a:lnTo>
                    <a:pt x="318" y="3396"/>
                  </a:lnTo>
                  <a:lnTo>
                    <a:pt x="316" y="3394"/>
                  </a:lnTo>
                  <a:lnTo>
                    <a:pt x="314" y="3394"/>
                  </a:lnTo>
                  <a:lnTo>
                    <a:pt x="312" y="3394"/>
                  </a:lnTo>
                  <a:lnTo>
                    <a:pt x="310" y="3392"/>
                  </a:lnTo>
                  <a:lnTo>
                    <a:pt x="308" y="3390"/>
                  </a:lnTo>
                  <a:lnTo>
                    <a:pt x="306" y="3392"/>
                  </a:lnTo>
                  <a:lnTo>
                    <a:pt x="304" y="3390"/>
                  </a:lnTo>
                  <a:lnTo>
                    <a:pt x="294" y="3384"/>
                  </a:lnTo>
                  <a:lnTo>
                    <a:pt x="284" y="3382"/>
                  </a:lnTo>
                  <a:lnTo>
                    <a:pt x="280" y="3378"/>
                  </a:lnTo>
                  <a:lnTo>
                    <a:pt x="274" y="3374"/>
                  </a:lnTo>
                  <a:lnTo>
                    <a:pt x="268" y="3370"/>
                  </a:lnTo>
                  <a:lnTo>
                    <a:pt x="264" y="3368"/>
                  </a:lnTo>
                  <a:lnTo>
                    <a:pt x="262" y="3370"/>
                  </a:lnTo>
                  <a:lnTo>
                    <a:pt x="266" y="3374"/>
                  </a:lnTo>
                  <a:lnTo>
                    <a:pt x="270" y="3376"/>
                  </a:lnTo>
                  <a:lnTo>
                    <a:pt x="270" y="3380"/>
                  </a:lnTo>
                  <a:lnTo>
                    <a:pt x="268" y="3380"/>
                  </a:lnTo>
                  <a:lnTo>
                    <a:pt x="272" y="3382"/>
                  </a:lnTo>
                  <a:lnTo>
                    <a:pt x="276" y="3384"/>
                  </a:lnTo>
                  <a:lnTo>
                    <a:pt x="278" y="3388"/>
                  </a:lnTo>
                  <a:lnTo>
                    <a:pt x="282" y="3390"/>
                  </a:lnTo>
                  <a:lnTo>
                    <a:pt x="288" y="3392"/>
                  </a:lnTo>
                  <a:lnTo>
                    <a:pt x="294" y="3392"/>
                  </a:lnTo>
                  <a:lnTo>
                    <a:pt x="296" y="3394"/>
                  </a:lnTo>
                  <a:lnTo>
                    <a:pt x="300" y="3396"/>
                  </a:lnTo>
                  <a:lnTo>
                    <a:pt x="302" y="3398"/>
                  </a:lnTo>
                  <a:lnTo>
                    <a:pt x="304" y="3398"/>
                  </a:lnTo>
                  <a:lnTo>
                    <a:pt x="308" y="3398"/>
                  </a:lnTo>
                  <a:lnTo>
                    <a:pt x="310" y="3400"/>
                  </a:lnTo>
                  <a:lnTo>
                    <a:pt x="310" y="3402"/>
                  </a:lnTo>
                  <a:lnTo>
                    <a:pt x="310" y="3404"/>
                  </a:lnTo>
                  <a:lnTo>
                    <a:pt x="310" y="3406"/>
                  </a:lnTo>
                  <a:close/>
                  <a:moveTo>
                    <a:pt x="262" y="3306"/>
                  </a:moveTo>
                  <a:lnTo>
                    <a:pt x="262" y="3306"/>
                  </a:lnTo>
                  <a:lnTo>
                    <a:pt x="260" y="3302"/>
                  </a:lnTo>
                  <a:lnTo>
                    <a:pt x="258" y="3302"/>
                  </a:lnTo>
                  <a:lnTo>
                    <a:pt x="258" y="3304"/>
                  </a:lnTo>
                  <a:lnTo>
                    <a:pt x="258" y="3310"/>
                  </a:lnTo>
                  <a:lnTo>
                    <a:pt x="258" y="3314"/>
                  </a:lnTo>
                  <a:lnTo>
                    <a:pt x="254" y="3308"/>
                  </a:lnTo>
                  <a:lnTo>
                    <a:pt x="252" y="3308"/>
                  </a:lnTo>
                  <a:lnTo>
                    <a:pt x="250" y="3310"/>
                  </a:lnTo>
                  <a:lnTo>
                    <a:pt x="248" y="3314"/>
                  </a:lnTo>
                  <a:lnTo>
                    <a:pt x="250" y="3318"/>
                  </a:lnTo>
                  <a:lnTo>
                    <a:pt x="252" y="3320"/>
                  </a:lnTo>
                  <a:lnTo>
                    <a:pt x="252" y="3322"/>
                  </a:lnTo>
                  <a:lnTo>
                    <a:pt x="250" y="3324"/>
                  </a:lnTo>
                  <a:lnTo>
                    <a:pt x="252" y="3328"/>
                  </a:lnTo>
                  <a:lnTo>
                    <a:pt x="252" y="3332"/>
                  </a:lnTo>
                  <a:lnTo>
                    <a:pt x="254" y="3332"/>
                  </a:lnTo>
                  <a:lnTo>
                    <a:pt x="258" y="3324"/>
                  </a:lnTo>
                  <a:lnTo>
                    <a:pt x="260" y="3314"/>
                  </a:lnTo>
                  <a:lnTo>
                    <a:pt x="262" y="3310"/>
                  </a:lnTo>
                  <a:lnTo>
                    <a:pt x="262" y="3306"/>
                  </a:lnTo>
                  <a:close/>
                  <a:moveTo>
                    <a:pt x="284" y="3406"/>
                  </a:moveTo>
                  <a:lnTo>
                    <a:pt x="284" y="3406"/>
                  </a:lnTo>
                  <a:lnTo>
                    <a:pt x="286" y="3406"/>
                  </a:lnTo>
                  <a:lnTo>
                    <a:pt x="288" y="3404"/>
                  </a:lnTo>
                  <a:lnTo>
                    <a:pt x="290" y="3402"/>
                  </a:lnTo>
                  <a:lnTo>
                    <a:pt x="290" y="3400"/>
                  </a:lnTo>
                  <a:lnTo>
                    <a:pt x="286" y="3398"/>
                  </a:lnTo>
                  <a:lnTo>
                    <a:pt x="284" y="3400"/>
                  </a:lnTo>
                  <a:lnTo>
                    <a:pt x="284" y="3404"/>
                  </a:lnTo>
                  <a:lnTo>
                    <a:pt x="284" y="3406"/>
                  </a:lnTo>
                  <a:close/>
                  <a:moveTo>
                    <a:pt x="268" y="3336"/>
                  </a:moveTo>
                  <a:lnTo>
                    <a:pt x="268" y="3336"/>
                  </a:lnTo>
                  <a:lnTo>
                    <a:pt x="260" y="3336"/>
                  </a:lnTo>
                  <a:lnTo>
                    <a:pt x="258" y="3336"/>
                  </a:lnTo>
                  <a:lnTo>
                    <a:pt x="256" y="3338"/>
                  </a:lnTo>
                  <a:lnTo>
                    <a:pt x="258" y="3340"/>
                  </a:lnTo>
                  <a:lnTo>
                    <a:pt x="262" y="3342"/>
                  </a:lnTo>
                  <a:lnTo>
                    <a:pt x="264" y="3342"/>
                  </a:lnTo>
                  <a:lnTo>
                    <a:pt x="268" y="3340"/>
                  </a:lnTo>
                  <a:lnTo>
                    <a:pt x="268" y="3338"/>
                  </a:lnTo>
                  <a:lnTo>
                    <a:pt x="268" y="3336"/>
                  </a:lnTo>
                  <a:close/>
                  <a:moveTo>
                    <a:pt x="412" y="3500"/>
                  </a:moveTo>
                  <a:lnTo>
                    <a:pt x="412" y="3500"/>
                  </a:lnTo>
                  <a:lnTo>
                    <a:pt x="406" y="3498"/>
                  </a:lnTo>
                  <a:lnTo>
                    <a:pt x="402" y="3496"/>
                  </a:lnTo>
                  <a:lnTo>
                    <a:pt x="398" y="3498"/>
                  </a:lnTo>
                  <a:lnTo>
                    <a:pt x="396" y="3500"/>
                  </a:lnTo>
                  <a:lnTo>
                    <a:pt x="396" y="3502"/>
                  </a:lnTo>
                  <a:lnTo>
                    <a:pt x="398" y="3504"/>
                  </a:lnTo>
                  <a:lnTo>
                    <a:pt x="402" y="3502"/>
                  </a:lnTo>
                  <a:lnTo>
                    <a:pt x="406" y="3500"/>
                  </a:lnTo>
                  <a:lnTo>
                    <a:pt x="408" y="3502"/>
                  </a:lnTo>
                  <a:lnTo>
                    <a:pt x="410" y="3502"/>
                  </a:lnTo>
                  <a:lnTo>
                    <a:pt x="414" y="3504"/>
                  </a:lnTo>
                  <a:lnTo>
                    <a:pt x="414" y="3502"/>
                  </a:lnTo>
                  <a:lnTo>
                    <a:pt x="416" y="3500"/>
                  </a:lnTo>
                  <a:lnTo>
                    <a:pt x="414" y="3500"/>
                  </a:lnTo>
                  <a:lnTo>
                    <a:pt x="412" y="3500"/>
                  </a:lnTo>
                  <a:close/>
                  <a:moveTo>
                    <a:pt x="248" y="3284"/>
                  </a:moveTo>
                  <a:lnTo>
                    <a:pt x="248" y="3284"/>
                  </a:lnTo>
                  <a:lnTo>
                    <a:pt x="244" y="3282"/>
                  </a:lnTo>
                  <a:lnTo>
                    <a:pt x="244" y="3284"/>
                  </a:lnTo>
                  <a:lnTo>
                    <a:pt x="244" y="3292"/>
                  </a:lnTo>
                  <a:lnTo>
                    <a:pt x="240" y="3300"/>
                  </a:lnTo>
                  <a:lnTo>
                    <a:pt x="240" y="3302"/>
                  </a:lnTo>
                  <a:lnTo>
                    <a:pt x="244" y="3302"/>
                  </a:lnTo>
                  <a:lnTo>
                    <a:pt x="246" y="3300"/>
                  </a:lnTo>
                  <a:lnTo>
                    <a:pt x="246" y="3298"/>
                  </a:lnTo>
                  <a:lnTo>
                    <a:pt x="248" y="3294"/>
                  </a:lnTo>
                  <a:lnTo>
                    <a:pt x="248" y="3292"/>
                  </a:lnTo>
                  <a:lnTo>
                    <a:pt x="252" y="3288"/>
                  </a:lnTo>
                  <a:lnTo>
                    <a:pt x="248" y="3284"/>
                  </a:lnTo>
                  <a:close/>
                  <a:moveTo>
                    <a:pt x="376" y="3462"/>
                  </a:moveTo>
                  <a:lnTo>
                    <a:pt x="376" y="3462"/>
                  </a:lnTo>
                  <a:lnTo>
                    <a:pt x="376" y="3466"/>
                  </a:lnTo>
                  <a:lnTo>
                    <a:pt x="378" y="3468"/>
                  </a:lnTo>
                  <a:lnTo>
                    <a:pt x="380" y="3468"/>
                  </a:lnTo>
                  <a:lnTo>
                    <a:pt x="380" y="3464"/>
                  </a:lnTo>
                  <a:lnTo>
                    <a:pt x="380" y="3462"/>
                  </a:lnTo>
                  <a:lnTo>
                    <a:pt x="382" y="3462"/>
                  </a:lnTo>
                  <a:lnTo>
                    <a:pt x="384" y="3460"/>
                  </a:lnTo>
                  <a:lnTo>
                    <a:pt x="384" y="3456"/>
                  </a:lnTo>
                  <a:lnTo>
                    <a:pt x="386" y="3454"/>
                  </a:lnTo>
                  <a:lnTo>
                    <a:pt x="386" y="3452"/>
                  </a:lnTo>
                  <a:lnTo>
                    <a:pt x="386" y="3448"/>
                  </a:lnTo>
                  <a:lnTo>
                    <a:pt x="386" y="3444"/>
                  </a:lnTo>
                  <a:lnTo>
                    <a:pt x="386" y="3442"/>
                  </a:lnTo>
                  <a:lnTo>
                    <a:pt x="384" y="3440"/>
                  </a:lnTo>
                  <a:lnTo>
                    <a:pt x="378" y="3438"/>
                  </a:lnTo>
                  <a:lnTo>
                    <a:pt x="376" y="3438"/>
                  </a:lnTo>
                  <a:lnTo>
                    <a:pt x="374" y="3442"/>
                  </a:lnTo>
                  <a:lnTo>
                    <a:pt x="372" y="3444"/>
                  </a:lnTo>
                  <a:lnTo>
                    <a:pt x="370" y="3442"/>
                  </a:lnTo>
                  <a:lnTo>
                    <a:pt x="368" y="3442"/>
                  </a:lnTo>
                  <a:lnTo>
                    <a:pt x="364" y="3442"/>
                  </a:lnTo>
                  <a:lnTo>
                    <a:pt x="362" y="3444"/>
                  </a:lnTo>
                  <a:lnTo>
                    <a:pt x="362" y="3446"/>
                  </a:lnTo>
                  <a:lnTo>
                    <a:pt x="368" y="3452"/>
                  </a:lnTo>
                  <a:lnTo>
                    <a:pt x="374" y="3458"/>
                  </a:lnTo>
                  <a:lnTo>
                    <a:pt x="376" y="3460"/>
                  </a:lnTo>
                  <a:lnTo>
                    <a:pt x="376" y="3462"/>
                  </a:lnTo>
                  <a:close/>
                  <a:moveTo>
                    <a:pt x="360" y="3454"/>
                  </a:moveTo>
                  <a:lnTo>
                    <a:pt x="360" y="3454"/>
                  </a:lnTo>
                  <a:lnTo>
                    <a:pt x="358" y="3458"/>
                  </a:lnTo>
                  <a:lnTo>
                    <a:pt x="354" y="3458"/>
                  </a:lnTo>
                  <a:lnTo>
                    <a:pt x="352" y="3460"/>
                  </a:lnTo>
                  <a:lnTo>
                    <a:pt x="354" y="3462"/>
                  </a:lnTo>
                  <a:lnTo>
                    <a:pt x="356" y="3464"/>
                  </a:lnTo>
                  <a:lnTo>
                    <a:pt x="358" y="3464"/>
                  </a:lnTo>
                  <a:lnTo>
                    <a:pt x="364" y="3458"/>
                  </a:lnTo>
                  <a:lnTo>
                    <a:pt x="364" y="3456"/>
                  </a:lnTo>
                  <a:lnTo>
                    <a:pt x="364" y="3454"/>
                  </a:lnTo>
                  <a:lnTo>
                    <a:pt x="362" y="3452"/>
                  </a:lnTo>
                  <a:lnTo>
                    <a:pt x="360" y="3454"/>
                  </a:lnTo>
                  <a:close/>
                  <a:moveTo>
                    <a:pt x="390" y="3462"/>
                  </a:moveTo>
                  <a:lnTo>
                    <a:pt x="390" y="3462"/>
                  </a:lnTo>
                  <a:lnTo>
                    <a:pt x="394" y="3462"/>
                  </a:lnTo>
                  <a:lnTo>
                    <a:pt x="394" y="3460"/>
                  </a:lnTo>
                  <a:lnTo>
                    <a:pt x="396" y="3458"/>
                  </a:lnTo>
                  <a:lnTo>
                    <a:pt x="398" y="3460"/>
                  </a:lnTo>
                  <a:lnTo>
                    <a:pt x="402" y="3462"/>
                  </a:lnTo>
                  <a:lnTo>
                    <a:pt x="402" y="3464"/>
                  </a:lnTo>
                  <a:lnTo>
                    <a:pt x="402" y="3466"/>
                  </a:lnTo>
                  <a:lnTo>
                    <a:pt x="406" y="3468"/>
                  </a:lnTo>
                  <a:lnTo>
                    <a:pt x="410" y="3468"/>
                  </a:lnTo>
                  <a:lnTo>
                    <a:pt x="412" y="3466"/>
                  </a:lnTo>
                  <a:lnTo>
                    <a:pt x="412" y="3454"/>
                  </a:lnTo>
                  <a:lnTo>
                    <a:pt x="410" y="3450"/>
                  </a:lnTo>
                  <a:lnTo>
                    <a:pt x="408" y="3450"/>
                  </a:lnTo>
                  <a:lnTo>
                    <a:pt x="406" y="3450"/>
                  </a:lnTo>
                  <a:lnTo>
                    <a:pt x="402" y="3448"/>
                  </a:lnTo>
                  <a:lnTo>
                    <a:pt x="400" y="3444"/>
                  </a:lnTo>
                  <a:lnTo>
                    <a:pt x="394" y="3442"/>
                  </a:lnTo>
                  <a:lnTo>
                    <a:pt x="390" y="3444"/>
                  </a:lnTo>
                  <a:lnTo>
                    <a:pt x="388" y="3446"/>
                  </a:lnTo>
                  <a:lnTo>
                    <a:pt x="388" y="3448"/>
                  </a:lnTo>
                  <a:lnTo>
                    <a:pt x="390" y="3454"/>
                  </a:lnTo>
                  <a:lnTo>
                    <a:pt x="388" y="3456"/>
                  </a:lnTo>
                  <a:lnTo>
                    <a:pt x="388" y="3460"/>
                  </a:lnTo>
                  <a:lnTo>
                    <a:pt x="390" y="3462"/>
                  </a:lnTo>
                  <a:close/>
                  <a:moveTo>
                    <a:pt x="356" y="3450"/>
                  </a:moveTo>
                  <a:lnTo>
                    <a:pt x="356" y="3450"/>
                  </a:lnTo>
                  <a:lnTo>
                    <a:pt x="358" y="3450"/>
                  </a:lnTo>
                  <a:lnTo>
                    <a:pt x="360" y="3450"/>
                  </a:lnTo>
                  <a:lnTo>
                    <a:pt x="358" y="3444"/>
                  </a:lnTo>
                  <a:lnTo>
                    <a:pt x="358" y="3442"/>
                  </a:lnTo>
                  <a:lnTo>
                    <a:pt x="358" y="3440"/>
                  </a:lnTo>
                  <a:lnTo>
                    <a:pt x="362" y="3438"/>
                  </a:lnTo>
                  <a:lnTo>
                    <a:pt x="366" y="3436"/>
                  </a:lnTo>
                  <a:lnTo>
                    <a:pt x="366" y="3434"/>
                  </a:lnTo>
                  <a:lnTo>
                    <a:pt x="366" y="3432"/>
                  </a:lnTo>
                  <a:lnTo>
                    <a:pt x="362" y="3430"/>
                  </a:lnTo>
                  <a:lnTo>
                    <a:pt x="360" y="3430"/>
                  </a:lnTo>
                  <a:lnTo>
                    <a:pt x="358" y="3428"/>
                  </a:lnTo>
                  <a:lnTo>
                    <a:pt x="356" y="3426"/>
                  </a:lnTo>
                  <a:lnTo>
                    <a:pt x="354" y="3422"/>
                  </a:lnTo>
                  <a:lnTo>
                    <a:pt x="352" y="3420"/>
                  </a:lnTo>
                  <a:lnTo>
                    <a:pt x="348" y="3418"/>
                  </a:lnTo>
                  <a:lnTo>
                    <a:pt x="346" y="3420"/>
                  </a:lnTo>
                  <a:lnTo>
                    <a:pt x="344" y="3420"/>
                  </a:lnTo>
                  <a:lnTo>
                    <a:pt x="344" y="3418"/>
                  </a:lnTo>
                  <a:lnTo>
                    <a:pt x="342" y="3418"/>
                  </a:lnTo>
                  <a:lnTo>
                    <a:pt x="340" y="3420"/>
                  </a:lnTo>
                  <a:lnTo>
                    <a:pt x="338" y="3422"/>
                  </a:lnTo>
                  <a:lnTo>
                    <a:pt x="338" y="3418"/>
                  </a:lnTo>
                  <a:lnTo>
                    <a:pt x="336" y="3414"/>
                  </a:lnTo>
                  <a:lnTo>
                    <a:pt x="332" y="3410"/>
                  </a:lnTo>
                  <a:lnTo>
                    <a:pt x="328" y="3410"/>
                  </a:lnTo>
                  <a:lnTo>
                    <a:pt x="328" y="3412"/>
                  </a:lnTo>
                  <a:lnTo>
                    <a:pt x="328" y="3414"/>
                  </a:lnTo>
                  <a:lnTo>
                    <a:pt x="322" y="3414"/>
                  </a:lnTo>
                  <a:lnTo>
                    <a:pt x="320" y="3414"/>
                  </a:lnTo>
                  <a:lnTo>
                    <a:pt x="318" y="3414"/>
                  </a:lnTo>
                  <a:lnTo>
                    <a:pt x="320" y="3418"/>
                  </a:lnTo>
                  <a:lnTo>
                    <a:pt x="322" y="3422"/>
                  </a:lnTo>
                  <a:lnTo>
                    <a:pt x="320" y="3422"/>
                  </a:lnTo>
                  <a:lnTo>
                    <a:pt x="314" y="3420"/>
                  </a:lnTo>
                  <a:lnTo>
                    <a:pt x="310" y="3422"/>
                  </a:lnTo>
                  <a:lnTo>
                    <a:pt x="308" y="3424"/>
                  </a:lnTo>
                  <a:lnTo>
                    <a:pt x="308" y="3426"/>
                  </a:lnTo>
                  <a:lnTo>
                    <a:pt x="310" y="3428"/>
                  </a:lnTo>
                  <a:lnTo>
                    <a:pt x="312" y="3430"/>
                  </a:lnTo>
                  <a:lnTo>
                    <a:pt x="312" y="3432"/>
                  </a:lnTo>
                  <a:lnTo>
                    <a:pt x="316" y="3432"/>
                  </a:lnTo>
                  <a:lnTo>
                    <a:pt x="320" y="3430"/>
                  </a:lnTo>
                  <a:lnTo>
                    <a:pt x="322" y="3432"/>
                  </a:lnTo>
                  <a:lnTo>
                    <a:pt x="322" y="3434"/>
                  </a:lnTo>
                  <a:lnTo>
                    <a:pt x="322" y="3442"/>
                  </a:lnTo>
                  <a:lnTo>
                    <a:pt x="324" y="3444"/>
                  </a:lnTo>
                  <a:lnTo>
                    <a:pt x="328" y="3448"/>
                  </a:lnTo>
                  <a:lnTo>
                    <a:pt x="330" y="3448"/>
                  </a:lnTo>
                  <a:lnTo>
                    <a:pt x="332" y="3448"/>
                  </a:lnTo>
                  <a:lnTo>
                    <a:pt x="332" y="3442"/>
                  </a:lnTo>
                  <a:lnTo>
                    <a:pt x="332" y="3438"/>
                  </a:lnTo>
                  <a:lnTo>
                    <a:pt x="334" y="3438"/>
                  </a:lnTo>
                  <a:lnTo>
                    <a:pt x="336" y="3440"/>
                  </a:lnTo>
                  <a:lnTo>
                    <a:pt x="340" y="3438"/>
                  </a:lnTo>
                  <a:lnTo>
                    <a:pt x="342" y="3438"/>
                  </a:lnTo>
                  <a:lnTo>
                    <a:pt x="342" y="3442"/>
                  </a:lnTo>
                  <a:lnTo>
                    <a:pt x="340" y="3448"/>
                  </a:lnTo>
                  <a:lnTo>
                    <a:pt x="336" y="3450"/>
                  </a:lnTo>
                  <a:lnTo>
                    <a:pt x="334" y="3452"/>
                  </a:lnTo>
                  <a:lnTo>
                    <a:pt x="338" y="3454"/>
                  </a:lnTo>
                  <a:lnTo>
                    <a:pt x="342" y="3454"/>
                  </a:lnTo>
                  <a:lnTo>
                    <a:pt x="346" y="3454"/>
                  </a:lnTo>
                  <a:lnTo>
                    <a:pt x="348" y="3452"/>
                  </a:lnTo>
                  <a:lnTo>
                    <a:pt x="350" y="3452"/>
                  </a:lnTo>
                  <a:lnTo>
                    <a:pt x="352" y="3452"/>
                  </a:lnTo>
                  <a:lnTo>
                    <a:pt x="352" y="3450"/>
                  </a:lnTo>
                  <a:lnTo>
                    <a:pt x="354" y="3448"/>
                  </a:lnTo>
                  <a:lnTo>
                    <a:pt x="356" y="3450"/>
                  </a:lnTo>
                  <a:close/>
                  <a:moveTo>
                    <a:pt x="490" y="3366"/>
                  </a:moveTo>
                  <a:lnTo>
                    <a:pt x="490" y="3366"/>
                  </a:lnTo>
                  <a:lnTo>
                    <a:pt x="488" y="3366"/>
                  </a:lnTo>
                  <a:lnTo>
                    <a:pt x="486" y="3364"/>
                  </a:lnTo>
                  <a:lnTo>
                    <a:pt x="482" y="3360"/>
                  </a:lnTo>
                  <a:lnTo>
                    <a:pt x="480" y="3354"/>
                  </a:lnTo>
                  <a:lnTo>
                    <a:pt x="478" y="3352"/>
                  </a:lnTo>
                  <a:lnTo>
                    <a:pt x="476" y="3352"/>
                  </a:lnTo>
                  <a:lnTo>
                    <a:pt x="472" y="3356"/>
                  </a:lnTo>
                  <a:lnTo>
                    <a:pt x="468" y="3364"/>
                  </a:lnTo>
                  <a:lnTo>
                    <a:pt x="464" y="3370"/>
                  </a:lnTo>
                  <a:lnTo>
                    <a:pt x="460" y="3374"/>
                  </a:lnTo>
                  <a:lnTo>
                    <a:pt x="454" y="3374"/>
                  </a:lnTo>
                  <a:lnTo>
                    <a:pt x="450" y="3372"/>
                  </a:lnTo>
                  <a:lnTo>
                    <a:pt x="446" y="3368"/>
                  </a:lnTo>
                  <a:lnTo>
                    <a:pt x="440" y="3370"/>
                  </a:lnTo>
                  <a:lnTo>
                    <a:pt x="438" y="3370"/>
                  </a:lnTo>
                  <a:lnTo>
                    <a:pt x="440" y="3372"/>
                  </a:lnTo>
                  <a:lnTo>
                    <a:pt x="442" y="3374"/>
                  </a:lnTo>
                  <a:lnTo>
                    <a:pt x="444" y="3376"/>
                  </a:lnTo>
                  <a:lnTo>
                    <a:pt x="444" y="3378"/>
                  </a:lnTo>
                  <a:lnTo>
                    <a:pt x="448" y="3380"/>
                  </a:lnTo>
                  <a:lnTo>
                    <a:pt x="450" y="3382"/>
                  </a:lnTo>
                  <a:lnTo>
                    <a:pt x="448" y="3384"/>
                  </a:lnTo>
                  <a:lnTo>
                    <a:pt x="446" y="3388"/>
                  </a:lnTo>
                  <a:lnTo>
                    <a:pt x="444" y="3388"/>
                  </a:lnTo>
                  <a:lnTo>
                    <a:pt x="440" y="3384"/>
                  </a:lnTo>
                  <a:lnTo>
                    <a:pt x="438" y="3382"/>
                  </a:lnTo>
                  <a:lnTo>
                    <a:pt x="438" y="3384"/>
                  </a:lnTo>
                  <a:lnTo>
                    <a:pt x="436" y="3388"/>
                  </a:lnTo>
                  <a:lnTo>
                    <a:pt x="436" y="3398"/>
                  </a:lnTo>
                  <a:lnTo>
                    <a:pt x="440" y="3410"/>
                  </a:lnTo>
                  <a:lnTo>
                    <a:pt x="442" y="3412"/>
                  </a:lnTo>
                  <a:lnTo>
                    <a:pt x="448" y="3414"/>
                  </a:lnTo>
                  <a:lnTo>
                    <a:pt x="460" y="3410"/>
                  </a:lnTo>
                  <a:lnTo>
                    <a:pt x="474" y="3406"/>
                  </a:lnTo>
                  <a:lnTo>
                    <a:pt x="478" y="3406"/>
                  </a:lnTo>
                  <a:lnTo>
                    <a:pt x="480" y="3408"/>
                  </a:lnTo>
                  <a:lnTo>
                    <a:pt x="482" y="3414"/>
                  </a:lnTo>
                  <a:lnTo>
                    <a:pt x="478" y="3418"/>
                  </a:lnTo>
                  <a:lnTo>
                    <a:pt x="472" y="3422"/>
                  </a:lnTo>
                  <a:lnTo>
                    <a:pt x="466" y="3424"/>
                  </a:lnTo>
                  <a:lnTo>
                    <a:pt x="452" y="3430"/>
                  </a:lnTo>
                  <a:lnTo>
                    <a:pt x="448" y="3434"/>
                  </a:lnTo>
                  <a:lnTo>
                    <a:pt x="448" y="3438"/>
                  </a:lnTo>
                  <a:lnTo>
                    <a:pt x="452" y="3446"/>
                  </a:lnTo>
                  <a:lnTo>
                    <a:pt x="458" y="3452"/>
                  </a:lnTo>
                  <a:lnTo>
                    <a:pt x="464" y="3458"/>
                  </a:lnTo>
                  <a:lnTo>
                    <a:pt x="474" y="3462"/>
                  </a:lnTo>
                  <a:lnTo>
                    <a:pt x="488" y="3470"/>
                  </a:lnTo>
                  <a:lnTo>
                    <a:pt x="494" y="3472"/>
                  </a:lnTo>
                  <a:lnTo>
                    <a:pt x="496" y="3474"/>
                  </a:lnTo>
                  <a:lnTo>
                    <a:pt x="482" y="3472"/>
                  </a:lnTo>
                  <a:lnTo>
                    <a:pt x="476" y="3468"/>
                  </a:lnTo>
                  <a:lnTo>
                    <a:pt x="474" y="3468"/>
                  </a:lnTo>
                  <a:lnTo>
                    <a:pt x="472" y="3468"/>
                  </a:lnTo>
                  <a:lnTo>
                    <a:pt x="470" y="3470"/>
                  </a:lnTo>
                  <a:lnTo>
                    <a:pt x="468" y="3470"/>
                  </a:lnTo>
                  <a:lnTo>
                    <a:pt x="462" y="3466"/>
                  </a:lnTo>
                  <a:lnTo>
                    <a:pt x="456" y="3464"/>
                  </a:lnTo>
                  <a:lnTo>
                    <a:pt x="452" y="3464"/>
                  </a:lnTo>
                  <a:lnTo>
                    <a:pt x="450" y="3464"/>
                  </a:lnTo>
                  <a:lnTo>
                    <a:pt x="448" y="3466"/>
                  </a:lnTo>
                  <a:lnTo>
                    <a:pt x="448" y="3468"/>
                  </a:lnTo>
                  <a:lnTo>
                    <a:pt x="448" y="3472"/>
                  </a:lnTo>
                  <a:lnTo>
                    <a:pt x="450" y="3472"/>
                  </a:lnTo>
                  <a:lnTo>
                    <a:pt x="448" y="3472"/>
                  </a:lnTo>
                  <a:lnTo>
                    <a:pt x="442" y="3468"/>
                  </a:lnTo>
                  <a:lnTo>
                    <a:pt x="422" y="3454"/>
                  </a:lnTo>
                  <a:lnTo>
                    <a:pt x="416" y="3452"/>
                  </a:lnTo>
                  <a:lnTo>
                    <a:pt x="416" y="3454"/>
                  </a:lnTo>
                  <a:lnTo>
                    <a:pt x="418" y="3456"/>
                  </a:lnTo>
                  <a:lnTo>
                    <a:pt x="422" y="3462"/>
                  </a:lnTo>
                  <a:lnTo>
                    <a:pt x="428" y="3464"/>
                  </a:lnTo>
                  <a:lnTo>
                    <a:pt x="430" y="3466"/>
                  </a:lnTo>
                  <a:lnTo>
                    <a:pt x="426" y="3466"/>
                  </a:lnTo>
                  <a:lnTo>
                    <a:pt x="420" y="3466"/>
                  </a:lnTo>
                  <a:lnTo>
                    <a:pt x="418" y="3468"/>
                  </a:lnTo>
                  <a:lnTo>
                    <a:pt x="416" y="3472"/>
                  </a:lnTo>
                  <a:lnTo>
                    <a:pt x="414" y="3476"/>
                  </a:lnTo>
                  <a:lnTo>
                    <a:pt x="408" y="3474"/>
                  </a:lnTo>
                  <a:lnTo>
                    <a:pt x="398" y="3470"/>
                  </a:lnTo>
                  <a:lnTo>
                    <a:pt x="398" y="3472"/>
                  </a:lnTo>
                  <a:lnTo>
                    <a:pt x="396" y="3474"/>
                  </a:lnTo>
                  <a:lnTo>
                    <a:pt x="392" y="3472"/>
                  </a:lnTo>
                  <a:lnTo>
                    <a:pt x="380" y="3470"/>
                  </a:lnTo>
                  <a:lnTo>
                    <a:pt x="380" y="3472"/>
                  </a:lnTo>
                  <a:lnTo>
                    <a:pt x="382" y="3476"/>
                  </a:lnTo>
                  <a:lnTo>
                    <a:pt x="386" y="3478"/>
                  </a:lnTo>
                  <a:lnTo>
                    <a:pt x="386" y="3480"/>
                  </a:lnTo>
                  <a:lnTo>
                    <a:pt x="382" y="3480"/>
                  </a:lnTo>
                  <a:lnTo>
                    <a:pt x="376" y="3476"/>
                  </a:lnTo>
                  <a:lnTo>
                    <a:pt x="374" y="3474"/>
                  </a:lnTo>
                  <a:lnTo>
                    <a:pt x="372" y="3474"/>
                  </a:lnTo>
                  <a:lnTo>
                    <a:pt x="374" y="3476"/>
                  </a:lnTo>
                  <a:lnTo>
                    <a:pt x="374" y="3482"/>
                  </a:lnTo>
                  <a:lnTo>
                    <a:pt x="374" y="3484"/>
                  </a:lnTo>
                  <a:lnTo>
                    <a:pt x="374" y="3486"/>
                  </a:lnTo>
                  <a:lnTo>
                    <a:pt x="376" y="3486"/>
                  </a:lnTo>
                  <a:lnTo>
                    <a:pt x="380" y="3488"/>
                  </a:lnTo>
                  <a:lnTo>
                    <a:pt x="384" y="3486"/>
                  </a:lnTo>
                  <a:lnTo>
                    <a:pt x="390" y="3486"/>
                  </a:lnTo>
                  <a:lnTo>
                    <a:pt x="394" y="3488"/>
                  </a:lnTo>
                  <a:lnTo>
                    <a:pt x="396" y="3488"/>
                  </a:lnTo>
                  <a:lnTo>
                    <a:pt x="398" y="3484"/>
                  </a:lnTo>
                  <a:lnTo>
                    <a:pt x="400" y="3480"/>
                  </a:lnTo>
                  <a:lnTo>
                    <a:pt x="402" y="3480"/>
                  </a:lnTo>
                  <a:lnTo>
                    <a:pt x="404" y="3480"/>
                  </a:lnTo>
                  <a:lnTo>
                    <a:pt x="402" y="3484"/>
                  </a:lnTo>
                  <a:lnTo>
                    <a:pt x="402" y="3486"/>
                  </a:lnTo>
                  <a:lnTo>
                    <a:pt x="404" y="3488"/>
                  </a:lnTo>
                  <a:lnTo>
                    <a:pt x="408" y="3488"/>
                  </a:lnTo>
                  <a:lnTo>
                    <a:pt x="412" y="3486"/>
                  </a:lnTo>
                  <a:lnTo>
                    <a:pt x="416" y="3486"/>
                  </a:lnTo>
                  <a:lnTo>
                    <a:pt x="414" y="3488"/>
                  </a:lnTo>
                  <a:lnTo>
                    <a:pt x="412" y="3492"/>
                  </a:lnTo>
                  <a:lnTo>
                    <a:pt x="414" y="3494"/>
                  </a:lnTo>
                  <a:lnTo>
                    <a:pt x="416" y="3492"/>
                  </a:lnTo>
                  <a:lnTo>
                    <a:pt x="418" y="3494"/>
                  </a:lnTo>
                  <a:lnTo>
                    <a:pt x="422" y="3498"/>
                  </a:lnTo>
                  <a:lnTo>
                    <a:pt x="424" y="3498"/>
                  </a:lnTo>
                  <a:lnTo>
                    <a:pt x="428" y="3496"/>
                  </a:lnTo>
                  <a:lnTo>
                    <a:pt x="432" y="3496"/>
                  </a:lnTo>
                  <a:lnTo>
                    <a:pt x="438" y="3498"/>
                  </a:lnTo>
                  <a:lnTo>
                    <a:pt x="442" y="3498"/>
                  </a:lnTo>
                  <a:lnTo>
                    <a:pt x="446" y="3496"/>
                  </a:lnTo>
                  <a:lnTo>
                    <a:pt x="450" y="3496"/>
                  </a:lnTo>
                  <a:lnTo>
                    <a:pt x="452" y="3498"/>
                  </a:lnTo>
                  <a:lnTo>
                    <a:pt x="452" y="3500"/>
                  </a:lnTo>
                  <a:lnTo>
                    <a:pt x="456" y="3498"/>
                  </a:lnTo>
                  <a:lnTo>
                    <a:pt x="458" y="3496"/>
                  </a:lnTo>
                  <a:lnTo>
                    <a:pt x="462" y="3496"/>
                  </a:lnTo>
                  <a:lnTo>
                    <a:pt x="464" y="3496"/>
                  </a:lnTo>
                  <a:lnTo>
                    <a:pt x="466" y="3492"/>
                  </a:lnTo>
                  <a:lnTo>
                    <a:pt x="468" y="3494"/>
                  </a:lnTo>
                  <a:lnTo>
                    <a:pt x="470" y="3498"/>
                  </a:lnTo>
                  <a:lnTo>
                    <a:pt x="478" y="3500"/>
                  </a:lnTo>
                  <a:lnTo>
                    <a:pt x="496" y="3504"/>
                  </a:lnTo>
                  <a:lnTo>
                    <a:pt x="502" y="3504"/>
                  </a:lnTo>
                  <a:lnTo>
                    <a:pt x="504" y="3504"/>
                  </a:lnTo>
                  <a:lnTo>
                    <a:pt x="504" y="3502"/>
                  </a:lnTo>
                  <a:lnTo>
                    <a:pt x="504" y="3500"/>
                  </a:lnTo>
                  <a:lnTo>
                    <a:pt x="506" y="3500"/>
                  </a:lnTo>
                  <a:lnTo>
                    <a:pt x="510" y="3502"/>
                  </a:lnTo>
                  <a:lnTo>
                    <a:pt x="510" y="3364"/>
                  </a:lnTo>
                  <a:lnTo>
                    <a:pt x="508" y="3362"/>
                  </a:lnTo>
                  <a:lnTo>
                    <a:pt x="504" y="3360"/>
                  </a:lnTo>
                  <a:lnTo>
                    <a:pt x="500" y="3360"/>
                  </a:lnTo>
                  <a:lnTo>
                    <a:pt x="496" y="3364"/>
                  </a:lnTo>
                  <a:lnTo>
                    <a:pt x="490" y="3366"/>
                  </a:lnTo>
                  <a:close/>
                  <a:moveTo>
                    <a:pt x="298" y="2826"/>
                  </a:moveTo>
                  <a:lnTo>
                    <a:pt x="298" y="2826"/>
                  </a:lnTo>
                  <a:lnTo>
                    <a:pt x="304" y="2826"/>
                  </a:lnTo>
                  <a:lnTo>
                    <a:pt x="306" y="2824"/>
                  </a:lnTo>
                  <a:lnTo>
                    <a:pt x="306" y="2822"/>
                  </a:lnTo>
                  <a:lnTo>
                    <a:pt x="304" y="2820"/>
                  </a:lnTo>
                  <a:lnTo>
                    <a:pt x="302" y="2814"/>
                  </a:lnTo>
                  <a:lnTo>
                    <a:pt x="304" y="2812"/>
                  </a:lnTo>
                  <a:lnTo>
                    <a:pt x="308" y="2812"/>
                  </a:lnTo>
                  <a:lnTo>
                    <a:pt x="310" y="2812"/>
                  </a:lnTo>
                  <a:lnTo>
                    <a:pt x="312" y="2810"/>
                  </a:lnTo>
                  <a:lnTo>
                    <a:pt x="310" y="2806"/>
                  </a:lnTo>
                  <a:lnTo>
                    <a:pt x="308" y="2800"/>
                  </a:lnTo>
                  <a:lnTo>
                    <a:pt x="308" y="2798"/>
                  </a:lnTo>
                  <a:lnTo>
                    <a:pt x="310" y="2798"/>
                  </a:lnTo>
                  <a:lnTo>
                    <a:pt x="314" y="2798"/>
                  </a:lnTo>
                  <a:lnTo>
                    <a:pt x="314" y="2794"/>
                  </a:lnTo>
                  <a:lnTo>
                    <a:pt x="304" y="2784"/>
                  </a:lnTo>
                  <a:lnTo>
                    <a:pt x="302" y="2780"/>
                  </a:lnTo>
                  <a:lnTo>
                    <a:pt x="302" y="2778"/>
                  </a:lnTo>
                  <a:lnTo>
                    <a:pt x="306" y="2776"/>
                  </a:lnTo>
                  <a:lnTo>
                    <a:pt x="306" y="2774"/>
                  </a:lnTo>
                  <a:lnTo>
                    <a:pt x="306" y="2770"/>
                  </a:lnTo>
                  <a:lnTo>
                    <a:pt x="306" y="2768"/>
                  </a:lnTo>
                  <a:lnTo>
                    <a:pt x="316" y="2764"/>
                  </a:lnTo>
                  <a:lnTo>
                    <a:pt x="318" y="2764"/>
                  </a:lnTo>
                  <a:lnTo>
                    <a:pt x="320" y="2762"/>
                  </a:lnTo>
                  <a:lnTo>
                    <a:pt x="318" y="2758"/>
                  </a:lnTo>
                  <a:lnTo>
                    <a:pt x="312" y="2748"/>
                  </a:lnTo>
                  <a:lnTo>
                    <a:pt x="310" y="2740"/>
                  </a:lnTo>
                  <a:lnTo>
                    <a:pt x="308" y="2738"/>
                  </a:lnTo>
                  <a:lnTo>
                    <a:pt x="302" y="2738"/>
                  </a:lnTo>
                  <a:lnTo>
                    <a:pt x="298" y="2740"/>
                  </a:lnTo>
                  <a:lnTo>
                    <a:pt x="298" y="2738"/>
                  </a:lnTo>
                  <a:lnTo>
                    <a:pt x="298" y="2736"/>
                  </a:lnTo>
                  <a:lnTo>
                    <a:pt x="296" y="2736"/>
                  </a:lnTo>
                  <a:lnTo>
                    <a:pt x="292" y="2736"/>
                  </a:lnTo>
                  <a:lnTo>
                    <a:pt x="290" y="2736"/>
                  </a:lnTo>
                  <a:lnTo>
                    <a:pt x="290" y="2738"/>
                  </a:lnTo>
                  <a:lnTo>
                    <a:pt x="290" y="2744"/>
                  </a:lnTo>
                  <a:lnTo>
                    <a:pt x="290" y="2752"/>
                  </a:lnTo>
                  <a:lnTo>
                    <a:pt x="288" y="2756"/>
                  </a:lnTo>
                  <a:lnTo>
                    <a:pt x="286" y="2762"/>
                  </a:lnTo>
                  <a:lnTo>
                    <a:pt x="284" y="2770"/>
                  </a:lnTo>
                  <a:lnTo>
                    <a:pt x="284" y="2778"/>
                  </a:lnTo>
                  <a:lnTo>
                    <a:pt x="286" y="2782"/>
                  </a:lnTo>
                  <a:lnTo>
                    <a:pt x="286" y="2790"/>
                  </a:lnTo>
                  <a:lnTo>
                    <a:pt x="282" y="2802"/>
                  </a:lnTo>
                  <a:lnTo>
                    <a:pt x="278" y="2814"/>
                  </a:lnTo>
                  <a:lnTo>
                    <a:pt x="278" y="2818"/>
                  </a:lnTo>
                  <a:lnTo>
                    <a:pt x="280" y="2822"/>
                  </a:lnTo>
                  <a:lnTo>
                    <a:pt x="286" y="2824"/>
                  </a:lnTo>
                  <a:lnTo>
                    <a:pt x="298" y="2826"/>
                  </a:lnTo>
                  <a:close/>
                  <a:moveTo>
                    <a:pt x="316" y="2894"/>
                  </a:moveTo>
                  <a:lnTo>
                    <a:pt x="316" y="2894"/>
                  </a:lnTo>
                  <a:lnTo>
                    <a:pt x="316" y="2898"/>
                  </a:lnTo>
                  <a:lnTo>
                    <a:pt x="318" y="2902"/>
                  </a:lnTo>
                  <a:lnTo>
                    <a:pt x="318" y="2904"/>
                  </a:lnTo>
                  <a:lnTo>
                    <a:pt x="318" y="2906"/>
                  </a:lnTo>
                  <a:lnTo>
                    <a:pt x="320" y="2908"/>
                  </a:lnTo>
                  <a:lnTo>
                    <a:pt x="324" y="2910"/>
                  </a:lnTo>
                  <a:lnTo>
                    <a:pt x="330" y="2910"/>
                  </a:lnTo>
                  <a:lnTo>
                    <a:pt x="336" y="2902"/>
                  </a:lnTo>
                  <a:lnTo>
                    <a:pt x="338" y="2900"/>
                  </a:lnTo>
                  <a:lnTo>
                    <a:pt x="338" y="2898"/>
                  </a:lnTo>
                  <a:lnTo>
                    <a:pt x="338" y="2896"/>
                  </a:lnTo>
                  <a:lnTo>
                    <a:pt x="342" y="2894"/>
                  </a:lnTo>
                  <a:lnTo>
                    <a:pt x="344" y="2890"/>
                  </a:lnTo>
                  <a:lnTo>
                    <a:pt x="342" y="2886"/>
                  </a:lnTo>
                  <a:lnTo>
                    <a:pt x="338" y="2882"/>
                  </a:lnTo>
                  <a:lnTo>
                    <a:pt x="332" y="2880"/>
                  </a:lnTo>
                  <a:lnTo>
                    <a:pt x="330" y="2880"/>
                  </a:lnTo>
                  <a:lnTo>
                    <a:pt x="330" y="2882"/>
                  </a:lnTo>
                  <a:lnTo>
                    <a:pt x="328" y="2882"/>
                  </a:lnTo>
                  <a:lnTo>
                    <a:pt x="326" y="2882"/>
                  </a:lnTo>
                  <a:lnTo>
                    <a:pt x="324" y="2882"/>
                  </a:lnTo>
                  <a:lnTo>
                    <a:pt x="324" y="2884"/>
                  </a:lnTo>
                  <a:lnTo>
                    <a:pt x="322" y="2888"/>
                  </a:lnTo>
                  <a:lnTo>
                    <a:pt x="322" y="2892"/>
                  </a:lnTo>
                  <a:lnTo>
                    <a:pt x="320" y="2894"/>
                  </a:lnTo>
                  <a:lnTo>
                    <a:pt x="318" y="2894"/>
                  </a:lnTo>
                  <a:lnTo>
                    <a:pt x="316" y="2894"/>
                  </a:lnTo>
                  <a:close/>
                  <a:moveTo>
                    <a:pt x="258" y="2836"/>
                  </a:moveTo>
                  <a:lnTo>
                    <a:pt x="258" y="2836"/>
                  </a:lnTo>
                  <a:lnTo>
                    <a:pt x="262" y="2838"/>
                  </a:lnTo>
                  <a:lnTo>
                    <a:pt x="264" y="2838"/>
                  </a:lnTo>
                  <a:lnTo>
                    <a:pt x="266" y="2836"/>
                  </a:lnTo>
                  <a:lnTo>
                    <a:pt x="266" y="2834"/>
                  </a:lnTo>
                  <a:lnTo>
                    <a:pt x="262" y="2832"/>
                  </a:lnTo>
                  <a:lnTo>
                    <a:pt x="260" y="2832"/>
                  </a:lnTo>
                  <a:lnTo>
                    <a:pt x="258" y="2834"/>
                  </a:lnTo>
                  <a:lnTo>
                    <a:pt x="258" y="2836"/>
                  </a:lnTo>
                  <a:close/>
                  <a:moveTo>
                    <a:pt x="324" y="2852"/>
                  </a:moveTo>
                  <a:lnTo>
                    <a:pt x="324" y="2852"/>
                  </a:lnTo>
                  <a:lnTo>
                    <a:pt x="320" y="2856"/>
                  </a:lnTo>
                  <a:lnTo>
                    <a:pt x="322" y="2858"/>
                  </a:lnTo>
                  <a:lnTo>
                    <a:pt x="324" y="2860"/>
                  </a:lnTo>
                  <a:lnTo>
                    <a:pt x="326" y="2858"/>
                  </a:lnTo>
                  <a:lnTo>
                    <a:pt x="326" y="2854"/>
                  </a:lnTo>
                  <a:lnTo>
                    <a:pt x="326" y="2852"/>
                  </a:lnTo>
                  <a:lnTo>
                    <a:pt x="324" y="2850"/>
                  </a:lnTo>
                  <a:lnTo>
                    <a:pt x="324" y="2852"/>
                  </a:lnTo>
                  <a:close/>
                  <a:moveTo>
                    <a:pt x="266" y="2958"/>
                  </a:moveTo>
                  <a:lnTo>
                    <a:pt x="266" y="2958"/>
                  </a:lnTo>
                  <a:lnTo>
                    <a:pt x="270" y="2958"/>
                  </a:lnTo>
                  <a:lnTo>
                    <a:pt x="270" y="2954"/>
                  </a:lnTo>
                  <a:lnTo>
                    <a:pt x="270" y="2950"/>
                  </a:lnTo>
                  <a:lnTo>
                    <a:pt x="268" y="2950"/>
                  </a:lnTo>
                  <a:lnTo>
                    <a:pt x="266" y="2952"/>
                  </a:lnTo>
                  <a:lnTo>
                    <a:pt x="264" y="2954"/>
                  </a:lnTo>
                  <a:lnTo>
                    <a:pt x="264" y="2956"/>
                  </a:lnTo>
                  <a:lnTo>
                    <a:pt x="266" y="2958"/>
                  </a:lnTo>
                  <a:close/>
                  <a:moveTo>
                    <a:pt x="244" y="3242"/>
                  </a:moveTo>
                  <a:lnTo>
                    <a:pt x="244" y="3242"/>
                  </a:lnTo>
                  <a:lnTo>
                    <a:pt x="248" y="3238"/>
                  </a:lnTo>
                  <a:lnTo>
                    <a:pt x="248" y="3236"/>
                  </a:lnTo>
                  <a:lnTo>
                    <a:pt x="246" y="3236"/>
                  </a:lnTo>
                  <a:lnTo>
                    <a:pt x="240" y="3234"/>
                  </a:lnTo>
                  <a:lnTo>
                    <a:pt x="234" y="3234"/>
                  </a:lnTo>
                  <a:lnTo>
                    <a:pt x="234" y="3236"/>
                  </a:lnTo>
                  <a:lnTo>
                    <a:pt x="236" y="3240"/>
                  </a:lnTo>
                  <a:lnTo>
                    <a:pt x="236" y="3242"/>
                  </a:lnTo>
                  <a:lnTo>
                    <a:pt x="232" y="3248"/>
                  </a:lnTo>
                  <a:lnTo>
                    <a:pt x="234" y="3250"/>
                  </a:lnTo>
                  <a:lnTo>
                    <a:pt x="238" y="3252"/>
                  </a:lnTo>
                  <a:lnTo>
                    <a:pt x="242" y="3254"/>
                  </a:lnTo>
                  <a:lnTo>
                    <a:pt x="242" y="3250"/>
                  </a:lnTo>
                  <a:lnTo>
                    <a:pt x="242" y="3246"/>
                  </a:lnTo>
                  <a:lnTo>
                    <a:pt x="244" y="3242"/>
                  </a:lnTo>
                  <a:close/>
                  <a:moveTo>
                    <a:pt x="302" y="2848"/>
                  </a:moveTo>
                  <a:lnTo>
                    <a:pt x="302" y="2848"/>
                  </a:lnTo>
                  <a:lnTo>
                    <a:pt x="300" y="2846"/>
                  </a:lnTo>
                  <a:lnTo>
                    <a:pt x="298" y="2846"/>
                  </a:lnTo>
                  <a:lnTo>
                    <a:pt x="296" y="2846"/>
                  </a:lnTo>
                  <a:lnTo>
                    <a:pt x="292" y="2846"/>
                  </a:lnTo>
                  <a:lnTo>
                    <a:pt x="288" y="2846"/>
                  </a:lnTo>
                  <a:lnTo>
                    <a:pt x="286" y="2848"/>
                  </a:lnTo>
                  <a:lnTo>
                    <a:pt x="288" y="2850"/>
                  </a:lnTo>
                  <a:lnTo>
                    <a:pt x="292" y="2854"/>
                  </a:lnTo>
                  <a:lnTo>
                    <a:pt x="294" y="2854"/>
                  </a:lnTo>
                  <a:lnTo>
                    <a:pt x="296" y="2854"/>
                  </a:lnTo>
                  <a:lnTo>
                    <a:pt x="300" y="2852"/>
                  </a:lnTo>
                  <a:lnTo>
                    <a:pt x="302" y="2850"/>
                  </a:lnTo>
                  <a:lnTo>
                    <a:pt x="302" y="2848"/>
                  </a:lnTo>
                  <a:close/>
                  <a:moveTo>
                    <a:pt x="302" y="2912"/>
                  </a:moveTo>
                  <a:lnTo>
                    <a:pt x="302" y="2912"/>
                  </a:lnTo>
                  <a:lnTo>
                    <a:pt x="304" y="2910"/>
                  </a:lnTo>
                  <a:lnTo>
                    <a:pt x="302" y="2906"/>
                  </a:lnTo>
                  <a:lnTo>
                    <a:pt x="300" y="2904"/>
                  </a:lnTo>
                  <a:lnTo>
                    <a:pt x="298" y="2904"/>
                  </a:lnTo>
                  <a:lnTo>
                    <a:pt x="296" y="2906"/>
                  </a:lnTo>
                  <a:lnTo>
                    <a:pt x="298" y="2910"/>
                  </a:lnTo>
                  <a:lnTo>
                    <a:pt x="300" y="2912"/>
                  </a:lnTo>
                  <a:lnTo>
                    <a:pt x="302" y="2912"/>
                  </a:lnTo>
                  <a:close/>
                  <a:moveTo>
                    <a:pt x="306" y="2942"/>
                  </a:moveTo>
                  <a:lnTo>
                    <a:pt x="306" y="2942"/>
                  </a:lnTo>
                  <a:lnTo>
                    <a:pt x="304" y="2942"/>
                  </a:lnTo>
                  <a:lnTo>
                    <a:pt x="302" y="2948"/>
                  </a:lnTo>
                  <a:lnTo>
                    <a:pt x="302" y="2952"/>
                  </a:lnTo>
                  <a:lnTo>
                    <a:pt x="304" y="2958"/>
                  </a:lnTo>
                  <a:lnTo>
                    <a:pt x="306" y="2958"/>
                  </a:lnTo>
                  <a:lnTo>
                    <a:pt x="308" y="2958"/>
                  </a:lnTo>
                  <a:lnTo>
                    <a:pt x="308" y="2952"/>
                  </a:lnTo>
                  <a:lnTo>
                    <a:pt x="310" y="2944"/>
                  </a:lnTo>
                  <a:lnTo>
                    <a:pt x="308" y="2942"/>
                  </a:lnTo>
                  <a:lnTo>
                    <a:pt x="306" y="2942"/>
                  </a:lnTo>
                  <a:close/>
                  <a:moveTo>
                    <a:pt x="278" y="2958"/>
                  </a:moveTo>
                  <a:lnTo>
                    <a:pt x="278" y="2958"/>
                  </a:lnTo>
                  <a:lnTo>
                    <a:pt x="280" y="2956"/>
                  </a:lnTo>
                  <a:lnTo>
                    <a:pt x="284" y="2952"/>
                  </a:lnTo>
                  <a:lnTo>
                    <a:pt x="286" y="2950"/>
                  </a:lnTo>
                  <a:lnTo>
                    <a:pt x="284" y="2946"/>
                  </a:lnTo>
                  <a:lnTo>
                    <a:pt x="280" y="2942"/>
                  </a:lnTo>
                  <a:lnTo>
                    <a:pt x="276" y="2942"/>
                  </a:lnTo>
                  <a:lnTo>
                    <a:pt x="274" y="2944"/>
                  </a:lnTo>
                  <a:lnTo>
                    <a:pt x="272" y="2946"/>
                  </a:lnTo>
                  <a:lnTo>
                    <a:pt x="274" y="2950"/>
                  </a:lnTo>
                  <a:lnTo>
                    <a:pt x="274" y="2952"/>
                  </a:lnTo>
                  <a:lnTo>
                    <a:pt x="274" y="2956"/>
                  </a:lnTo>
                  <a:lnTo>
                    <a:pt x="274" y="2958"/>
                  </a:lnTo>
                  <a:lnTo>
                    <a:pt x="278" y="2958"/>
                  </a:lnTo>
                  <a:close/>
                  <a:moveTo>
                    <a:pt x="1872" y="956"/>
                  </a:moveTo>
                  <a:lnTo>
                    <a:pt x="1872" y="956"/>
                  </a:lnTo>
                  <a:lnTo>
                    <a:pt x="1868" y="926"/>
                  </a:lnTo>
                  <a:lnTo>
                    <a:pt x="1864" y="900"/>
                  </a:lnTo>
                  <a:lnTo>
                    <a:pt x="1862" y="888"/>
                  </a:lnTo>
                  <a:lnTo>
                    <a:pt x="1858" y="876"/>
                  </a:lnTo>
                  <a:lnTo>
                    <a:pt x="1852" y="868"/>
                  </a:lnTo>
                  <a:lnTo>
                    <a:pt x="1844" y="858"/>
                  </a:lnTo>
                  <a:lnTo>
                    <a:pt x="1836" y="852"/>
                  </a:lnTo>
                  <a:lnTo>
                    <a:pt x="1830" y="850"/>
                  </a:lnTo>
                  <a:lnTo>
                    <a:pt x="1824" y="850"/>
                  </a:lnTo>
                  <a:lnTo>
                    <a:pt x="1816" y="850"/>
                  </a:lnTo>
                  <a:lnTo>
                    <a:pt x="1810" y="852"/>
                  </a:lnTo>
                  <a:lnTo>
                    <a:pt x="1800" y="850"/>
                  </a:lnTo>
                  <a:lnTo>
                    <a:pt x="1788" y="846"/>
                  </a:lnTo>
                  <a:lnTo>
                    <a:pt x="1774" y="838"/>
                  </a:lnTo>
                  <a:lnTo>
                    <a:pt x="1760" y="828"/>
                  </a:lnTo>
                  <a:lnTo>
                    <a:pt x="1750" y="820"/>
                  </a:lnTo>
                  <a:lnTo>
                    <a:pt x="1744" y="814"/>
                  </a:lnTo>
                  <a:lnTo>
                    <a:pt x="1740" y="808"/>
                  </a:lnTo>
                  <a:lnTo>
                    <a:pt x="1734" y="796"/>
                  </a:lnTo>
                  <a:lnTo>
                    <a:pt x="1728" y="788"/>
                  </a:lnTo>
                  <a:lnTo>
                    <a:pt x="1718" y="780"/>
                  </a:lnTo>
                  <a:lnTo>
                    <a:pt x="1698" y="762"/>
                  </a:lnTo>
                  <a:lnTo>
                    <a:pt x="1688" y="754"/>
                  </a:lnTo>
                  <a:lnTo>
                    <a:pt x="1680" y="748"/>
                  </a:lnTo>
                  <a:lnTo>
                    <a:pt x="1670" y="742"/>
                  </a:lnTo>
                  <a:lnTo>
                    <a:pt x="1660" y="740"/>
                  </a:lnTo>
                  <a:lnTo>
                    <a:pt x="1646" y="740"/>
                  </a:lnTo>
                  <a:lnTo>
                    <a:pt x="1632" y="740"/>
                  </a:lnTo>
                  <a:lnTo>
                    <a:pt x="1618" y="742"/>
                  </a:lnTo>
                  <a:lnTo>
                    <a:pt x="1602" y="742"/>
                  </a:lnTo>
                  <a:lnTo>
                    <a:pt x="1590" y="742"/>
                  </a:lnTo>
                  <a:lnTo>
                    <a:pt x="1578" y="738"/>
                  </a:lnTo>
                  <a:lnTo>
                    <a:pt x="1556" y="732"/>
                  </a:lnTo>
                  <a:lnTo>
                    <a:pt x="1536" y="722"/>
                  </a:lnTo>
                  <a:lnTo>
                    <a:pt x="1530" y="722"/>
                  </a:lnTo>
                  <a:lnTo>
                    <a:pt x="1526" y="722"/>
                  </a:lnTo>
                  <a:lnTo>
                    <a:pt x="1516" y="724"/>
                  </a:lnTo>
                  <a:lnTo>
                    <a:pt x="1508" y="730"/>
                  </a:lnTo>
                  <a:lnTo>
                    <a:pt x="1500" y="738"/>
                  </a:lnTo>
                  <a:lnTo>
                    <a:pt x="1488" y="750"/>
                  </a:lnTo>
                  <a:lnTo>
                    <a:pt x="1482" y="754"/>
                  </a:lnTo>
                  <a:lnTo>
                    <a:pt x="1480" y="752"/>
                  </a:lnTo>
                  <a:lnTo>
                    <a:pt x="1478" y="748"/>
                  </a:lnTo>
                  <a:lnTo>
                    <a:pt x="1478" y="742"/>
                  </a:lnTo>
                  <a:lnTo>
                    <a:pt x="1482" y="728"/>
                  </a:lnTo>
                  <a:lnTo>
                    <a:pt x="1486" y="716"/>
                  </a:lnTo>
                  <a:lnTo>
                    <a:pt x="1488" y="712"/>
                  </a:lnTo>
                  <a:lnTo>
                    <a:pt x="1486" y="708"/>
                  </a:lnTo>
                  <a:lnTo>
                    <a:pt x="1482" y="702"/>
                  </a:lnTo>
                  <a:lnTo>
                    <a:pt x="1480" y="698"/>
                  </a:lnTo>
                  <a:lnTo>
                    <a:pt x="1478" y="688"/>
                  </a:lnTo>
                  <a:lnTo>
                    <a:pt x="1476" y="684"/>
                  </a:lnTo>
                  <a:lnTo>
                    <a:pt x="1470" y="680"/>
                  </a:lnTo>
                  <a:lnTo>
                    <a:pt x="1464" y="678"/>
                  </a:lnTo>
                  <a:lnTo>
                    <a:pt x="1454" y="674"/>
                  </a:lnTo>
                  <a:lnTo>
                    <a:pt x="1444" y="670"/>
                  </a:lnTo>
                  <a:lnTo>
                    <a:pt x="1438" y="668"/>
                  </a:lnTo>
                  <a:lnTo>
                    <a:pt x="1428" y="658"/>
                  </a:lnTo>
                  <a:lnTo>
                    <a:pt x="1420" y="652"/>
                  </a:lnTo>
                  <a:lnTo>
                    <a:pt x="1416" y="650"/>
                  </a:lnTo>
                  <a:lnTo>
                    <a:pt x="1410" y="650"/>
                  </a:lnTo>
                  <a:lnTo>
                    <a:pt x="1400" y="648"/>
                  </a:lnTo>
                  <a:lnTo>
                    <a:pt x="1392" y="644"/>
                  </a:lnTo>
                  <a:lnTo>
                    <a:pt x="1382" y="640"/>
                  </a:lnTo>
                  <a:lnTo>
                    <a:pt x="1362" y="638"/>
                  </a:lnTo>
                  <a:lnTo>
                    <a:pt x="1354" y="638"/>
                  </a:lnTo>
                  <a:lnTo>
                    <a:pt x="1348" y="640"/>
                  </a:lnTo>
                  <a:lnTo>
                    <a:pt x="1340" y="644"/>
                  </a:lnTo>
                  <a:lnTo>
                    <a:pt x="1332" y="654"/>
                  </a:lnTo>
                  <a:lnTo>
                    <a:pt x="1326" y="662"/>
                  </a:lnTo>
                  <a:lnTo>
                    <a:pt x="1318" y="676"/>
                  </a:lnTo>
                  <a:lnTo>
                    <a:pt x="1314" y="678"/>
                  </a:lnTo>
                  <a:lnTo>
                    <a:pt x="1312" y="674"/>
                  </a:lnTo>
                  <a:lnTo>
                    <a:pt x="1310" y="666"/>
                  </a:lnTo>
                  <a:lnTo>
                    <a:pt x="1314" y="658"/>
                  </a:lnTo>
                  <a:lnTo>
                    <a:pt x="1322" y="642"/>
                  </a:lnTo>
                  <a:lnTo>
                    <a:pt x="1326" y="634"/>
                  </a:lnTo>
                  <a:lnTo>
                    <a:pt x="1326" y="628"/>
                  </a:lnTo>
                  <a:lnTo>
                    <a:pt x="1326" y="626"/>
                  </a:lnTo>
                  <a:lnTo>
                    <a:pt x="1322" y="622"/>
                  </a:lnTo>
                  <a:lnTo>
                    <a:pt x="1314" y="618"/>
                  </a:lnTo>
                  <a:lnTo>
                    <a:pt x="1296" y="614"/>
                  </a:lnTo>
                  <a:lnTo>
                    <a:pt x="1288" y="614"/>
                  </a:lnTo>
                  <a:lnTo>
                    <a:pt x="1278" y="616"/>
                  </a:lnTo>
                  <a:lnTo>
                    <a:pt x="1256" y="612"/>
                  </a:lnTo>
                  <a:lnTo>
                    <a:pt x="1246" y="612"/>
                  </a:lnTo>
                  <a:lnTo>
                    <a:pt x="1240" y="614"/>
                  </a:lnTo>
                  <a:lnTo>
                    <a:pt x="1234" y="620"/>
                  </a:lnTo>
                  <a:lnTo>
                    <a:pt x="1230" y="626"/>
                  </a:lnTo>
                  <a:lnTo>
                    <a:pt x="1230" y="634"/>
                  </a:lnTo>
                  <a:lnTo>
                    <a:pt x="1228" y="642"/>
                  </a:lnTo>
                  <a:lnTo>
                    <a:pt x="1228" y="656"/>
                  </a:lnTo>
                  <a:lnTo>
                    <a:pt x="1226" y="652"/>
                  </a:lnTo>
                  <a:lnTo>
                    <a:pt x="1222" y="652"/>
                  </a:lnTo>
                  <a:lnTo>
                    <a:pt x="1216" y="658"/>
                  </a:lnTo>
                  <a:lnTo>
                    <a:pt x="1214" y="660"/>
                  </a:lnTo>
                  <a:lnTo>
                    <a:pt x="1212" y="660"/>
                  </a:lnTo>
                  <a:lnTo>
                    <a:pt x="1212" y="658"/>
                  </a:lnTo>
                  <a:lnTo>
                    <a:pt x="1214" y="650"/>
                  </a:lnTo>
                  <a:lnTo>
                    <a:pt x="1216" y="642"/>
                  </a:lnTo>
                  <a:lnTo>
                    <a:pt x="1214" y="638"/>
                  </a:lnTo>
                  <a:lnTo>
                    <a:pt x="1210" y="636"/>
                  </a:lnTo>
                  <a:lnTo>
                    <a:pt x="1206" y="638"/>
                  </a:lnTo>
                  <a:lnTo>
                    <a:pt x="1198" y="640"/>
                  </a:lnTo>
                  <a:lnTo>
                    <a:pt x="1198" y="636"/>
                  </a:lnTo>
                  <a:lnTo>
                    <a:pt x="1202" y="632"/>
                  </a:lnTo>
                  <a:lnTo>
                    <a:pt x="1202" y="628"/>
                  </a:lnTo>
                  <a:lnTo>
                    <a:pt x="1204" y="620"/>
                  </a:lnTo>
                  <a:lnTo>
                    <a:pt x="1204" y="616"/>
                  </a:lnTo>
                  <a:lnTo>
                    <a:pt x="1206" y="614"/>
                  </a:lnTo>
                  <a:lnTo>
                    <a:pt x="1210" y="610"/>
                  </a:lnTo>
                  <a:lnTo>
                    <a:pt x="1216" y="608"/>
                  </a:lnTo>
                  <a:lnTo>
                    <a:pt x="1224" y="604"/>
                  </a:lnTo>
                  <a:lnTo>
                    <a:pt x="1230" y="596"/>
                  </a:lnTo>
                  <a:lnTo>
                    <a:pt x="1240" y="582"/>
                  </a:lnTo>
                  <a:lnTo>
                    <a:pt x="1248" y="566"/>
                  </a:lnTo>
                  <a:lnTo>
                    <a:pt x="1254" y="560"/>
                  </a:lnTo>
                  <a:lnTo>
                    <a:pt x="1260" y="556"/>
                  </a:lnTo>
                  <a:lnTo>
                    <a:pt x="1264" y="554"/>
                  </a:lnTo>
                  <a:lnTo>
                    <a:pt x="1266" y="548"/>
                  </a:lnTo>
                  <a:lnTo>
                    <a:pt x="1266" y="542"/>
                  </a:lnTo>
                  <a:lnTo>
                    <a:pt x="1266" y="536"/>
                  </a:lnTo>
                  <a:lnTo>
                    <a:pt x="1264" y="528"/>
                  </a:lnTo>
                  <a:lnTo>
                    <a:pt x="1260" y="524"/>
                  </a:lnTo>
                  <a:lnTo>
                    <a:pt x="1256" y="520"/>
                  </a:lnTo>
                  <a:lnTo>
                    <a:pt x="1252" y="518"/>
                  </a:lnTo>
                  <a:lnTo>
                    <a:pt x="1244" y="518"/>
                  </a:lnTo>
                  <a:lnTo>
                    <a:pt x="1240" y="516"/>
                  </a:lnTo>
                  <a:lnTo>
                    <a:pt x="1238" y="514"/>
                  </a:lnTo>
                  <a:lnTo>
                    <a:pt x="1238" y="508"/>
                  </a:lnTo>
                  <a:lnTo>
                    <a:pt x="1236" y="504"/>
                  </a:lnTo>
                  <a:lnTo>
                    <a:pt x="1234" y="502"/>
                  </a:lnTo>
                  <a:lnTo>
                    <a:pt x="1234" y="500"/>
                  </a:lnTo>
                  <a:lnTo>
                    <a:pt x="1232" y="494"/>
                  </a:lnTo>
                  <a:lnTo>
                    <a:pt x="1232" y="490"/>
                  </a:lnTo>
                  <a:lnTo>
                    <a:pt x="1230" y="488"/>
                  </a:lnTo>
                  <a:lnTo>
                    <a:pt x="1228" y="484"/>
                  </a:lnTo>
                  <a:lnTo>
                    <a:pt x="1226" y="480"/>
                  </a:lnTo>
                  <a:lnTo>
                    <a:pt x="1226" y="476"/>
                  </a:lnTo>
                  <a:lnTo>
                    <a:pt x="1226" y="472"/>
                  </a:lnTo>
                  <a:lnTo>
                    <a:pt x="1222" y="466"/>
                  </a:lnTo>
                  <a:lnTo>
                    <a:pt x="1220" y="444"/>
                  </a:lnTo>
                  <a:lnTo>
                    <a:pt x="1218" y="422"/>
                  </a:lnTo>
                  <a:lnTo>
                    <a:pt x="1218" y="418"/>
                  </a:lnTo>
                  <a:lnTo>
                    <a:pt x="1216" y="416"/>
                  </a:lnTo>
                  <a:lnTo>
                    <a:pt x="1214" y="414"/>
                  </a:lnTo>
                  <a:lnTo>
                    <a:pt x="1212" y="410"/>
                  </a:lnTo>
                  <a:lnTo>
                    <a:pt x="1206" y="398"/>
                  </a:lnTo>
                  <a:lnTo>
                    <a:pt x="1202" y="392"/>
                  </a:lnTo>
                  <a:lnTo>
                    <a:pt x="1200" y="392"/>
                  </a:lnTo>
                  <a:lnTo>
                    <a:pt x="1198" y="394"/>
                  </a:lnTo>
                  <a:lnTo>
                    <a:pt x="1198" y="396"/>
                  </a:lnTo>
                  <a:lnTo>
                    <a:pt x="1196" y="402"/>
                  </a:lnTo>
                  <a:lnTo>
                    <a:pt x="1192" y="410"/>
                  </a:lnTo>
                  <a:lnTo>
                    <a:pt x="1192" y="406"/>
                  </a:lnTo>
                  <a:lnTo>
                    <a:pt x="1192" y="404"/>
                  </a:lnTo>
                  <a:lnTo>
                    <a:pt x="1192" y="400"/>
                  </a:lnTo>
                  <a:lnTo>
                    <a:pt x="1192" y="394"/>
                  </a:lnTo>
                  <a:lnTo>
                    <a:pt x="1188" y="380"/>
                  </a:lnTo>
                  <a:lnTo>
                    <a:pt x="1186" y="380"/>
                  </a:lnTo>
                  <a:lnTo>
                    <a:pt x="1184" y="382"/>
                  </a:lnTo>
                  <a:lnTo>
                    <a:pt x="1182" y="382"/>
                  </a:lnTo>
                  <a:lnTo>
                    <a:pt x="1180" y="380"/>
                  </a:lnTo>
                  <a:lnTo>
                    <a:pt x="1178" y="374"/>
                  </a:lnTo>
                  <a:lnTo>
                    <a:pt x="1174" y="372"/>
                  </a:lnTo>
                  <a:lnTo>
                    <a:pt x="1172" y="368"/>
                  </a:lnTo>
                  <a:lnTo>
                    <a:pt x="1166" y="364"/>
                  </a:lnTo>
                  <a:lnTo>
                    <a:pt x="1158" y="360"/>
                  </a:lnTo>
                  <a:lnTo>
                    <a:pt x="1154" y="356"/>
                  </a:lnTo>
                  <a:lnTo>
                    <a:pt x="1150" y="350"/>
                  </a:lnTo>
                  <a:lnTo>
                    <a:pt x="1148" y="346"/>
                  </a:lnTo>
                  <a:lnTo>
                    <a:pt x="1144" y="342"/>
                  </a:lnTo>
                  <a:lnTo>
                    <a:pt x="1136" y="338"/>
                  </a:lnTo>
                  <a:lnTo>
                    <a:pt x="1126" y="334"/>
                  </a:lnTo>
                  <a:lnTo>
                    <a:pt x="1114" y="330"/>
                  </a:lnTo>
                  <a:lnTo>
                    <a:pt x="1102" y="324"/>
                  </a:lnTo>
                  <a:lnTo>
                    <a:pt x="1072" y="316"/>
                  </a:lnTo>
                  <a:lnTo>
                    <a:pt x="1060" y="314"/>
                  </a:lnTo>
                  <a:lnTo>
                    <a:pt x="1056" y="314"/>
                  </a:lnTo>
                  <a:lnTo>
                    <a:pt x="1054" y="316"/>
                  </a:lnTo>
                  <a:lnTo>
                    <a:pt x="1048" y="316"/>
                  </a:lnTo>
                  <a:lnTo>
                    <a:pt x="1038" y="314"/>
                  </a:lnTo>
                  <a:lnTo>
                    <a:pt x="1026" y="314"/>
                  </a:lnTo>
                  <a:lnTo>
                    <a:pt x="1024" y="316"/>
                  </a:lnTo>
                  <a:lnTo>
                    <a:pt x="1022" y="318"/>
                  </a:lnTo>
                  <a:lnTo>
                    <a:pt x="1022" y="322"/>
                  </a:lnTo>
                  <a:lnTo>
                    <a:pt x="1018" y="322"/>
                  </a:lnTo>
                  <a:lnTo>
                    <a:pt x="1006" y="318"/>
                  </a:lnTo>
                  <a:lnTo>
                    <a:pt x="998" y="316"/>
                  </a:lnTo>
                  <a:lnTo>
                    <a:pt x="990" y="314"/>
                  </a:lnTo>
                  <a:lnTo>
                    <a:pt x="982" y="316"/>
                  </a:lnTo>
                  <a:lnTo>
                    <a:pt x="974" y="318"/>
                  </a:lnTo>
                  <a:lnTo>
                    <a:pt x="972" y="316"/>
                  </a:lnTo>
                  <a:lnTo>
                    <a:pt x="972" y="314"/>
                  </a:lnTo>
                  <a:lnTo>
                    <a:pt x="968" y="308"/>
                  </a:lnTo>
                  <a:lnTo>
                    <a:pt x="966" y="302"/>
                  </a:lnTo>
                  <a:lnTo>
                    <a:pt x="964" y="300"/>
                  </a:lnTo>
                  <a:lnTo>
                    <a:pt x="962" y="298"/>
                  </a:lnTo>
                  <a:lnTo>
                    <a:pt x="958" y="296"/>
                  </a:lnTo>
                  <a:lnTo>
                    <a:pt x="956" y="294"/>
                  </a:lnTo>
                  <a:lnTo>
                    <a:pt x="954" y="288"/>
                  </a:lnTo>
                  <a:lnTo>
                    <a:pt x="952" y="284"/>
                  </a:lnTo>
                  <a:lnTo>
                    <a:pt x="948" y="280"/>
                  </a:lnTo>
                  <a:lnTo>
                    <a:pt x="942" y="276"/>
                  </a:lnTo>
                  <a:lnTo>
                    <a:pt x="934" y="274"/>
                  </a:lnTo>
                  <a:lnTo>
                    <a:pt x="920" y="270"/>
                  </a:lnTo>
                  <a:lnTo>
                    <a:pt x="916" y="268"/>
                  </a:lnTo>
                  <a:lnTo>
                    <a:pt x="916" y="264"/>
                  </a:lnTo>
                  <a:lnTo>
                    <a:pt x="918" y="254"/>
                  </a:lnTo>
                  <a:lnTo>
                    <a:pt x="918" y="248"/>
                  </a:lnTo>
                  <a:lnTo>
                    <a:pt x="918" y="242"/>
                  </a:lnTo>
                  <a:lnTo>
                    <a:pt x="914" y="234"/>
                  </a:lnTo>
                  <a:lnTo>
                    <a:pt x="908" y="228"/>
                  </a:lnTo>
                  <a:lnTo>
                    <a:pt x="892" y="214"/>
                  </a:lnTo>
                  <a:lnTo>
                    <a:pt x="868" y="198"/>
                  </a:lnTo>
                  <a:lnTo>
                    <a:pt x="862" y="192"/>
                  </a:lnTo>
                  <a:lnTo>
                    <a:pt x="852" y="188"/>
                  </a:lnTo>
                  <a:lnTo>
                    <a:pt x="840" y="188"/>
                  </a:lnTo>
                  <a:lnTo>
                    <a:pt x="830" y="188"/>
                  </a:lnTo>
                  <a:lnTo>
                    <a:pt x="818" y="190"/>
                  </a:lnTo>
                  <a:lnTo>
                    <a:pt x="804" y="194"/>
                  </a:lnTo>
                  <a:lnTo>
                    <a:pt x="802" y="192"/>
                  </a:lnTo>
                  <a:lnTo>
                    <a:pt x="804" y="190"/>
                  </a:lnTo>
                  <a:lnTo>
                    <a:pt x="808" y="184"/>
                  </a:lnTo>
                  <a:lnTo>
                    <a:pt x="810" y="180"/>
                  </a:lnTo>
                  <a:lnTo>
                    <a:pt x="812" y="172"/>
                  </a:lnTo>
                  <a:lnTo>
                    <a:pt x="814" y="164"/>
                  </a:lnTo>
                  <a:lnTo>
                    <a:pt x="816" y="160"/>
                  </a:lnTo>
                  <a:lnTo>
                    <a:pt x="822" y="156"/>
                  </a:lnTo>
                  <a:lnTo>
                    <a:pt x="826" y="152"/>
                  </a:lnTo>
                  <a:lnTo>
                    <a:pt x="826" y="150"/>
                  </a:lnTo>
                  <a:lnTo>
                    <a:pt x="826" y="148"/>
                  </a:lnTo>
                  <a:lnTo>
                    <a:pt x="822" y="146"/>
                  </a:lnTo>
                  <a:lnTo>
                    <a:pt x="814" y="142"/>
                  </a:lnTo>
                  <a:lnTo>
                    <a:pt x="810" y="138"/>
                  </a:lnTo>
                  <a:lnTo>
                    <a:pt x="808" y="134"/>
                  </a:lnTo>
                  <a:lnTo>
                    <a:pt x="804" y="130"/>
                  </a:lnTo>
                  <a:lnTo>
                    <a:pt x="800" y="128"/>
                  </a:lnTo>
                  <a:lnTo>
                    <a:pt x="792" y="128"/>
                  </a:lnTo>
                  <a:lnTo>
                    <a:pt x="784" y="126"/>
                  </a:lnTo>
                  <a:lnTo>
                    <a:pt x="780" y="124"/>
                  </a:lnTo>
                  <a:lnTo>
                    <a:pt x="778" y="122"/>
                  </a:lnTo>
                  <a:lnTo>
                    <a:pt x="772" y="116"/>
                  </a:lnTo>
                  <a:lnTo>
                    <a:pt x="766" y="112"/>
                  </a:lnTo>
                  <a:lnTo>
                    <a:pt x="752" y="104"/>
                  </a:lnTo>
                  <a:lnTo>
                    <a:pt x="746" y="100"/>
                  </a:lnTo>
                  <a:lnTo>
                    <a:pt x="744" y="98"/>
                  </a:lnTo>
                  <a:lnTo>
                    <a:pt x="748" y="94"/>
                  </a:lnTo>
                  <a:lnTo>
                    <a:pt x="756" y="92"/>
                  </a:lnTo>
                  <a:lnTo>
                    <a:pt x="772" y="88"/>
                  </a:lnTo>
                  <a:lnTo>
                    <a:pt x="782" y="84"/>
                  </a:lnTo>
                  <a:lnTo>
                    <a:pt x="782" y="82"/>
                  </a:lnTo>
                  <a:lnTo>
                    <a:pt x="778" y="80"/>
                  </a:lnTo>
                  <a:lnTo>
                    <a:pt x="762" y="78"/>
                  </a:lnTo>
                  <a:lnTo>
                    <a:pt x="744" y="78"/>
                  </a:lnTo>
                  <a:lnTo>
                    <a:pt x="736" y="80"/>
                  </a:lnTo>
                  <a:lnTo>
                    <a:pt x="726" y="82"/>
                  </a:lnTo>
                  <a:lnTo>
                    <a:pt x="706" y="84"/>
                  </a:lnTo>
                  <a:lnTo>
                    <a:pt x="696" y="84"/>
                  </a:lnTo>
                  <a:lnTo>
                    <a:pt x="688" y="86"/>
                  </a:lnTo>
                  <a:lnTo>
                    <a:pt x="684" y="88"/>
                  </a:lnTo>
                  <a:lnTo>
                    <a:pt x="682" y="92"/>
                  </a:lnTo>
                  <a:lnTo>
                    <a:pt x="680" y="98"/>
                  </a:lnTo>
                  <a:lnTo>
                    <a:pt x="678" y="100"/>
                  </a:lnTo>
                  <a:lnTo>
                    <a:pt x="674" y="104"/>
                  </a:lnTo>
                  <a:lnTo>
                    <a:pt x="662" y="110"/>
                  </a:lnTo>
                  <a:lnTo>
                    <a:pt x="654" y="112"/>
                  </a:lnTo>
                  <a:lnTo>
                    <a:pt x="646" y="112"/>
                  </a:lnTo>
                  <a:lnTo>
                    <a:pt x="638" y="112"/>
                  </a:lnTo>
                  <a:lnTo>
                    <a:pt x="630" y="108"/>
                  </a:lnTo>
                  <a:lnTo>
                    <a:pt x="622" y="102"/>
                  </a:lnTo>
                  <a:lnTo>
                    <a:pt x="616" y="94"/>
                  </a:lnTo>
                  <a:lnTo>
                    <a:pt x="612" y="88"/>
                  </a:lnTo>
                  <a:lnTo>
                    <a:pt x="608" y="86"/>
                  </a:lnTo>
                  <a:lnTo>
                    <a:pt x="602" y="84"/>
                  </a:lnTo>
                  <a:lnTo>
                    <a:pt x="594" y="84"/>
                  </a:lnTo>
                  <a:lnTo>
                    <a:pt x="580" y="86"/>
                  </a:lnTo>
                  <a:lnTo>
                    <a:pt x="564" y="90"/>
                  </a:lnTo>
                  <a:lnTo>
                    <a:pt x="548" y="94"/>
                  </a:lnTo>
                  <a:lnTo>
                    <a:pt x="536" y="94"/>
                  </a:lnTo>
                  <a:lnTo>
                    <a:pt x="530" y="92"/>
                  </a:lnTo>
                  <a:lnTo>
                    <a:pt x="526" y="90"/>
                  </a:lnTo>
                  <a:lnTo>
                    <a:pt x="524" y="84"/>
                  </a:lnTo>
                  <a:lnTo>
                    <a:pt x="522" y="78"/>
                  </a:lnTo>
                  <a:lnTo>
                    <a:pt x="520" y="64"/>
                  </a:lnTo>
                  <a:lnTo>
                    <a:pt x="516" y="56"/>
                  </a:lnTo>
                  <a:lnTo>
                    <a:pt x="508" y="50"/>
                  </a:lnTo>
                  <a:lnTo>
                    <a:pt x="500" y="46"/>
                  </a:lnTo>
                  <a:lnTo>
                    <a:pt x="490" y="44"/>
                  </a:lnTo>
                  <a:lnTo>
                    <a:pt x="482" y="40"/>
                  </a:lnTo>
                  <a:lnTo>
                    <a:pt x="474" y="32"/>
                  </a:lnTo>
                  <a:lnTo>
                    <a:pt x="468" y="22"/>
                  </a:lnTo>
                  <a:lnTo>
                    <a:pt x="464" y="12"/>
                  </a:lnTo>
                  <a:lnTo>
                    <a:pt x="458" y="8"/>
                  </a:lnTo>
                  <a:lnTo>
                    <a:pt x="454" y="8"/>
                  </a:lnTo>
                  <a:lnTo>
                    <a:pt x="450" y="10"/>
                  </a:lnTo>
                  <a:lnTo>
                    <a:pt x="446" y="16"/>
                  </a:lnTo>
                  <a:lnTo>
                    <a:pt x="444" y="22"/>
                  </a:lnTo>
                  <a:lnTo>
                    <a:pt x="444" y="28"/>
                  </a:lnTo>
                  <a:lnTo>
                    <a:pt x="444" y="34"/>
                  </a:lnTo>
                  <a:lnTo>
                    <a:pt x="448" y="40"/>
                  </a:lnTo>
                  <a:lnTo>
                    <a:pt x="452" y="48"/>
                  </a:lnTo>
                  <a:lnTo>
                    <a:pt x="452" y="50"/>
                  </a:lnTo>
                  <a:lnTo>
                    <a:pt x="448" y="52"/>
                  </a:lnTo>
                  <a:lnTo>
                    <a:pt x="430" y="56"/>
                  </a:lnTo>
                  <a:lnTo>
                    <a:pt x="420" y="60"/>
                  </a:lnTo>
                  <a:lnTo>
                    <a:pt x="410" y="64"/>
                  </a:lnTo>
                  <a:lnTo>
                    <a:pt x="402" y="70"/>
                  </a:lnTo>
                  <a:lnTo>
                    <a:pt x="398" y="74"/>
                  </a:lnTo>
                  <a:lnTo>
                    <a:pt x="392" y="80"/>
                  </a:lnTo>
                  <a:lnTo>
                    <a:pt x="390" y="78"/>
                  </a:lnTo>
                  <a:lnTo>
                    <a:pt x="388" y="72"/>
                  </a:lnTo>
                  <a:lnTo>
                    <a:pt x="386" y="64"/>
                  </a:lnTo>
                  <a:lnTo>
                    <a:pt x="380" y="56"/>
                  </a:lnTo>
                  <a:lnTo>
                    <a:pt x="376" y="52"/>
                  </a:lnTo>
                  <a:lnTo>
                    <a:pt x="376" y="48"/>
                  </a:lnTo>
                  <a:lnTo>
                    <a:pt x="378" y="44"/>
                  </a:lnTo>
                  <a:lnTo>
                    <a:pt x="382" y="40"/>
                  </a:lnTo>
                  <a:lnTo>
                    <a:pt x="392" y="32"/>
                  </a:lnTo>
                  <a:lnTo>
                    <a:pt x="402" y="26"/>
                  </a:lnTo>
                  <a:lnTo>
                    <a:pt x="406" y="24"/>
                  </a:lnTo>
                  <a:lnTo>
                    <a:pt x="410" y="20"/>
                  </a:lnTo>
                  <a:lnTo>
                    <a:pt x="410" y="14"/>
                  </a:lnTo>
                  <a:lnTo>
                    <a:pt x="410" y="10"/>
                  </a:lnTo>
                  <a:lnTo>
                    <a:pt x="408" y="6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0" y="0"/>
                  </a:lnTo>
                  <a:lnTo>
                    <a:pt x="378" y="4"/>
                  </a:lnTo>
                  <a:lnTo>
                    <a:pt x="374" y="6"/>
                  </a:lnTo>
                  <a:lnTo>
                    <a:pt x="370" y="10"/>
                  </a:lnTo>
                  <a:lnTo>
                    <a:pt x="362" y="20"/>
                  </a:lnTo>
                  <a:lnTo>
                    <a:pt x="354" y="26"/>
                  </a:lnTo>
                  <a:lnTo>
                    <a:pt x="344" y="36"/>
                  </a:lnTo>
                  <a:lnTo>
                    <a:pt x="328" y="46"/>
                  </a:lnTo>
                  <a:lnTo>
                    <a:pt x="316" y="50"/>
                  </a:lnTo>
                  <a:lnTo>
                    <a:pt x="306" y="52"/>
                  </a:lnTo>
                  <a:lnTo>
                    <a:pt x="298" y="52"/>
                  </a:lnTo>
                  <a:lnTo>
                    <a:pt x="294" y="50"/>
                  </a:lnTo>
                  <a:lnTo>
                    <a:pt x="290" y="50"/>
                  </a:lnTo>
                  <a:lnTo>
                    <a:pt x="286" y="52"/>
                  </a:lnTo>
                  <a:lnTo>
                    <a:pt x="284" y="58"/>
                  </a:lnTo>
                  <a:lnTo>
                    <a:pt x="280" y="66"/>
                  </a:lnTo>
                  <a:lnTo>
                    <a:pt x="276" y="68"/>
                  </a:lnTo>
                  <a:lnTo>
                    <a:pt x="270" y="68"/>
                  </a:lnTo>
                  <a:lnTo>
                    <a:pt x="266" y="66"/>
                  </a:lnTo>
                  <a:lnTo>
                    <a:pt x="256" y="62"/>
                  </a:lnTo>
                  <a:lnTo>
                    <a:pt x="252" y="64"/>
                  </a:lnTo>
                  <a:lnTo>
                    <a:pt x="250" y="68"/>
                  </a:lnTo>
                  <a:lnTo>
                    <a:pt x="248" y="72"/>
                  </a:lnTo>
                  <a:lnTo>
                    <a:pt x="244" y="78"/>
                  </a:lnTo>
                  <a:lnTo>
                    <a:pt x="238" y="86"/>
                  </a:lnTo>
                  <a:lnTo>
                    <a:pt x="234" y="92"/>
                  </a:lnTo>
                  <a:lnTo>
                    <a:pt x="232" y="100"/>
                  </a:lnTo>
                  <a:lnTo>
                    <a:pt x="230" y="110"/>
                  </a:lnTo>
                  <a:lnTo>
                    <a:pt x="230" y="122"/>
                  </a:lnTo>
                  <a:lnTo>
                    <a:pt x="230" y="134"/>
                  </a:lnTo>
                  <a:lnTo>
                    <a:pt x="226" y="142"/>
                  </a:lnTo>
                  <a:lnTo>
                    <a:pt x="224" y="144"/>
                  </a:lnTo>
                  <a:lnTo>
                    <a:pt x="220" y="146"/>
                  </a:lnTo>
                  <a:lnTo>
                    <a:pt x="214" y="146"/>
                  </a:lnTo>
                  <a:lnTo>
                    <a:pt x="210" y="148"/>
                  </a:lnTo>
                  <a:lnTo>
                    <a:pt x="208" y="150"/>
                  </a:lnTo>
                  <a:lnTo>
                    <a:pt x="206" y="158"/>
                  </a:lnTo>
                  <a:lnTo>
                    <a:pt x="202" y="166"/>
                  </a:lnTo>
                  <a:lnTo>
                    <a:pt x="198" y="170"/>
                  </a:lnTo>
                  <a:lnTo>
                    <a:pt x="180" y="202"/>
                  </a:lnTo>
                  <a:lnTo>
                    <a:pt x="182" y="212"/>
                  </a:lnTo>
                  <a:lnTo>
                    <a:pt x="182" y="214"/>
                  </a:lnTo>
                  <a:lnTo>
                    <a:pt x="180" y="214"/>
                  </a:lnTo>
                  <a:lnTo>
                    <a:pt x="176" y="210"/>
                  </a:lnTo>
                  <a:lnTo>
                    <a:pt x="144" y="264"/>
                  </a:lnTo>
                  <a:lnTo>
                    <a:pt x="146" y="274"/>
                  </a:lnTo>
                  <a:lnTo>
                    <a:pt x="148" y="278"/>
                  </a:lnTo>
                  <a:lnTo>
                    <a:pt x="152" y="280"/>
                  </a:lnTo>
                  <a:lnTo>
                    <a:pt x="156" y="284"/>
                  </a:lnTo>
                  <a:lnTo>
                    <a:pt x="158" y="286"/>
                  </a:lnTo>
                  <a:lnTo>
                    <a:pt x="158" y="290"/>
                  </a:lnTo>
                  <a:lnTo>
                    <a:pt x="156" y="296"/>
                  </a:lnTo>
                  <a:lnTo>
                    <a:pt x="154" y="304"/>
                  </a:lnTo>
                  <a:lnTo>
                    <a:pt x="154" y="310"/>
                  </a:lnTo>
                  <a:lnTo>
                    <a:pt x="156" y="314"/>
                  </a:lnTo>
                  <a:lnTo>
                    <a:pt x="162" y="320"/>
                  </a:lnTo>
                  <a:lnTo>
                    <a:pt x="162" y="324"/>
                  </a:lnTo>
                  <a:lnTo>
                    <a:pt x="160" y="328"/>
                  </a:lnTo>
                  <a:lnTo>
                    <a:pt x="158" y="330"/>
                  </a:lnTo>
                  <a:lnTo>
                    <a:pt x="154" y="334"/>
                  </a:lnTo>
                  <a:lnTo>
                    <a:pt x="152" y="338"/>
                  </a:lnTo>
                  <a:lnTo>
                    <a:pt x="150" y="348"/>
                  </a:lnTo>
                  <a:lnTo>
                    <a:pt x="152" y="360"/>
                  </a:lnTo>
                  <a:lnTo>
                    <a:pt x="154" y="374"/>
                  </a:lnTo>
                  <a:lnTo>
                    <a:pt x="154" y="386"/>
                  </a:lnTo>
                  <a:lnTo>
                    <a:pt x="152" y="406"/>
                  </a:lnTo>
                  <a:lnTo>
                    <a:pt x="152" y="418"/>
                  </a:lnTo>
                  <a:lnTo>
                    <a:pt x="152" y="422"/>
                  </a:lnTo>
                  <a:lnTo>
                    <a:pt x="156" y="424"/>
                  </a:lnTo>
                  <a:lnTo>
                    <a:pt x="158" y="428"/>
                  </a:lnTo>
                  <a:lnTo>
                    <a:pt x="158" y="434"/>
                  </a:lnTo>
                  <a:lnTo>
                    <a:pt x="158" y="444"/>
                  </a:lnTo>
                  <a:lnTo>
                    <a:pt x="154" y="454"/>
                  </a:lnTo>
                  <a:lnTo>
                    <a:pt x="150" y="464"/>
                  </a:lnTo>
                  <a:lnTo>
                    <a:pt x="144" y="472"/>
                  </a:lnTo>
                  <a:lnTo>
                    <a:pt x="138" y="478"/>
                  </a:lnTo>
                  <a:lnTo>
                    <a:pt x="132" y="480"/>
                  </a:lnTo>
                  <a:lnTo>
                    <a:pt x="118" y="482"/>
                  </a:lnTo>
                  <a:lnTo>
                    <a:pt x="110" y="486"/>
                  </a:lnTo>
                  <a:lnTo>
                    <a:pt x="106" y="490"/>
                  </a:lnTo>
                  <a:lnTo>
                    <a:pt x="104" y="494"/>
                  </a:lnTo>
                  <a:lnTo>
                    <a:pt x="104" y="498"/>
                  </a:lnTo>
                  <a:lnTo>
                    <a:pt x="104" y="504"/>
                  </a:lnTo>
                  <a:lnTo>
                    <a:pt x="104" y="510"/>
                  </a:lnTo>
                  <a:lnTo>
                    <a:pt x="102" y="512"/>
                  </a:lnTo>
                  <a:lnTo>
                    <a:pt x="96" y="516"/>
                  </a:lnTo>
                  <a:lnTo>
                    <a:pt x="92" y="518"/>
                  </a:lnTo>
                  <a:lnTo>
                    <a:pt x="92" y="520"/>
                  </a:lnTo>
                  <a:lnTo>
                    <a:pt x="94" y="526"/>
                  </a:lnTo>
                  <a:lnTo>
                    <a:pt x="98" y="536"/>
                  </a:lnTo>
                  <a:lnTo>
                    <a:pt x="98" y="540"/>
                  </a:lnTo>
                  <a:lnTo>
                    <a:pt x="98" y="542"/>
                  </a:lnTo>
                  <a:lnTo>
                    <a:pt x="92" y="548"/>
                  </a:lnTo>
                  <a:lnTo>
                    <a:pt x="84" y="552"/>
                  </a:lnTo>
                  <a:lnTo>
                    <a:pt x="74" y="554"/>
                  </a:lnTo>
                  <a:lnTo>
                    <a:pt x="64" y="558"/>
                  </a:lnTo>
                  <a:lnTo>
                    <a:pt x="56" y="562"/>
                  </a:lnTo>
                  <a:lnTo>
                    <a:pt x="50" y="570"/>
                  </a:lnTo>
                  <a:lnTo>
                    <a:pt x="50" y="574"/>
                  </a:lnTo>
                  <a:lnTo>
                    <a:pt x="50" y="578"/>
                  </a:lnTo>
                  <a:lnTo>
                    <a:pt x="50" y="592"/>
                  </a:lnTo>
                  <a:lnTo>
                    <a:pt x="48" y="600"/>
                  </a:lnTo>
                  <a:lnTo>
                    <a:pt x="46" y="606"/>
                  </a:lnTo>
                  <a:lnTo>
                    <a:pt x="42" y="610"/>
                  </a:lnTo>
                  <a:lnTo>
                    <a:pt x="36" y="618"/>
                  </a:lnTo>
                  <a:lnTo>
                    <a:pt x="34" y="624"/>
                  </a:lnTo>
                  <a:lnTo>
                    <a:pt x="34" y="632"/>
                  </a:lnTo>
                  <a:lnTo>
                    <a:pt x="34" y="642"/>
                  </a:lnTo>
                  <a:lnTo>
                    <a:pt x="30" y="646"/>
                  </a:lnTo>
                  <a:lnTo>
                    <a:pt x="28" y="648"/>
                  </a:lnTo>
                  <a:lnTo>
                    <a:pt x="22" y="650"/>
                  </a:lnTo>
                  <a:lnTo>
                    <a:pt x="18" y="652"/>
                  </a:lnTo>
                  <a:lnTo>
                    <a:pt x="16" y="654"/>
                  </a:lnTo>
                  <a:lnTo>
                    <a:pt x="14" y="660"/>
                  </a:lnTo>
                  <a:lnTo>
                    <a:pt x="16" y="670"/>
                  </a:lnTo>
                  <a:lnTo>
                    <a:pt x="18" y="688"/>
                  </a:lnTo>
                  <a:lnTo>
                    <a:pt x="20" y="698"/>
                  </a:lnTo>
                  <a:lnTo>
                    <a:pt x="18" y="706"/>
                  </a:lnTo>
                  <a:lnTo>
                    <a:pt x="18" y="710"/>
                  </a:lnTo>
                  <a:lnTo>
                    <a:pt x="16" y="714"/>
                  </a:lnTo>
                  <a:lnTo>
                    <a:pt x="18" y="716"/>
                  </a:lnTo>
                  <a:lnTo>
                    <a:pt x="28" y="728"/>
                  </a:lnTo>
                  <a:lnTo>
                    <a:pt x="34" y="734"/>
                  </a:lnTo>
                  <a:lnTo>
                    <a:pt x="42" y="736"/>
                  </a:lnTo>
                  <a:lnTo>
                    <a:pt x="46" y="736"/>
                  </a:lnTo>
                  <a:lnTo>
                    <a:pt x="50" y="732"/>
                  </a:lnTo>
                  <a:lnTo>
                    <a:pt x="54" y="726"/>
                  </a:lnTo>
                  <a:lnTo>
                    <a:pt x="56" y="726"/>
                  </a:lnTo>
                  <a:lnTo>
                    <a:pt x="56" y="730"/>
                  </a:lnTo>
                  <a:lnTo>
                    <a:pt x="56" y="744"/>
                  </a:lnTo>
                  <a:lnTo>
                    <a:pt x="54" y="756"/>
                  </a:lnTo>
                  <a:lnTo>
                    <a:pt x="52" y="760"/>
                  </a:lnTo>
                  <a:lnTo>
                    <a:pt x="48" y="766"/>
                  </a:lnTo>
                  <a:lnTo>
                    <a:pt x="44" y="768"/>
                  </a:lnTo>
                  <a:lnTo>
                    <a:pt x="38" y="770"/>
                  </a:lnTo>
                  <a:lnTo>
                    <a:pt x="22" y="786"/>
                  </a:lnTo>
                  <a:lnTo>
                    <a:pt x="12" y="800"/>
                  </a:lnTo>
                  <a:lnTo>
                    <a:pt x="6" y="812"/>
                  </a:lnTo>
                  <a:lnTo>
                    <a:pt x="2" y="824"/>
                  </a:lnTo>
                  <a:lnTo>
                    <a:pt x="0" y="836"/>
                  </a:lnTo>
                  <a:lnTo>
                    <a:pt x="0" y="844"/>
                  </a:lnTo>
                  <a:lnTo>
                    <a:pt x="2" y="860"/>
                  </a:lnTo>
                  <a:lnTo>
                    <a:pt x="4" y="866"/>
                  </a:lnTo>
                  <a:lnTo>
                    <a:pt x="8" y="870"/>
                  </a:lnTo>
                  <a:lnTo>
                    <a:pt x="16" y="876"/>
                  </a:lnTo>
                  <a:lnTo>
                    <a:pt x="18" y="878"/>
                  </a:lnTo>
                  <a:lnTo>
                    <a:pt x="18" y="882"/>
                  </a:lnTo>
                  <a:lnTo>
                    <a:pt x="18" y="884"/>
                  </a:lnTo>
                  <a:lnTo>
                    <a:pt x="12" y="888"/>
                  </a:lnTo>
                  <a:lnTo>
                    <a:pt x="8" y="892"/>
                  </a:lnTo>
                  <a:lnTo>
                    <a:pt x="6" y="896"/>
                  </a:lnTo>
                  <a:lnTo>
                    <a:pt x="6" y="900"/>
                  </a:lnTo>
                  <a:lnTo>
                    <a:pt x="6" y="902"/>
                  </a:lnTo>
                  <a:lnTo>
                    <a:pt x="12" y="908"/>
                  </a:lnTo>
                  <a:lnTo>
                    <a:pt x="22" y="914"/>
                  </a:lnTo>
                  <a:lnTo>
                    <a:pt x="44" y="926"/>
                  </a:lnTo>
                  <a:lnTo>
                    <a:pt x="54" y="934"/>
                  </a:lnTo>
                  <a:lnTo>
                    <a:pt x="56" y="938"/>
                  </a:lnTo>
                  <a:lnTo>
                    <a:pt x="58" y="944"/>
                  </a:lnTo>
                  <a:lnTo>
                    <a:pt x="62" y="960"/>
                  </a:lnTo>
                  <a:lnTo>
                    <a:pt x="68" y="972"/>
                  </a:lnTo>
                  <a:lnTo>
                    <a:pt x="74" y="980"/>
                  </a:lnTo>
                  <a:lnTo>
                    <a:pt x="80" y="988"/>
                  </a:lnTo>
                  <a:lnTo>
                    <a:pt x="92" y="1004"/>
                  </a:lnTo>
                  <a:lnTo>
                    <a:pt x="96" y="1014"/>
                  </a:lnTo>
                  <a:lnTo>
                    <a:pt x="100" y="1026"/>
                  </a:lnTo>
                  <a:lnTo>
                    <a:pt x="104" y="1040"/>
                  </a:lnTo>
                  <a:lnTo>
                    <a:pt x="108" y="1056"/>
                  </a:lnTo>
                  <a:lnTo>
                    <a:pt x="122" y="1086"/>
                  </a:lnTo>
                  <a:lnTo>
                    <a:pt x="136" y="1114"/>
                  </a:lnTo>
                  <a:lnTo>
                    <a:pt x="142" y="1128"/>
                  </a:lnTo>
                  <a:lnTo>
                    <a:pt x="146" y="1142"/>
                  </a:lnTo>
                  <a:lnTo>
                    <a:pt x="148" y="1152"/>
                  </a:lnTo>
                  <a:lnTo>
                    <a:pt x="152" y="1160"/>
                  </a:lnTo>
                  <a:lnTo>
                    <a:pt x="158" y="1172"/>
                  </a:lnTo>
                  <a:lnTo>
                    <a:pt x="162" y="1180"/>
                  </a:lnTo>
                  <a:lnTo>
                    <a:pt x="164" y="1186"/>
                  </a:lnTo>
                  <a:lnTo>
                    <a:pt x="164" y="1194"/>
                  </a:lnTo>
                  <a:lnTo>
                    <a:pt x="166" y="1202"/>
                  </a:lnTo>
                  <a:lnTo>
                    <a:pt x="172" y="1210"/>
                  </a:lnTo>
                  <a:lnTo>
                    <a:pt x="184" y="1228"/>
                  </a:lnTo>
                  <a:lnTo>
                    <a:pt x="192" y="1238"/>
                  </a:lnTo>
                  <a:lnTo>
                    <a:pt x="198" y="1248"/>
                  </a:lnTo>
                  <a:lnTo>
                    <a:pt x="200" y="1260"/>
                  </a:lnTo>
                  <a:lnTo>
                    <a:pt x="200" y="1274"/>
                  </a:lnTo>
                  <a:lnTo>
                    <a:pt x="200" y="1286"/>
                  </a:lnTo>
                  <a:lnTo>
                    <a:pt x="204" y="1298"/>
                  </a:lnTo>
                  <a:lnTo>
                    <a:pt x="208" y="1308"/>
                  </a:lnTo>
                  <a:lnTo>
                    <a:pt x="214" y="1316"/>
                  </a:lnTo>
                  <a:lnTo>
                    <a:pt x="228" y="1330"/>
                  </a:lnTo>
                  <a:lnTo>
                    <a:pt x="234" y="1338"/>
                  </a:lnTo>
                  <a:lnTo>
                    <a:pt x="238" y="1344"/>
                  </a:lnTo>
                  <a:lnTo>
                    <a:pt x="246" y="1356"/>
                  </a:lnTo>
                  <a:lnTo>
                    <a:pt x="256" y="1368"/>
                  </a:lnTo>
                  <a:lnTo>
                    <a:pt x="278" y="1384"/>
                  </a:lnTo>
                  <a:lnTo>
                    <a:pt x="318" y="1406"/>
                  </a:lnTo>
                  <a:lnTo>
                    <a:pt x="358" y="1428"/>
                  </a:lnTo>
                  <a:lnTo>
                    <a:pt x="380" y="1442"/>
                  </a:lnTo>
                  <a:lnTo>
                    <a:pt x="388" y="1448"/>
                  </a:lnTo>
                  <a:lnTo>
                    <a:pt x="392" y="1454"/>
                  </a:lnTo>
                  <a:lnTo>
                    <a:pt x="396" y="1460"/>
                  </a:lnTo>
                  <a:lnTo>
                    <a:pt x="398" y="1468"/>
                  </a:lnTo>
                  <a:lnTo>
                    <a:pt x="400" y="1474"/>
                  </a:lnTo>
                  <a:lnTo>
                    <a:pt x="404" y="1480"/>
                  </a:lnTo>
                  <a:lnTo>
                    <a:pt x="408" y="1486"/>
                  </a:lnTo>
                  <a:lnTo>
                    <a:pt x="414" y="1490"/>
                  </a:lnTo>
                  <a:lnTo>
                    <a:pt x="426" y="1496"/>
                  </a:lnTo>
                  <a:lnTo>
                    <a:pt x="434" y="1500"/>
                  </a:lnTo>
                  <a:lnTo>
                    <a:pt x="440" y="1506"/>
                  </a:lnTo>
                  <a:lnTo>
                    <a:pt x="438" y="1532"/>
                  </a:lnTo>
                  <a:lnTo>
                    <a:pt x="440" y="1542"/>
                  </a:lnTo>
                  <a:lnTo>
                    <a:pt x="442" y="1546"/>
                  </a:lnTo>
                  <a:lnTo>
                    <a:pt x="442" y="1552"/>
                  </a:lnTo>
                  <a:lnTo>
                    <a:pt x="444" y="1564"/>
                  </a:lnTo>
                  <a:lnTo>
                    <a:pt x="446" y="1574"/>
                  </a:lnTo>
                  <a:lnTo>
                    <a:pt x="448" y="1586"/>
                  </a:lnTo>
                  <a:lnTo>
                    <a:pt x="448" y="1594"/>
                  </a:lnTo>
                  <a:lnTo>
                    <a:pt x="448" y="1604"/>
                  </a:lnTo>
                  <a:lnTo>
                    <a:pt x="446" y="1614"/>
                  </a:lnTo>
                  <a:lnTo>
                    <a:pt x="446" y="1624"/>
                  </a:lnTo>
                  <a:lnTo>
                    <a:pt x="450" y="1640"/>
                  </a:lnTo>
                  <a:lnTo>
                    <a:pt x="452" y="1658"/>
                  </a:lnTo>
                  <a:lnTo>
                    <a:pt x="452" y="1670"/>
                  </a:lnTo>
                  <a:lnTo>
                    <a:pt x="448" y="1686"/>
                  </a:lnTo>
                  <a:lnTo>
                    <a:pt x="444" y="1716"/>
                  </a:lnTo>
                  <a:lnTo>
                    <a:pt x="442" y="1732"/>
                  </a:lnTo>
                  <a:lnTo>
                    <a:pt x="440" y="1742"/>
                  </a:lnTo>
                  <a:lnTo>
                    <a:pt x="440" y="1744"/>
                  </a:lnTo>
                  <a:lnTo>
                    <a:pt x="438" y="1744"/>
                  </a:lnTo>
                  <a:lnTo>
                    <a:pt x="436" y="1744"/>
                  </a:lnTo>
                  <a:lnTo>
                    <a:pt x="434" y="1746"/>
                  </a:lnTo>
                  <a:lnTo>
                    <a:pt x="430" y="1752"/>
                  </a:lnTo>
                  <a:lnTo>
                    <a:pt x="430" y="1760"/>
                  </a:lnTo>
                  <a:lnTo>
                    <a:pt x="430" y="1762"/>
                  </a:lnTo>
                  <a:lnTo>
                    <a:pt x="434" y="1764"/>
                  </a:lnTo>
                  <a:lnTo>
                    <a:pt x="436" y="1768"/>
                  </a:lnTo>
                  <a:lnTo>
                    <a:pt x="436" y="1772"/>
                  </a:lnTo>
                  <a:lnTo>
                    <a:pt x="434" y="1788"/>
                  </a:lnTo>
                  <a:lnTo>
                    <a:pt x="430" y="1808"/>
                  </a:lnTo>
                  <a:lnTo>
                    <a:pt x="432" y="1820"/>
                  </a:lnTo>
                  <a:lnTo>
                    <a:pt x="434" y="1834"/>
                  </a:lnTo>
                  <a:lnTo>
                    <a:pt x="436" y="1846"/>
                  </a:lnTo>
                  <a:lnTo>
                    <a:pt x="436" y="1856"/>
                  </a:lnTo>
                  <a:lnTo>
                    <a:pt x="434" y="1864"/>
                  </a:lnTo>
                  <a:lnTo>
                    <a:pt x="432" y="1870"/>
                  </a:lnTo>
                  <a:lnTo>
                    <a:pt x="428" y="1882"/>
                  </a:lnTo>
                  <a:lnTo>
                    <a:pt x="428" y="1888"/>
                  </a:lnTo>
                  <a:lnTo>
                    <a:pt x="430" y="1894"/>
                  </a:lnTo>
                  <a:lnTo>
                    <a:pt x="432" y="1900"/>
                  </a:lnTo>
                  <a:lnTo>
                    <a:pt x="430" y="1908"/>
                  </a:lnTo>
                  <a:lnTo>
                    <a:pt x="424" y="1928"/>
                  </a:lnTo>
                  <a:lnTo>
                    <a:pt x="418" y="1946"/>
                  </a:lnTo>
                  <a:lnTo>
                    <a:pt x="416" y="1956"/>
                  </a:lnTo>
                  <a:lnTo>
                    <a:pt x="416" y="1964"/>
                  </a:lnTo>
                  <a:lnTo>
                    <a:pt x="416" y="1974"/>
                  </a:lnTo>
                  <a:lnTo>
                    <a:pt x="414" y="1978"/>
                  </a:lnTo>
                  <a:lnTo>
                    <a:pt x="410" y="1986"/>
                  </a:lnTo>
                  <a:lnTo>
                    <a:pt x="408" y="2004"/>
                  </a:lnTo>
                  <a:lnTo>
                    <a:pt x="408" y="2016"/>
                  </a:lnTo>
                  <a:lnTo>
                    <a:pt x="404" y="2024"/>
                  </a:lnTo>
                  <a:lnTo>
                    <a:pt x="400" y="2030"/>
                  </a:lnTo>
                  <a:lnTo>
                    <a:pt x="398" y="2036"/>
                  </a:lnTo>
                  <a:lnTo>
                    <a:pt x="394" y="2040"/>
                  </a:lnTo>
                  <a:lnTo>
                    <a:pt x="392" y="2044"/>
                  </a:lnTo>
                  <a:lnTo>
                    <a:pt x="392" y="2048"/>
                  </a:lnTo>
                  <a:lnTo>
                    <a:pt x="394" y="2056"/>
                  </a:lnTo>
                  <a:lnTo>
                    <a:pt x="400" y="2072"/>
                  </a:lnTo>
                  <a:lnTo>
                    <a:pt x="402" y="2086"/>
                  </a:lnTo>
                  <a:lnTo>
                    <a:pt x="402" y="2098"/>
                  </a:lnTo>
                  <a:lnTo>
                    <a:pt x="400" y="2104"/>
                  </a:lnTo>
                  <a:lnTo>
                    <a:pt x="398" y="2108"/>
                  </a:lnTo>
                  <a:lnTo>
                    <a:pt x="390" y="2116"/>
                  </a:lnTo>
                  <a:lnTo>
                    <a:pt x="386" y="2124"/>
                  </a:lnTo>
                  <a:lnTo>
                    <a:pt x="384" y="2130"/>
                  </a:lnTo>
                  <a:lnTo>
                    <a:pt x="384" y="2138"/>
                  </a:lnTo>
                  <a:lnTo>
                    <a:pt x="388" y="2162"/>
                  </a:lnTo>
                  <a:lnTo>
                    <a:pt x="392" y="2186"/>
                  </a:lnTo>
                  <a:lnTo>
                    <a:pt x="392" y="2200"/>
                  </a:lnTo>
                  <a:lnTo>
                    <a:pt x="392" y="2212"/>
                  </a:lnTo>
                  <a:lnTo>
                    <a:pt x="396" y="2224"/>
                  </a:lnTo>
                  <a:lnTo>
                    <a:pt x="398" y="2230"/>
                  </a:lnTo>
                  <a:lnTo>
                    <a:pt x="398" y="2236"/>
                  </a:lnTo>
                  <a:lnTo>
                    <a:pt x="392" y="2248"/>
                  </a:lnTo>
                  <a:lnTo>
                    <a:pt x="386" y="2262"/>
                  </a:lnTo>
                  <a:lnTo>
                    <a:pt x="386" y="2270"/>
                  </a:lnTo>
                  <a:lnTo>
                    <a:pt x="386" y="2280"/>
                  </a:lnTo>
                  <a:lnTo>
                    <a:pt x="388" y="2288"/>
                  </a:lnTo>
                  <a:lnTo>
                    <a:pt x="388" y="2292"/>
                  </a:lnTo>
                  <a:lnTo>
                    <a:pt x="386" y="2294"/>
                  </a:lnTo>
                  <a:lnTo>
                    <a:pt x="384" y="2298"/>
                  </a:lnTo>
                  <a:lnTo>
                    <a:pt x="380" y="2300"/>
                  </a:lnTo>
                  <a:lnTo>
                    <a:pt x="378" y="2306"/>
                  </a:lnTo>
                  <a:lnTo>
                    <a:pt x="376" y="2314"/>
                  </a:lnTo>
                  <a:lnTo>
                    <a:pt x="374" y="2328"/>
                  </a:lnTo>
                  <a:lnTo>
                    <a:pt x="372" y="2342"/>
                  </a:lnTo>
                  <a:lnTo>
                    <a:pt x="370" y="2354"/>
                  </a:lnTo>
                  <a:lnTo>
                    <a:pt x="362" y="2376"/>
                  </a:lnTo>
                  <a:lnTo>
                    <a:pt x="354" y="2390"/>
                  </a:lnTo>
                  <a:lnTo>
                    <a:pt x="350" y="2402"/>
                  </a:lnTo>
                  <a:lnTo>
                    <a:pt x="348" y="2412"/>
                  </a:lnTo>
                  <a:lnTo>
                    <a:pt x="344" y="2414"/>
                  </a:lnTo>
                  <a:lnTo>
                    <a:pt x="342" y="2420"/>
                  </a:lnTo>
                  <a:lnTo>
                    <a:pt x="338" y="2434"/>
                  </a:lnTo>
                  <a:lnTo>
                    <a:pt x="336" y="2446"/>
                  </a:lnTo>
                  <a:lnTo>
                    <a:pt x="334" y="2452"/>
                  </a:lnTo>
                  <a:lnTo>
                    <a:pt x="334" y="2454"/>
                  </a:lnTo>
                  <a:lnTo>
                    <a:pt x="332" y="2454"/>
                  </a:lnTo>
                  <a:lnTo>
                    <a:pt x="330" y="2452"/>
                  </a:lnTo>
                  <a:lnTo>
                    <a:pt x="328" y="2462"/>
                  </a:lnTo>
                  <a:lnTo>
                    <a:pt x="326" y="2474"/>
                  </a:lnTo>
                  <a:lnTo>
                    <a:pt x="324" y="2480"/>
                  </a:lnTo>
                  <a:lnTo>
                    <a:pt x="320" y="2482"/>
                  </a:lnTo>
                  <a:lnTo>
                    <a:pt x="318" y="2482"/>
                  </a:lnTo>
                  <a:lnTo>
                    <a:pt x="310" y="2480"/>
                  </a:lnTo>
                  <a:lnTo>
                    <a:pt x="308" y="2482"/>
                  </a:lnTo>
                  <a:lnTo>
                    <a:pt x="306" y="2486"/>
                  </a:lnTo>
                  <a:lnTo>
                    <a:pt x="306" y="2498"/>
                  </a:lnTo>
                  <a:lnTo>
                    <a:pt x="306" y="2506"/>
                  </a:lnTo>
                  <a:lnTo>
                    <a:pt x="310" y="2514"/>
                  </a:lnTo>
                  <a:lnTo>
                    <a:pt x="314" y="2522"/>
                  </a:lnTo>
                  <a:lnTo>
                    <a:pt x="314" y="2530"/>
                  </a:lnTo>
                  <a:lnTo>
                    <a:pt x="314" y="2540"/>
                  </a:lnTo>
                  <a:lnTo>
                    <a:pt x="312" y="2552"/>
                  </a:lnTo>
                  <a:lnTo>
                    <a:pt x="314" y="2560"/>
                  </a:lnTo>
                  <a:lnTo>
                    <a:pt x="318" y="2572"/>
                  </a:lnTo>
                  <a:lnTo>
                    <a:pt x="320" y="2576"/>
                  </a:lnTo>
                  <a:lnTo>
                    <a:pt x="322" y="2584"/>
                  </a:lnTo>
                  <a:lnTo>
                    <a:pt x="324" y="2594"/>
                  </a:lnTo>
                  <a:lnTo>
                    <a:pt x="322" y="2606"/>
                  </a:lnTo>
                  <a:lnTo>
                    <a:pt x="320" y="2618"/>
                  </a:lnTo>
                  <a:lnTo>
                    <a:pt x="316" y="2624"/>
                  </a:lnTo>
                  <a:lnTo>
                    <a:pt x="314" y="2626"/>
                  </a:lnTo>
                  <a:lnTo>
                    <a:pt x="310" y="2626"/>
                  </a:lnTo>
                  <a:lnTo>
                    <a:pt x="308" y="2626"/>
                  </a:lnTo>
                  <a:lnTo>
                    <a:pt x="306" y="2628"/>
                  </a:lnTo>
                  <a:lnTo>
                    <a:pt x="304" y="2632"/>
                  </a:lnTo>
                  <a:lnTo>
                    <a:pt x="304" y="2642"/>
                  </a:lnTo>
                  <a:lnTo>
                    <a:pt x="302" y="2658"/>
                  </a:lnTo>
                  <a:lnTo>
                    <a:pt x="298" y="2670"/>
                  </a:lnTo>
                  <a:lnTo>
                    <a:pt x="294" y="2686"/>
                  </a:lnTo>
                  <a:lnTo>
                    <a:pt x="292" y="2692"/>
                  </a:lnTo>
                  <a:lnTo>
                    <a:pt x="292" y="2696"/>
                  </a:lnTo>
                  <a:lnTo>
                    <a:pt x="294" y="2704"/>
                  </a:lnTo>
                  <a:lnTo>
                    <a:pt x="298" y="2712"/>
                  </a:lnTo>
                  <a:lnTo>
                    <a:pt x="302" y="2722"/>
                  </a:lnTo>
                  <a:lnTo>
                    <a:pt x="308" y="2728"/>
                  </a:lnTo>
                  <a:lnTo>
                    <a:pt x="312" y="2732"/>
                  </a:lnTo>
                  <a:lnTo>
                    <a:pt x="316" y="2734"/>
                  </a:lnTo>
                  <a:lnTo>
                    <a:pt x="320" y="2734"/>
                  </a:lnTo>
                  <a:lnTo>
                    <a:pt x="324" y="2732"/>
                  </a:lnTo>
                  <a:lnTo>
                    <a:pt x="328" y="2728"/>
                  </a:lnTo>
                  <a:lnTo>
                    <a:pt x="330" y="2724"/>
                  </a:lnTo>
                  <a:lnTo>
                    <a:pt x="334" y="2716"/>
                  </a:lnTo>
                  <a:lnTo>
                    <a:pt x="336" y="2716"/>
                  </a:lnTo>
                  <a:lnTo>
                    <a:pt x="338" y="2718"/>
                  </a:lnTo>
                  <a:lnTo>
                    <a:pt x="342" y="2722"/>
                  </a:lnTo>
                  <a:lnTo>
                    <a:pt x="346" y="2726"/>
                  </a:lnTo>
                  <a:lnTo>
                    <a:pt x="348" y="2728"/>
                  </a:lnTo>
                  <a:lnTo>
                    <a:pt x="350" y="2730"/>
                  </a:lnTo>
                  <a:lnTo>
                    <a:pt x="350" y="2732"/>
                  </a:lnTo>
                  <a:lnTo>
                    <a:pt x="344" y="2738"/>
                  </a:lnTo>
                  <a:lnTo>
                    <a:pt x="340" y="2744"/>
                  </a:lnTo>
                  <a:lnTo>
                    <a:pt x="340" y="2746"/>
                  </a:lnTo>
                  <a:lnTo>
                    <a:pt x="344" y="2746"/>
                  </a:lnTo>
                  <a:lnTo>
                    <a:pt x="350" y="2748"/>
                  </a:lnTo>
                  <a:lnTo>
                    <a:pt x="354" y="2752"/>
                  </a:lnTo>
                  <a:lnTo>
                    <a:pt x="356" y="2754"/>
                  </a:lnTo>
                  <a:lnTo>
                    <a:pt x="356" y="2760"/>
                  </a:lnTo>
                  <a:lnTo>
                    <a:pt x="356" y="2766"/>
                  </a:lnTo>
                  <a:lnTo>
                    <a:pt x="354" y="2766"/>
                  </a:lnTo>
                  <a:lnTo>
                    <a:pt x="352" y="2764"/>
                  </a:lnTo>
                  <a:lnTo>
                    <a:pt x="348" y="2758"/>
                  </a:lnTo>
                  <a:lnTo>
                    <a:pt x="344" y="2758"/>
                  </a:lnTo>
                  <a:lnTo>
                    <a:pt x="342" y="2760"/>
                  </a:lnTo>
                  <a:lnTo>
                    <a:pt x="342" y="2766"/>
                  </a:lnTo>
                  <a:lnTo>
                    <a:pt x="342" y="2774"/>
                  </a:lnTo>
                  <a:lnTo>
                    <a:pt x="342" y="2778"/>
                  </a:lnTo>
                  <a:lnTo>
                    <a:pt x="340" y="2782"/>
                  </a:lnTo>
                  <a:lnTo>
                    <a:pt x="342" y="2792"/>
                  </a:lnTo>
                  <a:lnTo>
                    <a:pt x="342" y="2798"/>
                  </a:lnTo>
                  <a:lnTo>
                    <a:pt x="342" y="2804"/>
                  </a:lnTo>
                  <a:lnTo>
                    <a:pt x="336" y="2812"/>
                  </a:lnTo>
                  <a:lnTo>
                    <a:pt x="330" y="2820"/>
                  </a:lnTo>
                  <a:lnTo>
                    <a:pt x="330" y="2824"/>
                  </a:lnTo>
                  <a:lnTo>
                    <a:pt x="330" y="2830"/>
                  </a:lnTo>
                  <a:lnTo>
                    <a:pt x="334" y="2840"/>
                  </a:lnTo>
                  <a:lnTo>
                    <a:pt x="332" y="2852"/>
                  </a:lnTo>
                  <a:lnTo>
                    <a:pt x="330" y="2860"/>
                  </a:lnTo>
                  <a:lnTo>
                    <a:pt x="326" y="2864"/>
                  </a:lnTo>
                  <a:lnTo>
                    <a:pt x="324" y="2866"/>
                  </a:lnTo>
                  <a:lnTo>
                    <a:pt x="324" y="2870"/>
                  </a:lnTo>
                  <a:lnTo>
                    <a:pt x="330" y="2872"/>
                  </a:lnTo>
                  <a:lnTo>
                    <a:pt x="336" y="2874"/>
                  </a:lnTo>
                  <a:lnTo>
                    <a:pt x="344" y="2878"/>
                  </a:lnTo>
                  <a:lnTo>
                    <a:pt x="346" y="2882"/>
                  </a:lnTo>
                  <a:lnTo>
                    <a:pt x="348" y="2890"/>
                  </a:lnTo>
                  <a:lnTo>
                    <a:pt x="346" y="2896"/>
                  </a:lnTo>
                  <a:lnTo>
                    <a:pt x="342" y="2904"/>
                  </a:lnTo>
                  <a:lnTo>
                    <a:pt x="338" y="2908"/>
                  </a:lnTo>
                  <a:lnTo>
                    <a:pt x="332" y="2912"/>
                  </a:lnTo>
                  <a:lnTo>
                    <a:pt x="326" y="2916"/>
                  </a:lnTo>
                  <a:lnTo>
                    <a:pt x="320" y="2918"/>
                  </a:lnTo>
                  <a:lnTo>
                    <a:pt x="318" y="2922"/>
                  </a:lnTo>
                  <a:lnTo>
                    <a:pt x="320" y="2926"/>
                  </a:lnTo>
                  <a:lnTo>
                    <a:pt x="322" y="2930"/>
                  </a:lnTo>
                  <a:lnTo>
                    <a:pt x="322" y="2932"/>
                  </a:lnTo>
                  <a:lnTo>
                    <a:pt x="320" y="2936"/>
                  </a:lnTo>
                  <a:lnTo>
                    <a:pt x="316" y="2940"/>
                  </a:lnTo>
                  <a:lnTo>
                    <a:pt x="312" y="2946"/>
                  </a:lnTo>
                  <a:lnTo>
                    <a:pt x="312" y="2954"/>
                  </a:lnTo>
                  <a:lnTo>
                    <a:pt x="312" y="2956"/>
                  </a:lnTo>
                  <a:lnTo>
                    <a:pt x="312" y="2962"/>
                  </a:lnTo>
                  <a:lnTo>
                    <a:pt x="310" y="2974"/>
                  </a:lnTo>
                  <a:lnTo>
                    <a:pt x="308" y="2986"/>
                  </a:lnTo>
                  <a:lnTo>
                    <a:pt x="308" y="2994"/>
                  </a:lnTo>
                  <a:lnTo>
                    <a:pt x="306" y="3000"/>
                  </a:lnTo>
                  <a:lnTo>
                    <a:pt x="300" y="3006"/>
                  </a:lnTo>
                  <a:lnTo>
                    <a:pt x="298" y="3006"/>
                  </a:lnTo>
                  <a:lnTo>
                    <a:pt x="296" y="3006"/>
                  </a:lnTo>
                  <a:lnTo>
                    <a:pt x="298" y="2998"/>
                  </a:lnTo>
                  <a:lnTo>
                    <a:pt x="300" y="2988"/>
                  </a:lnTo>
                  <a:lnTo>
                    <a:pt x="300" y="2984"/>
                  </a:lnTo>
                  <a:lnTo>
                    <a:pt x="296" y="2980"/>
                  </a:lnTo>
                  <a:lnTo>
                    <a:pt x="292" y="2978"/>
                  </a:lnTo>
                  <a:lnTo>
                    <a:pt x="290" y="2974"/>
                  </a:lnTo>
                  <a:lnTo>
                    <a:pt x="290" y="2968"/>
                  </a:lnTo>
                  <a:lnTo>
                    <a:pt x="290" y="2964"/>
                  </a:lnTo>
                  <a:lnTo>
                    <a:pt x="288" y="2962"/>
                  </a:lnTo>
                  <a:lnTo>
                    <a:pt x="282" y="2962"/>
                  </a:lnTo>
                  <a:lnTo>
                    <a:pt x="276" y="2962"/>
                  </a:lnTo>
                  <a:lnTo>
                    <a:pt x="274" y="2964"/>
                  </a:lnTo>
                  <a:lnTo>
                    <a:pt x="274" y="2966"/>
                  </a:lnTo>
                  <a:lnTo>
                    <a:pt x="270" y="2964"/>
                  </a:lnTo>
                  <a:lnTo>
                    <a:pt x="268" y="2964"/>
                  </a:lnTo>
                  <a:lnTo>
                    <a:pt x="266" y="2964"/>
                  </a:lnTo>
                  <a:lnTo>
                    <a:pt x="266" y="2968"/>
                  </a:lnTo>
                  <a:lnTo>
                    <a:pt x="266" y="2972"/>
                  </a:lnTo>
                  <a:lnTo>
                    <a:pt x="264" y="2976"/>
                  </a:lnTo>
                  <a:lnTo>
                    <a:pt x="260" y="2980"/>
                  </a:lnTo>
                  <a:lnTo>
                    <a:pt x="254" y="2986"/>
                  </a:lnTo>
                  <a:lnTo>
                    <a:pt x="238" y="2994"/>
                  </a:lnTo>
                  <a:lnTo>
                    <a:pt x="228" y="3004"/>
                  </a:lnTo>
                  <a:lnTo>
                    <a:pt x="226" y="3008"/>
                  </a:lnTo>
                  <a:lnTo>
                    <a:pt x="224" y="3012"/>
                  </a:lnTo>
                  <a:lnTo>
                    <a:pt x="224" y="3016"/>
                  </a:lnTo>
                  <a:lnTo>
                    <a:pt x="226" y="3020"/>
                  </a:lnTo>
                  <a:lnTo>
                    <a:pt x="232" y="3026"/>
                  </a:lnTo>
                  <a:lnTo>
                    <a:pt x="236" y="3026"/>
                  </a:lnTo>
                  <a:lnTo>
                    <a:pt x="236" y="3024"/>
                  </a:lnTo>
                  <a:lnTo>
                    <a:pt x="238" y="3016"/>
                  </a:lnTo>
                  <a:lnTo>
                    <a:pt x="238" y="3010"/>
                  </a:lnTo>
                  <a:lnTo>
                    <a:pt x="242" y="3006"/>
                  </a:lnTo>
                  <a:lnTo>
                    <a:pt x="244" y="3006"/>
                  </a:lnTo>
                  <a:lnTo>
                    <a:pt x="248" y="3006"/>
                  </a:lnTo>
                  <a:lnTo>
                    <a:pt x="252" y="3012"/>
                  </a:lnTo>
                  <a:lnTo>
                    <a:pt x="256" y="3018"/>
                  </a:lnTo>
                  <a:lnTo>
                    <a:pt x="264" y="3022"/>
                  </a:lnTo>
                  <a:lnTo>
                    <a:pt x="272" y="3024"/>
                  </a:lnTo>
                  <a:lnTo>
                    <a:pt x="274" y="3022"/>
                  </a:lnTo>
                  <a:lnTo>
                    <a:pt x="274" y="3020"/>
                  </a:lnTo>
                  <a:lnTo>
                    <a:pt x="276" y="3016"/>
                  </a:lnTo>
                  <a:lnTo>
                    <a:pt x="278" y="3016"/>
                  </a:lnTo>
                  <a:lnTo>
                    <a:pt x="282" y="3018"/>
                  </a:lnTo>
                  <a:lnTo>
                    <a:pt x="286" y="3024"/>
                  </a:lnTo>
                  <a:lnTo>
                    <a:pt x="290" y="3026"/>
                  </a:lnTo>
                  <a:lnTo>
                    <a:pt x="292" y="3028"/>
                  </a:lnTo>
                  <a:lnTo>
                    <a:pt x="296" y="3030"/>
                  </a:lnTo>
                  <a:lnTo>
                    <a:pt x="296" y="3036"/>
                  </a:lnTo>
                  <a:lnTo>
                    <a:pt x="294" y="3040"/>
                  </a:lnTo>
                  <a:lnTo>
                    <a:pt x="292" y="3040"/>
                  </a:lnTo>
                  <a:lnTo>
                    <a:pt x="286" y="3042"/>
                  </a:lnTo>
                  <a:lnTo>
                    <a:pt x="280" y="3042"/>
                  </a:lnTo>
                  <a:lnTo>
                    <a:pt x="278" y="3044"/>
                  </a:lnTo>
                  <a:lnTo>
                    <a:pt x="276" y="3048"/>
                  </a:lnTo>
                  <a:lnTo>
                    <a:pt x="274" y="3054"/>
                  </a:lnTo>
                  <a:lnTo>
                    <a:pt x="274" y="3056"/>
                  </a:lnTo>
                  <a:lnTo>
                    <a:pt x="280" y="3062"/>
                  </a:lnTo>
                  <a:lnTo>
                    <a:pt x="284" y="3064"/>
                  </a:lnTo>
                  <a:lnTo>
                    <a:pt x="282" y="3064"/>
                  </a:lnTo>
                  <a:lnTo>
                    <a:pt x="272" y="3062"/>
                  </a:lnTo>
                  <a:lnTo>
                    <a:pt x="270" y="3062"/>
                  </a:lnTo>
                  <a:lnTo>
                    <a:pt x="268" y="3066"/>
                  </a:lnTo>
                  <a:lnTo>
                    <a:pt x="266" y="3072"/>
                  </a:lnTo>
                  <a:lnTo>
                    <a:pt x="268" y="3074"/>
                  </a:lnTo>
                  <a:lnTo>
                    <a:pt x="272" y="3074"/>
                  </a:lnTo>
                  <a:lnTo>
                    <a:pt x="282" y="3074"/>
                  </a:lnTo>
                  <a:lnTo>
                    <a:pt x="290" y="3074"/>
                  </a:lnTo>
                  <a:lnTo>
                    <a:pt x="296" y="3076"/>
                  </a:lnTo>
                  <a:lnTo>
                    <a:pt x="300" y="3078"/>
                  </a:lnTo>
                  <a:lnTo>
                    <a:pt x="302" y="3078"/>
                  </a:lnTo>
                  <a:lnTo>
                    <a:pt x="302" y="3074"/>
                  </a:lnTo>
                  <a:lnTo>
                    <a:pt x="304" y="3072"/>
                  </a:lnTo>
                  <a:lnTo>
                    <a:pt x="306" y="3072"/>
                  </a:lnTo>
                  <a:lnTo>
                    <a:pt x="310" y="3076"/>
                  </a:lnTo>
                  <a:lnTo>
                    <a:pt x="312" y="3080"/>
                  </a:lnTo>
                  <a:lnTo>
                    <a:pt x="312" y="3082"/>
                  </a:lnTo>
                  <a:lnTo>
                    <a:pt x="310" y="3084"/>
                  </a:lnTo>
                  <a:lnTo>
                    <a:pt x="308" y="3086"/>
                  </a:lnTo>
                  <a:lnTo>
                    <a:pt x="310" y="3088"/>
                  </a:lnTo>
                  <a:lnTo>
                    <a:pt x="314" y="3096"/>
                  </a:lnTo>
                  <a:lnTo>
                    <a:pt x="318" y="3100"/>
                  </a:lnTo>
                  <a:lnTo>
                    <a:pt x="318" y="3102"/>
                  </a:lnTo>
                  <a:lnTo>
                    <a:pt x="314" y="3100"/>
                  </a:lnTo>
                  <a:lnTo>
                    <a:pt x="300" y="3090"/>
                  </a:lnTo>
                  <a:lnTo>
                    <a:pt x="294" y="3088"/>
                  </a:lnTo>
                  <a:lnTo>
                    <a:pt x="286" y="3088"/>
                  </a:lnTo>
                  <a:lnTo>
                    <a:pt x="272" y="3086"/>
                  </a:lnTo>
                  <a:lnTo>
                    <a:pt x="268" y="3088"/>
                  </a:lnTo>
                  <a:lnTo>
                    <a:pt x="266" y="3088"/>
                  </a:lnTo>
                  <a:lnTo>
                    <a:pt x="268" y="3090"/>
                  </a:lnTo>
                  <a:lnTo>
                    <a:pt x="270" y="3092"/>
                  </a:lnTo>
                  <a:lnTo>
                    <a:pt x="272" y="3092"/>
                  </a:lnTo>
                  <a:lnTo>
                    <a:pt x="274" y="3092"/>
                  </a:lnTo>
                  <a:lnTo>
                    <a:pt x="276" y="3096"/>
                  </a:lnTo>
                  <a:lnTo>
                    <a:pt x="278" y="3100"/>
                  </a:lnTo>
                  <a:lnTo>
                    <a:pt x="282" y="3104"/>
                  </a:lnTo>
                  <a:lnTo>
                    <a:pt x="292" y="3110"/>
                  </a:lnTo>
                  <a:lnTo>
                    <a:pt x="294" y="3112"/>
                  </a:lnTo>
                  <a:lnTo>
                    <a:pt x="294" y="3114"/>
                  </a:lnTo>
                  <a:lnTo>
                    <a:pt x="294" y="3116"/>
                  </a:lnTo>
                  <a:lnTo>
                    <a:pt x="294" y="3120"/>
                  </a:lnTo>
                  <a:lnTo>
                    <a:pt x="292" y="3120"/>
                  </a:lnTo>
                  <a:lnTo>
                    <a:pt x="288" y="3118"/>
                  </a:lnTo>
                  <a:lnTo>
                    <a:pt x="284" y="3116"/>
                  </a:lnTo>
                  <a:lnTo>
                    <a:pt x="280" y="3116"/>
                  </a:lnTo>
                  <a:lnTo>
                    <a:pt x="280" y="3120"/>
                  </a:lnTo>
                  <a:lnTo>
                    <a:pt x="276" y="3132"/>
                  </a:lnTo>
                  <a:lnTo>
                    <a:pt x="276" y="3138"/>
                  </a:lnTo>
                  <a:lnTo>
                    <a:pt x="276" y="3148"/>
                  </a:lnTo>
                  <a:lnTo>
                    <a:pt x="278" y="3168"/>
                  </a:lnTo>
                  <a:lnTo>
                    <a:pt x="280" y="3174"/>
                  </a:lnTo>
                  <a:lnTo>
                    <a:pt x="282" y="3178"/>
                  </a:lnTo>
                  <a:lnTo>
                    <a:pt x="284" y="3178"/>
                  </a:lnTo>
                  <a:lnTo>
                    <a:pt x="284" y="3176"/>
                  </a:lnTo>
                  <a:lnTo>
                    <a:pt x="286" y="3168"/>
                  </a:lnTo>
                  <a:lnTo>
                    <a:pt x="288" y="3160"/>
                  </a:lnTo>
                  <a:lnTo>
                    <a:pt x="290" y="3156"/>
                  </a:lnTo>
                  <a:lnTo>
                    <a:pt x="292" y="3154"/>
                  </a:lnTo>
                  <a:lnTo>
                    <a:pt x="292" y="3158"/>
                  </a:lnTo>
                  <a:lnTo>
                    <a:pt x="292" y="3164"/>
                  </a:lnTo>
                  <a:lnTo>
                    <a:pt x="292" y="3170"/>
                  </a:lnTo>
                  <a:lnTo>
                    <a:pt x="294" y="3176"/>
                  </a:lnTo>
                  <a:lnTo>
                    <a:pt x="298" y="3182"/>
                  </a:lnTo>
                  <a:lnTo>
                    <a:pt x="300" y="3184"/>
                  </a:lnTo>
                  <a:lnTo>
                    <a:pt x="296" y="3182"/>
                  </a:lnTo>
                  <a:lnTo>
                    <a:pt x="290" y="3180"/>
                  </a:lnTo>
                  <a:lnTo>
                    <a:pt x="284" y="3182"/>
                  </a:lnTo>
                  <a:lnTo>
                    <a:pt x="280" y="3184"/>
                  </a:lnTo>
                  <a:lnTo>
                    <a:pt x="280" y="3186"/>
                  </a:lnTo>
                  <a:lnTo>
                    <a:pt x="282" y="3188"/>
                  </a:lnTo>
                  <a:lnTo>
                    <a:pt x="282" y="3190"/>
                  </a:lnTo>
                  <a:lnTo>
                    <a:pt x="280" y="3192"/>
                  </a:lnTo>
                  <a:lnTo>
                    <a:pt x="280" y="3194"/>
                  </a:lnTo>
                  <a:lnTo>
                    <a:pt x="284" y="3198"/>
                  </a:lnTo>
                  <a:lnTo>
                    <a:pt x="296" y="3206"/>
                  </a:lnTo>
                  <a:lnTo>
                    <a:pt x="294" y="3206"/>
                  </a:lnTo>
                  <a:lnTo>
                    <a:pt x="288" y="3206"/>
                  </a:lnTo>
                  <a:lnTo>
                    <a:pt x="280" y="3204"/>
                  </a:lnTo>
                  <a:lnTo>
                    <a:pt x="278" y="3204"/>
                  </a:lnTo>
                  <a:lnTo>
                    <a:pt x="280" y="3206"/>
                  </a:lnTo>
                  <a:lnTo>
                    <a:pt x="288" y="3216"/>
                  </a:lnTo>
                  <a:lnTo>
                    <a:pt x="290" y="3220"/>
                  </a:lnTo>
                  <a:lnTo>
                    <a:pt x="280" y="3214"/>
                  </a:lnTo>
                  <a:lnTo>
                    <a:pt x="274" y="3212"/>
                  </a:lnTo>
                  <a:lnTo>
                    <a:pt x="268" y="3212"/>
                  </a:lnTo>
                  <a:lnTo>
                    <a:pt x="264" y="3214"/>
                  </a:lnTo>
                  <a:lnTo>
                    <a:pt x="264" y="3216"/>
                  </a:lnTo>
                  <a:lnTo>
                    <a:pt x="268" y="3218"/>
                  </a:lnTo>
                  <a:lnTo>
                    <a:pt x="272" y="3220"/>
                  </a:lnTo>
                  <a:lnTo>
                    <a:pt x="274" y="3224"/>
                  </a:lnTo>
                  <a:lnTo>
                    <a:pt x="274" y="3226"/>
                  </a:lnTo>
                  <a:lnTo>
                    <a:pt x="278" y="3228"/>
                  </a:lnTo>
                  <a:lnTo>
                    <a:pt x="282" y="3230"/>
                  </a:lnTo>
                  <a:lnTo>
                    <a:pt x="284" y="3230"/>
                  </a:lnTo>
                  <a:lnTo>
                    <a:pt x="288" y="3230"/>
                  </a:lnTo>
                  <a:lnTo>
                    <a:pt x="292" y="3234"/>
                  </a:lnTo>
                  <a:lnTo>
                    <a:pt x="296" y="3236"/>
                  </a:lnTo>
                  <a:lnTo>
                    <a:pt x="296" y="3238"/>
                  </a:lnTo>
                  <a:lnTo>
                    <a:pt x="288" y="3236"/>
                  </a:lnTo>
                  <a:lnTo>
                    <a:pt x="284" y="3236"/>
                  </a:lnTo>
                  <a:lnTo>
                    <a:pt x="284" y="3238"/>
                  </a:lnTo>
                  <a:lnTo>
                    <a:pt x="288" y="3248"/>
                  </a:lnTo>
                  <a:lnTo>
                    <a:pt x="290" y="3252"/>
                  </a:lnTo>
                  <a:lnTo>
                    <a:pt x="294" y="3252"/>
                  </a:lnTo>
                  <a:lnTo>
                    <a:pt x="298" y="3250"/>
                  </a:lnTo>
                  <a:lnTo>
                    <a:pt x="302" y="3240"/>
                  </a:lnTo>
                  <a:lnTo>
                    <a:pt x="306" y="3234"/>
                  </a:lnTo>
                  <a:lnTo>
                    <a:pt x="308" y="3232"/>
                  </a:lnTo>
                  <a:lnTo>
                    <a:pt x="308" y="3234"/>
                  </a:lnTo>
                  <a:lnTo>
                    <a:pt x="306" y="3242"/>
                  </a:lnTo>
                  <a:lnTo>
                    <a:pt x="300" y="3256"/>
                  </a:lnTo>
                  <a:lnTo>
                    <a:pt x="296" y="3258"/>
                  </a:lnTo>
                  <a:lnTo>
                    <a:pt x="292" y="3258"/>
                  </a:lnTo>
                  <a:lnTo>
                    <a:pt x="288" y="3258"/>
                  </a:lnTo>
                  <a:lnTo>
                    <a:pt x="286" y="3258"/>
                  </a:lnTo>
                  <a:lnTo>
                    <a:pt x="284" y="3260"/>
                  </a:lnTo>
                  <a:lnTo>
                    <a:pt x="284" y="3264"/>
                  </a:lnTo>
                  <a:lnTo>
                    <a:pt x="286" y="3266"/>
                  </a:lnTo>
                  <a:lnTo>
                    <a:pt x="288" y="3268"/>
                  </a:lnTo>
                  <a:lnTo>
                    <a:pt x="288" y="3272"/>
                  </a:lnTo>
                  <a:lnTo>
                    <a:pt x="288" y="3276"/>
                  </a:lnTo>
                  <a:lnTo>
                    <a:pt x="290" y="3276"/>
                  </a:lnTo>
                  <a:lnTo>
                    <a:pt x="292" y="3276"/>
                  </a:lnTo>
                  <a:lnTo>
                    <a:pt x="296" y="3276"/>
                  </a:lnTo>
                  <a:lnTo>
                    <a:pt x="302" y="3278"/>
                  </a:lnTo>
                  <a:lnTo>
                    <a:pt x="306" y="3286"/>
                  </a:lnTo>
                  <a:lnTo>
                    <a:pt x="308" y="3294"/>
                  </a:lnTo>
                  <a:lnTo>
                    <a:pt x="308" y="3298"/>
                  </a:lnTo>
                  <a:lnTo>
                    <a:pt x="306" y="3298"/>
                  </a:lnTo>
                  <a:lnTo>
                    <a:pt x="302" y="3294"/>
                  </a:lnTo>
                  <a:lnTo>
                    <a:pt x="298" y="3288"/>
                  </a:lnTo>
                  <a:lnTo>
                    <a:pt x="296" y="3288"/>
                  </a:lnTo>
                  <a:lnTo>
                    <a:pt x="296" y="3290"/>
                  </a:lnTo>
                  <a:lnTo>
                    <a:pt x="296" y="3294"/>
                  </a:lnTo>
                  <a:lnTo>
                    <a:pt x="298" y="3298"/>
                  </a:lnTo>
                  <a:lnTo>
                    <a:pt x="298" y="3302"/>
                  </a:lnTo>
                  <a:lnTo>
                    <a:pt x="298" y="3304"/>
                  </a:lnTo>
                  <a:lnTo>
                    <a:pt x="300" y="3308"/>
                  </a:lnTo>
                  <a:lnTo>
                    <a:pt x="302" y="3310"/>
                  </a:lnTo>
                  <a:lnTo>
                    <a:pt x="306" y="3308"/>
                  </a:lnTo>
                  <a:lnTo>
                    <a:pt x="308" y="3306"/>
                  </a:lnTo>
                  <a:lnTo>
                    <a:pt x="310" y="3308"/>
                  </a:lnTo>
                  <a:lnTo>
                    <a:pt x="312" y="3310"/>
                  </a:lnTo>
                  <a:lnTo>
                    <a:pt x="314" y="3318"/>
                  </a:lnTo>
                  <a:lnTo>
                    <a:pt x="310" y="3316"/>
                  </a:lnTo>
                  <a:lnTo>
                    <a:pt x="308" y="3316"/>
                  </a:lnTo>
                  <a:lnTo>
                    <a:pt x="308" y="3318"/>
                  </a:lnTo>
                  <a:lnTo>
                    <a:pt x="312" y="3326"/>
                  </a:lnTo>
                  <a:lnTo>
                    <a:pt x="318" y="3332"/>
                  </a:lnTo>
                  <a:lnTo>
                    <a:pt x="322" y="3332"/>
                  </a:lnTo>
                  <a:lnTo>
                    <a:pt x="324" y="3332"/>
                  </a:lnTo>
                  <a:lnTo>
                    <a:pt x="326" y="3322"/>
                  </a:lnTo>
                  <a:lnTo>
                    <a:pt x="330" y="3318"/>
                  </a:lnTo>
                  <a:lnTo>
                    <a:pt x="332" y="3316"/>
                  </a:lnTo>
                  <a:lnTo>
                    <a:pt x="334" y="3314"/>
                  </a:lnTo>
                  <a:lnTo>
                    <a:pt x="334" y="3312"/>
                  </a:lnTo>
                  <a:lnTo>
                    <a:pt x="334" y="3310"/>
                  </a:lnTo>
                  <a:lnTo>
                    <a:pt x="342" y="3312"/>
                  </a:lnTo>
                  <a:lnTo>
                    <a:pt x="348" y="3312"/>
                  </a:lnTo>
                  <a:lnTo>
                    <a:pt x="350" y="3312"/>
                  </a:lnTo>
                  <a:lnTo>
                    <a:pt x="350" y="3310"/>
                  </a:lnTo>
                  <a:lnTo>
                    <a:pt x="344" y="3304"/>
                  </a:lnTo>
                  <a:lnTo>
                    <a:pt x="334" y="3300"/>
                  </a:lnTo>
                  <a:lnTo>
                    <a:pt x="326" y="3294"/>
                  </a:lnTo>
                  <a:lnTo>
                    <a:pt x="324" y="3292"/>
                  </a:lnTo>
                  <a:lnTo>
                    <a:pt x="328" y="3290"/>
                  </a:lnTo>
                  <a:lnTo>
                    <a:pt x="336" y="3294"/>
                  </a:lnTo>
                  <a:lnTo>
                    <a:pt x="350" y="3302"/>
                  </a:lnTo>
                  <a:lnTo>
                    <a:pt x="354" y="3308"/>
                  </a:lnTo>
                  <a:lnTo>
                    <a:pt x="354" y="3314"/>
                  </a:lnTo>
                  <a:lnTo>
                    <a:pt x="352" y="3320"/>
                  </a:lnTo>
                  <a:lnTo>
                    <a:pt x="350" y="3322"/>
                  </a:lnTo>
                  <a:lnTo>
                    <a:pt x="348" y="3324"/>
                  </a:lnTo>
                  <a:lnTo>
                    <a:pt x="350" y="3330"/>
                  </a:lnTo>
                  <a:lnTo>
                    <a:pt x="352" y="3332"/>
                  </a:lnTo>
                  <a:lnTo>
                    <a:pt x="348" y="3328"/>
                  </a:lnTo>
                  <a:lnTo>
                    <a:pt x="342" y="3322"/>
                  </a:lnTo>
                  <a:lnTo>
                    <a:pt x="340" y="3322"/>
                  </a:lnTo>
                  <a:lnTo>
                    <a:pt x="338" y="3326"/>
                  </a:lnTo>
                  <a:lnTo>
                    <a:pt x="334" y="3336"/>
                  </a:lnTo>
                  <a:lnTo>
                    <a:pt x="332" y="3334"/>
                  </a:lnTo>
                  <a:lnTo>
                    <a:pt x="332" y="3330"/>
                  </a:lnTo>
                  <a:lnTo>
                    <a:pt x="330" y="3332"/>
                  </a:lnTo>
                  <a:lnTo>
                    <a:pt x="324" y="3338"/>
                  </a:lnTo>
                  <a:lnTo>
                    <a:pt x="322" y="3340"/>
                  </a:lnTo>
                  <a:lnTo>
                    <a:pt x="320" y="3340"/>
                  </a:lnTo>
                  <a:lnTo>
                    <a:pt x="316" y="3336"/>
                  </a:lnTo>
                  <a:lnTo>
                    <a:pt x="310" y="3330"/>
                  </a:lnTo>
                  <a:lnTo>
                    <a:pt x="306" y="3328"/>
                  </a:lnTo>
                  <a:lnTo>
                    <a:pt x="304" y="3328"/>
                  </a:lnTo>
                  <a:lnTo>
                    <a:pt x="306" y="3332"/>
                  </a:lnTo>
                  <a:lnTo>
                    <a:pt x="310" y="3336"/>
                  </a:lnTo>
                  <a:lnTo>
                    <a:pt x="310" y="3340"/>
                  </a:lnTo>
                  <a:lnTo>
                    <a:pt x="308" y="3344"/>
                  </a:lnTo>
                  <a:lnTo>
                    <a:pt x="306" y="3350"/>
                  </a:lnTo>
                  <a:lnTo>
                    <a:pt x="308" y="3350"/>
                  </a:lnTo>
                  <a:lnTo>
                    <a:pt x="312" y="3352"/>
                  </a:lnTo>
                  <a:lnTo>
                    <a:pt x="310" y="3356"/>
                  </a:lnTo>
                  <a:lnTo>
                    <a:pt x="306" y="3364"/>
                  </a:lnTo>
                  <a:lnTo>
                    <a:pt x="306" y="3368"/>
                  </a:lnTo>
                  <a:lnTo>
                    <a:pt x="306" y="3370"/>
                  </a:lnTo>
                  <a:lnTo>
                    <a:pt x="308" y="3370"/>
                  </a:lnTo>
                  <a:lnTo>
                    <a:pt x="314" y="3366"/>
                  </a:lnTo>
                  <a:lnTo>
                    <a:pt x="316" y="3364"/>
                  </a:lnTo>
                  <a:lnTo>
                    <a:pt x="320" y="3364"/>
                  </a:lnTo>
                  <a:lnTo>
                    <a:pt x="322" y="3366"/>
                  </a:lnTo>
                  <a:lnTo>
                    <a:pt x="324" y="3372"/>
                  </a:lnTo>
                  <a:lnTo>
                    <a:pt x="322" y="3374"/>
                  </a:lnTo>
                  <a:lnTo>
                    <a:pt x="320" y="3374"/>
                  </a:lnTo>
                  <a:lnTo>
                    <a:pt x="316" y="3374"/>
                  </a:lnTo>
                  <a:lnTo>
                    <a:pt x="322" y="3380"/>
                  </a:lnTo>
                  <a:lnTo>
                    <a:pt x="322" y="3382"/>
                  </a:lnTo>
                  <a:lnTo>
                    <a:pt x="318" y="3384"/>
                  </a:lnTo>
                  <a:lnTo>
                    <a:pt x="316" y="3386"/>
                  </a:lnTo>
                  <a:lnTo>
                    <a:pt x="320" y="3388"/>
                  </a:lnTo>
                  <a:lnTo>
                    <a:pt x="328" y="3390"/>
                  </a:lnTo>
                  <a:lnTo>
                    <a:pt x="332" y="3388"/>
                  </a:lnTo>
                  <a:lnTo>
                    <a:pt x="334" y="3384"/>
                  </a:lnTo>
                  <a:lnTo>
                    <a:pt x="334" y="3378"/>
                  </a:lnTo>
                  <a:lnTo>
                    <a:pt x="334" y="3376"/>
                  </a:lnTo>
                  <a:lnTo>
                    <a:pt x="336" y="3374"/>
                  </a:lnTo>
                  <a:lnTo>
                    <a:pt x="340" y="3370"/>
                  </a:lnTo>
                  <a:lnTo>
                    <a:pt x="344" y="3368"/>
                  </a:lnTo>
                  <a:lnTo>
                    <a:pt x="346" y="3366"/>
                  </a:lnTo>
                  <a:lnTo>
                    <a:pt x="346" y="3364"/>
                  </a:lnTo>
                  <a:lnTo>
                    <a:pt x="344" y="3362"/>
                  </a:lnTo>
                  <a:lnTo>
                    <a:pt x="340" y="3360"/>
                  </a:lnTo>
                  <a:lnTo>
                    <a:pt x="340" y="3358"/>
                  </a:lnTo>
                  <a:lnTo>
                    <a:pt x="344" y="3358"/>
                  </a:lnTo>
                  <a:lnTo>
                    <a:pt x="352" y="3358"/>
                  </a:lnTo>
                  <a:lnTo>
                    <a:pt x="354" y="3362"/>
                  </a:lnTo>
                  <a:lnTo>
                    <a:pt x="356" y="3362"/>
                  </a:lnTo>
                  <a:lnTo>
                    <a:pt x="360" y="3360"/>
                  </a:lnTo>
                  <a:lnTo>
                    <a:pt x="364" y="3358"/>
                  </a:lnTo>
                  <a:lnTo>
                    <a:pt x="368" y="3356"/>
                  </a:lnTo>
                  <a:lnTo>
                    <a:pt x="382" y="3356"/>
                  </a:lnTo>
                  <a:lnTo>
                    <a:pt x="392" y="3358"/>
                  </a:lnTo>
                  <a:lnTo>
                    <a:pt x="394" y="3360"/>
                  </a:lnTo>
                  <a:lnTo>
                    <a:pt x="396" y="3362"/>
                  </a:lnTo>
                  <a:lnTo>
                    <a:pt x="392" y="3366"/>
                  </a:lnTo>
                  <a:lnTo>
                    <a:pt x="386" y="3368"/>
                  </a:lnTo>
                  <a:lnTo>
                    <a:pt x="380" y="3366"/>
                  </a:lnTo>
                  <a:lnTo>
                    <a:pt x="372" y="3364"/>
                  </a:lnTo>
                  <a:lnTo>
                    <a:pt x="368" y="3364"/>
                  </a:lnTo>
                  <a:lnTo>
                    <a:pt x="366" y="3366"/>
                  </a:lnTo>
                  <a:lnTo>
                    <a:pt x="362" y="3370"/>
                  </a:lnTo>
                  <a:lnTo>
                    <a:pt x="358" y="3376"/>
                  </a:lnTo>
                  <a:lnTo>
                    <a:pt x="356" y="3376"/>
                  </a:lnTo>
                  <a:lnTo>
                    <a:pt x="354" y="3376"/>
                  </a:lnTo>
                  <a:lnTo>
                    <a:pt x="348" y="3372"/>
                  </a:lnTo>
                  <a:lnTo>
                    <a:pt x="342" y="3374"/>
                  </a:lnTo>
                  <a:lnTo>
                    <a:pt x="338" y="3378"/>
                  </a:lnTo>
                  <a:lnTo>
                    <a:pt x="338" y="3384"/>
                  </a:lnTo>
                  <a:lnTo>
                    <a:pt x="340" y="3388"/>
                  </a:lnTo>
                  <a:lnTo>
                    <a:pt x="338" y="3390"/>
                  </a:lnTo>
                  <a:lnTo>
                    <a:pt x="338" y="3392"/>
                  </a:lnTo>
                  <a:lnTo>
                    <a:pt x="340" y="3396"/>
                  </a:lnTo>
                  <a:lnTo>
                    <a:pt x="342" y="3398"/>
                  </a:lnTo>
                  <a:lnTo>
                    <a:pt x="340" y="3398"/>
                  </a:lnTo>
                  <a:lnTo>
                    <a:pt x="334" y="3396"/>
                  </a:lnTo>
                  <a:lnTo>
                    <a:pt x="326" y="3396"/>
                  </a:lnTo>
                  <a:lnTo>
                    <a:pt x="324" y="3396"/>
                  </a:lnTo>
                  <a:lnTo>
                    <a:pt x="324" y="3398"/>
                  </a:lnTo>
                  <a:lnTo>
                    <a:pt x="326" y="3402"/>
                  </a:lnTo>
                  <a:lnTo>
                    <a:pt x="342" y="3412"/>
                  </a:lnTo>
                  <a:lnTo>
                    <a:pt x="354" y="3418"/>
                  </a:lnTo>
                  <a:lnTo>
                    <a:pt x="356" y="3418"/>
                  </a:lnTo>
                  <a:lnTo>
                    <a:pt x="354" y="3412"/>
                  </a:lnTo>
                  <a:lnTo>
                    <a:pt x="352" y="3406"/>
                  </a:lnTo>
                  <a:lnTo>
                    <a:pt x="352" y="3402"/>
                  </a:lnTo>
                  <a:lnTo>
                    <a:pt x="358" y="3400"/>
                  </a:lnTo>
                  <a:lnTo>
                    <a:pt x="362" y="3398"/>
                  </a:lnTo>
                  <a:lnTo>
                    <a:pt x="364" y="3396"/>
                  </a:lnTo>
                  <a:lnTo>
                    <a:pt x="364" y="3394"/>
                  </a:lnTo>
                  <a:lnTo>
                    <a:pt x="360" y="3390"/>
                  </a:lnTo>
                  <a:lnTo>
                    <a:pt x="356" y="3388"/>
                  </a:lnTo>
                  <a:lnTo>
                    <a:pt x="362" y="3390"/>
                  </a:lnTo>
                  <a:lnTo>
                    <a:pt x="370" y="3392"/>
                  </a:lnTo>
                  <a:lnTo>
                    <a:pt x="374" y="3390"/>
                  </a:lnTo>
                  <a:lnTo>
                    <a:pt x="378" y="3386"/>
                  </a:lnTo>
                  <a:lnTo>
                    <a:pt x="384" y="3382"/>
                  </a:lnTo>
                  <a:lnTo>
                    <a:pt x="392" y="3378"/>
                  </a:lnTo>
                  <a:lnTo>
                    <a:pt x="396" y="3374"/>
                  </a:lnTo>
                  <a:lnTo>
                    <a:pt x="402" y="3372"/>
                  </a:lnTo>
                  <a:lnTo>
                    <a:pt x="406" y="3374"/>
                  </a:lnTo>
                  <a:lnTo>
                    <a:pt x="408" y="3376"/>
                  </a:lnTo>
                  <a:lnTo>
                    <a:pt x="408" y="3378"/>
                  </a:lnTo>
                  <a:lnTo>
                    <a:pt x="406" y="3384"/>
                  </a:lnTo>
                  <a:lnTo>
                    <a:pt x="398" y="3392"/>
                  </a:lnTo>
                  <a:lnTo>
                    <a:pt x="390" y="3396"/>
                  </a:lnTo>
                  <a:lnTo>
                    <a:pt x="384" y="3400"/>
                  </a:lnTo>
                  <a:lnTo>
                    <a:pt x="384" y="3402"/>
                  </a:lnTo>
                  <a:lnTo>
                    <a:pt x="382" y="3404"/>
                  </a:lnTo>
                  <a:lnTo>
                    <a:pt x="380" y="3402"/>
                  </a:lnTo>
                  <a:lnTo>
                    <a:pt x="376" y="3400"/>
                  </a:lnTo>
                  <a:lnTo>
                    <a:pt x="374" y="3402"/>
                  </a:lnTo>
                  <a:lnTo>
                    <a:pt x="374" y="3404"/>
                  </a:lnTo>
                  <a:lnTo>
                    <a:pt x="370" y="3402"/>
                  </a:lnTo>
                  <a:lnTo>
                    <a:pt x="362" y="3404"/>
                  </a:lnTo>
                  <a:lnTo>
                    <a:pt x="358" y="3406"/>
                  </a:lnTo>
                  <a:lnTo>
                    <a:pt x="356" y="3408"/>
                  </a:lnTo>
                  <a:lnTo>
                    <a:pt x="360" y="3414"/>
                  </a:lnTo>
                  <a:lnTo>
                    <a:pt x="366" y="3420"/>
                  </a:lnTo>
                  <a:lnTo>
                    <a:pt x="372" y="3426"/>
                  </a:lnTo>
                  <a:lnTo>
                    <a:pt x="378" y="3430"/>
                  </a:lnTo>
                  <a:lnTo>
                    <a:pt x="382" y="3432"/>
                  </a:lnTo>
                  <a:lnTo>
                    <a:pt x="386" y="3434"/>
                  </a:lnTo>
                  <a:lnTo>
                    <a:pt x="392" y="3438"/>
                  </a:lnTo>
                  <a:lnTo>
                    <a:pt x="402" y="3438"/>
                  </a:lnTo>
                  <a:lnTo>
                    <a:pt x="410" y="3436"/>
                  </a:lnTo>
                  <a:lnTo>
                    <a:pt x="414" y="3434"/>
                  </a:lnTo>
                  <a:lnTo>
                    <a:pt x="416" y="3426"/>
                  </a:lnTo>
                  <a:lnTo>
                    <a:pt x="416" y="3412"/>
                  </a:lnTo>
                  <a:lnTo>
                    <a:pt x="418" y="3400"/>
                  </a:lnTo>
                  <a:lnTo>
                    <a:pt x="420" y="3394"/>
                  </a:lnTo>
                  <a:lnTo>
                    <a:pt x="422" y="3388"/>
                  </a:lnTo>
                  <a:lnTo>
                    <a:pt x="424" y="3378"/>
                  </a:lnTo>
                  <a:lnTo>
                    <a:pt x="424" y="3372"/>
                  </a:lnTo>
                  <a:lnTo>
                    <a:pt x="426" y="3368"/>
                  </a:lnTo>
                  <a:lnTo>
                    <a:pt x="428" y="3366"/>
                  </a:lnTo>
                  <a:lnTo>
                    <a:pt x="432" y="3366"/>
                  </a:lnTo>
                  <a:lnTo>
                    <a:pt x="440" y="3364"/>
                  </a:lnTo>
                  <a:lnTo>
                    <a:pt x="444" y="3362"/>
                  </a:lnTo>
                  <a:lnTo>
                    <a:pt x="450" y="3358"/>
                  </a:lnTo>
                  <a:lnTo>
                    <a:pt x="454" y="3354"/>
                  </a:lnTo>
                  <a:lnTo>
                    <a:pt x="458" y="3354"/>
                  </a:lnTo>
                  <a:lnTo>
                    <a:pt x="462" y="3354"/>
                  </a:lnTo>
                  <a:lnTo>
                    <a:pt x="466" y="3356"/>
                  </a:lnTo>
                  <a:lnTo>
                    <a:pt x="470" y="3350"/>
                  </a:lnTo>
                  <a:lnTo>
                    <a:pt x="476" y="3342"/>
                  </a:lnTo>
                  <a:lnTo>
                    <a:pt x="480" y="3340"/>
                  </a:lnTo>
                  <a:lnTo>
                    <a:pt x="486" y="3340"/>
                  </a:lnTo>
                  <a:lnTo>
                    <a:pt x="496" y="3342"/>
                  </a:lnTo>
                  <a:lnTo>
                    <a:pt x="510" y="3344"/>
                  </a:lnTo>
                  <a:lnTo>
                    <a:pt x="518" y="3348"/>
                  </a:lnTo>
                  <a:lnTo>
                    <a:pt x="520" y="3346"/>
                  </a:lnTo>
                  <a:lnTo>
                    <a:pt x="518" y="3342"/>
                  </a:lnTo>
                  <a:lnTo>
                    <a:pt x="510" y="3328"/>
                  </a:lnTo>
                  <a:lnTo>
                    <a:pt x="500" y="3308"/>
                  </a:lnTo>
                  <a:lnTo>
                    <a:pt x="496" y="3296"/>
                  </a:lnTo>
                  <a:lnTo>
                    <a:pt x="492" y="3282"/>
                  </a:lnTo>
                  <a:lnTo>
                    <a:pt x="490" y="3266"/>
                  </a:lnTo>
                  <a:lnTo>
                    <a:pt x="490" y="3256"/>
                  </a:lnTo>
                  <a:lnTo>
                    <a:pt x="490" y="3246"/>
                  </a:lnTo>
                  <a:lnTo>
                    <a:pt x="494" y="3238"/>
                  </a:lnTo>
                  <a:lnTo>
                    <a:pt x="498" y="3228"/>
                  </a:lnTo>
                  <a:lnTo>
                    <a:pt x="506" y="3222"/>
                  </a:lnTo>
                  <a:lnTo>
                    <a:pt x="518" y="3216"/>
                  </a:lnTo>
                  <a:lnTo>
                    <a:pt x="528" y="3212"/>
                  </a:lnTo>
                  <a:lnTo>
                    <a:pt x="536" y="3208"/>
                  </a:lnTo>
                  <a:lnTo>
                    <a:pt x="542" y="3202"/>
                  </a:lnTo>
                  <a:lnTo>
                    <a:pt x="546" y="3196"/>
                  </a:lnTo>
                  <a:lnTo>
                    <a:pt x="550" y="3180"/>
                  </a:lnTo>
                  <a:lnTo>
                    <a:pt x="552" y="3156"/>
                  </a:lnTo>
                  <a:lnTo>
                    <a:pt x="556" y="3144"/>
                  </a:lnTo>
                  <a:lnTo>
                    <a:pt x="564" y="3134"/>
                  </a:lnTo>
                  <a:lnTo>
                    <a:pt x="572" y="3126"/>
                  </a:lnTo>
                  <a:lnTo>
                    <a:pt x="580" y="3122"/>
                  </a:lnTo>
                  <a:lnTo>
                    <a:pt x="596" y="3112"/>
                  </a:lnTo>
                  <a:lnTo>
                    <a:pt x="602" y="3108"/>
                  </a:lnTo>
                  <a:lnTo>
                    <a:pt x="604" y="3104"/>
                  </a:lnTo>
                  <a:lnTo>
                    <a:pt x="606" y="3100"/>
                  </a:lnTo>
                  <a:lnTo>
                    <a:pt x="610" y="3096"/>
                  </a:lnTo>
                  <a:lnTo>
                    <a:pt x="616" y="3092"/>
                  </a:lnTo>
                  <a:lnTo>
                    <a:pt x="622" y="3086"/>
                  </a:lnTo>
                  <a:lnTo>
                    <a:pt x="624" y="3082"/>
                  </a:lnTo>
                  <a:lnTo>
                    <a:pt x="622" y="3078"/>
                  </a:lnTo>
                  <a:lnTo>
                    <a:pt x="620" y="3074"/>
                  </a:lnTo>
                  <a:lnTo>
                    <a:pt x="620" y="3072"/>
                  </a:lnTo>
                  <a:lnTo>
                    <a:pt x="624" y="3066"/>
                  </a:lnTo>
                  <a:lnTo>
                    <a:pt x="626" y="3060"/>
                  </a:lnTo>
                  <a:lnTo>
                    <a:pt x="626" y="3054"/>
                  </a:lnTo>
                  <a:lnTo>
                    <a:pt x="626" y="3044"/>
                  </a:lnTo>
                  <a:lnTo>
                    <a:pt x="624" y="3038"/>
                  </a:lnTo>
                  <a:lnTo>
                    <a:pt x="620" y="3036"/>
                  </a:lnTo>
                  <a:lnTo>
                    <a:pt x="608" y="3036"/>
                  </a:lnTo>
                  <a:lnTo>
                    <a:pt x="600" y="3034"/>
                  </a:lnTo>
                  <a:lnTo>
                    <a:pt x="590" y="3032"/>
                  </a:lnTo>
                  <a:lnTo>
                    <a:pt x="580" y="3026"/>
                  </a:lnTo>
                  <a:lnTo>
                    <a:pt x="570" y="3016"/>
                  </a:lnTo>
                  <a:lnTo>
                    <a:pt x="554" y="2996"/>
                  </a:lnTo>
                  <a:lnTo>
                    <a:pt x="550" y="2988"/>
                  </a:lnTo>
                  <a:lnTo>
                    <a:pt x="550" y="2982"/>
                  </a:lnTo>
                  <a:lnTo>
                    <a:pt x="550" y="2976"/>
                  </a:lnTo>
                  <a:lnTo>
                    <a:pt x="554" y="2968"/>
                  </a:lnTo>
                  <a:lnTo>
                    <a:pt x="564" y="2948"/>
                  </a:lnTo>
                  <a:lnTo>
                    <a:pt x="570" y="2938"/>
                  </a:lnTo>
                  <a:lnTo>
                    <a:pt x="576" y="2930"/>
                  </a:lnTo>
                  <a:lnTo>
                    <a:pt x="580" y="2928"/>
                  </a:lnTo>
                  <a:lnTo>
                    <a:pt x="584" y="2926"/>
                  </a:lnTo>
                  <a:lnTo>
                    <a:pt x="592" y="2926"/>
                  </a:lnTo>
                  <a:lnTo>
                    <a:pt x="594" y="2924"/>
                  </a:lnTo>
                  <a:lnTo>
                    <a:pt x="598" y="2922"/>
                  </a:lnTo>
                  <a:lnTo>
                    <a:pt x="602" y="2918"/>
                  </a:lnTo>
                  <a:lnTo>
                    <a:pt x="608" y="2916"/>
                  </a:lnTo>
                  <a:lnTo>
                    <a:pt x="622" y="2916"/>
                  </a:lnTo>
                  <a:lnTo>
                    <a:pt x="628" y="2916"/>
                  </a:lnTo>
                  <a:lnTo>
                    <a:pt x="632" y="2914"/>
                  </a:lnTo>
                  <a:lnTo>
                    <a:pt x="634" y="2912"/>
                  </a:lnTo>
                  <a:lnTo>
                    <a:pt x="630" y="2908"/>
                  </a:lnTo>
                  <a:lnTo>
                    <a:pt x="628" y="2902"/>
                  </a:lnTo>
                  <a:lnTo>
                    <a:pt x="630" y="2898"/>
                  </a:lnTo>
                  <a:lnTo>
                    <a:pt x="638" y="2890"/>
                  </a:lnTo>
                  <a:lnTo>
                    <a:pt x="642" y="2886"/>
                  </a:lnTo>
                  <a:lnTo>
                    <a:pt x="646" y="2878"/>
                  </a:lnTo>
                  <a:lnTo>
                    <a:pt x="648" y="2868"/>
                  </a:lnTo>
                  <a:lnTo>
                    <a:pt x="644" y="2856"/>
                  </a:lnTo>
                  <a:lnTo>
                    <a:pt x="644" y="2850"/>
                  </a:lnTo>
                  <a:lnTo>
                    <a:pt x="644" y="2844"/>
                  </a:lnTo>
                  <a:lnTo>
                    <a:pt x="646" y="2836"/>
                  </a:lnTo>
                  <a:lnTo>
                    <a:pt x="648" y="2830"/>
                  </a:lnTo>
                  <a:lnTo>
                    <a:pt x="652" y="2822"/>
                  </a:lnTo>
                  <a:lnTo>
                    <a:pt x="660" y="2816"/>
                  </a:lnTo>
                  <a:lnTo>
                    <a:pt x="668" y="2810"/>
                  </a:lnTo>
                  <a:lnTo>
                    <a:pt x="678" y="2806"/>
                  </a:lnTo>
                  <a:lnTo>
                    <a:pt x="684" y="2802"/>
                  </a:lnTo>
                  <a:lnTo>
                    <a:pt x="682" y="2800"/>
                  </a:lnTo>
                  <a:lnTo>
                    <a:pt x="674" y="2798"/>
                  </a:lnTo>
                  <a:lnTo>
                    <a:pt x="662" y="2794"/>
                  </a:lnTo>
                  <a:lnTo>
                    <a:pt x="658" y="2790"/>
                  </a:lnTo>
                  <a:lnTo>
                    <a:pt x="658" y="2786"/>
                  </a:lnTo>
                  <a:lnTo>
                    <a:pt x="660" y="2782"/>
                  </a:lnTo>
                  <a:lnTo>
                    <a:pt x="664" y="2780"/>
                  </a:lnTo>
                  <a:lnTo>
                    <a:pt x="670" y="2780"/>
                  </a:lnTo>
                  <a:lnTo>
                    <a:pt x="676" y="2780"/>
                  </a:lnTo>
                  <a:lnTo>
                    <a:pt x="682" y="2782"/>
                  </a:lnTo>
                  <a:lnTo>
                    <a:pt x="686" y="2788"/>
                  </a:lnTo>
                  <a:lnTo>
                    <a:pt x="690" y="2792"/>
                  </a:lnTo>
                  <a:lnTo>
                    <a:pt x="692" y="2796"/>
                  </a:lnTo>
                  <a:lnTo>
                    <a:pt x="696" y="2798"/>
                  </a:lnTo>
                  <a:lnTo>
                    <a:pt x="700" y="2798"/>
                  </a:lnTo>
                  <a:lnTo>
                    <a:pt x="704" y="2796"/>
                  </a:lnTo>
                  <a:lnTo>
                    <a:pt x="708" y="2792"/>
                  </a:lnTo>
                  <a:lnTo>
                    <a:pt x="712" y="2786"/>
                  </a:lnTo>
                  <a:lnTo>
                    <a:pt x="714" y="2778"/>
                  </a:lnTo>
                  <a:lnTo>
                    <a:pt x="716" y="2770"/>
                  </a:lnTo>
                  <a:lnTo>
                    <a:pt x="714" y="2762"/>
                  </a:lnTo>
                  <a:lnTo>
                    <a:pt x="708" y="2754"/>
                  </a:lnTo>
                  <a:lnTo>
                    <a:pt x="706" y="2752"/>
                  </a:lnTo>
                  <a:lnTo>
                    <a:pt x="702" y="2752"/>
                  </a:lnTo>
                  <a:lnTo>
                    <a:pt x="678" y="2758"/>
                  </a:lnTo>
                  <a:lnTo>
                    <a:pt x="670" y="2760"/>
                  </a:lnTo>
                  <a:lnTo>
                    <a:pt x="662" y="2758"/>
                  </a:lnTo>
                  <a:lnTo>
                    <a:pt x="658" y="2756"/>
                  </a:lnTo>
                  <a:lnTo>
                    <a:pt x="656" y="2750"/>
                  </a:lnTo>
                  <a:lnTo>
                    <a:pt x="654" y="2744"/>
                  </a:lnTo>
                  <a:lnTo>
                    <a:pt x="656" y="2734"/>
                  </a:lnTo>
                  <a:lnTo>
                    <a:pt x="656" y="2726"/>
                  </a:lnTo>
                  <a:lnTo>
                    <a:pt x="654" y="2716"/>
                  </a:lnTo>
                  <a:lnTo>
                    <a:pt x="650" y="2700"/>
                  </a:lnTo>
                  <a:lnTo>
                    <a:pt x="648" y="2694"/>
                  </a:lnTo>
                  <a:lnTo>
                    <a:pt x="646" y="2690"/>
                  </a:lnTo>
                  <a:lnTo>
                    <a:pt x="648" y="2684"/>
                  </a:lnTo>
                  <a:lnTo>
                    <a:pt x="654" y="2682"/>
                  </a:lnTo>
                  <a:lnTo>
                    <a:pt x="662" y="2680"/>
                  </a:lnTo>
                  <a:lnTo>
                    <a:pt x="668" y="2682"/>
                  </a:lnTo>
                  <a:lnTo>
                    <a:pt x="684" y="2688"/>
                  </a:lnTo>
                  <a:lnTo>
                    <a:pt x="700" y="2696"/>
                  </a:lnTo>
                  <a:lnTo>
                    <a:pt x="708" y="2698"/>
                  </a:lnTo>
                  <a:lnTo>
                    <a:pt x="714" y="2700"/>
                  </a:lnTo>
                  <a:lnTo>
                    <a:pt x="724" y="2700"/>
                  </a:lnTo>
                  <a:lnTo>
                    <a:pt x="728" y="2700"/>
                  </a:lnTo>
                  <a:lnTo>
                    <a:pt x="734" y="2700"/>
                  </a:lnTo>
                  <a:lnTo>
                    <a:pt x="748" y="2694"/>
                  </a:lnTo>
                  <a:lnTo>
                    <a:pt x="762" y="2684"/>
                  </a:lnTo>
                  <a:lnTo>
                    <a:pt x="768" y="2680"/>
                  </a:lnTo>
                  <a:lnTo>
                    <a:pt x="770" y="2676"/>
                  </a:lnTo>
                  <a:lnTo>
                    <a:pt x="770" y="2672"/>
                  </a:lnTo>
                  <a:lnTo>
                    <a:pt x="770" y="2670"/>
                  </a:lnTo>
                  <a:lnTo>
                    <a:pt x="764" y="2664"/>
                  </a:lnTo>
                  <a:lnTo>
                    <a:pt x="762" y="2660"/>
                  </a:lnTo>
                  <a:lnTo>
                    <a:pt x="760" y="2658"/>
                  </a:lnTo>
                  <a:lnTo>
                    <a:pt x="758" y="2650"/>
                  </a:lnTo>
                  <a:lnTo>
                    <a:pt x="762" y="2642"/>
                  </a:lnTo>
                  <a:lnTo>
                    <a:pt x="770" y="2632"/>
                  </a:lnTo>
                  <a:lnTo>
                    <a:pt x="776" y="2622"/>
                  </a:lnTo>
                  <a:lnTo>
                    <a:pt x="778" y="2612"/>
                  </a:lnTo>
                  <a:lnTo>
                    <a:pt x="776" y="2602"/>
                  </a:lnTo>
                  <a:lnTo>
                    <a:pt x="772" y="2598"/>
                  </a:lnTo>
                  <a:lnTo>
                    <a:pt x="770" y="2596"/>
                  </a:lnTo>
                  <a:lnTo>
                    <a:pt x="766" y="2592"/>
                  </a:lnTo>
                  <a:lnTo>
                    <a:pt x="762" y="2588"/>
                  </a:lnTo>
                  <a:lnTo>
                    <a:pt x="760" y="2578"/>
                  </a:lnTo>
                  <a:lnTo>
                    <a:pt x="760" y="2574"/>
                  </a:lnTo>
                  <a:lnTo>
                    <a:pt x="762" y="2572"/>
                  </a:lnTo>
                  <a:lnTo>
                    <a:pt x="768" y="2572"/>
                  </a:lnTo>
                  <a:lnTo>
                    <a:pt x="774" y="2576"/>
                  </a:lnTo>
                  <a:lnTo>
                    <a:pt x="784" y="2582"/>
                  </a:lnTo>
                  <a:lnTo>
                    <a:pt x="792" y="2582"/>
                  </a:lnTo>
                  <a:lnTo>
                    <a:pt x="824" y="2578"/>
                  </a:lnTo>
                  <a:lnTo>
                    <a:pt x="856" y="2574"/>
                  </a:lnTo>
                  <a:lnTo>
                    <a:pt x="890" y="2566"/>
                  </a:lnTo>
                  <a:lnTo>
                    <a:pt x="920" y="2556"/>
                  </a:lnTo>
                  <a:lnTo>
                    <a:pt x="934" y="2550"/>
                  </a:lnTo>
                  <a:lnTo>
                    <a:pt x="944" y="2544"/>
                  </a:lnTo>
                  <a:lnTo>
                    <a:pt x="952" y="2538"/>
                  </a:lnTo>
                  <a:lnTo>
                    <a:pt x="956" y="2534"/>
                  </a:lnTo>
                  <a:lnTo>
                    <a:pt x="958" y="2528"/>
                  </a:lnTo>
                  <a:lnTo>
                    <a:pt x="960" y="2524"/>
                  </a:lnTo>
                  <a:lnTo>
                    <a:pt x="962" y="2516"/>
                  </a:lnTo>
                  <a:lnTo>
                    <a:pt x="966" y="2510"/>
                  </a:lnTo>
                  <a:lnTo>
                    <a:pt x="970" y="2504"/>
                  </a:lnTo>
                  <a:lnTo>
                    <a:pt x="980" y="2492"/>
                  </a:lnTo>
                  <a:lnTo>
                    <a:pt x="986" y="2478"/>
                  </a:lnTo>
                  <a:lnTo>
                    <a:pt x="990" y="2464"/>
                  </a:lnTo>
                  <a:lnTo>
                    <a:pt x="990" y="2444"/>
                  </a:lnTo>
                  <a:lnTo>
                    <a:pt x="990" y="2436"/>
                  </a:lnTo>
                  <a:lnTo>
                    <a:pt x="990" y="2432"/>
                  </a:lnTo>
                  <a:lnTo>
                    <a:pt x="986" y="2432"/>
                  </a:lnTo>
                  <a:lnTo>
                    <a:pt x="984" y="2432"/>
                  </a:lnTo>
                  <a:lnTo>
                    <a:pt x="980" y="2432"/>
                  </a:lnTo>
                  <a:lnTo>
                    <a:pt x="976" y="2432"/>
                  </a:lnTo>
                  <a:lnTo>
                    <a:pt x="970" y="2428"/>
                  </a:lnTo>
                  <a:lnTo>
                    <a:pt x="964" y="2420"/>
                  </a:lnTo>
                  <a:lnTo>
                    <a:pt x="962" y="2410"/>
                  </a:lnTo>
                  <a:lnTo>
                    <a:pt x="962" y="2404"/>
                  </a:lnTo>
                  <a:lnTo>
                    <a:pt x="964" y="2400"/>
                  </a:lnTo>
                  <a:lnTo>
                    <a:pt x="968" y="2396"/>
                  </a:lnTo>
                  <a:lnTo>
                    <a:pt x="970" y="2392"/>
                  </a:lnTo>
                  <a:lnTo>
                    <a:pt x="970" y="2388"/>
                  </a:lnTo>
                  <a:lnTo>
                    <a:pt x="968" y="2380"/>
                  </a:lnTo>
                  <a:lnTo>
                    <a:pt x="962" y="2368"/>
                  </a:lnTo>
                  <a:lnTo>
                    <a:pt x="954" y="2360"/>
                  </a:lnTo>
                  <a:lnTo>
                    <a:pt x="946" y="2354"/>
                  </a:lnTo>
                  <a:lnTo>
                    <a:pt x="928" y="2344"/>
                  </a:lnTo>
                  <a:lnTo>
                    <a:pt x="922" y="2338"/>
                  </a:lnTo>
                  <a:lnTo>
                    <a:pt x="918" y="2332"/>
                  </a:lnTo>
                  <a:lnTo>
                    <a:pt x="918" y="2330"/>
                  </a:lnTo>
                  <a:lnTo>
                    <a:pt x="920" y="2326"/>
                  </a:lnTo>
                  <a:lnTo>
                    <a:pt x="926" y="2316"/>
                  </a:lnTo>
                  <a:lnTo>
                    <a:pt x="928" y="2320"/>
                  </a:lnTo>
                  <a:lnTo>
                    <a:pt x="934" y="2326"/>
                  </a:lnTo>
                  <a:lnTo>
                    <a:pt x="946" y="2332"/>
                  </a:lnTo>
                  <a:lnTo>
                    <a:pt x="952" y="2334"/>
                  </a:lnTo>
                  <a:lnTo>
                    <a:pt x="958" y="2334"/>
                  </a:lnTo>
                  <a:lnTo>
                    <a:pt x="966" y="2336"/>
                  </a:lnTo>
                  <a:lnTo>
                    <a:pt x="976" y="2338"/>
                  </a:lnTo>
                  <a:lnTo>
                    <a:pt x="992" y="2348"/>
                  </a:lnTo>
                  <a:lnTo>
                    <a:pt x="1002" y="2352"/>
                  </a:lnTo>
                  <a:lnTo>
                    <a:pt x="1010" y="2356"/>
                  </a:lnTo>
                  <a:lnTo>
                    <a:pt x="1018" y="2358"/>
                  </a:lnTo>
                  <a:lnTo>
                    <a:pt x="1026" y="2356"/>
                  </a:lnTo>
                  <a:lnTo>
                    <a:pt x="1032" y="2354"/>
                  </a:lnTo>
                  <a:lnTo>
                    <a:pt x="1038" y="2352"/>
                  </a:lnTo>
                  <a:lnTo>
                    <a:pt x="1050" y="2356"/>
                  </a:lnTo>
                  <a:lnTo>
                    <a:pt x="1056" y="2358"/>
                  </a:lnTo>
                  <a:lnTo>
                    <a:pt x="1062" y="2358"/>
                  </a:lnTo>
                  <a:lnTo>
                    <a:pt x="1068" y="2358"/>
                  </a:lnTo>
                  <a:lnTo>
                    <a:pt x="1076" y="2354"/>
                  </a:lnTo>
                  <a:lnTo>
                    <a:pt x="1090" y="2344"/>
                  </a:lnTo>
                  <a:lnTo>
                    <a:pt x="1100" y="2334"/>
                  </a:lnTo>
                  <a:lnTo>
                    <a:pt x="1110" y="2320"/>
                  </a:lnTo>
                  <a:lnTo>
                    <a:pt x="1122" y="2300"/>
                  </a:lnTo>
                  <a:lnTo>
                    <a:pt x="1120" y="2294"/>
                  </a:lnTo>
                  <a:lnTo>
                    <a:pt x="1124" y="2288"/>
                  </a:lnTo>
                  <a:lnTo>
                    <a:pt x="1130" y="2282"/>
                  </a:lnTo>
                  <a:lnTo>
                    <a:pt x="1140" y="2276"/>
                  </a:lnTo>
                  <a:lnTo>
                    <a:pt x="1150" y="2270"/>
                  </a:lnTo>
                  <a:lnTo>
                    <a:pt x="1154" y="2264"/>
                  </a:lnTo>
                  <a:lnTo>
                    <a:pt x="1158" y="2256"/>
                  </a:lnTo>
                  <a:lnTo>
                    <a:pt x="1166" y="2232"/>
                  </a:lnTo>
                  <a:lnTo>
                    <a:pt x="1170" y="2224"/>
                  </a:lnTo>
                  <a:lnTo>
                    <a:pt x="1174" y="2218"/>
                  </a:lnTo>
                  <a:lnTo>
                    <a:pt x="1188" y="2204"/>
                  </a:lnTo>
                  <a:lnTo>
                    <a:pt x="1210" y="2184"/>
                  </a:lnTo>
                  <a:lnTo>
                    <a:pt x="1220" y="2174"/>
                  </a:lnTo>
                  <a:lnTo>
                    <a:pt x="1228" y="2164"/>
                  </a:lnTo>
                  <a:lnTo>
                    <a:pt x="1240" y="2140"/>
                  </a:lnTo>
                  <a:lnTo>
                    <a:pt x="1254" y="2110"/>
                  </a:lnTo>
                  <a:lnTo>
                    <a:pt x="1270" y="2074"/>
                  </a:lnTo>
                  <a:lnTo>
                    <a:pt x="1278" y="2058"/>
                  </a:lnTo>
                  <a:lnTo>
                    <a:pt x="1284" y="2048"/>
                  </a:lnTo>
                  <a:lnTo>
                    <a:pt x="1290" y="2042"/>
                  </a:lnTo>
                  <a:lnTo>
                    <a:pt x="1294" y="2038"/>
                  </a:lnTo>
                  <a:lnTo>
                    <a:pt x="1304" y="2030"/>
                  </a:lnTo>
                  <a:lnTo>
                    <a:pt x="1308" y="2022"/>
                  </a:lnTo>
                  <a:lnTo>
                    <a:pt x="1314" y="2012"/>
                  </a:lnTo>
                  <a:lnTo>
                    <a:pt x="1320" y="1998"/>
                  </a:lnTo>
                  <a:lnTo>
                    <a:pt x="1322" y="1984"/>
                  </a:lnTo>
                  <a:lnTo>
                    <a:pt x="1322" y="1970"/>
                  </a:lnTo>
                  <a:lnTo>
                    <a:pt x="1322" y="1956"/>
                  </a:lnTo>
                  <a:lnTo>
                    <a:pt x="1322" y="1926"/>
                  </a:lnTo>
                  <a:lnTo>
                    <a:pt x="1320" y="1910"/>
                  </a:lnTo>
                  <a:lnTo>
                    <a:pt x="1322" y="1894"/>
                  </a:lnTo>
                  <a:lnTo>
                    <a:pt x="1324" y="1878"/>
                  </a:lnTo>
                  <a:lnTo>
                    <a:pt x="1332" y="1862"/>
                  </a:lnTo>
                  <a:lnTo>
                    <a:pt x="1340" y="1848"/>
                  </a:lnTo>
                  <a:lnTo>
                    <a:pt x="1352" y="1836"/>
                  </a:lnTo>
                  <a:lnTo>
                    <a:pt x="1364" y="1824"/>
                  </a:lnTo>
                  <a:lnTo>
                    <a:pt x="1376" y="1816"/>
                  </a:lnTo>
                  <a:lnTo>
                    <a:pt x="1388" y="1808"/>
                  </a:lnTo>
                  <a:lnTo>
                    <a:pt x="1398" y="1802"/>
                  </a:lnTo>
                  <a:lnTo>
                    <a:pt x="1422" y="1792"/>
                  </a:lnTo>
                  <a:lnTo>
                    <a:pt x="1438" y="1782"/>
                  </a:lnTo>
                  <a:lnTo>
                    <a:pt x="1452" y="1772"/>
                  </a:lnTo>
                  <a:lnTo>
                    <a:pt x="1462" y="1764"/>
                  </a:lnTo>
                  <a:lnTo>
                    <a:pt x="1476" y="1750"/>
                  </a:lnTo>
                  <a:lnTo>
                    <a:pt x="1482" y="1744"/>
                  </a:lnTo>
                  <a:lnTo>
                    <a:pt x="1490" y="1740"/>
                  </a:lnTo>
                  <a:lnTo>
                    <a:pt x="1498" y="1738"/>
                  </a:lnTo>
                  <a:lnTo>
                    <a:pt x="1502" y="1738"/>
                  </a:lnTo>
                  <a:lnTo>
                    <a:pt x="1506" y="1740"/>
                  </a:lnTo>
                  <a:lnTo>
                    <a:pt x="1508" y="1742"/>
                  </a:lnTo>
                  <a:lnTo>
                    <a:pt x="1514" y="1742"/>
                  </a:lnTo>
                  <a:lnTo>
                    <a:pt x="1520" y="1742"/>
                  </a:lnTo>
                  <a:lnTo>
                    <a:pt x="1530" y="1740"/>
                  </a:lnTo>
                  <a:lnTo>
                    <a:pt x="1544" y="1738"/>
                  </a:lnTo>
                  <a:lnTo>
                    <a:pt x="1556" y="1738"/>
                  </a:lnTo>
                  <a:lnTo>
                    <a:pt x="1576" y="1738"/>
                  </a:lnTo>
                  <a:lnTo>
                    <a:pt x="1584" y="1738"/>
                  </a:lnTo>
                  <a:lnTo>
                    <a:pt x="1588" y="1736"/>
                  </a:lnTo>
                  <a:lnTo>
                    <a:pt x="1592" y="1734"/>
                  </a:lnTo>
                  <a:lnTo>
                    <a:pt x="1590" y="1728"/>
                  </a:lnTo>
                  <a:lnTo>
                    <a:pt x="1590" y="1724"/>
                  </a:lnTo>
                  <a:lnTo>
                    <a:pt x="1590" y="1722"/>
                  </a:lnTo>
                  <a:lnTo>
                    <a:pt x="1594" y="1716"/>
                  </a:lnTo>
                  <a:lnTo>
                    <a:pt x="1608" y="1702"/>
                  </a:lnTo>
                  <a:lnTo>
                    <a:pt x="1616" y="1696"/>
                  </a:lnTo>
                  <a:lnTo>
                    <a:pt x="1622" y="1690"/>
                  </a:lnTo>
                  <a:lnTo>
                    <a:pt x="1626" y="1682"/>
                  </a:lnTo>
                  <a:lnTo>
                    <a:pt x="1626" y="1676"/>
                  </a:lnTo>
                  <a:lnTo>
                    <a:pt x="1624" y="1672"/>
                  </a:lnTo>
                  <a:lnTo>
                    <a:pt x="1622" y="1662"/>
                  </a:lnTo>
                  <a:lnTo>
                    <a:pt x="1624" y="1654"/>
                  </a:lnTo>
                  <a:lnTo>
                    <a:pt x="1628" y="1644"/>
                  </a:lnTo>
                  <a:lnTo>
                    <a:pt x="1634" y="1634"/>
                  </a:lnTo>
                  <a:lnTo>
                    <a:pt x="1650" y="1610"/>
                  </a:lnTo>
                  <a:lnTo>
                    <a:pt x="1668" y="1580"/>
                  </a:lnTo>
                  <a:lnTo>
                    <a:pt x="1674" y="1564"/>
                  </a:lnTo>
                  <a:lnTo>
                    <a:pt x="1678" y="1550"/>
                  </a:lnTo>
                  <a:lnTo>
                    <a:pt x="1678" y="1536"/>
                  </a:lnTo>
                  <a:lnTo>
                    <a:pt x="1678" y="1524"/>
                  </a:lnTo>
                  <a:lnTo>
                    <a:pt x="1678" y="1514"/>
                  </a:lnTo>
                  <a:lnTo>
                    <a:pt x="1680" y="1506"/>
                  </a:lnTo>
                  <a:lnTo>
                    <a:pt x="1682" y="1498"/>
                  </a:lnTo>
                  <a:lnTo>
                    <a:pt x="1688" y="1494"/>
                  </a:lnTo>
                  <a:lnTo>
                    <a:pt x="1694" y="1488"/>
                  </a:lnTo>
                  <a:lnTo>
                    <a:pt x="1698" y="1480"/>
                  </a:lnTo>
                  <a:lnTo>
                    <a:pt x="1698" y="1470"/>
                  </a:lnTo>
                  <a:lnTo>
                    <a:pt x="1700" y="1460"/>
                  </a:lnTo>
                  <a:lnTo>
                    <a:pt x="1700" y="1434"/>
                  </a:lnTo>
                  <a:lnTo>
                    <a:pt x="1702" y="1418"/>
                  </a:lnTo>
                  <a:lnTo>
                    <a:pt x="1704" y="1404"/>
                  </a:lnTo>
                  <a:lnTo>
                    <a:pt x="1708" y="1390"/>
                  </a:lnTo>
                  <a:lnTo>
                    <a:pt x="1708" y="1378"/>
                  </a:lnTo>
                  <a:lnTo>
                    <a:pt x="1708" y="1368"/>
                  </a:lnTo>
                  <a:lnTo>
                    <a:pt x="1706" y="1360"/>
                  </a:lnTo>
                  <a:lnTo>
                    <a:pt x="1702" y="1342"/>
                  </a:lnTo>
                  <a:lnTo>
                    <a:pt x="1702" y="1334"/>
                  </a:lnTo>
                  <a:lnTo>
                    <a:pt x="1702" y="1324"/>
                  </a:lnTo>
                  <a:lnTo>
                    <a:pt x="1706" y="1252"/>
                  </a:lnTo>
                  <a:lnTo>
                    <a:pt x="1708" y="1234"/>
                  </a:lnTo>
                  <a:lnTo>
                    <a:pt x="1710" y="1224"/>
                  </a:lnTo>
                  <a:lnTo>
                    <a:pt x="1712" y="1220"/>
                  </a:lnTo>
                  <a:lnTo>
                    <a:pt x="1714" y="1220"/>
                  </a:lnTo>
                  <a:lnTo>
                    <a:pt x="1718" y="1222"/>
                  </a:lnTo>
                  <a:lnTo>
                    <a:pt x="1720" y="1226"/>
                  </a:lnTo>
                  <a:lnTo>
                    <a:pt x="1726" y="1234"/>
                  </a:lnTo>
                  <a:lnTo>
                    <a:pt x="1730" y="1238"/>
                  </a:lnTo>
                  <a:lnTo>
                    <a:pt x="1736" y="1238"/>
                  </a:lnTo>
                  <a:lnTo>
                    <a:pt x="1740" y="1234"/>
                  </a:lnTo>
                  <a:lnTo>
                    <a:pt x="1746" y="1224"/>
                  </a:lnTo>
                  <a:lnTo>
                    <a:pt x="1752" y="1212"/>
                  </a:lnTo>
                  <a:lnTo>
                    <a:pt x="1766" y="1176"/>
                  </a:lnTo>
                  <a:lnTo>
                    <a:pt x="1774" y="1158"/>
                  </a:lnTo>
                  <a:lnTo>
                    <a:pt x="1780" y="1146"/>
                  </a:lnTo>
                  <a:lnTo>
                    <a:pt x="1788" y="1136"/>
                  </a:lnTo>
                  <a:lnTo>
                    <a:pt x="1794" y="1128"/>
                  </a:lnTo>
                  <a:lnTo>
                    <a:pt x="1810" y="1112"/>
                  </a:lnTo>
                  <a:lnTo>
                    <a:pt x="1820" y="1100"/>
                  </a:lnTo>
                  <a:lnTo>
                    <a:pt x="1830" y="1082"/>
                  </a:lnTo>
                  <a:lnTo>
                    <a:pt x="1852" y="1044"/>
                  </a:lnTo>
                  <a:lnTo>
                    <a:pt x="1860" y="1030"/>
                  </a:lnTo>
                  <a:lnTo>
                    <a:pt x="1866" y="1016"/>
                  </a:lnTo>
                  <a:lnTo>
                    <a:pt x="1872" y="1002"/>
                  </a:lnTo>
                  <a:lnTo>
                    <a:pt x="1874" y="988"/>
                  </a:lnTo>
                  <a:lnTo>
                    <a:pt x="1874" y="972"/>
                  </a:lnTo>
                  <a:lnTo>
                    <a:pt x="1872" y="956"/>
                  </a:lnTo>
                  <a:close/>
                  <a:moveTo>
                    <a:pt x="1128" y="2234"/>
                  </a:moveTo>
                  <a:lnTo>
                    <a:pt x="1128" y="2234"/>
                  </a:lnTo>
                  <a:lnTo>
                    <a:pt x="1132" y="2242"/>
                  </a:lnTo>
                  <a:lnTo>
                    <a:pt x="1128" y="2234"/>
                  </a:lnTo>
                  <a:close/>
                  <a:moveTo>
                    <a:pt x="698" y="3490"/>
                  </a:moveTo>
                  <a:lnTo>
                    <a:pt x="698" y="3490"/>
                  </a:lnTo>
                  <a:lnTo>
                    <a:pt x="692" y="3492"/>
                  </a:lnTo>
                  <a:lnTo>
                    <a:pt x="688" y="3490"/>
                  </a:lnTo>
                  <a:lnTo>
                    <a:pt x="684" y="3490"/>
                  </a:lnTo>
                  <a:lnTo>
                    <a:pt x="678" y="3492"/>
                  </a:lnTo>
                  <a:lnTo>
                    <a:pt x="670" y="3496"/>
                  </a:lnTo>
                  <a:lnTo>
                    <a:pt x="666" y="3498"/>
                  </a:lnTo>
                  <a:lnTo>
                    <a:pt x="670" y="3500"/>
                  </a:lnTo>
                  <a:lnTo>
                    <a:pt x="672" y="3500"/>
                  </a:lnTo>
                  <a:lnTo>
                    <a:pt x="678" y="3498"/>
                  </a:lnTo>
                  <a:lnTo>
                    <a:pt x="682" y="3494"/>
                  </a:lnTo>
                  <a:lnTo>
                    <a:pt x="684" y="3496"/>
                  </a:lnTo>
                  <a:lnTo>
                    <a:pt x="686" y="3498"/>
                  </a:lnTo>
                  <a:lnTo>
                    <a:pt x="690" y="3496"/>
                  </a:lnTo>
                  <a:lnTo>
                    <a:pt x="694" y="3496"/>
                  </a:lnTo>
                  <a:lnTo>
                    <a:pt x="696" y="3496"/>
                  </a:lnTo>
                  <a:lnTo>
                    <a:pt x="700" y="3496"/>
                  </a:lnTo>
                  <a:lnTo>
                    <a:pt x="702" y="3494"/>
                  </a:lnTo>
                  <a:lnTo>
                    <a:pt x="704" y="3492"/>
                  </a:lnTo>
                  <a:lnTo>
                    <a:pt x="702" y="3490"/>
                  </a:lnTo>
                  <a:lnTo>
                    <a:pt x="698" y="3490"/>
                  </a:lnTo>
                  <a:close/>
                  <a:moveTo>
                    <a:pt x="294" y="3084"/>
                  </a:moveTo>
                  <a:lnTo>
                    <a:pt x="294" y="3084"/>
                  </a:lnTo>
                  <a:lnTo>
                    <a:pt x="298" y="3086"/>
                  </a:lnTo>
                  <a:lnTo>
                    <a:pt x="300" y="3084"/>
                  </a:lnTo>
                  <a:lnTo>
                    <a:pt x="300" y="3082"/>
                  </a:lnTo>
                  <a:lnTo>
                    <a:pt x="298" y="3080"/>
                  </a:lnTo>
                  <a:lnTo>
                    <a:pt x="292" y="3078"/>
                  </a:lnTo>
                  <a:lnTo>
                    <a:pt x="286" y="3078"/>
                  </a:lnTo>
                  <a:lnTo>
                    <a:pt x="282" y="3078"/>
                  </a:lnTo>
                  <a:lnTo>
                    <a:pt x="276" y="3080"/>
                  </a:lnTo>
                  <a:lnTo>
                    <a:pt x="274" y="3082"/>
                  </a:lnTo>
                  <a:lnTo>
                    <a:pt x="274" y="3084"/>
                  </a:lnTo>
                  <a:lnTo>
                    <a:pt x="280" y="3084"/>
                  </a:lnTo>
                  <a:lnTo>
                    <a:pt x="288" y="3084"/>
                  </a:lnTo>
                  <a:lnTo>
                    <a:pt x="294" y="3084"/>
                  </a:lnTo>
                  <a:close/>
                  <a:moveTo>
                    <a:pt x="338" y="3318"/>
                  </a:moveTo>
                  <a:lnTo>
                    <a:pt x="338" y="3318"/>
                  </a:lnTo>
                  <a:lnTo>
                    <a:pt x="330" y="3322"/>
                  </a:lnTo>
                  <a:lnTo>
                    <a:pt x="328" y="3324"/>
                  </a:lnTo>
                  <a:lnTo>
                    <a:pt x="330" y="3326"/>
                  </a:lnTo>
                  <a:lnTo>
                    <a:pt x="334" y="3326"/>
                  </a:lnTo>
                  <a:lnTo>
                    <a:pt x="338" y="3322"/>
                  </a:lnTo>
                  <a:lnTo>
                    <a:pt x="338" y="3318"/>
                  </a:lnTo>
                  <a:close/>
                  <a:moveTo>
                    <a:pt x="292" y="3034"/>
                  </a:moveTo>
                  <a:lnTo>
                    <a:pt x="292" y="3034"/>
                  </a:lnTo>
                  <a:lnTo>
                    <a:pt x="290" y="3032"/>
                  </a:lnTo>
                  <a:lnTo>
                    <a:pt x="288" y="3030"/>
                  </a:lnTo>
                  <a:lnTo>
                    <a:pt x="284" y="3030"/>
                  </a:lnTo>
                  <a:lnTo>
                    <a:pt x="282" y="3034"/>
                  </a:lnTo>
                  <a:lnTo>
                    <a:pt x="284" y="3036"/>
                  </a:lnTo>
                  <a:lnTo>
                    <a:pt x="286" y="3038"/>
                  </a:lnTo>
                  <a:lnTo>
                    <a:pt x="290" y="3036"/>
                  </a:lnTo>
                  <a:lnTo>
                    <a:pt x="292" y="3034"/>
                  </a:lnTo>
                  <a:close/>
                  <a:moveTo>
                    <a:pt x="420" y="3442"/>
                  </a:moveTo>
                  <a:lnTo>
                    <a:pt x="420" y="3442"/>
                  </a:lnTo>
                  <a:lnTo>
                    <a:pt x="420" y="3446"/>
                  </a:lnTo>
                  <a:lnTo>
                    <a:pt x="424" y="3452"/>
                  </a:lnTo>
                  <a:lnTo>
                    <a:pt x="440" y="3462"/>
                  </a:lnTo>
                  <a:lnTo>
                    <a:pt x="444" y="3464"/>
                  </a:lnTo>
                  <a:lnTo>
                    <a:pt x="444" y="3462"/>
                  </a:lnTo>
                  <a:lnTo>
                    <a:pt x="442" y="3458"/>
                  </a:lnTo>
                  <a:lnTo>
                    <a:pt x="438" y="3454"/>
                  </a:lnTo>
                  <a:lnTo>
                    <a:pt x="430" y="3446"/>
                  </a:lnTo>
                  <a:lnTo>
                    <a:pt x="434" y="3448"/>
                  </a:lnTo>
                  <a:lnTo>
                    <a:pt x="438" y="3450"/>
                  </a:lnTo>
                  <a:lnTo>
                    <a:pt x="442" y="3450"/>
                  </a:lnTo>
                  <a:lnTo>
                    <a:pt x="442" y="3448"/>
                  </a:lnTo>
                  <a:lnTo>
                    <a:pt x="440" y="3444"/>
                  </a:lnTo>
                  <a:lnTo>
                    <a:pt x="436" y="3438"/>
                  </a:lnTo>
                  <a:lnTo>
                    <a:pt x="434" y="3432"/>
                  </a:lnTo>
                  <a:lnTo>
                    <a:pt x="434" y="3420"/>
                  </a:lnTo>
                  <a:lnTo>
                    <a:pt x="434" y="3418"/>
                  </a:lnTo>
                  <a:lnTo>
                    <a:pt x="434" y="3420"/>
                  </a:lnTo>
                  <a:lnTo>
                    <a:pt x="430" y="3422"/>
                  </a:lnTo>
                  <a:lnTo>
                    <a:pt x="426" y="3428"/>
                  </a:lnTo>
                  <a:lnTo>
                    <a:pt x="426" y="3432"/>
                  </a:lnTo>
                  <a:lnTo>
                    <a:pt x="426" y="3436"/>
                  </a:lnTo>
                  <a:lnTo>
                    <a:pt x="424" y="3436"/>
                  </a:lnTo>
                  <a:lnTo>
                    <a:pt x="422" y="3436"/>
                  </a:lnTo>
                  <a:lnTo>
                    <a:pt x="420" y="3442"/>
                  </a:lnTo>
                  <a:close/>
                  <a:moveTo>
                    <a:pt x="272" y="3186"/>
                  </a:moveTo>
                  <a:lnTo>
                    <a:pt x="272" y="3186"/>
                  </a:lnTo>
                  <a:lnTo>
                    <a:pt x="270" y="3186"/>
                  </a:lnTo>
                  <a:lnTo>
                    <a:pt x="272" y="3180"/>
                  </a:lnTo>
                  <a:lnTo>
                    <a:pt x="274" y="3174"/>
                  </a:lnTo>
                  <a:lnTo>
                    <a:pt x="274" y="3168"/>
                  </a:lnTo>
                  <a:lnTo>
                    <a:pt x="274" y="3150"/>
                  </a:lnTo>
                  <a:lnTo>
                    <a:pt x="272" y="3136"/>
                  </a:lnTo>
                  <a:lnTo>
                    <a:pt x="272" y="3132"/>
                  </a:lnTo>
                  <a:lnTo>
                    <a:pt x="270" y="3132"/>
                  </a:lnTo>
                  <a:lnTo>
                    <a:pt x="266" y="3132"/>
                  </a:lnTo>
                  <a:lnTo>
                    <a:pt x="264" y="3130"/>
                  </a:lnTo>
                  <a:lnTo>
                    <a:pt x="262" y="3130"/>
                  </a:lnTo>
                  <a:lnTo>
                    <a:pt x="258" y="3132"/>
                  </a:lnTo>
                  <a:lnTo>
                    <a:pt x="252" y="3136"/>
                  </a:lnTo>
                  <a:lnTo>
                    <a:pt x="250" y="3138"/>
                  </a:lnTo>
                  <a:lnTo>
                    <a:pt x="252" y="3140"/>
                  </a:lnTo>
                  <a:lnTo>
                    <a:pt x="254" y="3142"/>
                  </a:lnTo>
                  <a:lnTo>
                    <a:pt x="254" y="3144"/>
                  </a:lnTo>
                  <a:lnTo>
                    <a:pt x="254" y="3146"/>
                  </a:lnTo>
                  <a:lnTo>
                    <a:pt x="256" y="3148"/>
                  </a:lnTo>
                  <a:lnTo>
                    <a:pt x="258" y="3150"/>
                  </a:lnTo>
                  <a:lnTo>
                    <a:pt x="260" y="3154"/>
                  </a:lnTo>
                  <a:lnTo>
                    <a:pt x="258" y="3164"/>
                  </a:lnTo>
                  <a:lnTo>
                    <a:pt x="256" y="3166"/>
                  </a:lnTo>
                  <a:lnTo>
                    <a:pt x="252" y="3164"/>
                  </a:lnTo>
                  <a:lnTo>
                    <a:pt x="250" y="3162"/>
                  </a:lnTo>
                  <a:lnTo>
                    <a:pt x="246" y="3162"/>
                  </a:lnTo>
                  <a:lnTo>
                    <a:pt x="244" y="3164"/>
                  </a:lnTo>
                  <a:lnTo>
                    <a:pt x="242" y="3162"/>
                  </a:lnTo>
                  <a:lnTo>
                    <a:pt x="238" y="3162"/>
                  </a:lnTo>
                  <a:lnTo>
                    <a:pt x="236" y="3164"/>
                  </a:lnTo>
                  <a:lnTo>
                    <a:pt x="234" y="3168"/>
                  </a:lnTo>
                  <a:lnTo>
                    <a:pt x="236" y="3172"/>
                  </a:lnTo>
                  <a:lnTo>
                    <a:pt x="238" y="3178"/>
                  </a:lnTo>
                  <a:lnTo>
                    <a:pt x="242" y="3184"/>
                  </a:lnTo>
                  <a:lnTo>
                    <a:pt x="244" y="3190"/>
                  </a:lnTo>
                  <a:lnTo>
                    <a:pt x="246" y="3194"/>
                  </a:lnTo>
                  <a:lnTo>
                    <a:pt x="248" y="3200"/>
                  </a:lnTo>
                  <a:lnTo>
                    <a:pt x="250" y="3200"/>
                  </a:lnTo>
                  <a:lnTo>
                    <a:pt x="252" y="3200"/>
                  </a:lnTo>
                  <a:lnTo>
                    <a:pt x="254" y="3196"/>
                  </a:lnTo>
                  <a:lnTo>
                    <a:pt x="254" y="3190"/>
                  </a:lnTo>
                  <a:lnTo>
                    <a:pt x="252" y="3184"/>
                  </a:lnTo>
                  <a:lnTo>
                    <a:pt x="250" y="3180"/>
                  </a:lnTo>
                  <a:lnTo>
                    <a:pt x="252" y="3178"/>
                  </a:lnTo>
                  <a:lnTo>
                    <a:pt x="254" y="3178"/>
                  </a:lnTo>
                  <a:lnTo>
                    <a:pt x="258" y="3182"/>
                  </a:lnTo>
                  <a:lnTo>
                    <a:pt x="262" y="3184"/>
                  </a:lnTo>
                  <a:lnTo>
                    <a:pt x="262" y="3186"/>
                  </a:lnTo>
                  <a:lnTo>
                    <a:pt x="260" y="3186"/>
                  </a:lnTo>
                  <a:lnTo>
                    <a:pt x="258" y="3190"/>
                  </a:lnTo>
                  <a:lnTo>
                    <a:pt x="258" y="3192"/>
                  </a:lnTo>
                  <a:lnTo>
                    <a:pt x="258" y="3194"/>
                  </a:lnTo>
                  <a:lnTo>
                    <a:pt x="258" y="3198"/>
                  </a:lnTo>
                  <a:lnTo>
                    <a:pt x="258" y="3202"/>
                  </a:lnTo>
                  <a:lnTo>
                    <a:pt x="258" y="3206"/>
                  </a:lnTo>
                  <a:lnTo>
                    <a:pt x="260" y="3208"/>
                  </a:lnTo>
                  <a:lnTo>
                    <a:pt x="266" y="3208"/>
                  </a:lnTo>
                  <a:lnTo>
                    <a:pt x="270" y="3208"/>
                  </a:lnTo>
                  <a:lnTo>
                    <a:pt x="272" y="3206"/>
                  </a:lnTo>
                  <a:lnTo>
                    <a:pt x="274" y="3200"/>
                  </a:lnTo>
                  <a:lnTo>
                    <a:pt x="274" y="3194"/>
                  </a:lnTo>
                  <a:lnTo>
                    <a:pt x="276" y="3192"/>
                  </a:lnTo>
                  <a:lnTo>
                    <a:pt x="276" y="3190"/>
                  </a:lnTo>
                  <a:lnTo>
                    <a:pt x="276" y="3188"/>
                  </a:lnTo>
                  <a:lnTo>
                    <a:pt x="276" y="3186"/>
                  </a:lnTo>
                  <a:lnTo>
                    <a:pt x="272" y="3186"/>
                  </a:lnTo>
                  <a:close/>
                </a:path>
              </a:pathLst>
            </a:custGeom>
            <a:solidFill>
              <a:schemeClr val="tx2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45" name="Freeform 6151">
              <a:extLst>
                <a:ext uri="{FF2B5EF4-FFF2-40B4-BE49-F238E27FC236}">
                  <a16:creationId xmlns="" xmlns:a16="http://schemas.microsoft.com/office/drawing/2014/main" id="{FE450B1C-CC9D-406F-826D-489893266A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4182" y="3952882"/>
              <a:ext cx="1708155" cy="1525582"/>
            </a:xfrm>
            <a:custGeom>
              <a:avLst/>
              <a:gdLst>
                <a:gd name="T0" fmla="*/ 441960 w 2690"/>
                <a:gd name="T1" fmla="*/ 349032 h 2404"/>
                <a:gd name="T2" fmla="*/ 1037590 w 2690"/>
                <a:gd name="T3" fmla="*/ 357917 h 2404"/>
                <a:gd name="T4" fmla="*/ 979170 w 2690"/>
                <a:gd name="T5" fmla="*/ 750102 h 2404"/>
                <a:gd name="T6" fmla="*/ 911860 w 2690"/>
                <a:gd name="T7" fmla="*/ 630796 h 2404"/>
                <a:gd name="T8" fmla="*/ 789940 w 2690"/>
                <a:gd name="T9" fmla="*/ 445492 h 2404"/>
                <a:gd name="T10" fmla="*/ 726440 w 2690"/>
                <a:gd name="T11" fmla="*/ 403608 h 2404"/>
                <a:gd name="T12" fmla="*/ 579120 w 2690"/>
                <a:gd name="T13" fmla="*/ 472145 h 2404"/>
                <a:gd name="T14" fmla="*/ 584200 w 2690"/>
                <a:gd name="T15" fmla="*/ 383301 h 2404"/>
                <a:gd name="T16" fmla="*/ 478790 w 2690"/>
                <a:gd name="T17" fmla="*/ 352840 h 2404"/>
                <a:gd name="T18" fmla="*/ 388620 w 2690"/>
                <a:gd name="T19" fmla="*/ 458184 h 2404"/>
                <a:gd name="T20" fmla="*/ 262890 w 2690"/>
                <a:gd name="T21" fmla="*/ 533067 h 2404"/>
                <a:gd name="T22" fmla="*/ 69850 w 2690"/>
                <a:gd name="T23" fmla="*/ 656181 h 2404"/>
                <a:gd name="T24" fmla="*/ 5080 w 2690"/>
                <a:gd name="T25" fmla="*/ 802139 h 2404"/>
                <a:gd name="T26" fmla="*/ 60960 w 2690"/>
                <a:gd name="T27" fmla="*/ 1055981 h 2404"/>
                <a:gd name="T28" fmla="*/ 218440 w 2690"/>
                <a:gd name="T29" fmla="*/ 1077558 h 2404"/>
                <a:gd name="T30" fmla="*/ 490220 w 2690"/>
                <a:gd name="T31" fmla="*/ 1012828 h 2404"/>
                <a:gd name="T32" fmla="*/ 628650 w 2690"/>
                <a:gd name="T33" fmla="*/ 1040751 h 2404"/>
                <a:gd name="T34" fmla="*/ 647700 w 2690"/>
                <a:gd name="T35" fmla="*/ 1137210 h 2404"/>
                <a:gd name="T36" fmla="*/ 810260 w 2690"/>
                <a:gd name="T37" fmla="*/ 1215901 h 2404"/>
                <a:gd name="T38" fmla="*/ 938530 w 2690"/>
                <a:gd name="T39" fmla="*/ 1189248 h 2404"/>
                <a:gd name="T40" fmla="*/ 1033780 w 2690"/>
                <a:gd name="T41" fmla="*/ 896061 h 2404"/>
                <a:gd name="T42" fmla="*/ 1059180 w 2690"/>
                <a:gd name="T43" fmla="*/ 154843 h 2404"/>
                <a:gd name="T44" fmla="*/ 788670 w 2690"/>
                <a:gd name="T45" fmla="*/ 1289515 h 2404"/>
                <a:gd name="T46" fmla="*/ 810260 w 2690"/>
                <a:gd name="T47" fmla="*/ 1344091 h 2404"/>
                <a:gd name="T48" fmla="*/ 881380 w 2690"/>
                <a:gd name="T49" fmla="*/ 1394860 h 2404"/>
                <a:gd name="T50" fmla="*/ 623570 w 2690"/>
                <a:gd name="T51" fmla="*/ 1148633 h 2404"/>
                <a:gd name="T52" fmla="*/ 1405890 w 2690"/>
                <a:gd name="T53" fmla="*/ 516568 h 2404"/>
                <a:gd name="T54" fmla="*/ 1370330 w 2690"/>
                <a:gd name="T55" fmla="*/ 696795 h 2404"/>
                <a:gd name="T56" fmla="*/ 1367790 w 2690"/>
                <a:gd name="T57" fmla="*/ 455646 h 2404"/>
                <a:gd name="T58" fmla="*/ 1125220 w 2690"/>
                <a:gd name="T59" fmla="*/ 244957 h 2404"/>
                <a:gd name="T60" fmla="*/ 1106170 w 2690"/>
                <a:gd name="T61" fmla="*/ 201804 h 2404"/>
                <a:gd name="T62" fmla="*/ 1162050 w 2690"/>
                <a:gd name="T63" fmla="*/ 242419 h 2404"/>
                <a:gd name="T64" fmla="*/ 1210310 w 2690"/>
                <a:gd name="T65" fmla="*/ 365532 h 2404"/>
                <a:gd name="T66" fmla="*/ 1394460 w 2690"/>
                <a:gd name="T67" fmla="*/ 512760 h 2404"/>
                <a:gd name="T68" fmla="*/ 1545590 w 2690"/>
                <a:gd name="T69" fmla="*/ 1325053 h 2404"/>
                <a:gd name="T70" fmla="*/ 1426210 w 2690"/>
                <a:gd name="T71" fmla="*/ 1426590 h 2404"/>
                <a:gd name="T72" fmla="*/ 1432560 w 2690"/>
                <a:gd name="T73" fmla="*/ 1525588 h 2404"/>
                <a:gd name="T74" fmla="*/ 1534160 w 2690"/>
                <a:gd name="T75" fmla="*/ 1393590 h 2404"/>
                <a:gd name="T76" fmla="*/ 1692910 w 2690"/>
                <a:gd name="T77" fmla="*/ 521644 h 2404"/>
                <a:gd name="T78" fmla="*/ 1576070 w 2690"/>
                <a:gd name="T79" fmla="*/ 1165133 h 2404"/>
                <a:gd name="T80" fmla="*/ 1564640 w 2690"/>
                <a:gd name="T81" fmla="*/ 1161325 h 2404"/>
                <a:gd name="T82" fmla="*/ 1588770 w 2690"/>
                <a:gd name="T83" fmla="*/ 1345360 h 2404"/>
                <a:gd name="T84" fmla="*/ 1651000 w 2690"/>
                <a:gd name="T85" fmla="*/ 1208286 h 2404"/>
                <a:gd name="T86" fmla="*/ 1428750 w 2690"/>
                <a:gd name="T87" fmla="*/ 587643 h 2404"/>
                <a:gd name="T88" fmla="*/ 966470 w 2690"/>
                <a:gd name="T89" fmla="*/ 312225 h 2404"/>
                <a:gd name="T90" fmla="*/ 867410 w 2690"/>
                <a:gd name="T91" fmla="*/ 159920 h 2404"/>
                <a:gd name="T92" fmla="*/ 584200 w 2690"/>
                <a:gd name="T93" fmla="*/ 49499 h 2404"/>
                <a:gd name="T94" fmla="*/ 539750 w 2690"/>
                <a:gd name="T95" fmla="*/ 182766 h 2404"/>
                <a:gd name="T96" fmla="*/ 631190 w 2690"/>
                <a:gd name="T97" fmla="*/ 243688 h 2404"/>
                <a:gd name="T98" fmla="*/ 673100 w 2690"/>
                <a:gd name="T99" fmla="*/ 510222 h 2404"/>
                <a:gd name="T100" fmla="*/ 769620 w 2690"/>
                <a:gd name="T101" fmla="*/ 279226 h 2404"/>
                <a:gd name="T102" fmla="*/ 889000 w 2690"/>
                <a:gd name="T103" fmla="*/ 312225 h 2404"/>
                <a:gd name="T104" fmla="*/ 885190 w 2690"/>
                <a:gd name="T105" fmla="*/ 244957 h 2404"/>
                <a:gd name="T106" fmla="*/ 774700 w 2690"/>
                <a:gd name="T107" fmla="*/ 107883 h 2404"/>
                <a:gd name="T108" fmla="*/ 922020 w 2690"/>
                <a:gd name="T109" fmla="*/ 187843 h 2404"/>
                <a:gd name="T110" fmla="*/ 971550 w 2690"/>
                <a:gd name="T111" fmla="*/ 153574 h 2404"/>
                <a:gd name="T112" fmla="*/ 1008380 w 2690"/>
                <a:gd name="T113" fmla="*/ 128190 h 2404"/>
                <a:gd name="T114" fmla="*/ 952500 w 2690"/>
                <a:gd name="T115" fmla="*/ 81229 h 2404"/>
                <a:gd name="T116" fmla="*/ 487680 w 2690"/>
                <a:gd name="T117" fmla="*/ 92652 h 2404"/>
                <a:gd name="T118" fmla="*/ 637540 w 2690"/>
                <a:gd name="T119" fmla="*/ 180228 h 2404"/>
                <a:gd name="T120" fmla="*/ 613410 w 2690"/>
                <a:gd name="T121" fmla="*/ 60922 h 2404"/>
                <a:gd name="T122" fmla="*/ 499110 w 2690"/>
                <a:gd name="T123" fmla="*/ 11423 h 2404"/>
                <a:gd name="T124" fmla="*/ 1026160 w 2690"/>
                <a:gd name="T125" fmla="*/ 776755 h 240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690"/>
                <a:gd name="T190" fmla="*/ 0 h 2404"/>
                <a:gd name="T191" fmla="*/ 2690 w 2690"/>
                <a:gd name="T192" fmla="*/ 2404 h 240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690" h="2404">
                  <a:moveTo>
                    <a:pt x="692" y="12"/>
                  </a:moveTo>
                  <a:lnTo>
                    <a:pt x="692" y="12"/>
                  </a:lnTo>
                  <a:lnTo>
                    <a:pt x="698" y="14"/>
                  </a:lnTo>
                  <a:lnTo>
                    <a:pt x="702" y="18"/>
                  </a:lnTo>
                  <a:lnTo>
                    <a:pt x="708" y="20"/>
                  </a:lnTo>
                  <a:lnTo>
                    <a:pt x="714" y="20"/>
                  </a:lnTo>
                  <a:lnTo>
                    <a:pt x="716" y="20"/>
                  </a:lnTo>
                  <a:lnTo>
                    <a:pt x="714" y="18"/>
                  </a:lnTo>
                  <a:lnTo>
                    <a:pt x="712" y="16"/>
                  </a:lnTo>
                  <a:lnTo>
                    <a:pt x="710" y="12"/>
                  </a:lnTo>
                  <a:lnTo>
                    <a:pt x="708" y="12"/>
                  </a:lnTo>
                  <a:lnTo>
                    <a:pt x="710" y="12"/>
                  </a:lnTo>
                  <a:lnTo>
                    <a:pt x="714" y="12"/>
                  </a:lnTo>
                  <a:lnTo>
                    <a:pt x="718" y="16"/>
                  </a:lnTo>
                  <a:lnTo>
                    <a:pt x="722" y="18"/>
                  </a:lnTo>
                  <a:lnTo>
                    <a:pt x="728" y="18"/>
                  </a:lnTo>
                  <a:lnTo>
                    <a:pt x="730" y="16"/>
                  </a:lnTo>
                  <a:lnTo>
                    <a:pt x="730" y="12"/>
                  </a:lnTo>
                  <a:lnTo>
                    <a:pt x="724" y="6"/>
                  </a:lnTo>
                  <a:lnTo>
                    <a:pt x="714" y="2"/>
                  </a:lnTo>
                  <a:lnTo>
                    <a:pt x="708" y="0"/>
                  </a:lnTo>
                  <a:lnTo>
                    <a:pt x="702" y="2"/>
                  </a:lnTo>
                  <a:lnTo>
                    <a:pt x="694" y="4"/>
                  </a:lnTo>
                  <a:lnTo>
                    <a:pt x="688" y="8"/>
                  </a:lnTo>
                  <a:lnTo>
                    <a:pt x="688" y="10"/>
                  </a:lnTo>
                  <a:lnTo>
                    <a:pt x="692" y="12"/>
                  </a:lnTo>
                  <a:close/>
                  <a:moveTo>
                    <a:pt x="742" y="352"/>
                  </a:moveTo>
                  <a:lnTo>
                    <a:pt x="742" y="352"/>
                  </a:lnTo>
                  <a:lnTo>
                    <a:pt x="740" y="350"/>
                  </a:lnTo>
                  <a:lnTo>
                    <a:pt x="736" y="352"/>
                  </a:lnTo>
                  <a:lnTo>
                    <a:pt x="732" y="358"/>
                  </a:lnTo>
                  <a:lnTo>
                    <a:pt x="728" y="366"/>
                  </a:lnTo>
                  <a:lnTo>
                    <a:pt x="724" y="382"/>
                  </a:lnTo>
                  <a:lnTo>
                    <a:pt x="724" y="386"/>
                  </a:lnTo>
                  <a:lnTo>
                    <a:pt x="724" y="388"/>
                  </a:lnTo>
                  <a:lnTo>
                    <a:pt x="726" y="388"/>
                  </a:lnTo>
                  <a:lnTo>
                    <a:pt x="736" y="382"/>
                  </a:lnTo>
                  <a:lnTo>
                    <a:pt x="742" y="374"/>
                  </a:lnTo>
                  <a:lnTo>
                    <a:pt x="744" y="364"/>
                  </a:lnTo>
                  <a:lnTo>
                    <a:pt x="742" y="352"/>
                  </a:lnTo>
                  <a:close/>
                  <a:moveTo>
                    <a:pt x="696" y="550"/>
                  </a:moveTo>
                  <a:lnTo>
                    <a:pt x="696" y="550"/>
                  </a:lnTo>
                  <a:lnTo>
                    <a:pt x="692" y="548"/>
                  </a:lnTo>
                  <a:lnTo>
                    <a:pt x="690" y="548"/>
                  </a:lnTo>
                  <a:lnTo>
                    <a:pt x="690" y="552"/>
                  </a:lnTo>
                  <a:lnTo>
                    <a:pt x="692" y="556"/>
                  </a:lnTo>
                  <a:lnTo>
                    <a:pt x="700" y="566"/>
                  </a:lnTo>
                  <a:lnTo>
                    <a:pt x="710" y="578"/>
                  </a:lnTo>
                  <a:lnTo>
                    <a:pt x="714" y="580"/>
                  </a:lnTo>
                  <a:lnTo>
                    <a:pt x="718" y="578"/>
                  </a:lnTo>
                  <a:lnTo>
                    <a:pt x="724" y="576"/>
                  </a:lnTo>
                  <a:lnTo>
                    <a:pt x="728" y="574"/>
                  </a:lnTo>
                  <a:lnTo>
                    <a:pt x="734" y="568"/>
                  </a:lnTo>
                  <a:lnTo>
                    <a:pt x="736" y="564"/>
                  </a:lnTo>
                  <a:lnTo>
                    <a:pt x="738" y="558"/>
                  </a:lnTo>
                  <a:lnTo>
                    <a:pt x="736" y="552"/>
                  </a:lnTo>
                  <a:lnTo>
                    <a:pt x="730" y="546"/>
                  </a:lnTo>
                  <a:lnTo>
                    <a:pt x="728" y="544"/>
                  </a:lnTo>
                  <a:lnTo>
                    <a:pt x="724" y="546"/>
                  </a:lnTo>
                  <a:lnTo>
                    <a:pt x="722" y="548"/>
                  </a:lnTo>
                  <a:lnTo>
                    <a:pt x="718" y="552"/>
                  </a:lnTo>
                  <a:lnTo>
                    <a:pt x="712" y="554"/>
                  </a:lnTo>
                  <a:lnTo>
                    <a:pt x="706" y="554"/>
                  </a:lnTo>
                  <a:lnTo>
                    <a:pt x="696" y="550"/>
                  </a:lnTo>
                  <a:close/>
                  <a:moveTo>
                    <a:pt x="936" y="688"/>
                  </a:moveTo>
                  <a:lnTo>
                    <a:pt x="936" y="688"/>
                  </a:lnTo>
                  <a:lnTo>
                    <a:pt x="938" y="696"/>
                  </a:lnTo>
                  <a:lnTo>
                    <a:pt x="940" y="696"/>
                  </a:lnTo>
                  <a:lnTo>
                    <a:pt x="942" y="696"/>
                  </a:lnTo>
                  <a:lnTo>
                    <a:pt x="946" y="692"/>
                  </a:lnTo>
                  <a:lnTo>
                    <a:pt x="950" y="684"/>
                  </a:lnTo>
                  <a:lnTo>
                    <a:pt x="950" y="680"/>
                  </a:lnTo>
                  <a:lnTo>
                    <a:pt x="950" y="678"/>
                  </a:lnTo>
                  <a:lnTo>
                    <a:pt x="946" y="676"/>
                  </a:lnTo>
                  <a:lnTo>
                    <a:pt x="942" y="676"/>
                  </a:lnTo>
                  <a:lnTo>
                    <a:pt x="940" y="676"/>
                  </a:lnTo>
                  <a:lnTo>
                    <a:pt x="936" y="680"/>
                  </a:lnTo>
                  <a:lnTo>
                    <a:pt x="934" y="684"/>
                  </a:lnTo>
                  <a:lnTo>
                    <a:pt x="936" y="688"/>
                  </a:lnTo>
                  <a:close/>
                  <a:moveTo>
                    <a:pt x="1610" y="556"/>
                  </a:moveTo>
                  <a:lnTo>
                    <a:pt x="1610" y="556"/>
                  </a:lnTo>
                  <a:lnTo>
                    <a:pt x="1616" y="560"/>
                  </a:lnTo>
                  <a:lnTo>
                    <a:pt x="1624" y="562"/>
                  </a:lnTo>
                  <a:lnTo>
                    <a:pt x="1632" y="564"/>
                  </a:lnTo>
                  <a:lnTo>
                    <a:pt x="1634" y="564"/>
                  </a:lnTo>
                  <a:lnTo>
                    <a:pt x="1634" y="562"/>
                  </a:lnTo>
                  <a:lnTo>
                    <a:pt x="1628" y="558"/>
                  </a:lnTo>
                  <a:lnTo>
                    <a:pt x="1618" y="552"/>
                  </a:lnTo>
                  <a:lnTo>
                    <a:pt x="1610" y="550"/>
                  </a:lnTo>
                  <a:lnTo>
                    <a:pt x="1610" y="552"/>
                  </a:lnTo>
                  <a:lnTo>
                    <a:pt x="1610" y="556"/>
                  </a:lnTo>
                  <a:close/>
                  <a:moveTo>
                    <a:pt x="1402" y="2052"/>
                  </a:moveTo>
                  <a:lnTo>
                    <a:pt x="1402" y="2052"/>
                  </a:lnTo>
                  <a:lnTo>
                    <a:pt x="1404" y="2054"/>
                  </a:lnTo>
                  <a:lnTo>
                    <a:pt x="1410" y="2056"/>
                  </a:lnTo>
                  <a:lnTo>
                    <a:pt x="1416" y="2056"/>
                  </a:lnTo>
                  <a:lnTo>
                    <a:pt x="1420" y="2054"/>
                  </a:lnTo>
                  <a:lnTo>
                    <a:pt x="1420" y="2052"/>
                  </a:lnTo>
                  <a:lnTo>
                    <a:pt x="1418" y="2048"/>
                  </a:lnTo>
                  <a:lnTo>
                    <a:pt x="1412" y="2048"/>
                  </a:lnTo>
                  <a:lnTo>
                    <a:pt x="1404" y="2048"/>
                  </a:lnTo>
                  <a:lnTo>
                    <a:pt x="1402" y="2050"/>
                  </a:lnTo>
                  <a:lnTo>
                    <a:pt x="1402" y="2052"/>
                  </a:lnTo>
                  <a:close/>
                  <a:moveTo>
                    <a:pt x="1610" y="1344"/>
                  </a:moveTo>
                  <a:lnTo>
                    <a:pt x="1610" y="1344"/>
                  </a:lnTo>
                  <a:lnTo>
                    <a:pt x="1612" y="1338"/>
                  </a:lnTo>
                  <a:lnTo>
                    <a:pt x="1614" y="1334"/>
                  </a:lnTo>
                  <a:lnTo>
                    <a:pt x="1612" y="1324"/>
                  </a:lnTo>
                  <a:lnTo>
                    <a:pt x="1610" y="1312"/>
                  </a:lnTo>
                  <a:lnTo>
                    <a:pt x="1608" y="1304"/>
                  </a:lnTo>
                  <a:lnTo>
                    <a:pt x="1610" y="1294"/>
                  </a:lnTo>
                  <a:lnTo>
                    <a:pt x="1610" y="1280"/>
                  </a:lnTo>
                  <a:lnTo>
                    <a:pt x="1608" y="1276"/>
                  </a:lnTo>
                  <a:lnTo>
                    <a:pt x="1606" y="1276"/>
                  </a:lnTo>
                  <a:lnTo>
                    <a:pt x="1604" y="1274"/>
                  </a:lnTo>
                  <a:lnTo>
                    <a:pt x="1600" y="1270"/>
                  </a:lnTo>
                  <a:lnTo>
                    <a:pt x="1598" y="1266"/>
                  </a:lnTo>
                  <a:lnTo>
                    <a:pt x="1596" y="1256"/>
                  </a:lnTo>
                  <a:lnTo>
                    <a:pt x="1594" y="1246"/>
                  </a:lnTo>
                  <a:lnTo>
                    <a:pt x="1590" y="1238"/>
                  </a:lnTo>
                  <a:lnTo>
                    <a:pt x="1582" y="1226"/>
                  </a:lnTo>
                  <a:lnTo>
                    <a:pt x="1570" y="1214"/>
                  </a:lnTo>
                  <a:lnTo>
                    <a:pt x="1560" y="1198"/>
                  </a:lnTo>
                  <a:lnTo>
                    <a:pt x="1550" y="1184"/>
                  </a:lnTo>
                  <a:lnTo>
                    <a:pt x="1548" y="1182"/>
                  </a:lnTo>
                  <a:lnTo>
                    <a:pt x="1546" y="1182"/>
                  </a:lnTo>
                  <a:lnTo>
                    <a:pt x="1542" y="1182"/>
                  </a:lnTo>
                  <a:lnTo>
                    <a:pt x="1538" y="1180"/>
                  </a:lnTo>
                  <a:lnTo>
                    <a:pt x="1534" y="1176"/>
                  </a:lnTo>
                  <a:lnTo>
                    <a:pt x="1526" y="1166"/>
                  </a:lnTo>
                  <a:lnTo>
                    <a:pt x="1518" y="1156"/>
                  </a:lnTo>
                  <a:lnTo>
                    <a:pt x="1514" y="1146"/>
                  </a:lnTo>
                  <a:lnTo>
                    <a:pt x="1514" y="1136"/>
                  </a:lnTo>
                  <a:lnTo>
                    <a:pt x="1514" y="1126"/>
                  </a:lnTo>
                  <a:lnTo>
                    <a:pt x="1514" y="1110"/>
                  </a:lnTo>
                  <a:lnTo>
                    <a:pt x="1514" y="1104"/>
                  </a:lnTo>
                  <a:lnTo>
                    <a:pt x="1510" y="1098"/>
                  </a:lnTo>
                  <a:lnTo>
                    <a:pt x="1508" y="1096"/>
                  </a:lnTo>
                  <a:lnTo>
                    <a:pt x="1506" y="1096"/>
                  </a:lnTo>
                  <a:lnTo>
                    <a:pt x="1502" y="1102"/>
                  </a:lnTo>
                  <a:lnTo>
                    <a:pt x="1502" y="1104"/>
                  </a:lnTo>
                  <a:lnTo>
                    <a:pt x="1498" y="1104"/>
                  </a:lnTo>
                  <a:lnTo>
                    <a:pt x="1494" y="1102"/>
                  </a:lnTo>
                  <a:lnTo>
                    <a:pt x="1490" y="1096"/>
                  </a:lnTo>
                  <a:lnTo>
                    <a:pt x="1484" y="1090"/>
                  </a:lnTo>
                  <a:lnTo>
                    <a:pt x="1480" y="1090"/>
                  </a:lnTo>
                  <a:lnTo>
                    <a:pt x="1480" y="1092"/>
                  </a:lnTo>
                  <a:lnTo>
                    <a:pt x="1480" y="1098"/>
                  </a:lnTo>
                  <a:lnTo>
                    <a:pt x="1478" y="1102"/>
                  </a:lnTo>
                  <a:lnTo>
                    <a:pt x="1478" y="1106"/>
                  </a:lnTo>
                  <a:lnTo>
                    <a:pt x="1474" y="1104"/>
                  </a:lnTo>
                  <a:lnTo>
                    <a:pt x="1470" y="1100"/>
                  </a:lnTo>
                  <a:lnTo>
                    <a:pt x="1464" y="1092"/>
                  </a:lnTo>
                  <a:lnTo>
                    <a:pt x="1462" y="1086"/>
                  </a:lnTo>
                  <a:lnTo>
                    <a:pt x="1462" y="1080"/>
                  </a:lnTo>
                  <a:lnTo>
                    <a:pt x="1462" y="1076"/>
                  </a:lnTo>
                  <a:lnTo>
                    <a:pt x="1464" y="1066"/>
                  </a:lnTo>
                  <a:lnTo>
                    <a:pt x="1462" y="1060"/>
                  </a:lnTo>
                  <a:lnTo>
                    <a:pt x="1462" y="1054"/>
                  </a:lnTo>
                  <a:lnTo>
                    <a:pt x="1458" y="1046"/>
                  </a:lnTo>
                  <a:lnTo>
                    <a:pt x="1452" y="1038"/>
                  </a:lnTo>
                  <a:lnTo>
                    <a:pt x="1440" y="1022"/>
                  </a:lnTo>
                  <a:lnTo>
                    <a:pt x="1430" y="1012"/>
                  </a:lnTo>
                  <a:lnTo>
                    <a:pt x="1428" y="1008"/>
                  </a:lnTo>
                  <a:lnTo>
                    <a:pt x="1432" y="1008"/>
                  </a:lnTo>
                  <a:lnTo>
                    <a:pt x="1436" y="1008"/>
                  </a:lnTo>
                  <a:lnTo>
                    <a:pt x="1438" y="1006"/>
                  </a:lnTo>
                  <a:lnTo>
                    <a:pt x="1440" y="1002"/>
                  </a:lnTo>
                  <a:lnTo>
                    <a:pt x="1438" y="998"/>
                  </a:lnTo>
                  <a:lnTo>
                    <a:pt x="1436" y="994"/>
                  </a:lnTo>
                  <a:lnTo>
                    <a:pt x="1430" y="988"/>
                  </a:lnTo>
                  <a:lnTo>
                    <a:pt x="1422" y="984"/>
                  </a:lnTo>
                  <a:lnTo>
                    <a:pt x="1410" y="978"/>
                  </a:lnTo>
                  <a:lnTo>
                    <a:pt x="1398" y="974"/>
                  </a:lnTo>
                  <a:lnTo>
                    <a:pt x="1392" y="968"/>
                  </a:lnTo>
                  <a:lnTo>
                    <a:pt x="1388" y="964"/>
                  </a:lnTo>
                  <a:lnTo>
                    <a:pt x="1386" y="960"/>
                  </a:lnTo>
                  <a:lnTo>
                    <a:pt x="1384" y="956"/>
                  </a:lnTo>
                  <a:lnTo>
                    <a:pt x="1380" y="952"/>
                  </a:lnTo>
                  <a:lnTo>
                    <a:pt x="1374" y="950"/>
                  </a:lnTo>
                  <a:lnTo>
                    <a:pt x="1364" y="946"/>
                  </a:lnTo>
                  <a:lnTo>
                    <a:pt x="1354" y="942"/>
                  </a:lnTo>
                  <a:lnTo>
                    <a:pt x="1346" y="938"/>
                  </a:lnTo>
                  <a:lnTo>
                    <a:pt x="1340" y="934"/>
                  </a:lnTo>
                  <a:lnTo>
                    <a:pt x="1338" y="928"/>
                  </a:lnTo>
                  <a:lnTo>
                    <a:pt x="1334" y="916"/>
                  </a:lnTo>
                  <a:lnTo>
                    <a:pt x="1332" y="908"/>
                  </a:lnTo>
                  <a:lnTo>
                    <a:pt x="1328" y="902"/>
                  </a:lnTo>
                  <a:lnTo>
                    <a:pt x="1324" y="896"/>
                  </a:lnTo>
                  <a:lnTo>
                    <a:pt x="1324" y="886"/>
                  </a:lnTo>
                  <a:lnTo>
                    <a:pt x="1322" y="864"/>
                  </a:lnTo>
                  <a:lnTo>
                    <a:pt x="1322" y="852"/>
                  </a:lnTo>
                  <a:lnTo>
                    <a:pt x="1320" y="840"/>
                  </a:lnTo>
                  <a:lnTo>
                    <a:pt x="1316" y="828"/>
                  </a:lnTo>
                  <a:lnTo>
                    <a:pt x="1308" y="818"/>
                  </a:lnTo>
                  <a:lnTo>
                    <a:pt x="1304" y="812"/>
                  </a:lnTo>
                  <a:lnTo>
                    <a:pt x="1302" y="806"/>
                  </a:lnTo>
                  <a:lnTo>
                    <a:pt x="1298" y="794"/>
                  </a:lnTo>
                  <a:lnTo>
                    <a:pt x="1296" y="780"/>
                  </a:lnTo>
                  <a:lnTo>
                    <a:pt x="1296" y="764"/>
                  </a:lnTo>
                  <a:lnTo>
                    <a:pt x="1296" y="750"/>
                  </a:lnTo>
                  <a:lnTo>
                    <a:pt x="1294" y="736"/>
                  </a:lnTo>
                  <a:lnTo>
                    <a:pt x="1290" y="726"/>
                  </a:lnTo>
                  <a:lnTo>
                    <a:pt x="1286" y="722"/>
                  </a:lnTo>
                  <a:lnTo>
                    <a:pt x="1282" y="718"/>
                  </a:lnTo>
                  <a:lnTo>
                    <a:pt x="1274" y="712"/>
                  </a:lnTo>
                  <a:lnTo>
                    <a:pt x="1268" y="704"/>
                  </a:lnTo>
                  <a:lnTo>
                    <a:pt x="1262" y="692"/>
                  </a:lnTo>
                  <a:lnTo>
                    <a:pt x="1258" y="690"/>
                  </a:lnTo>
                  <a:lnTo>
                    <a:pt x="1256" y="688"/>
                  </a:lnTo>
                  <a:lnTo>
                    <a:pt x="1254" y="690"/>
                  </a:lnTo>
                  <a:lnTo>
                    <a:pt x="1250" y="698"/>
                  </a:lnTo>
                  <a:lnTo>
                    <a:pt x="1244" y="702"/>
                  </a:lnTo>
                  <a:lnTo>
                    <a:pt x="1240" y="704"/>
                  </a:lnTo>
                  <a:lnTo>
                    <a:pt x="1236" y="702"/>
                  </a:lnTo>
                  <a:lnTo>
                    <a:pt x="1232" y="696"/>
                  </a:lnTo>
                  <a:lnTo>
                    <a:pt x="1228" y="690"/>
                  </a:lnTo>
                  <a:lnTo>
                    <a:pt x="1226" y="682"/>
                  </a:lnTo>
                  <a:lnTo>
                    <a:pt x="1224" y="664"/>
                  </a:lnTo>
                  <a:lnTo>
                    <a:pt x="1224" y="650"/>
                  </a:lnTo>
                  <a:lnTo>
                    <a:pt x="1224" y="634"/>
                  </a:lnTo>
                  <a:lnTo>
                    <a:pt x="1220" y="620"/>
                  </a:lnTo>
                  <a:lnTo>
                    <a:pt x="1216" y="614"/>
                  </a:lnTo>
                  <a:lnTo>
                    <a:pt x="1212" y="606"/>
                  </a:lnTo>
                  <a:lnTo>
                    <a:pt x="1208" y="600"/>
                  </a:lnTo>
                  <a:lnTo>
                    <a:pt x="1206" y="596"/>
                  </a:lnTo>
                  <a:lnTo>
                    <a:pt x="1206" y="588"/>
                  </a:lnTo>
                  <a:lnTo>
                    <a:pt x="1208" y="584"/>
                  </a:lnTo>
                  <a:lnTo>
                    <a:pt x="1206" y="582"/>
                  </a:lnTo>
                  <a:lnTo>
                    <a:pt x="1204" y="578"/>
                  </a:lnTo>
                  <a:lnTo>
                    <a:pt x="1200" y="576"/>
                  </a:lnTo>
                  <a:lnTo>
                    <a:pt x="1196" y="572"/>
                  </a:lnTo>
                  <a:lnTo>
                    <a:pt x="1194" y="562"/>
                  </a:lnTo>
                  <a:lnTo>
                    <a:pt x="1192" y="548"/>
                  </a:lnTo>
                  <a:lnTo>
                    <a:pt x="1190" y="534"/>
                  </a:lnTo>
                  <a:lnTo>
                    <a:pt x="1188" y="526"/>
                  </a:lnTo>
                  <a:lnTo>
                    <a:pt x="1184" y="522"/>
                  </a:lnTo>
                  <a:lnTo>
                    <a:pt x="1180" y="520"/>
                  </a:lnTo>
                  <a:lnTo>
                    <a:pt x="1176" y="520"/>
                  </a:lnTo>
                  <a:lnTo>
                    <a:pt x="1172" y="522"/>
                  </a:lnTo>
                  <a:lnTo>
                    <a:pt x="1170" y="526"/>
                  </a:lnTo>
                  <a:lnTo>
                    <a:pt x="1166" y="532"/>
                  </a:lnTo>
                  <a:lnTo>
                    <a:pt x="1166" y="538"/>
                  </a:lnTo>
                  <a:lnTo>
                    <a:pt x="1164" y="552"/>
                  </a:lnTo>
                  <a:lnTo>
                    <a:pt x="1162" y="564"/>
                  </a:lnTo>
                  <a:lnTo>
                    <a:pt x="1150" y="594"/>
                  </a:lnTo>
                  <a:lnTo>
                    <a:pt x="1146" y="602"/>
                  </a:lnTo>
                  <a:lnTo>
                    <a:pt x="1146" y="608"/>
                  </a:lnTo>
                  <a:lnTo>
                    <a:pt x="1146" y="612"/>
                  </a:lnTo>
                  <a:lnTo>
                    <a:pt x="1150" y="614"/>
                  </a:lnTo>
                  <a:lnTo>
                    <a:pt x="1152" y="616"/>
                  </a:lnTo>
                  <a:lnTo>
                    <a:pt x="1152" y="618"/>
                  </a:lnTo>
                  <a:lnTo>
                    <a:pt x="1150" y="622"/>
                  </a:lnTo>
                  <a:lnTo>
                    <a:pt x="1144" y="630"/>
                  </a:lnTo>
                  <a:lnTo>
                    <a:pt x="1144" y="636"/>
                  </a:lnTo>
                  <a:lnTo>
                    <a:pt x="1144" y="646"/>
                  </a:lnTo>
                  <a:lnTo>
                    <a:pt x="1138" y="658"/>
                  </a:lnTo>
                  <a:lnTo>
                    <a:pt x="1136" y="668"/>
                  </a:lnTo>
                  <a:lnTo>
                    <a:pt x="1136" y="676"/>
                  </a:lnTo>
                  <a:lnTo>
                    <a:pt x="1140" y="700"/>
                  </a:lnTo>
                  <a:lnTo>
                    <a:pt x="1144" y="724"/>
                  </a:lnTo>
                  <a:lnTo>
                    <a:pt x="1144" y="736"/>
                  </a:lnTo>
                  <a:lnTo>
                    <a:pt x="1142" y="748"/>
                  </a:lnTo>
                  <a:lnTo>
                    <a:pt x="1136" y="768"/>
                  </a:lnTo>
                  <a:lnTo>
                    <a:pt x="1136" y="780"/>
                  </a:lnTo>
                  <a:lnTo>
                    <a:pt x="1136" y="792"/>
                  </a:lnTo>
                  <a:lnTo>
                    <a:pt x="1130" y="806"/>
                  </a:lnTo>
                  <a:lnTo>
                    <a:pt x="1124" y="816"/>
                  </a:lnTo>
                  <a:lnTo>
                    <a:pt x="1120" y="826"/>
                  </a:lnTo>
                  <a:lnTo>
                    <a:pt x="1116" y="840"/>
                  </a:lnTo>
                  <a:lnTo>
                    <a:pt x="1114" y="850"/>
                  </a:lnTo>
                  <a:lnTo>
                    <a:pt x="1110" y="856"/>
                  </a:lnTo>
                  <a:lnTo>
                    <a:pt x="1102" y="862"/>
                  </a:lnTo>
                  <a:lnTo>
                    <a:pt x="1096" y="866"/>
                  </a:lnTo>
                  <a:lnTo>
                    <a:pt x="1088" y="866"/>
                  </a:lnTo>
                  <a:lnTo>
                    <a:pt x="1078" y="864"/>
                  </a:lnTo>
                  <a:lnTo>
                    <a:pt x="1068" y="860"/>
                  </a:lnTo>
                  <a:lnTo>
                    <a:pt x="1060" y="854"/>
                  </a:lnTo>
                  <a:lnTo>
                    <a:pt x="1052" y="848"/>
                  </a:lnTo>
                  <a:lnTo>
                    <a:pt x="1046" y="842"/>
                  </a:lnTo>
                  <a:lnTo>
                    <a:pt x="1044" y="836"/>
                  </a:lnTo>
                  <a:lnTo>
                    <a:pt x="1040" y="830"/>
                  </a:lnTo>
                  <a:lnTo>
                    <a:pt x="1036" y="826"/>
                  </a:lnTo>
                  <a:lnTo>
                    <a:pt x="1028" y="824"/>
                  </a:lnTo>
                  <a:lnTo>
                    <a:pt x="1022" y="822"/>
                  </a:lnTo>
                  <a:lnTo>
                    <a:pt x="1014" y="818"/>
                  </a:lnTo>
                  <a:lnTo>
                    <a:pt x="1004" y="812"/>
                  </a:lnTo>
                  <a:lnTo>
                    <a:pt x="990" y="800"/>
                  </a:lnTo>
                  <a:lnTo>
                    <a:pt x="978" y="788"/>
                  </a:lnTo>
                  <a:lnTo>
                    <a:pt x="968" y="782"/>
                  </a:lnTo>
                  <a:lnTo>
                    <a:pt x="962" y="780"/>
                  </a:lnTo>
                  <a:lnTo>
                    <a:pt x="956" y="778"/>
                  </a:lnTo>
                  <a:lnTo>
                    <a:pt x="948" y="776"/>
                  </a:lnTo>
                  <a:lnTo>
                    <a:pt x="942" y="772"/>
                  </a:lnTo>
                  <a:lnTo>
                    <a:pt x="934" y="764"/>
                  </a:lnTo>
                  <a:lnTo>
                    <a:pt x="922" y="752"/>
                  </a:lnTo>
                  <a:lnTo>
                    <a:pt x="912" y="744"/>
                  </a:lnTo>
                  <a:lnTo>
                    <a:pt x="898" y="732"/>
                  </a:lnTo>
                  <a:lnTo>
                    <a:pt x="896" y="728"/>
                  </a:lnTo>
                  <a:lnTo>
                    <a:pt x="896" y="722"/>
                  </a:lnTo>
                  <a:lnTo>
                    <a:pt x="900" y="712"/>
                  </a:lnTo>
                  <a:lnTo>
                    <a:pt x="908" y="700"/>
                  </a:lnTo>
                  <a:lnTo>
                    <a:pt x="916" y="684"/>
                  </a:lnTo>
                  <a:lnTo>
                    <a:pt x="920" y="674"/>
                  </a:lnTo>
                  <a:lnTo>
                    <a:pt x="920" y="670"/>
                  </a:lnTo>
                  <a:lnTo>
                    <a:pt x="918" y="670"/>
                  </a:lnTo>
                  <a:lnTo>
                    <a:pt x="916" y="668"/>
                  </a:lnTo>
                  <a:lnTo>
                    <a:pt x="914" y="666"/>
                  </a:lnTo>
                  <a:lnTo>
                    <a:pt x="914" y="662"/>
                  </a:lnTo>
                  <a:lnTo>
                    <a:pt x="918" y="652"/>
                  </a:lnTo>
                  <a:lnTo>
                    <a:pt x="924" y="644"/>
                  </a:lnTo>
                  <a:lnTo>
                    <a:pt x="928" y="640"/>
                  </a:lnTo>
                  <a:lnTo>
                    <a:pt x="930" y="642"/>
                  </a:lnTo>
                  <a:lnTo>
                    <a:pt x="934" y="646"/>
                  </a:lnTo>
                  <a:lnTo>
                    <a:pt x="936" y="648"/>
                  </a:lnTo>
                  <a:lnTo>
                    <a:pt x="936" y="650"/>
                  </a:lnTo>
                  <a:lnTo>
                    <a:pt x="938" y="646"/>
                  </a:lnTo>
                  <a:lnTo>
                    <a:pt x="940" y="638"/>
                  </a:lnTo>
                  <a:lnTo>
                    <a:pt x="942" y="626"/>
                  </a:lnTo>
                  <a:lnTo>
                    <a:pt x="946" y="618"/>
                  </a:lnTo>
                  <a:lnTo>
                    <a:pt x="950" y="612"/>
                  </a:lnTo>
                  <a:lnTo>
                    <a:pt x="956" y="606"/>
                  </a:lnTo>
                  <a:lnTo>
                    <a:pt x="958" y="604"/>
                  </a:lnTo>
                  <a:lnTo>
                    <a:pt x="960" y="602"/>
                  </a:lnTo>
                  <a:lnTo>
                    <a:pt x="960" y="598"/>
                  </a:lnTo>
                  <a:lnTo>
                    <a:pt x="956" y="596"/>
                  </a:lnTo>
                  <a:lnTo>
                    <a:pt x="950" y="590"/>
                  </a:lnTo>
                  <a:lnTo>
                    <a:pt x="946" y="586"/>
                  </a:lnTo>
                  <a:lnTo>
                    <a:pt x="942" y="580"/>
                  </a:lnTo>
                  <a:lnTo>
                    <a:pt x="942" y="578"/>
                  </a:lnTo>
                  <a:lnTo>
                    <a:pt x="940" y="578"/>
                  </a:lnTo>
                  <a:lnTo>
                    <a:pt x="934" y="582"/>
                  </a:lnTo>
                  <a:lnTo>
                    <a:pt x="930" y="584"/>
                  </a:lnTo>
                  <a:lnTo>
                    <a:pt x="928" y="588"/>
                  </a:lnTo>
                  <a:lnTo>
                    <a:pt x="928" y="594"/>
                  </a:lnTo>
                  <a:lnTo>
                    <a:pt x="930" y="598"/>
                  </a:lnTo>
                  <a:lnTo>
                    <a:pt x="928" y="600"/>
                  </a:lnTo>
                  <a:lnTo>
                    <a:pt x="926" y="602"/>
                  </a:lnTo>
                  <a:lnTo>
                    <a:pt x="922" y="604"/>
                  </a:lnTo>
                  <a:lnTo>
                    <a:pt x="920" y="604"/>
                  </a:lnTo>
                  <a:lnTo>
                    <a:pt x="918" y="598"/>
                  </a:lnTo>
                  <a:lnTo>
                    <a:pt x="918" y="592"/>
                  </a:lnTo>
                  <a:lnTo>
                    <a:pt x="918" y="590"/>
                  </a:lnTo>
                  <a:lnTo>
                    <a:pt x="916" y="590"/>
                  </a:lnTo>
                  <a:lnTo>
                    <a:pt x="914" y="588"/>
                  </a:lnTo>
                  <a:lnTo>
                    <a:pt x="914" y="586"/>
                  </a:lnTo>
                  <a:lnTo>
                    <a:pt x="914" y="578"/>
                  </a:lnTo>
                  <a:lnTo>
                    <a:pt x="914" y="574"/>
                  </a:lnTo>
                  <a:lnTo>
                    <a:pt x="912" y="574"/>
                  </a:lnTo>
                  <a:lnTo>
                    <a:pt x="906" y="576"/>
                  </a:lnTo>
                  <a:lnTo>
                    <a:pt x="898" y="584"/>
                  </a:lnTo>
                  <a:lnTo>
                    <a:pt x="888" y="590"/>
                  </a:lnTo>
                  <a:lnTo>
                    <a:pt x="882" y="594"/>
                  </a:lnTo>
                  <a:lnTo>
                    <a:pt x="878" y="594"/>
                  </a:lnTo>
                  <a:lnTo>
                    <a:pt x="874" y="592"/>
                  </a:lnTo>
                  <a:lnTo>
                    <a:pt x="870" y="586"/>
                  </a:lnTo>
                  <a:lnTo>
                    <a:pt x="866" y="584"/>
                  </a:lnTo>
                  <a:lnTo>
                    <a:pt x="860" y="584"/>
                  </a:lnTo>
                  <a:lnTo>
                    <a:pt x="854" y="586"/>
                  </a:lnTo>
                  <a:lnTo>
                    <a:pt x="848" y="586"/>
                  </a:lnTo>
                  <a:lnTo>
                    <a:pt x="844" y="584"/>
                  </a:lnTo>
                  <a:lnTo>
                    <a:pt x="842" y="580"/>
                  </a:lnTo>
                  <a:lnTo>
                    <a:pt x="834" y="572"/>
                  </a:lnTo>
                  <a:lnTo>
                    <a:pt x="830" y="570"/>
                  </a:lnTo>
                  <a:lnTo>
                    <a:pt x="822" y="570"/>
                  </a:lnTo>
                  <a:lnTo>
                    <a:pt x="814" y="570"/>
                  </a:lnTo>
                  <a:lnTo>
                    <a:pt x="808" y="568"/>
                  </a:lnTo>
                  <a:lnTo>
                    <a:pt x="804" y="564"/>
                  </a:lnTo>
                  <a:lnTo>
                    <a:pt x="802" y="560"/>
                  </a:lnTo>
                  <a:lnTo>
                    <a:pt x="798" y="554"/>
                  </a:lnTo>
                  <a:lnTo>
                    <a:pt x="796" y="554"/>
                  </a:lnTo>
                  <a:lnTo>
                    <a:pt x="792" y="554"/>
                  </a:lnTo>
                  <a:lnTo>
                    <a:pt x="788" y="554"/>
                  </a:lnTo>
                  <a:lnTo>
                    <a:pt x="784" y="554"/>
                  </a:lnTo>
                  <a:lnTo>
                    <a:pt x="782" y="550"/>
                  </a:lnTo>
                  <a:lnTo>
                    <a:pt x="776" y="546"/>
                  </a:lnTo>
                  <a:lnTo>
                    <a:pt x="774" y="544"/>
                  </a:lnTo>
                  <a:lnTo>
                    <a:pt x="768" y="542"/>
                  </a:lnTo>
                  <a:lnTo>
                    <a:pt x="758" y="542"/>
                  </a:lnTo>
                  <a:lnTo>
                    <a:pt x="752" y="544"/>
                  </a:lnTo>
                  <a:lnTo>
                    <a:pt x="750" y="546"/>
                  </a:lnTo>
                  <a:lnTo>
                    <a:pt x="750" y="548"/>
                  </a:lnTo>
                  <a:lnTo>
                    <a:pt x="754" y="556"/>
                  </a:lnTo>
                  <a:lnTo>
                    <a:pt x="756" y="558"/>
                  </a:lnTo>
                  <a:lnTo>
                    <a:pt x="762" y="560"/>
                  </a:lnTo>
                  <a:lnTo>
                    <a:pt x="774" y="560"/>
                  </a:lnTo>
                  <a:lnTo>
                    <a:pt x="778" y="560"/>
                  </a:lnTo>
                  <a:lnTo>
                    <a:pt x="782" y="564"/>
                  </a:lnTo>
                  <a:lnTo>
                    <a:pt x="784" y="570"/>
                  </a:lnTo>
                  <a:lnTo>
                    <a:pt x="782" y="580"/>
                  </a:lnTo>
                  <a:lnTo>
                    <a:pt x="778" y="594"/>
                  </a:lnTo>
                  <a:lnTo>
                    <a:pt x="778" y="596"/>
                  </a:lnTo>
                  <a:lnTo>
                    <a:pt x="776" y="596"/>
                  </a:lnTo>
                  <a:lnTo>
                    <a:pt x="768" y="594"/>
                  </a:lnTo>
                  <a:lnTo>
                    <a:pt x="760" y="594"/>
                  </a:lnTo>
                  <a:lnTo>
                    <a:pt x="750" y="596"/>
                  </a:lnTo>
                  <a:lnTo>
                    <a:pt x="742" y="596"/>
                  </a:lnTo>
                  <a:lnTo>
                    <a:pt x="736" y="596"/>
                  </a:lnTo>
                  <a:lnTo>
                    <a:pt x="728" y="592"/>
                  </a:lnTo>
                  <a:lnTo>
                    <a:pt x="726" y="592"/>
                  </a:lnTo>
                  <a:lnTo>
                    <a:pt x="720" y="594"/>
                  </a:lnTo>
                  <a:lnTo>
                    <a:pt x="700" y="608"/>
                  </a:lnTo>
                  <a:lnTo>
                    <a:pt x="688" y="620"/>
                  </a:lnTo>
                  <a:lnTo>
                    <a:pt x="680" y="628"/>
                  </a:lnTo>
                  <a:lnTo>
                    <a:pt x="678" y="634"/>
                  </a:lnTo>
                  <a:lnTo>
                    <a:pt x="676" y="638"/>
                  </a:lnTo>
                  <a:lnTo>
                    <a:pt x="676" y="644"/>
                  </a:lnTo>
                  <a:lnTo>
                    <a:pt x="674" y="652"/>
                  </a:lnTo>
                  <a:lnTo>
                    <a:pt x="670" y="662"/>
                  </a:lnTo>
                  <a:lnTo>
                    <a:pt x="662" y="674"/>
                  </a:lnTo>
                  <a:lnTo>
                    <a:pt x="654" y="688"/>
                  </a:lnTo>
                  <a:lnTo>
                    <a:pt x="650" y="698"/>
                  </a:lnTo>
                  <a:lnTo>
                    <a:pt x="652" y="706"/>
                  </a:lnTo>
                  <a:lnTo>
                    <a:pt x="654" y="710"/>
                  </a:lnTo>
                  <a:lnTo>
                    <a:pt x="662" y="716"/>
                  </a:lnTo>
                  <a:lnTo>
                    <a:pt x="662" y="720"/>
                  </a:lnTo>
                  <a:lnTo>
                    <a:pt x="658" y="724"/>
                  </a:lnTo>
                  <a:lnTo>
                    <a:pt x="652" y="728"/>
                  </a:lnTo>
                  <a:lnTo>
                    <a:pt x="648" y="730"/>
                  </a:lnTo>
                  <a:lnTo>
                    <a:pt x="644" y="730"/>
                  </a:lnTo>
                  <a:lnTo>
                    <a:pt x="640" y="728"/>
                  </a:lnTo>
                  <a:lnTo>
                    <a:pt x="630" y="722"/>
                  </a:lnTo>
                  <a:lnTo>
                    <a:pt x="626" y="722"/>
                  </a:lnTo>
                  <a:lnTo>
                    <a:pt x="618" y="722"/>
                  </a:lnTo>
                  <a:lnTo>
                    <a:pt x="612" y="722"/>
                  </a:lnTo>
                  <a:lnTo>
                    <a:pt x="608" y="718"/>
                  </a:lnTo>
                  <a:lnTo>
                    <a:pt x="596" y="712"/>
                  </a:lnTo>
                  <a:lnTo>
                    <a:pt x="574" y="688"/>
                  </a:lnTo>
                  <a:lnTo>
                    <a:pt x="562" y="676"/>
                  </a:lnTo>
                  <a:lnTo>
                    <a:pt x="554" y="670"/>
                  </a:lnTo>
                  <a:lnTo>
                    <a:pt x="550" y="668"/>
                  </a:lnTo>
                  <a:lnTo>
                    <a:pt x="548" y="668"/>
                  </a:lnTo>
                  <a:lnTo>
                    <a:pt x="546" y="670"/>
                  </a:lnTo>
                  <a:lnTo>
                    <a:pt x="544" y="674"/>
                  </a:lnTo>
                  <a:lnTo>
                    <a:pt x="542" y="682"/>
                  </a:lnTo>
                  <a:lnTo>
                    <a:pt x="540" y="684"/>
                  </a:lnTo>
                  <a:lnTo>
                    <a:pt x="536" y="684"/>
                  </a:lnTo>
                  <a:lnTo>
                    <a:pt x="532" y="682"/>
                  </a:lnTo>
                  <a:lnTo>
                    <a:pt x="526" y="678"/>
                  </a:lnTo>
                  <a:lnTo>
                    <a:pt x="522" y="678"/>
                  </a:lnTo>
                  <a:lnTo>
                    <a:pt x="518" y="682"/>
                  </a:lnTo>
                  <a:lnTo>
                    <a:pt x="516" y="690"/>
                  </a:lnTo>
                  <a:lnTo>
                    <a:pt x="516" y="698"/>
                  </a:lnTo>
                  <a:lnTo>
                    <a:pt x="514" y="700"/>
                  </a:lnTo>
                  <a:lnTo>
                    <a:pt x="510" y="700"/>
                  </a:lnTo>
                  <a:lnTo>
                    <a:pt x="508" y="698"/>
                  </a:lnTo>
                  <a:lnTo>
                    <a:pt x="502" y="696"/>
                  </a:lnTo>
                  <a:lnTo>
                    <a:pt x="498" y="698"/>
                  </a:lnTo>
                  <a:lnTo>
                    <a:pt x="490" y="704"/>
                  </a:lnTo>
                  <a:lnTo>
                    <a:pt x="482" y="718"/>
                  </a:lnTo>
                  <a:lnTo>
                    <a:pt x="474" y="732"/>
                  </a:lnTo>
                  <a:lnTo>
                    <a:pt x="468" y="742"/>
                  </a:lnTo>
                  <a:lnTo>
                    <a:pt x="458" y="752"/>
                  </a:lnTo>
                  <a:lnTo>
                    <a:pt x="454" y="756"/>
                  </a:lnTo>
                  <a:lnTo>
                    <a:pt x="452" y="762"/>
                  </a:lnTo>
                  <a:lnTo>
                    <a:pt x="450" y="768"/>
                  </a:lnTo>
                  <a:lnTo>
                    <a:pt x="448" y="780"/>
                  </a:lnTo>
                  <a:lnTo>
                    <a:pt x="448" y="794"/>
                  </a:lnTo>
                  <a:lnTo>
                    <a:pt x="446" y="798"/>
                  </a:lnTo>
                  <a:lnTo>
                    <a:pt x="444" y="800"/>
                  </a:lnTo>
                  <a:lnTo>
                    <a:pt x="440" y="798"/>
                  </a:lnTo>
                  <a:lnTo>
                    <a:pt x="434" y="794"/>
                  </a:lnTo>
                  <a:lnTo>
                    <a:pt x="428" y="792"/>
                  </a:lnTo>
                  <a:lnTo>
                    <a:pt x="426" y="792"/>
                  </a:lnTo>
                  <a:lnTo>
                    <a:pt x="422" y="794"/>
                  </a:lnTo>
                  <a:lnTo>
                    <a:pt x="420" y="798"/>
                  </a:lnTo>
                  <a:lnTo>
                    <a:pt x="418" y="804"/>
                  </a:lnTo>
                  <a:lnTo>
                    <a:pt x="416" y="824"/>
                  </a:lnTo>
                  <a:lnTo>
                    <a:pt x="414" y="840"/>
                  </a:lnTo>
                  <a:lnTo>
                    <a:pt x="414" y="842"/>
                  </a:lnTo>
                  <a:lnTo>
                    <a:pt x="412" y="842"/>
                  </a:lnTo>
                  <a:lnTo>
                    <a:pt x="408" y="828"/>
                  </a:lnTo>
                  <a:lnTo>
                    <a:pt x="402" y="818"/>
                  </a:lnTo>
                  <a:lnTo>
                    <a:pt x="400" y="812"/>
                  </a:lnTo>
                  <a:lnTo>
                    <a:pt x="396" y="810"/>
                  </a:lnTo>
                  <a:lnTo>
                    <a:pt x="392" y="810"/>
                  </a:lnTo>
                  <a:lnTo>
                    <a:pt x="386" y="812"/>
                  </a:lnTo>
                  <a:lnTo>
                    <a:pt x="382" y="816"/>
                  </a:lnTo>
                  <a:lnTo>
                    <a:pt x="376" y="822"/>
                  </a:lnTo>
                  <a:lnTo>
                    <a:pt x="366" y="840"/>
                  </a:lnTo>
                  <a:lnTo>
                    <a:pt x="360" y="852"/>
                  </a:lnTo>
                  <a:lnTo>
                    <a:pt x="360" y="864"/>
                  </a:lnTo>
                  <a:lnTo>
                    <a:pt x="362" y="872"/>
                  </a:lnTo>
                  <a:lnTo>
                    <a:pt x="362" y="880"/>
                  </a:lnTo>
                  <a:lnTo>
                    <a:pt x="362" y="886"/>
                  </a:lnTo>
                  <a:lnTo>
                    <a:pt x="358" y="894"/>
                  </a:lnTo>
                  <a:lnTo>
                    <a:pt x="350" y="902"/>
                  </a:lnTo>
                  <a:lnTo>
                    <a:pt x="344" y="908"/>
                  </a:lnTo>
                  <a:lnTo>
                    <a:pt x="338" y="916"/>
                  </a:lnTo>
                  <a:lnTo>
                    <a:pt x="334" y="930"/>
                  </a:lnTo>
                  <a:lnTo>
                    <a:pt x="330" y="940"/>
                  </a:lnTo>
                  <a:lnTo>
                    <a:pt x="324" y="948"/>
                  </a:lnTo>
                  <a:lnTo>
                    <a:pt x="316" y="958"/>
                  </a:lnTo>
                  <a:lnTo>
                    <a:pt x="304" y="968"/>
                  </a:lnTo>
                  <a:lnTo>
                    <a:pt x="290" y="976"/>
                  </a:lnTo>
                  <a:lnTo>
                    <a:pt x="276" y="980"/>
                  </a:lnTo>
                  <a:lnTo>
                    <a:pt x="266" y="982"/>
                  </a:lnTo>
                  <a:lnTo>
                    <a:pt x="256" y="980"/>
                  </a:lnTo>
                  <a:lnTo>
                    <a:pt x="240" y="980"/>
                  </a:lnTo>
                  <a:lnTo>
                    <a:pt x="234" y="982"/>
                  </a:lnTo>
                  <a:lnTo>
                    <a:pt x="232" y="986"/>
                  </a:lnTo>
                  <a:lnTo>
                    <a:pt x="228" y="990"/>
                  </a:lnTo>
                  <a:lnTo>
                    <a:pt x="224" y="994"/>
                  </a:lnTo>
                  <a:lnTo>
                    <a:pt x="212" y="998"/>
                  </a:lnTo>
                  <a:lnTo>
                    <a:pt x="198" y="1002"/>
                  </a:lnTo>
                  <a:lnTo>
                    <a:pt x="180" y="1012"/>
                  </a:lnTo>
                  <a:lnTo>
                    <a:pt x="170" y="1016"/>
                  </a:lnTo>
                  <a:lnTo>
                    <a:pt x="162" y="1016"/>
                  </a:lnTo>
                  <a:lnTo>
                    <a:pt x="150" y="1012"/>
                  </a:lnTo>
                  <a:lnTo>
                    <a:pt x="142" y="1012"/>
                  </a:lnTo>
                  <a:lnTo>
                    <a:pt x="134" y="1014"/>
                  </a:lnTo>
                  <a:lnTo>
                    <a:pt x="124" y="1020"/>
                  </a:lnTo>
                  <a:lnTo>
                    <a:pt x="110" y="1034"/>
                  </a:lnTo>
                  <a:lnTo>
                    <a:pt x="98" y="1048"/>
                  </a:lnTo>
                  <a:lnTo>
                    <a:pt x="86" y="1058"/>
                  </a:lnTo>
                  <a:lnTo>
                    <a:pt x="78" y="1062"/>
                  </a:lnTo>
                  <a:lnTo>
                    <a:pt x="72" y="1066"/>
                  </a:lnTo>
                  <a:lnTo>
                    <a:pt x="66" y="1068"/>
                  </a:lnTo>
                  <a:lnTo>
                    <a:pt x="60" y="1074"/>
                  </a:lnTo>
                  <a:lnTo>
                    <a:pt x="54" y="1082"/>
                  </a:lnTo>
                  <a:lnTo>
                    <a:pt x="50" y="1094"/>
                  </a:lnTo>
                  <a:lnTo>
                    <a:pt x="44" y="1104"/>
                  </a:lnTo>
                  <a:lnTo>
                    <a:pt x="42" y="1106"/>
                  </a:lnTo>
                  <a:lnTo>
                    <a:pt x="42" y="1104"/>
                  </a:lnTo>
                  <a:lnTo>
                    <a:pt x="40" y="1100"/>
                  </a:lnTo>
                  <a:lnTo>
                    <a:pt x="38" y="1092"/>
                  </a:lnTo>
                  <a:lnTo>
                    <a:pt x="38" y="1084"/>
                  </a:lnTo>
                  <a:lnTo>
                    <a:pt x="36" y="1078"/>
                  </a:lnTo>
                  <a:lnTo>
                    <a:pt x="34" y="1078"/>
                  </a:lnTo>
                  <a:lnTo>
                    <a:pt x="30" y="1078"/>
                  </a:lnTo>
                  <a:lnTo>
                    <a:pt x="24" y="1088"/>
                  </a:lnTo>
                  <a:lnTo>
                    <a:pt x="18" y="1100"/>
                  </a:lnTo>
                  <a:lnTo>
                    <a:pt x="16" y="1110"/>
                  </a:lnTo>
                  <a:lnTo>
                    <a:pt x="18" y="1118"/>
                  </a:lnTo>
                  <a:lnTo>
                    <a:pt x="20" y="1126"/>
                  </a:lnTo>
                  <a:lnTo>
                    <a:pt x="22" y="1134"/>
                  </a:lnTo>
                  <a:lnTo>
                    <a:pt x="22" y="1144"/>
                  </a:lnTo>
                  <a:lnTo>
                    <a:pt x="20" y="1154"/>
                  </a:lnTo>
                  <a:lnTo>
                    <a:pt x="12" y="1170"/>
                  </a:lnTo>
                  <a:lnTo>
                    <a:pt x="8" y="1180"/>
                  </a:lnTo>
                  <a:lnTo>
                    <a:pt x="4" y="1188"/>
                  </a:lnTo>
                  <a:lnTo>
                    <a:pt x="4" y="1196"/>
                  </a:lnTo>
                  <a:lnTo>
                    <a:pt x="4" y="1204"/>
                  </a:lnTo>
                  <a:lnTo>
                    <a:pt x="8" y="1220"/>
                  </a:lnTo>
                  <a:lnTo>
                    <a:pt x="16" y="1236"/>
                  </a:lnTo>
                  <a:lnTo>
                    <a:pt x="34" y="1266"/>
                  </a:lnTo>
                  <a:lnTo>
                    <a:pt x="40" y="1280"/>
                  </a:lnTo>
                  <a:lnTo>
                    <a:pt x="40" y="1288"/>
                  </a:lnTo>
                  <a:lnTo>
                    <a:pt x="42" y="1294"/>
                  </a:lnTo>
                  <a:lnTo>
                    <a:pt x="40" y="1304"/>
                  </a:lnTo>
                  <a:lnTo>
                    <a:pt x="38" y="1304"/>
                  </a:lnTo>
                  <a:lnTo>
                    <a:pt x="36" y="1304"/>
                  </a:lnTo>
                  <a:lnTo>
                    <a:pt x="32" y="1298"/>
                  </a:lnTo>
                  <a:lnTo>
                    <a:pt x="26" y="1288"/>
                  </a:lnTo>
                  <a:lnTo>
                    <a:pt x="14" y="1268"/>
                  </a:lnTo>
                  <a:lnTo>
                    <a:pt x="10" y="1264"/>
                  </a:lnTo>
                  <a:lnTo>
                    <a:pt x="8" y="1264"/>
                  </a:lnTo>
                  <a:lnTo>
                    <a:pt x="6" y="1270"/>
                  </a:lnTo>
                  <a:lnTo>
                    <a:pt x="8" y="1276"/>
                  </a:lnTo>
                  <a:lnTo>
                    <a:pt x="14" y="1290"/>
                  </a:lnTo>
                  <a:lnTo>
                    <a:pt x="20" y="1304"/>
                  </a:lnTo>
                  <a:lnTo>
                    <a:pt x="22" y="1310"/>
                  </a:lnTo>
                  <a:lnTo>
                    <a:pt x="22" y="1316"/>
                  </a:lnTo>
                  <a:lnTo>
                    <a:pt x="20" y="1316"/>
                  </a:lnTo>
                  <a:lnTo>
                    <a:pt x="16" y="1312"/>
                  </a:lnTo>
                  <a:lnTo>
                    <a:pt x="10" y="1298"/>
                  </a:lnTo>
                  <a:lnTo>
                    <a:pt x="6" y="1292"/>
                  </a:lnTo>
                  <a:lnTo>
                    <a:pt x="2" y="1288"/>
                  </a:lnTo>
                  <a:lnTo>
                    <a:pt x="0" y="1290"/>
                  </a:lnTo>
                  <a:lnTo>
                    <a:pt x="0" y="1298"/>
                  </a:lnTo>
                  <a:lnTo>
                    <a:pt x="0" y="1306"/>
                  </a:lnTo>
                  <a:lnTo>
                    <a:pt x="4" y="1316"/>
                  </a:lnTo>
                  <a:lnTo>
                    <a:pt x="18" y="1334"/>
                  </a:lnTo>
                  <a:lnTo>
                    <a:pt x="30" y="1354"/>
                  </a:lnTo>
                  <a:lnTo>
                    <a:pt x="34" y="1364"/>
                  </a:lnTo>
                  <a:lnTo>
                    <a:pt x="36" y="1374"/>
                  </a:lnTo>
                  <a:lnTo>
                    <a:pt x="36" y="1390"/>
                  </a:lnTo>
                  <a:lnTo>
                    <a:pt x="40" y="1402"/>
                  </a:lnTo>
                  <a:lnTo>
                    <a:pt x="48" y="1414"/>
                  </a:lnTo>
                  <a:lnTo>
                    <a:pt x="60" y="1438"/>
                  </a:lnTo>
                  <a:lnTo>
                    <a:pt x="66" y="1452"/>
                  </a:lnTo>
                  <a:lnTo>
                    <a:pt x="68" y="1462"/>
                  </a:lnTo>
                  <a:lnTo>
                    <a:pt x="68" y="1482"/>
                  </a:lnTo>
                  <a:lnTo>
                    <a:pt x="70" y="1494"/>
                  </a:lnTo>
                  <a:lnTo>
                    <a:pt x="72" y="1510"/>
                  </a:lnTo>
                  <a:lnTo>
                    <a:pt x="76" y="1530"/>
                  </a:lnTo>
                  <a:lnTo>
                    <a:pt x="86" y="1556"/>
                  </a:lnTo>
                  <a:lnTo>
                    <a:pt x="96" y="1580"/>
                  </a:lnTo>
                  <a:lnTo>
                    <a:pt x="100" y="1598"/>
                  </a:lnTo>
                  <a:lnTo>
                    <a:pt x="102" y="1610"/>
                  </a:lnTo>
                  <a:lnTo>
                    <a:pt x="100" y="1620"/>
                  </a:lnTo>
                  <a:lnTo>
                    <a:pt x="96" y="1632"/>
                  </a:lnTo>
                  <a:lnTo>
                    <a:pt x="94" y="1638"/>
                  </a:lnTo>
                  <a:lnTo>
                    <a:pt x="94" y="1646"/>
                  </a:lnTo>
                  <a:lnTo>
                    <a:pt x="96" y="1656"/>
                  </a:lnTo>
                  <a:lnTo>
                    <a:pt x="96" y="1664"/>
                  </a:lnTo>
                  <a:lnTo>
                    <a:pt x="94" y="1672"/>
                  </a:lnTo>
                  <a:lnTo>
                    <a:pt x="92" y="1678"/>
                  </a:lnTo>
                  <a:lnTo>
                    <a:pt x="88" y="1682"/>
                  </a:lnTo>
                  <a:lnTo>
                    <a:pt x="84" y="1684"/>
                  </a:lnTo>
                  <a:lnTo>
                    <a:pt x="80" y="1684"/>
                  </a:lnTo>
                  <a:lnTo>
                    <a:pt x="74" y="1684"/>
                  </a:lnTo>
                  <a:lnTo>
                    <a:pt x="70" y="1684"/>
                  </a:lnTo>
                  <a:lnTo>
                    <a:pt x="68" y="1688"/>
                  </a:lnTo>
                  <a:lnTo>
                    <a:pt x="66" y="1694"/>
                  </a:lnTo>
                  <a:lnTo>
                    <a:pt x="66" y="1702"/>
                  </a:lnTo>
                  <a:lnTo>
                    <a:pt x="68" y="1710"/>
                  </a:lnTo>
                  <a:lnTo>
                    <a:pt x="70" y="1716"/>
                  </a:lnTo>
                  <a:lnTo>
                    <a:pt x="76" y="1722"/>
                  </a:lnTo>
                  <a:lnTo>
                    <a:pt x="82" y="1722"/>
                  </a:lnTo>
                  <a:lnTo>
                    <a:pt x="88" y="1722"/>
                  </a:lnTo>
                  <a:lnTo>
                    <a:pt x="92" y="1726"/>
                  </a:lnTo>
                  <a:lnTo>
                    <a:pt x="104" y="1738"/>
                  </a:lnTo>
                  <a:lnTo>
                    <a:pt x="114" y="1746"/>
                  </a:lnTo>
                  <a:lnTo>
                    <a:pt x="124" y="1754"/>
                  </a:lnTo>
                  <a:lnTo>
                    <a:pt x="138" y="1760"/>
                  </a:lnTo>
                  <a:lnTo>
                    <a:pt x="156" y="1762"/>
                  </a:lnTo>
                  <a:lnTo>
                    <a:pt x="174" y="1764"/>
                  </a:lnTo>
                  <a:lnTo>
                    <a:pt x="188" y="1760"/>
                  </a:lnTo>
                  <a:lnTo>
                    <a:pt x="200" y="1756"/>
                  </a:lnTo>
                  <a:lnTo>
                    <a:pt x="208" y="1750"/>
                  </a:lnTo>
                  <a:lnTo>
                    <a:pt x="222" y="1736"/>
                  </a:lnTo>
                  <a:lnTo>
                    <a:pt x="230" y="1732"/>
                  </a:lnTo>
                  <a:lnTo>
                    <a:pt x="238" y="1730"/>
                  </a:lnTo>
                  <a:lnTo>
                    <a:pt x="246" y="1728"/>
                  </a:lnTo>
                  <a:lnTo>
                    <a:pt x="252" y="1724"/>
                  </a:lnTo>
                  <a:lnTo>
                    <a:pt x="254" y="1720"/>
                  </a:lnTo>
                  <a:lnTo>
                    <a:pt x="258" y="1714"/>
                  </a:lnTo>
                  <a:lnTo>
                    <a:pt x="260" y="1708"/>
                  </a:lnTo>
                  <a:lnTo>
                    <a:pt x="264" y="1704"/>
                  </a:lnTo>
                  <a:lnTo>
                    <a:pt x="270" y="1702"/>
                  </a:lnTo>
                  <a:lnTo>
                    <a:pt x="278" y="1700"/>
                  </a:lnTo>
                  <a:lnTo>
                    <a:pt x="290" y="1700"/>
                  </a:lnTo>
                  <a:lnTo>
                    <a:pt x="300" y="1700"/>
                  </a:lnTo>
                  <a:lnTo>
                    <a:pt x="316" y="1696"/>
                  </a:lnTo>
                  <a:lnTo>
                    <a:pt x="322" y="1694"/>
                  </a:lnTo>
                  <a:lnTo>
                    <a:pt x="328" y="1694"/>
                  </a:lnTo>
                  <a:lnTo>
                    <a:pt x="336" y="1694"/>
                  </a:lnTo>
                  <a:lnTo>
                    <a:pt x="344" y="1698"/>
                  </a:lnTo>
                  <a:lnTo>
                    <a:pt x="354" y="1702"/>
                  </a:lnTo>
                  <a:lnTo>
                    <a:pt x="360" y="1704"/>
                  </a:lnTo>
                  <a:lnTo>
                    <a:pt x="364" y="1704"/>
                  </a:lnTo>
                  <a:lnTo>
                    <a:pt x="368" y="1702"/>
                  </a:lnTo>
                  <a:lnTo>
                    <a:pt x="372" y="1698"/>
                  </a:lnTo>
                  <a:lnTo>
                    <a:pt x="378" y="1698"/>
                  </a:lnTo>
                  <a:lnTo>
                    <a:pt x="386" y="1698"/>
                  </a:lnTo>
                  <a:lnTo>
                    <a:pt x="398" y="1702"/>
                  </a:lnTo>
                  <a:lnTo>
                    <a:pt x="406" y="1702"/>
                  </a:lnTo>
                  <a:lnTo>
                    <a:pt x="410" y="1702"/>
                  </a:lnTo>
                  <a:lnTo>
                    <a:pt x="416" y="1702"/>
                  </a:lnTo>
                  <a:lnTo>
                    <a:pt x="420" y="1698"/>
                  </a:lnTo>
                  <a:lnTo>
                    <a:pt x="426" y="1690"/>
                  </a:lnTo>
                  <a:lnTo>
                    <a:pt x="430" y="1678"/>
                  </a:lnTo>
                  <a:lnTo>
                    <a:pt x="434" y="1668"/>
                  </a:lnTo>
                  <a:lnTo>
                    <a:pt x="438" y="1656"/>
                  </a:lnTo>
                  <a:lnTo>
                    <a:pt x="446" y="1650"/>
                  </a:lnTo>
                  <a:lnTo>
                    <a:pt x="450" y="1646"/>
                  </a:lnTo>
                  <a:lnTo>
                    <a:pt x="454" y="1646"/>
                  </a:lnTo>
                  <a:lnTo>
                    <a:pt x="464" y="1644"/>
                  </a:lnTo>
                  <a:lnTo>
                    <a:pt x="472" y="1640"/>
                  </a:lnTo>
                  <a:lnTo>
                    <a:pt x="484" y="1628"/>
                  </a:lnTo>
                  <a:lnTo>
                    <a:pt x="492" y="1622"/>
                  </a:lnTo>
                  <a:lnTo>
                    <a:pt x="502" y="1616"/>
                  </a:lnTo>
                  <a:lnTo>
                    <a:pt x="514" y="1614"/>
                  </a:lnTo>
                  <a:lnTo>
                    <a:pt x="530" y="1614"/>
                  </a:lnTo>
                  <a:lnTo>
                    <a:pt x="544" y="1614"/>
                  </a:lnTo>
                  <a:lnTo>
                    <a:pt x="556" y="1614"/>
                  </a:lnTo>
                  <a:lnTo>
                    <a:pt x="578" y="1610"/>
                  </a:lnTo>
                  <a:lnTo>
                    <a:pt x="596" y="1602"/>
                  </a:lnTo>
                  <a:lnTo>
                    <a:pt x="614" y="1594"/>
                  </a:lnTo>
                  <a:lnTo>
                    <a:pt x="630" y="1586"/>
                  </a:lnTo>
                  <a:lnTo>
                    <a:pt x="644" y="1580"/>
                  </a:lnTo>
                  <a:lnTo>
                    <a:pt x="660" y="1574"/>
                  </a:lnTo>
                  <a:lnTo>
                    <a:pt x="668" y="1574"/>
                  </a:lnTo>
                  <a:lnTo>
                    <a:pt x="676" y="1574"/>
                  </a:lnTo>
                  <a:lnTo>
                    <a:pt x="696" y="1578"/>
                  </a:lnTo>
                  <a:lnTo>
                    <a:pt x="706" y="1576"/>
                  </a:lnTo>
                  <a:lnTo>
                    <a:pt x="712" y="1574"/>
                  </a:lnTo>
                  <a:lnTo>
                    <a:pt x="716" y="1572"/>
                  </a:lnTo>
                  <a:lnTo>
                    <a:pt x="718" y="1570"/>
                  </a:lnTo>
                  <a:lnTo>
                    <a:pt x="724" y="1572"/>
                  </a:lnTo>
                  <a:lnTo>
                    <a:pt x="752" y="1586"/>
                  </a:lnTo>
                  <a:lnTo>
                    <a:pt x="772" y="1596"/>
                  </a:lnTo>
                  <a:lnTo>
                    <a:pt x="786" y="1602"/>
                  </a:lnTo>
                  <a:lnTo>
                    <a:pt x="798" y="1606"/>
                  </a:lnTo>
                  <a:lnTo>
                    <a:pt x="806" y="1606"/>
                  </a:lnTo>
                  <a:lnTo>
                    <a:pt x="822" y="1608"/>
                  </a:lnTo>
                  <a:lnTo>
                    <a:pt x="828" y="1612"/>
                  </a:lnTo>
                  <a:lnTo>
                    <a:pt x="838" y="1618"/>
                  </a:lnTo>
                  <a:lnTo>
                    <a:pt x="846" y="1626"/>
                  </a:lnTo>
                  <a:lnTo>
                    <a:pt x="848" y="1632"/>
                  </a:lnTo>
                  <a:lnTo>
                    <a:pt x="848" y="1636"/>
                  </a:lnTo>
                  <a:lnTo>
                    <a:pt x="846" y="1642"/>
                  </a:lnTo>
                  <a:lnTo>
                    <a:pt x="844" y="1646"/>
                  </a:lnTo>
                  <a:lnTo>
                    <a:pt x="844" y="1650"/>
                  </a:lnTo>
                  <a:lnTo>
                    <a:pt x="848" y="1656"/>
                  </a:lnTo>
                  <a:lnTo>
                    <a:pt x="860" y="1662"/>
                  </a:lnTo>
                  <a:lnTo>
                    <a:pt x="866" y="1666"/>
                  </a:lnTo>
                  <a:lnTo>
                    <a:pt x="870" y="1672"/>
                  </a:lnTo>
                  <a:lnTo>
                    <a:pt x="876" y="1682"/>
                  </a:lnTo>
                  <a:lnTo>
                    <a:pt x="880" y="1694"/>
                  </a:lnTo>
                  <a:lnTo>
                    <a:pt x="882" y="1708"/>
                  </a:lnTo>
                  <a:lnTo>
                    <a:pt x="884" y="1722"/>
                  </a:lnTo>
                  <a:lnTo>
                    <a:pt x="886" y="1732"/>
                  </a:lnTo>
                  <a:lnTo>
                    <a:pt x="892" y="1742"/>
                  </a:lnTo>
                  <a:lnTo>
                    <a:pt x="894" y="1746"/>
                  </a:lnTo>
                  <a:lnTo>
                    <a:pt x="900" y="1748"/>
                  </a:lnTo>
                  <a:lnTo>
                    <a:pt x="914" y="1756"/>
                  </a:lnTo>
                  <a:lnTo>
                    <a:pt x="914" y="1758"/>
                  </a:lnTo>
                  <a:lnTo>
                    <a:pt x="914" y="1756"/>
                  </a:lnTo>
                  <a:lnTo>
                    <a:pt x="914" y="1750"/>
                  </a:lnTo>
                  <a:lnTo>
                    <a:pt x="916" y="1742"/>
                  </a:lnTo>
                  <a:lnTo>
                    <a:pt x="920" y="1730"/>
                  </a:lnTo>
                  <a:lnTo>
                    <a:pt x="932" y="1716"/>
                  </a:lnTo>
                  <a:lnTo>
                    <a:pt x="944" y="1702"/>
                  </a:lnTo>
                  <a:lnTo>
                    <a:pt x="952" y="1694"/>
                  </a:lnTo>
                  <a:lnTo>
                    <a:pt x="958" y="1690"/>
                  </a:lnTo>
                  <a:lnTo>
                    <a:pt x="962" y="1690"/>
                  </a:lnTo>
                  <a:lnTo>
                    <a:pt x="964" y="1690"/>
                  </a:lnTo>
                  <a:lnTo>
                    <a:pt x="966" y="1680"/>
                  </a:lnTo>
                  <a:lnTo>
                    <a:pt x="968" y="1672"/>
                  </a:lnTo>
                  <a:lnTo>
                    <a:pt x="972" y="1666"/>
                  </a:lnTo>
                  <a:lnTo>
                    <a:pt x="980" y="1658"/>
                  </a:lnTo>
                  <a:lnTo>
                    <a:pt x="986" y="1650"/>
                  </a:lnTo>
                  <a:lnTo>
                    <a:pt x="988" y="1646"/>
                  </a:lnTo>
                  <a:lnTo>
                    <a:pt x="990" y="1640"/>
                  </a:lnTo>
                  <a:lnTo>
                    <a:pt x="990" y="1632"/>
                  </a:lnTo>
                  <a:lnTo>
                    <a:pt x="990" y="1630"/>
                  </a:lnTo>
                  <a:lnTo>
                    <a:pt x="990" y="1632"/>
                  </a:lnTo>
                  <a:lnTo>
                    <a:pt x="998" y="1646"/>
                  </a:lnTo>
                  <a:lnTo>
                    <a:pt x="998" y="1654"/>
                  </a:lnTo>
                  <a:lnTo>
                    <a:pt x="996" y="1664"/>
                  </a:lnTo>
                  <a:lnTo>
                    <a:pt x="988" y="1686"/>
                  </a:lnTo>
                  <a:lnTo>
                    <a:pt x="980" y="1710"/>
                  </a:lnTo>
                  <a:lnTo>
                    <a:pt x="978" y="1718"/>
                  </a:lnTo>
                  <a:lnTo>
                    <a:pt x="978" y="1726"/>
                  </a:lnTo>
                  <a:lnTo>
                    <a:pt x="980" y="1736"/>
                  </a:lnTo>
                  <a:lnTo>
                    <a:pt x="980" y="1746"/>
                  </a:lnTo>
                  <a:lnTo>
                    <a:pt x="976" y="1750"/>
                  </a:lnTo>
                  <a:lnTo>
                    <a:pt x="972" y="1752"/>
                  </a:lnTo>
                  <a:lnTo>
                    <a:pt x="968" y="1752"/>
                  </a:lnTo>
                  <a:lnTo>
                    <a:pt x="964" y="1754"/>
                  </a:lnTo>
                  <a:lnTo>
                    <a:pt x="960" y="1756"/>
                  </a:lnTo>
                  <a:lnTo>
                    <a:pt x="956" y="1758"/>
                  </a:lnTo>
                  <a:lnTo>
                    <a:pt x="954" y="1762"/>
                  </a:lnTo>
                  <a:lnTo>
                    <a:pt x="954" y="1766"/>
                  </a:lnTo>
                  <a:lnTo>
                    <a:pt x="958" y="1770"/>
                  </a:lnTo>
                  <a:lnTo>
                    <a:pt x="962" y="1770"/>
                  </a:lnTo>
                  <a:lnTo>
                    <a:pt x="972" y="1770"/>
                  </a:lnTo>
                  <a:lnTo>
                    <a:pt x="978" y="1770"/>
                  </a:lnTo>
                  <a:lnTo>
                    <a:pt x="982" y="1766"/>
                  </a:lnTo>
                  <a:lnTo>
                    <a:pt x="990" y="1758"/>
                  </a:lnTo>
                  <a:lnTo>
                    <a:pt x="994" y="1750"/>
                  </a:lnTo>
                  <a:lnTo>
                    <a:pt x="996" y="1740"/>
                  </a:lnTo>
                  <a:lnTo>
                    <a:pt x="1000" y="1730"/>
                  </a:lnTo>
                  <a:lnTo>
                    <a:pt x="1002" y="1726"/>
                  </a:lnTo>
                  <a:lnTo>
                    <a:pt x="1004" y="1726"/>
                  </a:lnTo>
                  <a:lnTo>
                    <a:pt x="1006" y="1726"/>
                  </a:lnTo>
                  <a:lnTo>
                    <a:pt x="1012" y="1734"/>
                  </a:lnTo>
                  <a:lnTo>
                    <a:pt x="1016" y="1744"/>
                  </a:lnTo>
                  <a:lnTo>
                    <a:pt x="1018" y="1754"/>
                  </a:lnTo>
                  <a:lnTo>
                    <a:pt x="1016" y="1762"/>
                  </a:lnTo>
                  <a:lnTo>
                    <a:pt x="1014" y="1770"/>
                  </a:lnTo>
                  <a:lnTo>
                    <a:pt x="1006" y="1784"/>
                  </a:lnTo>
                  <a:lnTo>
                    <a:pt x="1004" y="1788"/>
                  </a:lnTo>
                  <a:lnTo>
                    <a:pt x="1006" y="1792"/>
                  </a:lnTo>
                  <a:lnTo>
                    <a:pt x="1008" y="1794"/>
                  </a:lnTo>
                  <a:lnTo>
                    <a:pt x="1012" y="1794"/>
                  </a:lnTo>
                  <a:lnTo>
                    <a:pt x="1020" y="1792"/>
                  </a:lnTo>
                  <a:lnTo>
                    <a:pt x="1030" y="1792"/>
                  </a:lnTo>
                  <a:lnTo>
                    <a:pt x="1036" y="1792"/>
                  </a:lnTo>
                  <a:lnTo>
                    <a:pt x="1042" y="1794"/>
                  </a:lnTo>
                  <a:lnTo>
                    <a:pt x="1048" y="1800"/>
                  </a:lnTo>
                  <a:lnTo>
                    <a:pt x="1054" y="1806"/>
                  </a:lnTo>
                  <a:lnTo>
                    <a:pt x="1060" y="1814"/>
                  </a:lnTo>
                  <a:lnTo>
                    <a:pt x="1066" y="1824"/>
                  </a:lnTo>
                  <a:lnTo>
                    <a:pt x="1070" y="1832"/>
                  </a:lnTo>
                  <a:lnTo>
                    <a:pt x="1072" y="1842"/>
                  </a:lnTo>
                  <a:lnTo>
                    <a:pt x="1072" y="1850"/>
                  </a:lnTo>
                  <a:lnTo>
                    <a:pt x="1070" y="1858"/>
                  </a:lnTo>
                  <a:lnTo>
                    <a:pt x="1068" y="1866"/>
                  </a:lnTo>
                  <a:lnTo>
                    <a:pt x="1068" y="1874"/>
                  </a:lnTo>
                  <a:lnTo>
                    <a:pt x="1074" y="1886"/>
                  </a:lnTo>
                  <a:lnTo>
                    <a:pt x="1080" y="1896"/>
                  </a:lnTo>
                  <a:lnTo>
                    <a:pt x="1088" y="1904"/>
                  </a:lnTo>
                  <a:lnTo>
                    <a:pt x="1098" y="1914"/>
                  </a:lnTo>
                  <a:lnTo>
                    <a:pt x="1106" y="1920"/>
                  </a:lnTo>
                  <a:lnTo>
                    <a:pt x="1114" y="1924"/>
                  </a:lnTo>
                  <a:lnTo>
                    <a:pt x="1120" y="1926"/>
                  </a:lnTo>
                  <a:lnTo>
                    <a:pt x="1126" y="1930"/>
                  </a:lnTo>
                  <a:lnTo>
                    <a:pt x="1134" y="1938"/>
                  </a:lnTo>
                  <a:lnTo>
                    <a:pt x="1138" y="1944"/>
                  </a:lnTo>
                  <a:lnTo>
                    <a:pt x="1142" y="1944"/>
                  </a:lnTo>
                  <a:lnTo>
                    <a:pt x="1146" y="1942"/>
                  </a:lnTo>
                  <a:lnTo>
                    <a:pt x="1152" y="1936"/>
                  </a:lnTo>
                  <a:lnTo>
                    <a:pt x="1156" y="1936"/>
                  </a:lnTo>
                  <a:lnTo>
                    <a:pt x="1160" y="1936"/>
                  </a:lnTo>
                  <a:lnTo>
                    <a:pt x="1176" y="1942"/>
                  </a:lnTo>
                  <a:lnTo>
                    <a:pt x="1198" y="1956"/>
                  </a:lnTo>
                  <a:lnTo>
                    <a:pt x="1210" y="1962"/>
                  </a:lnTo>
                  <a:lnTo>
                    <a:pt x="1218" y="1964"/>
                  </a:lnTo>
                  <a:lnTo>
                    <a:pt x="1224" y="1964"/>
                  </a:lnTo>
                  <a:lnTo>
                    <a:pt x="1230" y="1960"/>
                  </a:lnTo>
                  <a:lnTo>
                    <a:pt x="1238" y="1952"/>
                  </a:lnTo>
                  <a:lnTo>
                    <a:pt x="1244" y="1946"/>
                  </a:lnTo>
                  <a:lnTo>
                    <a:pt x="1252" y="1940"/>
                  </a:lnTo>
                  <a:lnTo>
                    <a:pt x="1260" y="1936"/>
                  </a:lnTo>
                  <a:lnTo>
                    <a:pt x="1264" y="1930"/>
                  </a:lnTo>
                  <a:lnTo>
                    <a:pt x="1270" y="1920"/>
                  </a:lnTo>
                  <a:lnTo>
                    <a:pt x="1270" y="1918"/>
                  </a:lnTo>
                  <a:lnTo>
                    <a:pt x="1272" y="1916"/>
                  </a:lnTo>
                  <a:lnTo>
                    <a:pt x="1276" y="1916"/>
                  </a:lnTo>
                  <a:lnTo>
                    <a:pt x="1282" y="1918"/>
                  </a:lnTo>
                  <a:lnTo>
                    <a:pt x="1286" y="1924"/>
                  </a:lnTo>
                  <a:lnTo>
                    <a:pt x="1288" y="1928"/>
                  </a:lnTo>
                  <a:lnTo>
                    <a:pt x="1284" y="1930"/>
                  </a:lnTo>
                  <a:lnTo>
                    <a:pt x="1280" y="1934"/>
                  </a:lnTo>
                  <a:lnTo>
                    <a:pt x="1274" y="1940"/>
                  </a:lnTo>
                  <a:lnTo>
                    <a:pt x="1274" y="1944"/>
                  </a:lnTo>
                  <a:lnTo>
                    <a:pt x="1278" y="1946"/>
                  </a:lnTo>
                  <a:lnTo>
                    <a:pt x="1282" y="1948"/>
                  </a:lnTo>
                  <a:lnTo>
                    <a:pt x="1288" y="1948"/>
                  </a:lnTo>
                  <a:lnTo>
                    <a:pt x="1290" y="1944"/>
                  </a:lnTo>
                  <a:lnTo>
                    <a:pt x="1292" y="1942"/>
                  </a:lnTo>
                  <a:lnTo>
                    <a:pt x="1296" y="1936"/>
                  </a:lnTo>
                  <a:lnTo>
                    <a:pt x="1296" y="1942"/>
                  </a:lnTo>
                  <a:lnTo>
                    <a:pt x="1298" y="1948"/>
                  </a:lnTo>
                  <a:lnTo>
                    <a:pt x="1300" y="1952"/>
                  </a:lnTo>
                  <a:lnTo>
                    <a:pt x="1306" y="1956"/>
                  </a:lnTo>
                  <a:lnTo>
                    <a:pt x="1316" y="1964"/>
                  </a:lnTo>
                  <a:lnTo>
                    <a:pt x="1324" y="1970"/>
                  </a:lnTo>
                  <a:lnTo>
                    <a:pt x="1334" y="1982"/>
                  </a:lnTo>
                  <a:lnTo>
                    <a:pt x="1338" y="1988"/>
                  </a:lnTo>
                  <a:lnTo>
                    <a:pt x="1340" y="1988"/>
                  </a:lnTo>
                  <a:lnTo>
                    <a:pt x="1340" y="1980"/>
                  </a:lnTo>
                  <a:lnTo>
                    <a:pt x="1340" y="1974"/>
                  </a:lnTo>
                  <a:lnTo>
                    <a:pt x="1340" y="1968"/>
                  </a:lnTo>
                  <a:lnTo>
                    <a:pt x="1342" y="1962"/>
                  </a:lnTo>
                  <a:lnTo>
                    <a:pt x="1346" y="1960"/>
                  </a:lnTo>
                  <a:lnTo>
                    <a:pt x="1354" y="1956"/>
                  </a:lnTo>
                  <a:lnTo>
                    <a:pt x="1362" y="1950"/>
                  </a:lnTo>
                  <a:lnTo>
                    <a:pt x="1386" y="1930"/>
                  </a:lnTo>
                  <a:lnTo>
                    <a:pt x="1398" y="1920"/>
                  </a:lnTo>
                  <a:lnTo>
                    <a:pt x="1412" y="1912"/>
                  </a:lnTo>
                  <a:lnTo>
                    <a:pt x="1428" y="1908"/>
                  </a:lnTo>
                  <a:lnTo>
                    <a:pt x="1434" y="1908"/>
                  </a:lnTo>
                  <a:lnTo>
                    <a:pt x="1442" y="1908"/>
                  </a:lnTo>
                  <a:lnTo>
                    <a:pt x="1456" y="1910"/>
                  </a:lnTo>
                  <a:lnTo>
                    <a:pt x="1466" y="1906"/>
                  </a:lnTo>
                  <a:lnTo>
                    <a:pt x="1474" y="1902"/>
                  </a:lnTo>
                  <a:lnTo>
                    <a:pt x="1478" y="1896"/>
                  </a:lnTo>
                  <a:lnTo>
                    <a:pt x="1482" y="1890"/>
                  </a:lnTo>
                  <a:lnTo>
                    <a:pt x="1482" y="1884"/>
                  </a:lnTo>
                  <a:lnTo>
                    <a:pt x="1482" y="1878"/>
                  </a:lnTo>
                  <a:lnTo>
                    <a:pt x="1478" y="1874"/>
                  </a:lnTo>
                  <a:lnTo>
                    <a:pt x="1476" y="1870"/>
                  </a:lnTo>
                  <a:lnTo>
                    <a:pt x="1476" y="1866"/>
                  </a:lnTo>
                  <a:lnTo>
                    <a:pt x="1480" y="1856"/>
                  </a:lnTo>
                  <a:lnTo>
                    <a:pt x="1486" y="1842"/>
                  </a:lnTo>
                  <a:lnTo>
                    <a:pt x="1488" y="1836"/>
                  </a:lnTo>
                  <a:lnTo>
                    <a:pt x="1488" y="1828"/>
                  </a:lnTo>
                  <a:lnTo>
                    <a:pt x="1490" y="1812"/>
                  </a:lnTo>
                  <a:lnTo>
                    <a:pt x="1494" y="1794"/>
                  </a:lnTo>
                  <a:lnTo>
                    <a:pt x="1502" y="1776"/>
                  </a:lnTo>
                  <a:lnTo>
                    <a:pt x="1506" y="1770"/>
                  </a:lnTo>
                  <a:lnTo>
                    <a:pt x="1510" y="1766"/>
                  </a:lnTo>
                  <a:lnTo>
                    <a:pt x="1514" y="1760"/>
                  </a:lnTo>
                  <a:lnTo>
                    <a:pt x="1518" y="1750"/>
                  </a:lnTo>
                  <a:lnTo>
                    <a:pt x="1526" y="1718"/>
                  </a:lnTo>
                  <a:lnTo>
                    <a:pt x="1530" y="1700"/>
                  </a:lnTo>
                  <a:lnTo>
                    <a:pt x="1538" y="1680"/>
                  </a:lnTo>
                  <a:lnTo>
                    <a:pt x="1548" y="1662"/>
                  </a:lnTo>
                  <a:lnTo>
                    <a:pt x="1554" y="1654"/>
                  </a:lnTo>
                  <a:lnTo>
                    <a:pt x="1562" y="1646"/>
                  </a:lnTo>
                  <a:lnTo>
                    <a:pt x="1574" y="1634"/>
                  </a:lnTo>
                  <a:lnTo>
                    <a:pt x="1582" y="1626"/>
                  </a:lnTo>
                  <a:lnTo>
                    <a:pt x="1586" y="1618"/>
                  </a:lnTo>
                  <a:lnTo>
                    <a:pt x="1588" y="1612"/>
                  </a:lnTo>
                  <a:lnTo>
                    <a:pt x="1588" y="1604"/>
                  </a:lnTo>
                  <a:lnTo>
                    <a:pt x="1590" y="1598"/>
                  </a:lnTo>
                  <a:lnTo>
                    <a:pt x="1594" y="1590"/>
                  </a:lnTo>
                  <a:lnTo>
                    <a:pt x="1598" y="1576"/>
                  </a:lnTo>
                  <a:lnTo>
                    <a:pt x="1602" y="1566"/>
                  </a:lnTo>
                  <a:lnTo>
                    <a:pt x="1602" y="1556"/>
                  </a:lnTo>
                  <a:lnTo>
                    <a:pt x="1602" y="1546"/>
                  </a:lnTo>
                  <a:lnTo>
                    <a:pt x="1602" y="1532"/>
                  </a:lnTo>
                  <a:lnTo>
                    <a:pt x="1604" y="1524"/>
                  </a:lnTo>
                  <a:lnTo>
                    <a:pt x="1606" y="1516"/>
                  </a:lnTo>
                  <a:lnTo>
                    <a:pt x="1612" y="1504"/>
                  </a:lnTo>
                  <a:lnTo>
                    <a:pt x="1614" y="1494"/>
                  </a:lnTo>
                  <a:lnTo>
                    <a:pt x="1616" y="1476"/>
                  </a:lnTo>
                  <a:lnTo>
                    <a:pt x="1618" y="1458"/>
                  </a:lnTo>
                  <a:lnTo>
                    <a:pt x="1620" y="1448"/>
                  </a:lnTo>
                  <a:lnTo>
                    <a:pt x="1626" y="1438"/>
                  </a:lnTo>
                  <a:lnTo>
                    <a:pt x="1628" y="1432"/>
                  </a:lnTo>
                  <a:lnTo>
                    <a:pt x="1630" y="1426"/>
                  </a:lnTo>
                  <a:lnTo>
                    <a:pt x="1628" y="1412"/>
                  </a:lnTo>
                  <a:lnTo>
                    <a:pt x="1626" y="1398"/>
                  </a:lnTo>
                  <a:lnTo>
                    <a:pt x="1622" y="1384"/>
                  </a:lnTo>
                  <a:lnTo>
                    <a:pt x="1612" y="1358"/>
                  </a:lnTo>
                  <a:lnTo>
                    <a:pt x="1610" y="1350"/>
                  </a:lnTo>
                  <a:lnTo>
                    <a:pt x="1610" y="1344"/>
                  </a:lnTo>
                  <a:close/>
                  <a:moveTo>
                    <a:pt x="1412" y="2026"/>
                  </a:moveTo>
                  <a:lnTo>
                    <a:pt x="1412" y="2026"/>
                  </a:lnTo>
                  <a:lnTo>
                    <a:pt x="1408" y="2024"/>
                  </a:lnTo>
                  <a:lnTo>
                    <a:pt x="1406" y="2020"/>
                  </a:lnTo>
                  <a:lnTo>
                    <a:pt x="1404" y="2016"/>
                  </a:lnTo>
                  <a:lnTo>
                    <a:pt x="1402" y="2014"/>
                  </a:lnTo>
                  <a:lnTo>
                    <a:pt x="1400" y="2014"/>
                  </a:lnTo>
                  <a:lnTo>
                    <a:pt x="1396" y="2018"/>
                  </a:lnTo>
                  <a:lnTo>
                    <a:pt x="1392" y="2022"/>
                  </a:lnTo>
                  <a:lnTo>
                    <a:pt x="1392" y="2024"/>
                  </a:lnTo>
                  <a:lnTo>
                    <a:pt x="1394" y="2024"/>
                  </a:lnTo>
                  <a:lnTo>
                    <a:pt x="1396" y="2026"/>
                  </a:lnTo>
                  <a:lnTo>
                    <a:pt x="1398" y="2028"/>
                  </a:lnTo>
                  <a:lnTo>
                    <a:pt x="1400" y="2038"/>
                  </a:lnTo>
                  <a:lnTo>
                    <a:pt x="1402" y="2040"/>
                  </a:lnTo>
                  <a:lnTo>
                    <a:pt x="1404" y="2042"/>
                  </a:lnTo>
                  <a:lnTo>
                    <a:pt x="1410" y="2044"/>
                  </a:lnTo>
                  <a:lnTo>
                    <a:pt x="1414" y="2042"/>
                  </a:lnTo>
                  <a:lnTo>
                    <a:pt x="1414" y="2040"/>
                  </a:lnTo>
                  <a:lnTo>
                    <a:pt x="1414" y="2036"/>
                  </a:lnTo>
                  <a:lnTo>
                    <a:pt x="1412" y="2034"/>
                  </a:lnTo>
                  <a:lnTo>
                    <a:pt x="1412" y="2032"/>
                  </a:lnTo>
                  <a:lnTo>
                    <a:pt x="1414" y="2030"/>
                  </a:lnTo>
                  <a:lnTo>
                    <a:pt x="1416" y="2028"/>
                  </a:lnTo>
                  <a:lnTo>
                    <a:pt x="1412" y="2026"/>
                  </a:lnTo>
                  <a:close/>
                  <a:moveTo>
                    <a:pt x="1708" y="300"/>
                  </a:moveTo>
                  <a:lnTo>
                    <a:pt x="1708" y="300"/>
                  </a:lnTo>
                  <a:lnTo>
                    <a:pt x="1704" y="298"/>
                  </a:lnTo>
                  <a:lnTo>
                    <a:pt x="1700" y="294"/>
                  </a:lnTo>
                  <a:lnTo>
                    <a:pt x="1694" y="284"/>
                  </a:lnTo>
                  <a:lnTo>
                    <a:pt x="1688" y="274"/>
                  </a:lnTo>
                  <a:lnTo>
                    <a:pt x="1686" y="272"/>
                  </a:lnTo>
                  <a:lnTo>
                    <a:pt x="1682" y="268"/>
                  </a:lnTo>
                  <a:lnTo>
                    <a:pt x="1678" y="266"/>
                  </a:lnTo>
                  <a:lnTo>
                    <a:pt x="1676" y="262"/>
                  </a:lnTo>
                  <a:lnTo>
                    <a:pt x="1672" y="252"/>
                  </a:lnTo>
                  <a:lnTo>
                    <a:pt x="1668" y="244"/>
                  </a:lnTo>
                  <a:lnTo>
                    <a:pt x="1668" y="242"/>
                  </a:lnTo>
                  <a:lnTo>
                    <a:pt x="1664" y="244"/>
                  </a:lnTo>
                  <a:lnTo>
                    <a:pt x="1662" y="248"/>
                  </a:lnTo>
                  <a:lnTo>
                    <a:pt x="1662" y="250"/>
                  </a:lnTo>
                  <a:lnTo>
                    <a:pt x="1666" y="256"/>
                  </a:lnTo>
                  <a:lnTo>
                    <a:pt x="1670" y="264"/>
                  </a:lnTo>
                  <a:lnTo>
                    <a:pt x="1672" y="268"/>
                  </a:lnTo>
                  <a:lnTo>
                    <a:pt x="1672" y="276"/>
                  </a:lnTo>
                  <a:lnTo>
                    <a:pt x="1672" y="282"/>
                  </a:lnTo>
                  <a:lnTo>
                    <a:pt x="1672" y="288"/>
                  </a:lnTo>
                  <a:lnTo>
                    <a:pt x="1680" y="298"/>
                  </a:lnTo>
                  <a:lnTo>
                    <a:pt x="1688" y="306"/>
                  </a:lnTo>
                  <a:lnTo>
                    <a:pt x="1690" y="310"/>
                  </a:lnTo>
                  <a:lnTo>
                    <a:pt x="1692" y="316"/>
                  </a:lnTo>
                  <a:lnTo>
                    <a:pt x="1694" y="324"/>
                  </a:lnTo>
                  <a:lnTo>
                    <a:pt x="1700" y="330"/>
                  </a:lnTo>
                  <a:lnTo>
                    <a:pt x="1708" y="332"/>
                  </a:lnTo>
                  <a:lnTo>
                    <a:pt x="1716" y="330"/>
                  </a:lnTo>
                  <a:lnTo>
                    <a:pt x="1720" y="328"/>
                  </a:lnTo>
                  <a:lnTo>
                    <a:pt x="1722" y="326"/>
                  </a:lnTo>
                  <a:lnTo>
                    <a:pt x="1722" y="322"/>
                  </a:lnTo>
                  <a:lnTo>
                    <a:pt x="1720" y="316"/>
                  </a:lnTo>
                  <a:lnTo>
                    <a:pt x="1716" y="306"/>
                  </a:lnTo>
                  <a:lnTo>
                    <a:pt x="1712" y="304"/>
                  </a:lnTo>
                  <a:lnTo>
                    <a:pt x="1708" y="300"/>
                  </a:lnTo>
                  <a:close/>
                  <a:moveTo>
                    <a:pt x="1712" y="342"/>
                  </a:moveTo>
                  <a:lnTo>
                    <a:pt x="1712" y="342"/>
                  </a:lnTo>
                  <a:lnTo>
                    <a:pt x="1712" y="346"/>
                  </a:lnTo>
                  <a:lnTo>
                    <a:pt x="1716" y="346"/>
                  </a:lnTo>
                  <a:lnTo>
                    <a:pt x="1718" y="346"/>
                  </a:lnTo>
                  <a:lnTo>
                    <a:pt x="1720" y="344"/>
                  </a:lnTo>
                  <a:lnTo>
                    <a:pt x="1718" y="340"/>
                  </a:lnTo>
                  <a:lnTo>
                    <a:pt x="1716" y="338"/>
                  </a:lnTo>
                  <a:lnTo>
                    <a:pt x="1712" y="340"/>
                  </a:lnTo>
                  <a:lnTo>
                    <a:pt x="1712" y="342"/>
                  </a:lnTo>
                  <a:close/>
                  <a:moveTo>
                    <a:pt x="1238" y="2006"/>
                  </a:moveTo>
                  <a:lnTo>
                    <a:pt x="1238" y="2006"/>
                  </a:lnTo>
                  <a:lnTo>
                    <a:pt x="1236" y="2012"/>
                  </a:lnTo>
                  <a:lnTo>
                    <a:pt x="1234" y="2024"/>
                  </a:lnTo>
                  <a:lnTo>
                    <a:pt x="1236" y="2032"/>
                  </a:lnTo>
                  <a:lnTo>
                    <a:pt x="1240" y="2034"/>
                  </a:lnTo>
                  <a:lnTo>
                    <a:pt x="1242" y="2032"/>
                  </a:lnTo>
                  <a:lnTo>
                    <a:pt x="1244" y="2028"/>
                  </a:lnTo>
                  <a:lnTo>
                    <a:pt x="1246" y="2024"/>
                  </a:lnTo>
                  <a:lnTo>
                    <a:pt x="1246" y="2014"/>
                  </a:lnTo>
                  <a:lnTo>
                    <a:pt x="1242" y="2006"/>
                  </a:lnTo>
                  <a:lnTo>
                    <a:pt x="1240" y="2004"/>
                  </a:lnTo>
                  <a:lnTo>
                    <a:pt x="1238" y="2006"/>
                  </a:lnTo>
                  <a:close/>
                  <a:moveTo>
                    <a:pt x="1414" y="2116"/>
                  </a:moveTo>
                  <a:lnTo>
                    <a:pt x="1414" y="2116"/>
                  </a:lnTo>
                  <a:lnTo>
                    <a:pt x="1414" y="2106"/>
                  </a:lnTo>
                  <a:lnTo>
                    <a:pt x="1414" y="2096"/>
                  </a:lnTo>
                  <a:lnTo>
                    <a:pt x="1414" y="2088"/>
                  </a:lnTo>
                  <a:lnTo>
                    <a:pt x="1412" y="2082"/>
                  </a:lnTo>
                  <a:lnTo>
                    <a:pt x="1408" y="2076"/>
                  </a:lnTo>
                  <a:lnTo>
                    <a:pt x="1406" y="2072"/>
                  </a:lnTo>
                  <a:lnTo>
                    <a:pt x="1402" y="2072"/>
                  </a:lnTo>
                  <a:lnTo>
                    <a:pt x="1400" y="2074"/>
                  </a:lnTo>
                  <a:lnTo>
                    <a:pt x="1398" y="2078"/>
                  </a:lnTo>
                  <a:lnTo>
                    <a:pt x="1396" y="2078"/>
                  </a:lnTo>
                  <a:lnTo>
                    <a:pt x="1392" y="2076"/>
                  </a:lnTo>
                  <a:lnTo>
                    <a:pt x="1388" y="2076"/>
                  </a:lnTo>
                  <a:lnTo>
                    <a:pt x="1386" y="2078"/>
                  </a:lnTo>
                  <a:lnTo>
                    <a:pt x="1382" y="2080"/>
                  </a:lnTo>
                  <a:lnTo>
                    <a:pt x="1380" y="2082"/>
                  </a:lnTo>
                  <a:lnTo>
                    <a:pt x="1378" y="2082"/>
                  </a:lnTo>
                  <a:lnTo>
                    <a:pt x="1370" y="2082"/>
                  </a:lnTo>
                  <a:lnTo>
                    <a:pt x="1352" y="2088"/>
                  </a:lnTo>
                  <a:lnTo>
                    <a:pt x="1340" y="2092"/>
                  </a:lnTo>
                  <a:lnTo>
                    <a:pt x="1332" y="2094"/>
                  </a:lnTo>
                  <a:lnTo>
                    <a:pt x="1324" y="2092"/>
                  </a:lnTo>
                  <a:lnTo>
                    <a:pt x="1320" y="2088"/>
                  </a:lnTo>
                  <a:lnTo>
                    <a:pt x="1310" y="2080"/>
                  </a:lnTo>
                  <a:lnTo>
                    <a:pt x="1304" y="2076"/>
                  </a:lnTo>
                  <a:lnTo>
                    <a:pt x="1296" y="2076"/>
                  </a:lnTo>
                  <a:lnTo>
                    <a:pt x="1288" y="2074"/>
                  </a:lnTo>
                  <a:lnTo>
                    <a:pt x="1282" y="2072"/>
                  </a:lnTo>
                  <a:lnTo>
                    <a:pt x="1274" y="2066"/>
                  </a:lnTo>
                  <a:lnTo>
                    <a:pt x="1272" y="2064"/>
                  </a:lnTo>
                  <a:lnTo>
                    <a:pt x="1270" y="2064"/>
                  </a:lnTo>
                  <a:lnTo>
                    <a:pt x="1266" y="2078"/>
                  </a:lnTo>
                  <a:lnTo>
                    <a:pt x="1264" y="2086"/>
                  </a:lnTo>
                  <a:lnTo>
                    <a:pt x="1266" y="2094"/>
                  </a:lnTo>
                  <a:lnTo>
                    <a:pt x="1276" y="2118"/>
                  </a:lnTo>
                  <a:lnTo>
                    <a:pt x="1280" y="2130"/>
                  </a:lnTo>
                  <a:lnTo>
                    <a:pt x="1284" y="2134"/>
                  </a:lnTo>
                  <a:lnTo>
                    <a:pt x="1288" y="2136"/>
                  </a:lnTo>
                  <a:lnTo>
                    <a:pt x="1288" y="2144"/>
                  </a:lnTo>
                  <a:lnTo>
                    <a:pt x="1288" y="2158"/>
                  </a:lnTo>
                  <a:lnTo>
                    <a:pt x="1292" y="2174"/>
                  </a:lnTo>
                  <a:lnTo>
                    <a:pt x="1296" y="2186"/>
                  </a:lnTo>
                  <a:lnTo>
                    <a:pt x="1300" y="2192"/>
                  </a:lnTo>
                  <a:lnTo>
                    <a:pt x="1304" y="2198"/>
                  </a:lnTo>
                  <a:lnTo>
                    <a:pt x="1310" y="2202"/>
                  </a:lnTo>
                  <a:lnTo>
                    <a:pt x="1312" y="2206"/>
                  </a:lnTo>
                  <a:lnTo>
                    <a:pt x="1318" y="2216"/>
                  </a:lnTo>
                  <a:lnTo>
                    <a:pt x="1322" y="2224"/>
                  </a:lnTo>
                  <a:lnTo>
                    <a:pt x="1324" y="2226"/>
                  </a:lnTo>
                  <a:lnTo>
                    <a:pt x="1328" y="2226"/>
                  </a:lnTo>
                  <a:lnTo>
                    <a:pt x="1332" y="2226"/>
                  </a:lnTo>
                  <a:lnTo>
                    <a:pt x="1338" y="2226"/>
                  </a:lnTo>
                  <a:lnTo>
                    <a:pt x="1352" y="2230"/>
                  </a:lnTo>
                  <a:lnTo>
                    <a:pt x="1356" y="2232"/>
                  </a:lnTo>
                  <a:lnTo>
                    <a:pt x="1358" y="2230"/>
                  </a:lnTo>
                  <a:lnTo>
                    <a:pt x="1360" y="2226"/>
                  </a:lnTo>
                  <a:lnTo>
                    <a:pt x="1362" y="2220"/>
                  </a:lnTo>
                  <a:lnTo>
                    <a:pt x="1366" y="2214"/>
                  </a:lnTo>
                  <a:lnTo>
                    <a:pt x="1370" y="2212"/>
                  </a:lnTo>
                  <a:lnTo>
                    <a:pt x="1372" y="2208"/>
                  </a:lnTo>
                  <a:lnTo>
                    <a:pt x="1374" y="2200"/>
                  </a:lnTo>
                  <a:lnTo>
                    <a:pt x="1376" y="2194"/>
                  </a:lnTo>
                  <a:lnTo>
                    <a:pt x="1378" y="2194"/>
                  </a:lnTo>
                  <a:lnTo>
                    <a:pt x="1378" y="2196"/>
                  </a:lnTo>
                  <a:lnTo>
                    <a:pt x="1380" y="2198"/>
                  </a:lnTo>
                  <a:lnTo>
                    <a:pt x="1382" y="2198"/>
                  </a:lnTo>
                  <a:lnTo>
                    <a:pt x="1382" y="2194"/>
                  </a:lnTo>
                  <a:lnTo>
                    <a:pt x="1384" y="2190"/>
                  </a:lnTo>
                  <a:lnTo>
                    <a:pt x="1386" y="2188"/>
                  </a:lnTo>
                  <a:lnTo>
                    <a:pt x="1388" y="2188"/>
                  </a:lnTo>
                  <a:lnTo>
                    <a:pt x="1392" y="2192"/>
                  </a:lnTo>
                  <a:lnTo>
                    <a:pt x="1394" y="2194"/>
                  </a:lnTo>
                  <a:lnTo>
                    <a:pt x="1394" y="2196"/>
                  </a:lnTo>
                  <a:lnTo>
                    <a:pt x="1392" y="2196"/>
                  </a:lnTo>
                  <a:lnTo>
                    <a:pt x="1388" y="2198"/>
                  </a:lnTo>
                  <a:lnTo>
                    <a:pt x="1388" y="2202"/>
                  </a:lnTo>
                  <a:lnTo>
                    <a:pt x="1390" y="2206"/>
                  </a:lnTo>
                  <a:lnTo>
                    <a:pt x="1398" y="2210"/>
                  </a:lnTo>
                  <a:lnTo>
                    <a:pt x="1402" y="2208"/>
                  </a:lnTo>
                  <a:lnTo>
                    <a:pt x="1404" y="2206"/>
                  </a:lnTo>
                  <a:lnTo>
                    <a:pt x="1402" y="2194"/>
                  </a:lnTo>
                  <a:lnTo>
                    <a:pt x="1400" y="2180"/>
                  </a:lnTo>
                  <a:lnTo>
                    <a:pt x="1400" y="2174"/>
                  </a:lnTo>
                  <a:lnTo>
                    <a:pt x="1402" y="2170"/>
                  </a:lnTo>
                  <a:lnTo>
                    <a:pt x="1404" y="2168"/>
                  </a:lnTo>
                  <a:lnTo>
                    <a:pt x="1404" y="2166"/>
                  </a:lnTo>
                  <a:lnTo>
                    <a:pt x="1402" y="2160"/>
                  </a:lnTo>
                  <a:lnTo>
                    <a:pt x="1402" y="2152"/>
                  </a:lnTo>
                  <a:lnTo>
                    <a:pt x="1402" y="2150"/>
                  </a:lnTo>
                  <a:lnTo>
                    <a:pt x="1404" y="2146"/>
                  </a:lnTo>
                  <a:lnTo>
                    <a:pt x="1408" y="2144"/>
                  </a:lnTo>
                  <a:lnTo>
                    <a:pt x="1410" y="2144"/>
                  </a:lnTo>
                  <a:lnTo>
                    <a:pt x="1410" y="2150"/>
                  </a:lnTo>
                  <a:lnTo>
                    <a:pt x="1412" y="2154"/>
                  </a:lnTo>
                  <a:lnTo>
                    <a:pt x="1414" y="2152"/>
                  </a:lnTo>
                  <a:lnTo>
                    <a:pt x="1416" y="2148"/>
                  </a:lnTo>
                  <a:lnTo>
                    <a:pt x="1416" y="2146"/>
                  </a:lnTo>
                  <a:lnTo>
                    <a:pt x="1414" y="2140"/>
                  </a:lnTo>
                  <a:lnTo>
                    <a:pt x="1412" y="2132"/>
                  </a:lnTo>
                  <a:lnTo>
                    <a:pt x="1412" y="2124"/>
                  </a:lnTo>
                  <a:lnTo>
                    <a:pt x="1414" y="2116"/>
                  </a:lnTo>
                  <a:close/>
                  <a:moveTo>
                    <a:pt x="984" y="1792"/>
                  </a:moveTo>
                  <a:lnTo>
                    <a:pt x="984" y="1792"/>
                  </a:lnTo>
                  <a:lnTo>
                    <a:pt x="980" y="1788"/>
                  </a:lnTo>
                  <a:lnTo>
                    <a:pt x="974" y="1788"/>
                  </a:lnTo>
                  <a:lnTo>
                    <a:pt x="966" y="1788"/>
                  </a:lnTo>
                  <a:lnTo>
                    <a:pt x="958" y="1792"/>
                  </a:lnTo>
                  <a:lnTo>
                    <a:pt x="950" y="1794"/>
                  </a:lnTo>
                  <a:lnTo>
                    <a:pt x="944" y="1798"/>
                  </a:lnTo>
                  <a:lnTo>
                    <a:pt x="942" y="1804"/>
                  </a:lnTo>
                  <a:lnTo>
                    <a:pt x="940" y="1808"/>
                  </a:lnTo>
                  <a:lnTo>
                    <a:pt x="942" y="1810"/>
                  </a:lnTo>
                  <a:lnTo>
                    <a:pt x="948" y="1812"/>
                  </a:lnTo>
                  <a:lnTo>
                    <a:pt x="960" y="1814"/>
                  </a:lnTo>
                  <a:lnTo>
                    <a:pt x="974" y="1812"/>
                  </a:lnTo>
                  <a:lnTo>
                    <a:pt x="982" y="1810"/>
                  </a:lnTo>
                  <a:lnTo>
                    <a:pt x="990" y="1808"/>
                  </a:lnTo>
                  <a:lnTo>
                    <a:pt x="998" y="1808"/>
                  </a:lnTo>
                  <a:lnTo>
                    <a:pt x="1004" y="1806"/>
                  </a:lnTo>
                  <a:lnTo>
                    <a:pt x="1004" y="1804"/>
                  </a:lnTo>
                  <a:lnTo>
                    <a:pt x="1002" y="1800"/>
                  </a:lnTo>
                  <a:lnTo>
                    <a:pt x="1000" y="1798"/>
                  </a:lnTo>
                  <a:lnTo>
                    <a:pt x="994" y="1798"/>
                  </a:lnTo>
                  <a:lnTo>
                    <a:pt x="990" y="1796"/>
                  </a:lnTo>
                  <a:lnTo>
                    <a:pt x="984" y="1792"/>
                  </a:lnTo>
                  <a:close/>
                  <a:moveTo>
                    <a:pt x="2204" y="1064"/>
                  </a:moveTo>
                  <a:lnTo>
                    <a:pt x="2204" y="1064"/>
                  </a:lnTo>
                  <a:lnTo>
                    <a:pt x="2206" y="1066"/>
                  </a:lnTo>
                  <a:lnTo>
                    <a:pt x="2208" y="1066"/>
                  </a:lnTo>
                  <a:lnTo>
                    <a:pt x="2212" y="1066"/>
                  </a:lnTo>
                  <a:lnTo>
                    <a:pt x="2214" y="1060"/>
                  </a:lnTo>
                  <a:lnTo>
                    <a:pt x="2214" y="1058"/>
                  </a:lnTo>
                  <a:lnTo>
                    <a:pt x="2212" y="1054"/>
                  </a:lnTo>
                  <a:lnTo>
                    <a:pt x="2210" y="1050"/>
                  </a:lnTo>
                  <a:lnTo>
                    <a:pt x="2208" y="1048"/>
                  </a:lnTo>
                  <a:lnTo>
                    <a:pt x="2206" y="1048"/>
                  </a:lnTo>
                  <a:lnTo>
                    <a:pt x="2204" y="1050"/>
                  </a:lnTo>
                  <a:lnTo>
                    <a:pt x="2202" y="1054"/>
                  </a:lnTo>
                  <a:lnTo>
                    <a:pt x="2204" y="1064"/>
                  </a:lnTo>
                  <a:close/>
                  <a:moveTo>
                    <a:pt x="2218" y="862"/>
                  </a:moveTo>
                  <a:lnTo>
                    <a:pt x="2218" y="862"/>
                  </a:lnTo>
                  <a:lnTo>
                    <a:pt x="2216" y="866"/>
                  </a:lnTo>
                  <a:lnTo>
                    <a:pt x="2218" y="870"/>
                  </a:lnTo>
                  <a:lnTo>
                    <a:pt x="2222" y="872"/>
                  </a:lnTo>
                  <a:lnTo>
                    <a:pt x="2228" y="874"/>
                  </a:lnTo>
                  <a:lnTo>
                    <a:pt x="2230" y="872"/>
                  </a:lnTo>
                  <a:lnTo>
                    <a:pt x="2230" y="870"/>
                  </a:lnTo>
                  <a:lnTo>
                    <a:pt x="2228" y="864"/>
                  </a:lnTo>
                  <a:lnTo>
                    <a:pt x="2222" y="860"/>
                  </a:lnTo>
                  <a:lnTo>
                    <a:pt x="2220" y="860"/>
                  </a:lnTo>
                  <a:lnTo>
                    <a:pt x="2218" y="862"/>
                  </a:lnTo>
                  <a:close/>
                  <a:moveTo>
                    <a:pt x="2220" y="824"/>
                  </a:moveTo>
                  <a:lnTo>
                    <a:pt x="2220" y="824"/>
                  </a:lnTo>
                  <a:lnTo>
                    <a:pt x="2222" y="824"/>
                  </a:lnTo>
                  <a:lnTo>
                    <a:pt x="2222" y="822"/>
                  </a:lnTo>
                  <a:lnTo>
                    <a:pt x="2216" y="814"/>
                  </a:lnTo>
                  <a:lnTo>
                    <a:pt x="2216" y="812"/>
                  </a:lnTo>
                  <a:lnTo>
                    <a:pt x="2214" y="814"/>
                  </a:lnTo>
                  <a:lnTo>
                    <a:pt x="2212" y="816"/>
                  </a:lnTo>
                  <a:lnTo>
                    <a:pt x="2214" y="822"/>
                  </a:lnTo>
                  <a:lnTo>
                    <a:pt x="2216" y="822"/>
                  </a:lnTo>
                  <a:lnTo>
                    <a:pt x="2220" y="824"/>
                  </a:lnTo>
                  <a:close/>
                  <a:moveTo>
                    <a:pt x="2124" y="1064"/>
                  </a:moveTo>
                  <a:lnTo>
                    <a:pt x="2124" y="1064"/>
                  </a:lnTo>
                  <a:lnTo>
                    <a:pt x="2118" y="1060"/>
                  </a:lnTo>
                  <a:lnTo>
                    <a:pt x="2116" y="1060"/>
                  </a:lnTo>
                  <a:lnTo>
                    <a:pt x="2114" y="1062"/>
                  </a:lnTo>
                  <a:lnTo>
                    <a:pt x="2096" y="1042"/>
                  </a:lnTo>
                  <a:lnTo>
                    <a:pt x="2094" y="1038"/>
                  </a:lnTo>
                  <a:lnTo>
                    <a:pt x="2090" y="1032"/>
                  </a:lnTo>
                  <a:lnTo>
                    <a:pt x="2076" y="1018"/>
                  </a:lnTo>
                  <a:lnTo>
                    <a:pt x="2060" y="1008"/>
                  </a:lnTo>
                  <a:lnTo>
                    <a:pt x="2050" y="1000"/>
                  </a:lnTo>
                  <a:lnTo>
                    <a:pt x="2050" y="1004"/>
                  </a:lnTo>
                  <a:lnTo>
                    <a:pt x="2044" y="998"/>
                  </a:lnTo>
                  <a:lnTo>
                    <a:pt x="2040" y="994"/>
                  </a:lnTo>
                  <a:lnTo>
                    <a:pt x="2036" y="992"/>
                  </a:lnTo>
                  <a:lnTo>
                    <a:pt x="2040" y="1000"/>
                  </a:lnTo>
                  <a:lnTo>
                    <a:pt x="2050" y="1020"/>
                  </a:lnTo>
                  <a:lnTo>
                    <a:pt x="2052" y="1024"/>
                  </a:lnTo>
                  <a:lnTo>
                    <a:pt x="2052" y="1026"/>
                  </a:lnTo>
                  <a:lnTo>
                    <a:pt x="2064" y="1036"/>
                  </a:lnTo>
                  <a:lnTo>
                    <a:pt x="2070" y="1042"/>
                  </a:lnTo>
                  <a:lnTo>
                    <a:pt x="2076" y="1056"/>
                  </a:lnTo>
                  <a:lnTo>
                    <a:pt x="2076" y="1054"/>
                  </a:lnTo>
                  <a:lnTo>
                    <a:pt x="2078" y="1058"/>
                  </a:lnTo>
                  <a:lnTo>
                    <a:pt x="2082" y="1058"/>
                  </a:lnTo>
                  <a:lnTo>
                    <a:pt x="2088" y="1064"/>
                  </a:lnTo>
                  <a:lnTo>
                    <a:pt x="2094" y="1070"/>
                  </a:lnTo>
                  <a:lnTo>
                    <a:pt x="2102" y="1074"/>
                  </a:lnTo>
                  <a:lnTo>
                    <a:pt x="2110" y="1080"/>
                  </a:lnTo>
                  <a:lnTo>
                    <a:pt x="2116" y="1086"/>
                  </a:lnTo>
                  <a:lnTo>
                    <a:pt x="2136" y="1098"/>
                  </a:lnTo>
                  <a:lnTo>
                    <a:pt x="2136" y="1102"/>
                  </a:lnTo>
                  <a:lnTo>
                    <a:pt x="2136" y="1104"/>
                  </a:lnTo>
                  <a:lnTo>
                    <a:pt x="2154" y="1100"/>
                  </a:lnTo>
                  <a:lnTo>
                    <a:pt x="2158" y="1098"/>
                  </a:lnTo>
                  <a:lnTo>
                    <a:pt x="2158" y="1096"/>
                  </a:lnTo>
                  <a:lnTo>
                    <a:pt x="2148" y="1086"/>
                  </a:lnTo>
                  <a:lnTo>
                    <a:pt x="2124" y="1064"/>
                  </a:lnTo>
                  <a:close/>
                  <a:moveTo>
                    <a:pt x="2172" y="1036"/>
                  </a:moveTo>
                  <a:lnTo>
                    <a:pt x="2172" y="1036"/>
                  </a:lnTo>
                  <a:lnTo>
                    <a:pt x="2178" y="1038"/>
                  </a:lnTo>
                  <a:lnTo>
                    <a:pt x="2182" y="1040"/>
                  </a:lnTo>
                  <a:lnTo>
                    <a:pt x="2184" y="1038"/>
                  </a:lnTo>
                  <a:lnTo>
                    <a:pt x="2186" y="1036"/>
                  </a:lnTo>
                  <a:lnTo>
                    <a:pt x="2186" y="1030"/>
                  </a:lnTo>
                  <a:lnTo>
                    <a:pt x="2182" y="1024"/>
                  </a:lnTo>
                  <a:lnTo>
                    <a:pt x="2176" y="1018"/>
                  </a:lnTo>
                  <a:lnTo>
                    <a:pt x="2172" y="1016"/>
                  </a:lnTo>
                  <a:lnTo>
                    <a:pt x="2168" y="1018"/>
                  </a:lnTo>
                  <a:lnTo>
                    <a:pt x="2168" y="1020"/>
                  </a:lnTo>
                  <a:lnTo>
                    <a:pt x="2170" y="1020"/>
                  </a:lnTo>
                  <a:lnTo>
                    <a:pt x="2172" y="1022"/>
                  </a:lnTo>
                  <a:lnTo>
                    <a:pt x="2172" y="1024"/>
                  </a:lnTo>
                  <a:lnTo>
                    <a:pt x="2170" y="1028"/>
                  </a:lnTo>
                  <a:lnTo>
                    <a:pt x="2168" y="1032"/>
                  </a:lnTo>
                  <a:lnTo>
                    <a:pt x="2170" y="1034"/>
                  </a:lnTo>
                  <a:lnTo>
                    <a:pt x="2172" y="1036"/>
                  </a:lnTo>
                  <a:close/>
                  <a:moveTo>
                    <a:pt x="2152" y="752"/>
                  </a:moveTo>
                  <a:lnTo>
                    <a:pt x="2152" y="752"/>
                  </a:lnTo>
                  <a:lnTo>
                    <a:pt x="2154" y="760"/>
                  </a:lnTo>
                  <a:lnTo>
                    <a:pt x="2156" y="764"/>
                  </a:lnTo>
                  <a:lnTo>
                    <a:pt x="2160" y="766"/>
                  </a:lnTo>
                  <a:lnTo>
                    <a:pt x="2168" y="764"/>
                  </a:lnTo>
                  <a:lnTo>
                    <a:pt x="2172" y="762"/>
                  </a:lnTo>
                  <a:lnTo>
                    <a:pt x="2174" y="760"/>
                  </a:lnTo>
                  <a:lnTo>
                    <a:pt x="2176" y="758"/>
                  </a:lnTo>
                  <a:lnTo>
                    <a:pt x="2176" y="754"/>
                  </a:lnTo>
                  <a:lnTo>
                    <a:pt x="2174" y="746"/>
                  </a:lnTo>
                  <a:lnTo>
                    <a:pt x="2170" y="736"/>
                  </a:lnTo>
                  <a:lnTo>
                    <a:pt x="2168" y="732"/>
                  </a:lnTo>
                  <a:lnTo>
                    <a:pt x="2166" y="732"/>
                  </a:lnTo>
                  <a:lnTo>
                    <a:pt x="2164" y="734"/>
                  </a:lnTo>
                  <a:lnTo>
                    <a:pt x="2162" y="736"/>
                  </a:lnTo>
                  <a:lnTo>
                    <a:pt x="2158" y="730"/>
                  </a:lnTo>
                  <a:lnTo>
                    <a:pt x="2156" y="724"/>
                  </a:lnTo>
                  <a:lnTo>
                    <a:pt x="2154" y="718"/>
                  </a:lnTo>
                  <a:lnTo>
                    <a:pt x="2152" y="716"/>
                  </a:lnTo>
                  <a:lnTo>
                    <a:pt x="2148" y="716"/>
                  </a:lnTo>
                  <a:lnTo>
                    <a:pt x="2146" y="718"/>
                  </a:lnTo>
                  <a:lnTo>
                    <a:pt x="2146" y="722"/>
                  </a:lnTo>
                  <a:lnTo>
                    <a:pt x="2148" y="726"/>
                  </a:lnTo>
                  <a:lnTo>
                    <a:pt x="2152" y="736"/>
                  </a:lnTo>
                  <a:lnTo>
                    <a:pt x="2152" y="742"/>
                  </a:lnTo>
                  <a:lnTo>
                    <a:pt x="2152" y="746"/>
                  </a:lnTo>
                  <a:lnTo>
                    <a:pt x="2152" y="752"/>
                  </a:lnTo>
                  <a:close/>
                  <a:moveTo>
                    <a:pt x="2196" y="758"/>
                  </a:moveTo>
                  <a:lnTo>
                    <a:pt x="2196" y="758"/>
                  </a:lnTo>
                  <a:lnTo>
                    <a:pt x="2202" y="754"/>
                  </a:lnTo>
                  <a:lnTo>
                    <a:pt x="2206" y="750"/>
                  </a:lnTo>
                  <a:lnTo>
                    <a:pt x="2208" y="748"/>
                  </a:lnTo>
                  <a:lnTo>
                    <a:pt x="2206" y="746"/>
                  </a:lnTo>
                  <a:lnTo>
                    <a:pt x="2202" y="746"/>
                  </a:lnTo>
                  <a:lnTo>
                    <a:pt x="2198" y="748"/>
                  </a:lnTo>
                  <a:lnTo>
                    <a:pt x="2194" y="752"/>
                  </a:lnTo>
                  <a:lnTo>
                    <a:pt x="2194" y="754"/>
                  </a:lnTo>
                  <a:lnTo>
                    <a:pt x="2196" y="758"/>
                  </a:lnTo>
                  <a:close/>
                  <a:moveTo>
                    <a:pt x="2206" y="798"/>
                  </a:moveTo>
                  <a:lnTo>
                    <a:pt x="2206" y="798"/>
                  </a:lnTo>
                  <a:lnTo>
                    <a:pt x="2210" y="800"/>
                  </a:lnTo>
                  <a:lnTo>
                    <a:pt x="2214" y="800"/>
                  </a:lnTo>
                  <a:lnTo>
                    <a:pt x="2216" y="798"/>
                  </a:lnTo>
                  <a:lnTo>
                    <a:pt x="2216" y="792"/>
                  </a:lnTo>
                  <a:lnTo>
                    <a:pt x="2216" y="790"/>
                  </a:lnTo>
                  <a:lnTo>
                    <a:pt x="2214" y="788"/>
                  </a:lnTo>
                  <a:lnTo>
                    <a:pt x="2208" y="790"/>
                  </a:lnTo>
                  <a:lnTo>
                    <a:pt x="2204" y="794"/>
                  </a:lnTo>
                  <a:lnTo>
                    <a:pt x="2204" y="796"/>
                  </a:lnTo>
                  <a:lnTo>
                    <a:pt x="2206" y="798"/>
                  </a:lnTo>
                  <a:close/>
                  <a:moveTo>
                    <a:pt x="1762" y="382"/>
                  </a:moveTo>
                  <a:lnTo>
                    <a:pt x="1762" y="382"/>
                  </a:lnTo>
                  <a:lnTo>
                    <a:pt x="1762" y="386"/>
                  </a:lnTo>
                  <a:lnTo>
                    <a:pt x="1764" y="392"/>
                  </a:lnTo>
                  <a:lnTo>
                    <a:pt x="1768" y="394"/>
                  </a:lnTo>
                  <a:lnTo>
                    <a:pt x="1770" y="394"/>
                  </a:lnTo>
                  <a:lnTo>
                    <a:pt x="1772" y="392"/>
                  </a:lnTo>
                  <a:lnTo>
                    <a:pt x="1774" y="390"/>
                  </a:lnTo>
                  <a:lnTo>
                    <a:pt x="1772" y="386"/>
                  </a:lnTo>
                  <a:lnTo>
                    <a:pt x="1770" y="382"/>
                  </a:lnTo>
                  <a:lnTo>
                    <a:pt x="1766" y="378"/>
                  </a:lnTo>
                  <a:lnTo>
                    <a:pt x="1764" y="380"/>
                  </a:lnTo>
                  <a:lnTo>
                    <a:pt x="1762" y="382"/>
                  </a:lnTo>
                  <a:close/>
                  <a:moveTo>
                    <a:pt x="1786" y="386"/>
                  </a:moveTo>
                  <a:lnTo>
                    <a:pt x="1786" y="386"/>
                  </a:lnTo>
                  <a:lnTo>
                    <a:pt x="1784" y="386"/>
                  </a:lnTo>
                  <a:lnTo>
                    <a:pt x="1780" y="388"/>
                  </a:lnTo>
                  <a:lnTo>
                    <a:pt x="1776" y="396"/>
                  </a:lnTo>
                  <a:lnTo>
                    <a:pt x="1776" y="402"/>
                  </a:lnTo>
                  <a:lnTo>
                    <a:pt x="1778" y="404"/>
                  </a:lnTo>
                  <a:lnTo>
                    <a:pt x="1780" y="404"/>
                  </a:lnTo>
                  <a:lnTo>
                    <a:pt x="1784" y="402"/>
                  </a:lnTo>
                  <a:lnTo>
                    <a:pt x="1788" y="404"/>
                  </a:lnTo>
                  <a:lnTo>
                    <a:pt x="1790" y="410"/>
                  </a:lnTo>
                  <a:lnTo>
                    <a:pt x="1794" y="414"/>
                  </a:lnTo>
                  <a:lnTo>
                    <a:pt x="1796" y="416"/>
                  </a:lnTo>
                  <a:lnTo>
                    <a:pt x="1800" y="412"/>
                  </a:lnTo>
                  <a:lnTo>
                    <a:pt x="1798" y="408"/>
                  </a:lnTo>
                  <a:lnTo>
                    <a:pt x="1794" y="402"/>
                  </a:lnTo>
                  <a:lnTo>
                    <a:pt x="1790" y="396"/>
                  </a:lnTo>
                  <a:lnTo>
                    <a:pt x="1790" y="392"/>
                  </a:lnTo>
                  <a:lnTo>
                    <a:pt x="1790" y="390"/>
                  </a:lnTo>
                  <a:lnTo>
                    <a:pt x="1786" y="386"/>
                  </a:lnTo>
                  <a:close/>
                  <a:moveTo>
                    <a:pt x="1754" y="340"/>
                  </a:moveTo>
                  <a:lnTo>
                    <a:pt x="1754" y="340"/>
                  </a:lnTo>
                  <a:lnTo>
                    <a:pt x="1758" y="346"/>
                  </a:lnTo>
                  <a:lnTo>
                    <a:pt x="1766" y="354"/>
                  </a:lnTo>
                  <a:lnTo>
                    <a:pt x="1776" y="360"/>
                  </a:lnTo>
                  <a:lnTo>
                    <a:pt x="1780" y="360"/>
                  </a:lnTo>
                  <a:lnTo>
                    <a:pt x="1784" y="360"/>
                  </a:lnTo>
                  <a:lnTo>
                    <a:pt x="1788" y="358"/>
                  </a:lnTo>
                  <a:lnTo>
                    <a:pt x="1784" y="356"/>
                  </a:lnTo>
                  <a:lnTo>
                    <a:pt x="1776" y="352"/>
                  </a:lnTo>
                  <a:lnTo>
                    <a:pt x="1774" y="348"/>
                  </a:lnTo>
                  <a:lnTo>
                    <a:pt x="1772" y="344"/>
                  </a:lnTo>
                  <a:lnTo>
                    <a:pt x="1768" y="336"/>
                  </a:lnTo>
                  <a:lnTo>
                    <a:pt x="1764" y="332"/>
                  </a:lnTo>
                  <a:lnTo>
                    <a:pt x="1746" y="320"/>
                  </a:lnTo>
                  <a:lnTo>
                    <a:pt x="1742" y="318"/>
                  </a:lnTo>
                  <a:lnTo>
                    <a:pt x="1740" y="320"/>
                  </a:lnTo>
                  <a:lnTo>
                    <a:pt x="1742" y="328"/>
                  </a:lnTo>
                  <a:lnTo>
                    <a:pt x="1744" y="332"/>
                  </a:lnTo>
                  <a:lnTo>
                    <a:pt x="1748" y="334"/>
                  </a:lnTo>
                  <a:lnTo>
                    <a:pt x="1752" y="336"/>
                  </a:lnTo>
                  <a:lnTo>
                    <a:pt x="1754" y="340"/>
                  </a:lnTo>
                  <a:close/>
                  <a:moveTo>
                    <a:pt x="1744" y="368"/>
                  </a:moveTo>
                  <a:lnTo>
                    <a:pt x="1744" y="368"/>
                  </a:lnTo>
                  <a:lnTo>
                    <a:pt x="1744" y="374"/>
                  </a:lnTo>
                  <a:lnTo>
                    <a:pt x="1748" y="378"/>
                  </a:lnTo>
                  <a:lnTo>
                    <a:pt x="1752" y="382"/>
                  </a:lnTo>
                  <a:lnTo>
                    <a:pt x="1754" y="380"/>
                  </a:lnTo>
                  <a:lnTo>
                    <a:pt x="1756" y="380"/>
                  </a:lnTo>
                  <a:lnTo>
                    <a:pt x="1758" y="376"/>
                  </a:lnTo>
                  <a:lnTo>
                    <a:pt x="1758" y="374"/>
                  </a:lnTo>
                  <a:lnTo>
                    <a:pt x="1752" y="368"/>
                  </a:lnTo>
                  <a:lnTo>
                    <a:pt x="1746" y="366"/>
                  </a:lnTo>
                  <a:lnTo>
                    <a:pt x="1744" y="366"/>
                  </a:lnTo>
                  <a:lnTo>
                    <a:pt x="1744" y="368"/>
                  </a:lnTo>
                  <a:close/>
                  <a:moveTo>
                    <a:pt x="1802" y="416"/>
                  </a:moveTo>
                  <a:lnTo>
                    <a:pt x="1802" y="416"/>
                  </a:lnTo>
                  <a:lnTo>
                    <a:pt x="1800" y="420"/>
                  </a:lnTo>
                  <a:lnTo>
                    <a:pt x="1800" y="424"/>
                  </a:lnTo>
                  <a:lnTo>
                    <a:pt x="1804" y="426"/>
                  </a:lnTo>
                  <a:lnTo>
                    <a:pt x="1810" y="424"/>
                  </a:lnTo>
                  <a:lnTo>
                    <a:pt x="1810" y="422"/>
                  </a:lnTo>
                  <a:lnTo>
                    <a:pt x="1812" y="420"/>
                  </a:lnTo>
                  <a:lnTo>
                    <a:pt x="1810" y="416"/>
                  </a:lnTo>
                  <a:lnTo>
                    <a:pt x="1806" y="414"/>
                  </a:lnTo>
                  <a:lnTo>
                    <a:pt x="1804" y="414"/>
                  </a:lnTo>
                  <a:lnTo>
                    <a:pt x="1802" y="416"/>
                  </a:lnTo>
                  <a:close/>
                  <a:moveTo>
                    <a:pt x="1858" y="386"/>
                  </a:moveTo>
                  <a:lnTo>
                    <a:pt x="1858" y="386"/>
                  </a:lnTo>
                  <a:lnTo>
                    <a:pt x="1848" y="382"/>
                  </a:lnTo>
                  <a:lnTo>
                    <a:pt x="1844" y="378"/>
                  </a:lnTo>
                  <a:lnTo>
                    <a:pt x="1840" y="374"/>
                  </a:lnTo>
                  <a:lnTo>
                    <a:pt x="1832" y="368"/>
                  </a:lnTo>
                  <a:lnTo>
                    <a:pt x="1828" y="366"/>
                  </a:lnTo>
                  <a:lnTo>
                    <a:pt x="1826" y="368"/>
                  </a:lnTo>
                  <a:lnTo>
                    <a:pt x="1828" y="378"/>
                  </a:lnTo>
                  <a:lnTo>
                    <a:pt x="1830" y="382"/>
                  </a:lnTo>
                  <a:lnTo>
                    <a:pt x="1834" y="386"/>
                  </a:lnTo>
                  <a:lnTo>
                    <a:pt x="1848" y="394"/>
                  </a:lnTo>
                  <a:lnTo>
                    <a:pt x="1864" y="404"/>
                  </a:lnTo>
                  <a:lnTo>
                    <a:pt x="1878" y="414"/>
                  </a:lnTo>
                  <a:lnTo>
                    <a:pt x="1880" y="416"/>
                  </a:lnTo>
                  <a:lnTo>
                    <a:pt x="1882" y="416"/>
                  </a:lnTo>
                  <a:lnTo>
                    <a:pt x="1878" y="408"/>
                  </a:lnTo>
                  <a:lnTo>
                    <a:pt x="1870" y="396"/>
                  </a:lnTo>
                  <a:lnTo>
                    <a:pt x="1864" y="390"/>
                  </a:lnTo>
                  <a:lnTo>
                    <a:pt x="1858" y="386"/>
                  </a:lnTo>
                  <a:close/>
                  <a:moveTo>
                    <a:pt x="1882" y="456"/>
                  </a:moveTo>
                  <a:lnTo>
                    <a:pt x="1882" y="456"/>
                  </a:lnTo>
                  <a:lnTo>
                    <a:pt x="1876" y="450"/>
                  </a:lnTo>
                  <a:lnTo>
                    <a:pt x="1872" y="450"/>
                  </a:lnTo>
                  <a:lnTo>
                    <a:pt x="1870" y="454"/>
                  </a:lnTo>
                  <a:lnTo>
                    <a:pt x="1870" y="462"/>
                  </a:lnTo>
                  <a:lnTo>
                    <a:pt x="1870" y="468"/>
                  </a:lnTo>
                  <a:lnTo>
                    <a:pt x="1876" y="474"/>
                  </a:lnTo>
                  <a:lnTo>
                    <a:pt x="1882" y="478"/>
                  </a:lnTo>
                  <a:lnTo>
                    <a:pt x="1892" y="478"/>
                  </a:lnTo>
                  <a:lnTo>
                    <a:pt x="1900" y="476"/>
                  </a:lnTo>
                  <a:lnTo>
                    <a:pt x="1900" y="478"/>
                  </a:lnTo>
                  <a:lnTo>
                    <a:pt x="1902" y="480"/>
                  </a:lnTo>
                  <a:lnTo>
                    <a:pt x="1912" y="482"/>
                  </a:lnTo>
                  <a:lnTo>
                    <a:pt x="1916" y="482"/>
                  </a:lnTo>
                  <a:lnTo>
                    <a:pt x="1920" y="482"/>
                  </a:lnTo>
                  <a:lnTo>
                    <a:pt x="1920" y="480"/>
                  </a:lnTo>
                  <a:lnTo>
                    <a:pt x="1918" y="476"/>
                  </a:lnTo>
                  <a:lnTo>
                    <a:pt x="1914" y="468"/>
                  </a:lnTo>
                  <a:lnTo>
                    <a:pt x="1906" y="460"/>
                  </a:lnTo>
                  <a:lnTo>
                    <a:pt x="1902" y="458"/>
                  </a:lnTo>
                  <a:lnTo>
                    <a:pt x="1900" y="456"/>
                  </a:lnTo>
                  <a:lnTo>
                    <a:pt x="1892" y="456"/>
                  </a:lnTo>
                  <a:lnTo>
                    <a:pt x="1886" y="458"/>
                  </a:lnTo>
                  <a:lnTo>
                    <a:pt x="1884" y="456"/>
                  </a:lnTo>
                  <a:lnTo>
                    <a:pt x="1882" y="456"/>
                  </a:lnTo>
                  <a:close/>
                  <a:moveTo>
                    <a:pt x="1884" y="560"/>
                  </a:moveTo>
                  <a:lnTo>
                    <a:pt x="1884" y="560"/>
                  </a:lnTo>
                  <a:lnTo>
                    <a:pt x="1886" y="564"/>
                  </a:lnTo>
                  <a:lnTo>
                    <a:pt x="1894" y="570"/>
                  </a:lnTo>
                  <a:lnTo>
                    <a:pt x="1902" y="576"/>
                  </a:lnTo>
                  <a:lnTo>
                    <a:pt x="1906" y="576"/>
                  </a:lnTo>
                  <a:lnTo>
                    <a:pt x="1910" y="576"/>
                  </a:lnTo>
                  <a:lnTo>
                    <a:pt x="1910" y="574"/>
                  </a:lnTo>
                  <a:lnTo>
                    <a:pt x="1908" y="570"/>
                  </a:lnTo>
                  <a:lnTo>
                    <a:pt x="1900" y="562"/>
                  </a:lnTo>
                  <a:lnTo>
                    <a:pt x="1890" y="558"/>
                  </a:lnTo>
                  <a:lnTo>
                    <a:pt x="1886" y="558"/>
                  </a:lnTo>
                  <a:lnTo>
                    <a:pt x="1884" y="560"/>
                  </a:lnTo>
                  <a:close/>
                  <a:moveTo>
                    <a:pt x="1966" y="508"/>
                  </a:moveTo>
                  <a:lnTo>
                    <a:pt x="1966" y="508"/>
                  </a:lnTo>
                  <a:lnTo>
                    <a:pt x="1958" y="506"/>
                  </a:lnTo>
                  <a:lnTo>
                    <a:pt x="1950" y="502"/>
                  </a:lnTo>
                  <a:lnTo>
                    <a:pt x="1942" y="498"/>
                  </a:lnTo>
                  <a:lnTo>
                    <a:pt x="1938" y="498"/>
                  </a:lnTo>
                  <a:lnTo>
                    <a:pt x="1936" y="500"/>
                  </a:lnTo>
                  <a:lnTo>
                    <a:pt x="1934" y="500"/>
                  </a:lnTo>
                  <a:lnTo>
                    <a:pt x="1934" y="502"/>
                  </a:lnTo>
                  <a:lnTo>
                    <a:pt x="1938" y="504"/>
                  </a:lnTo>
                  <a:lnTo>
                    <a:pt x="1942" y="506"/>
                  </a:lnTo>
                  <a:lnTo>
                    <a:pt x="1944" y="510"/>
                  </a:lnTo>
                  <a:lnTo>
                    <a:pt x="1944" y="512"/>
                  </a:lnTo>
                  <a:lnTo>
                    <a:pt x="1946" y="516"/>
                  </a:lnTo>
                  <a:lnTo>
                    <a:pt x="1948" y="518"/>
                  </a:lnTo>
                  <a:lnTo>
                    <a:pt x="1956" y="524"/>
                  </a:lnTo>
                  <a:lnTo>
                    <a:pt x="1966" y="528"/>
                  </a:lnTo>
                  <a:lnTo>
                    <a:pt x="1974" y="528"/>
                  </a:lnTo>
                  <a:lnTo>
                    <a:pt x="1976" y="528"/>
                  </a:lnTo>
                  <a:lnTo>
                    <a:pt x="1978" y="526"/>
                  </a:lnTo>
                  <a:lnTo>
                    <a:pt x="1976" y="518"/>
                  </a:lnTo>
                  <a:lnTo>
                    <a:pt x="1972" y="512"/>
                  </a:lnTo>
                  <a:lnTo>
                    <a:pt x="1968" y="510"/>
                  </a:lnTo>
                  <a:lnTo>
                    <a:pt x="1966" y="508"/>
                  </a:lnTo>
                  <a:close/>
                  <a:moveTo>
                    <a:pt x="2174" y="784"/>
                  </a:moveTo>
                  <a:lnTo>
                    <a:pt x="2174" y="784"/>
                  </a:lnTo>
                  <a:lnTo>
                    <a:pt x="2174" y="788"/>
                  </a:lnTo>
                  <a:lnTo>
                    <a:pt x="2180" y="792"/>
                  </a:lnTo>
                  <a:lnTo>
                    <a:pt x="2182" y="794"/>
                  </a:lnTo>
                  <a:lnTo>
                    <a:pt x="2184" y="798"/>
                  </a:lnTo>
                  <a:lnTo>
                    <a:pt x="2186" y="804"/>
                  </a:lnTo>
                  <a:lnTo>
                    <a:pt x="2188" y="808"/>
                  </a:lnTo>
                  <a:lnTo>
                    <a:pt x="2192" y="808"/>
                  </a:lnTo>
                  <a:lnTo>
                    <a:pt x="2196" y="808"/>
                  </a:lnTo>
                  <a:lnTo>
                    <a:pt x="2198" y="806"/>
                  </a:lnTo>
                  <a:lnTo>
                    <a:pt x="2198" y="800"/>
                  </a:lnTo>
                  <a:lnTo>
                    <a:pt x="2196" y="794"/>
                  </a:lnTo>
                  <a:lnTo>
                    <a:pt x="2190" y="788"/>
                  </a:lnTo>
                  <a:lnTo>
                    <a:pt x="2186" y="784"/>
                  </a:lnTo>
                  <a:lnTo>
                    <a:pt x="2180" y="780"/>
                  </a:lnTo>
                  <a:lnTo>
                    <a:pt x="2176" y="780"/>
                  </a:lnTo>
                  <a:lnTo>
                    <a:pt x="2174" y="784"/>
                  </a:lnTo>
                  <a:close/>
                  <a:moveTo>
                    <a:pt x="1938" y="458"/>
                  </a:moveTo>
                  <a:lnTo>
                    <a:pt x="1938" y="458"/>
                  </a:lnTo>
                  <a:lnTo>
                    <a:pt x="1938" y="454"/>
                  </a:lnTo>
                  <a:lnTo>
                    <a:pt x="1938" y="448"/>
                  </a:lnTo>
                  <a:lnTo>
                    <a:pt x="1936" y="444"/>
                  </a:lnTo>
                  <a:lnTo>
                    <a:pt x="1930" y="438"/>
                  </a:lnTo>
                  <a:lnTo>
                    <a:pt x="1928" y="434"/>
                  </a:lnTo>
                  <a:lnTo>
                    <a:pt x="1926" y="428"/>
                  </a:lnTo>
                  <a:lnTo>
                    <a:pt x="1922" y="420"/>
                  </a:lnTo>
                  <a:lnTo>
                    <a:pt x="1920" y="410"/>
                  </a:lnTo>
                  <a:lnTo>
                    <a:pt x="1916" y="408"/>
                  </a:lnTo>
                  <a:lnTo>
                    <a:pt x="1910" y="406"/>
                  </a:lnTo>
                  <a:lnTo>
                    <a:pt x="1908" y="404"/>
                  </a:lnTo>
                  <a:lnTo>
                    <a:pt x="1906" y="406"/>
                  </a:lnTo>
                  <a:lnTo>
                    <a:pt x="1906" y="412"/>
                  </a:lnTo>
                  <a:lnTo>
                    <a:pt x="1912" y="422"/>
                  </a:lnTo>
                  <a:lnTo>
                    <a:pt x="1916" y="440"/>
                  </a:lnTo>
                  <a:lnTo>
                    <a:pt x="1918" y="446"/>
                  </a:lnTo>
                  <a:lnTo>
                    <a:pt x="1920" y="448"/>
                  </a:lnTo>
                  <a:lnTo>
                    <a:pt x="1926" y="452"/>
                  </a:lnTo>
                  <a:lnTo>
                    <a:pt x="1930" y="460"/>
                  </a:lnTo>
                  <a:lnTo>
                    <a:pt x="1936" y="466"/>
                  </a:lnTo>
                  <a:lnTo>
                    <a:pt x="1940" y="470"/>
                  </a:lnTo>
                  <a:lnTo>
                    <a:pt x="1942" y="468"/>
                  </a:lnTo>
                  <a:lnTo>
                    <a:pt x="1938" y="458"/>
                  </a:lnTo>
                  <a:close/>
                  <a:moveTo>
                    <a:pt x="2456" y="2102"/>
                  </a:moveTo>
                  <a:lnTo>
                    <a:pt x="2456" y="2102"/>
                  </a:lnTo>
                  <a:lnTo>
                    <a:pt x="2460" y="2096"/>
                  </a:lnTo>
                  <a:lnTo>
                    <a:pt x="2460" y="2090"/>
                  </a:lnTo>
                  <a:lnTo>
                    <a:pt x="2458" y="2084"/>
                  </a:lnTo>
                  <a:lnTo>
                    <a:pt x="2456" y="2082"/>
                  </a:lnTo>
                  <a:lnTo>
                    <a:pt x="2450" y="2082"/>
                  </a:lnTo>
                  <a:lnTo>
                    <a:pt x="2442" y="2084"/>
                  </a:lnTo>
                  <a:lnTo>
                    <a:pt x="2434" y="2088"/>
                  </a:lnTo>
                  <a:lnTo>
                    <a:pt x="2426" y="2094"/>
                  </a:lnTo>
                  <a:lnTo>
                    <a:pt x="2418" y="2100"/>
                  </a:lnTo>
                  <a:lnTo>
                    <a:pt x="2412" y="2100"/>
                  </a:lnTo>
                  <a:lnTo>
                    <a:pt x="2410" y="2098"/>
                  </a:lnTo>
                  <a:lnTo>
                    <a:pt x="2410" y="2094"/>
                  </a:lnTo>
                  <a:lnTo>
                    <a:pt x="2410" y="2080"/>
                  </a:lnTo>
                  <a:lnTo>
                    <a:pt x="2410" y="2076"/>
                  </a:lnTo>
                  <a:lnTo>
                    <a:pt x="2408" y="2074"/>
                  </a:lnTo>
                  <a:lnTo>
                    <a:pt x="2400" y="2072"/>
                  </a:lnTo>
                  <a:lnTo>
                    <a:pt x="2398" y="2070"/>
                  </a:lnTo>
                  <a:lnTo>
                    <a:pt x="2398" y="2068"/>
                  </a:lnTo>
                  <a:lnTo>
                    <a:pt x="2404" y="2064"/>
                  </a:lnTo>
                  <a:lnTo>
                    <a:pt x="2408" y="2062"/>
                  </a:lnTo>
                  <a:lnTo>
                    <a:pt x="2408" y="2058"/>
                  </a:lnTo>
                  <a:lnTo>
                    <a:pt x="2408" y="2056"/>
                  </a:lnTo>
                  <a:lnTo>
                    <a:pt x="2404" y="2054"/>
                  </a:lnTo>
                  <a:lnTo>
                    <a:pt x="2400" y="2054"/>
                  </a:lnTo>
                  <a:lnTo>
                    <a:pt x="2396" y="2056"/>
                  </a:lnTo>
                  <a:lnTo>
                    <a:pt x="2388" y="2060"/>
                  </a:lnTo>
                  <a:lnTo>
                    <a:pt x="2380" y="2068"/>
                  </a:lnTo>
                  <a:lnTo>
                    <a:pt x="2376" y="2074"/>
                  </a:lnTo>
                  <a:lnTo>
                    <a:pt x="2374" y="2080"/>
                  </a:lnTo>
                  <a:lnTo>
                    <a:pt x="2374" y="2096"/>
                  </a:lnTo>
                  <a:lnTo>
                    <a:pt x="2372" y="2104"/>
                  </a:lnTo>
                  <a:lnTo>
                    <a:pt x="2370" y="2110"/>
                  </a:lnTo>
                  <a:lnTo>
                    <a:pt x="2366" y="2116"/>
                  </a:lnTo>
                  <a:lnTo>
                    <a:pt x="2358" y="2120"/>
                  </a:lnTo>
                  <a:lnTo>
                    <a:pt x="2352" y="2126"/>
                  </a:lnTo>
                  <a:lnTo>
                    <a:pt x="2346" y="2134"/>
                  </a:lnTo>
                  <a:lnTo>
                    <a:pt x="2336" y="2156"/>
                  </a:lnTo>
                  <a:lnTo>
                    <a:pt x="2324" y="2180"/>
                  </a:lnTo>
                  <a:lnTo>
                    <a:pt x="2318" y="2190"/>
                  </a:lnTo>
                  <a:lnTo>
                    <a:pt x="2310" y="2196"/>
                  </a:lnTo>
                  <a:lnTo>
                    <a:pt x="2298" y="2206"/>
                  </a:lnTo>
                  <a:lnTo>
                    <a:pt x="2286" y="2218"/>
                  </a:lnTo>
                  <a:lnTo>
                    <a:pt x="2274" y="2228"/>
                  </a:lnTo>
                  <a:lnTo>
                    <a:pt x="2270" y="2230"/>
                  </a:lnTo>
                  <a:lnTo>
                    <a:pt x="2264" y="2232"/>
                  </a:lnTo>
                  <a:lnTo>
                    <a:pt x="2260" y="2234"/>
                  </a:lnTo>
                  <a:lnTo>
                    <a:pt x="2256" y="2236"/>
                  </a:lnTo>
                  <a:lnTo>
                    <a:pt x="2250" y="2242"/>
                  </a:lnTo>
                  <a:lnTo>
                    <a:pt x="2246" y="2248"/>
                  </a:lnTo>
                  <a:lnTo>
                    <a:pt x="2242" y="2250"/>
                  </a:lnTo>
                  <a:lnTo>
                    <a:pt x="2236" y="2250"/>
                  </a:lnTo>
                  <a:lnTo>
                    <a:pt x="2228" y="2250"/>
                  </a:lnTo>
                  <a:lnTo>
                    <a:pt x="2222" y="2254"/>
                  </a:lnTo>
                  <a:lnTo>
                    <a:pt x="2216" y="2260"/>
                  </a:lnTo>
                  <a:lnTo>
                    <a:pt x="2210" y="2266"/>
                  </a:lnTo>
                  <a:lnTo>
                    <a:pt x="2200" y="2282"/>
                  </a:lnTo>
                  <a:lnTo>
                    <a:pt x="2186" y="2298"/>
                  </a:lnTo>
                  <a:lnTo>
                    <a:pt x="2174" y="2310"/>
                  </a:lnTo>
                  <a:lnTo>
                    <a:pt x="2162" y="2322"/>
                  </a:lnTo>
                  <a:lnTo>
                    <a:pt x="2160" y="2328"/>
                  </a:lnTo>
                  <a:lnTo>
                    <a:pt x="2156" y="2334"/>
                  </a:lnTo>
                  <a:lnTo>
                    <a:pt x="2156" y="2338"/>
                  </a:lnTo>
                  <a:lnTo>
                    <a:pt x="2158" y="2344"/>
                  </a:lnTo>
                  <a:lnTo>
                    <a:pt x="2160" y="2348"/>
                  </a:lnTo>
                  <a:lnTo>
                    <a:pt x="2158" y="2352"/>
                  </a:lnTo>
                  <a:lnTo>
                    <a:pt x="2152" y="2356"/>
                  </a:lnTo>
                  <a:lnTo>
                    <a:pt x="2146" y="2360"/>
                  </a:lnTo>
                  <a:lnTo>
                    <a:pt x="2146" y="2362"/>
                  </a:lnTo>
                  <a:lnTo>
                    <a:pt x="2146" y="2368"/>
                  </a:lnTo>
                  <a:lnTo>
                    <a:pt x="2152" y="2376"/>
                  </a:lnTo>
                  <a:lnTo>
                    <a:pt x="2162" y="2382"/>
                  </a:lnTo>
                  <a:lnTo>
                    <a:pt x="2168" y="2384"/>
                  </a:lnTo>
                  <a:lnTo>
                    <a:pt x="2172" y="2384"/>
                  </a:lnTo>
                  <a:lnTo>
                    <a:pt x="2178" y="2382"/>
                  </a:lnTo>
                  <a:lnTo>
                    <a:pt x="2184" y="2378"/>
                  </a:lnTo>
                  <a:lnTo>
                    <a:pt x="2190" y="2376"/>
                  </a:lnTo>
                  <a:lnTo>
                    <a:pt x="2192" y="2374"/>
                  </a:lnTo>
                  <a:lnTo>
                    <a:pt x="2194" y="2376"/>
                  </a:lnTo>
                  <a:lnTo>
                    <a:pt x="2196" y="2378"/>
                  </a:lnTo>
                  <a:lnTo>
                    <a:pt x="2200" y="2384"/>
                  </a:lnTo>
                  <a:lnTo>
                    <a:pt x="2202" y="2386"/>
                  </a:lnTo>
                  <a:lnTo>
                    <a:pt x="2208" y="2386"/>
                  </a:lnTo>
                  <a:lnTo>
                    <a:pt x="2212" y="2386"/>
                  </a:lnTo>
                  <a:lnTo>
                    <a:pt x="2216" y="2388"/>
                  </a:lnTo>
                  <a:lnTo>
                    <a:pt x="2218" y="2392"/>
                  </a:lnTo>
                  <a:lnTo>
                    <a:pt x="2218" y="2396"/>
                  </a:lnTo>
                  <a:lnTo>
                    <a:pt x="2220" y="2398"/>
                  </a:lnTo>
                  <a:lnTo>
                    <a:pt x="2224" y="2402"/>
                  </a:lnTo>
                  <a:lnTo>
                    <a:pt x="2232" y="2402"/>
                  </a:lnTo>
                  <a:lnTo>
                    <a:pt x="2248" y="2404"/>
                  </a:lnTo>
                  <a:lnTo>
                    <a:pt x="2256" y="2404"/>
                  </a:lnTo>
                  <a:lnTo>
                    <a:pt x="2262" y="2404"/>
                  </a:lnTo>
                  <a:lnTo>
                    <a:pt x="2268" y="2402"/>
                  </a:lnTo>
                  <a:lnTo>
                    <a:pt x="2276" y="2398"/>
                  </a:lnTo>
                  <a:lnTo>
                    <a:pt x="2282" y="2390"/>
                  </a:lnTo>
                  <a:lnTo>
                    <a:pt x="2288" y="2380"/>
                  </a:lnTo>
                  <a:lnTo>
                    <a:pt x="2296" y="2372"/>
                  </a:lnTo>
                  <a:lnTo>
                    <a:pt x="2302" y="2366"/>
                  </a:lnTo>
                  <a:lnTo>
                    <a:pt x="2308" y="2362"/>
                  </a:lnTo>
                  <a:lnTo>
                    <a:pt x="2314" y="2360"/>
                  </a:lnTo>
                  <a:lnTo>
                    <a:pt x="2320" y="2358"/>
                  </a:lnTo>
                  <a:lnTo>
                    <a:pt x="2320" y="2356"/>
                  </a:lnTo>
                  <a:lnTo>
                    <a:pt x="2318" y="2352"/>
                  </a:lnTo>
                  <a:lnTo>
                    <a:pt x="2318" y="2346"/>
                  </a:lnTo>
                  <a:lnTo>
                    <a:pt x="2318" y="2340"/>
                  </a:lnTo>
                  <a:lnTo>
                    <a:pt x="2324" y="2328"/>
                  </a:lnTo>
                  <a:lnTo>
                    <a:pt x="2332" y="2312"/>
                  </a:lnTo>
                  <a:lnTo>
                    <a:pt x="2336" y="2300"/>
                  </a:lnTo>
                  <a:lnTo>
                    <a:pt x="2336" y="2288"/>
                  </a:lnTo>
                  <a:lnTo>
                    <a:pt x="2340" y="2276"/>
                  </a:lnTo>
                  <a:lnTo>
                    <a:pt x="2346" y="2266"/>
                  </a:lnTo>
                  <a:lnTo>
                    <a:pt x="2354" y="2258"/>
                  </a:lnTo>
                  <a:lnTo>
                    <a:pt x="2364" y="2252"/>
                  </a:lnTo>
                  <a:lnTo>
                    <a:pt x="2376" y="2248"/>
                  </a:lnTo>
                  <a:lnTo>
                    <a:pt x="2386" y="2246"/>
                  </a:lnTo>
                  <a:lnTo>
                    <a:pt x="2394" y="2244"/>
                  </a:lnTo>
                  <a:lnTo>
                    <a:pt x="2400" y="2246"/>
                  </a:lnTo>
                  <a:lnTo>
                    <a:pt x="2406" y="2246"/>
                  </a:lnTo>
                  <a:lnTo>
                    <a:pt x="2410" y="2246"/>
                  </a:lnTo>
                  <a:lnTo>
                    <a:pt x="2414" y="2244"/>
                  </a:lnTo>
                  <a:lnTo>
                    <a:pt x="2416" y="2242"/>
                  </a:lnTo>
                  <a:lnTo>
                    <a:pt x="2418" y="2238"/>
                  </a:lnTo>
                  <a:lnTo>
                    <a:pt x="2418" y="2236"/>
                  </a:lnTo>
                  <a:lnTo>
                    <a:pt x="2416" y="2232"/>
                  </a:lnTo>
                  <a:lnTo>
                    <a:pt x="2410" y="2230"/>
                  </a:lnTo>
                  <a:lnTo>
                    <a:pt x="2404" y="2228"/>
                  </a:lnTo>
                  <a:lnTo>
                    <a:pt x="2402" y="2224"/>
                  </a:lnTo>
                  <a:lnTo>
                    <a:pt x="2400" y="2218"/>
                  </a:lnTo>
                  <a:lnTo>
                    <a:pt x="2400" y="2214"/>
                  </a:lnTo>
                  <a:lnTo>
                    <a:pt x="2400" y="2208"/>
                  </a:lnTo>
                  <a:lnTo>
                    <a:pt x="2402" y="2204"/>
                  </a:lnTo>
                  <a:lnTo>
                    <a:pt x="2406" y="2200"/>
                  </a:lnTo>
                  <a:lnTo>
                    <a:pt x="2410" y="2198"/>
                  </a:lnTo>
                  <a:lnTo>
                    <a:pt x="2416" y="2196"/>
                  </a:lnTo>
                  <a:lnTo>
                    <a:pt x="2420" y="2192"/>
                  </a:lnTo>
                  <a:lnTo>
                    <a:pt x="2430" y="2178"/>
                  </a:lnTo>
                  <a:lnTo>
                    <a:pt x="2440" y="2160"/>
                  </a:lnTo>
                  <a:lnTo>
                    <a:pt x="2454" y="2138"/>
                  </a:lnTo>
                  <a:lnTo>
                    <a:pt x="2460" y="2130"/>
                  </a:lnTo>
                  <a:lnTo>
                    <a:pt x="2462" y="2124"/>
                  </a:lnTo>
                  <a:lnTo>
                    <a:pt x="2462" y="2120"/>
                  </a:lnTo>
                  <a:lnTo>
                    <a:pt x="2460" y="2118"/>
                  </a:lnTo>
                  <a:lnTo>
                    <a:pt x="2456" y="2116"/>
                  </a:lnTo>
                  <a:lnTo>
                    <a:pt x="2454" y="2114"/>
                  </a:lnTo>
                  <a:lnTo>
                    <a:pt x="2454" y="2110"/>
                  </a:lnTo>
                  <a:lnTo>
                    <a:pt x="2456" y="2102"/>
                  </a:lnTo>
                  <a:close/>
                  <a:moveTo>
                    <a:pt x="2684" y="808"/>
                  </a:moveTo>
                  <a:lnTo>
                    <a:pt x="2684" y="808"/>
                  </a:lnTo>
                  <a:lnTo>
                    <a:pt x="2680" y="812"/>
                  </a:lnTo>
                  <a:lnTo>
                    <a:pt x="2678" y="810"/>
                  </a:lnTo>
                  <a:lnTo>
                    <a:pt x="2682" y="802"/>
                  </a:lnTo>
                  <a:lnTo>
                    <a:pt x="2688" y="794"/>
                  </a:lnTo>
                  <a:lnTo>
                    <a:pt x="2690" y="792"/>
                  </a:lnTo>
                  <a:lnTo>
                    <a:pt x="2690" y="790"/>
                  </a:lnTo>
                  <a:lnTo>
                    <a:pt x="2688" y="788"/>
                  </a:lnTo>
                  <a:lnTo>
                    <a:pt x="2684" y="790"/>
                  </a:lnTo>
                  <a:lnTo>
                    <a:pt x="2676" y="794"/>
                  </a:lnTo>
                  <a:lnTo>
                    <a:pt x="2664" y="800"/>
                  </a:lnTo>
                  <a:lnTo>
                    <a:pt x="2658" y="804"/>
                  </a:lnTo>
                  <a:lnTo>
                    <a:pt x="2652" y="806"/>
                  </a:lnTo>
                  <a:lnTo>
                    <a:pt x="2648" y="806"/>
                  </a:lnTo>
                  <a:lnTo>
                    <a:pt x="2646" y="812"/>
                  </a:lnTo>
                  <a:lnTo>
                    <a:pt x="2644" y="814"/>
                  </a:lnTo>
                  <a:lnTo>
                    <a:pt x="2642" y="816"/>
                  </a:lnTo>
                  <a:lnTo>
                    <a:pt x="2636" y="814"/>
                  </a:lnTo>
                  <a:lnTo>
                    <a:pt x="2634" y="814"/>
                  </a:lnTo>
                  <a:lnTo>
                    <a:pt x="2634" y="816"/>
                  </a:lnTo>
                  <a:lnTo>
                    <a:pt x="2636" y="826"/>
                  </a:lnTo>
                  <a:lnTo>
                    <a:pt x="2640" y="832"/>
                  </a:lnTo>
                  <a:lnTo>
                    <a:pt x="2642" y="832"/>
                  </a:lnTo>
                  <a:lnTo>
                    <a:pt x="2656" y="822"/>
                  </a:lnTo>
                  <a:lnTo>
                    <a:pt x="2660" y="820"/>
                  </a:lnTo>
                  <a:lnTo>
                    <a:pt x="2662" y="820"/>
                  </a:lnTo>
                  <a:lnTo>
                    <a:pt x="2664" y="820"/>
                  </a:lnTo>
                  <a:lnTo>
                    <a:pt x="2666" y="822"/>
                  </a:lnTo>
                  <a:lnTo>
                    <a:pt x="2666" y="824"/>
                  </a:lnTo>
                  <a:lnTo>
                    <a:pt x="2668" y="824"/>
                  </a:lnTo>
                  <a:lnTo>
                    <a:pt x="2670" y="824"/>
                  </a:lnTo>
                  <a:lnTo>
                    <a:pt x="2678" y="820"/>
                  </a:lnTo>
                  <a:lnTo>
                    <a:pt x="2684" y="820"/>
                  </a:lnTo>
                  <a:lnTo>
                    <a:pt x="2690" y="820"/>
                  </a:lnTo>
                  <a:lnTo>
                    <a:pt x="2688" y="816"/>
                  </a:lnTo>
                  <a:lnTo>
                    <a:pt x="2688" y="810"/>
                  </a:lnTo>
                  <a:lnTo>
                    <a:pt x="2688" y="806"/>
                  </a:lnTo>
                  <a:lnTo>
                    <a:pt x="2684" y="808"/>
                  </a:lnTo>
                  <a:close/>
                  <a:moveTo>
                    <a:pt x="2600" y="1904"/>
                  </a:moveTo>
                  <a:lnTo>
                    <a:pt x="2600" y="1904"/>
                  </a:lnTo>
                  <a:lnTo>
                    <a:pt x="2596" y="1910"/>
                  </a:lnTo>
                  <a:lnTo>
                    <a:pt x="2592" y="1916"/>
                  </a:lnTo>
                  <a:lnTo>
                    <a:pt x="2586" y="1918"/>
                  </a:lnTo>
                  <a:lnTo>
                    <a:pt x="2580" y="1918"/>
                  </a:lnTo>
                  <a:lnTo>
                    <a:pt x="2574" y="1918"/>
                  </a:lnTo>
                  <a:lnTo>
                    <a:pt x="2566" y="1914"/>
                  </a:lnTo>
                  <a:lnTo>
                    <a:pt x="2548" y="1906"/>
                  </a:lnTo>
                  <a:lnTo>
                    <a:pt x="2540" y="1900"/>
                  </a:lnTo>
                  <a:lnTo>
                    <a:pt x="2534" y="1892"/>
                  </a:lnTo>
                  <a:lnTo>
                    <a:pt x="2530" y="1884"/>
                  </a:lnTo>
                  <a:lnTo>
                    <a:pt x="2528" y="1876"/>
                  </a:lnTo>
                  <a:lnTo>
                    <a:pt x="2522" y="1856"/>
                  </a:lnTo>
                  <a:lnTo>
                    <a:pt x="2518" y="1848"/>
                  </a:lnTo>
                  <a:lnTo>
                    <a:pt x="2514" y="1840"/>
                  </a:lnTo>
                  <a:lnTo>
                    <a:pt x="2508" y="1834"/>
                  </a:lnTo>
                  <a:lnTo>
                    <a:pt x="2504" y="1832"/>
                  </a:lnTo>
                  <a:lnTo>
                    <a:pt x="2504" y="1834"/>
                  </a:lnTo>
                  <a:lnTo>
                    <a:pt x="2504" y="1838"/>
                  </a:lnTo>
                  <a:lnTo>
                    <a:pt x="2506" y="1850"/>
                  </a:lnTo>
                  <a:lnTo>
                    <a:pt x="2512" y="1868"/>
                  </a:lnTo>
                  <a:lnTo>
                    <a:pt x="2514" y="1874"/>
                  </a:lnTo>
                  <a:lnTo>
                    <a:pt x="2512" y="1876"/>
                  </a:lnTo>
                  <a:lnTo>
                    <a:pt x="2506" y="1874"/>
                  </a:lnTo>
                  <a:lnTo>
                    <a:pt x="2498" y="1868"/>
                  </a:lnTo>
                  <a:lnTo>
                    <a:pt x="2490" y="1862"/>
                  </a:lnTo>
                  <a:lnTo>
                    <a:pt x="2484" y="1854"/>
                  </a:lnTo>
                  <a:lnTo>
                    <a:pt x="2482" y="1844"/>
                  </a:lnTo>
                  <a:lnTo>
                    <a:pt x="2482" y="1836"/>
                  </a:lnTo>
                  <a:lnTo>
                    <a:pt x="2482" y="1830"/>
                  </a:lnTo>
                  <a:lnTo>
                    <a:pt x="2482" y="1826"/>
                  </a:lnTo>
                  <a:lnTo>
                    <a:pt x="2478" y="1818"/>
                  </a:lnTo>
                  <a:lnTo>
                    <a:pt x="2474" y="1810"/>
                  </a:lnTo>
                  <a:lnTo>
                    <a:pt x="2472" y="1806"/>
                  </a:lnTo>
                  <a:lnTo>
                    <a:pt x="2472" y="1802"/>
                  </a:lnTo>
                  <a:lnTo>
                    <a:pt x="2472" y="1792"/>
                  </a:lnTo>
                  <a:lnTo>
                    <a:pt x="2470" y="1786"/>
                  </a:lnTo>
                  <a:lnTo>
                    <a:pt x="2466" y="1780"/>
                  </a:lnTo>
                  <a:lnTo>
                    <a:pt x="2462" y="1770"/>
                  </a:lnTo>
                  <a:lnTo>
                    <a:pt x="2454" y="1762"/>
                  </a:lnTo>
                  <a:lnTo>
                    <a:pt x="2448" y="1758"/>
                  </a:lnTo>
                  <a:lnTo>
                    <a:pt x="2440" y="1754"/>
                  </a:lnTo>
                  <a:lnTo>
                    <a:pt x="2428" y="1752"/>
                  </a:lnTo>
                  <a:lnTo>
                    <a:pt x="2424" y="1750"/>
                  </a:lnTo>
                  <a:lnTo>
                    <a:pt x="2422" y="1748"/>
                  </a:lnTo>
                  <a:lnTo>
                    <a:pt x="2418" y="1738"/>
                  </a:lnTo>
                  <a:lnTo>
                    <a:pt x="2412" y="1730"/>
                  </a:lnTo>
                  <a:lnTo>
                    <a:pt x="2408" y="1726"/>
                  </a:lnTo>
                  <a:lnTo>
                    <a:pt x="2402" y="1726"/>
                  </a:lnTo>
                  <a:lnTo>
                    <a:pt x="2394" y="1726"/>
                  </a:lnTo>
                  <a:lnTo>
                    <a:pt x="2394" y="1728"/>
                  </a:lnTo>
                  <a:lnTo>
                    <a:pt x="2394" y="1730"/>
                  </a:lnTo>
                  <a:lnTo>
                    <a:pt x="2400" y="1736"/>
                  </a:lnTo>
                  <a:lnTo>
                    <a:pt x="2410" y="1748"/>
                  </a:lnTo>
                  <a:lnTo>
                    <a:pt x="2414" y="1754"/>
                  </a:lnTo>
                  <a:lnTo>
                    <a:pt x="2416" y="1758"/>
                  </a:lnTo>
                  <a:lnTo>
                    <a:pt x="2416" y="1762"/>
                  </a:lnTo>
                  <a:lnTo>
                    <a:pt x="2416" y="1764"/>
                  </a:lnTo>
                  <a:lnTo>
                    <a:pt x="2414" y="1768"/>
                  </a:lnTo>
                  <a:lnTo>
                    <a:pt x="2420" y="1776"/>
                  </a:lnTo>
                  <a:lnTo>
                    <a:pt x="2426" y="1784"/>
                  </a:lnTo>
                  <a:lnTo>
                    <a:pt x="2430" y="1794"/>
                  </a:lnTo>
                  <a:lnTo>
                    <a:pt x="2440" y="1814"/>
                  </a:lnTo>
                  <a:lnTo>
                    <a:pt x="2444" y="1822"/>
                  </a:lnTo>
                  <a:lnTo>
                    <a:pt x="2448" y="1828"/>
                  </a:lnTo>
                  <a:lnTo>
                    <a:pt x="2452" y="1830"/>
                  </a:lnTo>
                  <a:lnTo>
                    <a:pt x="2454" y="1826"/>
                  </a:lnTo>
                  <a:lnTo>
                    <a:pt x="2456" y="1822"/>
                  </a:lnTo>
                  <a:lnTo>
                    <a:pt x="2460" y="1822"/>
                  </a:lnTo>
                  <a:lnTo>
                    <a:pt x="2464" y="1830"/>
                  </a:lnTo>
                  <a:lnTo>
                    <a:pt x="2466" y="1840"/>
                  </a:lnTo>
                  <a:lnTo>
                    <a:pt x="2466" y="1842"/>
                  </a:lnTo>
                  <a:lnTo>
                    <a:pt x="2464" y="1842"/>
                  </a:lnTo>
                  <a:lnTo>
                    <a:pt x="2458" y="1838"/>
                  </a:lnTo>
                  <a:lnTo>
                    <a:pt x="2458" y="1842"/>
                  </a:lnTo>
                  <a:lnTo>
                    <a:pt x="2474" y="1878"/>
                  </a:lnTo>
                  <a:lnTo>
                    <a:pt x="2480" y="1892"/>
                  </a:lnTo>
                  <a:lnTo>
                    <a:pt x="2482" y="1902"/>
                  </a:lnTo>
                  <a:lnTo>
                    <a:pt x="2482" y="1910"/>
                  </a:lnTo>
                  <a:lnTo>
                    <a:pt x="2482" y="1916"/>
                  </a:lnTo>
                  <a:lnTo>
                    <a:pt x="2478" y="1928"/>
                  </a:lnTo>
                  <a:lnTo>
                    <a:pt x="2476" y="1936"/>
                  </a:lnTo>
                  <a:lnTo>
                    <a:pt x="2476" y="1946"/>
                  </a:lnTo>
                  <a:lnTo>
                    <a:pt x="2476" y="1954"/>
                  </a:lnTo>
                  <a:lnTo>
                    <a:pt x="2472" y="1962"/>
                  </a:lnTo>
                  <a:lnTo>
                    <a:pt x="2466" y="1968"/>
                  </a:lnTo>
                  <a:lnTo>
                    <a:pt x="2460" y="1972"/>
                  </a:lnTo>
                  <a:lnTo>
                    <a:pt x="2446" y="1980"/>
                  </a:lnTo>
                  <a:lnTo>
                    <a:pt x="2442" y="1984"/>
                  </a:lnTo>
                  <a:lnTo>
                    <a:pt x="2440" y="1988"/>
                  </a:lnTo>
                  <a:lnTo>
                    <a:pt x="2440" y="1994"/>
                  </a:lnTo>
                  <a:lnTo>
                    <a:pt x="2444" y="2000"/>
                  </a:lnTo>
                  <a:lnTo>
                    <a:pt x="2456" y="2010"/>
                  </a:lnTo>
                  <a:lnTo>
                    <a:pt x="2474" y="2020"/>
                  </a:lnTo>
                  <a:lnTo>
                    <a:pt x="2488" y="2028"/>
                  </a:lnTo>
                  <a:lnTo>
                    <a:pt x="2494" y="2032"/>
                  </a:lnTo>
                  <a:lnTo>
                    <a:pt x="2496" y="2040"/>
                  </a:lnTo>
                  <a:lnTo>
                    <a:pt x="2498" y="2048"/>
                  </a:lnTo>
                  <a:lnTo>
                    <a:pt x="2496" y="2058"/>
                  </a:lnTo>
                  <a:lnTo>
                    <a:pt x="2492" y="2076"/>
                  </a:lnTo>
                  <a:lnTo>
                    <a:pt x="2488" y="2082"/>
                  </a:lnTo>
                  <a:lnTo>
                    <a:pt x="2484" y="2088"/>
                  </a:lnTo>
                  <a:lnTo>
                    <a:pt x="2478" y="2092"/>
                  </a:lnTo>
                  <a:lnTo>
                    <a:pt x="2474" y="2098"/>
                  </a:lnTo>
                  <a:lnTo>
                    <a:pt x="2474" y="2100"/>
                  </a:lnTo>
                  <a:lnTo>
                    <a:pt x="2476" y="2100"/>
                  </a:lnTo>
                  <a:lnTo>
                    <a:pt x="2488" y="2106"/>
                  </a:lnTo>
                  <a:lnTo>
                    <a:pt x="2492" y="2108"/>
                  </a:lnTo>
                  <a:lnTo>
                    <a:pt x="2494" y="2110"/>
                  </a:lnTo>
                  <a:lnTo>
                    <a:pt x="2498" y="2116"/>
                  </a:lnTo>
                  <a:lnTo>
                    <a:pt x="2498" y="2120"/>
                  </a:lnTo>
                  <a:lnTo>
                    <a:pt x="2502" y="2120"/>
                  </a:lnTo>
                  <a:lnTo>
                    <a:pt x="2506" y="2118"/>
                  </a:lnTo>
                  <a:lnTo>
                    <a:pt x="2512" y="2114"/>
                  </a:lnTo>
                  <a:lnTo>
                    <a:pt x="2520" y="2108"/>
                  </a:lnTo>
                  <a:lnTo>
                    <a:pt x="2530" y="2094"/>
                  </a:lnTo>
                  <a:lnTo>
                    <a:pt x="2552" y="2062"/>
                  </a:lnTo>
                  <a:lnTo>
                    <a:pt x="2560" y="2044"/>
                  </a:lnTo>
                  <a:lnTo>
                    <a:pt x="2568" y="2028"/>
                  </a:lnTo>
                  <a:lnTo>
                    <a:pt x="2570" y="2016"/>
                  </a:lnTo>
                  <a:lnTo>
                    <a:pt x="2570" y="2010"/>
                  </a:lnTo>
                  <a:lnTo>
                    <a:pt x="2568" y="2006"/>
                  </a:lnTo>
                  <a:lnTo>
                    <a:pt x="2566" y="2002"/>
                  </a:lnTo>
                  <a:lnTo>
                    <a:pt x="2568" y="1998"/>
                  </a:lnTo>
                  <a:lnTo>
                    <a:pt x="2570" y="1992"/>
                  </a:lnTo>
                  <a:lnTo>
                    <a:pt x="2574" y="1986"/>
                  </a:lnTo>
                  <a:lnTo>
                    <a:pt x="2580" y="1982"/>
                  </a:lnTo>
                  <a:lnTo>
                    <a:pt x="2586" y="1980"/>
                  </a:lnTo>
                  <a:lnTo>
                    <a:pt x="2594" y="1982"/>
                  </a:lnTo>
                  <a:lnTo>
                    <a:pt x="2602" y="1986"/>
                  </a:lnTo>
                  <a:lnTo>
                    <a:pt x="2608" y="1990"/>
                  </a:lnTo>
                  <a:lnTo>
                    <a:pt x="2610" y="1990"/>
                  </a:lnTo>
                  <a:lnTo>
                    <a:pt x="2612" y="1988"/>
                  </a:lnTo>
                  <a:lnTo>
                    <a:pt x="2612" y="1984"/>
                  </a:lnTo>
                  <a:lnTo>
                    <a:pt x="2610" y="1978"/>
                  </a:lnTo>
                  <a:lnTo>
                    <a:pt x="2608" y="1970"/>
                  </a:lnTo>
                  <a:lnTo>
                    <a:pt x="2608" y="1964"/>
                  </a:lnTo>
                  <a:lnTo>
                    <a:pt x="2610" y="1958"/>
                  </a:lnTo>
                  <a:lnTo>
                    <a:pt x="2612" y="1956"/>
                  </a:lnTo>
                  <a:lnTo>
                    <a:pt x="2614" y="1954"/>
                  </a:lnTo>
                  <a:lnTo>
                    <a:pt x="2620" y="1952"/>
                  </a:lnTo>
                  <a:lnTo>
                    <a:pt x="2624" y="1948"/>
                  </a:lnTo>
                  <a:lnTo>
                    <a:pt x="2626" y="1942"/>
                  </a:lnTo>
                  <a:lnTo>
                    <a:pt x="2626" y="1934"/>
                  </a:lnTo>
                  <a:lnTo>
                    <a:pt x="2628" y="1920"/>
                  </a:lnTo>
                  <a:lnTo>
                    <a:pt x="2628" y="1912"/>
                  </a:lnTo>
                  <a:lnTo>
                    <a:pt x="2630" y="1908"/>
                  </a:lnTo>
                  <a:lnTo>
                    <a:pt x="2632" y="1904"/>
                  </a:lnTo>
                  <a:lnTo>
                    <a:pt x="2630" y="1900"/>
                  </a:lnTo>
                  <a:lnTo>
                    <a:pt x="2626" y="1896"/>
                  </a:lnTo>
                  <a:lnTo>
                    <a:pt x="2620" y="1894"/>
                  </a:lnTo>
                  <a:lnTo>
                    <a:pt x="2614" y="1894"/>
                  </a:lnTo>
                  <a:lnTo>
                    <a:pt x="2608" y="1896"/>
                  </a:lnTo>
                  <a:lnTo>
                    <a:pt x="2604" y="1900"/>
                  </a:lnTo>
                  <a:lnTo>
                    <a:pt x="2600" y="1904"/>
                  </a:lnTo>
                  <a:close/>
                  <a:moveTo>
                    <a:pt x="2636" y="868"/>
                  </a:moveTo>
                  <a:lnTo>
                    <a:pt x="2636" y="868"/>
                  </a:lnTo>
                  <a:lnTo>
                    <a:pt x="2636" y="864"/>
                  </a:lnTo>
                  <a:lnTo>
                    <a:pt x="2634" y="860"/>
                  </a:lnTo>
                  <a:lnTo>
                    <a:pt x="2630" y="856"/>
                  </a:lnTo>
                  <a:lnTo>
                    <a:pt x="2626" y="854"/>
                  </a:lnTo>
                  <a:lnTo>
                    <a:pt x="2616" y="850"/>
                  </a:lnTo>
                  <a:lnTo>
                    <a:pt x="2606" y="852"/>
                  </a:lnTo>
                  <a:lnTo>
                    <a:pt x="2596" y="858"/>
                  </a:lnTo>
                  <a:lnTo>
                    <a:pt x="2588" y="864"/>
                  </a:lnTo>
                  <a:lnTo>
                    <a:pt x="2582" y="870"/>
                  </a:lnTo>
                  <a:lnTo>
                    <a:pt x="2580" y="876"/>
                  </a:lnTo>
                  <a:lnTo>
                    <a:pt x="2580" y="880"/>
                  </a:lnTo>
                  <a:lnTo>
                    <a:pt x="2580" y="882"/>
                  </a:lnTo>
                  <a:lnTo>
                    <a:pt x="2582" y="886"/>
                  </a:lnTo>
                  <a:lnTo>
                    <a:pt x="2586" y="888"/>
                  </a:lnTo>
                  <a:lnTo>
                    <a:pt x="2600" y="892"/>
                  </a:lnTo>
                  <a:lnTo>
                    <a:pt x="2610" y="896"/>
                  </a:lnTo>
                  <a:lnTo>
                    <a:pt x="2616" y="894"/>
                  </a:lnTo>
                  <a:lnTo>
                    <a:pt x="2620" y="890"/>
                  </a:lnTo>
                  <a:lnTo>
                    <a:pt x="2624" y="888"/>
                  </a:lnTo>
                  <a:lnTo>
                    <a:pt x="2626" y="886"/>
                  </a:lnTo>
                  <a:lnTo>
                    <a:pt x="2630" y="888"/>
                  </a:lnTo>
                  <a:lnTo>
                    <a:pt x="2636" y="890"/>
                  </a:lnTo>
                  <a:lnTo>
                    <a:pt x="2638" y="890"/>
                  </a:lnTo>
                  <a:lnTo>
                    <a:pt x="2640" y="888"/>
                  </a:lnTo>
                  <a:lnTo>
                    <a:pt x="2642" y="886"/>
                  </a:lnTo>
                  <a:lnTo>
                    <a:pt x="2640" y="882"/>
                  </a:lnTo>
                  <a:lnTo>
                    <a:pt x="2636" y="876"/>
                  </a:lnTo>
                  <a:lnTo>
                    <a:pt x="2636" y="872"/>
                  </a:lnTo>
                  <a:lnTo>
                    <a:pt x="2636" y="868"/>
                  </a:lnTo>
                  <a:close/>
                  <a:moveTo>
                    <a:pt x="2260" y="930"/>
                  </a:moveTo>
                  <a:lnTo>
                    <a:pt x="2260" y="930"/>
                  </a:lnTo>
                  <a:lnTo>
                    <a:pt x="2260" y="928"/>
                  </a:lnTo>
                  <a:lnTo>
                    <a:pt x="2262" y="924"/>
                  </a:lnTo>
                  <a:lnTo>
                    <a:pt x="2258" y="918"/>
                  </a:lnTo>
                  <a:lnTo>
                    <a:pt x="2254" y="912"/>
                  </a:lnTo>
                  <a:lnTo>
                    <a:pt x="2252" y="912"/>
                  </a:lnTo>
                  <a:lnTo>
                    <a:pt x="2248" y="914"/>
                  </a:lnTo>
                  <a:lnTo>
                    <a:pt x="2248" y="918"/>
                  </a:lnTo>
                  <a:lnTo>
                    <a:pt x="2248" y="920"/>
                  </a:lnTo>
                  <a:lnTo>
                    <a:pt x="2250" y="926"/>
                  </a:lnTo>
                  <a:lnTo>
                    <a:pt x="2256" y="930"/>
                  </a:lnTo>
                  <a:lnTo>
                    <a:pt x="2258" y="930"/>
                  </a:lnTo>
                  <a:lnTo>
                    <a:pt x="2260" y="930"/>
                  </a:lnTo>
                  <a:close/>
                  <a:moveTo>
                    <a:pt x="2258" y="948"/>
                  </a:moveTo>
                  <a:lnTo>
                    <a:pt x="2258" y="948"/>
                  </a:lnTo>
                  <a:lnTo>
                    <a:pt x="2256" y="950"/>
                  </a:lnTo>
                  <a:lnTo>
                    <a:pt x="2256" y="954"/>
                  </a:lnTo>
                  <a:lnTo>
                    <a:pt x="2258" y="960"/>
                  </a:lnTo>
                  <a:lnTo>
                    <a:pt x="2262" y="964"/>
                  </a:lnTo>
                  <a:lnTo>
                    <a:pt x="2266" y="966"/>
                  </a:lnTo>
                  <a:lnTo>
                    <a:pt x="2268" y="964"/>
                  </a:lnTo>
                  <a:lnTo>
                    <a:pt x="2268" y="962"/>
                  </a:lnTo>
                  <a:lnTo>
                    <a:pt x="2266" y="954"/>
                  </a:lnTo>
                  <a:lnTo>
                    <a:pt x="2262" y="948"/>
                  </a:lnTo>
                  <a:lnTo>
                    <a:pt x="2260" y="948"/>
                  </a:lnTo>
                  <a:lnTo>
                    <a:pt x="2258" y="948"/>
                  </a:lnTo>
                  <a:close/>
                  <a:moveTo>
                    <a:pt x="1490" y="460"/>
                  </a:moveTo>
                  <a:lnTo>
                    <a:pt x="1490" y="460"/>
                  </a:lnTo>
                  <a:lnTo>
                    <a:pt x="1492" y="462"/>
                  </a:lnTo>
                  <a:lnTo>
                    <a:pt x="1494" y="464"/>
                  </a:lnTo>
                  <a:lnTo>
                    <a:pt x="1496" y="462"/>
                  </a:lnTo>
                  <a:lnTo>
                    <a:pt x="1496" y="460"/>
                  </a:lnTo>
                  <a:lnTo>
                    <a:pt x="1496" y="454"/>
                  </a:lnTo>
                  <a:lnTo>
                    <a:pt x="1494" y="448"/>
                  </a:lnTo>
                  <a:lnTo>
                    <a:pt x="1490" y="446"/>
                  </a:lnTo>
                  <a:lnTo>
                    <a:pt x="1486" y="448"/>
                  </a:lnTo>
                  <a:lnTo>
                    <a:pt x="1486" y="452"/>
                  </a:lnTo>
                  <a:lnTo>
                    <a:pt x="1490" y="460"/>
                  </a:lnTo>
                  <a:close/>
                  <a:moveTo>
                    <a:pt x="1532" y="492"/>
                  </a:moveTo>
                  <a:lnTo>
                    <a:pt x="1532" y="492"/>
                  </a:lnTo>
                  <a:lnTo>
                    <a:pt x="1534" y="486"/>
                  </a:lnTo>
                  <a:lnTo>
                    <a:pt x="1534" y="482"/>
                  </a:lnTo>
                  <a:lnTo>
                    <a:pt x="1532" y="482"/>
                  </a:lnTo>
                  <a:lnTo>
                    <a:pt x="1530" y="482"/>
                  </a:lnTo>
                  <a:lnTo>
                    <a:pt x="1528" y="484"/>
                  </a:lnTo>
                  <a:lnTo>
                    <a:pt x="1526" y="484"/>
                  </a:lnTo>
                  <a:lnTo>
                    <a:pt x="1522" y="480"/>
                  </a:lnTo>
                  <a:lnTo>
                    <a:pt x="1518" y="478"/>
                  </a:lnTo>
                  <a:lnTo>
                    <a:pt x="1516" y="478"/>
                  </a:lnTo>
                  <a:lnTo>
                    <a:pt x="1518" y="486"/>
                  </a:lnTo>
                  <a:lnTo>
                    <a:pt x="1522" y="492"/>
                  </a:lnTo>
                  <a:lnTo>
                    <a:pt x="1528" y="496"/>
                  </a:lnTo>
                  <a:lnTo>
                    <a:pt x="1532" y="496"/>
                  </a:lnTo>
                  <a:lnTo>
                    <a:pt x="1532" y="492"/>
                  </a:lnTo>
                  <a:close/>
                  <a:moveTo>
                    <a:pt x="1520" y="466"/>
                  </a:moveTo>
                  <a:lnTo>
                    <a:pt x="1520" y="466"/>
                  </a:lnTo>
                  <a:lnTo>
                    <a:pt x="1516" y="458"/>
                  </a:lnTo>
                  <a:lnTo>
                    <a:pt x="1512" y="454"/>
                  </a:lnTo>
                  <a:lnTo>
                    <a:pt x="1508" y="454"/>
                  </a:lnTo>
                  <a:lnTo>
                    <a:pt x="1506" y="454"/>
                  </a:lnTo>
                  <a:lnTo>
                    <a:pt x="1504" y="456"/>
                  </a:lnTo>
                  <a:lnTo>
                    <a:pt x="1502" y="460"/>
                  </a:lnTo>
                  <a:lnTo>
                    <a:pt x="1500" y="468"/>
                  </a:lnTo>
                  <a:lnTo>
                    <a:pt x="1500" y="470"/>
                  </a:lnTo>
                  <a:lnTo>
                    <a:pt x="1504" y="470"/>
                  </a:lnTo>
                  <a:lnTo>
                    <a:pt x="1514" y="472"/>
                  </a:lnTo>
                  <a:lnTo>
                    <a:pt x="1518" y="470"/>
                  </a:lnTo>
                  <a:lnTo>
                    <a:pt x="1520" y="466"/>
                  </a:lnTo>
                  <a:close/>
                  <a:moveTo>
                    <a:pt x="1400" y="268"/>
                  </a:moveTo>
                  <a:lnTo>
                    <a:pt x="1400" y="268"/>
                  </a:lnTo>
                  <a:lnTo>
                    <a:pt x="1394" y="264"/>
                  </a:lnTo>
                  <a:lnTo>
                    <a:pt x="1392" y="264"/>
                  </a:lnTo>
                  <a:lnTo>
                    <a:pt x="1390" y="266"/>
                  </a:lnTo>
                  <a:lnTo>
                    <a:pt x="1392" y="272"/>
                  </a:lnTo>
                  <a:lnTo>
                    <a:pt x="1396" y="280"/>
                  </a:lnTo>
                  <a:lnTo>
                    <a:pt x="1398" y="282"/>
                  </a:lnTo>
                  <a:lnTo>
                    <a:pt x="1400" y="284"/>
                  </a:lnTo>
                  <a:lnTo>
                    <a:pt x="1402" y="282"/>
                  </a:lnTo>
                  <a:lnTo>
                    <a:pt x="1404" y="280"/>
                  </a:lnTo>
                  <a:lnTo>
                    <a:pt x="1404" y="274"/>
                  </a:lnTo>
                  <a:lnTo>
                    <a:pt x="1402" y="272"/>
                  </a:lnTo>
                  <a:lnTo>
                    <a:pt x="1400" y="268"/>
                  </a:lnTo>
                  <a:close/>
                  <a:moveTo>
                    <a:pt x="1360" y="254"/>
                  </a:moveTo>
                  <a:lnTo>
                    <a:pt x="1360" y="254"/>
                  </a:lnTo>
                  <a:lnTo>
                    <a:pt x="1360" y="256"/>
                  </a:lnTo>
                  <a:lnTo>
                    <a:pt x="1360" y="260"/>
                  </a:lnTo>
                  <a:lnTo>
                    <a:pt x="1362" y="264"/>
                  </a:lnTo>
                  <a:lnTo>
                    <a:pt x="1368" y="266"/>
                  </a:lnTo>
                  <a:lnTo>
                    <a:pt x="1372" y="264"/>
                  </a:lnTo>
                  <a:lnTo>
                    <a:pt x="1372" y="262"/>
                  </a:lnTo>
                  <a:lnTo>
                    <a:pt x="1372" y="260"/>
                  </a:lnTo>
                  <a:lnTo>
                    <a:pt x="1370" y="254"/>
                  </a:lnTo>
                  <a:lnTo>
                    <a:pt x="1366" y="252"/>
                  </a:lnTo>
                  <a:lnTo>
                    <a:pt x="1364" y="252"/>
                  </a:lnTo>
                  <a:lnTo>
                    <a:pt x="1360" y="254"/>
                  </a:lnTo>
                  <a:close/>
                  <a:moveTo>
                    <a:pt x="1320" y="218"/>
                  </a:moveTo>
                  <a:lnTo>
                    <a:pt x="1320" y="218"/>
                  </a:lnTo>
                  <a:lnTo>
                    <a:pt x="1318" y="216"/>
                  </a:lnTo>
                  <a:lnTo>
                    <a:pt x="1316" y="218"/>
                  </a:lnTo>
                  <a:lnTo>
                    <a:pt x="1314" y="220"/>
                  </a:lnTo>
                  <a:lnTo>
                    <a:pt x="1314" y="226"/>
                  </a:lnTo>
                  <a:lnTo>
                    <a:pt x="1316" y="232"/>
                  </a:lnTo>
                  <a:lnTo>
                    <a:pt x="1318" y="232"/>
                  </a:lnTo>
                  <a:lnTo>
                    <a:pt x="1320" y="232"/>
                  </a:lnTo>
                  <a:lnTo>
                    <a:pt x="1324" y="228"/>
                  </a:lnTo>
                  <a:lnTo>
                    <a:pt x="1324" y="224"/>
                  </a:lnTo>
                  <a:lnTo>
                    <a:pt x="1324" y="220"/>
                  </a:lnTo>
                  <a:lnTo>
                    <a:pt x="1320" y="218"/>
                  </a:lnTo>
                  <a:close/>
                  <a:moveTo>
                    <a:pt x="1360" y="106"/>
                  </a:moveTo>
                  <a:lnTo>
                    <a:pt x="1360" y="106"/>
                  </a:lnTo>
                  <a:lnTo>
                    <a:pt x="1370" y="106"/>
                  </a:lnTo>
                  <a:lnTo>
                    <a:pt x="1376" y="102"/>
                  </a:lnTo>
                  <a:lnTo>
                    <a:pt x="1376" y="100"/>
                  </a:lnTo>
                  <a:lnTo>
                    <a:pt x="1376" y="98"/>
                  </a:lnTo>
                  <a:lnTo>
                    <a:pt x="1374" y="98"/>
                  </a:lnTo>
                  <a:lnTo>
                    <a:pt x="1370" y="96"/>
                  </a:lnTo>
                  <a:lnTo>
                    <a:pt x="1362" y="94"/>
                  </a:lnTo>
                  <a:lnTo>
                    <a:pt x="1352" y="94"/>
                  </a:lnTo>
                  <a:lnTo>
                    <a:pt x="1344" y="96"/>
                  </a:lnTo>
                  <a:lnTo>
                    <a:pt x="1342" y="100"/>
                  </a:lnTo>
                  <a:lnTo>
                    <a:pt x="1340" y="102"/>
                  </a:lnTo>
                  <a:lnTo>
                    <a:pt x="1340" y="108"/>
                  </a:lnTo>
                  <a:lnTo>
                    <a:pt x="1344" y="108"/>
                  </a:lnTo>
                  <a:lnTo>
                    <a:pt x="1352" y="108"/>
                  </a:lnTo>
                  <a:lnTo>
                    <a:pt x="1360" y="106"/>
                  </a:lnTo>
                  <a:close/>
                  <a:moveTo>
                    <a:pt x="918" y="88"/>
                  </a:moveTo>
                  <a:lnTo>
                    <a:pt x="918" y="88"/>
                  </a:lnTo>
                  <a:lnTo>
                    <a:pt x="922" y="90"/>
                  </a:lnTo>
                  <a:lnTo>
                    <a:pt x="926" y="92"/>
                  </a:lnTo>
                  <a:lnTo>
                    <a:pt x="948" y="88"/>
                  </a:lnTo>
                  <a:lnTo>
                    <a:pt x="958" y="84"/>
                  </a:lnTo>
                  <a:lnTo>
                    <a:pt x="954" y="82"/>
                  </a:lnTo>
                  <a:lnTo>
                    <a:pt x="920" y="78"/>
                  </a:lnTo>
                  <a:lnTo>
                    <a:pt x="906" y="76"/>
                  </a:lnTo>
                  <a:lnTo>
                    <a:pt x="902" y="78"/>
                  </a:lnTo>
                  <a:lnTo>
                    <a:pt x="908" y="80"/>
                  </a:lnTo>
                  <a:lnTo>
                    <a:pt x="918" y="88"/>
                  </a:lnTo>
                  <a:close/>
                  <a:moveTo>
                    <a:pt x="910" y="44"/>
                  </a:moveTo>
                  <a:lnTo>
                    <a:pt x="910" y="44"/>
                  </a:lnTo>
                  <a:lnTo>
                    <a:pt x="912" y="46"/>
                  </a:lnTo>
                  <a:lnTo>
                    <a:pt x="914" y="48"/>
                  </a:lnTo>
                  <a:lnTo>
                    <a:pt x="914" y="54"/>
                  </a:lnTo>
                  <a:lnTo>
                    <a:pt x="916" y="56"/>
                  </a:lnTo>
                  <a:lnTo>
                    <a:pt x="918" y="56"/>
                  </a:lnTo>
                  <a:lnTo>
                    <a:pt x="922" y="58"/>
                  </a:lnTo>
                  <a:lnTo>
                    <a:pt x="930" y="56"/>
                  </a:lnTo>
                  <a:lnTo>
                    <a:pt x="936" y="54"/>
                  </a:lnTo>
                  <a:lnTo>
                    <a:pt x="938" y="52"/>
                  </a:lnTo>
                  <a:lnTo>
                    <a:pt x="936" y="50"/>
                  </a:lnTo>
                  <a:lnTo>
                    <a:pt x="928" y="46"/>
                  </a:lnTo>
                  <a:lnTo>
                    <a:pt x="924" y="44"/>
                  </a:lnTo>
                  <a:lnTo>
                    <a:pt x="920" y="38"/>
                  </a:lnTo>
                  <a:lnTo>
                    <a:pt x="916" y="34"/>
                  </a:lnTo>
                  <a:lnTo>
                    <a:pt x="906" y="30"/>
                  </a:lnTo>
                  <a:lnTo>
                    <a:pt x="896" y="30"/>
                  </a:lnTo>
                  <a:lnTo>
                    <a:pt x="894" y="30"/>
                  </a:lnTo>
                  <a:lnTo>
                    <a:pt x="896" y="32"/>
                  </a:lnTo>
                  <a:lnTo>
                    <a:pt x="902" y="38"/>
                  </a:lnTo>
                  <a:lnTo>
                    <a:pt x="910" y="44"/>
                  </a:lnTo>
                  <a:close/>
                  <a:moveTo>
                    <a:pt x="868" y="284"/>
                  </a:moveTo>
                  <a:lnTo>
                    <a:pt x="868" y="284"/>
                  </a:lnTo>
                  <a:lnTo>
                    <a:pt x="866" y="272"/>
                  </a:lnTo>
                  <a:lnTo>
                    <a:pt x="862" y="266"/>
                  </a:lnTo>
                  <a:lnTo>
                    <a:pt x="860" y="264"/>
                  </a:lnTo>
                  <a:lnTo>
                    <a:pt x="858" y="264"/>
                  </a:lnTo>
                  <a:lnTo>
                    <a:pt x="856" y="270"/>
                  </a:lnTo>
                  <a:lnTo>
                    <a:pt x="852" y="276"/>
                  </a:lnTo>
                  <a:lnTo>
                    <a:pt x="850" y="276"/>
                  </a:lnTo>
                  <a:lnTo>
                    <a:pt x="848" y="276"/>
                  </a:lnTo>
                  <a:lnTo>
                    <a:pt x="846" y="278"/>
                  </a:lnTo>
                  <a:lnTo>
                    <a:pt x="848" y="280"/>
                  </a:lnTo>
                  <a:lnTo>
                    <a:pt x="848" y="282"/>
                  </a:lnTo>
                  <a:lnTo>
                    <a:pt x="850" y="284"/>
                  </a:lnTo>
                  <a:lnTo>
                    <a:pt x="850" y="288"/>
                  </a:lnTo>
                  <a:lnTo>
                    <a:pt x="850" y="296"/>
                  </a:lnTo>
                  <a:lnTo>
                    <a:pt x="852" y="300"/>
                  </a:lnTo>
                  <a:lnTo>
                    <a:pt x="860" y="308"/>
                  </a:lnTo>
                  <a:lnTo>
                    <a:pt x="864" y="310"/>
                  </a:lnTo>
                  <a:lnTo>
                    <a:pt x="866" y="306"/>
                  </a:lnTo>
                  <a:lnTo>
                    <a:pt x="868" y="298"/>
                  </a:lnTo>
                  <a:lnTo>
                    <a:pt x="868" y="284"/>
                  </a:lnTo>
                  <a:close/>
                  <a:moveTo>
                    <a:pt x="852" y="306"/>
                  </a:moveTo>
                  <a:lnTo>
                    <a:pt x="852" y="306"/>
                  </a:lnTo>
                  <a:lnTo>
                    <a:pt x="848" y="302"/>
                  </a:lnTo>
                  <a:lnTo>
                    <a:pt x="846" y="298"/>
                  </a:lnTo>
                  <a:lnTo>
                    <a:pt x="844" y="296"/>
                  </a:lnTo>
                  <a:lnTo>
                    <a:pt x="844" y="302"/>
                  </a:lnTo>
                  <a:lnTo>
                    <a:pt x="846" y="304"/>
                  </a:lnTo>
                  <a:lnTo>
                    <a:pt x="852" y="310"/>
                  </a:lnTo>
                  <a:lnTo>
                    <a:pt x="858" y="318"/>
                  </a:lnTo>
                  <a:lnTo>
                    <a:pt x="858" y="314"/>
                  </a:lnTo>
                  <a:lnTo>
                    <a:pt x="856" y="310"/>
                  </a:lnTo>
                  <a:lnTo>
                    <a:pt x="852" y="306"/>
                  </a:lnTo>
                  <a:close/>
                  <a:moveTo>
                    <a:pt x="1028" y="396"/>
                  </a:moveTo>
                  <a:lnTo>
                    <a:pt x="1028" y="396"/>
                  </a:lnTo>
                  <a:lnTo>
                    <a:pt x="1032" y="394"/>
                  </a:lnTo>
                  <a:lnTo>
                    <a:pt x="1032" y="392"/>
                  </a:lnTo>
                  <a:lnTo>
                    <a:pt x="1036" y="380"/>
                  </a:lnTo>
                  <a:lnTo>
                    <a:pt x="1040" y="372"/>
                  </a:lnTo>
                  <a:lnTo>
                    <a:pt x="1040" y="370"/>
                  </a:lnTo>
                  <a:lnTo>
                    <a:pt x="1036" y="368"/>
                  </a:lnTo>
                  <a:lnTo>
                    <a:pt x="1034" y="366"/>
                  </a:lnTo>
                  <a:lnTo>
                    <a:pt x="1032" y="364"/>
                  </a:lnTo>
                  <a:lnTo>
                    <a:pt x="1032" y="362"/>
                  </a:lnTo>
                  <a:lnTo>
                    <a:pt x="1028" y="360"/>
                  </a:lnTo>
                  <a:lnTo>
                    <a:pt x="1024" y="358"/>
                  </a:lnTo>
                  <a:lnTo>
                    <a:pt x="1018" y="360"/>
                  </a:lnTo>
                  <a:lnTo>
                    <a:pt x="1008" y="366"/>
                  </a:lnTo>
                  <a:lnTo>
                    <a:pt x="998" y="374"/>
                  </a:lnTo>
                  <a:lnTo>
                    <a:pt x="994" y="378"/>
                  </a:lnTo>
                  <a:lnTo>
                    <a:pt x="994" y="384"/>
                  </a:lnTo>
                  <a:lnTo>
                    <a:pt x="992" y="388"/>
                  </a:lnTo>
                  <a:lnTo>
                    <a:pt x="988" y="396"/>
                  </a:lnTo>
                  <a:lnTo>
                    <a:pt x="984" y="402"/>
                  </a:lnTo>
                  <a:lnTo>
                    <a:pt x="984" y="408"/>
                  </a:lnTo>
                  <a:lnTo>
                    <a:pt x="984" y="410"/>
                  </a:lnTo>
                  <a:lnTo>
                    <a:pt x="984" y="412"/>
                  </a:lnTo>
                  <a:lnTo>
                    <a:pt x="988" y="410"/>
                  </a:lnTo>
                  <a:lnTo>
                    <a:pt x="996" y="408"/>
                  </a:lnTo>
                  <a:lnTo>
                    <a:pt x="1000" y="408"/>
                  </a:lnTo>
                  <a:lnTo>
                    <a:pt x="1006" y="410"/>
                  </a:lnTo>
                  <a:lnTo>
                    <a:pt x="1012" y="410"/>
                  </a:lnTo>
                  <a:lnTo>
                    <a:pt x="1016" y="410"/>
                  </a:lnTo>
                  <a:lnTo>
                    <a:pt x="1020" y="406"/>
                  </a:lnTo>
                  <a:lnTo>
                    <a:pt x="1024" y="400"/>
                  </a:lnTo>
                  <a:lnTo>
                    <a:pt x="1028" y="396"/>
                  </a:lnTo>
                  <a:close/>
                  <a:moveTo>
                    <a:pt x="1032" y="410"/>
                  </a:moveTo>
                  <a:lnTo>
                    <a:pt x="1032" y="410"/>
                  </a:lnTo>
                  <a:lnTo>
                    <a:pt x="1036" y="410"/>
                  </a:lnTo>
                  <a:lnTo>
                    <a:pt x="1036" y="406"/>
                  </a:lnTo>
                  <a:lnTo>
                    <a:pt x="1034" y="402"/>
                  </a:lnTo>
                  <a:lnTo>
                    <a:pt x="1032" y="400"/>
                  </a:lnTo>
                  <a:lnTo>
                    <a:pt x="1032" y="398"/>
                  </a:lnTo>
                  <a:lnTo>
                    <a:pt x="1030" y="398"/>
                  </a:lnTo>
                  <a:lnTo>
                    <a:pt x="1026" y="400"/>
                  </a:lnTo>
                  <a:lnTo>
                    <a:pt x="1024" y="404"/>
                  </a:lnTo>
                  <a:lnTo>
                    <a:pt x="1024" y="408"/>
                  </a:lnTo>
                  <a:lnTo>
                    <a:pt x="1024" y="410"/>
                  </a:lnTo>
                  <a:lnTo>
                    <a:pt x="1032" y="410"/>
                  </a:lnTo>
                  <a:close/>
                  <a:moveTo>
                    <a:pt x="1044" y="820"/>
                  </a:moveTo>
                  <a:lnTo>
                    <a:pt x="1044" y="820"/>
                  </a:lnTo>
                  <a:lnTo>
                    <a:pt x="1046" y="820"/>
                  </a:lnTo>
                  <a:lnTo>
                    <a:pt x="1050" y="820"/>
                  </a:lnTo>
                  <a:lnTo>
                    <a:pt x="1054" y="816"/>
                  </a:lnTo>
                  <a:lnTo>
                    <a:pt x="1056" y="812"/>
                  </a:lnTo>
                  <a:lnTo>
                    <a:pt x="1060" y="812"/>
                  </a:lnTo>
                  <a:lnTo>
                    <a:pt x="1064" y="810"/>
                  </a:lnTo>
                  <a:lnTo>
                    <a:pt x="1068" y="808"/>
                  </a:lnTo>
                  <a:lnTo>
                    <a:pt x="1068" y="806"/>
                  </a:lnTo>
                  <a:lnTo>
                    <a:pt x="1066" y="804"/>
                  </a:lnTo>
                  <a:lnTo>
                    <a:pt x="1064" y="802"/>
                  </a:lnTo>
                  <a:lnTo>
                    <a:pt x="1060" y="804"/>
                  </a:lnTo>
                  <a:lnTo>
                    <a:pt x="1052" y="808"/>
                  </a:lnTo>
                  <a:lnTo>
                    <a:pt x="1046" y="814"/>
                  </a:lnTo>
                  <a:lnTo>
                    <a:pt x="1044" y="818"/>
                  </a:lnTo>
                  <a:lnTo>
                    <a:pt x="1044" y="820"/>
                  </a:lnTo>
                  <a:close/>
                  <a:moveTo>
                    <a:pt x="844" y="336"/>
                  </a:moveTo>
                  <a:lnTo>
                    <a:pt x="844" y="336"/>
                  </a:lnTo>
                  <a:lnTo>
                    <a:pt x="852" y="332"/>
                  </a:lnTo>
                  <a:lnTo>
                    <a:pt x="856" y="326"/>
                  </a:lnTo>
                  <a:lnTo>
                    <a:pt x="854" y="320"/>
                  </a:lnTo>
                  <a:lnTo>
                    <a:pt x="850" y="312"/>
                  </a:lnTo>
                  <a:lnTo>
                    <a:pt x="846" y="306"/>
                  </a:lnTo>
                  <a:lnTo>
                    <a:pt x="842" y="306"/>
                  </a:lnTo>
                  <a:lnTo>
                    <a:pt x="840" y="310"/>
                  </a:lnTo>
                  <a:lnTo>
                    <a:pt x="840" y="316"/>
                  </a:lnTo>
                  <a:lnTo>
                    <a:pt x="840" y="330"/>
                  </a:lnTo>
                  <a:lnTo>
                    <a:pt x="842" y="336"/>
                  </a:lnTo>
                  <a:lnTo>
                    <a:pt x="844" y="336"/>
                  </a:lnTo>
                  <a:close/>
                  <a:moveTo>
                    <a:pt x="794" y="292"/>
                  </a:moveTo>
                  <a:lnTo>
                    <a:pt x="794" y="292"/>
                  </a:lnTo>
                  <a:lnTo>
                    <a:pt x="800" y="276"/>
                  </a:lnTo>
                  <a:lnTo>
                    <a:pt x="804" y="264"/>
                  </a:lnTo>
                  <a:lnTo>
                    <a:pt x="806" y="256"/>
                  </a:lnTo>
                  <a:lnTo>
                    <a:pt x="804" y="256"/>
                  </a:lnTo>
                  <a:lnTo>
                    <a:pt x="798" y="264"/>
                  </a:lnTo>
                  <a:lnTo>
                    <a:pt x="794" y="278"/>
                  </a:lnTo>
                  <a:lnTo>
                    <a:pt x="794" y="292"/>
                  </a:lnTo>
                  <a:close/>
                  <a:moveTo>
                    <a:pt x="1118" y="446"/>
                  </a:moveTo>
                  <a:lnTo>
                    <a:pt x="1118" y="446"/>
                  </a:lnTo>
                  <a:lnTo>
                    <a:pt x="1122" y="448"/>
                  </a:lnTo>
                  <a:lnTo>
                    <a:pt x="1128" y="450"/>
                  </a:lnTo>
                  <a:lnTo>
                    <a:pt x="1142" y="448"/>
                  </a:lnTo>
                  <a:lnTo>
                    <a:pt x="1158" y="448"/>
                  </a:lnTo>
                  <a:lnTo>
                    <a:pt x="1166" y="450"/>
                  </a:lnTo>
                  <a:lnTo>
                    <a:pt x="1172" y="452"/>
                  </a:lnTo>
                  <a:lnTo>
                    <a:pt x="1180" y="454"/>
                  </a:lnTo>
                  <a:lnTo>
                    <a:pt x="1186" y="454"/>
                  </a:lnTo>
                  <a:lnTo>
                    <a:pt x="1190" y="452"/>
                  </a:lnTo>
                  <a:lnTo>
                    <a:pt x="1194" y="450"/>
                  </a:lnTo>
                  <a:lnTo>
                    <a:pt x="1204" y="442"/>
                  </a:lnTo>
                  <a:lnTo>
                    <a:pt x="1208" y="440"/>
                  </a:lnTo>
                  <a:lnTo>
                    <a:pt x="1212" y="440"/>
                  </a:lnTo>
                  <a:lnTo>
                    <a:pt x="1216" y="440"/>
                  </a:lnTo>
                  <a:lnTo>
                    <a:pt x="1218" y="438"/>
                  </a:lnTo>
                  <a:lnTo>
                    <a:pt x="1218" y="434"/>
                  </a:lnTo>
                  <a:lnTo>
                    <a:pt x="1218" y="430"/>
                  </a:lnTo>
                  <a:lnTo>
                    <a:pt x="1214" y="420"/>
                  </a:lnTo>
                  <a:lnTo>
                    <a:pt x="1206" y="414"/>
                  </a:lnTo>
                  <a:lnTo>
                    <a:pt x="1200" y="410"/>
                  </a:lnTo>
                  <a:lnTo>
                    <a:pt x="1198" y="406"/>
                  </a:lnTo>
                  <a:lnTo>
                    <a:pt x="1200" y="406"/>
                  </a:lnTo>
                  <a:lnTo>
                    <a:pt x="1206" y="404"/>
                  </a:lnTo>
                  <a:lnTo>
                    <a:pt x="1218" y="402"/>
                  </a:lnTo>
                  <a:lnTo>
                    <a:pt x="1222" y="398"/>
                  </a:lnTo>
                  <a:lnTo>
                    <a:pt x="1222" y="394"/>
                  </a:lnTo>
                  <a:lnTo>
                    <a:pt x="1222" y="392"/>
                  </a:lnTo>
                  <a:lnTo>
                    <a:pt x="1224" y="390"/>
                  </a:lnTo>
                  <a:lnTo>
                    <a:pt x="1230" y="388"/>
                  </a:lnTo>
                  <a:lnTo>
                    <a:pt x="1232" y="388"/>
                  </a:lnTo>
                  <a:lnTo>
                    <a:pt x="1232" y="384"/>
                  </a:lnTo>
                  <a:lnTo>
                    <a:pt x="1232" y="376"/>
                  </a:lnTo>
                  <a:lnTo>
                    <a:pt x="1228" y="364"/>
                  </a:lnTo>
                  <a:lnTo>
                    <a:pt x="1234" y="372"/>
                  </a:lnTo>
                  <a:lnTo>
                    <a:pt x="1240" y="376"/>
                  </a:lnTo>
                  <a:lnTo>
                    <a:pt x="1246" y="378"/>
                  </a:lnTo>
                  <a:lnTo>
                    <a:pt x="1256" y="376"/>
                  </a:lnTo>
                  <a:lnTo>
                    <a:pt x="1268" y="372"/>
                  </a:lnTo>
                  <a:lnTo>
                    <a:pt x="1272" y="374"/>
                  </a:lnTo>
                  <a:lnTo>
                    <a:pt x="1272" y="376"/>
                  </a:lnTo>
                  <a:lnTo>
                    <a:pt x="1274" y="378"/>
                  </a:lnTo>
                  <a:lnTo>
                    <a:pt x="1278" y="382"/>
                  </a:lnTo>
                  <a:lnTo>
                    <a:pt x="1284" y="384"/>
                  </a:lnTo>
                  <a:lnTo>
                    <a:pt x="1296" y="386"/>
                  </a:lnTo>
                  <a:lnTo>
                    <a:pt x="1308" y="388"/>
                  </a:lnTo>
                  <a:lnTo>
                    <a:pt x="1316" y="392"/>
                  </a:lnTo>
                  <a:lnTo>
                    <a:pt x="1324" y="398"/>
                  </a:lnTo>
                  <a:lnTo>
                    <a:pt x="1330" y="406"/>
                  </a:lnTo>
                  <a:lnTo>
                    <a:pt x="1340" y="426"/>
                  </a:lnTo>
                  <a:lnTo>
                    <a:pt x="1348" y="438"/>
                  </a:lnTo>
                  <a:lnTo>
                    <a:pt x="1358" y="450"/>
                  </a:lnTo>
                  <a:lnTo>
                    <a:pt x="1374" y="472"/>
                  </a:lnTo>
                  <a:lnTo>
                    <a:pt x="1380" y="480"/>
                  </a:lnTo>
                  <a:lnTo>
                    <a:pt x="1384" y="486"/>
                  </a:lnTo>
                  <a:lnTo>
                    <a:pt x="1392" y="488"/>
                  </a:lnTo>
                  <a:lnTo>
                    <a:pt x="1400" y="492"/>
                  </a:lnTo>
                  <a:lnTo>
                    <a:pt x="1432" y="498"/>
                  </a:lnTo>
                  <a:lnTo>
                    <a:pt x="1450" y="502"/>
                  </a:lnTo>
                  <a:lnTo>
                    <a:pt x="1462" y="506"/>
                  </a:lnTo>
                  <a:lnTo>
                    <a:pt x="1470" y="510"/>
                  </a:lnTo>
                  <a:lnTo>
                    <a:pt x="1476" y="512"/>
                  </a:lnTo>
                  <a:lnTo>
                    <a:pt x="1482" y="518"/>
                  </a:lnTo>
                  <a:lnTo>
                    <a:pt x="1488" y="520"/>
                  </a:lnTo>
                  <a:lnTo>
                    <a:pt x="1492" y="520"/>
                  </a:lnTo>
                  <a:lnTo>
                    <a:pt x="1500" y="520"/>
                  </a:lnTo>
                  <a:lnTo>
                    <a:pt x="1506" y="518"/>
                  </a:lnTo>
                  <a:lnTo>
                    <a:pt x="1512" y="514"/>
                  </a:lnTo>
                  <a:lnTo>
                    <a:pt x="1514" y="510"/>
                  </a:lnTo>
                  <a:lnTo>
                    <a:pt x="1514" y="506"/>
                  </a:lnTo>
                  <a:lnTo>
                    <a:pt x="1512" y="502"/>
                  </a:lnTo>
                  <a:lnTo>
                    <a:pt x="1508" y="498"/>
                  </a:lnTo>
                  <a:lnTo>
                    <a:pt x="1498" y="494"/>
                  </a:lnTo>
                  <a:lnTo>
                    <a:pt x="1482" y="490"/>
                  </a:lnTo>
                  <a:lnTo>
                    <a:pt x="1474" y="484"/>
                  </a:lnTo>
                  <a:lnTo>
                    <a:pt x="1472" y="482"/>
                  </a:lnTo>
                  <a:lnTo>
                    <a:pt x="1472" y="480"/>
                  </a:lnTo>
                  <a:lnTo>
                    <a:pt x="1474" y="476"/>
                  </a:lnTo>
                  <a:lnTo>
                    <a:pt x="1478" y="472"/>
                  </a:lnTo>
                  <a:lnTo>
                    <a:pt x="1478" y="470"/>
                  </a:lnTo>
                  <a:lnTo>
                    <a:pt x="1476" y="468"/>
                  </a:lnTo>
                  <a:lnTo>
                    <a:pt x="1464" y="466"/>
                  </a:lnTo>
                  <a:lnTo>
                    <a:pt x="1454" y="464"/>
                  </a:lnTo>
                  <a:lnTo>
                    <a:pt x="1450" y="462"/>
                  </a:lnTo>
                  <a:lnTo>
                    <a:pt x="1448" y="458"/>
                  </a:lnTo>
                  <a:lnTo>
                    <a:pt x="1448" y="454"/>
                  </a:lnTo>
                  <a:lnTo>
                    <a:pt x="1450" y="448"/>
                  </a:lnTo>
                  <a:lnTo>
                    <a:pt x="1454" y="442"/>
                  </a:lnTo>
                  <a:lnTo>
                    <a:pt x="1454" y="438"/>
                  </a:lnTo>
                  <a:lnTo>
                    <a:pt x="1448" y="438"/>
                  </a:lnTo>
                  <a:lnTo>
                    <a:pt x="1436" y="440"/>
                  </a:lnTo>
                  <a:lnTo>
                    <a:pt x="1432" y="440"/>
                  </a:lnTo>
                  <a:lnTo>
                    <a:pt x="1428" y="440"/>
                  </a:lnTo>
                  <a:lnTo>
                    <a:pt x="1422" y="436"/>
                  </a:lnTo>
                  <a:lnTo>
                    <a:pt x="1416" y="428"/>
                  </a:lnTo>
                  <a:lnTo>
                    <a:pt x="1412" y="420"/>
                  </a:lnTo>
                  <a:lnTo>
                    <a:pt x="1408" y="400"/>
                  </a:lnTo>
                  <a:lnTo>
                    <a:pt x="1404" y="394"/>
                  </a:lnTo>
                  <a:lnTo>
                    <a:pt x="1400" y="390"/>
                  </a:lnTo>
                  <a:lnTo>
                    <a:pt x="1394" y="386"/>
                  </a:lnTo>
                  <a:lnTo>
                    <a:pt x="1386" y="378"/>
                  </a:lnTo>
                  <a:lnTo>
                    <a:pt x="1370" y="360"/>
                  </a:lnTo>
                  <a:lnTo>
                    <a:pt x="1364" y="350"/>
                  </a:lnTo>
                  <a:lnTo>
                    <a:pt x="1358" y="340"/>
                  </a:lnTo>
                  <a:lnTo>
                    <a:pt x="1356" y="334"/>
                  </a:lnTo>
                  <a:lnTo>
                    <a:pt x="1356" y="332"/>
                  </a:lnTo>
                  <a:lnTo>
                    <a:pt x="1358" y="330"/>
                  </a:lnTo>
                  <a:lnTo>
                    <a:pt x="1362" y="328"/>
                  </a:lnTo>
                  <a:lnTo>
                    <a:pt x="1366" y="326"/>
                  </a:lnTo>
                  <a:lnTo>
                    <a:pt x="1376" y="328"/>
                  </a:lnTo>
                  <a:lnTo>
                    <a:pt x="1388" y="328"/>
                  </a:lnTo>
                  <a:lnTo>
                    <a:pt x="1392" y="326"/>
                  </a:lnTo>
                  <a:lnTo>
                    <a:pt x="1394" y="324"/>
                  </a:lnTo>
                  <a:lnTo>
                    <a:pt x="1396" y="320"/>
                  </a:lnTo>
                  <a:lnTo>
                    <a:pt x="1396" y="314"/>
                  </a:lnTo>
                  <a:lnTo>
                    <a:pt x="1390" y="302"/>
                  </a:lnTo>
                  <a:lnTo>
                    <a:pt x="1386" y="296"/>
                  </a:lnTo>
                  <a:lnTo>
                    <a:pt x="1380" y="292"/>
                  </a:lnTo>
                  <a:lnTo>
                    <a:pt x="1374" y="290"/>
                  </a:lnTo>
                  <a:lnTo>
                    <a:pt x="1370" y="290"/>
                  </a:lnTo>
                  <a:lnTo>
                    <a:pt x="1364" y="290"/>
                  </a:lnTo>
                  <a:lnTo>
                    <a:pt x="1360" y="290"/>
                  </a:lnTo>
                  <a:lnTo>
                    <a:pt x="1354" y="284"/>
                  </a:lnTo>
                  <a:lnTo>
                    <a:pt x="1344" y="276"/>
                  </a:lnTo>
                  <a:lnTo>
                    <a:pt x="1338" y="272"/>
                  </a:lnTo>
                  <a:lnTo>
                    <a:pt x="1328" y="270"/>
                  </a:lnTo>
                  <a:lnTo>
                    <a:pt x="1312" y="264"/>
                  </a:lnTo>
                  <a:lnTo>
                    <a:pt x="1310" y="262"/>
                  </a:lnTo>
                  <a:lnTo>
                    <a:pt x="1308" y="260"/>
                  </a:lnTo>
                  <a:lnTo>
                    <a:pt x="1310" y="256"/>
                  </a:lnTo>
                  <a:lnTo>
                    <a:pt x="1312" y="246"/>
                  </a:lnTo>
                  <a:lnTo>
                    <a:pt x="1312" y="238"/>
                  </a:lnTo>
                  <a:lnTo>
                    <a:pt x="1306" y="230"/>
                  </a:lnTo>
                  <a:lnTo>
                    <a:pt x="1298" y="220"/>
                  </a:lnTo>
                  <a:lnTo>
                    <a:pt x="1288" y="210"/>
                  </a:lnTo>
                  <a:lnTo>
                    <a:pt x="1278" y="200"/>
                  </a:lnTo>
                  <a:lnTo>
                    <a:pt x="1266" y="192"/>
                  </a:lnTo>
                  <a:lnTo>
                    <a:pt x="1256" y="188"/>
                  </a:lnTo>
                  <a:lnTo>
                    <a:pt x="1248" y="186"/>
                  </a:lnTo>
                  <a:lnTo>
                    <a:pt x="1242" y="186"/>
                  </a:lnTo>
                  <a:lnTo>
                    <a:pt x="1238" y="184"/>
                  </a:lnTo>
                  <a:lnTo>
                    <a:pt x="1230" y="178"/>
                  </a:lnTo>
                  <a:lnTo>
                    <a:pt x="1220" y="170"/>
                  </a:lnTo>
                  <a:lnTo>
                    <a:pt x="1214" y="166"/>
                  </a:lnTo>
                  <a:lnTo>
                    <a:pt x="1202" y="162"/>
                  </a:lnTo>
                  <a:lnTo>
                    <a:pt x="1190" y="158"/>
                  </a:lnTo>
                  <a:lnTo>
                    <a:pt x="1174" y="152"/>
                  </a:lnTo>
                  <a:lnTo>
                    <a:pt x="1140" y="134"/>
                  </a:lnTo>
                  <a:lnTo>
                    <a:pt x="1106" y="120"/>
                  </a:lnTo>
                  <a:lnTo>
                    <a:pt x="1092" y="116"/>
                  </a:lnTo>
                  <a:lnTo>
                    <a:pt x="1078" y="116"/>
                  </a:lnTo>
                  <a:lnTo>
                    <a:pt x="1080" y="404"/>
                  </a:lnTo>
                  <a:lnTo>
                    <a:pt x="1094" y="414"/>
                  </a:lnTo>
                  <a:lnTo>
                    <a:pt x="1104" y="426"/>
                  </a:lnTo>
                  <a:lnTo>
                    <a:pt x="1118" y="446"/>
                  </a:lnTo>
                  <a:close/>
                  <a:moveTo>
                    <a:pt x="784" y="288"/>
                  </a:moveTo>
                  <a:lnTo>
                    <a:pt x="784" y="288"/>
                  </a:lnTo>
                  <a:lnTo>
                    <a:pt x="786" y="290"/>
                  </a:lnTo>
                  <a:lnTo>
                    <a:pt x="788" y="288"/>
                  </a:lnTo>
                  <a:lnTo>
                    <a:pt x="790" y="286"/>
                  </a:lnTo>
                  <a:lnTo>
                    <a:pt x="790" y="282"/>
                  </a:lnTo>
                  <a:lnTo>
                    <a:pt x="788" y="278"/>
                  </a:lnTo>
                  <a:lnTo>
                    <a:pt x="784" y="274"/>
                  </a:lnTo>
                  <a:lnTo>
                    <a:pt x="782" y="276"/>
                  </a:lnTo>
                  <a:lnTo>
                    <a:pt x="784" y="288"/>
                  </a:lnTo>
                  <a:close/>
                  <a:moveTo>
                    <a:pt x="1474" y="80"/>
                  </a:moveTo>
                  <a:lnTo>
                    <a:pt x="1474" y="80"/>
                  </a:lnTo>
                  <a:lnTo>
                    <a:pt x="1476" y="80"/>
                  </a:lnTo>
                  <a:lnTo>
                    <a:pt x="1476" y="78"/>
                  </a:lnTo>
                  <a:lnTo>
                    <a:pt x="1474" y="72"/>
                  </a:lnTo>
                  <a:lnTo>
                    <a:pt x="1468" y="68"/>
                  </a:lnTo>
                  <a:lnTo>
                    <a:pt x="1466" y="68"/>
                  </a:lnTo>
                  <a:lnTo>
                    <a:pt x="1464" y="68"/>
                  </a:lnTo>
                  <a:lnTo>
                    <a:pt x="1464" y="72"/>
                  </a:lnTo>
                  <a:lnTo>
                    <a:pt x="1464" y="76"/>
                  </a:lnTo>
                  <a:lnTo>
                    <a:pt x="1468" y="78"/>
                  </a:lnTo>
                  <a:lnTo>
                    <a:pt x="1474" y="80"/>
                  </a:lnTo>
                  <a:close/>
                  <a:moveTo>
                    <a:pt x="1436" y="292"/>
                  </a:moveTo>
                  <a:lnTo>
                    <a:pt x="1436" y="292"/>
                  </a:lnTo>
                  <a:lnTo>
                    <a:pt x="1442" y="296"/>
                  </a:lnTo>
                  <a:lnTo>
                    <a:pt x="1446" y="298"/>
                  </a:lnTo>
                  <a:lnTo>
                    <a:pt x="1448" y="298"/>
                  </a:lnTo>
                  <a:lnTo>
                    <a:pt x="1450" y="298"/>
                  </a:lnTo>
                  <a:lnTo>
                    <a:pt x="1452" y="296"/>
                  </a:lnTo>
                  <a:lnTo>
                    <a:pt x="1454" y="296"/>
                  </a:lnTo>
                  <a:lnTo>
                    <a:pt x="1458" y="298"/>
                  </a:lnTo>
                  <a:lnTo>
                    <a:pt x="1462" y="302"/>
                  </a:lnTo>
                  <a:lnTo>
                    <a:pt x="1468" y="306"/>
                  </a:lnTo>
                  <a:lnTo>
                    <a:pt x="1478" y="308"/>
                  </a:lnTo>
                  <a:lnTo>
                    <a:pt x="1490" y="306"/>
                  </a:lnTo>
                  <a:lnTo>
                    <a:pt x="1502" y="302"/>
                  </a:lnTo>
                  <a:lnTo>
                    <a:pt x="1514" y="298"/>
                  </a:lnTo>
                  <a:lnTo>
                    <a:pt x="1524" y="292"/>
                  </a:lnTo>
                  <a:lnTo>
                    <a:pt x="1534" y="284"/>
                  </a:lnTo>
                  <a:lnTo>
                    <a:pt x="1538" y="278"/>
                  </a:lnTo>
                  <a:lnTo>
                    <a:pt x="1542" y="272"/>
                  </a:lnTo>
                  <a:lnTo>
                    <a:pt x="1544" y="270"/>
                  </a:lnTo>
                  <a:lnTo>
                    <a:pt x="1548" y="270"/>
                  </a:lnTo>
                  <a:lnTo>
                    <a:pt x="1550" y="270"/>
                  </a:lnTo>
                  <a:lnTo>
                    <a:pt x="1556" y="272"/>
                  </a:lnTo>
                  <a:lnTo>
                    <a:pt x="1560" y="270"/>
                  </a:lnTo>
                  <a:lnTo>
                    <a:pt x="1566" y="268"/>
                  </a:lnTo>
                  <a:lnTo>
                    <a:pt x="1568" y="264"/>
                  </a:lnTo>
                  <a:lnTo>
                    <a:pt x="1570" y="260"/>
                  </a:lnTo>
                  <a:lnTo>
                    <a:pt x="1566" y="252"/>
                  </a:lnTo>
                  <a:lnTo>
                    <a:pt x="1564" y="246"/>
                  </a:lnTo>
                  <a:lnTo>
                    <a:pt x="1564" y="244"/>
                  </a:lnTo>
                  <a:lnTo>
                    <a:pt x="1566" y="242"/>
                  </a:lnTo>
                  <a:lnTo>
                    <a:pt x="1572" y="240"/>
                  </a:lnTo>
                  <a:lnTo>
                    <a:pt x="1574" y="238"/>
                  </a:lnTo>
                  <a:lnTo>
                    <a:pt x="1580" y="228"/>
                  </a:lnTo>
                  <a:lnTo>
                    <a:pt x="1580" y="216"/>
                  </a:lnTo>
                  <a:lnTo>
                    <a:pt x="1578" y="212"/>
                  </a:lnTo>
                  <a:lnTo>
                    <a:pt x="1576" y="208"/>
                  </a:lnTo>
                  <a:lnTo>
                    <a:pt x="1572" y="202"/>
                  </a:lnTo>
                  <a:lnTo>
                    <a:pt x="1566" y="202"/>
                  </a:lnTo>
                  <a:lnTo>
                    <a:pt x="1548" y="202"/>
                  </a:lnTo>
                  <a:lnTo>
                    <a:pt x="1546" y="204"/>
                  </a:lnTo>
                  <a:lnTo>
                    <a:pt x="1544" y="206"/>
                  </a:lnTo>
                  <a:lnTo>
                    <a:pt x="1542" y="210"/>
                  </a:lnTo>
                  <a:lnTo>
                    <a:pt x="1546" y="224"/>
                  </a:lnTo>
                  <a:lnTo>
                    <a:pt x="1550" y="236"/>
                  </a:lnTo>
                  <a:lnTo>
                    <a:pt x="1548" y="240"/>
                  </a:lnTo>
                  <a:lnTo>
                    <a:pt x="1542" y="240"/>
                  </a:lnTo>
                  <a:lnTo>
                    <a:pt x="1536" y="238"/>
                  </a:lnTo>
                  <a:lnTo>
                    <a:pt x="1530" y="242"/>
                  </a:lnTo>
                  <a:lnTo>
                    <a:pt x="1526" y="248"/>
                  </a:lnTo>
                  <a:lnTo>
                    <a:pt x="1522" y="254"/>
                  </a:lnTo>
                  <a:lnTo>
                    <a:pt x="1518" y="262"/>
                  </a:lnTo>
                  <a:lnTo>
                    <a:pt x="1514" y="266"/>
                  </a:lnTo>
                  <a:lnTo>
                    <a:pt x="1510" y="268"/>
                  </a:lnTo>
                  <a:lnTo>
                    <a:pt x="1504" y="266"/>
                  </a:lnTo>
                  <a:lnTo>
                    <a:pt x="1500" y="264"/>
                  </a:lnTo>
                  <a:lnTo>
                    <a:pt x="1498" y="264"/>
                  </a:lnTo>
                  <a:lnTo>
                    <a:pt x="1494" y="268"/>
                  </a:lnTo>
                  <a:lnTo>
                    <a:pt x="1490" y="270"/>
                  </a:lnTo>
                  <a:lnTo>
                    <a:pt x="1488" y="264"/>
                  </a:lnTo>
                  <a:lnTo>
                    <a:pt x="1486" y="256"/>
                  </a:lnTo>
                  <a:lnTo>
                    <a:pt x="1488" y="250"/>
                  </a:lnTo>
                  <a:lnTo>
                    <a:pt x="1490" y="248"/>
                  </a:lnTo>
                  <a:lnTo>
                    <a:pt x="1490" y="244"/>
                  </a:lnTo>
                  <a:lnTo>
                    <a:pt x="1488" y="242"/>
                  </a:lnTo>
                  <a:lnTo>
                    <a:pt x="1484" y="244"/>
                  </a:lnTo>
                  <a:lnTo>
                    <a:pt x="1480" y="250"/>
                  </a:lnTo>
                  <a:lnTo>
                    <a:pt x="1480" y="262"/>
                  </a:lnTo>
                  <a:lnTo>
                    <a:pt x="1478" y="266"/>
                  </a:lnTo>
                  <a:lnTo>
                    <a:pt x="1476" y="268"/>
                  </a:lnTo>
                  <a:lnTo>
                    <a:pt x="1470" y="270"/>
                  </a:lnTo>
                  <a:lnTo>
                    <a:pt x="1460" y="268"/>
                  </a:lnTo>
                  <a:lnTo>
                    <a:pt x="1448" y="266"/>
                  </a:lnTo>
                  <a:lnTo>
                    <a:pt x="1434" y="266"/>
                  </a:lnTo>
                  <a:lnTo>
                    <a:pt x="1424" y="264"/>
                  </a:lnTo>
                  <a:lnTo>
                    <a:pt x="1416" y="266"/>
                  </a:lnTo>
                  <a:lnTo>
                    <a:pt x="1414" y="268"/>
                  </a:lnTo>
                  <a:lnTo>
                    <a:pt x="1414" y="270"/>
                  </a:lnTo>
                  <a:lnTo>
                    <a:pt x="1416" y="278"/>
                  </a:lnTo>
                  <a:lnTo>
                    <a:pt x="1420" y="280"/>
                  </a:lnTo>
                  <a:lnTo>
                    <a:pt x="1428" y="284"/>
                  </a:lnTo>
                  <a:lnTo>
                    <a:pt x="1436" y="292"/>
                  </a:lnTo>
                  <a:close/>
                  <a:moveTo>
                    <a:pt x="1546" y="156"/>
                  </a:moveTo>
                  <a:lnTo>
                    <a:pt x="1546" y="156"/>
                  </a:lnTo>
                  <a:lnTo>
                    <a:pt x="1552" y="162"/>
                  </a:lnTo>
                  <a:lnTo>
                    <a:pt x="1562" y="170"/>
                  </a:lnTo>
                  <a:lnTo>
                    <a:pt x="1572" y="178"/>
                  </a:lnTo>
                  <a:lnTo>
                    <a:pt x="1582" y="190"/>
                  </a:lnTo>
                  <a:lnTo>
                    <a:pt x="1586" y="196"/>
                  </a:lnTo>
                  <a:lnTo>
                    <a:pt x="1588" y="202"/>
                  </a:lnTo>
                  <a:lnTo>
                    <a:pt x="1590" y="210"/>
                  </a:lnTo>
                  <a:lnTo>
                    <a:pt x="1590" y="220"/>
                  </a:lnTo>
                  <a:lnTo>
                    <a:pt x="1592" y="224"/>
                  </a:lnTo>
                  <a:lnTo>
                    <a:pt x="1594" y="232"/>
                  </a:lnTo>
                  <a:lnTo>
                    <a:pt x="1598" y="236"/>
                  </a:lnTo>
                  <a:lnTo>
                    <a:pt x="1602" y="234"/>
                  </a:lnTo>
                  <a:lnTo>
                    <a:pt x="1604" y="230"/>
                  </a:lnTo>
                  <a:lnTo>
                    <a:pt x="1608" y="222"/>
                  </a:lnTo>
                  <a:lnTo>
                    <a:pt x="1608" y="214"/>
                  </a:lnTo>
                  <a:lnTo>
                    <a:pt x="1608" y="206"/>
                  </a:lnTo>
                  <a:lnTo>
                    <a:pt x="1604" y="196"/>
                  </a:lnTo>
                  <a:lnTo>
                    <a:pt x="1596" y="190"/>
                  </a:lnTo>
                  <a:lnTo>
                    <a:pt x="1582" y="178"/>
                  </a:lnTo>
                  <a:lnTo>
                    <a:pt x="1574" y="168"/>
                  </a:lnTo>
                  <a:lnTo>
                    <a:pt x="1566" y="160"/>
                  </a:lnTo>
                  <a:lnTo>
                    <a:pt x="1556" y="154"/>
                  </a:lnTo>
                  <a:lnTo>
                    <a:pt x="1538" y="142"/>
                  </a:lnTo>
                  <a:lnTo>
                    <a:pt x="1526" y="132"/>
                  </a:lnTo>
                  <a:lnTo>
                    <a:pt x="1518" y="126"/>
                  </a:lnTo>
                  <a:lnTo>
                    <a:pt x="1516" y="126"/>
                  </a:lnTo>
                  <a:lnTo>
                    <a:pt x="1514" y="128"/>
                  </a:lnTo>
                  <a:lnTo>
                    <a:pt x="1510" y="132"/>
                  </a:lnTo>
                  <a:lnTo>
                    <a:pt x="1508" y="134"/>
                  </a:lnTo>
                  <a:lnTo>
                    <a:pt x="1510" y="136"/>
                  </a:lnTo>
                  <a:lnTo>
                    <a:pt x="1516" y="138"/>
                  </a:lnTo>
                  <a:lnTo>
                    <a:pt x="1530" y="144"/>
                  </a:lnTo>
                  <a:lnTo>
                    <a:pt x="1538" y="150"/>
                  </a:lnTo>
                  <a:lnTo>
                    <a:pt x="1546" y="156"/>
                  </a:lnTo>
                  <a:close/>
                  <a:moveTo>
                    <a:pt x="1500" y="128"/>
                  </a:moveTo>
                  <a:lnTo>
                    <a:pt x="1500" y="128"/>
                  </a:lnTo>
                  <a:lnTo>
                    <a:pt x="1502" y="126"/>
                  </a:lnTo>
                  <a:lnTo>
                    <a:pt x="1502" y="122"/>
                  </a:lnTo>
                  <a:lnTo>
                    <a:pt x="1496" y="116"/>
                  </a:lnTo>
                  <a:lnTo>
                    <a:pt x="1492" y="114"/>
                  </a:lnTo>
                  <a:lnTo>
                    <a:pt x="1490" y="114"/>
                  </a:lnTo>
                  <a:lnTo>
                    <a:pt x="1486" y="114"/>
                  </a:lnTo>
                  <a:lnTo>
                    <a:pt x="1484" y="118"/>
                  </a:lnTo>
                  <a:lnTo>
                    <a:pt x="1484" y="120"/>
                  </a:lnTo>
                  <a:lnTo>
                    <a:pt x="1484" y="124"/>
                  </a:lnTo>
                  <a:lnTo>
                    <a:pt x="1488" y="128"/>
                  </a:lnTo>
                  <a:lnTo>
                    <a:pt x="1494" y="130"/>
                  </a:lnTo>
                  <a:lnTo>
                    <a:pt x="1498" y="130"/>
                  </a:lnTo>
                  <a:lnTo>
                    <a:pt x="1500" y="128"/>
                  </a:lnTo>
                  <a:close/>
                  <a:moveTo>
                    <a:pt x="726" y="46"/>
                  </a:moveTo>
                  <a:lnTo>
                    <a:pt x="726" y="46"/>
                  </a:lnTo>
                  <a:lnTo>
                    <a:pt x="726" y="50"/>
                  </a:lnTo>
                  <a:lnTo>
                    <a:pt x="724" y="54"/>
                  </a:lnTo>
                  <a:lnTo>
                    <a:pt x="716" y="62"/>
                  </a:lnTo>
                  <a:lnTo>
                    <a:pt x="714" y="66"/>
                  </a:lnTo>
                  <a:lnTo>
                    <a:pt x="716" y="70"/>
                  </a:lnTo>
                  <a:lnTo>
                    <a:pt x="718" y="72"/>
                  </a:lnTo>
                  <a:lnTo>
                    <a:pt x="726" y="72"/>
                  </a:lnTo>
                  <a:lnTo>
                    <a:pt x="738" y="72"/>
                  </a:lnTo>
                  <a:lnTo>
                    <a:pt x="742" y="74"/>
                  </a:lnTo>
                  <a:lnTo>
                    <a:pt x="746" y="78"/>
                  </a:lnTo>
                  <a:lnTo>
                    <a:pt x="752" y="88"/>
                  </a:lnTo>
                  <a:lnTo>
                    <a:pt x="758" y="104"/>
                  </a:lnTo>
                  <a:lnTo>
                    <a:pt x="762" y="106"/>
                  </a:lnTo>
                  <a:lnTo>
                    <a:pt x="764" y="108"/>
                  </a:lnTo>
                  <a:lnTo>
                    <a:pt x="774" y="110"/>
                  </a:lnTo>
                  <a:lnTo>
                    <a:pt x="786" y="110"/>
                  </a:lnTo>
                  <a:lnTo>
                    <a:pt x="798" y="110"/>
                  </a:lnTo>
                  <a:lnTo>
                    <a:pt x="810" y="108"/>
                  </a:lnTo>
                  <a:lnTo>
                    <a:pt x="820" y="108"/>
                  </a:lnTo>
                  <a:lnTo>
                    <a:pt x="828" y="110"/>
                  </a:lnTo>
                  <a:lnTo>
                    <a:pt x="830" y="112"/>
                  </a:lnTo>
                  <a:lnTo>
                    <a:pt x="830" y="114"/>
                  </a:lnTo>
                  <a:lnTo>
                    <a:pt x="830" y="120"/>
                  </a:lnTo>
                  <a:lnTo>
                    <a:pt x="826" y="122"/>
                  </a:lnTo>
                  <a:lnTo>
                    <a:pt x="822" y="122"/>
                  </a:lnTo>
                  <a:lnTo>
                    <a:pt x="816" y="120"/>
                  </a:lnTo>
                  <a:lnTo>
                    <a:pt x="808" y="120"/>
                  </a:lnTo>
                  <a:lnTo>
                    <a:pt x="802" y="118"/>
                  </a:lnTo>
                  <a:lnTo>
                    <a:pt x="798" y="120"/>
                  </a:lnTo>
                  <a:lnTo>
                    <a:pt x="794" y="124"/>
                  </a:lnTo>
                  <a:lnTo>
                    <a:pt x="790" y="130"/>
                  </a:lnTo>
                  <a:lnTo>
                    <a:pt x="784" y="134"/>
                  </a:lnTo>
                  <a:lnTo>
                    <a:pt x="778" y="134"/>
                  </a:lnTo>
                  <a:lnTo>
                    <a:pt x="772" y="132"/>
                  </a:lnTo>
                  <a:lnTo>
                    <a:pt x="766" y="130"/>
                  </a:lnTo>
                  <a:lnTo>
                    <a:pt x="760" y="130"/>
                  </a:lnTo>
                  <a:lnTo>
                    <a:pt x="756" y="132"/>
                  </a:lnTo>
                  <a:lnTo>
                    <a:pt x="756" y="138"/>
                  </a:lnTo>
                  <a:lnTo>
                    <a:pt x="756" y="142"/>
                  </a:lnTo>
                  <a:lnTo>
                    <a:pt x="760" y="144"/>
                  </a:lnTo>
                  <a:lnTo>
                    <a:pt x="768" y="146"/>
                  </a:lnTo>
                  <a:lnTo>
                    <a:pt x="780" y="156"/>
                  </a:lnTo>
                  <a:lnTo>
                    <a:pt x="786" y="164"/>
                  </a:lnTo>
                  <a:lnTo>
                    <a:pt x="790" y="170"/>
                  </a:lnTo>
                  <a:lnTo>
                    <a:pt x="790" y="174"/>
                  </a:lnTo>
                  <a:lnTo>
                    <a:pt x="788" y="176"/>
                  </a:lnTo>
                  <a:lnTo>
                    <a:pt x="784" y="180"/>
                  </a:lnTo>
                  <a:lnTo>
                    <a:pt x="784" y="184"/>
                  </a:lnTo>
                  <a:lnTo>
                    <a:pt x="784" y="188"/>
                  </a:lnTo>
                  <a:lnTo>
                    <a:pt x="788" y="194"/>
                  </a:lnTo>
                  <a:lnTo>
                    <a:pt x="792" y="196"/>
                  </a:lnTo>
                  <a:lnTo>
                    <a:pt x="796" y="198"/>
                  </a:lnTo>
                  <a:lnTo>
                    <a:pt x="802" y="198"/>
                  </a:lnTo>
                  <a:lnTo>
                    <a:pt x="806" y="196"/>
                  </a:lnTo>
                  <a:lnTo>
                    <a:pt x="810" y="192"/>
                  </a:lnTo>
                  <a:lnTo>
                    <a:pt x="814" y="186"/>
                  </a:lnTo>
                  <a:lnTo>
                    <a:pt x="816" y="178"/>
                  </a:lnTo>
                  <a:lnTo>
                    <a:pt x="822" y="158"/>
                  </a:lnTo>
                  <a:lnTo>
                    <a:pt x="826" y="150"/>
                  </a:lnTo>
                  <a:lnTo>
                    <a:pt x="828" y="150"/>
                  </a:lnTo>
                  <a:lnTo>
                    <a:pt x="828" y="154"/>
                  </a:lnTo>
                  <a:lnTo>
                    <a:pt x="824" y="168"/>
                  </a:lnTo>
                  <a:lnTo>
                    <a:pt x="824" y="174"/>
                  </a:lnTo>
                  <a:lnTo>
                    <a:pt x="824" y="178"/>
                  </a:lnTo>
                  <a:lnTo>
                    <a:pt x="828" y="180"/>
                  </a:lnTo>
                  <a:lnTo>
                    <a:pt x="832" y="184"/>
                  </a:lnTo>
                  <a:lnTo>
                    <a:pt x="844" y="188"/>
                  </a:lnTo>
                  <a:lnTo>
                    <a:pt x="852" y="192"/>
                  </a:lnTo>
                  <a:lnTo>
                    <a:pt x="860" y="198"/>
                  </a:lnTo>
                  <a:lnTo>
                    <a:pt x="870" y="206"/>
                  </a:lnTo>
                  <a:lnTo>
                    <a:pt x="878" y="212"/>
                  </a:lnTo>
                  <a:lnTo>
                    <a:pt x="886" y="214"/>
                  </a:lnTo>
                  <a:lnTo>
                    <a:pt x="892" y="216"/>
                  </a:lnTo>
                  <a:lnTo>
                    <a:pt x="906" y="218"/>
                  </a:lnTo>
                  <a:lnTo>
                    <a:pt x="916" y="220"/>
                  </a:lnTo>
                  <a:lnTo>
                    <a:pt x="926" y="226"/>
                  </a:lnTo>
                  <a:lnTo>
                    <a:pt x="940" y="232"/>
                  </a:lnTo>
                  <a:lnTo>
                    <a:pt x="954" y="238"/>
                  </a:lnTo>
                  <a:lnTo>
                    <a:pt x="966" y="242"/>
                  </a:lnTo>
                  <a:lnTo>
                    <a:pt x="980" y="252"/>
                  </a:lnTo>
                  <a:lnTo>
                    <a:pt x="988" y="258"/>
                  </a:lnTo>
                  <a:lnTo>
                    <a:pt x="994" y="266"/>
                  </a:lnTo>
                  <a:lnTo>
                    <a:pt x="1004" y="284"/>
                  </a:lnTo>
                  <a:lnTo>
                    <a:pt x="1014" y="302"/>
                  </a:lnTo>
                  <a:lnTo>
                    <a:pt x="1024" y="318"/>
                  </a:lnTo>
                  <a:lnTo>
                    <a:pt x="1028" y="324"/>
                  </a:lnTo>
                  <a:lnTo>
                    <a:pt x="1030" y="328"/>
                  </a:lnTo>
                  <a:lnTo>
                    <a:pt x="1028" y="330"/>
                  </a:lnTo>
                  <a:lnTo>
                    <a:pt x="1026" y="332"/>
                  </a:lnTo>
                  <a:lnTo>
                    <a:pt x="1022" y="336"/>
                  </a:lnTo>
                  <a:lnTo>
                    <a:pt x="1020" y="338"/>
                  </a:lnTo>
                  <a:lnTo>
                    <a:pt x="1020" y="344"/>
                  </a:lnTo>
                  <a:lnTo>
                    <a:pt x="1024" y="350"/>
                  </a:lnTo>
                  <a:lnTo>
                    <a:pt x="1028" y="354"/>
                  </a:lnTo>
                  <a:lnTo>
                    <a:pt x="1036" y="360"/>
                  </a:lnTo>
                  <a:lnTo>
                    <a:pt x="1040" y="364"/>
                  </a:lnTo>
                  <a:lnTo>
                    <a:pt x="1044" y="368"/>
                  </a:lnTo>
                  <a:lnTo>
                    <a:pt x="1044" y="372"/>
                  </a:lnTo>
                  <a:lnTo>
                    <a:pt x="1040" y="380"/>
                  </a:lnTo>
                  <a:lnTo>
                    <a:pt x="1036" y="394"/>
                  </a:lnTo>
                  <a:lnTo>
                    <a:pt x="1036" y="396"/>
                  </a:lnTo>
                  <a:lnTo>
                    <a:pt x="1038" y="398"/>
                  </a:lnTo>
                  <a:lnTo>
                    <a:pt x="1044" y="396"/>
                  </a:lnTo>
                  <a:lnTo>
                    <a:pt x="1046" y="396"/>
                  </a:lnTo>
                  <a:lnTo>
                    <a:pt x="1050" y="396"/>
                  </a:lnTo>
                  <a:lnTo>
                    <a:pt x="1052" y="398"/>
                  </a:lnTo>
                  <a:lnTo>
                    <a:pt x="1054" y="398"/>
                  </a:lnTo>
                  <a:lnTo>
                    <a:pt x="1060" y="398"/>
                  </a:lnTo>
                  <a:lnTo>
                    <a:pt x="1068" y="398"/>
                  </a:lnTo>
                  <a:lnTo>
                    <a:pt x="1074" y="400"/>
                  </a:lnTo>
                  <a:lnTo>
                    <a:pt x="1080" y="404"/>
                  </a:lnTo>
                  <a:lnTo>
                    <a:pt x="1078" y="116"/>
                  </a:lnTo>
                  <a:lnTo>
                    <a:pt x="1070" y="114"/>
                  </a:lnTo>
                  <a:lnTo>
                    <a:pt x="1060" y="110"/>
                  </a:lnTo>
                  <a:lnTo>
                    <a:pt x="1038" y="100"/>
                  </a:lnTo>
                  <a:lnTo>
                    <a:pt x="1002" y="76"/>
                  </a:lnTo>
                  <a:lnTo>
                    <a:pt x="996" y="72"/>
                  </a:lnTo>
                  <a:lnTo>
                    <a:pt x="988" y="72"/>
                  </a:lnTo>
                  <a:lnTo>
                    <a:pt x="982" y="74"/>
                  </a:lnTo>
                  <a:lnTo>
                    <a:pt x="976" y="76"/>
                  </a:lnTo>
                  <a:lnTo>
                    <a:pt x="970" y="80"/>
                  </a:lnTo>
                  <a:lnTo>
                    <a:pt x="966" y="84"/>
                  </a:lnTo>
                  <a:lnTo>
                    <a:pt x="964" y="88"/>
                  </a:lnTo>
                  <a:lnTo>
                    <a:pt x="964" y="92"/>
                  </a:lnTo>
                  <a:lnTo>
                    <a:pt x="966" y="96"/>
                  </a:lnTo>
                  <a:lnTo>
                    <a:pt x="964" y="100"/>
                  </a:lnTo>
                  <a:lnTo>
                    <a:pt x="956" y="106"/>
                  </a:lnTo>
                  <a:lnTo>
                    <a:pt x="946" y="110"/>
                  </a:lnTo>
                  <a:lnTo>
                    <a:pt x="942" y="110"/>
                  </a:lnTo>
                  <a:lnTo>
                    <a:pt x="938" y="108"/>
                  </a:lnTo>
                  <a:lnTo>
                    <a:pt x="936" y="108"/>
                  </a:lnTo>
                  <a:lnTo>
                    <a:pt x="934" y="110"/>
                  </a:lnTo>
                  <a:lnTo>
                    <a:pt x="928" y="116"/>
                  </a:lnTo>
                  <a:lnTo>
                    <a:pt x="914" y="138"/>
                  </a:lnTo>
                  <a:lnTo>
                    <a:pt x="906" y="148"/>
                  </a:lnTo>
                  <a:lnTo>
                    <a:pt x="898" y="158"/>
                  </a:lnTo>
                  <a:lnTo>
                    <a:pt x="890" y="164"/>
                  </a:lnTo>
                  <a:lnTo>
                    <a:pt x="886" y="164"/>
                  </a:lnTo>
                  <a:lnTo>
                    <a:pt x="882" y="164"/>
                  </a:lnTo>
                  <a:lnTo>
                    <a:pt x="876" y="160"/>
                  </a:lnTo>
                  <a:lnTo>
                    <a:pt x="872" y="156"/>
                  </a:lnTo>
                  <a:lnTo>
                    <a:pt x="870" y="150"/>
                  </a:lnTo>
                  <a:lnTo>
                    <a:pt x="868" y="144"/>
                  </a:lnTo>
                  <a:lnTo>
                    <a:pt x="864" y="132"/>
                  </a:lnTo>
                  <a:lnTo>
                    <a:pt x="862" y="126"/>
                  </a:lnTo>
                  <a:lnTo>
                    <a:pt x="860" y="120"/>
                  </a:lnTo>
                  <a:lnTo>
                    <a:pt x="856" y="118"/>
                  </a:lnTo>
                  <a:lnTo>
                    <a:pt x="854" y="118"/>
                  </a:lnTo>
                  <a:lnTo>
                    <a:pt x="852" y="124"/>
                  </a:lnTo>
                  <a:lnTo>
                    <a:pt x="852" y="126"/>
                  </a:lnTo>
                  <a:lnTo>
                    <a:pt x="846" y="114"/>
                  </a:lnTo>
                  <a:lnTo>
                    <a:pt x="842" y="102"/>
                  </a:lnTo>
                  <a:lnTo>
                    <a:pt x="842" y="94"/>
                  </a:lnTo>
                  <a:lnTo>
                    <a:pt x="842" y="86"/>
                  </a:lnTo>
                  <a:lnTo>
                    <a:pt x="844" y="80"/>
                  </a:lnTo>
                  <a:lnTo>
                    <a:pt x="846" y="66"/>
                  </a:lnTo>
                  <a:lnTo>
                    <a:pt x="846" y="58"/>
                  </a:lnTo>
                  <a:lnTo>
                    <a:pt x="844" y="48"/>
                  </a:lnTo>
                  <a:lnTo>
                    <a:pt x="840" y="40"/>
                  </a:lnTo>
                  <a:lnTo>
                    <a:pt x="838" y="36"/>
                  </a:lnTo>
                  <a:lnTo>
                    <a:pt x="834" y="36"/>
                  </a:lnTo>
                  <a:lnTo>
                    <a:pt x="830" y="36"/>
                  </a:lnTo>
                  <a:lnTo>
                    <a:pt x="826" y="36"/>
                  </a:lnTo>
                  <a:lnTo>
                    <a:pt x="818" y="36"/>
                  </a:lnTo>
                  <a:lnTo>
                    <a:pt x="810" y="32"/>
                  </a:lnTo>
                  <a:lnTo>
                    <a:pt x="798" y="26"/>
                  </a:lnTo>
                  <a:lnTo>
                    <a:pt x="786" y="18"/>
                  </a:lnTo>
                  <a:lnTo>
                    <a:pt x="776" y="16"/>
                  </a:lnTo>
                  <a:lnTo>
                    <a:pt x="770" y="16"/>
                  </a:lnTo>
                  <a:lnTo>
                    <a:pt x="764" y="20"/>
                  </a:lnTo>
                  <a:lnTo>
                    <a:pt x="756" y="28"/>
                  </a:lnTo>
                  <a:lnTo>
                    <a:pt x="752" y="32"/>
                  </a:lnTo>
                  <a:lnTo>
                    <a:pt x="748" y="34"/>
                  </a:lnTo>
                  <a:lnTo>
                    <a:pt x="740" y="36"/>
                  </a:lnTo>
                  <a:lnTo>
                    <a:pt x="732" y="38"/>
                  </a:lnTo>
                  <a:lnTo>
                    <a:pt x="728" y="40"/>
                  </a:lnTo>
                  <a:lnTo>
                    <a:pt x="726" y="42"/>
                  </a:lnTo>
                  <a:lnTo>
                    <a:pt x="726" y="46"/>
                  </a:lnTo>
                  <a:close/>
                  <a:moveTo>
                    <a:pt x="1600" y="438"/>
                  </a:moveTo>
                  <a:lnTo>
                    <a:pt x="1600" y="438"/>
                  </a:lnTo>
                  <a:lnTo>
                    <a:pt x="1594" y="436"/>
                  </a:lnTo>
                  <a:lnTo>
                    <a:pt x="1588" y="434"/>
                  </a:lnTo>
                  <a:lnTo>
                    <a:pt x="1586" y="436"/>
                  </a:lnTo>
                  <a:lnTo>
                    <a:pt x="1588" y="438"/>
                  </a:lnTo>
                  <a:lnTo>
                    <a:pt x="1590" y="442"/>
                  </a:lnTo>
                  <a:lnTo>
                    <a:pt x="1590" y="444"/>
                  </a:lnTo>
                  <a:lnTo>
                    <a:pt x="1592" y="446"/>
                  </a:lnTo>
                  <a:lnTo>
                    <a:pt x="1596" y="448"/>
                  </a:lnTo>
                  <a:lnTo>
                    <a:pt x="1600" y="448"/>
                  </a:lnTo>
                  <a:lnTo>
                    <a:pt x="1604" y="446"/>
                  </a:lnTo>
                  <a:lnTo>
                    <a:pt x="1604" y="444"/>
                  </a:lnTo>
                  <a:lnTo>
                    <a:pt x="1600" y="438"/>
                  </a:lnTo>
                  <a:close/>
                  <a:moveTo>
                    <a:pt x="1606" y="1248"/>
                  </a:moveTo>
                  <a:lnTo>
                    <a:pt x="1606" y="1248"/>
                  </a:lnTo>
                  <a:lnTo>
                    <a:pt x="1606" y="1252"/>
                  </a:lnTo>
                  <a:lnTo>
                    <a:pt x="1604" y="1260"/>
                  </a:lnTo>
                  <a:lnTo>
                    <a:pt x="1604" y="1268"/>
                  </a:lnTo>
                  <a:lnTo>
                    <a:pt x="1604" y="1272"/>
                  </a:lnTo>
                  <a:lnTo>
                    <a:pt x="1606" y="1274"/>
                  </a:lnTo>
                  <a:lnTo>
                    <a:pt x="1608" y="1274"/>
                  </a:lnTo>
                  <a:lnTo>
                    <a:pt x="1610" y="1270"/>
                  </a:lnTo>
                  <a:lnTo>
                    <a:pt x="1610" y="1260"/>
                  </a:lnTo>
                  <a:lnTo>
                    <a:pt x="1614" y="1250"/>
                  </a:lnTo>
                  <a:lnTo>
                    <a:pt x="1620" y="1240"/>
                  </a:lnTo>
                  <a:lnTo>
                    <a:pt x="1620" y="1236"/>
                  </a:lnTo>
                  <a:lnTo>
                    <a:pt x="1618" y="1232"/>
                  </a:lnTo>
                  <a:lnTo>
                    <a:pt x="1618" y="1228"/>
                  </a:lnTo>
                  <a:lnTo>
                    <a:pt x="1616" y="1224"/>
                  </a:lnTo>
                  <a:lnTo>
                    <a:pt x="1616" y="1220"/>
                  </a:lnTo>
                  <a:lnTo>
                    <a:pt x="1614" y="1220"/>
                  </a:lnTo>
                  <a:lnTo>
                    <a:pt x="1612" y="1224"/>
                  </a:lnTo>
                  <a:lnTo>
                    <a:pt x="1612" y="1230"/>
                  </a:lnTo>
                  <a:lnTo>
                    <a:pt x="1612" y="1234"/>
                  </a:lnTo>
                  <a:lnTo>
                    <a:pt x="1612" y="1236"/>
                  </a:lnTo>
                  <a:lnTo>
                    <a:pt x="1608" y="1240"/>
                  </a:lnTo>
                  <a:lnTo>
                    <a:pt x="1606" y="1244"/>
                  </a:lnTo>
                  <a:lnTo>
                    <a:pt x="1604" y="1246"/>
                  </a:lnTo>
                  <a:lnTo>
                    <a:pt x="1606" y="1248"/>
                  </a:lnTo>
                  <a:close/>
                </a:path>
              </a:pathLst>
            </a:custGeom>
            <a:solidFill>
              <a:schemeClr val="accent3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46" name="Freeform 6153">
              <a:extLst>
                <a:ext uri="{FF2B5EF4-FFF2-40B4-BE49-F238E27FC236}">
                  <a16:creationId xmlns="" xmlns:a16="http://schemas.microsoft.com/office/drawing/2014/main" id="{1355D93B-8FDB-4232-84B9-7596AE999F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0913" y="2755900"/>
              <a:ext cx="1762125" cy="2303463"/>
            </a:xfrm>
            <a:custGeom>
              <a:avLst/>
              <a:gdLst>
                <a:gd name="T0" fmla="*/ 1666909 w 2776"/>
                <a:gd name="T1" fmla="*/ 1643154 h 3628"/>
                <a:gd name="T2" fmla="*/ 1572963 w 2776"/>
                <a:gd name="T3" fmla="*/ 1734581 h 3628"/>
                <a:gd name="T4" fmla="*/ 1567885 w 2776"/>
                <a:gd name="T5" fmla="*/ 1859024 h 3628"/>
                <a:gd name="T6" fmla="*/ 1595815 w 2776"/>
                <a:gd name="T7" fmla="*/ 1991086 h 3628"/>
                <a:gd name="T8" fmla="*/ 1712613 w 2776"/>
                <a:gd name="T9" fmla="*/ 1728232 h 3628"/>
                <a:gd name="T10" fmla="*/ 1736734 w 2776"/>
                <a:gd name="T11" fmla="*/ 1666011 h 3628"/>
                <a:gd name="T12" fmla="*/ 1698648 w 2776"/>
                <a:gd name="T13" fmla="*/ 844434 h 3628"/>
                <a:gd name="T14" fmla="*/ 1576772 w 2776"/>
                <a:gd name="T15" fmla="*/ 868560 h 3628"/>
                <a:gd name="T16" fmla="*/ 1533607 w 2776"/>
                <a:gd name="T17" fmla="*/ 784752 h 3628"/>
                <a:gd name="T18" fmla="*/ 1484095 w 2776"/>
                <a:gd name="T19" fmla="*/ 730150 h 3628"/>
                <a:gd name="T20" fmla="*/ 1434583 w 2776"/>
                <a:gd name="T21" fmla="*/ 633643 h 3628"/>
                <a:gd name="T22" fmla="*/ 1401575 w 2776"/>
                <a:gd name="T23" fmla="*/ 539676 h 3628"/>
                <a:gd name="T24" fmla="*/ 1353332 w 2776"/>
                <a:gd name="T25" fmla="*/ 454597 h 3628"/>
                <a:gd name="T26" fmla="*/ 1301281 w 2776"/>
                <a:gd name="T27" fmla="*/ 313647 h 3628"/>
                <a:gd name="T28" fmla="*/ 1263195 w 2776"/>
                <a:gd name="T29" fmla="*/ 199363 h 3628"/>
                <a:gd name="T30" fmla="*/ 1197179 w 2776"/>
                <a:gd name="T31" fmla="*/ 219680 h 3628"/>
                <a:gd name="T32" fmla="*/ 1090537 w 2776"/>
                <a:gd name="T33" fmla="*/ 195553 h 3628"/>
                <a:gd name="T34" fmla="*/ 983895 w 2776"/>
                <a:gd name="T35" fmla="*/ 156189 h 3628"/>
                <a:gd name="T36" fmla="*/ 873445 w 2776"/>
                <a:gd name="T37" fmla="*/ 208251 h 3628"/>
                <a:gd name="T38" fmla="*/ 743952 w 2776"/>
                <a:gd name="T39" fmla="*/ 142220 h 3628"/>
                <a:gd name="T40" fmla="*/ 731256 w 2776"/>
                <a:gd name="T41" fmla="*/ 69840 h 3628"/>
                <a:gd name="T42" fmla="*/ 712213 w 2776"/>
                <a:gd name="T43" fmla="*/ 20317 h 3628"/>
                <a:gd name="T44" fmla="*/ 633502 w 2776"/>
                <a:gd name="T45" fmla="*/ 8889 h 3628"/>
                <a:gd name="T46" fmla="*/ 534477 w 2776"/>
                <a:gd name="T47" fmla="*/ 17778 h 3628"/>
                <a:gd name="T48" fmla="*/ 424027 w 2776"/>
                <a:gd name="T49" fmla="*/ 54602 h 3628"/>
                <a:gd name="T50" fmla="*/ 344046 w 2776"/>
                <a:gd name="T51" fmla="*/ 72380 h 3628"/>
                <a:gd name="T52" fmla="*/ 210744 w 2776"/>
                <a:gd name="T53" fmla="*/ 162538 h 3628"/>
                <a:gd name="T54" fmla="*/ 124415 w 2776"/>
                <a:gd name="T55" fmla="*/ 312377 h 3628"/>
                <a:gd name="T56" fmla="*/ 38086 w 2776"/>
                <a:gd name="T57" fmla="*/ 453328 h 3628"/>
                <a:gd name="T58" fmla="*/ 15235 w 2776"/>
                <a:gd name="T59" fmla="*/ 537136 h 3628"/>
                <a:gd name="T60" fmla="*/ 38086 w 2776"/>
                <a:gd name="T61" fmla="*/ 626024 h 3628"/>
                <a:gd name="T62" fmla="*/ 25391 w 2776"/>
                <a:gd name="T63" fmla="*/ 775863 h 3628"/>
                <a:gd name="T64" fmla="*/ 34278 w 2776"/>
                <a:gd name="T65" fmla="*/ 802530 h 3628"/>
                <a:gd name="T66" fmla="*/ 34278 w 2776"/>
                <a:gd name="T67" fmla="*/ 825386 h 3628"/>
                <a:gd name="T68" fmla="*/ 54590 w 2776"/>
                <a:gd name="T69" fmla="*/ 848243 h 3628"/>
                <a:gd name="T70" fmla="*/ 71094 w 2776"/>
                <a:gd name="T71" fmla="*/ 863481 h 3628"/>
                <a:gd name="T72" fmla="*/ 106642 w 2776"/>
                <a:gd name="T73" fmla="*/ 909195 h 3628"/>
                <a:gd name="T74" fmla="*/ 115528 w 2776"/>
                <a:gd name="T75" fmla="*/ 940941 h 3628"/>
                <a:gd name="T76" fmla="*/ 171388 w 2776"/>
                <a:gd name="T77" fmla="*/ 996813 h 3628"/>
                <a:gd name="T78" fmla="*/ 319925 w 2776"/>
                <a:gd name="T79" fmla="*/ 1036177 h 3628"/>
                <a:gd name="T80" fmla="*/ 411332 w 2776"/>
                <a:gd name="T81" fmla="*/ 1038717 h 3628"/>
                <a:gd name="T82" fmla="*/ 535747 w 2776"/>
                <a:gd name="T83" fmla="*/ 993003 h 3628"/>
                <a:gd name="T84" fmla="*/ 632232 w 2776"/>
                <a:gd name="T85" fmla="*/ 1052685 h 3628"/>
                <a:gd name="T86" fmla="*/ 690631 w 2776"/>
                <a:gd name="T87" fmla="*/ 1069193 h 3628"/>
                <a:gd name="T88" fmla="*/ 686822 w 2776"/>
                <a:gd name="T89" fmla="*/ 1158081 h 3628"/>
                <a:gd name="T90" fmla="*/ 700787 w 2776"/>
                <a:gd name="T91" fmla="*/ 1193636 h 3628"/>
                <a:gd name="T92" fmla="*/ 690631 w 2776"/>
                <a:gd name="T93" fmla="*/ 1262206 h 3628"/>
                <a:gd name="T94" fmla="*/ 766804 w 2776"/>
                <a:gd name="T95" fmla="*/ 1376491 h 3628"/>
                <a:gd name="T96" fmla="*/ 797273 w 2776"/>
                <a:gd name="T97" fmla="*/ 1521251 h 3628"/>
                <a:gd name="T98" fmla="*/ 746491 w 2776"/>
                <a:gd name="T99" fmla="*/ 1737121 h 3628"/>
                <a:gd name="T100" fmla="*/ 846785 w 2776"/>
                <a:gd name="T101" fmla="*/ 2073625 h 3628"/>
                <a:gd name="T102" fmla="*/ 903914 w 2776"/>
                <a:gd name="T103" fmla="*/ 2242511 h 3628"/>
                <a:gd name="T104" fmla="*/ 934383 w 2776"/>
                <a:gd name="T105" fmla="*/ 2289495 h 3628"/>
                <a:gd name="T106" fmla="*/ 1009286 w 2776"/>
                <a:gd name="T107" fmla="*/ 2284416 h 3628"/>
                <a:gd name="T108" fmla="*/ 1104502 w 2776"/>
                <a:gd name="T109" fmla="*/ 2269178 h 3628"/>
                <a:gd name="T110" fmla="*/ 1280968 w 2776"/>
                <a:gd name="T111" fmla="*/ 2079974 h 3628"/>
                <a:gd name="T112" fmla="*/ 1354602 w 2776"/>
                <a:gd name="T113" fmla="*/ 1940293 h 3628"/>
                <a:gd name="T114" fmla="*/ 1338098 w 2776"/>
                <a:gd name="T115" fmla="*/ 1812041 h 3628"/>
                <a:gd name="T116" fmla="*/ 1482826 w 2776"/>
                <a:gd name="T117" fmla="*/ 1673630 h 3628"/>
                <a:gd name="T118" fmla="*/ 1475208 w 2776"/>
                <a:gd name="T119" fmla="*/ 1513632 h 3628"/>
                <a:gd name="T120" fmla="*/ 1448548 w 2776"/>
                <a:gd name="T121" fmla="*/ 1400617 h 3628"/>
                <a:gd name="T122" fmla="*/ 1491712 w 2776"/>
                <a:gd name="T123" fmla="*/ 1268555 h 3628"/>
                <a:gd name="T124" fmla="*/ 1679605 w 2776"/>
                <a:gd name="T125" fmla="*/ 1045066 h 36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776"/>
                <a:gd name="T190" fmla="*/ 0 h 3628"/>
                <a:gd name="T191" fmla="*/ 2776 w 2776"/>
                <a:gd name="T192" fmla="*/ 3628 h 362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776" h="3628">
                  <a:moveTo>
                    <a:pt x="2710" y="2504"/>
                  </a:moveTo>
                  <a:lnTo>
                    <a:pt x="2710" y="2504"/>
                  </a:lnTo>
                  <a:lnTo>
                    <a:pt x="2706" y="2498"/>
                  </a:lnTo>
                  <a:lnTo>
                    <a:pt x="2702" y="2492"/>
                  </a:lnTo>
                  <a:lnTo>
                    <a:pt x="2698" y="2476"/>
                  </a:lnTo>
                  <a:lnTo>
                    <a:pt x="2696" y="2470"/>
                  </a:lnTo>
                  <a:lnTo>
                    <a:pt x="2692" y="2466"/>
                  </a:lnTo>
                  <a:lnTo>
                    <a:pt x="2690" y="2468"/>
                  </a:lnTo>
                  <a:lnTo>
                    <a:pt x="2684" y="2472"/>
                  </a:lnTo>
                  <a:lnTo>
                    <a:pt x="2680" y="2480"/>
                  </a:lnTo>
                  <a:lnTo>
                    <a:pt x="2678" y="2486"/>
                  </a:lnTo>
                  <a:lnTo>
                    <a:pt x="2676" y="2508"/>
                  </a:lnTo>
                  <a:lnTo>
                    <a:pt x="2674" y="2518"/>
                  </a:lnTo>
                  <a:lnTo>
                    <a:pt x="2672" y="2526"/>
                  </a:lnTo>
                  <a:lnTo>
                    <a:pt x="2668" y="2532"/>
                  </a:lnTo>
                  <a:lnTo>
                    <a:pt x="2664" y="2536"/>
                  </a:lnTo>
                  <a:lnTo>
                    <a:pt x="2656" y="2542"/>
                  </a:lnTo>
                  <a:lnTo>
                    <a:pt x="2648" y="2544"/>
                  </a:lnTo>
                  <a:lnTo>
                    <a:pt x="2634" y="2546"/>
                  </a:lnTo>
                  <a:lnTo>
                    <a:pt x="2632" y="2548"/>
                  </a:lnTo>
                  <a:lnTo>
                    <a:pt x="2632" y="2554"/>
                  </a:lnTo>
                  <a:lnTo>
                    <a:pt x="2638" y="2566"/>
                  </a:lnTo>
                  <a:lnTo>
                    <a:pt x="2636" y="2572"/>
                  </a:lnTo>
                  <a:lnTo>
                    <a:pt x="2636" y="2576"/>
                  </a:lnTo>
                  <a:lnTo>
                    <a:pt x="2626" y="2588"/>
                  </a:lnTo>
                  <a:lnTo>
                    <a:pt x="2606" y="2608"/>
                  </a:lnTo>
                  <a:lnTo>
                    <a:pt x="2596" y="2618"/>
                  </a:lnTo>
                  <a:lnTo>
                    <a:pt x="2588" y="2628"/>
                  </a:lnTo>
                  <a:lnTo>
                    <a:pt x="2578" y="2640"/>
                  </a:lnTo>
                  <a:lnTo>
                    <a:pt x="2572" y="2646"/>
                  </a:lnTo>
                  <a:lnTo>
                    <a:pt x="2564" y="2650"/>
                  </a:lnTo>
                  <a:lnTo>
                    <a:pt x="2554" y="2652"/>
                  </a:lnTo>
                  <a:lnTo>
                    <a:pt x="2538" y="2656"/>
                  </a:lnTo>
                  <a:lnTo>
                    <a:pt x="2530" y="2658"/>
                  </a:lnTo>
                  <a:lnTo>
                    <a:pt x="2526" y="2660"/>
                  </a:lnTo>
                  <a:lnTo>
                    <a:pt x="2522" y="2664"/>
                  </a:lnTo>
                  <a:lnTo>
                    <a:pt x="2520" y="2668"/>
                  </a:lnTo>
                  <a:lnTo>
                    <a:pt x="2516" y="2670"/>
                  </a:lnTo>
                  <a:lnTo>
                    <a:pt x="2512" y="2670"/>
                  </a:lnTo>
                  <a:lnTo>
                    <a:pt x="2506" y="2670"/>
                  </a:lnTo>
                  <a:lnTo>
                    <a:pt x="2500" y="2670"/>
                  </a:lnTo>
                  <a:lnTo>
                    <a:pt x="2496" y="2670"/>
                  </a:lnTo>
                  <a:lnTo>
                    <a:pt x="2496" y="2672"/>
                  </a:lnTo>
                  <a:lnTo>
                    <a:pt x="2496" y="2676"/>
                  </a:lnTo>
                  <a:lnTo>
                    <a:pt x="2494" y="2690"/>
                  </a:lnTo>
                  <a:lnTo>
                    <a:pt x="2492" y="2700"/>
                  </a:lnTo>
                  <a:lnTo>
                    <a:pt x="2486" y="2712"/>
                  </a:lnTo>
                  <a:lnTo>
                    <a:pt x="2480" y="2724"/>
                  </a:lnTo>
                  <a:lnTo>
                    <a:pt x="2478" y="2732"/>
                  </a:lnTo>
                  <a:lnTo>
                    <a:pt x="2478" y="2738"/>
                  </a:lnTo>
                  <a:lnTo>
                    <a:pt x="2478" y="2742"/>
                  </a:lnTo>
                  <a:lnTo>
                    <a:pt x="2482" y="2750"/>
                  </a:lnTo>
                  <a:lnTo>
                    <a:pt x="2482" y="2754"/>
                  </a:lnTo>
                  <a:lnTo>
                    <a:pt x="2482" y="2762"/>
                  </a:lnTo>
                  <a:lnTo>
                    <a:pt x="2480" y="2772"/>
                  </a:lnTo>
                  <a:lnTo>
                    <a:pt x="2480" y="2778"/>
                  </a:lnTo>
                  <a:lnTo>
                    <a:pt x="2484" y="2790"/>
                  </a:lnTo>
                  <a:lnTo>
                    <a:pt x="2488" y="2798"/>
                  </a:lnTo>
                  <a:lnTo>
                    <a:pt x="2488" y="2802"/>
                  </a:lnTo>
                  <a:lnTo>
                    <a:pt x="2488" y="2806"/>
                  </a:lnTo>
                  <a:lnTo>
                    <a:pt x="2488" y="2814"/>
                  </a:lnTo>
                  <a:lnTo>
                    <a:pt x="2490" y="2820"/>
                  </a:lnTo>
                  <a:lnTo>
                    <a:pt x="2494" y="2832"/>
                  </a:lnTo>
                  <a:lnTo>
                    <a:pt x="2498" y="2848"/>
                  </a:lnTo>
                  <a:lnTo>
                    <a:pt x="2498" y="2860"/>
                  </a:lnTo>
                  <a:lnTo>
                    <a:pt x="2496" y="2868"/>
                  </a:lnTo>
                  <a:lnTo>
                    <a:pt x="2492" y="2876"/>
                  </a:lnTo>
                  <a:lnTo>
                    <a:pt x="2488" y="2884"/>
                  </a:lnTo>
                  <a:lnTo>
                    <a:pt x="2480" y="2900"/>
                  </a:lnTo>
                  <a:lnTo>
                    <a:pt x="2476" y="2908"/>
                  </a:lnTo>
                  <a:lnTo>
                    <a:pt x="2474" y="2916"/>
                  </a:lnTo>
                  <a:lnTo>
                    <a:pt x="2472" y="2924"/>
                  </a:lnTo>
                  <a:lnTo>
                    <a:pt x="2470" y="2928"/>
                  </a:lnTo>
                  <a:lnTo>
                    <a:pt x="2466" y="2928"/>
                  </a:lnTo>
                  <a:lnTo>
                    <a:pt x="2464" y="2928"/>
                  </a:lnTo>
                  <a:lnTo>
                    <a:pt x="2462" y="2930"/>
                  </a:lnTo>
                  <a:lnTo>
                    <a:pt x="2458" y="2934"/>
                  </a:lnTo>
                  <a:lnTo>
                    <a:pt x="2454" y="2942"/>
                  </a:lnTo>
                  <a:lnTo>
                    <a:pt x="2450" y="2954"/>
                  </a:lnTo>
                  <a:lnTo>
                    <a:pt x="2448" y="2968"/>
                  </a:lnTo>
                  <a:lnTo>
                    <a:pt x="2446" y="2980"/>
                  </a:lnTo>
                  <a:lnTo>
                    <a:pt x="2448" y="2990"/>
                  </a:lnTo>
                  <a:lnTo>
                    <a:pt x="2448" y="2998"/>
                  </a:lnTo>
                  <a:lnTo>
                    <a:pt x="2456" y="3012"/>
                  </a:lnTo>
                  <a:lnTo>
                    <a:pt x="2464" y="3026"/>
                  </a:lnTo>
                  <a:lnTo>
                    <a:pt x="2466" y="3034"/>
                  </a:lnTo>
                  <a:lnTo>
                    <a:pt x="2466" y="3040"/>
                  </a:lnTo>
                  <a:lnTo>
                    <a:pt x="2466" y="3054"/>
                  </a:lnTo>
                  <a:lnTo>
                    <a:pt x="2464" y="3062"/>
                  </a:lnTo>
                  <a:lnTo>
                    <a:pt x="2466" y="3072"/>
                  </a:lnTo>
                  <a:lnTo>
                    <a:pt x="2468" y="3084"/>
                  </a:lnTo>
                  <a:lnTo>
                    <a:pt x="2474" y="3100"/>
                  </a:lnTo>
                  <a:lnTo>
                    <a:pt x="2480" y="3114"/>
                  </a:lnTo>
                  <a:lnTo>
                    <a:pt x="2486" y="3122"/>
                  </a:lnTo>
                  <a:lnTo>
                    <a:pt x="2492" y="3126"/>
                  </a:lnTo>
                  <a:lnTo>
                    <a:pt x="2498" y="3130"/>
                  </a:lnTo>
                  <a:lnTo>
                    <a:pt x="2510" y="3134"/>
                  </a:lnTo>
                  <a:lnTo>
                    <a:pt x="2514" y="3136"/>
                  </a:lnTo>
                  <a:lnTo>
                    <a:pt x="2520" y="3142"/>
                  </a:lnTo>
                  <a:lnTo>
                    <a:pt x="2522" y="3144"/>
                  </a:lnTo>
                  <a:lnTo>
                    <a:pt x="2526" y="3146"/>
                  </a:lnTo>
                  <a:lnTo>
                    <a:pt x="2534" y="3146"/>
                  </a:lnTo>
                  <a:lnTo>
                    <a:pt x="2544" y="3144"/>
                  </a:lnTo>
                  <a:lnTo>
                    <a:pt x="2554" y="3140"/>
                  </a:lnTo>
                  <a:lnTo>
                    <a:pt x="2574" y="3128"/>
                  </a:lnTo>
                  <a:lnTo>
                    <a:pt x="2584" y="3124"/>
                  </a:lnTo>
                  <a:lnTo>
                    <a:pt x="2594" y="3122"/>
                  </a:lnTo>
                  <a:lnTo>
                    <a:pt x="2598" y="3120"/>
                  </a:lnTo>
                  <a:lnTo>
                    <a:pt x="2602" y="3116"/>
                  </a:lnTo>
                  <a:lnTo>
                    <a:pt x="2610" y="3096"/>
                  </a:lnTo>
                  <a:lnTo>
                    <a:pt x="2620" y="3068"/>
                  </a:lnTo>
                  <a:lnTo>
                    <a:pt x="2628" y="3034"/>
                  </a:lnTo>
                  <a:lnTo>
                    <a:pt x="2648" y="2952"/>
                  </a:lnTo>
                  <a:lnTo>
                    <a:pt x="2668" y="2870"/>
                  </a:lnTo>
                  <a:lnTo>
                    <a:pt x="2682" y="2822"/>
                  </a:lnTo>
                  <a:lnTo>
                    <a:pt x="2694" y="2792"/>
                  </a:lnTo>
                  <a:lnTo>
                    <a:pt x="2696" y="2780"/>
                  </a:lnTo>
                  <a:lnTo>
                    <a:pt x="2700" y="2768"/>
                  </a:lnTo>
                  <a:lnTo>
                    <a:pt x="2700" y="2756"/>
                  </a:lnTo>
                  <a:lnTo>
                    <a:pt x="2698" y="2742"/>
                  </a:lnTo>
                  <a:lnTo>
                    <a:pt x="2698" y="2730"/>
                  </a:lnTo>
                  <a:lnTo>
                    <a:pt x="2698" y="2722"/>
                  </a:lnTo>
                  <a:lnTo>
                    <a:pt x="2700" y="2718"/>
                  </a:lnTo>
                  <a:lnTo>
                    <a:pt x="2704" y="2714"/>
                  </a:lnTo>
                  <a:lnTo>
                    <a:pt x="2710" y="2710"/>
                  </a:lnTo>
                  <a:lnTo>
                    <a:pt x="2712" y="2706"/>
                  </a:lnTo>
                  <a:lnTo>
                    <a:pt x="2710" y="2700"/>
                  </a:lnTo>
                  <a:lnTo>
                    <a:pt x="2710" y="2690"/>
                  </a:lnTo>
                  <a:lnTo>
                    <a:pt x="2712" y="2684"/>
                  </a:lnTo>
                  <a:lnTo>
                    <a:pt x="2712" y="2674"/>
                  </a:lnTo>
                  <a:lnTo>
                    <a:pt x="2712" y="2670"/>
                  </a:lnTo>
                  <a:lnTo>
                    <a:pt x="2710" y="2662"/>
                  </a:lnTo>
                  <a:lnTo>
                    <a:pt x="2706" y="2654"/>
                  </a:lnTo>
                  <a:lnTo>
                    <a:pt x="2706" y="2648"/>
                  </a:lnTo>
                  <a:lnTo>
                    <a:pt x="2706" y="2642"/>
                  </a:lnTo>
                  <a:lnTo>
                    <a:pt x="2708" y="2638"/>
                  </a:lnTo>
                  <a:lnTo>
                    <a:pt x="2710" y="2636"/>
                  </a:lnTo>
                  <a:lnTo>
                    <a:pt x="2714" y="2640"/>
                  </a:lnTo>
                  <a:lnTo>
                    <a:pt x="2718" y="2646"/>
                  </a:lnTo>
                  <a:lnTo>
                    <a:pt x="2722" y="2658"/>
                  </a:lnTo>
                  <a:lnTo>
                    <a:pt x="2724" y="2662"/>
                  </a:lnTo>
                  <a:lnTo>
                    <a:pt x="2728" y="2662"/>
                  </a:lnTo>
                  <a:lnTo>
                    <a:pt x="2732" y="2658"/>
                  </a:lnTo>
                  <a:lnTo>
                    <a:pt x="2734" y="2652"/>
                  </a:lnTo>
                  <a:lnTo>
                    <a:pt x="2736" y="2644"/>
                  </a:lnTo>
                  <a:lnTo>
                    <a:pt x="2738" y="2634"/>
                  </a:lnTo>
                  <a:lnTo>
                    <a:pt x="2736" y="2624"/>
                  </a:lnTo>
                  <a:lnTo>
                    <a:pt x="2734" y="2614"/>
                  </a:lnTo>
                  <a:lnTo>
                    <a:pt x="2732" y="2604"/>
                  </a:lnTo>
                  <a:lnTo>
                    <a:pt x="2730" y="2590"/>
                  </a:lnTo>
                  <a:lnTo>
                    <a:pt x="2724" y="2556"/>
                  </a:lnTo>
                  <a:lnTo>
                    <a:pt x="2720" y="2522"/>
                  </a:lnTo>
                  <a:lnTo>
                    <a:pt x="2716" y="2510"/>
                  </a:lnTo>
                  <a:lnTo>
                    <a:pt x="2710" y="2504"/>
                  </a:lnTo>
                  <a:close/>
                  <a:moveTo>
                    <a:pt x="2770" y="1364"/>
                  </a:moveTo>
                  <a:lnTo>
                    <a:pt x="2770" y="1364"/>
                  </a:lnTo>
                  <a:lnTo>
                    <a:pt x="2764" y="1352"/>
                  </a:lnTo>
                  <a:lnTo>
                    <a:pt x="2762" y="1342"/>
                  </a:lnTo>
                  <a:lnTo>
                    <a:pt x="2764" y="1332"/>
                  </a:lnTo>
                  <a:lnTo>
                    <a:pt x="2766" y="1322"/>
                  </a:lnTo>
                  <a:lnTo>
                    <a:pt x="2770" y="1316"/>
                  </a:lnTo>
                  <a:lnTo>
                    <a:pt x="2770" y="1308"/>
                  </a:lnTo>
                  <a:lnTo>
                    <a:pt x="2768" y="1304"/>
                  </a:lnTo>
                  <a:lnTo>
                    <a:pt x="2762" y="1300"/>
                  </a:lnTo>
                  <a:lnTo>
                    <a:pt x="2752" y="1300"/>
                  </a:lnTo>
                  <a:lnTo>
                    <a:pt x="2746" y="1302"/>
                  </a:lnTo>
                  <a:lnTo>
                    <a:pt x="2730" y="1314"/>
                  </a:lnTo>
                  <a:lnTo>
                    <a:pt x="2720" y="1320"/>
                  </a:lnTo>
                  <a:lnTo>
                    <a:pt x="2708" y="1326"/>
                  </a:lnTo>
                  <a:lnTo>
                    <a:pt x="2694" y="1330"/>
                  </a:lnTo>
                  <a:lnTo>
                    <a:pt x="2676" y="1330"/>
                  </a:lnTo>
                  <a:lnTo>
                    <a:pt x="2660" y="1332"/>
                  </a:lnTo>
                  <a:lnTo>
                    <a:pt x="2650" y="1332"/>
                  </a:lnTo>
                  <a:lnTo>
                    <a:pt x="2646" y="1334"/>
                  </a:lnTo>
                  <a:lnTo>
                    <a:pt x="2646" y="1336"/>
                  </a:lnTo>
                  <a:lnTo>
                    <a:pt x="2646" y="1338"/>
                  </a:lnTo>
                  <a:lnTo>
                    <a:pt x="2644" y="1340"/>
                  </a:lnTo>
                  <a:lnTo>
                    <a:pt x="2640" y="1340"/>
                  </a:lnTo>
                  <a:lnTo>
                    <a:pt x="2630" y="1340"/>
                  </a:lnTo>
                  <a:lnTo>
                    <a:pt x="2618" y="1340"/>
                  </a:lnTo>
                  <a:lnTo>
                    <a:pt x="2608" y="1342"/>
                  </a:lnTo>
                  <a:lnTo>
                    <a:pt x="2602" y="1346"/>
                  </a:lnTo>
                  <a:lnTo>
                    <a:pt x="2596" y="1352"/>
                  </a:lnTo>
                  <a:lnTo>
                    <a:pt x="2590" y="1356"/>
                  </a:lnTo>
                  <a:lnTo>
                    <a:pt x="2584" y="1360"/>
                  </a:lnTo>
                  <a:lnTo>
                    <a:pt x="2574" y="1360"/>
                  </a:lnTo>
                  <a:lnTo>
                    <a:pt x="2564" y="1358"/>
                  </a:lnTo>
                  <a:lnTo>
                    <a:pt x="2552" y="1356"/>
                  </a:lnTo>
                  <a:lnTo>
                    <a:pt x="2542" y="1356"/>
                  </a:lnTo>
                  <a:lnTo>
                    <a:pt x="2534" y="1360"/>
                  </a:lnTo>
                  <a:lnTo>
                    <a:pt x="2528" y="1366"/>
                  </a:lnTo>
                  <a:lnTo>
                    <a:pt x="2520" y="1370"/>
                  </a:lnTo>
                  <a:lnTo>
                    <a:pt x="2512" y="1374"/>
                  </a:lnTo>
                  <a:lnTo>
                    <a:pt x="2504" y="1376"/>
                  </a:lnTo>
                  <a:lnTo>
                    <a:pt x="2494" y="1374"/>
                  </a:lnTo>
                  <a:lnTo>
                    <a:pt x="2484" y="1368"/>
                  </a:lnTo>
                  <a:lnTo>
                    <a:pt x="2476" y="1362"/>
                  </a:lnTo>
                  <a:lnTo>
                    <a:pt x="2470" y="1356"/>
                  </a:lnTo>
                  <a:lnTo>
                    <a:pt x="2466" y="1350"/>
                  </a:lnTo>
                  <a:lnTo>
                    <a:pt x="2458" y="1334"/>
                  </a:lnTo>
                  <a:lnTo>
                    <a:pt x="2454" y="1328"/>
                  </a:lnTo>
                  <a:lnTo>
                    <a:pt x="2448" y="1320"/>
                  </a:lnTo>
                  <a:lnTo>
                    <a:pt x="2444" y="1318"/>
                  </a:lnTo>
                  <a:lnTo>
                    <a:pt x="2438" y="1316"/>
                  </a:lnTo>
                  <a:lnTo>
                    <a:pt x="2428" y="1316"/>
                  </a:lnTo>
                  <a:lnTo>
                    <a:pt x="2426" y="1316"/>
                  </a:lnTo>
                  <a:lnTo>
                    <a:pt x="2428" y="1314"/>
                  </a:lnTo>
                  <a:lnTo>
                    <a:pt x="2444" y="1302"/>
                  </a:lnTo>
                  <a:lnTo>
                    <a:pt x="2450" y="1298"/>
                  </a:lnTo>
                  <a:lnTo>
                    <a:pt x="2452" y="1294"/>
                  </a:lnTo>
                  <a:lnTo>
                    <a:pt x="2452" y="1288"/>
                  </a:lnTo>
                  <a:lnTo>
                    <a:pt x="2452" y="1284"/>
                  </a:lnTo>
                  <a:lnTo>
                    <a:pt x="2448" y="1272"/>
                  </a:lnTo>
                  <a:lnTo>
                    <a:pt x="2440" y="1260"/>
                  </a:lnTo>
                  <a:lnTo>
                    <a:pt x="2436" y="1256"/>
                  </a:lnTo>
                  <a:lnTo>
                    <a:pt x="2432" y="1254"/>
                  </a:lnTo>
                  <a:lnTo>
                    <a:pt x="2426" y="1252"/>
                  </a:lnTo>
                  <a:lnTo>
                    <a:pt x="2422" y="1244"/>
                  </a:lnTo>
                  <a:lnTo>
                    <a:pt x="2418" y="1238"/>
                  </a:lnTo>
                  <a:lnTo>
                    <a:pt x="2416" y="1236"/>
                  </a:lnTo>
                  <a:lnTo>
                    <a:pt x="2414" y="1232"/>
                  </a:lnTo>
                  <a:lnTo>
                    <a:pt x="2410" y="1224"/>
                  </a:lnTo>
                  <a:lnTo>
                    <a:pt x="2404" y="1214"/>
                  </a:lnTo>
                  <a:lnTo>
                    <a:pt x="2402" y="1214"/>
                  </a:lnTo>
                  <a:lnTo>
                    <a:pt x="2402" y="1216"/>
                  </a:lnTo>
                  <a:lnTo>
                    <a:pt x="2396" y="1208"/>
                  </a:lnTo>
                  <a:lnTo>
                    <a:pt x="2394" y="1204"/>
                  </a:lnTo>
                  <a:lnTo>
                    <a:pt x="2392" y="1202"/>
                  </a:lnTo>
                  <a:lnTo>
                    <a:pt x="2388" y="1202"/>
                  </a:lnTo>
                  <a:lnTo>
                    <a:pt x="2384" y="1202"/>
                  </a:lnTo>
                  <a:lnTo>
                    <a:pt x="2382" y="1198"/>
                  </a:lnTo>
                  <a:lnTo>
                    <a:pt x="2378" y="1192"/>
                  </a:lnTo>
                  <a:lnTo>
                    <a:pt x="2372" y="1182"/>
                  </a:lnTo>
                  <a:lnTo>
                    <a:pt x="2366" y="1172"/>
                  </a:lnTo>
                  <a:lnTo>
                    <a:pt x="2362" y="1166"/>
                  </a:lnTo>
                  <a:lnTo>
                    <a:pt x="2358" y="1164"/>
                  </a:lnTo>
                  <a:lnTo>
                    <a:pt x="2356" y="1164"/>
                  </a:lnTo>
                  <a:lnTo>
                    <a:pt x="2354" y="1166"/>
                  </a:lnTo>
                  <a:lnTo>
                    <a:pt x="2352" y="1166"/>
                  </a:lnTo>
                  <a:lnTo>
                    <a:pt x="2348" y="1162"/>
                  </a:lnTo>
                  <a:lnTo>
                    <a:pt x="2344" y="1156"/>
                  </a:lnTo>
                  <a:lnTo>
                    <a:pt x="2340" y="1150"/>
                  </a:lnTo>
                  <a:lnTo>
                    <a:pt x="2338" y="1150"/>
                  </a:lnTo>
                  <a:lnTo>
                    <a:pt x="2334" y="1150"/>
                  </a:lnTo>
                  <a:lnTo>
                    <a:pt x="2332" y="1152"/>
                  </a:lnTo>
                  <a:lnTo>
                    <a:pt x="2330" y="1152"/>
                  </a:lnTo>
                  <a:lnTo>
                    <a:pt x="2326" y="1150"/>
                  </a:lnTo>
                  <a:lnTo>
                    <a:pt x="2322" y="1144"/>
                  </a:lnTo>
                  <a:lnTo>
                    <a:pt x="2316" y="1132"/>
                  </a:lnTo>
                  <a:lnTo>
                    <a:pt x="2312" y="1124"/>
                  </a:lnTo>
                  <a:lnTo>
                    <a:pt x="2310" y="1122"/>
                  </a:lnTo>
                  <a:lnTo>
                    <a:pt x="2308" y="1124"/>
                  </a:lnTo>
                  <a:lnTo>
                    <a:pt x="2308" y="1128"/>
                  </a:lnTo>
                  <a:lnTo>
                    <a:pt x="2308" y="1140"/>
                  </a:lnTo>
                  <a:lnTo>
                    <a:pt x="2308" y="1144"/>
                  </a:lnTo>
                  <a:lnTo>
                    <a:pt x="2306" y="1146"/>
                  </a:lnTo>
                  <a:lnTo>
                    <a:pt x="2304" y="1142"/>
                  </a:lnTo>
                  <a:lnTo>
                    <a:pt x="2300" y="1136"/>
                  </a:lnTo>
                  <a:lnTo>
                    <a:pt x="2298" y="1126"/>
                  </a:lnTo>
                  <a:lnTo>
                    <a:pt x="2290" y="1110"/>
                  </a:lnTo>
                  <a:lnTo>
                    <a:pt x="2286" y="1100"/>
                  </a:lnTo>
                  <a:lnTo>
                    <a:pt x="2284" y="1086"/>
                  </a:lnTo>
                  <a:lnTo>
                    <a:pt x="2280" y="1058"/>
                  </a:lnTo>
                  <a:lnTo>
                    <a:pt x="2276" y="1042"/>
                  </a:lnTo>
                  <a:lnTo>
                    <a:pt x="2272" y="1026"/>
                  </a:lnTo>
                  <a:lnTo>
                    <a:pt x="2268" y="1012"/>
                  </a:lnTo>
                  <a:lnTo>
                    <a:pt x="2260" y="998"/>
                  </a:lnTo>
                  <a:lnTo>
                    <a:pt x="2252" y="988"/>
                  </a:lnTo>
                  <a:lnTo>
                    <a:pt x="2248" y="984"/>
                  </a:lnTo>
                  <a:lnTo>
                    <a:pt x="2244" y="986"/>
                  </a:lnTo>
                  <a:lnTo>
                    <a:pt x="2242" y="986"/>
                  </a:lnTo>
                  <a:lnTo>
                    <a:pt x="2240" y="984"/>
                  </a:lnTo>
                  <a:lnTo>
                    <a:pt x="2236" y="976"/>
                  </a:lnTo>
                  <a:lnTo>
                    <a:pt x="2230" y="968"/>
                  </a:lnTo>
                  <a:lnTo>
                    <a:pt x="2226" y="966"/>
                  </a:lnTo>
                  <a:lnTo>
                    <a:pt x="2222" y="966"/>
                  </a:lnTo>
                  <a:lnTo>
                    <a:pt x="2220" y="966"/>
                  </a:lnTo>
                  <a:lnTo>
                    <a:pt x="2218" y="964"/>
                  </a:lnTo>
                  <a:lnTo>
                    <a:pt x="2212" y="956"/>
                  </a:lnTo>
                  <a:lnTo>
                    <a:pt x="2208" y="944"/>
                  </a:lnTo>
                  <a:lnTo>
                    <a:pt x="2206" y="928"/>
                  </a:lnTo>
                  <a:lnTo>
                    <a:pt x="2202" y="900"/>
                  </a:lnTo>
                  <a:lnTo>
                    <a:pt x="2200" y="890"/>
                  </a:lnTo>
                  <a:lnTo>
                    <a:pt x="2202" y="884"/>
                  </a:lnTo>
                  <a:lnTo>
                    <a:pt x="2204" y="876"/>
                  </a:lnTo>
                  <a:lnTo>
                    <a:pt x="2204" y="870"/>
                  </a:lnTo>
                  <a:lnTo>
                    <a:pt x="2200" y="858"/>
                  </a:lnTo>
                  <a:lnTo>
                    <a:pt x="2198" y="850"/>
                  </a:lnTo>
                  <a:lnTo>
                    <a:pt x="2200" y="848"/>
                  </a:lnTo>
                  <a:lnTo>
                    <a:pt x="2204" y="850"/>
                  </a:lnTo>
                  <a:lnTo>
                    <a:pt x="2208" y="850"/>
                  </a:lnTo>
                  <a:lnTo>
                    <a:pt x="2210" y="848"/>
                  </a:lnTo>
                  <a:lnTo>
                    <a:pt x="2204" y="842"/>
                  </a:lnTo>
                  <a:lnTo>
                    <a:pt x="2198" y="826"/>
                  </a:lnTo>
                  <a:lnTo>
                    <a:pt x="2194" y="816"/>
                  </a:lnTo>
                  <a:lnTo>
                    <a:pt x="2192" y="802"/>
                  </a:lnTo>
                  <a:lnTo>
                    <a:pt x="2190" y="794"/>
                  </a:lnTo>
                  <a:lnTo>
                    <a:pt x="2188" y="790"/>
                  </a:lnTo>
                  <a:lnTo>
                    <a:pt x="2184" y="786"/>
                  </a:lnTo>
                  <a:lnTo>
                    <a:pt x="2176" y="784"/>
                  </a:lnTo>
                  <a:lnTo>
                    <a:pt x="2174" y="782"/>
                  </a:lnTo>
                  <a:lnTo>
                    <a:pt x="2170" y="780"/>
                  </a:lnTo>
                  <a:lnTo>
                    <a:pt x="2166" y="772"/>
                  </a:lnTo>
                  <a:lnTo>
                    <a:pt x="2162" y="766"/>
                  </a:lnTo>
                  <a:lnTo>
                    <a:pt x="2160" y="764"/>
                  </a:lnTo>
                  <a:lnTo>
                    <a:pt x="2154" y="764"/>
                  </a:lnTo>
                  <a:lnTo>
                    <a:pt x="2150" y="762"/>
                  </a:lnTo>
                  <a:lnTo>
                    <a:pt x="2146" y="758"/>
                  </a:lnTo>
                  <a:lnTo>
                    <a:pt x="2138" y="746"/>
                  </a:lnTo>
                  <a:lnTo>
                    <a:pt x="2134" y="752"/>
                  </a:lnTo>
                  <a:lnTo>
                    <a:pt x="2138" y="746"/>
                  </a:lnTo>
                  <a:lnTo>
                    <a:pt x="2134" y="732"/>
                  </a:lnTo>
                  <a:lnTo>
                    <a:pt x="2132" y="716"/>
                  </a:lnTo>
                  <a:lnTo>
                    <a:pt x="2132" y="710"/>
                  </a:lnTo>
                  <a:lnTo>
                    <a:pt x="2134" y="706"/>
                  </a:lnTo>
                  <a:lnTo>
                    <a:pt x="2136" y="702"/>
                  </a:lnTo>
                  <a:lnTo>
                    <a:pt x="2142" y="702"/>
                  </a:lnTo>
                  <a:lnTo>
                    <a:pt x="2144" y="702"/>
                  </a:lnTo>
                  <a:lnTo>
                    <a:pt x="2138" y="698"/>
                  </a:lnTo>
                  <a:lnTo>
                    <a:pt x="2134" y="692"/>
                  </a:lnTo>
                  <a:lnTo>
                    <a:pt x="2128" y="684"/>
                  </a:lnTo>
                  <a:lnTo>
                    <a:pt x="2120" y="674"/>
                  </a:lnTo>
                  <a:lnTo>
                    <a:pt x="2116" y="662"/>
                  </a:lnTo>
                  <a:lnTo>
                    <a:pt x="2108" y="642"/>
                  </a:lnTo>
                  <a:lnTo>
                    <a:pt x="2098" y="624"/>
                  </a:lnTo>
                  <a:lnTo>
                    <a:pt x="2082" y="594"/>
                  </a:lnTo>
                  <a:lnTo>
                    <a:pt x="2072" y="572"/>
                  </a:lnTo>
                  <a:lnTo>
                    <a:pt x="2070" y="564"/>
                  </a:lnTo>
                  <a:lnTo>
                    <a:pt x="2070" y="556"/>
                  </a:lnTo>
                  <a:lnTo>
                    <a:pt x="2070" y="550"/>
                  </a:lnTo>
                  <a:lnTo>
                    <a:pt x="2070" y="544"/>
                  </a:lnTo>
                  <a:lnTo>
                    <a:pt x="2064" y="534"/>
                  </a:lnTo>
                  <a:lnTo>
                    <a:pt x="2058" y="526"/>
                  </a:lnTo>
                  <a:lnTo>
                    <a:pt x="2056" y="520"/>
                  </a:lnTo>
                  <a:lnTo>
                    <a:pt x="2056" y="512"/>
                  </a:lnTo>
                  <a:lnTo>
                    <a:pt x="2054" y="504"/>
                  </a:lnTo>
                  <a:lnTo>
                    <a:pt x="2050" y="494"/>
                  </a:lnTo>
                  <a:lnTo>
                    <a:pt x="2036" y="474"/>
                  </a:lnTo>
                  <a:lnTo>
                    <a:pt x="2022" y="452"/>
                  </a:lnTo>
                  <a:lnTo>
                    <a:pt x="2018" y="442"/>
                  </a:lnTo>
                  <a:lnTo>
                    <a:pt x="2016" y="434"/>
                  </a:lnTo>
                  <a:lnTo>
                    <a:pt x="2016" y="426"/>
                  </a:lnTo>
                  <a:lnTo>
                    <a:pt x="2014" y="422"/>
                  </a:lnTo>
                  <a:lnTo>
                    <a:pt x="2010" y="416"/>
                  </a:lnTo>
                  <a:lnTo>
                    <a:pt x="2008" y="412"/>
                  </a:lnTo>
                  <a:lnTo>
                    <a:pt x="2008" y="408"/>
                  </a:lnTo>
                  <a:lnTo>
                    <a:pt x="2010" y="402"/>
                  </a:lnTo>
                  <a:lnTo>
                    <a:pt x="2014" y="394"/>
                  </a:lnTo>
                  <a:lnTo>
                    <a:pt x="2000" y="332"/>
                  </a:lnTo>
                  <a:lnTo>
                    <a:pt x="1998" y="332"/>
                  </a:lnTo>
                  <a:lnTo>
                    <a:pt x="1996" y="328"/>
                  </a:lnTo>
                  <a:lnTo>
                    <a:pt x="1992" y="326"/>
                  </a:lnTo>
                  <a:lnTo>
                    <a:pt x="1990" y="326"/>
                  </a:lnTo>
                  <a:lnTo>
                    <a:pt x="1986" y="326"/>
                  </a:lnTo>
                  <a:lnTo>
                    <a:pt x="1984" y="324"/>
                  </a:lnTo>
                  <a:lnTo>
                    <a:pt x="1984" y="322"/>
                  </a:lnTo>
                  <a:lnTo>
                    <a:pt x="1984" y="320"/>
                  </a:lnTo>
                  <a:lnTo>
                    <a:pt x="1986" y="318"/>
                  </a:lnTo>
                  <a:lnTo>
                    <a:pt x="1988" y="316"/>
                  </a:lnTo>
                  <a:lnTo>
                    <a:pt x="1990" y="314"/>
                  </a:lnTo>
                  <a:lnTo>
                    <a:pt x="1992" y="316"/>
                  </a:lnTo>
                  <a:lnTo>
                    <a:pt x="1998" y="320"/>
                  </a:lnTo>
                  <a:lnTo>
                    <a:pt x="1996" y="316"/>
                  </a:lnTo>
                  <a:lnTo>
                    <a:pt x="1990" y="310"/>
                  </a:lnTo>
                  <a:lnTo>
                    <a:pt x="1988" y="308"/>
                  </a:lnTo>
                  <a:lnTo>
                    <a:pt x="1986" y="308"/>
                  </a:lnTo>
                  <a:lnTo>
                    <a:pt x="1980" y="312"/>
                  </a:lnTo>
                  <a:lnTo>
                    <a:pt x="1976" y="314"/>
                  </a:lnTo>
                  <a:lnTo>
                    <a:pt x="1974" y="314"/>
                  </a:lnTo>
                  <a:lnTo>
                    <a:pt x="1966" y="310"/>
                  </a:lnTo>
                  <a:lnTo>
                    <a:pt x="1958" y="306"/>
                  </a:lnTo>
                  <a:lnTo>
                    <a:pt x="1954" y="306"/>
                  </a:lnTo>
                  <a:lnTo>
                    <a:pt x="1948" y="308"/>
                  </a:lnTo>
                  <a:lnTo>
                    <a:pt x="1938" y="312"/>
                  </a:lnTo>
                  <a:lnTo>
                    <a:pt x="1932" y="312"/>
                  </a:lnTo>
                  <a:lnTo>
                    <a:pt x="1928" y="312"/>
                  </a:lnTo>
                  <a:lnTo>
                    <a:pt x="1922" y="318"/>
                  </a:lnTo>
                  <a:lnTo>
                    <a:pt x="1920" y="320"/>
                  </a:lnTo>
                  <a:lnTo>
                    <a:pt x="1916" y="322"/>
                  </a:lnTo>
                  <a:lnTo>
                    <a:pt x="1908" y="326"/>
                  </a:lnTo>
                  <a:lnTo>
                    <a:pt x="1892" y="340"/>
                  </a:lnTo>
                  <a:lnTo>
                    <a:pt x="1886" y="346"/>
                  </a:lnTo>
                  <a:lnTo>
                    <a:pt x="1880" y="346"/>
                  </a:lnTo>
                  <a:lnTo>
                    <a:pt x="1874" y="346"/>
                  </a:lnTo>
                  <a:lnTo>
                    <a:pt x="1866" y="344"/>
                  </a:lnTo>
                  <a:lnTo>
                    <a:pt x="1854" y="336"/>
                  </a:lnTo>
                  <a:lnTo>
                    <a:pt x="1848" y="334"/>
                  </a:lnTo>
                  <a:lnTo>
                    <a:pt x="1844" y="334"/>
                  </a:lnTo>
                  <a:lnTo>
                    <a:pt x="1836" y="332"/>
                  </a:lnTo>
                  <a:lnTo>
                    <a:pt x="1830" y="330"/>
                  </a:lnTo>
                  <a:lnTo>
                    <a:pt x="1826" y="326"/>
                  </a:lnTo>
                  <a:lnTo>
                    <a:pt x="1822" y="326"/>
                  </a:lnTo>
                  <a:lnTo>
                    <a:pt x="1818" y="326"/>
                  </a:lnTo>
                  <a:lnTo>
                    <a:pt x="1812" y="326"/>
                  </a:lnTo>
                  <a:lnTo>
                    <a:pt x="1812" y="324"/>
                  </a:lnTo>
                  <a:lnTo>
                    <a:pt x="1808" y="322"/>
                  </a:lnTo>
                  <a:lnTo>
                    <a:pt x="1804" y="318"/>
                  </a:lnTo>
                  <a:lnTo>
                    <a:pt x="1794" y="314"/>
                  </a:lnTo>
                  <a:lnTo>
                    <a:pt x="1778" y="310"/>
                  </a:lnTo>
                  <a:lnTo>
                    <a:pt x="1762" y="308"/>
                  </a:lnTo>
                  <a:lnTo>
                    <a:pt x="1750" y="306"/>
                  </a:lnTo>
                  <a:lnTo>
                    <a:pt x="1734" y="308"/>
                  </a:lnTo>
                  <a:lnTo>
                    <a:pt x="1724" y="310"/>
                  </a:lnTo>
                  <a:lnTo>
                    <a:pt x="1718" y="310"/>
                  </a:lnTo>
                  <a:lnTo>
                    <a:pt x="1718" y="308"/>
                  </a:lnTo>
                  <a:lnTo>
                    <a:pt x="1716" y="302"/>
                  </a:lnTo>
                  <a:lnTo>
                    <a:pt x="1714" y="292"/>
                  </a:lnTo>
                  <a:lnTo>
                    <a:pt x="1710" y="288"/>
                  </a:lnTo>
                  <a:lnTo>
                    <a:pt x="1706" y="286"/>
                  </a:lnTo>
                  <a:lnTo>
                    <a:pt x="1700" y="284"/>
                  </a:lnTo>
                  <a:lnTo>
                    <a:pt x="1692" y="284"/>
                  </a:lnTo>
                  <a:lnTo>
                    <a:pt x="1678" y="284"/>
                  </a:lnTo>
                  <a:lnTo>
                    <a:pt x="1672" y="282"/>
                  </a:lnTo>
                  <a:lnTo>
                    <a:pt x="1666" y="280"/>
                  </a:lnTo>
                  <a:lnTo>
                    <a:pt x="1654" y="278"/>
                  </a:lnTo>
                  <a:lnTo>
                    <a:pt x="1648" y="276"/>
                  </a:lnTo>
                  <a:lnTo>
                    <a:pt x="1644" y="274"/>
                  </a:lnTo>
                  <a:lnTo>
                    <a:pt x="1640" y="266"/>
                  </a:lnTo>
                  <a:lnTo>
                    <a:pt x="1638" y="262"/>
                  </a:lnTo>
                  <a:lnTo>
                    <a:pt x="1632" y="256"/>
                  </a:lnTo>
                  <a:lnTo>
                    <a:pt x="1624" y="250"/>
                  </a:lnTo>
                  <a:lnTo>
                    <a:pt x="1612" y="242"/>
                  </a:lnTo>
                  <a:lnTo>
                    <a:pt x="1596" y="236"/>
                  </a:lnTo>
                  <a:lnTo>
                    <a:pt x="1584" y="236"/>
                  </a:lnTo>
                  <a:lnTo>
                    <a:pt x="1574" y="238"/>
                  </a:lnTo>
                  <a:lnTo>
                    <a:pt x="1568" y="242"/>
                  </a:lnTo>
                  <a:lnTo>
                    <a:pt x="1564" y="244"/>
                  </a:lnTo>
                  <a:lnTo>
                    <a:pt x="1560" y="246"/>
                  </a:lnTo>
                  <a:lnTo>
                    <a:pt x="1550" y="246"/>
                  </a:lnTo>
                  <a:lnTo>
                    <a:pt x="1544" y="248"/>
                  </a:lnTo>
                  <a:lnTo>
                    <a:pt x="1536" y="252"/>
                  </a:lnTo>
                  <a:lnTo>
                    <a:pt x="1528" y="260"/>
                  </a:lnTo>
                  <a:lnTo>
                    <a:pt x="1516" y="274"/>
                  </a:lnTo>
                  <a:lnTo>
                    <a:pt x="1510" y="284"/>
                  </a:lnTo>
                  <a:lnTo>
                    <a:pt x="1508" y="292"/>
                  </a:lnTo>
                  <a:lnTo>
                    <a:pt x="1508" y="302"/>
                  </a:lnTo>
                  <a:lnTo>
                    <a:pt x="1510" y="314"/>
                  </a:lnTo>
                  <a:lnTo>
                    <a:pt x="1512" y="324"/>
                  </a:lnTo>
                  <a:lnTo>
                    <a:pt x="1514" y="334"/>
                  </a:lnTo>
                  <a:lnTo>
                    <a:pt x="1512" y="344"/>
                  </a:lnTo>
                  <a:lnTo>
                    <a:pt x="1506" y="354"/>
                  </a:lnTo>
                  <a:lnTo>
                    <a:pt x="1498" y="362"/>
                  </a:lnTo>
                  <a:lnTo>
                    <a:pt x="1492" y="368"/>
                  </a:lnTo>
                  <a:lnTo>
                    <a:pt x="1484" y="374"/>
                  </a:lnTo>
                  <a:lnTo>
                    <a:pt x="1478" y="376"/>
                  </a:lnTo>
                  <a:lnTo>
                    <a:pt x="1470" y="376"/>
                  </a:lnTo>
                  <a:lnTo>
                    <a:pt x="1464" y="374"/>
                  </a:lnTo>
                  <a:lnTo>
                    <a:pt x="1458" y="368"/>
                  </a:lnTo>
                  <a:lnTo>
                    <a:pt x="1452" y="362"/>
                  </a:lnTo>
                  <a:lnTo>
                    <a:pt x="1446" y="356"/>
                  </a:lnTo>
                  <a:lnTo>
                    <a:pt x="1438" y="350"/>
                  </a:lnTo>
                  <a:lnTo>
                    <a:pt x="1418" y="338"/>
                  </a:lnTo>
                  <a:lnTo>
                    <a:pt x="1398" y="330"/>
                  </a:lnTo>
                  <a:lnTo>
                    <a:pt x="1376" y="328"/>
                  </a:lnTo>
                  <a:lnTo>
                    <a:pt x="1358" y="326"/>
                  </a:lnTo>
                  <a:lnTo>
                    <a:pt x="1350" y="324"/>
                  </a:lnTo>
                  <a:lnTo>
                    <a:pt x="1344" y="320"/>
                  </a:lnTo>
                  <a:lnTo>
                    <a:pt x="1338" y="316"/>
                  </a:lnTo>
                  <a:lnTo>
                    <a:pt x="1334" y="310"/>
                  </a:lnTo>
                  <a:lnTo>
                    <a:pt x="1330" y="300"/>
                  </a:lnTo>
                  <a:lnTo>
                    <a:pt x="1326" y="288"/>
                  </a:lnTo>
                  <a:lnTo>
                    <a:pt x="1324" y="276"/>
                  </a:lnTo>
                  <a:lnTo>
                    <a:pt x="1320" y="268"/>
                  </a:lnTo>
                  <a:lnTo>
                    <a:pt x="1314" y="262"/>
                  </a:lnTo>
                  <a:lnTo>
                    <a:pt x="1306" y="260"/>
                  </a:lnTo>
                  <a:lnTo>
                    <a:pt x="1294" y="258"/>
                  </a:lnTo>
                  <a:lnTo>
                    <a:pt x="1288" y="256"/>
                  </a:lnTo>
                  <a:lnTo>
                    <a:pt x="1284" y="254"/>
                  </a:lnTo>
                  <a:lnTo>
                    <a:pt x="1272" y="248"/>
                  </a:lnTo>
                  <a:lnTo>
                    <a:pt x="1256" y="242"/>
                  </a:lnTo>
                  <a:lnTo>
                    <a:pt x="1238" y="240"/>
                  </a:lnTo>
                  <a:lnTo>
                    <a:pt x="1230" y="240"/>
                  </a:lnTo>
                  <a:lnTo>
                    <a:pt x="1224" y="240"/>
                  </a:lnTo>
                  <a:lnTo>
                    <a:pt x="1216" y="242"/>
                  </a:lnTo>
                  <a:lnTo>
                    <a:pt x="1210" y="242"/>
                  </a:lnTo>
                  <a:lnTo>
                    <a:pt x="1196" y="236"/>
                  </a:lnTo>
                  <a:lnTo>
                    <a:pt x="1182" y="230"/>
                  </a:lnTo>
                  <a:lnTo>
                    <a:pt x="1172" y="224"/>
                  </a:lnTo>
                  <a:lnTo>
                    <a:pt x="1160" y="218"/>
                  </a:lnTo>
                  <a:lnTo>
                    <a:pt x="1156" y="214"/>
                  </a:lnTo>
                  <a:lnTo>
                    <a:pt x="1154" y="206"/>
                  </a:lnTo>
                  <a:lnTo>
                    <a:pt x="1152" y="198"/>
                  </a:lnTo>
                  <a:lnTo>
                    <a:pt x="1150" y="198"/>
                  </a:lnTo>
                  <a:lnTo>
                    <a:pt x="1148" y="198"/>
                  </a:lnTo>
                  <a:lnTo>
                    <a:pt x="1144" y="200"/>
                  </a:lnTo>
                  <a:lnTo>
                    <a:pt x="1142" y="200"/>
                  </a:lnTo>
                  <a:lnTo>
                    <a:pt x="1140" y="198"/>
                  </a:lnTo>
                  <a:lnTo>
                    <a:pt x="1132" y="196"/>
                  </a:lnTo>
                  <a:lnTo>
                    <a:pt x="1124" y="194"/>
                  </a:lnTo>
                  <a:lnTo>
                    <a:pt x="1118" y="194"/>
                  </a:lnTo>
                  <a:lnTo>
                    <a:pt x="1114" y="190"/>
                  </a:lnTo>
                  <a:lnTo>
                    <a:pt x="1110" y="184"/>
                  </a:lnTo>
                  <a:lnTo>
                    <a:pt x="1108" y="176"/>
                  </a:lnTo>
                  <a:lnTo>
                    <a:pt x="1110" y="170"/>
                  </a:lnTo>
                  <a:lnTo>
                    <a:pt x="1116" y="162"/>
                  </a:lnTo>
                  <a:lnTo>
                    <a:pt x="1134" y="144"/>
                  </a:lnTo>
                  <a:lnTo>
                    <a:pt x="1142" y="134"/>
                  </a:lnTo>
                  <a:lnTo>
                    <a:pt x="1150" y="124"/>
                  </a:lnTo>
                  <a:lnTo>
                    <a:pt x="1154" y="116"/>
                  </a:lnTo>
                  <a:lnTo>
                    <a:pt x="1154" y="114"/>
                  </a:lnTo>
                  <a:lnTo>
                    <a:pt x="1152" y="110"/>
                  </a:lnTo>
                  <a:lnTo>
                    <a:pt x="1150" y="106"/>
                  </a:lnTo>
                  <a:lnTo>
                    <a:pt x="1148" y="102"/>
                  </a:lnTo>
                  <a:lnTo>
                    <a:pt x="1148" y="96"/>
                  </a:lnTo>
                  <a:lnTo>
                    <a:pt x="1148" y="92"/>
                  </a:lnTo>
                  <a:lnTo>
                    <a:pt x="1146" y="90"/>
                  </a:lnTo>
                  <a:lnTo>
                    <a:pt x="1142" y="86"/>
                  </a:lnTo>
                  <a:lnTo>
                    <a:pt x="1136" y="82"/>
                  </a:lnTo>
                  <a:lnTo>
                    <a:pt x="1132" y="78"/>
                  </a:lnTo>
                  <a:lnTo>
                    <a:pt x="1128" y="74"/>
                  </a:lnTo>
                  <a:lnTo>
                    <a:pt x="1124" y="64"/>
                  </a:lnTo>
                  <a:lnTo>
                    <a:pt x="1124" y="60"/>
                  </a:lnTo>
                  <a:lnTo>
                    <a:pt x="1124" y="56"/>
                  </a:lnTo>
                  <a:lnTo>
                    <a:pt x="1126" y="52"/>
                  </a:lnTo>
                  <a:lnTo>
                    <a:pt x="1130" y="50"/>
                  </a:lnTo>
                  <a:lnTo>
                    <a:pt x="1140" y="42"/>
                  </a:lnTo>
                  <a:lnTo>
                    <a:pt x="1148" y="34"/>
                  </a:lnTo>
                  <a:lnTo>
                    <a:pt x="1152" y="26"/>
                  </a:lnTo>
                  <a:lnTo>
                    <a:pt x="1152" y="20"/>
                  </a:lnTo>
                  <a:lnTo>
                    <a:pt x="1152" y="16"/>
                  </a:lnTo>
                  <a:lnTo>
                    <a:pt x="1148" y="14"/>
                  </a:lnTo>
                  <a:lnTo>
                    <a:pt x="1146" y="16"/>
                  </a:lnTo>
                  <a:lnTo>
                    <a:pt x="1136" y="22"/>
                  </a:lnTo>
                  <a:lnTo>
                    <a:pt x="1128" y="30"/>
                  </a:lnTo>
                  <a:lnTo>
                    <a:pt x="1124" y="32"/>
                  </a:lnTo>
                  <a:lnTo>
                    <a:pt x="1122" y="32"/>
                  </a:lnTo>
                  <a:lnTo>
                    <a:pt x="1120" y="30"/>
                  </a:lnTo>
                  <a:lnTo>
                    <a:pt x="1118" y="26"/>
                  </a:lnTo>
                  <a:lnTo>
                    <a:pt x="1118" y="18"/>
                  </a:lnTo>
                  <a:lnTo>
                    <a:pt x="1116" y="10"/>
                  </a:lnTo>
                  <a:lnTo>
                    <a:pt x="1112" y="6"/>
                  </a:lnTo>
                  <a:lnTo>
                    <a:pt x="1108" y="4"/>
                  </a:lnTo>
                  <a:lnTo>
                    <a:pt x="1096" y="0"/>
                  </a:lnTo>
                  <a:lnTo>
                    <a:pt x="1088" y="2"/>
                  </a:lnTo>
                  <a:lnTo>
                    <a:pt x="1080" y="4"/>
                  </a:lnTo>
                  <a:lnTo>
                    <a:pt x="1074" y="6"/>
                  </a:lnTo>
                  <a:lnTo>
                    <a:pt x="1064" y="16"/>
                  </a:lnTo>
                  <a:lnTo>
                    <a:pt x="1058" y="22"/>
                  </a:lnTo>
                  <a:lnTo>
                    <a:pt x="1052" y="22"/>
                  </a:lnTo>
                  <a:lnTo>
                    <a:pt x="1040" y="22"/>
                  </a:lnTo>
                  <a:lnTo>
                    <a:pt x="1034" y="22"/>
                  </a:lnTo>
                  <a:lnTo>
                    <a:pt x="1026" y="24"/>
                  </a:lnTo>
                  <a:lnTo>
                    <a:pt x="1022" y="28"/>
                  </a:lnTo>
                  <a:lnTo>
                    <a:pt x="1018" y="24"/>
                  </a:lnTo>
                  <a:lnTo>
                    <a:pt x="1014" y="20"/>
                  </a:lnTo>
                  <a:lnTo>
                    <a:pt x="1006" y="14"/>
                  </a:lnTo>
                  <a:lnTo>
                    <a:pt x="1002" y="12"/>
                  </a:lnTo>
                  <a:lnTo>
                    <a:pt x="998" y="14"/>
                  </a:lnTo>
                  <a:lnTo>
                    <a:pt x="994" y="18"/>
                  </a:lnTo>
                  <a:lnTo>
                    <a:pt x="992" y="20"/>
                  </a:lnTo>
                  <a:lnTo>
                    <a:pt x="988" y="22"/>
                  </a:lnTo>
                  <a:lnTo>
                    <a:pt x="984" y="22"/>
                  </a:lnTo>
                  <a:lnTo>
                    <a:pt x="978" y="20"/>
                  </a:lnTo>
                  <a:lnTo>
                    <a:pt x="966" y="16"/>
                  </a:lnTo>
                  <a:lnTo>
                    <a:pt x="962" y="16"/>
                  </a:lnTo>
                  <a:lnTo>
                    <a:pt x="960" y="18"/>
                  </a:lnTo>
                  <a:lnTo>
                    <a:pt x="954" y="22"/>
                  </a:lnTo>
                  <a:lnTo>
                    <a:pt x="942" y="26"/>
                  </a:lnTo>
                  <a:lnTo>
                    <a:pt x="936" y="28"/>
                  </a:lnTo>
                  <a:lnTo>
                    <a:pt x="930" y="30"/>
                  </a:lnTo>
                  <a:lnTo>
                    <a:pt x="924" y="36"/>
                  </a:lnTo>
                  <a:lnTo>
                    <a:pt x="920" y="38"/>
                  </a:lnTo>
                  <a:lnTo>
                    <a:pt x="918" y="38"/>
                  </a:lnTo>
                  <a:lnTo>
                    <a:pt x="914" y="36"/>
                  </a:lnTo>
                  <a:lnTo>
                    <a:pt x="910" y="32"/>
                  </a:lnTo>
                  <a:lnTo>
                    <a:pt x="906" y="28"/>
                  </a:lnTo>
                  <a:lnTo>
                    <a:pt x="900" y="26"/>
                  </a:lnTo>
                  <a:lnTo>
                    <a:pt x="886" y="22"/>
                  </a:lnTo>
                  <a:lnTo>
                    <a:pt x="870" y="24"/>
                  </a:lnTo>
                  <a:lnTo>
                    <a:pt x="854" y="26"/>
                  </a:lnTo>
                  <a:lnTo>
                    <a:pt x="848" y="28"/>
                  </a:lnTo>
                  <a:lnTo>
                    <a:pt x="842" y="28"/>
                  </a:lnTo>
                  <a:lnTo>
                    <a:pt x="832" y="28"/>
                  </a:lnTo>
                  <a:lnTo>
                    <a:pt x="822" y="28"/>
                  </a:lnTo>
                  <a:lnTo>
                    <a:pt x="820" y="30"/>
                  </a:lnTo>
                  <a:lnTo>
                    <a:pt x="816" y="32"/>
                  </a:lnTo>
                  <a:lnTo>
                    <a:pt x="812" y="38"/>
                  </a:lnTo>
                  <a:lnTo>
                    <a:pt x="804" y="40"/>
                  </a:lnTo>
                  <a:lnTo>
                    <a:pt x="776" y="42"/>
                  </a:lnTo>
                  <a:lnTo>
                    <a:pt x="754" y="46"/>
                  </a:lnTo>
                  <a:lnTo>
                    <a:pt x="732" y="52"/>
                  </a:lnTo>
                  <a:lnTo>
                    <a:pt x="724" y="58"/>
                  </a:lnTo>
                  <a:lnTo>
                    <a:pt x="716" y="64"/>
                  </a:lnTo>
                  <a:lnTo>
                    <a:pt x="710" y="70"/>
                  </a:lnTo>
                  <a:lnTo>
                    <a:pt x="706" y="76"/>
                  </a:lnTo>
                  <a:lnTo>
                    <a:pt x="704" y="82"/>
                  </a:lnTo>
                  <a:lnTo>
                    <a:pt x="700" y="86"/>
                  </a:lnTo>
                  <a:lnTo>
                    <a:pt x="698" y="86"/>
                  </a:lnTo>
                  <a:lnTo>
                    <a:pt x="696" y="84"/>
                  </a:lnTo>
                  <a:lnTo>
                    <a:pt x="690" y="80"/>
                  </a:lnTo>
                  <a:lnTo>
                    <a:pt x="686" y="82"/>
                  </a:lnTo>
                  <a:lnTo>
                    <a:pt x="682" y="84"/>
                  </a:lnTo>
                  <a:lnTo>
                    <a:pt x="680" y="86"/>
                  </a:lnTo>
                  <a:lnTo>
                    <a:pt x="676" y="88"/>
                  </a:lnTo>
                  <a:lnTo>
                    <a:pt x="670" y="86"/>
                  </a:lnTo>
                  <a:lnTo>
                    <a:pt x="668" y="86"/>
                  </a:lnTo>
                  <a:lnTo>
                    <a:pt x="664" y="88"/>
                  </a:lnTo>
                  <a:lnTo>
                    <a:pt x="662" y="90"/>
                  </a:lnTo>
                  <a:lnTo>
                    <a:pt x="656" y="96"/>
                  </a:lnTo>
                  <a:lnTo>
                    <a:pt x="650" y="104"/>
                  </a:lnTo>
                  <a:lnTo>
                    <a:pt x="640" y="114"/>
                  </a:lnTo>
                  <a:lnTo>
                    <a:pt x="634" y="118"/>
                  </a:lnTo>
                  <a:lnTo>
                    <a:pt x="628" y="120"/>
                  </a:lnTo>
                  <a:lnTo>
                    <a:pt x="622" y="120"/>
                  </a:lnTo>
                  <a:lnTo>
                    <a:pt x="616" y="120"/>
                  </a:lnTo>
                  <a:lnTo>
                    <a:pt x="600" y="120"/>
                  </a:lnTo>
                  <a:lnTo>
                    <a:pt x="596" y="118"/>
                  </a:lnTo>
                  <a:lnTo>
                    <a:pt x="592" y="116"/>
                  </a:lnTo>
                  <a:lnTo>
                    <a:pt x="588" y="112"/>
                  </a:lnTo>
                  <a:lnTo>
                    <a:pt x="586" y="108"/>
                  </a:lnTo>
                  <a:lnTo>
                    <a:pt x="586" y="104"/>
                  </a:lnTo>
                  <a:lnTo>
                    <a:pt x="584" y="104"/>
                  </a:lnTo>
                  <a:lnTo>
                    <a:pt x="580" y="108"/>
                  </a:lnTo>
                  <a:lnTo>
                    <a:pt x="578" y="110"/>
                  </a:lnTo>
                  <a:lnTo>
                    <a:pt x="574" y="112"/>
                  </a:lnTo>
                  <a:lnTo>
                    <a:pt x="570" y="114"/>
                  </a:lnTo>
                  <a:lnTo>
                    <a:pt x="562" y="112"/>
                  </a:lnTo>
                  <a:lnTo>
                    <a:pt x="558" y="110"/>
                  </a:lnTo>
                  <a:lnTo>
                    <a:pt x="552" y="110"/>
                  </a:lnTo>
                  <a:lnTo>
                    <a:pt x="542" y="114"/>
                  </a:lnTo>
                  <a:lnTo>
                    <a:pt x="536" y="116"/>
                  </a:lnTo>
                  <a:lnTo>
                    <a:pt x="530" y="118"/>
                  </a:lnTo>
                  <a:lnTo>
                    <a:pt x="520" y="116"/>
                  </a:lnTo>
                  <a:lnTo>
                    <a:pt x="510" y="112"/>
                  </a:lnTo>
                  <a:lnTo>
                    <a:pt x="502" y="108"/>
                  </a:lnTo>
                  <a:lnTo>
                    <a:pt x="498" y="102"/>
                  </a:lnTo>
                  <a:lnTo>
                    <a:pt x="494" y="98"/>
                  </a:lnTo>
                  <a:lnTo>
                    <a:pt x="492" y="94"/>
                  </a:lnTo>
                  <a:lnTo>
                    <a:pt x="464" y="96"/>
                  </a:lnTo>
                  <a:lnTo>
                    <a:pt x="454" y="122"/>
                  </a:lnTo>
                  <a:lnTo>
                    <a:pt x="444" y="152"/>
                  </a:lnTo>
                  <a:lnTo>
                    <a:pt x="436" y="166"/>
                  </a:lnTo>
                  <a:lnTo>
                    <a:pt x="426" y="180"/>
                  </a:lnTo>
                  <a:lnTo>
                    <a:pt x="414" y="190"/>
                  </a:lnTo>
                  <a:lnTo>
                    <a:pt x="400" y="200"/>
                  </a:lnTo>
                  <a:lnTo>
                    <a:pt x="380" y="206"/>
                  </a:lnTo>
                  <a:lnTo>
                    <a:pt x="368" y="212"/>
                  </a:lnTo>
                  <a:lnTo>
                    <a:pt x="360" y="218"/>
                  </a:lnTo>
                  <a:lnTo>
                    <a:pt x="356" y="222"/>
                  </a:lnTo>
                  <a:lnTo>
                    <a:pt x="352" y="232"/>
                  </a:lnTo>
                  <a:lnTo>
                    <a:pt x="348" y="238"/>
                  </a:lnTo>
                  <a:lnTo>
                    <a:pt x="342" y="244"/>
                  </a:lnTo>
                  <a:lnTo>
                    <a:pt x="334" y="252"/>
                  </a:lnTo>
                  <a:lnTo>
                    <a:pt x="332" y="256"/>
                  </a:lnTo>
                  <a:lnTo>
                    <a:pt x="330" y="260"/>
                  </a:lnTo>
                  <a:lnTo>
                    <a:pt x="330" y="264"/>
                  </a:lnTo>
                  <a:lnTo>
                    <a:pt x="330" y="270"/>
                  </a:lnTo>
                  <a:lnTo>
                    <a:pt x="330" y="274"/>
                  </a:lnTo>
                  <a:lnTo>
                    <a:pt x="326" y="282"/>
                  </a:lnTo>
                  <a:lnTo>
                    <a:pt x="320" y="292"/>
                  </a:lnTo>
                  <a:lnTo>
                    <a:pt x="312" y="306"/>
                  </a:lnTo>
                  <a:lnTo>
                    <a:pt x="308" y="320"/>
                  </a:lnTo>
                  <a:lnTo>
                    <a:pt x="308" y="336"/>
                  </a:lnTo>
                  <a:lnTo>
                    <a:pt x="310" y="350"/>
                  </a:lnTo>
                  <a:lnTo>
                    <a:pt x="314" y="376"/>
                  </a:lnTo>
                  <a:lnTo>
                    <a:pt x="314" y="388"/>
                  </a:lnTo>
                  <a:lnTo>
                    <a:pt x="310" y="398"/>
                  </a:lnTo>
                  <a:lnTo>
                    <a:pt x="298" y="420"/>
                  </a:lnTo>
                  <a:lnTo>
                    <a:pt x="288" y="434"/>
                  </a:lnTo>
                  <a:lnTo>
                    <a:pt x="282" y="442"/>
                  </a:lnTo>
                  <a:lnTo>
                    <a:pt x="276" y="446"/>
                  </a:lnTo>
                  <a:lnTo>
                    <a:pt x="264" y="452"/>
                  </a:lnTo>
                  <a:lnTo>
                    <a:pt x="258" y="456"/>
                  </a:lnTo>
                  <a:lnTo>
                    <a:pt x="250" y="466"/>
                  </a:lnTo>
                  <a:lnTo>
                    <a:pt x="240" y="478"/>
                  </a:lnTo>
                  <a:lnTo>
                    <a:pt x="228" y="484"/>
                  </a:lnTo>
                  <a:lnTo>
                    <a:pt x="218" y="488"/>
                  </a:lnTo>
                  <a:lnTo>
                    <a:pt x="206" y="490"/>
                  </a:lnTo>
                  <a:lnTo>
                    <a:pt x="196" y="492"/>
                  </a:lnTo>
                  <a:lnTo>
                    <a:pt x="188" y="496"/>
                  </a:lnTo>
                  <a:lnTo>
                    <a:pt x="180" y="500"/>
                  </a:lnTo>
                  <a:lnTo>
                    <a:pt x="174" y="510"/>
                  </a:lnTo>
                  <a:lnTo>
                    <a:pt x="164" y="538"/>
                  </a:lnTo>
                  <a:lnTo>
                    <a:pt x="156" y="556"/>
                  </a:lnTo>
                  <a:lnTo>
                    <a:pt x="148" y="566"/>
                  </a:lnTo>
                  <a:lnTo>
                    <a:pt x="140" y="572"/>
                  </a:lnTo>
                  <a:lnTo>
                    <a:pt x="134" y="574"/>
                  </a:lnTo>
                  <a:lnTo>
                    <a:pt x="128" y="578"/>
                  </a:lnTo>
                  <a:lnTo>
                    <a:pt x="124" y="584"/>
                  </a:lnTo>
                  <a:lnTo>
                    <a:pt x="120" y="596"/>
                  </a:lnTo>
                  <a:lnTo>
                    <a:pt x="116" y="610"/>
                  </a:lnTo>
                  <a:lnTo>
                    <a:pt x="114" y="614"/>
                  </a:lnTo>
                  <a:lnTo>
                    <a:pt x="110" y="620"/>
                  </a:lnTo>
                  <a:lnTo>
                    <a:pt x="108" y="640"/>
                  </a:lnTo>
                  <a:lnTo>
                    <a:pt x="104" y="660"/>
                  </a:lnTo>
                  <a:lnTo>
                    <a:pt x="102" y="666"/>
                  </a:lnTo>
                  <a:lnTo>
                    <a:pt x="98" y="670"/>
                  </a:lnTo>
                  <a:lnTo>
                    <a:pt x="90" y="678"/>
                  </a:lnTo>
                  <a:lnTo>
                    <a:pt x="78" y="692"/>
                  </a:lnTo>
                  <a:lnTo>
                    <a:pt x="64" y="706"/>
                  </a:lnTo>
                  <a:lnTo>
                    <a:pt x="58" y="712"/>
                  </a:lnTo>
                  <a:lnTo>
                    <a:pt x="58" y="714"/>
                  </a:lnTo>
                  <a:lnTo>
                    <a:pt x="60" y="714"/>
                  </a:lnTo>
                  <a:lnTo>
                    <a:pt x="64" y="714"/>
                  </a:lnTo>
                  <a:lnTo>
                    <a:pt x="66" y="714"/>
                  </a:lnTo>
                  <a:lnTo>
                    <a:pt x="66" y="716"/>
                  </a:lnTo>
                  <a:lnTo>
                    <a:pt x="60" y="726"/>
                  </a:lnTo>
                  <a:lnTo>
                    <a:pt x="54" y="740"/>
                  </a:lnTo>
                  <a:lnTo>
                    <a:pt x="52" y="750"/>
                  </a:lnTo>
                  <a:lnTo>
                    <a:pt x="50" y="762"/>
                  </a:lnTo>
                  <a:lnTo>
                    <a:pt x="48" y="772"/>
                  </a:lnTo>
                  <a:lnTo>
                    <a:pt x="46" y="778"/>
                  </a:lnTo>
                  <a:lnTo>
                    <a:pt x="42" y="782"/>
                  </a:lnTo>
                  <a:lnTo>
                    <a:pt x="36" y="786"/>
                  </a:lnTo>
                  <a:lnTo>
                    <a:pt x="32" y="788"/>
                  </a:lnTo>
                  <a:lnTo>
                    <a:pt x="28" y="794"/>
                  </a:lnTo>
                  <a:lnTo>
                    <a:pt x="24" y="800"/>
                  </a:lnTo>
                  <a:lnTo>
                    <a:pt x="20" y="812"/>
                  </a:lnTo>
                  <a:lnTo>
                    <a:pt x="16" y="834"/>
                  </a:lnTo>
                  <a:lnTo>
                    <a:pt x="14" y="850"/>
                  </a:lnTo>
                  <a:lnTo>
                    <a:pt x="16" y="858"/>
                  </a:lnTo>
                  <a:lnTo>
                    <a:pt x="16" y="860"/>
                  </a:lnTo>
                  <a:lnTo>
                    <a:pt x="18" y="860"/>
                  </a:lnTo>
                  <a:lnTo>
                    <a:pt x="20" y="860"/>
                  </a:lnTo>
                  <a:lnTo>
                    <a:pt x="22" y="858"/>
                  </a:lnTo>
                  <a:lnTo>
                    <a:pt x="22" y="852"/>
                  </a:lnTo>
                  <a:lnTo>
                    <a:pt x="24" y="846"/>
                  </a:lnTo>
                  <a:lnTo>
                    <a:pt x="24" y="844"/>
                  </a:lnTo>
                  <a:lnTo>
                    <a:pt x="26" y="844"/>
                  </a:lnTo>
                  <a:lnTo>
                    <a:pt x="30" y="846"/>
                  </a:lnTo>
                  <a:lnTo>
                    <a:pt x="30" y="850"/>
                  </a:lnTo>
                  <a:lnTo>
                    <a:pt x="32" y="860"/>
                  </a:lnTo>
                  <a:lnTo>
                    <a:pt x="34" y="868"/>
                  </a:lnTo>
                  <a:lnTo>
                    <a:pt x="36" y="868"/>
                  </a:lnTo>
                  <a:lnTo>
                    <a:pt x="38" y="868"/>
                  </a:lnTo>
                  <a:lnTo>
                    <a:pt x="42" y="868"/>
                  </a:lnTo>
                  <a:lnTo>
                    <a:pt x="44" y="868"/>
                  </a:lnTo>
                  <a:lnTo>
                    <a:pt x="48" y="878"/>
                  </a:lnTo>
                  <a:lnTo>
                    <a:pt x="50" y="890"/>
                  </a:lnTo>
                  <a:lnTo>
                    <a:pt x="50" y="902"/>
                  </a:lnTo>
                  <a:lnTo>
                    <a:pt x="50" y="910"/>
                  </a:lnTo>
                  <a:lnTo>
                    <a:pt x="46" y="918"/>
                  </a:lnTo>
                  <a:lnTo>
                    <a:pt x="42" y="926"/>
                  </a:lnTo>
                  <a:lnTo>
                    <a:pt x="38" y="930"/>
                  </a:lnTo>
                  <a:lnTo>
                    <a:pt x="40" y="932"/>
                  </a:lnTo>
                  <a:lnTo>
                    <a:pt x="42" y="936"/>
                  </a:lnTo>
                  <a:lnTo>
                    <a:pt x="46" y="940"/>
                  </a:lnTo>
                  <a:lnTo>
                    <a:pt x="50" y="948"/>
                  </a:lnTo>
                  <a:lnTo>
                    <a:pt x="54" y="958"/>
                  </a:lnTo>
                  <a:lnTo>
                    <a:pt x="58" y="972"/>
                  </a:lnTo>
                  <a:lnTo>
                    <a:pt x="60" y="986"/>
                  </a:lnTo>
                  <a:lnTo>
                    <a:pt x="60" y="1002"/>
                  </a:lnTo>
                  <a:lnTo>
                    <a:pt x="58" y="1016"/>
                  </a:lnTo>
                  <a:lnTo>
                    <a:pt x="54" y="1030"/>
                  </a:lnTo>
                  <a:lnTo>
                    <a:pt x="42" y="1066"/>
                  </a:lnTo>
                  <a:lnTo>
                    <a:pt x="40" y="1076"/>
                  </a:lnTo>
                  <a:lnTo>
                    <a:pt x="40" y="1086"/>
                  </a:lnTo>
                  <a:lnTo>
                    <a:pt x="40" y="1102"/>
                  </a:lnTo>
                  <a:lnTo>
                    <a:pt x="34" y="1122"/>
                  </a:lnTo>
                  <a:lnTo>
                    <a:pt x="28" y="1132"/>
                  </a:lnTo>
                  <a:lnTo>
                    <a:pt x="22" y="1142"/>
                  </a:lnTo>
                  <a:lnTo>
                    <a:pt x="16" y="1150"/>
                  </a:lnTo>
                  <a:lnTo>
                    <a:pt x="6" y="1156"/>
                  </a:lnTo>
                  <a:lnTo>
                    <a:pt x="2" y="1160"/>
                  </a:lnTo>
                  <a:lnTo>
                    <a:pt x="0" y="1162"/>
                  </a:lnTo>
                  <a:lnTo>
                    <a:pt x="2" y="1164"/>
                  </a:lnTo>
                  <a:lnTo>
                    <a:pt x="10" y="1164"/>
                  </a:lnTo>
                  <a:lnTo>
                    <a:pt x="14" y="1164"/>
                  </a:lnTo>
                  <a:lnTo>
                    <a:pt x="16" y="1168"/>
                  </a:lnTo>
                  <a:lnTo>
                    <a:pt x="22" y="1184"/>
                  </a:lnTo>
                  <a:lnTo>
                    <a:pt x="30" y="1202"/>
                  </a:lnTo>
                  <a:lnTo>
                    <a:pt x="34" y="1210"/>
                  </a:lnTo>
                  <a:lnTo>
                    <a:pt x="38" y="1218"/>
                  </a:lnTo>
                  <a:lnTo>
                    <a:pt x="40" y="1222"/>
                  </a:lnTo>
                  <a:lnTo>
                    <a:pt x="44" y="1224"/>
                  </a:lnTo>
                  <a:lnTo>
                    <a:pt x="46" y="1226"/>
                  </a:lnTo>
                  <a:lnTo>
                    <a:pt x="52" y="1226"/>
                  </a:lnTo>
                  <a:lnTo>
                    <a:pt x="64" y="1224"/>
                  </a:lnTo>
                  <a:lnTo>
                    <a:pt x="80" y="1224"/>
                  </a:lnTo>
                  <a:lnTo>
                    <a:pt x="62" y="1228"/>
                  </a:lnTo>
                  <a:lnTo>
                    <a:pt x="50" y="1232"/>
                  </a:lnTo>
                  <a:lnTo>
                    <a:pt x="40" y="1232"/>
                  </a:lnTo>
                  <a:lnTo>
                    <a:pt x="38" y="1232"/>
                  </a:lnTo>
                  <a:lnTo>
                    <a:pt x="36" y="1228"/>
                  </a:lnTo>
                  <a:lnTo>
                    <a:pt x="34" y="1226"/>
                  </a:lnTo>
                  <a:lnTo>
                    <a:pt x="32" y="1224"/>
                  </a:lnTo>
                  <a:lnTo>
                    <a:pt x="28" y="1228"/>
                  </a:lnTo>
                  <a:lnTo>
                    <a:pt x="26" y="1234"/>
                  </a:lnTo>
                  <a:lnTo>
                    <a:pt x="28" y="1242"/>
                  </a:lnTo>
                  <a:lnTo>
                    <a:pt x="30" y="1252"/>
                  </a:lnTo>
                  <a:lnTo>
                    <a:pt x="30" y="1260"/>
                  </a:lnTo>
                  <a:lnTo>
                    <a:pt x="30" y="1264"/>
                  </a:lnTo>
                  <a:lnTo>
                    <a:pt x="32" y="1264"/>
                  </a:lnTo>
                  <a:lnTo>
                    <a:pt x="34" y="1264"/>
                  </a:lnTo>
                  <a:lnTo>
                    <a:pt x="40" y="1262"/>
                  </a:lnTo>
                  <a:lnTo>
                    <a:pt x="44" y="1264"/>
                  </a:lnTo>
                  <a:lnTo>
                    <a:pt x="48" y="1266"/>
                  </a:lnTo>
                  <a:lnTo>
                    <a:pt x="54" y="1264"/>
                  </a:lnTo>
                  <a:lnTo>
                    <a:pt x="60" y="1264"/>
                  </a:lnTo>
                  <a:lnTo>
                    <a:pt x="64" y="1264"/>
                  </a:lnTo>
                  <a:lnTo>
                    <a:pt x="70" y="1268"/>
                  </a:lnTo>
                  <a:lnTo>
                    <a:pt x="76" y="1268"/>
                  </a:lnTo>
                  <a:lnTo>
                    <a:pt x="64" y="1270"/>
                  </a:lnTo>
                  <a:lnTo>
                    <a:pt x="54" y="1270"/>
                  </a:lnTo>
                  <a:lnTo>
                    <a:pt x="44" y="1268"/>
                  </a:lnTo>
                  <a:lnTo>
                    <a:pt x="38" y="1266"/>
                  </a:lnTo>
                  <a:lnTo>
                    <a:pt x="36" y="1268"/>
                  </a:lnTo>
                  <a:lnTo>
                    <a:pt x="32" y="1270"/>
                  </a:lnTo>
                  <a:lnTo>
                    <a:pt x="30" y="1274"/>
                  </a:lnTo>
                  <a:lnTo>
                    <a:pt x="30" y="1276"/>
                  </a:lnTo>
                  <a:lnTo>
                    <a:pt x="34" y="1278"/>
                  </a:lnTo>
                  <a:lnTo>
                    <a:pt x="38" y="1282"/>
                  </a:lnTo>
                  <a:lnTo>
                    <a:pt x="40" y="1286"/>
                  </a:lnTo>
                  <a:lnTo>
                    <a:pt x="42" y="1286"/>
                  </a:lnTo>
                  <a:lnTo>
                    <a:pt x="48" y="1284"/>
                  </a:lnTo>
                  <a:lnTo>
                    <a:pt x="52" y="1284"/>
                  </a:lnTo>
                  <a:lnTo>
                    <a:pt x="50" y="1290"/>
                  </a:lnTo>
                  <a:lnTo>
                    <a:pt x="46" y="1296"/>
                  </a:lnTo>
                  <a:lnTo>
                    <a:pt x="48" y="1298"/>
                  </a:lnTo>
                  <a:lnTo>
                    <a:pt x="48" y="1300"/>
                  </a:lnTo>
                  <a:lnTo>
                    <a:pt x="54" y="1300"/>
                  </a:lnTo>
                  <a:lnTo>
                    <a:pt x="60" y="1300"/>
                  </a:lnTo>
                  <a:lnTo>
                    <a:pt x="64" y="1298"/>
                  </a:lnTo>
                  <a:lnTo>
                    <a:pt x="64" y="1300"/>
                  </a:lnTo>
                  <a:lnTo>
                    <a:pt x="64" y="1306"/>
                  </a:lnTo>
                  <a:lnTo>
                    <a:pt x="64" y="1312"/>
                  </a:lnTo>
                  <a:lnTo>
                    <a:pt x="66" y="1312"/>
                  </a:lnTo>
                  <a:lnTo>
                    <a:pt x="70" y="1310"/>
                  </a:lnTo>
                  <a:lnTo>
                    <a:pt x="78" y="1304"/>
                  </a:lnTo>
                  <a:lnTo>
                    <a:pt x="86" y="1300"/>
                  </a:lnTo>
                  <a:lnTo>
                    <a:pt x="88" y="1300"/>
                  </a:lnTo>
                  <a:lnTo>
                    <a:pt x="88" y="1302"/>
                  </a:lnTo>
                  <a:lnTo>
                    <a:pt x="82" y="1304"/>
                  </a:lnTo>
                  <a:lnTo>
                    <a:pt x="80" y="1306"/>
                  </a:lnTo>
                  <a:lnTo>
                    <a:pt x="78" y="1308"/>
                  </a:lnTo>
                  <a:lnTo>
                    <a:pt x="80" y="1312"/>
                  </a:lnTo>
                  <a:lnTo>
                    <a:pt x="82" y="1318"/>
                  </a:lnTo>
                  <a:lnTo>
                    <a:pt x="84" y="1320"/>
                  </a:lnTo>
                  <a:lnTo>
                    <a:pt x="82" y="1324"/>
                  </a:lnTo>
                  <a:lnTo>
                    <a:pt x="80" y="1328"/>
                  </a:lnTo>
                  <a:lnTo>
                    <a:pt x="82" y="1328"/>
                  </a:lnTo>
                  <a:lnTo>
                    <a:pt x="84" y="1328"/>
                  </a:lnTo>
                  <a:lnTo>
                    <a:pt x="86" y="1332"/>
                  </a:lnTo>
                  <a:lnTo>
                    <a:pt x="86" y="1336"/>
                  </a:lnTo>
                  <a:lnTo>
                    <a:pt x="88" y="1336"/>
                  </a:lnTo>
                  <a:lnTo>
                    <a:pt x="90" y="1338"/>
                  </a:lnTo>
                  <a:lnTo>
                    <a:pt x="90" y="1342"/>
                  </a:lnTo>
                  <a:lnTo>
                    <a:pt x="92" y="1346"/>
                  </a:lnTo>
                  <a:lnTo>
                    <a:pt x="94" y="1344"/>
                  </a:lnTo>
                  <a:lnTo>
                    <a:pt x="100" y="1336"/>
                  </a:lnTo>
                  <a:lnTo>
                    <a:pt x="98" y="1344"/>
                  </a:lnTo>
                  <a:lnTo>
                    <a:pt x="100" y="1348"/>
                  </a:lnTo>
                  <a:lnTo>
                    <a:pt x="98" y="1352"/>
                  </a:lnTo>
                  <a:lnTo>
                    <a:pt x="100" y="1356"/>
                  </a:lnTo>
                  <a:lnTo>
                    <a:pt x="102" y="1356"/>
                  </a:lnTo>
                  <a:lnTo>
                    <a:pt x="104" y="1352"/>
                  </a:lnTo>
                  <a:lnTo>
                    <a:pt x="108" y="1346"/>
                  </a:lnTo>
                  <a:lnTo>
                    <a:pt x="110" y="1344"/>
                  </a:lnTo>
                  <a:lnTo>
                    <a:pt x="114" y="1344"/>
                  </a:lnTo>
                  <a:lnTo>
                    <a:pt x="116" y="1344"/>
                  </a:lnTo>
                  <a:lnTo>
                    <a:pt x="112" y="1346"/>
                  </a:lnTo>
                  <a:lnTo>
                    <a:pt x="110" y="1350"/>
                  </a:lnTo>
                  <a:lnTo>
                    <a:pt x="110" y="1354"/>
                  </a:lnTo>
                  <a:lnTo>
                    <a:pt x="110" y="1358"/>
                  </a:lnTo>
                  <a:lnTo>
                    <a:pt x="112" y="1360"/>
                  </a:lnTo>
                  <a:lnTo>
                    <a:pt x="114" y="1360"/>
                  </a:lnTo>
                  <a:lnTo>
                    <a:pt x="118" y="1356"/>
                  </a:lnTo>
                  <a:lnTo>
                    <a:pt x="118" y="1354"/>
                  </a:lnTo>
                  <a:lnTo>
                    <a:pt x="118" y="1362"/>
                  </a:lnTo>
                  <a:lnTo>
                    <a:pt x="118" y="1372"/>
                  </a:lnTo>
                  <a:lnTo>
                    <a:pt x="120" y="1378"/>
                  </a:lnTo>
                  <a:lnTo>
                    <a:pt x="124" y="1384"/>
                  </a:lnTo>
                  <a:lnTo>
                    <a:pt x="128" y="1386"/>
                  </a:lnTo>
                  <a:lnTo>
                    <a:pt x="134" y="1388"/>
                  </a:lnTo>
                  <a:lnTo>
                    <a:pt x="140" y="1392"/>
                  </a:lnTo>
                  <a:lnTo>
                    <a:pt x="146" y="1398"/>
                  </a:lnTo>
                  <a:lnTo>
                    <a:pt x="154" y="1402"/>
                  </a:lnTo>
                  <a:lnTo>
                    <a:pt x="158" y="1404"/>
                  </a:lnTo>
                  <a:lnTo>
                    <a:pt x="158" y="1406"/>
                  </a:lnTo>
                  <a:lnTo>
                    <a:pt x="158" y="1408"/>
                  </a:lnTo>
                  <a:lnTo>
                    <a:pt x="156" y="1414"/>
                  </a:lnTo>
                  <a:lnTo>
                    <a:pt x="154" y="1418"/>
                  </a:lnTo>
                  <a:lnTo>
                    <a:pt x="156" y="1420"/>
                  </a:lnTo>
                  <a:lnTo>
                    <a:pt x="162" y="1424"/>
                  </a:lnTo>
                  <a:lnTo>
                    <a:pt x="166" y="1426"/>
                  </a:lnTo>
                  <a:lnTo>
                    <a:pt x="166" y="1430"/>
                  </a:lnTo>
                  <a:lnTo>
                    <a:pt x="168" y="1432"/>
                  </a:lnTo>
                  <a:lnTo>
                    <a:pt x="170" y="1434"/>
                  </a:lnTo>
                  <a:lnTo>
                    <a:pt x="172" y="1436"/>
                  </a:lnTo>
                  <a:lnTo>
                    <a:pt x="170" y="1438"/>
                  </a:lnTo>
                  <a:lnTo>
                    <a:pt x="170" y="1440"/>
                  </a:lnTo>
                  <a:lnTo>
                    <a:pt x="170" y="1442"/>
                  </a:lnTo>
                  <a:lnTo>
                    <a:pt x="176" y="1448"/>
                  </a:lnTo>
                  <a:lnTo>
                    <a:pt x="176" y="1450"/>
                  </a:lnTo>
                  <a:lnTo>
                    <a:pt x="174" y="1450"/>
                  </a:lnTo>
                  <a:lnTo>
                    <a:pt x="172" y="1452"/>
                  </a:lnTo>
                  <a:lnTo>
                    <a:pt x="170" y="1454"/>
                  </a:lnTo>
                  <a:lnTo>
                    <a:pt x="172" y="1458"/>
                  </a:lnTo>
                  <a:lnTo>
                    <a:pt x="174" y="1462"/>
                  </a:lnTo>
                  <a:lnTo>
                    <a:pt x="176" y="1462"/>
                  </a:lnTo>
                  <a:lnTo>
                    <a:pt x="180" y="1462"/>
                  </a:lnTo>
                  <a:lnTo>
                    <a:pt x="186" y="1464"/>
                  </a:lnTo>
                  <a:lnTo>
                    <a:pt x="182" y="1468"/>
                  </a:lnTo>
                  <a:lnTo>
                    <a:pt x="178" y="1470"/>
                  </a:lnTo>
                  <a:lnTo>
                    <a:pt x="172" y="1470"/>
                  </a:lnTo>
                  <a:lnTo>
                    <a:pt x="170" y="1468"/>
                  </a:lnTo>
                  <a:lnTo>
                    <a:pt x="170" y="1472"/>
                  </a:lnTo>
                  <a:lnTo>
                    <a:pt x="174" y="1480"/>
                  </a:lnTo>
                  <a:lnTo>
                    <a:pt x="178" y="1482"/>
                  </a:lnTo>
                  <a:lnTo>
                    <a:pt x="182" y="1482"/>
                  </a:lnTo>
                  <a:lnTo>
                    <a:pt x="184" y="1486"/>
                  </a:lnTo>
                  <a:lnTo>
                    <a:pt x="186" y="1492"/>
                  </a:lnTo>
                  <a:lnTo>
                    <a:pt x="184" y="1494"/>
                  </a:lnTo>
                  <a:lnTo>
                    <a:pt x="182" y="1496"/>
                  </a:lnTo>
                  <a:lnTo>
                    <a:pt x="182" y="1498"/>
                  </a:lnTo>
                  <a:lnTo>
                    <a:pt x="186" y="1502"/>
                  </a:lnTo>
                  <a:lnTo>
                    <a:pt x="192" y="1504"/>
                  </a:lnTo>
                  <a:lnTo>
                    <a:pt x="196" y="1506"/>
                  </a:lnTo>
                  <a:lnTo>
                    <a:pt x="202" y="1510"/>
                  </a:lnTo>
                  <a:lnTo>
                    <a:pt x="204" y="1512"/>
                  </a:lnTo>
                  <a:lnTo>
                    <a:pt x="204" y="1514"/>
                  </a:lnTo>
                  <a:lnTo>
                    <a:pt x="202" y="1518"/>
                  </a:lnTo>
                  <a:lnTo>
                    <a:pt x="200" y="1520"/>
                  </a:lnTo>
                  <a:lnTo>
                    <a:pt x="202" y="1520"/>
                  </a:lnTo>
                  <a:lnTo>
                    <a:pt x="208" y="1524"/>
                  </a:lnTo>
                  <a:lnTo>
                    <a:pt x="228" y="1534"/>
                  </a:lnTo>
                  <a:lnTo>
                    <a:pt x="236" y="1538"/>
                  </a:lnTo>
                  <a:lnTo>
                    <a:pt x="242" y="1546"/>
                  </a:lnTo>
                  <a:lnTo>
                    <a:pt x="246" y="1552"/>
                  </a:lnTo>
                  <a:lnTo>
                    <a:pt x="250" y="1556"/>
                  </a:lnTo>
                  <a:lnTo>
                    <a:pt x="260" y="1562"/>
                  </a:lnTo>
                  <a:lnTo>
                    <a:pt x="268" y="1566"/>
                  </a:lnTo>
                  <a:lnTo>
                    <a:pt x="270" y="1570"/>
                  </a:lnTo>
                  <a:lnTo>
                    <a:pt x="272" y="1574"/>
                  </a:lnTo>
                  <a:lnTo>
                    <a:pt x="272" y="1576"/>
                  </a:lnTo>
                  <a:lnTo>
                    <a:pt x="274" y="1578"/>
                  </a:lnTo>
                  <a:lnTo>
                    <a:pt x="282" y="1582"/>
                  </a:lnTo>
                  <a:lnTo>
                    <a:pt x="294" y="1590"/>
                  </a:lnTo>
                  <a:lnTo>
                    <a:pt x="302" y="1596"/>
                  </a:lnTo>
                  <a:lnTo>
                    <a:pt x="310" y="1606"/>
                  </a:lnTo>
                  <a:lnTo>
                    <a:pt x="328" y="1626"/>
                  </a:lnTo>
                  <a:lnTo>
                    <a:pt x="346" y="1644"/>
                  </a:lnTo>
                  <a:lnTo>
                    <a:pt x="364" y="1654"/>
                  </a:lnTo>
                  <a:lnTo>
                    <a:pt x="380" y="1660"/>
                  </a:lnTo>
                  <a:lnTo>
                    <a:pt x="388" y="1664"/>
                  </a:lnTo>
                  <a:lnTo>
                    <a:pt x="392" y="1668"/>
                  </a:lnTo>
                  <a:lnTo>
                    <a:pt x="396" y="1670"/>
                  </a:lnTo>
                  <a:lnTo>
                    <a:pt x="402" y="1672"/>
                  </a:lnTo>
                  <a:lnTo>
                    <a:pt x="408" y="1670"/>
                  </a:lnTo>
                  <a:lnTo>
                    <a:pt x="412" y="1666"/>
                  </a:lnTo>
                  <a:lnTo>
                    <a:pt x="422" y="1658"/>
                  </a:lnTo>
                  <a:lnTo>
                    <a:pt x="436" y="1648"/>
                  </a:lnTo>
                  <a:lnTo>
                    <a:pt x="448" y="1642"/>
                  </a:lnTo>
                  <a:lnTo>
                    <a:pt x="462" y="1638"/>
                  </a:lnTo>
                  <a:lnTo>
                    <a:pt x="488" y="1634"/>
                  </a:lnTo>
                  <a:lnTo>
                    <a:pt x="504" y="1632"/>
                  </a:lnTo>
                  <a:lnTo>
                    <a:pt x="516" y="1632"/>
                  </a:lnTo>
                  <a:lnTo>
                    <a:pt x="530" y="1630"/>
                  </a:lnTo>
                  <a:lnTo>
                    <a:pt x="540" y="1628"/>
                  </a:lnTo>
                  <a:lnTo>
                    <a:pt x="554" y="1630"/>
                  </a:lnTo>
                  <a:lnTo>
                    <a:pt x="566" y="1630"/>
                  </a:lnTo>
                  <a:lnTo>
                    <a:pt x="572" y="1630"/>
                  </a:lnTo>
                  <a:lnTo>
                    <a:pt x="576" y="1630"/>
                  </a:lnTo>
                  <a:lnTo>
                    <a:pt x="580" y="1630"/>
                  </a:lnTo>
                  <a:lnTo>
                    <a:pt x="590" y="1632"/>
                  </a:lnTo>
                  <a:lnTo>
                    <a:pt x="592" y="1632"/>
                  </a:lnTo>
                  <a:lnTo>
                    <a:pt x="590" y="1632"/>
                  </a:lnTo>
                  <a:lnTo>
                    <a:pt x="582" y="1634"/>
                  </a:lnTo>
                  <a:lnTo>
                    <a:pt x="578" y="1634"/>
                  </a:lnTo>
                  <a:lnTo>
                    <a:pt x="576" y="1636"/>
                  </a:lnTo>
                  <a:lnTo>
                    <a:pt x="578" y="1636"/>
                  </a:lnTo>
                  <a:lnTo>
                    <a:pt x="594" y="1640"/>
                  </a:lnTo>
                  <a:lnTo>
                    <a:pt x="606" y="1644"/>
                  </a:lnTo>
                  <a:lnTo>
                    <a:pt x="618" y="1650"/>
                  </a:lnTo>
                  <a:lnTo>
                    <a:pt x="622" y="1652"/>
                  </a:lnTo>
                  <a:lnTo>
                    <a:pt x="626" y="1652"/>
                  </a:lnTo>
                  <a:lnTo>
                    <a:pt x="636" y="1644"/>
                  </a:lnTo>
                  <a:lnTo>
                    <a:pt x="648" y="1636"/>
                  </a:lnTo>
                  <a:lnTo>
                    <a:pt x="656" y="1632"/>
                  </a:lnTo>
                  <a:lnTo>
                    <a:pt x="664" y="1630"/>
                  </a:lnTo>
                  <a:lnTo>
                    <a:pt x="674" y="1628"/>
                  </a:lnTo>
                  <a:lnTo>
                    <a:pt x="680" y="1624"/>
                  </a:lnTo>
                  <a:lnTo>
                    <a:pt x="690" y="1614"/>
                  </a:lnTo>
                  <a:lnTo>
                    <a:pt x="698" y="1610"/>
                  </a:lnTo>
                  <a:lnTo>
                    <a:pt x="706" y="1606"/>
                  </a:lnTo>
                  <a:lnTo>
                    <a:pt x="716" y="1602"/>
                  </a:lnTo>
                  <a:lnTo>
                    <a:pt x="730" y="1600"/>
                  </a:lnTo>
                  <a:lnTo>
                    <a:pt x="742" y="1598"/>
                  </a:lnTo>
                  <a:lnTo>
                    <a:pt x="746" y="1596"/>
                  </a:lnTo>
                  <a:lnTo>
                    <a:pt x="746" y="1594"/>
                  </a:lnTo>
                  <a:lnTo>
                    <a:pt x="748" y="1590"/>
                  </a:lnTo>
                  <a:lnTo>
                    <a:pt x="754" y="1586"/>
                  </a:lnTo>
                  <a:lnTo>
                    <a:pt x="760" y="1582"/>
                  </a:lnTo>
                  <a:lnTo>
                    <a:pt x="774" y="1578"/>
                  </a:lnTo>
                  <a:lnTo>
                    <a:pt x="796" y="1574"/>
                  </a:lnTo>
                  <a:lnTo>
                    <a:pt x="814" y="1572"/>
                  </a:lnTo>
                  <a:lnTo>
                    <a:pt x="832" y="1572"/>
                  </a:lnTo>
                  <a:lnTo>
                    <a:pt x="838" y="1570"/>
                  </a:lnTo>
                  <a:lnTo>
                    <a:pt x="840" y="1568"/>
                  </a:lnTo>
                  <a:lnTo>
                    <a:pt x="844" y="1564"/>
                  </a:lnTo>
                  <a:lnTo>
                    <a:pt x="846" y="1566"/>
                  </a:lnTo>
                  <a:lnTo>
                    <a:pt x="850" y="1570"/>
                  </a:lnTo>
                  <a:lnTo>
                    <a:pt x="860" y="1570"/>
                  </a:lnTo>
                  <a:lnTo>
                    <a:pt x="874" y="1570"/>
                  </a:lnTo>
                  <a:lnTo>
                    <a:pt x="884" y="1574"/>
                  </a:lnTo>
                  <a:lnTo>
                    <a:pt x="890" y="1578"/>
                  </a:lnTo>
                  <a:lnTo>
                    <a:pt x="896" y="1584"/>
                  </a:lnTo>
                  <a:lnTo>
                    <a:pt x="908" y="1600"/>
                  </a:lnTo>
                  <a:lnTo>
                    <a:pt x="916" y="1616"/>
                  </a:lnTo>
                  <a:lnTo>
                    <a:pt x="924" y="1642"/>
                  </a:lnTo>
                  <a:lnTo>
                    <a:pt x="930" y="1654"/>
                  </a:lnTo>
                  <a:lnTo>
                    <a:pt x="936" y="1664"/>
                  </a:lnTo>
                  <a:lnTo>
                    <a:pt x="944" y="1670"/>
                  </a:lnTo>
                  <a:lnTo>
                    <a:pt x="948" y="1672"/>
                  </a:lnTo>
                  <a:lnTo>
                    <a:pt x="954" y="1672"/>
                  </a:lnTo>
                  <a:lnTo>
                    <a:pt x="970" y="1672"/>
                  </a:lnTo>
                  <a:lnTo>
                    <a:pt x="976" y="1672"/>
                  </a:lnTo>
                  <a:lnTo>
                    <a:pt x="984" y="1670"/>
                  </a:lnTo>
                  <a:lnTo>
                    <a:pt x="990" y="1668"/>
                  </a:lnTo>
                  <a:lnTo>
                    <a:pt x="992" y="1664"/>
                  </a:lnTo>
                  <a:lnTo>
                    <a:pt x="992" y="1662"/>
                  </a:lnTo>
                  <a:lnTo>
                    <a:pt x="992" y="1658"/>
                  </a:lnTo>
                  <a:lnTo>
                    <a:pt x="992" y="1656"/>
                  </a:lnTo>
                  <a:lnTo>
                    <a:pt x="996" y="1658"/>
                  </a:lnTo>
                  <a:lnTo>
                    <a:pt x="1002" y="1660"/>
                  </a:lnTo>
                  <a:lnTo>
                    <a:pt x="1008" y="1662"/>
                  </a:lnTo>
                  <a:lnTo>
                    <a:pt x="1018" y="1662"/>
                  </a:lnTo>
                  <a:lnTo>
                    <a:pt x="1028" y="1662"/>
                  </a:lnTo>
                  <a:lnTo>
                    <a:pt x="1036" y="1660"/>
                  </a:lnTo>
                  <a:lnTo>
                    <a:pt x="1040" y="1656"/>
                  </a:lnTo>
                  <a:lnTo>
                    <a:pt x="1042" y="1654"/>
                  </a:lnTo>
                  <a:lnTo>
                    <a:pt x="1042" y="1650"/>
                  </a:lnTo>
                  <a:lnTo>
                    <a:pt x="1036" y="1640"/>
                  </a:lnTo>
                  <a:lnTo>
                    <a:pt x="1048" y="1650"/>
                  </a:lnTo>
                  <a:lnTo>
                    <a:pt x="1048" y="1658"/>
                  </a:lnTo>
                  <a:lnTo>
                    <a:pt x="1050" y="1662"/>
                  </a:lnTo>
                  <a:lnTo>
                    <a:pt x="1052" y="1662"/>
                  </a:lnTo>
                  <a:lnTo>
                    <a:pt x="1056" y="1662"/>
                  </a:lnTo>
                  <a:lnTo>
                    <a:pt x="1060" y="1660"/>
                  </a:lnTo>
                  <a:lnTo>
                    <a:pt x="1062" y="1662"/>
                  </a:lnTo>
                  <a:lnTo>
                    <a:pt x="1064" y="1666"/>
                  </a:lnTo>
                  <a:lnTo>
                    <a:pt x="1066" y="1682"/>
                  </a:lnTo>
                  <a:lnTo>
                    <a:pt x="1070" y="1684"/>
                  </a:lnTo>
                  <a:lnTo>
                    <a:pt x="1076" y="1688"/>
                  </a:lnTo>
                  <a:lnTo>
                    <a:pt x="1082" y="1690"/>
                  </a:lnTo>
                  <a:lnTo>
                    <a:pt x="1084" y="1690"/>
                  </a:lnTo>
                  <a:lnTo>
                    <a:pt x="1086" y="1686"/>
                  </a:lnTo>
                  <a:lnTo>
                    <a:pt x="1088" y="1684"/>
                  </a:lnTo>
                  <a:lnTo>
                    <a:pt x="1090" y="1684"/>
                  </a:lnTo>
                  <a:lnTo>
                    <a:pt x="1094" y="1684"/>
                  </a:lnTo>
                  <a:lnTo>
                    <a:pt x="1096" y="1688"/>
                  </a:lnTo>
                  <a:lnTo>
                    <a:pt x="1096" y="1690"/>
                  </a:lnTo>
                  <a:lnTo>
                    <a:pt x="1094" y="1694"/>
                  </a:lnTo>
                  <a:lnTo>
                    <a:pt x="1090" y="1698"/>
                  </a:lnTo>
                  <a:lnTo>
                    <a:pt x="1090" y="1700"/>
                  </a:lnTo>
                  <a:lnTo>
                    <a:pt x="1092" y="1704"/>
                  </a:lnTo>
                  <a:lnTo>
                    <a:pt x="1096" y="1708"/>
                  </a:lnTo>
                  <a:lnTo>
                    <a:pt x="1094" y="1708"/>
                  </a:lnTo>
                  <a:lnTo>
                    <a:pt x="1094" y="1712"/>
                  </a:lnTo>
                  <a:lnTo>
                    <a:pt x="1100" y="1718"/>
                  </a:lnTo>
                  <a:lnTo>
                    <a:pt x="1102" y="1724"/>
                  </a:lnTo>
                  <a:lnTo>
                    <a:pt x="1104" y="1730"/>
                  </a:lnTo>
                  <a:lnTo>
                    <a:pt x="1104" y="1742"/>
                  </a:lnTo>
                  <a:lnTo>
                    <a:pt x="1100" y="1756"/>
                  </a:lnTo>
                  <a:lnTo>
                    <a:pt x="1100" y="1770"/>
                  </a:lnTo>
                  <a:lnTo>
                    <a:pt x="1100" y="1782"/>
                  </a:lnTo>
                  <a:lnTo>
                    <a:pt x="1098" y="1790"/>
                  </a:lnTo>
                  <a:lnTo>
                    <a:pt x="1094" y="1798"/>
                  </a:lnTo>
                  <a:lnTo>
                    <a:pt x="1090" y="1804"/>
                  </a:lnTo>
                  <a:lnTo>
                    <a:pt x="1084" y="1814"/>
                  </a:lnTo>
                  <a:lnTo>
                    <a:pt x="1082" y="1820"/>
                  </a:lnTo>
                  <a:lnTo>
                    <a:pt x="1082" y="1824"/>
                  </a:lnTo>
                  <a:lnTo>
                    <a:pt x="1082" y="1828"/>
                  </a:lnTo>
                  <a:lnTo>
                    <a:pt x="1084" y="1828"/>
                  </a:lnTo>
                  <a:lnTo>
                    <a:pt x="1088" y="1828"/>
                  </a:lnTo>
                  <a:lnTo>
                    <a:pt x="1092" y="1828"/>
                  </a:lnTo>
                  <a:lnTo>
                    <a:pt x="1090" y="1834"/>
                  </a:lnTo>
                  <a:lnTo>
                    <a:pt x="1090" y="1838"/>
                  </a:lnTo>
                  <a:lnTo>
                    <a:pt x="1092" y="1844"/>
                  </a:lnTo>
                  <a:lnTo>
                    <a:pt x="1094" y="1848"/>
                  </a:lnTo>
                  <a:lnTo>
                    <a:pt x="1092" y="1852"/>
                  </a:lnTo>
                  <a:lnTo>
                    <a:pt x="1090" y="1852"/>
                  </a:lnTo>
                  <a:lnTo>
                    <a:pt x="1088" y="1850"/>
                  </a:lnTo>
                  <a:lnTo>
                    <a:pt x="1086" y="1848"/>
                  </a:lnTo>
                  <a:lnTo>
                    <a:pt x="1082" y="1852"/>
                  </a:lnTo>
                  <a:lnTo>
                    <a:pt x="1082" y="1854"/>
                  </a:lnTo>
                  <a:lnTo>
                    <a:pt x="1082" y="1858"/>
                  </a:lnTo>
                  <a:lnTo>
                    <a:pt x="1086" y="1864"/>
                  </a:lnTo>
                  <a:lnTo>
                    <a:pt x="1094" y="1868"/>
                  </a:lnTo>
                  <a:lnTo>
                    <a:pt x="1106" y="1872"/>
                  </a:lnTo>
                  <a:lnTo>
                    <a:pt x="1110" y="1872"/>
                  </a:lnTo>
                  <a:lnTo>
                    <a:pt x="1110" y="1874"/>
                  </a:lnTo>
                  <a:lnTo>
                    <a:pt x="1110" y="1876"/>
                  </a:lnTo>
                  <a:lnTo>
                    <a:pt x="1106" y="1878"/>
                  </a:lnTo>
                  <a:lnTo>
                    <a:pt x="1104" y="1880"/>
                  </a:lnTo>
                  <a:lnTo>
                    <a:pt x="1098" y="1880"/>
                  </a:lnTo>
                  <a:lnTo>
                    <a:pt x="1094" y="1878"/>
                  </a:lnTo>
                  <a:lnTo>
                    <a:pt x="1090" y="1874"/>
                  </a:lnTo>
                  <a:lnTo>
                    <a:pt x="1084" y="1868"/>
                  </a:lnTo>
                  <a:lnTo>
                    <a:pt x="1082" y="1866"/>
                  </a:lnTo>
                  <a:lnTo>
                    <a:pt x="1080" y="1866"/>
                  </a:lnTo>
                  <a:lnTo>
                    <a:pt x="1080" y="1872"/>
                  </a:lnTo>
                  <a:lnTo>
                    <a:pt x="1080" y="1882"/>
                  </a:lnTo>
                  <a:lnTo>
                    <a:pt x="1078" y="1898"/>
                  </a:lnTo>
                  <a:lnTo>
                    <a:pt x="1074" y="1910"/>
                  </a:lnTo>
                  <a:lnTo>
                    <a:pt x="1072" y="1914"/>
                  </a:lnTo>
                  <a:lnTo>
                    <a:pt x="1068" y="1918"/>
                  </a:lnTo>
                  <a:lnTo>
                    <a:pt x="1066" y="1918"/>
                  </a:lnTo>
                  <a:lnTo>
                    <a:pt x="1062" y="1914"/>
                  </a:lnTo>
                  <a:lnTo>
                    <a:pt x="1056" y="1910"/>
                  </a:lnTo>
                  <a:lnTo>
                    <a:pt x="1056" y="1912"/>
                  </a:lnTo>
                  <a:lnTo>
                    <a:pt x="1058" y="1922"/>
                  </a:lnTo>
                  <a:lnTo>
                    <a:pt x="1064" y="1936"/>
                  </a:lnTo>
                  <a:lnTo>
                    <a:pt x="1076" y="1964"/>
                  </a:lnTo>
                  <a:lnTo>
                    <a:pt x="1080" y="1974"/>
                  </a:lnTo>
                  <a:lnTo>
                    <a:pt x="1084" y="1982"/>
                  </a:lnTo>
                  <a:lnTo>
                    <a:pt x="1088" y="1988"/>
                  </a:lnTo>
                  <a:lnTo>
                    <a:pt x="1094" y="1996"/>
                  </a:lnTo>
                  <a:lnTo>
                    <a:pt x="1100" y="2006"/>
                  </a:lnTo>
                  <a:lnTo>
                    <a:pt x="1110" y="2018"/>
                  </a:lnTo>
                  <a:lnTo>
                    <a:pt x="1132" y="2042"/>
                  </a:lnTo>
                  <a:lnTo>
                    <a:pt x="1140" y="2052"/>
                  </a:lnTo>
                  <a:lnTo>
                    <a:pt x="1142" y="2058"/>
                  </a:lnTo>
                  <a:lnTo>
                    <a:pt x="1150" y="2070"/>
                  </a:lnTo>
                  <a:lnTo>
                    <a:pt x="1172" y="2092"/>
                  </a:lnTo>
                  <a:lnTo>
                    <a:pt x="1178" y="2100"/>
                  </a:lnTo>
                  <a:lnTo>
                    <a:pt x="1180" y="2110"/>
                  </a:lnTo>
                  <a:lnTo>
                    <a:pt x="1184" y="2118"/>
                  </a:lnTo>
                  <a:lnTo>
                    <a:pt x="1190" y="2128"/>
                  </a:lnTo>
                  <a:lnTo>
                    <a:pt x="1194" y="2136"/>
                  </a:lnTo>
                  <a:lnTo>
                    <a:pt x="1196" y="2142"/>
                  </a:lnTo>
                  <a:lnTo>
                    <a:pt x="1194" y="2148"/>
                  </a:lnTo>
                  <a:lnTo>
                    <a:pt x="1194" y="2156"/>
                  </a:lnTo>
                  <a:lnTo>
                    <a:pt x="1194" y="2158"/>
                  </a:lnTo>
                  <a:lnTo>
                    <a:pt x="1196" y="2160"/>
                  </a:lnTo>
                  <a:lnTo>
                    <a:pt x="1198" y="2164"/>
                  </a:lnTo>
                  <a:lnTo>
                    <a:pt x="1200" y="2168"/>
                  </a:lnTo>
                  <a:lnTo>
                    <a:pt x="1204" y="2170"/>
                  </a:lnTo>
                  <a:lnTo>
                    <a:pt x="1208" y="2168"/>
                  </a:lnTo>
                  <a:lnTo>
                    <a:pt x="1216" y="2164"/>
                  </a:lnTo>
                  <a:lnTo>
                    <a:pt x="1222" y="2162"/>
                  </a:lnTo>
                  <a:lnTo>
                    <a:pt x="1226" y="2162"/>
                  </a:lnTo>
                  <a:lnTo>
                    <a:pt x="1234" y="2162"/>
                  </a:lnTo>
                  <a:lnTo>
                    <a:pt x="1226" y="2168"/>
                  </a:lnTo>
                  <a:lnTo>
                    <a:pt x="1220" y="2172"/>
                  </a:lnTo>
                  <a:lnTo>
                    <a:pt x="1208" y="2174"/>
                  </a:lnTo>
                  <a:lnTo>
                    <a:pt x="1202" y="2176"/>
                  </a:lnTo>
                  <a:lnTo>
                    <a:pt x="1200" y="2178"/>
                  </a:lnTo>
                  <a:lnTo>
                    <a:pt x="1202" y="2182"/>
                  </a:lnTo>
                  <a:lnTo>
                    <a:pt x="1212" y="2202"/>
                  </a:lnTo>
                  <a:lnTo>
                    <a:pt x="1226" y="2240"/>
                  </a:lnTo>
                  <a:lnTo>
                    <a:pt x="1232" y="2260"/>
                  </a:lnTo>
                  <a:lnTo>
                    <a:pt x="1238" y="2278"/>
                  </a:lnTo>
                  <a:lnTo>
                    <a:pt x="1238" y="2294"/>
                  </a:lnTo>
                  <a:lnTo>
                    <a:pt x="1236" y="2300"/>
                  </a:lnTo>
                  <a:lnTo>
                    <a:pt x="1234" y="2306"/>
                  </a:lnTo>
                  <a:lnTo>
                    <a:pt x="1230" y="2314"/>
                  </a:lnTo>
                  <a:lnTo>
                    <a:pt x="1230" y="2324"/>
                  </a:lnTo>
                  <a:lnTo>
                    <a:pt x="1230" y="2336"/>
                  </a:lnTo>
                  <a:lnTo>
                    <a:pt x="1234" y="2346"/>
                  </a:lnTo>
                  <a:lnTo>
                    <a:pt x="1246" y="2372"/>
                  </a:lnTo>
                  <a:lnTo>
                    <a:pt x="1256" y="2396"/>
                  </a:lnTo>
                  <a:lnTo>
                    <a:pt x="1260" y="2408"/>
                  </a:lnTo>
                  <a:lnTo>
                    <a:pt x="1262" y="2422"/>
                  </a:lnTo>
                  <a:lnTo>
                    <a:pt x="1262" y="2436"/>
                  </a:lnTo>
                  <a:lnTo>
                    <a:pt x="1262" y="2450"/>
                  </a:lnTo>
                  <a:lnTo>
                    <a:pt x="1258" y="2464"/>
                  </a:lnTo>
                  <a:lnTo>
                    <a:pt x="1254" y="2476"/>
                  </a:lnTo>
                  <a:lnTo>
                    <a:pt x="1246" y="2486"/>
                  </a:lnTo>
                  <a:lnTo>
                    <a:pt x="1238" y="2494"/>
                  </a:lnTo>
                  <a:lnTo>
                    <a:pt x="1230" y="2502"/>
                  </a:lnTo>
                  <a:lnTo>
                    <a:pt x="1222" y="2510"/>
                  </a:lnTo>
                  <a:lnTo>
                    <a:pt x="1218" y="2518"/>
                  </a:lnTo>
                  <a:lnTo>
                    <a:pt x="1212" y="2528"/>
                  </a:lnTo>
                  <a:lnTo>
                    <a:pt x="1206" y="2548"/>
                  </a:lnTo>
                  <a:lnTo>
                    <a:pt x="1202" y="2570"/>
                  </a:lnTo>
                  <a:lnTo>
                    <a:pt x="1196" y="2610"/>
                  </a:lnTo>
                  <a:lnTo>
                    <a:pt x="1192" y="2626"/>
                  </a:lnTo>
                  <a:lnTo>
                    <a:pt x="1188" y="2640"/>
                  </a:lnTo>
                  <a:lnTo>
                    <a:pt x="1182" y="2652"/>
                  </a:lnTo>
                  <a:lnTo>
                    <a:pt x="1178" y="2662"/>
                  </a:lnTo>
                  <a:lnTo>
                    <a:pt x="1176" y="2670"/>
                  </a:lnTo>
                  <a:lnTo>
                    <a:pt x="1176" y="2680"/>
                  </a:lnTo>
                  <a:lnTo>
                    <a:pt x="1178" y="2700"/>
                  </a:lnTo>
                  <a:lnTo>
                    <a:pt x="1178" y="2712"/>
                  </a:lnTo>
                  <a:lnTo>
                    <a:pt x="1178" y="2726"/>
                  </a:lnTo>
                  <a:lnTo>
                    <a:pt x="1176" y="2736"/>
                  </a:lnTo>
                  <a:lnTo>
                    <a:pt x="1176" y="2746"/>
                  </a:lnTo>
                  <a:lnTo>
                    <a:pt x="1180" y="2764"/>
                  </a:lnTo>
                  <a:lnTo>
                    <a:pt x="1188" y="2784"/>
                  </a:lnTo>
                  <a:lnTo>
                    <a:pt x="1200" y="2804"/>
                  </a:lnTo>
                  <a:lnTo>
                    <a:pt x="1222" y="2850"/>
                  </a:lnTo>
                  <a:lnTo>
                    <a:pt x="1234" y="2876"/>
                  </a:lnTo>
                  <a:lnTo>
                    <a:pt x="1242" y="2904"/>
                  </a:lnTo>
                  <a:lnTo>
                    <a:pt x="1250" y="2930"/>
                  </a:lnTo>
                  <a:lnTo>
                    <a:pt x="1260" y="2946"/>
                  </a:lnTo>
                  <a:lnTo>
                    <a:pt x="1268" y="2958"/>
                  </a:lnTo>
                  <a:lnTo>
                    <a:pt x="1276" y="2966"/>
                  </a:lnTo>
                  <a:lnTo>
                    <a:pt x="1284" y="2976"/>
                  </a:lnTo>
                  <a:lnTo>
                    <a:pt x="1288" y="2990"/>
                  </a:lnTo>
                  <a:lnTo>
                    <a:pt x="1288" y="3008"/>
                  </a:lnTo>
                  <a:lnTo>
                    <a:pt x="1286" y="3038"/>
                  </a:lnTo>
                  <a:lnTo>
                    <a:pt x="1284" y="3052"/>
                  </a:lnTo>
                  <a:lnTo>
                    <a:pt x="1286" y="3070"/>
                  </a:lnTo>
                  <a:lnTo>
                    <a:pt x="1294" y="3112"/>
                  </a:lnTo>
                  <a:lnTo>
                    <a:pt x="1304" y="3156"/>
                  </a:lnTo>
                  <a:lnTo>
                    <a:pt x="1308" y="3178"/>
                  </a:lnTo>
                  <a:lnTo>
                    <a:pt x="1310" y="3200"/>
                  </a:lnTo>
                  <a:lnTo>
                    <a:pt x="1312" y="3220"/>
                  </a:lnTo>
                  <a:lnTo>
                    <a:pt x="1318" y="3238"/>
                  </a:lnTo>
                  <a:lnTo>
                    <a:pt x="1326" y="3254"/>
                  </a:lnTo>
                  <a:lnTo>
                    <a:pt x="1334" y="3266"/>
                  </a:lnTo>
                  <a:lnTo>
                    <a:pt x="1342" y="3278"/>
                  </a:lnTo>
                  <a:lnTo>
                    <a:pt x="1352" y="3286"/>
                  </a:lnTo>
                  <a:lnTo>
                    <a:pt x="1366" y="3302"/>
                  </a:lnTo>
                  <a:lnTo>
                    <a:pt x="1376" y="3316"/>
                  </a:lnTo>
                  <a:lnTo>
                    <a:pt x="1384" y="3330"/>
                  </a:lnTo>
                  <a:lnTo>
                    <a:pt x="1388" y="3344"/>
                  </a:lnTo>
                  <a:lnTo>
                    <a:pt x="1392" y="3358"/>
                  </a:lnTo>
                  <a:lnTo>
                    <a:pt x="1396" y="3374"/>
                  </a:lnTo>
                  <a:lnTo>
                    <a:pt x="1402" y="3392"/>
                  </a:lnTo>
                  <a:lnTo>
                    <a:pt x="1410" y="3414"/>
                  </a:lnTo>
                  <a:lnTo>
                    <a:pt x="1424" y="3436"/>
                  </a:lnTo>
                  <a:lnTo>
                    <a:pt x="1436" y="3458"/>
                  </a:lnTo>
                  <a:lnTo>
                    <a:pt x="1444" y="3474"/>
                  </a:lnTo>
                  <a:lnTo>
                    <a:pt x="1446" y="3490"/>
                  </a:lnTo>
                  <a:lnTo>
                    <a:pt x="1446" y="3502"/>
                  </a:lnTo>
                  <a:lnTo>
                    <a:pt x="1442" y="3510"/>
                  </a:lnTo>
                  <a:lnTo>
                    <a:pt x="1438" y="3516"/>
                  </a:lnTo>
                  <a:lnTo>
                    <a:pt x="1434" y="3518"/>
                  </a:lnTo>
                  <a:lnTo>
                    <a:pt x="1432" y="3518"/>
                  </a:lnTo>
                  <a:lnTo>
                    <a:pt x="1430" y="3516"/>
                  </a:lnTo>
                  <a:lnTo>
                    <a:pt x="1426" y="3518"/>
                  </a:lnTo>
                  <a:lnTo>
                    <a:pt x="1424" y="3518"/>
                  </a:lnTo>
                  <a:lnTo>
                    <a:pt x="1424" y="3522"/>
                  </a:lnTo>
                  <a:lnTo>
                    <a:pt x="1424" y="3526"/>
                  </a:lnTo>
                  <a:lnTo>
                    <a:pt x="1424" y="3532"/>
                  </a:lnTo>
                  <a:lnTo>
                    <a:pt x="1428" y="3538"/>
                  </a:lnTo>
                  <a:lnTo>
                    <a:pt x="1432" y="3546"/>
                  </a:lnTo>
                  <a:lnTo>
                    <a:pt x="1442" y="3558"/>
                  </a:lnTo>
                  <a:lnTo>
                    <a:pt x="1446" y="3568"/>
                  </a:lnTo>
                  <a:lnTo>
                    <a:pt x="1448" y="3574"/>
                  </a:lnTo>
                  <a:lnTo>
                    <a:pt x="1444" y="3580"/>
                  </a:lnTo>
                  <a:lnTo>
                    <a:pt x="1442" y="3582"/>
                  </a:lnTo>
                  <a:lnTo>
                    <a:pt x="1442" y="3588"/>
                  </a:lnTo>
                  <a:lnTo>
                    <a:pt x="1442" y="3596"/>
                  </a:lnTo>
                  <a:lnTo>
                    <a:pt x="1446" y="3602"/>
                  </a:lnTo>
                  <a:lnTo>
                    <a:pt x="1448" y="3602"/>
                  </a:lnTo>
                  <a:lnTo>
                    <a:pt x="1448" y="3598"/>
                  </a:lnTo>
                  <a:lnTo>
                    <a:pt x="1450" y="3594"/>
                  </a:lnTo>
                  <a:lnTo>
                    <a:pt x="1452" y="3590"/>
                  </a:lnTo>
                  <a:lnTo>
                    <a:pt x="1454" y="3588"/>
                  </a:lnTo>
                  <a:lnTo>
                    <a:pt x="1458" y="3588"/>
                  </a:lnTo>
                  <a:lnTo>
                    <a:pt x="1460" y="3588"/>
                  </a:lnTo>
                  <a:lnTo>
                    <a:pt x="1462" y="3590"/>
                  </a:lnTo>
                  <a:lnTo>
                    <a:pt x="1464" y="3592"/>
                  </a:lnTo>
                  <a:lnTo>
                    <a:pt x="1464" y="3596"/>
                  </a:lnTo>
                  <a:lnTo>
                    <a:pt x="1464" y="3602"/>
                  </a:lnTo>
                  <a:lnTo>
                    <a:pt x="1466" y="3604"/>
                  </a:lnTo>
                  <a:lnTo>
                    <a:pt x="1470" y="3606"/>
                  </a:lnTo>
                  <a:lnTo>
                    <a:pt x="1472" y="3606"/>
                  </a:lnTo>
                  <a:lnTo>
                    <a:pt x="1478" y="3606"/>
                  </a:lnTo>
                  <a:lnTo>
                    <a:pt x="1480" y="3608"/>
                  </a:lnTo>
                  <a:lnTo>
                    <a:pt x="1482" y="3612"/>
                  </a:lnTo>
                  <a:lnTo>
                    <a:pt x="1484" y="3618"/>
                  </a:lnTo>
                  <a:lnTo>
                    <a:pt x="1486" y="3620"/>
                  </a:lnTo>
                  <a:lnTo>
                    <a:pt x="1490" y="3620"/>
                  </a:lnTo>
                  <a:lnTo>
                    <a:pt x="1494" y="3624"/>
                  </a:lnTo>
                  <a:lnTo>
                    <a:pt x="1496" y="3628"/>
                  </a:lnTo>
                  <a:lnTo>
                    <a:pt x="1500" y="3626"/>
                  </a:lnTo>
                  <a:lnTo>
                    <a:pt x="1506" y="3626"/>
                  </a:lnTo>
                  <a:lnTo>
                    <a:pt x="1510" y="3626"/>
                  </a:lnTo>
                  <a:lnTo>
                    <a:pt x="1514" y="3628"/>
                  </a:lnTo>
                  <a:lnTo>
                    <a:pt x="1516" y="3626"/>
                  </a:lnTo>
                  <a:lnTo>
                    <a:pt x="1520" y="3620"/>
                  </a:lnTo>
                  <a:lnTo>
                    <a:pt x="1526" y="3612"/>
                  </a:lnTo>
                  <a:lnTo>
                    <a:pt x="1532" y="3610"/>
                  </a:lnTo>
                  <a:lnTo>
                    <a:pt x="1540" y="3608"/>
                  </a:lnTo>
                  <a:lnTo>
                    <a:pt x="1552" y="3606"/>
                  </a:lnTo>
                  <a:lnTo>
                    <a:pt x="1558" y="3608"/>
                  </a:lnTo>
                  <a:lnTo>
                    <a:pt x="1564" y="3608"/>
                  </a:lnTo>
                  <a:lnTo>
                    <a:pt x="1576" y="3604"/>
                  </a:lnTo>
                  <a:lnTo>
                    <a:pt x="1584" y="3602"/>
                  </a:lnTo>
                  <a:lnTo>
                    <a:pt x="1590" y="3598"/>
                  </a:lnTo>
                  <a:lnTo>
                    <a:pt x="1594" y="3592"/>
                  </a:lnTo>
                  <a:lnTo>
                    <a:pt x="1600" y="3586"/>
                  </a:lnTo>
                  <a:lnTo>
                    <a:pt x="1602" y="3586"/>
                  </a:lnTo>
                  <a:lnTo>
                    <a:pt x="1608" y="3584"/>
                  </a:lnTo>
                  <a:lnTo>
                    <a:pt x="1620" y="3584"/>
                  </a:lnTo>
                  <a:lnTo>
                    <a:pt x="1632" y="3588"/>
                  </a:lnTo>
                  <a:lnTo>
                    <a:pt x="1642" y="3590"/>
                  </a:lnTo>
                  <a:lnTo>
                    <a:pt x="1648" y="3590"/>
                  </a:lnTo>
                  <a:lnTo>
                    <a:pt x="1652" y="3586"/>
                  </a:lnTo>
                  <a:lnTo>
                    <a:pt x="1656" y="3586"/>
                  </a:lnTo>
                  <a:lnTo>
                    <a:pt x="1664" y="3586"/>
                  </a:lnTo>
                  <a:lnTo>
                    <a:pt x="1678" y="3592"/>
                  </a:lnTo>
                  <a:lnTo>
                    <a:pt x="1686" y="3594"/>
                  </a:lnTo>
                  <a:lnTo>
                    <a:pt x="1694" y="3594"/>
                  </a:lnTo>
                  <a:lnTo>
                    <a:pt x="1702" y="3594"/>
                  </a:lnTo>
                  <a:lnTo>
                    <a:pt x="1706" y="3590"/>
                  </a:lnTo>
                  <a:lnTo>
                    <a:pt x="1712" y="3584"/>
                  </a:lnTo>
                  <a:lnTo>
                    <a:pt x="1718" y="3582"/>
                  </a:lnTo>
                  <a:lnTo>
                    <a:pt x="1724" y="3584"/>
                  </a:lnTo>
                  <a:lnTo>
                    <a:pt x="1730" y="3584"/>
                  </a:lnTo>
                  <a:lnTo>
                    <a:pt x="1738" y="3586"/>
                  </a:lnTo>
                  <a:lnTo>
                    <a:pt x="1740" y="3584"/>
                  </a:lnTo>
                  <a:lnTo>
                    <a:pt x="1740" y="3580"/>
                  </a:lnTo>
                  <a:lnTo>
                    <a:pt x="1740" y="3574"/>
                  </a:lnTo>
                  <a:lnTo>
                    <a:pt x="1742" y="3572"/>
                  </a:lnTo>
                  <a:lnTo>
                    <a:pt x="1748" y="3572"/>
                  </a:lnTo>
                  <a:lnTo>
                    <a:pt x="1756" y="3572"/>
                  </a:lnTo>
                  <a:lnTo>
                    <a:pt x="1764" y="3572"/>
                  </a:lnTo>
                  <a:lnTo>
                    <a:pt x="1774" y="3570"/>
                  </a:lnTo>
                  <a:lnTo>
                    <a:pt x="1782" y="3568"/>
                  </a:lnTo>
                  <a:lnTo>
                    <a:pt x="1792" y="3562"/>
                  </a:lnTo>
                  <a:lnTo>
                    <a:pt x="1810" y="3550"/>
                  </a:lnTo>
                  <a:lnTo>
                    <a:pt x="1832" y="3532"/>
                  </a:lnTo>
                  <a:lnTo>
                    <a:pt x="1858" y="3506"/>
                  </a:lnTo>
                  <a:lnTo>
                    <a:pt x="1870" y="3490"/>
                  </a:lnTo>
                  <a:lnTo>
                    <a:pt x="1884" y="3472"/>
                  </a:lnTo>
                  <a:lnTo>
                    <a:pt x="1892" y="3462"/>
                  </a:lnTo>
                  <a:lnTo>
                    <a:pt x="1898" y="3456"/>
                  </a:lnTo>
                  <a:lnTo>
                    <a:pt x="1912" y="3442"/>
                  </a:lnTo>
                  <a:lnTo>
                    <a:pt x="1920" y="3432"/>
                  </a:lnTo>
                  <a:lnTo>
                    <a:pt x="1930" y="3418"/>
                  </a:lnTo>
                  <a:lnTo>
                    <a:pt x="1940" y="3398"/>
                  </a:lnTo>
                  <a:lnTo>
                    <a:pt x="1952" y="3372"/>
                  </a:lnTo>
                  <a:lnTo>
                    <a:pt x="1968" y="3344"/>
                  </a:lnTo>
                  <a:lnTo>
                    <a:pt x="1980" y="3324"/>
                  </a:lnTo>
                  <a:lnTo>
                    <a:pt x="1992" y="3314"/>
                  </a:lnTo>
                  <a:lnTo>
                    <a:pt x="2002" y="3304"/>
                  </a:lnTo>
                  <a:lnTo>
                    <a:pt x="2010" y="3294"/>
                  </a:lnTo>
                  <a:lnTo>
                    <a:pt x="2018" y="3276"/>
                  </a:lnTo>
                  <a:lnTo>
                    <a:pt x="2026" y="3250"/>
                  </a:lnTo>
                  <a:lnTo>
                    <a:pt x="2030" y="3210"/>
                  </a:lnTo>
                  <a:lnTo>
                    <a:pt x="2034" y="3182"/>
                  </a:lnTo>
                  <a:lnTo>
                    <a:pt x="2032" y="3176"/>
                  </a:lnTo>
                  <a:lnTo>
                    <a:pt x="2030" y="3176"/>
                  </a:lnTo>
                  <a:lnTo>
                    <a:pt x="2026" y="3176"/>
                  </a:lnTo>
                  <a:lnTo>
                    <a:pt x="2024" y="3176"/>
                  </a:lnTo>
                  <a:lnTo>
                    <a:pt x="2022" y="3170"/>
                  </a:lnTo>
                  <a:lnTo>
                    <a:pt x="2020" y="3164"/>
                  </a:lnTo>
                  <a:lnTo>
                    <a:pt x="2024" y="3156"/>
                  </a:lnTo>
                  <a:lnTo>
                    <a:pt x="2028" y="3148"/>
                  </a:lnTo>
                  <a:lnTo>
                    <a:pt x="2036" y="3140"/>
                  </a:lnTo>
                  <a:lnTo>
                    <a:pt x="2046" y="3132"/>
                  </a:lnTo>
                  <a:lnTo>
                    <a:pt x="2056" y="3126"/>
                  </a:lnTo>
                  <a:lnTo>
                    <a:pt x="2070" y="3118"/>
                  </a:lnTo>
                  <a:lnTo>
                    <a:pt x="2084" y="3114"/>
                  </a:lnTo>
                  <a:lnTo>
                    <a:pt x="2096" y="3108"/>
                  </a:lnTo>
                  <a:lnTo>
                    <a:pt x="2108" y="3100"/>
                  </a:lnTo>
                  <a:lnTo>
                    <a:pt x="2118" y="3094"/>
                  </a:lnTo>
                  <a:lnTo>
                    <a:pt x="2126" y="3086"/>
                  </a:lnTo>
                  <a:lnTo>
                    <a:pt x="2132" y="3078"/>
                  </a:lnTo>
                  <a:lnTo>
                    <a:pt x="2136" y="3070"/>
                  </a:lnTo>
                  <a:lnTo>
                    <a:pt x="2136" y="3062"/>
                  </a:lnTo>
                  <a:lnTo>
                    <a:pt x="2134" y="3056"/>
                  </a:lnTo>
                  <a:lnTo>
                    <a:pt x="2130" y="3050"/>
                  </a:lnTo>
                  <a:lnTo>
                    <a:pt x="2130" y="3044"/>
                  </a:lnTo>
                  <a:lnTo>
                    <a:pt x="2132" y="3034"/>
                  </a:lnTo>
                  <a:lnTo>
                    <a:pt x="2136" y="3016"/>
                  </a:lnTo>
                  <a:lnTo>
                    <a:pt x="2138" y="3006"/>
                  </a:lnTo>
                  <a:lnTo>
                    <a:pt x="2138" y="2990"/>
                  </a:lnTo>
                  <a:lnTo>
                    <a:pt x="2136" y="2972"/>
                  </a:lnTo>
                  <a:lnTo>
                    <a:pt x="2136" y="2970"/>
                  </a:lnTo>
                  <a:lnTo>
                    <a:pt x="2134" y="2972"/>
                  </a:lnTo>
                  <a:lnTo>
                    <a:pt x="2132" y="2974"/>
                  </a:lnTo>
                  <a:lnTo>
                    <a:pt x="2130" y="2974"/>
                  </a:lnTo>
                  <a:lnTo>
                    <a:pt x="2128" y="2972"/>
                  </a:lnTo>
                  <a:lnTo>
                    <a:pt x="2126" y="2962"/>
                  </a:lnTo>
                  <a:lnTo>
                    <a:pt x="2120" y="2934"/>
                  </a:lnTo>
                  <a:lnTo>
                    <a:pt x="2120" y="2920"/>
                  </a:lnTo>
                  <a:lnTo>
                    <a:pt x="2118" y="2910"/>
                  </a:lnTo>
                  <a:lnTo>
                    <a:pt x="2108" y="2896"/>
                  </a:lnTo>
                  <a:lnTo>
                    <a:pt x="2104" y="2890"/>
                  </a:lnTo>
                  <a:lnTo>
                    <a:pt x="2102" y="2886"/>
                  </a:lnTo>
                  <a:lnTo>
                    <a:pt x="2102" y="2878"/>
                  </a:lnTo>
                  <a:lnTo>
                    <a:pt x="2104" y="2870"/>
                  </a:lnTo>
                  <a:lnTo>
                    <a:pt x="2104" y="2860"/>
                  </a:lnTo>
                  <a:lnTo>
                    <a:pt x="2104" y="2854"/>
                  </a:lnTo>
                  <a:lnTo>
                    <a:pt x="2108" y="2854"/>
                  </a:lnTo>
                  <a:lnTo>
                    <a:pt x="2114" y="2852"/>
                  </a:lnTo>
                  <a:lnTo>
                    <a:pt x="2120" y="2848"/>
                  </a:lnTo>
                  <a:lnTo>
                    <a:pt x="2126" y="2842"/>
                  </a:lnTo>
                  <a:lnTo>
                    <a:pt x="2136" y="2832"/>
                  </a:lnTo>
                  <a:lnTo>
                    <a:pt x="2144" y="2822"/>
                  </a:lnTo>
                  <a:lnTo>
                    <a:pt x="2150" y="2816"/>
                  </a:lnTo>
                  <a:lnTo>
                    <a:pt x="2160" y="2812"/>
                  </a:lnTo>
                  <a:lnTo>
                    <a:pt x="2166" y="2808"/>
                  </a:lnTo>
                  <a:lnTo>
                    <a:pt x="2170" y="2804"/>
                  </a:lnTo>
                  <a:lnTo>
                    <a:pt x="2178" y="2794"/>
                  </a:lnTo>
                  <a:lnTo>
                    <a:pt x="2186" y="2780"/>
                  </a:lnTo>
                  <a:lnTo>
                    <a:pt x="2196" y="2764"/>
                  </a:lnTo>
                  <a:lnTo>
                    <a:pt x="2206" y="2750"/>
                  </a:lnTo>
                  <a:lnTo>
                    <a:pt x="2216" y="2740"/>
                  </a:lnTo>
                  <a:lnTo>
                    <a:pt x="2226" y="2734"/>
                  </a:lnTo>
                  <a:lnTo>
                    <a:pt x="2236" y="2728"/>
                  </a:lnTo>
                  <a:lnTo>
                    <a:pt x="2246" y="2724"/>
                  </a:lnTo>
                  <a:lnTo>
                    <a:pt x="2266" y="2718"/>
                  </a:lnTo>
                  <a:lnTo>
                    <a:pt x="2276" y="2714"/>
                  </a:lnTo>
                  <a:lnTo>
                    <a:pt x="2284" y="2708"/>
                  </a:lnTo>
                  <a:lnTo>
                    <a:pt x="2294" y="2700"/>
                  </a:lnTo>
                  <a:lnTo>
                    <a:pt x="2302" y="2690"/>
                  </a:lnTo>
                  <a:lnTo>
                    <a:pt x="2320" y="2666"/>
                  </a:lnTo>
                  <a:lnTo>
                    <a:pt x="2336" y="2636"/>
                  </a:lnTo>
                  <a:lnTo>
                    <a:pt x="2344" y="2622"/>
                  </a:lnTo>
                  <a:lnTo>
                    <a:pt x="2344" y="2620"/>
                  </a:lnTo>
                  <a:lnTo>
                    <a:pt x="2344" y="2616"/>
                  </a:lnTo>
                  <a:lnTo>
                    <a:pt x="2348" y="2606"/>
                  </a:lnTo>
                  <a:lnTo>
                    <a:pt x="2350" y="2598"/>
                  </a:lnTo>
                  <a:lnTo>
                    <a:pt x="2352" y="2594"/>
                  </a:lnTo>
                  <a:lnTo>
                    <a:pt x="2350" y="2590"/>
                  </a:lnTo>
                  <a:lnTo>
                    <a:pt x="2348" y="2586"/>
                  </a:lnTo>
                  <a:lnTo>
                    <a:pt x="2344" y="2582"/>
                  </a:lnTo>
                  <a:lnTo>
                    <a:pt x="2340" y="2576"/>
                  </a:lnTo>
                  <a:lnTo>
                    <a:pt x="2338" y="2566"/>
                  </a:lnTo>
                  <a:lnTo>
                    <a:pt x="2338" y="2552"/>
                  </a:lnTo>
                  <a:lnTo>
                    <a:pt x="2338" y="2500"/>
                  </a:lnTo>
                  <a:lnTo>
                    <a:pt x="2338" y="2478"/>
                  </a:lnTo>
                  <a:lnTo>
                    <a:pt x="2334" y="2454"/>
                  </a:lnTo>
                  <a:lnTo>
                    <a:pt x="2334" y="2440"/>
                  </a:lnTo>
                  <a:lnTo>
                    <a:pt x="2334" y="2432"/>
                  </a:lnTo>
                  <a:lnTo>
                    <a:pt x="2338" y="2426"/>
                  </a:lnTo>
                  <a:lnTo>
                    <a:pt x="2342" y="2424"/>
                  </a:lnTo>
                  <a:lnTo>
                    <a:pt x="2344" y="2420"/>
                  </a:lnTo>
                  <a:lnTo>
                    <a:pt x="2344" y="2414"/>
                  </a:lnTo>
                  <a:lnTo>
                    <a:pt x="2340" y="2406"/>
                  </a:lnTo>
                  <a:lnTo>
                    <a:pt x="2334" y="2394"/>
                  </a:lnTo>
                  <a:lnTo>
                    <a:pt x="2324" y="2384"/>
                  </a:lnTo>
                  <a:lnTo>
                    <a:pt x="2318" y="2380"/>
                  </a:lnTo>
                  <a:lnTo>
                    <a:pt x="2312" y="2376"/>
                  </a:lnTo>
                  <a:lnTo>
                    <a:pt x="2308" y="2368"/>
                  </a:lnTo>
                  <a:lnTo>
                    <a:pt x="2304" y="2358"/>
                  </a:lnTo>
                  <a:lnTo>
                    <a:pt x="2302" y="2348"/>
                  </a:lnTo>
                  <a:lnTo>
                    <a:pt x="2300" y="2334"/>
                  </a:lnTo>
                  <a:lnTo>
                    <a:pt x="2292" y="2310"/>
                  </a:lnTo>
                  <a:lnTo>
                    <a:pt x="2288" y="2298"/>
                  </a:lnTo>
                  <a:lnTo>
                    <a:pt x="2288" y="2290"/>
                  </a:lnTo>
                  <a:lnTo>
                    <a:pt x="2288" y="2286"/>
                  </a:lnTo>
                  <a:lnTo>
                    <a:pt x="2290" y="2280"/>
                  </a:lnTo>
                  <a:lnTo>
                    <a:pt x="2292" y="2278"/>
                  </a:lnTo>
                  <a:lnTo>
                    <a:pt x="2294" y="2274"/>
                  </a:lnTo>
                  <a:lnTo>
                    <a:pt x="2294" y="2268"/>
                  </a:lnTo>
                  <a:lnTo>
                    <a:pt x="2292" y="2258"/>
                  </a:lnTo>
                  <a:lnTo>
                    <a:pt x="2288" y="2248"/>
                  </a:lnTo>
                  <a:lnTo>
                    <a:pt x="2288" y="2240"/>
                  </a:lnTo>
                  <a:lnTo>
                    <a:pt x="2290" y="2236"/>
                  </a:lnTo>
                  <a:lnTo>
                    <a:pt x="2292" y="2232"/>
                  </a:lnTo>
                  <a:lnTo>
                    <a:pt x="2294" y="2230"/>
                  </a:lnTo>
                  <a:lnTo>
                    <a:pt x="2296" y="2228"/>
                  </a:lnTo>
                  <a:lnTo>
                    <a:pt x="2296" y="2226"/>
                  </a:lnTo>
                  <a:lnTo>
                    <a:pt x="2294" y="2220"/>
                  </a:lnTo>
                  <a:lnTo>
                    <a:pt x="2282" y="2206"/>
                  </a:lnTo>
                  <a:lnTo>
                    <a:pt x="2272" y="2192"/>
                  </a:lnTo>
                  <a:lnTo>
                    <a:pt x="2268" y="2184"/>
                  </a:lnTo>
                  <a:lnTo>
                    <a:pt x="2266" y="2174"/>
                  </a:lnTo>
                  <a:lnTo>
                    <a:pt x="2268" y="2164"/>
                  </a:lnTo>
                  <a:lnTo>
                    <a:pt x="2272" y="2150"/>
                  </a:lnTo>
                  <a:lnTo>
                    <a:pt x="2276" y="2138"/>
                  </a:lnTo>
                  <a:lnTo>
                    <a:pt x="2278" y="2130"/>
                  </a:lnTo>
                  <a:lnTo>
                    <a:pt x="2282" y="2122"/>
                  </a:lnTo>
                  <a:lnTo>
                    <a:pt x="2288" y="2108"/>
                  </a:lnTo>
                  <a:lnTo>
                    <a:pt x="2304" y="2084"/>
                  </a:lnTo>
                  <a:lnTo>
                    <a:pt x="2308" y="2074"/>
                  </a:lnTo>
                  <a:lnTo>
                    <a:pt x="2310" y="2058"/>
                  </a:lnTo>
                  <a:lnTo>
                    <a:pt x="2312" y="2052"/>
                  </a:lnTo>
                  <a:lnTo>
                    <a:pt x="2314" y="2048"/>
                  </a:lnTo>
                  <a:lnTo>
                    <a:pt x="2320" y="2046"/>
                  </a:lnTo>
                  <a:lnTo>
                    <a:pt x="2322" y="2044"/>
                  </a:lnTo>
                  <a:lnTo>
                    <a:pt x="2324" y="2042"/>
                  </a:lnTo>
                  <a:lnTo>
                    <a:pt x="2324" y="2036"/>
                  </a:lnTo>
                  <a:lnTo>
                    <a:pt x="2322" y="2026"/>
                  </a:lnTo>
                  <a:lnTo>
                    <a:pt x="2324" y="2016"/>
                  </a:lnTo>
                  <a:lnTo>
                    <a:pt x="2326" y="2008"/>
                  </a:lnTo>
                  <a:lnTo>
                    <a:pt x="2332" y="2004"/>
                  </a:lnTo>
                  <a:lnTo>
                    <a:pt x="2338" y="2002"/>
                  </a:lnTo>
                  <a:lnTo>
                    <a:pt x="2350" y="1998"/>
                  </a:lnTo>
                  <a:lnTo>
                    <a:pt x="2354" y="1994"/>
                  </a:lnTo>
                  <a:lnTo>
                    <a:pt x="2354" y="1988"/>
                  </a:lnTo>
                  <a:lnTo>
                    <a:pt x="2352" y="1980"/>
                  </a:lnTo>
                  <a:lnTo>
                    <a:pt x="2356" y="1980"/>
                  </a:lnTo>
                  <a:lnTo>
                    <a:pt x="2360" y="1980"/>
                  </a:lnTo>
                  <a:lnTo>
                    <a:pt x="2366" y="1978"/>
                  </a:lnTo>
                  <a:lnTo>
                    <a:pt x="2372" y="1972"/>
                  </a:lnTo>
                  <a:lnTo>
                    <a:pt x="2380" y="1962"/>
                  </a:lnTo>
                  <a:lnTo>
                    <a:pt x="2388" y="1950"/>
                  </a:lnTo>
                  <a:lnTo>
                    <a:pt x="2390" y="1944"/>
                  </a:lnTo>
                  <a:lnTo>
                    <a:pt x="2394" y="1932"/>
                  </a:lnTo>
                  <a:lnTo>
                    <a:pt x="2396" y="1926"/>
                  </a:lnTo>
                  <a:lnTo>
                    <a:pt x="2400" y="1918"/>
                  </a:lnTo>
                  <a:lnTo>
                    <a:pt x="2408" y="1908"/>
                  </a:lnTo>
                  <a:lnTo>
                    <a:pt x="2422" y="1892"/>
                  </a:lnTo>
                  <a:lnTo>
                    <a:pt x="2450" y="1860"/>
                  </a:lnTo>
                  <a:lnTo>
                    <a:pt x="2470" y="1836"/>
                  </a:lnTo>
                  <a:lnTo>
                    <a:pt x="2494" y="1812"/>
                  </a:lnTo>
                  <a:lnTo>
                    <a:pt x="2532" y="1780"/>
                  </a:lnTo>
                  <a:lnTo>
                    <a:pt x="2556" y="1760"/>
                  </a:lnTo>
                  <a:lnTo>
                    <a:pt x="2580" y="1736"/>
                  </a:lnTo>
                  <a:lnTo>
                    <a:pt x="2604" y="1710"/>
                  </a:lnTo>
                  <a:lnTo>
                    <a:pt x="2626" y="1680"/>
                  </a:lnTo>
                  <a:lnTo>
                    <a:pt x="2646" y="1646"/>
                  </a:lnTo>
                  <a:lnTo>
                    <a:pt x="2666" y="1610"/>
                  </a:lnTo>
                  <a:lnTo>
                    <a:pt x="2686" y="1570"/>
                  </a:lnTo>
                  <a:lnTo>
                    <a:pt x="2702" y="1526"/>
                  </a:lnTo>
                  <a:lnTo>
                    <a:pt x="2712" y="1502"/>
                  </a:lnTo>
                  <a:lnTo>
                    <a:pt x="2722" y="1482"/>
                  </a:lnTo>
                  <a:lnTo>
                    <a:pt x="2738" y="1452"/>
                  </a:lnTo>
                  <a:lnTo>
                    <a:pt x="2750" y="1426"/>
                  </a:lnTo>
                  <a:lnTo>
                    <a:pt x="2752" y="1416"/>
                  </a:lnTo>
                  <a:lnTo>
                    <a:pt x="2754" y="1404"/>
                  </a:lnTo>
                  <a:lnTo>
                    <a:pt x="2758" y="1388"/>
                  </a:lnTo>
                  <a:lnTo>
                    <a:pt x="2762" y="1378"/>
                  </a:lnTo>
                  <a:lnTo>
                    <a:pt x="2768" y="1376"/>
                  </a:lnTo>
                  <a:lnTo>
                    <a:pt x="2772" y="1376"/>
                  </a:lnTo>
                  <a:lnTo>
                    <a:pt x="2776" y="1376"/>
                  </a:lnTo>
                  <a:lnTo>
                    <a:pt x="2770" y="136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47" name="Freeform 6155">
              <a:extLst>
                <a:ext uri="{FF2B5EF4-FFF2-40B4-BE49-F238E27FC236}">
                  <a16:creationId xmlns="" xmlns:a16="http://schemas.microsoft.com/office/drawing/2014/main" id="{542837CA-3391-4040-A505-ED6695F27B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8697" y="954107"/>
              <a:ext cx="1798643" cy="2608252"/>
            </a:xfrm>
            <a:custGeom>
              <a:avLst/>
              <a:gdLst>
                <a:gd name="T0" fmla="*/ 794599 w 2834"/>
                <a:gd name="T1" fmla="*/ 115556 h 4108"/>
                <a:gd name="T2" fmla="*/ 750173 w 2834"/>
                <a:gd name="T3" fmla="*/ 64762 h 4108"/>
                <a:gd name="T4" fmla="*/ 742557 w 2834"/>
                <a:gd name="T5" fmla="*/ 528256 h 4108"/>
                <a:gd name="T6" fmla="*/ 842833 w 2834"/>
                <a:gd name="T7" fmla="*/ 165080 h 4108"/>
                <a:gd name="T8" fmla="*/ 708285 w 2834"/>
                <a:gd name="T9" fmla="*/ 563811 h 4108"/>
                <a:gd name="T10" fmla="*/ 635933 w 2834"/>
                <a:gd name="T11" fmla="*/ 595557 h 4108"/>
                <a:gd name="T12" fmla="*/ 684167 w 2834"/>
                <a:gd name="T13" fmla="*/ 565081 h 4108"/>
                <a:gd name="T14" fmla="*/ 836487 w 2834"/>
                <a:gd name="T15" fmla="*/ 25397 h 4108"/>
                <a:gd name="T16" fmla="*/ 91392 w 2834"/>
                <a:gd name="T17" fmla="*/ 1043813 h 4108"/>
                <a:gd name="T18" fmla="*/ 44426 w 2834"/>
                <a:gd name="T19" fmla="*/ 1184766 h 4108"/>
                <a:gd name="T20" fmla="*/ 107893 w 2834"/>
                <a:gd name="T21" fmla="*/ 1048892 h 4108"/>
                <a:gd name="T22" fmla="*/ 119317 w 2834"/>
                <a:gd name="T23" fmla="*/ 1116194 h 4108"/>
                <a:gd name="T24" fmla="*/ 171359 w 2834"/>
                <a:gd name="T25" fmla="*/ 1036194 h 4108"/>
                <a:gd name="T26" fmla="*/ 129471 w 2834"/>
                <a:gd name="T27" fmla="*/ 1116194 h 4108"/>
                <a:gd name="T28" fmla="*/ 148511 w 2834"/>
                <a:gd name="T29" fmla="*/ 1240639 h 4108"/>
                <a:gd name="T30" fmla="*/ 200554 w 2834"/>
                <a:gd name="T31" fmla="*/ 1323179 h 4108"/>
                <a:gd name="T32" fmla="*/ 397299 w 2834"/>
                <a:gd name="T33" fmla="*/ 877463 h 4108"/>
                <a:gd name="T34" fmla="*/ 224671 w 2834"/>
                <a:gd name="T35" fmla="*/ 943495 h 4108"/>
                <a:gd name="T36" fmla="*/ 331294 w 2834"/>
                <a:gd name="T37" fmla="*/ 721272 h 4108"/>
                <a:gd name="T38" fmla="*/ 114239 w 2834"/>
                <a:gd name="T39" fmla="*/ 665399 h 4108"/>
                <a:gd name="T40" fmla="*/ 151050 w 2834"/>
                <a:gd name="T41" fmla="*/ 1219051 h 4108"/>
                <a:gd name="T42" fmla="*/ 576275 w 2834"/>
                <a:gd name="T43" fmla="*/ 1158099 h 4108"/>
                <a:gd name="T44" fmla="*/ 580083 w 2834"/>
                <a:gd name="T45" fmla="*/ 1159369 h 4108"/>
                <a:gd name="T46" fmla="*/ 694322 w 2834"/>
                <a:gd name="T47" fmla="*/ 1079368 h 4108"/>
                <a:gd name="T48" fmla="*/ 401107 w 2834"/>
                <a:gd name="T49" fmla="*/ 961273 h 4108"/>
                <a:gd name="T50" fmla="*/ 840295 w 2834"/>
                <a:gd name="T51" fmla="*/ 1010797 h 4108"/>
                <a:gd name="T52" fmla="*/ 605469 w 2834"/>
                <a:gd name="T53" fmla="*/ 1771434 h 4108"/>
                <a:gd name="T54" fmla="*/ 799676 w 2834"/>
                <a:gd name="T55" fmla="*/ 1789212 h 4108"/>
                <a:gd name="T56" fmla="*/ 858065 w 2834"/>
                <a:gd name="T57" fmla="*/ 1842545 h 4108"/>
                <a:gd name="T58" fmla="*/ 1586659 w 2834"/>
                <a:gd name="T59" fmla="*/ 2201912 h 4108"/>
                <a:gd name="T60" fmla="*/ 1488921 w 2834"/>
                <a:gd name="T61" fmla="*/ 2069848 h 4108"/>
                <a:gd name="T62" fmla="*/ 1391183 w 2834"/>
                <a:gd name="T63" fmla="*/ 620954 h 4108"/>
                <a:gd name="T64" fmla="*/ 1212208 w 2834"/>
                <a:gd name="T65" fmla="*/ 568891 h 4108"/>
                <a:gd name="T66" fmla="*/ 974843 w 2834"/>
                <a:gd name="T67" fmla="*/ 468573 h 4108"/>
                <a:gd name="T68" fmla="*/ 856796 w 2834"/>
                <a:gd name="T69" fmla="*/ 514287 h 4108"/>
                <a:gd name="T70" fmla="*/ 732402 w 2834"/>
                <a:gd name="T71" fmla="*/ 544764 h 4108"/>
                <a:gd name="T72" fmla="*/ 657512 w 2834"/>
                <a:gd name="T73" fmla="*/ 642542 h 4108"/>
                <a:gd name="T74" fmla="*/ 562312 w 2834"/>
                <a:gd name="T75" fmla="*/ 758098 h 4108"/>
                <a:gd name="T76" fmla="*/ 446803 w 2834"/>
                <a:gd name="T77" fmla="*/ 830479 h 4108"/>
                <a:gd name="T78" fmla="*/ 396030 w 2834"/>
                <a:gd name="T79" fmla="*/ 911749 h 4108"/>
                <a:gd name="T80" fmla="*/ 482344 w 2834"/>
                <a:gd name="T81" fmla="*/ 1027305 h 4108"/>
                <a:gd name="T82" fmla="*/ 679090 w 2834"/>
                <a:gd name="T83" fmla="*/ 1102226 h 4108"/>
                <a:gd name="T84" fmla="*/ 728594 w 2834"/>
                <a:gd name="T85" fmla="*/ 845717 h 4108"/>
                <a:gd name="T86" fmla="*/ 818716 w 2834"/>
                <a:gd name="T87" fmla="*/ 825399 h 4108"/>
                <a:gd name="T88" fmla="*/ 984998 w 2834"/>
                <a:gd name="T89" fmla="*/ 975241 h 4108"/>
                <a:gd name="T90" fmla="*/ 748903 w 2834"/>
                <a:gd name="T91" fmla="*/ 1168258 h 4108"/>
                <a:gd name="T92" fmla="*/ 514078 w 2834"/>
                <a:gd name="T93" fmla="*/ 1158099 h 4108"/>
                <a:gd name="T94" fmla="*/ 486152 w 2834"/>
                <a:gd name="T95" fmla="*/ 1146670 h 4108"/>
                <a:gd name="T96" fmla="*/ 392222 w 2834"/>
                <a:gd name="T97" fmla="*/ 1235559 h 4108"/>
                <a:gd name="T98" fmla="*/ 185322 w 2834"/>
                <a:gd name="T99" fmla="*/ 1389211 h 4108"/>
                <a:gd name="T100" fmla="*/ 171359 w 2834"/>
                <a:gd name="T101" fmla="*/ 1584767 h 4108"/>
                <a:gd name="T102" fmla="*/ 180244 w 2834"/>
                <a:gd name="T103" fmla="*/ 1823498 h 4108"/>
                <a:gd name="T104" fmla="*/ 542003 w 2834"/>
                <a:gd name="T105" fmla="*/ 1610164 h 4108"/>
                <a:gd name="T106" fmla="*/ 628317 w 2834"/>
                <a:gd name="T107" fmla="*/ 1615243 h 4108"/>
                <a:gd name="T108" fmla="*/ 786983 w 2834"/>
                <a:gd name="T109" fmla="*/ 1730799 h 4108"/>
                <a:gd name="T110" fmla="*/ 884721 w 2834"/>
                <a:gd name="T111" fmla="*/ 1789212 h 4108"/>
                <a:gd name="T112" fmla="*/ 972305 w 2834"/>
                <a:gd name="T113" fmla="*/ 1674926 h 4108"/>
                <a:gd name="T114" fmla="*/ 1124624 w 2834"/>
                <a:gd name="T115" fmla="*/ 1530163 h 4108"/>
                <a:gd name="T116" fmla="*/ 1213477 w 2834"/>
                <a:gd name="T117" fmla="*/ 1530163 h 4108"/>
                <a:gd name="T118" fmla="*/ 976113 w 2834"/>
                <a:gd name="T119" fmla="*/ 1692704 h 4108"/>
                <a:gd name="T120" fmla="*/ 1042118 w 2834"/>
                <a:gd name="T121" fmla="*/ 1838736 h 4108"/>
                <a:gd name="T122" fmla="*/ 1153819 w 2834"/>
                <a:gd name="T123" fmla="*/ 2114292 h 4108"/>
                <a:gd name="T124" fmla="*/ 1426724 w 2834"/>
                <a:gd name="T125" fmla="*/ 2595564 h 41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34"/>
                <a:gd name="T190" fmla="*/ 0 h 4108"/>
                <a:gd name="T191" fmla="*/ 2834 w 2834"/>
                <a:gd name="T192" fmla="*/ 4108 h 41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34" h="4108">
                  <a:moveTo>
                    <a:pt x="1216" y="808"/>
                  </a:moveTo>
                  <a:lnTo>
                    <a:pt x="1216" y="808"/>
                  </a:lnTo>
                  <a:lnTo>
                    <a:pt x="1216" y="806"/>
                  </a:lnTo>
                  <a:lnTo>
                    <a:pt x="1212" y="804"/>
                  </a:lnTo>
                  <a:lnTo>
                    <a:pt x="1208" y="804"/>
                  </a:lnTo>
                  <a:lnTo>
                    <a:pt x="1206" y="804"/>
                  </a:lnTo>
                  <a:lnTo>
                    <a:pt x="1206" y="806"/>
                  </a:lnTo>
                  <a:lnTo>
                    <a:pt x="1210" y="808"/>
                  </a:lnTo>
                  <a:lnTo>
                    <a:pt x="1214" y="808"/>
                  </a:lnTo>
                  <a:lnTo>
                    <a:pt x="1216" y="808"/>
                  </a:lnTo>
                  <a:close/>
                  <a:moveTo>
                    <a:pt x="1202" y="798"/>
                  </a:moveTo>
                  <a:lnTo>
                    <a:pt x="1202" y="798"/>
                  </a:lnTo>
                  <a:lnTo>
                    <a:pt x="1198" y="798"/>
                  </a:lnTo>
                  <a:lnTo>
                    <a:pt x="1194" y="802"/>
                  </a:lnTo>
                  <a:lnTo>
                    <a:pt x="1194" y="806"/>
                  </a:lnTo>
                  <a:lnTo>
                    <a:pt x="1196" y="806"/>
                  </a:lnTo>
                  <a:lnTo>
                    <a:pt x="1200" y="806"/>
                  </a:lnTo>
                  <a:lnTo>
                    <a:pt x="1202" y="802"/>
                  </a:lnTo>
                  <a:lnTo>
                    <a:pt x="1202" y="800"/>
                  </a:lnTo>
                  <a:lnTo>
                    <a:pt x="1202" y="798"/>
                  </a:lnTo>
                  <a:close/>
                  <a:moveTo>
                    <a:pt x="1082" y="898"/>
                  </a:moveTo>
                  <a:lnTo>
                    <a:pt x="1082" y="898"/>
                  </a:lnTo>
                  <a:lnTo>
                    <a:pt x="1078" y="896"/>
                  </a:lnTo>
                  <a:lnTo>
                    <a:pt x="1074" y="900"/>
                  </a:lnTo>
                  <a:lnTo>
                    <a:pt x="1072" y="902"/>
                  </a:lnTo>
                  <a:lnTo>
                    <a:pt x="1072" y="906"/>
                  </a:lnTo>
                  <a:lnTo>
                    <a:pt x="1072" y="910"/>
                  </a:lnTo>
                  <a:lnTo>
                    <a:pt x="1066" y="914"/>
                  </a:lnTo>
                  <a:lnTo>
                    <a:pt x="1062" y="916"/>
                  </a:lnTo>
                  <a:lnTo>
                    <a:pt x="1064" y="914"/>
                  </a:lnTo>
                  <a:lnTo>
                    <a:pt x="1066" y="910"/>
                  </a:lnTo>
                  <a:lnTo>
                    <a:pt x="1064" y="908"/>
                  </a:lnTo>
                  <a:lnTo>
                    <a:pt x="1062" y="908"/>
                  </a:lnTo>
                  <a:lnTo>
                    <a:pt x="1060" y="908"/>
                  </a:lnTo>
                  <a:lnTo>
                    <a:pt x="1060" y="906"/>
                  </a:lnTo>
                  <a:lnTo>
                    <a:pt x="1062" y="902"/>
                  </a:lnTo>
                  <a:lnTo>
                    <a:pt x="1066" y="896"/>
                  </a:lnTo>
                  <a:lnTo>
                    <a:pt x="1066" y="894"/>
                  </a:lnTo>
                  <a:lnTo>
                    <a:pt x="1064" y="892"/>
                  </a:lnTo>
                  <a:lnTo>
                    <a:pt x="1058" y="892"/>
                  </a:lnTo>
                  <a:lnTo>
                    <a:pt x="1054" y="896"/>
                  </a:lnTo>
                  <a:lnTo>
                    <a:pt x="1048" y="900"/>
                  </a:lnTo>
                  <a:lnTo>
                    <a:pt x="1046" y="906"/>
                  </a:lnTo>
                  <a:lnTo>
                    <a:pt x="1046" y="912"/>
                  </a:lnTo>
                  <a:lnTo>
                    <a:pt x="1046" y="916"/>
                  </a:lnTo>
                  <a:lnTo>
                    <a:pt x="1046" y="918"/>
                  </a:lnTo>
                  <a:lnTo>
                    <a:pt x="1042" y="920"/>
                  </a:lnTo>
                  <a:lnTo>
                    <a:pt x="1036" y="922"/>
                  </a:lnTo>
                  <a:lnTo>
                    <a:pt x="1036" y="924"/>
                  </a:lnTo>
                  <a:lnTo>
                    <a:pt x="1036" y="928"/>
                  </a:lnTo>
                  <a:lnTo>
                    <a:pt x="1032" y="938"/>
                  </a:lnTo>
                  <a:lnTo>
                    <a:pt x="1030" y="942"/>
                  </a:lnTo>
                  <a:lnTo>
                    <a:pt x="1034" y="940"/>
                  </a:lnTo>
                  <a:lnTo>
                    <a:pt x="1040" y="938"/>
                  </a:lnTo>
                  <a:lnTo>
                    <a:pt x="1044" y="938"/>
                  </a:lnTo>
                  <a:lnTo>
                    <a:pt x="1048" y="940"/>
                  </a:lnTo>
                  <a:lnTo>
                    <a:pt x="1050" y="940"/>
                  </a:lnTo>
                  <a:lnTo>
                    <a:pt x="1052" y="940"/>
                  </a:lnTo>
                  <a:lnTo>
                    <a:pt x="1054" y="936"/>
                  </a:lnTo>
                  <a:lnTo>
                    <a:pt x="1056" y="934"/>
                  </a:lnTo>
                  <a:lnTo>
                    <a:pt x="1058" y="932"/>
                  </a:lnTo>
                  <a:lnTo>
                    <a:pt x="1060" y="934"/>
                  </a:lnTo>
                  <a:lnTo>
                    <a:pt x="1062" y="936"/>
                  </a:lnTo>
                  <a:lnTo>
                    <a:pt x="1064" y="936"/>
                  </a:lnTo>
                  <a:lnTo>
                    <a:pt x="1068" y="930"/>
                  </a:lnTo>
                  <a:lnTo>
                    <a:pt x="1070" y="926"/>
                  </a:lnTo>
                  <a:lnTo>
                    <a:pt x="1072" y="924"/>
                  </a:lnTo>
                  <a:lnTo>
                    <a:pt x="1076" y="920"/>
                  </a:lnTo>
                  <a:lnTo>
                    <a:pt x="1084" y="920"/>
                  </a:lnTo>
                  <a:lnTo>
                    <a:pt x="1088" y="918"/>
                  </a:lnTo>
                  <a:lnTo>
                    <a:pt x="1090" y="916"/>
                  </a:lnTo>
                  <a:lnTo>
                    <a:pt x="1090" y="914"/>
                  </a:lnTo>
                  <a:lnTo>
                    <a:pt x="1090" y="910"/>
                  </a:lnTo>
                  <a:lnTo>
                    <a:pt x="1086" y="904"/>
                  </a:lnTo>
                  <a:lnTo>
                    <a:pt x="1082" y="898"/>
                  </a:lnTo>
                  <a:close/>
                  <a:moveTo>
                    <a:pt x="1190" y="808"/>
                  </a:moveTo>
                  <a:lnTo>
                    <a:pt x="1190" y="808"/>
                  </a:lnTo>
                  <a:lnTo>
                    <a:pt x="1188" y="808"/>
                  </a:lnTo>
                  <a:lnTo>
                    <a:pt x="1186" y="808"/>
                  </a:lnTo>
                  <a:lnTo>
                    <a:pt x="1184" y="808"/>
                  </a:lnTo>
                  <a:lnTo>
                    <a:pt x="1182" y="808"/>
                  </a:lnTo>
                  <a:lnTo>
                    <a:pt x="1180" y="808"/>
                  </a:lnTo>
                  <a:lnTo>
                    <a:pt x="1178" y="810"/>
                  </a:lnTo>
                  <a:lnTo>
                    <a:pt x="1176" y="814"/>
                  </a:lnTo>
                  <a:lnTo>
                    <a:pt x="1178" y="814"/>
                  </a:lnTo>
                  <a:lnTo>
                    <a:pt x="1178" y="816"/>
                  </a:lnTo>
                  <a:lnTo>
                    <a:pt x="1184" y="814"/>
                  </a:lnTo>
                  <a:lnTo>
                    <a:pt x="1188" y="810"/>
                  </a:lnTo>
                  <a:lnTo>
                    <a:pt x="1190" y="808"/>
                  </a:lnTo>
                  <a:close/>
                  <a:moveTo>
                    <a:pt x="1400" y="746"/>
                  </a:moveTo>
                  <a:lnTo>
                    <a:pt x="1400" y="746"/>
                  </a:lnTo>
                  <a:lnTo>
                    <a:pt x="1394" y="744"/>
                  </a:lnTo>
                  <a:lnTo>
                    <a:pt x="1390" y="744"/>
                  </a:lnTo>
                  <a:lnTo>
                    <a:pt x="1388" y="744"/>
                  </a:lnTo>
                  <a:lnTo>
                    <a:pt x="1390" y="748"/>
                  </a:lnTo>
                  <a:lnTo>
                    <a:pt x="1394" y="750"/>
                  </a:lnTo>
                  <a:lnTo>
                    <a:pt x="1398" y="750"/>
                  </a:lnTo>
                  <a:lnTo>
                    <a:pt x="1400" y="748"/>
                  </a:lnTo>
                  <a:lnTo>
                    <a:pt x="1400" y="746"/>
                  </a:lnTo>
                  <a:close/>
                  <a:moveTo>
                    <a:pt x="1252" y="182"/>
                  </a:moveTo>
                  <a:lnTo>
                    <a:pt x="1252" y="182"/>
                  </a:lnTo>
                  <a:lnTo>
                    <a:pt x="1256" y="186"/>
                  </a:lnTo>
                  <a:lnTo>
                    <a:pt x="1256" y="188"/>
                  </a:lnTo>
                  <a:lnTo>
                    <a:pt x="1258" y="190"/>
                  </a:lnTo>
                  <a:lnTo>
                    <a:pt x="1258" y="192"/>
                  </a:lnTo>
                  <a:lnTo>
                    <a:pt x="1262" y="192"/>
                  </a:lnTo>
                  <a:lnTo>
                    <a:pt x="1272" y="190"/>
                  </a:lnTo>
                  <a:lnTo>
                    <a:pt x="1290" y="186"/>
                  </a:lnTo>
                  <a:lnTo>
                    <a:pt x="1306" y="186"/>
                  </a:lnTo>
                  <a:lnTo>
                    <a:pt x="1312" y="184"/>
                  </a:lnTo>
                  <a:lnTo>
                    <a:pt x="1316" y="182"/>
                  </a:lnTo>
                  <a:lnTo>
                    <a:pt x="1318" y="178"/>
                  </a:lnTo>
                  <a:lnTo>
                    <a:pt x="1318" y="172"/>
                  </a:lnTo>
                  <a:lnTo>
                    <a:pt x="1316" y="166"/>
                  </a:lnTo>
                  <a:lnTo>
                    <a:pt x="1312" y="162"/>
                  </a:lnTo>
                  <a:lnTo>
                    <a:pt x="1306" y="160"/>
                  </a:lnTo>
                  <a:lnTo>
                    <a:pt x="1300" y="158"/>
                  </a:lnTo>
                  <a:lnTo>
                    <a:pt x="1284" y="158"/>
                  </a:lnTo>
                  <a:lnTo>
                    <a:pt x="1266" y="162"/>
                  </a:lnTo>
                  <a:lnTo>
                    <a:pt x="1250" y="166"/>
                  </a:lnTo>
                  <a:lnTo>
                    <a:pt x="1238" y="168"/>
                  </a:lnTo>
                  <a:lnTo>
                    <a:pt x="1238" y="170"/>
                  </a:lnTo>
                  <a:lnTo>
                    <a:pt x="1238" y="174"/>
                  </a:lnTo>
                  <a:lnTo>
                    <a:pt x="1252" y="182"/>
                  </a:lnTo>
                  <a:close/>
                  <a:moveTo>
                    <a:pt x="1236" y="808"/>
                  </a:moveTo>
                  <a:lnTo>
                    <a:pt x="1236" y="808"/>
                  </a:lnTo>
                  <a:lnTo>
                    <a:pt x="1238" y="806"/>
                  </a:lnTo>
                  <a:lnTo>
                    <a:pt x="1236" y="804"/>
                  </a:lnTo>
                  <a:lnTo>
                    <a:pt x="1228" y="802"/>
                  </a:lnTo>
                  <a:lnTo>
                    <a:pt x="1224" y="798"/>
                  </a:lnTo>
                  <a:lnTo>
                    <a:pt x="1220" y="796"/>
                  </a:lnTo>
                  <a:lnTo>
                    <a:pt x="1216" y="794"/>
                  </a:lnTo>
                  <a:lnTo>
                    <a:pt x="1216" y="798"/>
                  </a:lnTo>
                  <a:lnTo>
                    <a:pt x="1216" y="802"/>
                  </a:lnTo>
                  <a:lnTo>
                    <a:pt x="1220" y="806"/>
                  </a:lnTo>
                  <a:lnTo>
                    <a:pt x="1228" y="810"/>
                  </a:lnTo>
                  <a:lnTo>
                    <a:pt x="1236" y="808"/>
                  </a:lnTo>
                  <a:close/>
                  <a:moveTo>
                    <a:pt x="902" y="108"/>
                  </a:moveTo>
                  <a:lnTo>
                    <a:pt x="902" y="108"/>
                  </a:lnTo>
                  <a:lnTo>
                    <a:pt x="902" y="114"/>
                  </a:lnTo>
                  <a:lnTo>
                    <a:pt x="904" y="120"/>
                  </a:lnTo>
                  <a:lnTo>
                    <a:pt x="906" y="124"/>
                  </a:lnTo>
                  <a:lnTo>
                    <a:pt x="910" y="126"/>
                  </a:lnTo>
                  <a:lnTo>
                    <a:pt x="912" y="128"/>
                  </a:lnTo>
                  <a:lnTo>
                    <a:pt x="910" y="128"/>
                  </a:lnTo>
                  <a:lnTo>
                    <a:pt x="900" y="130"/>
                  </a:lnTo>
                  <a:lnTo>
                    <a:pt x="886" y="130"/>
                  </a:lnTo>
                  <a:lnTo>
                    <a:pt x="884" y="132"/>
                  </a:lnTo>
                  <a:lnTo>
                    <a:pt x="886" y="136"/>
                  </a:lnTo>
                  <a:lnTo>
                    <a:pt x="898" y="148"/>
                  </a:lnTo>
                  <a:lnTo>
                    <a:pt x="922" y="172"/>
                  </a:lnTo>
                  <a:lnTo>
                    <a:pt x="936" y="184"/>
                  </a:lnTo>
                  <a:lnTo>
                    <a:pt x="948" y="192"/>
                  </a:lnTo>
                  <a:lnTo>
                    <a:pt x="960" y="194"/>
                  </a:lnTo>
                  <a:lnTo>
                    <a:pt x="970" y="192"/>
                  </a:lnTo>
                  <a:lnTo>
                    <a:pt x="980" y="188"/>
                  </a:lnTo>
                  <a:lnTo>
                    <a:pt x="990" y="182"/>
                  </a:lnTo>
                  <a:lnTo>
                    <a:pt x="1018" y="164"/>
                  </a:lnTo>
                  <a:lnTo>
                    <a:pt x="1038" y="152"/>
                  </a:lnTo>
                  <a:lnTo>
                    <a:pt x="1040" y="152"/>
                  </a:lnTo>
                  <a:lnTo>
                    <a:pt x="1042" y="154"/>
                  </a:lnTo>
                  <a:lnTo>
                    <a:pt x="1042" y="158"/>
                  </a:lnTo>
                  <a:lnTo>
                    <a:pt x="1048" y="160"/>
                  </a:lnTo>
                  <a:lnTo>
                    <a:pt x="1056" y="164"/>
                  </a:lnTo>
                  <a:lnTo>
                    <a:pt x="1072" y="166"/>
                  </a:lnTo>
                  <a:lnTo>
                    <a:pt x="1088" y="168"/>
                  </a:lnTo>
                  <a:lnTo>
                    <a:pt x="1096" y="170"/>
                  </a:lnTo>
                  <a:lnTo>
                    <a:pt x="1094" y="172"/>
                  </a:lnTo>
                  <a:lnTo>
                    <a:pt x="1088" y="176"/>
                  </a:lnTo>
                  <a:lnTo>
                    <a:pt x="1058" y="186"/>
                  </a:lnTo>
                  <a:lnTo>
                    <a:pt x="1014" y="198"/>
                  </a:lnTo>
                  <a:lnTo>
                    <a:pt x="994" y="206"/>
                  </a:lnTo>
                  <a:lnTo>
                    <a:pt x="980" y="210"/>
                  </a:lnTo>
                  <a:lnTo>
                    <a:pt x="972" y="216"/>
                  </a:lnTo>
                  <a:lnTo>
                    <a:pt x="970" y="218"/>
                  </a:lnTo>
                  <a:lnTo>
                    <a:pt x="970" y="220"/>
                  </a:lnTo>
                  <a:lnTo>
                    <a:pt x="976" y="222"/>
                  </a:lnTo>
                  <a:lnTo>
                    <a:pt x="988" y="224"/>
                  </a:lnTo>
                  <a:lnTo>
                    <a:pt x="1008" y="224"/>
                  </a:lnTo>
                  <a:lnTo>
                    <a:pt x="1034" y="222"/>
                  </a:lnTo>
                  <a:lnTo>
                    <a:pt x="1058" y="220"/>
                  </a:lnTo>
                  <a:lnTo>
                    <a:pt x="1072" y="220"/>
                  </a:lnTo>
                  <a:lnTo>
                    <a:pt x="1074" y="222"/>
                  </a:lnTo>
                  <a:lnTo>
                    <a:pt x="1076" y="222"/>
                  </a:lnTo>
                  <a:lnTo>
                    <a:pt x="1072" y="226"/>
                  </a:lnTo>
                  <a:lnTo>
                    <a:pt x="1064" y="232"/>
                  </a:lnTo>
                  <a:lnTo>
                    <a:pt x="1050" y="236"/>
                  </a:lnTo>
                  <a:lnTo>
                    <a:pt x="1036" y="242"/>
                  </a:lnTo>
                  <a:lnTo>
                    <a:pt x="1018" y="244"/>
                  </a:lnTo>
                  <a:lnTo>
                    <a:pt x="994" y="250"/>
                  </a:lnTo>
                  <a:lnTo>
                    <a:pt x="988" y="252"/>
                  </a:lnTo>
                  <a:lnTo>
                    <a:pt x="984" y="256"/>
                  </a:lnTo>
                  <a:lnTo>
                    <a:pt x="986" y="260"/>
                  </a:lnTo>
                  <a:lnTo>
                    <a:pt x="990" y="264"/>
                  </a:lnTo>
                  <a:lnTo>
                    <a:pt x="1014" y="274"/>
                  </a:lnTo>
                  <a:lnTo>
                    <a:pt x="1028" y="280"/>
                  </a:lnTo>
                  <a:lnTo>
                    <a:pt x="1036" y="286"/>
                  </a:lnTo>
                  <a:lnTo>
                    <a:pt x="1048" y="296"/>
                  </a:lnTo>
                  <a:lnTo>
                    <a:pt x="1052" y="302"/>
                  </a:lnTo>
                  <a:lnTo>
                    <a:pt x="1060" y="308"/>
                  </a:lnTo>
                  <a:lnTo>
                    <a:pt x="1072" y="312"/>
                  </a:lnTo>
                  <a:lnTo>
                    <a:pt x="1090" y="318"/>
                  </a:lnTo>
                  <a:lnTo>
                    <a:pt x="1098" y="320"/>
                  </a:lnTo>
                  <a:lnTo>
                    <a:pt x="1104" y="320"/>
                  </a:lnTo>
                  <a:lnTo>
                    <a:pt x="1110" y="318"/>
                  </a:lnTo>
                  <a:lnTo>
                    <a:pt x="1114" y="316"/>
                  </a:lnTo>
                  <a:lnTo>
                    <a:pt x="1116" y="312"/>
                  </a:lnTo>
                  <a:lnTo>
                    <a:pt x="1116" y="306"/>
                  </a:lnTo>
                  <a:lnTo>
                    <a:pt x="1118" y="294"/>
                  </a:lnTo>
                  <a:lnTo>
                    <a:pt x="1120" y="282"/>
                  </a:lnTo>
                  <a:lnTo>
                    <a:pt x="1124" y="268"/>
                  </a:lnTo>
                  <a:lnTo>
                    <a:pt x="1128" y="262"/>
                  </a:lnTo>
                  <a:lnTo>
                    <a:pt x="1132" y="256"/>
                  </a:lnTo>
                  <a:lnTo>
                    <a:pt x="1138" y="252"/>
                  </a:lnTo>
                  <a:lnTo>
                    <a:pt x="1146" y="248"/>
                  </a:lnTo>
                  <a:lnTo>
                    <a:pt x="1160" y="242"/>
                  </a:lnTo>
                  <a:lnTo>
                    <a:pt x="1166" y="236"/>
                  </a:lnTo>
                  <a:lnTo>
                    <a:pt x="1166" y="230"/>
                  </a:lnTo>
                  <a:lnTo>
                    <a:pt x="1164" y="224"/>
                  </a:lnTo>
                  <a:lnTo>
                    <a:pt x="1162" y="218"/>
                  </a:lnTo>
                  <a:lnTo>
                    <a:pt x="1162" y="214"/>
                  </a:lnTo>
                  <a:lnTo>
                    <a:pt x="1162" y="212"/>
                  </a:lnTo>
                  <a:lnTo>
                    <a:pt x="1166" y="208"/>
                  </a:lnTo>
                  <a:lnTo>
                    <a:pt x="1176" y="204"/>
                  </a:lnTo>
                  <a:lnTo>
                    <a:pt x="1182" y="202"/>
                  </a:lnTo>
                  <a:lnTo>
                    <a:pt x="1188" y="200"/>
                  </a:lnTo>
                  <a:lnTo>
                    <a:pt x="1190" y="196"/>
                  </a:lnTo>
                  <a:lnTo>
                    <a:pt x="1192" y="192"/>
                  </a:lnTo>
                  <a:lnTo>
                    <a:pt x="1194" y="186"/>
                  </a:lnTo>
                  <a:lnTo>
                    <a:pt x="1194" y="178"/>
                  </a:lnTo>
                  <a:lnTo>
                    <a:pt x="1196" y="170"/>
                  </a:lnTo>
                  <a:lnTo>
                    <a:pt x="1198" y="166"/>
                  </a:lnTo>
                  <a:lnTo>
                    <a:pt x="1202" y="164"/>
                  </a:lnTo>
                  <a:lnTo>
                    <a:pt x="1206" y="160"/>
                  </a:lnTo>
                  <a:lnTo>
                    <a:pt x="1212" y="158"/>
                  </a:lnTo>
                  <a:lnTo>
                    <a:pt x="1234" y="156"/>
                  </a:lnTo>
                  <a:lnTo>
                    <a:pt x="1272" y="152"/>
                  </a:lnTo>
                  <a:lnTo>
                    <a:pt x="1284" y="148"/>
                  </a:lnTo>
                  <a:lnTo>
                    <a:pt x="1290" y="146"/>
                  </a:lnTo>
                  <a:lnTo>
                    <a:pt x="1290" y="144"/>
                  </a:lnTo>
                  <a:lnTo>
                    <a:pt x="1290" y="142"/>
                  </a:lnTo>
                  <a:lnTo>
                    <a:pt x="1284" y="138"/>
                  </a:lnTo>
                  <a:lnTo>
                    <a:pt x="1274" y="136"/>
                  </a:lnTo>
                  <a:lnTo>
                    <a:pt x="1260" y="130"/>
                  </a:lnTo>
                  <a:lnTo>
                    <a:pt x="1244" y="126"/>
                  </a:lnTo>
                  <a:lnTo>
                    <a:pt x="1236" y="124"/>
                  </a:lnTo>
                  <a:lnTo>
                    <a:pt x="1226" y="118"/>
                  </a:lnTo>
                  <a:lnTo>
                    <a:pt x="1224" y="116"/>
                  </a:lnTo>
                  <a:lnTo>
                    <a:pt x="1220" y="114"/>
                  </a:lnTo>
                  <a:lnTo>
                    <a:pt x="1202" y="114"/>
                  </a:lnTo>
                  <a:lnTo>
                    <a:pt x="1190" y="112"/>
                  </a:lnTo>
                  <a:lnTo>
                    <a:pt x="1186" y="110"/>
                  </a:lnTo>
                  <a:lnTo>
                    <a:pt x="1184" y="106"/>
                  </a:lnTo>
                  <a:lnTo>
                    <a:pt x="1182" y="102"/>
                  </a:lnTo>
                  <a:lnTo>
                    <a:pt x="1182" y="96"/>
                  </a:lnTo>
                  <a:lnTo>
                    <a:pt x="1182" y="90"/>
                  </a:lnTo>
                  <a:lnTo>
                    <a:pt x="1178" y="84"/>
                  </a:lnTo>
                  <a:lnTo>
                    <a:pt x="1170" y="78"/>
                  </a:lnTo>
                  <a:lnTo>
                    <a:pt x="1162" y="74"/>
                  </a:lnTo>
                  <a:lnTo>
                    <a:pt x="1156" y="76"/>
                  </a:lnTo>
                  <a:lnTo>
                    <a:pt x="1152" y="82"/>
                  </a:lnTo>
                  <a:lnTo>
                    <a:pt x="1148" y="88"/>
                  </a:lnTo>
                  <a:lnTo>
                    <a:pt x="1144" y="96"/>
                  </a:lnTo>
                  <a:lnTo>
                    <a:pt x="1144" y="98"/>
                  </a:lnTo>
                  <a:lnTo>
                    <a:pt x="1142" y="94"/>
                  </a:lnTo>
                  <a:lnTo>
                    <a:pt x="1140" y="84"/>
                  </a:lnTo>
                  <a:lnTo>
                    <a:pt x="1140" y="78"/>
                  </a:lnTo>
                  <a:lnTo>
                    <a:pt x="1142" y="74"/>
                  </a:lnTo>
                  <a:lnTo>
                    <a:pt x="1144" y="70"/>
                  </a:lnTo>
                  <a:lnTo>
                    <a:pt x="1150" y="66"/>
                  </a:lnTo>
                  <a:lnTo>
                    <a:pt x="1152" y="64"/>
                  </a:lnTo>
                  <a:lnTo>
                    <a:pt x="1132" y="54"/>
                  </a:lnTo>
                  <a:lnTo>
                    <a:pt x="1124" y="50"/>
                  </a:lnTo>
                  <a:lnTo>
                    <a:pt x="1108" y="50"/>
                  </a:lnTo>
                  <a:lnTo>
                    <a:pt x="1100" y="50"/>
                  </a:lnTo>
                  <a:lnTo>
                    <a:pt x="1092" y="48"/>
                  </a:lnTo>
                  <a:lnTo>
                    <a:pt x="1084" y="42"/>
                  </a:lnTo>
                  <a:lnTo>
                    <a:pt x="1080" y="40"/>
                  </a:lnTo>
                  <a:lnTo>
                    <a:pt x="1076" y="40"/>
                  </a:lnTo>
                  <a:lnTo>
                    <a:pt x="1070" y="40"/>
                  </a:lnTo>
                  <a:lnTo>
                    <a:pt x="1062" y="44"/>
                  </a:lnTo>
                  <a:lnTo>
                    <a:pt x="1058" y="48"/>
                  </a:lnTo>
                  <a:lnTo>
                    <a:pt x="1056" y="54"/>
                  </a:lnTo>
                  <a:lnTo>
                    <a:pt x="1054" y="58"/>
                  </a:lnTo>
                  <a:lnTo>
                    <a:pt x="1056" y="66"/>
                  </a:lnTo>
                  <a:lnTo>
                    <a:pt x="1060" y="80"/>
                  </a:lnTo>
                  <a:lnTo>
                    <a:pt x="1068" y="94"/>
                  </a:lnTo>
                  <a:lnTo>
                    <a:pt x="1084" y="120"/>
                  </a:lnTo>
                  <a:lnTo>
                    <a:pt x="1086" y="130"/>
                  </a:lnTo>
                  <a:lnTo>
                    <a:pt x="1086" y="132"/>
                  </a:lnTo>
                  <a:lnTo>
                    <a:pt x="1084" y="132"/>
                  </a:lnTo>
                  <a:lnTo>
                    <a:pt x="1080" y="132"/>
                  </a:lnTo>
                  <a:lnTo>
                    <a:pt x="1076" y="130"/>
                  </a:lnTo>
                  <a:lnTo>
                    <a:pt x="1068" y="122"/>
                  </a:lnTo>
                  <a:lnTo>
                    <a:pt x="1048" y="96"/>
                  </a:lnTo>
                  <a:lnTo>
                    <a:pt x="1036" y="82"/>
                  </a:lnTo>
                  <a:lnTo>
                    <a:pt x="1026" y="72"/>
                  </a:lnTo>
                  <a:lnTo>
                    <a:pt x="1020" y="68"/>
                  </a:lnTo>
                  <a:lnTo>
                    <a:pt x="1014" y="66"/>
                  </a:lnTo>
                  <a:lnTo>
                    <a:pt x="1008" y="64"/>
                  </a:lnTo>
                  <a:lnTo>
                    <a:pt x="1004" y="66"/>
                  </a:lnTo>
                  <a:lnTo>
                    <a:pt x="998" y="68"/>
                  </a:lnTo>
                  <a:lnTo>
                    <a:pt x="994" y="70"/>
                  </a:lnTo>
                  <a:lnTo>
                    <a:pt x="990" y="78"/>
                  </a:lnTo>
                  <a:lnTo>
                    <a:pt x="988" y="88"/>
                  </a:lnTo>
                  <a:lnTo>
                    <a:pt x="986" y="96"/>
                  </a:lnTo>
                  <a:lnTo>
                    <a:pt x="986" y="108"/>
                  </a:lnTo>
                  <a:lnTo>
                    <a:pt x="984" y="106"/>
                  </a:lnTo>
                  <a:lnTo>
                    <a:pt x="980" y="100"/>
                  </a:lnTo>
                  <a:lnTo>
                    <a:pt x="974" y="90"/>
                  </a:lnTo>
                  <a:lnTo>
                    <a:pt x="968" y="84"/>
                  </a:lnTo>
                  <a:lnTo>
                    <a:pt x="960" y="80"/>
                  </a:lnTo>
                  <a:lnTo>
                    <a:pt x="954" y="78"/>
                  </a:lnTo>
                  <a:lnTo>
                    <a:pt x="950" y="76"/>
                  </a:lnTo>
                  <a:lnTo>
                    <a:pt x="948" y="76"/>
                  </a:lnTo>
                  <a:lnTo>
                    <a:pt x="960" y="72"/>
                  </a:lnTo>
                  <a:lnTo>
                    <a:pt x="972" y="70"/>
                  </a:lnTo>
                  <a:lnTo>
                    <a:pt x="978" y="66"/>
                  </a:lnTo>
                  <a:lnTo>
                    <a:pt x="984" y="62"/>
                  </a:lnTo>
                  <a:lnTo>
                    <a:pt x="984" y="60"/>
                  </a:lnTo>
                  <a:lnTo>
                    <a:pt x="982" y="56"/>
                  </a:lnTo>
                  <a:lnTo>
                    <a:pt x="978" y="56"/>
                  </a:lnTo>
                  <a:lnTo>
                    <a:pt x="970" y="56"/>
                  </a:lnTo>
                  <a:lnTo>
                    <a:pt x="958" y="60"/>
                  </a:lnTo>
                  <a:lnTo>
                    <a:pt x="946" y="62"/>
                  </a:lnTo>
                  <a:lnTo>
                    <a:pt x="938" y="62"/>
                  </a:lnTo>
                  <a:lnTo>
                    <a:pt x="934" y="62"/>
                  </a:lnTo>
                  <a:lnTo>
                    <a:pt x="930" y="58"/>
                  </a:lnTo>
                  <a:lnTo>
                    <a:pt x="928" y="56"/>
                  </a:lnTo>
                  <a:lnTo>
                    <a:pt x="926" y="56"/>
                  </a:lnTo>
                  <a:lnTo>
                    <a:pt x="922" y="58"/>
                  </a:lnTo>
                  <a:lnTo>
                    <a:pt x="916" y="60"/>
                  </a:lnTo>
                  <a:lnTo>
                    <a:pt x="908" y="64"/>
                  </a:lnTo>
                  <a:lnTo>
                    <a:pt x="904" y="64"/>
                  </a:lnTo>
                  <a:lnTo>
                    <a:pt x="902" y="64"/>
                  </a:lnTo>
                  <a:lnTo>
                    <a:pt x="900" y="60"/>
                  </a:lnTo>
                  <a:lnTo>
                    <a:pt x="896" y="58"/>
                  </a:lnTo>
                  <a:lnTo>
                    <a:pt x="892" y="58"/>
                  </a:lnTo>
                  <a:lnTo>
                    <a:pt x="884" y="60"/>
                  </a:lnTo>
                  <a:lnTo>
                    <a:pt x="874" y="64"/>
                  </a:lnTo>
                  <a:lnTo>
                    <a:pt x="862" y="72"/>
                  </a:lnTo>
                  <a:lnTo>
                    <a:pt x="856" y="78"/>
                  </a:lnTo>
                  <a:lnTo>
                    <a:pt x="854" y="82"/>
                  </a:lnTo>
                  <a:lnTo>
                    <a:pt x="854" y="88"/>
                  </a:lnTo>
                  <a:lnTo>
                    <a:pt x="858" y="92"/>
                  </a:lnTo>
                  <a:lnTo>
                    <a:pt x="862" y="98"/>
                  </a:lnTo>
                  <a:lnTo>
                    <a:pt x="872" y="112"/>
                  </a:lnTo>
                  <a:lnTo>
                    <a:pt x="878" y="116"/>
                  </a:lnTo>
                  <a:lnTo>
                    <a:pt x="884" y="118"/>
                  </a:lnTo>
                  <a:lnTo>
                    <a:pt x="890" y="114"/>
                  </a:lnTo>
                  <a:lnTo>
                    <a:pt x="894" y="110"/>
                  </a:lnTo>
                  <a:lnTo>
                    <a:pt x="902" y="104"/>
                  </a:lnTo>
                  <a:lnTo>
                    <a:pt x="902" y="108"/>
                  </a:lnTo>
                  <a:close/>
                  <a:moveTo>
                    <a:pt x="1272" y="818"/>
                  </a:moveTo>
                  <a:lnTo>
                    <a:pt x="1272" y="818"/>
                  </a:lnTo>
                  <a:lnTo>
                    <a:pt x="1272" y="816"/>
                  </a:lnTo>
                  <a:lnTo>
                    <a:pt x="1270" y="814"/>
                  </a:lnTo>
                  <a:lnTo>
                    <a:pt x="1266" y="812"/>
                  </a:lnTo>
                  <a:lnTo>
                    <a:pt x="1264" y="814"/>
                  </a:lnTo>
                  <a:lnTo>
                    <a:pt x="1264" y="818"/>
                  </a:lnTo>
                  <a:lnTo>
                    <a:pt x="1264" y="820"/>
                  </a:lnTo>
                  <a:lnTo>
                    <a:pt x="1272" y="818"/>
                  </a:lnTo>
                  <a:close/>
                  <a:moveTo>
                    <a:pt x="1168" y="848"/>
                  </a:moveTo>
                  <a:lnTo>
                    <a:pt x="1168" y="848"/>
                  </a:lnTo>
                  <a:lnTo>
                    <a:pt x="1176" y="848"/>
                  </a:lnTo>
                  <a:lnTo>
                    <a:pt x="1180" y="848"/>
                  </a:lnTo>
                  <a:lnTo>
                    <a:pt x="1182" y="844"/>
                  </a:lnTo>
                  <a:lnTo>
                    <a:pt x="1184" y="840"/>
                  </a:lnTo>
                  <a:lnTo>
                    <a:pt x="1190" y="836"/>
                  </a:lnTo>
                  <a:lnTo>
                    <a:pt x="1192" y="834"/>
                  </a:lnTo>
                  <a:lnTo>
                    <a:pt x="1192" y="832"/>
                  </a:lnTo>
                  <a:lnTo>
                    <a:pt x="1192" y="830"/>
                  </a:lnTo>
                  <a:lnTo>
                    <a:pt x="1188" y="828"/>
                  </a:lnTo>
                  <a:lnTo>
                    <a:pt x="1182" y="826"/>
                  </a:lnTo>
                  <a:lnTo>
                    <a:pt x="1180" y="826"/>
                  </a:lnTo>
                  <a:lnTo>
                    <a:pt x="1180" y="828"/>
                  </a:lnTo>
                  <a:lnTo>
                    <a:pt x="1176" y="830"/>
                  </a:lnTo>
                  <a:lnTo>
                    <a:pt x="1174" y="830"/>
                  </a:lnTo>
                  <a:lnTo>
                    <a:pt x="1172" y="832"/>
                  </a:lnTo>
                  <a:lnTo>
                    <a:pt x="1170" y="832"/>
                  </a:lnTo>
                  <a:lnTo>
                    <a:pt x="1166" y="832"/>
                  </a:lnTo>
                  <a:lnTo>
                    <a:pt x="1164" y="832"/>
                  </a:lnTo>
                  <a:lnTo>
                    <a:pt x="1162" y="834"/>
                  </a:lnTo>
                  <a:lnTo>
                    <a:pt x="1162" y="838"/>
                  </a:lnTo>
                  <a:lnTo>
                    <a:pt x="1160" y="842"/>
                  </a:lnTo>
                  <a:lnTo>
                    <a:pt x="1156" y="842"/>
                  </a:lnTo>
                  <a:lnTo>
                    <a:pt x="1154" y="842"/>
                  </a:lnTo>
                  <a:lnTo>
                    <a:pt x="1152" y="844"/>
                  </a:lnTo>
                  <a:lnTo>
                    <a:pt x="1152" y="846"/>
                  </a:lnTo>
                  <a:lnTo>
                    <a:pt x="1154" y="848"/>
                  </a:lnTo>
                  <a:lnTo>
                    <a:pt x="1168" y="848"/>
                  </a:lnTo>
                  <a:close/>
                  <a:moveTo>
                    <a:pt x="1214" y="822"/>
                  </a:moveTo>
                  <a:lnTo>
                    <a:pt x="1214" y="822"/>
                  </a:lnTo>
                  <a:lnTo>
                    <a:pt x="1218" y="816"/>
                  </a:lnTo>
                  <a:lnTo>
                    <a:pt x="1218" y="814"/>
                  </a:lnTo>
                  <a:lnTo>
                    <a:pt x="1216" y="814"/>
                  </a:lnTo>
                  <a:lnTo>
                    <a:pt x="1212" y="812"/>
                  </a:lnTo>
                  <a:lnTo>
                    <a:pt x="1208" y="814"/>
                  </a:lnTo>
                  <a:lnTo>
                    <a:pt x="1206" y="814"/>
                  </a:lnTo>
                  <a:lnTo>
                    <a:pt x="1202" y="812"/>
                  </a:lnTo>
                  <a:lnTo>
                    <a:pt x="1198" y="810"/>
                  </a:lnTo>
                  <a:lnTo>
                    <a:pt x="1196" y="812"/>
                  </a:lnTo>
                  <a:lnTo>
                    <a:pt x="1192" y="814"/>
                  </a:lnTo>
                  <a:lnTo>
                    <a:pt x="1190" y="814"/>
                  </a:lnTo>
                  <a:lnTo>
                    <a:pt x="1188" y="814"/>
                  </a:lnTo>
                  <a:lnTo>
                    <a:pt x="1188" y="816"/>
                  </a:lnTo>
                  <a:lnTo>
                    <a:pt x="1184" y="820"/>
                  </a:lnTo>
                  <a:lnTo>
                    <a:pt x="1182" y="822"/>
                  </a:lnTo>
                  <a:lnTo>
                    <a:pt x="1184" y="824"/>
                  </a:lnTo>
                  <a:lnTo>
                    <a:pt x="1190" y="824"/>
                  </a:lnTo>
                  <a:lnTo>
                    <a:pt x="1196" y="828"/>
                  </a:lnTo>
                  <a:lnTo>
                    <a:pt x="1200" y="830"/>
                  </a:lnTo>
                  <a:lnTo>
                    <a:pt x="1204" y="830"/>
                  </a:lnTo>
                  <a:lnTo>
                    <a:pt x="1214" y="822"/>
                  </a:lnTo>
                  <a:close/>
                  <a:moveTo>
                    <a:pt x="1352" y="792"/>
                  </a:moveTo>
                  <a:lnTo>
                    <a:pt x="1352" y="792"/>
                  </a:lnTo>
                  <a:lnTo>
                    <a:pt x="1348" y="790"/>
                  </a:lnTo>
                  <a:lnTo>
                    <a:pt x="1344" y="788"/>
                  </a:lnTo>
                  <a:lnTo>
                    <a:pt x="1338" y="788"/>
                  </a:lnTo>
                  <a:lnTo>
                    <a:pt x="1330" y="790"/>
                  </a:lnTo>
                  <a:lnTo>
                    <a:pt x="1328" y="792"/>
                  </a:lnTo>
                  <a:lnTo>
                    <a:pt x="1330" y="794"/>
                  </a:lnTo>
                  <a:lnTo>
                    <a:pt x="1340" y="798"/>
                  </a:lnTo>
                  <a:lnTo>
                    <a:pt x="1350" y="796"/>
                  </a:lnTo>
                  <a:lnTo>
                    <a:pt x="1352" y="796"/>
                  </a:lnTo>
                  <a:lnTo>
                    <a:pt x="1352" y="792"/>
                  </a:lnTo>
                  <a:close/>
                  <a:moveTo>
                    <a:pt x="1326" y="780"/>
                  </a:moveTo>
                  <a:lnTo>
                    <a:pt x="1326" y="780"/>
                  </a:lnTo>
                  <a:lnTo>
                    <a:pt x="1330" y="778"/>
                  </a:lnTo>
                  <a:lnTo>
                    <a:pt x="1334" y="776"/>
                  </a:lnTo>
                  <a:lnTo>
                    <a:pt x="1338" y="776"/>
                  </a:lnTo>
                  <a:lnTo>
                    <a:pt x="1342" y="776"/>
                  </a:lnTo>
                  <a:lnTo>
                    <a:pt x="1346" y="778"/>
                  </a:lnTo>
                  <a:lnTo>
                    <a:pt x="1350" y="776"/>
                  </a:lnTo>
                  <a:lnTo>
                    <a:pt x="1364" y="766"/>
                  </a:lnTo>
                  <a:lnTo>
                    <a:pt x="1372" y="760"/>
                  </a:lnTo>
                  <a:lnTo>
                    <a:pt x="1372" y="758"/>
                  </a:lnTo>
                  <a:lnTo>
                    <a:pt x="1372" y="756"/>
                  </a:lnTo>
                  <a:lnTo>
                    <a:pt x="1368" y="756"/>
                  </a:lnTo>
                  <a:lnTo>
                    <a:pt x="1362" y="756"/>
                  </a:lnTo>
                  <a:lnTo>
                    <a:pt x="1356" y="758"/>
                  </a:lnTo>
                  <a:lnTo>
                    <a:pt x="1358" y="760"/>
                  </a:lnTo>
                  <a:lnTo>
                    <a:pt x="1358" y="762"/>
                  </a:lnTo>
                  <a:lnTo>
                    <a:pt x="1356" y="764"/>
                  </a:lnTo>
                  <a:lnTo>
                    <a:pt x="1350" y="762"/>
                  </a:lnTo>
                  <a:lnTo>
                    <a:pt x="1348" y="762"/>
                  </a:lnTo>
                  <a:lnTo>
                    <a:pt x="1346" y="762"/>
                  </a:lnTo>
                  <a:lnTo>
                    <a:pt x="1342" y="766"/>
                  </a:lnTo>
                  <a:lnTo>
                    <a:pt x="1342" y="770"/>
                  </a:lnTo>
                  <a:lnTo>
                    <a:pt x="1340" y="768"/>
                  </a:lnTo>
                  <a:lnTo>
                    <a:pt x="1338" y="766"/>
                  </a:lnTo>
                  <a:lnTo>
                    <a:pt x="1332" y="766"/>
                  </a:lnTo>
                  <a:lnTo>
                    <a:pt x="1318" y="770"/>
                  </a:lnTo>
                  <a:lnTo>
                    <a:pt x="1314" y="774"/>
                  </a:lnTo>
                  <a:lnTo>
                    <a:pt x="1318" y="776"/>
                  </a:lnTo>
                  <a:lnTo>
                    <a:pt x="1320" y="776"/>
                  </a:lnTo>
                  <a:lnTo>
                    <a:pt x="1322" y="778"/>
                  </a:lnTo>
                  <a:lnTo>
                    <a:pt x="1320" y="780"/>
                  </a:lnTo>
                  <a:lnTo>
                    <a:pt x="1326" y="780"/>
                  </a:lnTo>
                  <a:close/>
                  <a:moveTo>
                    <a:pt x="1414" y="220"/>
                  </a:moveTo>
                  <a:lnTo>
                    <a:pt x="1414" y="220"/>
                  </a:lnTo>
                  <a:lnTo>
                    <a:pt x="1408" y="216"/>
                  </a:lnTo>
                  <a:lnTo>
                    <a:pt x="1402" y="216"/>
                  </a:lnTo>
                  <a:lnTo>
                    <a:pt x="1392" y="218"/>
                  </a:lnTo>
                  <a:lnTo>
                    <a:pt x="1388" y="220"/>
                  </a:lnTo>
                  <a:lnTo>
                    <a:pt x="1382" y="220"/>
                  </a:lnTo>
                  <a:lnTo>
                    <a:pt x="1374" y="218"/>
                  </a:lnTo>
                  <a:lnTo>
                    <a:pt x="1364" y="214"/>
                  </a:lnTo>
                  <a:lnTo>
                    <a:pt x="1356" y="208"/>
                  </a:lnTo>
                  <a:lnTo>
                    <a:pt x="1354" y="204"/>
                  </a:lnTo>
                  <a:lnTo>
                    <a:pt x="1356" y="200"/>
                  </a:lnTo>
                  <a:lnTo>
                    <a:pt x="1360" y="198"/>
                  </a:lnTo>
                  <a:lnTo>
                    <a:pt x="1370" y="194"/>
                  </a:lnTo>
                  <a:lnTo>
                    <a:pt x="1370" y="192"/>
                  </a:lnTo>
                  <a:lnTo>
                    <a:pt x="1366" y="190"/>
                  </a:lnTo>
                  <a:lnTo>
                    <a:pt x="1354" y="188"/>
                  </a:lnTo>
                  <a:lnTo>
                    <a:pt x="1336" y="188"/>
                  </a:lnTo>
                  <a:lnTo>
                    <a:pt x="1316" y="188"/>
                  </a:lnTo>
                  <a:lnTo>
                    <a:pt x="1296" y="190"/>
                  </a:lnTo>
                  <a:lnTo>
                    <a:pt x="1280" y="194"/>
                  </a:lnTo>
                  <a:lnTo>
                    <a:pt x="1274" y="196"/>
                  </a:lnTo>
                  <a:lnTo>
                    <a:pt x="1270" y="198"/>
                  </a:lnTo>
                  <a:lnTo>
                    <a:pt x="1270" y="202"/>
                  </a:lnTo>
                  <a:lnTo>
                    <a:pt x="1272" y="204"/>
                  </a:lnTo>
                  <a:lnTo>
                    <a:pt x="1276" y="208"/>
                  </a:lnTo>
                  <a:lnTo>
                    <a:pt x="1286" y="212"/>
                  </a:lnTo>
                  <a:lnTo>
                    <a:pt x="1292" y="214"/>
                  </a:lnTo>
                  <a:lnTo>
                    <a:pt x="1292" y="216"/>
                  </a:lnTo>
                  <a:lnTo>
                    <a:pt x="1292" y="218"/>
                  </a:lnTo>
                  <a:lnTo>
                    <a:pt x="1286" y="224"/>
                  </a:lnTo>
                  <a:lnTo>
                    <a:pt x="1272" y="236"/>
                  </a:lnTo>
                  <a:lnTo>
                    <a:pt x="1264" y="242"/>
                  </a:lnTo>
                  <a:lnTo>
                    <a:pt x="1262" y="246"/>
                  </a:lnTo>
                  <a:lnTo>
                    <a:pt x="1264" y="248"/>
                  </a:lnTo>
                  <a:lnTo>
                    <a:pt x="1270" y="250"/>
                  </a:lnTo>
                  <a:lnTo>
                    <a:pt x="1288" y="250"/>
                  </a:lnTo>
                  <a:lnTo>
                    <a:pt x="1314" y="246"/>
                  </a:lnTo>
                  <a:lnTo>
                    <a:pt x="1324" y="248"/>
                  </a:lnTo>
                  <a:lnTo>
                    <a:pt x="1328" y="248"/>
                  </a:lnTo>
                  <a:lnTo>
                    <a:pt x="1328" y="250"/>
                  </a:lnTo>
                  <a:lnTo>
                    <a:pt x="1328" y="256"/>
                  </a:lnTo>
                  <a:lnTo>
                    <a:pt x="1328" y="260"/>
                  </a:lnTo>
                  <a:lnTo>
                    <a:pt x="1326" y="264"/>
                  </a:lnTo>
                  <a:lnTo>
                    <a:pt x="1326" y="266"/>
                  </a:lnTo>
                  <a:lnTo>
                    <a:pt x="1328" y="266"/>
                  </a:lnTo>
                  <a:lnTo>
                    <a:pt x="1336" y="266"/>
                  </a:lnTo>
                  <a:lnTo>
                    <a:pt x="1350" y="260"/>
                  </a:lnTo>
                  <a:lnTo>
                    <a:pt x="1376" y="250"/>
                  </a:lnTo>
                  <a:lnTo>
                    <a:pt x="1402" y="238"/>
                  </a:lnTo>
                  <a:lnTo>
                    <a:pt x="1412" y="234"/>
                  </a:lnTo>
                  <a:lnTo>
                    <a:pt x="1418" y="228"/>
                  </a:lnTo>
                  <a:lnTo>
                    <a:pt x="1420" y="226"/>
                  </a:lnTo>
                  <a:lnTo>
                    <a:pt x="1420" y="224"/>
                  </a:lnTo>
                  <a:lnTo>
                    <a:pt x="1418" y="222"/>
                  </a:lnTo>
                  <a:lnTo>
                    <a:pt x="1414" y="220"/>
                  </a:lnTo>
                  <a:close/>
                  <a:moveTo>
                    <a:pt x="1370" y="792"/>
                  </a:moveTo>
                  <a:lnTo>
                    <a:pt x="1370" y="792"/>
                  </a:lnTo>
                  <a:lnTo>
                    <a:pt x="1378" y="782"/>
                  </a:lnTo>
                  <a:lnTo>
                    <a:pt x="1380" y="776"/>
                  </a:lnTo>
                  <a:lnTo>
                    <a:pt x="1378" y="774"/>
                  </a:lnTo>
                  <a:lnTo>
                    <a:pt x="1376" y="772"/>
                  </a:lnTo>
                  <a:lnTo>
                    <a:pt x="1372" y="770"/>
                  </a:lnTo>
                  <a:lnTo>
                    <a:pt x="1370" y="774"/>
                  </a:lnTo>
                  <a:lnTo>
                    <a:pt x="1362" y="776"/>
                  </a:lnTo>
                  <a:lnTo>
                    <a:pt x="1354" y="780"/>
                  </a:lnTo>
                  <a:lnTo>
                    <a:pt x="1350" y="784"/>
                  </a:lnTo>
                  <a:lnTo>
                    <a:pt x="1350" y="786"/>
                  </a:lnTo>
                  <a:lnTo>
                    <a:pt x="1350" y="788"/>
                  </a:lnTo>
                  <a:lnTo>
                    <a:pt x="1356" y="792"/>
                  </a:lnTo>
                  <a:lnTo>
                    <a:pt x="1364" y="794"/>
                  </a:lnTo>
                  <a:lnTo>
                    <a:pt x="1366" y="794"/>
                  </a:lnTo>
                  <a:lnTo>
                    <a:pt x="1370" y="792"/>
                  </a:lnTo>
                  <a:close/>
                  <a:moveTo>
                    <a:pt x="1388" y="762"/>
                  </a:moveTo>
                  <a:lnTo>
                    <a:pt x="1388" y="762"/>
                  </a:lnTo>
                  <a:lnTo>
                    <a:pt x="1384" y="762"/>
                  </a:lnTo>
                  <a:lnTo>
                    <a:pt x="1380" y="764"/>
                  </a:lnTo>
                  <a:lnTo>
                    <a:pt x="1380" y="766"/>
                  </a:lnTo>
                  <a:lnTo>
                    <a:pt x="1380" y="770"/>
                  </a:lnTo>
                  <a:lnTo>
                    <a:pt x="1384" y="776"/>
                  </a:lnTo>
                  <a:lnTo>
                    <a:pt x="1386" y="778"/>
                  </a:lnTo>
                  <a:lnTo>
                    <a:pt x="1388" y="778"/>
                  </a:lnTo>
                  <a:lnTo>
                    <a:pt x="1394" y="776"/>
                  </a:lnTo>
                  <a:lnTo>
                    <a:pt x="1396" y="772"/>
                  </a:lnTo>
                  <a:lnTo>
                    <a:pt x="1396" y="770"/>
                  </a:lnTo>
                  <a:lnTo>
                    <a:pt x="1396" y="766"/>
                  </a:lnTo>
                  <a:lnTo>
                    <a:pt x="1392" y="764"/>
                  </a:lnTo>
                  <a:lnTo>
                    <a:pt x="1388" y="762"/>
                  </a:lnTo>
                  <a:close/>
                  <a:moveTo>
                    <a:pt x="1264" y="804"/>
                  </a:moveTo>
                  <a:lnTo>
                    <a:pt x="1264" y="804"/>
                  </a:lnTo>
                  <a:lnTo>
                    <a:pt x="1264" y="800"/>
                  </a:lnTo>
                  <a:lnTo>
                    <a:pt x="1262" y="798"/>
                  </a:lnTo>
                  <a:lnTo>
                    <a:pt x="1258" y="798"/>
                  </a:lnTo>
                  <a:lnTo>
                    <a:pt x="1252" y="802"/>
                  </a:lnTo>
                  <a:lnTo>
                    <a:pt x="1248" y="804"/>
                  </a:lnTo>
                  <a:lnTo>
                    <a:pt x="1248" y="808"/>
                  </a:lnTo>
                  <a:lnTo>
                    <a:pt x="1250" y="810"/>
                  </a:lnTo>
                  <a:lnTo>
                    <a:pt x="1254" y="812"/>
                  </a:lnTo>
                  <a:lnTo>
                    <a:pt x="1260" y="814"/>
                  </a:lnTo>
                  <a:lnTo>
                    <a:pt x="1262" y="812"/>
                  </a:lnTo>
                  <a:lnTo>
                    <a:pt x="1264" y="804"/>
                  </a:lnTo>
                  <a:close/>
                  <a:moveTo>
                    <a:pt x="1102" y="904"/>
                  </a:moveTo>
                  <a:lnTo>
                    <a:pt x="1102" y="904"/>
                  </a:lnTo>
                  <a:lnTo>
                    <a:pt x="1102" y="908"/>
                  </a:lnTo>
                  <a:lnTo>
                    <a:pt x="1104" y="908"/>
                  </a:lnTo>
                  <a:lnTo>
                    <a:pt x="1112" y="908"/>
                  </a:lnTo>
                  <a:lnTo>
                    <a:pt x="1114" y="906"/>
                  </a:lnTo>
                  <a:lnTo>
                    <a:pt x="1112" y="902"/>
                  </a:lnTo>
                  <a:lnTo>
                    <a:pt x="1106" y="902"/>
                  </a:lnTo>
                  <a:lnTo>
                    <a:pt x="1104" y="902"/>
                  </a:lnTo>
                  <a:lnTo>
                    <a:pt x="1102" y="904"/>
                  </a:lnTo>
                  <a:close/>
                  <a:moveTo>
                    <a:pt x="1116" y="898"/>
                  </a:moveTo>
                  <a:lnTo>
                    <a:pt x="1116" y="898"/>
                  </a:lnTo>
                  <a:lnTo>
                    <a:pt x="1120" y="900"/>
                  </a:lnTo>
                  <a:lnTo>
                    <a:pt x="1122" y="898"/>
                  </a:lnTo>
                  <a:lnTo>
                    <a:pt x="1124" y="896"/>
                  </a:lnTo>
                  <a:lnTo>
                    <a:pt x="1124" y="894"/>
                  </a:lnTo>
                  <a:lnTo>
                    <a:pt x="1120" y="892"/>
                  </a:lnTo>
                  <a:lnTo>
                    <a:pt x="1116" y="894"/>
                  </a:lnTo>
                  <a:lnTo>
                    <a:pt x="1114" y="896"/>
                  </a:lnTo>
                  <a:lnTo>
                    <a:pt x="1116" y="898"/>
                  </a:lnTo>
                  <a:close/>
                  <a:moveTo>
                    <a:pt x="1150" y="850"/>
                  </a:moveTo>
                  <a:lnTo>
                    <a:pt x="1150" y="850"/>
                  </a:lnTo>
                  <a:lnTo>
                    <a:pt x="1148" y="850"/>
                  </a:lnTo>
                  <a:lnTo>
                    <a:pt x="1148" y="848"/>
                  </a:lnTo>
                  <a:lnTo>
                    <a:pt x="1146" y="846"/>
                  </a:lnTo>
                  <a:lnTo>
                    <a:pt x="1144" y="846"/>
                  </a:lnTo>
                  <a:lnTo>
                    <a:pt x="1142" y="848"/>
                  </a:lnTo>
                  <a:lnTo>
                    <a:pt x="1140" y="846"/>
                  </a:lnTo>
                  <a:lnTo>
                    <a:pt x="1138" y="844"/>
                  </a:lnTo>
                  <a:lnTo>
                    <a:pt x="1136" y="846"/>
                  </a:lnTo>
                  <a:lnTo>
                    <a:pt x="1136" y="848"/>
                  </a:lnTo>
                  <a:lnTo>
                    <a:pt x="1132" y="848"/>
                  </a:lnTo>
                  <a:lnTo>
                    <a:pt x="1130" y="846"/>
                  </a:lnTo>
                  <a:lnTo>
                    <a:pt x="1130" y="850"/>
                  </a:lnTo>
                  <a:lnTo>
                    <a:pt x="1130" y="852"/>
                  </a:lnTo>
                  <a:lnTo>
                    <a:pt x="1128" y="850"/>
                  </a:lnTo>
                  <a:lnTo>
                    <a:pt x="1124" y="850"/>
                  </a:lnTo>
                  <a:lnTo>
                    <a:pt x="1120" y="850"/>
                  </a:lnTo>
                  <a:lnTo>
                    <a:pt x="1118" y="854"/>
                  </a:lnTo>
                  <a:lnTo>
                    <a:pt x="1120" y="856"/>
                  </a:lnTo>
                  <a:lnTo>
                    <a:pt x="1124" y="856"/>
                  </a:lnTo>
                  <a:lnTo>
                    <a:pt x="1124" y="858"/>
                  </a:lnTo>
                  <a:lnTo>
                    <a:pt x="1120" y="860"/>
                  </a:lnTo>
                  <a:lnTo>
                    <a:pt x="1114" y="860"/>
                  </a:lnTo>
                  <a:lnTo>
                    <a:pt x="1108" y="860"/>
                  </a:lnTo>
                  <a:lnTo>
                    <a:pt x="1108" y="862"/>
                  </a:lnTo>
                  <a:lnTo>
                    <a:pt x="1110" y="862"/>
                  </a:lnTo>
                  <a:lnTo>
                    <a:pt x="1110" y="864"/>
                  </a:lnTo>
                  <a:lnTo>
                    <a:pt x="1108" y="866"/>
                  </a:lnTo>
                  <a:lnTo>
                    <a:pt x="1106" y="866"/>
                  </a:lnTo>
                  <a:lnTo>
                    <a:pt x="1108" y="868"/>
                  </a:lnTo>
                  <a:lnTo>
                    <a:pt x="1110" y="870"/>
                  </a:lnTo>
                  <a:lnTo>
                    <a:pt x="1108" y="870"/>
                  </a:lnTo>
                  <a:lnTo>
                    <a:pt x="1108" y="872"/>
                  </a:lnTo>
                  <a:lnTo>
                    <a:pt x="1108" y="874"/>
                  </a:lnTo>
                  <a:lnTo>
                    <a:pt x="1108" y="876"/>
                  </a:lnTo>
                  <a:lnTo>
                    <a:pt x="1108" y="878"/>
                  </a:lnTo>
                  <a:lnTo>
                    <a:pt x="1106" y="880"/>
                  </a:lnTo>
                  <a:lnTo>
                    <a:pt x="1104" y="882"/>
                  </a:lnTo>
                  <a:lnTo>
                    <a:pt x="1108" y="884"/>
                  </a:lnTo>
                  <a:lnTo>
                    <a:pt x="1114" y="884"/>
                  </a:lnTo>
                  <a:lnTo>
                    <a:pt x="1114" y="886"/>
                  </a:lnTo>
                  <a:lnTo>
                    <a:pt x="1114" y="888"/>
                  </a:lnTo>
                  <a:lnTo>
                    <a:pt x="1116" y="888"/>
                  </a:lnTo>
                  <a:lnTo>
                    <a:pt x="1120" y="884"/>
                  </a:lnTo>
                  <a:lnTo>
                    <a:pt x="1122" y="880"/>
                  </a:lnTo>
                  <a:lnTo>
                    <a:pt x="1126" y="876"/>
                  </a:lnTo>
                  <a:lnTo>
                    <a:pt x="1130" y="874"/>
                  </a:lnTo>
                  <a:lnTo>
                    <a:pt x="1132" y="876"/>
                  </a:lnTo>
                  <a:lnTo>
                    <a:pt x="1132" y="878"/>
                  </a:lnTo>
                  <a:lnTo>
                    <a:pt x="1134" y="878"/>
                  </a:lnTo>
                  <a:lnTo>
                    <a:pt x="1142" y="878"/>
                  </a:lnTo>
                  <a:lnTo>
                    <a:pt x="1146" y="876"/>
                  </a:lnTo>
                  <a:lnTo>
                    <a:pt x="1148" y="874"/>
                  </a:lnTo>
                  <a:lnTo>
                    <a:pt x="1146" y="870"/>
                  </a:lnTo>
                  <a:lnTo>
                    <a:pt x="1146" y="866"/>
                  </a:lnTo>
                  <a:lnTo>
                    <a:pt x="1148" y="864"/>
                  </a:lnTo>
                  <a:lnTo>
                    <a:pt x="1150" y="862"/>
                  </a:lnTo>
                  <a:lnTo>
                    <a:pt x="1150" y="860"/>
                  </a:lnTo>
                  <a:lnTo>
                    <a:pt x="1152" y="852"/>
                  </a:lnTo>
                  <a:lnTo>
                    <a:pt x="1152" y="850"/>
                  </a:lnTo>
                  <a:lnTo>
                    <a:pt x="1150" y="850"/>
                  </a:lnTo>
                  <a:close/>
                  <a:moveTo>
                    <a:pt x="1254" y="830"/>
                  </a:moveTo>
                  <a:lnTo>
                    <a:pt x="1254" y="830"/>
                  </a:lnTo>
                  <a:lnTo>
                    <a:pt x="1260" y="826"/>
                  </a:lnTo>
                  <a:lnTo>
                    <a:pt x="1262" y="824"/>
                  </a:lnTo>
                  <a:lnTo>
                    <a:pt x="1260" y="820"/>
                  </a:lnTo>
                  <a:lnTo>
                    <a:pt x="1258" y="822"/>
                  </a:lnTo>
                  <a:lnTo>
                    <a:pt x="1256" y="826"/>
                  </a:lnTo>
                  <a:lnTo>
                    <a:pt x="1254" y="830"/>
                  </a:lnTo>
                  <a:close/>
                  <a:moveTo>
                    <a:pt x="1226" y="818"/>
                  </a:moveTo>
                  <a:lnTo>
                    <a:pt x="1226" y="818"/>
                  </a:lnTo>
                  <a:lnTo>
                    <a:pt x="1222" y="818"/>
                  </a:lnTo>
                  <a:lnTo>
                    <a:pt x="1218" y="820"/>
                  </a:lnTo>
                  <a:lnTo>
                    <a:pt x="1214" y="826"/>
                  </a:lnTo>
                  <a:lnTo>
                    <a:pt x="1216" y="826"/>
                  </a:lnTo>
                  <a:lnTo>
                    <a:pt x="1220" y="824"/>
                  </a:lnTo>
                  <a:lnTo>
                    <a:pt x="1224" y="822"/>
                  </a:lnTo>
                  <a:lnTo>
                    <a:pt x="1226" y="818"/>
                  </a:lnTo>
                  <a:close/>
                  <a:moveTo>
                    <a:pt x="1074" y="928"/>
                  </a:moveTo>
                  <a:lnTo>
                    <a:pt x="1074" y="928"/>
                  </a:lnTo>
                  <a:lnTo>
                    <a:pt x="1074" y="930"/>
                  </a:lnTo>
                  <a:lnTo>
                    <a:pt x="1074" y="932"/>
                  </a:lnTo>
                  <a:lnTo>
                    <a:pt x="1078" y="932"/>
                  </a:lnTo>
                  <a:lnTo>
                    <a:pt x="1082" y="930"/>
                  </a:lnTo>
                  <a:lnTo>
                    <a:pt x="1084" y="926"/>
                  </a:lnTo>
                  <a:lnTo>
                    <a:pt x="1084" y="924"/>
                  </a:lnTo>
                  <a:lnTo>
                    <a:pt x="1080" y="924"/>
                  </a:lnTo>
                  <a:lnTo>
                    <a:pt x="1076" y="924"/>
                  </a:lnTo>
                  <a:lnTo>
                    <a:pt x="1074" y="928"/>
                  </a:lnTo>
                  <a:close/>
                  <a:moveTo>
                    <a:pt x="772" y="1274"/>
                  </a:moveTo>
                  <a:lnTo>
                    <a:pt x="772" y="1274"/>
                  </a:lnTo>
                  <a:lnTo>
                    <a:pt x="784" y="1270"/>
                  </a:lnTo>
                  <a:lnTo>
                    <a:pt x="788" y="1270"/>
                  </a:lnTo>
                  <a:lnTo>
                    <a:pt x="790" y="1268"/>
                  </a:lnTo>
                  <a:lnTo>
                    <a:pt x="790" y="1266"/>
                  </a:lnTo>
                  <a:lnTo>
                    <a:pt x="788" y="1264"/>
                  </a:lnTo>
                  <a:lnTo>
                    <a:pt x="786" y="1264"/>
                  </a:lnTo>
                  <a:lnTo>
                    <a:pt x="784" y="1262"/>
                  </a:lnTo>
                  <a:lnTo>
                    <a:pt x="784" y="1260"/>
                  </a:lnTo>
                  <a:lnTo>
                    <a:pt x="778" y="1262"/>
                  </a:lnTo>
                  <a:lnTo>
                    <a:pt x="768" y="1266"/>
                  </a:lnTo>
                  <a:lnTo>
                    <a:pt x="760" y="1268"/>
                  </a:lnTo>
                  <a:lnTo>
                    <a:pt x="758" y="1270"/>
                  </a:lnTo>
                  <a:lnTo>
                    <a:pt x="756" y="1274"/>
                  </a:lnTo>
                  <a:lnTo>
                    <a:pt x="758" y="1276"/>
                  </a:lnTo>
                  <a:lnTo>
                    <a:pt x="760" y="1276"/>
                  </a:lnTo>
                  <a:lnTo>
                    <a:pt x="772" y="1274"/>
                  </a:lnTo>
                  <a:close/>
                  <a:moveTo>
                    <a:pt x="776" y="1258"/>
                  </a:moveTo>
                  <a:lnTo>
                    <a:pt x="776" y="1258"/>
                  </a:lnTo>
                  <a:lnTo>
                    <a:pt x="780" y="1256"/>
                  </a:lnTo>
                  <a:lnTo>
                    <a:pt x="778" y="1252"/>
                  </a:lnTo>
                  <a:lnTo>
                    <a:pt x="776" y="1250"/>
                  </a:lnTo>
                  <a:lnTo>
                    <a:pt x="774" y="1252"/>
                  </a:lnTo>
                  <a:lnTo>
                    <a:pt x="772" y="1254"/>
                  </a:lnTo>
                  <a:lnTo>
                    <a:pt x="764" y="1256"/>
                  </a:lnTo>
                  <a:lnTo>
                    <a:pt x="760" y="1258"/>
                  </a:lnTo>
                  <a:lnTo>
                    <a:pt x="758" y="1258"/>
                  </a:lnTo>
                  <a:lnTo>
                    <a:pt x="758" y="1260"/>
                  </a:lnTo>
                  <a:lnTo>
                    <a:pt x="764" y="1260"/>
                  </a:lnTo>
                  <a:lnTo>
                    <a:pt x="776" y="1258"/>
                  </a:lnTo>
                  <a:close/>
                  <a:moveTo>
                    <a:pt x="892" y="180"/>
                  </a:moveTo>
                  <a:lnTo>
                    <a:pt x="892" y="180"/>
                  </a:lnTo>
                  <a:lnTo>
                    <a:pt x="904" y="186"/>
                  </a:lnTo>
                  <a:lnTo>
                    <a:pt x="912" y="188"/>
                  </a:lnTo>
                  <a:lnTo>
                    <a:pt x="912" y="186"/>
                  </a:lnTo>
                  <a:lnTo>
                    <a:pt x="910" y="182"/>
                  </a:lnTo>
                  <a:lnTo>
                    <a:pt x="906" y="176"/>
                  </a:lnTo>
                  <a:lnTo>
                    <a:pt x="900" y="170"/>
                  </a:lnTo>
                  <a:lnTo>
                    <a:pt x="894" y="164"/>
                  </a:lnTo>
                  <a:lnTo>
                    <a:pt x="888" y="164"/>
                  </a:lnTo>
                  <a:lnTo>
                    <a:pt x="882" y="162"/>
                  </a:lnTo>
                  <a:lnTo>
                    <a:pt x="878" y="158"/>
                  </a:lnTo>
                  <a:lnTo>
                    <a:pt x="870" y="144"/>
                  </a:lnTo>
                  <a:lnTo>
                    <a:pt x="866" y="138"/>
                  </a:lnTo>
                  <a:lnTo>
                    <a:pt x="860" y="134"/>
                  </a:lnTo>
                  <a:lnTo>
                    <a:pt x="856" y="132"/>
                  </a:lnTo>
                  <a:lnTo>
                    <a:pt x="850" y="132"/>
                  </a:lnTo>
                  <a:lnTo>
                    <a:pt x="846" y="136"/>
                  </a:lnTo>
                  <a:lnTo>
                    <a:pt x="846" y="142"/>
                  </a:lnTo>
                  <a:lnTo>
                    <a:pt x="860" y="164"/>
                  </a:lnTo>
                  <a:lnTo>
                    <a:pt x="866" y="174"/>
                  </a:lnTo>
                  <a:lnTo>
                    <a:pt x="868" y="174"/>
                  </a:lnTo>
                  <a:lnTo>
                    <a:pt x="870" y="174"/>
                  </a:lnTo>
                  <a:lnTo>
                    <a:pt x="872" y="172"/>
                  </a:lnTo>
                  <a:lnTo>
                    <a:pt x="876" y="172"/>
                  </a:lnTo>
                  <a:lnTo>
                    <a:pt x="884" y="174"/>
                  </a:lnTo>
                  <a:lnTo>
                    <a:pt x="892" y="180"/>
                  </a:lnTo>
                  <a:close/>
                  <a:moveTo>
                    <a:pt x="1006" y="948"/>
                  </a:moveTo>
                  <a:lnTo>
                    <a:pt x="1006" y="948"/>
                  </a:lnTo>
                  <a:lnTo>
                    <a:pt x="1016" y="944"/>
                  </a:lnTo>
                  <a:lnTo>
                    <a:pt x="1026" y="934"/>
                  </a:lnTo>
                  <a:lnTo>
                    <a:pt x="1030" y="932"/>
                  </a:lnTo>
                  <a:lnTo>
                    <a:pt x="1030" y="930"/>
                  </a:lnTo>
                  <a:lnTo>
                    <a:pt x="1026" y="930"/>
                  </a:lnTo>
                  <a:lnTo>
                    <a:pt x="1018" y="930"/>
                  </a:lnTo>
                  <a:lnTo>
                    <a:pt x="1008" y="932"/>
                  </a:lnTo>
                  <a:lnTo>
                    <a:pt x="1004" y="934"/>
                  </a:lnTo>
                  <a:lnTo>
                    <a:pt x="1006" y="936"/>
                  </a:lnTo>
                  <a:lnTo>
                    <a:pt x="1006" y="938"/>
                  </a:lnTo>
                  <a:lnTo>
                    <a:pt x="1002" y="938"/>
                  </a:lnTo>
                  <a:lnTo>
                    <a:pt x="998" y="938"/>
                  </a:lnTo>
                  <a:lnTo>
                    <a:pt x="998" y="940"/>
                  </a:lnTo>
                  <a:lnTo>
                    <a:pt x="1000" y="942"/>
                  </a:lnTo>
                  <a:lnTo>
                    <a:pt x="998" y="946"/>
                  </a:lnTo>
                  <a:lnTo>
                    <a:pt x="996" y="948"/>
                  </a:lnTo>
                  <a:lnTo>
                    <a:pt x="1000" y="948"/>
                  </a:lnTo>
                  <a:lnTo>
                    <a:pt x="1006" y="948"/>
                  </a:lnTo>
                  <a:close/>
                  <a:moveTo>
                    <a:pt x="1028" y="900"/>
                  </a:moveTo>
                  <a:lnTo>
                    <a:pt x="1028" y="900"/>
                  </a:lnTo>
                  <a:lnTo>
                    <a:pt x="1024" y="900"/>
                  </a:lnTo>
                  <a:lnTo>
                    <a:pt x="1022" y="902"/>
                  </a:lnTo>
                  <a:lnTo>
                    <a:pt x="1022" y="904"/>
                  </a:lnTo>
                  <a:lnTo>
                    <a:pt x="1018" y="906"/>
                  </a:lnTo>
                  <a:lnTo>
                    <a:pt x="1016" y="904"/>
                  </a:lnTo>
                  <a:lnTo>
                    <a:pt x="1014" y="902"/>
                  </a:lnTo>
                  <a:lnTo>
                    <a:pt x="1012" y="902"/>
                  </a:lnTo>
                  <a:lnTo>
                    <a:pt x="1010" y="904"/>
                  </a:lnTo>
                  <a:lnTo>
                    <a:pt x="1008" y="904"/>
                  </a:lnTo>
                  <a:lnTo>
                    <a:pt x="1006" y="904"/>
                  </a:lnTo>
                  <a:lnTo>
                    <a:pt x="1004" y="906"/>
                  </a:lnTo>
                  <a:lnTo>
                    <a:pt x="1004" y="910"/>
                  </a:lnTo>
                  <a:lnTo>
                    <a:pt x="1002" y="912"/>
                  </a:lnTo>
                  <a:lnTo>
                    <a:pt x="1002" y="914"/>
                  </a:lnTo>
                  <a:lnTo>
                    <a:pt x="1004" y="916"/>
                  </a:lnTo>
                  <a:lnTo>
                    <a:pt x="1008" y="918"/>
                  </a:lnTo>
                  <a:lnTo>
                    <a:pt x="1012" y="916"/>
                  </a:lnTo>
                  <a:lnTo>
                    <a:pt x="1016" y="914"/>
                  </a:lnTo>
                  <a:lnTo>
                    <a:pt x="1026" y="910"/>
                  </a:lnTo>
                  <a:lnTo>
                    <a:pt x="1030" y="910"/>
                  </a:lnTo>
                  <a:lnTo>
                    <a:pt x="1026" y="914"/>
                  </a:lnTo>
                  <a:lnTo>
                    <a:pt x="1020" y="918"/>
                  </a:lnTo>
                  <a:lnTo>
                    <a:pt x="1020" y="920"/>
                  </a:lnTo>
                  <a:lnTo>
                    <a:pt x="1030" y="918"/>
                  </a:lnTo>
                  <a:lnTo>
                    <a:pt x="1040" y="916"/>
                  </a:lnTo>
                  <a:lnTo>
                    <a:pt x="1042" y="914"/>
                  </a:lnTo>
                  <a:lnTo>
                    <a:pt x="1042" y="912"/>
                  </a:lnTo>
                  <a:lnTo>
                    <a:pt x="1042" y="910"/>
                  </a:lnTo>
                  <a:lnTo>
                    <a:pt x="1040" y="906"/>
                  </a:lnTo>
                  <a:lnTo>
                    <a:pt x="1040" y="904"/>
                  </a:lnTo>
                  <a:lnTo>
                    <a:pt x="1042" y="902"/>
                  </a:lnTo>
                  <a:lnTo>
                    <a:pt x="1042" y="900"/>
                  </a:lnTo>
                  <a:lnTo>
                    <a:pt x="1038" y="896"/>
                  </a:lnTo>
                  <a:lnTo>
                    <a:pt x="1034" y="890"/>
                  </a:lnTo>
                  <a:lnTo>
                    <a:pt x="1032" y="890"/>
                  </a:lnTo>
                  <a:lnTo>
                    <a:pt x="1030" y="890"/>
                  </a:lnTo>
                  <a:lnTo>
                    <a:pt x="1028" y="890"/>
                  </a:lnTo>
                  <a:lnTo>
                    <a:pt x="1028" y="892"/>
                  </a:lnTo>
                  <a:lnTo>
                    <a:pt x="1030" y="896"/>
                  </a:lnTo>
                  <a:lnTo>
                    <a:pt x="1032" y="900"/>
                  </a:lnTo>
                  <a:lnTo>
                    <a:pt x="1028" y="900"/>
                  </a:lnTo>
                  <a:close/>
                  <a:moveTo>
                    <a:pt x="996" y="942"/>
                  </a:moveTo>
                  <a:lnTo>
                    <a:pt x="996" y="942"/>
                  </a:lnTo>
                  <a:lnTo>
                    <a:pt x="996" y="940"/>
                  </a:lnTo>
                  <a:lnTo>
                    <a:pt x="994" y="938"/>
                  </a:lnTo>
                  <a:lnTo>
                    <a:pt x="990" y="938"/>
                  </a:lnTo>
                  <a:lnTo>
                    <a:pt x="988" y="938"/>
                  </a:lnTo>
                  <a:lnTo>
                    <a:pt x="990" y="940"/>
                  </a:lnTo>
                  <a:lnTo>
                    <a:pt x="992" y="942"/>
                  </a:lnTo>
                  <a:lnTo>
                    <a:pt x="994" y="942"/>
                  </a:lnTo>
                  <a:lnTo>
                    <a:pt x="996" y="942"/>
                  </a:lnTo>
                  <a:close/>
                  <a:moveTo>
                    <a:pt x="942" y="966"/>
                  </a:moveTo>
                  <a:lnTo>
                    <a:pt x="942" y="966"/>
                  </a:lnTo>
                  <a:lnTo>
                    <a:pt x="940" y="974"/>
                  </a:lnTo>
                  <a:lnTo>
                    <a:pt x="946" y="970"/>
                  </a:lnTo>
                  <a:lnTo>
                    <a:pt x="948" y="968"/>
                  </a:lnTo>
                  <a:lnTo>
                    <a:pt x="950" y="964"/>
                  </a:lnTo>
                  <a:lnTo>
                    <a:pt x="950" y="958"/>
                  </a:lnTo>
                  <a:lnTo>
                    <a:pt x="950" y="956"/>
                  </a:lnTo>
                  <a:lnTo>
                    <a:pt x="948" y="956"/>
                  </a:lnTo>
                  <a:lnTo>
                    <a:pt x="942" y="966"/>
                  </a:lnTo>
                  <a:close/>
                  <a:moveTo>
                    <a:pt x="970" y="956"/>
                  </a:moveTo>
                  <a:lnTo>
                    <a:pt x="970" y="956"/>
                  </a:lnTo>
                  <a:lnTo>
                    <a:pt x="972" y="956"/>
                  </a:lnTo>
                  <a:lnTo>
                    <a:pt x="974" y="956"/>
                  </a:lnTo>
                  <a:lnTo>
                    <a:pt x="976" y="956"/>
                  </a:lnTo>
                  <a:lnTo>
                    <a:pt x="978" y="954"/>
                  </a:lnTo>
                  <a:lnTo>
                    <a:pt x="982" y="952"/>
                  </a:lnTo>
                  <a:lnTo>
                    <a:pt x="984" y="950"/>
                  </a:lnTo>
                  <a:lnTo>
                    <a:pt x="988" y="946"/>
                  </a:lnTo>
                  <a:lnTo>
                    <a:pt x="992" y="946"/>
                  </a:lnTo>
                  <a:lnTo>
                    <a:pt x="990" y="944"/>
                  </a:lnTo>
                  <a:lnTo>
                    <a:pt x="980" y="942"/>
                  </a:lnTo>
                  <a:lnTo>
                    <a:pt x="976" y="940"/>
                  </a:lnTo>
                  <a:lnTo>
                    <a:pt x="972" y="942"/>
                  </a:lnTo>
                  <a:lnTo>
                    <a:pt x="970" y="944"/>
                  </a:lnTo>
                  <a:lnTo>
                    <a:pt x="966" y="948"/>
                  </a:lnTo>
                  <a:lnTo>
                    <a:pt x="966" y="952"/>
                  </a:lnTo>
                  <a:lnTo>
                    <a:pt x="966" y="954"/>
                  </a:lnTo>
                  <a:lnTo>
                    <a:pt x="964" y="956"/>
                  </a:lnTo>
                  <a:lnTo>
                    <a:pt x="966" y="958"/>
                  </a:lnTo>
                  <a:lnTo>
                    <a:pt x="968" y="958"/>
                  </a:lnTo>
                  <a:lnTo>
                    <a:pt x="970" y="956"/>
                  </a:lnTo>
                  <a:close/>
                  <a:moveTo>
                    <a:pt x="958" y="954"/>
                  </a:moveTo>
                  <a:lnTo>
                    <a:pt x="958" y="954"/>
                  </a:lnTo>
                  <a:lnTo>
                    <a:pt x="958" y="956"/>
                  </a:lnTo>
                  <a:lnTo>
                    <a:pt x="956" y="956"/>
                  </a:lnTo>
                  <a:lnTo>
                    <a:pt x="954" y="956"/>
                  </a:lnTo>
                  <a:lnTo>
                    <a:pt x="954" y="960"/>
                  </a:lnTo>
                  <a:lnTo>
                    <a:pt x="956" y="962"/>
                  </a:lnTo>
                  <a:lnTo>
                    <a:pt x="962" y="958"/>
                  </a:lnTo>
                  <a:lnTo>
                    <a:pt x="964" y="954"/>
                  </a:lnTo>
                  <a:lnTo>
                    <a:pt x="962" y="950"/>
                  </a:lnTo>
                  <a:lnTo>
                    <a:pt x="960" y="950"/>
                  </a:lnTo>
                  <a:lnTo>
                    <a:pt x="958" y="954"/>
                  </a:lnTo>
                  <a:close/>
                  <a:moveTo>
                    <a:pt x="1028" y="966"/>
                  </a:moveTo>
                  <a:lnTo>
                    <a:pt x="1028" y="966"/>
                  </a:lnTo>
                  <a:lnTo>
                    <a:pt x="1032" y="966"/>
                  </a:lnTo>
                  <a:lnTo>
                    <a:pt x="1034" y="964"/>
                  </a:lnTo>
                  <a:lnTo>
                    <a:pt x="1030" y="962"/>
                  </a:lnTo>
                  <a:lnTo>
                    <a:pt x="1028" y="962"/>
                  </a:lnTo>
                  <a:lnTo>
                    <a:pt x="1026" y="964"/>
                  </a:lnTo>
                  <a:lnTo>
                    <a:pt x="1026" y="966"/>
                  </a:lnTo>
                  <a:lnTo>
                    <a:pt x="1028" y="966"/>
                  </a:lnTo>
                  <a:close/>
                  <a:moveTo>
                    <a:pt x="1078" y="890"/>
                  </a:moveTo>
                  <a:lnTo>
                    <a:pt x="1078" y="890"/>
                  </a:lnTo>
                  <a:lnTo>
                    <a:pt x="1080" y="892"/>
                  </a:lnTo>
                  <a:lnTo>
                    <a:pt x="1082" y="894"/>
                  </a:lnTo>
                  <a:lnTo>
                    <a:pt x="1088" y="896"/>
                  </a:lnTo>
                  <a:lnTo>
                    <a:pt x="1092" y="896"/>
                  </a:lnTo>
                  <a:lnTo>
                    <a:pt x="1092" y="894"/>
                  </a:lnTo>
                  <a:lnTo>
                    <a:pt x="1088" y="892"/>
                  </a:lnTo>
                  <a:lnTo>
                    <a:pt x="1082" y="890"/>
                  </a:lnTo>
                  <a:lnTo>
                    <a:pt x="1078" y="890"/>
                  </a:lnTo>
                  <a:close/>
                  <a:moveTo>
                    <a:pt x="1054" y="890"/>
                  </a:moveTo>
                  <a:lnTo>
                    <a:pt x="1054" y="890"/>
                  </a:lnTo>
                  <a:lnTo>
                    <a:pt x="1060" y="890"/>
                  </a:lnTo>
                  <a:lnTo>
                    <a:pt x="1062" y="888"/>
                  </a:lnTo>
                  <a:lnTo>
                    <a:pt x="1068" y="878"/>
                  </a:lnTo>
                  <a:lnTo>
                    <a:pt x="1072" y="872"/>
                  </a:lnTo>
                  <a:lnTo>
                    <a:pt x="1074" y="868"/>
                  </a:lnTo>
                  <a:lnTo>
                    <a:pt x="1072" y="868"/>
                  </a:lnTo>
                  <a:lnTo>
                    <a:pt x="1066" y="870"/>
                  </a:lnTo>
                  <a:lnTo>
                    <a:pt x="1054" y="878"/>
                  </a:lnTo>
                  <a:lnTo>
                    <a:pt x="1050" y="882"/>
                  </a:lnTo>
                  <a:lnTo>
                    <a:pt x="1046" y="890"/>
                  </a:lnTo>
                  <a:lnTo>
                    <a:pt x="1044" y="894"/>
                  </a:lnTo>
                  <a:lnTo>
                    <a:pt x="1044" y="896"/>
                  </a:lnTo>
                  <a:lnTo>
                    <a:pt x="1046" y="898"/>
                  </a:lnTo>
                  <a:lnTo>
                    <a:pt x="1048" y="898"/>
                  </a:lnTo>
                  <a:lnTo>
                    <a:pt x="1048" y="894"/>
                  </a:lnTo>
                  <a:lnTo>
                    <a:pt x="1050" y="892"/>
                  </a:lnTo>
                  <a:lnTo>
                    <a:pt x="1054" y="890"/>
                  </a:lnTo>
                  <a:close/>
                  <a:moveTo>
                    <a:pt x="752" y="1276"/>
                  </a:moveTo>
                  <a:lnTo>
                    <a:pt x="752" y="1276"/>
                  </a:lnTo>
                  <a:lnTo>
                    <a:pt x="750" y="1274"/>
                  </a:lnTo>
                  <a:lnTo>
                    <a:pt x="742" y="1274"/>
                  </a:lnTo>
                  <a:lnTo>
                    <a:pt x="738" y="1276"/>
                  </a:lnTo>
                  <a:lnTo>
                    <a:pt x="736" y="1278"/>
                  </a:lnTo>
                  <a:lnTo>
                    <a:pt x="742" y="1282"/>
                  </a:lnTo>
                  <a:lnTo>
                    <a:pt x="748" y="1282"/>
                  </a:lnTo>
                  <a:lnTo>
                    <a:pt x="750" y="1278"/>
                  </a:lnTo>
                  <a:lnTo>
                    <a:pt x="752" y="1276"/>
                  </a:lnTo>
                  <a:close/>
                  <a:moveTo>
                    <a:pt x="1156" y="42"/>
                  </a:moveTo>
                  <a:lnTo>
                    <a:pt x="1156" y="42"/>
                  </a:lnTo>
                  <a:lnTo>
                    <a:pt x="1164" y="44"/>
                  </a:lnTo>
                  <a:lnTo>
                    <a:pt x="1166" y="46"/>
                  </a:lnTo>
                  <a:lnTo>
                    <a:pt x="1164" y="48"/>
                  </a:lnTo>
                  <a:lnTo>
                    <a:pt x="1162" y="48"/>
                  </a:lnTo>
                  <a:lnTo>
                    <a:pt x="1160" y="50"/>
                  </a:lnTo>
                  <a:lnTo>
                    <a:pt x="1162" y="52"/>
                  </a:lnTo>
                  <a:lnTo>
                    <a:pt x="1166" y="56"/>
                  </a:lnTo>
                  <a:lnTo>
                    <a:pt x="1176" y="62"/>
                  </a:lnTo>
                  <a:lnTo>
                    <a:pt x="1186" y="66"/>
                  </a:lnTo>
                  <a:lnTo>
                    <a:pt x="1194" y="68"/>
                  </a:lnTo>
                  <a:lnTo>
                    <a:pt x="1204" y="68"/>
                  </a:lnTo>
                  <a:lnTo>
                    <a:pt x="1214" y="66"/>
                  </a:lnTo>
                  <a:lnTo>
                    <a:pt x="1238" y="62"/>
                  </a:lnTo>
                  <a:lnTo>
                    <a:pt x="1252" y="60"/>
                  </a:lnTo>
                  <a:lnTo>
                    <a:pt x="1270" y="58"/>
                  </a:lnTo>
                  <a:lnTo>
                    <a:pt x="1296" y="58"/>
                  </a:lnTo>
                  <a:lnTo>
                    <a:pt x="1298" y="60"/>
                  </a:lnTo>
                  <a:lnTo>
                    <a:pt x="1294" y="62"/>
                  </a:lnTo>
                  <a:lnTo>
                    <a:pt x="1274" y="66"/>
                  </a:lnTo>
                  <a:lnTo>
                    <a:pt x="1236" y="74"/>
                  </a:lnTo>
                  <a:lnTo>
                    <a:pt x="1220" y="78"/>
                  </a:lnTo>
                  <a:lnTo>
                    <a:pt x="1216" y="80"/>
                  </a:lnTo>
                  <a:lnTo>
                    <a:pt x="1216" y="82"/>
                  </a:lnTo>
                  <a:lnTo>
                    <a:pt x="1216" y="84"/>
                  </a:lnTo>
                  <a:lnTo>
                    <a:pt x="1220" y="86"/>
                  </a:lnTo>
                  <a:lnTo>
                    <a:pt x="1232" y="88"/>
                  </a:lnTo>
                  <a:lnTo>
                    <a:pt x="1270" y="92"/>
                  </a:lnTo>
                  <a:lnTo>
                    <a:pt x="1308" y="94"/>
                  </a:lnTo>
                  <a:lnTo>
                    <a:pt x="1324" y="96"/>
                  </a:lnTo>
                  <a:lnTo>
                    <a:pt x="1336" y="100"/>
                  </a:lnTo>
                  <a:lnTo>
                    <a:pt x="1360" y="110"/>
                  </a:lnTo>
                  <a:lnTo>
                    <a:pt x="1370" y="114"/>
                  </a:lnTo>
                  <a:lnTo>
                    <a:pt x="1380" y="114"/>
                  </a:lnTo>
                  <a:lnTo>
                    <a:pt x="1390" y="112"/>
                  </a:lnTo>
                  <a:lnTo>
                    <a:pt x="1402" y="106"/>
                  </a:lnTo>
                  <a:lnTo>
                    <a:pt x="1412" y="98"/>
                  </a:lnTo>
                  <a:lnTo>
                    <a:pt x="1420" y="96"/>
                  </a:lnTo>
                  <a:lnTo>
                    <a:pt x="1424" y="94"/>
                  </a:lnTo>
                  <a:lnTo>
                    <a:pt x="1430" y="96"/>
                  </a:lnTo>
                  <a:lnTo>
                    <a:pt x="1438" y="98"/>
                  </a:lnTo>
                  <a:lnTo>
                    <a:pt x="1446" y="98"/>
                  </a:lnTo>
                  <a:lnTo>
                    <a:pt x="1456" y="96"/>
                  </a:lnTo>
                  <a:lnTo>
                    <a:pt x="1464" y="92"/>
                  </a:lnTo>
                  <a:lnTo>
                    <a:pt x="1468" y="88"/>
                  </a:lnTo>
                  <a:lnTo>
                    <a:pt x="1468" y="84"/>
                  </a:lnTo>
                  <a:lnTo>
                    <a:pt x="1468" y="80"/>
                  </a:lnTo>
                  <a:lnTo>
                    <a:pt x="1470" y="76"/>
                  </a:lnTo>
                  <a:lnTo>
                    <a:pt x="1476" y="72"/>
                  </a:lnTo>
                  <a:lnTo>
                    <a:pt x="1488" y="66"/>
                  </a:lnTo>
                  <a:lnTo>
                    <a:pt x="1506" y="58"/>
                  </a:lnTo>
                  <a:lnTo>
                    <a:pt x="1516" y="54"/>
                  </a:lnTo>
                  <a:lnTo>
                    <a:pt x="1522" y="48"/>
                  </a:lnTo>
                  <a:lnTo>
                    <a:pt x="1520" y="42"/>
                  </a:lnTo>
                  <a:lnTo>
                    <a:pt x="1516" y="38"/>
                  </a:lnTo>
                  <a:lnTo>
                    <a:pt x="1510" y="34"/>
                  </a:lnTo>
                  <a:lnTo>
                    <a:pt x="1502" y="30"/>
                  </a:lnTo>
                  <a:lnTo>
                    <a:pt x="1492" y="28"/>
                  </a:lnTo>
                  <a:lnTo>
                    <a:pt x="1484" y="28"/>
                  </a:lnTo>
                  <a:lnTo>
                    <a:pt x="1468" y="28"/>
                  </a:lnTo>
                  <a:lnTo>
                    <a:pt x="1450" y="24"/>
                  </a:lnTo>
                  <a:lnTo>
                    <a:pt x="1430" y="18"/>
                  </a:lnTo>
                  <a:lnTo>
                    <a:pt x="1406" y="14"/>
                  </a:lnTo>
                  <a:lnTo>
                    <a:pt x="1394" y="12"/>
                  </a:lnTo>
                  <a:lnTo>
                    <a:pt x="1388" y="14"/>
                  </a:lnTo>
                  <a:lnTo>
                    <a:pt x="1384" y="16"/>
                  </a:lnTo>
                  <a:lnTo>
                    <a:pt x="1382" y="20"/>
                  </a:lnTo>
                  <a:lnTo>
                    <a:pt x="1378" y="28"/>
                  </a:lnTo>
                  <a:lnTo>
                    <a:pt x="1374" y="30"/>
                  </a:lnTo>
                  <a:lnTo>
                    <a:pt x="1366" y="30"/>
                  </a:lnTo>
                  <a:lnTo>
                    <a:pt x="1360" y="28"/>
                  </a:lnTo>
                  <a:lnTo>
                    <a:pt x="1358" y="24"/>
                  </a:lnTo>
                  <a:lnTo>
                    <a:pt x="1358" y="20"/>
                  </a:lnTo>
                  <a:lnTo>
                    <a:pt x="1360" y="16"/>
                  </a:lnTo>
                  <a:lnTo>
                    <a:pt x="1362" y="10"/>
                  </a:lnTo>
                  <a:lnTo>
                    <a:pt x="1362" y="6"/>
                  </a:lnTo>
                  <a:lnTo>
                    <a:pt x="1360" y="4"/>
                  </a:lnTo>
                  <a:lnTo>
                    <a:pt x="1350" y="0"/>
                  </a:lnTo>
                  <a:lnTo>
                    <a:pt x="1344" y="0"/>
                  </a:lnTo>
                  <a:lnTo>
                    <a:pt x="1340" y="2"/>
                  </a:lnTo>
                  <a:lnTo>
                    <a:pt x="1334" y="4"/>
                  </a:lnTo>
                  <a:lnTo>
                    <a:pt x="1332" y="8"/>
                  </a:lnTo>
                  <a:lnTo>
                    <a:pt x="1328" y="14"/>
                  </a:lnTo>
                  <a:lnTo>
                    <a:pt x="1326" y="22"/>
                  </a:lnTo>
                  <a:lnTo>
                    <a:pt x="1324" y="36"/>
                  </a:lnTo>
                  <a:lnTo>
                    <a:pt x="1322" y="40"/>
                  </a:lnTo>
                  <a:lnTo>
                    <a:pt x="1320" y="40"/>
                  </a:lnTo>
                  <a:lnTo>
                    <a:pt x="1318" y="40"/>
                  </a:lnTo>
                  <a:lnTo>
                    <a:pt x="1314" y="36"/>
                  </a:lnTo>
                  <a:lnTo>
                    <a:pt x="1306" y="24"/>
                  </a:lnTo>
                  <a:lnTo>
                    <a:pt x="1300" y="20"/>
                  </a:lnTo>
                  <a:lnTo>
                    <a:pt x="1296" y="18"/>
                  </a:lnTo>
                  <a:lnTo>
                    <a:pt x="1292" y="18"/>
                  </a:lnTo>
                  <a:lnTo>
                    <a:pt x="1286" y="18"/>
                  </a:lnTo>
                  <a:lnTo>
                    <a:pt x="1278" y="20"/>
                  </a:lnTo>
                  <a:lnTo>
                    <a:pt x="1268" y="18"/>
                  </a:lnTo>
                  <a:lnTo>
                    <a:pt x="1252" y="16"/>
                  </a:lnTo>
                  <a:lnTo>
                    <a:pt x="1232" y="8"/>
                  </a:lnTo>
                  <a:lnTo>
                    <a:pt x="1216" y="2"/>
                  </a:lnTo>
                  <a:lnTo>
                    <a:pt x="1208" y="2"/>
                  </a:lnTo>
                  <a:lnTo>
                    <a:pt x="1208" y="4"/>
                  </a:lnTo>
                  <a:lnTo>
                    <a:pt x="1212" y="10"/>
                  </a:lnTo>
                  <a:lnTo>
                    <a:pt x="1216" y="16"/>
                  </a:lnTo>
                  <a:lnTo>
                    <a:pt x="1216" y="20"/>
                  </a:lnTo>
                  <a:lnTo>
                    <a:pt x="1216" y="22"/>
                  </a:lnTo>
                  <a:lnTo>
                    <a:pt x="1212" y="22"/>
                  </a:lnTo>
                  <a:lnTo>
                    <a:pt x="1200" y="16"/>
                  </a:lnTo>
                  <a:lnTo>
                    <a:pt x="1188" y="12"/>
                  </a:lnTo>
                  <a:lnTo>
                    <a:pt x="1182" y="12"/>
                  </a:lnTo>
                  <a:lnTo>
                    <a:pt x="1184" y="14"/>
                  </a:lnTo>
                  <a:lnTo>
                    <a:pt x="1188" y="18"/>
                  </a:lnTo>
                  <a:lnTo>
                    <a:pt x="1192" y="24"/>
                  </a:lnTo>
                  <a:lnTo>
                    <a:pt x="1194" y="28"/>
                  </a:lnTo>
                  <a:lnTo>
                    <a:pt x="1194" y="30"/>
                  </a:lnTo>
                  <a:lnTo>
                    <a:pt x="1190" y="30"/>
                  </a:lnTo>
                  <a:lnTo>
                    <a:pt x="1180" y="28"/>
                  </a:lnTo>
                  <a:lnTo>
                    <a:pt x="1166" y="26"/>
                  </a:lnTo>
                  <a:lnTo>
                    <a:pt x="1154" y="24"/>
                  </a:lnTo>
                  <a:lnTo>
                    <a:pt x="1148" y="24"/>
                  </a:lnTo>
                  <a:lnTo>
                    <a:pt x="1142" y="26"/>
                  </a:lnTo>
                  <a:lnTo>
                    <a:pt x="1142" y="30"/>
                  </a:lnTo>
                  <a:lnTo>
                    <a:pt x="1144" y="34"/>
                  </a:lnTo>
                  <a:lnTo>
                    <a:pt x="1148" y="38"/>
                  </a:lnTo>
                  <a:lnTo>
                    <a:pt x="1156" y="42"/>
                  </a:lnTo>
                  <a:close/>
                  <a:moveTo>
                    <a:pt x="388" y="1446"/>
                  </a:moveTo>
                  <a:lnTo>
                    <a:pt x="388" y="1446"/>
                  </a:lnTo>
                  <a:lnTo>
                    <a:pt x="384" y="1448"/>
                  </a:lnTo>
                  <a:lnTo>
                    <a:pt x="384" y="1450"/>
                  </a:lnTo>
                  <a:lnTo>
                    <a:pt x="384" y="1452"/>
                  </a:lnTo>
                  <a:lnTo>
                    <a:pt x="386" y="1456"/>
                  </a:lnTo>
                  <a:lnTo>
                    <a:pt x="388" y="1454"/>
                  </a:lnTo>
                  <a:lnTo>
                    <a:pt x="390" y="1452"/>
                  </a:lnTo>
                  <a:lnTo>
                    <a:pt x="390" y="1448"/>
                  </a:lnTo>
                  <a:lnTo>
                    <a:pt x="388" y="1446"/>
                  </a:lnTo>
                  <a:close/>
                  <a:moveTo>
                    <a:pt x="164" y="1358"/>
                  </a:moveTo>
                  <a:lnTo>
                    <a:pt x="164" y="1358"/>
                  </a:lnTo>
                  <a:lnTo>
                    <a:pt x="166" y="1356"/>
                  </a:lnTo>
                  <a:lnTo>
                    <a:pt x="168" y="1358"/>
                  </a:lnTo>
                  <a:lnTo>
                    <a:pt x="170" y="1356"/>
                  </a:lnTo>
                  <a:lnTo>
                    <a:pt x="172" y="1354"/>
                  </a:lnTo>
                  <a:lnTo>
                    <a:pt x="170" y="1354"/>
                  </a:lnTo>
                  <a:lnTo>
                    <a:pt x="168" y="1350"/>
                  </a:lnTo>
                  <a:lnTo>
                    <a:pt x="164" y="1346"/>
                  </a:lnTo>
                  <a:lnTo>
                    <a:pt x="164" y="1348"/>
                  </a:lnTo>
                  <a:lnTo>
                    <a:pt x="164" y="1350"/>
                  </a:lnTo>
                  <a:lnTo>
                    <a:pt x="164" y="1352"/>
                  </a:lnTo>
                  <a:lnTo>
                    <a:pt x="164" y="1354"/>
                  </a:lnTo>
                  <a:lnTo>
                    <a:pt x="164" y="1358"/>
                  </a:lnTo>
                  <a:close/>
                  <a:moveTo>
                    <a:pt x="148" y="1644"/>
                  </a:moveTo>
                  <a:lnTo>
                    <a:pt x="148" y="1644"/>
                  </a:lnTo>
                  <a:lnTo>
                    <a:pt x="150" y="1642"/>
                  </a:lnTo>
                  <a:lnTo>
                    <a:pt x="150" y="1640"/>
                  </a:lnTo>
                  <a:lnTo>
                    <a:pt x="152" y="1636"/>
                  </a:lnTo>
                  <a:lnTo>
                    <a:pt x="156" y="1634"/>
                  </a:lnTo>
                  <a:lnTo>
                    <a:pt x="160" y="1634"/>
                  </a:lnTo>
                  <a:lnTo>
                    <a:pt x="162" y="1634"/>
                  </a:lnTo>
                  <a:lnTo>
                    <a:pt x="162" y="1632"/>
                  </a:lnTo>
                  <a:lnTo>
                    <a:pt x="162" y="1630"/>
                  </a:lnTo>
                  <a:lnTo>
                    <a:pt x="164" y="1630"/>
                  </a:lnTo>
                  <a:lnTo>
                    <a:pt x="166" y="1628"/>
                  </a:lnTo>
                  <a:lnTo>
                    <a:pt x="166" y="1626"/>
                  </a:lnTo>
                  <a:lnTo>
                    <a:pt x="164" y="1624"/>
                  </a:lnTo>
                  <a:lnTo>
                    <a:pt x="166" y="1622"/>
                  </a:lnTo>
                  <a:lnTo>
                    <a:pt x="164" y="1620"/>
                  </a:lnTo>
                  <a:lnTo>
                    <a:pt x="166" y="1618"/>
                  </a:lnTo>
                  <a:lnTo>
                    <a:pt x="168" y="1618"/>
                  </a:lnTo>
                  <a:lnTo>
                    <a:pt x="170" y="1618"/>
                  </a:lnTo>
                  <a:lnTo>
                    <a:pt x="174" y="1616"/>
                  </a:lnTo>
                  <a:lnTo>
                    <a:pt x="176" y="1614"/>
                  </a:lnTo>
                  <a:lnTo>
                    <a:pt x="172" y="1614"/>
                  </a:lnTo>
                  <a:lnTo>
                    <a:pt x="168" y="1614"/>
                  </a:lnTo>
                  <a:lnTo>
                    <a:pt x="172" y="1610"/>
                  </a:lnTo>
                  <a:lnTo>
                    <a:pt x="174" y="1606"/>
                  </a:lnTo>
                  <a:lnTo>
                    <a:pt x="174" y="1600"/>
                  </a:lnTo>
                  <a:lnTo>
                    <a:pt x="172" y="1598"/>
                  </a:lnTo>
                  <a:lnTo>
                    <a:pt x="170" y="1598"/>
                  </a:lnTo>
                  <a:lnTo>
                    <a:pt x="164" y="1602"/>
                  </a:lnTo>
                  <a:lnTo>
                    <a:pt x="158" y="1606"/>
                  </a:lnTo>
                  <a:lnTo>
                    <a:pt x="150" y="1610"/>
                  </a:lnTo>
                  <a:lnTo>
                    <a:pt x="148" y="1612"/>
                  </a:lnTo>
                  <a:lnTo>
                    <a:pt x="148" y="1614"/>
                  </a:lnTo>
                  <a:lnTo>
                    <a:pt x="148" y="1616"/>
                  </a:lnTo>
                  <a:lnTo>
                    <a:pt x="148" y="1620"/>
                  </a:lnTo>
                  <a:lnTo>
                    <a:pt x="146" y="1620"/>
                  </a:lnTo>
                  <a:lnTo>
                    <a:pt x="144" y="1618"/>
                  </a:lnTo>
                  <a:lnTo>
                    <a:pt x="142" y="1616"/>
                  </a:lnTo>
                  <a:lnTo>
                    <a:pt x="140" y="1616"/>
                  </a:lnTo>
                  <a:lnTo>
                    <a:pt x="136" y="1622"/>
                  </a:lnTo>
                  <a:lnTo>
                    <a:pt x="136" y="1624"/>
                  </a:lnTo>
                  <a:lnTo>
                    <a:pt x="138" y="1628"/>
                  </a:lnTo>
                  <a:lnTo>
                    <a:pt x="140" y="1630"/>
                  </a:lnTo>
                  <a:lnTo>
                    <a:pt x="138" y="1632"/>
                  </a:lnTo>
                  <a:lnTo>
                    <a:pt x="144" y="1636"/>
                  </a:lnTo>
                  <a:lnTo>
                    <a:pt x="146" y="1636"/>
                  </a:lnTo>
                  <a:lnTo>
                    <a:pt x="142" y="1638"/>
                  </a:lnTo>
                  <a:lnTo>
                    <a:pt x="138" y="1642"/>
                  </a:lnTo>
                  <a:lnTo>
                    <a:pt x="136" y="1644"/>
                  </a:lnTo>
                  <a:lnTo>
                    <a:pt x="138" y="1646"/>
                  </a:lnTo>
                  <a:lnTo>
                    <a:pt x="140" y="1648"/>
                  </a:lnTo>
                  <a:lnTo>
                    <a:pt x="142" y="1648"/>
                  </a:lnTo>
                  <a:lnTo>
                    <a:pt x="144" y="1644"/>
                  </a:lnTo>
                  <a:lnTo>
                    <a:pt x="148" y="1644"/>
                  </a:lnTo>
                  <a:close/>
                  <a:moveTo>
                    <a:pt x="84" y="2020"/>
                  </a:moveTo>
                  <a:lnTo>
                    <a:pt x="84" y="2020"/>
                  </a:lnTo>
                  <a:lnTo>
                    <a:pt x="88" y="2008"/>
                  </a:lnTo>
                  <a:lnTo>
                    <a:pt x="90" y="2008"/>
                  </a:lnTo>
                  <a:lnTo>
                    <a:pt x="92" y="2012"/>
                  </a:lnTo>
                  <a:lnTo>
                    <a:pt x="94" y="2014"/>
                  </a:lnTo>
                  <a:lnTo>
                    <a:pt x="96" y="2014"/>
                  </a:lnTo>
                  <a:lnTo>
                    <a:pt x="106" y="2008"/>
                  </a:lnTo>
                  <a:lnTo>
                    <a:pt x="120" y="2000"/>
                  </a:lnTo>
                  <a:lnTo>
                    <a:pt x="126" y="1996"/>
                  </a:lnTo>
                  <a:lnTo>
                    <a:pt x="132" y="1994"/>
                  </a:lnTo>
                  <a:lnTo>
                    <a:pt x="142" y="1992"/>
                  </a:lnTo>
                  <a:lnTo>
                    <a:pt x="148" y="1990"/>
                  </a:lnTo>
                  <a:lnTo>
                    <a:pt x="152" y="1990"/>
                  </a:lnTo>
                  <a:lnTo>
                    <a:pt x="160" y="1990"/>
                  </a:lnTo>
                  <a:lnTo>
                    <a:pt x="166" y="1992"/>
                  </a:lnTo>
                  <a:lnTo>
                    <a:pt x="168" y="1988"/>
                  </a:lnTo>
                  <a:lnTo>
                    <a:pt x="168" y="1980"/>
                  </a:lnTo>
                  <a:lnTo>
                    <a:pt x="168" y="1974"/>
                  </a:lnTo>
                  <a:lnTo>
                    <a:pt x="172" y="1966"/>
                  </a:lnTo>
                  <a:lnTo>
                    <a:pt x="176" y="1958"/>
                  </a:lnTo>
                  <a:lnTo>
                    <a:pt x="178" y="1950"/>
                  </a:lnTo>
                  <a:lnTo>
                    <a:pt x="180" y="1934"/>
                  </a:lnTo>
                  <a:lnTo>
                    <a:pt x="178" y="1920"/>
                  </a:lnTo>
                  <a:lnTo>
                    <a:pt x="174" y="1906"/>
                  </a:lnTo>
                  <a:lnTo>
                    <a:pt x="168" y="1888"/>
                  </a:lnTo>
                  <a:lnTo>
                    <a:pt x="166" y="1884"/>
                  </a:lnTo>
                  <a:lnTo>
                    <a:pt x="170" y="1884"/>
                  </a:lnTo>
                  <a:lnTo>
                    <a:pt x="172" y="1882"/>
                  </a:lnTo>
                  <a:lnTo>
                    <a:pt x="172" y="1880"/>
                  </a:lnTo>
                  <a:lnTo>
                    <a:pt x="168" y="1874"/>
                  </a:lnTo>
                  <a:lnTo>
                    <a:pt x="172" y="1874"/>
                  </a:lnTo>
                  <a:lnTo>
                    <a:pt x="176" y="1876"/>
                  </a:lnTo>
                  <a:lnTo>
                    <a:pt x="178" y="1878"/>
                  </a:lnTo>
                  <a:lnTo>
                    <a:pt x="180" y="1878"/>
                  </a:lnTo>
                  <a:lnTo>
                    <a:pt x="186" y="1870"/>
                  </a:lnTo>
                  <a:lnTo>
                    <a:pt x="190" y="1866"/>
                  </a:lnTo>
                  <a:lnTo>
                    <a:pt x="194" y="1866"/>
                  </a:lnTo>
                  <a:lnTo>
                    <a:pt x="196" y="1864"/>
                  </a:lnTo>
                  <a:lnTo>
                    <a:pt x="198" y="1862"/>
                  </a:lnTo>
                  <a:lnTo>
                    <a:pt x="196" y="1858"/>
                  </a:lnTo>
                  <a:lnTo>
                    <a:pt x="194" y="1858"/>
                  </a:lnTo>
                  <a:lnTo>
                    <a:pt x="192" y="1858"/>
                  </a:lnTo>
                  <a:lnTo>
                    <a:pt x="194" y="1854"/>
                  </a:lnTo>
                  <a:lnTo>
                    <a:pt x="196" y="1850"/>
                  </a:lnTo>
                  <a:lnTo>
                    <a:pt x="196" y="1848"/>
                  </a:lnTo>
                  <a:lnTo>
                    <a:pt x="196" y="1850"/>
                  </a:lnTo>
                  <a:lnTo>
                    <a:pt x="200" y="1858"/>
                  </a:lnTo>
                  <a:lnTo>
                    <a:pt x="202" y="1858"/>
                  </a:lnTo>
                  <a:lnTo>
                    <a:pt x="204" y="1856"/>
                  </a:lnTo>
                  <a:lnTo>
                    <a:pt x="204" y="1850"/>
                  </a:lnTo>
                  <a:lnTo>
                    <a:pt x="202" y="1844"/>
                  </a:lnTo>
                  <a:lnTo>
                    <a:pt x="198" y="1840"/>
                  </a:lnTo>
                  <a:lnTo>
                    <a:pt x="196" y="1838"/>
                  </a:lnTo>
                  <a:lnTo>
                    <a:pt x="194" y="1838"/>
                  </a:lnTo>
                  <a:lnTo>
                    <a:pt x="186" y="1840"/>
                  </a:lnTo>
                  <a:lnTo>
                    <a:pt x="184" y="1840"/>
                  </a:lnTo>
                  <a:lnTo>
                    <a:pt x="186" y="1838"/>
                  </a:lnTo>
                  <a:lnTo>
                    <a:pt x="192" y="1834"/>
                  </a:lnTo>
                  <a:lnTo>
                    <a:pt x="194" y="1832"/>
                  </a:lnTo>
                  <a:lnTo>
                    <a:pt x="192" y="1828"/>
                  </a:lnTo>
                  <a:lnTo>
                    <a:pt x="190" y="1828"/>
                  </a:lnTo>
                  <a:lnTo>
                    <a:pt x="186" y="1826"/>
                  </a:lnTo>
                  <a:lnTo>
                    <a:pt x="182" y="1820"/>
                  </a:lnTo>
                  <a:lnTo>
                    <a:pt x="176" y="1808"/>
                  </a:lnTo>
                  <a:lnTo>
                    <a:pt x="174" y="1806"/>
                  </a:lnTo>
                  <a:lnTo>
                    <a:pt x="172" y="1804"/>
                  </a:lnTo>
                  <a:lnTo>
                    <a:pt x="164" y="1806"/>
                  </a:lnTo>
                  <a:lnTo>
                    <a:pt x="156" y="1808"/>
                  </a:lnTo>
                  <a:lnTo>
                    <a:pt x="148" y="1808"/>
                  </a:lnTo>
                  <a:lnTo>
                    <a:pt x="142" y="1810"/>
                  </a:lnTo>
                  <a:lnTo>
                    <a:pt x="140" y="1812"/>
                  </a:lnTo>
                  <a:lnTo>
                    <a:pt x="138" y="1814"/>
                  </a:lnTo>
                  <a:lnTo>
                    <a:pt x="130" y="1816"/>
                  </a:lnTo>
                  <a:lnTo>
                    <a:pt x="126" y="1818"/>
                  </a:lnTo>
                  <a:lnTo>
                    <a:pt x="124" y="1822"/>
                  </a:lnTo>
                  <a:lnTo>
                    <a:pt x="122" y="1828"/>
                  </a:lnTo>
                  <a:lnTo>
                    <a:pt x="120" y="1834"/>
                  </a:lnTo>
                  <a:lnTo>
                    <a:pt x="116" y="1836"/>
                  </a:lnTo>
                  <a:lnTo>
                    <a:pt x="112" y="1836"/>
                  </a:lnTo>
                  <a:lnTo>
                    <a:pt x="116" y="1836"/>
                  </a:lnTo>
                  <a:lnTo>
                    <a:pt x="120" y="1832"/>
                  </a:lnTo>
                  <a:lnTo>
                    <a:pt x="122" y="1826"/>
                  </a:lnTo>
                  <a:lnTo>
                    <a:pt x="124" y="1818"/>
                  </a:lnTo>
                  <a:lnTo>
                    <a:pt x="128" y="1816"/>
                  </a:lnTo>
                  <a:lnTo>
                    <a:pt x="132" y="1814"/>
                  </a:lnTo>
                  <a:lnTo>
                    <a:pt x="132" y="1810"/>
                  </a:lnTo>
                  <a:lnTo>
                    <a:pt x="134" y="1808"/>
                  </a:lnTo>
                  <a:lnTo>
                    <a:pt x="138" y="1806"/>
                  </a:lnTo>
                  <a:lnTo>
                    <a:pt x="140" y="1804"/>
                  </a:lnTo>
                  <a:lnTo>
                    <a:pt x="134" y="1798"/>
                  </a:lnTo>
                  <a:lnTo>
                    <a:pt x="130" y="1796"/>
                  </a:lnTo>
                  <a:lnTo>
                    <a:pt x="126" y="1796"/>
                  </a:lnTo>
                  <a:lnTo>
                    <a:pt x="124" y="1798"/>
                  </a:lnTo>
                  <a:lnTo>
                    <a:pt x="122" y="1800"/>
                  </a:lnTo>
                  <a:lnTo>
                    <a:pt x="118" y="1804"/>
                  </a:lnTo>
                  <a:lnTo>
                    <a:pt x="116" y="1804"/>
                  </a:lnTo>
                  <a:lnTo>
                    <a:pt x="112" y="1804"/>
                  </a:lnTo>
                  <a:lnTo>
                    <a:pt x="104" y="1806"/>
                  </a:lnTo>
                  <a:lnTo>
                    <a:pt x="94" y="1810"/>
                  </a:lnTo>
                  <a:lnTo>
                    <a:pt x="86" y="1816"/>
                  </a:lnTo>
                  <a:lnTo>
                    <a:pt x="84" y="1820"/>
                  </a:lnTo>
                  <a:lnTo>
                    <a:pt x="84" y="1824"/>
                  </a:lnTo>
                  <a:lnTo>
                    <a:pt x="84" y="1828"/>
                  </a:lnTo>
                  <a:lnTo>
                    <a:pt x="82" y="1830"/>
                  </a:lnTo>
                  <a:lnTo>
                    <a:pt x="76" y="1834"/>
                  </a:lnTo>
                  <a:lnTo>
                    <a:pt x="70" y="1836"/>
                  </a:lnTo>
                  <a:lnTo>
                    <a:pt x="68" y="1838"/>
                  </a:lnTo>
                  <a:lnTo>
                    <a:pt x="68" y="1840"/>
                  </a:lnTo>
                  <a:lnTo>
                    <a:pt x="70" y="1842"/>
                  </a:lnTo>
                  <a:lnTo>
                    <a:pt x="76" y="1842"/>
                  </a:lnTo>
                  <a:lnTo>
                    <a:pt x="86" y="1842"/>
                  </a:lnTo>
                  <a:lnTo>
                    <a:pt x="94" y="1844"/>
                  </a:lnTo>
                  <a:lnTo>
                    <a:pt x="94" y="1846"/>
                  </a:lnTo>
                  <a:lnTo>
                    <a:pt x="90" y="1848"/>
                  </a:lnTo>
                  <a:lnTo>
                    <a:pt x="82" y="1856"/>
                  </a:lnTo>
                  <a:lnTo>
                    <a:pt x="78" y="1862"/>
                  </a:lnTo>
                  <a:lnTo>
                    <a:pt x="74" y="1866"/>
                  </a:lnTo>
                  <a:lnTo>
                    <a:pt x="70" y="1866"/>
                  </a:lnTo>
                  <a:lnTo>
                    <a:pt x="62" y="1864"/>
                  </a:lnTo>
                  <a:lnTo>
                    <a:pt x="58" y="1866"/>
                  </a:lnTo>
                  <a:lnTo>
                    <a:pt x="54" y="1866"/>
                  </a:lnTo>
                  <a:lnTo>
                    <a:pt x="48" y="1864"/>
                  </a:lnTo>
                  <a:lnTo>
                    <a:pt x="40" y="1860"/>
                  </a:lnTo>
                  <a:lnTo>
                    <a:pt x="30" y="1860"/>
                  </a:lnTo>
                  <a:lnTo>
                    <a:pt x="22" y="1862"/>
                  </a:lnTo>
                  <a:lnTo>
                    <a:pt x="14" y="1868"/>
                  </a:lnTo>
                  <a:lnTo>
                    <a:pt x="14" y="1870"/>
                  </a:lnTo>
                  <a:lnTo>
                    <a:pt x="18" y="1870"/>
                  </a:lnTo>
                  <a:lnTo>
                    <a:pt x="20" y="1870"/>
                  </a:lnTo>
                  <a:lnTo>
                    <a:pt x="20" y="1872"/>
                  </a:lnTo>
                  <a:lnTo>
                    <a:pt x="20" y="1874"/>
                  </a:lnTo>
                  <a:lnTo>
                    <a:pt x="18" y="1878"/>
                  </a:lnTo>
                  <a:lnTo>
                    <a:pt x="16" y="1884"/>
                  </a:lnTo>
                  <a:lnTo>
                    <a:pt x="18" y="1886"/>
                  </a:lnTo>
                  <a:lnTo>
                    <a:pt x="22" y="1888"/>
                  </a:lnTo>
                  <a:lnTo>
                    <a:pt x="28" y="1888"/>
                  </a:lnTo>
                  <a:lnTo>
                    <a:pt x="38" y="1888"/>
                  </a:lnTo>
                  <a:lnTo>
                    <a:pt x="38" y="1890"/>
                  </a:lnTo>
                  <a:lnTo>
                    <a:pt x="34" y="1892"/>
                  </a:lnTo>
                  <a:lnTo>
                    <a:pt x="24" y="1898"/>
                  </a:lnTo>
                  <a:lnTo>
                    <a:pt x="22" y="1900"/>
                  </a:lnTo>
                  <a:lnTo>
                    <a:pt x="20" y="1904"/>
                  </a:lnTo>
                  <a:lnTo>
                    <a:pt x="16" y="1908"/>
                  </a:lnTo>
                  <a:lnTo>
                    <a:pt x="14" y="1912"/>
                  </a:lnTo>
                  <a:lnTo>
                    <a:pt x="16" y="1914"/>
                  </a:lnTo>
                  <a:lnTo>
                    <a:pt x="24" y="1922"/>
                  </a:lnTo>
                  <a:lnTo>
                    <a:pt x="36" y="1928"/>
                  </a:lnTo>
                  <a:lnTo>
                    <a:pt x="40" y="1928"/>
                  </a:lnTo>
                  <a:lnTo>
                    <a:pt x="44" y="1928"/>
                  </a:lnTo>
                  <a:lnTo>
                    <a:pt x="52" y="1926"/>
                  </a:lnTo>
                  <a:lnTo>
                    <a:pt x="58" y="1928"/>
                  </a:lnTo>
                  <a:lnTo>
                    <a:pt x="60" y="1928"/>
                  </a:lnTo>
                  <a:lnTo>
                    <a:pt x="60" y="1930"/>
                  </a:lnTo>
                  <a:lnTo>
                    <a:pt x="50" y="1934"/>
                  </a:lnTo>
                  <a:lnTo>
                    <a:pt x="44" y="1936"/>
                  </a:lnTo>
                  <a:lnTo>
                    <a:pt x="42" y="1938"/>
                  </a:lnTo>
                  <a:lnTo>
                    <a:pt x="42" y="1940"/>
                  </a:lnTo>
                  <a:lnTo>
                    <a:pt x="42" y="1944"/>
                  </a:lnTo>
                  <a:lnTo>
                    <a:pt x="42" y="1948"/>
                  </a:lnTo>
                  <a:lnTo>
                    <a:pt x="40" y="1952"/>
                  </a:lnTo>
                  <a:lnTo>
                    <a:pt x="36" y="1956"/>
                  </a:lnTo>
                  <a:lnTo>
                    <a:pt x="28" y="1962"/>
                  </a:lnTo>
                  <a:lnTo>
                    <a:pt x="22" y="1966"/>
                  </a:lnTo>
                  <a:lnTo>
                    <a:pt x="22" y="1968"/>
                  </a:lnTo>
                  <a:lnTo>
                    <a:pt x="26" y="1968"/>
                  </a:lnTo>
                  <a:lnTo>
                    <a:pt x="30" y="1968"/>
                  </a:lnTo>
                  <a:lnTo>
                    <a:pt x="58" y="1960"/>
                  </a:lnTo>
                  <a:lnTo>
                    <a:pt x="64" y="1960"/>
                  </a:lnTo>
                  <a:lnTo>
                    <a:pt x="66" y="1960"/>
                  </a:lnTo>
                  <a:lnTo>
                    <a:pt x="66" y="1962"/>
                  </a:lnTo>
                  <a:lnTo>
                    <a:pt x="66" y="1964"/>
                  </a:lnTo>
                  <a:lnTo>
                    <a:pt x="62" y="1966"/>
                  </a:lnTo>
                  <a:lnTo>
                    <a:pt x="50" y="1968"/>
                  </a:lnTo>
                  <a:lnTo>
                    <a:pt x="36" y="1970"/>
                  </a:lnTo>
                  <a:lnTo>
                    <a:pt x="28" y="1974"/>
                  </a:lnTo>
                  <a:lnTo>
                    <a:pt x="24" y="1978"/>
                  </a:lnTo>
                  <a:lnTo>
                    <a:pt x="26" y="1982"/>
                  </a:lnTo>
                  <a:lnTo>
                    <a:pt x="28" y="1984"/>
                  </a:lnTo>
                  <a:lnTo>
                    <a:pt x="26" y="1986"/>
                  </a:lnTo>
                  <a:lnTo>
                    <a:pt x="22" y="1984"/>
                  </a:lnTo>
                  <a:lnTo>
                    <a:pt x="14" y="1984"/>
                  </a:lnTo>
                  <a:lnTo>
                    <a:pt x="10" y="1986"/>
                  </a:lnTo>
                  <a:lnTo>
                    <a:pt x="4" y="1988"/>
                  </a:lnTo>
                  <a:lnTo>
                    <a:pt x="0" y="1994"/>
                  </a:lnTo>
                  <a:lnTo>
                    <a:pt x="0" y="1996"/>
                  </a:lnTo>
                  <a:lnTo>
                    <a:pt x="2" y="1996"/>
                  </a:lnTo>
                  <a:lnTo>
                    <a:pt x="6" y="1996"/>
                  </a:lnTo>
                  <a:lnTo>
                    <a:pt x="10" y="1996"/>
                  </a:lnTo>
                  <a:lnTo>
                    <a:pt x="14" y="1996"/>
                  </a:lnTo>
                  <a:lnTo>
                    <a:pt x="14" y="2000"/>
                  </a:lnTo>
                  <a:lnTo>
                    <a:pt x="10" y="2004"/>
                  </a:lnTo>
                  <a:lnTo>
                    <a:pt x="6" y="2010"/>
                  </a:lnTo>
                  <a:lnTo>
                    <a:pt x="4" y="2012"/>
                  </a:lnTo>
                  <a:lnTo>
                    <a:pt x="8" y="2014"/>
                  </a:lnTo>
                  <a:lnTo>
                    <a:pt x="12" y="2016"/>
                  </a:lnTo>
                  <a:lnTo>
                    <a:pt x="18" y="2018"/>
                  </a:lnTo>
                  <a:lnTo>
                    <a:pt x="20" y="2020"/>
                  </a:lnTo>
                  <a:lnTo>
                    <a:pt x="16" y="2024"/>
                  </a:lnTo>
                  <a:lnTo>
                    <a:pt x="14" y="2026"/>
                  </a:lnTo>
                  <a:lnTo>
                    <a:pt x="16" y="2026"/>
                  </a:lnTo>
                  <a:lnTo>
                    <a:pt x="28" y="2022"/>
                  </a:lnTo>
                  <a:lnTo>
                    <a:pt x="36" y="2020"/>
                  </a:lnTo>
                  <a:lnTo>
                    <a:pt x="36" y="2022"/>
                  </a:lnTo>
                  <a:lnTo>
                    <a:pt x="30" y="2026"/>
                  </a:lnTo>
                  <a:lnTo>
                    <a:pt x="28" y="2030"/>
                  </a:lnTo>
                  <a:lnTo>
                    <a:pt x="28" y="2032"/>
                  </a:lnTo>
                  <a:lnTo>
                    <a:pt x="30" y="2034"/>
                  </a:lnTo>
                  <a:lnTo>
                    <a:pt x="38" y="2034"/>
                  </a:lnTo>
                  <a:lnTo>
                    <a:pt x="48" y="2032"/>
                  </a:lnTo>
                  <a:lnTo>
                    <a:pt x="70" y="2028"/>
                  </a:lnTo>
                  <a:lnTo>
                    <a:pt x="78" y="2024"/>
                  </a:lnTo>
                  <a:lnTo>
                    <a:pt x="84" y="2020"/>
                  </a:lnTo>
                  <a:close/>
                  <a:moveTo>
                    <a:pt x="154" y="1672"/>
                  </a:moveTo>
                  <a:lnTo>
                    <a:pt x="154" y="1672"/>
                  </a:lnTo>
                  <a:lnTo>
                    <a:pt x="156" y="1672"/>
                  </a:lnTo>
                  <a:lnTo>
                    <a:pt x="158" y="1670"/>
                  </a:lnTo>
                  <a:lnTo>
                    <a:pt x="162" y="1672"/>
                  </a:lnTo>
                  <a:lnTo>
                    <a:pt x="162" y="1674"/>
                  </a:lnTo>
                  <a:lnTo>
                    <a:pt x="162" y="1676"/>
                  </a:lnTo>
                  <a:lnTo>
                    <a:pt x="162" y="1678"/>
                  </a:lnTo>
                  <a:lnTo>
                    <a:pt x="164" y="1682"/>
                  </a:lnTo>
                  <a:lnTo>
                    <a:pt x="168" y="1684"/>
                  </a:lnTo>
                  <a:lnTo>
                    <a:pt x="170" y="1684"/>
                  </a:lnTo>
                  <a:lnTo>
                    <a:pt x="174" y="1682"/>
                  </a:lnTo>
                  <a:lnTo>
                    <a:pt x="180" y="1682"/>
                  </a:lnTo>
                  <a:lnTo>
                    <a:pt x="182" y="1684"/>
                  </a:lnTo>
                  <a:lnTo>
                    <a:pt x="182" y="1688"/>
                  </a:lnTo>
                  <a:lnTo>
                    <a:pt x="180" y="1692"/>
                  </a:lnTo>
                  <a:lnTo>
                    <a:pt x="180" y="1694"/>
                  </a:lnTo>
                  <a:lnTo>
                    <a:pt x="182" y="1692"/>
                  </a:lnTo>
                  <a:lnTo>
                    <a:pt x="186" y="1688"/>
                  </a:lnTo>
                  <a:lnTo>
                    <a:pt x="192" y="1678"/>
                  </a:lnTo>
                  <a:lnTo>
                    <a:pt x="192" y="1676"/>
                  </a:lnTo>
                  <a:lnTo>
                    <a:pt x="190" y="1676"/>
                  </a:lnTo>
                  <a:lnTo>
                    <a:pt x="184" y="1678"/>
                  </a:lnTo>
                  <a:lnTo>
                    <a:pt x="180" y="1676"/>
                  </a:lnTo>
                  <a:lnTo>
                    <a:pt x="178" y="1674"/>
                  </a:lnTo>
                  <a:lnTo>
                    <a:pt x="176" y="1672"/>
                  </a:lnTo>
                  <a:lnTo>
                    <a:pt x="174" y="1662"/>
                  </a:lnTo>
                  <a:lnTo>
                    <a:pt x="172" y="1654"/>
                  </a:lnTo>
                  <a:lnTo>
                    <a:pt x="170" y="1652"/>
                  </a:lnTo>
                  <a:lnTo>
                    <a:pt x="168" y="1650"/>
                  </a:lnTo>
                  <a:lnTo>
                    <a:pt x="166" y="1650"/>
                  </a:lnTo>
                  <a:lnTo>
                    <a:pt x="166" y="1652"/>
                  </a:lnTo>
                  <a:lnTo>
                    <a:pt x="166" y="1656"/>
                  </a:lnTo>
                  <a:lnTo>
                    <a:pt x="166" y="1662"/>
                  </a:lnTo>
                  <a:lnTo>
                    <a:pt x="166" y="1664"/>
                  </a:lnTo>
                  <a:lnTo>
                    <a:pt x="162" y="1664"/>
                  </a:lnTo>
                  <a:lnTo>
                    <a:pt x="160" y="1660"/>
                  </a:lnTo>
                  <a:lnTo>
                    <a:pt x="158" y="1658"/>
                  </a:lnTo>
                  <a:lnTo>
                    <a:pt x="154" y="1656"/>
                  </a:lnTo>
                  <a:lnTo>
                    <a:pt x="154" y="1658"/>
                  </a:lnTo>
                  <a:lnTo>
                    <a:pt x="154" y="1660"/>
                  </a:lnTo>
                  <a:lnTo>
                    <a:pt x="156" y="1664"/>
                  </a:lnTo>
                  <a:lnTo>
                    <a:pt x="154" y="1666"/>
                  </a:lnTo>
                  <a:lnTo>
                    <a:pt x="150" y="1666"/>
                  </a:lnTo>
                  <a:lnTo>
                    <a:pt x="150" y="1668"/>
                  </a:lnTo>
                  <a:lnTo>
                    <a:pt x="154" y="1672"/>
                  </a:lnTo>
                  <a:close/>
                  <a:moveTo>
                    <a:pt x="146" y="1346"/>
                  </a:moveTo>
                  <a:lnTo>
                    <a:pt x="146" y="1346"/>
                  </a:lnTo>
                  <a:lnTo>
                    <a:pt x="142" y="1346"/>
                  </a:lnTo>
                  <a:lnTo>
                    <a:pt x="144" y="1352"/>
                  </a:lnTo>
                  <a:lnTo>
                    <a:pt x="148" y="1358"/>
                  </a:lnTo>
                  <a:lnTo>
                    <a:pt x="154" y="1362"/>
                  </a:lnTo>
                  <a:lnTo>
                    <a:pt x="158" y="1364"/>
                  </a:lnTo>
                  <a:lnTo>
                    <a:pt x="160" y="1364"/>
                  </a:lnTo>
                  <a:lnTo>
                    <a:pt x="162" y="1362"/>
                  </a:lnTo>
                  <a:lnTo>
                    <a:pt x="160" y="1360"/>
                  </a:lnTo>
                  <a:lnTo>
                    <a:pt x="158" y="1358"/>
                  </a:lnTo>
                  <a:lnTo>
                    <a:pt x="160" y="1358"/>
                  </a:lnTo>
                  <a:lnTo>
                    <a:pt x="160" y="1356"/>
                  </a:lnTo>
                  <a:lnTo>
                    <a:pt x="158" y="1356"/>
                  </a:lnTo>
                  <a:lnTo>
                    <a:pt x="154" y="1354"/>
                  </a:lnTo>
                  <a:lnTo>
                    <a:pt x="154" y="1352"/>
                  </a:lnTo>
                  <a:lnTo>
                    <a:pt x="154" y="1350"/>
                  </a:lnTo>
                  <a:lnTo>
                    <a:pt x="152" y="1350"/>
                  </a:lnTo>
                  <a:lnTo>
                    <a:pt x="148" y="1350"/>
                  </a:lnTo>
                  <a:lnTo>
                    <a:pt x="148" y="1348"/>
                  </a:lnTo>
                  <a:lnTo>
                    <a:pt x="148" y="1346"/>
                  </a:lnTo>
                  <a:lnTo>
                    <a:pt x="146" y="1346"/>
                  </a:lnTo>
                  <a:close/>
                  <a:moveTo>
                    <a:pt x="166" y="1740"/>
                  </a:moveTo>
                  <a:lnTo>
                    <a:pt x="166" y="1740"/>
                  </a:lnTo>
                  <a:lnTo>
                    <a:pt x="166" y="1742"/>
                  </a:lnTo>
                  <a:lnTo>
                    <a:pt x="168" y="1742"/>
                  </a:lnTo>
                  <a:lnTo>
                    <a:pt x="174" y="1740"/>
                  </a:lnTo>
                  <a:lnTo>
                    <a:pt x="188" y="1736"/>
                  </a:lnTo>
                  <a:lnTo>
                    <a:pt x="194" y="1734"/>
                  </a:lnTo>
                  <a:lnTo>
                    <a:pt x="192" y="1732"/>
                  </a:lnTo>
                  <a:lnTo>
                    <a:pt x="190" y="1728"/>
                  </a:lnTo>
                  <a:lnTo>
                    <a:pt x="184" y="1724"/>
                  </a:lnTo>
                  <a:lnTo>
                    <a:pt x="178" y="1722"/>
                  </a:lnTo>
                  <a:lnTo>
                    <a:pt x="176" y="1718"/>
                  </a:lnTo>
                  <a:lnTo>
                    <a:pt x="174" y="1718"/>
                  </a:lnTo>
                  <a:lnTo>
                    <a:pt x="170" y="1720"/>
                  </a:lnTo>
                  <a:lnTo>
                    <a:pt x="168" y="1722"/>
                  </a:lnTo>
                  <a:lnTo>
                    <a:pt x="166" y="1724"/>
                  </a:lnTo>
                  <a:lnTo>
                    <a:pt x="174" y="1728"/>
                  </a:lnTo>
                  <a:lnTo>
                    <a:pt x="176" y="1730"/>
                  </a:lnTo>
                  <a:lnTo>
                    <a:pt x="174" y="1730"/>
                  </a:lnTo>
                  <a:lnTo>
                    <a:pt x="172" y="1732"/>
                  </a:lnTo>
                  <a:lnTo>
                    <a:pt x="172" y="1734"/>
                  </a:lnTo>
                  <a:lnTo>
                    <a:pt x="172" y="1736"/>
                  </a:lnTo>
                  <a:lnTo>
                    <a:pt x="170" y="1736"/>
                  </a:lnTo>
                  <a:lnTo>
                    <a:pt x="168" y="1738"/>
                  </a:lnTo>
                  <a:lnTo>
                    <a:pt x="166" y="1740"/>
                  </a:lnTo>
                  <a:close/>
                  <a:moveTo>
                    <a:pt x="362" y="2084"/>
                  </a:moveTo>
                  <a:lnTo>
                    <a:pt x="362" y="2084"/>
                  </a:lnTo>
                  <a:lnTo>
                    <a:pt x="370" y="2088"/>
                  </a:lnTo>
                  <a:lnTo>
                    <a:pt x="376" y="2088"/>
                  </a:lnTo>
                  <a:lnTo>
                    <a:pt x="380" y="2086"/>
                  </a:lnTo>
                  <a:lnTo>
                    <a:pt x="378" y="2082"/>
                  </a:lnTo>
                  <a:lnTo>
                    <a:pt x="376" y="2080"/>
                  </a:lnTo>
                  <a:lnTo>
                    <a:pt x="372" y="2078"/>
                  </a:lnTo>
                  <a:lnTo>
                    <a:pt x="366" y="2080"/>
                  </a:lnTo>
                  <a:lnTo>
                    <a:pt x="362" y="2084"/>
                  </a:lnTo>
                  <a:close/>
                  <a:moveTo>
                    <a:pt x="174" y="1354"/>
                  </a:moveTo>
                  <a:lnTo>
                    <a:pt x="174" y="1354"/>
                  </a:lnTo>
                  <a:lnTo>
                    <a:pt x="176" y="1352"/>
                  </a:lnTo>
                  <a:lnTo>
                    <a:pt x="176" y="1350"/>
                  </a:lnTo>
                  <a:lnTo>
                    <a:pt x="174" y="1348"/>
                  </a:lnTo>
                  <a:lnTo>
                    <a:pt x="174" y="1350"/>
                  </a:lnTo>
                  <a:lnTo>
                    <a:pt x="172" y="1350"/>
                  </a:lnTo>
                  <a:lnTo>
                    <a:pt x="172" y="1352"/>
                  </a:lnTo>
                  <a:lnTo>
                    <a:pt x="174" y="1354"/>
                  </a:lnTo>
                  <a:close/>
                  <a:moveTo>
                    <a:pt x="168" y="1784"/>
                  </a:moveTo>
                  <a:lnTo>
                    <a:pt x="168" y="1784"/>
                  </a:lnTo>
                  <a:lnTo>
                    <a:pt x="170" y="1784"/>
                  </a:lnTo>
                  <a:lnTo>
                    <a:pt x="176" y="1780"/>
                  </a:lnTo>
                  <a:lnTo>
                    <a:pt x="178" y="1776"/>
                  </a:lnTo>
                  <a:lnTo>
                    <a:pt x="178" y="1772"/>
                  </a:lnTo>
                  <a:lnTo>
                    <a:pt x="176" y="1768"/>
                  </a:lnTo>
                  <a:lnTo>
                    <a:pt x="176" y="1764"/>
                  </a:lnTo>
                  <a:lnTo>
                    <a:pt x="176" y="1762"/>
                  </a:lnTo>
                  <a:lnTo>
                    <a:pt x="174" y="1762"/>
                  </a:lnTo>
                  <a:lnTo>
                    <a:pt x="172" y="1764"/>
                  </a:lnTo>
                  <a:lnTo>
                    <a:pt x="170" y="1766"/>
                  </a:lnTo>
                  <a:lnTo>
                    <a:pt x="168" y="1766"/>
                  </a:lnTo>
                  <a:lnTo>
                    <a:pt x="166" y="1764"/>
                  </a:lnTo>
                  <a:lnTo>
                    <a:pt x="166" y="1766"/>
                  </a:lnTo>
                  <a:lnTo>
                    <a:pt x="162" y="1768"/>
                  </a:lnTo>
                  <a:lnTo>
                    <a:pt x="158" y="1772"/>
                  </a:lnTo>
                  <a:lnTo>
                    <a:pt x="158" y="1774"/>
                  </a:lnTo>
                  <a:lnTo>
                    <a:pt x="160" y="1776"/>
                  </a:lnTo>
                  <a:lnTo>
                    <a:pt x="162" y="1776"/>
                  </a:lnTo>
                  <a:lnTo>
                    <a:pt x="166" y="1774"/>
                  </a:lnTo>
                  <a:lnTo>
                    <a:pt x="168" y="1774"/>
                  </a:lnTo>
                  <a:lnTo>
                    <a:pt x="170" y="1776"/>
                  </a:lnTo>
                  <a:lnTo>
                    <a:pt x="170" y="1778"/>
                  </a:lnTo>
                  <a:lnTo>
                    <a:pt x="168" y="1780"/>
                  </a:lnTo>
                  <a:lnTo>
                    <a:pt x="166" y="1782"/>
                  </a:lnTo>
                  <a:lnTo>
                    <a:pt x="168" y="1784"/>
                  </a:lnTo>
                  <a:close/>
                  <a:moveTo>
                    <a:pt x="190" y="1748"/>
                  </a:moveTo>
                  <a:lnTo>
                    <a:pt x="190" y="1748"/>
                  </a:lnTo>
                  <a:lnTo>
                    <a:pt x="186" y="1752"/>
                  </a:lnTo>
                  <a:lnTo>
                    <a:pt x="182" y="1756"/>
                  </a:lnTo>
                  <a:lnTo>
                    <a:pt x="178" y="1762"/>
                  </a:lnTo>
                  <a:lnTo>
                    <a:pt x="178" y="1768"/>
                  </a:lnTo>
                  <a:lnTo>
                    <a:pt x="180" y="1768"/>
                  </a:lnTo>
                  <a:lnTo>
                    <a:pt x="182" y="1766"/>
                  </a:lnTo>
                  <a:lnTo>
                    <a:pt x="188" y="1758"/>
                  </a:lnTo>
                  <a:lnTo>
                    <a:pt x="192" y="1750"/>
                  </a:lnTo>
                  <a:lnTo>
                    <a:pt x="192" y="1748"/>
                  </a:lnTo>
                  <a:lnTo>
                    <a:pt x="190" y="1748"/>
                  </a:lnTo>
                  <a:close/>
                  <a:moveTo>
                    <a:pt x="700" y="1324"/>
                  </a:moveTo>
                  <a:lnTo>
                    <a:pt x="700" y="1324"/>
                  </a:lnTo>
                  <a:lnTo>
                    <a:pt x="698" y="1322"/>
                  </a:lnTo>
                  <a:lnTo>
                    <a:pt x="694" y="1322"/>
                  </a:lnTo>
                  <a:lnTo>
                    <a:pt x="690" y="1324"/>
                  </a:lnTo>
                  <a:lnTo>
                    <a:pt x="690" y="1326"/>
                  </a:lnTo>
                  <a:lnTo>
                    <a:pt x="692" y="1326"/>
                  </a:lnTo>
                  <a:lnTo>
                    <a:pt x="696" y="1326"/>
                  </a:lnTo>
                  <a:lnTo>
                    <a:pt x="700" y="1326"/>
                  </a:lnTo>
                  <a:lnTo>
                    <a:pt x="700" y="1324"/>
                  </a:lnTo>
                  <a:close/>
                  <a:moveTo>
                    <a:pt x="494" y="1970"/>
                  </a:moveTo>
                  <a:lnTo>
                    <a:pt x="494" y="1970"/>
                  </a:lnTo>
                  <a:lnTo>
                    <a:pt x="492" y="1962"/>
                  </a:lnTo>
                  <a:lnTo>
                    <a:pt x="486" y="1954"/>
                  </a:lnTo>
                  <a:lnTo>
                    <a:pt x="478" y="1948"/>
                  </a:lnTo>
                  <a:lnTo>
                    <a:pt x="470" y="1944"/>
                  </a:lnTo>
                  <a:lnTo>
                    <a:pt x="460" y="1942"/>
                  </a:lnTo>
                  <a:lnTo>
                    <a:pt x="452" y="1942"/>
                  </a:lnTo>
                  <a:lnTo>
                    <a:pt x="446" y="1944"/>
                  </a:lnTo>
                  <a:lnTo>
                    <a:pt x="442" y="1948"/>
                  </a:lnTo>
                  <a:lnTo>
                    <a:pt x="438" y="1954"/>
                  </a:lnTo>
                  <a:lnTo>
                    <a:pt x="434" y="1954"/>
                  </a:lnTo>
                  <a:lnTo>
                    <a:pt x="432" y="1952"/>
                  </a:lnTo>
                  <a:lnTo>
                    <a:pt x="428" y="1950"/>
                  </a:lnTo>
                  <a:lnTo>
                    <a:pt x="424" y="1948"/>
                  </a:lnTo>
                  <a:lnTo>
                    <a:pt x="424" y="1946"/>
                  </a:lnTo>
                  <a:lnTo>
                    <a:pt x="428" y="1942"/>
                  </a:lnTo>
                  <a:lnTo>
                    <a:pt x="434" y="1938"/>
                  </a:lnTo>
                  <a:lnTo>
                    <a:pt x="436" y="1936"/>
                  </a:lnTo>
                  <a:lnTo>
                    <a:pt x="438" y="1932"/>
                  </a:lnTo>
                  <a:lnTo>
                    <a:pt x="434" y="1924"/>
                  </a:lnTo>
                  <a:lnTo>
                    <a:pt x="428" y="1914"/>
                  </a:lnTo>
                  <a:lnTo>
                    <a:pt x="418" y="1906"/>
                  </a:lnTo>
                  <a:lnTo>
                    <a:pt x="410" y="1902"/>
                  </a:lnTo>
                  <a:lnTo>
                    <a:pt x="408" y="1898"/>
                  </a:lnTo>
                  <a:lnTo>
                    <a:pt x="410" y="1898"/>
                  </a:lnTo>
                  <a:lnTo>
                    <a:pt x="418" y="1902"/>
                  </a:lnTo>
                  <a:lnTo>
                    <a:pt x="424" y="1906"/>
                  </a:lnTo>
                  <a:lnTo>
                    <a:pt x="428" y="1906"/>
                  </a:lnTo>
                  <a:lnTo>
                    <a:pt x="430" y="1904"/>
                  </a:lnTo>
                  <a:lnTo>
                    <a:pt x="428" y="1902"/>
                  </a:lnTo>
                  <a:lnTo>
                    <a:pt x="422" y="1894"/>
                  </a:lnTo>
                  <a:lnTo>
                    <a:pt x="418" y="1888"/>
                  </a:lnTo>
                  <a:lnTo>
                    <a:pt x="416" y="1884"/>
                  </a:lnTo>
                  <a:lnTo>
                    <a:pt x="416" y="1876"/>
                  </a:lnTo>
                  <a:lnTo>
                    <a:pt x="416" y="1872"/>
                  </a:lnTo>
                  <a:lnTo>
                    <a:pt x="416" y="1870"/>
                  </a:lnTo>
                  <a:lnTo>
                    <a:pt x="412" y="1868"/>
                  </a:lnTo>
                  <a:lnTo>
                    <a:pt x="408" y="1866"/>
                  </a:lnTo>
                  <a:lnTo>
                    <a:pt x="406" y="1864"/>
                  </a:lnTo>
                  <a:lnTo>
                    <a:pt x="404" y="1858"/>
                  </a:lnTo>
                  <a:lnTo>
                    <a:pt x="400" y="1852"/>
                  </a:lnTo>
                  <a:lnTo>
                    <a:pt x="396" y="1850"/>
                  </a:lnTo>
                  <a:lnTo>
                    <a:pt x="390" y="1848"/>
                  </a:lnTo>
                  <a:lnTo>
                    <a:pt x="380" y="1844"/>
                  </a:lnTo>
                  <a:lnTo>
                    <a:pt x="376" y="1842"/>
                  </a:lnTo>
                  <a:lnTo>
                    <a:pt x="372" y="1836"/>
                  </a:lnTo>
                  <a:lnTo>
                    <a:pt x="366" y="1822"/>
                  </a:lnTo>
                  <a:lnTo>
                    <a:pt x="360" y="1806"/>
                  </a:lnTo>
                  <a:lnTo>
                    <a:pt x="358" y="1794"/>
                  </a:lnTo>
                  <a:lnTo>
                    <a:pt x="356" y="1786"/>
                  </a:lnTo>
                  <a:lnTo>
                    <a:pt x="354" y="1782"/>
                  </a:lnTo>
                  <a:lnTo>
                    <a:pt x="352" y="1780"/>
                  </a:lnTo>
                  <a:lnTo>
                    <a:pt x="346" y="1774"/>
                  </a:lnTo>
                  <a:lnTo>
                    <a:pt x="342" y="1768"/>
                  </a:lnTo>
                  <a:lnTo>
                    <a:pt x="336" y="1762"/>
                  </a:lnTo>
                  <a:lnTo>
                    <a:pt x="322" y="1756"/>
                  </a:lnTo>
                  <a:lnTo>
                    <a:pt x="314" y="1754"/>
                  </a:lnTo>
                  <a:lnTo>
                    <a:pt x="310" y="1754"/>
                  </a:lnTo>
                  <a:lnTo>
                    <a:pt x="308" y="1754"/>
                  </a:lnTo>
                  <a:lnTo>
                    <a:pt x="306" y="1756"/>
                  </a:lnTo>
                  <a:lnTo>
                    <a:pt x="302" y="1758"/>
                  </a:lnTo>
                  <a:lnTo>
                    <a:pt x="298" y="1760"/>
                  </a:lnTo>
                  <a:lnTo>
                    <a:pt x="290" y="1758"/>
                  </a:lnTo>
                  <a:lnTo>
                    <a:pt x="286" y="1758"/>
                  </a:lnTo>
                  <a:lnTo>
                    <a:pt x="288" y="1756"/>
                  </a:lnTo>
                  <a:lnTo>
                    <a:pt x="294" y="1754"/>
                  </a:lnTo>
                  <a:lnTo>
                    <a:pt x="300" y="1748"/>
                  </a:lnTo>
                  <a:lnTo>
                    <a:pt x="302" y="1746"/>
                  </a:lnTo>
                  <a:lnTo>
                    <a:pt x="304" y="1746"/>
                  </a:lnTo>
                  <a:lnTo>
                    <a:pt x="308" y="1746"/>
                  </a:lnTo>
                  <a:lnTo>
                    <a:pt x="316" y="1742"/>
                  </a:lnTo>
                  <a:lnTo>
                    <a:pt x="318" y="1742"/>
                  </a:lnTo>
                  <a:lnTo>
                    <a:pt x="318" y="1740"/>
                  </a:lnTo>
                  <a:lnTo>
                    <a:pt x="316" y="1738"/>
                  </a:lnTo>
                  <a:lnTo>
                    <a:pt x="310" y="1736"/>
                  </a:lnTo>
                  <a:lnTo>
                    <a:pt x="308" y="1734"/>
                  </a:lnTo>
                  <a:lnTo>
                    <a:pt x="308" y="1730"/>
                  </a:lnTo>
                  <a:lnTo>
                    <a:pt x="304" y="1728"/>
                  </a:lnTo>
                  <a:lnTo>
                    <a:pt x="304" y="1726"/>
                  </a:lnTo>
                  <a:lnTo>
                    <a:pt x="306" y="1728"/>
                  </a:lnTo>
                  <a:lnTo>
                    <a:pt x="312" y="1728"/>
                  </a:lnTo>
                  <a:lnTo>
                    <a:pt x="314" y="1728"/>
                  </a:lnTo>
                  <a:lnTo>
                    <a:pt x="318" y="1726"/>
                  </a:lnTo>
                  <a:lnTo>
                    <a:pt x="326" y="1716"/>
                  </a:lnTo>
                  <a:lnTo>
                    <a:pt x="334" y="1696"/>
                  </a:lnTo>
                  <a:lnTo>
                    <a:pt x="342" y="1678"/>
                  </a:lnTo>
                  <a:lnTo>
                    <a:pt x="348" y="1668"/>
                  </a:lnTo>
                  <a:lnTo>
                    <a:pt x="350" y="1664"/>
                  </a:lnTo>
                  <a:lnTo>
                    <a:pt x="348" y="1656"/>
                  </a:lnTo>
                  <a:lnTo>
                    <a:pt x="346" y="1652"/>
                  </a:lnTo>
                  <a:lnTo>
                    <a:pt x="342" y="1650"/>
                  </a:lnTo>
                  <a:lnTo>
                    <a:pt x="332" y="1650"/>
                  </a:lnTo>
                  <a:lnTo>
                    <a:pt x="320" y="1650"/>
                  </a:lnTo>
                  <a:lnTo>
                    <a:pt x="302" y="1650"/>
                  </a:lnTo>
                  <a:lnTo>
                    <a:pt x="286" y="1650"/>
                  </a:lnTo>
                  <a:lnTo>
                    <a:pt x="274" y="1652"/>
                  </a:lnTo>
                  <a:lnTo>
                    <a:pt x="268" y="1656"/>
                  </a:lnTo>
                  <a:lnTo>
                    <a:pt x="262" y="1658"/>
                  </a:lnTo>
                  <a:lnTo>
                    <a:pt x="258" y="1658"/>
                  </a:lnTo>
                  <a:lnTo>
                    <a:pt x="258" y="1654"/>
                  </a:lnTo>
                  <a:lnTo>
                    <a:pt x="268" y="1644"/>
                  </a:lnTo>
                  <a:lnTo>
                    <a:pt x="270" y="1642"/>
                  </a:lnTo>
                  <a:lnTo>
                    <a:pt x="268" y="1642"/>
                  </a:lnTo>
                  <a:lnTo>
                    <a:pt x="264" y="1642"/>
                  </a:lnTo>
                  <a:lnTo>
                    <a:pt x="258" y="1642"/>
                  </a:lnTo>
                  <a:lnTo>
                    <a:pt x="260" y="1640"/>
                  </a:lnTo>
                  <a:lnTo>
                    <a:pt x="270" y="1632"/>
                  </a:lnTo>
                  <a:lnTo>
                    <a:pt x="284" y="1620"/>
                  </a:lnTo>
                  <a:lnTo>
                    <a:pt x="296" y="1608"/>
                  </a:lnTo>
                  <a:lnTo>
                    <a:pt x="300" y="1604"/>
                  </a:lnTo>
                  <a:lnTo>
                    <a:pt x="300" y="1600"/>
                  </a:lnTo>
                  <a:lnTo>
                    <a:pt x="298" y="1598"/>
                  </a:lnTo>
                  <a:lnTo>
                    <a:pt x="298" y="1596"/>
                  </a:lnTo>
                  <a:lnTo>
                    <a:pt x="300" y="1592"/>
                  </a:lnTo>
                  <a:lnTo>
                    <a:pt x="300" y="1590"/>
                  </a:lnTo>
                  <a:lnTo>
                    <a:pt x="292" y="1588"/>
                  </a:lnTo>
                  <a:lnTo>
                    <a:pt x="286" y="1588"/>
                  </a:lnTo>
                  <a:lnTo>
                    <a:pt x="284" y="1590"/>
                  </a:lnTo>
                  <a:lnTo>
                    <a:pt x="284" y="1592"/>
                  </a:lnTo>
                  <a:lnTo>
                    <a:pt x="280" y="1592"/>
                  </a:lnTo>
                  <a:lnTo>
                    <a:pt x="272" y="1592"/>
                  </a:lnTo>
                  <a:lnTo>
                    <a:pt x="262" y="1594"/>
                  </a:lnTo>
                  <a:lnTo>
                    <a:pt x="254" y="1596"/>
                  </a:lnTo>
                  <a:lnTo>
                    <a:pt x="246" y="1596"/>
                  </a:lnTo>
                  <a:lnTo>
                    <a:pt x="242" y="1594"/>
                  </a:lnTo>
                  <a:lnTo>
                    <a:pt x="238" y="1596"/>
                  </a:lnTo>
                  <a:lnTo>
                    <a:pt x="236" y="1596"/>
                  </a:lnTo>
                  <a:lnTo>
                    <a:pt x="232" y="1594"/>
                  </a:lnTo>
                  <a:lnTo>
                    <a:pt x="226" y="1592"/>
                  </a:lnTo>
                  <a:lnTo>
                    <a:pt x="222" y="1590"/>
                  </a:lnTo>
                  <a:lnTo>
                    <a:pt x="218" y="1594"/>
                  </a:lnTo>
                  <a:lnTo>
                    <a:pt x="218" y="1600"/>
                  </a:lnTo>
                  <a:lnTo>
                    <a:pt x="218" y="1602"/>
                  </a:lnTo>
                  <a:lnTo>
                    <a:pt x="218" y="1604"/>
                  </a:lnTo>
                  <a:lnTo>
                    <a:pt x="214" y="1606"/>
                  </a:lnTo>
                  <a:lnTo>
                    <a:pt x="212" y="1606"/>
                  </a:lnTo>
                  <a:lnTo>
                    <a:pt x="216" y="1612"/>
                  </a:lnTo>
                  <a:lnTo>
                    <a:pt x="218" y="1616"/>
                  </a:lnTo>
                  <a:lnTo>
                    <a:pt x="212" y="1616"/>
                  </a:lnTo>
                  <a:lnTo>
                    <a:pt x="206" y="1614"/>
                  </a:lnTo>
                  <a:lnTo>
                    <a:pt x="206" y="1618"/>
                  </a:lnTo>
                  <a:lnTo>
                    <a:pt x="210" y="1622"/>
                  </a:lnTo>
                  <a:lnTo>
                    <a:pt x="210" y="1624"/>
                  </a:lnTo>
                  <a:lnTo>
                    <a:pt x="210" y="1626"/>
                  </a:lnTo>
                  <a:lnTo>
                    <a:pt x="208" y="1626"/>
                  </a:lnTo>
                  <a:lnTo>
                    <a:pt x="204" y="1626"/>
                  </a:lnTo>
                  <a:lnTo>
                    <a:pt x="202" y="1626"/>
                  </a:lnTo>
                  <a:lnTo>
                    <a:pt x="204" y="1628"/>
                  </a:lnTo>
                  <a:lnTo>
                    <a:pt x="206" y="1632"/>
                  </a:lnTo>
                  <a:lnTo>
                    <a:pt x="206" y="1636"/>
                  </a:lnTo>
                  <a:lnTo>
                    <a:pt x="206" y="1638"/>
                  </a:lnTo>
                  <a:lnTo>
                    <a:pt x="202" y="1638"/>
                  </a:lnTo>
                  <a:lnTo>
                    <a:pt x="190" y="1638"/>
                  </a:lnTo>
                  <a:lnTo>
                    <a:pt x="188" y="1640"/>
                  </a:lnTo>
                  <a:lnTo>
                    <a:pt x="188" y="1646"/>
                  </a:lnTo>
                  <a:lnTo>
                    <a:pt x="190" y="1650"/>
                  </a:lnTo>
                  <a:lnTo>
                    <a:pt x="190" y="1654"/>
                  </a:lnTo>
                  <a:lnTo>
                    <a:pt x="188" y="1660"/>
                  </a:lnTo>
                  <a:lnTo>
                    <a:pt x="188" y="1668"/>
                  </a:lnTo>
                  <a:lnTo>
                    <a:pt x="188" y="1672"/>
                  </a:lnTo>
                  <a:lnTo>
                    <a:pt x="190" y="1674"/>
                  </a:lnTo>
                  <a:lnTo>
                    <a:pt x="194" y="1674"/>
                  </a:lnTo>
                  <a:lnTo>
                    <a:pt x="196" y="1676"/>
                  </a:lnTo>
                  <a:lnTo>
                    <a:pt x="194" y="1682"/>
                  </a:lnTo>
                  <a:lnTo>
                    <a:pt x="192" y="1686"/>
                  </a:lnTo>
                  <a:lnTo>
                    <a:pt x="190" y="1690"/>
                  </a:lnTo>
                  <a:lnTo>
                    <a:pt x="188" y="1690"/>
                  </a:lnTo>
                  <a:lnTo>
                    <a:pt x="190" y="1692"/>
                  </a:lnTo>
                  <a:lnTo>
                    <a:pt x="190" y="1694"/>
                  </a:lnTo>
                  <a:lnTo>
                    <a:pt x="190" y="1696"/>
                  </a:lnTo>
                  <a:lnTo>
                    <a:pt x="186" y="1698"/>
                  </a:lnTo>
                  <a:lnTo>
                    <a:pt x="184" y="1700"/>
                  </a:lnTo>
                  <a:lnTo>
                    <a:pt x="188" y="1702"/>
                  </a:lnTo>
                  <a:lnTo>
                    <a:pt x="188" y="1704"/>
                  </a:lnTo>
                  <a:lnTo>
                    <a:pt x="186" y="1706"/>
                  </a:lnTo>
                  <a:lnTo>
                    <a:pt x="182" y="1708"/>
                  </a:lnTo>
                  <a:lnTo>
                    <a:pt x="178" y="1708"/>
                  </a:lnTo>
                  <a:lnTo>
                    <a:pt x="174" y="1708"/>
                  </a:lnTo>
                  <a:lnTo>
                    <a:pt x="172" y="1710"/>
                  </a:lnTo>
                  <a:lnTo>
                    <a:pt x="172" y="1712"/>
                  </a:lnTo>
                  <a:lnTo>
                    <a:pt x="174" y="1714"/>
                  </a:lnTo>
                  <a:lnTo>
                    <a:pt x="182" y="1714"/>
                  </a:lnTo>
                  <a:lnTo>
                    <a:pt x="190" y="1712"/>
                  </a:lnTo>
                  <a:lnTo>
                    <a:pt x="192" y="1714"/>
                  </a:lnTo>
                  <a:lnTo>
                    <a:pt x="184" y="1716"/>
                  </a:lnTo>
                  <a:lnTo>
                    <a:pt x="180" y="1718"/>
                  </a:lnTo>
                  <a:lnTo>
                    <a:pt x="180" y="1720"/>
                  </a:lnTo>
                  <a:lnTo>
                    <a:pt x="184" y="1722"/>
                  </a:lnTo>
                  <a:lnTo>
                    <a:pt x="188" y="1722"/>
                  </a:lnTo>
                  <a:lnTo>
                    <a:pt x="190" y="1722"/>
                  </a:lnTo>
                  <a:lnTo>
                    <a:pt x="192" y="1724"/>
                  </a:lnTo>
                  <a:lnTo>
                    <a:pt x="196" y="1724"/>
                  </a:lnTo>
                  <a:lnTo>
                    <a:pt x="200" y="1720"/>
                  </a:lnTo>
                  <a:lnTo>
                    <a:pt x="208" y="1714"/>
                  </a:lnTo>
                  <a:lnTo>
                    <a:pt x="206" y="1720"/>
                  </a:lnTo>
                  <a:lnTo>
                    <a:pt x="202" y="1726"/>
                  </a:lnTo>
                  <a:lnTo>
                    <a:pt x="202" y="1730"/>
                  </a:lnTo>
                  <a:lnTo>
                    <a:pt x="202" y="1734"/>
                  </a:lnTo>
                  <a:lnTo>
                    <a:pt x="198" y="1738"/>
                  </a:lnTo>
                  <a:lnTo>
                    <a:pt x="196" y="1740"/>
                  </a:lnTo>
                  <a:lnTo>
                    <a:pt x="196" y="1744"/>
                  </a:lnTo>
                  <a:lnTo>
                    <a:pt x="198" y="1748"/>
                  </a:lnTo>
                  <a:lnTo>
                    <a:pt x="194" y="1754"/>
                  </a:lnTo>
                  <a:lnTo>
                    <a:pt x="192" y="1758"/>
                  </a:lnTo>
                  <a:lnTo>
                    <a:pt x="192" y="1762"/>
                  </a:lnTo>
                  <a:lnTo>
                    <a:pt x="194" y="1764"/>
                  </a:lnTo>
                  <a:lnTo>
                    <a:pt x="194" y="1768"/>
                  </a:lnTo>
                  <a:lnTo>
                    <a:pt x="194" y="1772"/>
                  </a:lnTo>
                  <a:lnTo>
                    <a:pt x="194" y="1774"/>
                  </a:lnTo>
                  <a:lnTo>
                    <a:pt x="200" y="1770"/>
                  </a:lnTo>
                  <a:lnTo>
                    <a:pt x="198" y="1774"/>
                  </a:lnTo>
                  <a:lnTo>
                    <a:pt x="194" y="1784"/>
                  </a:lnTo>
                  <a:lnTo>
                    <a:pt x="188" y="1794"/>
                  </a:lnTo>
                  <a:lnTo>
                    <a:pt x="188" y="1800"/>
                  </a:lnTo>
                  <a:lnTo>
                    <a:pt x="192" y="1802"/>
                  </a:lnTo>
                  <a:lnTo>
                    <a:pt x="194" y="1802"/>
                  </a:lnTo>
                  <a:lnTo>
                    <a:pt x="196" y="1800"/>
                  </a:lnTo>
                  <a:lnTo>
                    <a:pt x="198" y="1792"/>
                  </a:lnTo>
                  <a:lnTo>
                    <a:pt x="202" y="1780"/>
                  </a:lnTo>
                  <a:lnTo>
                    <a:pt x="204" y="1776"/>
                  </a:lnTo>
                  <a:lnTo>
                    <a:pt x="206" y="1772"/>
                  </a:lnTo>
                  <a:lnTo>
                    <a:pt x="208" y="1770"/>
                  </a:lnTo>
                  <a:lnTo>
                    <a:pt x="208" y="1768"/>
                  </a:lnTo>
                  <a:lnTo>
                    <a:pt x="204" y="1764"/>
                  </a:lnTo>
                  <a:lnTo>
                    <a:pt x="202" y="1760"/>
                  </a:lnTo>
                  <a:lnTo>
                    <a:pt x="204" y="1758"/>
                  </a:lnTo>
                  <a:lnTo>
                    <a:pt x="206" y="1756"/>
                  </a:lnTo>
                  <a:lnTo>
                    <a:pt x="210" y="1754"/>
                  </a:lnTo>
                  <a:lnTo>
                    <a:pt x="208" y="1756"/>
                  </a:lnTo>
                  <a:lnTo>
                    <a:pt x="208" y="1762"/>
                  </a:lnTo>
                  <a:lnTo>
                    <a:pt x="208" y="1764"/>
                  </a:lnTo>
                  <a:lnTo>
                    <a:pt x="210" y="1766"/>
                  </a:lnTo>
                  <a:lnTo>
                    <a:pt x="214" y="1766"/>
                  </a:lnTo>
                  <a:lnTo>
                    <a:pt x="216" y="1764"/>
                  </a:lnTo>
                  <a:lnTo>
                    <a:pt x="216" y="1762"/>
                  </a:lnTo>
                  <a:lnTo>
                    <a:pt x="220" y="1764"/>
                  </a:lnTo>
                  <a:lnTo>
                    <a:pt x="222" y="1764"/>
                  </a:lnTo>
                  <a:lnTo>
                    <a:pt x="224" y="1758"/>
                  </a:lnTo>
                  <a:lnTo>
                    <a:pt x="224" y="1756"/>
                  </a:lnTo>
                  <a:lnTo>
                    <a:pt x="228" y="1756"/>
                  </a:lnTo>
                  <a:lnTo>
                    <a:pt x="232" y="1758"/>
                  </a:lnTo>
                  <a:lnTo>
                    <a:pt x="238" y="1762"/>
                  </a:lnTo>
                  <a:lnTo>
                    <a:pt x="230" y="1764"/>
                  </a:lnTo>
                  <a:lnTo>
                    <a:pt x="224" y="1766"/>
                  </a:lnTo>
                  <a:lnTo>
                    <a:pt x="224" y="1768"/>
                  </a:lnTo>
                  <a:lnTo>
                    <a:pt x="224" y="1772"/>
                  </a:lnTo>
                  <a:lnTo>
                    <a:pt x="230" y="1780"/>
                  </a:lnTo>
                  <a:lnTo>
                    <a:pt x="234" y="1786"/>
                  </a:lnTo>
                  <a:lnTo>
                    <a:pt x="234" y="1790"/>
                  </a:lnTo>
                  <a:lnTo>
                    <a:pt x="234" y="1794"/>
                  </a:lnTo>
                  <a:lnTo>
                    <a:pt x="230" y="1798"/>
                  </a:lnTo>
                  <a:lnTo>
                    <a:pt x="224" y="1806"/>
                  </a:lnTo>
                  <a:lnTo>
                    <a:pt x="222" y="1810"/>
                  </a:lnTo>
                  <a:lnTo>
                    <a:pt x="220" y="1816"/>
                  </a:lnTo>
                  <a:lnTo>
                    <a:pt x="222" y="1822"/>
                  </a:lnTo>
                  <a:lnTo>
                    <a:pt x="220" y="1822"/>
                  </a:lnTo>
                  <a:lnTo>
                    <a:pt x="216" y="1818"/>
                  </a:lnTo>
                  <a:lnTo>
                    <a:pt x="214" y="1820"/>
                  </a:lnTo>
                  <a:lnTo>
                    <a:pt x="214" y="1822"/>
                  </a:lnTo>
                  <a:lnTo>
                    <a:pt x="214" y="1826"/>
                  </a:lnTo>
                  <a:lnTo>
                    <a:pt x="220" y="1834"/>
                  </a:lnTo>
                  <a:lnTo>
                    <a:pt x="224" y="1840"/>
                  </a:lnTo>
                  <a:lnTo>
                    <a:pt x="224" y="1838"/>
                  </a:lnTo>
                  <a:lnTo>
                    <a:pt x="224" y="1836"/>
                  </a:lnTo>
                  <a:lnTo>
                    <a:pt x="222" y="1830"/>
                  </a:lnTo>
                  <a:lnTo>
                    <a:pt x="224" y="1828"/>
                  </a:lnTo>
                  <a:lnTo>
                    <a:pt x="228" y="1828"/>
                  </a:lnTo>
                  <a:lnTo>
                    <a:pt x="234" y="1832"/>
                  </a:lnTo>
                  <a:lnTo>
                    <a:pt x="240" y="1838"/>
                  </a:lnTo>
                  <a:lnTo>
                    <a:pt x="244" y="1840"/>
                  </a:lnTo>
                  <a:lnTo>
                    <a:pt x="246" y="1838"/>
                  </a:lnTo>
                  <a:lnTo>
                    <a:pt x="246" y="1834"/>
                  </a:lnTo>
                  <a:lnTo>
                    <a:pt x="246" y="1828"/>
                  </a:lnTo>
                  <a:lnTo>
                    <a:pt x="246" y="1826"/>
                  </a:lnTo>
                  <a:lnTo>
                    <a:pt x="246" y="1828"/>
                  </a:lnTo>
                  <a:lnTo>
                    <a:pt x="252" y="1830"/>
                  </a:lnTo>
                  <a:lnTo>
                    <a:pt x="260" y="1834"/>
                  </a:lnTo>
                  <a:lnTo>
                    <a:pt x="264" y="1834"/>
                  </a:lnTo>
                  <a:lnTo>
                    <a:pt x="266" y="1830"/>
                  </a:lnTo>
                  <a:lnTo>
                    <a:pt x="270" y="1826"/>
                  </a:lnTo>
                  <a:lnTo>
                    <a:pt x="274" y="1826"/>
                  </a:lnTo>
                  <a:lnTo>
                    <a:pt x="276" y="1828"/>
                  </a:lnTo>
                  <a:lnTo>
                    <a:pt x="278" y="1824"/>
                  </a:lnTo>
                  <a:lnTo>
                    <a:pt x="282" y="1822"/>
                  </a:lnTo>
                  <a:lnTo>
                    <a:pt x="286" y="1820"/>
                  </a:lnTo>
                  <a:lnTo>
                    <a:pt x="292" y="1820"/>
                  </a:lnTo>
                  <a:lnTo>
                    <a:pt x="292" y="1822"/>
                  </a:lnTo>
                  <a:lnTo>
                    <a:pt x="288" y="1826"/>
                  </a:lnTo>
                  <a:lnTo>
                    <a:pt x="280" y="1838"/>
                  </a:lnTo>
                  <a:lnTo>
                    <a:pt x="276" y="1844"/>
                  </a:lnTo>
                  <a:lnTo>
                    <a:pt x="276" y="1850"/>
                  </a:lnTo>
                  <a:lnTo>
                    <a:pt x="276" y="1854"/>
                  </a:lnTo>
                  <a:lnTo>
                    <a:pt x="278" y="1858"/>
                  </a:lnTo>
                  <a:lnTo>
                    <a:pt x="286" y="1866"/>
                  </a:lnTo>
                  <a:lnTo>
                    <a:pt x="292" y="1872"/>
                  </a:lnTo>
                  <a:lnTo>
                    <a:pt x="294" y="1876"/>
                  </a:lnTo>
                  <a:lnTo>
                    <a:pt x="296" y="1874"/>
                  </a:lnTo>
                  <a:lnTo>
                    <a:pt x="300" y="1872"/>
                  </a:lnTo>
                  <a:lnTo>
                    <a:pt x="302" y="1870"/>
                  </a:lnTo>
                  <a:lnTo>
                    <a:pt x="304" y="1870"/>
                  </a:lnTo>
                  <a:lnTo>
                    <a:pt x="308" y="1870"/>
                  </a:lnTo>
                  <a:lnTo>
                    <a:pt x="308" y="1872"/>
                  </a:lnTo>
                  <a:lnTo>
                    <a:pt x="308" y="1874"/>
                  </a:lnTo>
                  <a:lnTo>
                    <a:pt x="306" y="1878"/>
                  </a:lnTo>
                  <a:lnTo>
                    <a:pt x="306" y="1880"/>
                  </a:lnTo>
                  <a:lnTo>
                    <a:pt x="306" y="1882"/>
                  </a:lnTo>
                  <a:lnTo>
                    <a:pt x="308" y="1882"/>
                  </a:lnTo>
                  <a:lnTo>
                    <a:pt x="306" y="1884"/>
                  </a:lnTo>
                  <a:lnTo>
                    <a:pt x="300" y="1888"/>
                  </a:lnTo>
                  <a:lnTo>
                    <a:pt x="298" y="1890"/>
                  </a:lnTo>
                  <a:lnTo>
                    <a:pt x="298" y="1892"/>
                  </a:lnTo>
                  <a:lnTo>
                    <a:pt x="298" y="1894"/>
                  </a:lnTo>
                  <a:lnTo>
                    <a:pt x="302" y="1896"/>
                  </a:lnTo>
                  <a:lnTo>
                    <a:pt x="304" y="1898"/>
                  </a:lnTo>
                  <a:lnTo>
                    <a:pt x="302" y="1900"/>
                  </a:lnTo>
                  <a:lnTo>
                    <a:pt x="300" y="1902"/>
                  </a:lnTo>
                  <a:lnTo>
                    <a:pt x="300" y="1906"/>
                  </a:lnTo>
                  <a:lnTo>
                    <a:pt x="300" y="1910"/>
                  </a:lnTo>
                  <a:lnTo>
                    <a:pt x="302" y="1916"/>
                  </a:lnTo>
                  <a:lnTo>
                    <a:pt x="308" y="1924"/>
                  </a:lnTo>
                  <a:lnTo>
                    <a:pt x="304" y="1922"/>
                  </a:lnTo>
                  <a:lnTo>
                    <a:pt x="300" y="1918"/>
                  </a:lnTo>
                  <a:lnTo>
                    <a:pt x="296" y="1916"/>
                  </a:lnTo>
                  <a:lnTo>
                    <a:pt x="294" y="1918"/>
                  </a:lnTo>
                  <a:lnTo>
                    <a:pt x="296" y="1922"/>
                  </a:lnTo>
                  <a:lnTo>
                    <a:pt x="298" y="1926"/>
                  </a:lnTo>
                  <a:lnTo>
                    <a:pt x="294" y="1924"/>
                  </a:lnTo>
                  <a:lnTo>
                    <a:pt x="290" y="1922"/>
                  </a:lnTo>
                  <a:lnTo>
                    <a:pt x="286" y="1922"/>
                  </a:lnTo>
                  <a:lnTo>
                    <a:pt x="282" y="1922"/>
                  </a:lnTo>
                  <a:lnTo>
                    <a:pt x="276" y="1924"/>
                  </a:lnTo>
                  <a:lnTo>
                    <a:pt x="272" y="1924"/>
                  </a:lnTo>
                  <a:lnTo>
                    <a:pt x="270" y="1922"/>
                  </a:lnTo>
                  <a:lnTo>
                    <a:pt x="266" y="1924"/>
                  </a:lnTo>
                  <a:lnTo>
                    <a:pt x="264" y="1926"/>
                  </a:lnTo>
                  <a:lnTo>
                    <a:pt x="260" y="1926"/>
                  </a:lnTo>
                  <a:lnTo>
                    <a:pt x="256" y="1928"/>
                  </a:lnTo>
                  <a:lnTo>
                    <a:pt x="252" y="1932"/>
                  </a:lnTo>
                  <a:lnTo>
                    <a:pt x="246" y="1940"/>
                  </a:lnTo>
                  <a:lnTo>
                    <a:pt x="240" y="1944"/>
                  </a:lnTo>
                  <a:lnTo>
                    <a:pt x="236" y="1946"/>
                  </a:lnTo>
                  <a:lnTo>
                    <a:pt x="232" y="1950"/>
                  </a:lnTo>
                  <a:lnTo>
                    <a:pt x="230" y="1956"/>
                  </a:lnTo>
                  <a:lnTo>
                    <a:pt x="234" y="1954"/>
                  </a:lnTo>
                  <a:lnTo>
                    <a:pt x="238" y="1954"/>
                  </a:lnTo>
                  <a:lnTo>
                    <a:pt x="240" y="1954"/>
                  </a:lnTo>
                  <a:lnTo>
                    <a:pt x="244" y="1952"/>
                  </a:lnTo>
                  <a:lnTo>
                    <a:pt x="252" y="1948"/>
                  </a:lnTo>
                  <a:lnTo>
                    <a:pt x="256" y="1946"/>
                  </a:lnTo>
                  <a:lnTo>
                    <a:pt x="258" y="1946"/>
                  </a:lnTo>
                  <a:lnTo>
                    <a:pt x="256" y="1948"/>
                  </a:lnTo>
                  <a:lnTo>
                    <a:pt x="256" y="1954"/>
                  </a:lnTo>
                  <a:lnTo>
                    <a:pt x="258" y="1954"/>
                  </a:lnTo>
                  <a:lnTo>
                    <a:pt x="260" y="1956"/>
                  </a:lnTo>
                  <a:lnTo>
                    <a:pt x="258" y="1960"/>
                  </a:lnTo>
                  <a:lnTo>
                    <a:pt x="256" y="1964"/>
                  </a:lnTo>
                  <a:lnTo>
                    <a:pt x="256" y="1968"/>
                  </a:lnTo>
                  <a:lnTo>
                    <a:pt x="258" y="1974"/>
                  </a:lnTo>
                  <a:lnTo>
                    <a:pt x="258" y="1978"/>
                  </a:lnTo>
                  <a:lnTo>
                    <a:pt x="256" y="1982"/>
                  </a:lnTo>
                  <a:lnTo>
                    <a:pt x="252" y="1986"/>
                  </a:lnTo>
                  <a:lnTo>
                    <a:pt x="246" y="1990"/>
                  </a:lnTo>
                  <a:lnTo>
                    <a:pt x="232" y="1998"/>
                  </a:lnTo>
                  <a:lnTo>
                    <a:pt x="222" y="2000"/>
                  </a:lnTo>
                  <a:lnTo>
                    <a:pt x="216" y="2000"/>
                  </a:lnTo>
                  <a:lnTo>
                    <a:pt x="210" y="2006"/>
                  </a:lnTo>
                  <a:lnTo>
                    <a:pt x="208" y="2008"/>
                  </a:lnTo>
                  <a:lnTo>
                    <a:pt x="208" y="2010"/>
                  </a:lnTo>
                  <a:lnTo>
                    <a:pt x="212" y="2012"/>
                  </a:lnTo>
                  <a:lnTo>
                    <a:pt x="216" y="2012"/>
                  </a:lnTo>
                  <a:lnTo>
                    <a:pt x="216" y="2014"/>
                  </a:lnTo>
                  <a:lnTo>
                    <a:pt x="214" y="2016"/>
                  </a:lnTo>
                  <a:lnTo>
                    <a:pt x="214" y="2020"/>
                  </a:lnTo>
                  <a:lnTo>
                    <a:pt x="216" y="2024"/>
                  </a:lnTo>
                  <a:lnTo>
                    <a:pt x="224" y="2024"/>
                  </a:lnTo>
                  <a:lnTo>
                    <a:pt x="232" y="2022"/>
                  </a:lnTo>
                  <a:lnTo>
                    <a:pt x="240" y="2018"/>
                  </a:lnTo>
                  <a:lnTo>
                    <a:pt x="246" y="2018"/>
                  </a:lnTo>
                  <a:lnTo>
                    <a:pt x="250" y="2022"/>
                  </a:lnTo>
                  <a:lnTo>
                    <a:pt x="250" y="2026"/>
                  </a:lnTo>
                  <a:lnTo>
                    <a:pt x="248" y="2028"/>
                  </a:lnTo>
                  <a:lnTo>
                    <a:pt x="250" y="2030"/>
                  </a:lnTo>
                  <a:lnTo>
                    <a:pt x="256" y="2028"/>
                  </a:lnTo>
                  <a:lnTo>
                    <a:pt x="260" y="2028"/>
                  </a:lnTo>
                  <a:lnTo>
                    <a:pt x="264" y="2028"/>
                  </a:lnTo>
                  <a:lnTo>
                    <a:pt x="270" y="2030"/>
                  </a:lnTo>
                  <a:lnTo>
                    <a:pt x="274" y="2034"/>
                  </a:lnTo>
                  <a:lnTo>
                    <a:pt x="280" y="2038"/>
                  </a:lnTo>
                  <a:lnTo>
                    <a:pt x="284" y="2040"/>
                  </a:lnTo>
                  <a:lnTo>
                    <a:pt x="288" y="2040"/>
                  </a:lnTo>
                  <a:lnTo>
                    <a:pt x="292" y="2038"/>
                  </a:lnTo>
                  <a:lnTo>
                    <a:pt x="298" y="2032"/>
                  </a:lnTo>
                  <a:lnTo>
                    <a:pt x="302" y="2030"/>
                  </a:lnTo>
                  <a:lnTo>
                    <a:pt x="304" y="2028"/>
                  </a:lnTo>
                  <a:lnTo>
                    <a:pt x="310" y="2026"/>
                  </a:lnTo>
                  <a:lnTo>
                    <a:pt x="314" y="2024"/>
                  </a:lnTo>
                  <a:lnTo>
                    <a:pt x="320" y="2020"/>
                  </a:lnTo>
                  <a:lnTo>
                    <a:pt x="326" y="2016"/>
                  </a:lnTo>
                  <a:lnTo>
                    <a:pt x="322" y="2022"/>
                  </a:lnTo>
                  <a:lnTo>
                    <a:pt x="318" y="2026"/>
                  </a:lnTo>
                  <a:lnTo>
                    <a:pt x="312" y="2032"/>
                  </a:lnTo>
                  <a:lnTo>
                    <a:pt x="306" y="2036"/>
                  </a:lnTo>
                  <a:lnTo>
                    <a:pt x="304" y="2044"/>
                  </a:lnTo>
                  <a:lnTo>
                    <a:pt x="302" y="2048"/>
                  </a:lnTo>
                  <a:lnTo>
                    <a:pt x="294" y="2050"/>
                  </a:lnTo>
                  <a:lnTo>
                    <a:pt x="284" y="2050"/>
                  </a:lnTo>
                  <a:lnTo>
                    <a:pt x="280" y="2050"/>
                  </a:lnTo>
                  <a:lnTo>
                    <a:pt x="274" y="2048"/>
                  </a:lnTo>
                  <a:lnTo>
                    <a:pt x="262" y="2048"/>
                  </a:lnTo>
                  <a:lnTo>
                    <a:pt x="256" y="2048"/>
                  </a:lnTo>
                  <a:lnTo>
                    <a:pt x="252" y="2050"/>
                  </a:lnTo>
                  <a:lnTo>
                    <a:pt x="252" y="2052"/>
                  </a:lnTo>
                  <a:lnTo>
                    <a:pt x="252" y="2054"/>
                  </a:lnTo>
                  <a:lnTo>
                    <a:pt x="252" y="2058"/>
                  </a:lnTo>
                  <a:lnTo>
                    <a:pt x="250" y="2058"/>
                  </a:lnTo>
                  <a:lnTo>
                    <a:pt x="246" y="2060"/>
                  </a:lnTo>
                  <a:lnTo>
                    <a:pt x="242" y="2060"/>
                  </a:lnTo>
                  <a:lnTo>
                    <a:pt x="238" y="2062"/>
                  </a:lnTo>
                  <a:lnTo>
                    <a:pt x="238" y="2066"/>
                  </a:lnTo>
                  <a:lnTo>
                    <a:pt x="238" y="2070"/>
                  </a:lnTo>
                  <a:lnTo>
                    <a:pt x="238" y="2074"/>
                  </a:lnTo>
                  <a:lnTo>
                    <a:pt x="236" y="2076"/>
                  </a:lnTo>
                  <a:lnTo>
                    <a:pt x="232" y="2078"/>
                  </a:lnTo>
                  <a:lnTo>
                    <a:pt x="230" y="2082"/>
                  </a:lnTo>
                  <a:lnTo>
                    <a:pt x="230" y="2084"/>
                  </a:lnTo>
                  <a:lnTo>
                    <a:pt x="226" y="2086"/>
                  </a:lnTo>
                  <a:lnTo>
                    <a:pt x="220" y="2092"/>
                  </a:lnTo>
                  <a:lnTo>
                    <a:pt x="214" y="2100"/>
                  </a:lnTo>
                  <a:lnTo>
                    <a:pt x="210" y="2106"/>
                  </a:lnTo>
                  <a:lnTo>
                    <a:pt x="206" y="2106"/>
                  </a:lnTo>
                  <a:lnTo>
                    <a:pt x="202" y="2108"/>
                  </a:lnTo>
                  <a:lnTo>
                    <a:pt x="198" y="2108"/>
                  </a:lnTo>
                  <a:lnTo>
                    <a:pt x="194" y="2108"/>
                  </a:lnTo>
                  <a:lnTo>
                    <a:pt x="192" y="2112"/>
                  </a:lnTo>
                  <a:lnTo>
                    <a:pt x="192" y="2114"/>
                  </a:lnTo>
                  <a:lnTo>
                    <a:pt x="192" y="2118"/>
                  </a:lnTo>
                  <a:lnTo>
                    <a:pt x="194" y="2118"/>
                  </a:lnTo>
                  <a:lnTo>
                    <a:pt x="196" y="2118"/>
                  </a:lnTo>
                  <a:lnTo>
                    <a:pt x="200" y="2116"/>
                  </a:lnTo>
                  <a:lnTo>
                    <a:pt x="202" y="2116"/>
                  </a:lnTo>
                  <a:lnTo>
                    <a:pt x="206" y="2118"/>
                  </a:lnTo>
                  <a:lnTo>
                    <a:pt x="210" y="2122"/>
                  </a:lnTo>
                  <a:lnTo>
                    <a:pt x="212" y="2122"/>
                  </a:lnTo>
                  <a:lnTo>
                    <a:pt x="214" y="2122"/>
                  </a:lnTo>
                  <a:lnTo>
                    <a:pt x="216" y="2120"/>
                  </a:lnTo>
                  <a:lnTo>
                    <a:pt x="216" y="2118"/>
                  </a:lnTo>
                  <a:lnTo>
                    <a:pt x="218" y="2116"/>
                  </a:lnTo>
                  <a:lnTo>
                    <a:pt x="222" y="2112"/>
                  </a:lnTo>
                  <a:lnTo>
                    <a:pt x="226" y="2110"/>
                  </a:lnTo>
                  <a:lnTo>
                    <a:pt x="230" y="2106"/>
                  </a:lnTo>
                  <a:lnTo>
                    <a:pt x="234" y="2102"/>
                  </a:lnTo>
                  <a:lnTo>
                    <a:pt x="244" y="2100"/>
                  </a:lnTo>
                  <a:lnTo>
                    <a:pt x="252" y="2100"/>
                  </a:lnTo>
                  <a:lnTo>
                    <a:pt x="258" y="2102"/>
                  </a:lnTo>
                  <a:lnTo>
                    <a:pt x="270" y="2108"/>
                  </a:lnTo>
                  <a:lnTo>
                    <a:pt x="274" y="2110"/>
                  </a:lnTo>
                  <a:lnTo>
                    <a:pt x="276" y="2108"/>
                  </a:lnTo>
                  <a:lnTo>
                    <a:pt x="280" y="2098"/>
                  </a:lnTo>
                  <a:lnTo>
                    <a:pt x="282" y="2088"/>
                  </a:lnTo>
                  <a:lnTo>
                    <a:pt x="284" y="2086"/>
                  </a:lnTo>
                  <a:lnTo>
                    <a:pt x="286" y="2084"/>
                  </a:lnTo>
                  <a:lnTo>
                    <a:pt x="288" y="2086"/>
                  </a:lnTo>
                  <a:lnTo>
                    <a:pt x="290" y="2084"/>
                  </a:lnTo>
                  <a:lnTo>
                    <a:pt x="298" y="2080"/>
                  </a:lnTo>
                  <a:lnTo>
                    <a:pt x="302" y="2078"/>
                  </a:lnTo>
                  <a:lnTo>
                    <a:pt x="306" y="2078"/>
                  </a:lnTo>
                  <a:lnTo>
                    <a:pt x="312" y="2080"/>
                  </a:lnTo>
                  <a:lnTo>
                    <a:pt x="316" y="2084"/>
                  </a:lnTo>
                  <a:lnTo>
                    <a:pt x="322" y="2088"/>
                  </a:lnTo>
                  <a:lnTo>
                    <a:pt x="324" y="2088"/>
                  </a:lnTo>
                  <a:lnTo>
                    <a:pt x="328" y="2086"/>
                  </a:lnTo>
                  <a:lnTo>
                    <a:pt x="330" y="2086"/>
                  </a:lnTo>
                  <a:lnTo>
                    <a:pt x="334" y="2086"/>
                  </a:lnTo>
                  <a:lnTo>
                    <a:pt x="342" y="2086"/>
                  </a:lnTo>
                  <a:lnTo>
                    <a:pt x="344" y="2084"/>
                  </a:lnTo>
                  <a:lnTo>
                    <a:pt x="346" y="2082"/>
                  </a:lnTo>
                  <a:lnTo>
                    <a:pt x="356" y="2078"/>
                  </a:lnTo>
                  <a:lnTo>
                    <a:pt x="366" y="2076"/>
                  </a:lnTo>
                  <a:lnTo>
                    <a:pt x="368" y="2074"/>
                  </a:lnTo>
                  <a:lnTo>
                    <a:pt x="368" y="2072"/>
                  </a:lnTo>
                  <a:lnTo>
                    <a:pt x="374" y="2074"/>
                  </a:lnTo>
                  <a:lnTo>
                    <a:pt x="380" y="2076"/>
                  </a:lnTo>
                  <a:lnTo>
                    <a:pt x="382" y="2076"/>
                  </a:lnTo>
                  <a:lnTo>
                    <a:pt x="384" y="2074"/>
                  </a:lnTo>
                  <a:lnTo>
                    <a:pt x="386" y="2076"/>
                  </a:lnTo>
                  <a:lnTo>
                    <a:pt x="388" y="2078"/>
                  </a:lnTo>
                  <a:lnTo>
                    <a:pt x="392" y="2078"/>
                  </a:lnTo>
                  <a:lnTo>
                    <a:pt x="400" y="2074"/>
                  </a:lnTo>
                  <a:lnTo>
                    <a:pt x="410" y="2072"/>
                  </a:lnTo>
                  <a:lnTo>
                    <a:pt x="416" y="2074"/>
                  </a:lnTo>
                  <a:lnTo>
                    <a:pt x="422" y="2074"/>
                  </a:lnTo>
                  <a:lnTo>
                    <a:pt x="428" y="2076"/>
                  </a:lnTo>
                  <a:lnTo>
                    <a:pt x="432" y="2076"/>
                  </a:lnTo>
                  <a:lnTo>
                    <a:pt x="440" y="2074"/>
                  </a:lnTo>
                  <a:lnTo>
                    <a:pt x="448" y="2070"/>
                  </a:lnTo>
                  <a:lnTo>
                    <a:pt x="456" y="2068"/>
                  </a:lnTo>
                  <a:lnTo>
                    <a:pt x="460" y="2068"/>
                  </a:lnTo>
                  <a:lnTo>
                    <a:pt x="462" y="2064"/>
                  </a:lnTo>
                  <a:lnTo>
                    <a:pt x="464" y="2060"/>
                  </a:lnTo>
                  <a:lnTo>
                    <a:pt x="470" y="2056"/>
                  </a:lnTo>
                  <a:lnTo>
                    <a:pt x="478" y="2052"/>
                  </a:lnTo>
                  <a:lnTo>
                    <a:pt x="480" y="2048"/>
                  </a:lnTo>
                  <a:lnTo>
                    <a:pt x="480" y="2044"/>
                  </a:lnTo>
                  <a:lnTo>
                    <a:pt x="480" y="2040"/>
                  </a:lnTo>
                  <a:lnTo>
                    <a:pt x="480" y="2038"/>
                  </a:lnTo>
                  <a:lnTo>
                    <a:pt x="478" y="2038"/>
                  </a:lnTo>
                  <a:lnTo>
                    <a:pt x="472" y="2038"/>
                  </a:lnTo>
                  <a:lnTo>
                    <a:pt x="462" y="2040"/>
                  </a:lnTo>
                  <a:lnTo>
                    <a:pt x="456" y="2040"/>
                  </a:lnTo>
                  <a:lnTo>
                    <a:pt x="450" y="2038"/>
                  </a:lnTo>
                  <a:lnTo>
                    <a:pt x="448" y="2036"/>
                  </a:lnTo>
                  <a:lnTo>
                    <a:pt x="450" y="2036"/>
                  </a:lnTo>
                  <a:lnTo>
                    <a:pt x="446" y="2034"/>
                  </a:lnTo>
                  <a:lnTo>
                    <a:pt x="444" y="2032"/>
                  </a:lnTo>
                  <a:lnTo>
                    <a:pt x="448" y="2030"/>
                  </a:lnTo>
                  <a:lnTo>
                    <a:pt x="456" y="2030"/>
                  </a:lnTo>
                  <a:lnTo>
                    <a:pt x="458" y="2028"/>
                  </a:lnTo>
                  <a:lnTo>
                    <a:pt x="460" y="2026"/>
                  </a:lnTo>
                  <a:lnTo>
                    <a:pt x="460" y="2020"/>
                  </a:lnTo>
                  <a:lnTo>
                    <a:pt x="458" y="2020"/>
                  </a:lnTo>
                  <a:lnTo>
                    <a:pt x="456" y="2020"/>
                  </a:lnTo>
                  <a:lnTo>
                    <a:pt x="458" y="2016"/>
                  </a:lnTo>
                  <a:lnTo>
                    <a:pt x="462" y="2014"/>
                  </a:lnTo>
                  <a:lnTo>
                    <a:pt x="464" y="2014"/>
                  </a:lnTo>
                  <a:lnTo>
                    <a:pt x="472" y="2014"/>
                  </a:lnTo>
                  <a:lnTo>
                    <a:pt x="476" y="2014"/>
                  </a:lnTo>
                  <a:lnTo>
                    <a:pt x="476" y="2012"/>
                  </a:lnTo>
                  <a:lnTo>
                    <a:pt x="474" y="2010"/>
                  </a:lnTo>
                  <a:lnTo>
                    <a:pt x="474" y="2008"/>
                  </a:lnTo>
                  <a:lnTo>
                    <a:pt x="474" y="2006"/>
                  </a:lnTo>
                  <a:lnTo>
                    <a:pt x="482" y="2000"/>
                  </a:lnTo>
                  <a:lnTo>
                    <a:pt x="486" y="1996"/>
                  </a:lnTo>
                  <a:lnTo>
                    <a:pt x="490" y="1990"/>
                  </a:lnTo>
                  <a:lnTo>
                    <a:pt x="494" y="1982"/>
                  </a:lnTo>
                  <a:lnTo>
                    <a:pt x="494" y="1970"/>
                  </a:lnTo>
                  <a:close/>
                  <a:moveTo>
                    <a:pt x="662" y="1344"/>
                  </a:moveTo>
                  <a:lnTo>
                    <a:pt x="662" y="1344"/>
                  </a:lnTo>
                  <a:lnTo>
                    <a:pt x="660" y="1344"/>
                  </a:lnTo>
                  <a:lnTo>
                    <a:pt x="656" y="1346"/>
                  </a:lnTo>
                  <a:lnTo>
                    <a:pt x="656" y="1350"/>
                  </a:lnTo>
                  <a:lnTo>
                    <a:pt x="656" y="1354"/>
                  </a:lnTo>
                  <a:lnTo>
                    <a:pt x="660" y="1354"/>
                  </a:lnTo>
                  <a:lnTo>
                    <a:pt x="662" y="1352"/>
                  </a:lnTo>
                  <a:lnTo>
                    <a:pt x="664" y="1348"/>
                  </a:lnTo>
                  <a:lnTo>
                    <a:pt x="664" y="1346"/>
                  </a:lnTo>
                  <a:lnTo>
                    <a:pt x="662" y="1344"/>
                  </a:lnTo>
                  <a:close/>
                  <a:moveTo>
                    <a:pt x="652" y="1354"/>
                  </a:moveTo>
                  <a:lnTo>
                    <a:pt x="652" y="1354"/>
                  </a:lnTo>
                  <a:lnTo>
                    <a:pt x="650" y="1352"/>
                  </a:lnTo>
                  <a:lnTo>
                    <a:pt x="648" y="1352"/>
                  </a:lnTo>
                  <a:lnTo>
                    <a:pt x="646" y="1352"/>
                  </a:lnTo>
                  <a:lnTo>
                    <a:pt x="644" y="1356"/>
                  </a:lnTo>
                  <a:lnTo>
                    <a:pt x="646" y="1358"/>
                  </a:lnTo>
                  <a:lnTo>
                    <a:pt x="648" y="1358"/>
                  </a:lnTo>
                  <a:lnTo>
                    <a:pt x="652" y="1356"/>
                  </a:lnTo>
                  <a:lnTo>
                    <a:pt x="652" y="1354"/>
                  </a:lnTo>
                  <a:close/>
                  <a:moveTo>
                    <a:pt x="150" y="1398"/>
                  </a:moveTo>
                  <a:lnTo>
                    <a:pt x="150" y="1398"/>
                  </a:lnTo>
                  <a:lnTo>
                    <a:pt x="148" y="1396"/>
                  </a:lnTo>
                  <a:lnTo>
                    <a:pt x="146" y="1394"/>
                  </a:lnTo>
                  <a:lnTo>
                    <a:pt x="146" y="1396"/>
                  </a:lnTo>
                  <a:lnTo>
                    <a:pt x="144" y="1398"/>
                  </a:lnTo>
                  <a:lnTo>
                    <a:pt x="146" y="1402"/>
                  </a:lnTo>
                  <a:lnTo>
                    <a:pt x="152" y="1410"/>
                  </a:lnTo>
                  <a:lnTo>
                    <a:pt x="154" y="1412"/>
                  </a:lnTo>
                  <a:lnTo>
                    <a:pt x="156" y="1412"/>
                  </a:lnTo>
                  <a:lnTo>
                    <a:pt x="158" y="1412"/>
                  </a:lnTo>
                  <a:lnTo>
                    <a:pt x="156" y="1410"/>
                  </a:lnTo>
                  <a:lnTo>
                    <a:pt x="154" y="1404"/>
                  </a:lnTo>
                  <a:lnTo>
                    <a:pt x="154" y="1400"/>
                  </a:lnTo>
                  <a:lnTo>
                    <a:pt x="150" y="1398"/>
                  </a:lnTo>
                  <a:close/>
                  <a:moveTo>
                    <a:pt x="732" y="1304"/>
                  </a:moveTo>
                  <a:lnTo>
                    <a:pt x="732" y="1304"/>
                  </a:lnTo>
                  <a:lnTo>
                    <a:pt x="734" y="1302"/>
                  </a:lnTo>
                  <a:lnTo>
                    <a:pt x="732" y="1300"/>
                  </a:lnTo>
                  <a:lnTo>
                    <a:pt x="730" y="1298"/>
                  </a:lnTo>
                  <a:lnTo>
                    <a:pt x="728" y="1300"/>
                  </a:lnTo>
                  <a:lnTo>
                    <a:pt x="726" y="1302"/>
                  </a:lnTo>
                  <a:lnTo>
                    <a:pt x="724" y="1302"/>
                  </a:lnTo>
                  <a:lnTo>
                    <a:pt x="722" y="1300"/>
                  </a:lnTo>
                  <a:lnTo>
                    <a:pt x="720" y="1302"/>
                  </a:lnTo>
                  <a:lnTo>
                    <a:pt x="720" y="1304"/>
                  </a:lnTo>
                  <a:lnTo>
                    <a:pt x="724" y="1306"/>
                  </a:lnTo>
                  <a:lnTo>
                    <a:pt x="732" y="1304"/>
                  </a:lnTo>
                  <a:close/>
                  <a:moveTo>
                    <a:pt x="618" y="1384"/>
                  </a:moveTo>
                  <a:lnTo>
                    <a:pt x="618" y="1384"/>
                  </a:lnTo>
                  <a:lnTo>
                    <a:pt x="622" y="1384"/>
                  </a:lnTo>
                  <a:lnTo>
                    <a:pt x="626" y="1382"/>
                  </a:lnTo>
                  <a:lnTo>
                    <a:pt x="628" y="1380"/>
                  </a:lnTo>
                  <a:lnTo>
                    <a:pt x="628" y="1378"/>
                  </a:lnTo>
                  <a:lnTo>
                    <a:pt x="622" y="1378"/>
                  </a:lnTo>
                  <a:lnTo>
                    <a:pt x="618" y="1378"/>
                  </a:lnTo>
                  <a:lnTo>
                    <a:pt x="616" y="1380"/>
                  </a:lnTo>
                  <a:lnTo>
                    <a:pt x="618" y="1384"/>
                  </a:lnTo>
                  <a:close/>
                  <a:moveTo>
                    <a:pt x="620" y="1456"/>
                  </a:moveTo>
                  <a:lnTo>
                    <a:pt x="620" y="1456"/>
                  </a:lnTo>
                  <a:lnTo>
                    <a:pt x="616" y="1454"/>
                  </a:lnTo>
                  <a:lnTo>
                    <a:pt x="618" y="1456"/>
                  </a:lnTo>
                  <a:lnTo>
                    <a:pt x="622" y="1462"/>
                  </a:lnTo>
                  <a:lnTo>
                    <a:pt x="624" y="1462"/>
                  </a:lnTo>
                  <a:lnTo>
                    <a:pt x="626" y="1464"/>
                  </a:lnTo>
                  <a:lnTo>
                    <a:pt x="624" y="1462"/>
                  </a:lnTo>
                  <a:lnTo>
                    <a:pt x="622" y="1458"/>
                  </a:lnTo>
                  <a:lnTo>
                    <a:pt x="620" y="1456"/>
                  </a:lnTo>
                  <a:close/>
                  <a:moveTo>
                    <a:pt x="630" y="1474"/>
                  </a:moveTo>
                  <a:lnTo>
                    <a:pt x="630" y="1474"/>
                  </a:lnTo>
                  <a:lnTo>
                    <a:pt x="626" y="1468"/>
                  </a:lnTo>
                  <a:lnTo>
                    <a:pt x="622" y="1466"/>
                  </a:lnTo>
                  <a:lnTo>
                    <a:pt x="622" y="1468"/>
                  </a:lnTo>
                  <a:lnTo>
                    <a:pt x="626" y="1474"/>
                  </a:lnTo>
                  <a:lnTo>
                    <a:pt x="628" y="1476"/>
                  </a:lnTo>
                  <a:lnTo>
                    <a:pt x="630" y="1474"/>
                  </a:lnTo>
                  <a:close/>
                  <a:moveTo>
                    <a:pt x="624" y="1490"/>
                  </a:moveTo>
                  <a:lnTo>
                    <a:pt x="624" y="1490"/>
                  </a:lnTo>
                  <a:lnTo>
                    <a:pt x="626" y="1490"/>
                  </a:lnTo>
                  <a:lnTo>
                    <a:pt x="626" y="1486"/>
                  </a:lnTo>
                  <a:lnTo>
                    <a:pt x="624" y="1476"/>
                  </a:lnTo>
                  <a:lnTo>
                    <a:pt x="622" y="1474"/>
                  </a:lnTo>
                  <a:lnTo>
                    <a:pt x="622" y="1476"/>
                  </a:lnTo>
                  <a:lnTo>
                    <a:pt x="622" y="1480"/>
                  </a:lnTo>
                  <a:lnTo>
                    <a:pt x="622" y="1486"/>
                  </a:lnTo>
                  <a:lnTo>
                    <a:pt x="622" y="1490"/>
                  </a:lnTo>
                  <a:lnTo>
                    <a:pt x="624" y="1490"/>
                  </a:lnTo>
                  <a:close/>
                  <a:moveTo>
                    <a:pt x="302" y="1578"/>
                  </a:moveTo>
                  <a:lnTo>
                    <a:pt x="302" y="1578"/>
                  </a:lnTo>
                  <a:lnTo>
                    <a:pt x="300" y="1580"/>
                  </a:lnTo>
                  <a:lnTo>
                    <a:pt x="300" y="1582"/>
                  </a:lnTo>
                  <a:lnTo>
                    <a:pt x="302" y="1582"/>
                  </a:lnTo>
                  <a:lnTo>
                    <a:pt x="304" y="1584"/>
                  </a:lnTo>
                  <a:lnTo>
                    <a:pt x="306" y="1582"/>
                  </a:lnTo>
                  <a:lnTo>
                    <a:pt x="306" y="1580"/>
                  </a:lnTo>
                  <a:lnTo>
                    <a:pt x="304" y="1578"/>
                  </a:lnTo>
                  <a:lnTo>
                    <a:pt x="302" y="1578"/>
                  </a:lnTo>
                  <a:close/>
                  <a:moveTo>
                    <a:pt x="160" y="1386"/>
                  </a:moveTo>
                  <a:lnTo>
                    <a:pt x="160" y="1386"/>
                  </a:lnTo>
                  <a:lnTo>
                    <a:pt x="158" y="1382"/>
                  </a:lnTo>
                  <a:lnTo>
                    <a:pt x="154" y="1378"/>
                  </a:lnTo>
                  <a:lnTo>
                    <a:pt x="150" y="1378"/>
                  </a:lnTo>
                  <a:lnTo>
                    <a:pt x="148" y="1378"/>
                  </a:lnTo>
                  <a:lnTo>
                    <a:pt x="148" y="1380"/>
                  </a:lnTo>
                  <a:lnTo>
                    <a:pt x="148" y="1382"/>
                  </a:lnTo>
                  <a:lnTo>
                    <a:pt x="152" y="1384"/>
                  </a:lnTo>
                  <a:lnTo>
                    <a:pt x="156" y="1386"/>
                  </a:lnTo>
                  <a:lnTo>
                    <a:pt x="160" y="1386"/>
                  </a:lnTo>
                  <a:close/>
                  <a:moveTo>
                    <a:pt x="320" y="1546"/>
                  </a:moveTo>
                  <a:lnTo>
                    <a:pt x="320" y="1546"/>
                  </a:lnTo>
                  <a:lnTo>
                    <a:pt x="318" y="1546"/>
                  </a:lnTo>
                  <a:lnTo>
                    <a:pt x="316" y="1546"/>
                  </a:lnTo>
                  <a:lnTo>
                    <a:pt x="314" y="1548"/>
                  </a:lnTo>
                  <a:lnTo>
                    <a:pt x="312" y="1552"/>
                  </a:lnTo>
                  <a:lnTo>
                    <a:pt x="314" y="1552"/>
                  </a:lnTo>
                  <a:lnTo>
                    <a:pt x="318" y="1552"/>
                  </a:lnTo>
                  <a:lnTo>
                    <a:pt x="318" y="1550"/>
                  </a:lnTo>
                  <a:lnTo>
                    <a:pt x="320" y="1548"/>
                  </a:lnTo>
                  <a:lnTo>
                    <a:pt x="322" y="1546"/>
                  </a:lnTo>
                  <a:lnTo>
                    <a:pt x="320" y="1546"/>
                  </a:lnTo>
                  <a:close/>
                  <a:moveTo>
                    <a:pt x="354" y="1486"/>
                  </a:moveTo>
                  <a:lnTo>
                    <a:pt x="354" y="1486"/>
                  </a:lnTo>
                  <a:lnTo>
                    <a:pt x="356" y="1488"/>
                  </a:lnTo>
                  <a:lnTo>
                    <a:pt x="356" y="1490"/>
                  </a:lnTo>
                  <a:lnTo>
                    <a:pt x="358" y="1488"/>
                  </a:lnTo>
                  <a:lnTo>
                    <a:pt x="362" y="1490"/>
                  </a:lnTo>
                  <a:lnTo>
                    <a:pt x="364" y="1492"/>
                  </a:lnTo>
                  <a:lnTo>
                    <a:pt x="364" y="1490"/>
                  </a:lnTo>
                  <a:lnTo>
                    <a:pt x="366" y="1488"/>
                  </a:lnTo>
                  <a:lnTo>
                    <a:pt x="370" y="1490"/>
                  </a:lnTo>
                  <a:lnTo>
                    <a:pt x="372" y="1492"/>
                  </a:lnTo>
                  <a:lnTo>
                    <a:pt x="372" y="1494"/>
                  </a:lnTo>
                  <a:lnTo>
                    <a:pt x="370" y="1500"/>
                  </a:lnTo>
                  <a:lnTo>
                    <a:pt x="368" y="1506"/>
                  </a:lnTo>
                  <a:lnTo>
                    <a:pt x="368" y="1508"/>
                  </a:lnTo>
                  <a:lnTo>
                    <a:pt x="370" y="1512"/>
                  </a:lnTo>
                  <a:lnTo>
                    <a:pt x="372" y="1512"/>
                  </a:lnTo>
                  <a:lnTo>
                    <a:pt x="372" y="1510"/>
                  </a:lnTo>
                  <a:lnTo>
                    <a:pt x="374" y="1502"/>
                  </a:lnTo>
                  <a:lnTo>
                    <a:pt x="376" y="1496"/>
                  </a:lnTo>
                  <a:lnTo>
                    <a:pt x="374" y="1490"/>
                  </a:lnTo>
                  <a:lnTo>
                    <a:pt x="374" y="1488"/>
                  </a:lnTo>
                  <a:lnTo>
                    <a:pt x="376" y="1484"/>
                  </a:lnTo>
                  <a:lnTo>
                    <a:pt x="380" y="1476"/>
                  </a:lnTo>
                  <a:lnTo>
                    <a:pt x="380" y="1472"/>
                  </a:lnTo>
                  <a:lnTo>
                    <a:pt x="378" y="1474"/>
                  </a:lnTo>
                  <a:lnTo>
                    <a:pt x="376" y="1476"/>
                  </a:lnTo>
                  <a:lnTo>
                    <a:pt x="376" y="1474"/>
                  </a:lnTo>
                  <a:lnTo>
                    <a:pt x="376" y="1472"/>
                  </a:lnTo>
                  <a:lnTo>
                    <a:pt x="374" y="1470"/>
                  </a:lnTo>
                  <a:lnTo>
                    <a:pt x="372" y="1470"/>
                  </a:lnTo>
                  <a:lnTo>
                    <a:pt x="372" y="1472"/>
                  </a:lnTo>
                  <a:lnTo>
                    <a:pt x="370" y="1474"/>
                  </a:lnTo>
                  <a:lnTo>
                    <a:pt x="370" y="1472"/>
                  </a:lnTo>
                  <a:lnTo>
                    <a:pt x="370" y="1462"/>
                  </a:lnTo>
                  <a:lnTo>
                    <a:pt x="370" y="1460"/>
                  </a:lnTo>
                  <a:lnTo>
                    <a:pt x="368" y="1460"/>
                  </a:lnTo>
                  <a:lnTo>
                    <a:pt x="364" y="1464"/>
                  </a:lnTo>
                  <a:lnTo>
                    <a:pt x="358" y="1468"/>
                  </a:lnTo>
                  <a:lnTo>
                    <a:pt x="358" y="1470"/>
                  </a:lnTo>
                  <a:lnTo>
                    <a:pt x="364" y="1474"/>
                  </a:lnTo>
                  <a:lnTo>
                    <a:pt x="368" y="1476"/>
                  </a:lnTo>
                  <a:lnTo>
                    <a:pt x="368" y="1480"/>
                  </a:lnTo>
                  <a:lnTo>
                    <a:pt x="366" y="1482"/>
                  </a:lnTo>
                  <a:lnTo>
                    <a:pt x="360" y="1482"/>
                  </a:lnTo>
                  <a:lnTo>
                    <a:pt x="356" y="1482"/>
                  </a:lnTo>
                  <a:lnTo>
                    <a:pt x="356" y="1484"/>
                  </a:lnTo>
                  <a:lnTo>
                    <a:pt x="354" y="1486"/>
                  </a:lnTo>
                  <a:close/>
                  <a:moveTo>
                    <a:pt x="312" y="1560"/>
                  </a:moveTo>
                  <a:lnTo>
                    <a:pt x="312" y="1560"/>
                  </a:lnTo>
                  <a:lnTo>
                    <a:pt x="312" y="1562"/>
                  </a:lnTo>
                  <a:lnTo>
                    <a:pt x="314" y="1562"/>
                  </a:lnTo>
                  <a:lnTo>
                    <a:pt x="318" y="1560"/>
                  </a:lnTo>
                  <a:lnTo>
                    <a:pt x="316" y="1558"/>
                  </a:lnTo>
                  <a:lnTo>
                    <a:pt x="314" y="1556"/>
                  </a:lnTo>
                  <a:lnTo>
                    <a:pt x="312" y="1560"/>
                  </a:lnTo>
                  <a:close/>
                  <a:moveTo>
                    <a:pt x="744" y="1294"/>
                  </a:moveTo>
                  <a:lnTo>
                    <a:pt x="744" y="1294"/>
                  </a:lnTo>
                  <a:lnTo>
                    <a:pt x="746" y="1296"/>
                  </a:lnTo>
                  <a:lnTo>
                    <a:pt x="748" y="1296"/>
                  </a:lnTo>
                  <a:lnTo>
                    <a:pt x="750" y="1294"/>
                  </a:lnTo>
                  <a:lnTo>
                    <a:pt x="752" y="1292"/>
                  </a:lnTo>
                  <a:lnTo>
                    <a:pt x="748" y="1288"/>
                  </a:lnTo>
                  <a:lnTo>
                    <a:pt x="746" y="1288"/>
                  </a:lnTo>
                  <a:lnTo>
                    <a:pt x="744" y="1290"/>
                  </a:lnTo>
                  <a:lnTo>
                    <a:pt x="744" y="1294"/>
                  </a:lnTo>
                  <a:close/>
                  <a:moveTo>
                    <a:pt x="380" y="1462"/>
                  </a:moveTo>
                  <a:lnTo>
                    <a:pt x="380" y="1462"/>
                  </a:lnTo>
                  <a:lnTo>
                    <a:pt x="382" y="1460"/>
                  </a:lnTo>
                  <a:lnTo>
                    <a:pt x="382" y="1456"/>
                  </a:lnTo>
                  <a:lnTo>
                    <a:pt x="382" y="1454"/>
                  </a:lnTo>
                  <a:lnTo>
                    <a:pt x="380" y="1454"/>
                  </a:lnTo>
                  <a:lnTo>
                    <a:pt x="378" y="1454"/>
                  </a:lnTo>
                  <a:lnTo>
                    <a:pt x="378" y="1456"/>
                  </a:lnTo>
                  <a:lnTo>
                    <a:pt x="376" y="1460"/>
                  </a:lnTo>
                  <a:lnTo>
                    <a:pt x="374" y="1462"/>
                  </a:lnTo>
                  <a:lnTo>
                    <a:pt x="376" y="1468"/>
                  </a:lnTo>
                  <a:lnTo>
                    <a:pt x="378" y="1468"/>
                  </a:lnTo>
                  <a:lnTo>
                    <a:pt x="378" y="1466"/>
                  </a:lnTo>
                  <a:lnTo>
                    <a:pt x="380" y="1464"/>
                  </a:lnTo>
                  <a:lnTo>
                    <a:pt x="380" y="1462"/>
                  </a:lnTo>
                  <a:close/>
                  <a:moveTo>
                    <a:pt x="134" y="1090"/>
                  </a:moveTo>
                  <a:lnTo>
                    <a:pt x="134" y="1090"/>
                  </a:lnTo>
                  <a:lnTo>
                    <a:pt x="148" y="1086"/>
                  </a:lnTo>
                  <a:lnTo>
                    <a:pt x="158" y="1086"/>
                  </a:lnTo>
                  <a:lnTo>
                    <a:pt x="190" y="1088"/>
                  </a:lnTo>
                  <a:lnTo>
                    <a:pt x="200" y="1088"/>
                  </a:lnTo>
                  <a:lnTo>
                    <a:pt x="202" y="1090"/>
                  </a:lnTo>
                  <a:lnTo>
                    <a:pt x="202" y="1092"/>
                  </a:lnTo>
                  <a:lnTo>
                    <a:pt x="198" y="1094"/>
                  </a:lnTo>
                  <a:lnTo>
                    <a:pt x="186" y="1100"/>
                  </a:lnTo>
                  <a:lnTo>
                    <a:pt x="182" y="1104"/>
                  </a:lnTo>
                  <a:lnTo>
                    <a:pt x="180" y="1108"/>
                  </a:lnTo>
                  <a:lnTo>
                    <a:pt x="182" y="1110"/>
                  </a:lnTo>
                  <a:lnTo>
                    <a:pt x="186" y="1112"/>
                  </a:lnTo>
                  <a:lnTo>
                    <a:pt x="196" y="1112"/>
                  </a:lnTo>
                  <a:lnTo>
                    <a:pt x="204" y="1114"/>
                  </a:lnTo>
                  <a:lnTo>
                    <a:pt x="198" y="1118"/>
                  </a:lnTo>
                  <a:lnTo>
                    <a:pt x="190" y="1120"/>
                  </a:lnTo>
                  <a:lnTo>
                    <a:pt x="182" y="1120"/>
                  </a:lnTo>
                  <a:lnTo>
                    <a:pt x="174" y="1118"/>
                  </a:lnTo>
                  <a:lnTo>
                    <a:pt x="166" y="1116"/>
                  </a:lnTo>
                  <a:lnTo>
                    <a:pt x="162" y="1116"/>
                  </a:lnTo>
                  <a:lnTo>
                    <a:pt x="156" y="1120"/>
                  </a:lnTo>
                  <a:lnTo>
                    <a:pt x="150" y="1122"/>
                  </a:lnTo>
                  <a:lnTo>
                    <a:pt x="144" y="1124"/>
                  </a:lnTo>
                  <a:lnTo>
                    <a:pt x="132" y="1124"/>
                  </a:lnTo>
                  <a:lnTo>
                    <a:pt x="122" y="1126"/>
                  </a:lnTo>
                  <a:lnTo>
                    <a:pt x="120" y="1130"/>
                  </a:lnTo>
                  <a:lnTo>
                    <a:pt x="120" y="1132"/>
                  </a:lnTo>
                  <a:lnTo>
                    <a:pt x="122" y="1136"/>
                  </a:lnTo>
                  <a:lnTo>
                    <a:pt x="124" y="1138"/>
                  </a:lnTo>
                  <a:lnTo>
                    <a:pt x="134" y="1136"/>
                  </a:lnTo>
                  <a:lnTo>
                    <a:pt x="152" y="1134"/>
                  </a:lnTo>
                  <a:lnTo>
                    <a:pt x="162" y="1134"/>
                  </a:lnTo>
                  <a:lnTo>
                    <a:pt x="174" y="1136"/>
                  </a:lnTo>
                  <a:lnTo>
                    <a:pt x="180" y="1138"/>
                  </a:lnTo>
                  <a:lnTo>
                    <a:pt x="184" y="1140"/>
                  </a:lnTo>
                  <a:lnTo>
                    <a:pt x="186" y="1142"/>
                  </a:lnTo>
                  <a:lnTo>
                    <a:pt x="186" y="1146"/>
                  </a:lnTo>
                  <a:lnTo>
                    <a:pt x="186" y="1152"/>
                  </a:lnTo>
                  <a:lnTo>
                    <a:pt x="188" y="1154"/>
                  </a:lnTo>
                  <a:lnTo>
                    <a:pt x="190" y="1156"/>
                  </a:lnTo>
                  <a:lnTo>
                    <a:pt x="198" y="1160"/>
                  </a:lnTo>
                  <a:lnTo>
                    <a:pt x="202" y="1166"/>
                  </a:lnTo>
                  <a:lnTo>
                    <a:pt x="202" y="1174"/>
                  </a:lnTo>
                  <a:lnTo>
                    <a:pt x="198" y="1184"/>
                  </a:lnTo>
                  <a:lnTo>
                    <a:pt x="196" y="1186"/>
                  </a:lnTo>
                  <a:lnTo>
                    <a:pt x="190" y="1186"/>
                  </a:lnTo>
                  <a:lnTo>
                    <a:pt x="180" y="1184"/>
                  </a:lnTo>
                  <a:lnTo>
                    <a:pt x="172" y="1184"/>
                  </a:lnTo>
                  <a:lnTo>
                    <a:pt x="170" y="1186"/>
                  </a:lnTo>
                  <a:lnTo>
                    <a:pt x="170" y="1190"/>
                  </a:lnTo>
                  <a:lnTo>
                    <a:pt x="172" y="1196"/>
                  </a:lnTo>
                  <a:lnTo>
                    <a:pt x="174" y="1198"/>
                  </a:lnTo>
                  <a:lnTo>
                    <a:pt x="176" y="1200"/>
                  </a:lnTo>
                  <a:lnTo>
                    <a:pt x="182" y="1202"/>
                  </a:lnTo>
                  <a:lnTo>
                    <a:pt x="196" y="1202"/>
                  </a:lnTo>
                  <a:lnTo>
                    <a:pt x="220" y="1200"/>
                  </a:lnTo>
                  <a:lnTo>
                    <a:pt x="232" y="1200"/>
                  </a:lnTo>
                  <a:lnTo>
                    <a:pt x="242" y="1202"/>
                  </a:lnTo>
                  <a:lnTo>
                    <a:pt x="252" y="1206"/>
                  </a:lnTo>
                  <a:lnTo>
                    <a:pt x="260" y="1208"/>
                  </a:lnTo>
                  <a:lnTo>
                    <a:pt x="274" y="1216"/>
                  </a:lnTo>
                  <a:lnTo>
                    <a:pt x="282" y="1218"/>
                  </a:lnTo>
                  <a:lnTo>
                    <a:pt x="292" y="1220"/>
                  </a:lnTo>
                  <a:lnTo>
                    <a:pt x="300" y="1220"/>
                  </a:lnTo>
                  <a:lnTo>
                    <a:pt x="308" y="1224"/>
                  </a:lnTo>
                  <a:lnTo>
                    <a:pt x="318" y="1228"/>
                  </a:lnTo>
                  <a:lnTo>
                    <a:pt x="322" y="1230"/>
                  </a:lnTo>
                  <a:lnTo>
                    <a:pt x="328" y="1232"/>
                  </a:lnTo>
                  <a:lnTo>
                    <a:pt x="336" y="1232"/>
                  </a:lnTo>
                  <a:lnTo>
                    <a:pt x="346" y="1230"/>
                  </a:lnTo>
                  <a:lnTo>
                    <a:pt x="356" y="1226"/>
                  </a:lnTo>
                  <a:lnTo>
                    <a:pt x="362" y="1222"/>
                  </a:lnTo>
                  <a:lnTo>
                    <a:pt x="368" y="1214"/>
                  </a:lnTo>
                  <a:lnTo>
                    <a:pt x="370" y="1210"/>
                  </a:lnTo>
                  <a:lnTo>
                    <a:pt x="374" y="1206"/>
                  </a:lnTo>
                  <a:lnTo>
                    <a:pt x="380" y="1206"/>
                  </a:lnTo>
                  <a:lnTo>
                    <a:pt x="388" y="1206"/>
                  </a:lnTo>
                  <a:lnTo>
                    <a:pt x="396" y="1204"/>
                  </a:lnTo>
                  <a:lnTo>
                    <a:pt x="404" y="1204"/>
                  </a:lnTo>
                  <a:lnTo>
                    <a:pt x="418" y="1198"/>
                  </a:lnTo>
                  <a:lnTo>
                    <a:pt x="452" y="1176"/>
                  </a:lnTo>
                  <a:lnTo>
                    <a:pt x="462" y="1172"/>
                  </a:lnTo>
                  <a:lnTo>
                    <a:pt x="470" y="1170"/>
                  </a:lnTo>
                  <a:lnTo>
                    <a:pt x="484" y="1168"/>
                  </a:lnTo>
                  <a:lnTo>
                    <a:pt x="488" y="1166"/>
                  </a:lnTo>
                  <a:lnTo>
                    <a:pt x="494" y="1164"/>
                  </a:lnTo>
                  <a:lnTo>
                    <a:pt x="500" y="1160"/>
                  </a:lnTo>
                  <a:lnTo>
                    <a:pt x="504" y="1154"/>
                  </a:lnTo>
                  <a:lnTo>
                    <a:pt x="514" y="1142"/>
                  </a:lnTo>
                  <a:lnTo>
                    <a:pt x="522" y="1136"/>
                  </a:lnTo>
                  <a:lnTo>
                    <a:pt x="528" y="1134"/>
                  </a:lnTo>
                  <a:lnTo>
                    <a:pt x="534" y="1126"/>
                  </a:lnTo>
                  <a:lnTo>
                    <a:pt x="540" y="1112"/>
                  </a:lnTo>
                  <a:lnTo>
                    <a:pt x="542" y="1104"/>
                  </a:lnTo>
                  <a:lnTo>
                    <a:pt x="542" y="1098"/>
                  </a:lnTo>
                  <a:lnTo>
                    <a:pt x="542" y="1090"/>
                  </a:lnTo>
                  <a:lnTo>
                    <a:pt x="538" y="1086"/>
                  </a:lnTo>
                  <a:lnTo>
                    <a:pt x="532" y="1082"/>
                  </a:lnTo>
                  <a:lnTo>
                    <a:pt x="526" y="1080"/>
                  </a:lnTo>
                  <a:lnTo>
                    <a:pt x="518" y="1078"/>
                  </a:lnTo>
                  <a:lnTo>
                    <a:pt x="514" y="1076"/>
                  </a:lnTo>
                  <a:lnTo>
                    <a:pt x="510" y="1072"/>
                  </a:lnTo>
                  <a:lnTo>
                    <a:pt x="506" y="1068"/>
                  </a:lnTo>
                  <a:lnTo>
                    <a:pt x="502" y="1066"/>
                  </a:lnTo>
                  <a:lnTo>
                    <a:pt x="496" y="1068"/>
                  </a:lnTo>
                  <a:lnTo>
                    <a:pt x="494" y="1066"/>
                  </a:lnTo>
                  <a:lnTo>
                    <a:pt x="492" y="1064"/>
                  </a:lnTo>
                  <a:lnTo>
                    <a:pt x="496" y="1058"/>
                  </a:lnTo>
                  <a:lnTo>
                    <a:pt x="500" y="1052"/>
                  </a:lnTo>
                  <a:lnTo>
                    <a:pt x="500" y="1048"/>
                  </a:lnTo>
                  <a:lnTo>
                    <a:pt x="496" y="1046"/>
                  </a:lnTo>
                  <a:lnTo>
                    <a:pt x="492" y="1046"/>
                  </a:lnTo>
                  <a:lnTo>
                    <a:pt x="486" y="1044"/>
                  </a:lnTo>
                  <a:lnTo>
                    <a:pt x="484" y="1044"/>
                  </a:lnTo>
                  <a:lnTo>
                    <a:pt x="484" y="1040"/>
                  </a:lnTo>
                  <a:lnTo>
                    <a:pt x="488" y="1036"/>
                  </a:lnTo>
                  <a:lnTo>
                    <a:pt x="500" y="1028"/>
                  </a:lnTo>
                  <a:lnTo>
                    <a:pt x="500" y="1024"/>
                  </a:lnTo>
                  <a:lnTo>
                    <a:pt x="500" y="1022"/>
                  </a:lnTo>
                  <a:lnTo>
                    <a:pt x="494" y="1022"/>
                  </a:lnTo>
                  <a:lnTo>
                    <a:pt x="484" y="1026"/>
                  </a:lnTo>
                  <a:lnTo>
                    <a:pt x="474" y="1032"/>
                  </a:lnTo>
                  <a:lnTo>
                    <a:pt x="466" y="1036"/>
                  </a:lnTo>
                  <a:lnTo>
                    <a:pt x="462" y="1036"/>
                  </a:lnTo>
                  <a:lnTo>
                    <a:pt x="460" y="1034"/>
                  </a:lnTo>
                  <a:lnTo>
                    <a:pt x="456" y="1028"/>
                  </a:lnTo>
                  <a:lnTo>
                    <a:pt x="450" y="1020"/>
                  </a:lnTo>
                  <a:lnTo>
                    <a:pt x="446" y="1016"/>
                  </a:lnTo>
                  <a:lnTo>
                    <a:pt x="442" y="1012"/>
                  </a:lnTo>
                  <a:lnTo>
                    <a:pt x="436" y="1012"/>
                  </a:lnTo>
                  <a:lnTo>
                    <a:pt x="430" y="1012"/>
                  </a:lnTo>
                  <a:lnTo>
                    <a:pt x="424" y="1014"/>
                  </a:lnTo>
                  <a:lnTo>
                    <a:pt x="420" y="1018"/>
                  </a:lnTo>
                  <a:lnTo>
                    <a:pt x="418" y="1022"/>
                  </a:lnTo>
                  <a:lnTo>
                    <a:pt x="420" y="1026"/>
                  </a:lnTo>
                  <a:lnTo>
                    <a:pt x="424" y="1034"/>
                  </a:lnTo>
                  <a:lnTo>
                    <a:pt x="424" y="1038"/>
                  </a:lnTo>
                  <a:lnTo>
                    <a:pt x="424" y="1040"/>
                  </a:lnTo>
                  <a:lnTo>
                    <a:pt x="420" y="1042"/>
                  </a:lnTo>
                  <a:lnTo>
                    <a:pt x="418" y="1042"/>
                  </a:lnTo>
                  <a:lnTo>
                    <a:pt x="406" y="1038"/>
                  </a:lnTo>
                  <a:lnTo>
                    <a:pt x="402" y="1036"/>
                  </a:lnTo>
                  <a:lnTo>
                    <a:pt x="396" y="1038"/>
                  </a:lnTo>
                  <a:lnTo>
                    <a:pt x="390" y="1046"/>
                  </a:lnTo>
                  <a:lnTo>
                    <a:pt x="386" y="1050"/>
                  </a:lnTo>
                  <a:lnTo>
                    <a:pt x="382" y="1052"/>
                  </a:lnTo>
                  <a:lnTo>
                    <a:pt x="378" y="1052"/>
                  </a:lnTo>
                  <a:lnTo>
                    <a:pt x="374" y="1048"/>
                  </a:lnTo>
                  <a:lnTo>
                    <a:pt x="362" y="1038"/>
                  </a:lnTo>
                  <a:lnTo>
                    <a:pt x="358" y="1038"/>
                  </a:lnTo>
                  <a:lnTo>
                    <a:pt x="356" y="1038"/>
                  </a:lnTo>
                  <a:lnTo>
                    <a:pt x="354" y="1038"/>
                  </a:lnTo>
                  <a:lnTo>
                    <a:pt x="352" y="1042"/>
                  </a:lnTo>
                  <a:lnTo>
                    <a:pt x="352" y="1052"/>
                  </a:lnTo>
                  <a:lnTo>
                    <a:pt x="352" y="1056"/>
                  </a:lnTo>
                  <a:lnTo>
                    <a:pt x="350" y="1058"/>
                  </a:lnTo>
                  <a:lnTo>
                    <a:pt x="350" y="1060"/>
                  </a:lnTo>
                  <a:lnTo>
                    <a:pt x="346" y="1058"/>
                  </a:lnTo>
                  <a:lnTo>
                    <a:pt x="342" y="1052"/>
                  </a:lnTo>
                  <a:lnTo>
                    <a:pt x="338" y="1042"/>
                  </a:lnTo>
                  <a:lnTo>
                    <a:pt x="336" y="1038"/>
                  </a:lnTo>
                  <a:lnTo>
                    <a:pt x="330" y="1036"/>
                  </a:lnTo>
                  <a:lnTo>
                    <a:pt x="326" y="1036"/>
                  </a:lnTo>
                  <a:lnTo>
                    <a:pt x="320" y="1038"/>
                  </a:lnTo>
                  <a:lnTo>
                    <a:pt x="314" y="1042"/>
                  </a:lnTo>
                  <a:lnTo>
                    <a:pt x="308" y="1048"/>
                  </a:lnTo>
                  <a:lnTo>
                    <a:pt x="306" y="1054"/>
                  </a:lnTo>
                  <a:lnTo>
                    <a:pt x="306" y="1060"/>
                  </a:lnTo>
                  <a:lnTo>
                    <a:pt x="304" y="1070"/>
                  </a:lnTo>
                  <a:lnTo>
                    <a:pt x="304" y="1072"/>
                  </a:lnTo>
                  <a:lnTo>
                    <a:pt x="302" y="1072"/>
                  </a:lnTo>
                  <a:lnTo>
                    <a:pt x="294" y="1066"/>
                  </a:lnTo>
                  <a:lnTo>
                    <a:pt x="286" y="1052"/>
                  </a:lnTo>
                  <a:lnTo>
                    <a:pt x="280" y="1044"/>
                  </a:lnTo>
                  <a:lnTo>
                    <a:pt x="276" y="1042"/>
                  </a:lnTo>
                  <a:lnTo>
                    <a:pt x="272" y="1040"/>
                  </a:lnTo>
                  <a:lnTo>
                    <a:pt x="268" y="1042"/>
                  </a:lnTo>
                  <a:lnTo>
                    <a:pt x="266" y="1046"/>
                  </a:lnTo>
                  <a:lnTo>
                    <a:pt x="266" y="1052"/>
                  </a:lnTo>
                  <a:lnTo>
                    <a:pt x="266" y="1056"/>
                  </a:lnTo>
                  <a:lnTo>
                    <a:pt x="268" y="1062"/>
                  </a:lnTo>
                  <a:lnTo>
                    <a:pt x="270" y="1074"/>
                  </a:lnTo>
                  <a:lnTo>
                    <a:pt x="270" y="1078"/>
                  </a:lnTo>
                  <a:lnTo>
                    <a:pt x="270" y="1080"/>
                  </a:lnTo>
                  <a:lnTo>
                    <a:pt x="266" y="1082"/>
                  </a:lnTo>
                  <a:lnTo>
                    <a:pt x="264" y="1082"/>
                  </a:lnTo>
                  <a:lnTo>
                    <a:pt x="260" y="1080"/>
                  </a:lnTo>
                  <a:lnTo>
                    <a:pt x="256" y="1074"/>
                  </a:lnTo>
                  <a:lnTo>
                    <a:pt x="252" y="1070"/>
                  </a:lnTo>
                  <a:lnTo>
                    <a:pt x="248" y="1072"/>
                  </a:lnTo>
                  <a:lnTo>
                    <a:pt x="246" y="1076"/>
                  </a:lnTo>
                  <a:lnTo>
                    <a:pt x="242" y="1082"/>
                  </a:lnTo>
                  <a:lnTo>
                    <a:pt x="240" y="1088"/>
                  </a:lnTo>
                  <a:lnTo>
                    <a:pt x="236" y="1090"/>
                  </a:lnTo>
                  <a:lnTo>
                    <a:pt x="234" y="1092"/>
                  </a:lnTo>
                  <a:lnTo>
                    <a:pt x="232" y="1090"/>
                  </a:lnTo>
                  <a:lnTo>
                    <a:pt x="228" y="1084"/>
                  </a:lnTo>
                  <a:lnTo>
                    <a:pt x="226" y="1076"/>
                  </a:lnTo>
                  <a:lnTo>
                    <a:pt x="226" y="1070"/>
                  </a:lnTo>
                  <a:lnTo>
                    <a:pt x="228" y="1060"/>
                  </a:lnTo>
                  <a:lnTo>
                    <a:pt x="228" y="1058"/>
                  </a:lnTo>
                  <a:lnTo>
                    <a:pt x="228" y="1054"/>
                  </a:lnTo>
                  <a:lnTo>
                    <a:pt x="224" y="1050"/>
                  </a:lnTo>
                  <a:lnTo>
                    <a:pt x="216" y="1046"/>
                  </a:lnTo>
                  <a:lnTo>
                    <a:pt x="204" y="1036"/>
                  </a:lnTo>
                  <a:lnTo>
                    <a:pt x="200" y="1030"/>
                  </a:lnTo>
                  <a:lnTo>
                    <a:pt x="194" y="1026"/>
                  </a:lnTo>
                  <a:lnTo>
                    <a:pt x="184" y="1020"/>
                  </a:lnTo>
                  <a:lnTo>
                    <a:pt x="174" y="1018"/>
                  </a:lnTo>
                  <a:lnTo>
                    <a:pt x="168" y="1018"/>
                  </a:lnTo>
                  <a:lnTo>
                    <a:pt x="162" y="1018"/>
                  </a:lnTo>
                  <a:lnTo>
                    <a:pt x="158" y="1020"/>
                  </a:lnTo>
                  <a:lnTo>
                    <a:pt x="154" y="1024"/>
                  </a:lnTo>
                  <a:lnTo>
                    <a:pt x="152" y="1026"/>
                  </a:lnTo>
                  <a:lnTo>
                    <a:pt x="152" y="1030"/>
                  </a:lnTo>
                  <a:lnTo>
                    <a:pt x="154" y="1032"/>
                  </a:lnTo>
                  <a:lnTo>
                    <a:pt x="162" y="1038"/>
                  </a:lnTo>
                  <a:lnTo>
                    <a:pt x="170" y="1042"/>
                  </a:lnTo>
                  <a:lnTo>
                    <a:pt x="180" y="1048"/>
                  </a:lnTo>
                  <a:lnTo>
                    <a:pt x="186" y="1054"/>
                  </a:lnTo>
                  <a:lnTo>
                    <a:pt x="188" y="1058"/>
                  </a:lnTo>
                  <a:lnTo>
                    <a:pt x="186" y="1058"/>
                  </a:lnTo>
                  <a:lnTo>
                    <a:pt x="178" y="1056"/>
                  </a:lnTo>
                  <a:lnTo>
                    <a:pt x="166" y="1048"/>
                  </a:lnTo>
                  <a:lnTo>
                    <a:pt x="154" y="1040"/>
                  </a:lnTo>
                  <a:lnTo>
                    <a:pt x="148" y="1038"/>
                  </a:lnTo>
                  <a:lnTo>
                    <a:pt x="144" y="1036"/>
                  </a:lnTo>
                  <a:lnTo>
                    <a:pt x="140" y="1038"/>
                  </a:lnTo>
                  <a:lnTo>
                    <a:pt x="136" y="1040"/>
                  </a:lnTo>
                  <a:lnTo>
                    <a:pt x="130" y="1048"/>
                  </a:lnTo>
                  <a:lnTo>
                    <a:pt x="128" y="1058"/>
                  </a:lnTo>
                  <a:lnTo>
                    <a:pt x="128" y="1064"/>
                  </a:lnTo>
                  <a:lnTo>
                    <a:pt x="126" y="1066"/>
                  </a:lnTo>
                  <a:lnTo>
                    <a:pt x="122" y="1068"/>
                  </a:lnTo>
                  <a:lnTo>
                    <a:pt x="118" y="1068"/>
                  </a:lnTo>
                  <a:lnTo>
                    <a:pt x="116" y="1070"/>
                  </a:lnTo>
                  <a:lnTo>
                    <a:pt x="116" y="1074"/>
                  </a:lnTo>
                  <a:lnTo>
                    <a:pt x="114" y="1080"/>
                  </a:lnTo>
                  <a:lnTo>
                    <a:pt x="112" y="1080"/>
                  </a:lnTo>
                  <a:lnTo>
                    <a:pt x="106" y="1078"/>
                  </a:lnTo>
                  <a:lnTo>
                    <a:pt x="102" y="1078"/>
                  </a:lnTo>
                  <a:lnTo>
                    <a:pt x="98" y="1080"/>
                  </a:lnTo>
                  <a:lnTo>
                    <a:pt x="96" y="1082"/>
                  </a:lnTo>
                  <a:lnTo>
                    <a:pt x="96" y="1084"/>
                  </a:lnTo>
                  <a:lnTo>
                    <a:pt x="100" y="1086"/>
                  </a:lnTo>
                  <a:lnTo>
                    <a:pt x="104" y="1090"/>
                  </a:lnTo>
                  <a:lnTo>
                    <a:pt x="118" y="1092"/>
                  </a:lnTo>
                  <a:lnTo>
                    <a:pt x="126" y="1092"/>
                  </a:lnTo>
                  <a:lnTo>
                    <a:pt x="134" y="1090"/>
                  </a:lnTo>
                  <a:close/>
                  <a:moveTo>
                    <a:pt x="306" y="1550"/>
                  </a:moveTo>
                  <a:lnTo>
                    <a:pt x="306" y="1550"/>
                  </a:lnTo>
                  <a:lnTo>
                    <a:pt x="304" y="1546"/>
                  </a:lnTo>
                  <a:lnTo>
                    <a:pt x="302" y="1544"/>
                  </a:lnTo>
                  <a:lnTo>
                    <a:pt x="300" y="1544"/>
                  </a:lnTo>
                  <a:lnTo>
                    <a:pt x="300" y="1546"/>
                  </a:lnTo>
                  <a:lnTo>
                    <a:pt x="302" y="1548"/>
                  </a:lnTo>
                  <a:lnTo>
                    <a:pt x="306" y="1550"/>
                  </a:lnTo>
                  <a:close/>
                  <a:moveTo>
                    <a:pt x="294" y="1582"/>
                  </a:moveTo>
                  <a:lnTo>
                    <a:pt x="294" y="1582"/>
                  </a:lnTo>
                  <a:lnTo>
                    <a:pt x="296" y="1580"/>
                  </a:lnTo>
                  <a:lnTo>
                    <a:pt x="294" y="1576"/>
                  </a:lnTo>
                  <a:lnTo>
                    <a:pt x="290" y="1572"/>
                  </a:lnTo>
                  <a:lnTo>
                    <a:pt x="288" y="1572"/>
                  </a:lnTo>
                  <a:lnTo>
                    <a:pt x="286" y="1574"/>
                  </a:lnTo>
                  <a:lnTo>
                    <a:pt x="286" y="1576"/>
                  </a:lnTo>
                  <a:lnTo>
                    <a:pt x="290" y="1580"/>
                  </a:lnTo>
                  <a:lnTo>
                    <a:pt x="294" y="1582"/>
                  </a:lnTo>
                  <a:close/>
                  <a:moveTo>
                    <a:pt x="134" y="1350"/>
                  </a:moveTo>
                  <a:lnTo>
                    <a:pt x="134" y="1350"/>
                  </a:lnTo>
                  <a:lnTo>
                    <a:pt x="134" y="1354"/>
                  </a:lnTo>
                  <a:lnTo>
                    <a:pt x="134" y="1356"/>
                  </a:lnTo>
                  <a:lnTo>
                    <a:pt x="138" y="1360"/>
                  </a:lnTo>
                  <a:lnTo>
                    <a:pt x="140" y="1362"/>
                  </a:lnTo>
                  <a:lnTo>
                    <a:pt x="144" y="1364"/>
                  </a:lnTo>
                  <a:lnTo>
                    <a:pt x="150" y="1372"/>
                  </a:lnTo>
                  <a:lnTo>
                    <a:pt x="154" y="1374"/>
                  </a:lnTo>
                  <a:lnTo>
                    <a:pt x="154" y="1370"/>
                  </a:lnTo>
                  <a:lnTo>
                    <a:pt x="152" y="1364"/>
                  </a:lnTo>
                  <a:lnTo>
                    <a:pt x="148" y="1360"/>
                  </a:lnTo>
                  <a:lnTo>
                    <a:pt x="146" y="1358"/>
                  </a:lnTo>
                  <a:lnTo>
                    <a:pt x="144" y="1358"/>
                  </a:lnTo>
                  <a:lnTo>
                    <a:pt x="142" y="1354"/>
                  </a:lnTo>
                  <a:lnTo>
                    <a:pt x="140" y="1350"/>
                  </a:lnTo>
                  <a:lnTo>
                    <a:pt x="136" y="1348"/>
                  </a:lnTo>
                  <a:lnTo>
                    <a:pt x="134" y="1348"/>
                  </a:lnTo>
                  <a:lnTo>
                    <a:pt x="134" y="1350"/>
                  </a:lnTo>
                  <a:close/>
                  <a:moveTo>
                    <a:pt x="138" y="1658"/>
                  </a:moveTo>
                  <a:lnTo>
                    <a:pt x="138" y="1658"/>
                  </a:lnTo>
                  <a:lnTo>
                    <a:pt x="140" y="1652"/>
                  </a:lnTo>
                  <a:lnTo>
                    <a:pt x="138" y="1650"/>
                  </a:lnTo>
                  <a:lnTo>
                    <a:pt x="136" y="1650"/>
                  </a:lnTo>
                  <a:lnTo>
                    <a:pt x="132" y="1652"/>
                  </a:lnTo>
                  <a:lnTo>
                    <a:pt x="128" y="1652"/>
                  </a:lnTo>
                  <a:lnTo>
                    <a:pt x="124" y="1652"/>
                  </a:lnTo>
                  <a:lnTo>
                    <a:pt x="122" y="1654"/>
                  </a:lnTo>
                  <a:lnTo>
                    <a:pt x="120" y="1656"/>
                  </a:lnTo>
                  <a:lnTo>
                    <a:pt x="122" y="1656"/>
                  </a:lnTo>
                  <a:lnTo>
                    <a:pt x="126" y="1660"/>
                  </a:lnTo>
                  <a:lnTo>
                    <a:pt x="134" y="1660"/>
                  </a:lnTo>
                  <a:lnTo>
                    <a:pt x="136" y="1660"/>
                  </a:lnTo>
                  <a:lnTo>
                    <a:pt x="138" y="1658"/>
                  </a:lnTo>
                  <a:close/>
                  <a:moveTo>
                    <a:pt x="124" y="1360"/>
                  </a:moveTo>
                  <a:lnTo>
                    <a:pt x="124" y="1360"/>
                  </a:lnTo>
                  <a:lnTo>
                    <a:pt x="122" y="1360"/>
                  </a:lnTo>
                  <a:lnTo>
                    <a:pt x="124" y="1362"/>
                  </a:lnTo>
                  <a:lnTo>
                    <a:pt x="132" y="1368"/>
                  </a:lnTo>
                  <a:lnTo>
                    <a:pt x="134" y="1370"/>
                  </a:lnTo>
                  <a:lnTo>
                    <a:pt x="138" y="1368"/>
                  </a:lnTo>
                  <a:lnTo>
                    <a:pt x="138" y="1366"/>
                  </a:lnTo>
                  <a:lnTo>
                    <a:pt x="136" y="1362"/>
                  </a:lnTo>
                  <a:lnTo>
                    <a:pt x="132" y="1358"/>
                  </a:lnTo>
                  <a:lnTo>
                    <a:pt x="130" y="1358"/>
                  </a:lnTo>
                  <a:lnTo>
                    <a:pt x="124" y="1360"/>
                  </a:lnTo>
                  <a:close/>
                  <a:moveTo>
                    <a:pt x="162" y="1352"/>
                  </a:moveTo>
                  <a:lnTo>
                    <a:pt x="162" y="1352"/>
                  </a:lnTo>
                  <a:lnTo>
                    <a:pt x="162" y="1348"/>
                  </a:lnTo>
                  <a:lnTo>
                    <a:pt x="160" y="1344"/>
                  </a:lnTo>
                  <a:lnTo>
                    <a:pt x="160" y="1350"/>
                  </a:lnTo>
                  <a:lnTo>
                    <a:pt x="160" y="1352"/>
                  </a:lnTo>
                  <a:lnTo>
                    <a:pt x="162" y="1352"/>
                  </a:lnTo>
                  <a:close/>
                  <a:moveTo>
                    <a:pt x="128" y="1670"/>
                  </a:moveTo>
                  <a:lnTo>
                    <a:pt x="128" y="1670"/>
                  </a:lnTo>
                  <a:lnTo>
                    <a:pt x="126" y="1670"/>
                  </a:lnTo>
                  <a:lnTo>
                    <a:pt x="124" y="1672"/>
                  </a:lnTo>
                  <a:lnTo>
                    <a:pt x="122" y="1678"/>
                  </a:lnTo>
                  <a:lnTo>
                    <a:pt x="124" y="1686"/>
                  </a:lnTo>
                  <a:lnTo>
                    <a:pt x="126" y="1688"/>
                  </a:lnTo>
                  <a:lnTo>
                    <a:pt x="128" y="1688"/>
                  </a:lnTo>
                  <a:lnTo>
                    <a:pt x="130" y="1688"/>
                  </a:lnTo>
                  <a:lnTo>
                    <a:pt x="130" y="1684"/>
                  </a:lnTo>
                  <a:lnTo>
                    <a:pt x="128" y="1682"/>
                  </a:lnTo>
                  <a:lnTo>
                    <a:pt x="128" y="1680"/>
                  </a:lnTo>
                  <a:lnTo>
                    <a:pt x="130" y="1678"/>
                  </a:lnTo>
                  <a:lnTo>
                    <a:pt x="132" y="1674"/>
                  </a:lnTo>
                  <a:lnTo>
                    <a:pt x="130" y="1672"/>
                  </a:lnTo>
                  <a:lnTo>
                    <a:pt x="128" y="1670"/>
                  </a:lnTo>
                  <a:close/>
                  <a:moveTo>
                    <a:pt x="238" y="1920"/>
                  </a:moveTo>
                  <a:lnTo>
                    <a:pt x="238" y="1920"/>
                  </a:lnTo>
                  <a:lnTo>
                    <a:pt x="236" y="1924"/>
                  </a:lnTo>
                  <a:lnTo>
                    <a:pt x="238" y="1926"/>
                  </a:lnTo>
                  <a:lnTo>
                    <a:pt x="240" y="1930"/>
                  </a:lnTo>
                  <a:lnTo>
                    <a:pt x="246" y="1930"/>
                  </a:lnTo>
                  <a:lnTo>
                    <a:pt x="248" y="1930"/>
                  </a:lnTo>
                  <a:lnTo>
                    <a:pt x="252" y="1926"/>
                  </a:lnTo>
                  <a:lnTo>
                    <a:pt x="252" y="1924"/>
                  </a:lnTo>
                  <a:lnTo>
                    <a:pt x="254" y="1920"/>
                  </a:lnTo>
                  <a:lnTo>
                    <a:pt x="252" y="1918"/>
                  </a:lnTo>
                  <a:lnTo>
                    <a:pt x="250" y="1916"/>
                  </a:lnTo>
                  <a:lnTo>
                    <a:pt x="248" y="1914"/>
                  </a:lnTo>
                  <a:lnTo>
                    <a:pt x="244" y="1916"/>
                  </a:lnTo>
                  <a:lnTo>
                    <a:pt x="240" y="1916"/>
                  </a:lnTo>
                  <a:lnTo>
                    <a:pt x="238" y="1920"/>
                  </a:lnTo>
                  <a:close/>
                  <a:moveTo>
                    <a:pt x="232" y="1878"/>
                  </a:moveTo>
                  <a:lnTo>
                    <a:pt x="232" y="1878"/>
                  </a:lnTo>
                  <a:lnTo>
                    <a:pt x="236" y="1878"/>
                  </a:lnTo>
                  <a:lnTo>
                    <a:pt x="240" y="1876"/>
                  </a:lnTo>
                  <a:lnTo>
                    <a:pt x="246" y="1870"/>
                  </a:lnTo>
                  <a:lnTo>
                    <a:pt x="248" y="1862"/>
                  </a:lnTo>
                  <a:lnTo>
                    <a:pt x="246" y="1858"/>
                  </a:lnTo>
                  <a:lnTo>
                    <a:pt x="244" y="1856"/>
                  </a:lnTo>
                  <a:lnTo>
                    <a:pt x="240" y="1858"/>
                  </a:lnTo>
                  <a:lnTo>
                    <a:pt x="234" y="1866"/>
                  </a:lnTo>
                  <a:lnTo>
                    <a:pt x="230" y="1874"/>
                  </a:lnTo>
                  <a:lnTo>
                    <a:pt x="230" y="1876"/>
                  </a:lnTo>
                  <a:lnTo>
                    <a:pt x="232" y="1878"/>
                  </a:lnTo>
                  <a:close/>
                  <a:moveTo>
                    <a:pt x="290" y="1568"/>
                  </a:moveTo>
                  <a:lnTo>
                    <a:pt x="290" y="1568"/>
                  </a:lnTo>
                  <a:lnTo>
                    <a:pt x="294" y="1572"/>
                  </a:lnTo>
                  <a:lnTo>
                    <a:pt x="298" y="1572"/>
                  </a:lnTo>
                  <a:lnTo>
                    <a:pt x="302" y="1572"/>
                  </a:lnTo>
                  <a:lnTo>
                    <a:pt x="304" y="1572"/>
                  </a:lnTo>
                  <a:lnTo>
                    <a:pt x="306" y="1574"/>
                  </a:lnTo>
                  <a:lnTo>
                    <a:pt x="310" y="1574"/>
                  </a:lnTo>
                  <a:lnTo>
                    <a:pt x="312" y="1572"/>
                  </a:lnTo>
                  <a:lnTo>
                    <a:pt x="312" y="1570"/>
                  </a:lnTo>
                  <a:lnTo>
                    <a:pt x="310" y="1568"/>
                  </a:lnTo>
                  <a:lnTo>
                    <a:pt x="310" y="1570"/>
                  </a:lnTo>
                  <a:lnTo>
                    <a:pt x="308" y="1570"/>
                  </a:lnTo>
                  <a:lnTo>
                    <a:pt x="308" y="1568"/>
                  </a:lnTo>
                  <a:lnTo>
                    <a:pt x="304" y="1566"/>
                  </a:lnTo>
                  <a:lnTo>
                    <a:pt x="302" y="1566"/>
                  </a:lnTo>
                  <a:lnTo>
                    <a:pt x="300" y="1566"/>
                  </a:lnTo>
                  <a:lnTo>
                    <a:pt x="300" y="1564"/>
                  </a:lnTo>
                  <a:lnTo>
                    <a:pt x="302" y="1560"/>
                  </a:lnTo>
                  <a:lnTo>
                    <a:pt x="300" y="1560"/>
                  </a:lnTo>
                  <a:lnTo>
                    <a:pt x="296" y="1556"/>
                  </a:lnTo>
                  <a:lnTo>
                    <a:pt x="292" y="1556"/>
                  </a:lnTo>
                  <a:lnTo>
                    <a:pt x="290" y="1560"/>
                  </a:lnTo>
                  <a:lnTo>
                    <a:pt x="288" y="1564"/>
                  </a:lnTo>
                  <a:lnTo>
                    <a:pt x="290" y="1568"/>
                  </a:lnTo>
                  <a:close/>
                  <a:moveTo>
                    <a:pt x="208" y="1778"/>
                  </a:moveTo>
                  <a:lnTo>
                    <a:pt x="208" y="1778"/>
                  </a:lnTo>
                  <a:lnTo>
                    <a:pt x="206" y="1784"/>
                  </a:lnTo>
                  <a:lnTo>
                    <a:pt x="206" y="1788"/>
                  </a:lnTo>
                  <a:lnTo>
                    <a:pt x="210" y="1792"/>
                  </a:lnTo>
                  <a:lnTo>
                    <a:pt x="214" y="1792"/>
                  </a:lnTo>
                  <a:lnTo>
                    <a:pt x="216" y="1792"/>
                  </a:lnTo>
                  <a:lnTo>
                    <a:pt x="218" y="1788"/>
                  </a:lnTo>
                  <a:lnTo>
                    <a:pt x="216" y="1782"/>
                  </a:lnTo>
                  <a:lnTo>
                    <a:pt x="212" y="1776"/>
                  </a:lnTo>
                  <a:lnTo>
                    <a:pt x="210" y="1776"/>
                  </a:lnTo>
                  <a:lnTo>
                    <a:pt x="208" y="1778"/>
                  </a:lnTo>
                  <a:close/>
                  <a:moveTo>
                    <a:pt x="618" y="1434"/>
                  </a:moveTo>
                  <a:lnTo>
                    <a:pt x="618" y="1434"/>
                  </a:lnTo>
                  <a:lnTo>
                    <a:pt x="620" y="1434"/>
                  </a:lnTo>
                  <a:lnTo>
                    <a:pt x="622" y="1430"/>
                  </a:lnTo>
                  <a:lnTo>
                    <a:pt x="622" y="1428"/>
                  </a:lnTo>
                  <a:lnTo>
                    <a:pt x="620" y="1426"/>
                  </a:lnTo>
                  <a:lnTo>
                    <a:pt x="616" y="1430"/>
                  </a:lnTo>
                  <a:lnTo>
                    <a:pt x="616" y="1432"/>
                  </a:lnTo>
                  <a:lnTo>
                    <a:pt x="618" y="1434"/>
                  </a:lnTo>
                  <a:close/>
                  <a:moveTo>
                    <a:pt x="882" y="1770"/>
                  </a:moveTo>
                  <a:lnTo>
                    <a:pt x="882" y="1770"/>
                  </a:lnTo>
                  <a:lnTo>
                    <a:pt x="876" y="1774"/>
                  </a:lnTo>
                  <a:lnTo>
                    <a:pt x="870" y="1774"/>
                  </a:lnTo>
                  <a:lnTo>
                    <a:pt x="866" y="1772"/>
                  </a:lnTo>
                  <a:lnTo>
                    <a:pt x="860" y="1774"/>
                  </a:lnTo>
                  <a:lnTo>
                    <a:pt x="860" y="1776"/>
                  </a:lnTo>
                  <a:lnTo>
                    <a:pt x="864" y="1778"/>
                  </a:lnTo>
                  <a:lnTo>
                    <a:pt x="870" y="1782"/>
                  </a:lnTo>
                  <a:lnTo>
                    <a:pt x="870" y="1784"/>
                  </a:lnTo>
                  <a:lnTo>
                    <a:pt x="870" y="1786"/>
                  </a:lnTo>
                  <a:lnTo>
                    <a:pt x="870" y="1788"/>
                  </a:lnTo>
                  <a:lnTo>
                    <a:pt x="872" y="1790"/>
                  </a:lnTo>
                  <a:lnTo>
                    <a:pt x="874" y="1792"/>
                  </a:lnTo>
                  <a:lnTo>
                    <a:pt x="872" y="1796"/>
                  </a:lnTo>
                  <a:lnTo>
                    <a:pt x="870" y="1798"/>
                  </a:lnTo>
                  <a:lnTo>
                    <a:pt x="872" y="1800"/>
                  </a:lnTo>
                  <a:lnTo>
                    <a:pt x="874" y="1800"/>
                  </a:lnTo>
                  <a:lnTo>
                    <a:pt x="876" y="1804"/>
                  </a:lnTo>
                  <a:lnTo>
                    <a:pt x="876" y="1806"/>
                  </a:lnTo>
                  <a:lnTo>
                    <a:pt x="878" y="1806"/>
                  </a:lnTo>
                  <a:lnTo>
                    <a:pt x="882" y="1806"/>
                  </a:lnTo>
                  <a:lnTo>
                    <a:pt x="886" y="1806"/>
                  </a:lnTo>
                  <a:lnTo>
                    <a:pt x="888" y="1808"/>
                  </a:lnTo>
                  <a:lnTo>
                    <a:pt x="892" y="1806"/>
                  </a:lnTo>
                  <a:lnTo>
                    <a:pt x="894" y="1808"/>
                  </a:lnTo>
                  <a:lnTo>
                    <a:pt x="896" y="1810"/>
                  </a:lnTo>
                  <a:lnTo>
                    <a:pt x="896" y="1814"/>
                  </a:lnTo>
                  <a:lnTo>
                    <a:pt x="894" y="1814"/>
                  </a:lnTo>
                  <a:lnTo>
                    <a:pt x="892" y="1814"/>
                  </a:lnTo>
                  <a:lnTo>
                    <a:pt x="890" y="1816"/>
                  </a:lnTo>
                  <a:lnTo>
                    <a:pt x="892" y="1816"/>
                  </a:lnTo>
                  <a:lnTo>
                    <a:pt x="894" y="1818"/>
                  </a:lnTo>
                  <a:lnTo>
                    <a:pt x="898" y="1820"/>
                  </a:lnTo>
                  <a:lnTo>
                    <a:pt x="898" y="1822"/>
                  </a:lnTo>
                  <a:lnTo>
                    <a:pt x="896" y="1824"/>
                  </a:lnTo>
                  <a:lnTo>
                    <a:pt x="896" y="1826"/>
                  </a:lnTo>
                  <a:lnTo>
                    <a:pt x="900" y="1832"/>
                  </a:lnTo>
                  <a:lnTo>
                    <a:pt x="902" y="1836"/>
                  </a:lnTo>
                  <a:lnTo>
                    <a:pt x="904" y="1840"/>
                  </a:lnTo>
                  <a:lnTo>
                    <a:pt x="904" y="1844"/>
                  </a:lnTo>
                  <a:lnTo>
                    <a:pt x="906" y="1846"/>
                  </a:lnTo>
                  <a:lnTo>
                    <a:pt x="906" y="1848"/>
                  </a:lnTo>
                  <a:lnTo>
                    <a:pt x="908" y="1848"/>
                  </a:lnTo>
                  <a:lnTo>
                    <a:pt x="908" y="1844"/>
                  </a:lnTo>
                  <a:lnTo>
                    <a:pt x="908" y="1838"/>
                  </a:lnTo>
                  <a:lnTo>
                    <a:pt x="910" y="1834"/>
                  </a:lnTo>
                  <a:lnTo>
                    <a:pt x="912" y="1832"/>
                  </a:lnTo>
                  <a:lnTo>
                    <a:pt x="912" y="1828"/>
                  </a:lnTo>
                  <a:lnTo>
                    <a:pt x="908" y="1824"/>
                  </a:lnTo>
                  <a:lnTo>
                    <a:pt x="902" y="1822"/>
                  </a:lnTo>
                  <a:lnTo>
                    <a:pt x="904" y="1822"/>
                  </a:lnTo>
                  <a:lnTo>
                    <a:pt x="906" y="1820"/>
                  </a:lnTo>
                  <a:lnTo>
                    <a:pt x="910" y="1820"/>
                  </a:lnTo>
                  <a:lnTo>
                    <a:pt x="912" y="1818"/>
                  </a:lnTo>
                  <a:lnTo>
                    <a:pt x="912" y="1816"/>
                  </a:lnTo>
                  <a:lnTo>
                    <a:pt x="912" y="1812"/>
                  </a:lnTo>
                  <a:lnTo>
                    <a:pt x="912" y="1810"/>
                  </a:lnTo>
                  <a:lnTo>
                    <a:pt x="912" y="1808"/>
                  </a:lnTo>
                  <a:lnTo>
                    <a:pt x="918" y="1804"/>
                  </a:lnTo>
                  <a:lnTo>
                    <a:pt x="924" y="1802"/>
                  </a:lnTo>
                  <a:lnTo>
                    <a:pt x="926" y="1800"/>
                  </a:lnTo>
                  <a:lnTo>
                    <a:pt x="924" y="1798"/>
                  </a:lnTo>
                  <a:lnTo>
                    <a:pt x="918" y="1794"/>
                  </a:lnTo>
                  <a:lnTo>
                    <a:pt x="914" y="1790"/>
                  </a:lnTo>
                  <a:lnTo>
                    <a:pt x="914" y="1788"/>
                  </a:lnTo>
                  <a:lnTo>
                    <a:pt x="916" y="1784"/>
                  </a:lnTo>
                  <a:lnTo>
                    <a:pt x="922" y="1782"/>
                  </a:lnTo>
                  <a:lnTo>
                    <a:pt x="926" y="1782"/>
                  </a:lnTo>
                  <a:lnTo>
                    <a:pt x="928" y="1778"/>
                  </a:lnTo>
                  <a:lnTo>
                    <a:pt x="928" y="1772"/>
                  </a:lnTo>
                  <a:lnTo>
                    <a:pt x="928" y="1764"/>
                  </a:lnTo>
                  <a:lnTo>
                    <a:pt x="930" y="1758"/>
                  </a:lnTo>
                  <a:lnTo>
                    <a:pt x="932" y="1754"/>
                  </a:lnTo>
                  <a:lnTo>
                    <a:pt x="930" y="1752"/>
                  </a:lnTo>
                  <a:lnTo>
                    <a:pt x="920" y="1750"/>
                  </a:lnTo>
                  <a:lnTo>
                    <a:pt x="914" y="1750"/>
                  </a:lnTo>
                  <a:lnTo>
                    <a:pt x="908" y="1752"/>
                  </a:lnTo>
                  <a:lnTo>
                    <a:pt x="904" y="1756"/>
                  </a:lnTo>
                  <a:lnTo>
                    <a:pt x="902" y="1760"/>
                  </a:lnTo>
                  <a:lnTo>
                    <a:pt x="904" y="1762"/>
                  </a:lnTo>
                  <a:lnTo>
                    <a:pt x="904" y="1764"/>
                  </a:lnTo>
                  <a:lnTo>
                    <a:pt x="900" y="1772"/>
                  </a:lnTo>
                  <a:lnTo>
                    <a:pt x="898" y="1776"/>
                  </a:lnTo>
                  <a:lnTo>
                    <a:pt x="896" y="1774"/>
                  </a:lnTo>
                  <a:lnTo>
                    <a:pt x="896" y="1770"/>
                  </a:lnTo>
                  <a:lnTo>
                    <a:pt x="898" y="1762"/>
                  </a:lnTo>
                  <a:lnTo>
                    <a:pt x="896" y="1760"/>
                  </a:lnTo>
                  <a:lnTo>
                    <a:pt x="894" y="1760"/>
                  </a:lnTo>
                  <a:lnTo>
                    <a:pt x="890" y="1760"/>
                  </a:lnTo>
                  <a:lnTo>
                    <a:pt x="884" y="1758"/>
                  </a:lnTo>
                  <a:lnTo>
                    <a:pt x="880" y="1758"/>
                  </a:lnTo>
                  <a:lnTo>
                    <a:pt x="876" y="1758"/>
                  </a:lnTo>
                  <a:lnTo>
                    <a:pt x="878" y="1760"/>
                  </a:lnTo>
                  <a:lnTo>
                    <a:pt x="882" y="1762"/>
                  </a:lnTo>
                  <a:lnTo>
                    <a:pt x="886" y="1764"/>
                  </a:lnTo>
                  <a:lnTo>
                    <a:pt x="884" y="1768"/>
                  </a:lnTo>
                  <a:lnTo>
                    <a:pt x="882" y="1770"/>
                  </a:lnTo>
                  <a:close/>
                  <a:moveTo>
                    <a:pt x="850" y="1762"/>
                  </a:moveTo>
                  <a:lnTo>
                    <a:pt x="850" y="1762"/>
                  </a:lnTo>
                  <a:lnTo>
                    <a:pt x="848" y="1760"/>
                  </a:lnTo>
                  <a:lnTo>
                    <a:pt x="846" y="1764"/>
                  </a:lnTo>
                  <a:lnTo>
                    <a:pt x="848" y="1768"/>
                  </a:lnTo>
                  <a:lnTo>
                    <a:pt x="848" y="1772"/>
                  </a:lnTo>
                  <a:lnTo>
                    <a:pt x="850" y="1772"/>
                  </a:lnTo>
                  <a:lnTo>
                    <a:pt x="850" y="1770"/>
                  </a:lnTo>
                  <a:lnTo>
                    <a:pt x="852" y="1766"/>
                  </a:lnTo>
                  <a:lnTo>
                    <a:pt x="850" y="1762"/>
                  </a:lnTo>
                  <a:close/>
                  <a:moveTo>
                    <a:pt x="834" y="1814"/>
                  </a:moveTo>
                  <a:lnTo>
                    <a:pt x="834" y="1814"/>
                  </a:lnTo>
                  <a:lnTo>
                    <a:pt x="846" y="1816"/>
                  </a:lnTo>
                  <a:lnTo>
                    <a:pt x="852" y="1814"/>
                  </a:lnTo>
                  <a:lnTo>
                    <a:pt x="856" y="1812"/>
                  </a:lnTo>
                  <a:lnTo>
                    <a:pt x="858" y="1808"/>
                  </a:lnTo>
                  <a:lnTo>
                    <a:pt x="858" y="1806"/>
                  </a:lnTo>
                  <a:lnTo>
                    <a:pt x="858" y="1800"/>
                  </a:lnTo>
                  <a:lnTo>
                    <a:pt x="856" y="1794"/>
                  </a:lnTo>
                  <a:lnTo>
                    <a:pt x="856" y="1790"/>
                  </a:lnTo>
                  <a:lnTo>
                    <a:pt x="856" y="1788"/>
                  </a:lnTo>
                  <a:lnTo>
                    <a:pt x="852" y="1784"/>
                  </a:lnTo>
                  <a:lnTo>
                    <a:pt x="850" y="1782"/>
                  </a:lnTo>
                  <a:lnTo>
                    <a:pt x="850" y="1784"/>
                  </a:lnTo>
                  <a:lnTo>
                    <a:pt x="848" y="1786"/>
                  </a:lnTo>
                  <a:lnTo>
                    <a:pt x="840" y="1782"/>
                  </a:lnTo>
                  <a:lnTo>
                    <a:pt x="836" y="1782"/>
                  </a:lnTo>
                  <a:lnTo>
                    <a:pt x="830" y="1784"/>
                  </a:lnTo>
                  <a:lnTo>
                    <a:pt x="824" y="1786"/>
                  </a:lnTo>
                  <a:lnTo>
                    <a:pt x="818" y="1786"/>
                  </a:lnTo>
                  <a:lnTo>
                    <a:pt x="816" y="1786"/>
                  </a:lnTo>
                  <a:lnTo>
                    <a:pt x="814" y="1788"/>
                  </a:lnTo>
                  <a:lnTo>
                    <a:pt x="814" y="1790"/>
                  </a:lnTo>
                  <a:lnTo>
                    <a:pt x="816" y="1792"/>
                  </a:lnTo>
                  <a:lnTo>
                    <a:pt x="820" y="1798"/>
                  </a:lnTo>
                  <a:lnTo>
                    <a:pt x="824" y="1806"/>
                  </a:lnTo>
                  <a:lnTo>
                    <a:pt x="824" y="1810"/>
                  </a:lnTo>
                  <a:lnTo>
                    <a:pt x="826" y="1808"/>
                  </a:lnTo>
                  <a:lnTo>
                    <a:pt x="828" y="1808"/>
                  </a:lnTo>
                  <a:lnTo>
                    <a:pt x="830" y="1808"/>
                  </a:lnTo>
                  <a:lnTo>
                    <a:pt x="830" y="1810"/>
                  </a:lnTo>
                  <a:lnTo>
                    <a:pt x="830" y="1812"/>
                  </a:lnTo>
                  <a:lnTo>
                    <a:pt x="830" y="1814"/>
                  </a:lnTo>
                  <a:lnTo>
                    <a:pt x="834" y="1814"/>
                  </a:lnTo>
                  <a:close/>
                  <a:moveTo>
                    <a:pt x="898" y="1832"/>
                  </a:moveTo>
                  <a:lnTo>
                    <a:pt x="898" y="1832"/>
                  </a:lnTo>
                  <a:lnTo>
                    <a:pt x="894" y="1826"/>
                  </a:lnTo>
                  <a:lnTo>
                    <a:pt x="892" y="1826"/>
                  </a:lnTo>
                  <a:lnTo>
                    <a:pt x="890" y="1828"/>
                  </a:lnTo>
                  <a:lnTo>
                    <a:pt x="890" y="1830"/>
                  </a:lnTo>
                  <a:lnTo>
                    <a:pt x="888" y="1830"/>
                  </a:lnTo>
                  <a:lnTo>
                    <a:pt x="878" y="1824"/>
                  </a:lnTo>
                  <a:lnTo>
                    <a:pt x="872" y="1822"/>
                  </a:lnTo>
                  <a:lnTo>
                    <a:pt x="868" y="1822"/>
                  </a:lnTo>
                  <a:lnTo>
                    <a:pt x="866" y="1826"/>
                  </a:lnTo>
                  <a:lnTo>
                    <a:pt x="866" y="1830"/>
                  </a:lnTo>
                  <a:lnTo>
                    <a:pt x="870" y="1834"/>
                  </a:lnTo>
                  <a:lnTo>
                    <a:pt x="876" y="1838"/>
                  </a:lnTo>
                  <a:lnTo>
                    <a:pt x="886" y="1840"/>
                  </a:lnTo>
                  <a:lnTo>
                    <a:pt x="894" y="1842"/>
                  </a:lnTo>
                  <a:lnTo>
                    <a:pt x="898" y="1842"/>
                  </a:lnTo>
                  <a:lnTo>
                    <a:pt x="900" y="1840"/>
                  </a:lnTo>
                  <a:lnTo>
                    <a:pt x="898" y="1832"/>
                  </a:lnTo>
                  <a:close/>
                  <a:moveTo>
                    <a:pt x="914" y="1822"/>
                  </a:moveTo>
                  <a:lnTo>
                    <a:pt x="914" y="1822"/>
                  </a:lnTo>
                  <a:lnTo>
                    <a:pt x="912" y="1824"/>
                  </a:lnTo>
                  <a:lnTo>
                    <a:pt x="914" y="1826"/>
                  </a:lnTo>
                  <a:lnTo>
                    <a:pt x="918" y="1824"/>
                  </a:lnTo>
                  <a:lnTo>
                    <a:pt x="924" y="1820"/>
                  </a:lnTo>
                  <a:lnTo>
                    <a:pt x="926" y="1820"/>
                  </a:lnTo>
                  <a:lnTo>
                    <a:pt x="926" y="1818"/>
                  </a:lnTo>
                  <a:lnTo>
                    <a:pt x="922" y="1816"/>
                  </a:lnTo>
                  <a:lnTo>
                    <a:pt x="918" y="1816"/>
                  </a:lnTo>
                  <a:lnTo>
                    <a:pt x="914" y="1822"/>
                  </a:lnTo>
                  <a:close/>
                  <a:moveTo>
                    <a:pt x="868" y="1848"/>
                  </a:moveTo>
                  <a:lnTo>
                    <a:pt x="868" y="1848"/>
                  </a:lnTo>
                  <a:lnTo>
                    <a:pt x="866" y="1850"/>
                  </a:lnTo>
                  <a:lnTo>
                    <a:pt x="868" y="1852"/>
                  </a:lnTo>
                  <a:lnTo>
                    <a:pt x="872" y="1854"/>
                  </a:lnTo>
                  <a:lnTo>
                    <a:pt x="876" y="1854"/>
                  </a:lnTo>
                  <a:lnTo>
                    <a:pt x="880" y="1854"/>
                  </a:lnTo>
                  <a:lnTo>
                    <a:pt x="878" y="1852"/>
                  </a:lnTo>
                  <a:lnTo>
                    <a:pt x="876" y="1848"/>
                  </a:lnTo>
                  <a:lnTo>
                    <a:pt x="872" y="1848"/>
                  </a:lnTo>
                  <a:lnTo>
                    <a:pt x="868" y="1848"/>
                  </a:lnTo>
                  <a:close/>
                  <a:moveTo>
                    <a:pt x="1030" y="1820"/>
                  </a:moveTo>
                  <a:lnTo>
                    <a:pt x="1030" y="1820"/>
                  </a:lnTo>
                  <a:lnTo>
                    <a:pt x="1032" y="1818"/>
                  </a:lnTo>
                  <a:lnTo>
                    <a:pt x="1034" y="1814"/>
                  </a:lnTo>
                  <a:lnTo>
                    <a:pt x="1032" y="1810"/>
                  </a:lnTo>
                  <a:lnTo>
                    <a:pt x="1030" y="1808"/>
                  </a:lnTo>
                  <a:lnTo>
                    <a:pt x="1022" y="1802"/>
                  </a:lnTo>
                  <a:lnTo>
                    <a:pt x="1018" y="1800"/>
                  </a:lnTo>
                  <a:lnTo>
                    <a:pt x="1016" y="1802"/>
                  </a:lnTo>
                  <a:lnTo>
                    <a:pt x="1014" y="1806"/>
                  </a:lnTo>
                  <a:lnTo>
                    <a:pt x="1016" y="1812"/>
                  </a:lnTo>
                  <a:lnTo>
                    <a:pt x="1022" y="1818"/>
                  </a:lnTo>
                  <a:lnTo>
                    <a:pt x="1026" y="1820"/>
                  </a:lnTo>
                  <a:lnTo>
                    <a:pt x="1030" y="1820"/>
                  </a:lnTo>
                  <a:close/>
                  <a:moveTo>
                    <a:pt x="952" y="1846"/>
                  </a:moveTo>
                  <a:lnTo>
                    <a:pt x="952" y="1846"/>
                  </a:lnTo>
                  <a:lnTo>
                    <a:pt x="952" y="1848"/>
                  </a:lnTo>
                  <a:lnTo>
                    <a:pt x="954" y="1850"/>
                  </a:lnTo>
                  <a:lnTo>
                    <a:pt x="954" y="1854"/>
                  </a:lnTo>
                  <a:lnTo>
                    <a:pt x="954" y="1856"/>
                  </a:lnTo>
                  <a:lnTo>
                    <a:pt x="952" y="1858"/>
                  </a:lnTo>
                  <a:lnTo>
                    <a:pt x="952" y="1860"/>
                  </a:lnTo>
                  <a:lnTo>
                    <a:pt x="960" y="1866"/>
                  </a:lnTo>
                  <a:lnTo>
                    <a:pt x="962" y="1866"/>
                  </a:lnTo>
                  <a:lnTo>
                    <a:pt x="964" y="1866"/>
                  </a:lnTo>
                  <a:lnTo>
                    <a:pt x="964" y="1864"/>
                  </a:lnTo>
                  <a:lnTo>
                    <a:pt x="964" y="1862"/>
                  </a:lnTo>
                  <a:lnTo>
                    <a:pt x="966" y="1860"/>
                  </a:lnTo>
                  <a:lnTo>
                    <a:pt x="968" y="1858"/>
                  </a:lnTo>
                  <a:lnTo>
                    <a:pt x="972" y="1862"/>
                  </a:lnTo>
                  <a:lnTo>
                    <a:pt x="976" y="1864"/>
                  </a:lnTo>
                  <a:lnTo>
                    <a:pt x="976" y="1862"/>
                  </a:lnTo>
                  <a:lnTo>
                    <a:pt x="976" y="1860"/>
                  </a:lnTo>
                  <a:lnTo>
                    <a:pt x="972" y="1858"/>
                  </a:lnTo>
                  <a:lnTo>
                    <a:pt x="972" y="1856"/>
                  </a:lnTo>
                  <a:lnTo>
                    <a:pt x="972" y="1854"/>
                  </a:lnTo>
                  <a:lnTo>
                    <a:pt x="974" y="1850"/>
                  </a:lnTo>
                  <a:lnTo>
                    <a:pt x="974" y="1846"/>
                  </a:lnTo>
                  <a:lnTo>
                    <a:pt x="972" y="1846"/>
                  </a:lnTo>
                  <a:lnTo>
                    <a:pt x="970" y="1844"/>
                  </a:lnTo>
                  <a:lnTo>
                    <a:pt x="966" y="1842"/>
                  </a:lnTo>
                  <a:lnTo>
                    <a:pt x="964" y="1840"/>
                  </a:lnTo>
                  <a:lnTo>
                    <a:pt x="960" y="1838"/>
                  </a:lnTo>
                  <a:lnTo>
                    <a:pt x="956" y="1840"/>
                  </a:lnTo>
                  <a:lnTo>
                    <a:pt x="954" y="1842"/>
                  </a:lnTo>
                  <a:lnTo>
                    <a:pt x="958" y="1844"/>
                  </a:lnTo>
                  <a:lnTo>
                    <a:pt x="964" y="1846"/>
                  </a:lnTo>
                  <a:lnTo>
                    <a:pt x="966" y="1848"/>
                  </a:lnTo>
                  <a:lnTo>
                    <a:pt x="964" y="1850"/>
                  </a:lnTo>
                  <a:lnTo>
                    <a:pt x="960" y="1850"/>
                  </a:lnTo>
                  <a:lnTo>
                    <a:pt x="952" y="1846"/>
                  </a:lnTo>
                  <a:close/>
                  <a:moveTo>
                    <a:pt x="862" y="1678"/>
                  </a:moveTo>
                  <a:lnTo>
                    <a:pt x="862" y="1678"/>
                  </a:lnTo>
                  <a:lnTo>
                    <a:pt x="864" y="1678"/>
                  </a:lnTo>
                  <a:lnTo>
                    <a:pt x="868" y="1678"/>
                  </a:lnTo>
                  <a:lnTo>
                    <a:pt x="872" y="1674"/>
                  </a:lnTo>
                  <a:lnTo>
                    <a:pt x="872" y="1672"/>
                  </a:lnTo>
                  <a:lnTo>
                    <a:pt x="868" y="1672"/>
                  </a:lnTo>
                  <a:lnTo>
                    <a:pt x="864" y="1674"/>
                  </a:lnTo>
                  <a:lnTo>
                    <a:pt x="862" y="1678"/>
                  </a:lnTo>
                  <a:close/>
                  <a:moveTo>
                    <a:pt x="860" y="1816"/>
                  </a:moveTo>
                  <a:lnTo>
                    <a:pt x="860" y="1816"/>
                  </a:lnTo>
                  <a:lnTo>
                    <a:pt x="860" y="1814"/>
                  </a:lnTo>
                  <a:lnTo>
                    <a:pt x="860" y="1812"/>
                  </a:lnTo>
                  <a:lnTo>
                    <a:pt x="858" y="1814"/>
                  </a:lnTo>
                  <a:lnTo>
                    <a:pt x="856" y="1818"/>
                  </a:lnTo>
                  <a:lnTo>
                    <a:pt x="850" y="1826"/>
                  </a:lnTo>
                  <a:lnTo>
                    <a:pt x="848" y="1830"/>
                  </a:lnTo>
                  <a:lnTo>
                    <a:pt x="848" y="1834"/>
                  </a:lnTo>
                  <a:lnTo>
                    <a:pt x="850" y="1836"/>
                  </a:lnTo>
                  <a:lnTo>
                    <a:pt x="852" y="1836"/>
                  </a:lnTo>
                  <a:lnTo>
                    <a:pt x="854" y="1830"/>
                  </a:lnTo>
                  <a:lnTo>
                    <a:pt x="860" y="1816"/>
                  </a:lnTo>
                  <a:close/>
                  <a:moveTo>
                    <a:pt x="1100" y="2508"/>
                  </a:moveTo>
                  <a:lnTo>
                    <a:pt x="1100" y="2508"/>
                  </a:lnTo>
                  <a:lnTo>
                    <a:pt x="1102" y="2508"/>
                  </a:lnTo>
                  <a:lnTo>
                    <a:pt x="1100" y="2506"/>
                  </a:lnTo>
                  <a:lnTo>
                    <a:pt x="1094" y="2504"/>
                  </a:lnTo>
                  <a:lnTo>
                    <a:pt x="1086" y="2504"/>
                  </a:lnTo>
                  <a:lnTo>
                    <a:pt x="1084" y="2504"/>
                  </a:lnTo>
                  <a:lnTo>
                    <a:pt x="1084" y="2506"/>
                  </a:lnTo>
                  <a:lnTo>
                    <a:pt x="1086" y="2508"/>
                  </a:lnTo>
                  <a:lnTo>
                    <a:pt x="1092" y="2510"/>
                  </a:lnTo>
                  <a:lnTo>
                    <a:pt x="1096" y="2510"/>
                  </a:lnTo>
                  <a:lnTo>
                    <a:pt x="1100" y="2508"/>
                  </a:lnTo>
                  <a:close/>
                  <a:moveTo>
                    <a:pt x="1092" y="2518"/>
                  </a:moveTo>
                  <a:lnTo>
                    <a:pt x="1092" y="2518"/>
                  </a:lnTo>
                  <a:lnTo>
                    <a:pt x="1108" y="2520"/>
                  </a:lnTo>
                  <a:lnTo>
                    <a:pt x="1110" y="2518"/>
                  </a:lnTo>
                  <a:lnTo>
                    <a:pt x="1108" y="2516"/>
                  </a:lnTo>
                  <a:lnTo>
                    <a:pt x="1100" y="2514"/>
                  </a:lnTo>
                  <a:lnTo>
                    <a:pt x="1086" y="2514"/>
                  </a:lnTo>
                  <a:lnTo>
                    <a:pt x="1084" y="2514"/>
                  </a:lnTo>
                  <a:lnTo>
                    <a:pt x="1082" y="2516"/>
                  </a:lnTo>
                  <a:lnTo>
                    <a:pt x="1092" y="2518"/>
                  </a:lnTo>
                  <a:close/>
                  <a:moveTo>
                    <a:pt x="1108" y="1672"/>
                  </a:moveTo>
                  <a:lnTo>
                    <a:pt x="1108" y="1672"/>
                  </a:lnTo>
                  <a:lnTo>
                    <a:pt x="1106" y="1672"/>
                  </a:lnTo>
                  <a:lnTo>
                    <a:pt x="1104" y="1674"/>
                  </a:lnTo>
                  <a:lnTo>
                    <a:pt x="1102" y="1682"/>
                  </a:lnTo>
                  <a:lnTo>
                    <a:pt x="1100" y="1692"/>
                  </a:lnTo>
                  <a:lnTo>
                    <a:pt x="1094" y="1700"/>
                  </a:lnTo>
                  <a:lnTo>
                    <a:pt x="1090" y="1710"/>
                  </a:lnTo>
                  <a:lnTo>
                    <a:pt x="1086" y="1722"/>
                  </a:lnTo>
                  <a:lnTo>
                    <a:pt x="1084" y="1734"/>
                  </a:lnTo>
                  <a:lnTo>
                    <a:pt x="1084" y="1740"/>
                  </a:lnTo>
                  <a:lnTo>
                    <a:pt x="1086" y="1744"/>
                  </a:lnTo>
                  <a:lnTo>
                    <a:pt x="1090" y="1734"/>
                  </a:lnTo>
                  <a:lnTo>
                    <a:pt x="1100" y="1708"/>
                  </a:lnTo>
                  <a:lnTo>
                    <a:pt x="1108" y="1684"/>
                  </a:lnTo>
                  <a:lnTo>
                    <a:pt x="1110" y="1676"/>
                  </a:lnTo>
                  <a:lnTo>
                    <a:pt x="1110" y="1674"/>
                  </a:lnTo>
                  <a:lnTo>
                    <a:pt x="1108" y="1672"/>
                  </a:lnTo>
                  <a:close/>
                  <a:moveTo>
                    <a:pt x="1804" y="2938"/>
                  </a:moveTo>
                  <a:lnTo>
                    <a:pt x="1804" y="2938"/>
                  </a:lnTo>
                  <a:lnTo>
                    <a:pt x="1810" y="2932"/>
                  </a:lnTo>
                  <a:lnTo>
                    <a:pt x="1812" y="2928"/>
                  </a:lnTo>
                  <a:lnTo>
                    <a:pt x="1808" y="2930"/>
                  </a:lnTo>
                  <a:lnTo>
                    <a:pt x="1800" y="2934"/>
                  </a:lnTo>
                  <a:lnTo>
                    <a:pt x="1790" y="2940"/>
                  </a:lnTo>
                  <a:lnTo>
                    <a:pt x="1776" y="2946"/>
                  </a:lnTo>
                  <a:lnTo>
                    <a:pt x="1768" y="2946"/>
                  </a:lnTo>
                  <a:lnTo>
                    <a:pt x="1760" y="2944"/>
                  </a:lnTo>
                  <a:lnTo>
                    <a:pt x="1754" y="2944"/>
                  </a:lnTo>
                  <a:lnTo>
                    <a:pt x="1750" y="2944"/>
                  </a:lnTo>
                  <a:lnTo>
                    <a:pt x="1748" y="2946"/>
                  </a:lnTo>
                  <a:lnTo>
                    <a:pt x="1748" y="2948"/>
                  </a:lnTo>
                  <a:lnTo>
                    <a:pt x="1748" y="2954"/>
                  </a:lnTo>
                  <a:lnTo>
                    <a:pt x="1746" y="2954"/>
                  </a:lnTo>
                  <a:lnTo>
                    <a:pt x="1742" y="2954"/>
                  </a:lnTo>
                  <a:lnTo>
                    <a:pt x="1736" y="2954"/>
                  </a:lnTo>
                  <a:lnTo>
                    <a:pt x="1732" y="2958"/>
                  </a:lnTo>
                  <a:lnTo>
                    <a:pt x="1730" y="2960"/>
                  </a:lnTo>
                  <a:lnTo>
                    <a:pt x="1726" y="2960"/>
                  </a:lnTo>
                  <a:lnTo>
                    <a:pt x="1722" y="2960"/>
                  </a:lnTo>
                  <a:lnTo>
                    <a:pt x="1722" y="2962"/>
                  </a:lnTo>
                  <a:lnTo>
                    <a:pt x="1726" y="2974"/>
                  </a:lnTo>
                  <a:lnTo>
                    <a:pt x="1728" y="2978"/>
                  </a:lnTo>
                  <a:lnTo>
                    <a:pt x="1732" y="2980"/>
                  </a:lnTo>
                  <a:lnTo>
                    <a:pt x="1736" y="2982"/>
                  </a:lnTo>
                  <a:lnTo>
                    <a:pt x="1742" y="2982"/>
                  </a:lnTo>
                  <a:lnTo>
                    <a:pt x="1748" y="2982"/>
                  </a:lnTo>
                  <a:lnTo>
                    <a:pt x="1750" y="2984"/>
                  </a:lnTo>
                  <a:lnTo>
                    <a:pt x="1752" y="2986"/>
                  </a:lnTo>
                  <a:lnTo>
                    <a:pt x="1754" y="2984"/>
                  </a:lnTo>
                  <a:lnTo>
                    <a:pt x="1754" y="2982"/>
                  </a:lnTo>
                  <a:lnTo>
                    <a:pt x="1756" y="2980"/>
                  </a:lnTo>
                  <a:lnTo>
                    <a:pt x="1764" y="2978"/>
                  </a:lnTo>
                  <a:lnTo>
                    <a:pt x="1770" y="2976"/>
                  </a:lnTo>
                  <a:lnTo>
                    <a:pt x="1774" y="2974"/>
                  </a:lnTo>
                  <a:lnTo>
                    <a:pt x="1776" y="2970"/>
                  </a:lnTo>
                  <a:lnTo>
                    <a:pt x="1780" y="2966"/>
                  </a:lnTo>
                  <a:lnTo>
                    <a:pt x="1782" y="2964"/>
                  </a:lnTo>
                  <a:lnTo>
                    <a:pt x="1790" y="2964"/>
                  </a:lnTo>
                  <a:lnTo>
                    <a:pt x="1794" y="2964"/>
                  </a:lnTo>
                  <a:lnTo>
                    <a:pt x="1796" y="2962"/>
                  </a:lnTo>
                  <a:lnTo>
                    <a:pt x="1794" y="2960"/>
                  </a:lnTo>
                  <a:lnTo>
                    <a:pt x="1790" y="2954"/>
                  </a:lnTo>
                  <a:lnTo>
                    <a:pt x="1790" y="2950"/>
                  </a:lnTo>
                  <a:lnTo>
                    <a:pt x="1796" y="2944"/>
                  </a:lnTo>
                  <a:lnTo>
                    <a:pt x="1804" y="2938"/>
                  </a:lnTo>
                  <a:close/>
                  <a:moveTo>
                    <a:pt x="1538" y="2902"/>
                  </a:moveTo>
                  <a:lnTo>
                    <a:pt x="1538" y="2902"/>
                  </a:lnTo>
                  <a:lnTo>
                    <a:pt x="1540" y="2906"/>
                  </a:lnTo>
                  <a:lnTo>
                    <a:pt x="1538" y="2910"/>
                  </a:lnTo>
                  <a:lnTo>
                    <a:pt x="1538" y="2914"/>
                  </a:lnTo>
                  <a:lnTo>
                    <a:pt x="1542" y="2918"/>
                  </a:lnTo>
                  <a:lnTo>
                    <a:pt x="1544" y="2918"/>
                  </a:lnTo>
                  <a:lnTo>
                    <a:pt x="1548" y="2914"/>
                  </a:lnTo>
                  <a:lnTo>
                    <a:pt x="1554" y="2904"/>
                  </a:lnTo>
                  <a:lnTo>
                    <a:pt x="1558" y="2894"/>
                  </a:lnTo>
                  <a:lnTo>
                    <a:pt x="1560" y="2888"/>
                  </a:lnTo>
                  <a:lnTo>
                    <a:pt x="1560" y="2886"/>
                  </a:lnTo>
                  <a:lnTo>
                    <a:pt x="1558" y="2886"/>
                  </a:lnTo>
                  <a:lnTo>
                    <a:pt x="1554" y="2886"/>
                  </a:lnTo>
                  <a:lnTo>
                    <a:pt x="1546" y="2892"/>
                  </a:lnTo>
                  <a:lnTo>
                    <a:pt x="1540" y="2898"/>
                  </a:lnTo>
                  <a:lnTo>
                    <a:pt x="1538" y="2900"/>
                  </a:lnTo>
                  <a:lnTo>
                    <a:pt x="1538" y="2902"/>
                  </a:lnTo>
                  <a:close/>
                  <a:moveTo>
                    <a:pt x="644" y="1508"/>
                  </a:moveTo>
                  <a:lnTo>
                    <a:pt x="644" y="1508"/>
                  </a:lnTo>
                  <a:lnTo>
                    <a:pt x="646" y="1510"/>
                  </a:lnTo>
                  <a:lnTo>
                    <a:pt x="648" y="1508"/>
                  </a:lnTo>
                  <a:lnTo>
                    <a:pt x="650" y="1500"/>
                  </a:lnTo>
                  <a:lnTo>
                    <a:pt x="650" y="1498"/>
                  </a:lnTo>
                  <a:lnTo>
                    <a:pt x="646" y="1498"/>
                  </a:lnTo>
                  <a:lnTo>
                    <a:pt x="640" y="1500"/>
                  </a:lnTo>
                  <a:lnTo>
                    <a:pt x="636" y="1504"/>
                  </a:lnTo>
                  <a:lnTo>
                    <a:pt x="634" y="1510"/>
                  </a:lnTo>
                  <a:lnTo>
                    <a:pt x="636" y="1514"/>
                  </a:lnTo>
                  <a:lnTo>
                    <a:pt x="638" y="1516"/>
                  </a:lnTo>
                  <a:lnTo>
                    <a:pt x="642" y="1518"/>
                  </a:lnTo>
                  <a:lnTo>
                    <a:pt x="644" y="1516"/>
                  </a:lnTo>
                  <a:lnTo>
                    <a:pt x="644" y="1514"/>
                  </a:lnTo>
                  <a:lnTo>
                    <a:pt x="642" y="1508"/>
                  </a:lnTo>
                  <a:lnTo>
                    <a:pt x="640" y="1506"/>
                  </a:lnTo>
                  <a:lnTo>
                    <a:pt x="644" y="1508"/>
                  </a:lnTo>
                  <a:close/>
                  <a:moveTo>
                    <a:pt x="632" y="1558"/>
                  </a:moveTo>
                  <a:lnTo>
                    <a:pt x="632" y="1558"/>
                  </a:lnTo>
                  <a:lnTo>
                    <a:pt x="634" y="1556"/>
                  </a:lnTo>
                  <a:lnTo>
                    <a:pt x="634" y="1554"/>
                  </a:lnTo>
                  <a:lnTo>
                    <a:pt x="634" y="1548"/>
                  </a:lnTo>
                  <a:lnTo>
                    <a:pt x="630" y="1544"/>
                  </a:lnTo>
                  <a:lnTo>
                    <a:pt x="630" y="1546"/>
                  </a:lnTo>
                  <a:lnTo>
                    <a:pt x="630" y="1554"/>
                  </a:lnTo>
                  <a:lnTo>
                    <a:pt x="630" y="1558"/>
                  </a:lnTo>
                  <a:lnTo>
                    <a:pt x="632" y="1558"/>
                  </a:lnTo>
                  <a:close/>
                  <a:moveTo>
                    <a:pt x="628" y="1528"/>
                  </a:moveTo>
                  <a:lnTo>
                    <a:pt x="628" y="1528"/>
                  </a:lnTo>
                  <a:lnTo>
                    <a:pt x="630" y="1528"/>
                  </a:lnTo>
                  <a:lnTo>
                    <a:pt x="630" y="1526"/>
                  </a:lnTo>
                  <a:lnTo>
                    <a:pt x="632" y="1522"/>
                  </a:lnTo>
                  <a:lnTo>
                    <a:pt x="632" y="1520"/>
                  </a:lnTo>
                  <a:lnTo>
                    <a:pt x="634" y="1520"/>
                  </a:lnTo>
                  <a:lnTo>
                    <a:pt x="634" y="1522"/>
                  </a:lnTo>
                  <a:lnTo>
                    <a:pt x="636" y="1522"/>
                  </a:lnTo>
                  <a:lnTo>
                    <a:pt x="638" y="1522"/>
                  </a:lnTo>
                  <a:lnTo>
                    <a:pt x="638" y="1520"/>
                  </a:lnTo>
                  <a:lnTo>
                    <a:pt x="636" y="1518"/>
                  </a:lnTo>
                  <a:lnTo>
                    <a:pt x="632" y="1514"/>
                  </a:lnTo>
                  <a:lnTo>
                    <a:pt x="628" y="1512"/>
                  </a:lnTo>
                  <a:lnTo>
                    <a:pt x="628" y="1516"/>
                  </a:lnTo>
                  <a:lnTo>
                    <a:pt x="628" y="1528"/>
                  </a:lnTo>
                  <a:close/>
                  <a:moveTo>
                    <a:pt x="1186" y="1636"/>
                  </a:moveTo>
                  <a:lnTo>
                    <a:pt x="1186" y="1636"/>
                  </a:lnTo>
                  <a:lnTo>
                    <a:pt x="1180" y="1640"/>
                  </a:lnTo>
                  <a:lnTo>
                    <a:pt x="1176" y="1638"/>
                  </a:lnTo>
                  <a:lnTo>
                    <a:pt x="1174" y="1638"/>
                  </a:lnTo>
                  <a:lnTo>
                    <a:pt x="1164" y="1646"/>
                  </a:lnTo>
                  <a:lnTo>
                    <a:pt x="1156" y="1656"/>
                  </a:lnTo>
                  <a:lnTo>
                    <a:pt x="1150" y="1666"/>
                  </a:lnTo>
                  <a:lnTo>
                    <a:pt x="1150" y="1676"/>
                  </a:lnTo>
                  <a:lnTo>
                    <a:pt x="1154" y="1682"/>
                  </a:lnTo>
                  <a:lnTo>
                    <a:pt x="1154" y="1686"/>
                  </a:lnTo>
                  <a:lnTo>
                    <a:pt x="1154" y="1690"/>
                  </a:lnTo>
                  <a:lnTo>
                    <a:pt x="1154" y="1696"/>
                  </a:lnTo>
                  <a:lnTo>
                    <a:pt x="1154" y="1700"/>
                  </a:lnTo>
                  <a:lnTo>
                    <a:pt x="1158" y="1700"/>
                  </a:lnTo>
                  <a:lnTo>
                    <a:pt x="1162" y="1696"/>
                  </a:lnTo>
                  <a:lnTo>
                    <a:pt x="1166" y="1690"/>
                  </a:lnTo>
                  <a:lnTo>
                    <a:pt x="1170" y="1682"/>
                  </a:lnTo>
                  <a:lnTo>
                    <a:pt x="1178" y="1674"/>
                  </a:lnTo>
                  <a:lnTo>
                    <a:pt x="1182" y="1670"/>
                  </a:lnTo>
                  <a:lnTo>
                    <a:pt x="1184" y="1666"/>
                  </a:lnTo>
                  <a:lnTo>
                    <a:pt x="1182" y="1662"/>
                  </a:lnTo>
                  <a:lnTo>
                    <a:pt x="1180" y="1658"/>
                  </a:lnTo>
                  <a:lnTo>
                    <a:pt x="1180" y="1656"/>
                  </a:lnTo>
                  <a:lnTo>
                    <a:pt x="1182" y="1652"/>
                  </a:lnTo>
                  <a:lnTo>
                    <a:pt x="1186" y="1646"/>
                  </a:lnTo>
                  <a:lnTo>
                    <a:pt x="1194" y="1638"/>
                  </a:lnTo>
                  <a:lnTo>
                    <a:pt x="1198" y="1632"/>
                  </a:lnTo>
                  <a:lnTo>
                    <a:pt x="1196" y="1630"/>
                  </a:lnTo>
                  <a:lnTo>
                    <a:pt x="1194" y="1632"/>
                  </a:lnTo>
                  <a:lnTo>
                    <a:pt x="1186" y="1636"/>
                  </a:lnTo>
                  <a:close/>
                  <a:moveTo>
                    <a:pt x="1058" y="962"/>
                  </a:moveTo>
                  <a:lnTo>
                    <a:pt x="1058" y="962"/>
                  </a:lnTo>
                  <a:lnTo>
                    <a:pt x="1050" y="960"/>
                  </a:lnTo>
                  <a:lnTo>
                    <a:pt x="1048" y="962"/>
                  </a:lnTo>
                  <a:lnTo>
                    <a:pt x="1046" y="964"/>
                  </a:lnTo>
                  <a:lnTo>
                    <a:pt x="1048" y="964"/>
                  </a:lnTo>
                  <a:lnTo>
                    <a:pt x="1054" y="964"/>
                  </a:lnTo>
                  <a:lnTo>
                    <a:pt x="1058" y="962"/>
                  </a:lnTo>
                  <a:close/>
                  <a:moveTo>
                    <a:pt x="1366" y="1568"/>
                  </a:moveTo>
                  <a:lnTo>
                    <a:pt x="1366" y="1568"/>
                  </a:lnTo>
                  <a:lnTo>
                    <a:pt x="1364" y="1566"/>
                  </a:lnTo>
                  <a:lnTo>
                    <a:pt x="1360" y="1564"/>
                  </a:lnTo>
                  <a:lnTo>
                    <a:pt x="1356" y="1564"/>
                  </a:lnTo>
                  <a:lnTo>
                    <a:pt x="1354" y="1566"/>
                  </a:lnTo>
                  <a:lnTo>
                    <a:pt x="1356" y="1568"/>
                  </a:lnTo>
                  <a:lnTo>
                    <a:pt x="1360" y="1570"/>
                  </a:lnTo>
                  <a:lnTo>
                    <a:pt x="1364" y="1570"/>
                  </a:lnTo>
                  <a:lnTo>
                    <a:pt x="1366" y="1568"/>
                  </a:lnTo>
                  <a:close/>
                  <a:moveTo>
                    <a:pt x="1332" y="1588"/>
                  </a:moveTo>
                  <a:lnTo>
                    <a:pt x="1332" y="1588"/>
                  </a:lnTo>
                  <a:lnTo>
                    <a:pt x="1336" y="1586"/>
                  </a:lnTo>
                  <a:lnTo>
                    <a:pt x="1338" y="1584"/>
                  </a:lnTo>
                  <a:lnTo>
                    <a:pt x="1338" y="1582"/>
                  </a:lnTo>
                  <a:lnTo>
                    <a:pt x="1342" y="1580"/>
                  </a:lnTo>
                  <a:lnTo>
                    <a:pt x="1344" y="1582"/>
                  </a:lnTo>
                  <a:lnTo>
                    <a:pt x="1346" y="1580"/>
                  </a:lnTo>
                  <a:lnTo>
                    <a:pt x="1346" y="1578"/>
                  </a:lnTo>
                  <a:lnTo>
                    <a:pt x="1348" y="1578"/>
                  </a:lnTo>
                  <a:lnTo>
                    <a:pt x="1350" y="1578"/>
                  </a:lnTo>
                  <a:lnTo>
                    <a:pt x="1352" y="1576"/>
                  </a:lnTo>
                  <a:lnTo>
                    <a:pt x="1350" y="1574"/>
                  </a:lnTo>
                  <a:lnTo>
                    <a:pt x="1346" y="1570"/>
                  </a:lnTo>
                  <a:lnTo>
                    <a:pt x="1336" y="1562"/>
                  </a:lnTo>
                  <a:lnTo>
                    <a:pt x="1334" y="1562"/>
                  </a:lnTo>
                  <a:lnTo>
                    <a:pt x="1330" y="1566"/>
                  </a:lnTo>
                  <a:lnTo>
                    <a:pt x="1326" y="1568"/>
                  </a:lnTo>
                  <a:lnTo>
                    <a:pt x="1320" y="1570"/>
                  </a:lnTo>
                  <a:lnTo>
                    <a:pt x="1316" y="1570"/>
                  </a:lnTo>
                  <a:lnTo>
                    <a:pt x="1312" y="1570"/>
                  </a:lnTo>
                  <a:lnTo>
                    <a:pt x="1310" y="1572"/>
                  </a:lnTo>
                  <a:lnTo>
                    <a:pt x="1312" y="1574"/>
                  </a:lnTo>
                  <a:lnTo>
                    <a:pt x="1322" y="1574"/>
                  </a:lnTo>
                  <a:lnTo>
                    <a:pt x="1324" y="1574"/>
                  </a:lnTo>
                  <a:lnTo>
                    <a:pt x="1326" y="1576"/>
                  </a:lnTo>
                  <a:lnTo>
                    <a:pt x="1326" y="1580"/>
                  </a:lnTo>
                  <a:lnTo>
                    <a:pt x="1328" y="1584"/>
                  </a:lnTo>
                  <a:lnTo>
                    <a:pt x="1330" y="1586"/>
                  </a:lnTo>
                  <a:lnTo>
                    <a:pt x="1332" y="1588"/>
                  </a:lnTo>
                  <a:close/>
                  <a:moveTo>
                    <a:pt x="1306" y="1608"/>
                  </a:moveTo>
                  <a:lnTo>
                    <a:pt x="1306" y="1608"/>
                  </a:lnTo>
                  <a:lnTo>
                    <a:pt x="1304" y="1610"/>
                  </a:lnTo>
                  <a:lnTo>
                    <a:pt x="1302" y="1612"/>
                  </a:lnTo>
                  <a:lnTo>
                    <a:pt x="1304" y="1616"/>
                  </a:lnTo>
                  <a:lnTo>
                    <a:pt x="1310" y="1618"/>
                  </a:lnTo>
                  <a:lnTo>
                    <a:pt x="1316" y="1622"/>
                  </a:lnTo>
                  <a:lnTo>
                    <a:pt x="1316" y="1624"/>
                  </a:lnTo>
                  <a:lnTo>
                    <a:pt x="1312" y="1628"/>
                  </a:lnTo>
                  <a:lnTo>
                    <a:pt x="1308" y="1630"/>
                  </a:lnTo>
                  <a:lnTo>
                    <a:pt x="1308" y="1634"/>
                  </a:lnTo>
                  <a:lnTo>
                    <a:pt x="1308" y="1636"/>
                  </a:lnTo>
                  <a:lnTo>
                    <a:pt x="1314" y="1636"/>
                  </a:lnTo>
                  <a:lnTo>
                    <a:pt x="1316" y="1634"/>
                  </a:lnTo>
                  <a:lnTo>
                    <a:pt x="1318" y="1630"/>
                  </a:lnTo>
                  <a:lnTo>
                    <a:pt x="1322" y="1620"/>
                  </a:lnTo>
                  <a:lnTo>
                    <a:pt x="1326" y="1618"/>
                  </a:lnTo>
                  <a:lnTo>
                    <a:pt x="1328" y="1616"/>
                  </a:lnTo>
                  <a:lnTo>
                    <a:pt x="1330" y="1616"/>
                  </a:lnTo>
                  <a:lnTo>
                    <a:pt x="1334" y="1618"/>
                  </a:lnTo>
                  <a:lnTo>
                    <a:pt x="1340" y="1614"/>
                  </a:lnTo>
                  <a:lnTo>
                    <a:pt x="1348" y="1610"/>
                  </a:lnTo>
                  <a:lnTo>
                    <a:pt x="1352" y="1604"/>
                  </a:lnTo>
                  <a:lnTo>
                    <a:pt x="1356" y="1602"/>
                  </a:lnTo>
                  <a:lnTo>
                    <a:pt x="1358" y="1602"/>
                  </a:lnTo>
                  <a:lnTo>
                    <a:pt x="1358" y="1604"/>
                  </a:lnTo>
                  <a:lnTo>
                    <a:pt x="1362" y="1604"/>
                  </a:lnTo>
                  <a:lnTo>
                    <a:pt x="1364" y="1602"/>
                  </a:lnTo>
                  <a:lnTo>
                    <a:pt x="1362" y="1602"/>
                  </a:lnTo>
                  <a:lnTo>
                    <a:pt x="1354" y="1596"/>
                  </a:lnTo>
                  <a:lnTo>
                    <a:pt x="1348" y="1594"/>
                  </a:lnTo>
                  <a:lnTo>
                    <a:pt x="1342" y="1594"/>
                  </a:lnTo>
                  <a:lnTo>
                    <a:pt x="1338" y="1594"/>
                  </a:lnTo>
                  <a:lnTo>
                    <a:pt x="1334" y="1592"/>
                  </a:lnTo>
                  <a:lnTo>
                    <a:pt x="1330" y="1590"/>
                  </a:lnTo>
                  <a:lnTo>
                    <a:pt x="1324" y="1592"/>
                  </a:lnTo>
                  <a:lnTo>
                    <a:pt x="1318" y="1594"/>
                  </a:lnTo>
                  <a:lnTo>
                    <a:pt x="1314" y="1600"/>
                  </a:lnTo>
                  <a:lnTo>
                    <a:pt x="1312" y="1602"/>
                  </a:lnTo>
                  <a:lnTo>
                    <a:pt x="1310" y="1602"/>
                  </a:lnTo>
                  <a:lnTo>
                    <a:pt x="1308" y="1598"/>
                  </a:lnTo>
                  <a:lnTo>
                    <a:pt x="1304" y="1598"/>
                  </a:lnTo>
                  <a:lnTo>
                    <a:pt x="1304" y="1600"/>
                  </a:lnTo>
                  <a:lnTo>
                    <a:pt x="1306" y="1604"/>
                  </a:lnTo>
                  <a:lnTo>
                    <a:pt x="1308" y="1606"/>
                  </a:lnTo>
                  <a:lnTo>
                    <a:pt x="1308" y="1608"/>
                  </a:lnTo>
                  <a:lnTo>
                    <a:pt x="1306" y="1608"/>
                  </a:lnTo>
                  <a:close/>
                  <a:moveTo>
                    <a:pt x="1364" y="1596"/>
                  </a:moveTo>
                  <a:lnTo>
                    <a:pt x="1364" y="1596"/>
                  </a:lnTo>
                  <a:lnTo>
                    <a:pt x="1364" y="1592"/>
                  </a:lnTo>
                  <a:lnTo>
                    <a:pt x="1360" y="1590"/>
                  </a:lnTo>
                  <a:lnTo>
                    <a:pt x="1356" y="1588"/>
                  </a:lnTo>
                  <a:lnTo>
                    <a:pt x="1354" y="1588"/>
                  </a:lnTo>
                  <a:lnTo>
                    <a:pt x="1354" y="1592"/>
                  </a:lnTo>
                  <a:lnTo>
                    <a:pt x="1356" y="1596"/>
                  </a:lnTo>
                  <a:lnTo>
                    <a:pt x="1360" y="1598"/>
                  </a:lnTo>
                  <a:lnTo>
                    <a:pt x="1364" y="1596"/>
                  </a:lnTo>
                  <a:close/>
                  <a:moveTo>
                    <a:pt x="1102" y="2532"/>
                  </a:moveTo>
                  <a:lnTo>
                    <a:pt x="1102" y="2532"/>
                  </a:lnTo>
                  <a:lnTo>
                    <a:pt x="1110" y="2530"/>
                  </a:lnTo>
                  <a:lnTo>
                    <a:pt x="1112" y="2530"/>
                  </a:lnTo>
                  <a:lnTo>
                    <a:pt x="1110" y="2528"/>
                  </a:lnTo>
                  <a:lnTo>
                    <a:pt x="1098" y="2526"/>
                  </a:lnTo>
                  <a:lnTo>
                    <a:pt x="1092" y="2528"/>
                  </a:lnTo>
                  <a:lnTo>
                    <a:pt x="1094" y="2530"/>
                  </a:lnTo>
                  <a:lnTo>
                    <a:pt x="1096" y="2532"/>
                  </a:lnTo>
                  <a:lnTo>
                    <a:pt x="1102" y="2532"/>
                  </a:lnTo>
                  <a:close/>
                  <a:moveTo>
                    <a:pt x="470" y="2754"/>
                  </a:moveTo>
                  <a:lnTo>
                    <a:pt x="470" y="2754"/>
                  </a:lnTo>
                  <a:lnTo>
                    <a:pt x="472" y="2756"/>
                  </a:lnTo>
                  <a:lnTo>
                    <a:pt x="476" y="2756"/>
                  </a:lnTo>
                  <a:lnTo>
                    <a:pt x="482" y="2752"/>
                  </a:lnTo>
                  <a:lnTo>
                    <a:pt x="486" y="2746"/>
                  </a:lnTo>
                  <a:lnTo>
                    <a:pt x="486" y="2744"/>
                  </a:lnTo>
                  <a:lnTo>
                    <a:pt x="484" y="2740"/>
                  </a:lnTo>
                  <a:lnTo>
                    <a:pt x="482" y="2740"/>
                  </a:lnTo>
                  <a:lnTo>
                    <a:pt x="480" y="2740"/>
                  </a:lnTo>
                  <a:lnTo>
                    <a:pt x="474" y="2744"/>
                  </a:lnTo>
                  <a:lnTo>
                    <a:pt x="470" y="2750"/>
                  </a:lnTo>
                  <a:lnTo>
                    <a:pt x="470" y="2752"/>
                  </a:lnTo>
                  <a:lnTo>
                    <a:pt x="470" y="2754"/>
                  </a:lnTo>
                  <a:close/>
                  <a:moveTo>
                    <a:pt x="808" y="2632"/>
                  </a:moveTo>
                  <a:lnTo>
                    <a:pt x="808" y="2632"/>
                  </a:lnTo>
                  <a:lnTo>
                    <a:pt x="804" y="2628"/>
                  </a:lnTo>
                  <a:lnTo>
                    <a:pt x="802" y="2626"/>
                  </a:lnTo>
                  <a:lnTo>
                    <a:pt x="798" y="2624"/>
                  </a:lnTo>
                  <a:lnTo>
                    <a:pt x="794" y="2626"/>
                  </a:lnTo>
                  <a:lnTo>
                    <a:pt x="790" y="2628"/>
                  </a:lnTo>
                  <a:lnTo>
                    <a:pt x="776" y="2638"/>
                  </a:lnTo>
                  <a:lnTo>
                    <a:pt x="768" y="2644"/>
                  </a:lnTo>
                  <a:lnTo>
                    <a:pt x="762" y="2646"/>
                  </a:lnTo>
                  <a:lnTo>
                    <a:pt x="758" y="2644"/>
                  </a:lnTo>
                  <a:lnTo>
                    <a:pt x="756" y="2642"/>
                  </a:lnTo>
                  <a:lnTo>
                    <a:pt x="752" y="2640"/>
                  </a:lnTo>
                  <a:lnTo>
                    <a:pt x="750" y="2650"/>
                  </a:lnTo>
                  <a:lnTo>
                    <a:pt x="752" y="2654"/>
                  </a:lnTo>
                  <a:lnTo>
                    <a:pt x="752" y="2658"/>
                  </a:lnTo>
                  <a:lnTo>
                    <a:pt x="756" y="2664"/>
                  </a:lnTo>
                  <a:lnTo>
                    <a:pt x="760" y="2672"/>
                  </a:lnTo>
                  <a:lnTo>
                    <a:pt x="762" y="2678"/>
                  </a:lnTo>
                  <a:lnTo>
                    <a:pt x="762" y="2686"/>
                  </a:lnTo>
                  <a:lnTo>
                    <a:pt x="762" y="2694"/>
                  </a:lnTo>
                  <a:lnTo>
                    <a:pt x="764" y="2698"/>
                  </a:lnTo>
                  <a:lnTo>
                    <a:pt x="764" y="2702"/>
                  </a:lnTo>
                  <a:lnTo>
                    <a:pt x="762" y="2714"/>
                  </a:lnTo>
                  <a:lnTo>
                    <a:pt x="760" y="2728"/>
                  </a:lnTo>
                  <a:lnTo>
                    <a:pt x="764" y="2742"/>
                  </a:lnTo>
                  <a:lnTo>
                    <a:pt x="766" y="2746"/>
                  </a:lnTo>
                  <a:lnTo>
                    <a:pt x="770" y="2750"/>
                  </a:lnTo>
                  <a:lnTo>
                    <a:pt x="774" y="2752"/>
                  </a:lnTo>
                  <a:lnTo>
                    <a:pt x="778" y="2752"/>
                  </a:lnTo>
                  <a:lnTo>
                    <a:pt x="782" y="2752"/>
                  </a:lnTo>
                  <a:lnTo>
                    <a:pt x="784" y="2748"/>
                  </a:lnTo>
                  <a:lnTo>
                    <a:pt x="788" y="2742"/>
                  </a:lnTo>
                  <a:lnTo>
                    <a:pt x="790" y="2738"/>
                  </a:lnTo>
                  <a:lnTo>
                    <a:pt x="792" y="2736"/>
                  </a:lnTo>
                  <a:lnTo>
                    <a:pt x="796" y="2738"/>
                  </a:lnTo>
                  <a:lnTo>
                    <a:pt x="802" y="2740"/>
                  </a:lnTo>
                  <a:lnTo>
                    <a:pt x="806" y="2740"/>
                  </a:lnTo>
                  <a:lnTo>
                    <a:pt x="808" y="2736"/>
                  </a:lnTo>
                  <a:lnTo>
                    <a:pt x="810" y="2726"/>
                  </a:lnTo>
                  <a:lnTo>
                    <a:pt x="814" y="2708"/>
                  </a:lnTo>
                  <a:lnTo>
                    <a:pt x="816" y="2698"/>
                  </a:lnTo>
                  <a:lnTo>
                    <a:pt x="814" y="2690"/>
                  </a:lnTo>
                  <a:lnTo>
                    <a:pt x="812" y="2682"/>
                  </a:lnTo>
                  <a:lnTo>
                    <a:pt x="810" y="2678"/>
                  </a:lnTo>
                  <a:lnTo>
                    <a:pt x="814" y="2672"/>
                  </a:lnTo>
                  <a:lnTo>
                    <a:pt x="818" y="2668"/>
                  </a:lnTo>
                  <a:lnTo>
                    <a:pt x="818" y="2662"/>
                  </a:lnTo>
                  <a:lnTo>
                    <a:pt x="818" y="2652"/>
                  </a:lnTo>
                  <a:lnTo>
                    <a:pt x="814" y="2642"/>
                  </a:lnTo>
                  <a:lnTo>
                    <a:pt x="808" y="2632"/>
                  </a:lnTo>
                  <a:close/>
                  <a:moveTo>
                    <a:pt x="576" y="2694"/>
                  </a:moveTo>
                  <a:lnTo>
                    <a:pt x="576" y="2694"/>
                  </a:lnTo>
                  <a:lnTo>
                    <a:pt x="578" y="2696"/>
                  </a:lnTo>
                  <a:lnTo>
                    <a:pt x="580" y="2696"/>
                  </a:lnTo>
                  <a:lnTo>
                    <a:pt x="584" y="2696"/>
                  </a:lnTo>
                  <a:lnTo>
                    <a:pt x="588" y="2698"/>
                  </a:lnTo>
                  <a:lnTo>
                    <a:pt x="592" y="2702"/>
                  </a:lnTo>
                  <a:lnTo>
                    <a:pt x="594" y="2700"/>
                  </a:lnTo>
                  <a:lnTo>
                    <a:pt x="596" y="2698"/>
                  </a:lnTo>
                  <a:lnTo>
                    <a:pt x="594" y="2692"/>
                  </a:lnTo>
                  <a:lnTo>
                    <a:pt x="594" y="2690"/>
                  </a:lnTo>
                  <a:lnTo>
                    <a:pt x="590" y="2688"/>
                  </a:lnTo>
                  <a:lnTo>
                    <a:pt x="584" y="2686"/>
                  </a:lnTo>
                  <a:lnTo>
                    <a:pt x="578" y="2688"/>
                  </a:lnTo>
                  <a:lnTo>
                    <a:pt x="576" y="2690"/>
                  </a:lnTo>
                  <a:lnTo>
                    <a:pt x="576" y="2694"/>
                  </a:lnTo>
                  <a:close/>
                  <a:moveTo>
                    <a:pt x="1022" y="2792"/>
                  </a:moveTo>
                  <a:lnTo>
                    <a:pt x="1022" y="2792"/>
                  </a:lnTo>
                  <a:lnTo>
                    <a:pt x="1016" y="2792"/>
                  </a:lnTo>
                  <a:lnTo>
                    <a:pt x="1010" y="2794"/>
                  </a:lnTo>
                  <a:lnTo>
                    <a:pt x="998" y="2800"/>
                  </a:lnTo>
                  <a:lnTo>
                    <a:pt x="990" y="2802"/>
                  </a:lnTo>
                  <a:lnTo>
                    <a:pt x="982" y="2802"/>
                  </a:lnTo>
                  <a:lnTo>
                    <a:pt x="974" y="2800"/>
                  </a:lnTo>
                  <a:lnTo>
                    <a:pt x="966" y="2796"/>
                  </a:lnTo>
                  <a:lnTo>
                    <a:pt x="960" y="2790"/>
                  </a:lnTo>
                  <a:lnTo>
                    <a:pt x="954" y="2790"/>
                  </a:lnTo>
                  <a:lnTo>
                    <a:pt x="950" y="2792"/>
                  </a:lnTo>
                  <a:lnTo>
                    <a:pt x="948" y="2794"/>
                  </a:lnTo>
                  <a:lnTo>
                    <a:pt x="944" y="2800"/>
                  </a:lnTo>
                  <a:lnTo>
                    <a:pt x="942" y="2800"/>
                  </a:lnTo>
                  <a:lnTo>
                    <a:pt x="938" y="2794"/>
                  </a:lnTo>
                  <a:lnTo>
                    <a:pt x="936" y="2794"/>
                  </a:lnTo>
                  <a:lnTo>
                    <a:pt x="934" y="2792"/>
                  </a:lnTo>
                  <a:lnTo>
                    <a:pt x="930" y="2796"/>
                  </a:lnTo>
                  <a:lnTo>
                    <a:pt x="926" y="2802"/>
                  </a:lnTo>
                  <a:lnTo>
                    <a:pt x="924" y="2814"/>
                  </a:lnTo>
                  <a:lnTo>
                    <a:pt x="926" y="2820"/>
                  </a:lnTo>
                  <a:lnTo>
                    <a:pt x="930" y="2822"/>
                  </a:lnTo>
                  <a:lnTo>
                    <a:pt x="944" y="2828"/>
                  </a:lnTo>
                  <a:lnTo>
                    <a:pt x="954" y="2832"/>
                  </a:lnTo>
                  <a:lnTo>
                    <a:pt x="966" y="2840"/>
                  </a:lnTo>
                  <a:lnTo>
                    <a:pt x="976" y="2848"/>
                  </a:lnTo>
                  <a:lnTo>
                    <a:pt x="982" y="2850"/>
                  </a:lnTo>
                  <a:lnTo>
                    <a:pt x="986" y="2850"/>
                  </a:lnTo>
                  <a:lnTo>
                    <a:pt x="994" y="2852"/>
                  </a:lnTo>
                  <a:lnTo>
                    <a:pt x="1000" y="2858"/>
                  </a:lnTo>
                  <a:lnTo>
                    <a:pt x="1008" y="2864"/>
                  </a:lnTo>
                  <a:lnTo>
                    <a:pt x="1016" y="2870"/>
                  </a:lnTo>
                  <a:lnTo>
                    <a:pt x="1030" y="2874"/>
                  </a:lnTo>
                  <a:lnTo>
                    <a:pt x="1032" y="2874"/>
                  </a:lnTo>
                  <a:lnTo>
                    <a:pt x="1032" y="2870"/>
                  </a:lnTo>
                  <a:lnTo>
                    <a:pt x="1034" y="2862"/>
                  </a:lnTo>
                  <a:lnTo>
                    <a:pt x="1036" y="2852"/>
                  </a:lnTo>
                  <a:lnTo>
                    <a:pt x="1036" y="2844"/>
                  </a:lnTo>
                  <a:lnTo>
                    <a:pt x="1034" y="2840"/>
                  </a:lnTo>
                  <a:lnTo>
                    <a:pt x="1032" y="2838"/>
                  </a:lnTo>
                  <a:lnTo>
                    <a:pt x="1030" y="2834"/>
                  </a:lnTo>
                  <a:lnTo>
                    <a:pt x="1030" y="2828"/>
                  </a:lnTo>
                  <a:lnTo>
                    <a:pt x="1036" y="2814"/>
                  </a:lnTo>
                  <a:lnTo>
                    <a:pt x="1050" y="2788"/>
                  </a:lnTo>
                  <a:lnTo>
                    <a:pt x="1052" y="2786"/>
                  </a:lnTo>
                  <a:lnTo>
                    <a:pt x="1050" y="2784"/>
                  </a:lnTo>
                  <a:lnTo>
                    <a:pt x="1042" y="2788"/>
                  </a:lnTo>
                  <a:lnTo>
                    <a:pt x="1032" y="2792"/>
                  </a:lnTo>
                  <a:lnTo>
                    <a:pt x="1026" y="2792"/>
                  </a:lnTo>
                  <a:lnTo>
                    <a:pt x="1022" y="2792"/>
                  </a:lnTo>
                  <a:close/>
                  <a:moveTo>
                    <a:pt x="802" y="2526"/>
                  </a:moveTo>
                  <a:lnTo>
                    <a:pt x="802" y="2526"/>
                  </a:lnTo>
                  <a:lnTo>
                    <a:pt x="800" y="2524"/>
                  </a:lnTo>
                  <a:lnTo>
                    <a:pt x="800" y="2526"/>
                  </a:lnTo>
                  <a:lnTo>
                    <a:pt x="798" y="2534"/>
                  </a:lnTo>
                  <a:lnTo>
                    <a:pt x="798" y="2540"/>
                  </a:lnTo>
                  <a:lnTo>
                    <a:pt x="798" y="2542"/>
                  </a:lnTo>
                  <a:lnTo>
                    <a:pt x="794" y="2542"/>
                  </a:lnTo>
                  <a:lnTo>
                    <a:pt x="790" y="2542"/>
                  </a:lnTo>
                  <a:lnTo>
                    <a:pt x="788" y="2542"/>
                  </a:lnTo>
                  <a:lnTo>
                    <a:pt x="782" y="2546"/>
                  </a:lnTo>
                  <a:lnTo>
                    <a:pt x="778" y="2548"/>
                  </a:lnTo>
                  <a:lnTo>
                    <a:pt x="774" y="2550"/>
                  </a:lnTo>
                  <a:lnTo>
                    <a:pt x="772" y="2550"/>
                  </a:lnTo>
                  <a:lnTo>
                    <a:pt x="772" y="2554"/>
                  </a:lnTo>
                  <a:lnTo>
                    <a:pt x="770" y="2568"/>
                  </a:lnTo>
                  <a:lnTo>
                    <a:pt x="770" y="2580"/>
                  </a:lnTo>
                  <a:lnTo>
                    <a:pt x="770" y="2584"/>
                  </a:lnTo>
                  <a:lnTo>
                    <a:pt x="772" y="2586"/>
                  </a:lnTo>
                  <a:lnTo>
                    <a:pt x="776" y="2586"/>
                  </a:lnTo>
                  <a:lnTo>
                    <a:pt x="776" y="2588"/>
                  </a:lnTo>
                  <a:lnTo>
                    <a:pt x="774" y="2592"/>
                  </a:lnTo>
                  <a:lnTo>
                    <a:pt x="772" y="2594"/>
                  </a:lnTo>
                  <a:lnTo>
                    <a:pt x="772" y="2596"/>
                  </a:lnTo>
                  <a:lnTo>
                    <a:pt x="778" y="2596"/>
                  </a:lnTo>
                  <a:lnTo>
                    <a:pt x="780" y="2598"/>
                  </a:lnTo>
                  <a:lnTo>
                    <a:pt x="778" y="2602"/>
                  </a:lnTo>
                  <a:lnTo>
                    <a:pt x="776" y="2604"/>
                  </a:lnTo>
                  <a:lnTo>
                    <a:pt x="776" y="2606"/>
                  </a:lnTo>
                  <a:lnTo>
                    <a:pt x="778" y="2608"/>
                  </a:lnTo>
                  <a:lnTo>
                    <a:pt x="786" y="2612"/>
                  </a:lnTo>
                  <a:lnTo>
                    <a:pt x="788" y="2614"/>
                  </a:lnTo>
                  <a:lnTo>
                    <a:pt x="790" y="2616"/>
                  </a:lnTo>
                  <a:lnTo>
                    <a:pt x="792" y="2616"/>
                  </a:lnTo>
                  <a:lnTo>
                    <a:pt x="794" y="2616"/>
                  </a:lnTo>
                  <a:lnTo>
                    <a:pt x="794" y="2612"/>
                  </a:lnTo>
                  <a:lnTo>
                    <a:pt x="794" y="2610"/>
                  </a:lnTo>
                  <a:lnTo>
                    <a:pt x="796" y="2606"/>
                  </a:lnTo>
                  <a:lnTo>
                    <a:pt x="800" y="2604"/>
                  </a:lnTo>
                  <a:lnTo>
                    <a:pt x="800" y="2600"/>
                  </a:lnTo>
                  <a:lnTo>
                    <a:pt x="802" y="2588"/>
                  </a:lnTo>
                  <a:lnTo>
                    <a:pt x="802" y="2582"/>
                  </a:lnTo>
                  <a:lnTo>
                    <a:pt x="804" y="2578"/>
                  </a:lnTo>
                  <a:lnTo>
                    <a:pt x="808" y="2574"/>
                  </a:lnTo>
                  <a:lnTo>
                    <a:pt x="808" y="2562"/>
                  </a:lnTo>
                  <a:lnTo>
                    <a:pt x="806" y="2552"/>
                  </a:lnTo>
                  <a:lnTo>
                    <a:pt x="804" y="2546"/>
                  </a:lnTo>
                  <a:lnTo>
                    <a:pt x="804" y="2544"/>
                  </a:lnTo>
                  <a:lnTo>
                    <a:pt x="804" y="2540"/>
                  </a:lnTo>
                  <a:lnTo>
                    <a:pt x="804" y="2530"/>
                  </a:lnTo>
                  <a:lnTo>
                    <a:pt x="804" y="2528"/>
                  </a:lnTo>
                  <a:lnTo>
                    <a:pt x="802" y="2526"/>
                  </a:lnTo>
                  <a:close/>
                  <a:moveTo>
                    <a:pt x="550" y="2700"/>
                  </a:moveTo>
                  <a:lnTo>
                    <a:pt x="550" y="2700"/>
                  </a:lnTo>
                  <a:lnTo>
                    <a:pt x="548" y="2696"/>
                  </a:lnTo>
                  <a:lnTo>
                    <a:pt x="544" y="2696"/>
                  </a:lnTo>
                  <a:lnTo>
                    <a:pt x="538" y="2698"/>
                  </a:lnTo>
                  <a:lnTo>
                    <a:pt x="532" y="2702"/>
                  </a:lnTo>
                  <a:lnTo>
                    <a:pt x="520" y="2712"/>
                  </a:lnTo>
                  <a:lnTo>
                    <a:pt x="518" y="2716"/>
                  </a:lnTo>
                  <a:lnTo>
                    <a:pt x="520" y="2718"/>
                  </a:lnTo>
                  <a:lnTo>
                    <a:pt x="520" y="2720"/>
                  </a:lnTo>
                  <a:lnTo>
                    <a:pt x="526" y="2718"/>
                  </a:lnTo>
                  <a:lnTo>
                    <a:pt x="530" y="2718"/>
                  </a:lnTo>
                  <a:lnTo>
                    <a:pt x="532" y="2720"/>
                  </a:lnTo>
                  <a:lnTo>
                    <a:pt x="536" y="2726"/>
                  </a:lnTo>
                  <a:lnTo>
                    <a:pt x="542" y="2730"/>
                  </a:lnTo>
                  <a:lnTo>
                    <a:pt x="546" y="2732"/>
                  </a:lnTo>
                  <a:lnTo>
                    <a:pt x="548" y="2732"/>
                  </a:lnTo>
                  <a:lnTo>
                    <a:pt x="554" y="2726"/>
                  </a:lnTo>
                  <a:lnTo>
                    <a:pt x="562" y="2708"/>
                  </a:lnTo>
                  <a:lnTo>
                    <a:pt x="564" y="2706"/>
                  </a:lnTo>
                  <a:lnTo>
                    <a:pt x="564" y="2704"/>
                  </a:lnTo>
                  <a:lnTo>
                    <a:pt x="558" y="2704"/>
                  </a:lnTo>
                  <a:lnTo>
                    <a:pt x="552" y="2706"/>
                  </a:lnTo>
                  <a:lnTo>
                    <a:pt x="550" y="2704"/>
                  </a:lnTo>
                  <a:lnTo>
                    <a:pt x="550" y="2700"/>
                  </a:lnTo>
                  <a:close/>
                  <a:moveTo>
                    <a:pt x="1254" y="2806"/>
                  </a:moveTo>
                  <a:lnTo>
                    <a:pt x="1254" y="2806"/>
                  </a:lnTo>
                  <a:lnTo>
                    <a:pt x="1252" y="2810"/>
                  </a:lnTo>
                  <a:lnTo>
                    <a:pt x="1254" y="2814"/>
                  </a:lnTo>
                  <a:lnTo>
                    <a:pt x="1260" y="2818"/>
                  </a:lnTo>
                  <a:lnTo>
                    <a:pt x="1264" y="2820"/>
                  </a:lnTo>
                  <a:lnTo>
                    <a:pt x="1266" y="2818"/>
                  </a:lnTo>
                  <a:lnTo>
                    <a:pt x="1266" y="2816"/>
                  </a:lnTo>
                  <a:lnTo>
                    <a:pt x="1264" y="2812"/>
                  </a:lnTo>
                  <a:lnTo>
                    <a:pt x="1258" y="2808"/>
                  </a:lnTo>
                  <a:lnTo>
                    <a:pt x="1254" y="2806"/>
                  </a:lnTo>
                  <a:close/>
                  <a:moveTo>
                    <a:pt x="1410" y="2874"/>
                  </a:moveTo>
                  <a:lnTo>
                    <a:pt x="1410" y="2874"/>
                  </a:lnTo>
                  <a:lnTo>
                    <a:pt x="1412" y="2870"/>
                  </a:lnTo>
                  <a:lnTo>
                    <a:pt x="1410" y="2868"/>
                  </a:lnTo>
                  <a:lnTo>
                    <a:pt x="1408" y="2868"/>
                  </a:lnTo>
                  <a:lnTo>
                    <a:pt x="1402" y="2870"/>
                  </a:lnTo>
                  <a:lnTo>
                    <a:pt x="1402" y="2872"/>
                  </a:lnTo>
                  <a:lnTo>
                    <a:pt x="1400" y="2874"/>
                  </a:lnTo>
                  <a:lnTo>
                    <a:pt x="1402" y="2876"/>
                  </a:lnTo>
                  <a:lnTo>
                    <a:pt x="1406" y="2876"/>
                  </a:lnTo>
                  <a:lnTo>
                    <a:pt x="1410" y="2874"/>
                  </a:lnTo>
                  <a:close/>
                  <a:moveTo>
                    <a:pt x="1214" y="2706"/>
                  </a:moveTo>
                  <a:lnTo>
                    <a:pt x="1214" y="2706"/>
                  </a:lnTo>
                  <a:lnTo>
                    <a:pt x="1214" y="2712"/>
                  </a:lnTo>
                  <a:lnTo>
                    <a:pt x="1218" y="2718"/>
                  </a:lnTo>
                  <a:lnTo>
                    <a:pt x="1224" y="2722"/>
                  </a:lnTo>
                  <a:lnTo>
                    <a:pt x="1230" y="2726"/>
                  </a:lnTo>
                  <a:lnTo>
                    <a:pt x="1232" y="2726"/>
                  </a:lnTo>
                  <a:lnTo>
                    <a:pt x="1230" y="2724"/>
                  </a:lnTo>
                  <a:lnTo>
                    <a:pt x="1228" y="2720"/>
                  </a:lnTo>
                  <a:lnTo>
                    <a:pt x="1224" y="2714"/>
                  </a:lnTo>
                  <a:lnTo>
                    <a:pt x="1222" y="2708"/>
                  </a:lnTo>
                  <a:lnTo>
                    <a:pt x="1222" y="2704"/>
                  </a:lnTo>
                  <a:lnTo>
                    <a:pt x="1218" y="2702"/>
                  </a:lnTo>
                  <a:lnTo>
                    <a:pt x="1216" y="2702"/>
                  </a:lnTo>
                  <a:lnTo>
                    <a:pt x="1214" y="2706"/>
                  </a:lnTo>
                  <a:close/>
                  <a:moveTo>
                    <a:pt x="1468" y="2954"/>
                  </a:moveTo>
                  <a:lnTo>
                    <a:pt x="1468" y="2954"/>
                  </a:lnTo>
                  <a:lnTo>
                    <a:pt x="1464" y="2956"/>
                  </a:lnTo>
                  <a:lnTo>
                    <a:pt x="1462" y="2956"/>
                  </a:lnTo>
                  <a:lnTo>
                    <a:pt x="1460" y="2952"/>
                  </a:lnTo>
                  <a:lnTo>
                    <a:pt x="1460" y="2948"/>
                  </a:lnTo>
                  <a:lnTo>
                    <a:pt x="1456" y="2946"/>
                  </a:lnTo>
                  <a:lnTo>
                    <a:pt x="1452" y="2946"/>
                  </a:lnTo>
                  <a:lnTo>
                    <a:pt x="1446" y="2948"/>
                  </a:lnTo>
                  <a:lnTo>
                    <a:pt x="1442" y="2946"/>
                  </a:lnTo>
                  <a:lnTo>
                    <a:pt x="1434" y="2944"/>
                  </a:lnTo>
                  <a:lnTo>
                    <a:pt x="1424" y="2942"/>
                  </a:lnTo>
                  <a:lnTo>
                    <a:pt x="1418" y="2942"/>
                  </a:lnTo>
                  <a:lnTo>
                    <a:pt x="1410" y="2944"/>
                  </a:lnTo>
                  <a:lnTo>
                    <a:pt x="1406" y="2944"/>
                  </a:lnTo>
                  <a:lnTo>
                    <a:pt x="1402" y="2942"/>
                  </a:lnTo>
                  <a:lnTo>
                    <a:pt x="1398" y="2938"/>
                  </a:lnTo>
                  <a:lnTo>
                    <a:pt x="1396" y="2934"/>
                  </a:lnTo>
                  <a:lnTo>
                    <a:pt x="1394" y="2932"/>
                  </a:lnTo>
                  <a:lnTo>
                    <a:pt x="1392" y="2934"/>
                  </a:lnTo>
                  <a:lnTo>
                    <a:pt x="1390" y="2934"/>
                  </a:lnTo>
                  <a:lnTo>
                    <a:pt x="1386" y="2934"/>
                  </a:lnTo>
                  <a:lnTo>
                    <a:pt x="1382" y="2932"/>
                  </a:lnTo>
                  <a:lnTo>
                    <a:pt x="1380" y="2928"/>
                  </a:lnTo>
                  <a:lnTo>
                    <a:pt x="1378" y="2928"/>
                  </a:lnTo>
                  <a:lnTo>
                    <a:pt x="1378" y="2930"/>
                  </a:lnTo>
                  <a:lnTo>
                    <a:pt x="1376" y="2934"/>
                  </a:lnTo>
                  <a:lnTo>
                    <a:pt x="1374" y="2936"/>
                  </a:lnTo>
                  <a:lnTo>
                    <a:pt x="1372" y="2938"/>
                  </a:lnTo>
                  <a:lnTo>
                    <a:pt x="1372" y="2946"/>
                  </a:lnTo>
                  <a:lnTo>
                    <a:pt x="1372" y="2950"/>
                  </a:lnTo>
                  <a:lnTo>
                    <a:pt x="1376" y="2952"/>
                  </a:lnTo>
                  <a:lnTo>
                    <a:pt x="1388" y="2952"/>
                  </a:lnTo>
                  <a:lnTo>
                    <a:pt x="1402" y="2954"/>
                  </a:lnTo>
                  <a:lnTo>
                    <a:pt x="1410" y="2958"/>
                  </a:lnTo>
                  <a:lnTo>
                    <a:pt x="1418" y="2962"/>
                  </a:lnTo>
                  <a:lnTo>
                    <a:pt x="1422" y="2964"/>
                  </a:lnTo>
                  <a:lnTo>
                    <a:pt x="1428" y="2966"/>
                  </a:lnTo>
                  <a:lnTo>
                    <a:pt x="1440" y="2966"/>
                  </a:lnTo>
                  <a:lnTo>
                    <a:pt x="1452" y="2964"/>
                  </a:lnTo>
                  <a:lnTo>
                    <a:pt x="1468" y="2964"/>
                  </a:lnTo>
                  <a:lnTo>
                    <a:pt x="1476" y="2962"/>
                  </a:lnTo>
                  <a:lnTo>
                    <a:pt x="1480" y="2960"/>
                  </a:lnTo>
                  <a:lnTo>
                    <a:pt x="1482" y="2958"/>
                  </a:lnTo>
                  <a:lnTo>
                    <a:pt x="1484" y="2954"/>
                  </a:lnTo>
                  <a:lnTo>
                    <a:pt x="1482" y="2952"/>
                  </a:lnTo>
                  <a:lnTo>
                    <a:pt x="1478" y="2950"/>
                  </a:lnTo>
                  <a:lnTo>
                    <a:pt x="1474" y="2950"/>
                  </a:lnTo>
                  <a:lnTo>
                    <a:pt x="1468" y="2954"/>
                  </a:lnTo>
                  <a:close/>
                  <a:moveTo>
                    <a:pt x="1518" y="2942"/>
                  </a:moveTo>
                  <a:lnTo>
                    <a:pt x="1518" y="2942"/>
                  </a:lnTo>
                  <a:lnTo>
                    <a:pt x="1520" y="2940"/>
                  </a:lnTo>
                  <a:lnTo>
                    <a:pt x="1520" y="2938"/>
                  </a:lnTo>
                  <a:lnTo>
                    <a:pt x="1518" y="2926"/>
                  </a:lnTo>
                  <a:lnTo>
                    <a:pt x="1516" y="2924"/>
                  </a:lnTo>
                  <a:lnTo>
                    <a:pt x="1516" y="2926"/>
                  </a:lnTo>
                  <a:lnTo>
                    <a:pt x="1514" y="2932"/>
                  </a:lnTo>
                  <a:lnTo>
                    <a:pt x="1514" y="2938"/>
                  </a:lnTo>
                  <a:lnTo>
                    <a:pt x="1516" y="2940"/>
                  </a:lnTo>
                  <a:lnTo>
                    <a:pt x="1518" y="2942"/>
                  </a:lnTo>
                  <a:close/>
                  <a:moveTo>
                    <a:pt x="1252" y="2768"/>
                  </a:moveTo>
                  <a:lnTo>
                    <a:pt x="1252" y="2768"/>
                  </a:lnTo>
                  <a:lnTo>
                    <a:pt x="1254" y="2768"/>
                  </a:lnTo>
                  <a:lnTo>
                    <a:pt x="1256" y="2766"/>
                  </a:lnTo>
                  <a:lnTo>
                    <a:pt x="1256" y="2764"/>
                  </a:lnTo>
                  <a:lnTo>
                    <a:pt x="1254" y="2760"/>
                  </a:lnTo>
                  <a:lnTo>
                    <a:pt x="1254" y="2758"/>
                  </a:lnTo>
                  <a:lnTo>
                    <a:pt x="1252" y="2758"/>
                  </a:lnTo>
                  <a:lnTo>
                    <a:pt x="1250" y="2762"/>
                  </a:lnTo>
                  <a:lnTo>
                    <a:pt x="1248" y="2766"/>
                  </a:lnTo>
                  <a:lnTo>
                    <a:pt x="1250" y="2768"/>
                  </a:lnTo>
                  <a:lnTo>
                    <a:pt x="1252" y="2768"/>
                  </a:lnTo>
                  <a:close/>
                  <a:moveTo>
                    <a:pt x="1256" y="2790"/>
                  </a:moveTo>
                  <a:lnTo>
                    <a:pt x="1256" y="2790"/>
                  </a:lnTo>
                  <a:lnTo>
                    <a:pt x="1254" y="2786"/>
                  </a:lnTo>
                  <a:lnTo>
                    <a:pt x="1252" y="2782"/>
                  </a:lnTo>
                  <a:lnTo>
                    <a:pt x="1252" y="2780"/>
                  </a:lnTo>
                  <a:lnTo>
                    <a:pt x="1250" y="2780"/>
                  </a:lnTo>
                  <a:lnTo>
                    <a:pt x="1248" y="2782"/>
                  </a:lnTo>
                  <a:lnTo>
                    <a:pt x="1244" y="2782"/>
                  </a:lnTo>
                  <a:lnTo>
                    <a:pt x="1242" y="2784"/>
                  </a:lnTo>
                  <a:lnTo>
                    <a:pt x="1242" y="2790"/>
                  </a:lnTo>
                  <a:lnTo>
                    <a:pt x="1244" y="2794"/>
                  </a:lnTo>
                  <a:lnTo>
                    <a:pt x="1246" y="2794"/>
                  </a:lnTo>
                  <a:lnTo>
                    <a:pt x="1250" y="2794"/>
                  </a:lnTo>
                  <a:lnTo>
                    <a:pt x="1256" y="2796"/>
                  </a:lnTo>
                  <a:lnTo>
                    <a:pt x="1260" y="2798"/>
                  </a:lnTo>
                  <a:lnTo>
                    <a:pt x="1260" y="2794"/>
                  </a:lnTo>
                  <a:lnTo>
                    <a:pt x="1256" y="2790"/>
                  </a:lnTo>
                  <a:close/>
                  <a:moveTo>
                    <a:pt x="1348" y="2902"/>
                  </a:moveTo>
                  <a:lnTo>
                    <a:pt x="1348" y="2902"/>
                  </a:lnTo>
                  <a:lnTo>
                    <a:pt x="1352" y="2904"/>
                  </a:lnTo>
                  <a:lnTo>
                    <a:pt x="1352" y="2902"/>
                  </a:lnTo>
                  <a:lnTo>
                    <a:pt x="1352" y="2898"/>
                  </a:lnTo>
                  <a:lnTo>
                    <a:pt x="1350" y="2892"/>
                  </a:lnTo>
                  <a:lnTo>
                    <a:pt x="1346" y="2890"/>
                  </a:lnTo>
                  <a:lnTo>
                    <a:pt x="1344" y="2892"/>
                  </a:lnTo>
                  <a:lnTo>
                    <a:pt x="1346" y="2896"/>
                  </a:lnTo>
                  <a:lnTo>
                    <a:pt x="1348" y="2902"/>
                  </a:lnTo>
                  <a:close/>
                  <a:moveTo>
                    <a:pt x="1448" y="2860"/>
                  </a:moveTo>
                  <a:lnTo>
                    <a:pt x="1448" y="2860"/>
                  </a:lnTo>
                  <a:lnTo>
                    <a:pt x="1450" y="2860"/>
                  </a:lnTo>
                  <a:lnTo>
                    <a:pt x="1452" y="2860"/>
                  </a:lnTo>
                  <a:lnTo>
                    <a:pt x="1454" y="2854"/>
                  </a:lnTo>
                  <a:lnTo>
                    <a:pt x="1452" y="2848"/>
                  </a:lnTo>
                  <a:lnTo>
                    <a:pt x="1452" y="2846"/>
                  </a:lnTo>
                  <a:lnTo>
                    <a:pt x="1448" y="2846"/>
                  </a:lnTo>
                  <a:lnTo>
                    <a:pt x="1446" y="2850"/>
                  </a:lnTo>
                  <a:lnTo>
                    <a:pt x="1444" y="2852"/>
                  </a:lnTo>
                  <a:lnTo>
                    <a:pt x="1446" y="2856"/>
                  </a:lnTo>
                  <a:lnTo>
                    <a:pt x="1448" y="2860"/>
                  </a:lnTo>
                  <a:close/>
                  <a:moveTo>
                    <a:pt x="1440" y="2848"/>
                  </a:moveTo>
                  <a:lnTo>
                    <a:pt x="1440" y="2848"/>
                  </a:lnTo>
                  <a:lnTo>
                    <a:pt x="1438" y="2848"/>
                  </a:lnTo>
                  <a:lnTo>
                    <a:pt x="1434" y="2850"/>
                  </a:lnTo>
                  <a:lnTo>
                    <a:pt x="1434" y="2854"/>
                  </a:lnTo>
                  <a:lnTo>
                    <a:pt x="1436" y="2856"/>
                  </a:lnTo>
                  <a:lnTo>
                    <a:pt x="1438" y="2856"/>
                  </a:lnTo>
                  <a:lnTo>
                    <a:pt x="1440" y="2854"/>
                  </a:lnTo>
                  <a:lnTo>
                    <a:pt x="1440" y="2850"/>
                  </a:lnTo>
                  <a:lnTo>
                    <a:pt x="1440" y="2848"/>
                  </a:lnTo>
                  <a:close/>
                  <a:moveTo>
                    <a:pt x="2822" y="3608"/>
                  </a:moveTo>
                  <a:lnTo>
                    <a:pt x="2822" y="3608"/>
                  </a:lnTo>
                  <a:lnTo>
                    <a:pt x="2818" y="3606"/>
                  </a:lnTo>
                  <a:lnTo>
                    <a:pt x="2814" y="3598"/>
                  </a:lnTo>
                  <a:lnTo>
                    <a:pt x="2802" y="3578"/>
                  </a:lnTo>
                  <a:lnTo>
                    <a:pt x="2798" y="3570"/>
                  </a:lnTo>
                  <a:lnTo>
                    <a:pt x="2792" y="3562"/>
                  </a:lnTo>
                  <a:lnTo>
                    <a:pt x="2786" y="3558"/>
                  </a:lnTo>
                  <a:lnTo>
                    <a:pt x="2782" y="3556"/>
                  </a:lnTo>
                  <a:lnTo>
                    <a:pt x="2780" y="3558"/>
                  </a:lnTo>
                  <a:lnTo>
                    <a:pt x="2776" y="3558"/>
                  </a:lnTo>
                  <a:lnTo>
                    <a:pt x="2774" y="3558"/>
                  </a:lnTo>
                  <a:lnTo>
                    <a:pt x="2768" y="3554"/>
                  </a:lnTo>
                  <a:lnTo>
                    <a:pt x="2762" y="3550"/>
                  </a:lnTo>
                  <a:lnTo>
                    <a:pt x="2756" y="3548"/>
                  </a:lnTo>
                  <a:lnTo>
                    <a:pt x="2746" y="3546"/>
                  </a:lnTo>
                  <a:lnTo>
                    <a:pt x="2738" y="3544"/>
                  </a:lnTo>
                  <a:lnTo>
                    <a:pt x="2728" y="3540"/>
                  </a:lnTo>
                  <a:lnTo>
                    <a:pt x="2720" y="3532"/>
                  </a:lnTo>
                  <a:lnTo>
                    <a:pt x="2712" y="3524"/>
                  </a:lnTo>
                  <a:lnTo>
                    <a:pt x="2706" y="3516"/>
                  </a:lnTo>
                  <a:lnTo>
                    <a:pt x="2700" y="3506"/>
                  </a:lnTo>
                  <a:lnTo>
                    <a:pt x="2696" y="3496"/>
                  </a:lnTo>
                  <a:lnTo>
                    <a:pt x="2694" y="3488"/>
                  </a:lnTo>
                  <a:lnTo>
                    <a:pt x="2694" y="3464"/>
                  </a:lnTo>
                  <a:lnTo>
                    <a:pt x="2694" y="3458"/>
                  </a:lnTo>
                  <a:lnTo>
                    <a:pt x="2692" y="3454"/>
                  </a:lnTo>
                  <a:lnTo>
                    <a:pt x="2692" y="3448"/>
                  </a:lnTo>
                  <a:lnTo>
                    <a:pt x="2694" y="3442"/>
                  </a:lnTo>
                  <a:lnTo>
                    <a:pt x="2696" y="3438"/>
                  </a:lnTo>
                  <a:lnTo>
                    <a:pt x="2696" y="3434"/>
                  </a:lnTo>
                  <a:lnTo>
                    <a:pt x="2696" y="3430"/>
                  </a:lnTo>
                  <a:lnTo>
                    <a:pt x="2698" y="3422"/>
                  </a:lnTo>
                  <a:lnTo>
                    <a:pt x="2700" y="3418"/>
                  </a:lnTo>
                  <a:lnTo>
                    <a:pt x="2698" y="3416"/>
                  </a:lnTo>
                  <a:lnTo>
                    <a:pt x="2696" y="3414"/>
                  </a:lnTo>
                  <a:lnTo>
                    <a:pt x="2694" y="3416"/>
                  </a:lnTo>
                  <a:lnTo>
                    <a:pt x="2692" y="3416"/>
                  </a:lnTo>
                  <a:lnTo>
                    <a:pt x="2692" y="3420"/>
                  </a:lnTo>
                  <a:lnTo>
                    <a:pt x="2694" y="3424"/>
                  </a:lnTo>
                  <a:lnTo>
                    <a:pt x="2692" y="3424"/>
                  </a:lnTo>
                  <a:lnTo>
                    <a:pt x="2688" y="3422"/>
                  </a:lnTo>
                  <a:lnTo>
                    <a:pt x="2686" y="3422"/>
                  </a:lnTo>
                  <a:lnTo>
                    <a:pt x="2684" y="3432"/>
                  </a:lnTo>
                  <a:lnTo>
                    <a:pt x="2680" y="3444"/>
                  </a:lnTo>
                  <a:lnTo>
                    <a:pt x="2678" y="3444"/>
                  </a:lnTo>
                  <a:lnTo>
                    <a:pt x="2676" y="3444"/>
                  </a:lnTo>
                  <a:lnTo>
                    <a:pt x="2674" y="3444"/>
                  </a:lnTo>
                  <a:lnTo>
                    <a:pt x="2670" y="3452"/>
                  </a:lnTo>
                  <a:lnTo>
                    <a:pt x="2666" y="3458"/>
                  </a:lnTo>
                  <a:lnTo>
                    <a:pt x="2660" y="3462"/>
                  </a:lnTo>
                  <a:lnTo>
                    <a:pt x="2654" y="3468"/>
                  </a:lnTo>
                  <a:lnTo>
                    <a:pt x="2646" y="3476"/>
                  </a:lnTo>
                  <a:lnTo>
                    <a:pt x="2638" y="3488"/>
                  </a:lnTo>
                  <a:lnTo>
                    <a:pt x="2628" y="3496"/>
                  </a:lnTo>
                  <a:lnTo>
                    <a:pt x="2614" y="3508"/>
                  </a:lnTo>
                  <a:lnTo>
                    <a:pt x="2616" y="3510"/>
                  </a:lnTo>
                  <a:lnTo>
                    <a:pt x="2618" y="3512"/>
                  </a:lnTo>
                  <a:lnTo>
                    <a:pt x="2618" y="3516"/>
                  </a:lnTo>
                  <a:lnTo>
                    <a:pt x="2614" y="3524"/>
                  </a:lnTo>
                  <a:lnTo>
                    <a:pt x="2606" y="3530"/>
                  </a:lnTo>
                  <a:lnTo>
                    <a:pt x="2598" y="3532"/>
                  </a:lnTo>
                  <a:lnTo>
                    <a:pt x="2588" y="3534"/>
                  </a:lnTo>
                  <a:lnTo>
                    <a:pt x="2578" y="3532"/>
                  </a:lnTo>
                  <a:lnTo>
                    <a:pt x="2558" y="3528"/>
                  </a:lnTo>
                  <a:lnTo>
                    <a:pt x="2546" y="3528"/>
                  </a:lnTo>
                  <a:lnTo>
                    <a:pt x="2538" y="3532"/>
                  </a:lnTo>
                  <a:lnTo>
                    <a:pt x="2522" y="3538"/>
                  </a:lnTo>
                  <a:lnTo>
                    <a:pt x="2514" y="3538"/>
                  </a:lnTo>
                  <a:lnTo>
                    <a:pt x="2512" y="3538"/>
                  </a:lnTo>
                  <a:lnTo>
                    <a:pt x="2510" y="3536"/>
                  </a:lnTo>
                  <a:lnTo>
                    <a:pt x="2510" y="3528"/>
                  </a:lnTo>
                  <a:lnTo>
                    <a:pt x="2510" y="3522"/>
                  </a:lnTo>
                  <a:lnTo>
                    <a:pt x="2506" y="3522"/>
                  </a:lnTo>
                  <a:lnTo>
                    <a:pt x="2502" y="3522"/>
                  </a:lnTo>
                  <a:lnTo>
                    <a:pt x="2496" y="3522"/>
                  </a:lnTo>
                  <a:lnTo>
                    <a:pt x="2492" y="3520"/>
                  </a:lnTo>
                  <a:lnTo>
                    <a:pt x="2490" y="3518"/>
                  </a:lnTo>
                  <a:lnTo>
                    <a:pt x="2492" y="3514"/>
                  </a:lnTo>
                  <a:lnTo>
                    <a:pt x="2496" y="3510"/>
                  </a:lnTo>
                  <a:lnTo>
                    <a:pt x="2496" y="3506"/>
                  </a:lnTo>
                  <a:lnTo>
                    <a:pt x="2492" y="3508"/>
                  </a:lnTo>
                  <a:lnTo>
                    <a:pt x="2490" y="3508"/>
                  </a:lnTo>
                  <a:lnTo>
                    <a:pt x="2488" y="3508"/>
                  </a:lnTo>
                  <a:lnTo>
                    <a:pt x="2486" y="3506"/>
                  </a:lnTo>
                  <a:lnTo>
                    <a:pt x="2488" y="3504"/>
                  </a:lnTo>
                  <a:lnTo>
                    <a:pt x="2490" y="3504"/>
                  </a:lnTo>
                  <a:lnTo>
                    <a:pt x="2494" y="3504"/>
                  </a:lnTo>
                  <a:lnTo>
                    <a:pt x="2496" y="3502"/>
                  </a:lnTo>
                  <a:lnTo>
                    <a:pt x="2498" y="3496"/>
                  </a:lnTo>
                  <a:lnTo>
                    <a:pt x="2502" y="3480"/>
                  </a:lnTo>
                  <a:lnTo>
                    <a:pt x="2502" y="3474"/>
                  </a:lnTo>
                  <a:lnTo>
                    <a:pt x="2500" y="3468"/>
                  </a:lnTo>
                  <a:lnTo>
                    <a:pt x="2496" y="3462"/>
                  </a:lnTo>
                  <a:lnTo>
                    <a:pt x="2496" y="3458"/>
                  </a:lnTo>
                  <a:lnTo>
                    <a:pt x="2498" y="3454"/>
                  </a:lnTo>
                  <a:lnTo>
                    <a:pt x="2500" y="3448"/>
                  </a:lnTo>
                  <a:lnTo>
                    <a:pt x="2498" y="3440"/>
                  </a:lnTo>
                  <a:lnTo>
                    <a:pt x="2494" y="3434"/>
                  </a:lnTo>
                  <a:lnTo>
                    <a:pt x="2490" y="3428"/>
                  </a:lnTo>
                  <a:lnTo>
                    <a:pt x="2486" y="3426"/>
                  </a:lnTo>
                  <a:lnTo>
                    <a:pt x="2484" y="3426"/>
                  </a:lnTo>
                  <a:lnTo>
                    <a:pt x="2480" y="3430"/>
                  </a:lnTo>
                  <a:lnTo>
                    <a:pt x="2476" y="3444"/>
                  </a:lnTo>
                  <a:lnTo>
                    <a:pt x="2470" y="3456"/>
                  </a:lnTo>
                  <a:lnTo>
                    <a:pt x="2470" y="3466"/>
                  </a:lnTo>
                  <a:lnTo>
                    <a:pt x="2468" y="3498"/>
                  </a:lnTo>
                  <a:lnTo>
                    <a:pt x="2464" y="3486"/>
                  </a:lnTo>
                  <a:lnTo>
                    <a:pt x="2460" y="3478"/>
                  </a:lnTo>
                  <a:lnTo>
                    <a:pt x="2458" y="3468"/>
                  </a:lnTo>
                  <a:lnTo>
                    <a:pt x="2452" y="3462"/>
                  </a:lnTo>
                  <a:lnTo>
                    <a:pt x="2448" y="3456"/>
                  </a:lnTo>
                  <a:lnTo>
                    <a:pt x="2448" y="3454"/>
                  </a:lnTo>
                  <a:lnTo>
                    <a:pt x="2448" y="3450"/>
                  </a:lnTo>
                  <a:lnTo>
                    <a:pt x="2444" y="3444"/>
                  </a:lnTo>
                  <a:lnTo>
                    <a:pt x="2442" y="3438"/>
                  </a:lnTo>
                  <a:lnTo>
                    <a:pt x="2442" y="3434"/>
                  </a:lnTo>
                  <a:lnTo>
                    <a:pt x="2442" y="3428"/>
                  </a:lnTo>
                  <a:lnTo>
                    <a:pt x="2444" y="3420"/>
                  </a:lnTo>
                  <a:lnTo>
                    <a:pt x="2442" y="3414"/>
                  </a:lnTo>
                  <a:lnTo>
                    <a:pt x="2440" y="3408"/>
                  </a:lnTo>
                  <a:lnTo>
                    <a:pt x="2438" y="3402"/>
                  </a:lnTo>
                  <a:lnTo>
                    <a:pt x="2438" y="3400"/>
                  </a:lnTo>
                  <a:lnTo>
                    <a:pt x="2442" y="3400"/>
                  </a:lnTo>
                  <a:lnTo>
                    <a:pt x="2444" y="3404"/>
                  </a:lnTo>
                  <a:lnTo>
                    <a:pt x="2448" y="3404"/>
                  </a:lnTo>
                  <a:lnTo>
                    <a:pt x="2448" y="3406"/>
                  </a:lnTo>
                  <a:lnTo>
                    <a:pt x="2446" y="3408"/>
                  </a:lnTo>
                  <a:lnTo>
                    <a:pt x="2444" y="3410"/>
                  </a:lnTo>
                  <a:lnTo>
                    <a:pt x="2448" y="3410"/>
                  </a:lnTo>
                  <a:lnTo>
                    <a:pt x="2450" y="3412"/>
                  </a:lnTo>
                  <a:lnTo>
                    <a:pt x="2448" y="3414"/>
                  </a:lnTo>
                  <a:lnTo>
                    <a:pt x="2450" y="3416"/>
                  </a:lnTo>
                  <a:lnTo>
                    <a:pt x="2454" y="3420"/>
                  </a:lnTo>
                  <a:lnTo>
                    <a:pt x="2456" y="3422"/>
                  </a:lnTo>
                  <a:lnTo>
                    <a:pt x="2458" y="3422"/>
                  </a:lnTo>
                  <a:lnTo>
                    <a:pt x="2460" y="3422"/>
                  </a:lnTo>
                  <a:lnTo>
                    <a:pt x="2460" y="3420"/>
                  </a:lnTo>
                  <a:lnTo>
                    <a:pt x="2460" y="3418"/>
                  </a:lnTo>
                  <a:lnTo>
                    <a:pt x="2462" y="3416"/>
                  </a:lnTo>
                  <a:lnTo>
                    <a:pt x="2464" y="3412"/>
                  </a:lnTo>
                  <a:lnTo>
                    <a:pt x="2466" y="3406"/>
                  </a:lnTo>
                  <a:lnTo>
                    <a:pt x="2466" y="3402"/>
                  </a:lnTo>
                  <a:lnTo>
                    <a:pt x="2468" y="3400"/>
                  </a:lnTo>
                  <a:lnTo>
                    <a:pt x="2468" y="3402"/>
                  </a:lnTo>
                  <a:lnTo>
                    <a:pt x="2474" y="3404"/>
                  </a:lnTo>
                  <a:lnTo>
                    <a:pt x="2476" y="3404"/>
                  </a:lnTo>
                  <a:lnTo>
                    <a:pt x="2476" y="3402"/>
                  </a:lnTo>
                  <a:lnTo>
                    <a:pt x="2478" y="3402"/>
                  </a:lnTo>
                  <a:lnTo>
                    <a:pt x="2480" y="3400"/>
                  </a:lnTo>
                  <a:lnTo>
                    <a:pt x="2480" y="3398"/>
                  </a:lnTo>
                  <a:lnTo>
                    <a:pt x="2482" y="3396"/>
                  </a:lnTo>
                  <a:lnTo>
                    <a:pt x="2482" y="3394"/>
                  </a:lnTo>
                  <a:lnTo>
                    <a:pt x="2482" y="3392"/>
                  </a:lnTo>
                  <a:lnTo>
                    <a:pt x="2482" y="3388"/>
                  </a:lnTo>
                  <a:lnTo>
                    <a:pt x="2480" y="3386"/>
                  </a:lnTo>
                  <a:lnTo>
                    <a:pt x="2482" y="3384"/>
                  </a:lnTo>
                  <a:lnTo>
                    <a:pt x="2480" y="3384"/>
                  </a:lnTo>
                  <a:lnTo>
                    <a:pt x="2478" y="3384"/>
                  </a:lnTo>
                  <a:lnTo>
                    <a:pt x="2478" y="3386"/>
                  </a:lnTo>
                  <a:lnTo>
                    <a:pt x="2476" y="3388"/>
                  </a:lnTo>
                  <a:lnTo>
                    <a:pt x="2472" y="3388"/>
                  </a:lnTo>
                  <a:lnTo>
                    <a:pt x="2470" y="3388"/>
                  </a:lnTo>
                  <a:lnTo>
                    <a:pt x="2468" y="3382"/>
                  </a:lnTo>
                  <a:lnTo>
                    <a:pt x="2466" y="3378"/>
                  </a:lnTo>
                  <a:lnTo>
                    <a:pt x="2468" y="3374"/>
                  </a:lnTo>
                  <a:lnTo>
                    <a:pt x="2468" y="3372"/>
                  </a:lnTo>
                  <a:lnTo>
                    <a:pt x="2466" y="3370"/>
                  </a:lnTo>
                  <a:lnTo>
                    <a:pt x="2464" y="3370"/>
                  </a:lnTo>
                  <a:lnTo>
                    <a:pt x="2464" y="3374"/>
                  </a:lnTo>
                  <a:lnTo>
                    <a:pt x="2462" y="3378"/>
                  </a:lnTo>
                  <a:lnTo>
                    <a:pt x="2462" y="3380"/>
                  </a:lnTo>
                  <a:lnTo>
                    <a:pt x="2460" y="3380"/>
                  </a:lnTo>
                  <a:lnTo>
                    <a:pt x="2456" y="3380"/>
                  </a:lnTo>
                  <a:lnTo>
                    <a:pt x="2452" y="3382"/>
                  </a:lnTo>
                  <a:lnTo>
                    <a:pt x="2450" y="3384"/>
                  </a:lnTo>
                  <a:lnTo>
                    <a:pt x="2446" y="3384"/>
                  </a:lnTo>
                  <a:lnTo>
                    <a:pt x="2444" y="3384"/>
                  </a:lnTo>
                  <a:lnTo>
                    <a:pt x="2444" y="3388"/>
                  </a:lnTo>
                  <a:lnTo>
                    <a:pt x="2442" y="3394"/>
                  </a:lnTo>
                  <a:lnTo>
                    <a:pt x="2434" y="3388"/>
                  </a:lnTo>
                  <a:lnTo>
                    <a:pt x="2422" y="3378"/>
                  </a:lnTo>
                  <a:lnTo>
                    <a:pt x="2414" y="3368"/>
                  </a:lnTo>
                  <a:lnTo>
                    <a:pt x="2410" y="3364"/>
                  </a:lnTo>
                  <a:lnTo>
                    <a:pt x="2410" y="3358"/>
                  </a:lnTo>
                  <a:lnTo>
                    <a:pt x="2410" y="3354"/>
                  </a:lnTo>
                  <a:lnTo>
                    <a:pt x="2408" y="3352"/>
                  </a:lnTo>
                  <a:lnTo>
                    <a:pt x="2402" y="3350"/>
                  </a:lnTo>
                  <a:lnTo>
                    <a:pt x="2394" y="3350"/>
                  </a:lnTo>
                  <a:lnTo>
                    <a:pt x="2392" y="3348"/>
                  </a:lnTo>
                  <a:lnTo>
                    <a:pt x="2392" y="3344"/>
                  </a:lnTo>
                  <a:lnTo>
                    <a:pt x="2390" y="3338"/>
                  </a:lnTo>
                  <a:lnTo>
                    <a:pt x="2386" y="3330"/>
                  </a:lnTo>
                  <a:lnTo>
                    <a:pt x="2382" y="3320"/>
                  </a:lnTo>
                  <a:lnTo>
                    <a:pt x="2376" y="3302"/>
                  </a:lnTo>
                  <a:lnTo>
                    <a:pt x="2370" y="3290"/>
                  </a:lnTo>
                  <a:lnTo>
                    <a:pt x="2366" y="3284"/>
                  </a:lnTo>
                  <a:lnTo>
                    <a:pt x="2364" y="3280"/>
                  </a:lnTo>
                  <a:lnTo>
                    <a:pt x="2362" y="3270"/>
                  </a:lnTo>
                  <a:lnTo>
                    <a:pt x="2360" y="3266"/>
                  </a:lnTo>
                  <a:lnTo>
                    <a:pt x="2358" y="3264"/>
                  </a:lnTo>
                  <a:lnTo>
                    <a:pt x="2352" y="3262"/>
                  </a:lnTo>
                  <a:lnTo>
                    <a:pt x="2346" y="3260"/>
                  </a:lnTo>
                  <a:lnTo>
                    <a:pt x="2346" y="3258"/>
                  </a:lnTo>
                  <a:lnTo>
                    <a:pt x="2346" y="3254"/>
                  </a:lnTo>
                  <a:lnTo>
                    <a:pt x="2350" y="3250"/>
                  </a:lnTo>
                  <a:lnTo>
                    <a:pt x="2354" y="3248"/>
                  </a:lnTo>
                  <a:lnTo>
                    <a:pt x="2360" y="3250"/>
                  </a:lnTo>
                  <a:lnTo>
                    <a:pt x="2362" y="3248"/>
                  </a:lnTo>
                  <a:lnTo>
                    <a:pt x="2362" y="3246"/>
                  </a:lnTo>
                  <a:lnTo>
                    <a:pt x="2354" y="3228"/>
                  </a:lnTo>
                  <a:lnTo>
                    <a:pt x="2354" y="3224"/>
                  </a:lnTo>
                  <a:lnTo>
                    <a:pt x="2356" y="3224"/>
                  </a:lnTo>
                  <a:lnTo>
                    <a:pt x="2364" y="3226"/>
                  </a:lnTo>
                  <a:lnTo>
                    <a:pt x="2372" y="3230"/>
                  </a:lnTo>
                  <a:lnTo>
                    <a:pt x="2376" y="3232"/>
                  </a:lnTo>
                  <a:lnTo>
                    <a:pt x="2378" y="3230"/>
                  </a:lnTo>
                  <a:lnTo>
                    <a:pt x="2384" y="3226"/>
                  </a:lnTo>
                  <a:lnTo>
                    <a:pt x="2390" y="3226"/>
                  </a:lnTo>
                  <a:lnTo>
                    <a:pt x="2392" y="3224"/>
                  </a:lnTo>
                  <a:lnTo>
                    <a:pt x="2394" y="3216"/>
                  </a:lnTo>
                  <a:lnTo>
                    <a:pt x="2396" y="3212"/>
                  </a:lnTo>
                  <a:lnTo>
                    <a:pt x="2398" y="3212"/>
                  </a:lnTo>
                  <a:lnTo>
                    <a:pt x="2406" y="3218"/>
                  </a:lnTo>
                  <a:lnTo>
                    <a:pt x="2412" y="3222"/>
                  </a:lnTo>
                  <a:lnTo>
                    <a:pt x="2416" y="3224"/>
                  </a:lnTo>
                  <a:lnTo>
                    <a:pt x="2424" y="3224"/>
                  </a:lnTo>
                  <a:lnTo>
                    <a:pt x="2430" y="3222"/>
                  </a:lnTo>
                  <a:lnTo>
                    <a:pt x="2436" y="3218"/>
                  </a:lnTo>
                  <a:lnTo>
                    <a:pt x="2438" y="3218"/>
                  </a:lnTo>
                  <a:lnTo>
                    <a:pt x="2440" y="3220"/>
                  </a:lnTo>
                  <a:lnTo>
                    <a:pt x="2442" y="3222"/>
                  </a:lnTo>
                  <a:lnTo>
                    <a:pt x="2444" y="3232"/>
                  </a:lnTo>
                  <a:lnTo>
                    <a:pt x="2448" y="3238"/>
                  </a:lnTo>
                  <a:lnTo>
                    <a:pt x="2452" y="3244"/>
                  </a:lnTo>
                  <a:lnTo>
                    <a:pt x="2452" y="3220"/>
                  </a:lnTo>
                  <a:lnTo>
                    <a:pt x="2414" y="3146"/>
                  </a:lnTo>
                  <a:lnTo>
                    <a:pt x="2378" y="3050"/>
                  </a:lnTo>
                  <a:lnTo>
                    <a:pt x="2372" y="3006"/>
                  </a:lnTo>
                  <a:lnTo>
                    <a:pt x="2378" y="2910"/>
                  </a:lnTo>
                  <a:lnTo>
                    <a:pt x="2378" y="2868"/>
                  </a:lnTo>
                  <a:lnTo>
                    <a:pt x="2392" y="2778"/>
                  </a:lnTo>
                  <a:lnTo>
                    <a:pt x="2386" y="2780"/>
                  </a:lnTo>
                  <a:lnTo>
                    <a:pt x="2382" y="2780"/>
                  </a:lnTo>
                  <a:lnTo>
                    <a:pt x="2380" y="2778"/>
                  </a:lnTo>
                  <a:lnTo>
                    <a:pt x="2380" y="2776"/>
                  </a:lnTo>
                  <a:lnTo>
                    <a:pt x="2378" y="2770"/>
                  </a:lnTo>
                  <a:lnTo>
                    <a:pt x="2376" y="2768"/>
                  </a:lnTo>
                  <a:lnTo>
                    <a:pt x="2374" y="2768"/>
                  </a:lnTo>
                  <a:lnTo>
                    <a:pt x="2376" y="2768"/>
                  </a:lnTo>
                  <a:lnTo>
                    <a:pt x="2378" y="2770"/>
                  </a:lnTo>
                  <a:lnTo>
                    <a:pt x="2380" y="2776"/>
                  </a:lnTo>
                  <a:lnTo>
                    <a:pt x="2380" y="2778"/>
                  </a:lnTo>
                  <a:lnTo>
                    <a:pt x="2382" y="2780"/>
                  </a:lnTo>
                  <a:lnTo>
                    <a:pt x="2386" y="2780"/>
                  </a:lnTo>
                  <a:lnTo>
                    <a:pt x="2392" y="2778"/>
                  </a:lnTo>
                  <a:lnTo>
                    <a:pt x="2390" y="2764"/>
                  </a:lnTo>
                  <a:lnTo>
                    <a:pt x="2394" y="2746"/>
                  </a:lnTo>
                  <a:lnTo>
                    <a:pt x="2390" y="2726"/>
                  </a:lnTo>
                  <a:lnTo>
                    <a:pt x="2386" y="2674"/>
                  </a:lnTo>
                  <a:lnTo>
                    <a:pt x="2384" y="2658"/>
                  </a:lnTo>
                  <a:lnTo>
                    <a:pt x="2386" y="2626"/>
                  </a:lnTo>
                  <a:lnTo>
                    <a:pt x="2360" y="2586"/>
                  </a:lnTo>
                  <a:lnTo>
                    <a:pt x="2336" y="2534"/>
                  </a:lnTo>
                  <a:lnTo>
                    <a:pt x="2284" y="2470"/>
                  </a:lnTo>
                  <a:lnTo>
                    <a:pt x="2274" y="2434"/>
                  </a:lnTo>
                  <a:lnTo>
                    <a:pt x="2302" y="2390"/>
                  </a:lnTo>
                  <a:lnTo>
                    <a:pt x="2334" y="2368"/>
                  </a:lnTo>
                  <a:lnTo>
                    <a:pt x="2352" y="2336"/>
                  </a:lnTo>
                  <a:lnTo>
                    <a:pt x="2346" y="2304"/>
                  </a:lnTo>
                  <a:lnTo>
                    <a:pt x="2318" y="2270"/>
                  </a:lnTo>
                  <a:lnTo>
                    <a:pt x="2280" y="2246"/>
                  </a:lnTo>
                  <a:lnTo>
                    <a:pt x="2264" y="2186"/>
                  </a:lnTo>
                  <a:lnTo>
                    <a:pt x="2274" y="2140"/>
                  </a:lnTo>
                  <a:lnTo>
                    <a:pt x="2288" y="2090"/>
                  </a:lnTo>
                  <a:lnTo>
                    <a:pt x="2290" y="2086"/>
                  </a:lnTo>
                  <a:lnTo>
                    <a:pt x="2296" y="2086"/>
                  </a:lnTo>
                  <a:lnTo>
                    <a:pt x="2308" y="2088"/>
                  </a:lnTo>
                  <a:lnTo>
                    <a:pt x="2328" y="2096"/>
                  </a:lnTo>
                  <a:lnTo>
                    <a:pt x="2370" y="2082"/>
                  </a:lnTo>
                  <a:lnTo>
                    <a:pt x="2376" y="2058"/>
                  </a:lnTo>
                  <a:lnTo>
                    <a:pt x="2440" y="2024"/>
                  </a:lnTo>
                  <a:lnTo>
                    <a:pt x="2384" y="1780"/>
                  </a:lnTo>
                  <a:lnTo>
                    <a:pt x="2264" y="1588"/>
                  </a:lnTo>
                  <a:lnTo>
                    <a:pt x="2204" y="1444"/>
                  </a:lnTo>
                  <a:lnTo>
                    <a:pt x="2204" y="1264"/>
                  </a:lnTo>
                  <a:lnTo>
                    <a:pt x="2212" y="1228"/>
                  </a:lnTo>
                  <a:lnTo>
                    <a:pt x="2224" y="1194"/>
                  </a:lnTo>
                  <a:lnTo>
                    <a:pt x="2232" y="1174"/>
                  </a:lnTo>
                  <a:lnTo>
                    <a:pt x="2240" y="1156"/>
                  </a:lnTo>
                  <a:lnTo>
                    <a:pt x="2248" y="1138"/>
                  </a:lnTo>
                  <a:lnTo>
                    <a:pt x="2258" y="1112"/>
                  </a:lnTo>
                  <a:lnTo>
                    <a:pt x="2282" y="1046"/>
                  </a:lnTo>
                  <a:lnTo>
                    <a:pt x="2276" y="1048"/>
                  </a:lnTo>
                  <a:lnTo>
                    <a:pt x="2274" y="1046"/>
                  </a:lnTo>
                  <a:lnTo>
                    <a:pt x="2270" y="1038"/>
                  </a:lnTo>
                  <a:lnTo>
                    <a:pt x="2266" y="1032"/>
                  </a:lnTo>
                  <a:lnTo>
                    <a:pt x="2262" y="1026"/>
                  </a:lnTo>
                  <a:lnTo>
                    <a:pt x="2256" y="1018"/>
                  </a:lnTo>
                  <a:lnTo>
                    <a:pt x="2246" y="1014"/>
                  </a:lnTo>
                  <a:lnTo>
                    <a:pt x="2236" y="1006"/>
                  </a:lnTo>
                  <a:lnTo>
                    <a:pt x="2234" y="1004"/>
                  </a:lnTo>
                  <a:lnTo>
                    <a:pt x="2232" y="1000"/>
                  </a:lnTo>
                  <a:lnTo>
                    <a:pt x="2234" y="998"/>
                  </a:lnTo>
                  <a:lnTo>
                    <a:pt x="2234" y="994"/>
                  </a:lnTo>
                  <a:lnTo>
                    <a:pt x="2242" y="988"/>
                  </a:lnTo>
                  <a:lnTo>
                    <a:pt x="2250" y="982"/>
                  </a:lnTo>
                  <a:lnTo>
                    <a:pt x="2262" y="978"/>
                  </a:lnTo>
                  <a:lnTo>
                    <a:pt x="2274" y="974"/>
                  </a:lnTo>
                  <a:lnTo>
                    <a:pt x="2286" y="974"/>
                  </a:lnTo>
                  <a:lnTo>
                    <a:pt x="2292" y="974"/>
                  </a:lnTo>
                  <a:lnTo>
                    <a:pt x="2296" y="972"/>
                  </a:lnTo>
                  <a:lnTo>
                    <a:pt x="2298" y="968"/>
                  </a:lnTo>
                  <a:lnTo>
                    <a:pt x="2300" y="966"/>
                  </a:lnTo>
                  <a:lnTo>
                    <a:pt x="2298" y="956"/>
                  </a:lnTo>
                  <a:lnTo>
                    <a:pt x="2294" y="946"/>
                  </a:lnTo>
                  <a:lnTo>
                    <a:pt x="2284" y="936"/>
                  </a:lnTo>
                  <a:lnTo>
                    <a:pt x="2272" y="928"/>
                  </a:lnTo>
                  <a:lnTo>
                    <a:pt x="2258" y="922"/>
                  </a:lnTo>
                  <a:lnTo>
                    <a:pt x="2250" y="922"/>
                  </a:lnTo>
                  <a:lnTo>
                    <a:pt x="2242" y="920"/>
                  </a:lnTo>
                  <a:lnTo>
                    <a:pt x="2224" y="920"/>
                  </a:lnTo>
                  <a:lnTo>
                    <a:pt x="2208" y="918"/>
                  </a:lnTo>
                  <a:lnTo>
                    <a:pt x="2182" y="912"/>
                  </a:lnTo>
                  <a:lnTo>
                    <a:pt x="2174" y="912"/>
                  </a:lnTo>
                  <a:lnTo>
                    <a:pt x="2172" y="912"/>
                  </a:lnTo>
                  <a:lnTo>
                    <a:pt x="2172" y="914"/>
                  </a:lnTo>
                  <a:lnTo>
                    <a:pt x="2174" y="918"/>
                  </a:lnTo>
                  <a:lnTo>
                    <a:pt x="2186" y="928"/>
                  </a:lnTo>
                  <a:lnTo>
                    <a:pt x="2192" y="934"/>
                  </a:lnTo>
                  <a:lnTo>
                    <a:pt x="2196" y="942"/>
                  </a:lnTo>
                  <a:lnTo>
                    <a:pt x="2198" y="948"/>
                  </a:lnTo>
                  <a:lnTo>
                    <a:pt x="2200" y="954"/>
                  </a:lnTo>
                  <a:lnTo>
                    <a:pt x="2196" y="966"/>
                  </a:lnTo>
                  <a:lnTo>
                    <a:pt x="2192" y="978"/>
                  </a:lnTo>
                  <a:lnTo>
                    <a:pt x="2188" y="990"/>
                  </a:lnTo>
                  <a:lnTo>
                    <a:pt x="2186" y="1000"/>
                  </a:lnTo>
                  <a:lnTo>
                    <a:pt x="2186" y="1006"/>
                  </a:lnTo>
                  <a:lnTo>
                    <a:pt x="2188" y="1012"/>
                  </a:lnTo>
                  <a:lnTo>
                    <a:pt x="2194" y="1016"/>
                  </a:lnTo>
                  <a:lnTo>
                    <a:pt x="2200" y="1022"/>
                  </a:lnTo>
                  <a:lnTo>
                    <a:pt x="2212" y="1032"/>
                  </a:lnTo>
                  <a:lnTo>
                    <a:pt x="2216" y="1036"/>
                  </a:lnTo>
                  <a:lnTo>
                    <a:pt x="2218" y="1040"/>
                  </a:lnTo>
                  <a:lnTo>
                    <a:pt x="2216" y="1046"/>
                  </a:lnTo>
                  <a:lnTo>
                    <a:pt x="2214" y="1054"/>
                  </a:lnTo>
                  <a:lnTo>
                    <a:pt x="2208" y="1062"/>
                  </a:lnTo>
                  <a:lnTo>
                    <a:pt x="2204" y="1072"/>
                  </a:lnTo>
                  <a:lnTo>
                    <a:pt x="2200" y="1084"/>
                  </a:lnTo>
                  <a:lnTo>
                    <a:pt x="2202" y="1098"/>
                  </a:lnTo>
                  <a:lnTo>
                    <a:pt x="2202" y="1106"/>
                  </a:lnTo>
                  <a:lnTo>
                    <a:pt x="2200" y="1104"/>
                  </a:lnTo>
                  <a:lnTo>
                    <a:pt x="2192" y="1096"/>
                  </a:lnTo>
                  <a:lnTo>
                    <a:pt x="2180" y="1084"/>
                  </a:lnTo>
                  <a:lnTo>
                    <a:pt x="2166" y="1072"/>
                  </a:lnTo>
                  <a:lnTo>
                    <a:pt x="2156" y="1068"/>
                  </a:lnTo>
                  <a:lnTo>
                    <a:pt x="2148" y="1066"/>
                  </a:lnTo>
                  <a:lnTo>
                    <a:pt x="2136" y="1064"/>
                  </a:lnTo>
                  <a:lnTo>
                    <a:pt x="2126" y="1066"/>
                  </a:lnTo>
                  <a:lnTo>
                    <a:pt x="2114" y="1070"/>
                  </a:lnTo>
                  <a:lnTo>
                    <a:pt x="2102" y="1076"/>
                  </a:lnTo>
                  <a:lnTo>
                    <a:pt x="2078" y="1092"/>
                  </a:lnTo>
                  <a:lnTo>
                    <a:pt x="2056" y="1104"/>
                  </a:lnTo>
                  <a:lnTo>
                    <a:pt x="2040" y="1114"/>
                  </a:lnTo>
                  <a:lnTo>
                    <a:pt x="2028" y="1122"/>
                  </a:lnTo>
                  <a:lnTo>
                    <a:pt x="2022" y="1130"/>
                  </a:lnTo>
                  <a:lnTo>
                    <a:pt x="2020" y="1134"/>
                  </a:lnTo>
                  <a:lnTo>
                    <a:pt x="2022" y="1140"/>
                  </a:lnTo>
                  <a:lnTo>
                    <a:pt x="2026" y="1150"/>
                  </a:lnTo>
                  <a:lnTo>
                    <a:pt x="2040" y="1166"/>
                  </a:lnTo>
                  <a:lnTo>
                    <a:pt x="2052" y="1180"/>
                  </a:lnTo>
                  <a:lnTo>
                    <a:pt x="2054" y="1186"/>
                  </a:lnTo>
                  <a:lnTo>
                    <a:pt x="2054" y="1192"/>
                  </a:lnTo>
                  <a:lnTo>
                    <a:pt x="2054" y="1196"/>
                  </a:lnTo>
                  <a:lnTo>
                    <a:pt x="2050" y="1198"/>
                  </a:lnTo>
                  <a:lnTo>
                    <a:pt x="2046" y="1200"/>
                  </a:lnTo>
                  <a:lnTo>
                    <a:pt x="2040" y="1202"/>
                  </a:lnTo>
                  <a:lnTo>
                    <a:pt x="2026" y="1202"/>
                  </a:lnTo>
                  <a:lnTo>
                    <a:pt x="2006" y="1198"/>
                  </a:lnTo>
                  <a:lnTo>
                    <a:pt x="1984" y="1190"/>
                  </a:lnTo>
                  <a:lnTo>
                    <a:pt x="1958" y="1180"/>
                  </a:lnTo>
                  <a:lnTo>
                    <a:pt x="1934" y="1170"/>
                  </a:lnTo>
                  <a:lnTo>
                    <a:pt x="1916" y="1164"/>
                  </a:lnTo>
                  <a:lnTo>
                    <a:pt x="1900" y="1162"/>
                  </a:lnTo>
                  <a:lnTo>
                    <a:pt x="1892" y="1164"/>
                  </a:lnTo>
                  <a:lnTo>
                    <a:pt x="1888" y="1166"/>
                  </a:lnTo>
                  <a:lnTo>
                    <a:pt x="1886" y="1170"/>
                  </a:lnTo>
                  <a:lnTo>
                    <a:pt x="1886" y="1176"/>
                  </a:lnTo>
                  <a:lnTo>
                    <a:pt x="1892" y="1186"/>
                  </a:lnTo>
                  <a:lnTo>
                    <a:pt x="1900" y="1196"/>
                  </a:lnTo>
                  <a:lnTo>
                    <a:pt x="1912" y="1206"/>
                  </a:lnTo>
                  <a:lnTo>
                    <a:pt x="1924" y="1214"/>
                  </a:lnTo>
                  <a:lnTo>
                    <a:pt x="1946" y="1222"/>
                  </a:lnTo>
                  <a:lnTo>
                    <a:pt x="1954" y="1226"/>
                  </a:lnTo>
                  <a:lnTo>
                    <a:pt x="1956" y="1228"/>
                  </a:lnTo>
                  <a:lnTo>
                    <a:pt x="1956" y="1232"/>
                  </a:lnTo>
                  <a:lnTo>
                    <a:pt x="1952" y="1238"/>
                  </a:lnTo>
                  <a:lnTo>
                    <a:pt x="1940" y="1246"/>
                  </a:lnTo>
                  <a:lnTo>
                    <a:pt x="1926" y="1252"/>
                  </a:lnTo>
                  <a:lnTo>
                    <a:pt x="1920" y="1252"/>
                  </a:lnTo>
                  <a:lnTo>
                    <a:pt x="1916" y="1252"/>
                  </a:lnTo>
                  <a:lnTo>
                    <a:pt x="1908" y="1248"/>
                  </a:lnTo>
                  <a:lnTo>
                    <a:pt x="1902" y="1240"/>
                  </a:lnTo>
                  <a:lnTo>
                    <a:pt x="1894" y="1232"/>
                  </a:lnTo>
                  <a:lnTo>
                    <a:pt x="1886" y="1224"/>
                  </a:lnTo>
                  <a:lnTo>
                    <a:pt x="1874" y="1216"/>
                  </a:lnTo>
                  <a:lnTo>
                    <a:pt x="1868" y="1212"/>
                  </a:lnTo>
                  <a:lnTo>
                    <a:pt x="1858" y="1210"/>
                  </a:lnTo>
                  <a:lnTo>
                    <a:pt x="1844" y="1206"/>
                  </a:lnTo>
                  <a:lnTo>
                    <a:pt x="1836" y="1202"/>
                  </a:lnTo>
                  <a:lnTo>
                    <a:pt x="1832" y="1196"/>
                  </a:lnTo>
                  <a:lnTo>
                    <a:pt x="1832" y="1188"/>
                  </a:lnTo>
                  <a:lnTo>
                    <a:pt x="1832" y="1182"/>
                  </a:lnTo>
                  <a:lnTo>
                    <a:pt x="1830" y="1174"/>
                  </a:lnTo>
                  <a:lnTo>
                    <a:pt x="1826" y="1164"/>
                  </a:lnTo>
                  <a:lnTo>
                    <a:pt x="1818" y="1156"/>
                  </a:lnTo>
                  <a:lnTo>
                    <a:pt x="1814" y="1152"/>
                  </a:lnTo>
                  <a:lnTo>
                    <a:pt x="1812" y="1148"/>
                  </a:lnTo>
                  <a:lnTo>
                    <a:pt x="1812" y="1144"/>
                  </a:lnTo>
                  <a:lnTo>
                    <a:pt x="1812" y="1140"/>
                  </a:lnTo>
                  <a:lnTo>
                    <a:pt x="1816" y="1134"/>
                  </a:lnTo>
                  <a:lnTo>
                    <a:pt x="1822" y="1128"/>
                  </a:lnTo>
                  <a:lnTo>
                    <a:pt x="1826" y="1122"/>
                  </a:lnTo>
                  <a:lnTo>
                    <a:pt x="1830" y="1114"/>
                  </a:lnTo>
                  <a:lnTo>
                    <a:pt x="1828" y="1110"/>
                  </a:lnTo>
                  <a:lnTo>
                    <a:pt x="1826" y="1106"/>
                  </a:lnTo>
                  <a:lnTo>
                    <a:pt x="1822" y="1100"/>
                  </a:lnTo>
                  <a:lnTo>
                    <a:pt x="1816" y="1096"/>
                  </a:lnTo>
                  <a:lnTo>
                    <a:pt x="1800" y="1084"/>
                  </a:lnTo>
                  <a:lnTo>
                    <a:pt x="1784" y="1076"/>
                  </a:lnTo>
                  <a:lnTo>
                    <a:pt x="1758" y="1060"/>
                  </a:lnTo>
                  <a:lnTo>
                    <a:pt x="1746" y="1054"/>
                  </a:lnTo>
                  <a:lnTo>
                    <a:pt x="1738" y="1046"/>
                  </a:lnTo>
                  <a:lnTo>
                    <a:pt x="1730" y="1036"/>
                  </a:lnTo>
                  <a:lnTo>
                    <a:pt x="1726" y="1026"/>
                  </a:lnTo>
                  <a:lnTo>
                    <a:pt x="1724" y="1018"/>
                  </a:lnTo>
                  <a:lnTo>
                    <a:pt x="1726" y="1016"/>
                  </a:lnTo>
                  <a:lnTo>
                    <a:pt x="1736" y="1026"/>
                  </a:lnTo>
                  <a:lnTo>
                    <a:pt x="1746" y="1036"/>
                  </a:lnTo>
                  <a:lnTo>
                    <a:pt x="1762" y="1044"/>
                  </a:lnTo>
                  <a:lnTo>
                    <a:pt x="1782" y="1054"/>
                  </a:lnTo>
                  <a:lnTo>
                    <a:pt x="1808" y="1060"/>
                  </a:lnTo>
                  <a:lnTo>
                    <a:pt x="1836" y="1066"/>
                  </a:lnTo>
                  <a:lnTo>
                    <a:pt x="1864" y="1074"/>
                  </a:lnTo>
                  <a:lnTo>
                    <a:pt x="1920" y="1092"/>
                  </a:lnTo>
                  <a:lnTo>
                    <a:pt x="1948" y="1098"/>
                  </a:lnTo>
                  <a:lnTo>
                    <a:pt x="1962" y="1100"/>
                  </a:lnTo>
                  <a:lnTo>
                    <a:pt x="1976" y="1100"/>
                  </a:lnTo>
                  <a:lnTo>
                    <a:pt x="1990" y="1098"/>
                  </a:lnTo>
                  <a:lnTo>
                    <a:pt x="2002" y="1096"/>
                  </a:lnTo>
                  <a:lnTo>
                    <a:pt x="2016" y="1092"/>
                  </a:lnTo>
                  <a:lnTo>
                    <a:pt x="2030" y="1084"/>
                  </a:lnTo>
                  <a:lnTo>
                    <a:pt x="2052" y="1070"/>
                  </a:lnTo>
                  <a:lnTo>
                    <a:pt x="2072" y="1056"/>
                  </a:lnTo>
                  <a:lnTo>
                    <a:pt x="2084" y="1042"/>
                  </a:lnTo>
                  <a:lnTo>
                    <a:pt x="2090" y="1036"/>
                  </a:lnTo>
                  <a:lnTo>
                    <a:pt x="2092" y="1030"/>
                  </a:lnTo>
                  <a:lnTo>
                    <a:pt x="2094" y="1022"/>
                  </a:lnTo>
                  <a:lnTo>
                    <a:pt x="2092" y="1016"/>
                  </a:lnTo>
                  <a:lnTo>
                    <a:pt x="2090" y="1010"/>
                  </a:lnTo>
                  <a:lnTo>
                    <a:pt x="2086" y="1002"/>
                  </a:lnTo>
                  <a:lnTo>
                    <a:pt x="2080" y="994"/>
                  </a:lnTo>
                  <a:lnTo>
                    <a:pt x="2072" y="988"/>
                  </a:lnTo>
                  <a:lnTo>
                    <a:pt x="2050" y="970"/>
                  </a:lnTo>
                  <a:lnTo>
                    <a:pt x="2010" y="946"/>
                  </a:lnTo>
                  <a:lnTo>
                    <a:pt x="1982" y="934"/>
                  </a:lnTo>
                  <a:lnTo>
                    <a:pt x="1954" y="920"/>
                  </a:lnTo>
                  <a:lnTo>
                    <a:pt x="1910" y="896"/>
                  </a:lnTo>
                  <a:lnTo>
                    <a:pt x="1884" y="882"/>
                  </a:lnTo>
                  <a:lnTo>
                    <a:pt x="1868" y="874"/>
                  </a:lnTo>
                  <a:lnTo>
                    <a:pt x="1854" y="870"/>
                  </a:lnTo>
                  <a:lnTo>
                    <a:pt x="1844" y="870"/>
                  </a:lnTo>
                  <a:lnTo>
                    <a:pt x="1834" y="872"/>
                  </a:lnTo>
                  <a:lnTo>
                    <a:pt x="1822" y="872"/>
                  </a:lnTo>
                  <a:lnTo>
                    <a:pt x="1808" y="870"/>
                  </a:lnTo>
                  <a:lnTo>
                    <a:pt x="1786" y="866"/>
                  </a:lnTo>
                  <a:lnTo>
                    <a:pt x="1768" y="858"/>
                  </a:lnTo>
                  <a:lnTo>
                    <a:pt x="1758" y="852"/>
                  </a:lnTo>
                  <a:lnTo>
                    <a:pt x="1756" y="850"/>
                  </a:lnTo>
                  <a:lnTo>
                    <a:pt x="1756" y="846"/>
                  </a:lnTo>
                  <a:lnTo>
                    <a:pt x="1758" y="844"/>
                  </a:lnTo>
                  <a:lnTo>
                    <a:pt x="1758" y="840"/>
                  </a:lnTo>
                  <a:lnTo>
                    <a:pt x="1752" y="834"/>
                  </a:lnTo>
                  <a:lnTo>
                    <a:pt x="1740" y="828"/>
                  </a:lnTo>
                  <a:lnTo>
                    <a:pt x="1726" y="824"/>
                  </a:lnTo>
                  <a:lnTo>
                    <a:pt x="1718" y="824"/>
                  </a:lnTo>
                  <a:lnTo>
                    <a:pt x="1712" y="826"/>
                  </a:lnTo>
                  <a:lnTo>
                    <a:pt x="1710" y="830"/>
                  </a:lnTo>
                  <a:lnTo>
                    <a:pt x="1706" y="834"/>
                  </a:lnTo>
                  <a:lnTo>
                    <a:pt x="1698" y="838"/>
                  </a:lnTo>
                  <a:lnTo>
                    <a:pt x="1686" y="838"/>
                  </a:lnTo>
                  <a:lnTo>
                    <a:pt x="1666" y="834"/>
                  </a:lnTo>
                  <a:lnTo>
                    <a:pt x="1658" y="832"/>
                  </a:lnTo>
                  <a:lnTo>
                    <a:pt x="1652" y="832"/>
                  </a:lnTo>
                  <a:lnTo>
                    <a:pt x="1648" y="832"/>
                  </a:lnTo>
                  <a:lnTo>
                    <a:pt x="1644" y="828"/>
                  </a:lnTo>
                  <a:lnTo>
                    <a:pt x="1640" y="828"/>
                  </a:lnTo>
                  <a:lnTo>
                    <a:pt x="1638" y="830"/>
                  </a:lnTo>
                  <a:lnTo>
                    <a:pt x="1636" y="834"/>
                  </a:lnTo>
                  <a:lnTo>
                    <a:pt x="1630" y="836"/>
                  </a:lnTo>
                  <a:lnTo>
                    <a:pt x="1620" y="838"/>
                  </a:lnTo>
                  <a:lnTo>
                    <a:pt x="1618" y="838"/>
                  </a:lnTo>
                  <a:lnTo>
                    <a:pt x="1618" y="834"/>
                  </a:lnTo>
                  <a:lnTo>
                    <a:pt x="1622" y="830"/>
                  </a:lnTo>
                  <a:lnTo>
                    <a:pt x="1622" y="826"/>
                  </a:lnTo>
                  <a:lnTo>
                    <a:pt x="1620" y="822"/>
                  </a:lnTo>
                  <a:lnTo>
                    <a:pt x="1618" y="820"/>
                  </a:lnTo>
                  <a:lnTo>
                    <a:pt x="1614" y="818"/>
                  </a:lnTo>
                  <a:lnTo>
                    <a:pt x="1608" y="818"/>
                  </a:lnTo>
                  <a:lnTo>
                    <a:pt x="1598" y="816"/>
                  </a:lnTo>
                  <a:lnTo>
                    <a:pt x="1590" y="814"/>
                  </a:lnTo>
                  <a:lnTo>
                    <a:pt x="1586" y="812"/>
                  </a:lnTo>
                  <a:lnTo>
                    <a:pt x="1580" y="810"/>
                  </a:lnTo>
                  <a:lnTo>
                    <a:pt x="1576" y="810"/>
                  </a:lnTo>
                  <a:lnTo>
                    <a:pt x="1580" y="808"/>
                  </a:lnTo>
                  <a:lnTo>
                    <a:pt x="1592" y="808"/>
                  </a:lnTo>
                  <a:lnTo>
                    <a:pt x="1612" y="812"/>
                  </a:lnTo>
                  <a:lnTo>
                    <a:pt x="1624" y="812"/>
                  </a:lnTo>
                  <a:lnTo>
                    <a:pt x="1634" y="812"/>
                  </a:lnTo>
                  <a:lnTo>
                    <a:pt x="1640" y="810"/>
                  </a:lnTo>
                  <a:lnTo>
                    <a:pt x="1646" y="808"/>
                  </a:lnTo>
                  <a:lnTo>
                    <a:pt x="1654" y="800"/>
                  </a:lnTo>
                  <a:lnTo>
                    <a:pt x="1658" y="800"/>
                  </a:lnTo>
                  <a:lnTo>
                    <a:pt x="1662" y="800"/>
                  </a:lnTo>
                  <a:lnTo>
                    <a:pt x="1668" y="800"/>
                  </a:lnTo>
                  <a:lnTo>
                    <a:pt x="1672" y="798"/>
                  </a:lnTo>
                  <a:lnTo>
                    <a:pt x="1674" y="796"/>
                  </a:lnTo>
                  <a:lnTo>
                    <a:pt x="1676" y="794"/>
                  </a:lnTo>
                  <a:lnTo>
                    <a:pt x="1676" y="790"/>
                  </a:lnTo>
                  <a:lnTo>
                    <a:pt x="1674" y="788"/>
                  </a:lnTo>
                  <a:lnTo>
                    <a:pt x="1672" y="786"/>
                  </a:lnTo>
                  <a:lnTo>
                    <a:pt x="1668" y="786"/>
                  </a:lnTo>
                  <a:lnTo>
                    <a:pt x="1660" y="786"/>
                  </a:lnTo>
                  <a:lnTo>
                    <a:pt x="1658" y="782"/>
                  </a:lnTo>
                  <a:lnTo>
                    <a:pt x="1656" y="780"/>
                  </a:lnTo>
                  <a:lnTo>
                    <a:pt x="1650" y="778"/>
                  </a:lnTo>
                  <a:lnTo>
                    <a:pt x="1648" y="776"/>
                  </a:lnTo>
                  <a:lnTo>
                    <a:pt x="1644" y="774"/>
                  </a:lnTo>
                  <a:lnTo>
                    <a:pt x="1640" y="770"/>
                  </a:lnTo>
                  <a:lnTo>
                    <a:pt x="1636" y="766"/>
                  </a:lnTo>
                  <a:lnTo>
                    <a:pt x="1634" y="766"/>
                  </a:lnTo>
                  <a:lnTo>
                    <a:pt x="1630" y="768"/>
                  </a:lnTo>
                  <a:lnTo>
                    <a:pt x="1624" y="768"/>
                  </a:lnTo>
                  <a:lnTo>
                    <a:pt x="1624" y="766"/>
                  </a:lnTo>
                  <a:lnTo>
                    <a:pt x="1620" y="764"/>
                  </a:lnTo>
                  <a:lnTo>
                    <a:pt x="1614" y="766"/>
                  </a:lnTo>
                  <a:lnTo>
                    <a:pt x="1606" y="768"/>
                  </a:lnTo>
                  <a:lnTo>
                    <a:pt x="1606" y="764"/>
                  </a:lnTo>
                  <a:lnTo>
                    <a:pt x="1606" y="762"/>
                  </a:lnTo>
                  <a:lnTo>
                    <a:pt x="1606" y="760"/>
                  </a:lnTo>
                  <a:lnTo>
                    <a:pt x="1602" y="758"/>
                  </a:lnTo>
                  <a:lnTo>
                    <a:pt x="1596" y="756"/>
                  </a:lnTo>
                  <a:lnTo>
                    <a:pt x="1588" y="754"/>
                  </a:lnTo>
                  <a:lnTo>
                    <a:pt x="1582" y="754"/>
                  </a:lnTo>
                  <a:lnTo>
                    <a:pt x="1578" y="758"/>
                  </a:lnTo>
                  <a:lnTo>
                    <a:pt x="1574" y="760"/>
                  </a:lnTo>
                  <a:lnTo>
                    <a:pt x="1572" y="766"/>
                  </a:lnTo>
                  <a:lnTo>
                    <a:pt x="1570" y="770"/>
                  </a:lnTo>
                  <a:lnTo>
                    <a:pt x="1570" y="780"/>
                  </a:lnTo>
                  <a:lnTo>
                    <a:pt x="1572" y="786"/>
                  </a:lnTo>
                  <a:lnTo>
                    <a:pt x="1568" y="786"/>
                  </a:lnTo>
                  <a:lnTo>
                    <a:pt x="1564" y="782"/>
                  </a:lnTo>
                  <a:lnTo>
                    <a:pt x="1560" y="782"/>
                  </a:lnTo>
                  <a:lnTo>
                    <a:pt x="1558" y="782"/>
                  </a:lnTo>
                  <a:lnTo>
                    <a:pt x="1550" y="784"/>
                  </a:lnTo>
                  <a:lnTo>
                    <a:pt x="1548" y="784"/>
                  </a:lnTo>
                  <a:lnTo>
                    <a:pt x="1548" y="782"/>
                  </a:lnTo>
                  <a:lnTo>
                    <a:pt x="1554" y="778"/>
                  </a:lnTo>
                  <a:lnTo>
                    <a:pt x="1560" y="772"/>
                  </a:lnTo>
                  <a:lnTo>
                    <a:pt x="1564" y="768"/>
                  </a:lnTo>
                  <a:lnTo>
                    <a:pt x="1564" y="766"/>
                  </a:lnTo>
                  <a:lnTo>
                    <a:pt x="1562" y="766"/>
                  </a:lnTo>
                  <a:lnTo>
                    <a:pt x="1556" y="766"/>
                  </a:lnTo>
                  <a:lnTo>
                    <a:pt x="1554" y="766"/>
                  </a:lnTo>
                  <a:lnTo>
                    <a:pt x="1554" y="762"/>
                  </a:lnTo>
                  <a:lnTo>
                    <a:pt x="1558" y="758"/>
                  </a:lnTo>
                  <a:lnTo>
                    <a:pt x="1564" y="756"/>
                  </a:lnTo>
                  <a:lnTo>
                    <a:pt x="1572" y="752"/>
                  </a:lnTo>
                  <a:lnTo>
                    <a:pt x="1574" y="750"/>
                  </a:lnTo>
                  <a:lnTo>
                    <a:pt x="1574" y="748"/>
                  </a:lnTo>
                  <a:lnTo>
                    <a:pt x="1572" y="746"/>
                  </a:lnTo>
                  <a:lnTo>
                    <a:pt x="1570" y="746"/>
                  </a:lnTo>
                  <a:lnTo>
                    <a:pt x="1566" y="746"/>
                  </a:lnTo>
                  <a:lnTo>
                    <a:pt x="1562" y="746"/>
                  </a:lnTo>
                  <a:lnTo>
                    <a:pt x="1560" y="746"/>
                  </a:lnTo>
                  <a:lnTo>
                    <a:pt x="1560" y="742"/>
                  </a:lnTo>
                  <a:lnTo>
                    <a:pt x="1560" y="740"/>
                  </a:lnTo>
                  <a:lnTo>
                    <a:pt x="1558" y="740"/>
                  </a:lnTo>
                  <a:lnTo>
                    <a:pt x="1554" y="740"/>
                  </a:lnTo>
                  <a:lnTo>
                    <a:pt x="1548" y="742"/>
                  </a:lnTo>
                  <a:lnTo>
                    <a:pt x="1544" y="742"/>
                  </a:lnTo>
                  <a:lnTo>
                    <a:pt x="1540" y="740"/>
                  </a:lnTo>
                  <a:lnTo>
                    <a:pt x="1538" y="738"/>
                  </a:lnTo>
                  <a:lnTo>
                    <a:pt x="1536" y="738"/>
                  </a:lnTo>
                  <a:lnTo>
                    <a:pt x="1534" y="740"/>
                  </a:lnTo>
                  <a:lnTo>
                    <a:pt x="1532" y="744"/>
                  </a:lnTo>
                  <a:lnTo>
                    <a:pt x="1530" y="744"/>
                  </a:lnTo>
                  <a:lnTo>
                    <a:pt x="1528" y="744"/>
                  </a:lnTo>
                  <a:lnTo>
                    <a:pt x="1524" y="742"/>
                  </a:lnTo>
                  <a:lnTo>
                    <a:pt x="1522" y="744"/>
                  </a:lnTo>
                  <a:lnTo>
                    <a:pt x="1518" y="746"/>
                  </a:lnTo>
                  <a:lnTo>
                    <a:pt x="1518" y="750"/>
                  </a:lnTo>
                  <a:lnTo>
                    <a:pt x="1518" y="752"/>
                  </a:lnTo>
                  <a:lnTo>
                    <a:pt x="1520" y="752"/>
                  </a:lnTo>
                  <a:lnTo>
                    <a:pt x="1524" y="754"/>
                  </a:lnTo>
                  <a:lnTo>
                    <a:pt x="1530" y="754"/>
                  </a:lnTo>
                  <a:lnTo>
                    <a:pt x="1528" y="756"/>
                  </a:lnTo>
                  <a:lnTo>
                    <a:pt x="1522" y="760"/>
                  </a:lnTo>
                  <a:lnTo>
                    <a:pt x="1522" y="762"/>
                  </a:lnTo>
                  <a:lnTo>
                    <a:pt x="1520" y="764"/>
                  </a:lnTo>
                  <a:lnTo>
                    <a:pt x="1516" y="766"/>
                  </a:lnTo>
                  <a:lnTo>
                    <a:pt x="1516" y="768"/>
                  </a:lnTo>
                  <a:lnTo>
                    <a:pt x="1514" y="772"/>
                  </a:lnTo>
                  <a:lnTo>
                    <a:pt x="1512" y="772"/>
                  </a:lnTo>
                  <a:lnTo>
                    <a:pt x="1510" y="774"/>
                  </a:lnTo>
                  <a:lnTo>
                    <a:pt x="1510" y="780"/>
                  </a:lnTo>
                  <a:lnTo>
                    <a:pt x="1510" y="782"/>
                  </a:lnTo>
                  <a:lnTo>
                    <a:pt x="1510" y="784"/>
                  </a:lnTo>
                  <a:lnTo>
                    <a:pt x="1504" y="786"/>
                  </a:lnTo>
                  <a:lnTo>
                    <a:pt x="1496" y="790"/>
                  </a:lnTo>
                  <a:lnTo>
                    <a:pt x="1492" y="792"/>
                  </a:lnTo>
                  <a:lnTo>
                    <a:pt x="1490" y="790"/>
                  </a:lnTo>
                  <a:lnTo>
                    <a:pt x="1492" y="784"/>
                  </a:lnTo>
                  <a:lnTo>
                    <a:pt x="1494" y="776"/>
                  </a:lnTo>
                  <a:lnTo>
                    <a:pt x="1496" y="770"/>
                  </a:lnTo>
                  <a:lnTo>
                    <a:pt x="1496" y="766"/>
                  </a:lnTo>
                  <a:lnTo>
                    <a:pt x="1498" y="760"/>
                  </a:lnTo>
                  <a:lnTo>
                    <a:pt x="1500" y="754"/>
                  </a:lnTo>
                  <a:lnTo>
                    <a:pt x="1498" y="750"/>
                  </a:lnTo>
                  <a:lnTo>
                    <a:pt x="1494" y="750"/>
                  </a:lnTo>
                  <a:lnTo>
                    <a:pt x="1490" y="752"/>
                  </a:lnTo>
                  <a:lnTo>
                    <a:pt x="1480" y="762"/>
                  </a:lnTo>
                  <a:lnTo>
                    <a:pt x="1456" y="784"/>
                  </a:lnTo>
                  <a:lnTo>
                    <a:pt x="1450" y="790"/>
                  </a:lnTo>
                  <a:lnTo>
                    <a:pt x="1450" y="794"/>
                  </a:lnTo>
                  <a:lnTo>
                    <a:pt x="1450" y="798"/>
                  </a:lnTo>
                  <a:lnTo>
                    <a:pt x="1446" y="804"/>
                  </a:lnTo>
                  <a:lnTo>
                    <a:pt x="1440" y="810"/>
                  </a:lnTo>
                  <a:lnTo>
                    <a:pt x="1436" y="810"/>
                  </a:lnTo>
                  <a:lnTo>
                    <a:pt x="1434" y="810"/>
                  </a:lnTo>
                  <a:lnTo>
                    <a:pt x="1432" y="810"/>
                  </a:lnTo>
                  <a:lnTo>
                    <a:pt x="1428" y="812"/>
                  </a:lnTo>
                  <a:lnTo>
                    <a:pt x="1426" y="812"/>
                  </a:lnTo>
                  <a:lnTo>
                    <a:pt x="1428" y="808"/>
                  </a:lnTo>
                  <a:lnTo>
                    <a:pt x="1432" y="802"/>
                  </a:lnTo>
                  <a:lnTo>
                    <a:pt x="1436" y="798"/>
                  </a:lnTo>
                  <a:lnTo>
                    <a:pt x="1436" y="794"/>
                  </a:lnTo>
                  <a:lnTo>
                    <a:pt x="1436" y="792"/>
                  </a:lnTo>
                  <a:lnTo>
                    <a:pt x="1438" y="790"/>
                  </a:lnTo>
                  <a:lnTo>
                    <a:pt x="1442" y="784"/>
                  </a:lnTo>
                  <a:lnTo>
                    <a:pt x="1440" y="782"/>
                  </a:lnTo>
                  <a:lnTo>
                    <a:pt x="1440" y="778"/>
                  </a:lnTo>
                  <a:lnTo>
                    <a:pt x="1448" y="770"/>
                  </a:lnTo>
                  <a:lnTo>
                    <a:pt x="1466" y="756"/>
                  </a:lnTo>
                  <a:lnTo>
                    <a:pt x="1466" y="754"/>
                  </a:lnTo>
                  <a:lnTo>
                    <a:pt x="1458" y="754"/>
                  </a:lnTo>
                  <a:lnTo>
                    <a:pt x="1454" y="752"/>
                  </a:lnTo>
                  <a:lnTo>
                    <a:pt x="1450" y="752"/>
                  </a:lnTo>
                  <a:lnTo>
                    <a:pt x="1446" y="748"/>
                  </a:lnTo>
                  <a:lnTo>
                    <a:pt x="1446" y="746"/>
                  </a:lnTo>
                  <a:lnTo>
                    <a:pt x="1444" y="752"/>
                  </a:lnTo>
                  <a:lnTo>
                    <a:pt x="1442" y="758"/>
                  </a:lnTo>
                  <a:lnTo>
                    <a:pt x="1442" y="760"/>
                  </a:lnTo>
                  <a:lnTo>
                    <a:pt x="1440" y="758"/>
                  </a:lnTo>
                  <a:lnTo>
                    <a:pt x="1438" y="754"/>
                  </a:lnTo>
                  <a:lnTo>
                    <a:pt x="1434" y="750"/>
                  </a:lnTo>
                  <a:lnTo>
                    <a:pt x="1430" y="748"/>
                  </a:lnTo>
                  <a:lnTo>
                    <a:pt x="1426" y="750"/>
                  </a:lnTo>
                  <a:lnTo>
                    <a:pt x="1424" y="750"/>
                  </a:lnTo>
                  <a:lnTo>
                    <a:pt x="1420" y="748"/>
                  </a:lnTo>
                  <a:lnTo>
                    <a:pt x="1418" y="746"/>
                  </a:lnTo>
                  <a:lnTo>
                    <a:pt x="1414" y="746"/>
                  </a:lnTo>
                  <a:lnTo>
                    <a:pt x="1412" y="748"/>
                  </a:lnTo>
                  <a:lnTo>
                    <a:pt x="1414" y="752"/>
                  </a:lnTo>
                  <a:lnTo>
                    <a:pt x="1416" y="754"/>
                  </a:lnTo>
                  <a:lnTo>
                    <a:pt x="1416" y="758"/>
                  </a:lnTo>
                  <a:lnTo>
                    <a:pt x="1414" y="760"/>
                  </a:lnTo>
                  <a:lnTo>
                    <a:pt x="1408" y="758"/>
                  </a:lnTo>
                  <a:lnTo>
                    <a:pt x="1402" y="754"/>
                  </a:lnTo>
                  <a:lnTo>
                    <a:pt x="1400" y="756"/>
                  </a:lnTo>
                  <a:lnTo>
                    <a:pt x="1402" y="760"/>
                  </a:lnTo>
                  <a:lnTo>
                    <a:pt x="1410" y="764"/>
                  </a:lnTo>
                  <a:lnTo>
                    <a:pt x="1418" y="768"/>
                  </a:lnTo>
                  <a:lnTo>
                    <a:pt x="1422" y="770"/>
                  </a:lnTo>
                  <a:lnTo>
                    <a:pt x="1418" y="772"/>
                  </a:lnTo>
                  <a:lnTo>
                    <a:pt x="1410" y="770"/>
                  </a:lnTo>
                  <a:lnTo>
                    <a:pt x="1404" y="768"/>
                  </a:lnTo>
                  <a:lnTo>
                    <a:pt x="1402" y="768"/>
                  </a:lnTo>
                  <a:lnTo>
                    <a:pt x="1402" y="770"/>
                  </a:lnTo>
                  <a:lnTo>
                    <a:pt x="1400" y="774"/>
                  </a:lnTo>
                  <a:lnTo>
                    <a:pt x="1396" y="778"/>
                  </a:lnTo>
                  <a:lnTo>
                    <a:pt x="1388" y="782"/>
                  </a:lnTo>
                  <a:lnTo>
                    <a:pt x="1376" y="790"/>
                  </a:lnTo>
                  <a:lnTo>
                    <a:pt x="1372" y="792"/>
                  </a:lnTo>
                  <a:lnTo>
                    <a:pt x="1372" y="794"/>
                  </a:lnTo>
                  <a:lnTo>
                    <a:pt x="1366" y="798"/>
                  </a:lnTo>
                  <a:lnTo>
                    <a:pt x="1362" y="800"/>
                  </a:lnTo>
                  <a:lnTo>
                    <a:pt x="1360" y="802"/>
                  </a:lnTo>
                  <a:lnTo>
                    <a:pt x="1360" y="804"/>
                  </a:lnTo>
                  <a:lnTo>
                    <a:pt x="1362" y="808"/>
                  </a:lnTo>
                  <a:lnTo>
                    <a:pt x="1360" y="810"/>
                  </a:lnTo>
                  <a:lnTo>
                    <a:pt x="1358" y="810"/>
                  </a:lnTo>
                  <a:lnTo>
                    <a:pt x="1358" y="812"/>
                  </a:lnTo>
                  <a:lnTo>
                    <a:pt x="1362" y="816"/>
                  </a:lnTo>
                  <a:lnTo>
                    <a:pt x="1368" y="818"/>
                  </a:lnTo>
                  <a:lnTo>
                    <a:pt x="1370" y="818"/>
                  </a:lnTo>
                  <a:lnTo>
                    <a:pt x="1368" y="818"/>
                  </a:lnTo>
                  <a:lnTo>
                    <a:pt x="1362" y="818"/>
                  </a:lnTo>
                  <a:lnTo>
                    <a:pt x="1356" y="818"/>
                  </a:lnTo>
                  <a:lnTo>
                    <a:pt x="1350" y="816"/>
                  </a:lnTo>
                  <a:lnTo>
                    <a:pt x="1350" y="814"/>
                  </a:lnTo>
                  <a:lnTo>
                    <a:pt x="1350" y="810"/>
                  </a:lnTo>
                  <a:lnTo>
                    <a:pt x="1350" y="806"/>
                  </a:lnTo>
                  <a:lnTo>
                    <a:pt x="1350" y="804"/>
                  </a:lnTo>
                  <a:lnTo>
                    <a:pt x="1342" y="802"/>
                  </a:lnTo>
                  <a:lnTo>
                    <a:pt x="1334" y="800"/>
                  </a:lnTo>
                  <a:lnTo>
                    <a:pt x="1326" y="800"/>
                  </a:lnTo>
                  <a:lnTo>
                    <a:pt x="1324" y="798"/>
                  </a:lnTo>
                  <a:lnTo>
                    <a:pt x="1322" y="798"/>
                  </a:lnTo>
                  <a:lnTo>
                    <a:pt x="1320" y="796"/>
                  </a:lnTo>
                  <a:lnTo>
                    <a:pt x="1318" y="798"/>
                  </a:lnTo>
                  <a:lnTo>
                    <a:pt x="1312" y="796"/>
                  </a:lnTo>
                  <a:lnTo>
                    <a:pt x="1308" y="794"/>
                  </a:lnTo>
                  <a:lnTo>
                    <a:pt x="1306" y="794"/>
                  </a:lnTo>
                  <a:lnTo>
                    <a:pt x="1306" y="796"/>
                  </a:lnTo>
                  <a:lnTo>
                    <a:pt x="1304" y="802"/>
                  </a:lnTo>
                  <a:lnTo>
                    <a:pt x="1302" y="808"/>
                  </a:lnTo>
                  <a:lnTo>
                    <a:pt x="1300" y="802"/>
                  </a:lnTo>
                  <a:lnTo>
                    <a:pt x="1298" y="800"/>
                  </a:lnTo>
                  <a:lnTo>
                    <a:pt x="1294" y="796"/>
                  </a:lnTo>
                  <a:lnTo>
                    <a:pt x="1290" y="796"/>
                  </a:lnTo>
                  <a:lnTo>
                    <a:pt x="1284" y="798"/>
                  </a:lnTo>
                  <a:lnTo>
                    <a:pt x="1278" y="802"/>
                  </a:lnTo>
                  <a:lnTo>
                    <a:pt x="1280" y="804"/>
                  </a:lnTo>
                  <a:lnTo>
                    <a:pt x="1286" y="806"/>
                  </a:lnTo>
                  <a:lnTo>
                    <a:pt x="1288" y="808"/>
                  </a:lnTo>
                  <a:lnTo>
                    <a:pt x="1290" y="810"/>
                  </a:lnTo>
                  <a:lnTo>
                    <a:pt x="1294" y="812"/>
                  </a:lnTo>
                  <a:lnTo>
                    <a:pt x="1298" y="812"/>
                  </a:lnTo>
                  <a:lnTo>
                    <a:pt x="1302" y="814"/>
                  </a:lnTo>
                  <a:lnTo>
                    <a:pt x="1304" y="816"/>
                  </a:lnTo>
                  <a:lnTo>
                    <a:pt x="1308" y="816"/>
                  </a:lnTo>
                  <a:lnTo>
                    <a:pt x="1310" y="818"/>
                  </a:lnTo>
                  <a:lnTo>
                    <a:pt x="1308" y="820"/>
                  </a:lnTo>
                  <a:lnTo>
                    <a:pt x="1306" y="822"/>
                  </a:lnTo>
                  <a:lnTo>
                    <a:pt x="1306" y="824"/>
                  </a:lnTo>
                  <a:lnTo>
                    <a:pt x="1312" y="832"/>
                  </a:lnTo>
                  <a:lnTo>
                    <a:pt x="1314" y="836"/>
                  </a:lnTo>
                  <a:lnTo>
                    <a:pt x="1312" y="836"/>
                  </a:lnTo>
                  <a:lnTo>
                    <a:pt x="1296" y="824"/>
                  </a:lnTo>
                  <a:lnTo>
                    <a:pt x="1286" y="818"/>
                  </a:lnTo>
                  <a:lnTo>
                    <a:pt x="1280" y="816"/>
                  </a:lnTo>
                  <a:lnTo>
                    <a:pt x="1278" y="818"/>
                  </a:lnTo>
                  <a:lnTo>
                    <a:pt x="1278" y="822"/>
                  </a:lnTo>
                  <a:lnTo>
                    <a:pt x="1280" y="822"/>
                  </a:lnTo>
                  <a:lnTo>
                    <a:pt x="1280" y="824"/>
                  </a:lnTo>
                  <a:lnTo>
                    <a:pt x="1276" y="826"/>
                  </a:lnTo>
                  <a:lnTo>
                    <a:pt x="1274" y="826"/>
                  </a:lnTo>
                  <a:lnTo>
                    <a:pt x="1272" y="826"/>
                  </a:lnTo>
                  <a:lnTo>
                    <a:pt x="1272" y="824"/>
                  </a:lnTo>
                  <a:lnTo>
                    <a:pt x="1274" y="822"/>
                  </a:lnTo>
                  <a:lnTo>
                    <a:pt x="1272" y="822"/>
                  </a:lnTo>
                  <a:lnTo>
                    <a:pt x="1266" y="824"/>
                  </a:lnTo>
                  <a:lnTo>
                    <a:pt x="1252" y="834"/>
                  </a:lnTo>
                  <a:lnTo>
                    <a:pt x="1252" y="836"/>
                  </a:lnTo>
                  <a:lnTo>
                    <a:pt x="1250" y="838"/>
                  </a:lnTo>
                  <a:lnTo>
                    <a:pt x="1248" y="846"/>
                  </a:lnTo>
                  <a:lnTo>
                    <a:pt x="1246" y="850"/>
                  </a:lnTo>
                  <a:lnTo>
                    <a:pt x="1244" y="856"/>
                  </a:lnTo>
                  <a:lnTo>
                    <a:pt x="1238" y="862"/>
                  </a:lnTo>
                  <a:lnTo>
                    <a:pt x="1228" y="868"/>
                  </a:lnTo>
                  <a:lnTo>
                    <a:pt x="1238" y="856"/>
                  </a:lnTo>
                  <a:lnTo>
                    <a:pt x="1242" y="844"/>
                  </a:lnTo>
                  <a:lnTo>
                    <a:pt x="1244" y="832"/>
                  </a:lnTo>
                  <a:lnTo>
                    <a:pt x="1244" y="824"/>
                  </a:lnTo>
                  <a:lnTo>
                    <a:pt x="1242" y="820"/>
                  </a:lnTo>
                  <a:lnTo>
                    <a:pt x="1240" y="822"/>
                  </a:lnTo>
                  <a:lnTo>
                    <a:pt x="1238" y="824"/>
                  </a:lnTo>
                  <a:lnTo>
                    <a:pt x="1236" y="826"/>
                  </a:lnTo>
                  <a:lnTo>
                    <a:pt x="1236" y="824"/>
                  </a:lnTo>
                  <a:lnTo>
                    <a:pt x="1232" y="822"/>
                  </a:lnTo>
                  <a:lnTo>
                    <a:pt x="1230" y="822"/>
                  </a:lnTo>
                  <a:lnTo>
                    <a:pt x="1224" y="834"/>
                  </a:lnTo>
                  <a:lnTo>
                    <a:pt x="1222" y="840"/>
                  </a:lnTo>
                  <a:lnTo>
                    <a:pt x="1222" y="842"/>
                  </a:lnTo>
                  <a:lnTo>
                    <a:pt x="1222" y="844"/>
                  </a:lnTo>
                  <a:lnTo>
                    <a:pt x="1220" y="846"/>
                  </a:lnTo>
                  <a:lnTo>
                    <a:pt x="1216" y="848"/>
                  </a:lnTo>
                  <a:lnTo>
                    <a:pt x="1214" y="848"/>
                  </a:lnTo>
                  <a:lnTo>
                    <a:pt x="1214" y="846"/>
                  </a:lnTo>
                  <a:lnTo>
                    <a:pt x="1216" y="840"/>
                  </a:lnTo>
                  <a:lnTo>
                    <a:pt x="1218" y="836"/>
                  </a:lnTo>
                  <a:lnTo>
                    <a:pt x="1216" y="832"/>
                  </a:lnTo>
                  <a:lnTo>
                    <a:pt x="1214" y="830"/>
                  </a:lnTo>
                  <a:lnTo>
                    <a:pt x="1212" y="830"/>
                  </a:lnTo>
                  <a:lnTo>
                    <a:pt x="1204" y="832"/>
                  </a:lnTo>
                  <a:lnTo>
                    <a:pt x="1198" y="836"/>
                  </a:lnTo>
                  <a:lnTo>
                    <a:pt x="1186" y="844"/>
                  </a:lnTo>
                  <a:lnTo>
                    <a:pt x="1184" y="846"/>
                  </a:lnTo>
                  <a:lnTo>
                    <a:pt x="1188" y="848"/>
                  </a:lnTo>
                  <a:lnTo>
                    <a:pt x="1188" y="850"/>
                  </a:lnTo>
                  <a:lnTo>
                    <a:pt x="1188" y="854"/>
                  </a:lnTo>
                  <a:lnTo>
                    <a:pt x="1188" y="856"/>
                  </a:lnTo>
                  <a:lnTo>
                    <a:pt x="1190" y="858"/>
                  </a:lnTo>
                  <a:lnTo>
                    <a:pt x="1196" y="860"/>
                  </a:lnTo>
                  <a:lnTo>
                    <a:pt x="1200" y="862"/>
                  </a:lnTo>
                  <a:lnTo>
                    <a:pt x="1204" y="864"/>
                  </a:lnTo>
                  <a:lnTo>
                    <a:pt x="1208" y="868"/>
                  </a:lnTo>
                  <a:lnTo>
                    <a:pt x="1210" y="876"/>
                  </a:lnTo>
                  <a:lnTo>
                    <a:pt x="1200" y="872"/>
                  </a:lnTo>
                  <a:lnTo>
                    <a:pt x="1198" y="870"/>
                  </a:lnTo>
                  <a:lnTo>
                    <a:pt x="1200" y="868"/>
                  </a:lnTo>
                  <a:lnTo>
                    <a:pt x="1202" y="868"/>
                  </a:lnTo>
                  <a:lnTo>
                    <a:pt x="1196" y="864"/>
                  </a:lnTo>
                  <a:lnTo>
                    <a:pt x="1190" y="862"/>
                  </a:lnTo>
                  <a:lnTo>
                    <a:pt x="1186" y="860"/>
                  </a:lnTo>
                  <a:lnTo>
                    <a:pt x="1182" y="854"/>
                  </a:lnTo>
                  <a:lnTo>
                    <a:pt x="1180" y="852"/>
                  </a:lnTo>
                  <a:lnTo>
                    <a:pt x="1174" y="852"/>
                  </a:lnTo>
                  <a:lnTo>
                    <a:pt x="1166" y="854"/>
                  </a:lnTo>
                  <a:lnTo>
                    <a:pt x="1166" y="856"/>
                  </a:lnTo>
                  <a:lnTo>
                    <a:pt x="1174" y="862"/>
                  </a:lnTo>
                  <a:lnTo>
                    <a:pt x="1178" y="866"/>
                  </a:lnTo>
                  <a:lnTo>
                    <a:pt x="1176" y="868"/>
                  </a:lnTo>
                  <a:lnTo>
                    <a:pt x="1172" y="868"/>
                  </a:lnTo>
                  <a:lnTo>
                    <a:pt x="1168" y="862"/>
                  </a:lnTo>
                  <a:lnTo>
                    <a:pt x="1158" y="854"/>
                  </a:lnTo>
                  <a:lnTo>
                    <a:pt x="1154" y="854"/>
                  </a:lnTo>
                  <a:lnTo>
                    <a:pt x="1154" y="858"/>
                  </a:lnTo>
                  <a:lnTo>
                    <a:pt x="1154" y="860"/>
                  </a:lnTo>
                  <a:lnTo>
                    <a:pt x="1154" y="862"/>
                  </a:lnTo>
                  <a:lnTo>
                    <a:pt x="1152" y="864"/>
                  </a:lnTo>
                  <a:lnTo>
                    <a:pt x="1150" y="868"/>
                  </a:lnTo>
                  <a:lnTo>
                    <a:pt x="1150" y="872"/>
                  </a:lnTo>
                  <a:lnTo>
                    <a:pt x="1152" y="876"/>
                  </a:lnTo>
                  <a:lnTo>
                    <a:pt x="1152" y="878"/>
                  </a:lnTo>
                  <a:lnTo>
                    <a:pt x="1146" y="880"/>
                  </a:lnTo>
                  <a:lnTo>
                    <a:pt x="1138" y="884"/>
                  </a:lnTo>
                  <a:lnTo>
                    <a:pt x="1134" y="886"/>
                  </a:lnTo>
                  <a:lnTo>
                    <a:pt x="1130" y="888"/>
                  </a:lnTo>
                  <a:lnTo>
                    <a:pt x="1128" y="892"/>
                  </a:lnTo>
                  <a:lnTo>
                    <a:pt x="1128" y="894"/>
                  </a:lnTo>
                  <a:lnTo>
                    <a:pt x="1134" y="896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2" y="902"/>
                  </a:lnTo>
                  <a:lnTo>
                    <a:pt x="1120" y="906"/>
                  </a:lnTo>
                  <a:lnTo>
                    <a:pt x="1118" y="908"/>
                  </a:lnTo>
                  <a:lnTo>
                    <a:pt x="1114" y="912"/>
                  </a:lnTo>
                  <a:lnTo>
                    <a:pt x="1108" y="912"/>
                  </a:lnTo>
                  <a:lnTo>
                    <a:pt x="1102" y="912"/>
                  </a:lnTo>
                  <a:lnTo>
                    <a:pt x="1096" y="916"/>
                  </a:lnTo>
                  <a:lnTo>
                    <a:pt x="1090" y="924"/>
                  </a:lnTo>
                  <a:lnTo>
                    <a:pt x="1088" y="928"/>
                  </a:lnTo>
                  <a:lnTo>
                    <a:pt x="1088" y="930"/>
                  </a:lnTo>
                  <a:lnTo>
                    <a:pt x="1092" y="930"/>
                  </a:lnTo>
                  <a:lnTo>
                    <a:pt x="1096" y="928"/>
                  </a:lnTo>
                  <a:lnTo>
                    <a:pt x="1106" y="926"/>
                  </a:lnTo>
                  <a:lnTo>
                    <a:pt x="1108" y="926"/>
                  </a:lnTo>
                  <a:lnTo>
                    <a:pt x="1108" y="930"/>
                  </a:lnTo>
                  <a:lnTo>
                    <a:pt x="1112" y="930"/>
                  </a:lnTo>
                  <a:lnTo>
                    <a:pt x="1124" y="924"/>
                  </a:lnTo>
                  <a:lnTo>
                    <a:pt x="1128" y="924"/>
                  </a:lnTo>
                  <a:lnTo>
                    <a:pt x="1130" y="924"/>
                  </a:lnTo>
                  <a:lnTo>
                    <a:pt x="1128" y="928"/>
                  </a:lnTo>
                  <a:lnTo>
                    <a:pt x="1120" y="932"/>
                  </a:lnTo>
                  <a:lnTo>
                    <a:pt x="1110" y="936"/>
                  </a:lnTo>
                  <a:lnTo>
                    <a:pt x="1102" y="936"/>
                  </a:lnTo>
                  <a:lnTo>
                    <a:pt x="1100" y="936"/>
                  </a:lnTo>
                  <a:lnTo>
                    <a:pt x="1096" y="934"/>
                  </a:lnTo>
                  <a:lnTo>
                    <a:pt x="1088" y="934"/>
                  </a:lnTo>
                  <a:lnTo>
                    <a:pt x="1078" y="936"/>
                  </a:lnTo>
                  <a:lnTo>
                    <a:pt x="1072" y="938"/>
                  </a:lnTo>
                  <a:lnTo>
                    <a:pt x="1070" y="940"/>
                  </a:lnTo>
                  <a:lnTo>
                    <a:pt x="1074" y="942"/>
                  </a:lnTo>
                  <a:lnTo>
                    <a:pt x="1076" y="944"/>
                  </a:lnTo>
                  <a:lnTo>
                    <a:pt x="1076" y="946"/>
                  </a:lnTo>
                  <a:lnTo>
                    <a:pt x="1080" y="948"/>
                  </a:lnTo>
                  <a:lnTo>
                    <a:pt x="1086" y="948"/>
                  </a:lnTo>
                  <a:lnTo>
                    <a:pt x="1084" y="952"/>
                  </a:lnTo>
                  <a:lnTo>
                    <a:pt x="1080" y="958"/>
                  </a:lnTo>
                  <a:lnTo>
                    <a:pt x="1078" y="960"/>
                  </a:lnTo>
                  <a:lnTo>
                    <a:pt x="1076" y="964"/>
                  </a:lnTo>
                  <a:lnTo>
                    <a:pt x="1076" y="968"/>
                  </a:lnTo>
                  <a:lnTo>
                    <a:pt x="1074" y="966"/>
                  </a:lnTo>
                  <a:lnTo>
                    <a:pt x="1070" y="960"/>
                  </a:lnTo>
                  <a:lnTo>
                    <a:pt x="1070" y="954"/>
                  </a:lnTo>
                  <a:lnTo>
                    <a:pt x="1070" y="948"/>
                  </a:lnTo>
                  <a:lnTo>
                    <a:pt x="1068" y="944"/>
                  </a:lnTo>
                  <a:lnTo>
                    <a:pt x="1066" y="944"/>
                  </a:lnTo>
                  <a:lnTo>
                    <a:pt x="1064" y="948"/>
                  </a:lnTo>
                  <a:lnTo>
                    <a:pt x="1060" y="954"/>
                  </a:lnTo>
                  <a:lnTo>
                    <a:pt x="1058" y="954"/>
                  </a:lnTo>
                  <a:lnTo>
                    <a:pt x="1056" y="954"/>
                  </a:lnTo>
                  <a:lnTo>
                    <a:pt x="1056" y="952"/>
                  </a:lnTo>
                  <a:lnTo>
                    <a:pt x="1052" y="950"/>
                  </a:lnTo>
                  <a:lnTo>
                    <a:pt x="1046" y="952"/>
                  </a:lnTo>
                  <a:lnTo>
                    <a:pt x="1042" y="956"/>
                  </a:lnTo>
                  <a:lnTo>
                    <a:pt x="1040" y="956"/>
                  </a:lnTo>
                  <a:lnTo>
                    <a:pt x="1040" y="958"/>
                  </a:lnTo>
                  <a:lnTo>
                    <a:pt x="1042" y="960"/>
                  </a:lnTo>
                  <a:lnTo>
                    <a:pt x="1044" y="960"/>
                  </a:lnTo>
                  <a:lnTo>
                    <a:pt x="1048" y="958"/>
                  </a:lnTo>
                  <a:lnTo>
                    <a:pt x="1054" y="958"/>
                  </a:lnTo>
                  <a:lnTo>
                    <a:pt x="1062" y="960"/>
                  </a:lnTo>
                  <a:lnTo>
                    <a:pt x="1064" y="962"/>
                  </a:lnTo>
                  <a:lnTo>
                    <a:pt x="1064" y="964"/>
                  </a:lnTo>
                  <a:lnTo>
                    <a:pt x="1060" y="966"/>
                  </a:lnTo>
                  <a:lnTo>
                    <a:pt x="1050" y="966"/>
                  </a:lnTo>
                  <a:lnTo>
                    <a:pt x="1032" y="970"/>
                  </a:lnTo>
                  <a:lnTo>
                    <a:pt x="1020" y="974"/>
                  </a:lnTo>
                  <a:lnTo>
                    <a:pt x="1018" y="976"/>
                  </a:lnTo>
                  <a:lnTo>
                    <a:pt x="1020" y="978"/>
                  </a:lnTo>
                  <a:lnTo>
                    <a:pt x="1022" y="980"/>
                  </a:lnTo>
                  <a:lnTo>
                    <a:pt x="1018" y="984"/>
                  </a:lnTo>
                  <a:lnTo>
                    <a:pt x="1016" y="986"/>
                  </a:lnTo>
                  <a:lnTo>
                    <a:pt x="1020" y="988"/>
                  </a:lnTo>
                  <a:lnTo>
                    <a:pt x="1026" y="988"/>
                  </a:lnTo>
                  <a:lnTo>
                    <a:pt x="1030" y="986"/>
                  </a:lnTo>
                  <a:lnTo>
                    <a:pt x="1036" y="980"/>
                  </a:lnTo>
                  <a:lnTo>
                    <a:pt x="1042" y="976"/>
                  </a:lnTo>
                  <a:lnTo>
                    <a:pt x="1046" y="976"/>
                  </a:lnTo>
                  <a:lnTo>
                    <a:pt x="1052" y="976"/>
                  </a:lnTo>
                  <a:lnTo>
                    <a:pt x="1060" y="980"/>
                  </a:lnTo>
                  <a:lnTo>
                    <a:pt x="1058" y="980"/>
                  </a:lnTo>
                  <a:lnTo>
                    <a:pt x="1050" y="980"/>
                  </a:lnTo>
                  <a:lnTo>
                    <a:pt x="1040" y="982"/>
                  </a:lnTo>
                  <a:lnTo>
                    <a:pt x="1034" y="986"/>
                  </a:lnTo>
                  <a:lnTo>
                    <a:pt x="1034" y="988"/>
                  </a:lnTo>
                  <a:lnTo>
                    <a:pt x="1036" y="990"/>
                  </a:lnTo>
                  <a:lnTo>
                    <a:pt x="1034" y="990"/>
                  </a:lnTo>
                  <a:lnTo>
                    <a:pt x="1026" y="992"/>
                  </a:lnTo>
                  <a:lnTo>
                    <a:pt x="1016" y="996"/>
                  </a:lnTo>
                  <a:lnTo>
                    <a:pt x="1016" y="998"/>
                  </a:lnTo>
                  <a:lnTo>
                    <a:pt x="1020" y="1002"/>
                  </a:lnTo>
                  <a:lnTo>
                    <a:pt x="1022" y="1002"/>
                  </a:lnTo>
                  <a:lnTo>
                    <a:pt x="1022" y="1004"/>
                  </a:lnTo>
                  <a:lnTo>
                    <a:pt x="1020" y="1006"/>
                  </a:lnTo>
                  <a:lnTo>
                    <a:pt x="1016" y="1004"/>
                  </a:lnTo>
                  <a:lnTo>
                    <a:pt x="1014" y="1002"/>
                  </a:lnTo>
                  <a:lnTo>
                    <a:pt x="1010" y="1004"/>
                  </a:lnTo>
                  <a:lnTo>
                    <a:pt x="1004" y="1012"/>
                  </a:lnTo>
                  <a:lnTo>
                    <a:pt x="1008" y="1014"/>
                  </a:lnTo>
                  <a:lnTo>
                    <a:pt x="1012" y="1014"/>
                  </a:lnTo>
                  <a:lnTo>
                    <a:pt x="1016" y="1012"/>
                  </a:lnTo>
                  <a:lnTo>
                    <a:pt x="1024" y="1012"/>
                  </a:lnTo>
                  <a:lnTo>
                    <a:pt x="1036" y="1012"/>
                  </a:lnTo>
                  <a:lnTo>
                    <a:pt x="1050" y="1016"/>
                  </a:lnTo>
                  <a:lnTo>
                    <a:pt x="1048" y="1016"/>
                  </a:lnTo>
                  <a:lnTo>
                    <a:pt x="1046" y="1018"/>
                  </a:lnTo>
                  <a:lnTo>
                    <a:pt x="1046" y="1022"/>
                  </a:lnTo>
                  <a:lnTo>
                    <a:pt x="1046" y="1024"/>
                  </a:lnTo>
                  <a:lnTo>
                    <a:pt x="1044" y="1022"/>
                  </a:lnTo>
                  <a:lnTo>
                    <a:pt x="1038" y="1018"/>
                  </a:lnTo>
                  <a:lnTo>
                    <a:pt x="1034" y="1016"/>
                  </a:lnTo>
                  <a:lnTo>
                    <a:pt x="1028" y="1016"/>
                  </a:lnTo>
                  <a:lnTo>
                    <a:pt x="1020" y="1016"/>
                  </a:lnTo>
                  <a:lnTo>
                    <a:pt x="1014" y="1018"/>
                  </a:lnTo>
                  <a:lnTo>
                    <a:pt x="1008" y="1020"/>
                  </a:lnTo>
                  <a:lnTo>
                    <a:pt x="1002" y="1020"/>
                  </a:lnTo>
                  <a:lnTo>
                    <a:pt x="998" y="1020"/>
                  </a:lnTo>
                  <a:lnTo>
                    <a:pt x="996" y="1020"/>
                  </a:lnTo>
                  <a:lnTo>
                    <a:pt x="994" y="1022"/>
                  </a:lnTo>
                  <a:lnTo>
                    <a:pt x="990" y="1022"/>
                  </a:lnTo>
                  <a:lnTo>
                    <a:pt x="988" y="1024"/>
                  </a:lnTo>
                  <a:lnTo>
                    <a:pt x="988" y="1026"/>
                  </a:lnTo>
                  <a:lnTo>
                    <a:pt x="988" y="1028"/>
                  </a:lnTo>
                  <a:lnTo>
                    <a:pt x="988" y="1030"/>
                  </a:lnTo>
                  <a:lnTo>
                    <a:pt x="986" y="1032"/>
                  </a:lnTo>
                  <a:lnTo>
                    <a:pt x="982" y="1034"/>
                  </a:lnTo>
                  <a:lnTo>
                    <a:pt x="976" y="1034"/>
                  </a:lnTo>
                  <a:lnTo>
                    <a:pt x="968" y="1036"/>
                  </a:lnTo>
                  <a:lnTo>
                    <a:pt x="970" y="1038"/>
                  </a:lnTo>
                  <a:lnTo>
                    <a:pt x="974" y="1042"/>
                  </a:lnTo>
                  <a:lnTo>
                    <a:pt x="974" y="1044"/>
                  </a:lnTo>
                  <a:lnTo>
                    <a:pt x="972" y="1046"/>
                  </a:lnTo>
                  <a:lnTo>
                    <a:pt x="966" y="1050"/>
                  </a:lnTo>
                  <a:lnTo>
                    <a:pt x="964" y="1050"/>
                  </a:lnTo>
                  <a:lnTo>
                    <a:pt x="962" y="1050"/>
                  </a:lnTo>
                  <a:lnTo>
                    <a:pt x="956" y="1052"/>
                  </a:lnTo>
                  <a:lnTo>
                    <a:pt x="954" y="1056"/>
                  </a:lnTo>
                  <a:lnTo>
                    <a:pt x="956" y="1058"/>
                  </a:lnTo>
                  <a:lnTo>
                    <a:pt x="958" y="1058"/>
                  </a:lnTo>
                  <a:lnTo>
                    <a:pt x="958" y="1060"/>
                  </a:lnTo>
                  <a:lnTo>
                    <a:pt x="954" y="1062"/>
                  </a:lnTo>
                  <a:lnTo>
                    <a:pt x="954" y="1064"/>
                  </a:lnTo>
                  <a:lnTo>
                    <a:pt x="956" y="1066"/>
                  </a:lnTo>
                  <a:lnTo>
                    <a:pt x="954" y="1064"/>
                  </a:lnTo>
                  <a:lnTo>
                    <a:pt x="950" y="1064"/>
                  </a:lnTo>
                  <a:lnTo>
                    <a:pt x="946" y="1064"/>
                  </a:lnTo>
                  <a:lnTo>
                    <a:pt x="946" y="1066"/>
                  </a:lnTo>
                  <a:lnTo>
                    <a:pt x="948" y="1068"/>
                  </a:lnTo>
                  <a:lnTo>
                    <a:pt x="950" y="1070"/>
                  </a:lnTo>
                  <a:lnTo>
                    <a:pt x="950" y="1072"/>
                  </a:lnTo>
                  <a:lnTo>
                    <a:pt x="948" y="1076"/>
                  </a:lnTo>
                  <a:lnTo>
                    <a:pt x="948" y="1080"/>
                  </a:lnTo>
                  <a:lnTo>
                    <a:pt x="954" y="1080"/>
                  </a:lnTo>
                  <a:lnTo>
                    <a:pt x="958" y="1080"/>
                  </a:lnTo>
                  <a:lnTo>
                    <a:pt x="954" y="1082"/>
                  </a:lnTo>
                  <a:lnTo>
                    <a:pt x="948" y="1084"/>
                  </a:lnTo>
                  <a:lnTo>
                    <a:pt x="946" y="1086"/>
                  </a:lnTo>
                  <a:lnTo>
                    <a:pt x="954" y="1086"/>
                  </a:lnTo>
                  <a:lnTo>
                    <a:pt x="964" y="1084"/>
                  </a:lnTo>
                  <a:lnTo>
                    <a:pt x="988" y="1078"/>
                  </a:lnTo>
                  <a:lnTo>
                    <a:pt x="994" y="1078"/>
                  </a:lnTo>
                  <a:lnTo>
                    <a:pt x="990" y="1080"/>
                  </a:lnTo>
                  <a:lnTo>
                    <a:pt x="982" y="1084"/>
                  </a:lnTo>
                  <a:lnTo>
                    <a:pt x="972" y="1086"/>
                  </a:lnTo>
                  <a:lnTo>
                    <a:pt x="954" y="1090"/>
                  </a:lnTo>
                  <a:lnTo>
                    <a:pt x="946" y="1092"/>
                  </a:lnTo>
                  <a:lnTo>
                    <a:pt x="936" y="1094"/>
                  </a:lnTo>
                  <a:lnTo>
                    <a:pt x="932" y="1096"/>
                  </a:lnTo>
                  <a:lnTo>
                    <a:pt x="936" y="1096"/>
                  </a:lnTo>
                  <a:lnTo>
                    <a:pt x="942" y="1098"/>
                  </a:lnTo>
                  <a:lnTo>
                    <a:pt x="944" y="1098"/>
                  </a:lnTo>
                  <a:lnTo>
                    <a:pt x="946" y="1100"/>
                  </a:lnTo>
                  <a:lnTo>
                    <a:pt x="944" y="1104"/>
                  </a:lnTo>
                  <a:lnTo>
                    <a:pt x="940" y="1106"/>
                  </a:lnTo>
                  <a:lnTo>
                    <a:pt x="934" y="1108"/>
                  </a:lnTo>
                  <a:lnTo>
                    <a:pt x="932" y="1114"/>
                  </a:lnTo>
                  <a:lnTo>
                    <a:pt x="930" y="1118"/>
                  </a:lnTo>
                  <a:lnTo>
                    <a:pt x="928" y="1120"/>
                  </a:lnTo>
                  <a:lnTo>
                    <a:pt x="924" y="1122"/>
                  </a:lnTo>
                  <a:lnTo>
                    <a:pt x="920" y="1122"/>
                  </a:lnTo>
                  <a:lnTo>
                    <a:pt x="920" y="1128"/>
                  </a:lnTo>
                  <a:lnTo>
                    <a:pt x="922" y="1132"/>
                  </a:lnTo>
                  <a:lnTo>
                    <a:pt x="924" y="1134"/>
                  </a:lnTo>
                  <a:lnTo>
                    <a:pt x="926" y="1134"/>
                  </a:lnTo>
                  <a:lnTo>
                    <a:pt x="928" y="1138"/>
                  </a:lnTo>
                  <a:lnTo>
                    <a:pt x="928" y="1140"/>
                  </a:lnTo>
                  <a:lnTo>
                    <a:pt x="928" y="1142"/>
                  </a:lnTo>
                  <a:lnTo>
                    <a:pt x="922" y="1146"/>
                  </a:lnTo>
                  <a:lnTo>
                    <a:pt x="918" y="1150"/>
                  </a:lnTo>
                  <a:lnTo>
                    <a:pt x="918" y="1152"/>
                  </a:lnTo>
                  <a:lnTo>
                    <a:pt x="920" y="1152"/>
                  </a:lnTo>
                  <a:lnTo>
                    <a:pt x="922" y="1156"/>
                  </a:lnTo>
                  <a:lnTo>
                    <a:pt x="922" y="1160"/>
                  </a:lnTo>
                  <a:lnTo>
                    <a:pt x="918" y="1164"/>
                  </a:lnTo>
                  <a:lnTo>
                    <a:pt x="910" y="1166"/>
                  </a:lnTo>
                  <a:lnTo>
                    <a:pt x="904" y="1168"/>
                  </a:lnTo>
                  <a:lnTo>
                    <a:pt x="900" y="1168"/>
                  </a:lnTo>
                  <a:lnTo>
                    <a:pt x="898" y="1170"/>
                  </a:lnTo>
                  <a:lnTo>
                    <a:pt x="892" y="1172"/>
                  </a:lnTo>
                  <a:lnTo>
                    <a:pt x="888" y="1174"/>
                  </a:lnTo>
                  <a:lnTo>
                    <a:pt x="884" y="1174"/>
                  </a:lnTo>
                  <a:lnTo>
                    <a:pt x="880" y="1176"/>
                  </a:lnTo>
                  <a:lnTo>
                    <a:pt x="876" y="1176"/>
                  </a:lnTo>
                  <a:lnTo>
                    <a:pt x="866" y="1176"/>
                  </a:lnTo>
                  <a:lnTo>
                    <a:pt x="862" y="1176"/>
                  </a:lnTo>
                  <a:lnTo>
                    <a:pt x="860" y="1178"/>
                  </a:lnTo>
                  <a:lnTo>
                    <a:pt x="860" y="1180"/>
                  </a:lnTo>
                  <a:lnTo>
                    <a:pt x="864" y="1180"/>
                  </a:lnTo>
                  <a:lnTo>
                    <a:pt x="868" y="1180"/>
                  </a:lnTo>
                  <a:lnTo>
                    <a:pt x="876" y="1180"/>
                  </a:lnTo>
                  <a:lnTo>
                    <a:pt x="878" y="1182"/>
                  </a:lnTo>
                  <a:lnTo>
                    <a:pt x="880" y="1184"/>
                  </a:lnTo>
                  <a:lnTo>
                    <a:pt x="878" y="1186"/>
                  </a:lnTo>
                  <a:lnTo>
                    <a:pt x="878" y="1188"/>
                  </a:lnTo>
                  <a:lnTo>
                    <a:pt x="886" y="1184"/>
                  </a:lnTo>
                  <a:lnTo>
                    <a:pt x="892" y="1182"/>
                  </a:lnTo>
                  <a:lnTo>
                    <a:pt x="892" y="1184"/>
                  </a:lnTo>
                  <a:lnTo>
                    <a:pt x="890" y="1186"/>
                  </a:lnTo>
                  <a:lnTo>
                    <a:pt x="886" y="1190"/>
                  </a:lnTo>
                  <a:lnTo>
                    <a:pt x="884" y="1190"/>
                  </a:lnTo>
                  <a:lnTo>
                    <a:pt x="882" y="1192"/>
                  </a:lnTo>
                  <a:lnTo>
                    <a:pt x="886" y="1194"/>
                  </a:lnTo>
                  <a:lnTo>
                    <a:pt x="890" y="1196"/>
                  </a:lnTo>
                  <a:lnTo>
                    <a:pt x="890" y="1198"/>
                  </a:lnTo>
                  <a:lnTo>
                    <a:pt x="890" y="1200"/>
                  </a:lnTo>
                  <a:lnTo>
                    <a:pt x="886" y="1204"/>
                  </a:lnTo>
                  <a:lnTo>
                    <a:pt x="886" y="1206"/>
                  </a:lnTo>
                  <a:lnTo>
                    <a:pt x="884" y="1208"/>
                  </a:lnTo>
                  <a:lnTo>
                    <a:pt x="878" y="1208"/>
                  </a:lnTo>
                  <a:lnTo>
                    <a:pt x="874" y="1208"/>
                  </a:lnTo>
                  <a:lnTo>
                    <a:pt x="872" y="1208"/>
                  </a:lnTo>
                  <a:lnTo>
                    <a:pt x="870" y="1204"/>
                  </a:lnTo>
                  <a:lnTo>
                    <a:pt x="868" y="1198"/>
                  </a:lnTo>
                  <a:lnTo>
                    <a:pt x="866" y="1198"/>
                  </a:lnTo>
                  <a:lnTo>
                    <a:pt x="864" y="1198"/>
                  </a:lnTo>
                  <a:lnTo>
                    <a:pt x="862" y="1198"/>
                  </a:lnTo>
                  <a:lnTo>
                    <a:pt x="862" y="1200"/>
                  </a:lnTo>
                  <a:lnTo>
                    <a:pt x="862" y="1202"/>
                  </a:lnTo>
                  <a:lnTo>
                    <a:pt x="860" y="1204"/>
                  </a:lnTo>
                  <a:lnTo>
                    <a:pt x="852" y="1204"/>
                  </a:lnTo>
                  <a:lnTo>
                    <a:pt x="848" y="1208"/>
                  </a:lnTo>
                  <a:lnTo>
                    <a:pt x="846" y="1210"/>
                  </a:lnTo>
                  <a:lnTo>
                    <a:pt x="846" y="1214"/>
                  </a:lnTo>
                  <a:lnTo>
                    <a:pt x="846" y="1216"/>
                  </a:lnTo>
                  <a:lnTo>
                    <a:pt x="844" y="1218"/>
                  </a:lnTo>
                  <a:lnTo>
                    <a:pt x="840" y="1220"/>
                  </a:lnTo>
                  <a:lnTo>
                    <a:pt x="834" y="1222"/>
                  </a:lnTo>
                  <a:lnTo>
                    <a:pt x="832" y="1224"/>
                  </a:lnTo>
                  <a:lnTo>
                    <a:pt x="830" y="1228"/>
                  </a:lnTo>
                  <a:lnTo>
                    <a:pt x="828" y="1234"/>
                  </a:lnTo>
                  <a:lnTo>
                    <a:pt x="824" y="1240"/>
                  </a:lnTo>
                  <a:lnTo>
                    <a:pt x="818" y="1246"/>
                  </a:lnTo>
                  <a:lnTo>
                    <a:pt x="812" y="1250"/>
                  </a:lnTo>
                  <a:lnTo>
                    <a:pt x="808" y="1252"/>
                  </a:lnTo>
                  <a:lnTo>
                    <a:pt x="806" y="1256"/>
                  </a:lnTo>
                  <a:lnTo>
                    <a:pt x="806" y="1258"/>
                  </a:lnTo>
                  <a:lnTo>
                    <a:pt x="806" y="1260"/>
                  </a:lnTo>
                  <a:lnTo>
                    <a:pt x="810" y="1260"/>
                  </a:lnTo>
                  <a:lnTo>
                    <a:pt x="816" y="1258"/>
                  </a:lnTo>
                  <a:lnTo>
                    <a:pt x="818" y="1258"/>
                  </a:lnTo>
                  <a:lnTo>
                    <a:pt x="818" y="1262"/>
                  </a:lnTo>
                  <a:lnTo>
                    <a:pt x="820" y="1262"/>
                  </a:lnTo>
                  <a:lnTo>
                    <a:pt x="822" y="1264"/>
                  </a:lnTo>
                  <a:lnTo>
                    <a:pt x="822" y="1268"/>
                  </a:lnTo>
                  <a:lnTo>
                    <a:pt x="824" y="1270"/>
                  </a:lnTo>
                  <a:lnTo>
                    <a:pt x="826" y="1270"/>
                  </a:lnTo>
                  <a:lnTo>
                    <a:pt x="834" y="1270"/>
                  </a:lnTo>
                  <a:lnTo>
                    <a:pt x="848" y="1264"/>
                  </a:lnTo>
                  <a:lnTo>
                    <a:pt x="862" y="1254"/>
                  </a:lnTo>
                  <a:lnTo>
                    <a:pt x="868" y="1250"/>
                  </a:lnTo>
                  <a:lnTo>
                    <a:pt x="868" y="1246"/>
                  </a:lnTo>
                  <a:lnTo>
                    <a:pt x="864" y="1244"/>
                  </a:lnTo>
                  <a:lnTo>
                    <a:pt x="858" y="1244"/>
                  </a:lnTo>
                  <a:lnTo>
                    <a:pt x="862" y="1242"/>
                  </a:lnTo>
                  <a:lnTo>
                    <a:pt x="870" y="1238"/>
                  </a:lnTo>
                  <a:lnTo>
                    <a:pt x="874" y="1236"/>
                  </a:lnTo>
                  <a:lnTo>
                    <a:pt x="876" y="1234"/>
                  </a:lnTo>
                  <a:lnTo>
                    <a:pt x="880" y="1236"/>
                  </a:lnTo>
                  <a:lnTo>
                    <a:pt x="884" y="1236"/>
                  </a:lnTo>
                  <a:lnTo>
                    <a:pt x="884" y="1238"/>
                  </a:lnTo>
                  <a:lnTo>
                    <a:pt x="878" y="1240"/>
                  </a:lnTo>
                  <a:lnTo>
                    <a:pt x="874" y="1242"/>
                  </a:lnTo>
                  <a:lnTo>
                    <a:pt x="872" y="1244"/>
                  </a:lnTo>
                  <a:lnTo>
                    <a:pt x="874" y="1246"/>
                  </a:lnTo>
                  <a:lnTo>
                    <a:pt x="880" y="1248"/>
                  </a:lnTo>
                  <a:lnTo>
                    <a:pt x="884" y="1250"/>
                  </a:lnTo>
                  <a:lnTo>
                    <a:pt x="880" y="1254"/>
                  </a:lnTo>
                  <a:lnTo>
                    <a:pt x="860" y="1262"/>
                  </a:lnTo>
                  <a:lnTo>
                    <a:pt x="854" y="1266"/>
                  </a:lnTo>
                  <a:lnTo>
                    <a:pt x="858" y="1268"/>
                  </a:lnTo>
                  <a:lnTo>
                    <a:pt x="856" y="1268"/>
                  </a:lnTo>
                  <a:lnTo>
                    <a:pt x="856" y="1270"/>
                  </a:lnTo>
                  <a:lnTo>
                    <a:pt x="856" y="1272"/>
                  </a:lnTo>
                  <a:lnTo>
                    <a:pt x="858" y="1272"/>
                  </a:lnTo>
                  <a:lnTo>
                    <a:pt x="862" y="1274"/>
                  </a:lnTo>
                  <a:lnTo>
                    <a:pt x="860" y="1276"/>
                  </a:lnTo>
                  <a:lnTo>
                    <a:pt x="856" y="1276"/>
                  </a:lnTo>
                  <a:lnTo>
                    <a:pt x="852" y="1276"/>
                  </a:lnTo>
                  <a:lnTo>
                    <a:pt x="844" y="1276"/>
                  </a:lnTo>
                  <a:lnTo>
                    <a:pt x="836" y="1276"/>
                  </a:lnTo>
                  <a:lnTo>
                    <a:pt x="830" y="1276"/>
                  </a:lnTo>
                  <a:lnTo>
                    <a:pt x="826" y="1280"/>
                  </a:lnTo>
                  <a:lnTo>
                    <a:pt x="822" y="1282"/>
                  </a:lnTo>
                  <a:lnTo>
                    <a:pt x="822" y="1276"/>
                  </a:lnTo>
                  <a:lnTo>
                    <a:pt x="818" y="1268"/>
                  </a:lnTo>
                  <a:lnTo>
                    <a:pt x="814" y="1262"/>
                  </a:lnTo>
                  <a:lnTo>
                    <a:pt x="810" y="1262"/>
                  </a:lnTo>
                  <a:lnTo>
                    <a:pt x="806" y="1266"/>
                  </a:lnTo>
                  <a:lnTo>
                    <a:pt x="798" y="1268"/>
                  </a:lnTo>
                  <a:lnTo>
                    <a:pt x="796" y="1268"/>
                  </a:lnTo>
                  <a:lnTo>
                    <a:pt x="794" y="1270"/>
                  </a:lnTo>
                  <a:lnTo>
                    <a:pt x="792" y="1274"/>
                  </a:lnTo>
                  <a:lnTo>
                    <a:pt x="792" y="1276"/>
                  </a:lnTo>
                  <a:lnTo>
                    <a:pt x="790" y="1274"/>
                  </a:lnTo>
                  <a:lnTo>
                    <a:pt x="784" y="1274"/>
                  </a:lnTo>
                  <a:lnTo>
                    <a:pt x="778" y="1274"/>
                  </a:lnTo>
                  <a:lnTo>
                    <a:pt x="762" y="1280"/>
                  </a:lnTo>
                  <a:lnTo>
                    <a:pt x="760" y="1282"/>
                  </a:lnTo>
                  <a:lnTo>
                    <a:pt x="760" y="1284"/>
                  </a:lnTo>
                  <a:lnTo>
                    <a:pt x="766" y="1288"/>
                  </a:lnTo>
                  <a:lnTo>
                    <a:pt x="768" y="1290"/>
                  </a:lnTo>
                  <a:lnTo>
                    <a:pt x="768" y="1292"/>
                  </a:lnTo>
                  <a:lnTo>
                    <a:pt x="766" y="1294"/>
                  </a:lnTo>
                  <a:lnTo>
                    <a:pt x="760" y="1294"/>
                  </a:lnTo>
                  <a:lnTo>
                    <a:pt x="754" y="1296"/>
                  </a:lnTo>
                  <a:lnTo>
                    <a:pt x="752" y="1298"/>
                  </a:lnTo>
                  <a:lnTo>
                    <a:pt x="752" y="1300"/>
                  </a:lnTo>
                  <a:lnTo>
                    <a:pt x="756" y="1302"/>
                  </a:lnTo>
                  <a:lnTo>
                    <a:pt x="746" y="1300"/>
                  </a:lnTo>
                  <a:lnTo>
                    <a:pt x="738" y="1298"/>
                  </a:lnTo>
                  <a:lnTo>
                    <a:pt x="742" y="1300"/>
                  </a:lnTo>
                  <a:lnTo>
                    <a:pt x="744" y="1304"/>
                  </a:lnTo>
                  <a:lnTo>
                    <a:pt x="744" y="1306"/>
                  </a:lnTo>
                  <a:lnTo>
                    <a:pt x="740" y="1308"/>
                  </a:lnTo>
                  <a:lnTo>
                    <a:pt x="728" y="1308"/>
                  </a:lnTo>
                  <a:lnTo>
                    <a:pt x="716" y="1308"/>
                  </a:lnTo>
                  <a:lnTo>
                    <a:pt x="708" y="1306"/>
                  </a:lnTo>
                  <a:lnTo>
                    <a:pt x="704" y="1308"/>
                  </a:lnTo>
                  <a:lnTo>
                    <a:pt x="702" y="1310"/>
                  </a:lnTo>
                  <a:lnTo>
                    <a:pt x="702" y="1316"/>
                  </a:lnTo>
                  <a:lnTo>
                    <a:pt x="704" y="1318"/>
                  </a:lnTo>
                  <a:lnTo>
                    <a:pt x="708" y="1320"/>
                  </a:lnTo>
                  <a:lnTo>
                    <a:pt x="712" y="1320"/>
                  </a:lnTo>
                  <a:lnTo>
                    <a:pt x="718" y="1320"/>
                  </a:lnTo>
                  <a:lnTo>
                    <a:pt x="726" y="1318"/>
                  </a:lnTo>
                  <a:lnTo>
                    <a:pt x="724" y="1320"/>
                  </a:lnTo>
                  <a:lnTo>
                    <a:pt x="720" y="1324"/>
                  </a:lnTo>
                  <a:lnTo>
                    <a:pt x="720" y="1328"/>
                  </a:lnTo>
                  <a:lnTo>
                    <a:pt x="722" y="1332"/>
                  </a:lnTo>
                  <a:lnTo>
                    <a:pt x="724" y="1334"/>
                  </a:lnTo>
                  <a:lnTo>
                    <a:pt x="718" y="1332"/>
                  </a:lnTo>
                  <a:lnTo>
                    <a:pt x="704" y="1328"/>
                  </a:lnTo>
                  <a:lnTo>
                    <a:pt x="696" y="1328"/>
                  </a:lnTo>
                  <a:lnTo>
                    <a:pt x="686" y="1330"/>
                  </a:lnTo>
                  <a:lnTo>
                    <a:pt x="678" y="1334"/>
                  </a:lnTo>
                  <a:lnTo>
                    <a:pt x="676" y="1336"/>
                  </a:lnTo>
                  <a:lnTo>
                    <a:pt x="678" y="1336"/>
                  </a:lnTo>
                  <a:lnTo>
                    <a:pt x="682" y="1338"/>
                  </a:lnTo>
                  <a:lnTo>
                    <a:pt x="694" y="1340"/>
                  </a:lnTo>
                  <a:lnTo>
                    <a:pt x="698" y="1342"/>
                  </a:lnTo>
                  <a:lnTo>
                    <a:pt x="702" y="1344"/>
                  </a:lnTo>
                  <a:lnTo>
                    <a:pt x="704" y="1348"/>
                  </a:lnTo>
                  <a:lnTo>
                    <a:pt x="700" y="1346"/>
                  </a:lnTo>
                  <a:lnTo>
                    <a:pt x="696" y="1344"/>
                  </a:lnTo>
                  <a:lnTo>
                    <a:pt x="692" y="1344"/>
                  </a:lnTo>
                  <a:lnTo>
                    <a:pt x="684" y="1344"/>
                  </a:lnTo>
                  <a:lnTo>
                    <a:pt x="676" y="1346"/>
                  </a:lnTo>
                  <a:lnTo>
                    <a:pt x="668" y="1350"/>
                  </a:lnTo>
                  <a:lnTo>
                    <a:pt x="664" y="1354"/>
                  </a:lnTo>
                  <a:lnTo>
                    <a:pt x="662" y="1356"/>
                  </a:lnTo>
                  <a:lnTo>
                    <a:pt x="662" y="1358"/>
                  </a:lnTo>
                  <a:lnTo>
                    <a:pt x="664" y="1358"/>
                  </a:lnTo>
                  <a:lnTo>
                    <a:pt x="658" y="1358"/>
                  </a:lnTo>
                  <a:lnTo>
                    <a:pt x="654" y="1358"/>
                  </a:lnTo>
                  <a:lnTo>
                    <a:pt x="652" y="1358"/>
                  </a:lnTo>
                  <a:lnTo>
                    <a:pt x="652" y="1360"/>
                  </a:lnTo>
                  <a:lnTo>
                    <a:pt x="654" y="1362"/>
                  </a:lnTo>
                  <a:lnTo>
                    <a:pt x="652" y="1364"/>
                  </a:lnTo>
                  <a:lnTo>
                    <a:pt x="646" y="1362"/>
                  </a:lnTo>
                  <a:lnTo>
                    <a:pt x="628" y="1360"/>
                  </a:lnTo>
                  <a:lnTo>
                    <a:pt x="628" y="1362"/>
                  </a:lnTo>
                  <a:lnTo>
                    <a:pt x="632" y="1366"/>
                  </a:lnTo>
                  <a:lnTo>
                    <a:pt x="632" y="1368"/>
                  </a:lnTo>
                  <a:lnTo>
                    <a:pt x="626" y="1370"/>
                  </a:lnTo>
                  <a:lnTo>
                    <a:pt x="622" y="1370"/>
                  </a:lnTo>
                  <a:lnTo>
                    <a:pt x="624" y="1372"/>
                  </a:lnTo>
                  <a:lnTo>
                    <a:pt x="628" y="1374"/>
                  </a:lnTo>
                  <a:lnTo>
                    <a:pt x="632" y="1376"/>
                  </a:lnTo>
                  <a:lnTo>
                    <a:pt x="644" y="1376"/>
                  </a:lnTo>
                  <a:lnTo>
                    <a:pt x="660" y="1378"/>
                  </a:lnTo>
                  <a:lnTo>
                    <a:pt x="666" y="1378"/>
                  </a:lnTo>
                  <a:lnTo>
                    <a:pt x="674" y="1382"/>
                  </a:lnTo>
                  <a:lnTo>
                    <a:pt x="682" y="1386"/>
                  </a:lnTo>
                  <a:lnTo>
                    <a:pt x="680" y="1386"/>
                  </a:lnTo>
                  <a:lnTo>
                    <a:pt x="672" y="1384"/>
                  </a:lnTo>
                  <a:lnTo>
                    <a:pt x="668" y="1384"/>
                  </a:lnTo>
                  <a:lnTo>
                    <a:pt x="664" y="1386"/>
                  </a:lnTo>
                  <a:lnTo>
                    <a:pt x="662" y="1386"/>
                  </a:lnTo>
                  <a:lnTo>
                    <a:pt x="660" y="1386"/>
                  </a:lnTo>
                  <a:lnTo>
                    <a:pt x="654" y="1382"/>
                  </a:lnTo>
                  <a:lnTo>
                    <a:pt x="648" y="1380"/>
                  </a:lnTo>
                  <a:lnTo>
                    <a:pt x="644" y="1378"/>
                  </a:lnTo>
                  <a:lnTo>
                    <a:pt x="638" y="1380"/>
                  </a:lnTo>
                  <a:lnTo>
                    <a:pt x="630" y="1384"/>
                  </a:lnTo>
                  <a:lnTo>
                    <a:pt x="624" y="1390"/>
                  </a:lnTo>
                  <a:lnTo>
                    <a:pt x="622" y="1394"/>
                  </a:lnTo>
                  <a:lnTo>
                    <a:pt x="624" y="1396"/>
                  </a:lnTo>
                  <a:lnTo>
                    <a:pt x="626" y="1398"/>
                  </a:lnTo>
                  <a:lnTo>
                    <a:pt x="632" y="1404"/>
                  </a:lnTo>
                  <a:lnTo>
                    <a:pt x="628" y="1406"/>
                  </a:lnTo>
                  <a:lnTo>
                    <a:pt x="622" y="1410"/>
                  </a:lnTo>
                  <a:lnTo>
                    <a:pt x="622" y="1412"/>
                  </a:lnTo>
                  <a:lnTo>
                    <a:pt x="624" y="1412"/>
                  </a:lnTo>
                  <a:lnTo>
                    <a:pt x="628" y="1416"/>
                  </a:lnTo>
                  <a:lnTo>
                    <a:pt x="626" y="1418"/>
                  </a:lnTo>
                  <a:lnTo>
                    <a:pt x="626" y="1420"/>
                  </a:lnTo>
                  <a:lnTo>
                    <a:pt x="624" y="1424"/>
                  </a:lnTo>
                  <a:lnTo>
                    <a:pt x="626" y="1426"/>
                  </a:lnTo>
                  <a:lnTo>
                    <a:pt x="628" y="1428"/>
                  </a:lnTo>
                  <a:lnTo>
                    <a:pt x="632" y="1430"/>
                  </a:lnTo>
                  <a:lnTo>
                    <a:pt x="636" y="1430"/>
                  </a:lnTo>
                  <a:lnTo>
                    <a:pt x="642" y="1430"/>
                  </a:lnTo>
                  <a:lnTo>
                    <a:pt x="648" y="1428"/>
                  </a:lnTo>
                  <a:lnTo>
                    <a:pt x="654" y="1424"/>
                  </a:lnTo>
                  <a:lnTo>
                    <a:pt x="660" y="1424"/>
                  </a:lnTo>
                  <a:lnTo>
                    <a:pt x="670" y="1426"/>
                  </a:lnTo>
                  <a:lnTo>
                    <a:pt x="678" y="1428"/>
                  </a:lnTo>
                  <a:lnTo>
                    <a:pt x="680" y="1426"/>
                  </a:lnTo>
                  <a:lnTo>
                    <a:pt x="684" y="1422"/>
                  </a:lnTo>
                  <a:lnTo>
                    <a:pt x="686" y="1420"/>
                  </a:lnTo>
                  <a:lnTo>
                    <a:pt x="688" y="1418"/>
                  </a:lnTo>
                  <a:lnTo>
                    <a:pt x="692" y="1420"/>
                  </a:lnTo>
                  <a:lnTo>
                    <a:pt x="700" y="1424"/>
                  </a:lnTo>
                  <a:lnTo>
                    <a:pt x="704" y="1426"/>
                  </a:lnTo>
                  <a:lnTo>
                    <a:pt x="710" y="1426"/>
                  </a:lnTo>
                  <a:lnTo>
                    <a:pt x="720" y="1424"/>
                  </a:lnTo>
                  <a:lnTo>
                    <a:pt x="726" y="1424"/>
                  </a:lnTo>
                  <a:lnTo>
                    <a:pt x="726" y="1426"/>
                  </a:lnTo>
                  <a:lnTo>
                    <a:pt x="724" y="1426"/>
                  </a:lnTo>
                  <a:lnTo>
                    <a:pt x="716" y="1430"/>
                  </a:lnTo>
                  <a:lnTo>
                    <a:pt x="710" y="1432"/>
                  </a:lnTo>
                  <a:lnTo>
                    <a:pt x="708" y="1434"/>
                  </a:lnTo>
                  <a:lnTo>
                    <a:pt x="708" y="1436"/>
                  </a:lnTo>
                  <a:lnTo>
                    <a:pt x="708" y="1438"/>
                  </a:lnTo>
                  <a:lnTo>
                    <a:pt x="708" y="1440"/>
                  </a:lnTo>
                  <a:lnTo>
                    <a:pt x="700" y="1434"/>
                  </a:lnTo>
                  <a:lnTo>
                    <a:pt x="694" y="1428"/>
                  </a:lnTo>
                  <a:lnTo>
                    <a:pt x="690" y="1428"/>
                  </a:lnTo>
                  <a:lnTo>
                    <a:pt x="688" y="1428"/>
                  </a:lnTo>
                  <a:lnTo>
                    <a:pt x="686" y="1430"/>
                  </a:lnTo>
                  <a:lnTo>
                    <a:pt x="682" y="1434"/>
                  </a:lnTo>
                  <a:lnTo>
                    <a:pt x="680" y="1434"/>
                  </a:lnTo>
                  <a:lnTo>
                    <a:pt x="676" y="1432"/>
                  </a:lnTo>
                  <a:lnTo>
                    <a:pt x="672" y="1430"/>
                  </a:lnTo>
                  <a:lnTo>
                    <a:pt x="666" y="1430"/>
                  </a:lnTo>
                  <a:lnTo>
                    <a:pt x="656" y="1432"/>
                  </a:lnTo>
                  <a:lnTo>
                    <a:pt x="646" y="1436"/>
                  </a:lnTo>
                  <a:lnTo>
                    <a:pt x="640" y="1436"/>
                  </a:lnTo>
                  <a:lnTo>
                    <a:pt x="636" y="1436"/>
                  </a:lnTo>
                  <a:lnTo>
                    <a:pt x="626" y="1434"/>
                  </a:lnTo>
                  <a:lnTo>
                    <a:pt x="624" y="1436"/>
                  </a:lnTo>
                  <a:lnTo>
                    <a:pt x="626" y="1442"/>
                  </a:lnTo>
                  <a:lnTo>
                    <a:pt x="626" y="1446"/>
                  </a:lnTo>
                  <a:lnTo>
                    <a:pt x="626" y="1448"/>
                  </a:lnTo>
                  <a:lnTo>
                    <a:pt x="632" y="1448"/>
                  </a:lnTo>
                  <a:lnTo>
                    <a:pt x="636" y="1448"/>
                  </a:lnTo>
                  <a:lnTo>
                    <a:pt x="636" y="1450"/>
                  </a:lnTo>
                  <a:lnTo>
                    <a:pt x="638" y="1454"/>
                  </a:lnTo>
                  <a:lnTo>
                    <a:pt x="636" y="1456"/>
                  </a:lnTo>
                  <a:lnTo>
                    <a:pt x="630" y="1454"/>
                  </a:lnTo>
                  <a:lnTo>
                    <a:pt x="626" y="1454"/>
                  </a:lnTo>
                  <a:lnTo>
                    <a:pt x="624" y="1454"/>
                  </a:lnTo>
                  <a:lnTo>
                    <a:pt x="626" y="1458"/>
                  </a:lnTo>
                  <a:lnTo>
                    <a:pt x="628" y="1460"/>
                  </a:lnTo>
                  <a:lnTo>
                    <a:pt x="630" y="1462"/>
                  </a:lnTo>
                  <a:lnTo>
                    <a:pt x="634" y="1462"/>
                  </a:lnTo>
                  <a:lnTo>
                    <a:pt x="638" y="1462"/>
                  </a:lnTo>
                  <a:lnTo>
                    <a:pt x="640" y="1464"/>
                  </a:lnTo>
                  <a:lnTo>
                    <a:pt x="638" y="1468"/>
                  </a:lnTo>
                  <a:lnTo>
                    <a:pt x="638" y="1472"/>
                  </a:lnTo>
                  <a:lnTo>
                    <a:pt x="636" y="1476"/>
                  </a:lnTo>
                  <a:lnTo>
                    <a:pt x="630" y="1478"/>
                  </a:lnTo>
                  <a:lnTo>
                    <a:pt x="626" y="1480"/>
                  </a:lnTo>
                  <a:lnTo>
                    <a:pt x="626" y="1482"/>
                  </a:lnTo>
                  <a:lnTo>
                    <a:pt x="636" y="1490"/>
                  </a:lnTo>
                  <a:lnTo>
                    <a:pt x="638" y="1492"/>
                  </a:lnTo>
                  <a:lnTo>
                    <a:pt x="642" y="1490"/>
                  </a:lnTo>
                  <a:lnTo>
                    <a:pt x="646" y="1488"/>
                  </a:lnTo>
                  <a:lnTo>
                    <a:pt x="648" y="1490"/>
                  </a:lnTo>
                  <a:lnTo>
                    <a:pt x="650" y="1494"/>
                  </a:lnTo>
                  <a:lnTo>
                    <a:pt x="652" y="1492"/>
                  </a:lnTo>
                  <a:lnTo>
                    <a:pt x="654" y="1492"/>
                  </a:lnTo>
                  <a:lnTo>
                    <a:pt x="654" y="1496"/>
                  </a:lnTo>
                  <a:lnTo>
                    <a:pt x="654" y="1500"/>
                  </a:lnTo>
                  <a:lnTo>
                    <a:pt x="654" y="1502"/>
                  </a:lnTo>
                  <a:lnTo>
                    <a:pt x="656" y="1502"/>
                  </a:lnTo>
                  <a:lnTo>
                    <a:pt x="658" y="1502"/>
                  </a:lnTo>
                  <a:lnTo>
                    <a:pt x="658" y="1500"/>
                  </a:lnTo>
                  <a:lnTo>
                    <a:pt x="660" y="1494"/>
                  </a:lnTo>
                  <a:lnTo>
                    <a:pt x="662" y="1488"/>
                  </a:lnTo>
                  <a:lnTo>
                    <a:pt x="662" y="1486"/>
                  </a:lnTo>
                  <a:lnTo>
                    <a:pt x="666" y="1486"/>
                  </a:lnTo>
                  <a:lnTo>
                    <a:pt x="668" y="1486"/>
                  </a:lnTo>
                  <a:lnTo>
                    <a:pt x="670" y="1488"/>
                  </a:lnTo>
                  <a:lnTo>
                    <a:pt x="666" y="1496"/>
                  </a:lnTo>
                  <a:lnTo>
                    <a:pt x="660" y="1504"/>
                  </a:lnTo>
                  <a:lnTo>
                    <a:pt x="654" y="1508"/>
                  </a:lnTo>
                  <a:lnTo>
                    <a:pt x="652" y="1510"/>
                  </a:lnTo>
                  <a:lnTo>
                    <a:pt x="650" y="1512"/>
                  </a:lnTo>
                  <a:lnTo>
                    <a:pt x="654" y="1514"/>
                  </a:lnTo>
                  <a:lnTo>
                    <a:pt x="658" y="1518"/>
                  </a:lnTo>
                  <a:lnTo>
                    <a:pt x="658" y="1520"/>
                  </a:lnTo>
                  <a:lnTo>
                    <a:pt x="656" y="1522"/>
                  </a:lnTo>
                  <a:lnTo>
                    <a:pt x="650" y="1524"/>
                  </a:lnTo>
                  <a:lnTo>
                    <a:pt x="648" y="1522"/>
                  </a:lnTo>
                  <a:lnTo>
                    <a:pt x="644" y="1522"/>
                  </a:lnTo>
                  <a:lnTo>
                    <a:pt x="636" y="1526"/>
                  </a:lnTo>
                  <a:lnTo>
                    <a:pt x="632" y="1530"/>
                  </a:lnTo>
                  <a:lnTo>
                    <a:pt x="632" y="1536"/>
                  </a:lnTo>
                  <a:lnTo>
                    <a:pt x="632" y="1540"/>
                  </a:lnTo>
                  <a:lnTo>
                    <a:pt x="634" y="1544"/>
                  </a:lnTo>
                  <a:lnTo>
                    <a:pt x="640" y="1548"/>
                  </a:lnTo>
                  <a:lnTo>
                    <a:pt x="644" y="1548"/>
                  </a:lnTo>
                  <a:lnTo>
                    <a:pt x="646" y="1548"/>
                  </a:lnTo>
                  <a:lnTo>
                    <a:pt x="646" y="1546"/>
                  </a:lnTo>
                  <a:lnTo>
                    <a:pt x="648" y="1546"/>
                  </a:lnTo>
                  <a:lnTo>
                    <a:pt x="650" y="1546"/>
                  </a:lnTo>
                  <a:lnTo>
                    <a:pt x="654" y="1548"/>
                  </a:lnTo>
                  <a:lnTo>
                    <a:pt x="656" y="1544"/>
                  </a:lnTo>
                  <a:lnTo>
                    <a:pt x="658" y="1542"/>
                  </a:lnTo>
                  <a:lnTo>
                    <a:pt x="660" y="1540"/>
                  </a:lnTo>
                  <a:lnTo>
                    <a:pt x="664" y="1542"/>
                  </a:lnTo>
                  <a:lnTo>
                    <a:pt x="666" y="1544"/>
                  </a:lnTo>
                  <a:lnTo>
                    <a:pt x="664" y="1548"/>
                  </a:lnTo>
                  <a:lnTo>
                    <a:pt x="662" y="1548"/>
                  </a:lnTo>
                  <a:lnTo>
                    <a:pt x="660" y="1550"/>
                  </a:lnTo>
                  <a:lnTo>
                    <a:pt x="660" y="1552"/>
                  </a:lnTo>
                  <a:lnTo>
                    <a:pt x="662" y="1554"/>
                  </a:lnTo>
                  <a:lnTo>
                    <a:pt x="664" y="1556"/>
                  </a:lnTo>
                  <a:lnTo>
                    <a:pt x="662" y="1558"/>
                  </a:lnTo>
                  <a:lnTo>
                    <a:pt x="660" y="1560"/>
                  </a:lnTo>
                  <a:lnTo>
                    <a:pt x="660" y="1562"/>
                  </a:lnTo>
                  <a:lnTo>
                    <a:pt x="662" y="1564"/>
                  </a:lnTo>
                  <a:lnTo>
                    <a:pt x="662" y="1568"/>
                  </a:lnTo>
                  <a:lnTo>
                    <a:pt x="658" y="1570"/>
                  </a:lnTo>
                  <a:lnTo>
                    <a:pt x="654" y="1572"/>
                  </a:lnTo>
                  <a:lnTo>
                    <a:pt x="652" y="1570"/>
                  </a:lnTo>
                  <a:lnTo>
                    <a:pt x="648" y="1568"/>
                  </a:lnTo>
                  <a:lnTo>
                    <a:pt x="646" y="1566"/>
                  </a:lnTo>
                  <a:lnTo>
                    <a:pt x="644" y="1576"/>
                  </a:lnTo>
                  <a:lnTo>
                    <a:pt x="642" y="1586"/>
                  </a:lnTo>
                  <a:lnTo>
                    <a:pt x="646" y="1592"/>
                  </a:lnTo>
                  <a:lnTo>
                    <a:pt x="652" y="1598"/>
                  </a:lnTo>
                  <a:lnTo>
                    <a:pt x="658" y="1600"/>
                  </a:lnTo>
                  <a:lnTo>
                    <a:pt x="662" y="1600"/>
                  </a:lnTo>
                  <a:lnTo>
                    <a:pt x="664" y="1604"/>
                  </a:lnTo>
                  <a:lnTo>
                    <a:pt x="668" y="1608"/>
                  </a:lnTo>
                  <a:lnTo>
                    <a:pt x="674" y="1612"/>
                  </a:lnTo>
                  <a:lnTo>
                    <a:pt x="688" y="1616"/>
                  </a:lnTo>
                  <a:lnTo>
                    <a:pt x="690" y="1618"/>
                  </a:lnTo>
                  <a:lnTo>
                    <a:pt x="688" y="1620"/>
                  </a:lnTo>
                  <a:lnTo>
                    <a:pt x="688" y="1624"/>
                  </a:lnTo>
                  <a:lnTo>
                    <a:pt x="690" y="1626"/>
                  </a:lnTo>
                  <a:lnTo>
                    <a:pt x="692" y="1628"/>
                  </a:lnTo>
                  <a:lnTo>
                    <a:pt x="694" y="1628"/>
                  </a:lnTo>
                  <a:lnTo>
                    <a:pt x="696" y="1626"/>
                  </a:lnTo>
                  <a:lnTo>
                    <a:pt x="700" y="1626"/>
                  </a:lnTo>
                  <a:lnTo>
                    <a:pt x="704" y="1630"/>
                  </a:lnTo>
                  <a:lnTo>
                    <a:pt x="706" y="1632"/>
                  </a:lnTo>
                  <a:lnTo>
                    <a:pt x="710" y="1630"/>
                  </a:lnTo>
                  <a:lnTo>
                    <a:pt x="720" y="1628"/>
                  </a:lnTo>
                  <a:lnTo>
                    <a:pt x="734" y="1628"/>
                  </a:lnTo>
                  <a:lnTo>
                    <a:pt x="746" y="1626"/>
                  </a:lnTo>
                  <a:lnTo>
                    <a:pt x="752" y="1624"/>
                  </a:lnTo>
                  <a:lnTo>
                    <a:pt x="756" y="1620"/>
                  </a:lnTo>
                  <a:lnTo>
                    <a:pt x="760" y="1618"/>
                  </a:lnTo>
                  <a:lnTo>
                    <a:pt x="766" y="1614"/>
                  </a:lnTo>
                  <a:lnTo>
                    <a:pt x="774" y="1608"/>
                  </a:lnTo>
                  <a:lnTo>
                    <a:pt x="780" y="1600"/>
                  </a:lnTo>
                  <a:lnTo>
                    <a:pt x="782" y="1596"/>
                  </a:lnTo>
                  <a:lnTo>
                    <a:pt x="784" y="1594"/>
                  </a:lnTo>
                  <a:lnTo>
                    <a:pt x="790" y="1592"/>
                  </a:lnTo>
                  <a:lnTo>
                    <a:pt x="792" y="1592"/>
                  </a:lnTo>
                  <a:lnTo>
                    <a:pt x="794" y="1588"/>
                  </a:lnTo>
                  <a:lnTo>
                    <a:pt x="794" y="1586"/>
                  </a:lnTo>
                  <a:lnTo>
                    <a:pt x="796" y="1586"/>
                  </a:lnTo>
                  <a:lnTo>
                    <a:pt x="800" y="1584"/>
                  </a:lnTo>
                  <a:lnTo>
                    <a:pt x="804" y="1582"/>
                  </a:lnTo>
                  <a:lnTo>
                    <a:pt x="800" y="1578"/>
                  </a:lnTo>
                  <a:lnTo>
                    <a:pt x="798" y="1576"/>
                  </a:lnTo>
                  <a:lnTo>
                    <a:pt x="802" y="1574"/>
                  </a:lnTo>
                  <a:lnTo>
                    <a:pt x="810" y="1572"/>
                  </a:lnTo>
                  <a:lnTo>
                    <a:pt x="812" y="1570"/>
                  </a:lnTo>
                  <a:lnTo>
                    <a:pt x="812" y="1566"/>
                  </a:lnTo>
                  <a:lnTo>
                    <a:pt x="812" y="1562"/>
                  </a:lnTo>
                  <a:lnTo>
                    <a:pt x="816" y="1564"/>
                  </a:lnTo>
                  <a:lnTo>
                    <a:pt x="820" y="1568"/>
                  </a:lnTo>
                  <a:lnTo>
                    <a:pt x="822" y="1570"/>
                  </a:lnTo>
                  <a:lnTo>
                    <a:pt x="824" y="1568"/>
                  </a:lnTo>
                  <a:lnTo>
                    <a:pt x="828" y="1566"/>
                  </a:lnTo>
                  <a:lnTo>
                    <a:pt x="834" y="1566"/>
                  </a:lnTo>
                  <a:lnTo>
                    <a:pt x="838" y="1564"/>
                  </a:lnTo>
                  <a:lnTo>
                    <a:pt x="838" y="1558"/>
                  </a:lnTo>
                  <a:lnTo>
                    <a:pt x="838" y="1554"/>
                  </a:lnTo>
                  <a:lnTo>
                    <a:pt x="840" y="1552"/>
                  </a:lnTo>
                  <a:lnTo>
                    <a:pt x="844" y="1550"/>
                  </a:lnTo>
                  <a:lnTo>
                    <a:pt x="846" y="1548"/>
                  </a:lnTo>
                  <a:lnTo>
                    <a:pt x="842" y="1540"/>
                  </a:lnTo>
                  <a:lnTo>
                    <a:pt x="840" y="1536"/>
                  </a:lnTo>
                  <a:lnTo>
                    <a:pt x="838" y="1532"/>
                  </a:lnTo>
                  <a:lnTo>
                    <a:pt x="840" y="1528"/>
                  </a:lnTo>
                  <a:lnTo>
                    <a:pt x="844" y="1532"/>
                  </a:lnTo>
                  <a:lnTo>
                    <a:pt x="846" y="1534"/>
                  </a:lnTo>
                  <a:lnTo>
                    <a:pt x="848" y="1534"/>
                  </a:lnTo>
                  <a:lnTo>
                    <a:pt x="850" y="1530"/>
                  </a:lnTo>
                  <a:lnTo>
                    <a:pt x="850" y="1528"/>
                  </a:lnTo>
                  <a:lnTo>
                    <a:pt x="852" y="1530"/>
                  </a:lnTo>
                  <a:lnTo>
                    <a:pt x="852" y="1536"/>
                  </a:lnTo>
                  <a:lnTo>
                    <a:pt x="850" y="1538"/>
                  </a:lnTo>
                  <a:lnTo>
                    <a:pt x="850" y="1540"/>
                  </a:lnTo>
                  <a:lnTo>
                    <a:pt x="852" y="1542"/>
                  </a:lnTo>
                  <a:lnTo>
                    <a:pt x="854" y="1548"/>
                  </a:lnTo>
                  <a:lnTo>
                    <a:pt x="854" y="1552"/>
                  </a:lnTo>
                  <a:lnTo>
                    <a:pt x="856" y="1554"/>
                  </a:lnTo>
                  <a:lnTo>
                    <a:pt x="862" y="1556"/>
                  </a:lnTo>
                  <a:lnTo>
                    <a:pt x="866" y="1556"/>
                  </a:lnTo>
                  <a:lnTo>
                    <a:pt x="866" y="1558"/>
                  </a:lnTo>
                  <a:lnTo>
                    <a:pt x="868" y="1558"/>
                  </a:lnTo>
                  <a:lnTo>
                    <a:pt x="876" y="1560"/>
                  </a:lnTo>
                  <a:lnTo>
                    <a:pt x="874" y="1564"/>
                  </a:lnTo>
                  <a:lnTo>
                    <a:pt x="872" y="1566"/>
                  </a:lnTo>
                  <a:lnTo>
                    <a:pt x="872" y="1570"/>
                  </a:lnTo>
                  <a:lnTo>
                    <a:pt x="874" y="1576"/>
                  </a:lnTo>
                  <a:lnTo>
                    <a:pt x="876" y="1584"/>
                  </a:lnTo>
                  <a:lnTo>
                    <a:pt x="876" y="1594"/>
                  </a:lnTo>
                  <a:lnTo>
                    <a:pt x="876" y="1602"/>
                  </a:lnTo>
                  <a:lnTo>
                    <a:pt x="876" y="1608"/>
                  </a:lnTo>
                  <a:lnTo>
                    <a:pt x="878" y="1612"/>
                  </a:lnTo>
                  <a:lnTo>
                    <a:pt x="882" y="1616"/>
                  </a:lnTo>
                  <a:lnTo>
                    <a:pt x="886" y="1616"/>
                  </a:lnTo>
                  <a:lnTo>
                    <a:pt x="890" y="1614"/>
                  </a:lnTo>
                  <a:lnTo>
                    <a:pt x="896" y="1610"/>
                  </a:lnTo>
                  <a:lnTo>
                    <a:pt x="898" y="1612"/>
                  </a:lnTo>
                  <a:lnTo>
                    <a:pt x="900" y="1614"/>
                  </a:lnTo>
                  <a:lnTo>
                    <a:pt x="902" y="1618"/>
                  </a:lnTo>
                  <a:lnTo>
                    <a:pt x="902" y="1622"/>
                  </a:lnTo>
                  <a:lnTo>
                    <a:pt x="900" y="1628"/>
                  </a:lnTo>
                  <a:lnTo>
                    <a:pt x="896" y="1638"/>
                  </a:lnTo>
                  <a:lnTo>
                    <a:pt x="898" y="1644"/>
                  </a:lnTo>
                  <a:lnTo>
                    <a:pt x="900" y="1652"/>
                  </a:lnTo>
                  <a:lnTo>
                    <a:pt x="906" y="1672"/>
                  </a:lnTo>
                  <a:lnTo>
                    <a:pt x="916" y="1694"/>
                  </a:lnTo>
                  <a:lnTo>
                    <a:pt x="928" y="1710"/>
                  </a:lnTo>
                  <a:lnTo>
                    <a:pt x="932" y="1716"/>
                  </a:lnTo>
                  <a:lnTo>
                    <a:pt x="936" y="1716"/>
                  </a:lnTo>
                  <a:lnTo>
                    <a:pt x="942" y="1716"/>
                  </a:lnTo>
                  <a:lnTo>
                    <a:pt x="944" y="1718"/>
                  </a:lnTo>
                  <a:lnTo>
                    <a:pt x="944" y="1720"/>
                  </a:lnTo>
                  <a:lnTo>
                    <a:pt x="942" y="1726"/>
                  </a:lnTo>
                  <a:lnTo>
                    <a:pt x="934" y="1728"/>
                  </a:lnTo>
                  <a:lnTo>
                    <a:pt x="932" y="1730"/>
                  </a:lnTo>
                  <a:lnTo>
                    <a:pt x="934" y="1732"/>
                  </a:lnTo>
                  <a:lnTo>
                    <a:pt x="936" y="1738"/>
                  </a:lnTo>
                  <a:lnTo>
                    <a:pt x="938" y="1742"/>
                  </a:lnTo>
                  <a:lnTo>
                    <a:pt x="932" y="1740"/>
                  </a:lnTo>
                  <a:lnTo>
                    <a:pt x="926" y="1740"/>
                  </a:lnTo>
                  <a:lnTo>
                    <a:pt x="934" y="1752"/>
                  </a:lnTo>
                  <a:lnTo>
                    <a:pt x="940" y="1760"/>
                  </a:lnTo>
                  <a:lnTo>
                    <a:pt x="944" y="1768"/>
                  </a:lnTo>
                  <a:lnTo>
                    <a:pt x="946" y="1778"/>
                  </a:lnTo>
                  <a:lnTo>
                    <a:pt x="946" y="1782"/>
                  </a:lnTo>
                  <a:lnTo>
                    <a:pt x="944" y="1786"/>
                  </a:lnTo>
                  <a:lnTo>
                    <a:pt x="940" y="1792"/>
                  </a:lnTo>
                  <a:lnTo>
                    <a:pt x="942" y="1796"/>
                  </a:lnTo>
                  <a:lnTo>
                    <a:pt x="946" y="1798"/>
                  </a:lnTo>
                  <a:lnTo>
                    <a:pt x="954" y="1798"/>
                  </a:lnTo>
                  <a:lnTo>
                    <a:pt x="972" y="1796"/>
                  </a:lnTo>
                  <a:lnTo>
                    <a:pt x="982" y="1794"/>
                  </a:lnTo>
                  <a:lnTo>
                    <a:pt x="990" y="1794"/>
                  </a:lnTo>
                  <a:lnTo>
                    <a:pt x="996" y="1794"/>
                  </a:lnTo>
                  <a:lnTo>
                    <a:pt x="998" y="1788"/>
                  </a:lnTo>
                  <a:lnTo>
                    <a:pt x="1000" y="1774"/>
                  </a:lnTo>
                  <a:lnTo>
                    <a:pt x="1000" y="1768"/>
                  </a:lnTo>
                  <a:lnTo>
                    <a:pt x="1002" y="1760"/>
                  </a:lnTo>
                  <a:lnTo>
                    <a:pt x="1004" y="1756"/>
                  </a:lnTo>
                  <a:lnTo>
                    <a:pt x="1010" y="1756"/>
                  </a:lnTo>
                  <a:lnTo>
                    <a:pt x="1018" y="1756"/>
                  </a:lnTo>
                  <a:lnTo>
                    <a:pt x="1018" y="1754"/>
                  </a:lnTo>
                  <a:lnTo>
                    <a:pt x="1018" y="1752"/>
                  </a:lnTo>
                  <a:lnTo>
                    <a:pt x="1020" y="1750"/>
                  </a:lnTo>
                  <a:lnTo>
                    <a:pt x="1024" y="1748"/>
                  </a:lnTo>
                  <a:lnTo>
                    <a:pt x="1034" y="1746"/>
                  </a:lnTo>
                  <a:lnTo>
                    <a:pt x="1042" y="1746"/>
                  </a:lnTo>
                  <a:lnTo>
                    <a:pt x="1050" y="1746"/>
                  </a:lnTo>
                  <a:lnTo>
                    <a:pt x="1058" y="1750"/>
                  </a:lnTo>
                  <a:lnTo>
                    <a:pt x="1062" y="1750"/>
                  </a:lnTo>
                  <a:lnTo>
                    <a:pt x="1064" y="1750"/>
                  </a:lnTo>
                  <a:lnTo>
                    <a:pt x="1070" y="1736"/>
                  </a:lnTo>
                  <a:lnTo>
                    <a:pt x="1076" y="1720"/>
                  </a:lnTo>
                  <a:lnTo>
                    <a:pt x="1082" y="1708"/>
                  </a:lnTo>
                  <a:lnTo>
                    <a:pt x="1086" y="1700"/>
                  </a:lnTo>
                  <a:lnTo>
                    <a:pt x="1088" y="1692"/>
                  </a:lnTo>
                  <a:lnTo>
                    <a:pt x="1088" y="1684"/>
                  </a:lnTo>
                  <a:lnTo>
                    <a:pt x="1090" y="1676"/>
                  </a:lnTo>
                  <a:lnTo>
                    <a:pt x="1092" y="1666"/>
                  </a:lnTo>
                  <a:lnTo>
                    <a:pt x="1092" y="1658"/>
                  </a:lnTo>
                  <a:lnTo>
                    <a:pt x="1090" y="1654"/>
                  </a:lnTo>
                  <a:lnTo>
                    <a:pt x="1092" y="1650"/>
                  </a:lnTo>
                  <a:lnTo>
                    <a:pt x="1094" y="1644"/>
                  </a:lnTo>
                  <a:lnTo>
                    <a:pt x="1098" y="1638"/>
                  </a:lnTo>
                  <a:lnTo>
                    <a:pt x="1098" y="1634"/>
                  </a:lnTo>
                  <a:lnTo>
                    <a:pt x="1098" y="1632"/>
                  </a:lnTo>
                  <a:lnTo>
                    <a:pt x="1096" y="1626"/>
                  </a:lnTo>
                  <a:lnTo>
                    <a:pt x="1098" y="1622"/>
                  </a:lnTo>
                  <a:lnTo>
                    <a:pt x="1100" y="1618"/>
                  </a:lnTo>
                  <a:lnTo>
                    <a:pt x="1098" y="1610"/>
                  </a:lnTo>
                  <a:lnTo>
                    <a:pt x="1096" y="1606"/>
                  </a:lnTo>
                  <a:lnTo>
                    <a:pt x="1096" y="1604"/>
                  </a:lnTo>
                  <a:lnTo>
                    <a:pt x="1098" y="1604"/>
                  </a:lnTo>
                  <a:lnTo>
                    <a:pt x="1100" y="1602"/>
                  </a:lnTo>
                  <a:lnTo>
                    <a:pt x="1102" y="1600"/>
                  </a:lnTo>
                  <a:lnTo>
                    <a:pt x="1100" y="1598"/>
                  </a:lnTo>
                  <a:lnTo>
                    <a:pt x="1100" y="1596"/>
                  </a:lnTo>
                  <a:lnTo>
                    <a:pt x="1102" y="1592"/>
                  </a:lnTo>
                  <a:lnTo>
                    <a:pt x="1112" y="1588"/>
                  </a:lnTo>
                  <a:lnTo>
                    <a:pt x="1124" y="1582"/>
                  </a:lnTo>
                  <a:lnTo>
                    <a:pt x="1130" y="1578"/>
                  </a:lnTo>
                  <a:lnTo>
                    <a:pt x="1132" y="1574"/>
                  </a:lnTo>
                  <a:lnTo>
                    <a:pt x="1134" y="1570"/>
                  </a:lnTo>
                  <a:lnTo>
                    <a:pt x="1134" y="1568"/>
                  </a:lnTo>
                  <a:lnTo>
                    <a:pt x="1138" y="1572"/>
                  </a:lnTo>
                  <a:lnTo>
                    <a:pt x="1142" y="1576"/>
                  </a:lnTo>
                  <a:lnTo>
                    <a:pt x="1144" y="1574"/>
                  </a:lnTo>
                  <a:lnTo>
                    <a:pt x="1146" y="1572"/>
                  </a:lnTo>
                  <a:lnTo>
                    <a:pt x="1152" y="1566"/>
                  </a:lnTo>
                  <a:lnTo>
                    <a:pt x="1158" y="1562"/>
                  </a:lnTo>
                  <a:lnTo>
                    <a:pt x="1164" y="1560"/>
                  </a:lnTo>
                  <a:lnTo>
                    <a:pt x="1164" y="1558"/>
                  </a:lnTo>
                  <a:lnTo>
                    <a:pt x="1164" y="1556"/>
                  </a:lnTo>
                  <a:lnTo>
                    <a:pt x="1166" y="1554"/>
                  </a:lnTo>
                  <a:lnTo>
                    <a:pt x="1170" y="1552"/>
                  </a:lnTo>
                  <a:lnTo>
                    <a:pt x="1172" y="1550"/>
                  </a:lnTo>
                  <a:lnTo>
                    <a:pt x="1172" y="1548"/>
                  </a:lnTo>
                  <a:lnTo>
                    <a:pt x="1172" y="1546"/>
                  </a:lnTo>
                  <a:lnTo>
                    <a:pt x="1170" y="1542"/>
                  </a:lnTo>
                  <a:lnTo>
                    <a:pt x="1168" y="1540"/>
                  </a:lnTo>
                  <a:lnTo>
                    <a:pt x="1164" y="1540"/>
                  </a:lnTo>
                  <a:lnTo>
                    <a:pt x="1152" y="1546"/>
                  </a:lnTo>
                  <a:lnTo>
                    <a:pt x="1144" y="1550"/>
                  </a:lnTo>
                  <a:lnTo>
                    <a:pt x="1136" y="1550"/>
                  </a:lnTo>
                  <a:lnTo>
                    <a:pt x="1128" y="1550"/>
                  </a:lnTo>
                  <a:lnTo>
                    <a:pt x="1122" y="1546"/>
                  </a:lnTo>
                  <a:lnTo>
                    <a:pt x="1112" y="1540"/>
                  </a:lnTo>
                  <a:lnTo>
                    <a:pt x="1104" y="1538"/>
                  </a:lnTo>
                  <a:lnTo>
                    <a:pt x="1094" y="1538"/>
                  </a:lnTo>
                  <a:lnTo>
                    <a:pt x="1086" y="1538"/>
                  </a:lnTo>
                  <a:lnTo>
                    <a:pt x="1076" y="1538"/>
                  </a:lnTo>
                  <a:lnTo>
                    <a:pt x="1084" y="1534"/>
                  </a:lnTo>
                  <a:lnTo>
                    <a:pt x="1092" y="1530"/>
                  </a:lnTo>
                  <a:lnTo>
                    <a:pt x="1098" y="1530"/>
                  </a:lnTo>
                  <a:lnTo>
                    <a:pt x="1110" y="1530"/>
                  </a:lnTo>
                  <a:lnTo>
                    <a:pt x="1118" y="1534"/>
                  </a:lnTo>
                  <a:lnTo>
                    <a:pt x="1122" y="1534"/>
                  </a:lnTo>
                  <a:lnTo>
                    <a:pt x="1124" y="1532"/>
                  </a:lnTo>
                  <a:lnTo>
                    <a:pt x="1126" y="1532"/>
                  </a:lnTo>
                  <a:lnTo>
                    <a:pt x="1128" y="1532"/>
                  </a:lnTo>
                  <a:lnTo>
                    <a:pt x="1134" y="1538"/>
                  </a:lnTo>
                  <a:lnTo>
                    <a:pt x="1142" y="1544"/>
                  </a:lnTo>
                  <a:lnTo>
                    <a:pt x="1146" y="1544"/>
                  </a:lnTo>
                  <a:lnTo>
                    <a:pt x="1150" y="1542"/>
                  </a:lnTo>
                  <a:lnTo>
                    <a:pt x="1178" y="1528"/>
                  </a:lnTo>
                  <a:lnTo>
                    <a:pt x="1190" y="1518"/>
                  </a:lnTo>
                  <a:lnTo>
                    <a:pt x="1192" y="1516"/>
                  </a:lnTo>
                  <a:lnTo>
                    <a:pt x="1192" y="1512"/>
                  </a:lnTo>
                  <a:lnTo>
                    <a:pt x="1184" y="1500"/>
                  </a:lnTo>
                  <a:lnTo>
                    <a:pt x="1178" y="1496"/>
                  </a:lnTo>
                  <a:lnTo>
                    <a:pt x="1172" y="1496"/>
                  </a:lnTo>
                  <a:lnTo>
                    <a:pt x="1168" y="1496"/>
                  </a:lnTo>
                  <a:lnTo>
                    <a:pt x="1168" y="1494"/>
                  </a:lnTo>
                  <a:lnTo>
                    <a:pt x="1168" y="1490"/>
                  </a:lnTo>
                  <a:lnTo>
                    <a:pt x="1170" y="1484"/>
                  </a:lnTo>
                  <a:lnTo>
                    <a:pt x="1168" y="1482"/>
                  </a:lnTo>
                  <a:lnTo>
                    <a:pt x="1164" y="1480"/>
                  </a:lnTo>
                  <a:lnTo>
                    <a:pt x="1158" y="1476"/>
                  </a:lnTo>
                  <a:lnTo>
                    <a:pt x="1154" y="1472"/>
                  </a:lnTo>
                  <a:lnTo>
                    <a:pt x="1148" y="1468"/>
                  </a:lnTo>
                  <a:lnTo>
                    <a:pt x="1144" y="1466"/>
                  </a:lnTo>
                  <a:lnTo>
                    <a:pt x="1138" y="1468"/>
                  </a:lnTo>
                  <a:lnTo>
                    <a:pt x="1132" y="1468"/>
                  </a:lnTo>
                  <a:lnTo>
                    <a:pt x="1132" y="1466"/>
                  </a:lnTo>
                  <a:lnTo>
                    <a:pt x="1132" y="1462"/>
                  </a:lnTo>
                  <a:lnTo>
                    <a:pt x="1130" y="1462"/>
                  </a:lnTo>
                  <a:lnTo>
                    <a:pt x="1126" y="1460"/>
                  </a:lnTo>
                  <a:lnTo>
                    <a:pt x="1124" y="1460"/>
                  </a:lnTo>
                  <a:lnTo>
                    <a:pt x="1122" y="1458"/>
                  </a:lnTo>
                  <a:lnTo>
                    <a:pt x="1118" y="1450"/>
                  </a:lnTo>
                  <a:lnTo>
                    <a:pt x="1116" y="1440"/>
                  </a:lnTo>
                  <a:lnTo>
                    <a:pt x="1116" y="1428"/>
                  </a:lnTo>
                  <a:lnTo>
                    <a:pt x="1116" y="1416"/>
                  </a:lnTo>
                  <a:lnTo>
                    <a:pt x="1116" y="1406"/>
                  </a:lnTo>
                  <a:lnTo>
                    <a:pt x="1120" y="1398"/>
                  </a:lnTo>
                  <a:lnTo>
                    <a:pt x="1120" y="1396"/>
                  </a:lnTo>
                  <a:lnTo>
                    <a:pt x="1124" y="1396"/>
                  </a:lnTo>
                  <a:lnTo>
                    <a:pt x="1126" y="1394"/>
                  </a:lnTo>
                  <a:lnTo>
                    <a:pt x="1128" y="1392"/>
                  </a:lnTo>
                  <a:lnTo>
                    <a:pt x="1126" y="1386"/>
                  </a:lnTo>
                  <a:lnTo>
                    <a:pt x="1126" y="1374"/>
                  </a:lnTo>
                  <a:lnTo>
                    <a:pt x="1126" y="1368"/>
                  </a:lnTo>
                  <a:lnTo>
                    <a:pt x="1128" y="1360"/>
                  </a:lnTo>
                  <a:lnTo>
                    <a:pt x="1132" y="1356"/>
                  </a:lnTo>
                  <a:lnTo>
                    <a:pt x="1132" y="1352"/>
                  </a:lnTo>
                  <a:lnTo>
                    <a:pt x="1130" y="1352"/>
                  </a:lnTo>
                  <a:lnTo>
                    <a:pt x="1128" y="1350"/>
                  </a:lnTo>
                  <a:lnTo>
                    <a:pt x="1124" y="1350"/>
                  </a:lnTo>
                  <a:lnTo>
                    <a:pt x="1122" y="1348"/>
                  </a:lnTo>
                  <a:lnTo>
                    <a:pt x="1122" y="1342"/>
                  </a:lnTo>
                  <a:lnTo>
                    <a:pt x="1122" y="1336"/>
                  </a:lnTo>
                  <a:lnTo>
                    <a:pt x="1124" y="1338"/>
                  </a:lnTo>
                  <a:lnTo>
                    <a:pt x="1130" y="1340"/>
                  </a:lnTo>
                  <a:lnTo>
                    <a:pt x="1136" y="1340"/>
                  </a:lnTo>
                  <a:lnTo>
                    <a:pt x="1142" y="1338"/>
                  </a:lnTo>
                  <a:lnTo>
                    <a:pt x="1148" y="1334"/>
                  </a:lnTo>
                  <a:lnTo>
                    <a:pt x="1148" y="1332"/>
                  </a:lnTo>
                  <a:lnTo>
                    <a:pt x="1148" y="1330"/>
                  </a:lnTo>
                  <a:lnTo>
                    <a:pt x="1146" y="1326"/>
                  </a:lnTo>
                  <a:lnTo>
                    <a:pt x="1144" y="1324"/>
                  </a:lnTo>
                  <a:lnTo>
                    <a:pt x="1142" y="1322"/>
                  </a:lnTo>
                  <a:lnTo>
                    <a:pt x="1144" y="1322"/>
                  </a:lnTo>
                  <a:lnTo>
                    <a:pt x="1152" y="1320"/>
                  </a:lnTo>
                  <a:lnTo>
                    <a:pt x="1160" y="1318"/>
                  </a:lnTo>
                  <a:lnTo>
                    <a:pt x="1166" y="1312"/>
                  </a:lnTo>
                  <a:lnTo>
                    <a:pt x="1170" y="1308"/>
                  </a:lnTo>
                  <a:lnTo>
                    <a:pt x="1172" y="1302"/>
                  </a:lnTo>
                  <a:lnTo>
                    <a:pt x="1178" y="1294"/>
                  </a:lnTo>
                  <a:lnTo>
                    <a:pt x="1180" y="1292"/>
                  </a:lnTo>
                  <a:lnTo>
                    <a:pt x="1186" y="1292"/>
                  </a:lnTo>
                  <a:lnTo>
                    <a:pt x="1190" y="1294"/>
                  </a:lnTo>
                  <a:lnTo>
                    <a:pt x="1194" y="1292"/>
                  </a:lnTo>
                  <a:lnTo>
                    <a:pt x="1196" y="1286"/>
                  </a:lnTo>
                  <a:lnTo>
                    <a:pt x="1200" y="1278"/>
                  </a:lnTo>
                  <a:lnTo>
                    <a:pt x="1204" y="1274"/>
                  </a:lnTo>
                  <a:lnTo>
                    <a:pt x="1208" y="1274"/>
                  </a:lnTo>
                  <a:lnTo>
                    <a:pt x="1214" y="1274"/>
                  </a:lnTo>
                  <a:lnTo>
                    <a:pt x="1218" y="1274"/>
                  </a:lnTo>
                  <a:lnTo>
                    <a:pt x="1222" y="1268"/>
                  </a:lnTo>
                  <a:lnTo>
                    <a:pt x="1226" y="1264"/>
                  </a:lnTo>
                  <a:lnTo>
                    <a:pt x="1228" y="1264"/>
                  </a:lnTo>
                  <a:lnTo>
                    <a:pt x="1232" y="1264"/>
                  </a:lnTo>
                  <a:lnTo>
                    <a:pt x="1236" y="1264"/>
                  </a:lnTo>
                  <a:lnTo>
                    <a:pt x="1238" y="1264"/>
                  </a:lnTo>
                  <a:lnTo>
                    <a:pt x="1240" y="1260"/>
                  </a:lnTo>
                  <a:lnTo>
                    <a:pt x="1244" y="1254"/>
                  </a:lnTo>
                  <a:lnTo>
                    <a:pt x="1246" y="1254"/>
                  </a:lnTo>
                  <a:lnTo>
                    <a:pt x="1250" y="1254"/>
                  </a:lnTo>
                  <a:lnTo>
                    <a:pt x="1254" y="1252"/>
                  </a:lnTo>
                  <a:lnTo>
                    <a:pt x="1258" y="1250"/>
                  </a:lnTo>
                  <a:lnTo>
                    <a:pt x="1262" y="1240"/>
                  </a:lnTo>
                  <a:lnTo>
                    <a:pt x="1268" y="1226"/>
                  </a:lnTo>
                  <a:lnTo>
                    <a:pt x="1274" y="1220"/>
                  </a:lnTo>
                  <a:lnTo>
                    <a:pt x="1284" y="1214"/>
                  </a:lnTo>
                  <a:lnTo>
                    <a:pt x="1290" y="1208"/>
                  </a:lnTo>
                  <a:lnTo>
                    <a:pt x="1292" y="1206"/>
                  </a:lnTo>
                  <a:lnTo>
                    <a:pt x="1292" y="1204"/>
                  </a:lnTo>
                  <a:lnTo>
                    <a:pt x="1290" y="1202"/>
                  </a:lnTo>
                  <a:lnTo>
                    <a:pt x="1284" y="1198"/>
                  </a:lnTo>
                  <a:lnTo>
                    <a:pt x="1280" y="1194"/>
                  </a:lnTo>
                  <a:lnTo>
                    <a:pt x="1276" y="1190"/>
                  </a:lnTo>
                  <a:lnTo>
                    <a:pt x="1276" y="1184"/>
                  </a:lnTo>
                  <a:lnTo>
                    <a:pt x="1276" y="1180"/>
                  </a:lnTo>
                  <a:lnTo>
                    <a:pt x="1282" y="1174"/>
                  </a:lnTo>
                  <a:lnTo>
                    <a:pt x="1288" y="1168"/>
                  </a:lnTo>
                  <a:lnTo>
                    <a:pt x="1290" y="1164"/>
                  </a:lnTo>
                  <a:lnTo>
                    <a:pt x="1292" y="1156"/>
                  </a:lnTo>
                  <a:lnTo>
                    <a:pt x="1292" y="1150"/>
                  </a:lnTo>
                  <a:lnTo>
                    <a:pt x="1294" y="1146"/>
                  </a:lnTo>
                  <a:lnTo>
                    <a:pt x="1298" y="1144"/>
                  </a:lnTo>
                  <a:lnTo>
                    <a:pt x="1300" y="1144"/>
                  </a:lnTo>
                  <a:lnTo>
                    <a:pt x="1306" y="1142"/>
                  </a:lnTo>
                  <a:lnTo>
                    <a:pt x="1310" y="1140"/>
                  </a:lnTo>
                  <a:lnTo>
                    <a:pt x="1310" y="1138"/>
                  </a:lnTo>
                  <a:lnTo>
                    <a:pt x="1314" y="1132"/>
                  </a:lnTo>
                  <a:lnTo>
                    <a:pt x="1320" y="1126"/>
                  </a:lnTo>
                  <a:lnTo>
                    <a:pt x="1338" y="1114"/>
                  </a:lnTo>
                  <a:lnTo>
                    <a:pt x="1340" y="1112"/>
                  </a:lnTo>
                  <a:lnTo>
                    <a:pt x="1344" y="1112"/>
                  </a:lnTo>
                  <a:lnTo>
                    <a:pt x="1346" y="1116"/>
                  </a:lnTo>
                  <a:lnTo>
                    <a:pt x="1348" y="1118"/>
                  </a:lnTo>
                  <a:lnTo>
                    <a:pt x="1350" y="1120"/>
                  </a:lnTo>
                  <a:lnTo>
                    <a:pt x="1354" y="1120"/>
                  </a:lnTo>
                  <a:lnTo>
                    <a:pt x="1358" y="1118"/>
                  </a:lnTo>
                  <a:lnTo>
                    <a:pt x="1364" y="1116"/>
                  </a:lnTo>
                  <a:lnTo>
                    <a:pt x="1368" y="1116"/>
                  </a:lnTo>
                  <a:lnTo>
                    <a:pt x="1378" y="1116"/>
                  </a:lnTo>
                  <a:lnTo>
                    <a:pt x="1386" y="1116"/>
                  </a:lnTo>
                  <a:lnTo>
                    <a:pt x="1392" y="1116"/>
                  </a:lnTo>
                  <a:lnTo>
                    <a:pt x="1396" y="1114"/>
                  </a:lnTo>
                  <a:lnTo>
                    <a:pt x="1408" y="1116"/>
                  </a:lnTo>
                  <a:lnTo>
                    <a:pt x="1414" y="1120"/>
                  </a:lnTo>
                  <a:lnTo>
                    <a:pt x="1418" y="1124"/>
                  </a:lnTo>
                  <a:lnTo>
                    <a:pt x="1428" y="1126"/>
                  </a:lnTo>
                  <a:lnTo>
                    <a:pt x="1438" y="1130"/>
                  </a:lnTo>
                  <a:lnTo>
                    <a:pt x="1440" y="1134"/>
                  </a:lnTo>
                  <a:lnTo>
                    <a:pt x="1442" y="1136"/>
                  </a:lnTo>
                  <a:lnTo>
                    <a:pt x="1442" y="1144"/>
                  </a:lnTo>
                  <a:lnTo>
                    <a:pt x="1440" y="1154"/>
                  </a:lnTo>
                  <a:lnTo>
                    <a:pt x="1440" y="1162"/>
                  </a:lnTo>
                  <a:lnTo>
                    <a:pt x="1442" y="1166"/>
                  </a:lnTo>
                  <a:lnTo>
                    <a:pt x="1446" y="1168"/>
                  </a:lnTo>
                  <a:lnTo>
                    <a:pt x="1444" y="1174"/>
                  </a:lnTo>
                  <a:lnTo>
                    <a:pt x="1442" y="1176"/>
                  </a:lnTo>
                  <a:lnTo>
                    <a:pt x="1440" y="1176"/>
                  </a:lnTo>
                  <a:lnTo>
                    <a:pt x="1434" y="1176"/>
                  </a:lnTo>
                  <a:lnTo>
                    <a:pt x="1422" y="1178"/>
                  </a:lnTo>
                  <a:lnTo>
                    <a:pt x="1416" y="1180"/>
                  </a:lnTo>
                  <a:lnTo>
                    <a:pt x="1412" y="1184"/>
                  </a:lnTo>
                  <a:lnTo>
                    <a:pt x="1406" y="1196"/>
                  </a:lnTo>
                  <a:lnTo>
                    <a:pt x="1398" y="1208"/>
                  </a:lnTo>
                  <a:lnTo>
                    <a:pt x="1390" y="1216"/>
                  </a:lnTo>
                  <a:lnTo>
                    <a:pt x="1382" y="1222"/>
                  </a:lnTo>
                  <a:lnTo>
                    <a:pt x="1372" y="1228"/>
                  </a:lnTo>
                  <a:lnTo>
                    <a:pt x="1368" y="1232"/>
                  </a:lnTo>
                  <a:lnTo>
                    <a:pt x="1366" y="1236"/>
                  </a:lnTo>
                  <a:lnTo>
                    <a:pt x="1366" y="1238"/>
                  </a:lnTo>
                  <a:lnTo>
                    <a:pt x="1366" y="1242"/>
                  </a:lnTo>
                  <a:lnTo>
                    <a:pt x="1358" y="1244"/>
                  </a:lnTo>
                  <a:lnTo>
                    <a:pt x="1354" y="1246"/>
                  </a:lnTo>
                  <a:lnTo>
                    <a:pt x="1350" y="1248"/>
                  </a:lnTo>
                  <a:lnTo>
                    <a:pt x="1346" y="1254"/>
                  </a:lnTo>
                  <a:lnTo>
                    <a:pt x="1344" y="1258"/>
                  </a:lnTo>
                  <a:lnTo>
                    <a:pt x="1342" y="1260"/>
                  </a:lnTo>
                  <a:lnTo>
                    <a:pt x="1338" y="1260"/>
                  </a:lnTo>
                  <a:lnTo>
                    <a:pt x="1334" y="1260"/>
                  </a:lnTo>
                  <a:lnTo>
                    <a:pt x="1332" y="1260"/>
                  </a:lnTo>
                  <a:lnTo>
                    <a:pt x="1328" y="1264"/>
                  </a:lnTo>
                  <a:lnTo>
                    <a:pt x="1326" y="1268"/>
                  </a:lnTo>
                  <a:lnTo>
                    <a:pt x="1324" y="1270"/>
                  </a:lnTo>
                  <a:lnTo>
                    <a:pt x="1322" y="1270"/>
                  </a:lnTo>
                  <a:lnTo>
                    <a:pt x="1320" y="1272"/>
                  </a:lnTo>
                  <a:lnTo>
                    <a:pt x="1318" y="1272"/>
                  </a:lnTo>
                  <a:lnTo>
                    <a:pt x="1318" y="1278"/>
                  </a:lnTo>
                  <a:lnTo>
                    <a:pt x="1318" y="1286"/>
                  </a:lnTo>
                  <a:lnTo>
                    <a:pt x="1318" y="1288"/>
                  </a:lnTo>
                  <a:lnTo>
                    <a:pt x="1314" y="1292"/>
                  </a:lnTo>
                  <a:lnTo>
                    <a:pt x="1310" y="1294"/>
                  </a:lnTo>
                  <a:lnTo>
                    <a:pt x="1308" y="1294"/>
                  </a:lnTo>
                  <a:lnTo>
                    <a:pt x="1300" y="1292"/>
                  </a:lnTo>
                  <a:lnTo>
                    <a:pt x="1294" y="1290"/>
                  </a:lnTo>
                  <a:lnTo>
                    <a:pt x="1292" y="1292"/>
                  </a:lnTo>
                  <a:lnTo>
                    <a:pt x="1290" y="1296"/>
                  </a:lnTo>
                  <a:lnTo>
                    <a:pt x="1290" y="1300"/>
                  </a:lnTo>
                  <a:lnTo>
                    <a:pt x="1286" y="1304"/>
                  </a:lnTo>
                  <a:lnTo>
                    <a:pt x="1278" y="1314"/>
                  </a:lnTo>
                  <a:lnTo>
                    <a:pt x="1276" y="1322"/>
                  </a:lnTo>
                  <a:lnTo>
                    <a:pt x="1274" y="1328"/>
                  </a:lnTo>
                  <a:lnTo>
                    <a:pt x="1274" y="1338"/>
                  </a:lnTo>
                  <a:lnTo>
                    <a:pt x="1278" y="1346"/>
                  </a:lnTo>
                  <a:lnTo>
                    <a:pt x="1282" y="1354"/>
                  </a:lnTo>
                  <a:lnTo>
                    <a:pt x="1282" y="1360"/>
                  </a:lnTo>
                  <a:lnTo>
                    <a:pt x="1282" y="1364"/>
                  </a:lnTo>
                  <a:lnTo>
                    <a:pt x="1280" y="1366"/>
                  </a:lnTo>
                  <a:lnTo>
                    <a:pt x="1278" y="1368"/>
                  </a:lnTo>
                  <a:lnTo>
                    <a:pt x="1278" y="1372"/>
                  </a:lnTo>
                  <a:lnTo>
                    <a:pt x="1280" y="1378"/>
                  </a:lnTo>
                  <a:lnTo>
                    <a:pt x="1288" y="1388"/>
                  </a:lnTo>
                  <a:lnTo>
                    <a:pt x="1292" y="1394"/>
                  </a:lnTo>
                  <a:lnTo>
                    <a:pt x="1294" y="1396"/>
                  </a:lnTo>
                  <a:lnTo>
                    <a:pt x="1294" y="1398"/>
                  </a:lnTo>
                  <a:lnTo>
                    <a:pt x="1292" y="1400"/>
                  </a:lnTo>
                  <a:lnTo>
                    <a:pt x="1288" y="1402"/>
                  </a:lnTo>
                  <a:lnTo>
                    <a:pt x="1286" y="1404"/>
                  </a:lnTo>
                  <a:lnTo>
                    <a:pt x="1286" y="1406"/>
                  </a:lnTo>
                  <a:lnTo>
                    <a:pt x="1288" y="1416"/>
                  </a:lnTo>
                  <a:lnTo>
                    <a:pt x="1288" y="1424"/>
                  </a:lnTo>
                  <a:lnTo>
                    <a:pt x="1282" y="1444"/>
                  </a:lnTo>
                  <a:lnTo>
                    <a:pt x="1280" y="1456"/>
                  </a:lnTo>
                  <a:lnTo>
                    <a:pt x="1280" y="1462"/>
                  </a:lnTo>
                  <a:lnTo>
                    <a:pt x="1282" y="1464"/>
                  </a:lnTo>
                  <a:lnTo>
                    <a:pt x="1286" y="1466"/>
                  </a:lnTo>
                  <a:lnTo>
                    <a:pt x="1298" y="1470"/>
                  </a:lnTo>
                  <a:lnTo>
                    <a:pt x="1322" y="1476"/>
                  </a:lnTo>
                  <a:lnTo>
                    <a:pt x="1328" y="1478"/>
                  </a:lnTo>
                  <a:lnTo>
                    <a:pt x="1330" y="1480"/>
                  </a:lnTo>
                  <a:lnTo>
                    <a:pt x="1328" y="1484"/>
                  </a:lnTo>
                  <a:lnTo>
                    <a:pt x="1328" y="1492"/>
                  </a:lnTo>
                  <a:lnTo>
                    <a:pt x="1328" y="1500"/>
                  </a:lnTo>
                  <a:lnTo>
                    <a:pt x="1330" y="1504"/>
                  </a:lnTo>
                  <a:lnTo>
                    <a:pt x="1334" y="1504"/>
                  </a:lnTo>
                  <a:lnTo>
                    <a:pt x="1336" y="1504"/>
                  </a:lnTo>
                  <a:lnTo>
                    <a:pt x="1340" y="1500"/>
                  </a:lnTo>
                  <a:lnTo>
                    <a:pt x="1346" y="1494"/>
                  </a:lnTo>
                  <a:lnTo>
                    <a:pt x="1352" y="1494"/>
                  </a:lnTo>
                  <a:lnTo>
                    <a:pt x="1354" y="1496"/>
                  </a:lnTo>
                  <a:lnTo>
                    <a:pt x="1354" y="1498"/>
                  </a:lnTo>
                  <a:lnTo>
                    <a:pt x="1354" y="1500"/>
                  </a:lnTo>
                  <a:lnTo>
                    <a:pt x="1352" y="1506"/>
                  </a:lnTo>
                  <a:lnTo>
                    <a:pt x="1346" y="1512"/>
                  </a:lnTo>
                  <a:lnTo>
                    <a:pt x="1346" y="1516"/>
                  </a:lnTo>
                  <a:lnTo>
                    <a:pt x="1352" y="1514"/>
                  </a:lnTo>
                  <a:lnTo>
                    <a:pt x="1366" y="1508"/>
                  </a:lnTo>
                  <a:lnTo>
                    <a:pt x="1376" y="1504"/>
                  </a:lnTo>
                  <a:lnTo>
                    <a:pt x="1390" y="1504"/>
                  </a:lnTo>
                  <a:lnTo>
                    <a:pt x="1408" y="1500"/>
                  </a:lnTo>
                  <a:lnTo>
                    <a:pt x="1436" y="1488"/>
                  </a:lnTo>
                  <a:lnTo>
                    <a:pt x="1448" y="1484"/>
                  </a:lnTo>
                  <a:lnTo>
                    <a:pt x="1454" y="1484"/>
                  </a:lnTo>
                  <a:lnTo>
                    <a:pt x="1458" y="1484"/>
                  </a:lnTo>
                  <a:lnTo>
                    <a:pt x="1462" y="1484"/>
                  </a:lnTo>
                  <a:lnTo>
                    <a:pt x="1466" y="1486"/>
                  </a:lnTo>
                  <a:lnTo>
                    <a:pt x="1470" y="1482"/>
                  </a:lnTo>
                  <a:lnTo>
                    <a:pt x="1476" y="1476"/>
                  </a:lnTo>
                  <a:lnTo>
                    <a:pt x="1478" y="1476"/>
                  </a:lnTo>
                  <a:lnTo>
                    <a:pt x="1484" y="1478"/>
                  </a:lnTo>
                  <a:lnTo>
                    <a:pt x="1490" y="1476"/>
                  </a:lnTo>
                  <a:lnTo>
                    <a:pt x="1498" y="1474"/>
                  </a:lnTo>
                  <a:lnTo>
                    <a:pt x="1506" y="1472"/>
                  </a:lnTo>
                  <a:lnTo>
                    <a:pt x="1512" y="1470"/>
                  </a:lnTo>
                  <a:lnTo>
                    <a:pt x="1522" y="1470"/>
                  </a:lnTo>
                  <a:lnTo>
                    <a:pt x="1532" y="1470"/>
                  </a:lnTo>
                  <a:lnTo>
                    <a:pt x="1538" y="1470"/>
                  </a:lnTo>
                  <a:lnTo>
                    <a:pt x="1546" y="1466"/>
                  </a:lnTo>
                  <a:lnTo>
                    <a:pt x="1550" y="1468"/>
                  </a:lnTo>
                  <a:lnTo>
                    <a:pt x="1556" y="1468"/>
                  </a:lnTo>
                  <a:lnTo>
                    <a:pt x="1566" y="1462"/>
                  </a:lnTo>
                  <a:lnTo>
                    <a:pt x="1574" y="1456"/>
                  </a:lnTo>
                  <a:lnTo>
                    <a:pt x="1578" y="1454"/>
                  </a:lnTo>
                  <a:lnTo>
                    <a:pt x="1580" y="1456"/>
                  </a:lnTo>
                  <a:lnTo>
                    <a:pt x="1582" y="1458"/>
                  </a:lnTo>
                  <a:lnTo>
                    <a:pt x="1578" y="1458"/>
                  </a:lnTo>
                  <a:lnTo>
                    <a:pt x="1576" y="1462"/>
                  </a:lnTo>
                  <a:lnTo>
                    <a:pt x="1578" y="1466"/>
                  </a:lnTo>
                  <a:lnTo>
                    <a:pt x="1580" y="1470"/>
                  </a:lnTo>
                  <a:lnTo>
                    <a:pt x="1578" y="1472"/>
                  </a:lnTo>
                  <a:lnTo>
                    <a:pt x="1572" y="1470"/>
                  </a:lnTo>
                  <a:lnTo>
                    <a:pt x="1568" y="1468"/>
                  </a:lnTo>
                  <a:lnTo>
                    <a:pt x="1572" y="1474"/>
                  </a:lnTo>
                  <a:lnTo>
                    <a:pt x="1578" y="1480"/>
                  </a:lnTo>
                  <a:lnTo>
                    <a:pt x="1582" y="1480"/>
                  </a:lnTo>
                  <a:lnTo>
                    <a:pt x="1584" y="1482"/>
                  </a:lnTo>
                  <a:lnTo>
                    <a:pt x="1588" y="1486"/>
                  </a:lnTo>
                  <a:lnTo>
                    <a:pt x="1592" y="1490"/>
                  </a:lnTo>
                  <a:lnTo>
                    <a:pt x="1596" y="1490"/>
                  </a:lnTo>
                  <a:lnTo>
                    <a:pt x="1608" y="1490"/>
                  </a:lnTo>
                  <a:lnTo>
                    <a:pt x="1618" y="1490"/>
                  </a:lnTo>
                  <a:lnTo>
                    <a:pt x="1622" y="1492"/>
                  </a:lnTo>
                  <a:lnTo>
                    <a:pt x="1626" y="1494"/>
                  </a:lnTo>
                  <a:lnTo>
                    <a:pt x="1628" y="1498"/>
                  </a:lnTo>
                  <a:lnTo>
                    <a:pt x="1632" y="1500"/>
                  </a:lnTo>
                  <a:lnTo>
                    <a:pt x="1638" y="1502"/>
                  </a:lnTo>
                  <a:lnTo>
                    <a:pt x="1642" y="1504"/>
                  </a:lnTo>
                  <a:lnTo>
                    <a:pt x="1642" y="1508"/>
                  </a:lnTo>
                  <a:lnTo>
                    <a:pt x="1638" y="1510"/>
                  </a:lnTo>
                  <a:lnTo>
                    <a:pt x="1634" y="1510"/>
                  </a:lnTo>
                  <a:lnTo>
                    <a:pt x="1610" y="1504"/>
                  </a:lnTo>
                  <a:lnTo>
                    <a:pt x="1602" y="1502"/>
                  </a:lnTo>
                  <a:lnTo>
                    <a:pt x="1596" y="1504"/>
                  </a:lnTo>
                  <a:lnTo>
                    <a:pt x="1594" y="1506"/>
                  </a:lnTo>
                  <a:lnTo>
                    <a:pt x="1592" y="1510"/>
                  </a:lnTo>
                  <a:lnTo>
                    <a:pt x="1590" y="1512"/>
                  </a:lnTo>
                  <a:lnTo>
                    <a:pt x="1588" y="1516"/>
                  </a:lnTo>
                  <a:lnTo>
                    <a:pt x="1584" y="1516"/>
                  </a:lnTo>
                  <a:lnTo>
                    <a:pt x="1578" y="1514"/>
                  </a:lnTo>
                  <a:lnTo>
                    <a:pt x="1574" y="1512"/>
                  </a:lnTo>
                  <a:lnTo>
                    <a:pt x="1570" y="1514"/>
                  </a:lnTo>
                  <a:lnTo>
                    <a:pt x="1568" y="1516"/>
                  </a:lnTo>
                  <a:lnTo>
                    <a:pt x="1568" y="1518"/>
                  </a:lnTo>
                  <a:lnTo>
                    <a:pt x="1568" y="1522"/>
                  </a:lnTo>
                  <a:lnTo>
                    <a:pt x="1568" y="1524"/>
                  </a:lnTo>
                  <a:lnTo>
                    <a:pt x="1564" y="1524"/>
                  </a:lnTo>
                  <a:lnTo>
                    <a:pt x="1560" y="1520"/>
                  </a:lnTo>
                  <a:lnTo>
                    <a:pt x="1556" y="1518"/>
                  </a:lnTo>
                  <a:lnTo>
                    <a:pt x="1552" y="1516"/>
                  </a:lnTo>
                  <a:lnTo>
                    <a:pt x="1552" y="1518"/>
                  </a:lnTo>
                  <a:lnTo>
                    <a:pt x="1552" y="1520"/>
                  </a:lnTo>
                  <a:lnTo>
                    <a:pt x="1554" y="1530"/>
                  </a:lnTo>
                  <a:lnTo>
                    <a:pt x="1554" y="1534"/>
                  </a:lnTo>
                  <a:lnTo>
                    <a:pt x="1552" y="1536"/>
                  </a:lnTo>
                  <a:lnTo>
                    <a:pt x="1540" y="1540"/>
                  </a:lnTo>
                  <a:lnTo>
                    <a:pt x="1530" y="1542"/>
                  </a:lnTo>
                  <a:lnTo>
                    <a:pt x="1518" y="1540"/>
                  </a:lnTo>
                  <a:lnTo>
                    <a:pt x="1508" y="1536"/>
                  </a:lnTo>
                  <a:lnTo>
                    <a:pt x="1498" y="1532"/>
                  </a:lnTo>
                  <a:lnTo>
                    <a:pt x="1488" y="1530"/>
                  </a:lnTo>
                  <a:lnTo>
                    <a:pt x="1476" y="1528"/>
                  </a:lnTo>
                  <a:lnTo>
                    <a:pt x="1460" y="1526"/>
                  </a:lnTo>
                  <a:lnTo>
                    <a:pt x="1454" y="1524"/>
                  </a:lnTo>
                  <a:lnTo>
                    <a:pt x="1450" y="1524"/>
                  </a:lnTo>
                  <a:lnTo>
                    <a:pt x="1448" y="1526"/>
                  </a:lnTo>
                  <a:lnTo>
                    <a:pt x="1448" y="1528"/>
                  </a:lnTo>
                  <a:lnTo>
                    <a:pt x="1446" y="1532"/>
                  </a:lnTo>
                  <a:lnTo>
                    <a:pt x="1442" y="1534"/>
                  </a:lnTo>
                  <a:lnTo>
                    <a:pt x="1436" y="1534"/>
                  </a:lnTo>
                  <a:lnTo>
                    <a:pt x="1422" y="1534"/>
                  </a:lnTo>
                  <a:lnTo>
                    <a:pt x="1408" y="1534"/>
                  </a:lnTo>
                  <a:lnTo>
                    <a:pt x="1398" y="1538"/>
                  </a:lnTo>
                  <a:lnTo>
                    <a:pt x="1394" y="1542"/>
                  </a:lnTo>
                  <a:lnTo>
                    <a:pt x="1392" y="1544"/>
                  </a:lnTo>
                  <a:lnTo>
                    <a:pt x="1390" y="1548"/>
                  </a:lnTo>
                  <a:lnTo>
                    <a:pt x="1388" y="1550"/>
                  </a:lnTo>
                  <a:lnTo>
                    <a:pt x="1380" y="1552"/>
                  </a:lnTo>
                  <a:lnTo>
                    <a:pt x="1374" y="1554"/>
                  </a:lnTo>
                  <a:lnTo>
                    <a:pt x="1372" y="1558"/>
                  </a:lnTo>
                  <a:lnTo>
                    <a:pt x="1370" y="1562"/>
                  </a:lnTo>
                  <a:lnTo>
                    <a:pt x="1368" y="1572"/>
                  </a:lnTo>
                  <a:lnTo>
                    <a:pt x="1368" y="1580"/>
                  </a:lnTo>
                  <a:lnTo>
                    <a:pt x="1370" y="1588"/>
                  </a:lnTo>
                  <a:lnTo>
                    <a:pt x="1372" y="1594"/>
                  </a:lnTo>
                  <a:lnTo>
                    <a:pt x="1378" y="1604"/>
                  </a:lnTo>
                  <a:lnTo>
                    <a:pt x="1382" y="1610"/>
                  </a:lnTo>
                  <a:lnTo>
                    <a:pt x="1386" y="1614"/>
                  </a:lnTo>
                  <a:lnTo>
                    <a:pt x="1390" y="1614"/>
                  </a:lnTo>
                  <a:lnTo>
                    <a:pt x="1396" y="1614"/>
                  </a:lnTo>
                  <a:lnTo>
                    <a:pt x="1402" y="1610"/>
                  </a:lnTo>
                  <a:lnTo>
                    <a:pt x="1410" y="1606"/>
                  </a:lnTo>
                  <a:lnTo>
                    <a:pt x="1410" y="1608"/>
                  </a:lnTo>
                  <a:lnTo>
                    <a:pt x="1410" y="1610"/>
                  </a:lnTo>
                  <a:lnTo>
                    <a:pt x="1402" y="1640"/>
                  </a:lnTo>
                  <a:lnTo>
                    <a:pt x="1402" y="1646"/>
                  </a:lnTo>
                  <a:lnTo>
                    <a:pt x="1404" y="1654"/>
                  </a:lnTo>
                  <a:lnTo>
                    <a:pt x="1406" y="1668"/>
                  </a:lnTo>
                  <a:lnTo>
                    <a:pt x="1408" y="1676"/>
                  </a:lnTo>
                  <a:lnTo>
                    <a:pt x="1406" y="1682"/>
                  </a:lnTo>
                  <a:lnTo>
                    <a:pt x="1402" y="1686"/>
                  </a:lnTo>
                  <a:lnTo>
                    <a:pt x="1392" y="1692"/>
                  </a:lnTo>
                  <a:lnTo>
                    <a:pt x="1380" y="1694"/>
                  </a:lnTo>
                  <a:lnTo>
                    <a:pt x="1370" y="1694"/>
                  </a:lnTo>
                  <a:lnTo>
                    <a:pt x="1364" y="1690"/>
                  </a:lnTo>
                  <a:lnTo>
                    <a:pt x="1360" y="1684"/>
                  </a:lnTo>
                  <a:lnTo>
                    <a:pt x="1354" y="1672"/>
                  </a:lnTo>
                  <a:lnTo>
                    <a:pt x="1348" y="1666"/>
                  </a:lnTo>
                  <a:lnTo>
                    <a:pt x="1342" y="1662"/>
                  </a:lnTo>
                  <a:lnTo>
                    <a:pt x="1336" y="1660"/>
                  </a:lnTo>
                  <a:lnTo>
                    <a:pt x="1334" y="1656"/>
                  </a:lnTo>
                  <a:lnTo>
                    <a:pt x="1332" y="1652"/>
                  </a:lnTo>
                  <a:lnTo>
                    <a:pt x="1332" y="1650"/>
                  </a:lnTo>
                  <a:lnTo>
                    <a:pt x="1332" y="1648"/>
                  </a:lnTo>
                  <a:lnTo>
                    <a:pt x="1324" y="1648"/>
                  </a:lnTo>
                  <a:lnTo>
                    <a:pt x="1302" y="1656"/>
                  </a:lnTo>
                  <a:lnTo>
                    <a:pt x="1294" y="1660"/>
                  </a:lnTo>
                  <a:lnTo>
                    <a:pt x="1292" y="1664"/>
                  </a:lnTo>
                  <a:lnTo>
                    <a:pt x="1286" y="1674"/>
                  </a:lnTo>
                  <a:lnTo>
                    <a:pt x="1284" y="1678"/>
                  </a:lnTo>
                  <a:lnTo>
                    <a:pt x="1286" y="1684"/>
                  </a:lnTo>
                  <a:lnTo>
                    <a:pt x="1286" y="1688"/>
                  </a:lnTo>
                  <a:lnTo>
                    <a:pt x="1286" y="1690"/>
                  </a:lnTo>
                  <a:lnTo>
                    <a:pt x="1280" y="1694"/>
                  </a:lnTo>
                  <a:lnTo>
                    <a:pt x="1274" y="1700"/>
                  </a:lnTo>
                  <a:lnTo>
                    <a:pt x="1272" y="1704"/>
                  </a:lnTo>
                  <a:lnTo>
                    <a:pt x="1270" y="1710"/>
                  </a:lnTo>
                  <a:lnTo>
                    <a:pt x="1266" y="1720"/>
                  </a:lnTo>
                  <a:lnTo>
                    <a:pt x="1266" y="1732"/>
                  </a:lnTo>
                  <a:lnTo>
                    <a:pt x="1268" y="1752"/>
                  </a:lnTo>
                  <a:lnTo>
                    <a:pt x="1268" y="1766"/>
                  </a:lnTo>
                  <a:lnTo>
                    <a:pt x="1270" y="1772"/>
                  </a:lnTo>
                  <a:lnTo>
                    <a:pt x="1274" y="1776"/>
                  </a:lnTo>
                  <a:lnTo>
                    <a:pt x="1278" y="1782"/>
                  </a:lnTo>
                  <a:lnTo>
                    <a:pt x="1280" y="1790"/>
                  </a:lnTo>
                  <a:lnTo>
                    <a:pt x="1280" y="1804"/>
                  </a:lnTo>
                  <a:lnTo>
                    <a:pt x="1278" y="1806"/>
                  </a:lnTo>
                  <a:lnTo>
                    <a:pt x="1276" y="1808"/>
                  </a:lnTo>
                  <a:lnTo>
                    <a:pt x="1276" y="1816"/>
                  </a:lnTo>
                  <a:lnTo>
                    <a:pt x="1278" y="1818"/>
                  </a:lnTo>
                  <a:lnTo>
                    <a:pt x="1276" y="1822"/>
                  </a:lnTo>
                  <a:lnTo>
                    <a:pt x="1270" y="1824"/>
                  </a:lnTo>
                  <a:lnTo>
                    <a:pt x="1264" y="1826"/>
                  </a:lnTo>
                  <a:lnTo>
                    <a:pt x="1258" y="1824"/>
                  </a:lnTo>
                  <a:lnTo>
                    <a:pt x="1256" y="1824"/>
                  </a:lnTo>
                  <a:lnTo>
                    <a:pt x="1256" y="1822"/>
                  </a:lnTo>
                  <a:lnTo>
                    <a:pt x="1258" y="1816"/>
                  </a:lnTo>
                  <a:lnTo>
                    <a:pt x="1268" y="1804"/>
                  </a:lnTo>
                  <a:lnTo>
                    <a:pt x="1270" y="1800"/>
                  </a:lnTo>
                  <a:lnTo>
                    <a:pt x="1268" y="1800"/>
                  </a:lnTo>
                  <a:lnTo>
                    <a:pt x="1256" y="1814"/>
                  </a:lnTo>
                  <a:lnTo>
                    <a:pt x="1248" y="1820"/>
                  </a:lnTo>
                  <a:lnTo>
                    <a:pt x="1246" y="1822"/>
                  </a:lnTo>
                  <a:lnTo>
                    <a:pt x="1240" y="1820"/>
                  </a:lnTo>
                  <a:lnTo>
                    <a:pt x="1232" y="1820"/>
                  </a:lnTo>
                  <a:lnTo>
                    <a:pt x="1226" y="1822"/>
                  </a:lnTo>
                  <a:lnTo>
                    <a:pt x="1224" y="1824"/>
                  </a:lnTo>
                  <a:lnTo>
                    <a:pt x="1224" y="1830"/>
                  </a:lnTo>
                  <a:lnTo>
                    <a:pt x="1224" y="1836"/>
                  </a:lnTo>
                  <a:lnTo>
                    <a:pt x="1224" y="1840"/>
                  </a:lnTo>
                  <a:lnTo>
                    <a:pt x="1220" y="1846"/>
                  </a:lnTo>
                  <a:lnTo>
                    <a:pt x="1214" y="1852"/>
                  </a:lnTo>
                  <a:lnTo>
                    <a:pt x="1202" y="1858"/>
                  </a:lnTo>
                  <a:lnTo>
                    <a:pt x="1188" y="1860"/>
                  </a:lnTo>
                  <a:lnTo>
                    <a:pt x="1182" y="1858"/>
                  </a:lnTo>
                  <a:lnTo>
                    <a:pt x="1176" y="1856"/>
                  </a:lnTo>
                  <a:lnTo>
                    <a:pt x="1172" y="1854"/>
                  </a:lnTo>
                  <a:lnTo>
                    <a:pt x="1170" y="1848"/>
                  </a:lnTo>
                  <a:lnTo>
                    <a:pt x="1166" y="1836"/>
                  </a:lnTo>
                  <a:lnTo>
                    <a:pt x="1172" y="1840"/>
                  </a:lnTo>
                  <a:lnTo>
                    <a:pt x="1180" y="1844"/>
                  </a:lnTo>
                  <a:lnTo>
                    <a:pt x="1184" y="1844"/>
                  </a:lnTo>
                  <a:lnTo>
                    <a:pt x="1184" y="1842"/>
                  </a:lnTo>
                  <a:lnTo>
                    <a:pt x="1180" y="1840"/>
                  </a:lnTo>
                  <a:lnTo>
                    <a:pt x="1168" y="1832"/>
                  </a:lnTo>
                  <a:lnTo>
                    <a:pt x="1160" y="1828"/>
                  </a:lnTo>
                  <a:lnTo>
                    <a:pt x="1152" y="1828"/>
                  </a:lnTo>
                  <a:lnTo>
                    <a:pt x="1136" y="1832"/>
                  </a:lnTo>
                  <a:lnTo>
                    <a:pt x="1118" y="1836"/>
                  </a:lnTo>
                  <a:lnTo>
                    <a:pt x="1112" y="1838"/>
                  </a:lnTo>
                  <a:lnTo>
                    <a:pt x="1110" y="1840"/>
                  </a:lnTo>
                  <a:lnTo>
                    <a:pt x="1098" y="1844"/>
                  </a:lnTo>
                  <a:lnTo>
                    <a:pt x="1090" y="1848"/>
                  </a:lnTo>
                  <a:lnTo>
                    <a:pt x="1086" y="1850"/>
                  </a:lnTo>
                  <a:lnTo>
                    <a:pt x="1082" y="1856"/>
                  </a:lnTo>
                  <a:lnTo>
                    <a:pt x="1080" y="1858"/>
                  </a:lnTo>
                  <a:lnTo>
                    <a:pt x="1074" y="1862"/>
                  </a:lnTo>
                  <a:lnTo>
                    <a:pt x="1066" y="1864"/>
                  </a:lnTo>
                  <a:lnTo>
                    <a:pt x="1054" y="1868"/>
                  </a:lnTo>
                  <a:lnTo>
                    <a:pt x="1034" y="1874"/>
                  </a:lnTo>
                  <a:lnTo>
                    <a:pt x="1020" y="1880"/>
                  </a:lnTo>
                  <a:lnTo>
                    <a:pt x="1008" y="1884"/>
                  </a:lnTo>
                  <a:lnTo>
                    <a:pt x="1002" y="1884"/>
                  </a:lnTo>
                  <a:lnTo>
                    <a:pt x="996" y="1884"/>
                  </a:lnTo>
                  <a:lnTo>
                    <a:pt x="992" y="1882"/>
                  </a:lnTo>
                  <a:lnTo>
                    <a:pt x="986" y="1878"/>
                  </a:lnTo>
                  <a:lnTo>
                    <a:pt x="980" y="1870"/>
                  </a:lnTo>
                  <a:lnTo>
                    <a:pt x="978" y="1870"/>
                  </a:lnTo>
                  <a:lnTo>
                    <a:pt x="980" y="1874"/>
                  </a:lnTo>
                  <a:lnTo>
                    <a:pt x="984" y="1884"/>
                  </a:lnTo>
                  <a:lnTo>
                    <a:pt x="984" y="1886"/>
                  </a:lnTo>
                  <a:lnTo>
                    <a:pt x="984" y="1888"/>
                  </a:lnTo>
                  <a:lnTo>
                    <a:pt x="982" y="1888"/>
                  </a:lnTo>
                  <a:lnTo>
                    <a:pt x="982" y="1890"/>
                  </a:lnTo>
                  <a:lnTo>
                    <a:pt x="984" y="1890"/>
                  </a:lnTo>
                  <a:lnTo>
                    <a:pt x="988" y="1890"/>
                  </a:lnTo>
                  <a:lnTo>
                    <a:pt x="992" y="1888"/>
                  </a:lnTo>
                  <a:lnTo>
                    <a:pt x="996" y="1890"/>
                  </a:lnTo>
                  <a:lnTo>
                    <a:pt x="998" y="1892"/>
                  </a:lnTo>
                  <a:lnTo>
                    <a:pt x="1002" y="1892"/>
                  </a:lnTo>
                  <a:lnTo>
                    <a:pt x="1004" y="1890"/>
                  </a:lnTo>
                  <a:lnTo>
                    <a:pt x="1008" y="1890"/>
                  </a:lnTo>
                  <a:lnTo>
                    <a:pt x="1010" y="1894"/>
                  </a:lnTo>
                  <a:lnTo>
                    <a:pt x="1010" y="1900"/>
                  </a:lnTo>
                  <a:lnTo>
                    <a:pt x="1010" y="1902"/>
                  </a:lnTo>
                  <a:lnTo>
                    <a:pt x="1008" y="1902"/>
                  </a:lnTo>
                  <a:lnTo>
                    <a:pt x="1004" y="1900"/>
                  </a:lnTo>
                  <a:lnTo>
                    <a:pt x="998" y="1898"/>
                  </a:lnTo>
                  <a:lnTo>
                    <a:pt x="996" y="1898"/>
                  </a:lnTo>
                  <a:lnTo>
                    <a:pt x="986" y="1896"/>
                  </a:lnTo>
                  <a:lnTo>
                    <a:pt x="980" y="1892"/>
                  </a:lnTo>
                  <a:lnTo>
                    <a:pt x="980" y="1890"/>
                  </a:lnTo>
                  <a:lnTo>
                    <a:pt x="980" y="1886"/>
                  </a:lnTo>
                  <a:lnTo>
                    <a:pt x="980" y="1884"/>
                  </a:lnTo>
                  <a:lnTo>
                    <a:pt x="978" y="1882"/>
                  </a:lnTo>
                  <a:lnTo>
                    <a:pt x="976" y="1878"/>
                  </a:lnTo>
                  <a:lnTo>
                    <a:pt x="976" y="1872"/>
                  </a:lnTo>
                  <a:lnTo>
                    <a:pt x="976" y="1870"/>
                  </a:lnTo>
                  <a:lnTo>
                    <a:pt x="974" y="1870"/>
                  </a:lnTo>
                  <a:lnTo>
                    <a:pt x="970" y="1872"/>
                  </a:lnTo>
                  <a:lnTo>
                    <a:pt x="962" y="1872"/>
                  </a:lnTo>
                  <a:lnTo>
                    <a:pt x="958" y="1870"/>
                  </a:lnTo>
                  <a:lnTo>
                    <a:pt x="954" y="1868"/>
                  </a:lnTo>
                  <a:lnTo>
                    <a:pt x="950" y="1860"/>
                  </a:lnTo>
                  <a:lnTo>
                    <a:pt x="948" y="1856"/>
                  </a:lnTo>
                  <a:lnTo>
                    <a:pt x="946" y="1854"/>
                  </a:lnTo>
                  <a:lnTo>
                    <a:pt x="944" y="1854"/>
                  </a:lnTo>
                  <a:lnTo>
                    <a:pt x="938" y="1854"/>
                  </a:lnTo>
                  <a:lnTo>
                    <a:pt x="932" y="1852"/>
                  </a:lnTo>
                  <a:lnTo>
                    <a:pt x="930" y="1850"/>
                  </a:lnTo>
                  <a:lnTo>
                    <a:pt x="926" y="1850"/>
                  </a:lnTo>
                  <a:lnTo>
                    <a:pt x="924" y="1854"/>
                  </a:lnTo>
                  <a:lnTo>
                    <a:pt x="920" y="1862"/>
                  </a:lnTo>
                  <a:lnTo>
                    <a:pt x="912" y="1868"/>
                  </a:lnTo>
                  <a:lnTo>
                    <a:pt x="908" y="1870"/>
                  </a:lnTo>
                  <a:lnTo>
                    <a:pt x="900" y="1870"/>
                  </a:lnTo>
                  <a:lnTo>
                    <a:pt x="894" y="1872"/>
                  </a:lnTo>
                  <a:lnTo>
                    <a:pt x="890" y="1874"/>
                  </a:lnTo>
                  <a:lnTo>
                    <a:pt x="886" y="1880"/>
                  </a:lnTo>
                  <a:lnTo>
                    <a:pt x="884" y="1884"/>
                  </a:lnTo>
                  <a:lnTo>
                    <a:pt x="882" y="1884"/>
                  </a:lnTo>
                  <a:lnTo>
                    <a:pt x="878" y="1882"/>
                  </a:lnTo>
                  <a:lnTo>
                    <a:pt x="874" y="1880"/>
                  </a:lnTo>
                  <a:lnTo>
                    <a:pt x="870" y="1880"/>
                  </a:lnTo>
                  <a:lnTo>
                    <a:pt x="864" y="1882"/>
                  </a:lnTo>
                  <a:lnTo>
                    <a:pt x="860" y="1882"/>
                  </a:lnTo>
                  <a:lnTo>
                    <a:pt x="858" y="1882"/>
                  </a:lnTo>
                  <a:lnTo>
                    <a:pt x="856" y="1880"/>
                  </a:lnTo>
                  <a:lnTo>
                    <a:pt x="856" y="1878"/>
                  </a:lnTo>
                  <a:lnTo>
                    <a:pt x="858" y="1876"/>
                  </a:lnTo>
                  <a:lnTo>
                    <a:pt x="864" y="1872"/>
                  </a:lnTo>
                  <a:lnTo>
                    <a:pt x="870" y="1870"/>
                  </a:lnTo>
                  <a:lnTo>
                    <a:pt x="870" y="1868"/>
                  </a:lnTo>
                  <a:lnTo>
                    <a:pt x="870" y="1864"/>
                  </a:lnTo>
                  <a:lnTo>
                    <a:pt x="870" y="1862"/>
                  </a:lnTo>
                  <a:lnTo>
                    <a:pt x="870" y="1858"/>
                  </a:lnTo>
                  <a:lnTo>
                    <a:pt x="870" y="1856"/>
                  </a:lnTo>
                  <a:lnTo>
                    <a:pt x="862" y="1858"/>
                  </a:lnTo>
                  <a:lnTo>
                    <a:pt x="856" y="1860"/>
                  </a:lnTo>
                  <a:lnTo>
                    <a:pt x="852" y="1860"/>
                  </a:lnTo>
                  <a:lnTo>
                    <a:pt x="848" y="1860"/>
                  </a:lnTo>
                  <a:lnTo>
                    <a:pt x="846" y="1858"/>
                  </a:lnTo>
                  <a:lnTo>
                    <a:pt x="842" y="1854"/>
                  </a:lnTo>
                  <a:lnTo>
                    <a:pt x="840" y="1854"/>
                  </a:lnTo>
                  <a:lnTo>
                    <a:pt x="838" y="1854"/>
                  </a:lnTo>
                  <a:lnTo>
                    <a:pt x="834" y="1856"/>
                  </a:lnTo>
                  <a:lnTo>
                    <a:pt x="832" y="1854"/>
                  </a:lnTo>
                  <a:lnTo>
                    <a:pt x="830" y="1852"/>
                  </a:lnTo>
                  <a:lnTo>
                    <a:pt x="826" y="1850"/>
                  </a:lnTo>
                  <a:lnTo>
                    <a:pt x="822" y="1850"/>
                  </a:lnTo>
                  <a:lnTo>
                    <a:pt x="824" y="1848"/>
                  </a:lnTo>
                  <a:lnTo>
                    <a:pt x="826" y="1844"/>
                  </a:lnTo>
                  <a:lnTo>
                    <a:pt x="828" y="1842"/>
                  </a:lnTo>
                  <a:lnTo>
                    <a:pt x="826" y="1838"/>
                  </a:lnTo>
                  <a:lnTo>
                    <a:pt x="824" y="1834"/>
                  </a:lnTo>
                  <a:lnTo>
                    <a:pt x="822" y="1832"/>
                  </a:lnTo>
                  <a:lnTo>
                    <a:pt x="820" y="1834"/>
                  </a:lnTo>
                  <a:lnTo>
                    <a:pt x="816" y="1832"/>
                  </a:lnTo>
                  <a:lnTo>
                    <a:pt x="812" y="1830"/>
                  </a:lnTo>
                  <a:lnTo>
                    <a:pt x="808" y="1830"/>
                  </a:lnTo>
                  <a:lnTo>
                    <a:pt x="806" y="1832"/>
                  </a:lnTo>
                  <a:lnTo>
                    <a:pt x="802" y="1830"/>
                  </a:lnTo>
                  <a:lnTo>
                    <a:pt x="808" y="1826"/>
                  </a:lnTo>
                  <a:lnTo>
                    <a:pt x="810" y="1824"/>
                  </a:lnTo>
                  <a:lnTo>
                    <a:pt x="810" y="1826"/>
                  </a:lnTo>
                  <a:lnTo>
                    <a:pt x="812" y="1828"/>
                  </a:lnTo>
                  <a:lnTo>
                    <a:pt x="816" y="1828"/>
                  </a:lnTo>
                  <a:lnTo>
                    <a:pt x="818" y="1826"/>
                  </a:lnTo>
                  <a:lnTo>
                    <a:pt x="820" y="1826"/>
                  </a:lnTo>
                  <a:lnTo>
                    <a:pt x="824" y="1828"/>
                  </a:lnTo>
                  <a:lnTo>
                    <a:pt x="826" y="1826"/>
                  </a:lnTo>
                  <a:lnTo>
                    <a:pt x="828" y="1824"/>
                  </a:lnTo>
                  <a:lnTo>
                    <a:pt x="828" y="1822"/>
                  </a:lnTo>
                  <a:lnTo>
                    <a:pt x="822" y="1818"/>
                  </a:lnTo>
                  <a:lnTo>
                    <a:pt x="816" y="1814"/>
                  </a:lnTo>
                  <a:lnTo>
                    <a:pt x="812" y="1816"/>
                  </a:lnTo>
                  <a:lnTo>
                    <a:pt x="810" y="1818"/>
                  </a:lnTo>
                  <a:lnTo>
                    <a:pt x="806" y="1814"/>
                  </a:lnTo>
                  <a:lnTo>
                    <a:pt x="806" y="1812"/>
                  </a:lnTo>
                  <a:lnTo>
                    <a:pt x="806" y="1810"/>
                  </a:lnTo>
                  <a:lnTo>
                    <a:pt x="810" y="1808"/>
                  </a:lnTo>
                  <a:lnTo>
                    <a:pt x="812" y="1804"/>
                  </a:lnTo>
                  <a:lnTo>
                    <a:pt x="814" y="1804"/>
                  </a:lnTo>
                  <a:lnTo>
                    <a:pt x="812" y="1802"/>
                  </a:lnTo>
                  <a:lnTo>
                    <a:pt x="810" y="1798"/>
                  </a:lnTo>
                  <a:lnTo>
                    <a:pt x="810" y="1794"/>
                  </a:lnTo>
                  <a:lnTo>
                    <a:pt x="810" y="1792"/>
                  </a:lnTo>
                  <a:lnTo>
                    <a:pt x="808" y="1790"/>
                  </a:lnTo>
                  <a:lnTo>
                    <a:pt x="808" y="1788"/>
                  </a:lnTo>
                  <a:lnTo>
                    <a:pt x="808" y="1786"/>
                  </a:lnTo>
                  <a:lnTo>
                    <a:pt x="814" y="1784"/>
                  </a:lnTo>
                  <a:lnTo>
                    <a:pt x="818" y="1782"/>
                  </a:lnTo>
                  <a:lnTo>
                    <a:pt x="818" y="1780"/>
                  </a:lnTo>
                  <a:lnTo>
                    <a:pt x="818" y="1778"/>
                  </a:lnTo>
                  <a:lnTo>
                    <a:pt x="818" y="1776"/>
                  </a:lnTo>
                  <a:lnTo>
                    <a:pt x="822" y="1776"/>
                  </a:lnTo>
                  <a:lnTo>
                    <a:pt x="826" y="1774"/>
                  </a:lnTo>
                  <a:lnTo>
                    <a:pt x="826" y="1772"/>
                  </a:lnTo>
                  <a:lnTo>
                    <a:pt x="824" y="1768"/>
                  </a:lnTo>
                  <a:lnTo>
                    <a:pt x="820" y="1764"/>
                  </a:lnTo>
                  <a:lnTo>
                    <a:pt x="824" y="1766"/>
                  </a:lnTo>
                  <a:lnTo>
                    <a:pt x="828" y="1768"/>
                  </a:lnTo>
                  <a:lnTo>
                    <a:pt x="832" y="1768"/>
                  </a:lnTo>
                  <a:lnTo>
                    <a:pt x="834" y="1766"/>
                  </a:lnTo>
                  <a:lnTo>
                    <a:pt x="834" y="1764"/>
                  </a:lnTo>
                  <a:lnTo>
                    <a:pt x="834" y="1760"/>
                  </a:lnTo>
                  <a:lnTo>
                    <a:pt x="834" y="1750"/>
                  </a:lnTo>
                  <a:lnTo>
                    <a:pt x="836" y="1742"/>
                  </a:lnTo>
                  <a:lnTo>
                    <a:pt x="836" y="1740"/>
                  </a:lnTo>
                  <a:lnTo>
                    <a:pt x="840" y="1738"/>
                  </a:lnTo>
                  <a:lnTo>
                    <a:pt x="844" y="1738"/>
                  </a:lnTo>
                  <a:lnTo>
                    <a:pt x="844" y="1742"/>
                  </a:lnTo>
                  <a:lnTo>
                    <a:pt x="842" y="1744"/>
                  </a:lnTo>
                  <a:lnTo>
                    <a:pt x="842" y="1746"/>
                  </a:lnTo>
                  <a:lnTo>
                    <a:pt x="844" y="1748"/>
                  </a:lnTo>
                  <a:lnTo>
                    <a:pt x="848" y="1750"/>
                  </a:lnTo>
                  <a:lnTo>
                    <a:pt x="848" y="1748"/>
                  </a:lnTo>
                  <a:lnTo>
                    <a:pt x="850" y="1746"/>
                  </a:lnTo>
                  <a:lnTo>
                    <a:pt x="852" y="1746"/>
                  </a:lnTo>
                  <a:lnTo>
                    <a:pt x="854" y="1748"/>
                  </a:lnTo>
                  <a:lnTo>
                    <a:pt x="856" y="1746"/>
                  </a:lnTo>
                  <a:lnTo>
                    <a:pt x="858" y="1744"/>
                  </a:lnTo>
                  <a:lnTo>
                    <a:pt x="864" y="1732"/>
                  </a:lnTo>
                  <a:lnTo>
                    <a:pt x="864" y="1730"/>
                  </a:lnTo>
                  <a:lnTo>
                    <a:pt x="864" y="1728"/>
                  </a:lnTo>
                  <a:lnTo>
                    <a:pt x="858" y="1726"/>
                  </a:lnTo>
                  <a:lnTo>
                    <a:pt x="844" y="1724"/>
                  </a:lnTo>
                  <a:lnTo>
                    <a:pt x="840" y="1722"/>
                  </a:lnTo>
                  <a:lnTo>
                    <a:pt x="838" y="1722"/>
                  </a:lnTo>
                  <a:lnTo>
                    <a:pt x="840" y="1718"/>
                  </a:lnTo>
                  <a:lnTo>
                    <a:pt x="842" y="1714"/>
                  </a:lnTo>
                  <a:lnTo>
                    <a:pt x="840" y="1710"/>
                  </a:lnTo>
                  <a:lnTo>
                    <a:pt x="838" y="1706"/>
                  </a:lnTo>
                  <a:lnTo>
                    <a:pt x="838" y="1700"/>
                  </a:lnTo>
                  <a:lnTo>
                    <a:pt x="840" y="1690"/>
                  </a:lnTo>
                  <a:lnTo>
                    <a:pt x="842" y="1686"/>
                  </a:lnTo>
                  <a:lnTo>
                    <a:pt x="844" y="1684"/>
                  </a:lnTo>
                  <a:lnTo>
                    <a:pt x="846" y="1680"/>
                  </a:lnTo>
                  <a:lnTo>
                    <a:pt x="848" y="1676"/>
                  </a:lnTo>
                  <a:lnTo>
                    <a:pt x="848" y="1670"/>
                  </a:lnTo>
                  <a:lnTo>
                    <a:pt x="846" y="1662"/>
                  </a:lnTo>
                  <a:lnTo>
                    <a:pt x="844" y="1658"/>
                  </a:lnTo>
                  <a:lnTo>
                    <a:pt x="844" y="1656"/>
                  </a:lnTo>
                  <a:lnTo>
                    <a:pt x="846" y="1652"/>
                  </a:lnTo>
                  <a:lnTo>
                    <a:pt x="850" y="1648"/>
                  </a:lnTo>
                  <a:lnTo>
                    <a:pt x="850" y="1646"/>
                  </a:lnTo>
                  <a:lnTo>
                    <a:pt x="846" y="1646"/>
                  </a:lnTo>
                  <a:lnTo>
                    <a:pt x="844" y="1650"/>
                  </a:lnTo>
                  <a:lnTo>
                    <a:pt x="838" y="1654"/>
                  </a:lnTo>
                  <a:lnTo>
                    <a:pt x="830" y="1656"/>
                  </a:lnTo>
                  <a:lnTo>
                    <a:pt x="824" y="1658"/>
                  </a:lnTo>
                  <a:lnTo>
                    <a:pt x="822" y="1660"/>
                  </a:lnTo>
                  <a:lnTo>
                    <a:pt x="814" y="1672"/>
                  </a:lnTo>
                  <a:lnTo>
                    <a:pt x="810" y="1676"/>
                  </a:lnTo>
                  <a:lnTo>
                    <a:pt x="804" y="1680"/>
                  </a:lnTo>
                  <a:lnTo>
                    <a:pt x="796" y="1684"/>
                  </a:lnTo>
                  <a:lnTo>
                    <a:pt x="786" y="1686"/>
                  </a:lnTo>
                  <a:lnTo>
                    <a:pt x="776" y="1686"/>
                  </a:lnTo>
                  <a:lnTo>
                    <a:pt x="768" y="1690"/>
                  </a:lnTo>
                  <a:lnTo>
                    <a:pt x="762" y="1694"/>
                  </a:lnTo>
                  <a:lnTo>
                    <a:pt x="758" y="1700"/>
                  </a:lnTo>
                  <a:lnTo>
                    <a:pt x="754" y="1708"/>
                  </a:lnTo>
                  <a:lnTo>
                    <a:pt x="752" y="1718"/>
                  </a:lnTo>
                  <a:lnTo>
                    <a:pt x="748" y="1736"/>
                  </a:lnTo>
                  <a:lnTo>
                    <a:pt x="748" y="1752"/>
                  </a:lnTo>
                  <a:lnTo>
                    <a:pt x="750" y="1762"/>
                  </a:lnTo>
                  <a:lnTo>
                    <a:pt x="752" y="1770"/>
                  </a:lnTo>
                  <a:lnTo>
                    <a:pt x="750" y="1778"/>
                  </a:lnTo>
                  <a:lnTo>
                    <a:pt x="746" y="1784"/>
                  </a:lnTo>
                  <a:lnTo>
                    <a:pt x="748" y="1786"/>
                  </a:lnTo>
                  <a:lnTo>
                    <a:pt x="750" y="1786"/>
                  </a:lnTo>
                  <a:lnTo>
                    <a:pt x="754" y="1790"/>
                  </a:lnTo>
                  <a:lnTo>
                    <a:pt x="758" y="1792"/>
                  </a:lnTo>
                  <a:lnTo>
                    <a:pt x="758" y="1790"/>
                  </a:lnTo>
                  <a:lnTo>
                    <a:pt x="758" y="1788"/>
                  </a:lnTo>
                  <a:lnTo>
                    <a:pt x="762" y="1790"/>
                  </a:lnTo>
                  <a:lnTo>
                    <a:pt x="764" y="1792"/>
                  </a:lnTo>
                  <a:lnTo>
                    <a:pt x="768" y="1792"/>
                  </a:lnTo>
                  <a:lnTo>
                    <a:pt x="772" y="1796"/>
                  </a:lnTo>
                  <a:lnTo>
                    <a:pt x="772" y="1804"/>
                  </a:lnTo>
                  <a:lnTo>
                    <a:pt x="770" y="1810"/>
                  </a:lnTo>
                  <a:lnTo>
                    <a:pt x="768" y="1808"/>
                  </a:lnTo>
                  <a:lnTo>
                    <a:pt x="766" y="1806"/>
                  </a:lnTo>
                  <a:lnTo>
                    <a:pt x="764" y="1806"/>
                  </a:lnTo>
                  <a:lnTo>
                    <a:pt x="764" y="1810"/>
                  </a:lnTo>
                  <a:lnTo>
                    <a:pt x="764" y="1814"/>
                  </a:lnTo>
                  <a:lnTo>
                    <a:pt x="768" y="1812"/>
                  </a:lnTo>
                  <a:lnTo>
                    <a:pt x="770" y="1812"/>
                  </a:lnTo>
                  <a:lnTo>
                    <a:pt x="770" y="1814"/>
                  </a:lnTo>
                  <a:lnTo>
                    <a:pt x="770" y="1826"/>
                  </a:lnTo>
                  <a:lnTo>
                    <a:pt x="770" y="1830"/>
                  </a:lnTo>
                  <a:lnTo>
                    <a:pt x="774" y="1836"/>
                  </a:lnTo>
                  <a:lnTo>
                    <a:pt x="784" y="1848"/>
                  </a:lnTo>
                  <a:lnTo>
                    <a:pt x="786" y="1850"/>
                  </a:lnTo>
                  <a:lnTo>
                    <a:pt x="786" y="1852"/>
                  </a:lnTo>
                  <a:lnTo>
                    <a:pt x="782" y="1854"/>
                  </a:lnTo>
                  <a:lnTo>
                    <a:pt x="774" y="1856"/>
                  </a:lnTo>
                  <a:lnTo>
                    <a:pt x="772" y="1858"/>
                  </a:lnTo>
                  <a:lnTo>
                    <a:pt x="770" y="1860"/>
                  </a:lnTo>
                  <a:lnTo>
                    <a:pt x="770" y="1864"/>
                  </a:lnTo>
                  <a:lnTo>
                    <a:pt x="776" y="1864"/>
                  </a:lnTo>
                  <a:lnTo>
                    <a:pt x="780" y="1862"/>
                  </a:lnTo>
                  <a:lnTo>
                    <a:pt x="780" y="1864"/>
                  </a:lnTo>
                  <a:lnTo>
                    <a:pt x="778" y="1866"/>
                  </a:lnTo>
                  <a:lnTo>
                    <a:pt x="778" y="1870"/>
                  </a:lnTo>
                  <a:lnTo>
                    <a:pt x="778" y="1872"/>
                  </a:lnTo>
                  <a:lnTo>
                    <a:pt x="782" y="1874"/>
                  </a:lnTo>
                  <a:lnTo>
                    <a:pt x="786" y="1876"/>
                  </a:lnTo>
                  <a:lnTo>
                    <a:pt x="784" y="1878"/>
                  </a:lnTo>
                  <a:lnTo>
                    <a:pt x="780" y="1880"/>
                  </a:lnTo>
                  <a:lnTo>
                    <a:pt x="780" y="1882"/>
                  </a:lnTo>
                  <a:lnTo>
                    <a:pt x="782" y="1886"/>
                  </a:lnTo>
                  <a:lnTo>
                    <a:pt x="790" y="1886"/>
                  </a:lnTo>
                  <a:lnTo>
                    <a:pt x="798" y="1890"/>
                  </a:lnTo>
                  <a:lnTo>
                    <a:pt x="804" y="1894"/>
                  </a:lnTo>
                  <a:lnTo>
                    <a:pt x="804" y="1898"/>
                  </a:lnTo>
                  <a:lnTo>
                    <a:pt x="800" y="1896"/>
                  </a:lnTo>
                  <a:lnTo>
                    <a:pt x="794" y="1892"/>
                  </a:lnTo>
                  <a:lnTo>
                    <a:pt x="786" y="1890"/>
                  </a:lnTo>
                  <a:lnTo>
                    <a:pt x="780" y="1890"/>
                  </a:lnTo>
                  <a:lnTo>
                    <a:pt x="772" y="1888"/>
                  </a:lnTo>
                  <a:lnTo>
                    <a:pt x="770" y="1888"/>
                  </a:lnTo>
                  <a:lnTo>
                    <a:pt x="768" y="1890"/>
                  </a:lnTo>
                  <a:lnTo>
                    <a:pt x="768" y="1900"/>
                  </a:lnTo>
                  <a:lnTo>
                    <a:pt x="770" y="1910"/>
                  </a:lnTo>
                  <a:lnTo>
                    <a:pt x="768" y="1916"/>
                  </a:lnTo>
                  <a:lnTo>
                    <a:pt x="766" y="1918"/>
                  </a:lnTo>
                  <a:lnTo>
                    <a:pt x="764" y="1920"/>
                  </a:lnTo>
                  <a:lnTo>
                    <a:pt x="764" y="1918"/>
                  </a:lnTo>
                  <a:lnTo>
                    <a:pt x="764" y="1914"/>
                  </a:lnTo>
                  <a:lnTo>
                    <a:pt x="764" y="1908"/>
                  </a:lnTo>
                  <a:lnTo>
                    <a:pt x="764" y="1906"/>
                  </a:lnTo>
                  <a:lnTo>
                    <a:pt x="762" y="1904"/>
                  </a:lnTo>
                  <a:lnTo>
                    <a:pt x="758" y="1904"/>
                  </a:lnTo>
                  <a:lnTo>
                    <a:pt x="756" y="1906"/>
                  </a:lnTo>
                  <a:lnTo>
                    <a:pt x="756" y="1912"/>
                  </a:lnTo>
                  <a:lnTo>
                    <a:pt x="754" y="1916"/>
                  </a:lnTo>
                  <a:lnTo>
                    <a:pt x="750" y="1914"/>
                  </a:lnTo>
                  <a:lnTo>
                    <a:pt x="748" y="1912"/>
                  </a:lnTo>
                  <a:lnTo>
                    <a:pt x="748" y="1910"/>
                  </a:lnTo>
                  <a:lnTo>
                    <a:pt x="750" y="1904"/>
                  </a:lnTo>
                  <a:lnTo>
                    <a:pt x="748" y="1902"/>
                  </a:lnTo>
                  <a:lnTo>
                    <a:pt x="746" y="1900"/>
                  </a:lnTo>
                  <a:lnTo>
                    <a:pt x="742" y="1898"/>
                  </a:lnTo>
                  <a:lnTo>
                    <a:pt x="734" y="1898"/>
                  </a:lnTo>
                  <a:lnTo>
                    <a:pt x="720" y="1898"/>
                  </a:lnTo>
                  <a:lnTo>
                    <a:pt x="714" y="1900"/>
                  </a:lnTo>
                  <a:lnTo>
                    <a:pt x="710" y="1906"/>
                  </a:lnTo>
                  <a:lnTo>
                    <a:pt x="708" y="1914"/>
                  </a:lnTo>
                  <a:lnTo>
                    <a:pt x="706" y="1916"/>
                  </a:lnTo>
                  <a:lnTo>
                    <a:pt x="706" y="1920"/>
                  </a:lnTo>
                  <a:lnTo>
                    <a:pt x="710" y="1922"/>
                  </a:lnTo>
                  <a:lnTo>
                    <a:pt x="714" y="1922"/>
                  </a:lnTo>
                  <a:lnTo>
                    <a:pt x="714" y="1924"/>
                  </a:lnTo>
                  <a:lnTo>
                    <a:pt x="712" y="1926"/>
                  </a:lnTo>
                  <a:lnTo>
                    <a:pt x="708" y="1926"/>
                  </a:lnTo>
                  <a:lnTo>
                    <a:pt x="706" y="1926"/>
                  </a:lnTo>
                  <a:lnTo>
                    <a:pt x="700" y="1918"/>
                  </a:lnTo>
                  <a:lnTo>
                    <a:pt x="696" y="1914"/>
                  </a:lnTo>
                  <a:lnTo>
                    <a:pt x="688" y="1914"/>
                  </a:lnTo>
                  <a:lnTo>
                    <a:pt x="664" y="1918"/>
                  </a:lnTo>
                  <a:lnTo>
                    <a:pt x="654" y="1920"/>
                  </a:lnTo>
                  <a:lnTo>
                    <a:pt x="646" y="1924"/>
                  </a:lnTo>
                  <a:lnTo>
                    <a:pt x="640" y="1926"/>
                  </a:lnTo>
                  <a:lnTo>
                    <a:pt x="636" y="1930"/>
                  </a:lnTo>
                  <a:lnTo>
                    <a:pt x="634" y="1934"/>
                  </a:lnTo>
                  <a:lnTo>
                    <a:pt x="634" y="1938"/>
                  </a:lnTo>
                  <a:lnTo>
                    <a:pt x="634" y="1940"/>
                  </a:lnTo>
                  <a:lnTo>
                    <a:pt x="636" y="1940"/>
                  </a:lnTo>
                  <a:lnTo>
                    <a:pt x="638" y="1940"/>
                  </a:lnTo>
                  <a:lnTo>
                    <a:pt x="640" y="1942"/>
                  </a:lnTo>
                  <a:lnTo>
                    <a:pt x="640" y="1946"/>
                  </a:lnTo>
                  <a:lnTo>
                    <a:pt x="640" y="1950"/>
                  </a:lnTo>
                  <a:lnTo>
                    <a:pt x="642" y="1950"/>
                  </a:lnTo>
                  <a:lnTo>
                    <a:pt x="644" y="1952"/>
                  </a:lnTo>
                  <a:lnTo>
                    <a:pt x="646" y="1952"/>
                  </a:lnTo>
                  <a:lnTo>
                    <a:pt x="646" y="1954"/>
                  </a:lnTo>
                  <a:lnTo>
                    <a:pt x="646" y="1958"/>
                  </a:lnTo>
                  <a:lnTo>
                    <a:pt x="646" y="1962"/>
                  </a:lnTo>
                  <a:lnTo>
                    <a:pt x="648" y="1964"/>
                  </a:lnTo>
                  <a:lnTo>
                    <a:pt x="650" y="1966"/>
                  </a:lnTo>
                  <a:lnTo>
                    <a:pt x="654" y="1968"/>
                  </a:lnTo>
                  <a:lnTo>
                    <a:pt x="656" y="1972"/>
                  </a:lnTo>
                  <a:lnTo>
                    <a:pt x="654" y="1976"/>
                  </a:lnTo>
                  <a:lnTo>
                    <a:pt x="652" y="1980"/>
                  </a:lnTo>
                  <a:lnTo>
                    <a:pt x="648" y="1984"/>
                  </a:lnTo>
                  <a:lnTo>
                    <a:pt x="644" y="1986"/>
                  </a:lnTo>
                  <a:lnTo>
                    <a:pt x="638" y="1988"/>
                  </a:lnTo>
                  <a:lnTo>
                    <a:pt x="634" y="1986"/>
                  </a:lnTo>
                  <a:lnTo>
                    <a:pt x="628" y="1980"/>
                  </a:lnTo>
                  <a:lnTo>
                    <a:pt x="624" y="1974"/>
                  </a:lnTo>
                  <a:lnTo>
                    <a:pt x="624" y="1970"/>
                  </a:lnTo>
                  <a:lnTo>
                    <a:pt x="624" y="1968"/>
                  </a:lnTo>
                  <a:lnTo>
                    <a:pt x="626" y="1966"/>
                  </a:lnTo>
                  <a:lnTo>
                    <a:pt x="630" y="1964"/>
                  </a:lnTo>
                  <a:lnTo>
                    <a:pt x="634" y="1960"/>
                  </a:lnTo>
                  <a:lnTo>
                    <a:pt x="632" y="1958"/>
                  </a:lnTo>
                  <a:lnTo>
                    <a:pt x="628" y="1956"/>
                  </a:lnTo>
                  <a:lnTo>
                    <a:pt x="626" y="1952"/>
                  </a:lnTo>
                  <a:lnTo>
                    <a:pt x="626" y="1946"/>
                  </a:lnTo>
                  <a:lnTo>
                    <a:pt x="630" y="1942"/>
                  </a:lnTo>
                  <a:lnTo>
                    <a:pt x="630" y="1940"/>
                  </a:lnTo>
                  <a:lnTo>
                    <a:pt x="628" y="1940"/>
                  </a:lnTo>
                  <a:lnTo>
                    <a:pt x="618" y="1946"/>
                  </a:lnTo>
                  <a:lnTo>
                    <a:pt x="614" y="1944"/>
                  </a:lnTo>
                  <a:lnTo>
                    <a:pt x="612" y="1946"/>
                  </a:lnTo>
                  <a:lnTo>
                    <a:pt x="610" y="1954"/>
                  </a:lnTo>
                  <a:lnTo>
                    <a:pt x="606" y="1968"/>
                  </a:lnTo>
                  <a:lnTo>
                    <a:pt x="604" y="1978"/>
                  </a:lnTo>
                  <a:lnTo>
                    <a:pt x="600" y="1986"/>
                  </a:lnTo>
                  <a:lnTo>
                    <a:pt x="592" y="2000"/>
                  </a:lnTo>
                  <a:lnTo>
                    <a:pt x="588" y="2004"/>
                  </a:lnTo>
                  <a:lnTo>
                    <a:pt x="586" y="2004"/>
                  </a:lnTo>
                  <a:lnTo>
                    <a:pt x="586" y="2008"/>
                  </a:lnTo>
                  <a:lnTo>
                    <a:pt x="586" y="2010"/>
                  </a:lnTo>
                  <a:lnTo>
                    <a:pt x="584" y="2012"/>
                  </a:lnTo>
                  <a:lnTo>
                    <a:pt x="578" y="2014"/>
                  </a:lnTo>
                  <a:lnTo>
                    <a:pt x="572" y="2016"/>
                  </a:lnTo>
                  <a:lnTo>
                    <a:pt x="570" y="2018"/>
                  </a:lnTo>
                  <a:lnTo>
                    <a:pt x="572" y="2020"/>
                  </a:lnTo>
                  <a:lnTo>
                    <a:pt x="578" y="2024"/>
                  </a:lnTo>
                  <a:lnTo>
                    <a:pt x="586" y="2024"/>
                  </a:lnTo>
                  <a:lnTo>
                    <a:pt x="590" y="2026"/>
                  </a:lnTo>
                  <a:lnTo>
                    <a:pt x="584" y="2030"/>
                  </a:lnTo>
                  <a:lnTo>
                    <a:pt x="570" y="2026"/>
                  </a:lnTo>
                  <a:lnTo>
                    <a:pt x="564" y="2026"/>
                  </a:lnTo>
                  <a:lnTo>
                    <a:pt x="562" y="2028"/>
                  </a:lnTo>
                  <a:lnTo>
                    <a:pt x="562" y="2030"/>
                  </a:lnTo>
                  <a:lnTo>
                    <a:pt x="562" y="2032"/>
                  </a:lnTo>
                  <a:lnTo>
                    <a:pt x="568" y="2034"/>
                  </a:lnTo>
                  <a:lnTo>
                    <a:pt x="574" y="2036"/>
                  </a:lnTo>
                  <a:lnTo>
                    <a:pt x="580" y="2036"/>
                  </a:lnTo>
                  <a:lnTo>
                    <a:pt x="586" y="2036"/>
                  </a:lnTo>
                  <a:lnTo>
                    <a:pt x="588" y="2036"/>
                  </a:lnTo>
                  <a:lnTo>
                    <a:pt x="588" y="2038"/>
                  </a:lnTo>
                  <a:lnTo>
                    <a:pt x="588" y="2040"/>
                  </a:lnTo>
                  <a:lnTo>
                    <a:pt x="580" y="2042"/>
                  </a:lnTo>
                  <a:lnTo>
                    <a:pt x="576" y="2042"/>
                  </a:lnTo>
                  <a:lnTo>
                    <a:pt x="572" y="2042"/>
                  </a:lnTo>
                  <a:lnTo>
                    <a:pt x="566" y="2038"/>
                  </a:lnTo>
                  <a:lnTo>
                    <a:pt x="564" y="2038"/>
                  </a:lnTo>
                  <a:lnTo>
                    <a:pt x="558" y="2040"/>
                  </a:lnTo>
                  <a:lnTo>
                    <a:pt x="550" y="2044"/>
                  </a:lnTo>
                  <a:lnTo>
                    <a:pt x="540" y="2048"/>
                  </a:lnTo>
                  <a:lnTo>
                    <a:pt x="532" y="2054"/>
                  </a:lnTo>
                  <a:lnTo>
                    <a:pt x="524" y="2058"/>
                  </a:lnTo>
                  <a:lnTo>
                    <a:pt x="504" y="2060"/>
                  </a:lnTo>
                  <a:lnTo>
                    <a:pt x="492" y="2064"/>
                  </a:lnTo>
                  <a:lnTo>
                    <a:pt x="488" y="2068"/>
                  </a:lnTo>
                  <a:lnTo>
                    <a:pt x="486" y="2070"/>
                  </a:lnTo>
                  <a:lnTo>
                    <a:pt x="484" y="2074"/>
                  </a:lnTo>
                  <a:lnTo>
                    <a:pt x="484" y="2078"/>
                  </a:lnTo>
                  <a:lnTo>
                    <a:pt x="486" y="2086"/>
                  </a:lnTo>
                  <a:lnTo>
                    <a:pt x="484" y="2090"/>
                  </a:lnTo>
                  <a:lnTo>
                    <a:pt x="484" y="2094"/>
                  </a:lnTo>
                  <a:lnTo>
                    <a:pt x="486" y="2098"/>
                  </a:lnTo>
                  <a:lnTo>
                    <a:pt x="486" y="2100"/>
                  </a:lnTo>
                  <a:lnTo>
                    <a:pt x="484" y="2100"/>
                  </a:lnTo>
                  <a:lnTo>
                    <a:pt x="484" y="2102"/>
                  </a:lnTo>
                  <a:lnTo>
                    <a:pt x="486" y="2106"/>
                  </a:lnTo>
                  <a:lnTo>
                    <a:pt x="488" y="2108"/>
                  </a:lnTo>
                  <a:lnTo>
                    <a:pt x="486" y="2110"/>
                  </a:lnTo>
                  <a:lnTo>
                    <a:pt x="482" y="2112"/>
                  </a:lnTo>
                  <a:lnTo>
                    <a:pt x="480" y="2114"/>
                  </a:lnTo>
                  <a:lnTo>
                    <a:pt x="478" y="2118"/>
                  </a:lnTo>
                  <a:lnTo>
                    <a:pt x="472" y="2120"/>
                  </a:lnTo>
                  <a:lnTo>
                    <a:pt x="444" y="2132"/>
                  </a:lnTo>
                  <a:lnTo>
                    <a:pt x="434" y="2136"/>
                  </a:lnTo>
                  <a:lnTo>
                    <a:pt x="428" y="2140"/>
                  </a:lnTo>
                  <a:lnTo>
                    <a:pt x="426" y="2144"/>
                  </a:lnTo>
                  <a:lnTo>
                    <a:pt x="426" y="2146"/>
                  </a:lnTo>
                  <a:lnTo>
                    <a:pt x="426" y="2150"/>
                  </a:lnTo>
                  <a:lnTo>
                    <a:pt x="428" y="2152"/>
                  </a:lnTo>
                  <a:lnTo>
                    <a:pt x="432" y="2154"/>
                  </a:lnTo>
                  <a:lnTo>
                    <a:pt x="434" y="2154"/>
                  </a:lnTo>
                  <a:lnTo>
                    <a:pt x="432" y="2156"/>
                  </a:lnTo>
                  <a:lnTo>
                    <a:pt x="420" y="2162"/>
                  </a:lnTo>
                  <a:lnTo>
                    <a:pt x="416" y="2164"/>
                  </a:lnTo>
                  <a:lnTo>
                    <a:pt x="412" y="2164"/>
                  </a:lnTo>
                  <a:lnTo>
                    <a:pt x="402" y="2162"/>
                  </a:lnTo>
                  <a:lnTo>
                    <a:pt x="392" y="2158"/>
                  </a:lnTo>
                  <a:lnTo>
                    <a:pt x="384" y="2158"/>
                  </a:lnTo>
                  <a:lnTo>
                    <a:pt x="376" y="2160"/>
                  </a:lnTo>
                  <a:lnTo>
                    <a:pt x="374" y="2160"/>
                  </a:lnTo>
                  <a:lnTo>
                    <a:pt x="372" y="2156"/>
                  </a:lnTo>
                  <a:lnTo>
                    <a:pt x="372" y="2148"/>
                  </a:lnTo>
                  <a:lnTo>
                    <a:pt x="370" y="2142"/>
                  </a:lnTo>
                  <a:lnTo>
                    <a:pt x="368" y="2140"/>
                  </a:lnTo>
                  <a:lnTo>
                    <a:pt x="364" y="2140"/>
                  </a:lnTo>
                  <a:lnTo>
                    <a:pt x="356" y="2140"/>
                  </a:lnTo>
                  <a:lnTo>
                    <a:pt x="348" y="2140"/>
                  </a:lnTo>
                  <a:lnTo>
                    <a:pt x="346" y="2138"/>
                  </a:lnTo>
                  <a:lnTo>
                    <a:pt x="346" y="2142"/>
                  </a:lnTo>
                  <a:lnTo>
                    <a:pt x="348" y="2148"/>
                  </a:lnTo>
                  <a:lnTo>
                    <a:pt x="348" y="2152"/>
                  </a:lnTo>
                  <a:lnTo>
                    <a:pt x="348" y="2156"/>
                  </a:lnTo>
                  <a:lnTo>
                    <a:pt x="352" y="2160"/>
                  </a:lnTo>
                  <a:lnTo>
                    <a:pt x="356" y="2164"/>
                  </a:lnTo>
                  <a:lnTo>
                    <a:pt x="358" y="2172"/>
                  </a:lnTo>
                  <a:lnTo>
                    <a:pt x="360" y="2180"/>
                  </a:lnTo>
                  <a:lnTo>
                    <a:pt x="360" y="2188"/>
                  </a:lnTo>
                  <a:lnTo>
                    <a:pt x="360" y="2192"/>
                  </a:lnTo>
                  <a:lnTo>
                    <a:pt x="360" y="2194"/>
                  </a:lnTo>
                  <a:lnTo>
                    <a:pt x="362" y="2200"/>
                  </a:lnTo>
                  <a:lnTo>
                    <a:pt x="364" y="2202"/>
                  </a:lnTo>
                  <a:lnTo>
                    <a:pt x="358" y="2204"/>
                  </a:lnTo>
                  <a:lnTo>
                    <a:pt x="352" y="2204"/>
                  </a:lnTo>
                  <a:lnTo>
                    <a:pt x="350" y="2202"/>
                  </a:lnTo>
                  <a:lnTo>
                    <a:pt x="348" y="2198"/>
                  </a:lnTo>
                  <a:lnTo>
                    <a:pt x="346" y="2198"/>
                  </a:lnTo>
                  <a:lnTo>
                    <a:pt x="344" y="2198"/>
                  </a:lnTo>
                  <a:lnTo>
                    <a:pt x="344" y="2200"/>
                  </a:lnTo>
                  <a:lnTo>
                    <a:pt x="342" y="2202"/>
                  </a:lnTo>
                  <a:lnTo>
                    <a:pt x="338" y="2202"/>
                  </a:lnTo>
                  <a:lnTo>
                    <a:pt x="334" y="2202"/>
                  </a:lnTo>
                  <a:lnTo>
                    <a:pt x="332" y="2200"/>
                  </a:lnTo>
                  <a:lnTo>
                    <a:pt x="330" y="2198"/>
                  </a:lnTo>
                  <a:lnTo>
                    <a:pt x="326" y="2200"/>
                  </a:lnTo>
                  <a:lnTo>
                    <a:pt x="318" y="2206"/>
                  </a:lnTo>
                  <a:lnTo>
                    <a:pt x="314" y="2208"/>
                  </a:lnTo>
                  <a:lnTo>
                    <a:pt x="310" y="2206"/>
                  </a:lnTo>
                  <a:lnTo>
                    <a:pt x="302" y="2192"/>
                  </a:lnTo>
                  <a:lnTo>
                    <a:pt x="298" y="2186"/>
                  </a:lnTo>
                  <a:lnTo>
                    <a:pt x="296" y="2186"/>
                  </a:lnTo>
                  <a:lnTo>
                    <a:pt x="292" y="2188"/>
                  </a:lnTo>
                  <a:lnTo>
                    <a:pt x="286" y="2190"/>
                  </a:lnTo>
                  <a:lnTo>
                    <a:pt x="282" y="2190"/>
                  </a:lnTo>
                  <a:lnTo>
                    <a:pt x="280" y="2190"/>
                  </a:lnTo>
                  <a:lnTo>
                    <a:pt x="278" y="2194"/>
                  </a:lnTo>
                  <a:lnTo>
                    <a:pt x="278" y="2198"/>
                  </a:lnTo>
                  <a:lnTo>
                    <a:pt x="276" y="2200"/>
                  </a:lnTo>
                  <a:lnTo>
                    <a:pt x="270" y="2200"/>
                  </a:lnTo>
                  <a:lnTo>
                    <a:pt x="264" y="2198"/>
                  </a:lnTo>
                  <a:lnTo>
                    <a:pt x="260" y="2196"/>
                  </a:lnTo>
                  <a:lnTo>
                    <a:pt x="258" y="2198"/>
                  </a:lnTo>
                  <a:lnTo>
                    <a:pt x="250" y="2200"/>
                  </a:lnTo>
                  <a:lnTo>
                    <a:pt x="240" y="2202"/>
                  </a:lnTo>
                  <a:lnTo>
                    <a:pt x="234" y="2206"/>
                  </a:lnTo>
                  <a:lnTo>
                    <a:pt x="230" y="2212"/>
                  </a:lnTo>
                  <a:lnTo>
                    <a:pt x="230" y="2216"/>
                  </a:lnTo>
                  <a:lnTo>
                    <a:pt x="232" y="2218"/>
                  </a:lnTo>
                  <a:lnTo>
                    <a:pt x="236" y="2218"/>
                  </a:lnTo>
                  <a:lnTo>
                    <a:pt x="240" y="2218"/>
                  </a:lnTo>
                  <a:lnTo>
                    <a:pt x="244" y="2218"/>
                  </a:lnTo>
                  <a:lnTo>
                    <a:pt x="246" y="2220"/>
                  </a:lnTo>
                  <a:lnTo>
                    <a:pt x="242" y="2220"/>
                  </a:lnTo>
                  <a:lnTo>
                    <a:pt x="238" y="2222"/>
                  </a:lnTo>
                  <a:lnTo>
                    <a:pt x="238" y="2224"/>
                  </a:lnTo>
                  <a:lnTo>
                    <a:pt x="236" y="2226"/>
                  </a:lnTo>
                  <a:lnTo>
                    <a:pt x="238" y="2228"/>
                  </a:lnTo>
                  <a:lnTo>
                    <a:pt x="242" y="2228"/>
                  </a:lnTo>
                  <a:lnTo>
                    <a:pt x="246" y="2228"/>
                  </a:lnTo>
                  <a:lnTo>
                    <a:pt x="250" y="2230"/>
                  </a:lnTo>
                  <a:lnTo>
                    <a:pt x="246" y="2232"/>
                  </a:lnTo>
                  <a:lnTo>
                    <a:pt x="240" y="2234"/>
                  </a:lnTo>
                  <a:lnTo>
                    <a:pt x="234" y="2234"/>
                  </a:lnTo>
                  <a:lnTo>
                    <a:pt x="234" y="2236"/>
                  </a:lnTo>
                  <a:lnTo>
                    <a:pt x="236" y="2238"/>
                  </a:lnTo>
                  <a:lnTo>
                    <a:pt x="242" y="2244"/>
                  </a:lnTo>
                  <a:lnTo>
                    <a:pt x="244" y="2248"/>
                  </a:lnTo>
                  <a:lnTo>
                    <a:pt x="248" y="2250"/>
                  </a:lnTo>
                  <a:lnTo>
                    <a:pt x="252" y="2250"/>
                  </a:lnTo>
                  <a:lnTo>
                    <a:pt x="258" y="2248"/>
                  </a:lnTo>
                  <a:lnTo>
                    <a:pt x="264" y="2248"/>
                  </a:lnTo>
                  <a:lnTo>
                    <a:pt x="280" y="2254"/>
                  </a:lnTo>
                  <a:lnTo>
                    <a:pt x="286" y="2258"/>
                  </a:lnTo>
                  <a:lnTo>
                    <a:pt x="292" y="2260"/>
                  </a:lnTo>
                  <a:lnTo>
                    <a:pt x="296" y="2262"/>
                  </a:lnTo>
                  <a:lnTo>
                    <a:pt x="302" y="2262"/>
                  </a:lnTo>
                  <a:lnTo>
                    <a:pt x="306" y="2262"/>
                  </a:lnTo>
                  <a:lnTo>
                    <a:pt x="306" y="2266"/>
                  </a:lnTo>
                  <a:lnTo>
                    <a:pt x="306" y="2268"/>
                  </a:lnTo>
                  <a:lnTo>
                    <a:pt x="314" y="2268"/>
                  </a:lnTo>
                  <a:lnTo>
                    <a:pt x="318" y="2268"/>
                  </a:lnTo>
                  <a:lnTo>
                    <a:pt x="322" y="2268"/>
                  </a:lnTo>
                  <a:lnTo>
                    <a:pt x="324" y="2270"/>
                  </a:lnTo>
                  <a:lnTo>
                    <a:pt x="322" y="2272"/>
                  </a:lnTo>
                  <a:lnTo>
                    <a:pt x="320" y="2276"/>
                  </a:lnTo>
                  <a:lnTo>
                    <a:pt x="320" y="2280"/>
                  </a:lnTo>
                  <a:lnTo>
                    <a:pt x="322" y="2282"/>
                  </a:lnTo>
                  <a:lnTo>
                    <a:pt x="330" y="2282"/>
                  </a:lnTo>
                  <a:lnTo>
                    <a:pt x="334" y="2282"/>
                  </a:lnTo>
                  <a:lnTo>
                    <a:pt x="334" y="2286"/>
                  </a:lnTo>
                  <a:lnTo>
                    <a:pt x="332" y="2290"/>
                  </a:lnTo>
                  <a:lnTo>
                    <a:pt x="334" y="2290"/>
                  </a:lnTo>
                  <a:lnTo>
                    <a:pt x="336" y="2292"/>
                  </a:lnTo>
                  <a:lnTo>
                    <a:pt x="340" y="2292"/>
                  </a:lnTo>
                  <a:lnTo>
                    <a:pt x="342" y="2294"/>
                  </a:lnTo>
                  <a:lnTo>
                    <a:pt x="342" y="2298"/>
                  </a:lnTo>
                  <a:lnTo>
                    <a:pt x="338" y="2300"/>
                  </a:lnTo>
                  <a:lnTo>
                    <a:pt x="336" y="2302"/>
                  </a:lnTo>
                  <a:lnTo>
                    <a:pt x="336" y="2306"/>
                  </a:lnTo>
                  <a:lnTo>
                    <a:pt x="340" y="2314"/>
                  </a:lnTo>
                  <a:lnTo>
                    <a:pt x="348" y="2324"/>
                  </a:lnTo>
                  <a:lnTo>
                    <a:pt x="358" y="2332"/>
                  </a:lnTo>
                  <a:lnTo>
                    <a:pt x="368" y="2336"/>
                  </a:lnTo>
                  <a:lnTo>
                    <a:pt x="374" y="2338"/>
                  </a:lnTo>
                  <a:lnTo>
                    <a:pt x="376" y="2338"/>
                  </a:lnTo>
                  <a:lnTo>
                    <a:pt x="374" y="2342"/>
                  </a:lnTo>
                  <a:lnTo>
                    <a:pt x="374" y="2346"/>
                  </a:lnTo>
                  <a:lnTo>
                    <a:pt x="376" y="2348"/>
                  </a:lnTo>
                  <a:lnTo>
                    <a:pt x="378" y="2352"/>
                  </a:lnTo>
                  <a:lnTo>
                    <a:pt x="378" y="2360"/>
                  </a:lnTo>
                  <a:lnTo>
                    <a:pt x="376" y="2364"/>
                  </a:lnTo>
                  <a:lnTo>
                    <a:pt x="374" y="2366"/>
                  </a:lnTo>
                  <a:lnTo>
                    <a:pt x="370" y="2368"/>
                  </a:lnTo>
                  <a:lnTo>
                    <a:pt x="370" y="2370"/>
                  </a:lnTo>
                  <a:lnTo>
                    <a:pt x="378" y="2376"/>
                  </a:lnTo>
                  <a:lnTo>
                    <a:pt x="388" y="2382"/>
                  </a:lnTo>
                  <a:lnTo>
                    <a:pt x="392" y="2388"/>
                  </a:lnTo>
                  <a:lnTo>
                    <a:pt x="394" y="2396"/>
                  </a:lnTo>
                  <a:lnTo>
                    <a:pt x="394" y="2402"/>
                  </a:lnTo>
                  <a:lnTo>
                    <a:pt x="394" y="2404"/>
                  </a:lnTo>
                  <a:lnTo>
                    <a:pt x="392" y="2398"/>
                  </a:lnTo>
                  <a:lnTo>
                    <a:pt x="388" y="2388"/>
                  </a:lnTo>
                  <a:lnTo>
                    <a:pt x="384" y="2384"/>
                  </a:lnTo>
                  <a:lnTo>
                    <a:pt x="380" y="2382"/>
                  </a:lnTo>
                  <a:lnTo>
                    <a:pt x="378" y="2390"/>
                  </a:lnTo>
                  <a:lnTo>
                    <a:pt x="372" y="2410"/>
                  </a:lnTo>
                  <a:lnTo>
                    <a:pt x="370" y="2426"/>
                  </a:lnTo>
                  <a:lnTo>
                    <a:pt x="372" y="2428"/>
                  </a:lnTo>
                  <a:lnTo>
                    <a:pt x="374" y="2426"/>
                  </a:lnTo>
                  <a:lnTo>
                    <a:pt x="376" y="2426"/>
                  </a:lnTo>
                  <a:lnTo>
                    <a:pt x="378" y="2426"/>
                  </a:lnTo>
                  <a:lnTo>
                    <a:pt x="378" y="2430"/>
                  </a:lnTo>
                  <a:lnTo>
                    <a:pt x="376" y="2432"/>
                  </a:lnTo>
                  <a:lnTo>
                    <a:pt x="374" y="2432"/>
                  </a:lnTo>
                  <a:lnTo>
                    <a:pt x="372" y="2436"/>
                  </a:lnTo>
                  <a:lnTo>
                    <a:pt x="370" y="2460"/>
                  </a:lnTo>
                  <a:lnTo>
                    <a:pt x="366" y="2480"/>
                  </a:lnTo>
                  <a:lnTo>
                    <a:pt x="362" y="2492"/>
                  </a:lnTo>
                  <a:lnTo>
                    <a:pt x="358" y="2500"/>
                  </a:lnTo>
                  <a:lnTo>
                    <a:pt x="352" y="2502"/>
                  </a:lnTo>
                  <a:lnTo>
                    <a:pt x="342" y="2506"/>
                  </a:lnTo>
                  <a:lnTo>
                    <a:pt x="334" y="2506"/>
                  </a:lnTo>
                  <a:lnTo>
                    <a:pt x="326" y="2504"/>
                  </a:lnTo>
                  <a:lnTo>
                    <a:pt x="314" y="2500"/>
                  </a:lnTo>
                  <a:lnTo>
                    <a:pt x="308" y="2500"/>
                  </a:lnTo>
                  <a:lnTo>
                    <a:pt x="300" y="2502"/>
                  </a:lnTo>
                  <a:lnTo>
                    <a:pt x="286" y="2498"/>
                  </a:lnTo>
                  <a:lnTo>
                    <a:pt x="278" y="2496"/>
                  </a:lnTo>
                  <a:lnTo>
                    <a:pt x="270" y="2496"/>
                  </a:lnTo>
                  <a:lnTo>
                    <a:pt x="252" y="2498"/>
                  </a:lnTo>
                  <a:lnTo>
                    <a:pt x="232" y="2498"/>
                  </a:lnTo>
                  <a:lnTo>
                    <a:pt x="220" y="2498"/>
                  </a:lnTo>
                  <a:lnTo>
                    <a:pt x="206" y="2494"/>
                  </a:lnTo>
                  <a:lnTo>
                    <a:pt x="192" y="2490"/>
                  </a:lnTo>
                  <a:lnTo>
                    <a:pt x="182" y="2490"/>
                  </a:lnTo>
                  <a:lnTo>
                    <a:pt x="172" y="2492"/>
                  </a:lnTo>
                  <a:lnTo>
                    <a:pt x="154" y="2492"/>
                  </a:lnTo>
                  <a:lnTo>
                    <a:pt x="142" y="2492"/>
                  </a:lnTo>
                  <a:lnTo>
                    <a:pt x="134" y="2490"/>
                  </a:lnTo>
                  <a:lnTo>
                    <a:pt x="120" y="2486"/>
                  </a:lnTo>
                  <a:lnTo>
                    <a:pt x="110" y="2482"/>
                  </a:lnTo>
                  <a:lnTo>
                    <a:pt x="104" y="2484"/>
                  </a:lnTo>
                  <a:lnTo>
                    <a:pt x="98" y="2486"/>
                  </a:lnTo>
                  <a:lnTo>
                    <a:pt x="92" y="2490"/>
                  </a:lnTo>
                  <a:lnTo>
                    <a:pt x="88" y="2492"/>
                  </a:lnTo>
                  <a:lnTo>
                    <a:pt x="86" y="2500"/>
                  </a:lnTo>
                  <a:lnTo>
                    <a:pt x="86" y="2504"/>
                  </a:lnTo>
                  <a:lnTo>
                    <a:pt x="82" y="2506"/>
                  </a:lnTo>
                  <a:lnTo>
                    <a:pt x="78" y="2506"/>
                  </a:lnTo>
                  <a:lnTo>
                    <a:pt x="72" y="2506"/>
                  </a:lnTo>
                  <a:lnTo>
                    <a:pt x="66" y="2508"/>
                  </a:lnTo>
                  <a:lnTo>
                    <a:pt x="54" y="2516"/>
                  </a:lnTo>
                  <a:lnTo>
                    <a:pt x="50" y="2520"/>
                  </a:lnTo>
                  <a:lnTo>
                    <a:pt x="48" y="2524"/>
                  </a:lnTo>
                  <a:lnTo>
                    <a:pt x="48" y="2528"/>
                  </a:lnTo>
                  <a:lnTo>
                    <a:pt x="50" y="2530"/>
                  </a:lnTo>
                  <a:lnTo>
                    <a:pt x="54" y="2534"/>
                  </a:lnTo>
                  <a:lnTo>
                    <a:pt x="56" y="2540"/>
                  </a:lnTo>
                  <a:lnTo>
                    <a:pt x="58" y="2546"/>
                  </a:lnTo>
                  <a:lnTo>
                    <a:pt x="60" y="2552"/>
                  </a:lnTo>
                  <a:lnTo>
                    <a:pt x="64" y="2560"/>
                  </a:lnTo>
                  <a:lnTo>
                    <a:pt x="64" y="2570"/>
                  </a:lnTo>
                  <a:lnTo>
                    <a:pt x="64" y="2578"/>
                  </a:lnTo>
                  <a:lnTo>
                    <a:pt x="66" y="2588"/>
                  </a:lnTo>
                  <a:lnTo>
                    <a:pt x="64" y="2594"/>
                  </a:lnTo>
                  <a:lnTo>
                    <a:pt x="66" y="2596"/>
                  </a:lnTo>
                  <a:lnTo>
                    <a:pt x="68" y="2600"/>
                  </a:lnTo>
                  <a:lnTo>
                    <a:pt x="66" y="2602"/>
                  </a:lnTo>
                  <a:lnTo>
                    <a:pt x="66" y="2606"/>
                  </a:lnTo>
                  <a:lnTo>
                    <a:pt x="66" y="2612"/>
                  </a:lnTo>
                  <a:lnTo>
                    <a:pt x="74" y="2628"/>
                  </a:lnTo>
                  <a:lnTo>
                    <a:pt x="74" y="2632"/>
                  </a:lnTo>
                  <a:lnTo>
                    <a:pt x="74" y="2640"/>
                  </a:lnTo>
                  <a:lnTo>
                    <a:pt x="70" y="2654"/>
                  </a:lnTo>
                  <a:lnTo>
                    <a:pt x="66" y="2670"/>
                  </a:lnTo>
                  <a:lnTo>
                    <a:pt x="64" y="2680"/>
                  </a:lnTo>
                  <a:lnTo>
                    <a:pt x="66" y="2684"/>
                  </a:lnTo>
                  <a:lnTo>
                    <a:pt x="64" y="2688"/>
                  </a:lnTo>
                  <a:lnTo>
                    <a:pt x="60" y="2694"/>
                  </a:lnTo>
                  <a:lnTo>
                    <a:pt x="56" y="2708"/>
                  </a:lnTo>
                  <a:lnTo>
                    <a:pt x="54" y="2716"/>
                  </a:lnTo>
                  <a:lnTo>
                    <a:pt x="50" y="2720"/>
                  </a:lnTo>
                  <a:lnTo>
                    <a:pt x="46" y="2724"/>
                  </a:lnTo>
                  <a:lnTo>
                    <a:pt x="44" y="2726"/>
                  </a:lnTo>
                  <a:lnTo>
                    <a:pt x="44" y="2730"/>
                  </a:lnTo>
                  <a:lnTo>
                    <a:pt x="44" y="2734"/>
                  </a:lnTo>
                  <a:lnTo>
                    <a:pt x="44" y="2740"/>
                  </a:lnTo>
                  <a:lnTo>
                    <a:pt x="40" y="2750"/>
                  </a:lnTo>
                  <a:lnTo>
                    <a:pt x="38" y="2756"/>
                  </a:lnTo>
                  <a:lnTo>
                    <a:pt x="38" y="2760"/>
                  </a:lnTo>
                  <a:lnTo>
                    <a:pt x="40" y="2762"/>
                  </a:lnTo>
                  <a:lnTo>
                    <a:pt x="44" y="2764"/>
                  </a:lnTo>
                  <a:lnTo>
                    <a:pt x="52" y="2764"/>
                  </a:lnTo>
                  <a:lnTo>
                    <a:pt x="50" y="2766"/>
                  </a:lnTo>
                  <a:lnTo>
                    <a:pt x="50" y="2770"/>
                  </a:lnTo>
                  <a:lnTo>
                    <a:pt x="50" y="2772"/>
                  </a:lnTo>
                  <a:lnTo>
                    <a:pt x="50" y="2776"/>
                  </a:lnTo>
                  <a:lnTo>
                    <a:pt x="50" y="2778"/>
                  </a:lnTo>
                  <a:lnTo>
                    <a:pt x="52" y="2778"/>
                  </a:lnTo>
                  <a:lnTo>
                    <a:pt x="58" y="2776"/>
                  </a:lnTo>
                  <a:lnTo>
                    <a:pt x="64" y="2778"/>
                  </a:lnTo>
                  <a:lnTo>
                    <a:pt x="66" y="2780"/>
                  </a:lnTo>
                  <a:lnTo>
                    <a:pt x="66" y="2782"/>
                  </a:lnTo>
                  <a:lnTo>
                    <a:pt x="68" y="2788"/>
                  </a:lnTo>
                  <a:lnTo>
                    <a:pt x="66" y="2794"/>
                  </a:lnTo>
                  <a:lnTo>
                    <a:pt x="64" y="2804"/>
                  </a:lnTo>
                  <a:lnTo>
                    <a:pt x="66" y="2810"/>
                  </a:lnTo>
                  <a:lnTo>
                    <a:pt x="66" y="2820"/>
                  </a:lnTo>
                  <a:lnTo>
                    <a:pt x="62" y="2842"/>
                  </a:lnTo>
                  <a:lnTo>
                    <a:pt x="60" y="2856"/>
                  </a:lnTo>
                  <a:lnTo>
                    <a:pt x="62" y="2856"/>
                  </a:lnTo>
                  <a:lnTo>
                    <a:pt x="64" y="2856"/>
                  </a:lnTo>
                  <a:lnTo>
                    <a:pt x="68" y="2852"/>
                  </a:lnTo>
                  <a:lnTo>
                    <a:pt x="72" y="2850"/>
                  </a:lnTo>
                  <a:lnTo>
                    <a:pt x="80" y="2850"/>
                  </a:lnTo>
                  <a:lnTo>
                    <a:pt x="92" y="2854"/>
                  </a:lnTo>
                  <a:lnTo>
                    <a:pt x="104" y="2858"/>
                  </a:lnTo>
                  <a:lnTo>
                    <a:pt x="110" y="2856"/>
                  </a:lnTo>
                  <a:lnTo>
                    <a:pt x="114" y="2852"/>
                  </a:lnTo>
                  <a:lnTo>
                    <a:pt x="124" y="2846"/>
                  </a:lnTo>
                  <a:lnTo>
                    <a:pt x="130" y="2844"/>
                  </a:lnTo>
                  <a:lnTo>
                    <a:pt x="136" y="2844"/>
                  </a:lnTo>
                  <a:lnTo>
                    <a:pt x="142" y="2846"/>
                  </a:lnTo>
                  <a:lnTo>
                    <a:pt x="148" y="2850"/>
                  </a:lnTo>
                  <a:lnTo>
                    <a:pt x="158" y="2858"/>
                  </a:lnTo>
                  <a:lnTo>
                    <a:pt x="160" y="2862"/>
                  </a:lnTo>
                  <a:lnTo>
                    <a:pt x="162" y="2866"/>
                  </a:lnTo>
                  <a:lnTo>
                    <a:pt x="162" y="2874"/>
                  </a:lnTo>
                  <a:lnTo>
                    <a:pt x="166" y="2882"/>
                  </a:lnTo>
                  <a:lnTo>
                    <a:pt x="174" y="2892"/>
                  </a:lnTo>
                  <a:lnTo>
                    <a:pt x="182" y="2902"/>
                  </a:lnTo>
                  <a:lnTo>
                    <a:pt x="190" y="2908"/>
                  </a:lnTo>
                  <a:lnTo>
                    <a:pt x="196" y="2910"/>
                  </a:lnTo>
                  <a:lnTo>
                    <a:pt x="198" y="2910"/>
                  </a:lnTo>
                  <a:lnTo>
                    <a:pt x="202" y="2906"/>
                  </a:lnTo>
                  <a:lnTo>
                    <a:pt x="206" y="2902"/>
                  </a:lnTo>
                  <a:lnTo>
                    <a:pt x="208" y="2898"/>
                  </a:lnTo>
                  <a:lnTo>
                    <a:pt x="212" y="2892"/>
                  </a:lnTo>
                  <a:lnTo>
                    <a:pt x="214" y="2888"/>
                  </a:lnTo>
                  <a:lnTo>
                    <a:pt x="218" y="2886"/>
                  </a:lnTo>
                  <a:lnTo>
                    <a:pt x="228" y="2884"/>
                  </a:lnTo>
                  <a:lnTo>
                    <a:pt x="236" y="2884"/>
                  </a:lnTo>
                  <a:lnTo>
                    <a:pt x="238" y="2882"/>
                  </a:lnTo>
                  <a:lnTo>
                    <a:pt x="240" y="2880"/>
                  </a:lnTo>
                  <a:lnTo>
                    <a:pt x="246" y="2874"/>
                  </a:lnTo>
                  <a:lnTo>
                    <a:pt x="254" y="2868"/>
                  </a:lnTo>
                  <a:lnTo>
                    <a:pt x="264" y="2868"/>
                  </a:lnTo>
                  <a:lnTo>
                    <a:pt x="270" y="2868"/>
                  </a:lnTo>
                  <a:lnTo>
                    <a:pt x="276" y="2870"/>
                  </a:lnTo>
                  <a:lnTo>
                    <a:pt x="284" y="2872"/>
                  </a:lnTo>
                  <a:lnTo>
                    <a:pt x="292" y="2874"/>
                  </a:lnTo>
                  <a:lnTo>
                    <a:pt x="310" y="2870"/>
                  </a:lnTo>
                  <a:lnTo>
                    <a:pt x="322" y="2868"/>
                  </a:lnTo>
                  <a:lnTo>
                    <a:pt x="328" y="2866"/>
                  </a:lnTo>
                  <a:lnTo>
                    <a:pt x="332" y="2868"/>
                  </a:lnTo>
                  <a:lnTo>
                    <a:pt x="336" y="2870"/>
                  </a:lnTo>
                  <a:lnTo>
                    <a:pt x="340" y="2866"/>
                  </a:lnTo>
                  <a:lnTo>
                    <a:pt x="346" y="2852"/>
                  </a:lnTo>
                  <a:lnTo>
                    <a:pt x="350" y="2844"/>
                  </a:lnTo>
                  <a:lnTo>
                    <a:pt x="356" y="2836"/>
                  </a:lnTo>
                  <a:lnTo>
                    <a:pt x="364" y="2830"/>
                  </a:lnTo>
                  <a:lnTo>
                    <a:pt x="374" y="2828"/>
                  </a:lnTo>
                  <a:lnTo>
                    <a:pt x="390" y="2826"/>
                  </a:lnTo>
                  <a:lnTo>
                    <a:pt x="392" y="2824"/>
                  </a:lnTo>
                  <a:lnTo>
                    <a:pt x="390" y="2818"/>
                  </a:lnTo>
                  <a:lnTo>
                    <a:pt x="392" y="2808"/>
                  </a:lnTo>
                  <a:lnTo>
                    <a:pt x="396" y="2798"/>
                  </a:lnTo>
                  <a:lnTo>
                    <a:pt x="402" y="2788"/>
                  </a:lnTo>
                  <a:lnTo>
                    <a:pt x="410" y="2780"/>
                  </a:lnTo>
                  <a:lnTo>
                    <a:pt x="424" y="2768"/>
                  </a:lnTo>
                  <a:lnTo>
                    <a:pt x="428" y="2764"/>
                  </a:lnTo>
                  <a:lnTo>
                    <a:pt x="430" y="2760"/>
                  </a:lnTo>
                  <a:lnTo>
                    <a:pt x="428" y="2756"/>
                  </a:lnTo>
                  <a:lnTo>
                    <a:pt x="422" y="2752"/>
                  </a:lnTo>
                  <a:lnTo>
                    <a:pt x="416" y="2746"/>
                  </a:lnTo>
                  <a:lnTo>
                    <a:pt x="412" y="2740"/>
                  </a:lnTo>
                  <a:lnTo>
                    <a:pt x="410" y="2734"/>
                  </a:lnTo>
                  <a:lnTo>
                    <a:pt x="410" y="2724"/>
                  </a:lnTo>
                  <a:lnTo>
                    <a:pt x="412" y="2714"/>
                  </a:lnTo>
                  <a:lnTo>
                    <a:pt x="418" y="2702"/>
                  </a:lnTo>
                  <a:lnTo>
                    <a:pt x="424" y="2690"/>
                  </a:lnTo>
                  <a:lnTo>
                    <a:pt x="438" y="2670"/>
                  </a:lnTo>
                  <a:lnTo>
                    <a:pt x="446" y="2664"/>
                  </a:lnTo>
                  <a:lnTo>
                    <a:pt x="450" y="2660"/>
                  </a:lnTo>
                  <a:lnTo>
                    <a:pt x="460" y="2656"/>
                  </a:lnTo>
                  <a:lnTo>
                    <a:pt x="460" y="2654"/>
                  </a:lnTo>
                  <a:lnTo>
                    <a:pt x="460" y="2652"/>
                  </a:lnTo>
                  <a:lnTo>
                    <a:pt x="454" y="2648"/>
                  </a:lnTo>
                  <a:lnTo>
                    <a:pt x="454" y="2646"/>
                  </a:lnTo>
                  <a:lnTo>
                    <a:pt x="454" y="2642"/>
                  </a:lnTo>
                  <a:lnTo>
                    <a:pt x="458" y="2638"/>
                  </a:lnTo>
                  <a:lnTo>
                    <a:pt x="466" y="2634"/>
                  </a:lnTo>
                  <a:lnTo>
                    <a:pt x="484" y="2628"/>
                  </a:lnTo>
                  <a:lnTo>
                    <a:pt x="502" y="2624"/>
                  </a:lnTo>
                  <a:lnTo>
                    <a:pt x="508" y="2620"/>
                  </a:lnTo>
                  <a:lnTo>
                    <a:pt x="510" y="2616"/>
                  </a:lnTo>
                  <a:lnTo>
                    <a:pt x="514" y="2612"/>
                  </a:lnTo>
                  <a:lnTo>
                    <a:pt x="520" y="2608"/>
                  </a:lnTo>
                  <a:lnTo>
                    <a:pt x="536" y="2600"/>
                  </a:lnTo>
                  <a:lnTo>
                    <a:pt x="544" y="2596"/>
                  </a:lnTo>
                  <a:lnTo>
                    <a:pt x="550" y="2590"/>
                  </a:lnTo>
                  <a:lnTo>
                    <a:pt x="552" y="2584"/>
                  </a:lnTo>
                  <a:lnTo>
                    <a:pt x="552" y="2580"/>
                  </a:lnTo>
                  <a:lnTo>
                    <a:pt x="550" y="2576"/>
                  </a:lnTo>
                  <a:lnTo>
                    <a:pt x="550" y="2572"/>
                  </a:lnTo>
                  <a:lnTo>
                    <a:pt x="550" y="2570"/>
                  </a:lnTo>
                  <a:lnTo>
                    <a:pt x="554" y="2566"/>
                  </a:lnTo>
                  <a:lnTo>
                    <a:pt x="556" y="2566"/>
                  </a:lnTo>
                  <a:lnTo>
                    <a:pt x="556" y="2562"/>
                  </a:lnTo>
                  <a:lnTo>
                    <a:pt x="554" y="2560"/>
                  </a:lnTo>
                  <a:lnTo>
                    <a:pt x="548" y="2554"/>
                  </a:lnTo>
                  <a:lnTo>
                    <a:pt x="548" y="2542"/>
                  </a:lnTo>
                  <a:lnTo>
                    <a:pt x="548" y="2536"/>
                  </a:lnTo>
                  <a:lnTo>
                    <a:pt x="548" y="2532"/>
                  </a:lnTo>
                  <a:lnTo>
                    <a:pt x="548" y="2524"/>
                  </a:lnTo>
                  <a:lnTo>
                    <a:pt x="548" y="2518"/>
                  </a:lnTo>
                  <a:lnTo>
                    <a:pt x="550" y="2514"/>
                  </a:lnTo>
                  <a:lnTo>
                    <a:pt x="556" y="2510"/>
                  </a:lnTo>
                  <a:lnTo>
                    <a:pt x="564" y="2508"/>
                  </a:lnTo>
                  <a:lnTo>
                    <a:pt x="572" y="2502"/>
                  </a:lnTo>
                  <a:lnTo>
                    <a:pt x="584" y="2494"/>
                  </a:lnTo>
                  <a:lnTo>
                    <a:pt x="586" y="2494"/>
                  </a:lnTo>
                  <a:lnTo>
                    <a:pt x="588" y="2494"/>
                  </a:lnTo>
                  <a:lnTo>
                    <a:pt x="590" y="2498"/>
                  </a:lnTo>
                  <a:lnTo>
                    <a:pt x="592" y="2500"/>
                  </a:lnTo>
                  <a:lnTo>
                    <a:pt x="598" y="2502"/>
                  </a:lnTo>
                  <a:lnTo>
                    <a:pt x="604" y="2502"/>
                  </a:lnTo>
                  <a:lnTo>
                    <a:pt x="608" y="2504"/>
                  </a:lnTo>
                  <a:lnTo>
                    <a:pt x="610" y="2506"/>
                  </a:lnTo>
                  <a:lnTo>
                    <a:pt x="616" y="2506"/>
                  </a:lnTo>
                  <a:lnTo>
                    <a:pt x="626" y="2504"/>
                  </a:lnTo>
                  <a:lnTo>
                    <a:pt x="630" y="2504"/>
                  </a:lnTo>
                  <a:lnTo>
                    <a:pt x="634" y="2506"/>
                  </a:lnTo>
                  <a:lnTo>
                    <a:pt x="640" y="2512"/>
                  </a:lnTo>
                  <a:lnTo>
                    <a:pt x="644" y="2516"/>
                  </a:lnTo>
                  <a:lnTo>
                    <a:pt x="646" y="2516"/>
                  </a:lnTo>
                  <a:lnTo>
                    <a:pt x="650" y="2514"/>
                  </a:lnTo>
                  <a:lnTo>
                    <a:pt x="654" y="2516"/>
                  </a:lnTo>
                  <a:lnTo>
                    <a:pt x="656" y="2518"/>
                  </a:lnTo>
                  <a:lnTo>
                    <a:pt x="660" y="2520"/>
                  </a:lnTo>
                  <a:lnTo>
                    <a:pt x="664" y="2520"/>
                  </a:lnTo>
                  <a:lnTo>
                    <a:pt x="678" y="2518"/>
                  </a:lnTo>
                  <a:lnTo>
                    <a:pt x="690" y="2512"/>
                  </a:lnTo>
                  <a:lnTo>
                    <a:pt x="692" y="2508"/>
                  </a:lnTo>
                  <a:lnTo>
                    <a:pt x="694" y="2506"/>
                  </a:lnTo>
                  <a:lnTo>
                    <a:pt x="694" y="2502"/>
                  </a:lnTo>
                  <a:lnTo>
                    <a:pt x="696" y="2500"/>
                  </a:lnTo>
                  <a:lnTo>
                    <a:pt x="704" y="2494"/>
                  </a:lnTo>
                  <a:lnTo>
                    <a:pt x="726" y="2482"/>
                  </a:lnTo>
                  <a:lnTo>
                    <a:pt x="738" y="2476"/>
                  </a:lnTo>
                  <a:lnTo>
                    <a:pt x="748" y="2472"/>
                  </a:lnTo>
                  <a:lnTo>
                    <a:pt x="754" y="2466"/>
                  </a:lnTo>
                  <a:lnTo>
                    <a:pt x="758" y="2462"/>
                  </a:lnTo>
                  <a:lnTo>
                    <a:pt x="762" y="2452"/>
                  </a:lnTo>
                  <a:lnTo>
                    <a:pt x="766" y="2448"/>
                  </a:lnTo>
                  <a:lnTo>
                    <a:pt x="774" y="2444"/>
                  </a:lnTo>
                  <a:lnTo>
                    <a:pt x="780" y="2444"/>
                  </a:lnTo>
                  <a:lnTo>
                    <a:pt x="786" y="2444"/>
                  </a:lnTo>
                  <a:lnTo>
                    <a:pt x="792" y="2448"/>
                  </a:lnTo>
                  <a:lnTo>
                    <a:pt x="798" y="2454"/>
                  </a:lnTo>
                  <a:lnTo>
                    <a:pt x="808" y="2462"/>
                  </a:lnTo>
                  <a:lnTo>
                    <a:pt x="814" y="2466"/>
                  </a:lnTo>
                  <a:lnTo>
                    <a:pt x="820" y="2466"/>
                  </a:lnTo>
                  <a:lnTo>
                    <a:pt x="826" y="2466"/>
                  </a:lnTo>
                  <a:lnTo>
                    <a:pt x="830" y="2468"/>
                  </a:lnTo>
                  <a:lnTo>
                    <a:pt x="832" y="2474"/>
                  </a:lnTo>
                  <a:lnTo>
                    <a:pt x="834" y="2480"/>
                  </a:lnTo>
                  <a:lnTo>
                    <a:pt x="836" y="2494"/>
                  </a:lnTo>
                  <a:lnTo>
                    <a:pt x="838" y="2500"/>
                  </a:lnTo>
                  <a:lnTo>
                    <a:pt x="842" y="2504"/>
                  </a:lnTo>
                  <a:lnTo>
                    <a:pt x="844" y="2508"/>
                  </a:lnTo>
                  <a:lnTo>
                    <a:pt x="846" y="2512"/>
                  </a:lnTo>
                  <a:lnTo>
                    <a:pt x="846" y="2518"/>
                  </a:lnTo>
                  <a:lnTo>
                    <a:pt x="846" y="2522"/>
                  </a:lnTo>
                  <a:lnTo>
                    <a:pt x="846" y="2526"/>
                  </a:lnTo>
                  <a:lnTo>
                    <a:pt x="848" y="2530"/>
                  </a:lnTo>
                  <a:lnTo>
                    <a:pt x="854" y="2536"/>
                  </a:lnTo>
                  <a:lnTo>
                    <a:pt x="870" y="2546"/>
                  </a:lnTo>
                  <a:lnTo>
                    <a:pt x="872" y="2550"/>
                  </a:lnTo>
                  <a:lnTo>
                    <a:pt x="872" y="2556"/>
                  </a:lnTo>
                  <a:lnTo>
                    <a:pt x="872" y="2560"/>
                  </a:lnTo>
                  <a:lnTo>
                    <a:pt x="874" y="2562"/>
                  </a:lnTo>
                  <a:lnTo>
                    <a:pt x="882" y="2564"/>
                  </a:lnTo>
                  <a:lnTo>
                    <a:pt x="890" y="2566"/>
                  </a:lnTo>
                  <a:lnTo>
                    <a:pt x="894" y="2570"/>
                  </a:lnTo>
                  <a:lnTo>
                    <a:pt x="898" y="2576"/>
                  </a:lnTo>
                  <a:lnTo>
                    <a:pt x="902" y="2584"/>
                  </a:lnTo>
                  <a:lnTo>
                    <a:pt x="906" y="2586"/>
                  </a:lnTo>
                  <a:lnTo>
                    <a:pt x="910" y="2588"/>
                  </a:lnTo>
                  <a:lnTo>
                    <a:pt x="920" y="2598"/>
                  </a:lnTo>
                  <a:lnTo>
                    <a:pt x="932" y="2612"/>
                  </a:lnTo>
                  <a:lnTo>
                    <a:pt x="944" y="2620"/>
                  </a:lnTo>
                  <a:lnTo>
                    <a:pt x="956" y="2624"/>
                  </a:lnTo>
                  <a:lnTo>
                    <a:pt x="970" y="2624"/>
                  </a:lnTo>
                  <a:lnTo>
                    <a:pt x="974" y="2626"/>
                  </a:lnTo>
                  <a:lnTo>
                    <a:pt x="978" y="2628"/>
                  </a:lnTo>
                  <a:lnTo>
                    <a:pt x="982" y="2638"/>
                  </a:lnTo>
                  <a:lnTo>
                    <a:pt x="988" y="2646"/>
                  </a:lnTo>
                  <a:lnTo>
                    <a:pt x="990" y="2650"/>
                  </a:lnTo>
                  <a:lnTo>
                    <a:pt x="996" y="2650"/>
                  </a:lnTo>
                  <a:lnTo>
                    <a:pt x="1002" y="2650"/>
                  </a:lnTo>
                  <a:lnTo>
                    <a:pt x="1004" y="2650"/>
                  </a:lnTo>
                  <a:lnTo>
                    <a:pt x="1004" y="2656"/>
                  </a:lnTo>
                  <a:lnTo>
                    <a:pt x="1002" y="2658"/>
                  </a:lnTo>
                  <a:lnTo>
                    <a:pt x="1004" y="2658"/>
                  </a:lnTo>
                  <a:lnTo>
                    <a:pt x="1006" y="2660"/>
                  </a:lnTo>
                  <a:lnTo>
                    <a:pt x="1012" y="2658"/>
                  </a:lnTo>
                  <a:lnTo>
                    <a:pt x="1018" y="2658"/>
                  </a:lnTo>
                  <a:lnTo>
                    <a:pt x="1020" y="2660"/>
                  </a:lnTo>
                  <a:lnTo>
                    <a:pt x="1022" y="2662"/>
                  </a:lnTo>
                  <a:lnTo>
                    <a:pt x="1022" y="2666"/>
                  </a:lnTo>
                  <a:lnTo>
                    <a:pt x="1022" y="2674"/>
                  </a:lnTo>
                  <a:lnTo>
                    <a:pt x="1024" y="2680"/>
                  </a:lnTo>
                  <a:lnTo>
                    <a:pt x="1030" y="2684"/>
                  </a:lnTo>
                  <a:lnTo>
                    <a:pt x="1040" y="2690"/>
                  </a:lnTo>
                  <a:lnTo>
                    <a:pt x="1050" y="2694"/>
                  </a:lnTo>
                  <a:lnTo>
                    <a:pt x="1054" y="2698"/>
                  </a:lnTo>
                  <a:lnTo>
                    <a:pt x="1058" y="2702"/>
                  </a:lnTo>
                  <a:lnTo>
                    <a:pt x="1062" y="2710"/>
                  </a:lnTo>
                  <a:lnTo>
                    <a:pt x="1066" y="2720"/>
                  </a:lnTo>
                  <a:lnTo>
                    <a:pt x="1070" y="2740"/>
                  </a:lnTo>
                  <a:lnTo>
                    <a:pt x="1072" y="2752"/>
                  </a:lnTo>
                  <a:lnTo>
                    <a:pt x="1072" y="2758"/>
                  </a:lnTo>
                  <a:lnTo>
                    <a:pt x="1066" y="2762"/>
                  </a:lnTo>
                  <a:lnTo>
                    <a:pt x="1064" y="2768"/>
                  </a:lnTo>
                  <a:lnTo>
                    <a:pt x="1064" y="2772"/>
                  </a:lnTo>
                  <a:lnTo>
                    <a:pt x="1062" y="2776"/>
                  </a:lnTo>
                  <a:lnTo>
                    <a:pt x="1060" y="2784"/>
                  </a:lnTo>
                  <a:lnTo>
                    <a:pt x="1054" y="2790"/>
                  </a:lnTo>
                  <a:lnTo>
                    <a:pt x="1052" y="2796"/>
                  </a:lnTo>
                  <a:lnTo>
                    <a:pt x="1054" y="2802"/>
                  </a:lnTo>
                  <a:lnTo>
                    <a:pt x="1058" y="2806"/>
                  </a:lnTo>
                  <a:lnTo>
                    <a:pt x="1064" y="2808"/>
                  </a:lnTo>
                  <a:lnTo>
                    <a:pt x="1068" y="2808"/>
                  </a:lnTo>
                  <a:lnTo>
                    <a:pt x="1070" y="2806"/>
                  </a:lnTo>
                  <a:lnTo>
                    <a:pt x="1072" y="2804"/>
                  </a:lnTo>
                  <a:lnTo>
                    <a:pt x="1076" y="2794"/>
                  </a:lnTo>
                  <a:lnTo>
                    <a:pt x="1084" y="2784"/>
                  </a:lnTo>
                  <a:lnTo>
                    <a:pt x="1088" y="2780"/>
                  </a:lnTo>
                  <a:lnTo>
                    <a:pt x="1090" y="2776"/>
                  </a:lnTo>
                  <a:lnTo>
                    <a:pt x="1092" y="2768"/>
                  </a:lnTo>
                  <a:lnTo>
                    <a:pt x="1096" y="2760"/>
                  </a:lnTo>
                  <a:lnTo>
                    <a:pt x="1098" y="2756"/>
                  </a:lnTo>
                  <a:lnTo>
                    <a:pt x="1104" y="2752"/>
                  </a:lnTo>
                  <a:lnTo>
                    <a:pt x="1110" y="2748"/>
                  </a:lnTo>
                  <a:lnTo>
                    <a:pt x="1114" y="2742"/>
                  </a:lnTo>
                  <a:lnTo>
                    <a:pt x="1116" y="2738"/>
                  </a:lnTo>
                  <a:lnTo>
                    <a:pt x="1114" y="2732"/>
                  </a:lnTo>
                  <a:lnTo>
                    <a:pt x="1112" y="2726"/>
                  </a:lnTo>
                  <a:lnTo>
                    <a:pt x="1108" y="2722"/>
                  </a:lnTo>
                  <a:lnTo>
                    <a:pt x="1104" y="2718"/>
                  </a:lnTo>
                  <a:lnTo>
                    <a:pt x="1098" y="2716"/>
                  </a:lnTo>
                  <a:lnTo>
                    <a:pt x="1090" y="2712"/>
                  </a:lnTo>
                  <a:lnTo>
                    <a:pt x="1086" y="2708"/>
                  </a:lnTo>
                  <a:lnTo>
                    <a:pt x="1086" y="2704"/>
                  </a:lnTo>
                  <a:lnTo>
                    <a:pt x="1090" y="2698"/>
                  </a:lnTo>
                  <a:lnTo>
                    <a:pt x="1092" y="2692"/>
                  </a:lnTo>
                  <a:lnTo>
                    <a:pt x="1094" y="2684"/>
                  </a:lnTo>
                  <a:lnTo>
                    <a:pt x="1096" y="2676"/>
                  </a:lnTo>
                  <a:lnTo>
                    <a:pt x="1100" y="2672"/>
                  </a:lnTo>
                  <a:lnTo>
                    <a:pt x="1104" y="2670"/>
                  </a:lnTo>
                  <a:lnTo>
                    <a:pt x="1112" y="2666"/>
                  </a:lnTo>
                  <a:lnTo>
                    <a:pt x="1116" y="2668"/>
                  </a:lnTo>
                  <a:lnTo>
                    <a:pt x="1124" y="2670"/>
                  </a:lnTo>
                  <a:lnTo>
                    <a:pt x="1134" y="2672"/>
                  </a:lnTo>
                  <a:lnTo>
                    <a:pt x="1140" y="2674"/>
                  </a:lnTo>
                  <a:lnTo>
                    <a:pt x="1144" y="2678"/>
                  </a:lnTo>
                  <a:lnTo>
                    <a:pt x="1148" y="2688"/>
                  </a:lnTo>
                  <a:lnTo>
                    <a:pt x="1150" y="2696"/>
                  </a:lnTo>
                  <a:lnTo>
                    <a:pt x="1154" y="2700"/>
                  </a:lnTo>
                  <a:lnTo>
                    <a:pt x="1158" y="2702"/>
                  </a:lnTo>
                  <a:lnTo>
                    <a:pt x="1166" y="2702"/>
                  </a:lnTo>
                  <a:lnTo>
                    <a:pt x="1166" y="2700"/>
                  </a:lnTo>
                  <a:lnTo>
                    <a:pt x="1166" y="2696"/>
                  </a:lnTo>
                  <a:lnTo>
                    <a:pt x="1168" y="2688"/>
                  </a:lnTo>
                  <a:lnTo>
                    <a:pt x="1168" y="2684"/>
                  </a:lnTo>
                  <a:lnTo>
                    <a:pt x="1168" y="2678"/>
                  </a:lnTo>
                  <a:lnTo>
                    <a:pt x="1166" y="2674"/>
                  </a:lnTo>
                  <a:lnTo>
                    <a:pt x="1162" y="2670"/>
                  </a:lnTo>
                  <a:lnTo>
                    <a:pt x="1152" y="2662"/>
                  </a:lnTo>
                  <a:lnTo>
                    <a:pt x="1142" y="2654"/>
                  </a:lnTo>
                  <a:lnTo>
                    <a:pt x="1126" y="2646"/>
                  </a:lnTo>
                  <a:lnTo>
                    <a:pt x="1120" y="2642"/>
                  </a:lnTo>
                  <a:lnTo>
                    <a:pt x="1114" y="2636"/>
                  </a:lnTo>
                  <a:lnTo>
                    <a:pt x="1110" y="2632"/>
                  </a:lnTo>
                  <a:lnTo>
                    <a:pt x="1102" y="2628"/>
                  </a:lnTo>
                  <a:lnTo>
                    <a:pt x="1082" y="2620"/>
                  </a:lnTo>
                  <a:lnTo>
                    <a:pt x="1074" y="2616"/>
                  </a:lnTo>
                  <a:lnTo>
                    <a:pt x="1068" y="2610"/>
                  </a:lnTo>
                  <a:lnTo>
                    <a:pt x="1066" y="2606"/>
                  </a:lnTo>
                  <a:lnTo>
                    <a:pt x="1066" y="2602"/>
                  </a:lnTo>
                  <a:lnTo>
                    <a:pt x="1070" y="2600"/>
                  </a:lnTo>
                  <a:lnTo>
                    <a:pt x="1074" y="2594"/>
                  </a:lnTo>
                  <a:lnTo>
                    <a:pt x="1076" y="2592"/>
                  </a:lnTo>
                  <a:lnTo>
                    <a:pt x="1074" y="2590"/>
                  </a:lnTo>
                  <a:lnTo>
                    <a:pt x="1068" y="2588"/>
                  </a:lnTo>
                  <a:lnTo>
                    <a:pt x="1060" y="2586"/>
                  </a:lnTo>
                  <a:lnTo>
                    <a:pt x="1036" y="2584"/>
                  </a:lnTo>
                  <a:lnTo>
                    <a:pt x="1026" y="2580"/>
                  </a:lnTo>
                  <a:lnTo>
                    <a:pt x="1016" y="2576"/>
                  </a:lnTo>
                  <a:lnTo>
                    <a:pt x="1002" y="2560"/>
                  </a:lnTo>
                  <a:lnTo>
                    <a:pt x="990" y="2544"/>
                  </a:lnTo>
                  <a:lnTo>
                    <a:pt x="984" y="2530"/>
                  </a:lnTo>
                  <a:lnTo>
                    <a:pt x="978" y="2518"/>
                  </a:lnTo>
                  <a:lnTo>
                    <a:pt x="974" y="2498"/>
                  </a:lnTo>
                  <a:lnTo>
                    <a:pt x="970" y="2492"/>
                  </a:lnTo>
                  <a:lnTo>
                    <a:pt x="966" y="2490"/>
                  </a:lnTo>
                  <a:lnTo>
                    <a:pt x="958" y="2488"/>
                  </a:lnTo>
                  <a:lnTo>
                    <a:pt x="950" y="2484"/>
                  </a:lnTo>
                  <a:lnTo>
                    <a:pt x="944" y="2476"/>
                  </a:lnTo>
                  <a:lnTo>
                    <a:pt x="934" y="2468"/>
                  </a:lnTo>
                  <a:lnTo>
                    <a:pt x="928" y="2462"/>
                  </a:lnTo>
                  <a:lnTo>
                    <a:pt x="922" y="2456"/>
                  </a:lnTo>
                  <a:lnTo>
                    <a:pt x="920" y="2448"/>
                  </a:lnTo>
                  <a:lnTo>
                    <a:pt x="918" y="2442"/>
                  </a:lnTo>
                  <a:lnTo>
                    <a:pt x="916" y="2434"/>
                  </a:lnTo>
                  <a:lnTo>
                    <a:pt x="918" y="2428"/>
                  </a:lnTo>
                  <a:lnTo>
                    <a:pt x="920" y="2424"/>
                  </a:lnTo>
                  <a:lnTo>
                    <a:pt x="922" y="2422"/>
                  </a:lnTo>
                  <a:lnTo>
                    <a:pt x="926" y="2420"/>
                  </a:lnTo>
                  <a:lnTo>
                    <a:pt x="928" y="2418"/>
                  </a:lnTo>
                  <a:lnTo>
                    <a:pt x="926" y="2414"/>
                  </a:lnTo>
                  <a:lnTo>
                    <a:pt x="918" y="2400"/>
                  </a:lnTo>
                  <a:lnTo>
                    <a:pt x="914" y="2394"/>
                  </a:lnTo>
                  <a:lnTo>
                    <a:pt x="916" y="2388"/>
                  </a:lnTo>
                  <a:lnTo>
                    <a:pt x="920" y="2384"/>
                  </a:lnTo>
                  <a:lnTo>
                    <a:pt x="924" y="2386"/>
                  </a:lnTo>
                  <a:lnTo>
                    <a:pt x="926" y="2388"/>
                  </a:lnTo>
                  <a:lnTo>
                    <a:pt x="930" y="2388"/>
                  </a:lnTo>
                  <a:lnTo>
                    <a:pt x="934" y="2384"/>
                  </a:lnTo>
                  <a:lnTo>
                    <a:pt x="940" y="2378"/>
                  </a:lnTo>
                  <a:lnTo>
                    <a:pt x="950" y="2372"/>
                  </a:lnTo>
                  <a:lnTo>
                    <a:pt x="956" y="2370"/>
                  </a:lnTo>
                  <a:lnTo>
                    <a:pt x="958" y="2372"/>
                  </a:lnTo>
                  <a:lnTo>
                    <a:pt x="960" y="2374"/>
                  </a:lnTo>
                  <a:lnTo>
                    <a:pt x="966" y="2374"/>
                  </a:lnTo>
                  <a:lnTo>
                    <a:pt x="972" y="2372"/>
                  </a:lnTo>
                  <a:lnTo>
                    <a:pt x="974" y="2374"/>
                  </a:lnTo>
                  <a:lnTo>
                    <a:pt x="974" y="2378"/>
                  </a:lnTo>
                  <a:lnTo>
                    <a:pt x="974" y="2380"/>
                  </a:lnTo>
                  <a:lnTo>
                    <a:pt x="972" y="2382"/>
                  </a:lnTo>
                  <a:lnTo>
                    <a:pt x="970" y="2382"/>
                  </a:lnTo>
                  <a:lnTo>
                    <a:pt x="968" y="2384"/>
                  </a:lnTo>
                  <a:lnTo>
                    <a:pt x="968" y="2386"/>
                  </a:lnTo>
                  <a:lnTo>
                    <a:pt x="970" y="2398"/>
                  </a:lnTo>
                  <a:lnTo>
                    <a:pt x="976" y="2414"/>
                  </a:lnTo>
                  <a:lnTo>
                    <a:pt x="982" y="2426"/>
                  </a:lnTo>
                  <a:lnTo>
                    <a:pt x="986" y="2428"/>
                  </a:lnTo>
                  <a:lnTo>
                    <a:pt x="988" y="2424"/>
                  </a:lnTo>
                  <a:lnTo>
                    <a:pt x="994" y="2402"/>
                  </a:lnTo>
                  <a:lnTo>
                    <a:pt x="996" y="2398"/>
                  </a:lnTo>
                  <a:lnTo>
                    <a:pt x="1000" y="2394"/>
                  </a:lnTo>
                  <a:lnTo>
                    <a:pt x="1004" y="2394"/>
                  </a:lnTo>
                  <a:lnTo>
                    <a:pt x="1008" y="2398"/>
                  </a:lnTo>
                  <a:lnTo>
                    <a:pt x="1016" y="2404"/>
                  </a:lnTo>
                  <a:lnTo>
                    <a:pt x="1020" y="2410"/>
                  </a:lnTo>
                  <a:lnTo>
                    <a:pt x="1022" y="2414"/>
                  </a:lnTo>
                  <a:lnTo>
                    <a:pt x="1022" y="2420"/>
                  </a:lnTo>
                  <a:lnTo>
                    <a:pt x="1024" y="2428"/>
                  </a:lnTo>
                  <a:lnTo>
                    <a:pt x="1026" y="2434"/>
                  </a:lnTo>
                  <a:lnTo>
                    <a:pt x="1030" y="2440"/>
                  </a:lnTo>
                  <a:lnTo>
                    <a:pt x="1034" y="2446"/>
                  </a:lnTo>
                  <a:lnTo>
                    <a:pt x="1036" y="2450"/>
                  </a:lnTo>
                  <a:lnTo>
                    <a:pt x="1036" y="2452"/>
                  </a:lnTo>
                  <a:lnTo>
                    <a:pt x="1034" y="2454"/>
                  </a:lnTo>
                  <a:lnTo>
                    <a:pt x="1034" y="2456"/>
                  </a:lnTo>
                  <a:lnTo>
                    <a:pt x="1034" y="2460"/>
                  </a:lnTo>
                  <a:lnTo>
                    <a:pt x="1038" y="2464"/>
                  </a:lnTo>
                  <a:lnTo>
                    <a:pt x="1046" y="2472"/>
                  </a:lnTo>
                  <a:lnTo>
                    <a:pt x="1056" y="2480"/>
                  </a:lnTo>
                  <a:lnTo>
                    <a:pt x="1062" y="2486"/>
                  </a:lnTo>
                  <a:lnTo>
                    <a:pt x="1066" y="2494"/>
                  </a:lnTo>
                  <a:lnTo>
                    <a:pt x="1066" y="2496"/>
                  </a:lnTo>
                  <a:lnTo>
                    <a:pt x="1068" y="2496"/>
                  </a:lnTo>
                  <a:lnTo>
                    <a:pt x="1076" y="2496"/>
                  </a:lnTo>
                  <a:lnTo>
                    <a:pt x="1084" y="2496"/>
                  </a:lnTo>
                  <a:lnTo>
                    <a:pt x="1090" y="2498"/>
                  </a:lnTo>
                  <a:lnTo>
                    <a:pt x="1102" y="2504"/>
                  </a:lnTo>
                  <a:lnTo>
                    <a:pt x="1114" y="2516"/>
                  </a:lnTo>
                  <a:lnTo>
                    <a:pt x="1128" y="2528"/>
                  </a:lnTo>
                  <a:lnTo>
                    <a:pt x="1114" y="2524"/>
                  </a:lnTo>
                  <a:lnTo>
                    <a:pt x="1110" y="2524"/>
                  </a:lnTo>
                  <a:lnTo>
                    <a:pt x="1110" y="2526"/>
                  </a:lnTo>
                  <a:lnTo>
                    <a:pt x="1116" y="2530"/>
                  </a:lnTo>
                  <a:lnTo>
                    <a:pt x="1134" y="2536"/>
                  </a:lnTo>
                  <a:lnTo>
                    <a:pt x="1144" y="2540"/>
                  </a:lnTo>
                  <a:lnTo>
                    <a:pt x="1152" y="2544"/>
                  </a:lnTo>
                  <a:lnTo>
                    <a:pt x="1160" y="2552"/>
                  </a:lnTo>
                  <a:lnTo>
                    <a:pt x="1162" y="2558"/>
                  </a:lnTo>
                  <a:lnTo>
                    <a:pt x="1164" y="2560"/>
                  </a:lnTo>
                  <a:lnTo>
                    <a:pt x="1166" y="2560"/>
                  </a:lnTo>
                  <a:lnTo>
                    <a:pt x="1174" y="2560"/>
                  </a:lnTo>
                  <a:lnTo>
                    <a:pt x="1176" y="2562"/>
                  </a:lnTo>
                  <a:lnTo>
                    <a:pt x="1184" y="2566"/>
                  </a:lnTo>
                  <a:lnTo>
                    <a:pt x="1188" y="2568"/>
                  </a:lnTo>
                  <a:lnTo>
                    <a:pt x="1190" y="2574"/>
                  </a:lnTo>
                  <a:lnTo>
                    <a:pt x="1190" y="2582"/>
                  </a:lnTo>
                  <a:lnTo>
                    <a:pt x="1192" y="2584"/>
                  </a:lnTo>
                  <a:lnTo>
                    <a:pt x="1196" y="2586"/>
                  </a:lnTo>
                  <a:lnTo>
                    <a:pt x="1204" y="2588"/>
                  </a:lnTo>
                  <a:lnTo>
                    <a:pt x="1208" y="2590"/>
                  </a:lnTo>
                  <a:lnTo>
                    <a:pt x="1208" y="2596"/>
                  </a:lnTo>
                  <a:lnTo>
                    <a:pt x="1208" y="2610"/>
                  </a:lnTo>
                  <a:lnTo>
                    <a:pt x="1206" y="2626"/>
                  </a:lnTo>
                  <a:lnTo>
                    <a:pt x="1206" y="2632"/>
                  </a:lnTo>
                  <a:lnTo>
                    <a:pt x="1206" y="2636"/>
                  </a:lnTo>
                  <a:lnTo>
                    <a:pt x="1206" y="2638"/>
                  </a:lnTo>
                  <a:lnTo>
                    <a:pt x="1206" y="2640"/>
                  </a:lnTo>
                  <a:lnTo>
                    <a:pt x="1204" y="2646"/>
                  </a:lnTo>
                  <a:lnTo>
                    <a:pt x="1200" y="2652"/>
                  </a:lnTo>
                  <a:lnTo>
                    <a:pt x="1200" y="2656"/>
                  </a:lnTo>
                  <a:lnTo>
                    <a:pt x="1202" y="2662"/>
                  </a:lnTo>
                  <a:lnTo>
                    <a:pt x="1202" y="2666"/>
                  </a:lnTo>
                  <a:lnTo>
                    <a:pt x="1202" y="2670"/>
                  </a:lnTo>
                  <a:lnTo>
                    <a:pt x="1202" y="2672"/>
                  </a:lnTo>
                  <a:lnTo>
                    <a:pt x="1200" y="2674"/>
                  </a:lnTo>
                  <a:lnTo>
                    <a:pt x="1202" y="2674"/>
                  </a:lnTo>
                  <a:lnTo>
                    <a:pt x="1208" y="2680"/>
                  </a:lnTo>
                  <a:lnTo>
                    <a:pt x="1216" y="2686"/>
                  </a:lnTo>
                  <a:lnTo>
                    <a:pt x="1222" y="2690"/>
                  </a:lnTo>
                  <a:lnTo>
                    <a:pt x="1224" y="2696"/>
                  </a:lnTo>
                  <a:lnTo>
                    <a:pt x="1224" y="2700"/>
                  </a:lnTo>
                  <a:lnTo>
                    <a:pt x="1226" y="2706"/>
                  </a:lnTo>
                  <a:lnTo>
                    <a:pt x="1228" y="2708"/>
                  </a:lnTo>
                  <a:lnTo>
                    <a:pt x="1230" y="2710"/>
                  </a:lnTo>
                  <a:lnTo>
                    <a:pt x="1240" y="2726"/>
                  </a:lnTo>
                  <a:lnTo>
                    <a:pt x="1246" y="2736"/>
                  </a:lnTo>
                  <a:lnTo>
                    <a:pt x="1250" y="2740"/>
                  </a:lnTo>
                  <a:lnTo>
                    <a:pt x="1254" y="2744"/>
                  </a:lnTo>
                  <a:lnTo>
                    <a:pt x="1258" y="2748"/>
                  </a:lnTo>
                  <a:lnTo>
                    <a:pt x="1260" y="2748"/>
                  </a:lnTo>
                  <a:lnTo>
                    <a:pt x="1260" y="2746"/>
                  </a:lnTo>
                  <a:lnTo>
                    <a:pt x="1262" y="2746"/>
                  </a:lnTo>
                  <a:lnTo>
                    <a:pt x="1266" y="2746"/>
                  </a:lnTo>
                  <a:lnTo>
                    <a:pt x="1272" y="2750"/>
                  </a:lnTo>
                  <a:lnTo>
                    <a:pt x="1274" y="2752"/>
                  </a:lnTo>
                  <a:lnTo>
                    <a:pt x="1266" y="2754"/>
                  </a:lnTo>
                  <a:lnTo>
                    <a:pt x="1258" y="2754"/>
                  </a:lnTo>
                  <a:lnTo>
                    <a:pt x="1258" y="2758"/>
                  </a:lnTo>
                  <a:lnTo>
                    <a:pt x="1260" y="2762"/>
                  </a:lnTo>
                  <a:lnTo>
                    <a:pt x="1268" y="2772"/>
                  </a:lnTo>
                  <a:lnTo>
                    <a:pt x="1272" y="2780"/>
                  </a:lnTo>
                  <a:lnTo>
                    <a:pt x="1274" y="2786"/>
                  </a:lnTo>
                  <a:lnTo>
                    <a:pt x="1276" y="2786"/>
                  </a:lnTo>
                  <a:lnTo>
                    <a:pt x="1280" y="2784"/>
                  </a:lnTo>
                  <a:lnTo>
                    <a:pt x="1284" y="2780"/>
                  </a:lnTo>
                  <a:lnTo>
                    <a:pt x="1286" y="2782"/>
                  </a:lnTo>
                  <a:lnTo>
                    <a:pt x="1290" y="2782"/>
                  </a:lnTo>
                  <a:lnTo>
                    <a:pt x="1300" y="2782"/>
                  </a:lnTo>
                  <a:lnTo>
                    <a:pt x="1312" y="2780"/>
                  </a:lnTo>
                  <a:lnTo>
                    <a:pt x="1316" y="2782"/>
                  </a:lnTo>
                  <a:lnTo>
                    <a:pt x="1318" y="2784"/>
                  </a:lnTo>
                  <a:lnTo>
                    <a:pt x="1324" y="2784"/>
                  </a:lnTo>
                  <a:lnTo>
                    <a:pt x="1330" y="2782"/>
                  </a:lnTo>
                  <a:lnTo>
                    <a:pt x="1336" y="2786"/>
                  </a:lnTo>
                  <a:lnTo>
                    <a:pt x="1342" y="2790"/>
                  </a:lnTo>
                  <a:lnTo>
                    <a:pt x="1348" y="2790"/>
                  </a:lnTo>
                  <a:lnTo>
                    <a:pt x="1354" y="2790"/>
                  </a:lnTo>
                  <a:lnTo>
                    <a:pt x="1358" y="2792"/>
                  </a:lnTo>
                  <a:lnTo>
                    <a:pt x="1358" y="2794"/>
                  </a:lnTo>
                  <a:lnTo>
                    <a:pt x="1358" y="2796"/>
                  </a:lnTo>
                  <a:lnTo>
                    <a:pt x="1350" y="2800"/>
                  </a:lnTo>
                  <a:lnTo>
                    <a:pt x="1342" y="2802"/>
                  </a:lnTo>
                  <a:lnTo>
                    <a:pt x="1336" y="2800"/>
                  </a:lnTo>
                  <a:lnTo>
                    <a:pt x="1322" y="2792"/>
                  </a:lnTo>
                  <a:lnTo>
                    <a:pt x="1312" y="2788"/>
                  </a:lnTo>
                  <a:lnTo>
                    <a:pt x="1306" y="2786"/>
                  </a:lnTo>
                  <a:lnTo>
                    <a:pt x="1302" y="2786"/>
                  </a:lnTo>
                  <a:lnTo>
                    <a:pt x="1298" y="2792"/>
                  </a:lnTo>
                  <a:lnTo>
                    <a:pt x="1296" y="2794"/>
                  </a:lnTo>
                  <a:lnTo>
                    <a:pt x="1292" y="2794"/>
                  </a:lnTo>
                  <a:lnTo>
                    <a:pt x="1288" y="2792"/>
                  </a:lnTo>
                  <a:lnTo>
                    <a:pt x="1282" y="2792"/>
                  </a:lnTo>
                  <a:lnTo>
                    <a:pt x="1282" y="2794"/>
                  </a:lnTo>
                  <a:lnTo>
                    <a:pt x="1280" y="2798"/>
                  </a:lnTo>
                  <a:lnTo>
                    <a:pt x="1280" y="2802"/>
                  </a:lnTo>
                  <a:lnTo>
                    <a:pt x="1278" y="2804"/>
                  </a:lnTo>
                  <a:lnTo>
                    <a:pt x="1274" y="2808"/>
                  </a:lnTo>
                  <a:lnTo>
                    <a:pt x="1272" y="2808"/>
                  </a:lnTo>
                  <a:lnTo>
                    <a:pt x="1276" y="2812"/>
                  </a:lnTo>
                  <a:lnTo>
                    <a:pt x="1280" y="2816"/>
                  </a:lnTo>
                  <a:lnTo>
                    <a:pt x="1280" y="2820"/>
                  </a:lnTo>
                  <a:lnTo>
                    <a:pt x="1280" y="2824"/>
                  </a:lnTo>
                  <a:lnTo>
                    <a:pt x="1286" y="2824"/>
                  </a:lnTo>
                  <a:lnTo>
                    <a:pt x="1288" y="2824"/>
                  </a:lnTo>
                  <a:lnTo>
                    <a:pt x="1292" y="2826"/>
                  </a:lnTo>
                  <a:lnTo>
                    <a:pt x="1294" y="2832"/>
                  </a:lnTo>
                  <a:lnTo>
                    <a:pt x="1294" y="2838"/>
                  </a:lnTo>
                  <a:lnTo>
                    <a:pt x="1292" y="2844"/>
                  </a:lnTo>
                  <a:lnTo>
                    <a:pt x="1292" y="2848"/>
                  </a:lnTo>
                  <a:lnTo>
                    <a:pt x="1292" y="2854"/>
                  </a:lnTo>
                  <a:lnTo>
                    <a:pt x="1298" y="2864"/>
                  </a:lnTo>
                  <a:lnTo>
                    <a:pt x="1300" y="2866"/>
                  </a:lnTo>
                  <a:lnTo>
                    <a:pt x="1304" y="2868"/>
                  </a:lnTo>
                  <a:lnTo>
                    <a:pt x="1306" y="2866"/>
                  </a:lnTo>
                  <a:lnTo>
                    <a:pt x="1308" y="2862"/>
                  </a:lnTo>
                  <a:lnTo>
                    <a:pt x="1308" y="2856"/>
                  </a:lnTo>
                  <a:lnTo>
                    <a:pt x="1310" y="2854"/>
                  </a:lnTo>
                  <a:lnTo>
                    <a:pt x="1314" y="2854"/>
                  </a:lnTo>
                  <a:lnTo>
                    <a:pt x="1316" y="2856"/>
                  </a:lnTo>
                  <a:lnTo>
                    <a:pt x="1320" y="2866"/>
                  </a:lnTo>
                  <a:lnTo>
                    <a:pt x="1322" y="2880"/>
                  </a:lnTo>
                  <a:lnTo>
                    <a:pt x="1324" y="2888"/>
                  </a:lnTo>
                  <a:lnTo>
                    <a:pt x="1326" y="2888"/>
                  </a:lnTo>
                  <a:lnTo>
                    <a:pt x="1328" y="2888"/>
                  </a:lnTo>
                  <a:lnTo>
                    <a:pt x="1330" y="2882"/>
                  </a:lnTo>
                  <a:lnTo>
                    <a:pt x="1332" y="2874"/>
                  </a:lnTo>
                  <a:lnTo>
                    <a:pt x="1334" y="2866"/>
                  </a:lnTo>
                  <a:lnTo>
                    <a:pt x="1336" y="2866"/>
                  </a:lnTo>
                  <a:lnTo>
                    <a:pt x="1338" y="2868"/>
                  </a:lnTo>
                  <a:lnTo>
                    <a:pt x="1342" y="2872"/>
                  </a:lnTo>
                  <a:lnTo>
                    <a:pt x="1348" y="2882"/>
                  </a:lnTo>
                  <a:lnTo>
                    <a:pt x="1350" y="2886"/>
                  </a:lnTo>
                  <a:lnTo>
                    <a:pt x="1354" y="2888"/>
                  </a:lnTo>
                  <a:lnTo>
                    <a:pt x="1356" y="2886"/>
                  </a:lnTo>
                  <a:lnTo>
                    <a:pt x="1356" y="2884"/>
                  </a:lnTo>
                  <a:lnTo>
                    <a:pt x="1356" y="2876"/>
                  </a:lnTo>
                  <a:lnTo>
                    <a:pt x="1348" y="2854"/>
                  </a:lnTo>
                  <a:lnTo>
                    <a:pt x="1340" y="2834"/>
                  </a:lnTo>
                  <a:lnTo>
                    <a:pt x="1338" y="2828"/>
                  </a:lnTo>
                  <a:lnTo>
                    <a:pt x="1338" y="2826"/>
                  </a:lnTo>
                  <a:lnTo>
                    <a:pt x="1340" y="2824"/>
                  </a:lnTo>
                  <a:lnTo>
                    <a:pt x="1346" y="2826"/>
                  </a:lnTo>
                  <a:lnTo>
                    <a:pt x="1350" y="2828"/>
                  </a:lnTo>
                  <a:lnTo>
                    <a:pt x="1352" y="2832"/>
                  </a:lnTo>
                  <a:lnTo>
                    <a:pt x="1354" y="2838"/>
                  </a:lnTo>
                  <a:lnTo>
                    <a:pt x="1356" y="2840"/>
                  </a:lnTo>
                  <a:lnTo>
                    <a:pt x="1358" y="2840"/>
                  </a:lnTo>
                  <a:lnTo>
                    <a:pt x="1368" y="2836"/>
                  </a:lnTo>
                  <a:lnTo>
                    <a:pt x="1370" y="2834"/>
                  </a:lnTo>
                  <a:lnTo>
                    <a:pt x="1372" y="2832"/>
                  </a:lnTo>
                  <a:lnTo>
                    <a:pt x="1370" y="2828"/>
                  </a:lnTo>
                  <a:lnTo>
                    <a:pt x="1366" y="2824"/>
                  </a:lnTo>
                  <a:lnTo>
                    <a:pt x="1360" y="2822"/>
                  </a:lnTo>
                  <a:lnTo>
                    <a:pt x="1356" y="2822"/>
                  </a:lnTo>
                  <a:lnTo>
                    <a:pt x="1356" y="2820"/>
                  </a:lnTo>
                  <a:lnTo>
                    <a:pt x="1356" y="2816"/>
                  </a:lnTo>
                  <a:lnTo>
                    <a:pt x="1354" y="2812"/>
                  </a:lnTo>
                  <a:lnTo>
                    <a:pt x="1352" y="2810"/>
                  </a:lnTo>
                  <a:lnTo>
                    <a:pt x="1354" y="2808"/>
                  </a:lnTo>
                  <a:lnTo>
                    <a:pt x="1360" y="2802"/>
                  </a:lnTo>
                  <a:lnTo>
                    <a:pt x="1368" y="2800"/>
                  </a:lnTo>
                  <a:lnTo>
                    <a:pt x="1370" y="2800"/>
                  </a:lnTo>
                  <a:lnTo>
                    <a:pt x="1374" y="2802"/>
                  </a:lnTo>
                  <a:lnTo>
                    <a:pt x="1382" y="2816"/>
                  </a:lnTo>
                  <a:lnTo>
                    <a:pt x="1388" y="2820"/>
                  </a:lnTo>
                  <a:lnTo>
                    <a:pt x="1390" y="2820"/>
                  </a:lnTo>
                  <a:lnTo>
                    <a:pt x="1392" y="2820"/>
                  </a:lnTo>
                  <a:lnTo>
                    <a:pt x="1394" y="2818"/>
                  </a:lnTo>
                  <a:lnTo>
                    <a:pt x="1394" y="2816"/>
                  </a:lnTo>
                  <a:lnTo>
                    <a:pt x="1394" y="2810"/>
                  </a:lnTo>
                  <a:lnTo>
                    <a:pt x="1392" y="2804"/>
                  </a:lnTo>
                  <a:lnTo>
                    <a:pt x="1392" y="2796"/>
                  </a:lnTo>
                  <a:lnTo>
                    <a:pt x="1392" y="2794"/>
                  </a:lnTo>
                  <a:lnTo>
                    <a:pt x="1390" y="2790"/>
                  </a:lnTo>
                  <a:lnTo>
                    <a:pt x="1386" y="2788"/>
                  </a:lnTo>
                  <a:lnTo>
                    <a:pt x="1378" y="2784"/>
                  </a:lnTo>
                  <a:lnTo>
                    <a:pt x="1376" y="2782"/>
                  </a:lnTo>
                  <a:lnTo>
                    <a:pt x="1374" y="2780"/>
                  </a:lnTo>
                  <a:lnTo>
                    <a:pt x="1370" y="2774"/>
                  </a:lnTo>
                  <a:lnTo>
                    <a:pt x="1366" y="2774"/>
                  </a:lnTo>
                  <a:lnTo>
                    <a:pt x="1364" y="2772"/>
                  </a:lnTo>
                  <a:lnTo>
                    <a:pt x="1360" y="2768"/>
                  </a:lnTo>
                  <a:lnTo>
                    <a:pt x="1358" y="2764"/>
                  </a:lnTo>
                  <a:lnTo>
                    <a:pt x="1352" y="2762"/>
                  </a:lnTo>
                  <a:lnTo>
                    <a:pt x="1340" y="2758"/>
                  </a:lnTo>
                  <a:lnTo>
                    <a:pt x="1332" y="2754"/>
                  </a:lnTo>
                  <a:lnTo>
                    <a:pt x="1332" y="2752"/>
                  </a:lnTo>
                  <a:lnTo>
                    <a:pt x="1338" y="2752"/>
                  </a:lnTo>
                  <a:lnTo>
                    <a:pt x="1346" y="2750"/>
                  </a:lnTo>
                  <a:lnTo>
                    <a:pt x="1348" y="2746"/>
                  </a:lnTo>
                  <a:lnTo>
                    <a:pt x="1348" y="2744"/>
                  </a:lnTo>
                  <a:lnTo>
                    <a:pt x="1346" y="2740"/>
                  </a:lnTo>
                  <a:lnTo>
                    <a:pt x="1344" y="2732"/>
                  </a:lnTo>
                  <a:lnTo>
                    <a:pt x="1344" y="2730"/>
                  </a:lnTo>
                  <a:lnTo>
                    <a:pt x="1348" y="2730"/>
                  </a:lnTo>
                  <a:lnTo>
                    <a:pt x="1352" y="2730"/>
                  </a:lnTo>
                  <a:lnTo>
                    <a:pt x="1354" y="2732"/>
                  </a:lnTo>
                  <a:lnTo>
                    <a:pt x="1354" y="2738"/>
                  </a:lnTo>
                  <a:lnTo>
                    <a:pt x="1354" y="2742"/>
                  </a:lnTo>
                  <a:lnTo>
                    <a:pt x="1356" y="2742"/>
                  </a:lnTo>
                  <a:lnTo>
                    <a:pt x="1358" y="2742"/>
                  </a:lnTo>
                  <a:lnTo>
                    <a:pt x="1360" y="2738"/>
                  </a:lnTo>
                  <a:lnTo>
                    <a:pt x="1360" y="2736"/>
                  </a:lnTo>
                  <a:lnTo>
                    <a:pt x="1360" y="2728"/>
                  </a:lnTo>
                  <a:lnTo>
                    <a:pt x="1354" y="2720"/>
                  </a:lnTo>
                  <a:lnTo>
                    <a:pt x="1348" y="2710"/>
                  </a:lnTo>
                  <a:lnTo>
                    <a:pt x="1340" y="2702"/>
                  </a:lnTo>
                  <a:lnTo>
                    <a:pt x="1334" y="2692"/>
                  </a:lnTo>
                  <a:lnTo>
                    <a:pt x="1330" y="2682"/>
                  </a:lnTo>
                  <a:lnTo>
                    <a:pt x="1330" y="2678"/>
                  </a:lnTo>
                  <a:lnTo>
                    <a:pt x="1332" y="2674"/>
                  </a:lnTo>
                  <a:lnTo>
                    <a:pt x="1336" y="2666"/>
                  </a:lnTo>
                  <a:lnTo>
                    <a:pt x="1340" y="2660"/>
                  </a:lnTo>
                  <a:lnTo>
                    <a:pt x="1344" y="2660"/>
                  </a:lnTo>
                  <a:lnTo>
                    <a:pt x="1346" y="2660"/>
                  </a:lnTo>
                  <a:lnTo>
                    <a:pt x="1346" y="2662"/>
                  </a:lnTo>
                  <a:lnTo>
                    <a:pt x="1346" y="2668"/>
                  </a:lnTo>
                  <a:lnTo>
                    <a:pt x="1346" y="2670"/>
                  </a:lnTo>
                  <a:lnTo>
                    <a:pt x="1346" y="2672"/>
                  </a:lnTo>
                  <a:lnTo>
                    <a:pt x="1352" y="2674"/>
                  </a:lnTo>
                  <a:lnTo>
                    <a:pt x="1358" y="2676"/>
                  </a:lnTo>
                  <a:lnTo>
                    <a:pt x="1360" y="2680"/>
                  </a:lnTo>
                  <a:lnTo>
                    <a:pt x="1362" y="2686"/>
                  </a:lnTo>
                  <a:lnTo>
                    <a:pt x="1362" y="2690"/>
                  </a:lnTo>
                  <a:lnTo>
                    <a:pt x="1366" y="2694"/>
                  </a:lnTo>
                  <a:lnTo>
                    <a:pt x="1372" y="2696"/>
                  </a:lnTo>
                  <a:lnTo>
                    <a:pt x="1374" y="2696"/>
                  </a:lnTo>
                  <a:lnTo>
                    <a:pt x="1376" y="2696"/>
                  </a:lnTo>
                  <a:lnTo>
                    <a:pt x="1376" y="2694"/>
                  </a:lnTo>
                  <a:lnTo>
                    <a:pt x="1374" y="2690"/>
                  </a:lnTo>
                  <a:lnTo>
                    <a:pt x="1368" y="2684"/>
                  </a:lnTo>
                  <a:lnTo>
                    <a:pt x="1368" y="2678"/>
                  </a:lnTo>
                  <a:lnTo>
                    <a:pt x="1370" y="2678"/>
                  </a:lnTo>
                  <a:lnTo>
                    <a:pt x="1378" y="2684"/>
                  </a:lnTo>
                  <a:lnTo>
                    <a:pt x="1386" y="2692"/>
                  </a:lnTo>
                  <a:lnTo>
                    <a:pt x="1390" y="2694"/>
                  </a:lnTo>
                  <a:lnTo>
                    <a:pt x="1392" y="2694"/>
                  </a:lnTo>
                  <a:lnTo>
                    <a:pt x="1390" y="2692"/>
                  </a:lnTo>
                  <a:lnTo>
                    <a:pt x="1386" y="2684"/>
                  </a:lnTo>
                  <a:lnTo>
                    <a:pt x="1380" y="2676"/>
                  </a:lnTo>
                  <a:lnTo>
                    <a:pt x="1380" y="2674"/>
                  </a:lnTo>
                  <a:lnTo>
                    <a:pt x="1382" y="2674"/>
                  </a:lnTo>
                  <a:lnTo>
                    <a:pt x="1394" y="2680"/>
                  </a:lnTo>
                  <a:lnTo>
                    <a:pt x="1402" y="2684"/>
                  </a:lnTo>
                  <a:lnTo>
                    <a:pt x="1406" y="2684"/>
                  </a:lnTo>
                  <a:lnTo>
                    <a:pt x="1404" y="2682"/>
                  </a:lnTo>
                  <a:lnTo>
                    <a:pt x="1400" y="2676"/>
                  </a:lnTo>
                  <a:lnTo>
                    <a:pt x="1392" y="2670"/>
                  </a:lnTo>
                  <a:lnTo>
                    <a:pt x="1386" y="2668"/>
                  </a:lnTo>
                  <a:lnTo>
                    <a:pt x="1384" y="2668"/>
                  </a:lnTo>
                  <a:lnTo>
                    <a:pt x="1384" y="2664"/>
                  </a:lnTo>
                  <a:lnTo>
                    <a:pt x="1384" y="2662"/>
                  </a:lnTo>
                  <a:lnTo>
                    <a:pt x="1384" y="2660"/>
                  </a:lnTo>
                  <a:lnTo>
                    <a:pt x="1380" y="2656"/>
                  </a:lnTo>
                  <a:lnTo>
                    <a:pt x="1380" y="2654"/>
                  </a:lnTo>
                  <a:lnTo>
                    <a:pt x="1388" y="2652"/>
                  </a:lnTo>
                  <a:lnTo>
                    <a:pt x="1392" y="2652"/>
                  </a:lnTo>
                  <a:lnTo>
                    <a:pt x="1398" y="2650"/>
                  </a:lnTo>
                  <a:lnTo>
                    <a:pt x="1404" y="2644"/>
                  </a:lnTo>
                  <a:lnTo>
                    <a:pt x="1408" y="2642"/>
                  </a:lnTo>
                  <a:lnTo>
                    <a:pt x="1412" y="2640"/>
                  </a:lnTo>
                  <a:lnTo>
                    <a:pt x="1418" y="2642"/>
                  </a:lnTo>
                  <a:lnTo>
                    <a:pt x="1422" y="2644"/>
                  </a:lnTo>
                  <a:lnTo>
                    <a:pt x="1426" y="2644"/>
                  </a:lnTo>
                  <a:lnTo>
                    <a:pt x="1430" y="2640"/>
                  </a:lnTo>
                  <a:lnTo>
                    <a:pt x="1436" y="2638"/>
                  </a:lnTo>
                  <a:lnTo>
                    <a:pt x="1438" y="2638"/>
                  </a:lnTo>
                  <a:lnTo>
                    <a:pt x="1444" y="2640"/>
                  </a:lnTo>
                  <a:lnTo>
                    <a:pt x="1450" y="2644"/>
                  </a:lnTo>
                  <a:lnTo>
                    <a:pt x="1454" y="2644"/>
                  </a:lnTo>
                  <a:lnTo>
                    <a:pt x="1464" y="2644"/>
                  </a:lnTo>
                  <a:lnTo>
                    <a:pt x="1470" y="2644"/>
                  </a:lnTo>
                  <a:lnTo>
                    <a:pt x="1472" y="2646"/>
                  </a:lnTo>
                  <a:lnTo>
                    <a:pt x="1472" y="2650"/>
                  </a:lnTo>
                  <a:lnTo>
                    <a:pt x="1474" y="2656"/>
                  </a:lnTo>
                  <a:lnTo>
                    <a:pt x="1480" y="2660"/>
                  </a:lnTo>
                  <a:lnTo>
                    <a:pt x="1486" y="2660"/>
                  </a:lnTo>
                  <a:lnTo>
                    <a:pt x="1492" y="2658"/>
                  </a:lnTo>
                  <a:lnTo>
                    <a:pt x="1504" y="2656"/>
                  </a:lnTo>
                  <a:lnTo>
                    <a:pt x="1504" y="2658"/>
                  </a:lnTo>
                  <a:lnTo>
                    <a:pt x="1502" y="2660"/>
                  </a:lnTo>
                  <a:lnTo>
                    <a:pt x="1484" y="2668"/>
                  </a:lnTo>
                  <a:lnTo>
                    <a:pt x="1480" y="2672"/>
                  </a:lnTo>
                  <a:lnTo>
                    <a:pt x="1478" y="2680"/>
                  </a:lnTo>
                  <a:lnTo>
                    <a:pt x="1480" y="2684"/>
                  </a:lnTo>
                  <a:lnTo>
                    <a:pt x="1482" y="2682"/>
                  </a:lnTo>
                  <a:lnTo>
                    <a:pt x="1494" y="2670"/>
                  </a:lnTo>
                  <a:lnTo>
                    <a:pt x="1506" y="2662"/>
                  </a:lnTo>
                  <a:lnTo>
                    <a:pt x="1514" y="2658"/>
                  </a:lnTo>
                  <a:lnTo>
                    <a:pt x="1522" y="2654"/>
                  </a:lnTo>
                  <a:lnTo>
                    <a:pt x="1528" y="2646"/>
                  </a:lnTo>
                  <a:lnTo>
                    <a:pt x="1532" y="2638"/>
                  </a:lnTo>
                  <a:lnTo>
                    <a:pt x="1536" y="2636"/>
                  </a:lnTo>
                  <a:lnTo>
                    <a:pt x="1538" y="2634"/>
                  </a:lnTo>
                  <a:lnTo>
                    <a:pt x="1540" y="2636"/>
                  </a:lnTo>
                  <a:lnTo>
                    <a:pt x="1544" y="2640"/>
                  </a:lnTo>
                  <a:lnTo>
                    <a:pt x="1548" y="2640"/>
                  </a:lnTo>
                  <a:lnTo>
                    <a:pt x="1552" y="2638"/>
                  </a:lnTo>
                  <a:lnTo>
                    <a:pt x="1556" y="2634"/>
                  </a:lnTo>
                  <a:lnTo>
                    <a:pt x="1562" y="2634"/>
                  </a:lnTo>
                  <a:lnTo>
                    <a:pt x="1572" y="2638"/>
                  </a:lnTo>
                  <a:lnTo>
                    <a:pt x="1580" y="2638"/>
                  </a:lnTo>
                  <a:lnTo>
                    <a:pt x="1586" y="2638"/>
                  </a:lnTo>
                  <a:lnTo>
                    <a:pt x="1590" y="2634"/>
                  </a:lnTo>
                  <a:lnTo>
                    <a:pt x="1594" y="2626"/>
                  </a:lnTo>
                  <a:lnTo>
                    <a:pt x="1594" y="2624"/>
                  </a:lnTo>
                  <a:lnTo>
                    <a:pt x="1592" y="2624"/>
                  </a:lnTo>
                  <a:lnTo>
                    <a:pt x="1584" y="2622"/>
                  </a:lnTo>
                  <a:lnTo>
                    <a:pt x="1572" y="2616"/>
                  </a:lnTo>
                  <a:lnTo>
                    <a:pt x="1560" y="2608"/>
                  </a:lnTo>
                  <a:lnTo>
                    <a:pt x="1554" y="2600"/>
                  </a:lnTo>
                  <a:lnTo>
                    <a:pt x="1552" y="2592"/>
                  </a:lnTo>
                  <a:lnTo>
                    <a:pt x="1552" y="2582"/>
                  </a:lnTo>
                  <a:lnTo>
                    <a:pt x="1552" y="2578"/>
                  </a:lnTo>
                  <a:lnTo>
                    <a:pt x="1550" y="2576"/>
                  </a:lnTo>
                  <a:lnTo>
                    <a:pt x="1546" y="2572"/>
                  </a:lnTo>
                  <a:lnTo>
                    <a:pt x="1542" y="2570"/>
                  </a:lnTo>
                  <a:lnTo>
                    <a:pt x="1540" y="2568"/>
                  </a:lnTo>
                  <a:lnTo>
                    <a:pt x="1540" y="2564"/>
                  </a:lnTo>
                  <a:lnTo>
                    <a:pt x="1540" y="2560"/>
                  </a:lnTo>
                  <a:lnTo>
                    <a:pt x="1538" y="2558"/>
                  </a:lnTo>
                  <a:lnTo>
                    <a:pt x="1530" y="2556"/>
                  </a:lnTo>
                  <a:lnTo>
                    <a:pt x="1528" y="2556"/>
                  </a:lnTo>
                  <a:lnTo>
                    <a:pt x="1528" y="2554"/>
                  </a:lnTo>
                  <a:lnTo>
                    <a:pt x="1536" y="2546"/>
                  </a:lnTo>
                  <a:lnTo>
                    <a:pt x="1542" y="2542"/>
                  </a:lnTo>
                  <a:lnTo>
                    <a:pt x="1546" y="2538"/>
                  </a:lnTo>
                  <a:lnTo>
                    <a:pt x="1546" y="2534"/>
                  </a:lnTo>
                  <a:lnTo>
                    <a:pt x="1546" y="2530"/>
                  </a:lnTo>
                  <a:lnTo>
                    <a:pt x="1546" y="2522"/>
                  </a:lnTo>
                  <a:lnTo>
                    <a:pt x="1546" y="2516"/>
                  </a:lnTo>
                  <a:lnTo>
                    <a:pt x="1550" y="2510"/>
                  </a:lnTo>
                  <a:lnTo>
                    <a:pt x="1554" y="2504"/>
                  </a:lnTo>
                  <a:lnTo>
                    <a:pt x="1560" y="2502"/>
                  </a:lnTo>
                  <a:lnTo>
                    <a:pt x="1566" y="2504"/>
                  </a:lnTo>
                  <a:lnTo>
                    <a:pt x="1570" y="2504"/>
                  </a:lnTo>
                  <a:lnTo>
                    <a:pt x="1572" y="2502"/>
                  </a:lnTo>
                  <a:lnTo>
                    <a:pt x="1574" y="2496"/>
                  </a:lnTo>
                  <a:lnTo>
                    <a:pt x="1574" y="2484"/>
                  </a:lnTo>
                  <a:lnTo>
                    <a:pt x="1578" y="2458"/>
                  </a:lnTo>
                  <a:lnTo>
                    <a:pt x="1580" y="2448"/>
                  </a:lnTo>
                  <a:lnTo>
                    <a:pt x="1584" y="2440"/>
                  </a:lnTo>
                  <a:lnTo>
                    <a:pt x="1588" y="2434"/>
                  </a:lnTo>
                  <a:lnTo>
                    <a:pt x="1594" y="2428"/>
                  </a:lnTo>
                  <a:lnTo>
                    <a:pt x="1600" y="2426"/>
                  </a:lnTo>
                  <a:lnTo>
                    <a:pt x="1608" y="2422"/>
                  </a:lnTo>
                  <a:lnTo>
                    <a:pt x="1614" y="2418"/>
                  </a:lnTo>
                  <a:lnTo>
                    <a:pt x="1618" y="2414"/>
                  </a:lnTo>
                  <a:lnTo>
                    <a:pt x="1620" y="2406"/>
                  </a:lnTo>
                  <a:lnTo>
                    <a:pt x="1620" y="2398"/>
                  </a:lnTo>
                  <a:lnTo>
                    <a:pt x="1620" y="2390"/>
                  </a:lnTo>
                  <a:lnTo>
                    <a:pt x="1620" y="2386"/>
                  </a:lnTo>
                  <a:lnTo>
                    <a:pt x="1618" y="2384"/>
                  </a:lnTo>
                  <a:lnTo>
                    <a:pt x="1616" y="2378"/>
                  </a:lnTo>
                  <a:lnTo>
                    <a:pt x="1616" y="2372"/>
                  </a:lnTo>
                  <a:lnTo>
                    <a:pt x="1620" y="2372"/>
                  </a:lnTo>
                  <a:lnTo>
                    <a:pt x="1626" y="2372"/>
                  </a:lnTo>
                  <a:lnTo>
                    <a:pt x="1630" y="2370"/>
                  </a:lnTo>
                  <a:lnTo>
                    <a:pt x="1636" y="2366"/>
                  </a:lnTo>
                  <a:lnTo>
                    <a:pt x="1646" y="2358"/>
                  </a:lnTo>
                  <a:lnTo>
                    <a:pt x="1654" y="2348"/>
                  </a:lnTo>
                  <a:lnTo>
                    <a:pt x="1660" y="2340"/>
                  </a:lnTo>
                  <a:lnTo>
                    <a:pt x="1662" y="2330"/>
                  </a:lnTo>
                  <a:lnTo>
                    <a:pt x="1662" y="2326"/>
                  </a:lnTo>
                  <a:lnTo>
                    <a:pt x="1664" y="2324"/>
                  </a:lnTo>
                  <a:lnTo>
                    <a:pt x="1668" y="2322"/>
                  </a:lnTo>
                  <a:lnTo>
                    <a:pt x="1672" y="2320"/>
                  </a:lnTo>
                  <a:lnTo>
                    <a:pt x="1682" y="2320"/>
                  </a:lnTo>
                  <a:lnTo>
                    <a:pt x="1690" y="2318"/>
                  </a:lnTo>
                  <a:lnTo>
                    <a:pt x="1698" y="2318"/>
                  </a:lnTo>
                  <a:lnTo>
                    <a:pt x="1702" y="2318"/>
                  </a:lnTo>
                  <a:lnTo>
                    <a:pt x="1704" y="2318"/>
                  </a:lnTo>
                  <a:lnTo>
                    <a:pt x="1706" y="2312"/>
                  </a:lnTo>
                  <a:lnTo>
                    <a:pt x="1708" y="2296"/>
                  </a:lnTo>
                  <a:lnTo>
                    <a:pt x="1708" y="2294"/>
                  </a:lnTo>
                  <a:lnTo>
                    <a:pt x="1710" y="2298"/>
                  </a:lnTo>
                  <a:lnTo>
                    <a:pt x="1712" y="2308"/>
                  </a:lnTo>
                  <a:lnTo>
                    <a:pt x="1712" y="2316"/>
                  </a:lnTo>
                  <a:lnTo>
                    <a:pt x="1714" y="2320"/>
                  </a:lnTo>
                  <a:lnTo>
                    <a:pt x="1718" y="2322"/>
                  </a:lnTo>
                  <a:lnTo>
                    <a:pt x="1724" y="2322"/>
                  </a:lnTo>
                  <a:lnTo>
                    <a:pt x="1732" y="2322"/>
                  </a:lnTo>
                  <a:lnTo>
                    <a:pt x="1726" y="2324"/>
                  </a:lnTo>
                  <a:lnTo>
                    <a:pt x="1720" y="2326"/>
                  </a:lnTo>
                  <a:lnTo>
                    <a:pt x="1708" y="2324"/>
                  </a:lnTo>
                  <a:lnTo>
                    <a:pt x="1700" y="2322"/>
                  </a:lnTo>
                  <a:lnTo>
                    <a:pt x="1696" y="2322"/>
                  </a:lnTo>
                  <a:lnTo>
                    <a:pt x="1696" y="2324"/>
                  </a:lnTo>
                  <a:lnTo>
                    <a:pt x="1696" y="2326"/>
                  </a:lnTo>
                  <a:lnTo>
                    <a:pt x="1700" y="2330"/>
                  </a:lnTo>
                  <a:lnTo>
                    <a:pt x="1708" y="2336"/>
                  </a:lnTo>
                  <a:lnTo>
                    <a:pt x="1718" y="2342"/>
                  </a:lnTo>
                  <a:lnTo>
                    <a:pt x="1722" y="2346"/>
                  </a:lnTo>
                  <a:lnTo>
                    <a:pt x="1722" y="2348"/>
                  </a:lnTo>
                  <a:lnTo>
                    <a:pt x="1724" y="2350"/>
                  </a:lnTo>
                  <a:lnTo>
                    <a:pt x="1728" y="2350"/>
                  </a:lnTo>
                  <a:lnTo>
                    <a:pt x="1740" y="2350"/>
                  </a:lnTo>
                  <a:lnTo>
                    <a:pt x="1754" y="2348"/>
                  </a:lnTo>
                  <a:lnTo>
                    <a:pt x="1760" y="2348"/>
                  </a:lnTo>
                  <a:lnTo>
                    <a:pt x="1764" y="2350"/>
                  </a:lnTo>
                  <a:lnTo>
                    <a:pt x="1766" y="2352"/>
                  </a:lnTo>
                  <a:lnTo>
                    <a:pt x="1768" y="2352"/>
                  </a:lnTo>
                  <a:lnTo>
                    <a:pt x="1772" y="2350"/>
                  </a:lnTo>
                  <a:lnTo>
                    <a:pt x="1776" y="2350"/>
                  </a:lnTo>
                  <a:lnTo>
                    <a:pt x="1780" y="2356"/>
                  </a:lnTo>
                  <a:lnTo>
                    <a:pt x="1780" y="2358"/>
                  </a:lnTo>
                  <a:lnTo>
                    <a:pt x="1778" y="2360"/>
                  </a:lnTo>
                  <a:lnTo>
                    <a:pt x="1774" y="2364"/>
                  </a:lnTo>
                  <a:lnTo>
                    <a:pt x="1756" y="2374"/>
                  </a:lnTo>
                  <a:lnTo>
                    <a:pt x="1738" y="2382"/>
                  </a:lnTo>
                  <a:lnTo>
                    <a:pt x="1732" y="2386"/>
                  </a:lnTo>
                  <a:lnTo>
                    <a:pt x="1732" y="2388"/>
                  </a:lnTo>
                  <a:lnTo>
                    <a:pt x="1732" y="2390"/>
                  </a:lnTo>
                  <a:lnTo>
                    <a:pt x="1736" y="2392"/>
                  </a:lnTo>
                  <a:lnTo>
                    <a:pt x="1742" y="2394"/>
                  </a:lnTo>
                  <a:lnTo>
                    <a:pt x="1756" y="2398"/>
                  </a:lnTo>
                  <a:lnTo>
                    <a:pt x="1762" y="2400"/>
                  </a:lnTo>
                  <a:lnTo>
                    <a:pt x="1768" y="2404"/>
                  </a:lnTo>
                  <a:lnTo>
                    <a:pt x="1772" y="2410"/>
                  </a:lnTo>
                  <a:lnTo>
                    <a:pt x="1774" y="2416"/>
                  </a:lnTo>
                  <a:lnTo>
                    <a:pt x="1774" y="2424"/>
                  </a:lnTo>
                  <a:lnTo>
                    <a:pt x="1772" y="2428"/>
                  </a:lnTo>
                  <a:lnTo>
                    <a:pt x="1768" y="2432"/>
                  </a:lnTo>
                  <a:lnTo>
                    <a:pt x="1766" y="2434"/>
                  </a:lnTo>
                  <a:lnTo>
                    <a:pt x="1768" y="2434"/>
                  </a:lnTo>
                  <a:lnTo>
                    <a:pt x="1774" y="2442"/>
                  </a:lnTo>
                  <a:lnTo>
                    <a:pt x="1780" y="2446"/>
                  </a:lnTo>
                  <a:lnTo>
                    <a:pt x="1788" y="2448"/>
                  </a:lnTo>
                  <a:lnTo>
                    <a:pt x="1794" y="2446"/>
                  </a:lnTo>
                  <a:lnTo>
                    <a:pt x="1800" y="2442"/>
                  </a:lnTo>
                  <a:lnTo>
                    <a:pt x="1810" y="2432"/>
                  </a:lnTo>
                  <a:lnTo>
                    <a:pt x="1822" y="2422"/>
                  </a:lnTo>
                  <a:lnTo>
                    <a:pt x="1826" y="2420"/>
                  </a:lnTo>
                  <a:lnTo>
                    <a:pt x="1830" y="2420"/>
                  </a:lnTo>
                  <a:lnTo>
                    <a:pt x="1832" y="2422"/>
                  </a:lnTo>
                  <a:lnTo>
                    <a:pt x="1836" y="2422"/>
                  </a:lnTo>
                  <a:lnTo>
                    <a:pt x="1844" y="2416"/>
                  </a:lnTo>
                  <a:lnTo>
                    <a:pt x="1850" y="2410"/>
                  </a:lnTo>
                  <a:lnTo>
                    <a:pt x="1856" y="2408"/>
                  </a:lnTo>
                  <a:lnTo>
                    <a:pt x="1860" y="2408"/>
                  </a:lnTo>
                  <a:lnTo>
                    <a:pt x="1862" y="2408"/>
                  </a:lnTo>
                  <a:lnTo>
                    <a:pt x="1870" y="2412"/>
                  </a:lnTo>
                  <a:lnTo>
                    <a:pt x="1876" y="2414"/>
                  </a:lnTo>
                  <a:lnTo>
                    <a:pt x="1882" y="2412"/>
                  </a:lnTo>
                  <a:lnTo>
                    <a:pt x="1892" y="2408"/>
                  </a:lnTo>
                  <a:lnTo>
                    <a:pt x="1894" y="2406"/>
                  </a:lnTo>
                  <a:lnTo>
                    <a:pt x="1892" y="2404"/>
                  </a:lnTo>
                  <a:lnTo>
                    <a:pt x="1892" y="2400"/>
                  </a:lnTo>
                  <a:lnTo>
                    <a:pt x="1892" y="2398"/>
                  </a:lnTo>
                  <a:lnTo>
                    <a:pt x="1894" y="2394"/>
                  </a:lnTo>
                  <a:lnTo>
                    <a:pt x="1896" y="2390"/>
                  </a:lnTo>
                  <a:lnTo>
                    <a:pt x="1894" y="2386"/>
                  </a:lnTo>
                  <a:lnTo>
                    <a:pt x="1886" y="2384"/>
                  </a:lnTo>
                  <a:lnTo>
                    <a:pt x="1874" y="2386"/>
                  </a:lnTo>
                  <a:lnTo>
                    <a:pt x="1868" y="2388"/>
                  </a:lnTo>
                  <a:lnTo>
                    <a:pt x="1862" y="2392"/>
                  </a:lnTo>
                  <a:lnTo>
                    <a:pt x="1854" y="2396"/>
                  </a:lnTo>
                  <a:lnTo>
                    <a:pt x="1852" y="2396"/>
                  </a:lnTo>
                  <a:lnTo>
                    <a:pt x="1848" y="2392"/>
                  </a:lnTo>
                  <a:lnTo>
                    <a:pt x="1842" y="2386"/>
                  </a:lnTo>
                  <a:lnTo>
                    <a:pt x="1836" y="2376"/>
                  </a:lnTo>
                  <a:lnTo>
                    <a:pt x="1826" y="2358"/>
                  </a:lnTo>
                  <a:lnTo>
                    <a:pt x="1824" y="2348"/>
                  </a:lnTo>
                  <a:lnTo>
                    <a:pt x="1824" y="2346"/>
                  </a:lnTo>
                  <a:lnTo>
                    <a:pt x="1824" y="2344"/>
                  </a:lnTo>
                  <a:lnTo>
                    <a:pt x="1830" y="2342"/>
                  </a:lnTo>
                  <a:lnTo>
                    <a:pt x="1836" y="2340"/>
                  </a:lnTo>
                  <a:lnTo>
                    <a:pt x="1838" y="2340"/>
                  </a:lnTo>
                  <a:lnTo>
                    <a:pt x="1838" y="2342"/>
                  </a:lnTo>
                  <a:lnTo>
                    <a:pt x="1838" y="2344"/>
                  </a:lnTo>
                  <a:lnTo>
                    <a:pt x="1838" y="2348"/>
                  </a:lnTo>
                  <a:lnTo>
                    <a:pt x="1842" y="2346"/>
                  </a:lnTo>
                  <a:lnTo>
                    <a:pt x="1852" y="2336"/>
                  </a:lnTo>
                  <a:lnTo>
                    <a:pt x="1862" y="2326"/>
                  </a:lnTo>
                  <a:lnTo>
                    <a:pt x="1872" y="2318"/>
                  </a:lnTo>
                  <a:lnTo>
                    <a:pt x="1876" y="2316"/>
                  </a:lnTo>
                  <a:lnTo>
                    <a:pt x="1880" y="2316"/>
                  </a:lnTo>
                  <a:lnTo>
                    <a:pt x="1886" y="2318"/>
                  </a:lnTo>
                  <a:lnTo>
                    <a:pt x="1896" y="2316"/>
                  </a:lnTo>
                  <a:lnTo>
                    <a:pt x="1906" y="2312"/>
                  </a:lnTo>
                  <a:lnTo>
                    <a:pt x="1916" y="2308"/>
                  </a:lnTo>
                  <a:lnTo>
                    <a:pt x="1934" y="2296"/>
                  </a:lnTo>
                  <a:lnTo>
                    <a:pt x="1944" y="2292"/>
                  </a:lnTo>
                  <a:lnTo>
                    <a:pt x="1952" y="2292"/>
                  </a:lnTo>
                  <a:lnTo>
                    <a:pt x="1956" y="2294"/>
                  </a:lnTo>
                  <a:lnTo>
                    <a:pt x="1960" y="2296"/>
                  </a:lnTo>
                  <a:lnTo>
                    <a:pt x="1964" y="2294"/>
                  </a:lnTo>
                  <a:lnTo>
                    <a:pt x="1972" y="2288"/>
                  </a:lnTo>
                  <a:lnTo>
                    <a:pt x="1976" y="2288"/>
                  </a:lnTo>
                  <a:lnTo>
                    <a:pt x="1980" y="2290"/>
                  </a:lnTo>
                  <a:lnTo>
                    <a:pt x="1986" y="2288"/>
                  </a:lnTo>
                  <a:lnTo>
                    <a:pt x="1992" y="2286"/>
                  </a:lnTo>
                  <a:lnTo>
                    <a:pt x="1998" y="2284"/>
                  </a:lnTo>
                  <a:lnTo>
                    <a:pt x="2002" y="2284"/>
                  </a:lnTo>
                  <a:lnTo>
                    <a:pt x="2004" y="2286"/>
                  </a:lnTo>
                  <a:lnTo>
                    <a:pt x="2004" y="2288"/>
                  </a:lnTo>
                  <a:lnTo>
                    <a:pt x="2004" y="2290"/>
                  </a:lnTo>
                  <a:lnTo>
                    <a:pt x="2000" y="2294"/>
                  </a:lnTo>
                  <a:lnTo>
                    <a:pt x="1996" y="2298"/>
                  </a:lnTo>
                  <a:lnTo>
                    <a:pt x="1988" y="2300"/>
                  </a:lnTo>
                  <a:lnTo>
                    <a:pt x="1980" y="2302"/>
                  </a:lnTo>
                  <a:lnTo>
                    <a:pt x="1974" y="2306"/>
                  </a:lnTo>
                  <a:lnTo>
                    <a:pt x="1968" y="2312"/>
                  </a:lnTo>
                  <a:lnTo>
                    <a:pt x="1962" y="2316"/>
                  </a:lnTo>
                  <a:lnTo>
                    <a:pt x="1948" y="2318"/>
                  </a:lnTo>
                  <a:lnTo>
                    <a:pt x="1944" y="2318"/>
                  </a:lnTo>
                  <a:lnTo>
                    <a:pt x="1944" y="2320"/>
                  </a:lnTo>
                  <a:lnTo>
                    <a:pt x="1944" y="2324"/>
                  </a:lnTo>
                  <a:lnTo>
                    <a:pt x="1946" y="2326"/>
                  </a:lnTo>
                  <a:lnTo>
                    <a:pt x="1952" y="2332"/>
                  </a:lnTo>
                  <a:lnTo>
                    <a:pt x="1956" y="2334"/>
                  </a:lnTo>
                  <a:lnTo>
                    <a:pt x="1958" y="2334"/>
                  </a:lnTo>
                  <a:lnTo>
                    <a:pt x="1962" y="2334"/>
                  </a:lnTo>
                  <a:lnTo>
                    <a:pt x="1968" y="2338"/>
                  </a:lnTo>
                  <a:lnTo>
                    <a:pt x="1974" y="2344"/>
                  </a:lnTo>
                  <a:lnTo>
                    <a:pt x="1978" y="2352"/>
                  </a:lnTo>
                  <a:lnTo>
                    <a:pt x="1976" y="2354"/>
                  </a:lnTo>
                  <a:lnTo>
                    <a:pt x="1972" y="2352"/>
                  </a:lnTo>
                  <a:lnTo>
                    <a:pt x="1964" y="2350"/>
                  </a:lnTo>
                  <a:lnTo>
                    <a:pt x="1958" y="2350"/>
                  </a:lnTo>
                  <a:lnTo>
                    <a:pt x="1952" y="2354"/>
                  </a:lnTo>
                  <a:lnTo>
                    <a:pt x="1948" y="2362"/>
                  </a:lnTo>
                  <a:lnTo>
                    <a:pt x="1942" y="2376"/>
                  </a:lnTo>
                  <a:lnTo>
                    <a:pt x="1940" y="2382"/>
                  </a:lnTo>
                  <a:lnTo>
                    <a:pt x="1942" y="2388"/>
                  </a:lnTo>
                  <a:lnTo>
                    <a:pt x="1944" y="2396"/>
                  </a:lnTo>
                  <a:lnTo>
                    <a:pt x="1942" y="2396"/>
                  </a:lnTo>
                  <a:lnTo>
                    <a:pt x="1940" y="2396"/>
                  </a:lnTo>
                  <a:lnTo>
                    <a:pt x="1934" y="2394"/>
                  </a:lnTo>
                  <a:lnTo>
                    <a:pt x="1930" y="2392"/>
                  </a:lnTo>
                  <a:lnTo>
                    <a:pt x="1926" y="2394"/>
                  </a:lnTo>
                  <a:lnTo>
                    <a:pt x="1922" y="2394"/>
                  </a:lnTo>
                  <a:lnTo>
                    <a:pt x="1918" y="2392"/>
                  </a:lnTo>
                  <a:lnTo>
                    <a:pt x="1910" y="2390"/>
                  </a:lnTo>
                  <a:lnTo>
                    <a:pt x="1904" y="2388"/>
                  </a:lnTo>
                  <a:lnTo>
                    <a:pt x="1904" y="2390"/>
                  </a:lnTo>
                  <a:lnTo>
                    <a:pt x="1904" y="2392"/>
                  </a:lnTo>
                  <a:lnTo>
                    <a:pt x="1904" y="2396"/>
                  </a:lnTo>
                  <a:lnTo>
                    <a:pt x="1904" y="2398"/>
                  </a:lnTo>
                  <a:lnTo>
                    <a:pt x="1900" y="2402"/>
                  </a:lnTo>
                  <a:lnTo>
                    <a:pt x="1900" y="2404"/>
                  </a:lnTo>
                  <a:lnTo>
                    <a:pt x="1912" y="2410"/>
                  </a:lnTo>
                  <a:lnTo>
                    <a:pt x="1918" y="2414"/>
                  </a:lnTo>
                  <a:lnTo>
                    <a:pt x="1924" y="2418"/>
                  </a:lnTo>
                  <a:lnTo>
                    <a:pt x="1928" y="2424"/>
                  </a:lnTo>
                  <a:lnTo>
                    <a:pt x="1934" y="2430"/>
                  </a:lnTo>
                  <a:lnTo>
                    <a:pt x="1938" y="2432"/>
                  </a:lnTo>
                  <a:lnTo>
                    <a:pt x="1944" y="2434"/>
                  </a:lnTo>
                  <a:lnTo>
                    <a:pt x="1950" y="2434"/>
                  </a:lnTo>
                  <a:lnTo>
                    <a:pt x="1954" y="2436"/>
                  </a:lnTo>
                  <a:lnTo>
                    <a:pt x="1956" y="2440"/>
                  </a:lnTo>
                  <a:lnTo>
                    <a:pt x="1958" y="2442"/>
                  </a:lnTo>
                  <a:lnTo>
                    <a:pt x="1960" y="2446"/>
                  </a:lnTo>
                  <a:lnTo>
                    <a:pt x="1966" y="2448"/>
                  </a:lnTo>
                  <a:lnTo>
                    <a:pt x="1976" y="2452"/>
                  </a:lnTo>
                  <a:lnTo>
                    <a:pt x="1990" y="2456"/>
                  </a:lnTo>
                  <a:lnTo>
                    <a:pt x="1994" y="2458"/>
                  </a:lnTo>
                  <a:lnTo>
                    <a:pt x="1996" y="2462"/>
                  </a:lnTo>
                  <a:lnTo>
                    <a:pt x="2006" y="2474"/>
                  </a:lnTo>
                  <a:lnTo>
                    <a:pt x="2034" y="2504"/>
                  </a:lnTo>
                  <a:lnTo>
                    <a:pt x="2042" y="2510"/>
                  </a:lnTo>
                  <a:lnTo>
                    <a:pt x="2050" y="2516"/>
                  </a:lnTo>
                  <a:lnTo>
                    <a:pt x="2062" y="2520"/>
                  </a:lnTo>
                  <a:lnTo>
                    <a:pt x="2070" y="2522"/>
                  </a:lnTo>
                  <a:lnTo>
                    <a:pt x="2074" y="2526"/>
                  </a:lnTo>
                  <a:lnTo>
                    <a:pt x="2076" y="2530"/>
                  </a:lnTo>
                  <a:lnTo>
                    <a:pt x="2080" y="2534"/>
                  </a:lnTo>
                  <a:lnTo>
                    <a:pt x="2082" y="2538"/>
                  </a:lnTo>
                  <a:lnTo>
                    <a:pt x="2088" y="2538"/>
                  </a:lnTo>
                  <a:lnTo>
                    <a:pt x="2092" y="2540"/>
                  </a:lnTo>
                  <a:lnTo>
                    <a:pt x="2094" y="2544"/>
                  </a:lnTo>
                  <a:lnTo>
                    <a:pt x="2098" y="2552"/>
                  </a:lnTo>
                  <a:lnTo>
                    <a:pt x="2100" y="2562"/>
                  </a:lnTo>
                  <a:lnTo>
                    <a:pt x="2104" y="2584"/>
                  </a:lnTo>
                  <a:lnTo>
                    <a:pt x="2104" y="2598"/>
                  </a:lnTo>
                  <a:lnTo>
                    <a:pt x="2100" y="2606"/>
                  </a:lnTo>
                  <a:lnTo>
                    <a:pt x="2096" y="2610"/>
                  </a:lnTo>
                  <a:lnTo>
                    <a:pt x="2086" y="2618"/>
                  </a:lnTo>
                  <a:lnTo>
                    <a:pt x="2066" y="2630"/>
                  </a:lnTo>
                  <a:lnTo>
                    <a:pt x="2054" y="2636"/>
                  </a:lnTo>
                  <a:lnTo>
                    <a:pt x="2044" y="2640"/>
                  </a:lnTo>
                  <a:lnTo>
                    <a:pt x="2032" y="2638"/>
                  </a:lnTo>
                  <a:lnTo>
                    <a:pt x="2028" y="2638"/>
                  </a:lnTo>
                  <a:lnTo>
                    <a:pt x="2024" y="2634"/>
                  </a:lnTo>
                  <a:lnTo>
                    <a:pt x="2014" y="2630"/>
                  </a:lnTo>
                  <a:lnTo>
                    <a:pt x="2006" y="2630"/>
                  </a:lnTo>
                  <a:lnTo>
                    <a:pt x="1996" y="2632"/>
                  </a:lnTo>
                  <a:lnTo>
                    <a:pt x="1986" y="2636"/>
                  </a:lnTo>
                  <a:lnTo>
                    <a:pt x="1976" y="2640"/>
                  </a:lnTo>
                  <a:lnTo>
                    <a:pt x="1968" y="2642"/>
                  </a:lnTo>
                  <a:lnTo>
                    <a:pt x="1960" y="2642"/>
                  </a:lnTo>
                  <a:lnTo>
                    <a:pt x="1956" y="2640"/>
                  </a:lnTo>
                  <a:lnTo>
                    <a:pt x="1952" y="2636"/>
                  </a:lnTo>
                  <a:lnTo>
                    <a:pt x="1942" y="2630"/>
                  </a:lnTo>
                  <a:lnTo>
                    <a:pt x="1940" y="2630"/>
                  </a:lnTo>
                  <a:lnTo>
                    <a:pt x="1938" y="2632"/>
                  </a:lnTo>
                  <a:lnTo>
                    <a:pt x="1936" y="2634"/>
                  </a:lnTo>
                  <a:lnTo>
                    <a:pt x="1932" y="2634"/>
                  </a:lnTo>
                  <a:lnTo>
                    <a:pt x="1924" y="2630"/>
                  </a:lnTo>
                  <a:lnTo>
                    <a:pt x="1918" y="2626"/>
                  </a:lnTo>
                  <a:lnTo>
                    <a:pt x="1914" y="2622"/>
                  </a:lnTo>
                  <a:lnTo>
                    <a:pt x="1910" y="2618"/>
                  </a:lnTo>
                  <a:lnTo>
                    <a:pt x="1908" y="2616"/>
                  </a:lnTo>
                  <a:lnTo>
                    <a:pt x="1906" y="2616"/>
                  </a:lnTo>
                  <a:lnTo>
                    <a:pt x="1896" y="2620"/>
                  </a:lnTo>
                  <a:lnTo>
                    <a:pt x="1890" y="2620"/>
                  </a:lnTo>
                  <a:lnTo>
                    <a:pt x="1886" y="2618"/>
                  </a:lnTo>
                  <a:lnTo>
                    <a:pt x="1884" y="2614"/>
                  </a:lnTo>
                  <a:lnTo>
                    <a:pt x="1882" y="2608"/>
                  </a:lnTo>
                  <a:lnTo>
                    <a:pt x="1880" y="2602"/>
                  </a:lnTo>
                  <a:lnTo>
                    <a:pt x="1876" y="2598"/>
                  </a:lnTo>
                  <a:lnTo>
                    <a:pt x="1870" y="2596"/>
                  </a:lnTo>
                  <a:lnTo>
                    <a:pt x="1860" y="2598"/>
                  </a:lnTo>
                  <a:lnTo>
                    <a:pt x="1850" y="2600"/>
                  </a:lnTo>
                  <a:lnTo>
                    <a:pt x="1844" y="2596"/>
                  </a:lnTo>
                  <a:lnTo>
                    <a:pt x="1842" y="2592"/>
                  </a:lnTo>
                  <a:lnTo>
                    <a:pt x="1840" y="2586"/>
                  </a:lnTo>
                  <a:lnTo>
                    <a:pt x="1840" y="2582"/>
                  </a:lnTo>
                  <a:lnTo>
                    <a:pt x="1838" y="2578"/>
                  </a:lnTo>
                  <a:lnTo>
                    <a:pt x="1836" y="2576"/>
                  </a:lnTo>
                  <a:lnTo>
                    <a:pt x="1830" y="2580"/>
                  </a:lnTo>
                  <a:lnTo>
                    <a:pt x="1822" y="2582"/>
                  </a:lnTo>
                  <a:lnTo>
                    <a:pt x="1814" y="2584"/>
                  </a:lnTo>
                  <a:lnTo>
                    <a:pt x="1798" y="2582"/>
                  </a:lnTo>
                  <a:lnTo>
                    <a:pt x="1788" y="2580"/>
                  </a:lnTo>
                  <a:lnTo>
                    <a:pt x="1778" y="2580"/>
                  </a:lnTo>
                  <a:lnTo>
                    <a:pt x="1766" y="2582"/>
                  </a:lnTo>
                  <a:lnTo>
                    <a:pt x="1752" y="2586"/>
                  </a:lnTo>
                  <a:lnTo>
                    <a:pt x="1724" y="2596"/>
                  </a:lnTo>
                  <a:lnTo>
                    <a:pt x="1706" y="2608"/>
                  </a:lnTo>
                  <a:lnTo>
                    <a:pt x="1694" y="2618"/>
                  </a:lnTo>
                  <a:lnTo>
                    <a:pt x="1688" y="2624"/>
                  </a:lnTo>
                  <a:lnTo>
                    <a:pt x="1684" y="2630"/>
                  </a:lnTo>
                  <a:lnTo>
                    <a:pt x="1678" y="2632"/>
                  </a:lnTo>
                  <a:lnTo>
                    <a:pt x="1668" y="2632"/>
                  </a:lnTo>
                  <a:lnTo>
                    <a:pt x="1656" y="2628"/>
                  </a:lnTo>
                  <a:lnTo>
                    <a:pt x="1646" y="2626"/>
                  </a:lnTo>
                  <a:lnTo>
                    <a:pt x="1638" y="2626"/>
                  </a:lnTo>
                  <a:lnTo>
                    <a:pt x="1630" y="2628"/>
                  </a:lnTo>
                  <a:lnTo>
                    <a:pt x="1618" y="2628"/>
                  </a:lnTo>
                  <a:lnTo>
                    <a:pt x="1608" y="2624"/>
                  </a:lnTo>
                  <a:lnTo>
                    <a:pt x="1602" y="2626"/>
                  </a:lnTo>
                  <a:lnTo>
                    <a:pt x="1598" y="2628"/>
                  </a:lnTo>
                  <a:lnTo>
                    <a:pt x="1596" y="2634"/>
                  </a:lnTo>
                  <a:lnTo>
                    <a:pt x="1594" y="2638"/>
                  </a:lnTo>
                  <a:lnTo>
                    <a:pt x="1596" y="2640"/>
                  </a:lnTo>
                  <a:lnTo>
                    <a:pt x="1600" y="2642"/>
                  </a:lnTo>
                  <a:lnTo>
                    <a:pt x="1604" y="2646"/>
                  </a:lnTo>
                  <a:lnTo>
                    <a:pt x="1608" y="2650"/>
                  </a:lnTo>
                  <a:lnTo>
                    <a:pt x="1612" y="2650"/>
                  </a:lnTo>
                  <a:lnTo>
                    <a:pt x="1620" y="2652"/>
                  </a:lnTo>
                  <a:lnTo>
                    <a:pt x="1622" y="2652"/>
                  </a:lnTo>
                  <a:lnTo>
                    <a:pt x="1620" y="2652"/>
                  </a:lnTo>
                  <a:lnTo>
                    <a:pt x="1606" y="2656"/>
                  </a:lnTo>
                  <a:lnTo>
                    <a:pt x="1584" y="2660"/>
                  </a:lnTo>
                  <a:lnTo>
                    <a:pt x="1584" y="2662"/>
                  </a:lnTo>
                  <a:lnTo>
                    <a:pt x="1584" y="2664"/>
                  </a:lnTo>
                  <a:lnTo>
                    <a:pt x="1592" y="2666"/>
                  </a:lnTo>
                  <a:lnTo>
                    <a:pt x="1594" y="2668"/>
                  </a:lnTo>
                  <a:lnTo>
                    <a:pt x="1594" y="2672"/>
                  </a:lnTo>
                  <a:lnTo>
                    <a:pt x="1586" y="2674"/>
                  </a:lnTo>
                  <a:lnTo>
                    <a:pt x="1570" y="2674"/>
                  </a:lnTo>
                  <a:lnTo>
                    <a:pt x="1558" y="2672"/>
                  </a:lnTo>
                  <a:lnTo>
                    <a:pt x="1554" y="2670"/>
                  </a:lnTo>
                  <a:lnTo>
                    <a:pt x="1552" y="2666"/>
                  </a:lnTo>
                  <a:lnTo>
                    <a:pt x="1552" y="2664"/>
                  </a:lnTo>
                  <a:lnTo>
                    <a:pt x="1550" y="2662"/>
                  </a:lnTo>
                  <a:lnTo>
                    <a:pt x="1544" y="2662"/>
                  </a:lnTo>
                  <a:lnTo>
                    <a:pt x="1538" y="2666"/>
                  </a:lnTo>
                  <a:lnTo>
                    <a:pt x="1536" y="2668"/>
                  </a:lnTo>
                  <a:lnTo>
                    <a:pt x="1538" y="2670"/>
                  </a:lnTo>
                  <a:lnTo>
                    <a:pt x="1540" y="2672"/>
                  </a:lnTo>
                  <a:lnTo>
                    <a:pt x="1540" y="2674"/>
                  </a:lnTo>
                  <a:lnTo>
                    <a:pt x="1536" y="2676"/>
                  </a:lnTo>
                  <a:lnTo>
                    <a:pt x="1530" y="2676"/>
                  </a:lnTo>
                  <a:lnTo>
                    <a:pt x="1528" y="2674"/>
                  </a:lnTo>
                  <a:lnTo>
                    <a:pt x="1526" y="2672"/>
                  </a:lnTo>
                  <a:lnTo>
                    <a:pt x="1524" y="2670"/>
                  </a:lnTo>
                  <a:lnTo>
                    <a:pt x="1520" y="2668"/>
                  </a:lnTo>
                  <a:lnTo>
                    <a:pt x="1516" y="2666"/>
                  </a:lnTo>
                  <a:lnTo>
                    <a:pt x="1510" y="2668"/>
                  </a:lnTo>
                  <a:lnTo>
                    <a:pt x="1506" y="2670"/>
                  </a:lnTo>
                  <a:lnTo>
                    <a:pt x="1500" y="2672"/>
                  </a:lnTo>
                  <a:lnTo>
                    <a:pt x="1494" y="2678"/>
                  </a:lnTo>
                  <a:lnTo>
                    <a:pt x="1488" y="2686"/>
                  </a:lnTo>
                  <a:lnTo>
                    <a:pt x="1482" y="2692"/>
                  </a:lnTo>
                  <a:lnTo>
                    <a:pt x="1480" y="2694"/>
                  </a:lnTo>
                  <a:lnTo>
                    <a:pt x="1478" y="2696"/>
                  </a:lnTo>
                  <a:lnTo>
                    <a:pt x="1476" y="2706"/>
                  </a:lnTo>
                  <a:lnTo>
                    <a:pt x="1474" y="2716"/>
                  </a:lnTo>
                  <a:lnTo>
                    <a:pt x="1474" y="2718"/>
                  </a:lnTo>
                  <a:lnTo>
                    <a:pt x="1476" y="2720"/>
                  </a:lnTo>
                  <a:lnTo>
                    <a:pt x="1482" y="2720"/>
                  </a:lnTo>
                  <a:lnTo>
                    <a:pt x="1496" y="2716"/>
                  </a:lnTo>
                  <a:lnTo>
                    <a:pt x="1504" y="2716"/>
                  </a:lnTo>
                  <a:lnTo>
                    <a:pt x="1506" y="2716"/>
                  </a:lnTo>
                  <a:lnTo>
                    <a:pt x="1506" y="2718"/>
                  </a:lnTo>
                  <a:lnTo>
                    <a:pt x="1504" y="2720"/>
                  </a:lnTo>
                  <a:lnTo>
                    <a:pt x="1500" y="2728"/>
                  </a:lnTo>
                  <a:lnTo>
                    <a:pt x="1498" y="2732"/>
                  </a:lnTo>
                  <a:lnTo>
                    <a:pt x="1502" y="2734"/>
                  </a:lnTo>
                  <a:lnTo>
                    <a:pt x="1504" y="2738"/>
                  </a:lnTo>
                  <a:lnTo>
                    <a:pt x="1504" y="2740"/>
                  </a:lnTo>
                  <a:lnTo>
                    <a:pt x="1502" y="2746"/>
                  </a:lnTo>
                  <a:lnTo>
                    <a:pt x="1502" y="2750"/>
                  </a:lnTo>
                  <a:lnTo>
                    <a:pt x="1504" y="2752"/>
                  </a:lnTo>
                  <a:lnTo>
                    <a:pt x="1506" y="2752"/>
                  </a:lnTo>
                  <a:lnTo>
                    <a:pt x="1510" y="2754"/>
                  </a:lnTo>
                  <a:lnTo>
                    <a:pt x="1510" y="2756"/>
                  </a:lnTo>
                  <a:lnTo>
                    <a:pt x="1504" y="2760"/>
                  </a:lnTo>
                  <a:lnTo>
                    <a:pt x="1498" y="2766"/>
                  </a:lnTo>
                  <a:lnTo>
                    <a:pt x="1498" y="2768"/>
                  </a:lnTo>
                  <a:lnTo>
                    <a:pt x="1502" y="2770"/>
                  </a:lnTo>
                  <a:lnTo>
                    <a:pt x="1508" y="2774"/>
                  </a:lnTo>
                  <a:lnTo>
                    <a:pt x="1510" y="2778"/>
                  </a:lnTo>
                  <a:lnTo>
                    <a:pt x="1510" y="2780"/>
                  </a:lnTo>
                  <a:lnTo>
                    <a:pt x="1508" y="2782"/>
                  </a:lnTo>
                  <a:lnTo>
                    <a:pt x="1504" y="2782"/>
                  </a:lnTo>
                  <a:lnTo>
                    <a:pt x="1500" y="2782"/>
                  </a:lnTo>
                  <a:lnTo>
                    <a:pt x="1496" y="2780"/>
                  </a:lnTo>
                  <a:lnTo>
                    <a:pt x="1494" y="2774"/>
                  </a:lnTo>
                  <a:lnTo>
                    <a:pt x="1492" y="2768"/>
                  </a:lnTo>
                  <a:lnTo>
                    <a:pt x="1488" y="2768"/>
                  </a:lnTo>
                  <a:lnTo>
                    <a:pt x="1486" y="2768"/>
                  </a:lnTo>
                  <a:lnTo>
                    <a:pt x="1486" y="2772"/>
                  </a:lnTo>
                  <a:lnTo>
                    <a:pt x="1484" y="2782"/>
                  </a:lnTo>
                  <a:lnTo>
                    <a:pt x="1486" y="2788"/>
                  </a:lnTo>
                  <a:lnTo>
                    <a:pt x="1490" y="2792"/>
                  </a:lnTo>
                  <a:lnTo>
                    <a:pt x="1494" y="2794"/>
                  </a:lnTo>
                  <a:lnTo>
                    <a:pt x="1498" y="2794"/>
                  </a:lnTo>
                  <a:lnTo>
                    <a:pt x="1500" y="2794"/>
                  </a:lnTo>
                  <a:lnTo>
                    <a:pt x="1504" y="2796"/>
                  </a:lnTo>
                  <a:lnTo>
                    <a:pt x="1508" y="2800"/>
                  </a:lnTo>
                  <a:lnTo>
                    <a:pt x="1510" y="2800"/>
                  </a:lnTo>
                  <a:lnTo>
                    <a:pt x="1518" y="2802"/>
                  </a:lnTo>
                  <a:lnTo>
                    <a:pt x="1520" y="2802"/>
                  </a:lnTo>
                  <a:lnTo>
                    <a:pt x="1522" y="2804"/>
                  </a:lnTo>
                  <a:lnTo>
                    <a:pt x="1522" y="2806"/>
                  </a:lnTo>
                  <a:lnTo>
                    <a:pt x="1520" y="2810"/>
                  </a:lnTo>
                  <a:lnTo>
                    <a:pt x="1516" y="2818"/>
                  </a:lnTo>
                  <a:lnTo>
                    <a:pt x="1516" y="2822"/>
                  </a:lnTo>
                  <a:lnTo>
                    <a:pt x="1520" y="2826"/>
                  </a:lnTo>
                  <a:lnTo>
                    <a:pt x="1520" y="2832"/>
                  </a:lnTo>
                  <a:lnTo>
                    <a:pt x="1520" y="2836"/>
                  </a:lnTo>
                  <a:lnTo>
                    <a:pt x="1522" y="2838"/>
                  </a:lnTo>
                  <a:lnTo>
                    <a:pt x="1526" y="2838"/>
                  </a:lnTo>
                  <a:lnTo>
                    <a:pt x="1528" y="2840"/>
                  </a:lnTo>
                  <a:lnTo>
                    <a:pt x="1530" y="2844"/>
                  </a:lnTo>
                  <a:lnTo>
                    <a:pt x="1530" y="2848"/>
                  </a:lnTo>
                  <a:lnTo>
                    <a:pt x="1530" y="2850"/>
                  </a:lnTo>
                  <a:lnTo>
                    <a:pt x="1524" y="2850"/>
                  </a:lnTo>
                  <a:lnTo>
                    <a:pt x="1518" y="2850"/>
                  </a:lnTo>
                  <a:lnTo>
                    <a:pt x="1520" y="2854"/>
                  </a:lnTo>
                  <a:lnTo>
                    <a:pt x="1522" y="2856"/>
                  </a:lnTo>
                  <a:lnTo>
                    <a:pt x="1528" y="2858"/>
                  </a:lnTo>
                  <a:lnTo>
                    <a:pt x="1542" y="2856"/>
                  </a:lnTo>
                  <a:lnTo>
                    <a:pt x="1552" y="2856"/>
                  </a:lnTo>
                  <a:lnTo>
                    <a:pt x="1556" y="2858"/>
                  </a:lnTo>
                  <a:lnTo>
                    <a:pt x="1554" y="2860"/>
                  </a:lnTo>
                  <a:lnTo>
                    <a:pt x="1550" y="2864"/>
                  </a:lnTo>
                  <a:lnTo>
                    <a:pt x="1546" y="2866"/>
                  </a:lnTo>
                  <a:lnTo>
                    <a:pt x="1534" y="2868"/>
                  </a:lnTo>
                  <a:lnTo>
                    <a:pt x="1526" y="2870"/>
                  </a:lnTo>
                  <a:lnTo>
                    <a:pt x="1524" y="2870"/>
                  </a:lnTo>
                  <a:lnTo>
                    <a:pt x="1526" y="2872"/>
                  </a:lnTo>
                  <a:lnTo>
                    <a:pt x="1528" y="2876"/>
                  </a:lnTo>
                  <a:lnTo>
                    <a:pt x="1532" y="2876"/>
                  </a:lnTo>
                  <a:lnTo>
                    <a:pt x="1540" y="2874"/>
                  </a:lnTo>
                  <a:lnTo>
                    <a:pt x="1548" y="2872"/>
                  </a:lnTo>
                  <a:lnTo>
                    <a:pt x="1550" y="2872"/>
                  </a:lnTo>
                  <a:lnTo>
                    <a:pt x="1552" y="2876"/>
                  </a:lnTo>
                  <a:lnTo>
                    <a:pt x="1552" y="2878"/>
                  </a:lnTo>
                  <a:lnTo>
                    <a:pt x="1554" y="2878"/>
                  </a:lnTo>
                  <a:lnTo>
                    <a:pt x="1560" y="2872"/>
                  </a:lnTo>
                  <a:lnTo>
                    <a:pt x="1564" y="2870"/>
                  </a:lnTo>
                  <a:lnTo>
                    <a:pt x="1568" y="2868"/>
                  </a:lnTo>
                  <a:lnTo>
                    <a:pt x="1572" y="2868"/>
                  </a:lnTo>
                  <a:lnTo>
                    <a:pt x="1576" y="2870"/>
                  </a:lnTo>
                  <a:lnTo>
                    <a:pt x="1580" y="2874"/>
                  </a:lnTo>
                  <a:lnTo>
                    <a:pt x="1582" y="2874"/>
                  </a:lnTo>
                  <a:lnTo>
                    <a:pt x="1588" y="2874"/>
                  </a:lnTo>
                  <a:lnTo>
                    <a:pt x="1590" y="2872"/>
                  </a:lnTo>
                  <a:lnTo>
                    <a:pt x="1592" y="2874"/>
                  </a:lnTo>
                  <a:lnTo>
                    <a:pt x="1594" y="2880"/>
                  </a:lnTo>
                  <a:lnTo>
                    <a:pt x="1598" y="2886"/>
                  </a:lnTo>
                  <a:lnTo>
                    <a:pt x="1602" y="2892"/>
                  </a:lnTo>
                  <a:lnTo>
                    <a:pt x="1610" y="2900"/>
                  </a:lnTo>
                  <a:lnTo>
                    <a:pt x="1616" y="2902"/>
                  </a:lnTo>
                  <a:lnTo>
                    <a:pt x="1620" y="2904"/>
                  </a:lnTo>
                  <a:lnTo>
                    <a:pt x="1624" y="2904"/>
                  </a:lnTo>
                  <a:lnTo>
                    <a:pt x="1628" y="2902"/>
                  </a:lnTo>
                  <a:lnTo>
                    <a:pt x="1634" y="2896"/>
                  </a:lnTo>
                  <a:lnTo>
                    <a:pt x="1638" y="2894"/>
                  </a:lnTo>
                  <a:lnTo>
                    <a:pt x="1640" y="2894"/>
                  </a:lnTo>
                  <a:lnTo>
                    <a:pt x="1642" y="2896"/>
                  </a:lnTo>
                  <a:lnTo>
                    <a:pt x="1646" y="2898"/>
                  </a:lnTo>
                  <a:lnTo>
                    <a:pt x="1648" y="2896"/>
                  </a:lnTo>
                  <a:lnTo>
                    <a:pt x="1652" y="2894"/>
                  </a:lnTo>
                  <a:lnTo>
                    <a:pt x="1654" y="2890"/>
                  </a:lnTo>
                  <a:lnTo>
                    <a:pt x="1654" y="2884"/>
                  </a:lnTo>
                  <a:lnTo>
                    <a:pt x="1654" y="2872"/>
                  </a:lnTo>
                  <a:lnTo>
                    <a:pt x="1656" y="2866"/>
                  </a:lnTo>
                  <a:lnTo>
                    <a:pt x="1662" y="2864"/>
                  </a:lnTo>
                  <a:lnTo>
                    <a:pt x="1670" y="2864"/>
                  </a:lnTo>
                  <a:lnTo>
                    <a:pt x="1686" y="2868"/>
                  </a:lnTo>
                  <a:lnTo>
                    <a:pt x="1700" y="2874"/>
                  </a:lnTo>
                  <a:lnTo>
                    <a:pt x="1712" y="2882"/>
                  </a:lnTo>
                  <a:lnTo>
                    <a:pt x="1720" y="2890"/>
                  </a:lnTo>
                  <a:lnTo>
                    <a:pt x="1728" y="2898"/>
                  </a:lnTo>
                  <a:lnTo>
                    <a:pt x="1732" y="2904"/>
                  </a:lnTo>
                  <a:lnTo>
                    <a:pt x="1738" y="2908"/>
                  </a:lnTo>
                  <a:lnTo>
                    <a:pt x="1744" y="2910"/>
                  </a:lnTo>
                  <a:lnTo>
                    <a:pt x="1752" y="2908"/>
                  </a:lnTo>
                  <a:lnTo>
                    <a:pt x="1766" y="2904"/>
                  </a:lnTo>
                  <a:lnTo>
                    <a:pt x="1778" y="2902"/>
                  </a:lnTo>
                  <a:lnTo>
                    <a:pt x="1782" y="2900"/>
                  </a:lnTo>
                  <a:lnTo>
                    <a:pt x="1788" y="2898"/>
                  </a:lnTo>
                  <a:lnTo>
                    <a:pt x="1794" y="2892"/>
                  </a:lnTo>
                  <a:lnTo>
                    <a:pt x="1802" y="2884"/>
                  </a:lnTo>
                  <a:lnTo>
                    <a:pt x="1814" y="2872"/>
                  </a:lnTo>
                  <a:lnTo>
                    <a:pt x="1822" y="2868"/>
                  </a:lnTo>
                  <a:lnTo>
                    <a:pt x="1828" y="2868"/>
                  </a:lnTo>
                  <a:lnTo>
                    <a:pt x="1834" y="2872"/>
                  </a:lnTo>
                  <a:lnTo>
                    <a:pt x="1838" y="2876"/>
                  </a:lnTo>
                  <a:lnTo>
                    <a:pt x="1844" y="2880"/>
                  </a:lnTo>
                  <a:lnTo>
                    <a:pt x="1848" y="2880"/>
                  </a:lnTo>
                  <a:lnTo>
                    <a:pt x="1856" y="2876"/>
                  </a:lnTo>
                  <a:lnTo>
                    <a:pt x="1868" y="2864"/>
                  </a:lnTo>
                  <a:lnTo>
                    <a:pt x="1876" y="2860"/>
                  </a:lnTo>
                  <a:lnTo>
                    <a:pt x="1878" y="2860"/>
                  </a:lnTo>
                  <a:lnTo>
                    <a:pt x="1880" y="2862"/>
                  </a:lnTo>
                  <a:lnTo>
                    <a:pt x="1882" y="2870"/>
                  </a:lnTo>
                  <a:lnTo>
                    <a:pt x="1882" y="2874"/>
                  </a:lnTo>
                  <a:lnTo>
                    <a:pt x="1880" y="2878"/>
                  </a:lnTo>
                  <a:lnTo>
                    <a:pt x="1872" y="2886"/>
                  </a:lnTo>
                  <a:lnTo>
                    <a:pt x="1866" y="2892"/>
                  </a:lnTo>
                  <a:lnTo>
                    <a:pt x="1864" y="2894"/>
                  </a:lnTo>
                  <a:lnTo>
                    <a:pt x="1866" y="2896"/>
                  </a:lnTo>
                  <a:lnTo>
                    <a:pt x="1872" y="2906"/>
                  </a:lnTo>
                  <a:lnTo>
                    <a:pt x="1872" y="2910"/>
                  </a:lnTo>
                  <a:lnTo>
                    <a:pt x="1872" y="2914"/>
                  </a:lnTo>
                  <a:lnTo>
                    <a:pt x="1868" y="2918"/>
                  </a:lnTo>
                  <a:lnTo>
                    <a:pt x="1864" y="2924"/>
                  </a:lnTo>
                  <a:lnTo>
                    <a:pt x="1862" y="2930"/>
                  </a:lnTo>
                  <a:lnTo>
                    <a:pt x="1866" y="2940"/>
                  </a:lnTo>
                  <a:lnTo>
                    <a:pt x="1870" y="2948"/>
                  </a:lnTo>
                  <a:lnTo>
                    <a:pt x="1870" y="2956"/>
                  </a:lnTo>
                  <a:lnTo>
                    <a:pt x="1870" y="2966"/>
                  </a:lnTo>
                  <a:lnTo>
                    <a:pt x="1872" y="2980"/>
                  </a:lnTo>
                  <a:lnTo>
                    <a:pt x="1872" y="2986"/>
                  </a:lnTo>
                  <a:lnTo>
                    <a:pt x="1870" y="2990"/>
                  </a:lnTo>
                  <a:lnTo>
                    <a:pt x="1866" y="2996"/>
                  </a:lnTo>
                  <a:lnTo>
                    <a:pt x="1860" y="3000"/>
                  </a:lnTo>
                  <a:lnTo>
                    <a:pt x="1858" y="3006"/>
                  </a:lnTo>
                  <a:lnTo>
                    <a:pt x="1858" y="3012"/>
                  </a:lnTo>
                  <a:lnTo>
                    <a:pt x="1858" y="3020"/>
                  </a:lnTo>
                  <a:lnTo>
                    <a:pt x="1856" y="3020"/>
                  </a:lnTo>
                  <a:lnTo>
                    <a:pt x="1854" y="3024"/>
                  </a:lnTo>
                  <a:lnTo>
                    <a:pt x="1850" y="3034"/>
                  </a:lnTo>
                  <a:lnTo>
                    <a:pt x="1848" y="3044"/>
                  </a:lnTo>
                  <a:lnTo>
                    <a:pt x="1846" y="3050"/>
                  </a:lnTo>
                  <a:lnTo>
                    <a:pt x="1842" y="3054"/>
                  </a:lnTo>
                  <a:lnTo>
                    <a:pt x="1838" y="3064"/>
                  </a:lnTo>
                  <a:lnTo>
                    <a:pt x="1824" y="3108"/>
                  </a:lnTo>
                  <a:lnTo>
                    <a:pt x="1818" y="3130"/>
                  </a:lnTo>
                  <a:lnTo>
                    <a:pt x="1814" y="3144"/>
                  </a:lnTo>
                  <a:lnTo>
                    <a:pt x="1806" y="3154"/>
                  </a:lnTo>
                  <a:lnTo>
                    <a:pt x="1800" y="3160"/>
                  </a:lnTo>
                  <a:lnTo>
                    <a:pt x="1768" y="3170"/>
                  </a:lnTo>
                  <a:lnTo>
                    <a:pt x="1764" y="3170"/>
                  </a:lnTo>
                  <a:lnTo>
                    <a:pt x="1760" y="3166"/>
                  </a:lnTo>
                  <a:lnTo>
                    <a:pt x="1756" y="3164"/>
                  </a:lnTo>
                  <a:lnTo>
                    <a:pt x="1754" y="3166"/>
                  </a:lnTo>
                  <a:lnTo>
                    <a:pt x="1748" y="3168"/>
                  </a:lnTo>
                  <a:lnTo>
                    <a:pt x="1744" y="3170"/>
                  </a:lnTo>
                  <a:lnTo>
                    <a:pt x="1740" y="3170"/>
                  </a:lnTo>
                  <a:lnTo>
                    <a:pt x="1734" y="3168"/>
                  </a:lnTo>
                  <a:lnTo>
                    <a:pt x="1728" y="3164"/>
                  </a:lnTo>
                  <a:lnTo>
                    <a:pt x="1726" y="3162"/>
                  </a:lnTo>
                  <a:lnTo>
                    <a:pt x="1724" y="3162"/>
                  </a:lnTo>
                  <a:lnTo>
                    <a:pt x="1724" y="3164"/>
                  </a:lnTo>
                  <a:lnTo>
                    <a:pt x="1724" y="3168"/>
                  </a:lnTo>
                  <a:lnTo>
                    <a:pt x="1720" y="3170"/>
                  </a:lnTo>
                  <a:lnTo>
                    <a:pt x="1734" y="3232"/>
                  </a:lnTo>
                  <a:lnTo>
                    <a:pt x="1734" y="3230"/>
                  </a:lnTo>
                  <a:lnTo>
                    <a:pt x="1738" y="3232"/>
                  </a:lnTo>
                  <a:lnTo>
                    <a:pt x="1738" y="3236"/>
                  </a:lnTo>
                  <a:lnTo>
                    <a:pt x="1738" y="3242"/>
                  </a:lnTo>
                  <a:lnTo>
                    <a:pt x="1740" y="3252"/>
                  </a:lnTo>
                  <a:lnTo>
                    <a:pt x="1744" y="3260"/>
                  </a:lnTo>
                  <a:lnTo>
                    <a:pt x="1750" y="3266"/>
                  </a:lnTo>
                  <a:lnTo>
                    <a:pt x="1754" y="3272"/>
                  </a:lnTo>
                  <a:lnTo>
                    <a:pt x="1758" y="3278"/>
                  </a:lnTo>
                  <a:lnTo>
                    <a:pt x="1760" y="3288"/>
                  </a:lnTo>
                  <a:lnTo>
                    <a:pt x="1762" y="3300"/>
                  </a:lnTo>
                  <a:lnTo>
                    <a:pt x="1766" y="3306"/>
                  </a:lnTo>
                  <a:lnTo>
                    <a:pt x="1770" y="3312"/>
                  </a:lnTo>
                  <a:lnTo>
                    <a:pt x="1784" y="3328"/>
                  </a:lnTo>
                  <a:lnTo>
                    <a:pt x="1792" y="3340"/>
                  </a:lnTo>
                  <a:lnTo>
                    <a:pt x="1796" y="3344"/>
                  </a:lnTo>
                  <a:lnTo>
                    <a:pt x="1800" y="3346"/>
                  </a:lnTo>
                  <a:lnTo>
                    <a:pt x="1802" y="3344"/>
                  </a:lnTo>
                  <a:lnTo>
                    <a:pt x="1804" y="3340"/>
                  </a:lnTo>
                  <a:lnTo>
                    <a:pt x="1810" y="3328"/>
                  </a:lnTo>
                  <a:lnTo>
                    <a:pt x="1812" y="3314"/>
                  </a:lnTo>
                  <a:lnTo>
                    <a:pt x="1816" y="3292"/>
                  </a:lnTo>
                  <a:lnTo>
                    <a:pt x="1830" y="3254"/>
                  </a:lnTo>
                  <a:lnTo>
                    <a:pt x="1832" y="3250"/>
                  </a:lnTo>
                  <a:lnTo>
                    <a:pt x="1832" y="3256"/>
                  </a:lnTo>
                  <a:lnTo>
                    <a:pt x="1832" y="3260"/>
                  </a:lnTo>
                  <a:lnTo>
                    <a:pt x="1826" y="3286"/>
                  </a:lnTo>
                  <a:lnTo>
                    <a:pt x="1826" y="3296"/>
                  </a:lnTo>
                  <a:lnTo>
                    <a:pt x="1826" y="3302"/>
                  </a:lnTo>
                  <a:lnTo>
                    <a:pt x="1822" y="3312"/>
                  </a:lnTo>
                  <a:lnTo>
                    <a:pt x="1818" y="3328"/>
                  </a:lnTo>
                  <a:lnTo>
                    <a:pt x="1818" y="3330"/>
                  </a:lnTo>
                  <a:lnTo>
                    <a:pt x="1824" y="3328"/>
                  </a:lnTo>
                  <a:lnTo>
                    <a:pt x="1828" y="3326"/>
                  </a:lnTo>
                  <a:lnTo>
                    <a:pt x="1834" y="3326"/>
                  </a:lnTo>
                  <a:lnTo>
                    <a:pt x="1838" y="3328"/>
                  </a:lnTo>
                  <a:lnTo>
                    <a:pt x="1840" y="3330"/>
                  </a:lnTo>
                  <a:lnTo>
                    <a:pt x="1848" y="3340"/>
                  </a:lnTo>
                  <a:lnTo>
                    <a:pt x="1864" y="3372"/>
                  </a:lnTo>
                  <a:lnTo>
                    <a:pt x="1880" y="3406"/>
                  </a:lnTo>
                  <a:lnTo>
                    <a:pt x="1888" y="3418"/>
                  </a:lnTo>
                  <a:lnTo>
                    <a:pt x="1896" y="3428"/>
                  </a:lnTo>
                  <a:lnTo>
                    <a:pt x="1900" y="3434"/>
                  </a:lnTo>
                  <a:lnTo>
                    <a:pt x="1900" y="3440"/>
                  </a:lnTo>
                  <a:lnTo>
                    <a:pt x="1902" y="3444"/>
                  </a:lnTo>
                  <a:lnTo>
                    <a:pt x="1908" y="3450"/>
                  </a:lnTo>
                  <a:lnTo>
                    <a:pt x="1916" y="3458"/>
                  </a:lnTo>
                  <a:lnTo>
                    <a:pt x="1922" y="3470"/>
                  </a:lnTo>
                  <a:lnTo>
                    <a:pt x="1926" y="3482"/>
                  </a:lnTo>
                  <a:lnTo>
                    <a:pt x="1926" y="3486"/>
                  </a:lnTo>
                  <a:lnTo>
                    <a:pt x="1924" y="3492"/>
                  </a:lnTo>
                  <a:lnTo>
                    <a:pt x="1922" y="3496"/>
                  </a:lnTo>
                  <a:lnTo>
                    <a:pt x="1924" y="3502"/>
                  </a:lnTo>
                  <a:lnTo>
                    <a:pt x="1926" y="3506"/>
                  </a:lnTo>
                  <a:lnTo>
                    <a:pt x="1928" y="3512"/>
                  </a:lnTo>
                  <a:lnTo>
                    <a:pt x="1938" y="3522"/>
                  </a:lnTo>
                  <a:lnTo>
                    <a:pt x="1944" y="3526"/>
                  </a:lnTo>
                  <a:lnTo>
                    <a:pt x="1952" y="3528"/>
                  </a:lnTo>
                  <a:lnTo>
                    <a:pt x="1958" y="3532"/>
                  </a:lnTo>
                  <a:lnTo>
                    <a:pt x="1964" y="3538"/>
                  </a:lnTo>
                  <a:lnTo>
                    <a:pt x="1970" y="3548"/>
                  </a:lnTo>
                  <a:lnTo>
                    <a:pt x="1976" y="3560"/>
                  </a:lnTo>
                  <a:lnTo>
                    <a:pt x="1988" y="3586"/>
                  </a:lnTo>
                  <a:lnTo>
                    <a:pt x="1996" y="3610"/>
                  </a:lnTo>
                  <a:lnTo>
                    <a:pt x="1998" y="3620"/>
                  </a:lnTo>
                  <a:lnTo>
                    <a:pt x="1998" y="3626"/>
                  </a:lnTo>
                  <a:lnTo>
                    <a:pt x="1998" y="3632"/>
                  </a:lnTo>
                  <a:lnTo>
                    <a:pt x="1996" y="3636"/>
                  </a:lnTo>
                  <a:lnTo>
                    <a:pt x="1994" y="3638"/>
                  </a:lnTo>
                  <a:lnTo>
                    <a:pt x="1992" y="3642"/>
                  </a:lnTo>
                  <a:lnTo>
                    <a:pt x="1994" y="3648"/>
                  </a:lnTo>
                  <a:lnTo>
                    <a:pt x="1996" y="3656"/>
                  </a:lnTo>
                  <a:lnTo>
                    <a:pt x="2000" y="3664"/>
                  </a:lnTo>
                  <a:lnTo>
                    <a:pt x="2000" y="3668"/>
                  </a:lnTo>
                  <a:lnTo>
                    <a:pt x="1998" y="3670"/>
                  </a:lnTo>
                  <a:lnTo>
                    <a:pt x="1998" y="3672"/>
                  </a:lnTo>
                  <a:lnTo>
                    <a:pt x="1996" y="3674"/>
                  </a:lnTo>
                  <a:lnTo>
                    <a:pt x="1996" y="3676"/>
                  </a:lnTo>
                  <a:lnTo>
                    <a:pt x="2004" y="3690"/>
                  </a:lnTo>
                  <a:lnTo>
                    <a:pt x="2014" y="3706"/>
                  </a:lnTo>
                  <a:lnTo>
                    <a:pt x="2020" y="3716"/>
                  </a:lnTo>
                  <a:lnTo>
                    <a:pt x="2026" y="3722"/>
                  </a:lnTo>
                  <a:lnTo>
                    <a:pt x="2036" y="3726"/>
                  </a:lnTo>
                  <a:lnTo>
                    <a:pt x="2042" y="3730"/>
                  </a:lnTo>
                  <a:lnTo>
                    <a:pt x="2048" y="3734"/>
                  </a:lnTo>
                  <a:lnTo>
                    <a:pt x="2058" y="3744"/>
                  </a:lnTo>
                  <a:lnTo>
                    <a:pt x="2064" y="3758"/>
                  </a:lnTo>
                  <a:lnTo>
                    <a:pt x="2072" y="3770"/>
                  </a:lnTo>
                  <a:lnTo>
                    <a:pt x="2078" y="3778"/>
                  </a:lnTo>
                  <a:lnTo>
                    <a:pt x="2082" y="3782"/>
                  </a:lnTo>
                  <a:lnTo>
                    <a:pt x="2084" y="3786"/>
                  </a:lnTo>
                  <a:lnTo>
                    <a:pt x="2084" y="3796"/>
                  </a:lnTo>
                  <a:lnTo>
                    <a:pt x="2086" y="3804"/>
                  </a:lnTo>
                  <a:lnTo>
                    <a:pt x="2088" y="3810"/>
                  </a:lnTo>
                  <a:lnTo>
                    <a:pt x="2092" y="3816"/>
                  </a:lnTo>
                  <a:lnTo>
                    <a:pt x="2094" y="3824"/>
                  </a:lnTo>
                  <a:lnTo>
                    <a:pt x="2096" y="3830"/>
                  </a:lnTo>
                  <a:lnTo>
                    <a:pt x="2098" y="3836"/>
                  </a:lnTo>
                  <a:lnTo>
                    <a:pt x="2108" y="3848"/>
                  </a:lnTo>
                  <a:lnTo>
                    <a:pt x="2120" y="3862"/>
                  </a:lnTo>
                  <a:lnTo>
                    <a:pt x="2124" y="3870"/>
                  </a:lnTo>
                  <a:lnTo>
                    <a:pt x="2126" y="3878"/>
                  </a:lnTo>
                  <a:lnTo>
                    <a:pt x="2128" y="3884"/>
                  </a:lnTo>
                  <a:lnTo>
                    <a:pt x="2130" y="3886"/>
                  </a:lnTo>
                  <a:lnTo>
                    <a:pt x="2134" y="3886"/>
                  </a:lnTo>
                  <a:lnTo>
                    <a:pt x="2138" y="3888"/>
                  </a:lnTo>
                  <a:lnTo>
                    <a:pt x="2140" y="3892"/>
                  </a:lnTo>
                  <a:lnTo>
                    <a:pt x="2144" y="3902"/>
                  </a:lnTo>
                  <a:lnTo>
                    <a:pt x="2146" y="3918"/>
                  </a:lnTo>
                  <a:lnTo>
                    <a:pt x="2148" y="3936"/>
                  </a:lnTo>
                  <a:lnTo>
                    <a:pt x="2146" y="3944"/>
                  </a:lnTo>
                  <a:lnTo>
                    <a:pt x="2142" y="3952"/>
                  </a:lnTo>
                  <a:lnTo>
                    <a:pt x="2142" y="3954"/>
                  </a:lnTo>
                  <a:lnTo>
                    <a:pt x="2142" y="3958"/>
                  </a:lnTo>
                  <a:lnTo>
                    <a:pt x="2144" y="3964"/>
                  </a:lnTo>
                  <a:lnTo>
                    <a:pt x="2146" y="3968"/>
                  </a:lnTo>
                  <a:lnTo>
                    <a:pt x="2146" y="3972"/>
                  </a:lnTo>
                  <a:lnTo>
                    <a:pt x="2144" y="3974"/>
                  </a:lnTo>
                  <a:lnTo>
                    <a:pt x="2140" y="3976"/>
                  </a:lnTo>
                  <a:lnTo>
                    <a:pt x="2142" y="3980"/>
                  </a:lnTo>
                  <a:lnTo>
                    <a:pt x="2146" y="3982"/>
                  </a:lnTo>
                  <a:lnTo>
                    <a:pt x="2148" y="3986"/>
                  </a:lnTo>
                  <a:lnTo>
                    <a:pt x="2150" y="3988"/>
                  </a:lnTo>
                  <a:lnTo>
                    <a:pt x="2150" y="3996"/>
                  </a:lnTo>
                  <a:lnTo>
                    <a:pt x="2152" y="4000"/>
                  </a:lnTo>
                  <a:lnTo>
                    <a:pt x="2154" y="4008"/>
                  </a:lnTo>
                  <a:lnTo>
                    <a:pt x="2156" y="4020"/>
                  </a:lnTo>
                  <a:lnTo>
                    <a:pt x="2158" y="4034"/>
                  </a:lnTo>
                  <a:lnTo>
                    <a:pt x="2162" y="4044"/>
                  </a:lnTo>
                  <a:lnTo>
                    <a:pt x="2166" y="4054"/>
                  </a:lnTo>
                  <a:lnTo>
                    <a:pt x="2166" y="4058"/>
                  </a:lnTo>
                  <a:lnTo>
                    <a:pt x="2166" y="4064"/>
                  </a:lnTo>
                  <a:lnTo>
                    <a:pt x="2164" y="4072"/>
                  </a:lnTo>
                  <a:lnTo>
                    <a:pt x="2166" y="4076"/>
                  </a:lnTo>
                  <a:lnTo>
                    <a:pt x="2168" y="4082"/>
                  </a:lnTo>
                  <a:lnTo>
                    <a:pt x="2172" y="4092"/>
                  </a:lnTo>
                  <a:lnTo>
                    <a:pt x="2176" y="4100"/>
                  </a:lnTo>
                  <a:lnTo>
                    <a:pt x="2178" y="4102"/>
                  </a:lnTo>
                  <a:lnTo>
                    <a:pt x="2180" y="4102"/>
                  </a:lnTo>
                  <a:lnTo>
                    <a:pt x="2184" y="4100"/>
                  </a:lnTo>
                  <a:lnTo>
                    <a:pt x="2186" y="4102"/>
                  </a:lnTo>
                  <a:lnTo>
                    <a:pt x="2190" y="4104"/>
                  </a:lnTo>
                  <a:lnTo>
                    <a:pt x="2196" y="4108"/>
                  </a:lnTo>
                  <a:lnTo>
                    <a:pt x="2200" y="4106"/>
                  </a:lnTo>
                  <a:lnTo>
                    <a:pt x="2204" y="4104"/>
                  </a:lnTo>
                  <a:lnTo>
                    <a:pt x="2208" y="4104"/>
                  </a:lnTo>
                  <a:lnTo>
                    <a:pt x="2212" y="4104"/>
                  </a:lnTo>
                  <a:lnTo>
                    <a:pt x="2214" y="4102"/>
                  </a:lnTo>
                  <a:lnTo>
                    <a:pt x="2218" y="4098"/>
                  </a:lnTo>
                  <a:lnTo>
                    <a:pt x="2226" y="4098"/>
                  </a:lnTo>
                  <a:lnTo>
                    <a:pt x="2232" y="4100"/>
                  </a:lnTo>
                  <a:lnTo>
                    <a:pt x="2236" y="4098"/>
                  </a:lnTo>
                  <a:lnTo>
                    <a:pt x="2238" y="4096"/>
                  </a:lnTo>
                  <a:lnTo>
                    <a:pt x="2240" y="4094"/>
                  </a:lnTo>
                  <a:lnTo>
                    <a:pt x="2242" y="4090"/>
                  </a:lnTo>
                  <a:lnTo>
                    <a:pt x="2244" y="4088"/>
                  </a:lnTo>
                  <a:lnTo>
                    <a:pt x="2248" y="4088"/>
                  </a:lnTo>
                  <a:lnTo>
                    <a:pt x="2252" y="4086"/>
                  </a:lnTo>
                  <a:lnTo>
                    <a:pt x="2254" y="4084"/>
                  </a:lnTo>
                  <a:lnTo>
                    <a:pt x="2258" y="4074"/>
                  </a:lnTo>
                  <a:lnTo>
                    <a:pt x="2262" y="4070"/>
                  </a:lnTo>
                  <a:lnTo>
                    <a:pt x="2266" y="4068"/>
                  </a:lnTo>
                  <a:lnTo>
                    <a:pt x="2274" y="4066"/>
                  </a:lnTo>
                  <a:lnTo>
                    <a:pt x="2284" y="4066"/>
                  </a:lnTo>
                  <a:lnTo>
                    <a:pt x="2300" y="4066"/>
                  </a:lnTo>
                  <a:lnTo>
                    <a:pt x="2312" y="4062"/>
                  </a:lnTo>
                  <a:lnTo>
                    <a:pt x="2324" y="4058"/>
                  </a:lnTo>
                  <a:lnTo>
                    <a:pt x="2334" y="4050"/>
                  </a:lnTo>
                  <a:lnTo>
                    <a:pt x="2348" y="4038"/>
                  </a:lnTo>
                  <a:lnTo>
                    <a:pt x="2356" y="4036"/>
                  </a:lnTo>
                  <a:lnTo>
                    <a:pt x="2364" y="4036"/>
                  </a:lnTo>
                  <a:lnTo>
                    <a:pt x="2370" y="4038"/>
                  </a:lnTo>
                  <a:lnTo>
                    <a:pt x="2374" y="4038"/>
                  </a:lnTo>
                  <a:lnTo>
                    <a:pt x="2382" y="4034"/>
                  </a:lnTo>
                  <a:lnTo>
                    <a:pt x="2390" y="4028"/>
                  </a:lnTo>
                  <a:lnTo>
                    <a:pt x="2398" y="4020"/>
                  </a:lnTo>
                  <a:lnTo>
                    <a:pt x="2406" y="4010"/>
                  </a:lnTo>
                  <a:lnTo>
                    <a:pt x="2416" y="4002"/>
                  </a:lnTo>
                  <a:lnTo>
                    <a:pt x="2426" y="3998"/>
                  </a:lnTo>
                  <a:lnTo>
                    <a:pt x="2432" y="3996"/>
                  </a:lnTo>
                  <a:lnTo>
                    <a:pt x="2438" y="3998"/>
                  </a:lnTo>
                  <a:lnTo>
                    <a:pt x="2442" y="3998"/>
                  </a:lnTo>
                  <a:lnTo>
                    <a:pt x="2446" y="3996"/>
                  </a:lnTo>
                  <a:lnTo>
                    <a:pt x="2452" y="3992"/>
                  </a:lnTo>
                  <a:lnTo>
                    <a:pt x="2462" y="3986"/>
                  </a:lnTo>
                  <a:lnTo>
                    <a:pt x="2468" y="3982"/>
                  </a:lnTo>
                  <a:lnTo>
                    <a:pt x="2480" y="3978"/>
                  </a:lnTo>
                  <a:lnTo>
                    <a:pt x="2500" y="3972"/>
                  </a:lnTo>
                  <a:lnTo>
                    <a:pt x="2506" y="3968"/>
                  </a:lnTo>
                  <a:lnTo>
                    <a:pt x="2510" y="3966"/>
                  </a:lnTo>
                  <a:lnTo>
                    <a:pt x="2520" y="3962"/>
                  </a:lnTo>
                  <a:lnTo>
                    <a:pt x="2526" y="3960"/>
                  </a:lnTo>
                  <a:lnTo>
                    <a:pt x="2528" y="3954"/>
                  </a:lnTo>
                  <a:lnTo>
                    <a:pt x="2528" y="3942"/>
                  </a:lnTo>
                  <a:lnTo>
                    <a:pt x="2528" y="3934"/>
                  </a:lnTo>
                  <a:lnTo>
                    <a:pt x="2532" y="3926"/>
                  </a:lnTo>
                  <a:lnTo>
                    <a:pt x="2542" y="3916"/>
                  </a:lnTo>
                  <a:lnTo>
                    <a:pt x="2562" y="3906"/>
                  </a:lnTo>
                  <a:lnTo>
                    <a:pt x="2566" y="3902"/>
                  </a:lnTo>
                  <a:lnTo>
                    <a:pt x="2572" y="3902"/>
                  </a:lnTo>
                  <a:lnTo>
                    <a:pt x="2578" y="3902"/>
                  </a:lnTo>
                  <a:lnTo>
                    <a:pt x="2584" y="3902"/>
                  </a:lnTo>
                  <a:lnTo>
                    <a:pt x="2586" y="3900"/>
                  </a:lnTo>
                  <a:lnTo>
                    <a:pt x="2594" y="3894"/>
                  </a:lnTo>
                  <a:lnTo>
                    <a:pt x="2600" y="3892"/>
                  </a:lnTo>
                  <a:lnTo>
                    <a:pt x="2606" y="3890"/>
                  </a:lnTo>
                  <a:lnTo>
                    <a:pt x="2614" y="3888"/>
                  </a:lnTo>
                  <a:lnTo>
                    <a:pt x="2624" y="3890"/>
                  </a:lnTo>
                  <a:lnTo>
                    <a:pt x="2630" y="3890"/>
                  </a:lnTo>
                  <a:lnTo>
                    <a:pt x="2634" y="3890"/>
                  </a:lnTo>
                  <a:lnTo>
                    <a:pt x="2638" y="3888"/>
                  </a:lnTo>
                  <a:lnTo>
                    <a:pt x="2642" y="3886"/>
                  </a:lnTo>
                  <a:lnTo>
                    <a:pt x="2646" y="3878"/>
                  </a:lnTo>
                  <a:lnTo>
                    <a:pt x="2650" y="3868"/>
                  </a:lnTo>
                  <a:lnTo>
                    <a:pt x="2654" y="3858"/>
                  </a:lnTo>
                  <a:lnTo>
                    <a:pt x="2658" y="3850"/>
                  </a:lnTo>
                  <a:lnTo>
                    <a:pt x="2664" y="3844"/>
                  </a:lnTo>
                  <a:lnTo>
                    <a:pt x="2670" y="3842"/>
                  </a:lnTo>
                  <a:lnTo>
                    <a:pt x="2676" y="3842"/>
                  </a:lnTo>
                  <a:lnTo>
                    <a:pt x="2690" y="3840"/>
                  </a:lnTo>
                  <a:lnTo>
                    <a:pt x="2698" y="3836"/>
                  </a:lnTo>
                  <a:lnTo>
                    <a:pt x="2702" y="3830"/>
                  </a:lnTo>
                  <a:lnTo>
                    <a:pt x="2704" y="3822"/>
                  </a:lnTo>
                  <a:lnTo>
                    <a:pt x="2708" y="3814"/>
                  </a:lnTo>
                  <a:lnTo>
                    <a:pt x="2712" y="3806"/>
                  </a:lnTo>
                  <a:lnTo>
                    <a:pt x="2720" y="3798"/>
                  </a:lnTo>
                  <a:lnTo>
                    <a:pt x="2734" y="3794"/>
                  </a:lnTo>
                  <a:lnTo>
                    <a:pt x="2746" y="3790"/>
                  </a:lnTo>
                  <a:lnTo>
                    <a:pt x="2752" y="3786"/>
                  </a:lnTo>
                  <a:lnTo>
                    <a:pt x="2754" y="3782"/>
                  </a:lnTo>
                  <a:lnTo>
                    <a:pt x="2752" y="3776"/>
                  </a:lnTo>
                  <a:lnTo>
                    <a:pt x="2750" y="3768"/>
                  </a:lnTo>
                  <a:lnTo>
                    <a:pt x="2750" y="3758"/>
                  </a:lnTo>
                  <a:lnTo>
                    <a:pt x="2750" y="3746"/>
                  </a:lnTo>
                  <a:lnTo>
                    <a:pt x="2754" y="3730"/>
                  </a:lnTo>
                  <a:lnTo>
                    <a:pt x="2760" y="3716"/>
                  </a:lnTo>
                  <a:lnTo>
                    <a:pt x="2764" y="3710"/>
                  </a:lnTo>
                  <a:lnTo>
                    <a:pt x="2768" y="3712"/>
                  </a:lnTo>
                  <a:lnTo>
                    <a:pt x="2770" y="3714"/>
                  </a:lnTo>
                  <a:lnTo>
                    <a:pt x="2772" y="3718"/>
                  </a:lnTo>
                  <a:lnTo>
                    <a:pt x="2776" y="3720"/>
                  </a:lnTo>
                  <a:lnTo>
                    <a:pt x="2780" y="3716"/>
                  </a:lnTo>
                  <a:lnTo>
                    <a:pt x="2786" y="3704"/>
                  </a:lnTo>
                  <a:lnTo>
                    <a:pt x="2792" y="3692"/>
                  </a:lnTo>
                  <a:lnTo>
                    <a:pt x="2796" y="3684"/>
                  </a:lnTo>
                  <a:lnTo>
                    <a:pt x="2806" y="3674"/>
                  </a:lnTo>
                  <a:lnTo>
                    <a:pt x="2816" y="3664"/>
                  </a:lnTo>
                  <a:lnTo>
                    <a:pt x="2820" y="3656"/>
                  </a:lnTo>
                  <a:lnTo>
                    <a:pt x="2824" y="3644"/>
                  </a:lnTo>
                  <a:lnTo>
                    <a:pt x="2830" y="3628"/>
                  </a:lnTo>
                  <a:lnTo>
                    <a:pt x="2834" y="3618"/>
                  </a:lnTo>
                  <a:lnTo>
                    <a:pt x="2834" y="3616"/>
                  </a:lnTo>
                  <a:lnTo>
                    <a:pt x="2832" y="3614"/>
                  </a:lnTo>
                  <a:lnTo>
                    <a:pt x="2822" y="3608"/>
                  </a:lnTo>
                  <a:close/>
                  <a:moveTo>
                    <a:pt x="2468" y="3400"/>
                  </a:moveTo>
                  <a:lnTo>
                    <a:pt x="2468" y="3400"/>
                  </a:lnTo>
                  <a:lnTo>
                    <a:pt x="2470" y="3400"/>
                  </a:lnTo>
                  <a:lnTo>
                    <a:pt x="2468" y="3400"/>
                  </a:lnTo>
                  <a:close/>
                  <a:moveTo>
                    <a:pt x="1836" y="3098"/>
                  </a:moveTo>
                  <a:lnTo>
                    <a:pt x="1836" y="3098"/>
                  </a:lnTo>
                  <a:lnTo>
                    <a:pt x="1838" y="3094"/>
                  </a:lnTo>
                  <a:lnTo>
                    <a:pt x="1842" y="3094"/>
                  </a:lnTo>
                  <a:lnTo>
                    <a:pt x="1838" y="3094"/>
                  </a:lnTo>
                  <a:lnTo>
                    <a:pt x="1836" y="3098"/>
                  </a:lnTo>
                  <a:close/>
                  <a:moveTo>
                    <a:pt x="1856" y="3100"/>
                  </a:moveTo>
                  <a:lnTo>
                    <a:pt x="1856" y="3100"/>
                  </a:lnTo>
                  <a:lnTo>
                    <a:pt x="1856" y="3102"/>
                  </a:lnTo>
                  <a:lnTo>
                    <a:pt x="1856" y="3100"/>
                  </a:lnTo>
                  <a:lnTo>
                    <a:pt x="1856" y="3090"/>
                  </a:lnTo>
                  <a:lnTo>
                    <a:pt x="1858" y="3084"/>
                  </a:lnTo>
                  <a:lnTo>
                    <a:pt x="1860" y="3082"/>
                  </a:lnTo>
                  <a:lnTo>
                    <a:pt x="1858" y="3084"/>
                  </a:lnTo>
                  <a:lnTo>
                    <a:pt x="1856" y="3090"/>
                  </a:lnTo>
                  <a:lnTo>
                    <a:pt x="1856" y="3100"/>
                  </a:lnTo>
                  <a:close/>
                </a:path>
              </a:pathLst>
            </a:custGeom>
            <a:solidFill>
              <a:schemeClr val="accent4"/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48" name="Freeform 6156">
              <a:extLst>
                <a:ext uri="{FF2B5EF4-FFF2-40B4-BE49-F238E27FC236}">
                  <a16:creationId xmlns="" xmlns:a16="http://schemas.microsoft.com/office/drawing/2014/main" id="{6EABF024-950B-4AC2-8558-E5BF03CD35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67288" y="879494"/>
              <a:ext cx="3719525" cy="3473436"/>
            </a:xfrm>
            <a:custGeom>
              <a:avLst/>
              <a:gdLst>
                <a:gd name="T0" fmla="*/ 334096 w 5856"/>
                <a:gd name="T1" fmla="*/ 341505 h 5472"/>
                <a:gd name="T2" fmla="*/ 374746 w 5856"/>
                <a:gd name="T3" fmla="*/ 60938 h 5472"/>
                <a:gd name="T4" fmla="*/ 2452998 w 5856"/>
                <a:gd name="T5" fmla="*/ 316114 h 5472"/>
                <a:gd name="T6" fmla="*/ 3177084 w 5856"/>
                <a:gd name="T7" fmla="*/ 608108 h 5472"/>
                <a:gd name="T8" fmla="*/ 2139228 w 5856"/>
                <a:gd name="T9" fmla="*/ 481154 h 5472"/>
                <a:gd name="T10" fmla="*/ 256606 w 5856"/>
                <a:gd name="T11" fmla="*/ 559865 h 5472"/>
                <a:gd name="T12" fmla="*/ 48272 w 5856"/>
                <a:gd name="T13" fmla="*/ 76172 h 5472"/>
                <a:gd name="T14" fmla="*/ 461128 w 5856"/>
                <a:gd name="T15" fmla="*/ 11426 h 5472"/>
                <a:gd name="T16" fmla="*/ 438262 w 5856"/>
                <a:gd name="T17" fmla="*/ 78711 h 5472"/>
                <a:gd name="T18" fmla="*/ 1814025 w 5856"/>
                <a:gd name="T19" fmla="*/ 3336340 h 5472"/>
                <a:gd name="T20" fmla="*/ 2066820 w 5856"/>
                <a:gd name="T21" fmla="*/ 2794248 h 5472"/>
                <a:gd name="T22" fmla="*/ 2090956 w 5856"/>
                <a:gd name="T23" fmla="*/ 2845030 h 5472"/>
                <a:gd name="T24" fmla="*/ 2021088 w 5856"/>
                <a:gd name="T25" fmla="*/ 2668564 h 5472"/>
                <a:gd name="T26" fmla="*/ 2068090 w 5856"/>
                <a:gd name="T27" fmla="*/ 2759971 h 5472"/>
                <a:gd name="T28" fmla="*/ 2012196 w 5856"/>
                <a:gd name="T29" fmla="*/ 2762510 h 5472"/>
                <a:gd name="T30" fmla="*/ 2125255 w 5856"/>
                <a:gd name="T31" fmla="*/ 3088781 h 5472"/>
                <a:gd name="T32" fmla="*/ 2097307 w 5856"/>
                <a:gd name="T33" fmla="*/ 1976667 h 5472"/>
                <a:gd name="T34" fmla="*/ 2010925 w 5856"/>
                <a:gd name="T35" fmla="*/ 3324914 h 5472"/>
                <a:gd name="T36" fmla="*/ 2102389 w 5856"/>
                <a:gd name="T37" fmla="*/ 1863679 h 5472"/>
                <a:gd name="T38" fmla="*/ 1256352 w 5856"/>
                <a:gd name="T39" fmla="*/ 2824717 h 5472"/>
                <a:gd name="T40" fmla="*/ 1637450 w 5856"/>
                <a:gd name="T41" fmla="*/ 2959288 h 5472"/>
                <a:gd name="T42" fmla="*/ 1636179 w 5856"/>
                <a:gd name="T43" fmla="*/ 3313488 h 5472"/>
                <a:gd name="T44" fmla="*/ 1580285 w 5856"/>
                <a:gd name="T45" fmla="*/ 3222082 h 5472"/>
                <a:gd name="T46" fmla="*/ 1342734 w 5856"/>
                <a:gd name="T47" fmla="*/ 2956749 h 5472"/>
                <a:gd name="T48" fmla="*/ 5081 w 5856"/>
                <a:gd name="T49" fmla="*/ 3446790 h 5472"/>
                <a:gd name="T50" fmla="*/ 2179879 w 5856"/>
                <a:gd name="T51" fmla="*/ 2182332 h 5472"/>
                <a:gd name="T52" fmla="*/ 2291667 w 5856"/>
                <a:gd name="T53" fmla="*/ 2007136 h 5472"/>
                <a:gd name="T54" fmla="*/ 1948679 w 5856"/>
                <a:gd name="T55" fmla="*/ 3044347 h 5472"/>
                <a:gd name="T56" fmla="*/ 1984248 w 5856"/>
                <a:gd name="T57" fmla="*/ 3100206 h 5472"/>
                <a:gd name="T58" fmla="*/ 1942328 w 5856"/>
                <a:gd name="T59" fmla="*/ 2744736 h 5472"/>
                <a:gd name="T60" fmla="*/ 2132876 w 5856"/>
                <a:gd name="T61" fmla="*/ 3114171 h 5472"/>
                <a:gd name="T62" fmla="*/ 2483486 w 5856"/>
                <a:gd name="T63" fmla="*/ 1744342 h 5472"/>
                <a:gd name="T64" fmla="*/ 2336129 w 5856"/>
                <a:gd name="T65" fmla="*/ 1971589 h 5472"/>
                <a:gd name="T66" fmla="*/ 2107470 w 5856"/>
                <a:gd name="T67" fmla="*/ 1984284 h 5472"/>
                <a:gd name="T68" fmla="*/ 2536840 w 5856"/>
                <a:gd name="T69" fmla="*/ 1350786 h 5472"/>
                <a:gd name="T70" fmla="*/ 2451728 w 5856"/>
                <a:gd name="T71" fmla="*/ 1727838 h 5472"/>
                <a:gd name="T72" fmla="*/ 2022358 w 5856"/>
                <a:gd name="T73" fmla="*/ 2660947 h 5472"/>
                <a:gd name="T74" fmla="*/ 1906759 w 5856"/>
                <a:gd name="T75" fmla="*/ 2780283 h 5472"/>
                <a:gd name="T76" fmla="*/ 2087145 w 5856"/>
                <a:gd name="T77" fmla="*/ 2730772 h 5472"/>
                <a:gd name="T78" fmla="*/ 1878811 w 5856"/>
                <a:gd name="T79" fmla="*/ 2870420 h 5472"/>
                <a:gd name="T80" fmla="*/ 1669208 w 5856"/>
                <a:gd name="T81" fmla="*/ 3111632 h 5472"/>
                <a:gd name="T82" fmla="*/ 2046494 w 5856"/>
                <a:gd name="T83" fmla="*/ 2306747 h 5472"/>
                <a:gd name="T84" fmla="*/ 3226627 w 5856"/>
                <a:gd name="T85" fmla="*/ 603030 h 5472"/>
                <a:gd name="T86" fmla="*/ 2160824 w 5856"/>
                <a:gd name="T87" fmla="*/ 505275 h 5472"/>
                <a:gd name="T88" fmla="*/ 1448171 w 5856"/>
                <a:gd name="T89" fmla="*/ 275489 h 5472"/>
                <a:gd name="T90" fmla="*/ 899390 w 5856"/>
                <a:gd name="T91" fmla="*/ 483693 h 5472"/>
                <a:gd name="T92" fmla="*/ 736789 w 5856"/>
                <a:gd name="T93" fmla="*/ 700784 h 5472"/>
                <a:gd name="T94" fmla="*/ 137195 w 5856"/>
                <a:gd name="T95" fmla="*/ 684280 h 5472"/>
                <a:gd name="T96" fmla="*/ 415396 w 5856"/>
                <a:gd name="T97" fmla="*/ 2273739 h 5472"/>
                <a:gd name="T98" fmla="*/ 814279 w 5856"/>
                <a:gd name="T99" fmla="*/ 2748545 h 5472"/>
                <a:gd name="T100" fmla="*/ 1185214 w 5856"/>
                <a:gd name="T101" fmla="*/ 2338485 h 5472"/>
                <a:gd name="T102" fmla="*/ 1393547 w 5856"/>
                <a:gd name="T103" fmla="*/ 2695225 h 5472"/>
                <a:gd name="T104" fmla="*/ 1451982 w 5856"/>
                <a:gd name="T105" fmla="*/ 2856456 h 5472"/>
                <a:gd name="T106" fmla="*/ 1629828 w 5856"/>
                <a:gd name="T107" fmla="*/ 2740928 h 5472"/>
                <a:gd name="T108" fmla="*/ 1744157 w 5856"/>
                <a:gd name="T109" fmla="*/ 2391805 h 5472"/>
                <a:gd name="T110" fmla="*/ 1933435 w 5856"/>
                <a:gd name="T111" fmla="*/ 2254696 h 5472"/>
                <a:gd name="T112" fmla="*/ 1986789 w 5856"/>
                <a:gd name="T113" fmla="*/ 2059187 h 5472"/>
                <a:gd name="T114" fmla="*/ 1905488 w 5856"/>
                <a:gd name="T115" fmla="*/ 1812897 h 5472"/>
                <a:gd name="T116" fmla="*/ 2103659 w 5856"/>
                <a:gd name="T117" fmla="*/ 1858600 h 5472"/>
                <a:gd name="T118" fmla="*/ 2129066 w 5856"/>
                <a:gd name="T119" fmla="*/ 1809089 h 5472"/>
                <a:gd name="T120" fmla="*/ 2413618 w 5856"/>
                <a:gd name="T121" fmla="*/ 1277153 h 5472"/>
                <a:gd name="T122" fmla="*/ 3003049 w 5856"/>
                <a:gd name="T123" fmla="*/ 983890 h 5472"/>
                <a:gd name="T124" fmla="*/ 3079269 w 5856"/>
                <a:gd name="T125" fmla="*/ 1027054 h 547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856"/>
                <a:gd name="T190" fmla="*/ 0 h 5472"/>
                <a:gd name="T191" fmla="*/ 5856 w 5856"/>
                <a:gd name="T192" fmla="*/ 5472 h 547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856" h="5472">
                  <a:moveTo>
                    <a:pt x="1912" y="64"/>
                  </a:moveTo>
                  <a:lnTo>
                    <a:pt x="1912" y="64"/>
                  </a:lnTo>
                  <a:lnTo>
                    <a:pt x="1910" y="60"/>
                  </a:lnTo>
                  <a:lnTo>
                    <a:pt x="1902" y="58"/>
                  </a:lnTo>
                  <a:lnTo>
                    <a:pt x="1882" y="54"/>
                  </a:lnTo>
                  <a:lnTo>
                    <a:pt x="1862" y="54"/>
                  </a:lnTo>
                  <a:lnTo>
                    <a:pt x="1854" y="56"/>
                  </a:lnTo>
                  <a:lnTo>
                    <a:pt x="1850" y="60"/>
                  </a:lnTo>
                  <a:lnTo>
                    <a:pt x="1850" y="62"/>
                  </a:lnTo>
                  <a:lnTo>
                    <a:pt x="1852" y="64"/>
                  </a:lnTo>
                  <a:lnTo>
                    <a:pt x="1858" y="68"/>
                  </a:lnTo>
                  <a:lnTo>
                    <a:pt x="1868" y="70"/>
                  </a:lnTo>
                  <a:lnTo>
                    <a:pt x="1880" y="70"/>
                  </a:lnTo>
                  <a:lnTo>
                    <a:pt x="1902" y="68"/>
                  </a:lnTo>
                  <a:lnTo>
                    <a:pt x="1908" y="66"/>
                  </a:lnTo>
                  <a:lnTo>
                    <a:pt x="1912" y="64"/>
                  </a:lnTo>
                  <a:close/>
                  <a:moveTo>
                    <a:pt x="1078" y="706"/>
                  </a:moveTo>
                  <a:lnTo>
                    <a:pt x="1078" y="706"/>
                  </a:lnTo>
                  <a:lnTo>
                    <a:pt x="1094" y="702"/>
                  </a:lnTo>
                  <a:lnTo>
                    <a:pt x="1100" y="700"/>
                  </a:lnTo>
                  <a:lnTo>
                    <a:pt x="1104" y="698"/>
                  </a:lnTo>
                  <a:lnTo>
                    <a:pt x="1104" y="694"/>
                  </a:lnTo>
                  <a:lnTo>
                    <a:pt x="1104" y="690"/>
                  </a:lnTo>
                  <a:lnTo>
                    <a:pt x="1102" y="684"/>
                  </a:lnTo>
                  <a:lnTo>
                    <a:pt x="1094" y="678"/>
                  </a:lnTo>
                  <a:lnTo>
                    <a:pt x="1082" y="674"/>
                  </a:lnTo>
                  <a:lnTo>
                    <a:pt x="1070" y="674"/>
                  </a:lnTo>
                  <a:lnTo>
                    <a:pt x="1058" y="676"/>
                  </a:lnTo>
                  <a:lnTo>
                    <a:pt x="1048" y="682"/>
                  </a:lnTo>
                  <a:lnTo>
                    <a:pt x="1040" y="688"/>
                  </a:lnTo>
                  <a:lnTo>
                    <a:pt x="1036" y="694"/>
                  </a:lnTo>
                  <a:lnTo>
                    <a:pt x="1036" y="700"/>
                  </a:lnTo>
                  <a:lnTo>
                    <a:pt x="1040" y="704"/>
                  </a:lnTo>
                  <a:lnTo>
                    <a:pt x="1048" y="708"/>
                  </a:lnTo>
                  <a:lnTo>
                    <a:pt x="1060" y="708"/>
                  </a:lnTo>
                  <a:lnTo>
                    <a:pt x="1078" y="706"/>
                  </a:lnTo>
                  <a:close/>
                  <a:moveTo>
                    <a:pt x="1928" y="154"/>
                  </a:moveTo>
                  <a:lnTo>
                    <a:pt x="1928" y="154"/>
                  </a:lnTo>
                  <a:lnTo>
                    <a:pt x="1914" y="152"/>
                  </a:lnTo>
                  <a:lnTo>
                    <a:pt x="1902" y="154"/>
                  </a:lnTo>
                  <a:lnTo>
                    <a:pt x="1894" y="156"/>
                  </a:lnTo>
                  <a:lnTo>
                    <a:pt x="1890" y="160"/>
                  </a:lnTo>
                  <a:lnTo>
                    <a:pt x="1890" y="164"/>
                  </a:lnTo>
                  <a:lnTo>
                    <a:pt x="1894" y="168"/>
                  </a:lnTo>
                  <a:lnTo>
                    <a:pt x="1900" y="172"/>
                  </a:lnTo>
                  <a:lnTo>
                    <a:pt x="1910" y="176"/>
                  </a:lnTo>
                  <a:lnTo>
                    <a:pt x="1920" y="178"/>
                  </a:lnTo>
                  <a:lnTo>
                    <a:pt x="1926" y="180"/>
                  </a:lnTo>
                  <a:lnTo>
                    <a:pt x="1932" y="186"/>
                  </a:lnTo>
                  <a:lnTo>
                    <a:pt x="1934" y="188"/>
                  </a:lnTo>
                  <a:lnTo>
                    <a:pt x="1938" y="190"/>
                  </a:lnTo>
                  <a:lnTo>
                    <a:pt x="1956" y="188"/>
                  </a:lnTo>
                  <a:lnTo>
                    <a:pt x="1982" y="180"/>
                  </a:lnTo>
                  <a:lnTo>
                    <a:pt x="1996" y="174"/>
                  </a:lnTo>
                  <a:lnTo>
                    <a:pt x="2000" y="172"/>
                  </a:lnTo>
                  <a:lnTo>
                    <a:pt x="2000" y="170"/>
                  </a:lnTo>
                  <a:lnTo>
                    <a:pt x="1998" y="168"/>
                  </a:lnTo>
                  <a:lnTo>
                    <a:pt x="1994" y="166"/>
                  </a:lnTo>
                  <a:lnTo>
                    <a:pt x="1982" y="162"/>
                  </a:lnTo>
                  <a:lnTo>
                    <a:pt x="1964" y="158"/>
                  </a:lnTo>
                  <a:lnTo>
                    <a:pt x="1928" y="154"/>
                  </a:lnTo>
                  <a:close/>
                  <a:moveTo>
                    <a:pt x="526" y="138"/>
                  </a:moveTo>
                  <a:lnTo>
                    <a:pt x="526" y="138"/>
                  </a:lnTo>
                  <a:lnTo>
                    <a:pt x="532" y="144"/>
                  </a:lnTo>
                  <a:lnTo>
                    <a:pt x="538" y="148"/>
                  </a:lnTo>
                  <a:lnTo>
                    <a:pt x="552" y="152"/>
                  </a:lnTo>
                  <a:lnTo>
                    <a:pt x="558" y="154"/>
                  </a:lnTo>
                  <a:lnTo>
                    <a:pt x="562" y="152"/>
                  </a:lnTo>
                  <a:lnTo>
                    <a:pt x="564" y="150"/>
                  </a:lnTo>
                  <a:lnTo>
                    <a:pt x="564" y="146"/>
                  </a:lnTo>
                  <a:lnTo>
                    <a:pt x="564" y="142"/>
                  </a:lnTo>
                  <a:lnTo>
                    <a:pt x="568" y="140"/>
                  </a:lnTo>
                  <a:lnTo>
                    <a:pt x="572" y="136"/>
                  </a:lnTo>
                  <a:lnTo>
                    <a:pt x="582" y="136"/>
                  </a:lnTo>
                  <a:lnTo>
                    <a:pt x="600" y="134"/>
                  </a:lnTo>
                  <a:lnTo>
                    <a:pt x="604" y="132"/>
                  </a:lnTo>
                  <a:lnTo>
                    <a:pt x="606" y="130"/>
                  </a:lnTo>
                  <a:lnTo>
                    <a:pt x="604" y="128"/>
                  </a:lnTo>
                  <a:lnTo>
                    <a:pt x="598" y="126"/>
                  </a:lnTo>
                  <a:lnTo>
                    <a:pt x="580" y="122"/>
                  </a:lnTo>
                  <a:lnTo>
                    <a:pt x="556" y="120"/>
                  </a:lnTo>
                  <a:lnTo>
                    <a:pt x="534" y="122"/>
                  </a:lnTo>
                  <a:lnTo>
                    <a:pt x="526" y="124"/>
                  </a:lnTo>
                  <a:lnTo>
                    <a:pt x="522" y="126"/>
                  </a:lnTo>
                  <a:lnTo>
                    <a:pt x="522" y="132"/>
                  </a:lnTo>
                  <a:lnTo>
                    <a:pt x="526" y="138"/>
                  </a:lnTo>
                  <a:close/>
                  <a:moveTo>
                    <a:pt x="658" y="948"/>
                  </a:moveTo>
                  <a:lnTo>
                    <a:pt x="658" y="948"/>
                  </a:lnTo>
                  <a:lnTo>
                    <a:pt x="658" y="944"/>
                  </a:lnTo>
                  <a:lnTo>
                    <a:pt x="656" y="942"/>
                  </a:lnTo>
                  <a:lnTo>
                    <a:pt x="644" y="936"/>
                  </a:lnTo>
                  <a:lnTo>
                    <a:pt x="628" y="926"/>
                  </a:lnTo>
                  <a:lnTo>
                    <a:pt x="620" y="920"/>
                  </a:lnTo>
                  <a:lnTo>
                    <a:pt x="612" y="912"/>
                  </a:lnTo>
                  <a:lnTo>
                    <a:pt x="602" y="904"/>
                  </a:lnTo>
                  <a:lnTo>
                    <a:pt x="594" y="904"/>
                  </a:lnTo>
                  <a:lnTo>
                    <a:pt x="588" y="906"/>
                  </a:lnTo>
                  <a:lnTo>
                    <a:pt x="582" y="908"/>
                  </a:lnTo>
                  <a:lnTo>
                    <a:pt x="580" y="910"/>
                  </a:lnTo>
                  <a:lnTo>
                    <a:pt x="580" y="912"/>
                  </a:lnTo>
                  <a:lnTo>
                    <a:pt x="582" y="916"/>
                  </a:lnTo>
                  <a:lnTo>
                    <a:pt x="584" y="920"/>
                  </a:lnTo>
                  <a:lnTo>
                    <a:pt x="582" y="920"/>
                  </a:lnTo>
                  <a:lnTo>
                    <a:pt x="578" y="918"/>
                  </a:lnTo>
                  <a:lnTo>
                    <a:pt x="576" y="918"/>
                  </a:lnTo>
                  <a:lnTo>
                    <a:pt x="574" y="920"/>
                  </a:lnTo>
                  <a:lnTo>
                    <a:pt x="576" y="924"/>
                  </a:lnTo>
                  <a:lnTo>
                    <a:pt x="580" y="930"/>
                  </a:lnTo>
                  <a:lnTo>
                    <a:pt x="588" y="940"/>
                  </a:lnTo>
                  <a:lnTo>
                    <a:pt x="594" y="944"/>
                  </a:lnTo>
                  <a:lnTo>
                    <a:pt x="596" y="946"/>
                  </a:lnTo>
                  <a:lnTo>
                    <a:pt x="600" y="944"/>
                  </a:lnTo>
                  <a:lnTo>
                    <a:pt x="600" y="942"/>
                  </a:lnTo>
                  <a:lnTo>
                    <a:pt x="604" y="942"/>
                  </a:lnTo>
                  <a:lnTo>
                    <a:pt x="610" y="942"/>
                  </a:lnTo>
                  <a:lnTo>
                    <a:pt x="618" y="946"/>
                  </a:lnTo>
                  <a:lnTo>
                    <a:pt x="620" y="948"/>
                  </a:lnTo>
                  <a:lnTo>
                    <a:pt x="620" y="952"/>
                  </a:lnTo>
                  <a:lnTo>
                    <a:pt x="620" y="956"/>
                  </a:lnTo>
                  <a:lnTo>
                    <a:pt x="624" y="958"/>
                  </a:lnTo>
                  <a:lnTo>
                    <a:pt x="638" y="956"/>
                  </a:lnTo>
                  <a:lnTo>
                    <a:pt x="652" y="954"/>
                  </a:lnTo>
                  <a:lnTo>
                    <a:pt x="656" y="950"/>
                  </a:lnTo>
                  <a:lnTo>
                    <a:pt x="658" y="948"/>
                  </a:lnTo>
                  <a:close/>
                  <a:moveTo>
                    <a:pt x="768" y="460"/>
                  </a:moveTo>
                  <a:lnTo>
                    <a:pt x="768" y="460"/>
                  </a:lnTo>
                  <a:lnTo>
                    <a:pt x="752" y="466"/>
                  </a:lnTo>
                  <a:lnTo>
                    <a:pt x="742" y="468"/>
                  </a:lnTo>
                  <a:lnTo>
                    <a:pt x="736" y="468"/>
                  </a:lnTo>
                  <a:lnTo>
                    <a:pt x="732" y="466"/>
                  </a:lnTo>
                  <a:lnTo>
                    <a:pt x="728" y="462"/>
                  </a:lnTo>
                  <a:lnTo>
                    <a:pt x="722" y="460"/>
                  </a:lnTo>
                  <a:lnTo>
                    <a:pt x="712" y="458"/>
                  </a:lnTo>
                  <a:lnTo>
                    <a:pt x="698" y="460"/>
                  </a:lnTo>
                  <a:lnTo>
                    <a:pt x="682" y="462"/>
                  </a:lnTo>
                  <a:lnTo>
                    <a:pt x="674" y="464"/>
                  </a:lnTo>
                  <a:lnTo>
                    <a:pt x="672" y="468"/>
                  </a:lnTo>
                  <a:lnTo>
                    <a:pt x="672" y="470"/>
                  </a:lnTo>
                  <a:lnTo>
                    <a:pt x="674" y="474"/>
                  </a:lnTo>
                  <a:lnTo>
                    <a:pt x="674" y="476"/>
                  </a:lnTo>
                  <a:lnTo>
                    <a:pt x="672" y="478"/>
                  </a:lnTo>
                  <a:lnTo>
                    <a:pt x="664" y="476"/>
                  </a:lnTo>
                  <a:lnTo>
                    <a:pt x="652" y="478"/>
                  </a:lnTo>
                  <a:lnTo>
                    <a:pt x="636" y="480"/>
                  </a:lnTo>
                  <a:lnTo>
                    <a:pt x="620" y="484"/>
                  </a:lnTo>
                  <a:lnTo>
                    <a:pt x="602" y="492"/>
                  </a:lnTo>
                  <a:lnTo>
                    <a:pt x="584" y="500"/>
                  </a:lnTo>
                  <a:lnTo>
                    <a:pt x="568" y="508"/>
                  </a:lnTo>
                  <a:lnTo>
                    <a:pt x="554" y="518"/>
                  </a:lnTo>
                  <a:lnTo>
                    <a:pt x="544" y="528"/>
                  </a:lnTo>
                  <a:lnTo>
                    <a:pt x="538" y="536"/>
                  </a:lnTo>
                  <a:lnTo>
                    <a:pt x="532" y="538"/>
                  </a:lnTo>
                  <a:lnTo>
                    <a:pt x="528" y="538"/>
                  </a:lnTo>
                  <a:lnTo>
                    <a:pt x="526" y="538"/>
                  </a:lnTo>
                  <a:lnTo>
                    <a:pt x="524" y="536"/>
                  </a:lnTo>
                  <a:lnTo>
                    <a:pt x="520" y="534"/>
                  </a:lnTo>
                  <a:lnTo>
                    <a:pt x="514" y="536"/>
                  </a:lnTo>
                  <a:lnTo>
                    <a:pt x="506" y="542"/>
                  </a:lnTo>
                  <a:lnTo>
                    <a:pt x="498" y="548"/>
                  </a:lnTo>
                  <a:lnTo>
                    <a:pt x="494" y="550"/>
                  </a:lnTo>
                  <a:lnTo>
                    <a:pt x="490" y="548"/>
                  </a:lnTo>
                  <a:lnTo>
                    <a:pt x="488" y="546"/>
                  </a:lnTo>
                  <a:lnTo>
                    <a:pt x="488" y="544"/>
                  </a:lnTo>
                  <a:lnTo>
                    <a:pt x="484" y="542"/>
                  </a:lnTo>
                  <a:lnTo>
                    <a:pt x="480" y="542"/>
                  </a:lnTo>
                  <a:lnTo>
                    <a:pt x="474" y="546"/>
                  </a:lnTo>
                  <a:lnTo>
                    <a:pt x="470" y="550"/>
                  </a:lnTo>
                  <a:lnTo>
                    <a:pt x="468" y="554"/>
                  </a:lnTo>
                  <a:lnTo>
                    <a:pt x="470" y="558"/>
                  </a:lnTo>
                  <a:lnTo>
                    <a:pt x="474" y="560"/>
                  </a:lnTo>
                  <a:lnTo>
                    <a:pt x="480" y="564"/>
                  </a:lnTo>
                  <a:lnTo>
                    <a:pt x="480" y="568"/>
                  </a:lnTo>
                  <a:lnTo>
                    <a:pt x="476" y="570"/>
                  </a:lnTo>
                  <a:lnTo>
                    <a:pt x="472" y="572"/>
                  </a:lnTo>
                  <a:lnTo>
                    <a:pt x="470" y="576"/>
                  </a:lnTo>
                  <a:lnTo>
                    <a:pt x="472" y="578"/>
                  </a:lnTo>
                  <a:lnTo>
                    <a:pt x="476" y="580"/>
                  </a:lnTo>
                  <a:lnTo>
                    <a:pt x="478" y="582"/>
                  </a:lnTo>
                  <a:lnTo>
                    <a:pt x="478" y="584"/>
                  </a:lnTo>
                  <a:lnTo>
                    <a:pt x="476" y="586"/>
                  </a:lnTo>
                  <a:lnTo>
                    <a:pt x="468" y="586"/>
                  </a:lnTo>
                  <a:lnTo>
                    <a:pt x="460" y="588"/>
                  </a:lnTo>
                  <a:lnTo>
                    <a:pt x="454" y="594"/>
                  </a:lnTo>
                  <a:lnTo>
                    <a:pt x="450" y="600"/>
                  </a:lnTo>
                  <a:lnTo>
                    <a:pt x="446" y="606"/>
                  </a:lnTo>
                  <a:lnTo>
                    <a:pt x="442" y="614"/>
                  </a:lnTo>
                  <a:lnTo>
                    <a:pt x="436" y="622"/>
                  </a:lnTo>
                  <a:lnTo>
                    <a:pt x="426" y="630"/>
                  </a:lnTo>
                  <a:lnTo>
                    <a:pt x="414" y="636"/>
                  </a:lnTo>
                  <a:lnTo>
                    <a:pt x="390" y="648"/>
                  </a:lnTo>
                  <a:lnTo>
                    <a:pt x="384" y="654"/>
                  </a:lnTo>
                  <a:lnTo>
                    <a:pt x="380" y="658"/>
                  </a:lnTo>
                  <a:lnTo>
                    <a:pt x="380" y="662"/>
                  </a:lnTo>
                  <a:lnTo>
                    <a:pt x="382" y="666"/>
                  </a:lnTo>
                  <a:lnTo>
                    <a:pt x="390" y="666"/>
                  </a:lnTo>
                  <a:lnTo>
                    <a:pt x="400" y="666"/>
                  </a:lnTo>
                  <a:lnTo>
                    <a:pt x="408" y="668"/>
                  </a:lnTo>
                  <a:lnTo>
                    <a:pt x="410" y="670"/>
                  </a:lnTo>
                  <a:lnTo>
                    <a:pt x="408" y="674"/>
                  </a:lnTo>
                  <a:lnTo>
                    <a:pt x="406" y="678"/>
                  </a:lnTo>
                  <a:lnTo>
                    <a:pt x="402" y="680"/>
                  </a:lnTo>
                  <a:lnTo>
                    <a:pt x="402" y="684"/>
                  </a:lnTo>
                  <a:lnTo>
                    <a:pt x="406" y="684"/>
                  </a:lnTo>
                  <a:lnTo>
                    <a:pt x="416" y="682"/>
                  </a:lnTo>
                  <a:lnTo>
                    <a:pt x="438" y="676"/>
                  </a:lnTo>
                  <a:lnTo>
                    <a:pt x="446" y="676"/>
                  </a:lnTo>
                  <a:lnTo>
                    <a:pt x="454" y="676"/>
                  </a:lnTo>
                  <a:lnTo>
                    <a:pt x="460" y="678"/>
                  </a:lnTo>
                  <a:lnTo>
                    <a:pt x="466" y="682"/>
                  </a:lnTo>
                  <a:lnTo>
                    <a:pt x="486" y="692"/>
                  </a:lnTo>
                  <a:lnTo>
                    <a:pt x="496" y="696"/>
                  </a:lnTo>
                  <a:lnTo>
                    <a:pt x="508" y="694"/>
                  </a:lnTo>
                  <a:lnTo>
                    <a:pt x="514" y="692"/>
                  </a:lnTo>
                  <a:lnTo>
                    <a:pt x="518" y="690"/>
                  </a:lnTo>
                  <a:lnTo>
                    <a:pt x="522" y="686"/>
                  </a:lnTo>
                  <a:lnTo>
                    <a:pt x="524" y="680"/>
                  </a:lnTo>
                  <a:lnTo>
                    <a:pt x="526" y="674"/>
                  </a:lnTo>
                  <a:lnTo>
                    <a:pt x="528" y="672"/>
                  </a:lnTo>
                  <a:lnTo>
                    <a:pt x="538" y="670"/>
                  </a:lnTo>
                  <a:lnTo>
                    <a:pt x="542" y="668"/>
                  </a:lnTo>
                  <a:lnTo>
                    <a:pt x="546" y="664"/>
                  </a:lnTo>
                  <a:lnTo>
                    <a:pt x="550" y="660"/>
                  </a:lnTo>
                  <a:lnTo>
                    <a:pt x="554" y="650"/>
                  </a:lnTo>
                  <a:lnTo>
                    <a:pt x="558" y="640"/>
                  </a:lnTo>
                  <a:lnTo>
                    <a:pt x="562" y="634"/>
                  </a:lnTo>
                  <a:lnTo>
                    <a:pt x="566" y="630"/>
                  </a:lnTo>
                  <a:lnTo>
                    <a:pt x="572" y="628"/>
                  </a:lnTo>
                  <a:lnTo>
                    <a:pt x="580" y="624"/>
                  </a:lnTo>
                  <a:lnTo>
                    <a:pt x="584" y="622"/>
                  </a:lnTo>
                  <a:lnTo>
                    <a:pt x="586" y="616"/>
                  </a:lnTo>
                  <a:lnTo>
                    <a:pt x="588" y="606"/>
                  </a:lnTo>
                  <a:lnTo>
                    <a:pt x="590" y="602"/>
                  </a:lnTo>
                  <a:lnTo>
                    <a:pt x="594" y="600"/>
                  </a:lnTo>
                  <a:lnTo>
                    <a:pt x="610" y="594"/>
                  </a:lnTo>
                  <a:lnTo>
                    <a:pt x="638" y="584"/>
                  </a:lnTo>
                  <a:lnTo>
                    <a:pt x="652" y="578"/>
                  </a:lnTo>
                  <a:lnTo>
                    <a:pt x="658" y="572"/>
                  </a:lnTo>
                  <a:lnTo>
                    <a:pt x="662" y="568"/>
                  </a:lnTo>
                  <a:lnTo>
                    <a:pt x="664" y="564"/>
                  </a:lnTo>
                  <a:lnTo>
                    <a:pt x="668" y="558"/>
                  </a:lnTo>
                  <a:lnTo>
                    <a:pt x="674" y="552"/>
                  </a:lnTo>
                  <a:lnTo>
                    <a:pt x="688" y="544"/>
                  </a:lnTo>
                  <a:lnTo>
                    <a:pt x="712" y="534"/>
                  </a:lnTo>
                  <a:lnTo>
                    <a:pt x="744" y="522"/>
                  </a:lnTo>
                  <a:lnTo>
                    <a:pt x="778" y="512"/>
                  </a:lnTo>
                  <a:lnTo>
                    <a:pt x="854" y="492"/>
                  </a:lnTo>
                  <a:lnTo>
                    <a:pt x="924" y="474"/>
                  </a:lnTo>
                  <a:lnTo>
                    <a:pt x="956" y="464"/>
                  </a:lnTo>
                  <a:lnTo>
                    <a:pt x="980" y="454"/>
                  </a:lnTo>
                  <a:lnTo>
                    <a:pt x="990" y="448"/>
                  </a:lnTo>
                  <a:lnTo>
                    <a:pt x="998" y="444"/>
                  </a:lnTo>
                  <a:lnTo>
                    <a:pt x="1002" y="438"/>
                  </a:lnTo>
                  <a:lnTo>
                    <a:pt x="1002" y="432"/>
                  </a:lnTo>
                  <a:lnTo>
                    <a:pt x="1002" y="428"/>
                  </a:lnTo>
                  <a:lnTo>
                    <a:pt x="1000" y="424"/>
                  </a:lnTo>
                  <a:lnTo>
                    <a:pt x="996" y="420"/>
                  </a:lnTo>
                  <a:lnTo>
                    <a:pt x="990" y="416"/>
                  </a:lnTo>
                  <a:lnTo>
                    <a:pt x="974" y="410"/>
                  </a:lnTo>
                  <a:lnTo>
                    <a:pt x="954" y="406"/>
                  </a:lnTo>
                  <a:lnTo>
                    <a:pt x="932" y="408"/>
                  </a:lnTo>
                  <a:lnTo>
                    <a:pt x="908" y="412"/>
                  </a:lnTo>
                  <a:lnTo>
                    <a:pt x="878" y="422"/>
                  </a:lnTo>
                  <a:lnTo>
                    <a:pt x="874" y="426"/>
                  </a:lnTo>
                  <a:lnTo>
                    <a:pt x="870" y="428"/>
                  </a:lnTo>
                  <a:lnTo>
                    <a:pt x="868" y="430"/>
                  </a:lnTo>
                  <a:lnTo>
                    <a:pt x="864" y="434"/>
                  </a:lnTo>
                  <a:lnTo>
                    <a:pt x="856" y="438"/>
                  </a:lnTo>
                  <a:lnTo>
                    <a:pt x="842" y="444"/>
                  </a:lnTo>
                  <a:lnTo>
                    <a:pt x="818" y="450"/>
                  </a:lnTo>
                  <a:lnTo>
                    <a:pt x="808" y="450"/>
                  </a:lnTo>
                  <a:lnTo>
                    <a:pt x="798" y="452"/>
                  </a:lnTo>
                  <a:lnTo>
                    <a:pt x="768" y="460"/>
                  </a:lnTo>
                  <a:close/>
                  <a:moveTo>
                    <a:pt x="484" y="70"/>
                  </a:moveTo>
                  <a:lnTo>
                    <a:pt x="484" y="70"/>
                  </a:lnTo>
                  <a:lnTo>
                    <a:pt x="482" y="70"/>
                  </a:lnTo>
                  <a:lnTo>
                    <a:pt x="484" y="70"/>
                  </a:lnTo>
                  <a:lnTo>
                    <a:pt x="490" y="72"/>
                  </a:lnTo>
                  <a:lnTo>
                    <a:pt x="500" y="74"/>
                  </a:lnTo>
                  <a:lnTo>
                    <a:pt x="510" y="78"/>
                  </a:lnTo>
                  <a:lnTo>
                    <a:pt x="528" y="86"/>
                  </a:lnTo>
                  <a:lnTo>
                    <a:pt x="538" y="86"/>
                  </a:lnTo>
                  <a:lnTo>
                    <a:pt x="554" y="86"/>
                  </a:lnTo>
                  <a:lnTo>
                    <a:pt x="568" y="86"/>
                  </a:lnTo>
                  <a:lnTo>
                    <a:pt x="568" y="84"/>
                  </a:lnTo>
                  <a:lnTo>
                    <a:pt x="566" y="82"/>
                  </a:lnTo>
                  <a:lnTo>
                    <a:pt x="544" y="76"/>
                  </a:lnTo>
                  <a:lnTo>
                    <a:pt x="530" y="72"/>
                  </a:lnTo>
                  <a:lnTo>
                    <a:pt x="512" y="70"/>
                  </a:lnTo>
                  <a:lnTo>
                    <a:pt x="496" y="68"/>
                  </a:lnTo>
                  <a:lnTo>
                    <a:pt x="484" y="70"/>
                  </a:lnTo>
                  <a:close/>
                  <a:moveTo>
                    <a:pt x="542" y="114"/>
                  </a:moveTo>
                  <a:lnTo>
                    <a:pt x="542" y="114"/>
                  </a:lnTo>
                  <a:lnTo>
                    <a:pt x="554" y="116"/>
                  </a:lnTo>
                  <a:lnTo>
                    <a:pt x="558" y="114"/>
                  </a:lnTo>
                  <a:lnTo>
                    <a:pt x="560" y="112"/>
                  </a:lnTo>
                  <a:lnTo>
                    <a:pt x="560" y="110"/>
                  </a:lnTo>
                  <a:lnTo>
                    <a:pt x="560" y="108"/>
                  </a:lnTo>
                  <a:lnTo>
                    <a:pt x="554" y="106"/>
                  </a:lnTo>
                  <a:lnTo>
                    <a:pt x="542" y="106"/>
                  </a:lnTo>
                  <a:lnTo>
                    <a:pt x="532" y="108"/>
                  </a:lnTo>
                  <a:lnTo>
                    <a:pt x="530" y="110"/>
                  </a:lnTo>
                  <a:lnTo>
                    <a:pt x="532" y="112"/>
                  </a:lnTo>
                  <a:lnTo>
                    <a:pt x="534" y="114"/>
                  </a:lnTo>
                  <a:lnTo>
                    <a:pt x="542" y="114"/>
                  </a:lnTo>
                  <a:close/>
                  <a:moveTo>
                    <a:pt x="590" y="96"/>
                  </a:moveTo>
                  <a:lnTo>
                    <a:pt x="590" y="96"/>
                  </a:lnTo>
                  <a:lnTo>
                    <a:pt x="596" y="94"/>
                  </a:lnTo>
                  <a:lnTo>
                    <a:pt x="598" y="92"/>
                  </a:lnTo>
                  <a:lnTo>
                    <a:pt x="598" y="90"/>
                  </a:lnTo>
                  <a:lnTo>
                    <a:pt x="596" y="88"/>
                  </a:lnTo>
                  <a:lnTo>
                    <a:pt x="592" y="86"/>
                  </a:lnTo>
                  <a:lnTo>
                    <a:pt x="584" y="86"/>
                  </a:lnTo>
                  <a:lnTo>
                    <a:pt x="574" y="88"/>
                  </a:lnTo>
                  <a:lnTo>
                    <a:pt x="562" y="90"/>
                  </a:lnTo>
                  <a:lnTo>
                    <a:pt x="556" y="92"/>
                  </a:lnTo>
                  <a:lnTo>
                    <a:pt x="556" y="94"/>
                  </a:lnTo>
                  <a:lnTo>
                    <a:pt x="560" y="96"/>
                  </a:lnTo>
                  <a:lnTo>
                    <a:pt x="576" y="96"/>
                  </a:lnTo>
                  <a:lnTo>
                    <a:pt x="590" y="96"/>
                  </a:lnTo>
                  <a:close/>
                  <a:moveTo>
                    <a:pt x="554" y="70"/>
                  </a:moveTo>
                  <a:lnTo>
                    <a:pt x="554" y="70"/>
                  </a:lnTo>
                  <a:lnTo>
                    <a:pt x="554" y="72"/>
                  </a:lnTo>
                  <a:lnTo>
                    <a:pt x="554" y="74"/>
                  </a:lnTo>
                  <a:lnTo>
                    <a:pt x="562" y="78"/>
                  </a:lnTo>
                  <a:lnTo>
                    <a:pt x="572" y="80"/>
                  </a:lnTo>
                  <a:lnTo>
                    <a:pt x="582" y="80"/>
                  </a:lnTo>
                  <a:lnTo>
                    <a:pt x="584" y="78"/>
                  </a:lnTo>
                  <a:lnTo>
                    <a:pt x="584" y="76"/>
                  </a:lnTo>
                  <a:lnTo>
                    <a:pt x="576" y="72"/>
                  </a:lnTo>
                  <a:lnTo>
                    <a:pt x="564" y="68"/>
                  </a:lnTo>
                  <a:lnTo>
                    <a:pt x="558" y="68"/>
                  </a:lnTo>
                  <a:lnTo>
                    <a:pt x="554" y="70"/>
                  </a:lnTo>
                  <a:close/>
                  <a:moveTo>
                    <a:pt x="1962" y="108"/>
                  </a:moveTo>
                  <a:lnTo>
                    <a:pt x="1962" y="108"/>
                  </a:lnTo>
                  <a:lnTo>
                    <a:pt x="1950" y="114"/>
                  </a:lnTo>
                  <a:lnTo>
                    <a:pt x="1938" y="120"/>
                  </a:lnTo>
                  <a:lnTo>
                    <a:pt x="1916" y="128"/>
                  </a:lnTo>
                  <a:lnTo>
                    <a:pt x="1908" y="132"/>
                  </a:lnTo>
                  <a:lnTo>
                    <a:pt x="1906" y="134"/>
                  </a:lnTo>
                  <a:lnTo>
                    <a:pt x="1908" y="136"/>
                  </a:lnTo>
                  <a:lnTo>
                    <a:pt x="1918" y="138"/>
                  </a:lnTo>
                  <a:lnTo>
                    <a:pt x="1930" y="138"/>
                  </a:lnTo>
                  <a:lnTo>
                    <a:pt x="1938" y="142"/>
                  </a:lnTo>
                  <a:lnTo>
                    <a:pt x="1952" y="146"/>
                  </a:lnTo>
                  <a:lnTo>
                    <a:pt x="1968" y="154"/>
                  </a:lnTo>
                  <a:lnTo>
                    <a:pt x="1980" y="156"/>
                  </a:lnTo>
                  <a:lnTo>
                    <a:pt x="1994" y="158"/>
                  </a:lnTo>
                  <a:lnTo>
                    <a:pt x="2010" y="158"/>
                  </a:lnTo>
                  <a:lnTo>
                    <a:pt x="2016" y="158"/>
                  </a:lnTo>
                  <a:lnTo>
                    <a:pt x="2020" y="156"/>
                  </a:lnTo>
                  <a:lnTo>
                    <a:pt x="2022" y="152"/>
                  </a:lnTo>
                  <a:lnTo>
                    <a:pt x="2024" y="150"/>
                  </a:lnTo>
                  <a:lnTo>
                    <a:pt x="2028" y="146"/>
                  </a:lnTo>
                  <a:lnTo>
                    <a:pt x="2040" y="142"/>
                  </a:lnTo>
                  <a:lnTo>
                    <a:pt x="2058" y="140"/>
                  </a:lnTo>
                  <a:lnTo>
                    <a:pt x="2100" y="140"/>
                  </a:lnTo>
                  <a:lnTo>
                    <a:pt x="2130" y="140"/>
                  </a:lnTo>
                  <a:lnTo>
                    <a:pt x="2138" y="138"/>
                  </a:lnTo>
                  <a:lnTo>
                    <a:pt x="2142" y="136"/>
                  </a:lnTo>
                  <a:lnTo>
                    <a:pt x="2142" y="130"/>
                  </a:lnTo>
                  <a:lnTo>
                    <a:pt x="2136" y="122"/>
                  </a:lnTo>
                  <a:lnTo>
                    <a:pt x="2132" y="114"/>
                  </a:lnTo>
                  <a:lnTo>
                    <a:pt x="2132" y="112"/>
                  </a:lnTo>
                  <a:lnTo>
                    <a:pt x="2134" y="110"/>
                  </a:lnTo>
                  <a:lnTo>
                    <a:pt x="2140" y="108"/>
                  </a:lnTo>
                  <a:lnTo>
                    <a:pt x="2146" y="106"/>
                  </a:lnTo>
                  <a:lnTo>
                    <a:pt x="2162" y="104"/>
                  </a:lnTo>
                  <a:lnTo>
                    <a:pt x="2164" y="102"/>
                  </a:lnTo>
                  <a:lnTo>
                    <a:pt x="2166" y="100"/>
                  </a:lnTo>
                  <a:lnTo>
                    <a:pt x="2164" y="96"/>
                  </a:lnTo>
                  <a:lnTo>
                    <a:pt x="2160" y="92"/>
                  </a:lnTo>
                  <a:lnTo>
                    <a:pt x="2154" y="90"/>
                  </a:lnTo>
                  <a:lnTo>
                    <a:pt x="2142" y="88"/>
                  </a:lnTo>
                  <a:lnTo>
                    <a:pt x="2136" y="88"/>
                  </a:lnTo>
                  <a:lnTo>
                    <a:pt x="2128" y="86"/>
                  </a:lnTo>
                  <a:lnTo>
                    <a:pt x="2118" y="82"/>
                  </a:lnTo>
                  <a:lnTo>
                    <a:pt x="2110" y="74"/>
                  </a:lnTo>
                  <a:lnTo>
                    <a:pt x="2090" y="60"/>
                  </a:lnTo>
                  <a:lnTo>
                    <a:pt x="2082" y="56"/>
                  </a:lnTo>
                  <a:lnTo>
                    <a:pt x="2076" y="52"/>
                  </a:lnTo>
                  <a:lnTo>
                    <a:pt x="2068" y="50"/>
                  </a:lnTo>
                  <a:lnTo>
                    <a:pt x="2060" y="50"/>
                  </a:lnTo>
                  <a:lnTo>
                    <a:pt x="2052" y="54"/>
                  </a:lnTo>
                  <a:lnTo>
                    <a:pt x="2044" y="58"/>
                  </a:lnTo>
                  <a:lnTo>
                    <a:pt x="2034" y="62"/>
                  </a:lnTo>
                  <a:lnTo>
                    <a:pt x="2026" y="66"/>
                  </a:lnTo>
                  <a:lnTo>
                    <a:pt x="2008" y="68"/>
                  </a:lnTo>
                  <a:lnTo>
                    <a:pt x="1988" y="74"/>
                  </a:lnTo>
                  <a:lnTo>
                    <a:pt x="1978" y="78"/>
                  </a:lnTo>
                  <a:lnTo>
                    <a:pt x="1964" y="84"/>
                  </a:lnTo>
                  <a:lnTo>
                    <a:pt x="1954" y="92"/>
                  </a:lnTo>
                  <a:lnTo>
                    <a:pt x="1952" y="94"/>
                  </a:lnTo>
                  <a:lnTo>
                    <a:pt x="1954" y="96"/>
                  </a:lnTo>
                  <a:lnTo>
                    <a:pt x="1960" y="98"/>
                  </a:lnTo>
                  <a:lnTo>
                    <a:pt x="1964" y="98"/>
                  </a:lnTo>
                  <a:lnTo>
                    <a:pt x="1968" y="98"/>
                  </a:lnTo>
                  <a:lnTo>
                    <a:pt x="1968" y="100"/>
                  </a:lnTo>
                  <a:lnTo>
                    <a:pt x="1968" y="102"/>
                  </a:lnTo>
                  <a:lnTo>
                    <a:pt x="1962" y="108"/>
                  </a:lnTo>
                  <a:close/>
                  <a:moveTo>
                    <a:pt x="3810" y="584"/>
                  </a:moveTo>
                  <a:lnTo>
                    <a:pt x="3810" y="584"/>
                  </a:lnTo>
                  <a:lnTo>
                    <a:pt x="3826" y="588"/>
                  </a:lnTo>
                  <a:lnTo>
                    <a:pt x="3834" y="588"/>
                  </a:lnTo>
                  <a:lnTo>
                    <a:pt x="3840" y="584"/>
                  </a:lnTo>
                  <a:lnTo>
                    <a:pt x="3842" y="580"/>
                  </a:lnTo>
                  <a:lnTo>
                    <a:pt x="3842" y="574"/>
                  </a:lnTo>
                  <a:lnTo>
                    <a:pt x="3846" y="570"/>
                  </a:lnTo>
                  <a:lnTo>
                    <a:pt x="3852" y="568"/>
                  </a:lnTo>
                  <a:lnTo>
                    <a:pt x="3864" y="570"/>
                  </a:lnTo>
                  <a:lnTo>
                    <a:pt x="3878" y="574"/>
                  </a:lnTo>
                  <a:lnTo>
                    <a:pt x="3890" y="572"/>
                  </a:lnTo>
                  <a:lnTo>
                    <a:pt x="3900" y="570"/>
                  </a:lnTo>
                  <a:lnTo>
                    <a:pt x="3910" y="566"/>
                  </a:lnTo>
                  <a:lnTo>
                    <a:pt x="3918" y="562"/>
                  </a:lnTo>
                  <a:lnTo>
                    <a:pt x="3926" y="560"/>
                  </a:lnTo>
                  <a:lnTo>
                    <a:pt x="3934" y="562"/>
                  </a:lnTo>
                  <a:lnTo>
                    <a:pt x="3942" y="566"/>
                  </a:lnTo>
                  <a:lnTo>
                    <a:pt x="3952" y="570"/>
                  </a:lnTo>
                  <a:lnTo>
                    <a:pt x="3962" y="572"/>
                  </a:lnTo>
                  <a:lnTo>
                    <a:pt x="3974" y="572"/>
                  </a:lnTo>
                  <a:lnTo>
                    <a:pt x="3986" y="570"/>
                  </a:lnTo>
                  <a:lnTo>
                    <a:pt x="4014" y="562"/>
                  </a:lnTo>
                  <a:lnTo>
                    <a:pt x="4048" y="552"/>
                  </a:lnTo>
                  <a:lnTo>
                    <a:pt x="4056" y="546"/>
                  </a:lnTo>
                  <a:lnTo>
                    <a:pt x="4060" y="542"/>
                  </a:lnTo>
                  <a:lnTo>
                    <a:pt x="4060" y="538"/>
                  </a:lnTo>
                  <a:lnTo>
                    <a:pt x="4056" y="534"/>
                  </a:lnTo>
                  <a:lnTo>
                    <a:pt x="4054" y="530"/>
                  </a:lnTo>
                  <a:lnTo>
                    <a:pt x="4054" y="528"/>
                  </a:lnTo>
                  <a:lnTo>
                    <a:pt x="4056" y="524"/>
                  </a:lnTo>
                  <a:lnTo>
                    <a:pt x="4066" y="524"/>
                  </a:lnTo>
                  <a:lnTo>
                    <a:pt x="4070" y="522"/>
                  </a:lnTo>
                  <a:lnTo>
                    <a:pt x="4074" y="520"/>
                  </a:lnTo>
                  <a:lnTo>
                    <a:pt x="4076" y="518"/>
                  </a:lnTo>
                  <a:lnTo>
                    <a:pt x="4074" y="516"/>
                  </a:lnTo>
                  <a:lnTo>
                    <a:pt x="4068" y="512"/>
                  </a:lnTo>
                  <a:lnTo>
                    <a:pt x="4056" y="506"/>
                  </a:lnTo>
                  <a:lnTo>
                    <a:pt x="4042" y="500"/>
                  </a:lnTo>
                  <a:lnTo>
                    <a:pt x="4026" y="498"/>
                  </a:lnTo>
                  <a:lnTo>
                    <a:pt x="4010" y="496"/>
                  </a:lnTo>
                  <a:lnTo>
                    <a:pt x="3994" y="498"/>
                  </a:lnTo>
                  <a:lnTo>
                    <a:pt x="3980" y="498"/>
                  </a:lnTo>
                  <a:lnTo>
                    <a:pt x="3968" y="496"/>
                  </a:lnTo>
                  <a:lnTo>
                    <a:pt x="3958" y="490"/>
                  </a:lnTo>
                  <a:lnTo>
                    <a:pt x="3948" y="484"/>
                  </a:lnTo>
                  <a:lnTo>
                    <a:pt x="3938" y="478"/>
                  </a:lnTo>
                  <a:lnTo>
                    <a:pt x="3928" y="472"/>
                  </a:lnTo>
                  <a:lnTo>
                    <a:pt x="3918" y="470"/>
                  </a:lnTo>
                  <a:lnTo>
                    <a:pt x="3912" y="472"/>
                  </a:lnTo>
                  <a:lnTo>
                    <a:pt x="3906" y="474"/>
                  </a:lnTo>
                  <a:lnTo>
                    <a:pt x="3898" y="480"/>
                  </a:lnTo>
                  <a:lnTo>
                    <a:pt x="3894" y="486"/>
                  </a:lnTo>
                  <a:lnTo>
                    <a:pt x="3892" y="492"/>
                  </a:lnTo>
                  <a:lnTo>
                    <a:pt x="3894" y="498"/>
                  </a:lnTo>
                  <a:lnTo>
                    <a:pt x="3900" y="506"/>
                  </a:lnTo>
                  <a:lnTo>
                    <a:pt x="3900" y="510"/>
                  </a:lnTo>
                  <a:lnTo>
                    <a:pt x="3896" y="512"/>
                  </a:lnTo>
                  <a:lnTo>
                    <a:pt x="3890" y="512"/>
                  </a:lnTo>
                  <a:lnTo>
                    <a:pt x="3882" y="508"/>
                  </a:lnTo>
                  <a:lnTo>
                    <a:pt x="3862" y="498"/>
                  </a:lnTo>
                  <a:lnTo>
                    <a:pt x="3842" y="484"/>
                  </a:lnTo>
                  <a:lnTo>
                    <a:pt x="3822" y="472"/>
                  </a:lnTo>
                  <a:lnTo>
                    <a:pt x="3814" y="468"/>
                  </a:lnTo>
                  <a:lnTo>
                    <a:pt x="3808" y="468"/>
                  </a:lnTo>
                  <a:lnTo>
                    <a:pt x="3800" y="466"/>
                  </a:lnTo>
                  <a:lnTo>
                    <a:pt x="3794" y="468"/>
                  </a:lnTo>
                  <a:lnTo>
                    <a:pt x="3778" y="476"/>
                  </a:lnTo>
                  <a:lnTo>
                    <a:pt x="3758" y="488"/>
                  </a:lnTo>
                  <a:lnTo>
                    <a:pt x="3748" y="496"/>
                  </a:lnTo>
                  <a:lnTo>
                    <a:pt x="3746" y="502"/>
                  </a:lnTo>
                  <a:lnTo>
                    <a:pt x="3746" y="508"/>
                  </a:lnTo>
                  <a:lnTo>
                    <a:pt x="3748" y="514"/>
                  </a:lnTo>
                  <a:lnTo>
                    <a:pt x="3752" y="524"/>
                  </a:lnTo>
                  <a:lnTo>
                    <a:pt x="3752" y="530"/>
                  </a:lnTo>
                  <a:lnTo>
                    <a:pt x="3746" y="532"/>
                  </a:lnTo>
                  <a:lnTo>
                    <a:pt x="3742" y="536"/>
                  </a:lnTo>
                  <a:lnTo>
                    <a:pt x="3742" y="542"/>
                  </a:lnTo>
                  <a:lnTo>
                    <a:pt x="3744" y="548"/>
                  </a:lnTo>
                  <a:lnTo>
                    <a:pt x="3752" y="554"/>
                  </a:lnTo>
                  <a:lnTo>
                    <a:pt x="3762" y="560"/>
                  </a:lnTo>
                  <a:lnTo>
                    <a:pt x="3776" y="568"/>
                  </a:lnTo>
                  <a:lnTo>
                    <a:pt x="3810" y="584"/>
                  </a:lnTo>
                  <a:close/>
                  <a:moveTo>
                    <a:pt x="4172" y="572"/>
                  </a:moveTo>
                  <a:lnTo>
                    <a:pt x="4172" y="572"/>
                  </a:lnTo>
                  <a:lnTo>
                    <a:pt x="4198" y="578"/>
                  </a:lnTo>
                  <a:lnTo>
                    <a:pt x="4218" y="578"/>
                  </a:lnTo>
                  <a:lnTo>
                    <a:pt x="4262" y="576"/>
                  </a:lnTo>
                  <a:lnTo>
                    <a:pt x="4276" y="574"/>
                  </a:lnTo>
                  <a:lnTo>
                    <a:pt x="4288" y="570"/>
                  </a:lnTo>
                  <a:lnTo>
                    <a:pt x="4294" y="566"/>
                  </a:lnTo>
                  <a:lnTo>
                    <a:pt x="4300" y="560"/>
                  </a:lnTo>
                  <a:lnTo>
                    <a:pt x="4300" y="556"/>
                  </a:lnTo>
                  <a:lnTo>
                    <a:pt x="4300" y="552"/>
                  </a:lnTo>
                  <a:lnTo>
                    <a:pt x="4296" y="550"/>
                  </a:lnTo>
                  <a:lnTo>
                    <a:pt x="4288" y="550"/>
                  </a:lnTo>
                  <a:lnTo>
                    <a:pt x="4280" y="550"/>
                  </a:lnTo>
                  <a:lnTo>
                    <a:pt x="4274" y="548"/>
                  </a:lnTo>
                  <a:lnTo>
                    <a:pt x="4266" y="540"/>
                  </a:lnTo>
                  <a:lnTo>
                    <a:pt x="4260" y="536"/>
                  </a:lnTo>
                  <a:lnTo>
                    <a:pt x="4252" y="534"/>
                  </a:lnTo>
                  <a:lnTo>
                    <a:pt x="4244" y="536"/>
                  </a:lnTo>
                  <a:lnTo>
                    <a:pt x="4230" y="540"/>
                  </a:lnTo>
                  <a:lnTo>
                    <a:pt x="4220" y="542"/>
                  </a:lnTo>
                  <a:lnTo>
                    <a:pt x="4214" y="542"/>
                  </a:lnTo>
                  <a:lnTo>
                    <a:pt x="4212" y="540"/>
                  </a:lnTo>
                  <a:lnTo>
                    <a:pt x="4212" y="536"/>
                  </a:lnTo>
                  <a:lnTo>
                    <a:pt x="4210" y="532"/>
                  </a:lnTo>
                  <a:lnTo>
                    <a:pt x="4204" y="528"/>
                  </a:lnTo>
                  <a:lnTo>
                    <a:pt x="4194" y="526"/>
                  </a:lnTo>
                  <a:lnTo>
                    <a:pt x="4174" y="528"/>
                  </a:lnTo>
                  <a:lnTo>
                    <a:pt x="4154" y="528"/>
                  </a:lnTo>
                  <a:lnTo>
                    <a:pt x="4142" y="526"/>
                  </a:lnTo>
                  <a:lnTo>
                    <a:pt x="4132" y="524"/>
                  </a:lnTo>
                  <a:lnTo>
                    <a:pt x="4126" y="520"/>
                  </a:lnTo>
                  <a:lnTo>
                    <a:pt x="4122" y="514"/>
                  </a:lnTo>
                  <a:lnTo>
                    <a:pt x="4122" y="516"/>
                  </a:lnTo>
                  <a:lnTo>
                    <a:pt x="4118" y="518"/>
                  </a:lnTo>
                  <a:lnTo>
                    <a:pt x="4112" y="530"/>
                  </a:lnTo>
                  <a:lnTo>
                    <a:pt x="4108" y="536"/>
                  </a:lnTo>
                  <a:lnTo>
                    <a:pt x="4110" y="542"/>
                  </a:lnTo>
                  <a:lnTo>
                    <a:pt x="4114" y="550"/>
                  </a:lnTo>
                  <a:lnTo>
                    <a:pt x="4126" y="556"/>
                  </a:lnTo>
                  <a:lnTo>
                    <a:pt x="4144" y="564"/>
                  </a:lnTo>
                  <a:lnTo>
                    <a:pt x="4172" y="572"/>
                  </a:lnTo>
                  <a:close/>
                  <a:moveTo>
                    <a:pt x="5478" y="870"/>
                  </a:moveTo>
                  <a:lnTo>
                    <a:pt x="5478" y="866"/>
                  </a:lnTo>
                  <a:lnTo>
                    <a:pt x="5548" y="856"/>
                  </a:lnTo>
                  <a:lnTo>
                    <a:pt x="5558" y="854"/>
                  </a:lnTo>
                  <a:lnTo>
                    <a:pt x="5564" y="852"/>
                  </a:lnTo>
                  <a:lnTo>
                    <a:pt x="5570" y="848"/>
                  </a:lnTo>
                  <a:lnTo>
                    <a:pt x="5572" y="846"/>
                  </a:lnTo>
                  <a:lnTo>
                    <a:pt x="5570" y="842"/>
                  </a:lnTo>
                  <a:lnTo>
                    <a:pt x="5568" y="838"/>
                  </a:lnTo>
                  <a:lnTo>
                    <a:pt x="5560" y="832"/>
                  </a:lnTo>
                  <a:lnTo>
                    <a:pt x="5546" y="826"/>
                  </a:lnTo>
                  <a:lnTo>
                    <a:pt x="5530" y="820"/>
                  </a:lnTo>
                  <a:lnTo>
                    <a:pt x="5512" y="818"/>
                  </a:lnTo>
                  <a:lnTo>
                    <a:pt x="5494" y="818"/>
                  </a:lnTo>
                  <a:lnTo>
                    <a:pt x="5478" y="820"/>
                  </a:lnTo>
                  <a:lnTo>
                    <a:pt x="5478" y="818"/>
                  </a:lnTo>
                  <a:lnTo>
                    <a:pt x="5454" y="826"/>
                  </a:lnTo>
                  <a:lnTo>
                    <a:pt x="5444" y="832"/>
                  </a:lnTo>
                  <a:lnTo>
                    <a:pt x="5434" y="838"/>
                  </a:lnTo>
                  <a:lnTo>
                    <a:pt x="5428" y="844"/>
                  </a:lnTo>
                  <a:lnTo>
                    <a:pt x="5422" y="850"/>
                  </a:lnTo>
                  <a:lnTo>
                    <a:pt x="5418" y="856"/>
                  </a:lnTo>
                  <a:lnTo>
                    <a:pt x="5418" y="864"/>
                  </a:lnTo>
                  <a:lnTo>
                    <a:pt x="5418" y="868"/>
                  </a:lnTo>
                  <a:lnTo>
                    <a:pt x="5422" y="872"/>
                  </a:lnTo>
                  <a:lnTo>
                    <a:pt x="5426" y="874"/>
                  </a:lnTo>
                  <a:lnTo>
                    <a:pt x="5434" y="874"/>
                  </a:lnTo>
                  <a:lnTo>
                    <a:pt x="5452" y="874"/>
                  </a:lnTo>
                  <a:lnTo>
                    <a:pt x="5478" y="870"/>
                  </a:lnTo>
                  <a:close/>
                  <a:moveTo>
                    <a:pt x="2060" y="404"/>
                  </a:moveTo>
                  <a:lnTo>
                    <a:pt x="2060" y="404"/>
                  </a:lnTo>
                  <a:lnTo>
                    <a:pt x="2068" y="408"/>
                  </a:lnTo>
                  <a:lnTo>
                    <a:pt x="2078" y="408"/>
                  </a:lnTo>
                  <a:lnTo>
                    <a:pt x="2088" y="406"/>
                  </a:lnTo>
                  <a:lnTo>
                    <a:pt x="2096" y="404"/>
                  </a:lnTo>
                  <a:lnTo>
                    <a:pt x="2104" y="400"/>
                  </a:lnTo>
                  <a:lnTo>
                    <a:pt x="2108" y="396"/>
                  </a:lnTo>
                  <a:lnTo>
                    <a:pt x="2112" y="392"/>
                  </a:lnTo>
                  <a:lnTo>
                    <a:pt x="2112" y="388"/>
                  </a:lnTo>
                  <a:lnTo>
                    <a:pt x="2106" y="386"/>
                  </a:lnTo>
                  <a:lnTo>
                    <a:pt x="2100" y="386"/>
                  </a:lnTo>
                  <a:lnTo>
                    <a:pt x="2080" y="392"/>
                  </a:lnTo>
                  <a:lnTo>
                    <a:pt x="2064" y="398"/>
                  </a:lnTo>
                  <a:lnTo>
                    <a:pt x="2060" y="402"/>
                  </a:lnTo>
                  <a:lnTo>
                    <a:pt x="2058" y="404"/>
                  </a:lnTo>
                  <a:lnTo>
                    <a:pt x="2060" y="404"/>
                  </a:lnTo>
                  <a:close/>
                  <a:moveTo>
                    <a:pt x="3868" y="678"/>
                  </a:moveTo>
                  <a:lnTo>
                    <a:pt x="3868" y="678"/>
                  </a:lnTo>
                  <a:lnTo>
                    <a:pt x="3858" y="686"/>
                  </a:lnTo>
                  <a:lnTo>
                    <a:pt x="3856" y="688"/>
                  </a:lnTo>
                  <a:lnTo>
                    <a:pt x="3858" y="690"/>
                  </a:lnTo>
                  <a:lnTo>
                    <a:pt x="3866" y="690"/>
                  </a:lnTo>
                  <a:lnTo>
                    <a:pt x="3896" y="688"/>
                  </a:lnTo>
                  <a:lnTo>
                    <a:pt x="3916" y="688"/>
                  </a:lnTo>
                  <a:lnTo>
                    <a:pt x="3940" y="692"/>
                  </a:lnTo>
                  <a:lnTo>
                    <a:pt x="3970" y="696"/>
                  </a:lnTo>
                  <a:lnTo>
                    <a:pt x="3990" y="696"/>
                  </a:lnTo>
                  <a:lnTo>
                    <a:pt x="4004" y="694"/>
                  </a:lnTo>
                  <a:lnTo>
                    <a:pt x="4006" y="692"/>
                  </a:lnTo>
                  <a:lnTo>
                    <a:pt x="4008" y="690"/>
                  </a:lnTo>
                  <a:lnTo>
                    <a:pt x="4008" y="686"/>
                  </a:lnTo>
                  <a:lnTo>
                    <a:pt x="4006" y="682"/>
                  </a:lnTo>
                  <a:lnTo>
                    <a:pt x="4000" y="674"/>
                  </a:lnTo>
                  <a:lnTo>
                    <a:pt x="3988" y="664"/>
                  </a:lnTo>
                  <a:lnTo>
                    <a:pt x="3972" y="654"/>
                  </a:lnTo>
                  <a:lnTo>
                    <a:pt x="3956" y="648"/>
                  </a:lnTo>
                  <a:lnTo>
                    <a:pt x="3940" y="644"/>
                  </a:lnTo>
                  <a:lnTo>
                    <a:pt x="3928" y="646"/>
                  </a:lnTo>
                  <a:lnTo>
                    <a:pt x="3916" y="648"/>
                  </a:lnTo>
                  <a:lnTo>
                    <a:pt x="3904" y="654"/>
                  </a:lnTo>
                  <a:lnTo>
                    <a:pt x="3894" y="662"/>
                  </a:lnTo>
                  <a:lnTo>
                    <a:pt x="3868" y="678"/>
                  </a:lnTo>
                  <a:close/>
                  <a:moveTo>
                    <a:pt x="5044" y="956"/>
                  </a:moveTo>
                  <a:lnTo>
                    <a:pt x="5044" y="956"/>
                  </a:lnTo>
                  <a:lnTo>
                    <a:pt x="5046" y="954"/>
                  </a:lnTo>
                  <a:lnTo>
                    <a:pt x="5046" y="950"/>
                  </a:lnTo>
                  <a:lnTo>
                    <a:pt x="5044" y="948"/>
                  </a:lnTo>
                  <a:lnTo>
                    <a:pt x="5042" y="946"/>
                  </a:lnTo>
                  <a:lnTo>
                    <a:pt x="5034" y="942"/>
                  </a:lnTo>
                  <a:lnTo>
                    <a:pt x="5024" y="940"/>
                  </a:lnTo>
                  <a:lnTo>
                    <a:pt x="5012" y="938"/>
                  </a:lnTo>
                  <a:lnTo>
                    <a:pt x="5000" y="938"/>
                  </a:lnTo>
                  <a:lnTo>
                    <a:pt x="4990" y="938"/>
                  </a:lnTo>
                  <a:lnTo>
                    <a:pt x="4984" y="942"/>
                  </a:lnTo>
                  <a:lnTo>
                    <a:pt x="4982" y="944"/>
                  </a:lnTo>
                  <a:lnTo>
                    <a:pt x="4982" y="946"/>
                  </a:lnTo>
                  <a:lnTo>
                    <a:pt x="4986" y="950"/>
                  </a:lnTo>
                  <a:lnTo>
                    <a:pt x="4992" y="954"/>
                  </a:lnTo>
                  <a:lnTo>
                    <a:pt x="5002" y="958"/>
                  </a:lnTo>
                  <a:lnTo>
                    <a:pt x="5014" y="960"/>
                  </a:lnTo>
                  <a:lnTo>
                    <a:pt x="5024" y="962"/>
                  </a:lnTo>
                  <a:lnTo>
                    <a:pt x="5034" y="960"/>
                  </a:lnTo>
                  <a:lnTo>
                    <a:pt x="5044" y="956"/>
                  </a:lnTo>
                  <a:close/>
                  <a:moveTo>
                    <a:pt x="3698" y="530"/>
                  </a:moveTo>
                  <a:lnTo>
                    <a:pt x="3698" y="530"/>
                  </a:lnTo>
                  <a:lnTo>
                    <a:pt x="3704" y="524"/>
                  </a:lnTo>
                  <a:lnTo>
                    <a:pt x="3706" y="518"/>
                  </a:lnTo>
                  <a:lnTo>
                    <a:pt x="3704" y="508"/>
                  </a:lnTo>
                  <a:lnTo>
                    <a:pt x="3696" y="498"/>
                  </a:lnTo>
                  <a:lnTo>
                    <a:pt x="3694" y="496"/>
                  </a:lnTo>
                  <a:lnTo>
                    <a:pt x="3692" y="496"/>
                  </a:lnTo>
                  <a:lnTo>
                    <a:pt x="3688" y="500"/>
                  </a:lnTo>
                  <a:lnTo>
                    <a:pt x="3684" y="506"/>
                  </a:lnTo>
                  <a:lnTo>
                    <a:pt x="3682" y="514"/>
                  </a:lnTo>
                  <a:lnTo>
                    <a:pt x="3680" y="524"/>
                  </a:lnTo>
                  <a:lnTo>
                    <a:pt x="3684" y="530"/>
                  </a:lnTo>
                  <a:lnTo>
                    <a:pt x="3686" y="532"/>
                  </a:lnTo>
                  <a:lnTo>
                    <a:pt x="3688" y="532"/>
                  </a:lnTo>
                  <a:lnTo>
                    <a:pt x="3692" y="532"/>
                  </a:lnTo>
                  <a:lnTo>
                    <a:pt x="3698" y="530"/>
                  </a:lnTo>
                  <a:close/>
                  <a:moveTo>
                    <a:pt x="2260" y="322"/>
                  </a:moveTo>
                  <a:lnTo>
                    <a:pt x="2260" y="322"/>
                  </a:lnTo>
                  <a:lnTo>
                    <a:pt x="2286" y="316"/>
                  </a:lnTo>
                  <a:lnTo>
                    <a:pt x="2314" y="310"/>
                  </a:lnTo>
                  <a:lnTo>
                    <a:pt x="2350" y="306"/>
                  </a:lnTo>
                  <a:lnTo>
                    <a:pt x="2398" y="304"/>
                  </a:lnTo>
                  <a:lnTo>
                    <a:pt x="2424" y="302"/>
                  </a:lnTo>
                  <a:lnTo>
                    <a:pt x="2442" y="298"/>
                  </a:lnTo>
                  <a:lnTo>
                    <a:pt x="2456" y="294"/>
                  </a:lnTo>
                  <a:lnTo>
                    <a:pt x="2464" y="288"/>
                  </a:lnTo>
                  <a:lnTo>
                    <a:pt x="2466" y="284"/>
                  </a:lnTo>
                  <a:lnTo>
                    <a:pt x="2466" y="282"/>
                  </a:lnTo>
                  <a:lnTo>
                    <a:pt x="2462" y="274"/>
                  </a:lnTo>
                  <a:lnTo>
                    <a:pt x="2456" y="266"/>
                  </a:lnTo>
                  <a:lnTo>
                    <a:pt x="2442" y="256"/>
                  </a:lnTo>
                  <a:lnTo>
                    <a:pt x="2420" y="240"/>
                  </a:lnTo>
                  <a:lnTo>
                    <a:pt x="2412" y="234"/>
                  </a:lnTo>
                  <a:lnTo>
                    <a:pt x="2406" y="232"/>
                  </a:lnTo>
                  <a:lnTo>
                    <a:pt x="2398" y="232"/>
                  </a:lnTo>
                  <a:lnTo>
                    <a:pt x="2388" y="236"/>
                  </a:lnTo>
                  <a:lnTo>
                    <a:pt x="2376" y="242"/>
                  </a:lnTo>
                  <a:lnTo>
                    <a:pt x="2360" y="254"/>
                  </a:lnTo>
                  <a:lnTo>
                    <a:pt x="2346" y="262"/>
                  </a:lnTo>
                  <a:lnTo>
                    <a:pt x="2344" y="264"/>
                  </a:lnTo>
                  <a:lnTo>
                    <a:pt x="2344" y="262"/>
                  </a:lnTo>
                  <a:lnTo>
                    <a:pt x="2356" y="248"/>
                  </a:lnTo>
                  <a:lnTo>
                    <a:pt x="2364" y="238"/>
                  </a:lnTo>
                  <a:lnTo>
                    <a:pt x="2372" y="226"/>
                  </a:lnTo>
                  <a:lnTo>
                    <a:pt x="2376" y="218"/>
                  </a:lnTo>
                  <a:lnTo>
                    <a:pt x="2374" y="214"/>
                  </a:lnTo>
                  <a:lnTo>
                    <a:pt x="2372" y="212"/>
                  </a:lnTo>
                  <a:lnTo>
                    <a:pt x="2354" y="208"/>
                  </a:lnTo>
                  <a:lnTo>
                    <a:pt x="2344" y="206"/>
                  </a:lnTo>
                  <a:lnTo>
                    <a:pt x="2336" y="206"/>
                  </a:lnTo>
                  <a:lnTo>
                    <a:pt x="2326" y="208"/>
                  </a:lnTo>
                  <a:lnTo>
                    <a:pt x="2316" y="212"/>
                  </a:lnTo>
                  <a:lnTo>
                    <a:pt x="2306" y="222"/>
                  </a:lnTo>
                  <a:lnTo>
                    <a:pt x="2294" y="236"/>
                  </a:lnTo>
                  <a:lnTo>
                    <a:pt x="2286" y="248"/>
                  </a:lnTo>
                  <a:lnTo>
                    <a:pt x="2278" y="256"/>
                  </a:lnTo>
                  <a:lnTo>
                    <a:pt x="2266" y="264"/>
                  </a:lnTo>
                  <a:lnTo>
                    <a:pt x="2260" y="270"/>
                  </a:lnTo>
                  <a:lnTo>
                    <a:pt x="2252" y="278"/>
                  </a:lnTo>
                  <a:lnTo>
                    <a:pt x="2242" y="292"/>
                  </a:lnTo>
                  <a:lnTo>
                    <a:pt x="2230" y="314"/>
                  </a:lnTo>
                  <a:lnTo>
                    <a:pt x="2226" y="324"/>
                  </a:lnTo>
                  <a:lnTo>
                    <a:pt x="2226" y="328"/>
                  </a:lnTo>
                  <a:lnTo>
                    <a:pt x="2228" y="330"/>
                  </a:lnTo>
                  <a:lnTo>
                    <a:pt x="2238" y="328"/>
                  </a:lnTo>
                  <a:lnTo>
                    <a:pt x="2260" y="322"/>
                  </a:lnTo>
                  <a:close/>
                  <a:moveTo>
                    <a:pt x="2156" y="150"/>
                  </a:moveTo>
                  <a:lnTo>
                    <a:pt x="2156" y="150"/>
                  </a:lnTo>
                  <a:lnTo>
                    <a:pt x="2132" y="150"/>
                  </a:lnTo>
                  <a:lnTo>
                    <a:pt x="2100" y="148"/>
                  </a:lnTo>
                  <a:lnTo>
                    <a:pt x="2084" y="150"/>
                  </a:lnTo>
                  <a:lnTo>
                    <a:pt x="2068" y="152"/>
                  </a:lnTo>
                  <a:lnTo>
                    <a:pt x="2054" y="156"/>
                  </a:lnTo>
                  <a:lnTo>
                    <a:pt x="2042" y="162"/>
                  </a:lnTo>
                  <a:lnTo>
                    <a:pt x="2016" y="178"/>
                  </a:lnTo>
                  <a:lnTo>
                    <a:pt x="1988" y="192"/>
                  </a:lnTo>
                  <a:lnTo>
                    <a:pt x="1980" y="198"/>
                  </a:lnTo>
                  <a:lnTo>
                    <a:pt x="1978" y="200"/>
                  </a:lnTo>
                  <a:lnTo>
                    <a:pt x="1978" y="202"/>
                  </a:lnTo>
                  <a:lnTo>
                    <a:pt x="1980" y="204"/>
                  </a:lnTo>
                  <a:lnTo>
                    <a:pt x="1982" y="204"/>
                  </a:lnTo>
                  <a:lnTo>
                    <a:pt x="1996" y="206"/>
                  </a:lnTo>
                  <a:lnTo>
                    <a:pt x="2012" y="206"/>
                  </a:lnTo>
                  <a:lnTo>
                    <a:pt x="2020" y="208"/>
                  </a:lnTo>
                  <a:lnTo>
                    <a:pt x="2024" y="210"/>
                  </a:lnTo>
                  <a:lnTo>
                    <a:pt x="2024" y="214"/>
                  </a:lnTo>
                  <a:lnTo>
                    <a:pt x="2024" y="218"/>
                  </a:lnTo>
                  <a:lnTo>
                    <a:pt x="2026" y="224"/>
                  </a:lnTo>
                  <a:lnTo>
                    <a:pt x="2030" y="230"/>
                  </a:lnTo>
                  <a:lnTo>
                    <a:pt x="2038" y="234"/>
                  </a:lnTo>
                  <a:lnTo>
                    <a:pt x="2046" y="238"/>
                  </a:lnTo>
                  <a:lnTo>
                    <a:pt x="2054" y="238"/>
                  </a:lnTo>
                  <a:lnTo>
                    <a:pt x="2074" y="240"/>
                  </a:lnTo>
                  <a:lnTo>
                    <a:pt x="2100" y="244"/>
                  </a:lnTo>
                  <a:lnTo>
                    <a:pt x="2118" y="246"/>
                  </a:lnTo>
                  <a:lnTo>
                    <a:pt x="2138" y="252"/>
                  </a:lnTo>
                  <a:lnTo>
                    <a:pt x="2158" y="258"/>
                  </a:lnTo>
                  <a:lnTo>
                    <a:pt x="2180" y="260"/>
                  </a:lnTo>
                  <a:lnTo>
                    <a:pt x="2200" y="260"/>
                  </a:lnTo>
                  <a:lnTo>
                    <a:pt x="2218" y="258"/>
                  </a:lnTo>
                  <a:lnTo>
                    <a:pt x="2232" y="252"/>
                  </a:lnTo>
                  <a:lnTo>
                    <a:pt x="2240" y="248"/>
                  </a:lnTo>
                  <a:lnTo>
                    <a:pt x="2244" y="244"/>
                  </a:lnTo>
                  <a:lnTo>
                    <a:pt x="2244" y="240"/>
                  </a:lnTo>
                  <a:lnTo>
                    <a:pt x="2242" y="238"/>
                  </a:lnTo>
                  <a:lnTo>
                    <a:pt x="2240" y="234"/>
                  </a:lnTo>
                  <a:lnTo>
                    <a:pt x="2236" y="232"/>
                  </a:lnTo>
                  <a:lnTo>
                    <a:pt x="2236" y="228"/>
                  </a:lnTo>
                  <a:lnTo>
                    <a:pt x="2236" y="220"/>
                  </a:lnTo>
                  <a:lnTo>
                    <a:pt x="2238" y="210"/>
                  </a:lnTo>
                  <a:lnTo>
                    <a:pt x="2244" y="202"/>
                  </a:lnTo>
                  <a:lnTo>
                    <a:pt x="2248" y="192"/>
                  </a:lnTo>
                  <a:lnTo>
                    <a:pt x="2252" y="184"/>
                  </a:lnTo>
                  <a:lnTo>
                    <a:pt x="2252" y="180"/>
                  </a:lnTo>
                  <a:lnTo>
                    <a:pt x="2252" y="176"/>
                  </a:lnTo>
                  <a:lnTo>
                    <a:pt x="2250" y="174"/>
                  </a:lnTo>
                  <a:lnTo>
                    <a:pt x="2246" y="172"/>
                  </a:lnTo>
                  <a:lnTo>
                    <a:pt x="2238" y="166"/>
                  </a:lnTo>
                  <a:lnTo>
                    <a:pt x="2234" y="162"/>
                  </a:lnTo>
                  <a:lnTo>
                    <a:pt x="2230" y="160"/>
                  </a:lnTo>
                  <a:lnTo>
                    <a:pt x="2226" y="156"/>
                  </a:lnTo>
                  <a:lnTo>
                    <a:pt x="2220" y="156"/>
                  </a:lnTo>
                  <a:lnTo>
                    <a:pt x="2212" y="156"/>
                  </a:lnTo>
                  <a:lnTo>
                    <a:pt x="2184" y="164"/>
                  </a:lnTo>
                  <a:lnTo>
                    <a:pt x="2170" y="170"/>
                  </a:lnTo>
                  <a:lnTo>
                    <a:pt x="2162" y="170"/>
                  </a:lnTo>
                  <a:lnTo>
                    <a:pt x="2160" y="168"/>
                  </a:lnTo>
                  <a:lnTo>
                    <a:pt x="2162" y="164"/>
                  </a:lnTo>
                  <a:lnTo>
                    <a:pt x="2164" y="158"/>
                  </a:lnTo>
                  <a:lnTo>
                    <a:pt x="2164" y="154"/>
                  </a:lnTo>
                  <a:lnTo>
                    <a:pt x="2164" y="150"/>
                  </a:lnTo>
                  <a:lnTo>
                    <a:pt x="2156" y="150"/>
                  </a:lnTo>
                  <a:close/>
                  <a:moveTo>
                    <a:pt x="3192" y="724"/>
                  </a:moveTo>
                  <a:lnTo>
                    <a:pt x="3192" y="724"/>
                  </a:lnTo>
                  <a:lnTo>
                    <a:pt x="3218" y="728"/>
                  </a:lnTo>
                  <a:lnTo>
                    <a:pt x="3242" y="734"/>
                  </a:lnTo>
                  <a:lnTo>
                    <a:pt x="3268" y="744"/>
                  </a:lnTo>
                  <a:lnTo>
                    <a:pt x="3300" y="758"/>
                  </a:lnTo>
                  <a:lnTo>
                    <a:pt x="3308" y="762"/>
                  </a:lnTo>
                  <a:lnTo>
                    <a:pt x="3314" y="764"/>
                  </a:lnTo>
                  <a:lnTo>
                    <a:pt x="3316" y="762"/>
                  </a:lnTo>
                  <a:lnTo>
                    <a:pt x="3316" y="760"/>
                  </a:lnTo>
                  <a:lnTo>
                    <a:pt x="3314" y="752"/>
                  </a:lnTo>
                  <a:lnTo>
                    <a:pt x="3316" y="748"/>
                  </a:lnTo>
                  <a:lnTo>
                    <a:pt x="3320" y="746"/>
                  </a:lnTo>
                  <a:lnTo>
                    <a:pt x="3332" y="746"/>
                  </a:lnTo>
                  <a:lnTo>
                    <a:pt x="3338" y="746"/>
                  </a:lnTo>
                  <a:lnTo>
                    <a:pt x="3368" y="758"/>
                  </a:lnTo>
                  <a:lnTo>
                    <a:pt x="3390" y="768"/>
                  </a:lnTo>
                  <a:lnTo>
                    <a:pt x="3412" y="778"/>
                  </a:lnTo>
                  <a:lnTo>
                    <a:pt x="3420" y="782"/>
                  </a:lnTo>
                  <a:lnTo>
                    <a:pt x="3428" y="782"/>
                  </a:lnTo>
                  <a:lnTo>
                    <a:pt x="3434" y="778"/>
                  </a:lnTo>
                  <a:lnTo>
                    <a:pt x="3440" y="772"/>
                  </a:lnTo>
                  <a:lnTo>
                    <a:pt x="3440" y="766"/>
                  </a:lnTo>
                  <a:lnTo>
                    <a:pt x="3440" y="762"/>
                  </a:lnTo>
                  <a:lnTo>
                    <a:pt x="3436" y="756"/>
                  </a:lnTo>
                  <a:lnTo>
                    <a:pt x="3430" y="752"/>
                  </a:lnTo>
                  <a:lnTo>
                    <a:pt x="3422" y="748"/>
                  </a:lnTo>
                  <a:lnTo>
                    <a:pt x="3414" y="746"/>
                  </a:lnTo>
                  <a:lnTo>
                    <a:pt x="3412" y="744"/>
                  </a:lnTo>
                  <a:lnTo>
                    <a:pt x="3412" y="742"/>
                  </a:lnTo>
                  <a:lnTo>
                    <a:pt x="3414" y="742"/>
                  </a:lnTo>
                  <a:lnTo>
                    <a:pt x="3422" y="738"/>
                  </a:lnTo>
                  <a:lnTo>
                    <a:pt x="3432" y="736"/>
                  </a:lnTo>
                  <a:lnTo>
                    <a:pt x="3432" y="734"/>
                  </a:lnTo>
                  <a:lnTo>
                    <a:pt x="3432" y="732"/>
                  </a:lnTo>
                  <a:lnTo>
                    <a:pt x="3426" y="730"/>
                  </a:lnTo>
                  <a:lnTo>
                    <a:pt x="3418" y="726"/>
                  </a:lnTo>
                  <a:lnTo>
                    <a:pt x="3410" y="724"/>
                  </a:lnTo>
                  <a:lnTo>
                    <a:pt x="3406" y="720"/>
                  </a:lnTo>
                  <a:lnTo>
                    <a:pt x="3406" y="718"/>
                  </a:lnTo>
                  <a:lnTo>
                    <a:pt x="3416" y="714"/>
                  </a:lnTo>
                  <a:lnTo>
                    <a:pt x="3428" y="710"/>
                  </a:lnTo>
                  <a:lnTo>
                    <a:pt x="3430" y="708"/>
                  </a:lnTo>
                  <a:lnTo>
                    <a:pt x="3430" y="706"/>
                  </a:lnTo>
                  <a:lnTo>
                    <a:pt x="3426" y="702"/>
                  </a:lnTo>
                  <a:lnTo>
                    <a:pt x="3418" y="696"/>
                  </a:lnTo>
                  <a:lnTo>
                    <a:pt x="3392" y="686"/>
                  </a:lnTo>
                  <a:lnTo>
                    <a:pt x="3364" y="676"/>
                  </a:lnTo>
                  <a:lnTo>
                    <a:pt x="3352" y="674"/>
                  </a:lnTo>
                  <a:lnTo>
                    <a:pt x="3342" y="676"/>
                  </a:lnTo>
                  <a:lnTo>
                    <a:pt x="3336" y="678"/>
                  </a:lnTo>
                  <a:lnTo>
                    <a:pt x="3330" y="684"/>
                  </a:lnTo>
                  <a:lnTo>
                    <a:pt x="3326" y="688"/>
                  </a:lnTo>
                  <a:lnTo>
                    <a:pt x="3322" y="690"/>
                  </a:lnTo>
                  <a:lnTo>
                    <a:pt x="3320" y="688"/>
                  </a:lnTo>
                  <a:lnTo>
                    <a:pt x="3316" y="682"/>
                  </a:lnTo>
                  <a:lnTo>
                    <a:pt x="3312" y="676"/>
                  </a:lnTo>
                  <a:lnTo>
                    <a:pt x="3306" y="672"/>
                  </a:lnTo>
                  <a:lnTo>
                    <a:pt x="3302" y="668"/>
                  </a:lnTo>
                  <a:lnTo>
                    <a:pt x="3294" y="668"/>
                  </a:lnTo>
                  <a:lnTo>
                    <a:pt x="3278" y="666"/>
                  </a:lnTo>
                  <a:lnTo>
                    <a:pt x="3270" y="664"/>
                  </a:lnTo>
                  <a:lnTo>
                    <a:pt x="3258" y="660"/>
                  </a:lnTo>
                  <a:lnTo>
                    <a:pt x="3244" y="656"/>
                  </a:lnTo>
                  <a:lnTo>
                    <a:pt x="3230" y="654"/>
                  </a:lnTo>
                  <a:lnTo>
                    <a:pt x="3216" y="656"/>
                  </a:lnTo>
                  <a:lnTo>
                    <a:pt x="3204" y="660"/>
                  </a:lnTo>
                  <a:lnTo>
                    <a:pt x="3194" y="666"/>
                  </a:lnTo>
                  <a:lnTo>
                    <a:pt x="3186" y="674"/>
                  </a:lnTo>
                  <a:lnTo>
                    <a:pt x="3186" y="676"/>
                  </a:lnTo>
                  <a:lnTo>
                    <a:pt x="3186" y="680"/>
                  </a:lnTo>
                  <a:lnTo>
                    <a:pt x="3188" y="684"/>
                  </a:lnTo>
                  <a:lnTo>
                    <a:pt x="3190" y="688"/>
                  </a:lnTo>
                  <a:lnTo>
                    <a:pt x="3194" y="692"/>
                  </a:lnTo>
                  <a:lnTo>
                    <a:pt x="3196" y="696"/>
                  </a:lnTo>
                  <a:lnTo>
                    <a:pt x="3196" y="700"/>
                  </a:lnTo>
                  <a:lnTo>
                    <a:pt x="3196" y="702"/>
                  </a:lnTo>
                  <a:lnTo>
                    <a:pt x="3190" y="706"/>
                  </a:lnTo>
                  <a:lnTo>
                    <a:pt x="3184" y="712"/>
                  </a:lnTo>
                  <a:lnTo>
                    <a:pt x="3178" y="714"/>
                  </a:lnTo>
                  <a:lnTo>
                    <a:pt x="3176" y="718"/>
                  </a:lnTo>
                  <a:lnTo>
                    <a:pt x="3180" y="720"/>
                  </a:lnTo>
                  <a:lnTo>
                    <a:pt x="3192" y="724"/>
                  </a:lnTo>
                  <a:close/>
                  <a:moveTo>
                    <a:pt x="614" y="10"/>
                  </a:moveTo>
                  <a:lnTo>
                    <a:pt x="614" y="10"/>
                  </a:lnTo>
                  <a:lnTo>
                    <a:pt x="614" y="8"/>
                  </a:lnTo>
                  <a:lnTo>
                    <a:pt x="612" y="6"/>
                  </a:lnTo>
                  <a:lnTo>
                    <a:pt x="606" y="4"/>
                  </a:lnTo>
                  <a:lnTo>
                    <a:pt x="588" y="0"/>
                  </a:lnTo>
                  <a:lnTo>
                    <a:pt x="576" y="0"/>
                  </a:lnTo>
                  <a:lnTo>
                    <a:pt x="566" y="2"/>
                  </a:lnTo>
                  <a:lnTo>
                    <a:pt x="558" y="4"/>
                  </a:lnTo>
                  <a:lnTo>
                    <a:pt x="554" y="10"/>
                  </a:lnTo>
                  <a:lnTo>
                    <a:pt x="552" y="12"/>
                  </a:lnTo>
                  <a:lnTo>
                    <a:pt x="554" y="14"/>
                  </a:lnTo>
                  <a:lnTo>
                    <a:pt x="558" y="18"/>
                  </a:lnTo>
                  <a:lnTo>
                    <a:pt x="568" y="18"/>
                  </a:lnTo>
                  <a:lnTo>
                    <a:pt x="578" y="18"/>
                  </a:lnTo>
                  <a:lnTo>
                    <a:pt x="602" y="16"/>
                  </a:lnTo>
                  <a:lnTo>
                    <a:pt x="610" y="12"/>
                  </a:lnTo>
                  <a:lnTo>
                    <a:pt x="614" y="10"/>
                  </a:lnTo>
                  <a:close/>
                  <a:moveTo>
                    <a:pt x="444" y="80"/>
                  </a:moveTo>
                  <a:lnTo>
                    <a:pt x="444" y="80"/>
                  </a:lnTo>
                  <a:lnTo>
                    <a:pt x="450" y="82"/>
                  </a:lnTo>
                  <a:lnTo>
                    <a:pt x="450" y="84"/>
                  </a:lnTo>
                  <a:lnTo>
                    <a:pt x="456" y="86"/>
                  </a:lnTo>
                  <a:lnTo>
                    <a:pt x="474" y="88"/>
                  </a:lnTo>
                  <a:lnTo>
                    <a:pt x="502" y="94"/>
                  </a:lnTo>
                  <a:lnTo>
                    <a:pt x="514" y="100"/>
                  </a:lnTo>
                  <a:lnTo>
                    <a:pt x="524" y="102"/>
                  </a:lnTo>
                  <a:lnTo>
                    <a:pt x="536" y="100"/>
                  </a:lnTo>
                  <a:lnTo>
                    <a:pt x="544" y="96"/>
                  </a:lnTo>
                  <a:lnTo>
                    <a:pt x="546" y="94"/>
                  </a:lnTo>
                  <a:lnTo>
                    <a:pt x="544" y="94"/>
                  </a:lnTo>
                  <a:lnTo>
                    <a:pt x="520" y="88"/>
                  </a:lnTo>
                  <a:lnTo>
                    <a:pt x="492" y="76"/>
                  </a:lnTo>
                  <a:lnTo>
                    <a:pt x="478" y="74"/>
                  </a:lnTo>
                  <a:lnTo>
                    <a:pt x="466" y="76"/>
                  </a:lnTo>
                  <a:lnTo>
                    <a:pt x="458" y="76"/>
                  </a:lnTo>
                  <a:lnTo>
                    <a:pt x="452" y="74"/>
                  </a:lnTo>
                  <a:lnTo>
                    <a:pt x="438" y="70"/>
                  </a:lnTo>
                  <a:lnTo>
                    <a:pt x="432" y="68"/>
                  </a:lnTo>
                  <a:lnTo>
                    <a:pt x="426" y="66"/>
                  </a:lnTo>
                  <a:lnTo>
                    <a:pt x="420" y="68"/>
                  </a:lnTo>
                  <a:lnTo>
                    <a:pt x="414" y="74"/>
                  </a:lnTo>
                  <a:lnTo>
                    <a:pt x="412" y="76"/>
                  </a:lnTo>
                  <a:lnTo>
                    <a:pt x="414" y="76"/>
                  </a:lnTo>
                  <a:lnTo>
                    <a:pt x="420" y="78"/>
                  </a:lnTo>
                  <a:lnTo>
                    <a:pt x="432" y="78"/>
                  </a:lnTo>
                  <a:lnTo>
                    <a:pt x="444" y="80"/>
                  </a:lnTo>
                  <a:close/>
                  <a:moveTo>
                    <a:pt x="296" y="786"/>
                  </a:moveTo>
                  <a:lnTo>
                    <a:pt x="296" y="786"/>
                  </a:lnTo>
                  <a:lnTo>
                    <a:pt x="290" y="806"/>
                  </a:lnTo>
                  <a:lnTo>
                    <a:pt x="288" y="812"/>
                  </a:lnTo>
                  <a:lnTo>
                    <a:pt x="288" y="818"/>
                  </a:lnTo>
                  <a:lnTo>
                    <a:pt x="292" y="822"/>
                  </a:lnTo>
                  <a:lnTo>
                    <a:pt x="300" y="826"/>
                  </a:lnTo>
                  <a:lnTo>
                    <a:pt x="310" y="828"/>
                  </a:lnTo>
                  <a:lnTo>
                    <a:pt x="324" y="828"/>
                  </a:lnTo>
                  <a:lnTo>
                    <a:pt x="340" y="828"/>
                  </a:lnTo>
                  <a:lnTo>
                    <a:pt x="338" y="830"/>
                  </a:lnTo>
                  <a:lnTo>
                    <a:pt x="334" y="832"/>
                  </a:lnTo>
                  <a:lnTo>
                    <a:pt x="330" y="836"/>
                  </a:lnTo>
                  <a:lnTo>
                    <a:pt x="330" y="842"/>
                  </a:lnTo>
                  <a:lnTo>
                    <a:pt x="330" y="844"/>
                  </a:lnTo>
                  <a:lnTo>
                    <a:pt x="332" y="848"/>
                  </a:lnTo>
                  <a:lnTo>
                    <a:pt x="344" y="856"/>
                  </a:lnTo>
                  <a:lnTo>
                    <a:pt x="350" y="858"/>
                  </a:lnTo>
                  <a:lnTo>
                    <a:pt x="356" y="860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4" y="852"/>
                  </a:lnTo>
                  <a:lnTo>
                    <a:pt x="366" y="844"/>
                  </a:lnTo>
                  <a:lnTo>
                    <a:pt x="366" y="838"/>
                  </a:lnTo>
                  <a:lnTo>
                    <a:pt x="366" y="834"/>
                  </a:lnTo>
                  <a:lnTo>
                    <a:pt x="368" y="832"/>
                  </a:lnTo>
                  <a:lnTo>
                    <a:pt x="370" y="834"/>
                  </a:lnTo>
                  <a:lnTo>
                    <a:pt x="376" y="842"/>
                  </a:lnTo>
                  <a:lnTo>
                    <a:pt x="380" y="848"/>
                  </a:lnTo>
                  <a:lnTo>
                    <a:pt x="382" y="852"/>
                  </a:lnTo>
                  <a:lnTo>
                    <a:pt x="382" y="856"/>
                  </a:lnTo>
                  <a:lnTo>
                    <a:pt x="382" y="860"/>
                  </a:lnTo>
                  <a:lnTo>
                    <a:pt x="378" y="866"/>
                  </a:lnTo>
                  <a:lnTo>
                    <a:pt x="372" y="870"/>
                  </a:lnTo>
                  <a:lnTo>
                    <a:pt x="368" y="874"/>
                  </a:lnTo>
                  <a:lnTo>
                    <a:pt x="368" y="876"/>
                  </a:lnTo>
                  <a:lnTo>
                    <a:pt x="374" y="878"/>
                  </a:lnTo>
                  <a:lnTo>
                    <a:pt x="388" y="880"/>
                  </a:lnTo>
                  <a:lnTo>
                    <a:pt x="404" y="882"/>
                  </a:lnTo>
                  <a:lnTo>
                    <a:pt x="414" y="884"/>
                  </a:lnTo>
                  <a:lnTo>
                    <a:pt x="420" y="886"/>
                  </a:lnTo>
                  <a:lnTo>
                    <a:pt x="424" y="888"/>
                  </a:lnTo>
                  <a:lnTo>
                    <a:pt x="426" y="890"/>
                  </a:lnTo>
                  <a:lnTo>
                    <a:pt x="430" y="892"/>
                  </a:lnTo>
                  <a:lnTo>
                    <a:pt x="450" y="892"/>
                  </a:lnTo>
                  <a:lnTo>
                    <a:pt x="464" y="894"/>
                  </a:lnTo>
                  <a:lnTo>
                    <a:pt x="476" y="894"/>
                  </a:lnTo>
                  <a:lnTo>
                    <a:pt x="494" y="898"/>
                  </a:lnTo>
                  <a:lnTo>
                    <a:pt x="504" y="898"/>
                  </a:lnTo>
                  <a:lnTo>
                    <a:pt x="514" y="898"/>
                  </a:lnTo>
                  <a:lnTo>
                    <a:pt x="524" y="894"/>
                  </a:lnTo>
                  <a:lnTo>
                    <a:pt x="536" y="888"/>
                  </a:lnTo>
                  <a:lnTo>
                    <a:pt x="540" y="886"/>
                  </a:lnTo>
                  <a:lnTo>
                    <a:pt x="540" y="884"/>
                  </a:lnTo>
                  <a:lnTo>
                    <a:pt x="540" y="882"/>
                  </a:lnTo>
                  <a:lnTo>
                    <a:pt x="538" y="878"/>
                  </a:lnTo>
                  <a:lnTo>
                    <a:pt x="530" y="874"/>
                  </a:lnTo>
                  <a:lnTo>
                    <a:pt x="518" y="868"/>
                  </a:lnTo>
                  <a:lnTo>
                    <a:pt x="506" y="862"/>
                  </a:lnTo>
                  <a:lnTo>
                    <a:pt x="494" y="854"/>
                  </a:lnTo>
                  <a:lnTo>
                    <a:pt x="484" y="846"/>
                  </a:lnTo>
                  <a:lnTo>
                    <a:pt x="476" y="836"/>
                  </a:lnTo>
                  <a:lnTo>
                    <a:pt x="472" y="826"/>
                  </a:lnTo>
                  <a:lnTo>
                    <a:pt x="466" y="820"/>
                  </a:lnTo>
                  <a:lnTo>
                    <a:pt x="456" y="808"/>
                  </a:lnTo>
                  <a:lnTo>
                    <a:pt x="452" y="800"/>
                  </a:lnTo>
                  <a:lnTo>
                    <a:pt x="448" y="792"/>
                  </a:lnTo>
                  <a:lnTo>
                    <a:pt x="448" y="780"/>
                  </a:lnTo>
                  <a:lnTo>
                    <a:pt x="450" y="764"/>
                  </a:lnTo>
                  <a:lnTo>
                    <a:pt x="452" y="756"/>
                  </a:lnTo>
                  <a:lnTo>
                    <a:pt x="456" y="748"/>
                  </a:lnTo>
                  <a:lnTo>
                    <a:pt x="464" y="736"/>
                  </a:lnTo>
                  <a:lnTo>
                    <a:pt x="474" y="726"/>
                  </a:lnTo>
                  <a:lnTo>
                    <a:pt x="482" y="718"/>
                  </a:lnTo>
                  <a:lnTo>
                    <a:pt x="490" y="712"/>
                  </a:lnTo>
                  <a:lnTo>
                    <a:pt x="492" y="706"/>
                  </a:lnTo>
                  <a:lnTo>
                    <a:pt x="492" y="704"/>
                  </a:lnTo>
                  <a:lnTo>
                    <a:pt x="488" y="702"/>
                  </a:lnTo>
                  <a:lnTo>
                    <a:pt x="478" y="696"/>
                  </a:lnTo>
                  <a:lnTo>
                    <a:pt x="458" y="688"/>
                  </a:lnTo>
                  <a:lnTo>
                    <a:pt x="454" y="686"/>
                  </a:lnTo>
                  <a:lnTo>
                    <a:pt x="448" y="686"/>
                  </a:lnTo>
                  <a:lnTo>
                    <a:pt x="434" y="688"/>
                  </a:lnTo>
                  <a:lnTo>
                    <a:pt x="400" y="694"/>
                  </a:lnTo>
                  <a:lnTo>
                    <a:pt x="378" y="698"/>
                  </a:lnTo>
                  <a:lnTo>
                    <a:pt x="366" y="700"/>
                  </a:lnTo>
                  <a:lnTo>
                    <a:pt x="362" y="702"/>
                  </a:lnTo>
                  <a:lnTo>
                    <a:pt x="362" y="706"/>
                  </a:lnTo>
                  <a:lnTo>
                    <a:pt x="362" y="708"/>
                  </a:lnTo>
                  <a:lnTo>
                    <a:pt x="362" y="712"/>
                  </a:lnTo>
                  <a:lnTo>
                    <a:pt x="358" y="716"/>
                  </a:lnTo>
                  <a:lnTo>
                    <a:pt x="348" y="720"/>
                  </a:lnTo>
                  <a:lnTo>
                    <a:pt x="338" y="726"/>
                  </a:lnTo>
                  <a:lnTo>
                    <a:pt x="334" y="730"/>
                  </a:lnTo>
                  <a:lnTo>
                    <a:pt x="332" y="734"/>
                  </a:lnTo>
                  <a:lnTo>
                    <a:pt x="334" y="736"/>
                  </a:lnTo>
                  <a:lnTo>
                    <a:pt x="338" y="742"/>
                  </a:lnTo>
                  <a:lnTo>
                    <a:pt x="340" y="746"/>
                  </a:lnTo>
                  <a:lnTo>
                    <a:pt x="340" y="754"/>
                  </a:lnTo>
                  <a:lnTo>
                    <a:pt x="336" y="764"/>
                  </a:lnTo>
                  <a:lnTo>
                    <a:pt x="330" y="774"/>
                  </a:lnTo>
                  <a:lnTo>
                    <a:pt x="324" y="778"/>
                  </a:lnTo>
                  <a:lnTo>
                    <a:pt x="320" y="778"/>
                  </a:lnTo>
                  <a:lnTo>
                    <a:pt x="316" y="776"/>
                  </a:lnTo>
                  <a:lnTo>
                    <a:pt x="310" y="774"/>
                  </a:lnTo>
                  <a:lnTo>
                    <a:pt x="306" y="774"/>
                  </a:lnTo>
                  <a:lnTo>
                    <a:pt x="302" y="778"/>
                  </a:lnTo>
                  <a:lnTo>
                    <a:pt x="296" y="786"/>
                  </a:lnTo>
                  <a:close/>
                  <a:moveTo>
                    <a:pt x="282" y="168"/>
                  </a:moveTo>
                  <a:lnTo>
                    <a:pt x="282" y="168"/>
                  </a:lnTo>
                  <a:lnTo>
                    <a:pt x="290" y="168"/>
                  </a:lnTo>
                  <a:lnTo>
                    <a:pt x="294" y="164"/>
                  </a:lnTo>
                  <a:lnTo>
                    <a:pt x="292" y="160"/>
                  </a:lnTo>
                  <a:lnTo>
                    <a:pt x="288" y="158"/>
                  </a:lnTo>
                  <a:lnTo>
                    <a:pt x="280" y="154"/>
                  </a:lnTo>
                  <a:lnTo>
                    <a:pt x="270" y="152"/>
                  </a:lnTo>
                  <a:lnTo>
                    <a:pt x="260" y="152"/>
                  </a:lnTo>
                  <a:lnTo>
                    <a:pt x="250" y="156"/>
                  </a:lnTo>
                  <a:lnTo>
                    <a:pt x="242" y="160"/>
                  </a:lnTo>
                  <a:lnTo>
                    <a:pt x="240" y="164"/>
                  </a:lnTo>
                  <a:lnTo>
                    <a:pt x="240" y="166"/>
                  </a:lnTo>
                  <a:lnTo>
                    <a:pt x="244" y="166"/>
                  </a:lnTo>
                  <a:lnTo>
                    <a:pt x="260" y="168"/>
                  </a:lnTo>
                  <a:lnTo>
                    <a:pt x="282" y="168"/>
                  </a:lnTo>
                  <a:close/>
                  <a:moveTo>
                    <a:pt x="416" y="96"/>
                  </a:moveTo>
                  <a:lnTo>
                    <a:pt x="416" y="96"/>
                  </a:lnTo>
                  <a:lnTo>
                    <a:pt x="424" y="96"/>
                  </a:lnTo>
                  <a:lnTo>
                    <a:pt x="428" y="100"/>
                  </a:lnTo>
                  <a:lnTo>
                    <a:pt x="432" y="100"/>
                  </a:lnTo>
                  <a:lnTo>
                    <a:pt x="440" y="100"/>
                  </a:lnTo>
                  <a:lnTo>
                    <a:pt x="452" y="98"/>
                  </a:lnTo>
                  <a:lnTo>
                    <a:pt x="464" y="96"/>
                  </a:lnTo>
                  <a:lnTo>
                    <a:pt x="470" y="96"/>
                  </a:lnTo>
                  <a:lnTo>
                    <a:pt x="472" y="96"/>
                  </a:lnTo>
                  <a:lnTo>
                    <a:pt x="470" y="94"/>
                  </a:lnTo>
                  <a:lnTo>
                    <a:pt x="452" y="88"/>
                  </a:lnTo>
                  <a:lnTo>
                    <a:pt x="440" y="86"/>
                  </a:lnTo>
                  <a:lnTo>
                    <a:pt x="436" y="86"/>
                  </a:lnTo>
                  <a:lnTo>
                    <a:pt x="432" y="88"/>
                  </a:lnTo>
                  <a:lnTo>
                    <a:pt x="428" y="90"/>
                  </a:lnTo>
                  <a:lnTo>
                    <a:pt x="424" y="90"/>
                  </a:lnTo>
                  <a:lnTo>
                    <a:pt x="414" y="88"/>
                  </a:lnTo>
                  <a:lnTo>
                    <a:pt x="404" y="86"/>
                  </a:lnTo>
                  <a:lnTo>
                    <a:pt x="398" y="88"/>
                  </a:lnTo>
                  <a:lnTo>
                    <a:pt x="396" y="92"/>
                  </a:lnTo>
                  <a:lnTo>
                    <a:pt x="394" y="94"/>
                  </a:lnTo>
                  <a:lnTo>
                    <a:pt x="398" y="96"/>
                  </a:lnTo>
                  <a:lnTo>
                    <a:pt x="416" y="96"/>
                  </a:lnTo>
                  <a:close/>
                  <a:moveTo>
                    <a:pt x="406" y="124"/>
                  </a:moveTo>
                  <a:lnTo>
                    <a:pt x="406" y="124"/>
                  </a:lnTo>
                  <a:lnTo>
                    <a:pt x="414" y="122"/>
                  </a:lnTo>
                  <a:lnTo>
                    <a:pt x="416" y="122"/>
                  </a:lnTo>
                  <a:lnTo>
                    <a:pt x="416" y="120"/>
                  </a:lnTo>
                  <a:lnTo>
                    <a:pt x="414" y="116"/>
                  </a:lnTo>
                  <a:lnTo>
                    <a:pt x="408" y="112"/>
                  </a:lnTo>
                  <a:lnTo>
                    <a:pt x="402" y="110"/>
                  </a:lnTo>
                  <a:lnTo>
                    <a:pt x="394" y="110"/>
                  </a:lnTo>
                  <a:lnTo>
                    <a:pt x="390" y="112"/>
                  </a:lnTo>
                  <a:lnTo>
                    <a:pt x="392" y="114"/>
                  </a:lnTo>
                  <a:lnTo>
                    <a:pt x="392" y="116"/>
                  </a:lnTo>
                  <a:lnTo>
                    <a:pt x="392" y="118"/>
                  </a:lnTo>
                  <a:lnTo>
                    <a:pt x="390" y="120"/>
                  </a:lnTo>
                  <a:lnTo>
                    <a:pt x="390" y="122"/>
                  </a:lnTo>
                  <a:lnTo>
                    <a:pt x="392" y="124"/>
                  </a:lnTo>
                  <a:lnTo>
                    <a:pt x="406" y="124"/>
                  </a:lnTo>
                  <a:close/>
                  <a:moveTo>
                    <a:pt x="382" y="134"/>
                  </a:moveTo>
                  <a:lnTo>
                    <a:pt x="382" y="134"/>
                  </a:lnTo>
                  <a:lnTo>
                    <a:pt x="372" y="126"/>
                  </a:lnTo>
                  <a:lnTo>
                    <a:pt x="368" y="124"/>
                  </a:lnTo>
                  <a:lnTo>
                    <a:pt x="364" y="124"/>
                  </a:lnTo>
                  <a:lnTo>
                    <a:pt x="350" y="128"/>
                  </a:lnTo>
                  <a:lnTo>
                    <a:pt x="330" y="136"/>
                  </a:lnTo>
                  <a:lnTo>
                    <a:pt x="328" y="138"/>
                  </a:lnTo>
                  <a:lnTo>
                    <a:pt x="326" y="140"/>
                  </a:lnTo>
                  <a:lnTo>
                    <a:pt x="328" y="142"/>
                  </a:lnTo>
                  <a:lnTo>
                    <a:pt x="332" y="144"/>
                  </a:lnTo>
                  <a:lnTo>
                    <a:pt x="342" y="146"/>
                  </a:lnTo>
                  <a:lnTo>
                    <a:pt x="356" y="148"/>
                  </a:lnTo>
                  <a:lnTo>
                    <a:pt x="370" y="148"/>
                  </a:lnTo>
                  <a:lnTo>
                    <a:pt x="380" y="146"/>
                  </a:lnTo>
                  <a:lnTo>
                    <a:pt x="384" y="144"/>
                  </a:lnTo>
                  <a:lnTo>
                    <a:pt x="386" y="142"/>
                  </a:lnTo>
                  <a:lnTo>
                    <a:pt x="386" y="138"/>
                  </a:lnTo>
                  <a:lnTo>
                    <a:pt x="382" y="134"/>
                  </a:lnTo>
                  <a:close/>
                  <a:moveTo>
                    <a:pt x="46" y="116"/>
                  </a:moveTo>
                  <a:lnTo>
                    <a:pt x="46" y="116"/>
                  </a:lnTo>
                  <a:lnTo>
                    <a:pt x="54" y="118"/>
                  </a:lnTo>
                  <a:lnTo>
                    <a:pt x="62" y="114"/>
                  </a:lnTo>
                  <a:lnTo>
                    <a:pt x="66" y="114"/>
                  </a:lnTo>
                  <a:lnTo>
                    <a:pt x="70" y="116"/>
                  </a:lnTo>
                  <a:lnTo>
                    <a:pt x="76" y="120"/>
                  </a:lnTo>
                  <a:lnTo>
                    <a:pt x="80" y="122"/>
                  </a:lnTo>
                  <a:lnTo>
                    <a:pt x="86" y="124"/>
                  </a:lnTo>
                  <a:lnTo>
                    <a:pt x="92" y="122"/>
                  </a:lnTo>
                  <a:lnTo>
                    <a:pt x="102" y="118"/>
                  </a:lnTo>
                  <a:lnTo>
                    <a:pt x="118" y="110"/>
                  </a:lnTo>
                  <a:lnTo>
                    <a:pt x="130" y="104"/>
                  </a:lnTo>
                  <a:lnTo>
                    <a:pt x="134" y="102"/>
                  </a:lnTo>
                  <a:lnTo>
                    <a:pt x="140" y="102"/>
                  </a:lnTo>
                  <a:lnTo>
                    <a:pt x="148" y="102"/>
                  </a:lnTo>
                  <a:lnTo>
                    <a:pt x="158" y="106"/>
                  </a:lnTo>
                  <a:lnTo>
                    <a:pt x="168" y="108"/>
                  </a:lnTo>
                  <a:lnTo>
                    <a:pt x="176" y="108"/>
                  </a:lnTo>
                  <a:lnTo>
                    <a:pt x="180" y="108"/>
                  </a:lnTo>
                  <a:lnTo>
                    <a:pt x="182" y="106"/>
                  </a:lnTo>
                  <a:lnTo>
                    <a:pt x="182" y="102"/>
                  </a:lnTo>
                  <a:lnTo>
                    <a:pt x="176" y="98"/>
                  </a:lnTo>
                  <a:lnTo>
                    <a:pt x="166" y="94"/>
                  </a:lnTo>
                  <a:lnTo>
                    <a:pt x="150" y="90"/>
                  </a:lnTo>
                  <a:lnTo>
                    <a:pt x="126" y="86"/>
                  </a:lnTo>
                  <a:lnTo>
                    <a:pt x="122" y="88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4" y="94"/>
                  </a:lnTo>
                  <a:lnTo>
                    <a:pt x="108" y="98"/>
                  </a:lnTo>
                  <a:lnTo>
                    <a:pt x="96" y="100"/>
                  </a:lnTo>
                  <a:lnTo>
                    <a:pt x="64" y="104"/>
                  </a:lnTo>
                  <a:lnTo>
                    <a:pt x="42" y="108"/>
                  </a:lnTo>
                  <a:lnTo>
                    <a:pt x="34" y="110"/>
                  </a:lnTo>
                  <a:lnTo>
                    <a:pt x="32" y="112"/>
                  </a:lnTo>
                  <a:lnTo>
                    <a:pt x="36" y="114"/>
                  </a:lnTo>
                  <a:lnTo>
                    <a:pt x="46" y="116"/>
                  </a:lnTo>
                  <a:close/>
                  <a:moveTo>
                    <a:pt x="202" y="100"/>
                  </a:moveTo>
                  <a:lnTo>
                    <a:pt x="202" y="100"/>
                  </a:lnTo>
                  <a:lnTo>
                    <a:pt x="210" y="106"/>
                  </a:lnTo>
                  <a:lnTo>
                    <a:pt x="210" y="108"/>
                  </a:lnTo>
                  <a:lnTo>
                    <a:pt x="210" y="112"/>
                  </a:lnTo>
                  <a:lnTo>
                    <a:pt x="208" y="114"/>
                  </a:lnTo>
                  <a:lnTo>
                    <a:pt x="202" y="116"/>
                  </a:lnTo>
                  <a:lnTo>
                    <a:pt x="178" y="118"/>
                  </a:lnTo>
                  <a:lnTo>
                    <a:pt x="152" y="118"/>
                  </a:lnTo>
                  <a:lnTo>
                    <a:pt x="136" y="118"/>
                  </a:lnTo>
                  <a:lnTo>
                    <a:pt x="132" y="120"/>
                  </a:lnTo>
                  <a:lnTo>
                    <a:pt x="134" y="124"/>
                  </a:lnTo>
                  <a:lnTo>
                    <a:pt x="140" y="126"/>
                  </a:lnTo>
                  <a:lnTo>
                    <a:pt x="146" y="132"/>
                  </a:lnTo>
                  <a:lnTo>
                    <a:pt x="146" y="134"/>
                  </a:lnTo>
                  <a:lnTo>
                    <a:pt x="144" y="134"/>
                  </a:lnTo>
                  <a:lnTo>
                    <a:pt x="124" y="132"/>
                  </a:lnTo>
                  <a:lnTo>
                    <a:pt x="110" y="132"/>
                  </a:lnTo>
                  <a:lnTo>
                    <a:pt x="100" y="132"/>
                  </a:lnTo>
                  <a:lnTo>
                    <a:pt x="96" y="134"/>
                  </a:lnTo>
                  <a:lnTo>
                    <a:pt x="96" y="136"/>
                  </a:lnTo>
                  <a:lnTo>
                    <a:pt x="100" y="140"/>
                  </a:lnTo>
                  <a:lnTo>
                    <a:pt x="110" y="144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8" y="144"/>
                  </a:lnTo>
                  <a:lnTo>
                    <a:pt x="140" y="140"/>
                  </a:lnTo>
                  <a:lnTo>
                    <a:pt x="146" y="140"/>
                  </a:lnTo>
                  <a:lnTo>
                    <a:pt x="148" y="140"/>
                  </a:lnTo>
                  <a:lnTo>
                    <a:pt x="146" y="146"/>
                  </a:lnTo>
                  <a:lnTo>
                    <a:pt x="146" y="150"/>
                  </a:lnTo>
                  <a:lnTo>
                    <a:pt x="146" y="152"/>
                  </a:lnTo>
                  <a:lnTo>
                    <a:pt x="150" y="152"/>
                  </a:lnTo>
                  <a:lnTo>
                    <a:pt x="160" y="150"/>
                  </a:lnTo>
                  <a:lnTo>
                    <a:pt x="168" y="148"/>
                  </a:lnTo>
                  <a:lnTo>
                    <a:pt x="176" y="146"/>
                  </a:lnTo>
                  <a:lnTo>
                    <a:pt x="184" y="148"/>
                  </a:lnTo>
                  <a:lnTo>
                    <a:pt x="190" y="150"/>
                  </a:lnTo>
                  <a:lnTo>
                    <a:pt x="192" y="150"/>
                  </a:lnTo>
                  <a:lnTo>
                    <a:pt x="196" y="148"/>
                  </a:lnTo>
                  <a:lnTo>
                    <a:pt x="200" y="144"/>
                  </a:lnTo>
                  <a:lnTo>
                    <a:pt x="198" y="142"/>
                  </a:lnTo>
                  <a:lnTo>
                    <a:pt x="192" y="140"/>
                  </a:lnTo>
                  <a:lnTo>
                    <a:pt x="184" y="138"/>
                  </a:lnTo>
                  <a:lnTo>
                    <a:pt x="184" y="136"/>
                  </a:lnTo>
                  <a:lnTo>
                    <a:pt x="186" y="134"/>
                  </a:lnTo>
                  <a:lnTo>
                    <a:pt x="196" y="130"/>
                  </a:lnTo>
                  <a:lnTo>
                    <a:pt x="206" y="130"/>
                  </a:lnTo>
                  <a:lnTo>
                    <a:pt x="216" y="128"/>
                  </a:lnTo>
                  <a:lnTo>
                    <a:pt x="220" y="126"/>
                  </a:lnTo>
                  <a:lnTo>
                    <a:pt x="226" y="124"/>
                  </a:lnTo>
                  <a:lnTo>
                    <a:pt x="230" y="120"/>
                  </a:lnTo>
                  <a:lnTo>
                    <a:pt x="234" y="118"/>
                  </a:lnTo>
                  <a:lnTo>
                    <a:pt x="246" y="118"/>
                  </a:lnTo>
                  <a:lnTo>
                    <a:pt x="262" y="118"/>
                  </a:lnTo>
                  <a:lnTo>
                    <a:pt x="286" y="114"/>
                  </a:lnTo>
                  <a:lnTo>
                    <a:pt x="298" y="112"/>
                  </a:lnTo>
                  <a:lnTo>
                    <a:pt x="304" y="108"/>
                  </a:lnTo>
                  <a:lnTo>
                    <a:pt x="306" y="104"/>
                  </a:lnTo>
                  <a:lnTo>
                    <a:pt x="304" y="102"/>
                  </a:lnTo>
                  <a:lnTo>
                    <a:pt x="298" y="98"/>
                  </a:lnTo>
                  <a:lnTo>
                    <a:pt x="290" y="96"/>
                  </a:lnTo>
                  <a:lnTo>
                    <a:pt x="280" y="96"/>
                  </a:lnTo>
                  <a:lnTo>
                    <a:pt x="270" y="98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60" y="96"/>
                  </a:lnTo>
                  <a:lnTo>
                    <a:pt x="262" y="94"/>
                  </a:lnTo>
                  <a:lnTo>
                    <a:pt x="262" y="92"/>
                  </a:lnTo>
                  <a:lnTo>
                    <a:pt x="258" y="90"/>
                  </a:lnTo>
                  <a:lnTo>
                    <a:pt x="250" y="88"/>
                  </a:lnTo>
                  <a:lnTo>
                    <a:pt x="228" y="88"/>
                  </a:lnTo>
                  <a:lnTo>
                    <a:pt x="208" y="90"/>
                  </a:lnTo>
                  <a:lnTo>
                    <a:pt x="202" y="92"/>
                  </a:lnTo>
                  <a:lnTo>
                    <a:pt x="198" y="96"/>
                  </a:lnTo>
                  <a:lnTo>
                    <a:pt x="198" y="98"/>
                  </a:lnTo>
                  <a:lnTo>
                    <a:pt x="202" y="100"/>
                  </a:lnTo>
                  <a:close/>
                  <a:moveTo>
                    <a:pt x="272" y="70"/>
                  </a:moveTo>
                  <a:lnTo>
                    <a:pt x="272" y="70"/>
                  </a:lnTo>
                  <a:lnTo>
                    <a:pt x="276" y="66"/>
                  </a:lnTo>
                  <a:lnTo>
                    <a:pt x="278" y="64"/>
                  </a:lnTo>
                  <a:lnTo>
                    <a:pt x="276" y="62"/>
                  </a:lnTo>
                  <a:lnTo>
                    <a:pt x="274" y="60"/>
                  </a:lnTo>
                  <a:lnTo>
                    <a:pt x="268" y="60"/>
                  </a:lnTo>
                  <a:lnTo>
                    <a:pt x="262" y="60"/>
                  </a:lnTo>
                  <a:lnTo>
                    <a:pt x="256" y="62"/>
                  </a:lnTo>
                  <a:lnTo>
                    <a:pt x="250" y="66"/>
                  </a:lnTo>
                  <a:lnTo>
                    <a:pt x="246" y="72"/>
                  </a:lnTo>
                  <a:lnTo>
                    <a:pt x="244" y="76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8" y="74"/>
                  </a:lnTo>
                  <a:lnTo>
                    <a:pt x="272" y="70"/>
                  </a:lnTo>
                  <a:close/>
                  <a:moveTo>
                    <a:pt x="228" y="142"/>
                  </a:moveTo>
                  <a:lnTo>
                    <a:pt x="228" y="142"/>
                  </a:lnTo>
                  <a:lnTo>
                    <a:pt x="222" y="144"/>
                  </a:lnTo>
                  <a:lnTo>
                    <a:pt x="220" y="146"/>
                  </a:lnTo>
                  <a:lnTo>
                    <a:pt x="218" y="150"/>
                  </a:lnTo>
                  <a:lnTo>
                    <a:pt x="220" y="152"/>
                  </a:lnTo>
                  <a:lnTo>
                    <a:pt x="222" y="156"/>
                  </a:lnTo>
                  <a:lnTo>
                    <a:pt x="226" y="156"/>
                  </a:lnTo>
                  <a:lnTo>
                    <a:pt x="232" y="156"/>
                  </a:lnTo>
                  <a:lnTo>
                    <a:pt x="238" y="154"/>
                  </a:lnTo>
                  <a:lnTo>
                    <a:pt x="246" y="148"/>
                  </a:lnTo>
                  <a:lnTo>
                    <a:pt x="248" y="144"/>
                  </a:lnTo>
                  <a:lnTo>
                    <a:pt x="248" y="142"/>
                  </a:lnTo>
                  <a:lnTo>
                    <a:pt x="246" y="140"/>
                  </a:lnTo>
                  <a:lnTo>
                    <a:pt x="242" y="138"/>
                  </a:lnTo>
                  <a:lnTo>
                    <a:pt x="228" y="142"/>
                  </a:lnTo>
                  <a:close/>
                  <a:moveTo>
                    <a:pt x="790" y="22"/>
                  </a:moveTo>
                  <a:lnTo>
                    <a:pt x="790" y="22"/>
                  </a:lnTo>
                  <a:lnTo>
                    <a:pt x="792" y="20"/>
                  </a:lnTo>
                  <a:lnTo>
                    <a:pt x="792" y="18"/>
                  </a:lnTo>
                  <a:lnTo>
                    <a:pt x="788" y="14"/>
                  </a:lnTo>
                  <a:lnTo>
                    <a:pt x="780" y="12"/>
                  </a:lnTo>
                  <a:lnTo>
                    <a:pt x="770" y="12"/>
                  </a:lnTo>
                  <a:lnTo>
                    <a:pt x="748" y="12"/>
                  </a:lnTo>
                  <a:lnTo>
                    <a:pt x="736" y="14"/>
                  </a:lnTo>
                  <a:lnTo>
                    <a:pt x="728" y="18"/>
                  </a:lnTo>
                  <a:lnTo>
                    <a:pt x="726" y="18"/>
                  </a:lnTo>
                  <a:lnTo>
                    <a:pt x="726" y="20"/>
                  </a:lnTo>
                  <a:lnTo>
                    <a:pt x="730" y="22"/>
                  </a:lnTo>
                  <a:lnTo>
                    <a:pt x="750" y="26"/>
                  </a:lnTo>
                  <a:lnTo>
                    <a:pt x="774" y="26"/>
                  </a:lnTo>
                  <a:lnTo>
                    <a:pt x="784" y="26"/>
                  </a:lnTo>
                  <a:lnTo>
                    <a:pt x="790" y="22"/>
                  </a:lnTo>
                  <a:close/>
                  <a:moveTo>
                    <a:pt x="596" y="154"/>
                  </a:moveTo>
                  <a:lnTo>
                    <a:pt x="596" y="154"/>
                  </a:lnTo>
                  <a:lnTo>
                    <a:pt x="588" y="158"/>
                  </a:lnTo>
                  <a:lnTo>
                    <a:pt x="586" y="160"/>
                  </a:lnTo>
                  <a:lnTo>
                    <a:pt x="588" y="162"/>
                  </a:lnTo>
                  <a:lnTo>
                    <a:pt x="592" y="164"/>
                  </a:lnTo>
                  <a:lnTo>
                    <a:pt x="608" y="164"/>
                  </a:lnTo>
                  <a:lnTo>
                    <a:pt x="628" y="164"/>
                  </a:lnTo>
                  <a:lnTo>
                    <a:pt x="634" y="162"/>
                  </a:lnTo>
                  <a:lnTo>
                    <a:pt x="638" y="160"/>
                  </a:lnTo>
                  <a:lnTo>
                    <a:pt x="636" y="158"/>
                  </a:lnTo>
                  <a:lnTo>
                    <a:pt x="632" y="156"/>
                  </a:lnTo>
                  <a:lnTo>
                    <a:pt x="618" y="152"/>
                  </a:lnTo>
                  <a:lnTo>
                    <a:pt x="610" y="152"/>
                  </a:lnTo>
                  <a:lnTo>
                    <a:pt x="600" y="154"/>
                  </a:lnTo>
                  <a:lnTo>
                    <a:pt x="596" y="154"/>
                  </a:lnTo>
                  <a:close/>
                  <a:moveTo>
                    <a:pt x="482" y="98"/>
                  </a:moveTo>
                  <a:lnTo>
                    <a:pt x="482" y="98"/>
                  </a:lnTo>
                  <a:lnTo>
                    <a:pt x="460" y="100"/>
                  </a:lnTo>
                  <a:lnTo>
                    <a:pt x="458" y="102"/>
                  </a:lnTo>
                  <a:lnTo>
                    <a:pt x="462" y="106"/>
                  </a:lnTo>
                  <a:lnTo>
                    <a:pt x="470" y="108"/>
                  </a:lnTo>
                  <a:lnTo>
                    <a:pt x="482" y="108"/>
                  </a:lnTo>
                  <a:lnTo>
                    <a:pt x="510" y="106"/>
                  </a:lnTo>
                  <a:lnTo>
                    <a:pt x="514" y="106"/>
                  </a:lnTo>
                  <a:lnTo>
                    <a:pt x="516" y="104"/>
                  </a:lnTo>
                  <a:lnTo>
                    <a:pt x="508" y="100"/>
                  </a:lnTo>
                  <a:lnTo>
                    <a:pt x="496" y="98"/>
                  </a:lnTo>
                  <a:lnTo>
                    <a:pt x="482" y="98"/>
                  </a:lnTo>
                  <a:close/>
                  <a:moveTo>
                    <a:pt x="796" y="100"/>
                  </a:moveTo>
                  <a:lnTo>
                    <a:pt x="796" y="100"/>
                  </a:lnTo>
                  <a:lnTo>
                    <a:pt x="822" y="96"/>
                  </a:lnTo>
                  <a:lnTo>
                    <a:pt x="842" y="92"/>
                  </a:lnTo>
                  <a:lnTo>
                    <a:pt x="848" y="90"/>
                  </a:lnTo>
                  <a:lnTo>
                    <a:pt x="854" y="88"/>
                  </a:lnTo>
                  <a:lnTo>
                    <a:pt x="856" y="84"/>
                  </a:lnTo>
                  <a:lnTo>
                    <a:pt x="858" y="78"/>
                  </a:lnTo>
                  <a:lnTo>
                    <a:pt x="856" y="70"/>
                  </a:lnTo>
                  <a:lnTo>
                    <a:pt x="852" y="66"/>
                  </a:lnTo>
                  <a:lnTo>
                    <a:pt x="844" y="62"/>
                  </a:lnTo>
                  <a:lnTo>
                    <a:pt x="836" y="60"/>
                  </a:lnTo>
                  <a:lnTo>
                    <a:pt x="828" y="60"/>
                  </a:lnTo>
                  <a:lnTo>
                    <a:pt x="820" y="60"/>
                  </a:lnTo>
                  <a:lnTo>
                    <a:pt x="812" y="62"/>
                  </a:lnTo>
                  <a:lnTo>
                    <a:pt x="806" y="66"/>
                  </a:lnTo>
                  <a:lnTo>
                    <a:pt x="800" y="70"/>
                  </a:lnTo>
                  <a:lnTo>
                    <a:pt x="796" y="72"/>
                  </a:lnTo>
                  <a:lnTo>
                    <a:pt x="784" y="74"/>
                  </a:lnTo>
                  <a:lnTo>
                    <a:pt x="768" y="76"/>
                  </a:lnTo>
                  <a:lnTo>
                    <a:pt x="758" y="80"/>
                  </a:lnTo>
                  <a:lnTo>
                    <a:pt x="748" y="86"/>
                  </a:lnTo>
                  <a:lnTo>
                    <a:pt x="742" y="90"/>
                  </a:lnTo>
                  <a:lnTo>
                    <a:pt x="740" y="94"/>
                  </a:lnTo>
                  <a:lnTo>
                    <a:pt x="742" y="98"/>
                  </a:lnTo>
                  <a:lnTo>
                    <a:pt x="748" y="100"/>
                  </a:lnTo>
                  <a:lnTo>
                    <a:pt x="758" y="102"/>
                  </a:lnTo>
                  <a:lnTo>
                    <a:pt x="768" y="102"/>
                  </a:lnTo>
                  <a:lnTo>
                    <a:pt x="796" y="100"/>
                  </a:lnTo>
                  <a:close/>
                  <a:moveTo>
                    <a:pt x="506" y="132"/>
                  </a:moveTo>
                  <a:lnTo>
                    <a:pt x="506" y="132"/>
                  </a:lnTo>
                  <a:lnTo>
                    <a:pt x="494" y="134"/>
                  </a:lnTo>
                  <a:lnTo>
                    <a:pt x="482" y="132"/>
                  </a:lnTo>
                  <a:lnTo>
                    <a:pt x="476" y="134"/>
                  </a:lnTo>
                  <a:lnTo>
                    <a:pt x="472" y="136"/>
                  </a:lnTo>
                  <a:lnTo>
                    <a:pt x="468" y="140"/>
                  </a:lnTo>
                  <a:lnTo>
                    <a:pt x="466" y="148"/>
                  </a:lnTo>
                  <a:lnTo>
                    <a:pt x="466" y="154"/>
                  </a:lnTo>
                  <a:lnTo>
                    <a:pt x="468" y="156"/>
                  </a:lnTo>
                  <a:lnTo>
                    <a:pt x="472" y="158"/>
                  </a:lnTo>
                  <a:lnTo>
                    <a:pt x="478" y="158"/>
                  </a:lnTo>
                  <a:lnTo>
                    <a:pt x="494" y="158"/>
                  </a:lnTo>
                  <a:lnTo>
                    <a:pt x="512" y="158"/>
                  </a:lnTo>
                  <a:lnTo>
                    <a:pt x="520" y="156"/>
                  </a:lnTo>
                  <a:lnTo>
                    <a:pt x="524" y="154"/>
                  </a:lnTo>
                  <a:lnTo>
                    <a:pt x="526" y="150"/>
                  </a:lnTo>
                  <a:lnTo>
                    <a:pt x="524" y="144"/>
                  </a:lnTo>
                  <a:lnTo>
                    <a:pt x="522" y="138"/>
                  </a:lnTo>
                  <a:lnTo>
                    <a:pt x="516" y="134"/>
                  </a:lnTo>
                  <a:lnTo>
                    <a:pt x="512" y="132"/>
                  </a:lnTo>
                  <a:lnTo>
                    <a:pt x="506" y="132"/>
                  </a:lnTo>
                  <a:close/>
                  <a:moveTo>
                    <a:pt x="456" y="58"/>
                  </a:moveTo>
                  <a:lnTo>
                    <a:pt x="456" y="58"/>
                  </a:lnTo>
                  <a:lnTo>
                    <a:pt x="460" y="58"/>
                  </a:lnTo>
                  <a:lnTo>
                    <a:pt x="464" y="58"/>
                  </a:lnTo>
                  <a:lnTo>
                    <a:pt x="470" y="58"/>
                  </a:lnTo>
                  <a:lnTo>
                    <a:pt x="480" y="58"/>
                  </a:lnTo>
                  <a:lnTo>
                    <a:pt x="486" y="58"/>
                  </a:lnTo>
                  <a:lnTo>
                    <a:pt x="492" y="62"/>
                  </a:lnTo>
                  <a:lnTo>
                    <a:pt x="496" y="64"/>
                  </a:lnTo>
                  <a:lnTo>
                    <a:pt x="500" y="64"/>
                  </a:lnTo>
                  <a:lnTo>
                    <a:pt x="508" y="60"/>
                  </a:lnTo>
                  <a:lnTo>
                    <a:pt x="524" y="56"/>
                  </a:lnTo>
                  <a:lnTo>
                    <a:pt x="548" y="52"/>
                  </a:lnTo>
                  <a:lnTo>
                    <a:pt x="552" y="52"/>
                  </a:lnTo>
                  <a:lnTo>
                    <a:pt x="550" y="50"/>
                  </a:lnTo>
                  <a:lnTo>
                    <a:pt x="540" y="48"/>
                  </a:lnTo>
                  <a:lnTo>
                    <a:pt x="498" y="44"/>
                  </a:lnTo>
                  <a:lnTo>
                    <a:pt x="492" y="44"/>
                  </a:lnTo>
                  <a:lnTo>
                    <a:pt x="488" y="44"/>
                  </a:lnTo>
                  <a:lnTo>
                    <a:pt x="488" y="46"/>
                  </a:lnTo>
                  <a:lnTo>
                    <a:pt x="490" y="48"/>
                  </a:lnTo>
                  <a:lnTo>
                    <a:pt x="494" y="52"/>
                  </a:lnTo>
                  <a:lnTo>
                    <a:pt x="492" y="54"/>
                  </a:lnTo>
                  <a:lnTo>
                    <a:pt x="488" y="54"/>
                  </a:lnTo>
                  <a:lnTo>
                    <a:pt x="462" y="52"/>
                  </a:lnTo>
                  <a:lnTo>
                    <a:pt x="454" y="54"/>
                  </a:lnTo>
                  <a:lnTo>
                    <a:pt x="454" y="56"/>
                  </a:lnTo>
                  <a:lnTo>
                    <a:pt x="456" y="58"/>
                  </a:lnTo>
                  <a:close/>
                  <a:moveTo>
                    <a:pt x="678" y="84"/>
                  </a:moveTo>
                  <a:lnTo>
                    <a:pt x="678" y="84"/>
                  </a:lnTo>
                  <a:lnTo>
                    <a:pt x="688" y="82"/>
                  </a:lnTo>
                  <a:lnTo>
                    <a:pt x="696" y="78"/>
                  </a:lnTo>
                  <a:lnTo>
                    <a:pt x="704" y="74"/>
                  </a:lnTo>
                  <a:lnTo>
                    <a:pt x="710" y="70"/>
                  </a:lnTo>
                  <a:lnTo>
                    <a:pt x="710" y="68"/>
                  </a:lnTo>
                  <a:lnTo>
                    <a:pt x="710" y="66"/>
                  </a:lnTo>
                  <a:lnTo>
                    <a:pt x="704" y="64"/>
                  </a:lnTo>
                  <a:lnTo>
                    <a:pt x="692" y="64"/>
                  </a:lnTo>
                  <a:lnTo>
                    <a:pt x="670" y="68"/>
                  </a:lnTo>
                  <a:lnTo>
                    <a:pt x="654" y="72"/>
                  </a:lnTo>
                  <a:lnTo>
                    <a:pt x="646" y="76"/>
                  </a:lnTo>
                  <a:lnTo>
                    <a:pt x="644" y="80"/>
                  </a:lnTo>
                  <a:lnTo>
                    <a:pt x="646" y="82"/>
                  </a:lnTo>
                  <a:lnTo>
                    <a:pt x="658" y="84"/>
                  </a:lnTo>
                  <a:lnTo>
                    <a:pt x="678" y="84"/>
                  </a:lnTo>
                  <a:close/>
                  <a:moveTo>
                    <a:pt x="568" y="44"/>
                  </a:moveTo>
                  <a:lnTo>
                    <a:pt x="568" y="44"/>
                  </a:lnTo>
                  <a:lnTo>
                    <a:pt x="580" y="44"/>
                  </a:lnTo>
                  <a:lnTo>
                    <a:pt x="582" y="44"/>
                  </a:lnTo>
                  <a:lnTo>
                    <a:pt x="580" y="42"/>
                  </a:lnTo>
                  <a:lnTo>
                    <a:pt x="570" y="38"/>
                  </a:lnTo>
                  <a:lnTo>
                    <a:pt x="556" y="34"/>
                  </a:lnTo>
                  <a:lnTo>
                    <a:pt x="544" y="30"/>
                  </a:lnTo>
                  <a:lnTo>
                    <a:pt x="536" y="28"/>
                  </a:lnTo>
                  <a:lnTo>
                    <a:pt x="528" y="30"/>
                  </a:lnTo>
                  <a:lnTo>
                    <a:pt x="518" y="34"/>
                  </a:lnTo>
                  <a:lnTo>
                    <a:pt x="510" y="38"/>
                  </a:lnTo>
                  <a:lnTo>
                    <a:pt x="508" y="40"/>
                  </a:lnTo>
                  <a:lnTo>
                    <a:pt x="510" y="40"/>
                  </a:lnTo>
                  <a:lnTo>
                    <a:pt x="520" y="40"/>
                  </a:lnTo>
                  <a:lnTo>
                    <a:pt x="542" y="42"/>
                  </a:lnTo>
                  <a:lnTo>
                    <a:pt x="568" y="44"/>
                  </a:lnTo>
                  <a:close/>
                  <a:moveTo>
                    <a:pt x="672" y="122"/>
                  </a:moveTo>
                  <a:lnTo>
                    <a:pt x="672" y="122"/>
                  </a:lnTo>
                  <a:lnTo>
                    <a:pt x="682" y="124"/>
                  </a:lnTo>
                  <a:lnTo>
                    <a:pt x="690" y="124"/>
                  </a:lnTo>
                  <a:lnTo>
                    <a:pt x="694" y="124"/>
                  </a:lnTo>
                  <a:lnTo>
                    <a:pt x="698" y="120"/>
                  </a:lnTo>
                  <a:lnTo>
                    <a:pt x="706" y="116"/>
                  </a:lnTo>
                  <a:lnTo>
                    <a:pt x="710" y="112"/>
                  </a:lnTo>
                  <a:lnTo>
                    <a:pt x="718" y="112"/>
                  </a:lnTo>
                  <a:lnTo>
                    <a:pt x="724" y="110"/>
                  </a:lnTo>
                  <a:lnTo>
                    <a:pt x="728" y="106"/>
                  </a:lnTo>
                  <a:lnTo>
                    <a:pt x="730" y="100"/>
                  </a:lnTo>
                  <a:lnTo>
                    <a:pt x="728" y="94"/>
                  </a:lnTo>
                  <a:lnTo>
                    <a:pt x="724" y="88"/>
                  </a:lnTo>
                  <a:lnTo>
                    <a:pt x="716" y="84"/>
                  </a:lnTo>
                  <a:lnTo>
                    <a:pt x="704" y="84"/>
                  </a:lnTo>
                  <a:lnTo>
                    <a:pt x="688" y="88"/>
                  </a:lnTo>
                  <a:lnTo>
                    <a:pt x="670" y="94"/>
                  </a:lnTo>
                  <a:lnTo>
                    <a:pt x="656" y="94"/>
                  </a:lnTo>
                  <a:lnTo>
                    <a:pt x="644" y="92"/>
                  </a:lnTo>
                  <a:lnTo>
                    <a:pt x="634" y="90"/>
                  </a:lnTo>
                  <a:lnTo>
                    <a:pt x="626" y="90"/>
                  </a:lnTo>
                  <a:lnTo>
                    <a:pt x="620" y="90"/>
                  </a:lnTo>
                  <a:lnTo>
                    <a:pt x="614" y="94"/>
                  </a:lnTo>
                  <a:lnTo>
                    <a:pt x="608" y="104"/>
                  </a:lnTo>
                  <a:lnTo>
                    <a:pt x="606" y="116"/>
                  </a:lnTo>
                  <a:lnTo>
                    <a:pt x="606" y="118"/>
                  </a:lnTo>
                  <a:lnTo>
                    <a:pt x="608" y="122"/>
                  </a:lnTo>
                  <a:lnTo>
                    <a:pt x="614" y="124"/>
                  </a:lnTo>
                  <a:lnTo>
                    <a:pt x="622" y="124"/>
                  </a:lnTo>
                  <a:lnTo>
                    <a:pt x="646" y="120"/>
                  </a:lnTo>
                  <a:lnTo>
                    <a:pt x="660" y="120"/>
                  </a:lnTo>
                  <a:lnTo>
                    <a:pt x="672" y="122"/>
                  </a:lnTo>
                  <a:close/>
                  <a:moveTo>
                    <a:pt x="4428" y="2314"/>
                  </a:moveTo>
                  <a:lnTo>
                    <a:pt x="4428" y="2314"/>
                  </a:lnTo>
                  <a:lnTo>
                    <a:pt x="4426" y="2314"/>
                  </a:lnTo>
                  <a:lnTo>
                    <a:pt x="4428" y="2314"/>
                  </a:lnTo>
                  <a:lnTo>
                    <a:pt x="4432" y="2310"/>
                  </a:lnTo>
                  <a:lnTo>
                    <a:pt x="4436" y="2306"/>
                  </a:lnTo>
                  <a:lnTo>
                    <a:pt x="4436" y="2302"/>
                  </a:lnTo>
                  <a:lnTo>
                    <a:pt x="4432" y="2304"/>
                  </a:lnTo>
                  <a:lnTo>
                    <a:pt x="4428" y="2314"/>
                  </a:lnTo>
                  <a:close/>
                  <a:moveTo>
                    <a:pt x="4510" y="2192"/>
                  </a:moveTo>
                  <a:lnTo>
                    <a:pt x="4510" y="2192"/>
                  </a:lnTo>
                  <a:lnTo>
                    <a:pt x="4508" y="2194"/>
                  </a:lnTo>
                  <a:lnTo>
                    <a:pt x="4506" y="2196"/>
                  </a:lnTo>
                  <a:lnTo>
                    <a:pt x="4502" y="2202"/>
                  </a:lnTo>
                  <a:lnTo>
                    <a:pt x="4498" y="2210"/>
                  </a:lnTo>
                  <a:lnTo>
                    <a:pt x="4496" y="2214"/>
                  </a:lnTo>
                  <a:lnTo>
                    <a:pt x="4492" y="2216"/>
                  </a:lnTo>
                  <a:lnTo>
                    <a:pt x="4482" y="2220"/>
                  </a:lnTo>
                  <a:lnTo>
                    <a:pt x="4476" y="2224"/>
                  </a:lnTo>
                  <a:lnTo>
                    <a:pt x="4476" y="2226"/>
                  </a:lnTo>
                  <a:lnTo>
                    <a:pt x="4474" y="2228"/>
                  </a:lnTo>
                  <a:lnTo>
                    <a:pt x="4478" y="2236"/>
                  </a:lnTo>
                  <a:lnTo>
                    <a:pt x="4480" y="2238"/>
                  </a:lnTo>
                  <a:lnTo>
                    <a:pt x="4482" y="2238"/>
                  </a:lnTo>
                  <a:lnTo>
                    <a:pt x="4484" y="2236"/>
                  </a:lnTo>
                  <a:lnTo>
                    <a:pt x="4490" y="2230"/>
                  </a:lnTo>
                  <a:lnTo>
                    <a:pt x="4494" y="2228"/>
                  </a:lnTo>
                  <a:lnTo>
                    <a:pt x="4498" y="2226"/>
                  </a:lnTo>
                  <a:lnTo>
                    <a:pt x="4504" y="2224"/>
                  </a:lnTo>
                  <a:lnTo>
                    <a:pt x="4508" y="2220"/>
                  </a:lnTo>
                  <a:lnTo>
                    <a:pt x="4510" y="2214"/>
                  </a:lnTo>
                  <a:lnTo>
                    <a:pt x="4512" y="2208"/>
                  </a:lnTo>
                  <a:lnTo>
                    <a:pt x="4512" y="2198"/>
                  </a:lnTo>
                  <a:lnTo>
                    <a:pt x="4512" y="2194"/>
                  </a:lnTo>
                  <a:lnTo>
                    <a:pt x="4510" y="2192"/>
                  </a:lnTo>
                  <a:close/>
                  <a:moveTo>
                    <a:pt x="4462" y="2262"/>
                  </a:moveTo>
                  <a:lnTo>
                    <a:pt x="4462" y="2262"/>
                  </a:lnTo>
                  <a:lnTo>
                    <a:pt x="4460" y="2260"/>
                  </a:lnTo>
                  <a:lnTo>
                    <a:pt x="4456" y="2262"/>
                  </a:lnTo>
                  <a:lnTo>
                    <a:pt x="4452" y="2272"/>
                  </a:lnTo>
                  <a:lnTo>
                    <a:pt x="4448" y="2284"/>
                  </a:lnTo>
                  <a:lnTo>
                    <a:pt x="4448" y="2292"/>
                  </a:lnTo>
                  <a:lnTo>
                    <a:pt x="4448" y="2294"/>
                  </a:lnTo>
                  <a:lnTo>
                    <a:pt x="4452" y="2292"/>
                  </a:lnTo>
                  <a:lnTo>
                    <a:pt x="4458" y="2282"/>
                  </a:lnTo>
                  <a:lnTo>
                    <a:pt x="4462" y="2272"/>
                  </a:lnTo>
                  <a:lnTo>
                    <a:pt x="4462" y="2266"/>
                  </a:lnTo>
                  <a:lnTo>
                    <a:pt x="4462" y="2262"/>
                  </a:lnTo>
                  <a:close/>
                  <a:moveTo>
                    <a:pt x="4486" y="4072"/>
                  </a:moveTo>
                  <a:lnTo>
                    <a:pt x="4486" y="4072"/>
                  </a:lnTo>
                  <a:lnTo>
                    <a:pt x="4482" y="4070"/>
                  </a:lnTo>
                  <a:lnTo>
                    <a:pt x="4482" y="4068"/>
                  </a:lnTo>
                  <a:lnTo>
                    <a:pt x="4480" y="4066"/>
                  </a:lnTo>
                  <a:lnTo>
                    <a:pt x="4478" y="4064"/>
                  </a:lnTo>
                  <a:lnTo>
                    <a:pt x="4474" y="4064"/>
                  </a:lnTo>
                  <a:lnTo>
                    <a:pt x="4470" y="4064"/>
                  </a:lnTo>
                  <a:lnTo>
                    <a:pt x="4460" y="4068"/>
                  </a:lnTo>
                  <a:lnTo>
                    <a:pt x="4450" y="4076"/>
                  </a:lnTo>
                  <a:lnTo>
                    <a:pt x="4448" y="4080"/>
                  </a:lnTo>
                  <a:lnTo>
                    <a:pt x="4448" y="4084"/>
                  </a:lnTo>
                  <a:lnTo>
                    <a:pt x="4446" y="4088"/>
                  </a:lnTo>
                  <a:lnTo>
                    <a:pt x="4442" y="4094"/>
                  </a:lnTo>
                  <a:lnTo>
                    <a:pt x="4440" y="4100"/>
                  </a:lnTo>
                  <a:lnTo>
                    <a:pt x="4438" y="4104"/>
                  </a:lnTo>
                  <a:lnTo>
                    <a:pt x="4440" y="4106"/>
                  </a:lnTo>
                  <a:lnTo>
                    <a:pt x="4442" y="4104"/>
                  </a:lnTo>
                  <a:lnTo>
                    <a:pt x="4448" y="4104"/>
                  </a:lnTo>
                  <a:lnTo>
                    <a:pt x="4458" y="4106"/>
                  </a:lnTo>
                  <a:lnTo>
                    <a:pt x="4462" y="4106"/>
                  </a:lnTo>
                  <a:lnTo>
                    <a:pt x="4466" y="4106"/>
                  </a:lnTo>
                  <a:lnTo>
                    <a:pt x="4470" y="4102"/>
                  </a:lnTo>
                  <a:lnTo>
                    <a:pt x="4474" y="4098"/>
                  </a:lnTo>
                  <a:lnTo>
                    <a:pt x="4478" y="4094"/>
                  </a:lnTo>
                  <a:lnTo>
                    <a:pt x="4480" y="4092"/>
                  </a:lnTo>
                  <a:lnTo>
                    <a:pt x="4482" y="4090"/>
                  </a:lnTo>
                  <a:lnTo>
                    <a:pt x="4484" y="4082"/>
                  </a:lnTo>
                  <a:lnTo>
                    <a:pt x="4488" y="4074"/>
                  </a:lnTo>
                  <a:lnTo>
                    <a:pt x="4488" y="4072"/>
                  </a:lnTo>
                  <a:lnTo>
                    <a:pt x="4486" y="4072"/>
                  </a:lnTo>
                  <a:close/>
                  <a:moveTo>
                    <a:pt x="2916" y="5240"/>
                  </a:moveTo>
                  <a:lnTo>
                    <a:pt x="2916" y="5240"/>
                  </a:lnTo>
                  <a:lnTo>
                    <a:pt x="2912" y="5240"/>
                  </a:lnTo>
                  <a:lnTo>
                    <a:pt x="2908" y="5240"/>
                  </a:lnTo>
                  <a:lnTo>
                    <a:pt x="2902" y="5244"/>
                  </a:lnTo>
                  <a:lnTo>
                    <a:pt x="2898" y="5248"/>
                  </a:lnTo>
                  <a:lnTo>
                    <a:pt x="2896" y="5252"/>
                  </a:lnTo>
                  <a:lnTo>
                    <a:pt x="2896" y="5260"/>
                  </a:lnTo>
                  <a:lnTo>
                    <a:pt x="2896" y="5264"/>
                  </a:lnTo>
                  <a:lnTo>
                    <a:pt x="2894" y="5266"/>
                  </a:lnTo>
                  <a:lnTo>
                    <a:pt x="2890" y="5266"/>
                  </a:lnTo>
                  <a:lnTo>
                    <a:pt x="2888" y="5270"/>
                  </a:lnTo>
                  <a:lnTo>
                    <a:pt x="2892" y="5272"/>
                  </a:lnTo>
                  <a:lnTo>
                    <a:pt x="2904" y="5274"/>
                  </a:lnTo>
                  <a:lnTo>
                    <a:pt x="2914" y="5274"/>
                  </a:lnTo>
                  <a:lnTo>
                    <a:pt x="2916" y="5272"/>
                  </a:lnTo>
                  <a:lnTo>
                    <a:pt x="2918" y="5272"/>
                  </a:lnTo>
                  <a:lnTo>
                    <a:pt x="2918" y="5266"/>
                  </a:lnTo>
                  <a:lnTo>
                    <a:pt x="2920" y="5258"/>
                  </a:lnTo>
                  <a:lnTo>
                    <a:pt x="2924" y="5250"/>
                  </a:lnTo>
                  <a:lnTo>
                    <a:pt x="2924" y="5246"/>
                  </a:lnTo>
                  <a:lnTo>
                    <a:pt x="2922" y="5242"/>
                  </a:lnTo>
                  <a:lnTo>
                    <a:pt x="2916" y="5240"/>
                  </a:lnTo>
                  <a:close/>
                  <a:moveTo>
                    <a:pt x="2868" y="5234"/>
                  </a:moveTo>
                  <a:lnTo>
                    <a:pt x="2868" y="5234"/>
                  </a:lnTo>
                  <a:lnTo>
                    <a:pt x="2866" y="5232"/>
                  </a:lnTo>
                  <a:lnTo>
                    <a:pt x="2864" y="5232"/>
                  </a:lnTo>
                  <a:lnTo>
                    <a:pt x="2860" y="5234"/>
                  </a:lnTo>
                  <a:lnTo>
                    <a:pt x="2854" y="5238"/>
                  </a:lnTo>
                  <a:lnTo>
                    <a:pt x="2850" y="5238"/>
                  </a:lnTo>
                  <a:lnTo>
                    <a:pt x="2844" y="5236"/>
                  </a:lnTo>
                  <a:lnTo>
                    <a:pt x="2838" y="5234"/>
                  </a:lnTo>
                  <a:lnTo>
                    <a:pt x="2836" y="5234"/>
                  </a:lnTo>
                  <a:lnTo>
                    <a:pt x="2834" y="5236"/>
                  </a:lnTo>
                  <a:lnTo>
                    <a:pt x="2834" y="5240"/>
                  </a:lnTo>
                  <a:lnTo>
                    <a:pt x="2836" y="5246"/>
                  </a:lnTo>
                  <a:lnTo>
                    <a:pt x="2840" y="5248"/>
                  </a:lnTo>
                  <a:lnTo>
                    <a:pt x="2844" y="5250"/>
                  </a:lnTo>
                  <a:lnTo>
                    <a:pt x="2850" y="5252"/>
                  </a:lnTo>
                  <a:lnTo>
                    <a:pt x="2856" y="5256"/>
                  </a:lnTo>
                  <a:lnTo>
                    <a:pt x="2860" y="5262"/>
                  </a:lnTo>
                  <a:lnTo>
                    <a:pt x="2860" y="5266"/>
                  </a:lnTo>
                  <a:lnTo>
                    <a:pt x="2860" y="5270"/>
                  </a:lnTo>
                  <a:lnTo>
                    <a:pt x="2862" y="5270"/>
                  </a:lnTo>
                  <a:lnTo>
                    <a:pt x="2866" y="5270"/>
                  </a:lnTo>
                  <a:lnTo>
                    <a:pt x="2868" y="5266"/>
                  </a:lnTo>
                  <a:lnTo>
                    <a:pt x="2870" y="5260"/>
                  </a:lnTo>
                  <a:lnTo>
                    <a:pt x="2876" y="5254"/>
                  </a:lnTo>
                  <a:lnTo>
                    <a:pt x="2882" y="5250"/>
                  </a:lnTo>
                  <a:lnTo>
                    <a:pt x="2882" y="5246"/>
                  </a:lnTo>
                  <a:lnTo>
                    <a:pt x="2882" y="5244"/>
                  </a:lnTo>
                  <a:lnTo>
                    <a:pt x="2876" y="5240"/>
                  </a:lnTo>
                  <a:lnTo>
                    <a:pt x="2868" y="5234"/>
                  </a:lnTo>
                  <a:close/>
                  <a:moveTo>
                    <a:pt x="2906" y="5026"/>
                  </a:moveTo>
                  <a:lnTo>
                    <a:pt x="2906" y="5026"/>
                  </a:lnTo>
                  <a:lnTo>
                    <a:pt x="2906" y="5016"/>
                  </a:lnTo>
                  <a:lnTo>
                    <a:pt x="2906" y="5006"/>
                  </a:lnTo>
                  <a:lnTo>
                    <a:pt x="2904" y="5000"/>
                  </a:lnTo>
                  <a:lnTo>
                    <a:pt x="2902" y="5000"/>
                  </a:lnTo>
                  <a:lnTo>
                    <a:pt x="2900" y="5002"/>
                  </a:lnTo>
                  <a:lnTo>
                    <a:pt x="2898" y="5010"/>
                  </a:lnTo>
                  <a:lnTo>
                    <a:pt x="2898" y="5018"/>
                  </a:lnTo>
                  <a:lnTo>
                    <a:pt x="2898" y="5026"/>
                  </a:lnTo>
                  <a:lnTo>
                    <a:pt x="2896" y="5036"/>
                  </a:lnTo>
                  <a:lnTo>
                    <a:pt x="2896" y="5038"/>
                  </a:lnTo>
                  <a:lnTo>
                    <a:pt x="2898" y="5038"/>
                  </a:lnTo>
                  <a:lnTo>
                    <a:pt x="2902" y="5034"/>
                  </a:lnTo>
                  <a:lnTo>
                    <a:pt x="2906" y="5026"/>
                  </a:lnTo>
                  <a:close/>
                  <a:moveTo>
                    <a:pt x="3284" y="4314"/>
                  </a:moveTo>
                  <a:lnTo>
                    <a:pt x="3284" y="4314"/>
                  </a:lnTo>
                  <a:lnTo>
                    <a:pt x="3286" y="4316"/>
                  </a:lnTo>
                  <a:lnTo>
                    <a:pt x="3288" y="4318"/>
                  </a:lnTo>
                  <a:lnTo>
                    <a:pt x="3290" y="4318"/>
                  </a:lnTo>
                  <a:lnTo>
                    <a:pt x="3290" y="4316"/>
                  </a:lnTo>
                  <a:lnTo>
                    <a:pt x="3290" y="4314"/>
                  </a:lnTo>
                  <a:lnTo>
                    <a:pt x="3288" y="4312"/>
                  </a:lnTo>
                  <a:lnTo>
                    <a:pt x="3284" y="4314"/>
                  </a:lnTo>
                  <a:close/>
                  <a:moveTo>
                    <a:pt x="3284" y="4332"/>
                  </a:moveTo>
                  <a:lnTo>
                    <a:pt x="3284" y="4332"/>
                  </a:lnTo>
                  <a:lnTo>
                    <a:pt x="3284" y="4330"/>
                  </a:lnTo>
                  <a:lnTo>
                    <a:pt x="3282" y="4330"/>
                  </a:lnTo>
                  <a:lnTo>
                    <a:pt x="3278" y="4336"/>
                  </a:lnTo>
                  <a:lnTo>
                    <a:pt x="3278" y="4344"/>
                  </a:lnTo>
                  <a:lnTo>
                    <a:pt x="3278" y="4350"/>
                  </a:lnTo>
                  <a:lnTo>
                    <a:pt x="3282" y="4354"/>
                  </a:lnTo>
                  <a:lnTo>
                    <a:pt x="3284" y="4358"/>
                  </a:lnTo>
                  <a:lnTo>
                    <a:pt x="3286" y="4358"/>
                  </a:lnTo>
                  <a:lnTo>
                    <a:pt x="3286" y="4354"/>
                  </a:lnTo>
                  <a:lnTo>
                    <a:pt x="3284" y="4332"/>
                  </a:lnTo>
                  <a:close/>
                  <a:moveTo>
                    <a:pt x="2868" y="5178"/>
                  </a:moveTo>
                  <a:lnTo>
                    <a:pt x="2868" y="5178"/>
                  </a:lnTo>
                  <a:lnTo>
                    <a:pt x="2870" y="5178"/>
                  </a:lnTo>
                  <a:lnTo>
                    <a:pt x="2872" y="5178"/>
                  </a:lnTo>
                  <a:lnTo>
                    <a:pt x="2874" y="5178"/>
                  </a:lnTo>
                  <a:lnTo>
                    <a:pt x="2876" y="5178"/>
                  </a:lnTo>
                  <a:lnTo>
                    <a:pt x="2876" y="5176"/>
                  </a:lnTo>
                  <a:lnTo>
                    <a:pt x="2874" y="5174"/>
                  </a:lnTo>
                  <a:lnTo>
                    <a:pt x="2872" y="5172"/>
                  </a:lnTo>
                  <a:lnTo>
                    <a:pt x="2866" y="5172"/>
                  </a:lnTo>
                  <a:lnTo>
                    <a:pt x="2862" y="5174"/>
                  </a:lnTo>
                  <a:lnTo>
                    <a:pt x="2864" y="5176"/>
                  </a:lnTo>
                  <a:lnTo>
                    <a:pt x="2866" y="5178"/>
                  </a:lnTo>
                  <a:lnTo>
                    <a:pt x="2868" y="5178"/>
                  </a:lnTo>
                  <a:close/>
                  <a:moveTo>
                    <a:pt x="2798" y="5190"/>
                  </a:moveTo>
                  <a:lnTo>
                    <a:pt x="2798" y="5190"/>
                  </a:lnTo>
                  <a:lnTo>
                    <a:pt x="2804" y="5186"/>
                  </a:lnTo>
                  <a:lnTo>
                    <a:pt x="2812" y="5182"/>
                  </a:lnTo>
                  <a:lnTo>
                    <a:pt x="2818" y="5180"/>
                  </a:lnTo>
                  <a:lnTo>
                    <a:pt x="2818" y="5178"/>
                  </a:lnTo>
                  <a:lnTo>
                    <a:pt x="2818" y="5176"/>
                  </a:lnTo>
                  <a:lnTo>
                    <a:pt x="2814" y="5174"/>
                  </a:lnTo>
                  <a:lnTo>
                    <a:pt x="2810" y="5174"/>
                  </a:lnTo>
                  <a:lnTo>
                    <a:pt x="2804" y="5176"/>
                  </a:lnTo>
                  <a:lnTo>
                    <a:pt x="2794" y="5176"/>
                  </a:lnTo>
                  <a:lnTo>
                    <a:pt x="2780" y="5174"/>
                  </a:lnTo>
                  <a:lnTo>
                    <a:pt x="2770" y="5176"/>
                  </a:lnTo>
                  <a:lnTo>
                    <a:pt x="2764" y="5180"/>
                  </a:lnTo>
                  <a:lnTo>
                    <a:pt x="2764" y="5182"/>
                  </a:lnTo>
                  <a:lnTo>
                    <a:pt x="2764" y="5186"/>
                  </a:lnTo>
                  <a:lnTo>
                    <a:pt x="2768" y="5188"/>
                  </a:lnTo>
                  <a:lnTo>
                    <a:pt x="2780" y="5192"/>
                  </a:lnTo>
                  <a:lnTo>
                    <a:pt x="2790" y="5192"/>
                  </a:lnTo>
                  <a:lnTo>
                    <a:pt x="2796" y="5192"/>
                  </a:lnTo>
                  <a:lnTo>
                    <a:pt x="2798" y="5190"/>
                  </a:lnTo>
                  <a:close/>
                  <a:moveTo>
                    <a:pt x="4914" y="1916"/>
                  </a:moveTo>
                  <a:lnTo>
                    <a:pt x="4914" y="1916"/>
                  </a:lnTo>
                  <a:lnTo>
                    <a:pt x="4910" y="1920"/>
                  </a:lnTo>
                  <a:lnTo>
                    <a:pt x="4910" y="1924"/>
                  </a:lnTo>
                  <a:lnTo>
                    <a:pt x="4912" y="1928"/>
                  </a:lnTo>
                  <a:lnTo>
                    <a:pt x="4914" y="1934"/>
                  </a:lnTo>
                  <a:lnTo>
                    <a:pt x="4926" y="1944"/>
                  </a:lnTo>
                  <a:lnTo>
                    <a:pt x="4938" y="1954"/>
                  </a:lnTo>
                  <a:lnTo>
                    <a:pt x="4942" y="1958"/>
                  </a:lnTo>
                  <a:lnTo>
                    <a:pt x="4942" y="1954"/>
                  </a:lnTo>
                  <a:lnTo>
                    <a:pt x="4940" y="1946"/>
                  </a:lnTo>
                  <a:lnTo>
                    <a:pt x="4936" y="1936"/>
                  </a:lnTo>
                  <a:lnTo>
                    <a:pt x="4930" y="1926"/>
                  </a:lnTo>
                  <a:lnTo>
                    <a:pt x="4924" y="1918"/>
                  </a:lnTo>
                  <a:lnTo>
                    <a:pt x="4918" y="1914"/>
                  </a:lnTo>
                  <a:lnTo>
                    <a:pt x="4916" y="1914"/>
                  </a:lnTo>
                  <a:lnTo>
                    <a:pt x="4914" y="1916"/>
                  </a:lnTo>
                  <a:close/>
                  <a:moveTo>
                    <a:pt x="4520" y="2200"/>
                  </a:moveTo>
                  <a:lnTo>
                    <a:pt x="4520" y="2200"/>
                  </a:lnTo>
                  <a:lnTo>
                    <a:pt x="4522" y="2200"/>
                  </a:lnTo>
                  <a:lnTo>
                    <a:pt x="4524" y="2200"/>
                  </a:lnTo>
                  <a:lnTo>
                    <a:pt x="4528" y="2196"/>
                  </a:lnTo>
                  <a:lnTo>
                    <a:pt x="4528" y="2192"/>
                  </a:lnTo>
                  <a:lnTo>
                    <a:pt x="4528" y="2188"/>
                  </a:lnTo>
                  <a:lnTo>
                    <a:pt x="4524" y="2188"/>
                  </a:lnTo>
                  <a:lnTo>
                    <a:pt x="4520" y="2190"/>
                  </a:lnTo>
                  <a:lnTo>
                    <a:pt x="4518" y="2194"/>
                  </a:lnTo>
                  <a:lnTo>
                    <a:pt x="4518" y="2196"/>
                  </a:lnTo>
                  <a:lnTo>
                    <a:pt x="4520" y="2200"/>
                  </a:lnTo>
                  <a:close/>
                  <a:moveTo>
                    <a:pt x="4814" y="1702"/>
                  </a:moveTo>
                  <a:lnTo>
                    <a:pt x="4814" y="1702"/>
                  </a:lnTo>
                  <a:lnTo>
                    <a:pt x="4812" y="1704"/>
                  </a:lnTo>
                  <a:lnTo>
                    <a:pt x="4812" y="1706"/>
                  </a:lnTo>
                  <a:lnTo>
                    <a:pt x="4816" y="1706"/>
                  </a:lnTo>
                  <a:lnTo>
                    <a:pt x="4832" y="1700"/>
                  </a:lnTo>
                  <a:lnTo>
                    <a:pt x="4842" y="1696"/>
                  </a:lnTo>
                  <a:lnTo>
                    <a:pt x="4850" y="1690"/>
                  </a:lnTo>
                  <a:lnTo>
                    <a:pt x="4856" y="1684"/>
                  </a:lnTo>
                  <a:lnTo>
                    <a:pt x="4858" y="1678"/>
                  </a:lnTo>
                  <a:lnTo>
                    <a:pt x="4856" y="1674"/>
                  </a:lnTo>
                  <a:lnTo>
                    <a:pt x="4852" y="1672"/>
                  </a:lnTo>
                  <a:lnTo>
                    <a:pt x="4848" y="1672"/>
                  </a:lnTo>
                  <a:lnTo>
                    <a:pt x="4842" y="1674"/>
                  </a:lnTo>
                  <a:lnTo>
                    <a:pt x="4828" y="1686"/>
                  </a:lnTo>
                  <a:lnTo>
                    <a:pt x="4814" y="1702"/>
                  </a:lnTo>
                  <a:close/>
                  <a:moveTo>
                    <a:pt x="3278" y="4364"/>
                  </a:moveTo>
                  <a:lnTo>
                    <a:pt x="3278" y="4364"/>
                  </a:lnTo>
                  <a:lnTo>
                    <a:pt x="3276" y="4362"/>
                  </a:lnTo>
                  <a:lnTo>
                    <a:pt x="3274" y="4362"/>
                  </a:lnTo>
                  <a:lnTo>
                    <a:pt x="3278" y="4384"/>
                  </a:lnTo>
                  <a:lnTo>
                    <a:pt x="3278" y="4398"/>
                  </a:lnTo>
                  <a:lnTo>
                    <a:pt x="3278" y="4400"/>
                  </a:lnTo>
                  <a:lnTo>
                    <a:pt x="3276" y="4402"/>
                  </a:lnTo>
                  <a:lnTo>
                    <a:pt x="3272" y="4402"/>
                  </a:lnTo>
                  <a:lnTo>
                    <a:pt x="3266" y="4398"/>
                  </a:lnTo>
                  <a:lnTo>
                    <a:pt x="3264" y="4400"/>
                  </a:lnTo>
                  <a:lnTo>
                    <a:pt x="3264" y="4406"/>
                  </a:lnTo>
                  <a:lnTo>
                    <a:pt x="3262" y="4408"/>
                  </a:lnTo>
                  <a:lnTo>
                    <a:pt x="3260" y="4408"/>
                  </a:lnTo>
                  <a:lnTo>
                    <a:pt x="3256" y="4404"/>
                  </a:lnTo>
                  <a:lnTo>
                    <a:pt x="3254" y="4402"/>
                  </a:lnTo>
                  <a:lnTo>
                    <a:pt x="3252" y="4400"/>
                  </a:lnTo>
                  <a:lnTo>
                    <a:pt x="3250" y="4402"/>
                  </a:lnTo>
                  <a:lnTo>
                    <a:pt x="3248" y="4404"/>
                  </a:lnTo>
                  <a:lnTo>
                    <a:pt x="3248" y="4424"/>
                  </a:lnTo>
                  <a:lnTo>
                    <a:pt x="3248" y="4426"/>
                  </a:lnTo>
                  <a:lnTo>
                    <a:pt x="3246" y="4426"/>
                  </a:lnTo>
                  <a:lnTo>
                    <a:pt x="3240" y="4422"/>
                  </a:lnTo>
                  <a:lnTo>
                    <a:pt x="3238" y="4422"/>
                  </a:lnTo>
                  <a:lnTo>
                    <a:pt x="3234" y="4420"/>
                  </a:lnTo>
                  <a:lnTo>
                    <a:pt x="3232" y="4422"/>
                  </a:lnTo>
                  <a:lnTo>
                    <a:pt x="3230" y="4428"/>
                  </a:lnTo>
                  <a:lnTo>
                    <a:pt x="3226" y="4438"/>
                  </a:lnTo>
                  <a:lnTo>
                    <a:pt x="3224" y="4440"/>
                  </a:lnTo>
                  <a:lnTo>
                    <a:pt x="3220" y="4440"/>
                  </a:lnTo>
                  <a:lnTo>
                    <a:pt x="3214" y="4444"/>
                  </a:lnTo>
                  <a:lnTo>
                    <a:pt x="3210" y="4446"/>
                  </a:lnTo>
                  <a:lnTo>
                    <a:pt x="3212" y="4440"/>
                  </a:lnTo>
                  <a:lnTo>
                    <a:pt x="3212" y="4432"/>
                  </a:lnTo>
                  <a:lnTo>
                    <a:pt x="3210" y="4424"/>
                  </a:lnTo>
                  <a:lnTo>
                    <a:pt x="3208" y="4420"/>
                  </a:lnTo>
                  <a:lnTo>
                    <a:pt x="3204" y="4418"/>
                  </a:lnTo>
                  <a:lnTo>
                    <a:pt x="3200" y="4418"/>
                  </a:lnTo>
                  <a:lnTo>
                    <a:pt x="3198" y="4420"/>
                  </a:lnTo>
                  <a:lnTo>
                    <a:pt x="3198" y="4418"/>
                  </a:lnTo>
                  <a:lnTo>
                    <a:pt x="3196" y="4416"/>
                  </a:lnTo>
                  <a:lnTo>
                    <a:pt x="3194" y="4414"/>
                  </a:lnTo>
                  <a:lnTo>
                    <a:pt x="3192" y="4416"/>
                  </a:lnTo>
                  <a:lnTo>
                    <a:pt x="3192" y="4420"/>
                  </a:lnTo>
                  <a:lnTo>
                    <a:pt x="3190" y="4422"/>
                  </a:lnTo>
                  <a:lnTo>
                    <a:pt x="3188" y="4424"/>
                  </a:lnTo>
                  <a:lnTo>
                    <a:pt x="3186" y="4424"/>
                  </a:lnTo>
                  <a:lnTo>
                    <a:pt x="3182" y="4424"/>
                  </a:lnTo>
                  <a:lnTo>
                    <a:pt x="3178" y="4428"/>
                  </a:lnTo>
                  <a:lnTo>
                    <a:pt x="3176" y="4432"/>
                  </a:lnTo>
                  <a:lnTo>
                    <a:pt x="3178" y="4438"/>
                  </a:lnTo>
                  <a:lnTo>
                    <a:pt x="3178" y="4440"/>
                  </a:lnTo>
                  <a:lnTo>
                    <a:pt x="3174" y="4442"/>
                  </a:lnTo>
                  <a:lnTo>
                    <a:pt x="3170" y="4444"/>
                  </a:lnTo>
                  <a:lnTo>
                    <a:pt x="3166" y="4442"/>
                  </a:lnTo>
                  <a:lnTo>
                    <a:pt x="3164" y="4442"/>
                  </a:lnTo>
                  <a:lnTo>
                    <a:pt x="3162" y="4442"/>
                  </a:lnTo>
                  <a:lnTo>
                    <a:pt x="3160" y="4444"/>
                  </a:lnTo>
                  <a:lnTo>
                    <a:pt x="3156" y="4446"/>
                  </a:lnTo>
                  <a:lnTo>
                    <a:pt x="3150" y="4448"/>
                  </a:lnTo>
                  <a:lnTo>
                    <a:pt x="3146" y="4452"/>
                  </a:lnTo>
                  <a:lnTo>
                    <a:pt x="3142" y="4458"/>
                  </a:lnTo>
                  <a:lnTo>
                    <a:pt x="3140" y="4462"/>
                  </a:lnTo>
                  <a:lnTo>
                    <a:pt x="3140" y="4472"/>
                  </a:lnTo>
                  <a:lnTo>
                    <a:pt x="3138" y="4478"/>
                  </a:lnTo>
                  <a:lnTo>
                    <a:pt x="3134" y="4488"/>
                  </a:lnTo>
                  <a:lnTo>
                    <a:pt x="3132" y="4492"/>
                  </a:lnTo>
                  <a:lnTo>
                    <a:pt x="3134" y="4496"/>
                  </a:lnTo>
                  <a:lnTo>
                    <a:pt x="3136" y="4500"/>
                  </a:lnTo>
                  <a:lnTo>
                    <a:pt x="3138" y="4504"/>
                  </a:lnTo>
                  <a:lnTo>
                    <a:pt x="3140" y="4504"/>
                  </a:lnTo>
                  <a:lnTo>
                    <a:pt x="3144" y="4500"/>
                  </a:lnTo>
                  <a:lnTo>
                    <a:pt x="3148" y="4488"/>
                  </a:lnTo>
                  <a:lnTo>
                    <a:pt x="3150" y="4480"/>
                  </a:lnTo>
                  <a:lnTo>
                    <a:pt x="3152" y="4478"/>
                  </a:lnTo>
                  <a:lnTo>
                    <a:pt x="3152" y="4476"/>
                  </a:lnTo>
                  <a:lnTo>
                    <a:pt x="3154" y="4474"/>
                  </a:lnTo>
                  <a:lnTo>
                    <a:pt x="3156" y="4472"/>
                  </a:lnTo>
                  <a:lnTo>
                    <a:pt x="3156" y="4470"/>
                  </a:lnTo>
                  <a:lnTo>
                    <a:pt x="3158" y="4466"/>
                  </a:lnTo>
                  <a:lnTo>
                    <a:pt x="3160" y="4462"/>
                  </a:lnTo>
                  <a:lnTo>
                    <a:pt x="3164" y="4460"/>
                  </a:lnTo>
                  <a:lnTo>
                    <a:pt x="3168" y="4462"/>
                  </a:lnTo>
                  <a:lnTo>
                    <a:pt x="3170" y="4466"/>
                  </a:lnTo>
                  <a:lnTo>
                    <a:pt x="3168" y="4472"/>
                  </a:lnTo>
                  <a:lnTo>
                    <a:pt x="3168" y="4474"/>
                  </a:lnTo>
                  <a:lnTo>
                    <a:pt x="3172" y="4474"/>
                  </a:lnTo>
                  <a:lnTo>
                    <a:pt x="3178" y="4472"/>
                  </a:lnTo>
                  <a:lnTo>
                    <a:pt x="3182" y="4466"/>
                  </a:lnTo>
                  <a:lnTo>
                    <a:pt x="3184" y="4462"/>
                  </a:lnTo>
                  <a:lnTo>
                    <a:pt x="3184" y="4466"/>
                  </a:lnTo>
                  <a:lnTo>
                    <a:pt x="3184" y="4472"/>
                  </a:lnTo>
                  <a:lnTo>
                    <a:pt x="3184" y="4474"/>
                  </a:lnTo>
                  <a:lnTo>
                    <a:pt x="3186" y="4476"/>
                  </a:lnTo>
                  <a:lnTo>
                    <a:pt x="3192" y="4478"/>
                  </a:lnTo>
                  <a:lnTo>
                    <a:pt x="3194" y="4480"/>
                  </a:lnTo>
                  <a:lnTo>
                    <a:pt x="3194" y="4476"/>
                  </a:lnTo>
                  <a:lnTo>
                    <a:pt x="3194" y="4470"/>
                  </a:lnTo>
                  <a:lnTo>
                    <a:pt x="3196" y="4466"/>
                  </a:lnTo>
                  <a:lnTo>
                    <a:pt x="3198" y="4464"/>
                  </a:lnTo>
                  <a:lnTo>
                    <a:pt x="3196" y="4462"/>
                  </a:lnTo>
                  <a:lnTo>
                    <a:pt x="3194" y="4460"/>
                  </a:lnTo>
                  <a:lnTo>
                    <a:pt x="3196" y="4458"/>
                  </a:lnTo>
                  <a:lnTo>
                    <a:pt x="3200" y="4458"/>
                  </a:lnTo>
                  <a:lnTo>
                    <a:pt x="3206" y="4460"/>
                  </a:lnTo>
                  <a:lnTo>
                    <a:pt x="3210" y="4464"/>
                  </a:lnTo>
                  <a:lnTo>
                    <a:pt x="3216" y="4466"/>
                  </a:lnTo>
                  <a:lnTo>
                    <a:pt x="3218" y="4468"/>
                  </a:lnTo>
                  <a:lnTo>
                    <a:pt x="3222" y="4472"/>
                  </a:lnTo>
                  <a:lnTo>
                    <a:pt x="3222" y="4476"/>
                  </a:lnTo>
                  <a:lnTo>
                    <a:pt x="3224" y="4478"/>
                  </a:lnTo>
                  <a:lnTo>
                    <a:pt x="3226" y="4478"/>
                  </a:lnTo>
                  <a:lnTo>
                    <a:pt x="3226" y="4482"/>
                  </a:lnTo>
                  <a:lnTo>
                    <a:pt x="3224" y="4486"/>
                  </a:lnTo>
                  <a:lnTo>
                    <a:pt x="3220" y="4492"/>
                  </a:lnTo>
                  <a:lnTo>
                    <a:pt x="3216" y="4500"/>
                  </a:lnTo>
                  <a:lnTo>
                    <a:pt x="3216" y="4502"/>
                  </a:lnTo>
                  <a:lnTo>
                    <a:pt x="3216" y="4506"/>
                  </a:lnTo>
                  <a:lnTo>
                    <a:pt x="3218" y="4520"/>
                  </a:lnTo>
                  <a:lnTo>
                    <a:pt x="3220" y="4526"/>
                  </a:lnTo>
                  <a:lnTo>
                    <a:pt x="3222" y="4532"/>
                  </a:lnTo>
                  <a:lnTo>
                    <a:pt x="3224" y="4534"/>
                  </a:lnTo>
                  <a:lnTo>
                    <a:pt x="3224" y="4536"/>
                  </a:lnTo>
                  <a:lnTo>
                    <a:pt x="3226" y="4538"/>
                  </a:lnTo>
                  <a:lnTo>
                    <a:pt x="3234" y="4544"/>
                  </a:lnTo>
                  <a:lnTo>
                    <a:pt x="3252" y="4552"/>
                  </a:lnTo>
                  <a:lnTo>
                    <a:pt x="3256" y="4554"/>
                  </a:lnTo>
                  <a:lnTo>
                    <a:pt x="3260" y="4548"/>
                  </a:lnTo>
                  <a:lnTo>
                    <a:pt x="3264" y="4542"/>
                  </a:lnTo>
                  <a:lnTo>
                    <a:pt x="3266" y="4542"/>
                  </a:lnTo>
                  <a:lnTo>
                    <a:pt x="3268" y="4544"/>
                  </a:lnTo>
                  <a:lnTo>
                    <a:pt x="3266" y="4550"/>
                  </a:lnTo>
                  <a:lnTo>
                    <a:pt x="3266" y="4556"/>
                  </a:lnTo>
                  <a:lnTo>
                    <a:pt x="3268" y="4564"/>
                  </a:lnTo>
                  <a:lnTo>
                    <a:pt x="3270" y="4566"/>
                  </a:lnTo>
                  <a:lnTo>
                    <a:pt x="3272" y="4568"/>
                  </a:lnTo>
                  <a:lnTo>
                    <a:pt x="3274" y="4566"/>
                  </a:lnTo>
                  <a:lnTo>
                    <a:pt x="3278" y="4564"/>
                  </a:lnTo>
                  <a:lnTo>
                    <a:pt x="3282" y="4554"/>
                  </a:lnTo>
                  <a:lnTo>
                    <a:pt x="3284" y="4546"/>
                  </a:lnTo>
                  <a:lnTo>
                    <a:pt x="3286" y="4540"/>
                  </a:lnTo>
                  <a:lnTo>
                    <a:pt x="3284" y="4534"/>
                  </a:lnTo>
                  <a:lnTo>
                    <a:pt x="3280" y="4524"/>
                  </a:lnTo>
                  <a:lnTo>
                    <a:pt x="3278" y="4520"/>
                  </a:lnTo>
                  <a:lnTo>
                    <a:pt x="3276" y="4518"/>
                  </a:lnTo>
                  <a:lnTo>
                    <a:pt x="3274" y="4516"/>
                  </a:lnTo>
                  <a:lnTo>
                    <a:pt x="3274" y="4514"/>
                  </a:lnTo>
                  <a:lnTo>
                    <a:pt x="3274" y="4508"/>
                  </a:lnTo>
                  <a:lnTo>
                    <a:pt x="3276" y="4500"/>
                  </a:lnTo>
                  <a:lnTo>
                    <a:pt x="3280" y="4496"/>
                  </a:lnTo>
                  <a:lnTo>
                    <a:pt x="3284" y="4494"/>
                  </a:lnTo>
                  <a:lnTo>
                    <a:pt x="3284" y="4490"/>
                  </a:lnTo>
                  <a:lnTo>
                    <a:pt x="3284" y="4486"/>
                  </a:lnTo>
                  <a:lnTo>
                    <a:pt x="3288" y="4484"/>
                  </a:lnTo>
                  <a:lnTo>
                    <a:pt x="3290" y="4482"/>
                  </a:lnTo>
                  <a:lnTo>
                    <a:pt x="3292" y="4482"/>
                  </a:lnTo>
                  <a:lnTo>
                    <a:pt x="3292" y="4490"/>
                  </a:lnTo>
                  <a:lnTo>
                    <a:pt x="3294" y="4498"/>
                  </a:lnTo>
                  <a:lnTo>
                    <a:pt x="3296" y="4502"/>
                  </a:lnTo>
                  <a:lnTo>
                    <a:pt x="3300" y="4506"/>
                  </a:lnTo>
                  <a:lnTo>
                    <a:pt x="3302" y="4510"/>
                  </a:lnTo>
                  <a:lnTo>
                    <a:pt x="3300" y="4512"/>
                  </a:lnTo>
                  <a:lnTo>
                    <a:pt x="3300" y="4518"/>
                  </a:lnTo>
                  <a:lnTo>
                    <a:pt x="3302" y="4528"/>
                  </a:lnTo>
                  <a:lnTo>
                    <a:pt x="3304" y="4530"/>
                  </a:lnTo>
                  <a:lnTo>
                    <a:pt x="3306" y="4530"/>
                  </a:lnTo>
                  <a:lnTo>
                    <a:pt x="3306" y="4526"/>
                  </a:lnTo>
                  <a:lnTo>
                    <a:pt x="3308" y="4518"/>
                  </a:lnTo>
                  <a:lnTo>
                    <a:pt x="3306" y="4508"/>
                  </a:lnTo>
                  <a:lnTo>
                    <a:pt x="3304" y="4502"/>
                  </a:lnTo>
                  <a:lnTo>
                    <a:pt x="3308" y="4504"/>
                  </a:lnTo>
                  <a:lnTo>
                    <a:pt x="3310" y="4506"/>
                  </a:lnTo>
                  <a:lnTo>
                    <a:pt x="3312" y="4506"/>
                  </a:lnTo>
                  <a:lnTo>
                    <a:pt x="3310" y="4504"/>
                  </a:lnTo>
                  <a:lnTo>
                    <a:pt x="3310" y="4500"/>
                  </a:lnTo>
                  <a:lnTo>
                    <a:pt x="3312" y="4498"/>
                  </a:lnTo>
                  <a:lnTo>
                    <a:pt x="3316" y="4498"/>
                  </a:lnTo>
                  <a:lnTo>
                    <a:pt x="3320" y="4492"/>
                  </a:lnTo>
                  <a:lnTo>
                    <a:pt x="3322" y="4488"/>
                  </a:lnTo>
                  <a:lnTo>
                    <a:pt x="3322" y="4482"/>
                  </a:lnTo>
                  <a:lnTo>
                    <a:pt x="3320" y="4468"/>
                  </a:lnTo>
                  <a:lnTo>
                    <a:pt x="3320" y="4464"/>
                  </a:lnTo>
                  <a:lnTo>
                    <a:pt x="3318" y="4462"/>
                  </a:lnTo>
                  <a:lnTo>
                    <a:pt x="3316" y="4460"/>
                  </a:lnTo>
                  <a:lnTo>
                    <a:pt x="3314" y="4458"/>
                  </a:lnTo>
                  <a:lnTo>
                    <a:pt x="3314" y="4452"/>
                  </a:lnTo>
                  <a:lnTo>
                    <a:pt x="3316" y="4446"/>
                  </a:lnTo>
                  <a:lnTo>
                    <a:pt x="3316" y="4442"/>
                  </a:lnTo>
                  <a:lnTo>
                    <a:pt x="3314" y="4438"/>
                  </a:lnTo>
                  <a:lnTo>
                    <a:pt x="3314" y="4432"/>
                  </a:lnTo>
                  <a:lnTo>
                    <a:pt x="3314" y="4428"/>
                  </a:lnTo>
                  <a:lnTo>
                    <a:pt x="3312" y="4424"/>
                  </a:lnTo>
                  <a:lnTo>
                    <a:pt x="3310" y="4424"/>
                  </a:lnTo>
                  <a:lnTo>
                    <a:pt x="3308" y="4424"/>
                  </a:lnTo>
                  <a:lnTo>
                    <a:pt x="3304" y="4424"/>
                  </a:lnTo>
                  <a:lnTo>
                    <a:pt x="3302" y="4422"/>
                  </a:lnTo>
                  <a:lnTo>
                    <a:pt x="3302" y="4420"/>
                  </a:lnTo>
                  <a:lnTo>
                    <a:pt x="3304" y="4418"/>
                  </a:lnTo>
                  <a:lnTo>
                    <a:pt x="3308" y="4416"/>
                  </a:lnTo>
                  <a:lnTo>
                    <a:pt x="3310" y="4412"/>
                  </a:lnTo>
                  <a:lnTo>
                    <a:pt x="3312" y="4406"/>
                  </a:lnTo>
                  <a:lnTo>
                    <a:pt x="3308" y="4400"/>
                  </a:lnTo>
                  <a:lnTo>
                    <a:pt x="3306" y="4396"/>
                  </a:lnTo>
                  <a:lnTo>
                    <a:pt x="3306" y="4390"/>
                  </a:lnTo>
                  <a:lnTo>
                    <a:pt x="3306" y="4386"/>
                  </a:lnTo>
                  <a:lnTo>
                    <a:pt x="3302" y="4388"/>
                  </a:lnTo>
                  <a:lnTo>
                    <a:pt x="3300" y="4388"/>
                  </a:lnTo>
                  <a:lnTo>
                    <a:pt x="3298" y="4384"/>
                  </a:lnTo>
                  <a:lnTo>
                    <a:pt x="3296" y="4380"/>
                  </a:lnTo>
                  <a:lnTo>
                    <a:pt x="3292" y="4376"/>
                  </a:lnTo>
                  <a:lnTo>
                    <a:pt x="3288" y="4374"/>
                  </a:lnTo>
                  <a:lnTo>
                    <a:pt x="3284" y="4372"/>
                  </a:lnTo>
                  <a:lnTo>
                    <a:pt x="3282" y="4368"/>
                  </a:lnTo>
                  <a:lnTo>
                    <a:pt x="3282" y="4366"/>
                  </a:lnTo>
                  <a:lnTo>
                    <a:pt x="3278" y="4364"/>
                  </a:lnTo>
                  <a:close/>
                  <a:moveTo>
                    <a:pt x="3136" y="4268"/>
                  </a:moveTo>
                  <a:lnTo>
                    <a:pt x="3136" y="4268"/>
                  </a:lnTo>
                  <a:lnTo>
                    <a:pt x="3138" y="4270"/>
                  </a:lnTo>
                  <a:lnTo>
                    <a:pt x="3140" y="4272"/>
                  </a:lnTo>
                  <a:lnTo>
                    <a:pt x="3140" y="4278"/>
                  </a:lnTo>
                  <a:lnTo>
                    <a:pt x="3138" y="4286"/>
                  </a:lnTo>
                  <a:lnTo>
                    <a:pt x="3138" y="4296"/>
                  </a:lnTo>
                  <a:lnTo>
                    <a:pt x="3140" y="4302"/>
                  </a:lnTo>
                  <a:lnTo>
                    <a:pt x="3136" y="4306"/>
                  </a:lnTo>
                  <a:lnTo>
                    <a:pt x="3134" y="4312"/>
                  </a:lnTo>
                  <a:lnTo>
                    <a:pt x="3134" y="4324"/>
                  </a:lnTo>
                  <a:lnTo>
                    <a:pt x="3134" y="4328"/>
                  </a:lnTo>
                  <a:lnTo>
                    <a:pt x="3136" y="4330"/>
                  </a:lnTo>
                  <a:lnTo>
                    <a:pt x="3138" y="4330"/>
                  </a:lnTo>
                  <a:lnTo>
                    <a:pt x="3140" y="4328"/>
                  </a:lnTo>
                  <a:lnTo>
                    <a:pt x="3146" y="4324"/>
                  </a:lnTo>
                  <a:lnTo>
                    <a:pt x="3148" y="4320"/>
                  </a:lnTo>
                  <a:lnTo>
                    <a:pt x="3152" y="4320"/>
                  </a:lnTo>
                  <a:lnTo>
                    <a:pt x="3158" y="4318"/>
                  </a:lnTo>
                  <a:lnTo>
                    <a:pt x="3166" y="4312"/>
                  </a:lnTo>
                  <a:lnTo>
                    <a:pt x="3178" y="4298"/>
                  </a:lnTo>
                  <a:lnTo>
                    <a:pt x="3182" y="4296"/>
                  </a:lnTo>
                  <a:lnTo>
                    <a:pt x="3182" y="4292"/>
                  </a:lnTo>
                  <a:lnTo>
                    <a:pt x="3184" y="4282"/>
                  </a:lnTo>
                  <a:lnTo>
                    <a:pt x="3182" y="4276"/>
                  </a:lnTo>
                  <a:lnTo>
                    <a:pt x="3180" y="4276"/>
                  </a:lnTo>
                  <a:lnTo>
                    <a:pt x="3178" y="4276"/>
                  </a:lnTo>
                  <a:lnTo>
                    <a:pt x="3176" y="4278"/>
                  </a:lnTo>
                  <a:lnTo>
                    <a:pt x="3172" y="4276"/>
                  </a:lnTo>
                  <a:lnTo>
                    <a:pt x="3168" y="4274"/>
                  </a:lnTo>
                  <a:lnTo>
                    <a:pt x="3166" y="4274"/>
                  </a:lnTo>
                  <a:lnTo>
                    <a:pt x="3164" y="4274"/>
                  </a:lnTo>
                  <a:lnTo>
                    <a:pt x="3162" y="4276"/>
                  </a:lnTo>
                  <a:lnTo>
                    <a:pt x="3160" y="4274"/>
                  </a:lnTo>
                  <a:lnTo>
                    <a:pt x="3154" y="4270"/>
                  </a:lnTo>
                  <a:lnTo>
                    <a:pt x="3146" y="4264"/>
                  </a:lnTo>
                  <a:lnTo>
                    <a:pt x="3138" y="4258"/>
                  </a:lnTo>
                  <a:lnTo>
                    <a:pt x="3132" y="4258"/>
                  </a:lnTo>
                  <a:lnTo>
                    <a:pt x="3130" y="4260"/>
                  </a:lnTo>
                  <a:lnTo>
                    <a:pt x="3130" y="4264"/>
                  </a:lnTo>
                  <a:lnTo>
                    <a:pt x="3136" y="4268"/>
                  </a:lnTo>
                  <a:close/>
                  <a:moveTo>
                    <a:pt x="3270" y="4928"/>
                  </a:moveTo>
                  <a:lnTo>
                    <a:pt x="3270" y="4928"/>
                  </a:lnTo>
                  <a:lnTo>
                    <a:pt x="3268" y="4926"/>
                  </a:lnTo>
                  <a:lnTo>
                    <a:pt x="3264" y="4924"/>
                  </a:lnTo>
                  <a:lnTo>
                    <a:pt x="3250" y="4920"/>
                  </a:lnTo>
                  <a:lnTo>
                    <a:pt x="3244" y="4920"/>
                  </a:lnTo>
                  <a:lnTo>
                    <a:pt x="3238" y="4920"/>
                  </a:lnTo>
                  <a:lnTo>
                    <a:pt x="3232" y="4924"/>
                  </a:lnTo>
                  <a:lnTo>
                    <a:pt x="3230" y="4930"/>
                  </a:lnTo>
                  <a:lnTo>
                    <a:pt x="3232" y="4934"/>
                  </a:lnTo>
                  <a:lnTo>
                    <a:pt x="3236" y="4936"/>
                  </a:lnTo>
                  <a:lnTo>
                    <a:pt x="3242" y="4936"/>
                  </a:lnTo>
                  <a:lnTo>
                    <a:pt x="3250" y="4936"/>
                  </a:lnTo>
                  <a:lnTo>
                    <a:pt x="3264" y="4934"/>
                  </a:lnTo>
                  <a:lnTo>
                    <a:pt x="3268" y="4932"/>
                  </a:lnTo>
                  <a:lnTo>
                    <a:pt x="3270" y="4928"/>
                  </a:lnTo>
                  <a:close/>
                  <a:moveTo>
                    <a:pt x="3148" y="4520"/>
                  </a:moveTo>
                  <a:lnTo>
                    <a:pt x="3148" y="4520"/>
                  </a:lnTo>
                  <a:lnTo>
                    <a:pt x="3146" y="4516"/>
                  </a:lnTo>
                  <a:lnTo>
                    <a:pt x="3138" y="4512"/>
                  </a:lnTo>
                  <a:lnTo>
                    <a:pt x="3136" y="4512"/>
                  </a:lnTo>
                  <a:lnTo>
                    <a:pt x="3132" y="4512"/>
                  </a:lnTo>
                  <a:lnTo>
                    <a:pt x="3130" y="4516"/>
                  </a:lnTo>
                  <a:lnTo>
                    <a:pt x="3130" y="4520"/>
                  </a:lnTo>
                  <a:lnTo>
                    <a:pt x="3130" y="4524"/>
                  </a:lnTo>
                  <a:lnTo>
                    <a:pt x="3132" y="4526"/>
                  </a:lnTo>
                  <a:lnTo>
                    <a:pt x="3136" y="4528"/>
                  </a:lnTo>
                  <a:lnTo>
                    <a:pt x="3140" y="4526"/>
                  </a:lnTo>
                  <a:lnTo>
                    <a:pt x="3146" y="4524"/>
                  </a:lnTo>
                  <a:lnTo>
                    <a:pt x="3148" y="4520"/>
                  </a:lnTo>
                  <a:close/>
                  <a:moveTo>
                    <a:pt x="3204" y="4288"/>
                  </a:moveTo>
                  <a:lnTo>
                    <a:pt x="3204" y="4288"/>
                  </a:lnTo>
                  <a:lnTo>
                    <a:pt x="3204" y="4290"/>
                  </a:lnTo>
                  <a:lnTo>
                    <a:pt x="3204" y="4294"/>
                  </a:lnTo>
                  <a:lnTo>
                    <a:pt x="3206" y="4296"/>
                  </a:lnTo>
                  <a:lnTo>
                    <a:pt x="3208" y="4296"/>
                  </a:lnTo>
                  <a:lnTo>
                    <a:pt x="3208" y="4294"/>
                  </a:lnTo>
                  <a:lnTo>
                    <a:pt x="3208" y="4292"/>
                  </a:lnTo>
                  <a:lnTo>
                    <a:pt x="3206" y="4288"/>
                  </a:lnTo>
                  <a:lnTo>
                    <a:pt x="3204" y="4288"/>
                  </a:lnTo>
                  <a:close/>
                  <a:moveTo>
                    <a:pt x="3186" y="4210"/>
                  </a:moveTo>
                  <a:lnTo>
                    <a:pt x="3186" y="4210"/>
                  </a:lnTo>
                  <a:lnTo>
                    <a:pt x="3184" y="4208"/>
                  </a:lnTo>
                  <a:lnTo>
                    <a:pt x="3182" y="4204"/>
                  </a:lnTo>
                  <a:lnTo>
                    <a:pt x="3178" y="4200"/>
                  </a:lnTo>
                  <a:lnTo>
                    <a:pt x="3174" y="4198"/>
                  </a:lnTo>
                  <a:lnTo>
                    <a:pt x="3174" y="4200"/>
                  </a:lnTo>
                  <a:lnTo>
                    <a:pt x="3174" y="4202"/>
                  </a:lnTo>
                  <a:lnTo>
                    <a:pt x="3178" y="4206"/>
                  </a:lnTo>
                  <a:lnTo>
                    <a:pt x="3180" y="4212"/>
                  </a:lnTo>
                  <a:lnTo>
                    <a:pt x="3184" y="4214"/>
                  </a:lnTo>
                  <a:lnTo>
                    <a:pt x="3190" y="4220"/>
                  </a:lnTo>
                  <a:lnTo>
                    <a:pt x="3192" y="4220"/>
                  </a:lnTo>
                  <a:lnTo>
                    <a:pt x="3190" y="4216"/>
                  </a:lnTo>
                  <a:lnTo>
                    <a:pt x="3188" y="4212"/>
                  </a:lnTo>
                  <a:lnTo>
                    <a:pt x="3186" y="4210"/>
                  </a:lnTo>
                  <a:close/>
                  <a:moveTo>
                    <a:pt x="3250" y="5238"/>
                  </a:moveTo>
                  <a:lnTo>
                    <a:pt x="3250" y="5238"/>
                  </a:lnTo>
                  <a:lnTo>
                    <a:pt x="3240" y="5236"/>
                  </a:lnTo>
                  <a:lnTo>
                    <a:pt x="3236" y="5234"/>
                  </a:lnTo>
                  <a:lnTo>
                    <a:pt x="3234" y="5234"/>
                  </a:lnTo>
                  <a:lnTo>
                    <a:pt x="3232" y="5242"/>
                  </a:lnTo>
                  <a:lnTo>
                    <a:pt x="3230" y="5250"/>
                  </a:lnTo>
                  <a:lnTo>
                    <a:pt x="3232" y="5250"/>
                  </a:lnTo>
                  <a:lnTo>
                    <a:pt x="3234" y="5250"/>
                  </a:lnTo>
                  <a:lnTo>
                    <a:pt x="3244" y="5248"/>
                  </a:lnTo>
                  <a:lnTo>
                    <a:pt x="3256" y="5248"/>
                  </a:lnTo>
                  <a:lnTo>
                    <a:pt x="3260" y="5246"/>
                  </a:lnTo>
                  <a:lnTo>
                    <a:pt x="3262" y="5246"/>
                  </a:lnTo>
                  <a:lnTo>
                    <a:pt x="3264" y="5244"/>
                  </a:lnTo>
                  <a:lnTo>
                    <a:pt x="3262" y="5242"/>
                  </a:lnTo>
                  <a:lnTo>
                    <a:pt x="3258" y="5238"/>
                  </a:lnTo>
                  <a:lnTo>
                    <a:pt x="3254" y="5236"/>
                  </a:lnTo>
                  <a:lnTo>
                    <a:pt x="3250" y="5238"/>
                  </a:lnTo>
                  <a:close/>
                  <a:moveTo>
                    <a:pt x="3160" y="4332"/>
                  </a:moveTo>
                  <a:lnTo>
                    <a:pt x="3160" y="4332"/>
                  </a:lnTo>
                  <a:lnTo>
                    <a:pt x="3162" y="4332"/>
                  </a:lnTo>
                  <a:lnTo>
                    <a:pt x="3166" y="4328"/>
                  </a:lnTo>
                  <a:lnTo>
                    <a:pt x="3168" y="4322"/>
                  </a:lnTo>
                  <a:lnTo>
                    <a:pt x="3166" y="4318"/>
                  </a:lnTo>
                  <a:lnTo>
                    <a:pt x="3164" y="4318"/>
                  </a:lnTo>
                  <a:lnTo>
                    <a:pt x="3162" y="4320"/>
                  </a:lnTo>
                  <a:lnTo>
                    <a:pt x="3160" y="4322"/>
                  </a:lnTo>
                  <a:lnTo>
                    <a:pt x="3160" y="4326"/>
                  </a:lnTo>
                  <a:lnTo>
                    <a:pt x="3160" y="4328"/>
                  </a:lnTo>
                  <a:lnTo>
                    <a:pt x="3158" y="4328"/>
                  </a:lnTo>
                  <a:lnTo>
                    <a:pt x="3158" y="4330"/>
                  </a:lnTo>
                  <a:lnTo>
                    <a:pt x="3160" y="4332"/>
                  </a:lnTo>
                  <a:close/>
                  <a:moveTo>
                    <a:pt x="3190" y="5244"/>
                  </a:moveTo>
                  <a:lnTo>
                    <a:pt x="3190" y="5244"/>
                  </a:lnTo>
                  <a:lnTo>
                    <a:pt x="3188" y="5242"/>
                  </a:lnTo>
                  <a:lnTo>
                    <a:pt x="3186" y="5240"/>
                  </a:lnTo>
                  <a:lnTo>
                    <a:pt x="3182" y="5242"/>
                  </a:lnTo>
                  <a:lnTo>
                    <a:pt x="3178" y="5244"/>
                  </a:lnTo>
                  <a:lnTo>
                    <a:pt x="3176" y="5248"/>
                  </a:lnTo>
                  <a:lnTo>
                    <a:pt x="3178" y="5248"/>
                  </a:lnTo>
                  <a:lnTo>
                    <a:pt x="3184" y="5248"/>
                  </a:lnTo>
                  <a:lnTo>
                    <a:pt x="3188" y="5248"/>
                  </a:lnTo>
                  <a:lnTo>
                    <a:pt x="3190" y="5244"/>
                  </a:lnTo>
                  <a:close/>
                  <a:moveTo>
                    <a:pt x="3176" y="5252"/>
                  </a:moveTo>
                  <a:lnTo>
                    <a:pt x="3176" y="5252"/>
                  </a:lnTo>
                  <a:lnTo>
                    <a:pt x="3172" y="5254"/>
                  </a:lnTo>
                  <a:lnTo>
                    <a:pt x="3172" y="5256"/>
                  </a:lnTo>
                  <a:lnTo>
                    <a:pt x="3176" y="5258"/>
                  </a:lnTo>
                  <a:lnTo>
                    <a:pt x="3180" y="5254"/>
                  </a:lnTo>
                  <a:lnTo>
                    <a:pt x="3182" y="5252"/>
                  </a:lnTo>
                  <a:lnTo>
                    <a:pt x="3182" y="5250"/>
                  </a:lnTo>
                  <a:lnTo>
                    <a:pt x="3176" y="5252"/>
                  </a:lnTo>
                  <a:close/>
                  <a:moveTo>
                    <a:pt x="3224" y="5242"/>
                  </a:moveTo>
                  <a:lnTo>
                    <a:pt x="3224" y="5242"/>
                  </a:lnTo>
                  <a:lnTo>
                    <a:pt x="3220" y="5246"/>
                  </a:lnTo>
                  <a:lnTo>
                    <a:pt x="3218" y="5246"/>
                  </a:lnTo>
                  <a:lnTo>
                    <a:pt x="3216" y="5244"/>
                  </a:lnTo>
                  <a:lnTo>
                    <a:pt x="3214" y="5248"/>
                  </a:lnTo>
                  <a:lnTo>
                    <a:pt x="3214" y="5250"/>
                  </a:lnTo>
                  <a:lnTo>
                    <a:pt x="3216" y="5254"/>
                  </a:lnTo>
                  <a:lnTo>
                    <a:pt x="3220" y="5256"/>
                  </a:lnTo>
                  <a:lnTo>
                    <a:pt x="3222" y="5254"/>
                  </a:lnTo>
                  <a:lnTo>
                    <a:pt x="3224" y="5252"/>
                  </a:lnTo>
                  <a:lnTo>
                    <a:pt x="3228" y="5246"/>
                  </a:lnTo>
                  <a:lnTo>
                    <a:pt x="3228" y="5240"/>
                  </a:lnTo>
                  <a:lnTo>
                    <a:pt x="3228" y="5238"/>
                  </a:lnTo>
                  <a:lnTo>
                    <a:pt x="3226" y="5238"/>
                  </a:lnTo>
                  <a:lnTo>
                    <a:pt x="3224" y="5242"/>
                  </a:lnTo>
                  <a:close/>
                  <a:moveTo>
                    <a:pt x="3202" y="5252"/>
                  </a:moveTo>
                  <a:lnTo>
                    <a:pt x="3202" y="5252"/>
                  </a:lnTo>
                  <a:lnTo>
                    <a:pt x="3204" y="5250"/>
                  </a:lnTo>
                  <a:lnTo>
                    <a:pt x="3206" y="5248"/>
                  </a:lnTo>
                  <a:lnTo>
                    <a:pt x="3206" y="5246"/>
                  </a:lnTo>
                  <a:lnTo>
                    <a:pt x="3210" y="5244"/>
                  </a:lnTo>
                  <a:lnTo>
                    <a:pt x="3212" y="5240"/>
                  </a:lnTo>
                  <a:lnTo>
                    <a:pt x="3208" y="5240"/>
                  </a:lnTo>
                  <a:lnTo>
                    <a:pt x="3198" y="5240"/>
                  </a:lnTo>
                  <a:lnTo>
                    <a:pt x="3194" y="5242"/>
                  </a:lnTo>
                  <a:lnTo>
                    <a:pt x="3194" y="5246"/>
                  </a:lnTo>
                  <a:lnTo>
                    <a:pt x="3194" y="5248"/>
                  </a:lnTo>
                  <a:lnTo>
                    <a:pt x="3188" y="5254"/>
                  </a:lnTo>
                  <a:lnTo>
                    <a:pt x="3184" y="5256"/>
                  </a:lnTo>
                  <a:lnTo>
                    <a:pt x="3186" y="5256"/>
                  </a:lnTo>
                  <a:lnTo>
                    <a:pt x="3196" y="5258"/>
                  </a:lnTo>
                  <a:lnTo>
                    <a:pt x="3200" y="5256"/>
                  </a:lnTo>
                  <a:lnTo>
                    <a:pt x="3200" y="5254"/>
                  </a:lnTo>
                  <a:lnTo>
                    <a:pt x="3202" y="5252"/>
                  </a:lnTo>
                  <a:close/>
                  <a:moveTo>
                    <a:pt x="3244" y="4390"/>
                  </a:moveTo>
                  <a:lnTo>
                    <a:pt x="3244" y="4390"/>
                  </a:lnTo>
                  <a:lnTo>
                    <a:pt x="3242" y="4392"/>
                  </a:lnTo>
                  <a:lnTo>
                    <a:pt x="3242" y="4394"/>
                  </a:lnTo>
                  <a:lnTo>
                    <a:pt x="3246" y="4396"/>
                  </a:lnTo>
                  <a:lnTo>
                    <a:pt x="3250" y="4396"/>
                  </a:lnTo>
                  <a:lnTo>
                    <a:pt x="3252" y="4394"/>
                  </a:lnTo>
                  <a:lnTo>
                    <a:pt x="3250" y="4392"/>
                  </a:lnTo>
                  <a:lnTo>
                    <a:pt x="3246" y="4390"/>
                  </a:lnTo>
                  <a:lnTo>
                    <a:pt x="3244" y="4390"/>
                  </a:lnTo>
                  <a:close/>
                  <a:moveTo>
                    <a:pt x="3228" y="4278"/>
                  </a:moveTo>
                  <a:lnTo>
                    <a:pt x="3228" y="4278"/>
                  </a:lnTo>
                  <a:lnTo>
                    <a:pt x="3228" y="4280"/>
                  </a:lnTo>
                  <a:lnTo>
                    <a:pt x="3230" y="4284"/>
                  </a:lnTo>
                  <a:lnTo>
                    <a:pt x="3234" y="4290"/>
                  </a:lnTo>
                  <a:lnTo>
                    <a:pt x="3234" y="4294"/>
                  </a:lnTo>
                  <a:lnTo>
                    <a:pt x="3232" y="4298"/>
                  </a:lnTo>
                  <a:lnTo>
                    <a:pt x="3234" y="4300"/>
                  </a:lnTo>
                  <a:lnTo>
                    <a:pt x="3234" y="4302"/>
                  </a:lnTo>
                  <a:lnTo>
                    <a:pt x="3232" y="4304"/>
                  </a:lnTo>
                  <a:lnTo>
                    <a:pt x="3232" y="4306"/>
                  </a:lnTo>
                  <a:lnTo>
                    <a:pt x="3234" y="4308"/>
                  </a:lnTo>
                  <a:lnTo>
                    <a:pt x="3238" y="4308"/>
                  </a:lnTo>
                  <a:lnTo>
                    <a:pt x="3240" y="4306"/>
                  </a:lnTo>
                  <a:lnTo>
                    <a:pt x="3240" y="4304"/>
                  </a:lnTo>
                  <a:lnTo>
                    <a:pt x="3242" y="4304"/>
                  </a:lnTo>
                  <a:lnTo>
                    <a:pt x="3246" y="4308"/>
                  </a:lnTo>
                  <a:lnTo>
                    <a:pt x="3248" y="4314"/>
                  </a:lnTo>
                  <a:lnTo>
                    <a:pt x="3248" y="4318"/>
                  </a:lnTo>
                  <a:lnTo>
                    <a:pt x="3248" y="4322"/>
                  </a:lnTo>
                  <a:lnTo>
                    <a:pt x="3246" y="4328"/>
                  </a:lnTo>
                  <a:lnTo>
                    <a:pt x="3248" y="4332"/>
                  </a:lnTo>
                  <a:lnTo>
                    <a:pt x="3248" y="4334"/>
                  </a:lnTo>
                  <a:lnTo>
                    <a:pt x="3248" y="4338"/>
                  </a:lnTo>
                  <a:lnTo>
                    <a:pt x="3246" y="4342"/>
                  </a:lnTo>
                  <a:lnTo>
                    <a:pt x="3248" y="4344"/>
                  </a:lnTo>
                  <a:lnTo>
                    <a:pt x="3256" y="4348"/>
                  </a:lnTo>
                  <a:lnTo>
                    <a:pt x="3258" y="4350"/>
                  </a:lnTo>
                  <a:lnTo>
                    <a:pt x="3258" y="4344"/>
                  </a:lnTo>
                  <a:lnTo>
                    <a:pt x="3256" y="4338"/>
                  </a:lnTo>
                  <a:lnTo>
                    <a:pt x="3256" y="4336"/>
                  </a:lnTo>
                  <a:lnTo>
                    <a:pt x="3256" y="4334"/>
                  </a:lnTo>
                  <a:lnTo>
                    <a:pt x="3258" y="4336"/>
                  </a:lnTo>
                  <a:lnTo>
                    <a:pt x="3260" y="4342"/>
                  </a:lnTo>
                  <a:lnTo>
                    <a:pt x="3262" y="4348"/>
                  </a:lnTo>
                  <a:lnTo>
                    <a:pt x="3266" y="4354"/>
                  </a:lnTo>
                  <a:lnTo>
                    <a:pt x="3270" y="4356"/>
                  </a:lnTo>
                  <a:lnTo>
                    <a:pt x="3270" y="4354"/>
                  </a:lnTo>
                  <a:lnTo>
                    <a:pt x="3266" y="4344"/>
                  </a:lnTo>
                  <a:lnTo>
                    <a:pt x="3264" y="4342"/>
                  </a:lnTo>
                  <a:lnTo>
                    <a:pt x="3266" y="4342"/>
                  </a:lnTo>
                  <a:lnTo>
                    <a:pt x="3268" y="4340"/>
                  </a:lnTo>
                  <a:lnTo>
                    <a:pt x="3270" y="4338"/>
                  </a:lnTo>
                  <a:lnTo>
                    <a:pt x="3268" y="4332"/>
                  </a:lnTo>
                  <a:lnTo>
                    <a:pt x="3266" y="4330"/>
                  </a:lnTo>
                  <a:lnTo>
                    <a:pt x="3266" y="4326"/>
                  </a:lnTo>
                  <a:lnTo>
                    <a:pt x="3264" y="4322"/>
                  </a:lnTo>
                  <a:lnTo>
                    <a:pt x="3260" y="4318"/>
                  </a:lnTo>
                  <a:lnTo>
                    <a:pt x="3260" y="4316"/>
                  </a:lnTo>
                  <a:lnTo>
                    <a:pt x="3258" y="4312"/>
                  </a:lnTo>
                  <a:lnTo>
                    <a:pt x="3258" y="4304"/>
                  </a:lnTo>
                  <a:lnTo>
                    <a:pt x="3258" y="4296"/>
                  </a:lnTo>
                  <a:lnTo>
                    <a:pt x="3258" y="4294"/>
                  </a:lnTo>
                  <a:lnTo>
                    <a:pt x="3256" y="4292"/>
                  </a:lnTo>
                  <a:lnTo>
                    <a:pt x="3254" y="4290"/>
                  </a:lnTo>
                  <a:lnTo>
                    <a:pt x="3256" y="4288"/>
                  </a:lnTo>
                  <a:lnTo>
                    <a:pt x="3256" y="4284"/>
                  </a:lnTo>
                  <a:lnTo>
                    <a:pt x="3252" y="4284"/>
                  </a:lnTo>
                  <a:lnTo>
                    <a:pt x="3248" y="4284"/>
                  </a:lnTo>
                  <a:lnTo>
                    <a:pt x="3246" y="4286"/>
                  </a:lnTo>
                  <a:lnTo>
                    <a:pt x="3244" y="4288"/>
                  </a:lnTo>
                  <a:lnTo>
                    <a:pt x="3240" y="4286"/>
                  </a:lnTo>
                  <a:lnTo>
                    <a:pt x="3234" y="4280"/>
                  </a:lnTo>
                  <a:lnTo>
                    <a:pt x="3230" y="4278"/>
                  </a:lnTo>
                  <a:lnTo>
                    <a:pt x="3228" y="4278"/>
                  </a:lnTo>
                  <a:close/>
                  <a:moveTo>
                    <a:pt x="3292" y="3100"/>
                  </a:moveTo>
                  <a:lnTo>
                    <a:pt x="3292" y="3100"/>
                  </a:lnTo>
                  <a:lnTo>
                    <a:pt x="3294" y="3100"/>
                  </a:lnTo>
                  <a:lnTo>
                    <a:pt x="3296" y="3094"/>
                  </a:lnTo>
                  <a:lnTo>
                    <a:pt x="3296" y="3092"/>
                  </a:lnTo>
                  <a:lnTo>
                    <a:pt x="3294" y="3094"/>
                  </a:lnTo>
                  <a:lnTo>
                    <a:pt x="3292" y="3096"/>
                  </a:lnTo>
                  <a:lnTo>
                    <a:pt x="3292" y="3100"/>
                  </a:lnTo>
                  <a:close/>
                  <a:moveTo>
                    <a:pt x="3208" y="4238"/>
                  </a:moveTo>
                  <a:lnTo>
                    <a:pt x="3208" y="4238"/>
                  </a:lnTo>
                  <a:lnTo>
                    <a:pt x="3210" y="4234"/>
                  </a:lnTo>
                  <a:lnTo>
                    <a:pt x="3208" y="4228"/>
                  </a:lnTo>
                  <a:lnTo>
                    <a:pt x="3204" y="4224"/>
                  </a:lnTo>
                  <a:lnTo>
                    <a:pt x="3202" y="4222"/>
                  </a:lnTo>
                  <a:lnTo>
                    <a:pt x="3200" y="4222"/>
                  </a:lnTo>
                  <a:lnTo>
                    <a:pt x="3200" y="4224"/>
                  </a:lnTo>
                  <a:lnTo>
                    <a:pt x="3204" y="4230"/>
                  </a:lnTo>
                  <a:lnTo>
                    <a:pt x="3208" y="4238"/>
                  </a:lnTo>
                  <a:close/>
                  <a:moveTo>
                    <a:pt x="3164" y="4238"/>
                  </a:moveTo>
                  <a:lnTo>
                    <a:pt x="3164" y="4238"/>
                  </a:lnTo>
                  <a:lnTo>
                    <a:pt x="3164" y="4232"/>
                  </a:lnTo>
                  <a:lnTo>
                    <a:pt x="3162" y="4230"/>
                  </a:lnTo>
                  <a:lnTo>
                    <a:pt x="3158" y="4230"/>
                  </a:lnTo>
                  <a:lnTo>
                    <a:pt x="3154" y="4232"/>
                  </a:lnTo>
                  <a:lnTo>
                    <a:pt x="3152" y="4232"/>
                  </a:lnTo>
                  <a:lnTo>
                    <a:pt x="3154" y="4234"/>
                  </a:lnTo>
                  <a:lnTo>
                    <a:pt x="3156" y="4236"/>
                  </a:lnTo>
                  <a:lnTo>
                    <a:pt x="3160" y="4240"/>
                  </a:lnTo>
                  <a:lnTo>
                    <a:pt x="3162" y="4240"/>
                  </a:lnTo>
                  <a:lnTo>
                    <a:pt x="3164" y="4238"/>
                  </a:lnTo>
                  <a:close/>
                  <a:moveTo>
                    <a:pt x="3196" y="4228"/>
                  </a:moveTo>
                  <a:lnTo>
                    <a:pt x="3196" y="4228"/>
                  </a:lnTo>
                  <a:lnTo>
                    <a:pt x="3192" y="4228"/>
                  </a:lnTo>
                  <a:lnTo>
                    <a:pt x="3190" y="4228"/>
                  </a:lnTo>
                  <a:lnTo>
                    <a:pt x="3188" y="4228"/>
                  </a:lnTo>
                  <a:lnTo>
                    <a:pt x="3186" y="4232"/>
                  </a:lnTo>
                  <a:lnTo>
                    <a:pt x="3188" y="4238"/>
                  </a:lnTo>
                  <a:lnTo>
                    <a:pt x="3186" y="4242"/>
                  </a:lnTo>
                  <a:lnTo>
                    <a:pt x="3182" y="4256"/>
                  </a:lnTo>
                  <a:lnTo>
                    <a:pt x="3182" y="4258"/>
                  </a:lnTo>
                  <a:lnTo>
                    <a:pt x="3184" y="4258"/>
                  </a:lnTo>
                  <a:lnTo>
                    <a:pt x="3186" y="4254"/>
                  </a:lnTo>
                  <a:lnTo>
                    <a:pt x="3196" y="4244"/>
                  </a:lnTo>
                  <a:lnTo>
                    <a:pt x="3198" y="4244"/>
                  </a:lnTo>
                  <a:lnTo>
                    <a:pt x="3200" y="4244"/>
                  </a:lnTo>
                  <a:lnTo>
                    <a:pt x="3202" y="4250"/>
                  </a:lnTo>
                  <a:lnTo>
                    <a:pt x="3204" y="4256"/>
                  </a:lnTo>
                  <a:lnTo>
                    <a:pt x="3206" y="4258"/>
                  </a:lnTo>
                  <a:lnTo>
                    <a:pt x="3208" y="4260"/>
                  </a:lnTo>
                  <a:lnTo>
                    <a:pt x="3212" y="4262"/>
                  </a:lnTo>
                  <a:lnTo>
                    <a:pt x="3218" y="4266"/>
                  </a:lnTo>
                  <a:lnTo>
                    <a:pt x="3222" y="4268"/>
                  </a:lnTo>
                  <a:lnTo>
                    <a:pt x="3220" y="4264"/>
                  </a:lnTo>
                  <a:lnTo>
                    <a:pt x="3218" y="4258"/>
                  </a:lnTo>
                  <a:lnTo>
                    <a:pt x="3216" y="4252"/>
                  </a:lnTo>
                  <a:lnTo>
                    <a:pt x="3214" y="4246"/>
                  </a:lnTo>
                  <a:lnTo>
                    <a:pt x="3210" y="4242"/>
                  </a:lnTo>
                  <a:lnTo>
                    <a:pt x="3206" y="4240"/>
                  </a:lnTo>
                  <a:lnTo>
                    <a:pt x="3202" y="4234"/>
                  </a:lnTo>
                  <a:lnTo>
                    <a:pt x="3198" y="4230"/>
                  </a:lnTo>
                  <a:lnTo>
                    <a:pt x="3196" y="4228"/>
                  </a:lnTo>
                  <a:close/>
                  <a:moveTo>
                    <a:pt x="3152" y="5104"/>
                  </a:moveTo>
                  <a:lnTo>
                    <a:pt x="3152" y="5104"/>
                  </a:lnTo>
                  <a:lnTo>
                    <a:pt x="3160" y="5100"/>
                  </a:lnTo>
                  <a:lnTo>
                    <a:pt x="3162" y="5098"/>
                  </a:lnTo>
                  <a:lnTo>
                    <a:pt x="3162" y="5094"/>
                  </a:lnTo>
                  <a:lnTo>
                    <a:pt x="3160" y="5090"/>
                  </a:lnTo>
                  <a:lnTo>
                    <a:pt x="3162" y="5084"/>
                  </a:lnTo>
                  <a:lnTo>
                    <a:pt x="3164" y="5078"/>
                  </a:lnTo>
                  <a:lnTo>
                    <a:pt x="3166" y="5070"/>
                  </a:lnTo>
                  <a:lnTo>
                    <a:pt x="3164" y="5066"/>
                  </a:lnTo>
                  <a:lnTo>
                    <a:pt x="3164" y="5064"/>
                  </a:lnTo>
                  <a:lnTo>
                    <a:pt x="3160" y="5064"/>
                  </a:lnTo>
                  <a:lnTo>
                    <a:pt x="3158" y="5064"/>
                  </a:lnTo>
                  <a:lnTo>
                    <a:pt x="3152" y="5070"/>
                  </a:lnTo>
                  <a:lnTo>
                    <a:pt x="3150" y="5074"/>
                  </a:lnTo>
                  <a:lnTo>
                    <a:pt x="3150" y="5078"/>
                  </a:lnTo>
                  <a:lnTo>
                    <a:pt x="3150" y="5090"/>
                  </a:lnTo>
                  <a:lnTo>
                    <a:pt x="3148" y="5098"/>
                  </a:lnTo>
                  <a:lnTo>
                    <a:pt x="3148" y="5104"/>
                  </a:lnTo>
                  <a:lnTo>
                    <a:pt x="3148" y="5106"/>
                  </a:lnTo>
                  <a:lnTo>
                    <a:pt x="3152" y="5104"/>
                  </a:lnTo>
                  <a:close/>
                  <a:moveTo>
                    <a:pt x="3192" y="4332"/>
                  </a:moveTo>
                  <a:lnTo>
                    <a:pt x="3192" y="4332"/>
                  </a:lnTo>
                  <a:lnTo>
                    <a:pt x="3198" y="4322"/>
                  </a:lnTo>
                  <a:lnTo>
                    <a:pt x="3198" y="4314"/>
                  </a:lnTo>
                  <a:lnTo>
                    <a:pt x="3196" y="4308"/>
                  </a:lnTo>
                  <a:lnTo>
                    <a:pt x="3196" y="4306"/>
                  </a:lnTo>
                  <a:lnTo>
                    <a:pt x="3192" y="4306"/>
                  </a:lnTo>
                  <a:lnTo>
                    <a:pt x="3190" y="4304"/>
                  </a:lnTo>
                  <a:lnTo>
                    <a:pt x="3186" y="4304"/>
                  </a:lnTo>
                  <a:lnTo>
                    <a:pt x="3184" y="4304"/>
                  </a:lnTo>
                  <a:lnTo>
                    <a:pt x="3178" y="4306"/>
                  </a:lnTo>
                  <a:lnTo>
                    <a:pt x="3176" y="4310"/>
                  </a:lnTo>
                  <a:lnTo>
                    <a:pt x="3174" y="4312"/>
                  </a:lnTo>
                  <a:lnTo>
                    <a:pt x="3174" y="4316"/>
                  </a:lnTo>
                  <a:lnTo>
                    <a:pt x="3176" y="4320"/>
                  </a:lnTo>
                  <a:lnTo>
                    <a:pt x="3174" y="4322"/>
                  </a:lnTo>
                  <a:lnTo>
                    <a:pt x="3172" y="4324"/>
                  </a:lnTo>
                  <a:lnTo>
                    <a:pt x="3170" y="4326"/>
                  </a:lnTo>
                  <a:lnTo>
                    <a:pt x="3170" y="4330"/>
                  </a:lnTo>
                  <a:lnTo>
                    <a:pt x="3172" y="4336"/>
                  </a:lnTo>
                  <a:lnTo>
                    <a:pt x="3172" y="4344"/>
                  </a:lnTo>
                  <a:lnTo>
                    <a:pt x="3172" y="4348"/>
                  </a:lnTo>
                  <a:lnTo>
                    <a:pt x="3168" y="4352"/>
                  </a:lnTo>
                  <a:lnTo>
                    <a:pt x="3164" y="4354"/>
                  </a:lnTo>
                  <a:lnTo>
                    <a:pt x="3162" y="4354"/>
                  </a:lnTo>
                  <a:lnTo>
                    <a:pt x="3158" y="4352"/>
                  </a:lnTo>
                  <a:lnTo>
                    <a:pt x="3154" y="4352"/>
                  </a:lnTo>
                  <a:lnTo>
                    <a:pt x="3152" y="4358"/>
                  </a:lnTo>
                  <a:lnTo>
                    <a:pt x="3152" y="4364"/>
                  </a:lnTo>
                  <a:lnTo>
                    <a:pt x="3156" y="4372"/>
                  </a:lnTo>
                  <a:lnTo>
                    <a:pt x="3162" y="4380"/>
                  </a:lnTo>
                  <a:lnTo>
                    <a:pt x="3166" y="4382"/>
                  </a:lnTo>
                  <a:lnTo>
                    <a:pt x="3170" y="4384"/>
                  </a:lnTo>
                  <a:lnTo>
                    <a:pt x="3172" y="4392"/>
                  </a:lnTo>
                  <a:lnTo>
                    <a:pt x="3176" y="4398"/>
                  </a:lnTo>
                  <a:lnTo>
                    <a:pt x="3178" y="4400"/>
                  </a:lnTo>
                  <a:lnTo>
                    <a:pt x="3180" y="4400"/>
                  </a:lnTo>
                  <a:lnTo>
                    <a:pt x="3184" y="4396"/>
                  </a:lnTo>
                  <a:lnTo>
                    <a:pt x="3188" y="4392"/>
                  </a:lnTo>
                  <a:lnTo>
                    <a:pt x="3190" y="4388"/>
                  </a:lnTo>
                  <a:lnTo>
                    <a:pt x="3190" y="4384"/>
                  </a:lnTo>
                  <a:lnTo>
                    <a:pt x="3186" y="4376"/>
                  </a:lnTo>
                  <a:lnTo>
                    <a:pt x="3182" y="4364"/>
                  </a:lnTo>
                  <a:lnTo>
                    <a:pt x="3182" y="4360"/>
                  </a:lnTo>
                  <a:lnTo>
                    <a:pt x="3184" y="4356"/>
                  </a:lnTo>
                  <a:lnTo>
                    <a:pt x="3188" y="4348"/>
                  </a:lnTo>
                  <a:lnTo>
                    <a:pt x="3188" y="4344"/>
                  </a:lnTo>
                  <a:lnTo>
                    <a:pt x="3190" y="4338"/>
                  </a:lnTo>
                  <a:lnTo>
                    <a:pt x="3192" y="4332"/>
                  </a:lnTo>
                  <a:close/>
                  <a:moveTo>
                    <a:pt x="3202" y="4390"/>
                  </a:moveTo>
                  <a:lnTo>
                    <a:pt x="3202" y="4390"/>
                  </a:lnTo>
                  <a:lnTo>
                    <a:pt x="3200" y="4392"/>
                  </a:lnTo>
                  <a:lnTo>
                    <a:pt x="3196" y="4392"/>
                  </a:lnTo>
                  <a:lnTo>
                    <a:pt x="3198" y="4394"/>
                  </a:lnTo>
                  <a:lnTo>
                    <a:pt x="3202" y="4396"/>
                  </a:lnTo>
                  <a:lnTo>
                    <a:pt x="3204" y="4396"/>
                  </a:lnTo>
                  <a:lnTo>
                    <a:pt x="3206" y="4394"/>
                  </a:lnTo>
                  <a:lnTo>
                    <a:pt x="3204" y="4390"/>
                  </a:lnTo>
                  <a:lnTo>
                    <a:pt x="3202" y="4388"/>
                  </a:lnTo>
                  <a:lnTo>
                    <a:pt x="3202" y="4390"/>
                  </a:lnTo>
                  <a:close/>
                  <a:moveTo>
                    <a:pt x="3218" y="4324"/>
                  </a:moveTo>
                  <a:lnTo>
                    <a:pt x="3218" y="4324"/>
                  </a:lnTo>
                  <a:lnTo>
                    <a:pt x="3218" y="4318"/>
                  </a:lnTo>
                  <a:lnTo>
                    <a:pt x="3220" y="4314"/>
                  </a:lnTo>
                  <a:lnTo>
                    <a:pt x="3222" y="4310"/>
                  </a:lnTo>
                  <a:lnTo>
                    <a:pt x="3222" y="4308"/>
                  </a:lnTo>
                  <a:lnTo>
                    <a:pt x="3220" y="4300"/>
                  </a:lnTo>
                  <a:lnTo>
                    <a:pt x="3220" y="4292"/>
                  </a:lnTo>
                  <a:lnTo>
                    <a:pt x="3218" y="4290"/>
                  </a:lnTo>
                  <a:lnTo>
                    <a:pt x="3216" y="4298"/>
                  </a:lnTo>
                  <a:lnTo>
                    <a:pt x="3210" y="4312"/>
                  </a:lnTo>
                  <a:lnTo>
                    <a:pt x="3208" y="4316"/>
                  </a:lnTo>
                  <a:lnTo>
                    <a:pt x="3206" y="4324"/>
                  </a:lnTo>
                  <a:lnTo>
                    <a:pt x="3204" y="4334"/>
                  </a:lnTo>
                  <a:lnTo>
                    <a:pt x="3198" y="4342"/>
                  </a:lnTo>
                  <a:lnTo>
                    <a:pt x="3194" y="4348"/>
                  </a:lnTo>
                  <a:lnTo>
                    <a:pt x="3192" y="4354"/>
                  </a:lnTo>
                  <a:lnTo>
                    <a:pt x="3192" y="4362"/>
                  </a:lnTo>
                  <a:lnTo>
                    <a:pt x="3190" y="4374"/>
                  </a:lnTo>
                  <a:lnTo>
                    <a:pt x="3190" y="4380"/>
                  </a:lnTo>
                  <a:lnTo>
                    <a:pt x="3192" y="4380"/>
                  </a:lnTo>
                  <a:lnTo>
                    <a:pt x="3194" y="4376"/>
                  </a:lnTo>
                  <a:lnTo>
                    <a:pt x="3198" y="4368"/>
                  </a:lnTo>
                  <a:lnTo>
                    <a:pt x="3200" y="4362"/>
                  </a:lnTo>
                  <a:lnTo>
                    <a:pt x="3202" y="4360"/>
                  </a:lnTo>
                  <a:lnTo>
                    <a:pt x="3204" y="4358"/>
                  </a:lnTo>
                  <a:lnTo>
                    <a:pt x="3204" y="4352"/>
                  </a:lnTo>
                  <a:lnTo>
                    <a:pt x="3204" y="4348"/>
                  </a:lnTo>
                  <a:lnTo>
                    <a:pt x="3206" y="4344"/>
                  </a:lnTo>
                  <a:lnTo>
                    <a:pt x="3212" y="4340"/>
                  </a:lnTo>
                  <a:lnTo>
                    <a:pt x="3218" y="4332"/>
                  </a:lnTo>
                  <a:lnTo>
                    <a:pt x="3220" y="4328"/>
                  </a:lnTo>
                  <a:lnTo>
                    <a:pt x="3218" y="4324"/>
                  </a:lnTo>
                  <a:close/>
                  <a:moveTo>
                    <a:pt x="3226" y="4342"/>
                  </a:moveTo>
                  <a:lnTo>
                    <a:pt x="3226" y="4342"/>
                  </a:lnTo>
                  <a:lnTo>
                    <a:pt x="3222" y="4350"/>
                  </a:lnTo>
                  <a:lnTo>
                    <a:pt x="3216" y="4354"/>
                  </a:lnTo>
                  <a:lnTo>
                    <a:pt x="3214" y="4356"/>
                  </a:lnTo>
                  <a:lnTo>
                    <a:pt x="3210" y="4360"/>
                  </a:lnTo>
                  <a:lnTo>
                    <a:pt x="3210" y="4364"/>
                  </a:lnTo>
                  <a:lnTo>
                    <a:pt x="3212" y="4368"/>
                  </a:lnTo>
                  <a:lnTo>
                    <a:pt x="3214" y="4370"/>
                  </a:lnTo>
                  <a:lnTo>
                    <a:pt x="3216" y="4372"/>
                  </a:lnTo>
                  <a:lnTo>
                    <a:pt x="3224" y="4372"/>
                  </a:lnTo>
                  <a:lnTo>
                    <a:pt x="3230" y="4370"/>
                  </a:lnTo>
                  <a:lnTo>
                    <a:pt x="3234" y="4368"/>
                  </a:lnTo>
                  <a:lnTo>
                    <a:pt x="3236" y="4366"/>
                  </a:lnTo>
                  <a:lnTo>
                    <a:pt x="3240" y="4366"/>
                  </a:lnTo>
                  <a:lnTo>
                    <a:pt x="3240" y="4364"/>
                  </a:lnTo>
                  <a:lnTo>
                    <a:pt x="3240" y="4362"/>
                  </a:lnTo>
                  <a:lnTo>
                    <a:pt x="3240" y="4356"/>
                  </a:lnTo>
                  <a:lnTo>
                    <a:pt x="3242" y="4352"/>
                  </a:lnTo>
                  <a:lnTo>
                    <a:pt x="3242" y="4346"/>
                  </a:lnTo>
                  <a:lnTo>
                    <a:pt x="3242" y="4344"/>
                  </a:lnTo>
                  <a:lnTo>
                    <a:pt x="3240" y="4344"/>
                  </a:lnTo>
                  <a:lnTo>
                    <a:pt x="3238" y="4346"/>
                  </a:lnTo>
                  <a:lnTo>
                    <a:pt x="3238" y="4348"/>
                  </a:lnTo>
                  <a:lnTo>
                    <a:pt x="3234" y="4348"/>
                  </a:lnTo>
                  <a:lnTo>
                    <a:pt x="3232" y="4346"/>
                  </a:lnTo>
                  <a:lnTo>
                    <a:pt x="3228" y="4342"/>
                  </a:lnTo>
                  <a:lnTo>
                    <a:pt x="3228" y="4340"/>
                  </a:lnTo>
                  <a:lnTo>
                    <a:pt x="3226" y="4342"/>
                  </a:lnTo>
                  <a:close/>
                  <a:moveTo>
                    <a:pt x="3240" y="4278"/>
                  </a:moveTo>
                  <a:lnTo>
                    <a:pt x="3240" y="4278"/>
                  </a:lnTo>
                  <a:lnTo>
                    <a:pt x="3242" y="4278"/>
                  </a:lnTo>
                  <a:lnTo>
                    <a:pt x="3242" y="4274"/>
                  </a:lnTo>
                  <a:lnTo>
                    <a:pt x="3240" y="4270"/>
                  </a:lnTo>
                  <a:lnTo>
                    <a:pt x="3236" y="4270"/>
                  </a:lnTo>
                  <a:lnTo>
                    <a:pt x="3234" y="4270"/>
                  </a:lnTo>
                  <a:lnTo>
                    <a:pt x="3234" y="4274"/>
                  </a:lnTo>
                  <a:lnTo>
                    <a:pt x="3236" y="4278"/>
                  </a:lnTo>
                  <a:lnTo>
                    <a:pt x="3240" y="4278"/>
                  </a:lnTo>
                  <a:close/>
                  <a:moveTo>
                    <a:pt x="3164" y="5116"/>
                  </a:moveTo>
                  <a:lnTo>
                    <a:pt x="3164" y="5116"/>
                  </a:lnTo>
                  <a:lnTo>
                    <a:pt x="3166" y="5118"/>
                  </a:lnTo>
                  <a:lnTo>
                    <a:pt x="3168" y="5116"/>
                  </a:lnTo>
                  <a:lnTo>
                    <a:pt x="3172" y="5110"/>
                  </a:lnTo>
                  <a:lnTo>
                    <a:pt x="3174" y="5106"/>
                  </a:lnTo>
                  <a:lnTo>
                    <a:pt x="3176" y="5104"/>
                  </a:lnTo>
                  <a:lnTo>
                    <a:pt x="3182" y="5102"/>
                  </a:lnTo>
                  <a:lnTo>
                    <a:pt x="3184" y="5102"/>
                  </a:lnTo>
                  <a:lnTo>
                    <a:pt x="3186" y="5100"/>
                  </a:lnTo>
                  <a:lnTo>
                    <a:pt x="3180" y="5092"/>
                  </a:lnTo>
                  <a:lnTo>
                    <a:pt x="3176" y="5086"/>
                  </a:lnTo>
                  <a:lnTo>
                    <a:pt x="3176" y="5082"/>
                  </a:lnTo>
                  <a:lnTo>
                    <a:pt x="3176" y="5078"/>
                  </a:lnTo>
                  <a:lnTo>
                    <a:pt x="3178" y="5076"/>
                  </a:lnTo>
                  <a:lnTo>
                    <a:pt x="3184" y="5070"/>
                  </a:lnTo>
                  <a:lnTo>
                    <a:pt x="3184" y="5064"/>
                  </a:lnTo>
                  <a:lnTo>
                    <a:pt x="3182" y="5058"/>
                  </a:lnTo>
                  <a:lnTo>
                    <a:pt x="3180" y="5054"/>
                  </a:lnTo>
                  <a:lnTo>
                    <a:pt x="3178" y="5052"/>
                  </a:lnTo>
                  <a:lnTo>
                    <a:pt x="3174" y="5054"/>
                  </a:lnTo>
                  <a:lnTo>
                    <a:pt x="3172" y="5058"/>
                  </a:lnTo>
                  <a:lnTo>
                    <a:pt x="3170" y="5070"/>
                  </a:lnTo>
                  <a:lnTo>
                    <a:pt x="3168" y="5086"/>
                  </a:lnTo>
                  <a:lnTo>
                    <a:pt x="3166" y="5094"/>
                  </a:lnTo>
                  <a:lnTo>
                    <a:pt x="3164" y="5100"/>
                  </a:lnTo>
                  <a:lnTo>
                    <a:pt x="3160" y="5108"/>
                  </a:lnTo>
                  <a:lnTo>
                    <a:pt x="3158" y="5110"/>
                  </a:lnTo>
                  <a:lnTo>
                    <a:pt x="3158" y="5112"/>
                  </a:lnTo>
                  <a:lnTo>
                    <a:pt x="3164" y="5116"/>
                  </a:lnTo>
                  <a:close/>
                  <a:moveTo>
                    <a:pt x="3346" y="4866"/>
                  </a:moveTo>
                  <a:lnTo>
                    <a:pt x="3346" y="4866"/>
                  </a:lnTo>
                  <a:lnTo>
                    <a:pt x="3348" y="4862"/>
                  </a:lnTo>
                  <a:lnTo>
                    <a:pt x="3348" y="4858"/>
                  </a:lnTo>
                  <a:lnTo>
                    <a:pt x="3348" y="4852"/>
                  </a:lnTo>
                  <a:lnTo>
                    <a:pt x="3346" y="4852"/>
                  </a:lnTo>
                  <a:lnTo>
                    <a:pt x="3344" y="4852"/>
                  </a:lnTo>
                  <a:lnTo>
                    <a:pt x="3342" y="4856"/>
                  </a:lnTo>
                  <a:lnTo>
                    <a:pt x="3342" y="4860"/>
                  </a:lnTo>
                  <a:lnTo>
                    <a:pt x="3342" y="4864"/>
                  </a:lnTo>
                  <a:lnTo>
                    <a:pt x="3344" y="4866"/>
                  </a:lnTo>
                  <a:lnTo>
                    <a:pt x="3346" y="4866"/>
                  </a:lnTo>
                  <a:close/>
                  <a:moveTo>
                    <a:pt x="3342" y="4998"/>
                  </a:moveTo>
                  <a:lnTo>
                    <a:pt x="3342" y="4998"/>
                  </a:lnTo>
                  <a:lnTo>
                    <a:pt x="3336" y="4992"/>
                  </a:lnTo>
                  <a:lnTo>
                    <a:pt x="3330" y="4990"/>
                  </a:lnTo>
                  <a:lnTo>
                    <a:pt x="3324" y="4986"/>
                  </a:lnTo>
                  <a:lnTo>
                    <a:pt x="3316" y="4986"/>
                  </a:lnTo>
                  <a:lnTo>
                    <a:pt x="3310" y="4986"/>
                  </a:lnTo>
                  <a:lnTo>
                    <a:pt x="3304" y="4988"/>
                  </a:lnTo>
                  <a:lnTo>
                    <a:pt x="3300" y="4992"/>
                  </a:lnTo>
                  <a:lnTo>
                    <a:pt x="3298" y="4996"/>
                  </a:lnTo>
                  <a:lnTo>
                    <a:pt x="3298" y="5002"/>
                  </a:lnTo>
                  <a:lnTo>
                    <a:pt x="3304" y="5010"/>
                  </a:lnTo>
                  <a:lnTo>
                    <a:pt x="3312" y="5016"/>
                  </a:lnTo>
                  <a:lnTo>
                    <a:pt x="3320" y="5024"/>
                  </a:lnTo>
                  <a:lnTo>
                    <a:pt x="3326" y="5026"/>
                  </a:lnTo>
                  <a:lnTo>
                    <a:pt x="3332" y="5026"/>
                  </a:lnTo>
                  <a:lnTo>
                    <a:pt x="3336" y="5024"/>
                  </a:lnTo>
                  <a:lnTo>
                    <a:pt x="3342" y="5020"/>
                  </a:lnTo>
                  <a:lnTo>
                    <a:pt x="3344" y="5016"/>
                  </a:lnTo>
                  <a:lnTo>
                    <a:pt x="3346" y="5010"/>
                  </a:lnTo>
                  <a:lnTo>
                    <a:pt x="3344" y="5004"/>
                  </a:lnTo>
                  <a:lnTo>
                    <a:pt x="3342" y="4998"/>
                  </a:lnTo>
                  <a:close/>
                  <a:moveTo>
                    <a:pt x="3330" y="5214"/>
                  </a:moveTo>
                  <a:lnTo>
                    <a:pt x="3330" y="5214"/>
                  </a:lnTo>
                  <a:lnTo>
                    <a:pt x="3328" y="5212"/>
                  </a:lnTo>
                  <a:lnTo>
                    <a:pt x="3326" y="5210"/>
                  </a:lnTo>
                  <a:lnTo>
                    <a:pt x="3314" y="5210"/>
                  </a:lnTo>
                  <a:lnTo>
                    <a:pt x="3302" y="5214"/>
                  </a:lnTo>
                  <a:lnTo>
                    <a:pt x="3296" y="5216"/>
                  </a:lnTo>
                  <a:lnTo>
                    <a:pt x="3290" y="5220"/>
                  </a:lnTo>
                  <a:lnTo>
                    <a:pt x="3290" y="5224"/>
                  </a:lnTo>
                  <a:lnTo>
                    <a:pt x="3292" y="5224"/>
                  </a:lnTo>
                  <a:lnTo>
                    <a:pt x="3306" y="5224"/>
                  </a:lnTo>
                  <a:lnTo>
                    <a:pt x="3322" y="5220"/>
                  </a:lnTo>
                  <a:lnTo>
                    <a:pt x="3328" y="5216"/>
                  </a:lnTo>
                  <a:lnTo>
                    <a:pt x="3330" y="5214"/>
                  </a:lnTo>
                  <a:close/>
                  <a:moveTo>
                    <a:pt x="3294" y="4936"/>
                  </a:moveTo>
                  <a:lnTo>
                    <a:pt x="3294" y="4936"/>
                  </a:lnTo>
                  <a:lnTo>
                    <a:pt x="3292" y="4938"/>
                  </a:lnTo>
                  <a:lnTo>
                    <a:pt x="3292" y="4942"/>
                  </a:lnTo>
                  <a:lnTo>
                    <a:pt x="3296" y="4956"/>
                  </a:lnTo>
                  <a:lnTo>
                    <a:pt x="3298" y="4960"/>
                  </a:lnTo>
                  <a:lnTo>
                    <a:pt x="3300" y="4960"/>
                  </a:lnTo>
                  <a:lnTo>
                    <a:pt x="3300" y="4956"/>
                  </a:lnTo>
                  <a:lnTo>
                    <a:pt x="3298" y="4950"/>
                  </a:lnTo>
                  <a:lnTo>
                    <a:pt x="3298" y="4944"/>
                  </a:lnTo>
                  <a:lnTo>
                    <a:pt x="3296" y="4938"/>
                  </a:lnTo>
                  <a:lnTo>
                    <a:pt x="3296" y="4936"/>
                  </a:lnTo>
                  <a:lnTo>
                    <a:pt x="3294" y="4936"/>
                  </a:lnTo>
                  <a:close/>
                  <a:moveTo>
                    <a:pt x="3344" y="5246"/>
                  </a:moveTo>
                  <a:lnTo>
                    <a:pt x="3344" y="5246"/>
                  </a:lnTo>
                  <a:lnTo>
                    <a:pt x="3340" y="5244"/>
                  </a:lnTo>
                  <a:lnTo>
                    <a:pt x="3336" y="5244"/>
                  </a:lnTo>
                  <a:lnTo>
                    <a:pt x="3330" y="5248"/>
                  </a:lnTo>
                  <a:lnTo>
                    <a:pt x="3322" y="5250"/>
                  </a:lnTo>
                  <a:lnTo>
                    <a:pt x="3316" y="5250"/>
                  </a:lnTo>
                  <a:lnTo>
                    <a:pt x="3312" y="5250"/>
                  </a:lnTo>
                  <a:lnTo>
                    <a:pt x="3306" y="5252"/>
                  </a:lnTo>
                  <a:lnTo>
                    <a:pt x="3300" y="5254"/>
                  </a:lnTo>
                  <a:lnTo>
                    <a:pt x="3296" y="5254"/>
                  </a:lnTo>
                  <a:lnTo>
                    <a:pt x="3292" y="5254"/>
                  </a:lnTo>
                  <a:lnTo>
                    <a:pt x="3286" y="5254"/>
                  </a:lnTo>
                  <a:lnTo>
                    <a:pt x="3268" y="5258"/>
                  </a:lnTo>
                  <a:lnTo>
                    <a:pt x="3260" y="5262"/>
                  </a:lnTo>
                  <a:lnTo>
                    <a:pt x="3258" y="5266"/>
                  </a:lnTo>
                  <a:lnTo>
                    <a:pt x="3256" y="5272"/>
                  </a:lnTo>
                  <a:lnTo>
                    <a:pt x="3248" y="5278"/>
                  </a:lnTo>
                  <a:lnTo>
                    <a:pt x="3240" y="5284"/>
                  </a:lnTo>
                  <a:lnTo>
                    <a:pt x="3234" y="5286"/>
                  </a:lnTo>
                  <a:lnTo>
                    <a:pt x="3226" y="5290"/>
                  </a:lnTo>
                  <a:lnTo>
                    <a:pt x="3216" y="5296"/>
                  </a:lnTo>
                  <a:lnTo>
                    <a:pt x="3206" y="5304"/>
                  </a:lnTo>
                  <a:lnTo>
                    <a:pt x="3202" y="5310"/>
                  </a:lnTo>
                  <a:lnTo>
                    <a:pt x="3200" y="5322"/>
                  </a:lnTo>
                  <a:lnTo>
                    <a:pt x="3198" y="5326"/>
                  </a:lnTo>
                  <a:lnTo>
                    <a:pt x="3200" y="5328"/>
                  </a:lnTo>
                  <a:lnTo>
                    <a:pt x="3202" y="5330"/>
                  </a:lnTo>
                  <a:lnTo>
                    <a:pt x="3204" y="5330"/>
                  </a:lnTo>
                  <a:lnTo>
                    <a:pt x="3202" y="5332"/>
                  </a:lnTo>
                  <a:lnTo>
                    <a:pt x="3198" y="5336"/>
                  </a:lnTo>
                  <a:lnTo>
                    <a:pt x="3194" y="5340"/>
                  </a:lnTo>
                  <a:lnTo>
                    <a:pt x="3194" y="5342"/>
                  </a:lnTo>
                  <a:lnTo>
                    <a:pt x="3194" y="5344"/>
                  </a:lnTo>
                  <a:lnTo>
                    <a:pt x="3202" y="5346"/>
                  </a:lnTo>
                  <a:lnTo>
                    <a:pt x="3206" y="5346"/>
                  </a:lnTo>
                  <a:lnTo>
                    <a:pt x="3210" y="5344"/>
                  </a:lnTo>
                  <a:lnTo>
                    <a:pt x="3216" y="5340"/>
                  </a:lnTo>
                  <a:lnTo>
                    <a:pt x="3220" y="5336"/>
                  </a:lnTo>
                  <a:lnTo>
                    <a:pt x="3222" y="5336"/>
                  </a:lnTo>
                  <a:lnTo>
                    <a:pt x="3226" y="5336"/>
                  </a:lnTo>
                  <a:lnTo>
                    <a:pt x="3230" y="5336"/>
                  </a:lnTo>
                  <a:lnTo>
                    <a:pt x="3234" y="5334"/>
                  </a:lnTo>
                  <a:lnTo>
                    <a:pt x="3244" y="5320"/>
                  </a:lnTo>
                  <a:lnTo>
                    <a:pt x="3252" y="5312"/>
                  </a:lnTo>
                  <a:lnTo>
                    <a:pt x="3256" y="5306"/>
                  </a:lnTo>
                  <a:lnTo>
                    <a:pt x="3260" y="5300"/>
                  </a:lnTo>
                  <a:lnTo>
                    <a:pt x="3268" y="5294"/>
                  </a:lnTo>
                  <a:lnTo>
                    <a:pt x="3280" y="5288"/>
                  </a:lnTo>
                  <a:lnTo>
                    <a:pt x="3288" y="5286"/>
                  </a:lnTo>
                  <a:lnTo>
                    <a:pt x="3294" y="5284"/>
                  </a:lnTo>
                  <a:lnTo>
                    <a:pt x="3300" y="5280"/>
                  </a:lnTo>
                  <a:lnTo>
                    <a:pt x="3304" y="5278"/>
                  </a:lnTo>
                  <a:lnTo>
                    <a:pt x="3308" y="5278"/>
                  </a:lnTo>
                  <a:lnTo>
                    <a:pt x="3314" y="5276"/>
                  </a:lnTo>
                  <a:lnTo>
                    <a:pt x="3318" y="5272"/>
                  </a:lnTo>
                  <a:lnTo>
                    <a:pt x="3324" y="5266"/>
                  </a:lnTo>
                  <a:lnTo>
                    <a:pt x="3328" y="5266"/>
                  </a:lnTo>
                  <a:lnTo>
                    <a:pt x="3334" y="5264"/>
                  </a:lnTo>
                  <a:lnTo>
                    <a:pt x="3340" y="5260"/>
                  </a:lnTo>
                  <a:lnTo>
                    <a:pt x="3348" y="5252"/>
                  </a:lnTo>
                  <a:lnTo>
                    <a:pt x="3348" y="5248"/>
                  </a:lnTo>
                  <a:lnTo>
                    <a:pt x="3344" y="5246"/>
                  </a:lnTo>
                  <a:close/>
                  <a:moveTo>
                    <a:pt x="3328" y="4618"/>
                  </a:moveTo>
                  <a:lnTo>
                    <a:pt x="3328" y="4618"/>
                  </a:lnTo>
                  <a:lnTo>
                    <a:pt x="3326" y="4622"/>
                  </a:lnTo>
                  <a:lnTo>
                    <a:pt x="3326" y="4628"/>
                  </a:lnTo>
                  <a:lnTo>
                    <a:pt x="3326" y="4630"/>
                  </a:lnTo>
                  <a:lnTo>
                    <a:pt x="3328" y="4632"/>
                  </a:lnTo>
                  <a:lnTo>
                    <a:pt x="3328" y="4634"/>
                  </a:lnTo>
                  <a:lnTo>
                    <a:pt x="3326" y="4638"/>
                  </a:lnTo>
                  <a:lnTo>
                    <a:pt x="3324" y="4642"/>
                  </a:lnTo>
                  <a:lnTo>
                    <a:pt x="3326" y="4644"/>
                  </a:lnTo>
                  <a:lnTo>
                    <a:pt x="3330" y="4642"/>
                  </a:lnTo>
                  <a:lnTo>
                    <a:pt x="3330" y="4640"/>
                  </a:lnTo>
                  <a:lnTo>
                    <a:pt x="3332" y="4636"/>
                  </a:lnTo>
                  <a:lnTo>
                    <a:pt x="3332" y="4632"/>
                  </a:lnTo>
                  <a:lnTo>
                    <a:pt x="3334" y="4630"/>
                  </a:lnTo>
                  <a:lnTo>
                    <a:pt x="3334" y="4628"/>
                  </a:lnTo>
                  <a:lnTo>
                    <a:pt x="3332" y="4624"/>
                  </a:lnTo>
                  <a:lnTo>
                    <a:pt x="3332" y="4620"/>
                  </a:lnTo>
                  <a:lnTo>
                    <a:pt x="3332" y="4618"/>
                  </a:lnTo>
                  <a:lnTo>
                    <a:pt x="3328" y="4618"/>
                  </a:lnTo>
                  <a:close/>
                  <a:moveTo>
                    <a:pt x="3302" y="3114"/>
                  </a:moveTo>
                  <a:lnTo>
                    <a:pt x="3302" y="3114"/>
                  </a:lnTo>
                  <a:lnTo>
                    <a:pt x="3304" y="3116"/>
                  </a:lnTo>
                  <a:lnTo>
                    <a:pt x="3308" y="3114"/>
                  </a:lnTo>
                  <a:lnTo>
                    <a:pt x="3310" y="3112"/>
                  </a:lnTo>
                  <a:lnTo>
                    <a:pt x="3310" y="3108"/>
                  </a:lnTo>
                  <a:lnTo>
                    <a:pt x="3306" y="3108"/>
                  </a:lnTo>
                  <a:lnTo>
                    <a:pt x="3302" y="3110"/>
                  </a:lnTo>
                  <a:lnTo>
                    <a:pt x="3300" y="3112"/>
                  </a:lnTo>
                  <a:lnTo>
                    <a:pt x="3302" y="3114"/>
                  </a:lnTo>
                  <a:close/>
                  <a:moveTo>
                    <a:pt x="3298" y="3086"/>
                  </a:moveTo>
                  <a:lnTo>
                    <a:pt x="3298" y="3086"/>
                  </a:lnTo>
                  <a:lnTo>
                    <a:pt x="3296" y="3088"/>
                  </a:lnTo>
                  <a:lnTo>
                    <a:pt x="3298" y="3090"/>
                  </a:lnTo>
                  <a:lnTo>
                    <a:pt x="3302" y="3096"/>
                  </a:lnTo>
                  <a:lnTo>
                    <a:pt x="3302" y="3098"/>
                  </a:lnTo>
                  <a:lnTo>
                    <a:pt x="3304" y="3094"/>
                  </a:lnTo>
                  <a:lnTo>
                    <a:pt x="3302" y="3088"/>
                  </a:lnTo>
                  <a:lnTo>
                    <a:pt x="3300" y="3086"/>
                  </a:lnTo>
                  <a:lnTo>
                    <a:pt x="3298" y="3086"/>
                  </a:lnTo>
                  <a:close/>
                  <a:moveTo>
                    <a:pt x="3298" y="4354"/>
                  </a:moveTo>
                  <a:lnTo>
                    <a:pt x="3298" y="4354"/>
                  </a:lnTo>
                  <a:lnTo>
                    <a:pt x="3296" y="4358"/>
                  </a:lnTo>
                  <a:lnTo>
                    <a:pt x="3296" y="4362"/>
                  </a:lnTo>
                  <a:lnTo>
                    <a:pt x="3298" y="4362"/>
                  </a:lnTo>
                  <a:lnTo>
                    <a:pt x="3300" y="4364"/>
                  </a:lnTo>
                  <a:lnTo>
                    <a:pt x="3304" y="4362"/>
                  </a:lnTo>
                  <a:lnTo>
                    <a:pt x="3304" y="4360"/>
                  </a:lnTo>
                  <a:lnTo>
                    <a:pt x="3302" y="4356"/>
                  </a:lnTo>
                  <a:lnTo>
                    <a:pt x="3300" y="4348"/>
                  </a:lnTo>
                  <a:lnTo>
                    <a:pt x="3298" y="4354"/>
                  </a:lnTo>
                  <a:close/>
                  <a:moveTo>
                    <a:pt x="3274" y="4930"/>
                  </a:moveTo>
                  <a:lnTo>
                    <a:pt x="3274" y="4930"/>
                  </a:lnTo>
                  <a:lnTo>
                    <a:pt x="3274" y="4932"/>
                  </a:lnTo>
                  <a:lnTo>
                    <a:pt x="3278" y="4934"/>
                  </a:lnTo>
                  <a:lnTo>
                    <a:pt x="3288" y="4934"/>
                  </a:lnTo>
                  <a:lnTo>
                    <a:pt x="3310" y="4928"/>
                  </a:lnTo>
                  <a:lnTo>
                    <a:pt x="3312" y="4926"/>
                  </a:lnTo>
                  <a:lnTo>
                    <a:pt x="3310" y="4926"/>
                  </a:lnTo>
                  <a:lnTo>
                    <a:pt x="3296" y="4924"/>
                  </a:lnTo>
                  <a:lnTo>
                    <a:pt x="3282" y="4924"/>
                  </a:lnTo>
                  <a:lnTo>
                    <a:pt x="3276" y="4926"/>
                  </a:lnTo>
                  <a:lnTo>
                    <a:pt x="3274" y="4930"/>
                  </a:lnTo>
                  <a:close/>
                  <a:moveTo>
                    <a:pt x="3132" y="5104"/>
                  </a:moveTo>
                  <a:lnTo>
                    <a:pt x="3132" y="5104"/>
                  </a:lnTo>
                  <a:lnTo>
                    <a:pt x="3136" y="5106"/>
                  </a:lnTo>
                  <a:lnTo>
                    <a:pt x="3138" y="5104"/>
                  </a:lnTo>
                  <a:lnTo>
                    <a:pt x="3136" y="5096"/>
                  </a:lnTo>
                  <a:lnTo>
                    <a:pt x="3134" y="5090"/>
                  </a:lnTo>
                  <a:lnTo>
                    <a:pt x="3132" y="5086"/>
                  </a:lnTo>
                  <a:lnTo>
                    <a:pt x="3130" y="5088"/>
                  </a:lnTo>
                  <a:lnTo>
                    <a:pt x="3130" y="5096"/>
                  </a:lnTo>
                  <a:lnTo>
                    <a:pt x="3132" y="5104"/>
                  </a:lnTo>
                  <a:close/>
                  <a:moveTo>
                    <a:pt x="3196" y="4912"/>
                  </a:moveTo>
                  <a:lnTo>
                    <a:pt x="3196" y="4912"/>
                  </a:lnTo>
                  <a:lnTo>
                    <a:pt x="3198" y="4908"/>
                  </a:lnTo>
                  <a:lnTo>
                    <a:pt x="3198" y="4904"/>
                  </a:lnTo>
                  <a:lnTo>
                    <a:pt x="3196" y="4900"/>
                  </a:lnTo>
                  <a:lnTo>
                    <a:pt x="3192" y="4900"/>
                  </a:lnTo>
                  <a:lnTo>
                    <a:pt x="3190" y="4902"/>
                  </a:lnTo>
                  <a:lnTo>
                    <a:pt x="3188" y="4904"/>
                  </a:lnTo>
                  <a:lnTo>
                    <a:pt x="3188" y="4908"/>
                  </a:lnTo>
                  <a:lnTo>
                    <a:pt x="3192" y="4912"/>
                  </a:lnTo>
                  <a:lnTo>
                    <a:pt x="3194" y="4912"/>
                  </a:lnTo>
                  <a:lnTo>
                    <a:pt x="3196" y="4912"/>
                  </a:lnTo>
                  <a:close/>
                  <a:moveTo>
                    <a:pt x="3180" y="4896"/>
                  </a:moveTo>
                  <a:lnTo>
                    <a:pt x="3180" y="4896"/>
                  </a:lnTo>
                  <a:lnTo>
                    <a:pt x="3176" y="4896"/>
                  </a:lnTo>
                  <a:lnTo>
                    <a:pt x="3172" y="4900"/>
                  </a:lnTo>
                  <a:lnTo>
                    <a:pt x="3170" y="4906"/>
                  </a:lnTo>
                  <a:lnTo>
                    <a:pt x="3172" y="4916"/>
                  </a:lnTo>
                  <a:lnTo>
                    <a:pt x="3174" y="4916"/>
                  </a:lnTo>
                  <a:lnTo>
                    <a:pt x="3180" y="4908"/>
                  </a:lnTo>
                  <a:lnTo>
                    <a:pt x="3184" y="4900"/>
                  </a:lnTo>
                  <a:lnTo>
                    <a:pt x="3182" y="4898"/>
                  </a:lnTo>
                  <a:lnTo>
                    <a:pt x="3180" y="4896"/>
                  </a:lnTo>
                  <a:close/>
                  <a:moveTo>
                    <a:pt x="3184" y="5356"/>
                  </a:moveTo>
                  <a:lnTo>
                    <a:pt x="3184" y="5356"/>
                  </a:lnTo>
                  <a:lnTo>
                    <a:pt x="3180" y="5360"/>
                  </a:lnTo>
                  <a:lnTo>
                    <a:pt x="3174" y="5364"/>
                  </a:lnTo>
                  <a:lnTo>
                    <a:pt x="3170" y="5366"/>
                  </a:lnTo>
                  <a:lnTo>
                    <a:pt x="3168" y="5370"/>
                  </a:lnTo>
                  <a:lnTo>
                    <a:pt x="3168" y="5372"/>
                  </a:lnTo>
                  <a:lnTo>
                    <a:pt x="3170" y="5372"/>
                  </a:lnTo>
                  <a:lnTo>
                    <a:pt x="3178" y="5370"/>
                  </a:lnTo>
                  <a:lnTo>
                    <a:pt x="3190" y="5362"/>
                  </a:lnTo>
                  <a:lnTo>
                    <a:pt x="3194" y="5358"/>
                  </a:lnTo>
                  <a:lnTo>
                    <a:pt x="3192" y="5352"/>
                  </a:lnTo>
                  <a:lnTo>
                    <a:pt x="3192" y="5350"/>
                  </a:lnTo>
                  <a:lnTo>
                    <a:pt x="3190" y="5350"/>
                  </a:lnTo>
                  <a:lnTo>
                    <a:pt x="3188" y="5352"/>
                  </a:lnTo>
                  <a:lnTo>
                    <a:pt x="3184" y="5356"/>
                  </a:lnTo>
                  <a:close/>
                  <a:moveTo>
                    <a:pt x="3074" y="5152"/>
                  </a:moveTo>
                  <a:lnTo>
                    <a:pt x="3074" y="5152"/>
                  </a:lnTo>
                  <a:lnTo>
                    <a:pt x="3076" y="5154"/>
                  </a:lnTo>
                  <a:lnTo>
                    <a:pt x="3078" y="5144"/>
                  </a:lnTo>
                  <a:lnTo>
                    <a:pt x="3076" y="5132"/>
                  </a:lnTo>
                  <a:lnTo>
                    <a:pt x="3076" y="5122"/>
                  </a:lnTo>
                  <a:lnTo>
                    <a:pt x="3074" y="5122"/>
                  </a:lnTo>
                  <a:lnTo>
                    <a:pt x="3074" y="5124"/>
                  </a:lnTo>
                  <a:lnTo>
                    <a:pt x="3072" y="5130"/>
                  </a:lnTo>
                  <a:lnTo>
                    <a:pt x="3072" y="5142"/>
                  </a:lnTo>
                  <a:lnTo>
                    <a:pt x="3074" y="5152"/>
                  </a:lnTo>
                  <a:close/>
                  <a:moveTo>
                    <a:pt x="3070" y="5308"/>
                  </a:moveTo>
                  <a:lnTo>
                    <a:pt x="3070" y="5308"/>
                  </a:lnTo>
                  <a:lnTo>
                    <a:pt x="3066" y="5308"/>
                  </a:lnTo>
                  <a:lnTo>
                    <a:pt x="3066" y="5306"/>
                  </a:lnTo>
                  <a:lnTo>
                    <a:pt x="3064" y="5304"/>
                  </a:lnTo>
                  <a:lnTo>
                    <a:pt x="3060" y="5298"/>
                  </a:lnTo>
                  <a:lnTo>
                    <a:pt x="3054" y="5294"/>
                  </a:lnTo>
                  <a:lnTo>
                    <a:pt x="3048" y="5294"/>
                  </a:lnTo>
                  <a:lnTo>
                    <a:pt x="3046" y="5296"/>
                  </a:lnTo>
                  <a:lnTo>
                    <a:pt x="3042" y="5296"/>
                  </a:lnTo>
                  <a:lnTo>
                    <a:pt x="3036" y="5294"/>
                  </a:lnTo>
                  <a:lnTo>
                    <a:pt x="3026" y="5294"/>
                  </a:lnTo>
                  <a:lnTo>
                    <a:pt x="3020" y="5296"/>
                  </a:lnTo>
                  <a:lnTo>
                    <a:pt x="3016" y="5298"/>
                  </a:lnTo>
                  <a:lnTo>
                    <a:pt x="3014" y="5302"/>
                  </a:lnTo>
                  <a:lnTo>
                    <a:pt x="3012" y="5306"/>
                  </a:lnTo>
                  <a:lnTo>
                    <a:pt x="3014" y="5310"/>
                  </a:lnTo>
                  <a:lnTo>
                    <a:pt x="3016" y="5312"/>
                  </a:lnTo>
                  <a:lnTo>
                    <a:pt x="3026" y="5316"/>
                  </a:lnTo>
                  <a:lnTo>
                    <a:pt x="3036" y="5318"/>
                  </a:lnTo>
                  <a:lnTo>
                    <a:pt x="3046" y="5322"/>
                  </a:lnTo>
                  <a:lnTo>
                    <a:pt x="3054" y="5328"/>
                  </a:lnTo>
                  <a:lnTo>
                    <a:pt x="3058" y="5334"/>
                  </a:lnTo>
                  <a:lnTo>
                    <a:pt x="3060" y="5338"/>
                  </a:lnTo>
                  <a:lnTo>
                    <a:pt x="3064" y="5340"/>
                  </a:lnTo>
                  <a:lnTo>
                    <a:pt x="3068" y="5340"/>
                  </a:lnTo>
                  <a:lnTo>
                    <a:pt x="3070" y="5342"/>
                  </a:lnTo>
                  <a:lnTo>
                    <a:pt x="3074" y="5342"/>
                  </a:lnTo>
                  <a:lnTo>
                    <a:pt x="3076" y="5340"/>
                  </a:lnTo>
                  <a:lnTo>
                    <a:pt x="3078" y="5338"/>
                  </a:lnTo>
                  <a:lnTo>
                    <a:pt x="3080" y="5338"/>
                  </a:lnTo>
                  <a:lnTo>
                    <a:pt x="3082" y="5336"/>
                  </a:lnTo>
                  <a:lnTo>
                    <a:pt x="3086" y="5332"/>
                  </a:lnTo>
                  <a:lnTo>
                    <a:pt x="3086" y="5330"/>
                  </a:lnTo>
                  <a:lnTo>
                    <a:pt x="3086" y="5326"/>
                  </a:lnTo>
                  <a:lnTo>
                    <a:pt x="3082" y="5320"/>
                  </a:lnTo>
                  <a:lnTo>
                    <a:pt x="3076" y="5312"/>
                  </a:lnTo>
                  <a:lnTo>
                    <a:pt x="3070" y="5308"/>
                  </a:lnTo>
                  <a:close/>
                  <a:moveTo>
                    <a:pt x="3176" y="5238"/>
                  </a:moveTo>
                  <a:lnTo>
                    <a:pt x="3176" y="5238"/>
                  </a:lnTo>
                  <a:lnTo>
                    <a:pt x="3174" y="5234"/>
                  </a:lnTo>
                  <a:lnTo>
                    <a:pt x="3172" y="5234"/>
                  </a:lnTo>
                  <a:lnTo>
                    <a:pt x="3168" y="5234"/>
                  </a:lnTo>
                  <a:lnTo>
                    <a:pt x="3166" y="5238"/>
                  </a:lnTo>
                  <a:lnTo>
                    <a:pt x="3166" y="5240"/>
                  </a:lnTo>
                  <a:lnTo>
                    <a:pt x="3168" y="5240"/>
                  </a:lnTo>
                  <a:lnTo>
                    <a:pt x="3170" y="5242"/>
                  </a:lnTo>
                  <a:lnTo>
                    <a:pt x="3168" y="5246"/>
                  </a:lnTo>
                  <a:lnTo>
                    <a:pt x="3160" y="5248"/>
                  </a:lnTo>
                  <a:lnTo>
                    <a:pt x="3156" y="5252"/>
                  </a:lnTo>
                  <a:lnTo>
                    <a:pt x="3156" y="5256"/>
                  </a:lnTo>
                  <a:lnTo>
                    <a:pt x="3156" y="5258"/>
                  </a:lnTo>
                  <a:lnTo>
                    <a:pt x="3152" y="5260"/>
                  </a:lnTo>
                  <a:lnTo>
                    <a:pt x="3148" y="5260"/>
                  </a:lnTo>
                  <a:lnTo>
                    <a:pt x="3146" y="5260"/>
                  </a:lnTo>
                  <a:lnTo>
                    <a:pt x="3142" y="5256"/>
                  </a:lnTo>
                  <a:lnTo>
                    <a:pt x="3136" y="5252"/>
                  </a:lnTo>
                  <a:lnTo>
                    <a:pt x="3134" y="5250"/>
                  </a:lnTo>
                  <a:lnTo>
                    <a:pt x="3132" y="5252"/>
                  </a:lnTo>
                  <a:lnTo>
                    <a:pt x="3128" y="5254"/>
                  </a:lnTo>
                  <a:lnTo>
                    <a:pt x="3124" y="5254"/>
                  </a:lnTo>
                  <a:lnTo>
                    <a:pt x="3120" y="5254"/>
                  </a:lnTo>
                  <a:lnTo>
                    <a:pt x="3116" y="5256"/>
                  </a:lnTo>
                  <a:lnTo>
                    <a:pt x="3114" y="5258"/>
                  </a:lnTo>
                  <a:lnTo>
                    <a:pt x="3112" y="5256"/>
                  </a:lnTo>
                  <a:lnTo>
                    <a:pt x="3106" y="5254"/>
                  </a:lnTo>
                  <a:lnTo>
                    <a:pt x="3100" y="5250"/>
                  </a:lnTo>
                  <a:lnTo>
                    <a:pt x="3092" y="5246"/>
                  </a:lnTo>
                  <a:lnTo>
                    <a:pt x="3076" y="5242"/>
                  </a:lnTo>
                  <a:lnTo>
                    <a:pt x="3068" y="5242"/>
                  </a:lnTo>
                  <a:lnTo>
                    <a:pt x="3064" y="5242"/>
                  </a:lnTo>
                  <a:lnTo>
                    <a:pt x="3060" y="5246"/>
                  </a:lnTo>
                  <a:lnTo>
                    <a:pt x="3056" y="5250"/>
                  </a:lnTo>
                  <a:lnTo>
                    <a:pt x="3050" y="5252"/>
                  </a:lnTo>
                  <a:lnTo>
                    <a:pt x="3048" y="5256"/>
                  </a:lnTo>
                  <a:lnTo>
                    <a:pt x="3048" y="5262"/>
                  </a:lnTo>
                  <a:lnTo>
                    <a:pt x="3050" y="5270"/>
                  </a:lnTo>
                  <a:lnTo>
                    <a:pt x="3050" y="5272"/>
                  </a:lnTo>
                  <a:lnTo>
                    <a:pt x="3052" y="5272"/>
                  </a:lnTo>
                  <a:lnTo>
                    <a:pt x="3056" y="5270"/>
                  </a:lnTo>
                  <a:lnTo>
                    <a:pt x="3062" y="5268"/>
                  </a:lnTo>
                  <a:lnTo>
                    <a:pt x="3078" y="5270"/>
                  </a:lnTo>
                  <a:lnTo>
                    <a:pt x="3086" y="5272"/>
                  </a:lnTo>
                  <a:lnTo>
                    <a:pt x="3092" y="5274"/>
                  </a:lnTo>
                  <a:lnTo>
                    <a:pt x="3096" y="5278"/>
                  </a:lnTo>
                  <a:lnTo>
                    <a:pt x="3098" y="5276"/>
                  </a:lnTo>
                  <a:lnTo>
                    <a:pt x="3102" y="5274"/>
                  </a:lnTo>
                  <a:lnTo>
                    <a:pt x="3106" y="5274"/>
                  </a:lnTo>
                  <a:lnTo>
                    <a:pt x="3108" y="5274"/>
                  </a:lnTo>
                  <a:lnTo>
                    <a:pt x="3110" y="5272"/>
                  </a:lnTo>
                  <a:lnTo>
                    <a:pt x="3112" y="5270"/>
                  </a:lnTo>
                  <a:lnTo>
                    <a:pt x="3120" y="5272"/>
                  </a:lnTo>
                  <a:lnTo>
                    <a:pt x="3124" y="5272"/>
                  </a:lnTo>
                  <a:lnTo>
                    <a:pt x="3128" y="5272"/>
                  </a:lnTo>
                  <a:lnTo>
                    <a:pt x="3134" y="5270"/>
                  </a:lnTo>
                  <a:lnTo>
                    <a:pt x="3138" y="5268"/>
                  </a:lnTo>
                  <a:lnTo>
                    <a:pt x="3142" y="5266"/>
                  </a:lnTo>
                  <a:lnTo>
                    <a:pt x="3150" y="5266"/>
                  </a:lnTo>
                  <a:lnTo>
                    <a:pt x="3158" y="5264"/>
                  </a:lnTo>
                  <a:lnTo>
                    <a:pt x="3166" y="5260"/>
                  </a:lnTo>
                  <a:lnTo>
                    <a:pt x="3168" y="5258"/>
                  </a:lnTo>
                  <a:lnTo>
                    <a:pt x="3170" y="5254"/>
                  </a:lnTo>
                  <a:lnTo>
                    <a:pt x="3170" y="5252"/>
                  </a:lnTo>
                  <a:lnTo>
                    <a:pt x="3174" y="5248"/>
                  </a:lnTo>
                  <a:lnTo>
                    <a:pt x="3176" y="5244"/>
                  </a:lnTo>
                  <a:lnTo>
                    <a:pt x="3176" y="5238"/>
                  </a:lnTo>
                  <a:close/>
                  <a:moveTo>
                    <a:pt x="3042" y="5268"/>
                  </a:moveTo>
                  <a:lnTo>
                    <a:pt x="3042" y="5268"/>
                  </a:lnTo>
                  <a:lnTo>
                    <a:pt x="3044" y="5266"/>
                  </a:lnTo>
                  <a:lnTo>
                    <a:pt x="3046" y="5264"/>
                  </a:lnTo>
                  <a:lnTo>
                    <a:pt x="3044" y="5262"/>
                  </a:lnTo>
                  <a:lnTo>
                    <a:pt x="3042" y="5260"/>
                  </a:lnTo>
                  <a:lnTo>
                    <a:pt x="3040" y="5262"/>
                  </a:lnTo>
                  <a:lnTo>
                    <a:pt x="3040" y="5266"/>
                  </a:lnTo>
                  <a:lnTo>
                    <a:pt x="3040" y="5268"/>
                  </a:lnTo>
                  <a:lnTo>
                    <a:pt x="3042" y="5268"/>
                  </a:lnTo>
                  <a:close/>
                  <a:moveTo>
                    <a:pt x="3038" y="5258"/>
                  </a:moveTo>
                  <a:lnTo>
                    <a:pt x="3038" y="5258"/>
                  </a:lnTo>
                  <a:lnTo>
                    <a:pt x="3040" y="5256"/>
                  </a:lnTo>
                  <a:lnTo>
                    <a:pt x="3040" y="5254"/>
                  </a:lnTo>
                  <a:lnTo>
                    <a:pt x="3038" y="5252"/>
                  </a:lnTo>
                  <a:lnTo>
                    <a:pt x="3034" y="5250"/>
                  </a:lnTo>
                  <a:lnTo>
                    <a:pt x="3032" y="5250"/>
                  </a:lnTo>
                  <a:lnTo>
                    <a:pt x="3032" y="5252"/>
                  </a:lnTo>
                  <a:lnTo>
                    <a:pt x="3032" y="5258"/>
                  </a:lnTo>
                  <a:lnTo>
                    <a:pt x="3030" y="5262"/>
                  </a:lnTo>
                  <a:lnTo>
                    <a:pt x="3032" y="5266"/>
                  </a:lnTo>
                  <a:lnTo>
                    <a:pt x="3032" y="5264"/>
                  </a:lnTo>
                  <a:lnTo>
                    <a:pt x="3034" y="5260"/>
                  </a:lnTo>
                  <a:lnTo>
                    <a:pt x="3038" y="5258"/>
                  </a:lnTo>
                  <a:close/>
                  <a:moveTo>
                    <a:pt x="2740" y="626"/>
                  </a:moveTo>
                  <a:lnTo>
                    <a:pt x="2740" y="626"/>
                  </a:lnTo>
                  <a:lnTo>
                    <a:pt x="2756" y="630"/>
                  </a:lnTo>
                  <a:lnTo>
                    <a:pt x="2768" y="628"/>
                  </a:lnTo>
                  <a:lnTo>
                    <a:pt x="2778" y="624"/>
                  </a:lnTo>
                  <a:lnTo>
                    <a:pt x="2784" y="618"/>
                  </a:lnTo>
                  <a:lnTo>
                    <a:pt x="2786" y="612"/>
                  </a:lnTo>
                  <a:lnTo>
                    <a:pt x="2786" y="608"/>
                  </a:lnTo>
                  <a:lnTo>
                    <a:pt x="2784" y="604"/>
                  </a:lnTo>
                  <a:lnTo>
                    <a:pt x="2782" y="602"/>
                  </a:lnTo>
                  <a:lnTo>
                    <a:pt x="2776" y="600"/>
                  </a:lnTo>
                  <a:lnTo>
                    <a:pt x="2764" y="598"/>
                  </a:lnTo>
                  <a:lnTo>
                    <a:pt x="2748" y="598"/>
                  </a:lnTo>
                  <a:lnTo>
                    <a:pt x="2736" y="598"/>
                  </a:lnTo>
                  <a:lnTo>
                    <a:pt x="2726" y="600"/>
                  </a:lnTo>
                  <a:lnTo>
                    <a:pt x="2720" y="604"/>
                  </a:lnTo>
                  <a:lnTo>
                    <a:pt x="2716" y="608"/>
                  </a:lnTo>
                  <a:lnTo>
                    <a:pt x="2720" y="614"/>
                  </a:lnTo>
                  <a:lnTo>
                    <a:pt x="2726" y="618"/>
                  </a:lnTo>
                  <a:lnTo>
                    <a:pt x="2740" y="626"/>
                  </a:lnTo>
                  <a:close/>
                  <a:moveTo>
                    <a:pt x="162" y="3354"/>
                  </a:moveTo>
                  <a:lnTo>
                    <a:pt x="162" y="3354"/>
                  </a:lnTo>
                  <a:lnTo>
                    <a:pt x="160" y="3358"/>
                  </a:lnTo>
                  <a:lnTo>
                    <a:pt x="162" y="3364"/>
                  </a:lnTo>
                  <a:lnTo>
                    <a:pt x="164" y="3366"/>
                  </a:lnTo>
                  <a:lnTo>
                    <a:pt x="166" y="3368"/>
                  </a:lnTo>
                  <a:lnTo>
                    <a:pt x="168" y="3366"/>
                  </a:lnTo>
                  <a:lnTo>
                    <a:pt x="168" y="3362"/>
                  </a:lnTo>
                  <a:lnTo>
                    <a:pt x="166" y="3356"/>
                  </a:lnTo>
                  <a:lnTo>
                    <a:pt x="164" y="3352"/>
                  </a:lnTo>
                  <a:lnTo>
                    <a:pt x="162" y="3352"/>
                  </a:lnTo>
                  <a:lnTo>
                    <a:pt x="162" y="3354"/>
                  </a:lnTo>
                  <a:close/>
                  <a:moveTo>
                    <a:pt x="3766" y="1952"/>
                  </a:moveTo>
                  <a:lnTo>
                    <a:pt x="3766" y="1952"/>
                  </a:lnTo>
                  <a:lnTo>
                    <a:pt x="3772" y="1954"/>
                  </a:lnTo>
                  <a:lnTo>
                    <a:pt x="3776" y="1954"/>
                  </a:lnTo>
                  <a:lnTo>
                    <a:pt x="3780" y="1950"/>
                  </a:lnTo>
                  <a:lnTo>
                    <a:pt x="3782" y="1944"/>
                  </a:lnTo>
                  <a:lnTo>
                    <a:pt x="3784" y="1940"/>
                  </a:lnTo>
                  <a:lnTo>
                    <a:pt x="3782" y="1934"/>
                  </a:lnTo>
                  <a:lnTo>
                    <a:pt x="3780" y="1930"/>
                  </a:lnTo>
                  <a:lnTo>
                    <a:pt x="3774" y="1928"/>
                  </a:lnTo>
                  <a:lnTo>
                    <a:pt x="3768" y="1928"/>
                  </a:lnTo>
                  <a:lnTo>
                    <a:pt x="3764" y="1930"/>
                  </a:lnTo>
                  <a:lnTo>
                    <a:pt x="3760" y="1932"/>
                  </a:lnTo>
                  <a:lnTo>
                    <a:pt x="3758" y="1936"/>
                  </a:lnTo>
                  <a:lnTo>
                    <a:pt x="3758" y="1938"/>
                  </a:lnTo>
                  <a:lnTo>
                    <a:pt x="3760" y="1944"/>
                  </a:lnTo>
                  <a:lnTo>
                    <a:pt x="3762" y="1948"/>
                  </a:lnTo>
                  <a:lnTo>
                    <a:pt x="3766" y="1952"/>
                  </a:lnTo>
                  <a:close/>
                  <a:moveTo>
                    <a:pt x="3314" y="2942"/>
                  </a:moveTo>
                  <a:lnTo>
                    <a:pt x="3314" y="2942"/>
                  </a:lnTo>
                  <a:lnTo>
                    <a:pt x="3316" y="2940"/>
                  </a:lnTo>
                  <a:lnTo>
                    <a:pt x="3318" y="2936"/>
                  </a:lnTo>
                  <a:lnTo>
                    <a:pt x="3316" y="2932"/>
                  </a:lnTo>
                  <a:lnTo>
                    <a:pt x="3312" y="2930"/>
                  </a:lnTo>
                  <a:lnTo>
                    <a:pt x="3310" y="2930"/>
                  </a:lnTo>
                  <a:lnTo>
                    <a:pt x="3310" y="2932"/>
                  </a:lnTo>
                  <a:lnTo>
                    <a:pt x="3310" y="2936"/>
                  </a:lnTo>
                  <a:lnTo>
                    <a:pt x="3312" y="2940"/>
                  </a:lnTo>
                  <a:lnTo>
                    <a:pt x="3314" y="2942"/>
                  </a:lnTo>
                  <a:close/>
                  <a:moveTo>
                    <a:pt x="3310" y="2998"/>
                  </a:moveTo>
                  <a:lnTo>
                    <a:pt x="3310" y="2998"/>
                  </a:lnTo>
                  <a:lnTo>
                    <a:pt x="3308" y="2998"/>
                  </a:lnTo>
                  <a:lnTo>
                    <a:pt x="3308" y="3002"/>
                  </a:lnTo>
                  <a:lnTo>
                    <a:pt x="3310" y="3004"/>
                  </a:lnTo>
                  <a:lnTo>
                    <a:pt x="3312" y="3006"/>
                  </a:lnTo>
                  <a:lnTo>
                    <a:pt x="3314" y="3006"/>
                  </a:lnTo>
                  <a:lnTo>
                    <a:pt x="3314" y="3002"/>
                  </a:lnTo>
                  <a:lnTo>
                    <a:pt x="3312" y="2998"/>
                  </a:lnTo>
                  <a:lnTo>
                    <a:pt x="3310" y="2998"/>
                  </a:lnTo>
                  <a:close/>
                  <a:moveTo>
                    <a:pt x="468" y="3506"/>
                  </a:moveTo>
                  <a:lnTo>
                    <a:pt x="468" y="3506"/>
                  </a:lnTo>
                  <a:lnTo>
                    <a:pt x="468" y="3508"/>
                  </a:lnTo>
                  <a:lnTo>
                    <a:pt x="466" y="3510"/>
                  </a:lnTo>
                  <a:lnTo>
                    <a:pt x="458" y="3514"/>
                  </a:lnTo>
                  <a:lnTo>
                    <a:pt x="452" y="3518"/>
                  </a:lnTo>
                  <a:lnTo>
                    <a:pt x="450" y="3520"/>
                  </a:lnTo>
                  <a:lnTo>
                    <a:pt x="450" y="3522"/>
                  </a:lnTo>
                  <a:lnTo>
                    <a:pt x="452" y="3524"/>
                  </a:lnTo>
                  <a:lnTo>
                    <a:pt x="456" y="3524"/>
                  </a:lnTo>
                  <a:lnTo>
                    <a:pt x="464" y="3520"/>
                  </a:lnTo>
                  <a:lnTo>
                    <a:pt x="476" y="3514"/>
                  </a:lnTo>
                  <a:lnTo>
                    <a:pt x="484" y="3504"/>
                  </a:lnTo>
                  <a:lnTo>
                    <a:pt x="486" y="3502"/>
                  </a:lnTo>
                  <a:lnTo>
                    <a:pt x="486" y="3500"/>
                  </a:lnTo>
                  <a:lnTo>
                    <a:pt x="480" y="3502"/>
                  </a:lnTo>
                  <a:lnTo>
                    <a:pt x="468" y="3506"/>
                  </a:lnTo>
                  <a:close/>
                  <a:moveTo>
                    <a:pt x="1966" y="4176"/>
                  </a:moveTo>
                  <a:lnTo>
                    <a:pt x="1966" y="4176"/>
                  </a:lnTo>
                  <a:lnTo>
                    <a:pt x="1964" y="4176"/>
                  </a:lnTo>
                  <a:lnTo>
                    <a:pt x="1960" y="4184"/>
                  </a:lnTo>
                  <a:lnTo>
                    <a:pt x="1958" y="4200"/>
                  </a:lnTo>
                  <a:lnTo>
                    <a:pt x="1956" y="4222"/>
                  </a:lnTo>
                  <a:lnTo>
                    <a:pt x="1954" y="4242"/>
                  </a:lnTo>
                  <a:lnTo>
                    <a:pt x="1952" y="4252"/>
                  </a:lnTo>
                  <a:lnTo>
                    <a:pt x="1950" y="4260"/>
                  </a:lnTo>
                  <a:lnTo>
                    <a:pt x="1952" y="4272"/>
                  </a:lnTo>
                  <a:lnTo>
                    <a:pt x="1954" y="4278"/>
                  </a:lnTo>
                  <a:lnTo>
                    <a:pt x="1956" y="4280"/>
                  </a:lnTo>
                  <a:lnTo>
                    <a:pt x="1958" y="4274"/>
                  </a:lnTo>
                  <a:lnTo>
                    <a:pt x="1962" y="4248"/>
                  </a:lnTo>
                  <a:lnTo>
                    <a:pt x="1962" y="4240"/>
                  </a:lnTo>
                  <a:lnTo>
                    <a:pt x="1962" y="4236"/>
                  </a:lnTo>
                  <a:lnTo>
                    <a:pt x="1962" y="4234"/>
                  </a:lnTo>
                  <a:lnTo>
                    <a:pt x="1964" y="4232"/>
                  </a:lnTo>
                  <a:lnTo>
                    <a:pt x="1966" y="4228"/>
                  </a:lnTo>
                  <a:lnTo>
                    <a:pt x="1966" y="4226"/>
                  </a:lnTo>
                  <a:lnTo>
                    <a:pt x="1964" y="4218"/>
                  </a:lnTo>
                  <a:lnTo>
                    <a:pt x="1964" y="4210"/>
                  </a:lnTo>
                  <a:lnTo>
                    <a:pt x="1964" y="4206"/>
                  </a:lnTo>
                  <a:lnTo>
                    <a:pt x="1964" y="4204"/>
                  </a:lnTo>
                  <a:lnTo>
                    <a:pt x="1968" y="4200"/>
                  </a:lnTo>
                  <a:lnTo>
                    <a:pt x="1970" y="4192"/>
                  </a:lnTo>
                  <a:lnTo>
                    <a:pt x="1970" y="4182"/>
                  </a:lnTo>
                  <a:lnTo>
                    <a:pt x="1966" y="4176"/>
                  </a:lnTo>
                  <a:close/>
                  <a:moveTo>
                    <a:pt x="1508" y="4454"/>
                  </a:moveTo>
                  <a:lnTo>
                    <a:pt x="1508" y="4454"/>
                  </a:lnTo>
                  <a:lnTo>
                    <a:pt x="1504" y="4444"/>
                  </a:lnTo>
                  <a:lnTo>
                    <a:pt x="1498" y="4430"/>
                  </a:lnTo>
                  <a:lnTo>
                    <a:pt x="1492" y="4416"/>
                  </a:lnTo>
                  <a:lnTo>
                    <a:pt x="1484" y="4404"/>
                  </a:lnTo>
                  <a:lnTo>
                    <a:pt x="1478" y="4396"/>
                  </a:lnTo>
                  <a:lnTo>
                    <a:pt x="1474" y="4388"/>
                  </a:lnTo>
                  <a:lnTo>
                    <a:pt x="1472" y="4380"/>
                  </a:lnTo>
                  <a:lnTo>
                    <a:pt x="1464" y="4372"/>
                  </a:lnTo>
                  <a:lnTo>
                    <a:pt x="1456" y="4364"/>
                  </a:lnTo>
                  <a:lnTo>
                    <a:pt x="1448" y="4360"/>
                  </a:lnTo>
                  <a:lnTo>
                    <a:pt x="1442" y="4360"/>
                  </a:lnTo>
                  <a:lnTo>
                    <a:pt x="1438" y="4362"/>
                  </a:lnTo>
                  <a:lnTo>
                    <a:pt x="1438" y="4364"/>
                  </a:lnTo>
                  <a:lnTo>
                    <a:pt x="1440" y="4368"/>
                  </a:lnTo>
                  <a:lnTo>
                    <a:pt x="1444" y="4372"/>
                  </a:lnTo>
                  <a:lnTo>
                    <a:pt x="1446" y="4382"/>
                  </a:lnTo>
                  <a:lnTo>
                    <a:pt x="1446" y="4392"/>
                  </a:lnTo>
                  <a:lnTo>
                    <a:pt x="1444" y="4398"/>
                  </a:lnTo>
                  <a:lnTo>
                    <a:pt x="1440" y="4404"/>
                  </a:lnTo>
                  <a:lnTo>
                    <a:pt x="1440" y="4410"/>
                  </a:lnTo>
                  <a:lnTo>
                    <a:pt x="1440" y="4420"/>
                  </a:lnTo>
                  <a:lnTo>
                    <a:pt x="1438" y="4430"/>
                  </a:lnTo>
                  <a:lnTo>
                    <a:pt x="1436" y="4438"/>
                  </a:lnTo>
                  <a:lnTo>
                    <a:pt x="1436" y="4436"/>
                  </a:lnTo>
                  <a:lnTo>
                    <a:pt x="1434" y="4432"/>
                  </a:lnTo>
                  <a:lnTo>
                    <a:pt x="1432" y="4432"/>
                  </a:lnTo>
                  <a:lnTo>
                    <a:pt x="1430" y="4440"/>
                  </a:lnTo>
                  <a:lnTo>
                    <a:pt x="1432" y="4456"/>
                  </a:lnTo>
                  <a:lnTo>
                    <a:pt x="1434" y="4476"/>
                  </a:lnTo>
                  <a:lnTo>
                    <a:pt x="1434" y="4500"/>
                  </a:lnTo>
                  <a:lnTo>
                    <a:pt x="1436" y="4512"/>
                  </a:lnTo>
                  <a:lnTo>
                    <a:pt x="1438" y="4524"/>
                  </a:lnTo>
                  <a:lnTo>
                    <a:pt x="1442" y="4534"/>
                  </a:lnTo>
                  <a:lnTo>
                    <a:pt x="1450" y="4544"/>
                  </a:lnTo>
                  <a:lnTo>
                    <a:pt x="1458" y="4548"/>
                  </a:lnTo>
                  <a:lnTo>
                    <a:pt x="1464" y="4550"/>
                  </a:lnTo>
                  <a:lnTo>
                    <a:pt x="1470" y="4550"/>
                  </a:lnTo>
                  <a:lnTo>
                    <a:pt x="1476" y="4548"/>
                  </a:lnTo>
                  <a:lnTo>
                    <a:pt x="1488" y="4540"/>
                  </a:lnTo>
                  <a:lnTo>
                    <a:pt x="1502" y="4532"/>
                  </a:lnTo>
                  <a:lnTo>
                    <a:pt x="1508" y="4526"/>
                  </a:lnTo>
                  <a:lnTo>
                    <a:pt x="1512" y="4520"/>
                  </a:lnTo>
                  <a:lnTo>
                    <a:pt x="1516" y="4510"/>
                  </a:lnTo>
                  <a:lnTo>
                    <a:pt x="1518" y="4502"/>
                  </a:lnTo>
                  <a:lnTo>
                    <a:pt x="1518" y="4484"/>
                  </a:lnTo>
                  <a:lnTo>
                    <a:pt x="1516" y="4476"/>
                  </a:lnTo>
                  <a:lnTo>
                    <a:pt x="1514" y="4472"/>
                  </a:lnTo>
                  <a:lnTo>
                    <a:pt x="1512" y="4466"/>
                  </a:lnTo>
                  <a:lnTo>
                    <a:pt x="1512" y="4462"/>
                  </a:lnTo>
                  <a:lnTo>
                    <a:pt x="1510" y="4458"/>
                  </a:lnTo>
                  <a:lnTo>
                    <a:pt x="1508" y="4454"/>
                  </a:lnTo>
                  <a:close/>
                  <a:moveTo>
                    <a:pt x="1946" y="4308"/>
                  </a:moveTo>
                  <a:lnTo>
                    <a:pt x="1946" y="4308"/>
                  </a:lnTo>
                  <a:lnTo>
                    <a:pt x="1942" y="4310"/>
                  </a:lnTo>
                  <a:lnTo>
                    <a:pt x="1940" y="4316"/>
                  </a:lnTo>
                  <a:lnTo>
                    <a:pt x="1940" y="4322"/>
                  </a:lnTo>
                  <a:lnTo>
                    <a:pt x="1942" y="4328"/>
                  </a:lnTo>
                  <a:lnTo>
                    <a:pt x="1944" y="4328"/>
                  </a:lnTo>
                  <a:lnTo>
                    <a:pt x="1946" y="4326"/>
                  </a:lnTo>
                  <a:lnTo>
                    <a:pt x="1948" y="4320"/>
                  </a:lnTo>
                  <a:lnTo>
                    <a:pt x="1950" y="4312"/>
                  </a:lnTo>
                  <a:lnTo>
                    <a:pt x="1948" y="4310"/>
                  </a:lnTo>
                  <a:lnTo>
                    <a:pt x="1946" y="4308"/>
                  </a:lnTo>
                  <a:close/>
                  <a:moveTo>
                    <a:pt x="1996" y="4488"/>
                  </a:moveTo>
                  <a:lnTo>
                    <a:pt x="1996" y="4488"/>
                  </a:lnTo>
                  <a:lnTo>
                    <a:pt x="1994" y="4492"/>
                  </a:lnTo>
                  <a:lnTo>
                    <a:pt x="1994" y="4496"/>
                  </a:lnTo>
                  <a:lnTo>
                    <a:pt x="1994" y="4504"/>
                  </a:lnTo>
                  <a:lnTo>
                    <a:pt x="1998" y="4508"/>
                  </a:lnTo>
                  <a:lnTo>
                    <a:pt x="2000" y="4510"/>
                  </a:lnTo>
                  <a:lnTo>
                    <a:pt x="2002" y="4508"/>
                  </a:lnTo>
                  <a:lnTo>
                    <a:pt x="2004" y="4506"/>
                  </a:lnTo>
                  <a:lnTo>
                    <a:pt x="2004" y="4502"/>
                  </a:lnTo>
                  <a:lnTo>
                    <a:pt x="2004" y="4494"/>
                  </a:lnTo>
                  <a:lnTo>
                    <a:pt x="2000" y="4488"/>
                  </a:lnTo>
                  <a:lnTo>
                    <a:pt x="1998" y="4488"/>
                  </a:lnTo>
                  <a:lnTo>
                    <a:pt x="1996" y="4488"/>
                  </a:lnTo>
                  <a:close/>
                  <a:moveTo>
                    <a:pt x="1980" y="4454"/>
                  </a:moveTo>
                  <a:lnTo>
                    <a:pt x="1980" y="4454"/>
                  </a:lnTo>
                  <a:lnTo>
                    <a:pt x="1982" y="4454"/>
                  </a:lnTo>
                  <a:lnTo>
                    <a:pt x="1984" y="4454"/>
                  </a:lnTo>
                  <a:lnTo>
                    <a:pt x="1982" y="4448"/>
                  </a:lnTo>
                  <a:lnTo>
                    <a:pt x="1980" y="4448"/>
                  </a:lnTo>
                  <a:lnTo>
                    <a:pt x="1978" y="4448"/>
                  </a:lnTo>
                  <a:lnTo>
                    <a:pt x="1978" y="4450"/>
                  </a:lnTo>
                  <a:lnTo>
                    <a:pt x="1980" y="4454"/>
                  </a:lnTo>
                  <a:close/>
                  <a:moveTo>
                    <a:pt x="1954" y="4386"/>
                  </a:moveTo>
                  <a:lnTo>
                    <a:pt x="1954" y="4386"/>
                  </a:lnTo>
                  <a:lnTo>
                    <a:pt x="1952" y="4390"/>
                  </a:lnTo>
                  <a:lnTo>
                    <a:pt x="1952" y="4394"/>
                  </a:lnTo>
                  <a:lnTo>
                    <a:pt x="1954" y="4396"/>
                  </a:lnTo>
                  <a:lnTo>
                    <a:pt x="1958" y="4396"/>
                  </a:lnTo>
                  <a:lnTo>
                    <a:pt x="1960" y="4394"/>
                  </a:lnTo>
                  <a:lnTo>
                    <a:pt x="1958" y="4390"/>
                  </a:lnTo>
                  <a:lnTo>
                    <a:pt x="1958" y="4386"/>
                  </a:lnTo>
                  <a:lnTo>
                    <a:pt x="1956" y="4386"/>
                  </a:lnTo>
                  <a:lnTo>
                    <a:pt x="1954" y="4386"/>
                  </a:lnTo>
                  <a:close/>
                  <a:moveTo>
                    <a:pt x="2078" y="4702"/>
                  </a:moveTo>
                  <a:lnTo>
                    <a:pt x="2078" y="4702"/>
                  </a:lnTo>
                  <a:lnTo>
                    <a:pt x="2078" y="4706"/>
                  </a:lnTo>
                  <a:lnTo>
                    <a:pt x="2080" y="4710"/>
                  </a:lnTo>
                  <a:lnTo>
                    <a:pt x="2084" y="4714"/>
                  </a:lnTo>
                  <a:lnTo>
                    <a:pt x="2090" y="4720"/>
                  </a:lnTo>
                  <a:lnTo>
                    <a:pt x="2102" y="4728"/>
                  </a:lnTo>
                  <a:lnTo>
                    <a:pt x="2106" y="4730"/>
                  </a:lnTo>
                  <a:lnTo>
                    <a:pt x="2106" y="4726"/>
                  </a:lnTo>
                  <a:lnTo>
                    <a:pt x="2102" y="4716"/>
                  </a:lnTo>
                  <a:lnTo>
                    <a:pt x="2094" y="4706"/>
                  </a:lnTo>
                  <a:lnTo>
                    <a:pt x="2084" y="4700"/>
                  </a:lnTo>
                  <a:lnTo>
                    <a:pt x="2080" y="4700"/>
                  </a:lnTo>
                  <a:lnTo>
                    <a:pt x="2078" y="4702"/>
                  </a:lnTo>
                  <a:close/>
                  <a:moveTo>
                    <a:pt x="2508" y="4960"/>
                  </a:moveTo>
                  <a:lnTo>
                    <a:pt x="2508" y="4960"/>
                  </a:lnTo>
                  <a:lnTo>
                    <a:pt x="2502" y="4956"/>
                  </a:lnTo>
                  <a:lnTo>
                    <a:pt x="2500" y="4950"/>
                  </a:lnTo>
                  <a:lnTo>
                    <a:pt x="2496" y="4932"/>
                  </a:lnTo>
                  <a:lnTo>
                    <a:pt x="2494" y="4924"/>
                  </a:lnTo>
                  <a:lnTo>
                    <a:pt x="2490" y="4918"/>
                  </a:lnTo>
                  <a:lnTo>
                    <a:pt x="2484" y="4914"/>
                  </a:lnTo>
                  <a:lnTo>
                    <a:pt x="2476" y="4912"/>
                  </a:lnTo>
                  <a:lnTo>
                    <a:pt x="2466" y="4916"/>
                  </a:lnTo>
                  <a:lnTo>
                    <a:pt x="2464" y="4920"/>
                  </a:lnTo>
                  <a:lnTo>
                    <a:pt x="2464" y="4926"/>
                  </a:lnTo>
                  <a:lnTo>
                    <a:pt x="2462" y="4928"/>
                  </a:lnTo>
                  <a:lnTo>
                    <a:pt x="2460" y="4932"/>
                  </a:lnTo>
                  <a:lnTo>
                    <a:pt x="2456" y="4936"/>
                  </a:lnTo>
                  <a:lnTo>
                    <a:pt x="2454" y="4938"/>
                  </a:lnTo>
                  <a:lnTo>
                    <a:pt x="2454" y="4940"/>
                  </a:lnTo>
                  <a:lnTo>
                    <a:pt x="2456" y="4942"/>
                  </a:lnTo>
                  <a:lnTo>
                    <a:pt x="2464" y="4944"/>
                  </a:lnTo>
                  <a:lnTo>
                    <a:pt x="2474" y="4942"/>
                  </a:lnTo>
                  <a:lnTo>
                    <a:pt x="2478" y="4944"/>
                  </a:lnTo>
                  <a:lnTo>
                    <a:pt x="2480" y="4948"/>
                  </a:lnTo>
                  <a:lnTo>
                    <a:pt x="2484" y="4958"/>
                  </a:lnTo>
                  <a:lnTo>
                    <a:pt x="2488" y="4972"/>
                  </a:lnTo>
                  <a:lnTo>
                    <a:pt x="2490" y="4976"/>
                  </a:lnTo>
                  <a:lnTo>
                    <a:pt x="2494" y="4978"/>
                  </a:lnTo>
                  <a:lnTo>
                    <a:pt x="2502" y="4984"/>
                  </a:lnTo>
                  <a:lnTo>
                    <a:pt x="2508" y="4988"/>
                  </a:lnTo>
                  <a:lnTo>
                    <a:pt x="2512" y="4990"/>
                  </a:lnTo>
                  <a:lnTo>
                    <a:pt x="2516" y="4990"/>
                  </a:lnTo>
                  <a:lnTo>
                    <a:pt x="2518" y="4990"/>
                  </a:lnTo>
                  <a:lnTo>
                    <a:pt x="2520" y="4988"/>
                  </a:lnTo>
                  <a:lnTo>
                    <a:pt x="2518" y="4984"/>
                  </a:lnTo>
                  <a:lnTo>
                    <a:pt x="2516" y="4978"/>
                  </a:lnTo>
                  <a:lnTo>
                    <a:pt x="2514" y="4976"/>
                  </a:lnTo>
                  <a:lnTo>
                    <a:pt x="2516" y="4974"/>
                  </a:lnTo>
                  <a:lnTo>
                    <a:pt x="2518" y="4970"/>
                  </a:lnTo>
                  <a:lnTo>
                    <a:pt x="2518" y="4966"/>
                  </a:lnTo>
                  <a:lnTo>
                    <a:pt x="2514" y="4964"/>
                  </a:lnTo>
                  <a:lnTo>
                    <a:pt x="2508" y="4960"/>
                  </a:lnTo>
                  <a:close/>
                  <a:moveTo>
                    <a:pt x="2428" y="4870"/>
                  </a:moveTo>
                  <a:lnTo>
                    <a:pt x="2428" y="4870"/>
                  </a:lnTo>
                  <a:lnTo>
                    <a:pt x="2432" y="4868"/>
                  </a:lnTo>
                  <a:lnTo>
                    <a:pt x="2434" y="4862"/>
                  </a:lnTo>
                  <a:lnTo>
                    <a:pt x="2434" y="4858"/>
                  </a:lnTo>
                  <a:lnTo>
                    <a:pt x="2432" y="4856"/>
                  </a:lnTo>
                  <a:lnTo>
                    <a:pt x="2430" y="4856"/>
                  </a:lnTo>
                  <a:lnTo>
                    <a:pt x="2426" y="4858"/>
                  </a:lnTo>
                  <a:lnTo>
                    <a:pt x="2424" y="4860"/>
                  </a:lnTo>
                  <a:lnTo>
                    <a:pt x="2420" y="4866"/>
                  </a:lnTo>
                  <a:lnTo>
                    <a:pt x="2420" y="4868"/>
                  </a:lnTo>
                  <a:lnTo>
                    <a:pt x="2420" y="4872"/>
                  </a:lnTo>
                  <a:lnTo>
                    <a:pt x="2424" y="4872"/>
                  </a:lnTo>
                  <a:lnTo>
                    <a:pt x="2428" y="4870"/>
                  </a:lnTo>
                  <a:close/>
                  <a:moveTo>
                    <a:pt x="2450" y="4852"/>
                  </a:moveTo>
                  <a:lnTo>
                    <a:pt x="2450" y="4852"/>
                  </a:lnTo>
                  <a:lnTo>
                    <a:pt x="2444" y="4848"/>
                  </a:lnTo>
                  <a:lnTo>
                    <a:pt x="2434" y="4840"/>
                  </a:lnTo>
                  <a:lnTo>
                    <a:pt x="2430" y="4836"/>
                  </a:lnTo>
                  <a:lnTo>
                    <a:pt x="2428" y="4838"/>
                  </a:lnTo>
                  <a:lnTo>
                    <a:pt x="2428" y="4846"/>
                  </a:lnTo>
                  <a:lnTo>
                    <a:pt x="2430" y="4848"/>
                  </a:lnTo>
                  <a:lnTo>
                    <a:pt x="2432" y="4850"/>
                  </a:lnTo>
                  <a:lnTo>
                    <a:pt x="2438" y="4854"/>
                  </a:lnTo>
                  <a:lnTo>
                    <a:pt x="2446" y="4854"/>
                  </a:lnTo>
                  <a:lnTo>
                    <a:pt x="2450" y="4852"/>
                  </a:lnTo>
                  <a:close/>
                  <a:moveTo>
                    <a:pt x="2378" y="4806"/>
                  </a:moveTo>
                  <a:lnTo>
                    <a:pt x="2378" y="4806"/>
                  </a:lnTo>
                  <a:lnTo>
                    <a:pt x="2376" y="4806"/>
                  </a:lnTo>
                  <a:lnTo>
                    <a:pt x="2376" y="4810"/>
                  </a:lnTo>
                  <a:lnTo>
                    <a:pt x="2376" y="4812"/>
                  </a:lnTo>
                  <a:lnTo>
                    <a:pt x="2378" y="4814"/>
                  </a:lnTo>
                  <a:lnTo>
                    <a:pt x="2382" y="4814"/>
                  </a:lnTo>
                  <a:lnTo>
                    <a:pt x="2382" y="4810"/>
                  </a:lnTo>
                  <a:lnTo>
                    <a:pt x="2380" y="4806"/>
                  </a:lnTo>
                  <a:lnTo>
                    <a:pt x="2378" y="4806"/>
                  </a:lnTo>
                  <a:close/>
                  <a:moveTo>
                    <a:pt x="2422" y="4774"/>
                  </a:moveTo>
                  <a:lnTo>
                    <a:pt x="2422" y="4774"/>
                  </a:lnTo>
                  <a:lnTo>
                    <a:pt x="2414" y="4778"/>
                  </a:lnTo>
                  <a:lnTo>
                    <a:pt x="2412" y="4782"/>
                  </a:lnTo>
                  <a:lnTo>
                    <a:pt x="2410" y="4784"/>
                  </a:lnTo>
                  <a:lnTo>
                    <a:pt x="2406" y="4788"/>
                  </a:lnTo>
                  <a:lnTo>
                    <a:pt x="2406" y="4790"/>
                  </a:lnTo>
                  <a:lnTo>
                    <a:pt x="2410" y="4792"/>
                  </a:lnTo>
                  <a:lnTo>
                    <a:pt x="2414" y="4790"/>
                  </a:lnTo>
                  <a:lnTo>
                    <a:pt x="2420" y="4796"/>
                  </a:lnTo>
                  <a:lnTo>
                    <a:pt x="2416" y="4796"/>
                  </a:lnTo>
                  <a:lnTo>
                    <a:pt x="2414" y="4796"/>
                  </a:lnTo>
                  <a:lnTo>
                    <a:pt x="2414" y="4798"/>
                  </a:lnTo>
                  <a:lnTo>
                    <a:pt x="2414" y="4800"/>
                  </a:lnTo>
                  <a:lnTo>
                    <a:pt x="2418" y="4804"/>
                  </a:lnTo>
                  <a:lnTo>
                    <a:pt x="2420" y="4804"/>
                  </a:lnTo>
                  <a:lnTo>
                    <a:pt x="2422" y="4802"/>
                  </a:lnTo>
                  <a:lnTo>
                    <a:pt x="2420" y="4798"/>
                  </a:lnTo>
                  <a:lnTo>
                    <a:pt x="2432" y="4808"/>
                  </a:lnTo>
                  <a:lnTo>
                    <a:pt x="2436" y="4808"/>
                  </a:lnTo>
                  <a:lnTo>
                    <a:pt x="2438" y="4804"/>
                  </a:lnTo>
                  <a:lnTo>
                    <a:pt x="2438" y="4798"/>
                  </a:lnTo>
                  <a:lnTo>
                    <a:pt x="2438" y="4790"/>
                  </a:lnTo>
                  <a:lnTo>
                    <a:pt x="2436" y="4782"/>
                  </a:lnTo>
                  <a:lnTo>
                    <a:pt x="2434" y="4776"/>
                  </a:lnTo>
                  <a:lnTo>
                    <a:pt x="2428" y="4774"/>
                  </a:lnTo>
                  <a:lnTo>
                    <a:pt x="2422" y="4774"/>
                  </a:lnTo>
                  <a:close/>
                  <a:moveTo>
                    <a:pt x="2384" y="4796"/>
                  </a:moveTo>
                  <a:lnTo>
                    <a:pt x="2384" y="4796"/>
                  </a:lnTo>
                  <a:lnTo>
                    <a:pt x="2384" y="4798"/>
                  </a:lnTo>
                  <a:lnTo>
                    <a:pt x="2384" y="4802"/>
                  </a:lnTo>
                  <a:lnTo>
                    <a:pt x="2386" y="4806"/>
                  </a:lnTo>
                  <a:lnTo>
                    <a:pt x="2390" y="4806"/>
                  </a:lnTo>
                  <a:lnTo>
                    <a:pt x="2392" y="4806"/>
                  </a:lnTo>
                  <a:lnTo>
                    <a:pt x="2390" y="4802"/>
                  </a:lnTo>
                  <a:lnTo>
                    <a:pt x="2388" y="4798"/>
                  </a:lnTo>
                  <a:lnTo>
                    <a:pt x="2384" y="4796"/>
                  </a:lnTo>
                  <a:close/>
                  <a:moveTo>
                    <a:pt x="2578" y="4662"/>
                  </a:moveTo>
                  <a:lnTo>
                    <a:pt x="2578" y="4662"/>
                  </a:lnTo>
                  <a:lnTo>
                    <a:pt x="2580" y="4662"/>
                  </a:lnTo>
                  <a:lnTo>
                    <a:pt x="2584" y="4660"/>
                  </a:lnTo>
                  <a:lnTo>
                    <a:pt x="2584" y="4650"/>
                  </a:lnTo>
                  <a:lnTo>
                    <a:pt x="2584" y="4640"/>
                  </a:lnTo>
                  <a:lnTo>
                    <a:pt x="2582" y="4634"/>
                  </a:lnTo>
                  <a:lnTo>
                    <a:pt x="2578" y="4634"/>
                  </a:lnTo>
                  <a:lnTo>
                    <a:pt x="2574" y="4640"/>
                  </a:lnTo>
                  <a:lnTo>
                    <a:pt x="2570" y="4646"/>
                  </a:lnTo>
                  <a:lnTo>
                    <a:pt x="2572" y="4650"/>
                  </a:lnTo>
                  <a:lnTo>
                    <a:pt x="2574" y="4652"/>
                  </a:lnTo>
                  <a:lnTo>
                    <a:pt x="2578" y="4656"/>
                  </a:lnTo>
                  <a:lnTo>
                    <a:pt x="2576" y="4658"/>
                  </a:lnTo>
                  <a:lnTo>
                    <a:pt x="2574" y="4660"/>
                  </a:lnTo>
                  <a:lnTo>
                    <a:pt x="2578" y="4662"/>
                  </a:lnTo>
                  <a:close/>
                  <a:moveTo>
                    <a:pt x="2136" y="4766"/>
                  </a:moveTo>
                  <a:lnTo>
                    <a:pt x="2136" y="4766"/>
                  </a:lnTo>
                  <a:lnTo>
                    <a:pt x="2134" y="4768"/>
                  </a:lnTo>
                  <a:lnTo>
                    <a:pt x="2134" y="4772"/>
                  </a:lnTo>
                  <a:lnTo>
                    <a:pt x="2138" y="4782"/>
                  </a:lnTo>
                  <a:lnTo>
                    <a:pt x="2154" y="4806"/>
                  </a:lnTo>
                  <a:lnTo>
                    <a:pt x="2158" y="4812"/>
                  </a:lnTo>
                  <a:lnTo>
                    <a:pt x="2162" y="4812"/>
                  </a:lnTo>
                  <a:lnTo>
                    <a:pt x="2164" y="4810"/>
                  </a:lnTo>
                  <a:lnTo>
                    <a:pt x="2166" y="4806"/>
                  </a:lnTo>
                  <a:lnTo>
                    <a:pt x="2166" y="4794"/>
                  </a:lnTo>
                  <a:lnTo>
                    <a:pt x="2164" y="4790"/>
                  </a:lnTo>
                  <a:lnTo>
                    <a:pt x="2160" y="4786"/>
                  </a:lnTo>
                  <a:lnTo>
                    <a:pt x="2154" y="4780"/>
                  </a:lnTo>
                  <a:lnTo>
                    <a:pt x="2150" y="4772"/>
                  </a:lnTo>
                  <a:lnTo>
                    <a:pt x="2144" y="4768"/>
                  </a:lnTo>
                  <a:lnTo>
                    <a:pt x="2140" y="4766"/>
                  </a:lnTo>
                  <a:lnTo>
                    <a:pt x="2136" y="4766"/>
                  </a:lnTo>
                  <a:close/>
                  <a:moveTo>
                    <a:pt x="2832" y="5258"/>
                  </a:moveTo>
                  <a:lnTo>
                    <a:pt x="2832" y="5258"/>
                  </a:lnTo>
                  <a:lnTo>
                    <a:pt x="2828" y="5254"/>
                  </a:lnTo>
                  <a:lnTo>
                    <a:pt x="2828" y="5248"/>
                  </a:lnTo>
                  <a:lnTo>
                    <a:pt x="2832" y="5234"/>
                  </a:lnTo>
                  <a:lnTo>
                    <a:pt x="2832" y="5226"/>
                  </a:lnTo>
                  <a:lnTo>
                    <a:pt x="2832" y="5220"/>
                  </a:lnTo>
                  <a:lnTo>
                    <a:pt x="2828" y="5214"/>
                  </a:lnTo>
                  <a:lnTo>
                    <a:pt x="2820" y="5212"/>
                  </a:lnTo>
                  <a:lnTo>
                    <a:pt x="2808" y="5212"/>
                  </a:lnTo>
                  <a:lnTo>
                    <a:pt x="2798" y="5214"/>
                  </a:lnTo>
                  <a:lnTo>
                    <a:pt x="2786" y="5216"/>
                  </a:lnTo>
                  <a:lnTo>
                    <a:pt x="2780" y="5216"/>
                  </a:lnTo>
                  <a:lnTo>
                    <a:pt x="2772" y="5212"/>
                  </a:lnTo>
                  <a:lnTo>
                    <a:pt x="2762" y="5208"/>
                  </a:lnTo>
                  <a:lnTo>
                    <a:pt x="2762" y="5206"/>
                  </a:lnTo>
                  <a:lnTo>
                    <a:pt x="2762" y="5204"/>
                  </a:lnTo>
                  <a:lnTo>
                    <a:pt x="2762" y="5196"/>
                  </a:lnTo>
                  <a:lnTo>
                    <a:pt x="2762" y="5190"/>
                  </a:lnTo>
                  <a:lnTo>
                    <a:pt x="2758" y="5184"/>
                  </a:lnTo>
                  <a:lnTo>
                    <a:pt x="2754" y="5178"/>
                  </a:lnTo>
                  <a:lnTo>
                    <a:pt x="2752" y="5174"/>
                  </a:lnTo>
                  <a:lnTo>
                    <a:pt x="2748" y="5174"/>
                  </a:lnTo>
                  <a:lnTo>
                    <a:pt x="2746" y="5176"/>
                  </a:lnTo>
                  <a:lnTo>
                    <a:pt x="2740" y="5178"/>
                  </a:lnTo>
                  <a:lnTo>
                    <a:pt x="2738" y="5178"/>
                  </a:lnTo>
                  <a:lnTo>
                    <a:pt x="2734" y="5174"/>
                  </a:lnTo>
                  <a:lnTo>
                    <a:pt x="2730" y="5168"/>
                  </a:lnTo>
                  <a:lnTo>
                    <a:pt x="2728" y="5170"/>
                  </a:lnTo>
                  <a:lnTo>
                    <a:pt x="2726" y="5170"/>
                  </a:lnTo>
                  <a:lnTo>
                    <a:pt x="2720" y="5166"/>
                  </a:lnTo>
                  <a:lnTo>
                    <a:pt x="2718" y="5164"/>
                  </a:lnTo>
                  <a:lnTo>
                    <a:pt x="2714" y="5162"/>
                  </a:lnTo>
                  <a:lnTo>
                    <a:pt x="2708" y="5164"/>
                  </a:lnTo>
                  <a:lnTo>
                    <a:pt x="2704" y="5166"/>
                  </a:lnTo>
                  <a:lnTo>
                    <a:pt x="2700" y="5166"/>
                  </a:lnTo>
                  <a:lnTo>
                    <a:pt x="2698" y="5162"/>
                  </a:lnTo>
                  <a:lnTo>
                    <a:pt x="2694" y="5154"/>
                  </a:lnTo>
                  <a:lnTo>
                    <a:pt x="2692" y="5150"/>
                  </a:lnTo>
                  <a:lnTo>
                    <a:pt x="2688" y="5148"/>
                  </a:lnTo>
                  <a:lnTo>
                    <a:pt x="2686" y="5150"/>
                  </a:lnTo>
                  <a:lnTo>
                    <a:pt x="2682" y="5152"/>
                  </a:lnTo>
                  <a:lnTo>
                    <a:pt x="2680" y="5156"/>
                  </a:lnTo>
                  <a:lnTo>
                    <a:pt x="2676" y="5166"/>
                  </a:lnTo>
                  <a:lnTo>
                    <a:pt x="2670" y="5178"/>
                  </a:lnTo>
                  <a:lnTo>
                    <a:pt x="2668" y="5180"/>
                  </a:lnTo>
                  <a:lnTo>
                    <a:pt x="2666" y="5180"/>
                  </a:lnTo>
                  <a:lnTo>
                    <a:pt x="2660" y="5176"/>
                  </a:lnTo>
                  <a:lnTo>
                    <a:pt x="2654" y="5174"/>
                  </a:lnTo>
                  <a:lnTo>
                    <a:pt x="2646" y="5172"/>
                  </a:lnTo>
                  <a:lnTo>
                    <a:pt x="2634" y="5174"/>
                  </a:lnTo>
                  <a:lnTo>
                    <a:pt x="2630" y="5174"/>
                  </a:lnTo>
                  <a:lnTo>
                    <a:pt x="2626" y="5176"/>
                  </a:lnTo>
                  <a:lnTo>
                    <a:pt x="2620" y="5174"/>
                  </a:lnTo>
                  <a:lnTo>
                    <a:pt x="2612" y="5172"/>
                  </a:lnTo>
                  <a:lnTo>
                    <a:pt x="2604" y="5172"/>
                  </a:lnTo>
                  <a:lnTo>
                    <a:pt x="2600" y="5170"/>
                  </a:lnTo>
                  <a:lnTo>
                    <a:pt x="2596" y="5168"/>
                  </a:lnTo>
                  <a:lnTo>
                    <a:pt x="2594" y="5162"/>
                  </a:lnTo>
                  <a:lnTo>
                    <a:pt x="2590" y="5154"/>
                  </a:lnTo>
                  <a:lnTo>
                    <a:pt x="2588" y="5148"/>
                  </a:lnTo>
                  <a:lnTo>
                    <a:pt x="2586" y="5144"/>
                  </a:lnTo>
                  <a:lnTo>
                    <a:pt x="2584" y="5144"/>
                  </a:lnTo>
                  <a:lnTo>
                    <a:pt x="2582" y="5144"/>
                  </a:lnTo>
                  <a:lnTo>
                    <a:pt x="2576" y="5146"/>
                  </a:lnTo>
                  <a:lnTo>
                    <a:pt x="2574" y="5146"/>
                  </a:lnTo>
                  <a:lnTo>
                    <a:pt x="2570" y="5142"/>
                  </a:lnTo>
                  <a:lnTo>
                    <a:pt x="2566" y="5140"/>
                  </a:lnTo>
                  <a:lnTo>
                    <a:pt x="2564" y="5140"/>
                  </a:lnTo>
                  <a:lnTo>
                    <a:pt x="2558" y="5140"/>
                  </a:lnTo>
                  <a:lnTo>
                    <a:pt x="2554" y="5142"/>
                  </a:lnTo>
                  <a:lnTo>
                    <a:pt x="2552" y="5140"/>
                  </a:lnTo>
                  <a:lnTo>
                    <a:pt x="2550" y="5138"/>
                  </a:lnTo>
                  <a:lnTo>
                    <a:pt x="2544" y="5132"/>
                  </a:lnTo>
                  <a:lnTo>
                    <a:pt x="2538" y="5128"/>
                  </a:lnTo>
                  <a:lnTo>
                    <a:pt x="2532" y="5128"/>
                  </a:lnTo>
                  <a:lnTo>
                    <a:pt x="2530" y="5130"/>
                  </a:lnTo>
                  <a:lnTo>
                    <a:pt x="2530" y="5132"/>
                  </a:lnTo>
                  <a:lnTo>
                    <a:pt x="2528" y="5136"/>
                  </a:lnTo>
                  <a:lnTo>
                    <a:pt x="2526" y="5136"/>
                  </a:lnTo>
                  <a:lnTo>
                    <a:pt x="2520" y="5136"/>
                  </a:lnTo>
                  <a:lnTo>
                    <a:pt x="2512" y="5132"/>
                  </a:lnTo>
                  <a:lnTo>
                    <a:pt x="2498" y="5130"/>
                  </a:lnTo>
                  <a:lnTo>
                    <a:pt x="2492" y="5130"/>
                  </a:lnTo>
                  <a:lnTo>
                    <a:pt x="2488" y="5132"/>
                  </a:lnTo>
                  <a:lnTo>
                    <a:pt x="2486" y="5136"/>
                  </a:lnTo>
                  <a:lnTo>
                    <a:pt x="2484" y="5140"/>
                  </a:lnTo>
                  <a:lnTo>
                    <a:pt x="2482" y="5150"/>
                  </a:lnTo>
                  <a:lnTo>
                    <a:pt x="2480" y="5152"/>
                  </a:lnTo>
                  <a:lnTo>
                    <a:pt x="2478" y="5154"/>
                  </a:lnTo>
                  <a:lnTo>
                    <a:pt x="2474" y="5156"/>
                  </a:lnTo>
                  <a:lnTo>
                    <a:pt x="2472" y="5160"/>
                  </a:lnTo>
                  <a:lnTo>
                    <a:pt x="2472" y="5164"/>
                  </a:lnTo>
                  <a:lnTo>
                    <a:pt x="2464" y="5164"/>
                  </a:lnTo>
                  <a:lnTo>
                    <a:pt x="2460" y="5166"/>
                  </a:lnTo>
                  <a:lnTo>
                    <a:pt x="2458" y="5168"/>
                  </a:lnTo>
                  <a:lnTo>
                    <a:pt x="2460" y="5172"/>
                  </a:lnTo>
                  <a:lnTo>
                    <a:pt x="2464" y="5174"/>
                  </a:lnTo>
                  <a:lnTo>
                    <a:pt x="2474" y="5174"/>
                  </a:lnTo>
                  <a:lnTo>
                    <a:pt x="2482" y="5174"/>
                  </a:lnTo>
                  <a:lnTo>
                    <a:pt x="2490" y="5174"/>
                  </a:lnTo>
                  <a:lnTo>
                    <a:pt x="2494" y="5174"/>
                  </a:lnTo>
                  <a:lnTo>
                    <a:pt x="2496" y="5178"/>
                  </a:lnTo>
                  <a:lnTo>
                    <a:pt x="2500" y="5180"/>
                  </a:lnTo>
                  <a:lnTo>
                    <a:pt x="2504" y="5180"/>
                  </a:lnTo>
                  <a:lnTo>
                    <a:pt x="2510" y="5180"/>
                  </a:lnTo>
                  <a:lnTo>
                    <a:pt x="2512" y="5180"/>
                  </a:lnTo>
                  <a:lnTo>
                    <a:pt x="2508" y="5188"/>
                  </a:lnTo>
                  <a:lnTo>
                    <a:pt x="2506" y="5194"/>
                  </a:lnTo>
                  <a:lnTo>
                    <a:pt x="2508" y="5198"/>
                  </a:lnTo>
                  <a:lnTo>
                    <a:pt x="2510" y="5200"/>
                  </a:lnTo>
                  <a:lnTo>
                    <a:pt x="2516" y="5200"/>
                  </a:lnTo>
                  <a:lnTo>
                    <a:pt x="2536" y="5204"/>
                  </a:lnTo>
                  <a:lnTo>
                    <a:pt x="2550" y="5210"/>
                  </a:lnTo>
                  <a:lnTo>
                    <a:pt x="2570" y="5218"/>
                  </a:lnTo>
                  <a:lnTo>
                    <a:pt x="2576" y="5220"/>
                  </a:lnTo>
                  <a:lnTo>
                    <a:pt x="2584" y="5220"/>
                  </a:lnTo>
                  <a:lnTo>
                    <a:pt x="2588" y="5220"/>
                  </a:lnTo>
                  <a:lnTo>
                    <a:pt x="2594" y="5218"/>
                  </a:lnTo>
                  <a:lnTo>
                    <a:pt x="2602" y="5214"/>
                  </a:lnTo>
                  <a:lnTo>
                    <a:pt x="2606" y="5214"/>
                  </a:lnTo>
                  <a:lnTo>
                    <a:pt x="2608" y="5214"/>
                  </a:lnTo>
                  <a:lnTo>
                    <a:pt x="2614" y="5218"/>
                  </a:lnTo>
                  <a:lnTo>
                    <a:pt x="2620" y="5216"/>
                  </a:lnTo>
                  <a:lnTo>
                    <a:pt x="2628" y="5216"/>
                  </a:lnTo>
                  <a:lnTo>
                    <a:pt x="2642" y="5218"/>
                  </a:lnTo>
                  <a:lnTo>
                    <a:pt x="2648" y="5220"/>
                  </a:lnTo>
                  <a:lnTo>
                    <a:pt x="2654" y="5224"/>
                  </a:lnTo>
                  <a:lnTo>
                    <a:pt x="2662" y="5230"/>
                  </a:lnTo>
                  <a:lnTo>
                    <a:pt x="2668" y="5234"/>
                  </a:lnTo>
                  <a:lnTo>
                    <a:pt x="2676" y="5238"/>
                  </a:lnTo>
                  <a:lnTo>
                    <a:pt x="2690" y="5242"/>
                  </a:lnTo>
                  <a:lnTo>
                    <a:pt x="2706" y="5246"/>
                  </a:lnTo>
                  <a:lnTo>
                    <a:pt x="2722" y="5248"/>
                  </a:lnTo>
                  <a:lnTo>
                    <a:pt x="2726" y="5246"/>
                  </a:lnTo>
                  <a:lnTo>
                    <a:pt x="2728" y="5244"/>
                  </a:lnTo>
                  <a:lnTo>
                    <a:pt x="2732" y="5244"/>
                  </a:lnTo>
                  <a:lnTo>
                    <a:pt x="2752" y="5248"/>
                  </a:lnTo>
                  <a:lnTo>
                    <a:pt x="2764" y="5250"/>
                  </a:lnTo>
                  <a:lnTo>
                    <a:pt x="2770" y="5248"/>
                  </a:lnTo>
                  <a:lnTo>
                    <a:pt x="2772" y="5246"/>
                  </a:lnTo>
                  <a:lnTo>
                    <a:pt x="2774" y="5244"/>
                  </a:lnTo>
                  <a:lnTo>
                    <a:pt x="2774" y="5242"/>
                  </a:lnTo>
                  <a:lnTo>
                    <a:pt x="2776" y="5242"/>
                  </a:lnTo>
                  <a:lnTo>
                    <a:pt x="2794" y="5250"/>
                  </a:lnTo>
                  <a:lnTo>
                    <a:pt x="2806" y="5256"/>
                  </a:lnTo>
                  <a:lnTo>
                    <a:pt x="2814" y="5258"/>
                  </a:lnTo>
                  <a:lnTo>
                    <a:pt x="2820" y="5260"/>
                  </a:lnTo>
                  <a:lnTo>
                    <a:pt x="2828" y="5264"/>
                  </a:lnTo>
                  <a:lnTo>
                    <a:pt x="2834" y="5268"/>
                  </a:lnTo>
                  <a:lnTo>
                    <a:pt x="2836" y="5268"/>
                  </a:lnTo>
                  <a:lnTo>
                    <a:pt x="2836" y="5266"/>
                  </a:lnTo>
                  <a:lnTo>
                    <a:pt x="2836" y="5262"/>
                  </a:lnTo>
                  <a:lnTo>
                    <a:pt x="2832" y="5258"/>
                  </a:lnTo>
                  <a:close/>
                  <a:moveTo>
                    <a:pt x="2398" y="4778"/>
                  </a:moveTo>
                  <a:lnTo>
                    <a:pt x="2398" y="4778"/>
                  </a:lnTo>
                  <a:lnTo>
                    <a:pt x="2400" y="4780"/>
                  </a:lnTo>
                  <a:lnTo>
                    <a:pt x="2402" y="4780"/>
                  </a:lnTo>
                  <a:lnTo>
                    <a:pt x="2406" y="4780"/>
                  </a:lnTo>
                  <a:lnTo>
                    <a:pt x="2410" y="4776"/>
                  </a:lnTo>
                  <a:lnTo>
                    <a:pt x="2410" y="4774"/>
                  </a:lnTo>
                  <a:lnTo>
                    <a:pt x="2408" y="4772"/>
                  </a:lnTo>
                  <a:lnTo>
                    <a:pt x="2402" y="4772"/>
                  </a:lnTo>
                  <a:lnTo>
                    <a:pt x="2398" y="4774"/>
                  </a:lnTo>
                  <a:lnTo>
                    <a:pt x="2398" y="4776"/>
                  </a:lnTo>
                  <a:lnTo>
                    <a:pt x="2398" y="4778"/>
                  </a:lnTo>
                  <a:close/>
                  <a:moveTo>
                    <a:pt x="2330" y="4760"/>
                  </a:moveTo>
                  <a:lnTo>
                    <a:pt x="2330" y="4760"/>
                  </a:lnTo>
                  <a:lnTo>
                    <a:pt x="2330" y="4762"/>
                  </a:lnTo>
                  <a:lnTo>
                    <a:pt x="2332" y="4764"/>
                  </a:lnTo>
                  <a:lnTo>
                    <a:pt x="2340" y="4770"/>
                  </a:lnTo>
                  <a:lnTo>
                    <a:pt x="2348" y="4774"/>
                  </a:lnTo>
                  <a:lnTo>
                    <a:pt x="2350" y="4774"/>
                  </a:lnTo>
                  <a:lnTo>
                    <a:pt x="2350" y="4770"/>
                  </a:lnTo>
                  <a:lnTo>
                    <a:pt x="2350" y="4768"/>
                  </a:lnTo>
                  <a:lnTo>
                    <a:pt x="2346" y="4764"/>
                  </a:lnTo>
                  <a:lnTo>
                    <a:pt x="2340" y="4760"/>
                  </a:lnTo>
                  <a:lnTo>
                    <a:pt x="2334" y="4758"/>
                  </a:lnTo>
                  <a:lnTo>
                    <a:pt x="2332" y="4758"/>
                  </a:lnTo>
                  <a:lnTo>
                    <a:pt x="2330" y="4760"/>
                  </a:lnTo>
                  <a:close/>
                  <a:moveTo>
                    <a:pt x="2230" y="4942"/>
                  </a:moveTo>
                  <a:lnTo>
                    <a:pt x="2230" y="4942"/>
                  </a:lnTo>
                  <a:lnTo>
                    <a:pt x="2230" y="4944"/>
                  </a:lnTo>
                  <a:lnTo>
                    <a:pt x="2230" y="4946"/>
                  </a:lnTo>
                  <a:lnTo>
                    <a:pt x="2234" y="4952"/>
                  </a:lnTo>
                  <a:lnTo>
                    <a:pt x="2238" y="4956"/>
                  </a:lnTo>
                  <a:lnTo>
                    <a:pt x="2242" y="4956"/>
                  </a:lnTo>
                  <a:lnTo>
                    <a:pt x="2244" y="4954"/>
                  </a:lnTo>
                  <a:lnTo>
                    <a:pt x="2244" y="4952"/>
                  </a:lnTo>
                  <a:lnTo>
                    <a:pt x="2244" y="4950"/>
                  </a:lnTo>
                  <a:lnTo>
                    <a:pt x="2240" y="4944"/>
                  </a:lnTo>
                  <a:lnTo>
                    <a:pt x="2236" y="4940"/>
                  </a:lnTo>
                  <a:lnTo>
                    <a:pt x="2232" y="4940"/>
                  </a:lnTo>
                  <a:lnTo>
                    <a:pt x="2230" y="4942"/>
                  </a:lnTo>
                  <a:close/>
                  <a:moveTo>
                    <a:pt x="2194" y="4886"/>
                  </a:moveTo>
                  <a:lnTo>
                    <a:pt x="2194" y="4886"/>
                  </a:lnTo>
                  <a:lnTo>
                    <a:pt x="2192" y="4890"/>
                  </a:lnTo>
                  <a:lnTo>
                    <a:pt x="2192" y="4896"/>
                  </a:lnTo>
                  <a:lnTo>
                    <a:pt x="2194" y="4904"/>
                  </a:lnTo>
                  <a:lnTo>
                    <a:pt x="2198" y="4910"/>
                  </a:lnTo>
                  <a:lnTo>
                    <a:pt x="2208" y="4920"/>
                  </a:lnTo>
                  <a:lnTo>
                    <a:pt x="2214" y="4924"/>
                  </a:lnTo>
                  <a:lnTo>
                    <a:pt x="2218" y="4924"/>
                  </a:lnTo>
                  <a:lnTo>
                    <a:pt x="2220" y="4920"/>
                  </a:lnTo>
                  <a:lnTo>
                    <a:pt x="2220" y="4914"/>
                  </a:lnTo>
                  <a:lnTo>
                    <a:pt x="2214" y="4900"/>
                  </a:lnTo>
                  <a:lnTo>
                    <a:pt x="2210" y="4894"/>
                  </a:lnTo>
                  <a:lnTo>
                    <a:pt x="2204" y="4888"/>
                  </a:lnTo>
                  <a:lnTo>
                    <a:pt x="2200" y="4886"/>
                  </a:lnTo>
                  <a:lnTo>
                    <a:pt x="2194" y="4886"/>
                  </a:lnTo>
                  <a:close/>
                  <a:moveTo>
                    <a:pt x="2182" y="4866"/>
                  </a:moveTo>
                  <a:lnTo>
                    <a:pt x="2182" y="4866"/>
                  </a:lnTo>
                  <a:lnTo>
                    <a:pt x="2184" y="4868"/>
                  </a:lnTo>
                  <a:lnTo>
                    <a:pt x="2186" y="4866"/>
                  </a:lnTo>
                  <a:lnTo>
                    <a:pt x="2188" y="4862"/>
                  </a:lnTo>
                  <a:lnTo>
                    <a:pt x="2188" y="4856"/>
                  </a:lnTo>
                  <a:lnTo>
                    <a:pt x="2186" y="4850"/>
                  </a:lnTo>
                  <a:lnTo>
                    <a:pt x="2184" y="4850"/>
                  </a:lnTo>
                  <a:lnTo>
                    <a:pt x="2182" y="4850"/>
                  </a:lnTo>
                  <a:lnTo>
                    <a:pt x="2180" y="4854"/>
                  </a:lnTo>
                  <a:lnTo>
                    <a:pt x="2180" y="4860"/>
                  </a:lnTo>
                  <a:lnTo>
                    <a:pt x="2180" y="4864"/>
                  </a:lnTo>
                  <a:lnTo>
                    <a:pt x="2182" y="4866"/>
                  </a:lnTo>
                  <a:close/>
                  <a:moveTo>
                    <a:pt x="2248" y="4964"/>
                  </a:moveTo>
                  <a:lnTo>
                    <a:pt x="2248" y="4964"/>
                  </a:lnTo>
                  <a:lnTo>
                    <a:pt x="2246" y="4968"/>
                  </a:lnTo>
                  <a:lnTo>
                    <a:pt x="2246" y="4974"/>
                  </a:lnTo>
                  <a:lnTo>
                    <a:pt x="2248" y="4976"/>
                  </a:lnTo>
                  <a:lnTo>
                    <a:pt x="2252" y="4978"/>
                  </a:lnTo>
                  <a:lnTo>
                    <a:pt x="2254" y="4978"/>
                  </a:lnTo>
                  <a:lnTo>
                    <a:pt x="2256" y="4980"/>
                  </a:lnTo>
                  <a:lnTo>
                    <a:pt x="2260" y="4990"/>
                  </a:lnTo>
                  <a:lnTo>
                    <a:pt x="2262" y="4996"/>
                  </a:lnTo>
                  <a:lnTo>
                    <a:pt x="2264" y="4996"/>
                  </a:lnTo>
                  <a:lnTo>
                    <a:pt x="2266" y="4994"/>
                  </a:lnTo>
                  <a:lnTo>
                    <a:pt x="2266" y="4990"/>
                  </a:lnTo>
                  <a:lnTo>
                    <a:pt x="2266" y="4984"/>
                  </a:lnTo>
                  <a:lnTo>
                    <a:pt x="2260" y="4974"/>
                  </a:lnTo>
                  <a:lnTo>
                    <a:pt x="2254" y="4964"/>
                  </a:lnTo>
                  <a:lnTo>
                    <a:pt x="2250" y="4964"/>
                  </a:lnTo>
                  <a:lnTo>
                    <a:pt x="2248" y="4964"/>
                  </a:lnTo>
                  <a:close/>
                  <a:moveTo>
                    <a:pt x="2354" y="4788"/>
                  </a:moveTo>
                  <a:lnTo>
                    <a:pt x="2354" y="4788"/>
                  </a:lnTo>
                  <a:lnTo>
                    <a:pt x="2352" y="4784"/>
                  </a:lnTo>
                  <a:lnTo>
                    <a:pt x="2350" y="4792"/>
                  </a:lnTo>
                  <a:lnTo>
                    <a:pt x="2348" y="4796"/>
                  </a:lnTo>
                  <a:lnTo>
                    <a:pt x="2348" y="4800"/>
                  </a:lnTo>
                  <a:lnTo>
                    <a:pt x="2352" y="4800"/>
                  </a:lnTo>
                  <a:lnTo>
                    <a:pt x="2358" y="4802"/>
                  </a:lnTo>
                  <a:lnTo>
                    <a:pt x="2364" y="4802"/>
                  </a:lnTo>
                  <a:lnTo>
                    <a:pt x="2370" y="4804"/>
                  </a:lnTo>
                  <a:lnTo>
                    <a:pt x="2372" y="4804"/>
                  </a:lnTo>
                  <a:lnTo>
                    <a:pt x="2372" y="4800"/>
                  </a:lnTo>
                  <a:lnTo>
                    <a:pt x="2372" y="4798"/>
                  </a:lnTo>
                  <a:lnTo>
                    <a:pt x="2370" y="4796"/>
                  </a:lnTo>
                  <a:lnTo>
                    <a:pt x="2364" y="4794"/>
                  </a:lnTo>
                  <a:lnTo>
                    <a:pt x="2358" y="4792"/>
                  </a:lnTo>
                  <a:lnTo>
                    <a:pt x="2354" y="4788"/>
                  </a:lnTo>
                  <a:close/>
                  <a:moveTo>
                    <a:pt x="2484" y="5128"/>
                  </a:moveTo>
                  <a:lnTo>
                    <a:pt x="2484" y="5128"/>
                  </a:lnTo>
                  <a:lnTo>
                    <a:pt x="2486" y="5124"/>
                  </a:lnTo>
                  <a:lnTo>
                    <a:pt x="2486" y="5120"/>
                  </a:lnTo>
                  <a:lnTo>
                    <a:pt x="2488" y="5108"/>
                  </a:lnTo>
                  <a:lnTo>
                    <a:pt x="2486" y="5092"/>
                  </a:lnTo>
                  <a:lnTo>
                    <a:pt x="2488" y="5076"/>
                  </a:lnTo>
                  <a:lnTo>
                    <a:pt x="2488" y="5062"/>
                  </a:lnTo>
                  <a:lnTo>
                    <a:pt x="2486" y="5056"/>
                  </a:lnTo>
                  <a:lnTo>
                    <a:pt x="2484" y="5050"/>
                  </a:lnTo>
                  <a:lnTo>
                    <a:pt x="2486" y="5038"/>
                  </a:lnTo>
                  <a:lnTo>
                    <a:pt x="2488" y="5028"/>
                  </a:lnTo>
                  <a:lnTo>
                    <a:pt x="2488" y="5020"/>
                  </a:lnTo>
                  <a:lnTo>
                    <a:pt x="2486" y="5014"/>
                  </a:lnTo>
                  <a:lnTo>
                    <a:pt x="2492" y="5004"/>
                  </a:lnTo>
                  <a:lnTo>
                    <a:pt x="2494" y="4998"/>
                  </a:lnTo>
                  <a:lnTo>
                    <a:pt x="2496" y="4994"/>
                  </a:lnTo>
                  <a:lnTo>
                    <a:pt x="2494" y="4990"/>
                  </a:lnTo>
                  <a:lnTo>
                    <a:pt x="2492" y="4988"/>
                  </a:lnTo>
                  <a:lnTo>
                    <a:pt x="2486" y="4982"/>
                  </a:lnTo>
                  <a:lnTo>
                    <a:pt x="2482" y="4978"/>
                  </a:lnTo>
                  <a:lnTo>
                    <a:pt x="2480" y="4972"/>
                  </a:lnTo>
                  <a:lnTo>
                    <a:pt x="2476" y="4962"/>
                  </a:lnTo>
                  <a:lnTo>
                    <a:pt x="2472" y="4956"/>
                  </a:lnTo>
                  <a:lnTo>
                    <a:pt x="2468" y="4954"/>
                  </a:lnTo>
                  <a:lnTo>
                    <a:pt x="2460" y="4956"/>
                  </a:lnTo>
                  <a:lnTo>
                    <a:pt x="2456" y="4958"/>
                  </a:lnTo>
                  <a:lnTo>
                    <a:pt x="2452" y="4956"/>
                  </a:lnTo>
                  <a:lnTo>
                    <a:pt x="2450" y="4956"/>
                  </a:lnTo>
                  <a:lnTo>
                    <a:pt x="2446" y="4958"/>
                  </a:lnTo>
                  <a:lnTo>
                    <a:pt x="2440" y="4962"/>
                  </a:lnTo>
                  <a:lnTo>
                    <a:pt x="2442" y="4956"/>
                  </a:lnTo>
                  <a:lnTo>
                    <a:pt x="2446" y="4946"/>
                  </a:lnTo>
                  <a:lnTo>
                    <a:pt x="2446" y="4942"/>
                  </a:lnTo>
                  <a:lnTo>
                    <a:pt x="2442" y="4940"/>
                  </a:lnTo>
                  <a:lnTo>
                    <a:pt x="2438" y="4938"/>
                  </a:lnTo>
                  <a:lnTo>
                    <a:pt x="2436" y="4932"/>
                  </a:lnTo>
                  <a:lnTo>
                    <a:pt x="2430" y="4914"/>
                  </a:lnTo>
                  <a:lnTo>
                    <a:pt x="2428" y="4904"/>
                  </a:lnTo>
                  <a:lnTo>
                    <a:pt x="2426" y="4898"/>
                  </a:lnTo>
                  <a:lnTo>
                    <a:pt x="2422" y="4892"/>
                  </a:lnTo>
                  <a:lnTo>
                    <a:pt x="2420" y="4890"/>
                  </a:lnTo>
                  <a:lnTo>
                    <a:pt x="2416" y="4890"/>
                  </a:lnTo>
                  <a:lnTo>
                    <a:pt x="2410" y="4890"/>
                  </a:lnTo>
                  <a:lnTo>
                    <a:pt x="2404" y="4890"/>
                  </a:lnTo>
                  <a:lnTo>
                    <a:pt x="2394" y="4884"/>
                  </a:lnTo>
                  <a:lnTo>
                    <a:pt x="2390" y="4880"/>
                  </a:lnTo>
                  <a:lnTo>
                    <a:pt x="2388" y="4876"/>
                  </a:lnTo>
                  <a:lnTo>
                    <a:pt x="2388" y="4872"/>
                  </a:lnTo>
                  <a:lnTo>
                    <a:pt x="2388" y="4868"/>
                  </a:lnTo>
                  <a:lnTo>
                    <a:pt x="2390" y="4862"/>
                  </a:lnTo>
                  <a:lnTo>
                    <a:pt x="2392" y="4858"/>
                  </a:lnTo>
                  <a:lnTo>
                    <a:pt x="2390" y="4852"/>
                  </a:lnTo>
                  <a:lnTo>
                    <a:pt x="2390" y="4848"/>
                  </a:lnTo>
                  <a:lnTo>
                    <a:pt x="2392" y="4846"/>
                  </a:lnTo>
                  <a:lnTo>
                    <a:pt x="2396" y="4844"/>
                  </a:lnTo>
                  <a:lnTo>
                    <a:pt x="2400" y="4842"/>
                  </a:lnTo>
                  <a:lnTo>
                    <a:pt x="2402" y="4836"/>
                  </a:lnTo>
                  <a:lnTo>
                    <a:pt x="2402" y="4832"/>
                  </a:lnTo>
                  <a:lnTo>
                    <a:pt x="2400" y="4826"/>
                  </a:lnTo>
                  <a:lnTo>
                    <a:pt x="2396" y="4822"/>
                  </a:lnTo>
                  <a:lnTo>
                    <a:pt x="2392" y="4818"/>
                  </a:lnTo>
                  <a:lnTo>
                    <a:pt x="2386" y="4816"/>
                  </a:lnTo>
                  <a:lnTo>
                    <a:pt x="2380" y="4818"/>
                  </a:lnTo>
                  <a:lnTo>
                    <a:pt x="2376" y="4820"/>
                  </a:lnTo>
                  <a:lnTo>
                    <a:pt x="2374" y="4820"/>
                  </a:lnTo>
                  <a:lnTo>
                    <a:pt x="2372" y="4814"/>
                  </a:lnTo>
                  <a:lnTo>
                    <a:pt x="2372" y="4812"/>
                  </a:lnTo>
                  <a:lnTo>
                    <a:pt x="2368" y="4808"/>
                  </a:lnTo>
                  <a:lnTo>
                    <a:pt x="2364" y="4806"/>
                  </a:lnTo>
                  <a:lnTo>
                    <a:pt x="2356" y="4804"/>
                  </a:lnTo>
                  <a:lnTo>
                    <a:pt x="2348" y="4802"/>
                  </a:lnTo>
                  <a:lnTo>
                    <a:pt x="2342" y="4796"/>
                  </a:lnTo>
                  <a:lnTo>
                    <a:pt x="2340" y="4790"/>
                  </a:lnTo>
                  <a:lnTo>
                    <a:pt x="2338" y="4784"/>
                  </a:lnTo>
                  <a:lnTo>
                    <a:pt x="2336" y="4776"/>
                  </a:lnTo>
                  <a:lnTo>
                    <a:pt x="2332" y="4768"/>
                  </a:lnTo>
                  <a:lnTo>
                    <a:pt x="2324" y="4762"/>
                  </a:lnTo>
                  <a:lnTo>
                    <a:pt x="2314" y="4758"/>
                  </a:lnTo>
                  <a:lnTo>
                    <a:pt x="2308" y="4756"/>
                  </a:lnTo>
                  <a:lnTo>
                    <a:pt x="2304" y="4754"/>
                  </a:lnTo>
                  <a:lnTo>
                    <a:pt x="2302" y="4748"/>
                  </a:lnTo>
                  <a:lnTo>
                    <a:pt x="2300" y="4740"/>
                  </a:lnTo>
                  <a:lnTo>
                    <a:pt x="2298" y="4738"/>
                  </a:lnTo>
                  <a:lnTo>
                    <a:pt x="2296" y="4734"/>
                  </a:lnTo>
                  <a:lnTo>
                    <a:pt x="2288" y="4728"/>
                  </a:lnTo>
                  <a:lnTo>
                    <a:pt x="2284" y="4728"/>
                  </a:lnTo>
                  <a:lnTo>
                    <a:pt x="2282" y="4730"/>
                  </a:lnTo>
                  <a:lnTo>
                    <a:pt x="2282" y="4732"/>
                  </a:lnTo>
                  <a:lnTo>
                    <a:pt x="2282" y="4740"/>
                  </a:lnTo>
                  <a:lnTo>
                    <a:pt x="2282" y="4742"/>
                  </a:lnTo>
                  <a:lnTo>
                    <a:pt x="2280" y="4740"/>
                  </a:lnTo>
                  <a:lnTo>
                    <a:pt x="2274" y="4736"/>
                  </a:lnTo>
                  <a:lnTo>
                    <a:pt x="2270" y="4732"/>
                  </a:lnTo>
                  <a:lnTo>
                    <a:pt x="2266" y="4728"/>
                  </a:lnTo>
                  <a:lnTo>
                    <a:pt x="2262" y="4718"/>
                  </a:lnTo>
                  <a:lnTo>
                    <a:pt x="2258" y="4710"/>
                  </a:lnTo>
                  <a:lnTo>
                    <a:pt x="2254" y="4708"/>
                  </a:lnTo>
                  <a:lnTo>
                    <a:pt x="2252" y="4708"/>
                  </a:lnTo>
                  <a:lnTo>
                    <a:pt x="2248" y="4702"/>
                  </a:lnTo>
                  <a:lnTo>
                    <a:pt x="2242" y="4692"/>
                  </a:lnTo>
                  <a:lnTo>
                    <a:pt x="2234" y="4680"/>
                  </a:lnTo>
                  <a:lnTo>
                    <a:pt x="2222" y="4670"/>
                  </a:lnTo>
                  <a:lnTo>
                    <a:pt x="2214" y="4666"/>
                  </a:lnTo>
                  <a:lnTo>
                    <a:pt x="2208" y="4664"/>
                  </a:lnTo>
                  <a:lnTo>
                    <a:pt x="2204" y="4662"/>
                  </a:lnTo>
                  <a:lnTo>
                    <a:pt x="2200" y="4658"/>
                  </a:lnTo>
                  <a:lnTo>
                    <a:pt x="2196" y="4652"/>
                  </a:lnTo>
                  <a:lnTo>
                    <a:pt x="2192" y="4646"/>
                  </a:lnTo>
                  <a:lnTo>
                    <a:pt x="2190" y="4644"/>
                  </a:lnTo>
                  <a:lnTo>
                    <a:pt x="2186" y="4642"/>
                  </a:lnTo>
                  <a:lnTo>
                    <a:pt x="2182" y="4640"/>
                  </a:lnTo>
                  <a:lnTo>
                    <a:pt x="2180" y="4638"/>
                  </a:lnTo>
                  <a:lnTo>
                    <a:pt x="2180" y="4632"/>
                  </a:lnTo>
                  <a:lnTo>
                    <a:pt x="2178" y="4626"/>
                  </a:lnTo>
                  <a:lnTo>
                    <a:pt x="2176" y="4624"/>
                  </a:lnTo>
                  <a:lnTo>
                    <a:pt x="2174" y="4622"/>
                  </a:lnTo>
                  <a:lnTo>
                    <a:pt x="2170" y="4620"/>
                  </a:lnTo>
                  <a:lnTo>
                    <a:pt x="2168" y="4618"/>
                  </a:lnTo>
                  <a:lnTo>
                    <a:pt x="2166" y="4612"/>
                  </a:lnTo>
                  <a:lnTo>
                    <a:pt x="2166" y="4604"/>
                  </a:lnTo>
                  <a:lnTo>
                    <a:pt x="2162" y="4598"/>
                  </a:lnTo>
                  <a:lnTo>
                    <a:pt x="2158" y="4592"/>
                  </a:lnTo>
                  <a:lnTo>
                    <a:pt x="2150" y="4582"/>
                  </a:lnTo>
                  <a:lnTo>
                    <a:pt x="2146" y="4582"/>
                  </a:lnTo>
                  <a:lnTo>
                    <a:pt x="2146" y="4584"/>
                  </a:lnTo>
                  <a:lnTo>
                    <a:pt x="2142" y="4586"/>
                  </a:lnTo>
                  <a:lnTo>
                    <a:pt x="2138" y="4586"/>
                  </a:lnTo>
                  <a:lnTo>
                    <a:pt x="2134" y="4584"/>
                  </a:lnTo>
                  <a:lnTo>
                    <a:pt x="2130" y="4582"/>
                  </a:lnTo>
                  <a:lnTo>
                    <a:pt x="2128" y="4580"/>
                  </a:lnTo>
                  <a:lnTo>
                    <a:pt x="2122" y="4582"/>
                  </a:lnTo>
                  <a:lnTo>
                    <a:pt x="2114" y="4584"/>
                  </a:lnTo>
                  <a:lnTo>
                    <a:pt x="2108" y="4584"/>
                  </a:lnTo>
                  <a:lnTo>
                    <a:pt x="2098" y="4584"/>
                  </a:lnTo>
                  <a:lnTo>
                    <a:pt x="2088" y="4580"/>
                  </a:lnTo>
                  <a:lnTo>
                    <a:pt x="2086" y="4578"/>
                  </a:lnTo>
                  <a:lnTo>
                    <a:pt x="2084" y="4576"/>
                  </a:lnTo>
                  <a:lnTo>
                    <a:pt x="2082" y="4572"/>
                  </a:lnTo>
                  <a:lnTo>
                    <a:pt x="2078" y="4568"/>
                  </a:lnTo>
                  <a:lnTo>
                    <a:pt x="2070" y="4566"/>
                  </a:lnTo>
                  <a:lnTo>
                    <a:pt x="2062" y="4564"/>
                  </a:lnTo>
                  <a:lnTo>
                    <a:pt x="2058" y="4566"/>
                  </a:lnTo>
                  <a:lnTo>
                    <a:pt x="2056" y="4570"/>
                  </a:lnTo>
                  <a:lnTo>
                    <a:pt x="2056" y="4576"/>
                  </a:lnTo>
                  <a:lnTo>
                    <a:pt x="2058" y="4584"/>
                  </a:lnTo>
                  <a:lnTo>
                    <a:pt x="2060" y="4594"/>
                  </a:lnTo>
                  <a:lnTo>
                    <a:pt x="2070" y="4612"/>
                  </a:lnTo>
                  <a:lnTo>
                    <a:pt x="2080" y="4626"/>
                  </a:lnTo>
                  <a:lnTo>
                    <a:pt x="2086" y="4634"/>
                  </a:lnTo>
                  <a:lnTo>
                    <a:pt x="2094" y="4640"/>
                  </a:lnTo>
                  <a:lnTo>
                    <a:pt x="2102" y="4650"/>
                  </a:lnTo>
                  <a:lnTo>
                    <a:pt x="2104" y="4654"/>
                  </a:lnTo>
                  <a:lnTo>
                    <a:pt x="2108" y="4658"/>
                  </a:lnTo>
                  <a:lnTo>
                    <a:pt x="2114" y="4658"/>
                  </a:lnTo>
                  <a:lnTo>
                    <a:pt x="2116" y="4658"/>
                  </a:lnTo>
                  <a:lnTo>
                    <a:pt x="2120" y="4660"/>
                  </a:lnTo>
                  <a:lnTo>
                    <a:pt x="2124" y="4664"/>
                  </a:lnTo>
                  <a:lnTo>
                    <a:pt x="2130" y="4672"/>
                  </a:lnTo>
                  <a:lnTo>
                    <a:pt x="2138" y="4686"/>
                  </a:lnTo>
                  <a:lnTo>
                    <a:pt x="2138" y="4690"/>
                  </a:lnTo>
                  <a:lnTo>
                    <a:pt x="2138" y="4692"/>
                  </a:lnTo>
                  <a:lnTo>
                    <a:pt x="2146" y="4698"/>
                  </a:lnTo>
                  <a:lnTo>
                    <a:pt x="2152" y="4702"/>
                  </a:lnTo>
                  <a:lnTo>
                    <a:pt x="2154" y="4706"/>
                  </a:lnTo>
                  <a:lnTo>
                    <a:pt x="2154" y="4716"/>
                  </a:lnTo>
                  <a:lnTo>
                    <a:pt x="2156" y="4720"/>
                  </a:lnTo>
                  <a:lnTo>
                    <a:pt x="2158" y="4724"/>
                  </a:lnTo>
                  <a:lnTo>
                    <a:pt x="2162" y="4730"/>
                  </a:lnTo>
                  <a:lnTo>
                    <a:pt x="2172" y="4736"/>
                  </a:lnTo>
                  <a:lnTo>
                    <a:pt x="2182" y="4742"/>
                  </a:lnTo>
                  <a:lnTo>
                    <a:pt x="2192" y="4748"/>
                  </a:lnTo>
                  <a:lnTo>
                    <a:pt x="2198" y="4756"/>
                  </a:lnTo>
                  <a:lnTo>
                    <a:pt x="2200" y="4760"/>
                  </a:lnTo>
                  <a:lnTo>
                    <a:pt x="2200" y="4762"/>
                  </a:lnTo>
                  <a:lnTo>
                    <a:pt x="2198" y="4766"/>
                  </a:lnTo>
                  <a:lnTo>
                    <a:pt x="2198" y="4772"/>
                  </a:lnTo>
                  <a:lnTo>
                    <a:pt x="2206" y="4794"/>
                  </a:lnTo>
                  <a:lnTo>
                    <a:pt x="2214" y="4820"/>
                  </a:lnTo>
                  <a:lnTo>
                    <a:pt x="2218" y="4828"/>
                  </a:lnTo>
                  <a:lnTo>
                    <a:pt x="2226" y="4834"/>
                  </a:lnTo>
                  <a:lnTo>
                    <a:pt x="2234" y="4838"/>
                  </a:lnTo>
                  <a:lnTo>
                    <a:pt x="2236" y="4844"/>
                  </a:lnTo>
                  <a:lnTo>
                    <a:pt x="2240" y="4854"/>
                  </a:lnTo>
                  <a:lnTo>
                    <a:pt x="2254" y="4870"/>
                  </a:lnTo>
                  <a:lnTo>
                    <a:pt x="2260" y="4876"/>
                  </a:lnTo>
                  <a:lnTo>
                    <a:pt x="2262" y="4882"/>
                  </a:lnTo>
                  <a:lnTo>
                    <a:pt x="2264" y="4886"/>
                  </a:lnTo>
                  <a:lnTo>
                    <a:pt x="2264" y="4890"/>
                  </a:lnTo>
                  <a:lnTo>
                    <a:pt x="2262" y="4898"/>
                  </a:lnTo>
                  <a:lnTo>
                    <a:pt x="2264" y="4900"/>
                  </a:lnTo>
                  <a:lnTo>
                    <a:pt x="2266" y="4904"/>
                  </a:lnTo>
                  <a:lnTo>
                    <a:pt x="2274" y="4912"/>
                  </a:lnTo>
                  <a:lnTo>
                    <a:pt x="2278" y="4922"/>
                  </a:lnTo>
                  <a:lnTo>
                    <a:pt x="2282" y="4934"/>
                  </a:lnTo>
                  <a:lnTo>
                    <a:pt x="2284" y="4946"/>
                  </a:lnTo>
                  <a:lnTo>
                    <a:pt x="2290" y="4960"/>
                  </a:lnTo>
                  <a:lnTo>
                    <a:pt x="2300" y="4976"/>
                  </a:lnTo>
                  <a:lnTo>
                    <a:pt x="2312" y="4992"/>
                  </a:lnTo>
                  <a:lnTo>
                    <a:pt x="2326" y="5008"/>
                  </a:lnTo>
                  <a:lnTo>
                    <a:pt x="2336" y="5018"/>
                  </a:lnTo>
                  <a:lnTo>
                    <a:pt x="2342" y="5028"/>
                  </a:lnTo>
                  <a:lnTo>
                    <a:pt x="2350" y="5038"/>
                  </a:lnTo>
                  <a:lnTo>
                    <a:pt x="2364" y="5054"/>
                  </a:lnTo>
                  <a:lnTo>
                    <a:pt x="2380" y="5072"/>
                  </a:lnTo>
                  <a:lnTo>
                    <a:pt x="2394" y="5084"/>
                  </a:lnTo>
                  <a:lnTo>
                    <a:pt x="2404" y="5094"/>
                  </a:lnTo>
                  <a:lnTo>
                    <a:pt x="2416" y="5108"/>
                  </a:lnTo>
                  <a:lnTo>
                    <a:pt x="2426" y="5122"/>
                  </a:lnTo>
                  <a:lnTo>
                    <a:pt x="2434" y="5132"/>
                  </a:lnTo>
                  <a:lnTo>
                    <a:pt x="2436" y="5134"/>
                  </a:lnTo>
                  <a:lnTo>
                    <a:pt x="2438" y="5134"/>
                  </a:lnTo>
                  <a:lnTo>
                    <a:pt x="2434" y="5120"/>
                  </a:lnTo>
                  <a:lnTo>
                    <a:pt x="2434" y="5112"/>
                  </a:lnTo>
                  <a:lnTo>
                    <a:pt x="2434" y="5110"/>
                  </a:lnTo>
                  <a:lnTo>
                    <a:pt x="2438" y="5112"/>
                  </a:lnTo>
                  <a:lnTo>
                    <a:pt x="2444" y="5114"/>
                  </a:lnTo>
                  <a:lnTo>
                    <a:pt x="2450" y="5118"/>
                  </a:lnTo>
                  <a:lnTo>
                    <a:pt x="2454" y="5120"/>
                  </a:lnTo>
                  <a:lnTo>
                    <a:pt x="2458" y="5118"/>
                  </a:lnTo>
                  <a:lnTo>
                    <a:pt x="2460" y="5114"/>
                  </a:lnTo>
                  <a:lnTo>
                    <a:pt x="2462" y="5108"/>
                  </a:lnTo>
                  <a:lnTo>
                    <a:pt x="2464" y="5108"/>
                  </a:lnTo>
                  <a:lnTo>
                    <a:pt x="2470" y="5116"/>
                  </a:lnTo>
                  <a:lnTo>
                    <a:pt x="2476" y="5126"/>
                  </a:lnTo>
                  <a:lnTo>
                    <a:pt x="2480" y="5128"/>
                  </a:lnTo>
                  <a:lnTo>
                    <a:pt x="2484" y="5128"/>
                  </a:lnTo>
                  <a:close/>
                  <a:moveTo>
                    <a:pt x="2344" y="4774"/>
                  </a:moveTo>
                  <a:lnTo>
                    <a:pt x="2344" y="4774"/>
                  </a:lnTo>
                  <a:lnTo>
                    <a:pt x="2340" y="4772"/>
                  </a:lnTo>
                  <a:lnTo>
                    <a:pt x="2338" y="4772"/>
                  </a:lnTo>
                  <a:lnTo>
                    <a:pt x="2338" y="4774"/>
                  </a:lnTo>
                  <a:lnTo>
                    <a:pt x="2338" y="4776"/>
                  </a:lnTo>
                  <a:lnTo>
                    <a:pt x="2340" y="4784"/>
                  </a:lnTo>
                  <a:lnTo>
                    <a:pt x="2344" y="4792"/>
                  </a:lnTo>
                  <a:lnTo>
                    <a:pt x="2346" y="4792"/>
                  </a:lnTo>
                  <a:lnTo>
                    <a:pt x="2348" y="4788"/>
                  </a:lnTo>
                  <a:lnTo>
                    <a:pt x="2348" y="4780"/>
                  </a:lnTo>
                  <a:lnTo>
                    <a:pt x="2346" y="4776"/>
                  </a:lnTo>
                  <a:lnTo>
                    <a:pt x="2344" y="4774"/>
                  </a:lnTo>
                  <a:close/>
                  <a:moveTo>
                    <a:pt x="2374" y="4792"/>
                  </a:moveTo>
                  <a:lnTo>
                    <a:pt x="2374" y="4792"/>
                  </a:lnTo>
                  <a:lnTo>
                    <a:pt x="2372" y="4786"/>
                  </a:lnTo>
                  <a:lnTo>
                    <a:pt x="2366" y="4784"/>
                  </a:lnTo>
                  <a:lnTo>
                    <a:pt x="2360" y="4782"/>
                  </a:lnTo>
                  <a:lnTo>
                    <a:pt x="2358" y="4782"/>
                  </a:lnTo>
                  <a:lnTo>
                    <a:pt x="2358" y="4784"/>
                  </a:lnTo>
                  <a:lnTo>
                    <a:pt x="2358" y="4788"/>
                  </a:lnTo>
                  <a:lnTo>
                    <a:pt x="2364" y="4790"/>
                  </a:lnTo>
                  <a:lnTo>
                    <a:pt x="2372" y="4794"/>
                  </a:lnTo>
                  <a:lnTo>
                    <a:pt x="2374" y="4794"/>
                  </a:lnTo>
                  <a:lnTo>
                    <a:pt x="2374" y="4792"/>
                  </a:lnTo>
                  <a:close/>
                  <a:moveTo>
                    <a:pt x="2316" y="4736"/>
                  </a:moveTo>
                  <a:lnTo>
                    <a:pt x="2316" y="4736"/>
                  </a:lnTo>
                  <a:lnTo>
                    <a:pt x="2312" y="4736"/>
                  </a:lnTo>
                  <a:lnTo>
                    <a:pt x="2310" y="4736"/>
                  </a:lnTo>
                  <a:lnTo>
                    <a:pt x="2306" y="4740"/>
                  </a:lnTo>
                  <a:lnTo>
                    <a:pt x="2306" y="4746"/>
                  </a:lnTo>
                  <a:lnTo>
                    <a:pt x="2308" y="4750"/>
                  </a:lnTo>
                  <a:lnTo>
                    <a:pt x="2310" y="4752"/>
                  </a:lnTo>
                  <a:lnTo>
                    <a:pt x="2312" y="4752"/>
                  </a:lnTo>
                  <a:lnTo>
                    <a:pt x="2314" y="4752"/>
                  </a:lnTo>
                  <a:lnTo>
                    <a:pt x="2318" y="4746"/>
                  </a:lnTo>
                  <a:lnTo>
                    <a:pt x="2318" y="4740"/>
                  </a:lnTo>
                  <a:lnTo>
                    <a:pt x="2318" y="4736"/>
                  </a:lnTo>
                  <a:lnTo>
                    <a:pt x="2316" y="4736"/>
                  </a:lnTo>
                  <a:close/>
                  <a:moveTo>
                    <a:pt x="36" y="5458"/>
                  </a:moveTo>
                  <a:lnTo>
                    <a:pt x="36" y="5458"/>
                  </a:lnTo>
                  <a:lnTo>
                    <a:pt x="32" y="5458"/>
                  </a:lnTo>
                  <a:lnTo>
                    <a:pt x="30" y="5460"/>
                  </a:lnTo>
                  <a:lnTo>
                    <a:pt x="32" y="5464"/>
                  </a:lnTo>
                  <a:lnTo>
                    <a:pt x="36" y="5470"/>
                  </a:lnTo>
                  <a:lnTo>
                    <a:pt x="38" y="5472"/>
                  </a:lnTo>
                  <a:lnTo>
                    <a:pt x="40" y="5472"/>
                  </a:lnTo>
                  <a:lnTo>
                    <a:pt x="40" y="5468"/>
                  </a:lnTo>
                  <a:lnTo>
                    <a:pt x="40" y="5462"/>
                  </a:lnTo>
                  <a:lnTo>
                    <a:pt x="36" y="5458"/>
                  </a:lnTo>
                  <a:close/>
                  <a:moveTo>
                    <a:pt x="2554" y="4992"/>
                  </a:moveTo>
                  <a:lnTo>
                    <a:pt x="2554" y="4992"/>
                  </a:lnTo>
                  <a:lnTo>
                    <a:pt x="2558" y="4998"/>
                  </a:lnTo>
                  <a:lnTo>
                    <a:pt x="2560" y="4998"/>
                  </a:lnTo>
                  <a:lnTo>
                    <a:pt x="2562" y="4996"/>
                  </a:lnTo>
                  <a:lnTo>
                    <a:pt x="2564" y="4994"/>
                  </a:lnTo>
                  <a:lnTo>
                    <a:pt x="2566" y="4994"/>
                  </a:lnTo>
                  <a:lnTo>
                    <a:pt x="2570" y="4994"/>
                  </a:lnTo>
                  <a:lnTo>
                    <a:pt x="2574" y="4994"/>
                  </a:lnTo>
                  <a:lnTo>
                    <a:pt x="2578" y="4988"/>
                  </a:lnTo>
                  <a:lnTo>
                    <a:pt x="2582" y="4980"/>
                  </a:lnTo>
                  <a:lnTo>
                    <a:pt x="2582" y="4976"/>
                  </a:lnTo>
                  <a:lnTo>
                    <a:pt x="2580" y="4974"/>
                  </a:lnTo>
                  <a:lnTo>
                    <a:pt x="2576" y="4968"/>
                  </a:lnTo>
                  <a:lnTo>
                    <a:pt x="2568" y="4964"/>
                  </a:lnTo>
                  <a:lnTo>
                    <a:pt x="2562" y="4962"/>
                  </a:lnTo>
                  <a:lnTo>
                    <a:pt x="2558" y="4964"/>
                  </a:lnTo>
                  <a:lnTo>
                    <a:pt x="2556" y="4968"/>
                  </a:lnTo>
                  <a:lnTo>
                    <a:pt x="2554" y="4972"/>
                  </a:lnTo>
                  <a:lnTo>
                    <a:pt x="2552" y="4982"/>
                  </a:lnTo>
                  <a:lnTo>
                    <a:pt x="2552" y="4988"/>
                  </a:lnTo>
                  <a:lnTo>
                    <a:pt x="2554" y="4992"/>
                  </a:lnTo>
                  <a:close/>
                  <a:moveTo>
                    <a:pt x="8" y="5430"/>
                  </a:moveTo>
                  <a:lnTo>
                    <a:pt x="8" y="5430"/>
                  </a:lnTo>
                  <a:lnTo>
                    <a:pt x="6" y="5434"/>
                  </a:lnTo>
                  <a:lnTo>
                    <a:pt x="6" y="5436"/>
                  </a:lnTo>
                  <a:lnTo>
                    <a:pt x="6" y="5440"/>
                  </a:lnTo>
                  <a:lnTo>
                    <a:pt x="10" y="5444"/>
                  </a:lnTo>
                  <a:lnTo>
                    <a:pt x="14" y="5442"/>
                  </a:lnTo>
                  <a:lnTo>
                    <a:pt x="14" y="5438"/>
                  </a:lnTo>
                  <a:lnTo>
                    <a:pt x="14" y="5434"/>
                  </a:lnTo>
                  <a:lnTo>
                    <a:pt x="12" y="5430"/>
                  </a:lnTo>
                  <a:lnTo>
                    <a:pt x="10" y="5430"/>
                  </a:lnTo>
                  <a:lnTo>
                    <a:pt x="8" y="5430"/>
                  </a:lnTo>
                  <a:close/>
                  <a:moveTo>
                    <a:pt x="3222" y="4178"/>
                  </a:moveTo>
                  <a:lnTo>
                    <a:pt x="3222" y="4178"/>
                  </a:lnTo>
                  <a:lnTo>
                    <a:pt x="3224" y="4178"/>
                  </a:lnTo>
                  <a:lnTo>
                    <a:pt x="3228" y="4176"/>
                  </a:lnTo>
                  <a:lnTo>
                    <a:pt x="3232" y="4172"/>
                  </a:lnTo>
                  <a:lnTo>
                    <a:pt x="3234" y="4166"/>
                  </a:lnTo>
                  <a:lnTo>
                    <a:pt x="3232" y="4162"/>
                  </a:lnTo>
                  <a:lnTo>
                    <a:pt x="3232" y="4160"/>
                  </a:lnTo>
                  <a:lnTo>
                    <a:pt x="3230" y="4160"/>
                  </a:lnTo>
                  <a:lnTo>
                    <a:pt x="3228" y="4156"/>
                  </a:lnTo>
                  <a:lnTo>
                    <a:pt x="3226" y="4152"/>
                  </a:lnTo>
                  <a:lnTo>
                    <a:pt x="3224" y="4150"/>
                  </a:lnTo>
                  <a:lnTo>
                    <a:pt x="3222" y="4154"/>
                  </a:lnTo>
                  <a:lnTo>
                    <a:pt x="3222" y="4160"/>
                  </a:lnTo>
                  <a:lnTo>
                    <a:pt x="3222" y="4168"/>
                  </a:lnTo>
                  <a:lnTo>
                    <a:pt x="3220" y="4172"/>
                  </a:lnTo>
                  <a:lnTo>
                    <a:pt x="3218" y="4174"/>
                  </a:lnTo>
                  <a:lnTo>
                    <a:pt x="3222" y="4178"/>
                  </a:lnTo>
                  <a:close/>
                  <a:moveTo>
                    <a:pt x="3526" y="3176"/>
                  </a:moveTo>
                  <a:lnTo>
                    <a:pt x="3526" y="3176"/>
                  </a:lnTo>
                  <a:lnTo>
                    <a:pt x="3522" y="3176"/>
                  </a:lnTo>
                  <a:lnTo>
                    <a:pt x="3520" y="3174"/>
                  </a:lnTo>
                  <a:lnTo>
                    <a:pt x="3522" y="3168"/>
                  </a:lnTo>
                  <a:lnTo>
                    <a:pt x="3526" y="3162"/>
                  </a:lnTo>
                  <a:lnTo>
                    <a:pt x="3526" y="3158"/>
                  </a:lnTo>
                  <a:lnTo>
                    <a:pt x="3526" y="3154"/>
                  </a:lnTo>
                  <a:lnTo>
                    <a:pt x="3522" y="3152"/>
                  </a:lnTo>
                  <a:lnTo>
                    <a:pt x="3518" y="3152"/>
                  </a:lnTo>
                  <a:lnTo>
                    <a:pt x="3510" y="3156"/>
                  </a:lnTo>
                  <a:lnTo>
                    <a:pt x="3506" y="3156"/>
                  </a:lnTo>
                  <a:lnTo>
                    <a:pt x="3504" y="3156"/>
                  </a:lnTo>
                  <a:lnTo>
                    <a:pt x="3500" y="3154"/>
                  </a:lnTo>
                  <a:lnTo>
                    <a:pt x="3500" y="3148"/>
                  </a:lnTo>
                  <a:lnTo>
                    <a:pt x="3498" y="3146"/>
                  </a:lnTo>
                  <a:lnTo>
                    <a:pt x="3496" y="3142"/>
                  </a:lnTo>
                  <a:lnTo>
                    <a:pt x="3490" y="3140"/>
                  </a:lnTo>
                  <a:lnTo>
                    <a:pt x="3486" y="3140"/>
                  </a:lnTo>
                  <a:lnTo>
                    <a:pt x="3482" y="3140"/>
                  </a:lnTo>
                  <a:lnTo>
                    <a:pt x="3478" y="3144"/>
                  </a:lnTo>
                  <a:lnTo>
                    <a:pt x="3476" y="3148"/>
                  </a:lnTo>
                  <a:lnTo>
                    <a:pt x="3474" y="3154"/>
                  </a:lnTo>
                  <a:lnTo>
                    <a:pt x="3470" y="3154"/>
                  </a:lnTo>
                  <a:lnTo>
                    <a:pt x="3466" y="3154"/>
                  </a:lnTo>
                  <a:lnTo>
                    <a:pt x="3464" y="3160"/>
                  </a:lnTo>
                  <a:lnTo>
                    <a:pt x="3462" y="3164"/>
                  </a:lnTo>
                  <a:lnTo>
                    <a:pt x="3460" y="3164"/>
                  </a:lnTo>
                  <a:lnTo>
                    <a:pt x="3456" y="3160"/>
                  </a:lnTo>
                  <a:lnTo>
                    <a:pt x="3454" y="3158"/>
                  </a:lnTo>
                  <a:lnTo>
                    <a:pt x="3452" y="3164"/>
                  </a:lnTo>
                  <a:lnTo>
                    <a:pt x="3452" y="3168"/>
                  </a:lnTo>
                  <a:lnTo>
                    <a:pt x="3448" y="3170"/>
                  </a:lnTo>
                  <a:lnTo>
                    <a:pt x="3444" y="3168"/>
                  </a:lnTo>
                  <a:lnTo>
                    <a:pt x="3440" y="3168"/>
                  </a:lnTo>
                  <a:lnTo>
                    <a:pt x="3442" y="3174"/>
                  </a:lnTo>
                  <a:lnTo>
                    <a:pt x="3444" y="3182"/>
                  </a:lnTo>
                  <a:lnTo>
                    <a:pt x="3444" y="3186"/>
                  </a:lnTo>
                  <a:lnTo>
                    <a:pt x="3444" y="3190"/>
                  </a:lnTo>
                  <a:lnTo>
                    <a:pt x="3446" y="3196"/>
                  </a:lnTo>
                  <a:lnTo>
                    <a:pt x="3448" y="3200"/>
                  </a:lnTo>
                  <a:lnTo>
                    <a:pt x="3450" y="3204"/>
                  </a:lnTo>
                  <a:lnTo>
                    <a:pt x="3450" y="3210"/>
                  </a:lnTo>
                  <a:lnTo>
                    <a:pt x="3456" y="3204"/>
                  </a:lnTo>
                  <a:lnTo>
                    <a:pt x="3460" y="3202"/>
                  </a:lnTo>
                  <a:lnTo>
                    <a:pt x="3464" y="3200"/>
                  </a:lnTo>
                  <a:lnTo>
                    <a:pt x="3464" y="3202"/>
                  </a:lnTo>
                  <a:lnTo>
                    <a:pt x="3464" y="3204"/>
                  </a:lnTo>
                  <a:lnTo>
                    <a:pt x="3466" y="3208"/>
                  </a:lnTo>
                  <a:lnTo>
                    <a:pt x="3468" y="3208"/>
                  </a:lnTo>
                  <a:lnTo>
                    <a:pt x="3472" y="3206"/>
                  </a:lnTo>
                  <a:lnTo>
                    <a:pt x="3474" y="3204"/>
                  </a:lnTo>
                  <a:lnTo>
                    <a:pt x="3474" y="3200"/>
                  </a:lnTo>
                  <a:lnTo>
                    <a:pt x="3472" y="3198"/>
                  </a:lnTo>
                  <a:lnTo>
                    <a:pt x="3468" y="3194"/>
                  </a:lnTo>
                  <a:lnTo>
                    <a:pt x="3466" y="3192"/>
                  </a:lnTo>
                  <a:lnTo>
                    <a:pt x="3464" y="3188"/>
                  </a:lnTo>
                  <a:lnTo>
                    <a:pt x="3466" y="3182"/>
                  </a:lnTo>
                  <a:lnTo>
                    <a:pt x="3466" y="3180"/>
                  </a:lnTo>
                  <a:lnTo>
                    <a:pt x="3468" y="3180"/>
                  </a:lnTo>
                  <a:lnTo>
                    <a:pt x="3470" y="3182"/>
                  </a:lnTo>
                  <a:lnTo>
                    <a:pt x="3474" y="3186"/>
                  </a:lnTo>
                  <a:lnTo>
                    <a:pt x="3480" y="3196"/>
                  </a:lnTo>
                  <a:lnTo>
                    <a:pt x="3482" y="3208"/>
                  </a:lnTo>
                  <a:lnTo>
                    <a:pt x="3480" y="3218"/>
                  </a:lnTo>
                  <a:lnTo>
                    <a:pt x="3474" y="3228"/>
                  </a:lnTo>
                  <a:lnTo>
                    <a:pt x="3468" y="3236"/>
                  </a:lnTo>
                  <a:lnTo>
                    <a:pt x="3466" y="3242"/>
                  </a:lnTo>
                  <a:lnTo>
                    <a:pt x="3470" y="3258"/>
                  </a:lnTo>
                  <a:lnTo>
                    <a:pt x="3470" y="3266"/>
                  </a:lnTo>
                  <a:lnTo>
                    <a:pt x="3468" y="3270"/>
                  </a:lnTo>
                  <a:lnTo>
                    <a:pt x="3466" y="3274"/>
                  </a:lnTo>
                  <a:lnTo>
                    <a:pt x="3466" y="3276"/>
                  </a:lnTo>
                  <a:lnTo>
                    <a:pt x="3476" y="3280"/>
                  </a:lnTo>
                  <a:lnTo>
                    <a:pt x="3482" y="3282"/>
                  </a:lnTo>
                  <a:lnTo>
                    <a:pt x="3486" y="3286"/>
                  </a:lnTo>
                  <a:lnTo>
                    <a:pt x="3486" y="3290"/>
                  </a:lnTo>
                  <a:lnTo>
                    <a:pt x="3486" y="3292"/>
                  </a:lnTo>
                  <a:lnTo>
                    <a:pt x="3488" y="3292"/>
                  </a:lnTo>
                  <a:lnTo>
                    <a:pt x="3496" y="3288"/>
                  </a:lnTo>
                  <a:lnTo>
                    <a:pt x="3500" y="3284"/>
                  </a:lnTo>
                  <a:lnTo>
                    <a:pt x="3502" y="3280"/>
                  </a:lnTo>
                  <a:lnTo>
                    <a:pt x="3502" y="3278"/>
                  </a:lnTo>
                  <a:lnTo>
                    <a:pt x="3502" y="3276"/>
                  </a:lnTo>
                  <a:lnTo>
                    <a:pt x="3500" y="3272"/>
                  </a:lnTo>
                  <a:lnTo>
                    <a:pt x="3502" y="3270"/>
                  </a:lnTo>
                  <a:lnTo>
                    <a:pt x="3506" y="3268"/>
                  </a:lnTo>
                  <a:lnTo>
                    <a:pt x="3508" y="3270"/>
                  </a:lnTo>
                  <a:lnTo>
                    <a:pt x="3510" y="3274"/>
                  </a:lnTo>
                  <a:lnTo>
                    <a:pt x="3514" y="3272"/>
                  </a:lnTo>
                  <a:lnTo>
                    <a:pt x="3516" y="3268"/>
                  </a:lnTo>
                  <a:lnTo>
                    <a:pt x="3518" y="3260"/>
                  </a:lnTo>
                  <a:lnTo>
                    <a:pt x="3522" y="3236"/>
                  </a:lnTo>
                  <a:lnTo>
                    <a:pt x="3528" y="3212"/>
                  </a:lnTo>
                  <a:lnTo>
                    <a:pt x="3532" y="3202"/>
                  </a:lnTo>
                  <a:lnTo>
                    <a:pt x="3534" y="3200"/>
                  </a:lnTo>
                  <a:lnTo>
                    <a:pt x="3538" y="3198"/>
                  </a:lnTo>
                  <a:lnTo>
                    <a:pt x="3540" y="3196"/>
                  </a:lnTo>
                  <a:lnTo>
                    <a:pt x="3542" y="3194"/>
                  </a:lnTo>
                  <a:lnTo>
                    <a:pt x="3540" y="3186"/>
                  </a:lnTo>
                  <a:lnTo>
                    <a:pt x="3534" y="3180"/>
                  </a:lnTo>
                  <a:lnTo>
                    <a:pt x="3530" y="3178"/>
                  </a:lnTo>
                  <a:lnTo>
                    <a:pt x="3526" y="3176"/>
                  </a:lnTo>
                  <a:close/>
                  <a:moveTo>
                    <a:pt x="3432" y="3438"/>
                  </a:moveTo>
                  <a:lnTo>
                    <a:pt x="3432" y="3438"/>
                  </a:lnTo>
                  <a:lnTo>
                    <a:pt x="3432" y="3442"/>
                  </a:lnTo>
                  <a:lnTo>
                    <a:pt x="3434" y="3442"/>
                  </a:lnTo>
                  <a:lnTo>
                    <a:pt x="3440" y="3436"/>
                  </a:lnTo>
                  <a:lnTo>
                    <a:pt x="3446" y="3428"/>
                  </a:lnTo>
                  <a:lnTo>
                    <a:pt x="3448" y="3424"/>
                  </a:lnTo>
                  <a:lnTo>
                    <a:pt x="3448" y="3422"/>
                  </a:lnTo>
                  <a:lnTo>
                    <a:pt x="3444" y="3422"/>
                  </a:lnTo>
                  <a:lnTo>
                    <a:pt x="3438" y="3424"/>
                  </a:lnTo>
                  <a:lnTo>
                    <a:pt x="3434" y="3430"/>
                  </a:lnTo>
                  <a:lnTo>
                    <a:pt x="3432" y="3434"/>
                  </a:lnTo>
                  <a:lnTo>
                    <a:pt x="3432" y="3438"/>
                  </a:lnTo>
                  <a:close/>
                  <a:moveTo>
                    <a:pt x="3434" y="3100"/>
                  </a:moveTo>
                  <a:lnTo>
                    <a:pt x="3434" y="3100"/>
                  </a:lnTo>
                  <a:lnTo>
                    <a:pt x="3432" y="3102"/>
                  </a:lnTo>
                  <a:lnTo>
                    <a:pt x="3430" y="3106"/>
                  </a:lnTo>
                  <a:lnTo>
                    <a:pt x="3430" y="3110"/>
                  </a:lnTo>
                  <a:lnTo>
                    <a:pt x="3428" y="3116"/>
                  </a:lnTo>
                  <a:lnTo>
                    <a:pt x="3426" y="3126"/>
                  </a:lnTo>
                  <a:lnTo>
                    <a:pt x="3426" y="3130"/>
                  </a:lnTo>
                  <a:lnTo>
                    <a:pt x="3428" y="3128"/>
                  </a:lnTo>
                  <a:lnTo>
                    <a:pt x="3430" y="3124"/>
                  </a:lnTo>
                  <a:lnTo>
                    <a:pt x="3432" y="3120"/>
                  </a:lnTo>
                  <a:lnTo>
                    <a:pt x="3434" y="3114"/>
                  </a:lnTo>
                  <a:lnTo>
                    <a:pt x="3436" y="3110"/>
                  </a:lnTo>
                  <a:lnTo>
                    <a:pt x="3438" y="3104"/>
                  </a:lnTo>
                  <a:lnTo>
                    <a:pt x="3438" y="3100"/>
                  </a:lnTo>
                  <a:lnTo>
                    <a:pt x="3436" y="3100"/>
                  </a:lnTo>
                  <a:lnTo>
                    <a:pt x="3434" y="3100"/>
                  </a:lnTo>
                  <a:close/>
                  <a:moveTo>
                    <a:pt x="4106" y="2564"/>
                  </a:moveTo>
                  <a:lnTo>
                    <a:pt x="4106" y="2564"/>
                  </a:lnTo>
                  <a:lnTo>
                    <a:pt x="4098" y="2576"/>
                  </a:lnTo>
                  <a:lnTo>
                    <a:pt x="4088" y="2586"/>
                  </a:lnTo>
                  <a:lnTo>
                    <a:pt x="4084" y="2594"/>
                  </a:lnTo>
                  <a:lnTo>
                    <a:pt x="4082" y="2598"/>
                  </a:lnTo>
                  <a:lnTo>
                    <a:pt x="4084" y="2604"/>
                  </a:lnTo>
                  <a:lnTo>
                    <a:pt x="4086" y="2604"/>
                  </a:lnTo>
                  <a:lnTo>
                    <a:pt x="4088" y="2602"/>
                  </a:lnTo>
                  <a:lnTo>
                    <a:pt x="4094" y="2592"/>
                  </a:lnTo>
                  <a:lnTo>
                    <a:pt x="4098" y="2586"/>
                  </a:lnTo>
                  <a:lnTo>
                    <a:pt x="4104" y="2580"/>
                  </a:lnTo>
                  <a:lnTo>
                    <a:pt x="4112" y="2574"/>
                  </a:lnTo>
                  <a:lnTo>
                    <a:pt x="4122" y="2570"/>
                  </a:lnTo>
                  <a:lnTo>
                    <a:pt x="4126" y="2568"/>
                  </a:lnTo>
                  <a:lnTo>
                    <a:pt x="4126" y="2566"/>
                  </a:lnTo>
                  <a:lnTo>
                    <a:pt x="4120" y="2562"/>
                  </a:lnTo>
                  <a:lnTo>
                    <a:pt x="4112" y="2562"/>
                  </a:lnTo>
                  <a:lnTo>
                    <a:pt x="4108" y="2562"/>
                  </a:lnTo>
                  <a:lnTo>
                    <a:pt x="4106" y="2564"/>
                  </a:lnTo>
                  <a:close/>
                  <a:moveTo>
                    <a:pt x="3472" y="4884"/>
                  </a:moveTo>
                  <a:lnTo>
                    <a:pt x="3472" y="4884"/>
                  </a:lnTo>
                  <a:lnTo>
                    <a:pt x="3474" y="4884"/>
                  </a:lnTo>
                  <a:lnTo>
                    <a:pt x="3476" y="4884"/>
                  </a:lnTo>
                  <a:lnTo>
                    <a:pt x="3484" y="4882"/>
                  </a:lnTo>
                  <a:lnTo>
                    <a:pt x="3488" y="4880"/>
                  </a:lnTo>
                  <a:lnTo>
                    <a:pt x="3490" y="4878"/>
                  </a:lnTo>
                  <a:lnTo>
                    <a:pt x="3488" y="4878"/>
                  </a:lnTo>
                  <a:lnTo>
                    <a:pt x="3478" y="4878"/>
                  </a:lnTo>
                  <a:lnTo>
                    <a:pt x="3472" y="4880"/>
                  </a:lnTo>
                  <a:lnTo>
                    <a:pt x="3472" y="4882"/>
                  </a:lnTo>
                  <a:lnTo>
                    <a:pt x="3472" y="4884"/>
                  </a:lnTo>
                  <a:close/>
                  <a:moveTo>
                    <a:pt x="3468" y="3214"/>
                  </a:moveTo>
                  <a:lnTo>
                    <a:pt x="3468" y="3214"/>
                  </a:lnTo>
                  <a:lnTo>
                    <a:pt x="3468" y="3212"/>
                  </a:lnTo>
                  <a:lnTo>
                    <a:pt x="3466" y="3212"/>
                  </a:lnTo>
                  <a:lnTo>
                    <a:pt x="3462" y="3212"/>
                  </a:lnTo>
                  <a:lnTo>
                    <a:pt x="3460" y="3218"/>
                  </a:lnTo>
                  <a:lnTo>
                    <a:pt x="3460" y="3224"/>
                  </a:lnTo>
                  <a:lnTo>
                    <a:pt x="3460" y="3226"/>
                  </a:lnTo>
                  <a:lnTo>
                    <a:pt x="3462" y="3226"/>
                  </a:lnTo>
                  <a:lnTo>
                    <a:pt x="3464" y="3224"/>
                  </a:lnTo>
                  <a:lnTo>
                    <a:pt x="3468" y="3220"/>
                  </a:lnTo>
                  <a:lnTo>
                    <a:pt x="3468" y="3214"/>
                  </a:lnTo>
                  <a:close/>
                  <a:moveTo>
                    <a:pt x="3482" y="3322"/>
                  </a:moveTo>
                  <a:lnTo>
                    <a:pt x="3482" y="3322"/>
                  </a:lnTo>
                  <a:lnTo>
                    <a:pt x="3478" y="3322"/>
                  </a:lnTo>
                  <a:lnTo>
                    <a:pt x="3476" y="3326"/>
                  </a:lnTo>
                  <a:lnTo>
                    <a:pt x="3478" y="3330"/>
                  </a:lnTo>
                  <a:lnTo>
                    <a:pt x="3482" y="3332"/>
                  </a:lnTo>
                  <a:lnTo>
                    <a:pt x="3486" y="3332"/>
                  </a:lnTo>
                  <a:lnTo>
                    <a:pt x="3486" y="3328"/>
                  </a:lnTo>
                  <a:lnTo>
                    <a:pt x="3484" y="3324"/>
                  </a:lnTo>
                  <a:lnTo>
                    <a:pt x="3482" y="3322"/>
                  </a:lnTo>
                  <a:close/>
                  <a:moveTo>
                    <a:pt x="3652" y="3124"/>
                  </a:moveTo>
                  <a:lnTo>
                    <a:pt x="3652" y="3124"/>
                  </a:lnTo>
                  <a:lnTo>
                    <a:pt x="3654" y="3126"/>
                  </a:lnTo>
                  <a:lnTo>
                    <a:pt x="3656" y="3124"/>
                  </a:lnTo>
                  <a:lnTo>
                    <a:pt x="3658" y="3118"/>
                  </a:lnTo>
                  <a:lnTo>
                    <a:pt x="3662" y="3112"/>
                  </a:lnTo>
                  <a:lnTo>
                    <a:pt x="3662" y="3106"/>
                  </a:lnTo>
                  <a:lnTo>
                    <a:pt x="3662" y="3104"/>
                  </a:lnTo>
                  <a:lnTo>
                    <a:pt x="3660" y="3104"/>
                  </a:lnTo>
                  <a:lnTo>
                    <a:pt x="3656" y="3110"/>
                  </a:lnTo>
                  <a:lnTo>
                    <a:pt x="3652" y="3116"/>
                  </a:lnTo>
                  <a:lnTo>
                    <a:pt x="3652" y="3120"/>
                  </a:lnTo>
                  <a:lnTo>
                    <a:pt x="3652" y="3124"/>
                  </a:lnTo>
                  <a:close/>
                  <a:moveTo>
                    <a:pt x="3482" y="4890"/>
                  </a:moveTo>
                  <a:lnTo>
                    <a:pt x="3482" y="4890"/>
                  </a:lnTo>
                  <a:lnTo>
                    <a:pt x="3486" y="4896"/>
                  </a:lnTo>
                  <a:lnTo>
                    <a:pt x="3492" y="4904"/>
                  </a:lnTo>
                  <a:lnTo>
                    <a:pt x="3494" y="4904"/>
                  </a:lnTo>
                  <a:lnTo>
                    <a:pt x="3498" y="4898"/>
                  </a:lnTo>
                  <a:lnTo>
                    <a:pt x="3498" y="4890"/>
                  </a:lnTo>
                  <a:lnTo>
                    <a:pt x="3498" y="4888"/>
                  </a:lnTo>
                  <a:lnTo>
                    <a:pt x="3496" y="4886"/>
                  </a:lnTo>
                  <a:lnTo>
                    <a:pt x="3492" y="4884"/>
                  </a:lnTo>
                  <a:lnTo>
                    <a:pt x="3486" y="4884"/>
                  </a:lnTo>
                  <a:lnTo>
                    <a:pt x="3482" y="4886"/>
                  </a:lnTo>
                  <a:lnTo>
                    <a:pt x="3482" y="4888"/>
                  </a:lnTo>
                  <a:lnTo>
                    <a:pt x="3482" y="4890"/>
                  </a:lnTo>
                  <a:close/>
                  <a:moveTo>
                    <a:pt x="3640" y="3122"/>
                  </a:moveTo>
                  <a:lnTo>
                    <a:pt x="3640" y="3122"/>
                  </a:lnTo>
                  <a:lnTo>
                    <a:pt x="3634" y="3120"/>
                  </a:lnTo>
                  <a:lnTo>
                    <a:pt x="3628" y="3116"/>
                  </a:lnTo>
                  <a:lnTo>
                    <a:pt x="3620" y="3116"/>
                  </a:lnTo>
                  <a:lnTo>
                    <a:pt x="3612" y="3120"/>
                  </a:lnTo>
                  <a:lnTo>
                    <a:pt x="3608" y="3122"/>
                  </a:lnTo>
                  <a:lnTo>
                    <a:pt x="3604" y="3126"/>
                  </a:lnTo>
                  <a:lnTo>
                    <a:pt x="3602" y="3132"/>
                  </a:lnTo>
                  <a:lnTo>
                    <a:pt x="3600" y="3136"/>
                  </a:lnTo>
                  <a:lnTo>
                    <a:pt x="3598" y="3138"/>
                  </a:lnTo>
                  <a:lnTo>
                    <a:pt x="3596" y="3136"/>
                  </a:lnTo>
                  <a:lnTo>
                    <a:pt x="3592" y="3136"/>
                  </a:lnTo>
                  <a:lnTo>
                    <a:pt x="3590" y="3136"/>
                  </a:lnTo>
                  <a:lnTo>
                    <a:pt x="3586" y="3138"/>
                  </a:lnTo>
                  <a:lnTo>
                    <a:pt x="3582" y="3140"/>
                  </a:lnTo>
                  <a:lnTo>
                    <a:pt x="3580" y="3136"/>
                  </a:lnTo>
                  <a:lnTo>
                    <a:pt x="3580" y="3130"/>
                  </a:lnTo>
                  <a:lnTo>
                    <a:pt x="3578" y="3128"/>
                  </a:lnTo>
                  <a:lnTo>
                    <a:pt x="3576" y="3128"/>
                  </a:lnTo>
                  <a:lnTo>
                    <a:pt x="3574" y="3132"/>
                  </a:lnTo>
                  <a:lnTo>
                    <a:pt x="3568" y="3144"/>
                  </a:lnTo>
                  <a:lnTo>
                    <a:pt x="3564" y="3150"/>
                  </a:lnTo>
                  <a:lnTo>
                    <a:pt x="3560" y="3156"/>
                  </a:lnTo>
                  <a:lnTo>
                    <a:pt x="3550" y="3164"/>
                  </a:lnTo>
                  <a:lnTo>
                    <a:pt x="3544" y="3168"/>
                  </a:lnTo>
                  <a:lnTo>
                    <a:pt x="3548" y="3168"/>
                  </a:lnTo>
                  <a:lnTo>
                    <a:pt x="3554" y="3168"/>
                  </a:lnTo>
                  <a:lnTo>
                    <a:pt x="3556" y="3170"/>
                  </a:lnTo>
                  <a:lnTo>
                    <a:pt x="3558" y="3172"/>
                  </a:lnTo>
                  <a:lnTo>
                    <a:pt x="3558" y="3174"/>
                  </a:lnTo>
                  <a:lnTo>
                    <a:pt x="3558" y="3182"/>
                  </a:lnTo>
                  <a:lnTo>
                    <a:pt x="3558" y="3186"/>
                  </a:lnTo>
                  <a:lnTo>
                    <a:pt x="3562" y="3190"/>
                  </a:lnTo>
                  <a:lnTo>
                    <a:pt x="3564" y="3192"/>
                  </a:lnTo>
                  <a:lnTo>
                    <a:pt x="3564" y="3196"/>
                  </a:lnTo>
                  <a:lnTo>
                    <a:pt x="3564" y="3198"/>
                  </a:lnTo>
                  <a:lnTo>
                    <a:pt x="3562" y="3200"/>
                  </a:lnTo>
                  <a:lnTo>
                    <a:pt x="3564" y="3200"/>
                  </a:lnTo>
                  <a:lnTo>
                    <a:pt x="3574" y="3202"/>
                  </a:lnTo>
                  <a:lnTo>
                    <a:pt x="3578" y="3202"/>
                  </a:lnTo>
                  <a:lnTo>
                    <a:pt x="3580" y="3198"/>
                  </a:lnTo>
                  <a:lnTo>
                    <a:pt x="3584" y="3186"/>
                  </a:lnTo>
                  <a:lnTo>
                    <a:pt x="3588" y="3178"/>
                  </a:lnTo>
                  <a:lnTo>
                    <a:pt x="3590" y="3172"/>
                  </a:lnTo>
                  <a:lnTo>
                    <a:pt x="3594" y="3166"/>
                  </a:lnTo>
                  <a:lnTo>
                    <a:pt x="3602" y="3164"/>
                  </a:lnTo>
                  <a:lnTo>
                    <a:pt x="3608" y="3162"/>
                  </a:lnTo>
                  <a:lnTo>
                    <a:pt x="3614" y="3164"/>
                  </a:lnTo>
                  <a:lnTo>
                    <a:pt x="3620" y="3170"/>
                  </a:lnTo>
                  <a:lnTo>
                    <a:pt x="3624" y="3172"/>
                  </a:lnTo>
                  <a:lnTo>
                    <a:pt x="3626" y="3172"/>
                  </a:lnTo>
                  <a:lnTo>
                    <a:pt x="3628" y="3170"/>
                  </a:lnTo>
                  <a:lnTo>
                    <a:pt x="3630" y="3166"/>
                  </a:lnTo>
                  <a:lnTo>
                    <a:pt x="3632" y="3160"/>
                  </a:lnTo>
                  <a:lnTo>
                    <a:pt x="3636" y="3156"/>
                  </a:lnTo>
                  <a:lnTo>
                    <a:pt x="3642" y="3150"/>
                  </a:lnTo>
                  <a:lnTo>
                    <a:pt x="3646" y="3148"/>
                  </a:lnTo>
                  <a:lnTo>
                    <a:pt x="3648" y="3144"/>
                  </a:lnTo>
                  <a:lnTo>
                    <a:pt x="3646" y="3140"/>
                  </a:lnTo>
                  <a:lnTo>
                    <a:pt x="3644" y="3132"/>
                  </a:lnTo>
                  <a:lnTo>
                    <a:pt x="3644" y="3128"/>
                  </a:lnTo>
                  <a:lnTo>
                    <a:pt x="3644" y="3126"/>
                  </a:lnTo>
                  <a:lnTo>
                    <a:pt x="3640" y="3122"/>
                  </a:lnTo>
                  <a:close/>
                  <a:moveTo>
                    <a:pt x="3450" y="4936"/>
                  </a:moveTo>
                  <a:lnTo>
                    <a:pt x="3450" y="4936"/>
                  </a:lnTo>
                  <a:lnTo>
                    <a:pt x="3456" y="4938"/>
                  </a:lnTo>
                  <a:lnTo>
                    <a:pt x="3462" y="4940"/>
                  </a:lnTo>
                  <a:lnTo>
                    <a:pt x="3468" y="4940"/>
                  </a:lnTo>
                  <a:lnTo>
                    <a:pt x="3470" y="4938"/>
                  </a:lnTo>
                  <a:lnTo>
                    <a:pt x="3472" y="4934"/>
                  </a:lnTo>
                  <a:lnTo>
                    <a:pt x="3474" y="4926"/>
                  </a:lnTo>
                  <a:lnTo>
                    <a:pt x="3472" y="4922"/>
                  </a:lnTo>
                  <a:lnTo>
                    <a:pt x="3466" y="4922"/>
                  </a:lnTo>
                  <a:lnTo>
                    <a:pt x="3458" y="4924"/>
                  </a:lnTo>
                  <a:lnTo>
                    <a:pt x="3448" y="4930"/>
                  </a:lnTo>
                  <a:lnTo>
                    <a:pt x="3448" y="4932"/>
                  </a:lnTo>
                  <a:lnTo>
                    <a:pt x="3450" y="4936"/>
                  </a:lnTo>
                  <a:close/>
                  <a:moveTo>
                    <a:pt x="3012" y="5270"/>
                  </a:moveTo>
                  <a:lnTo>
                    <a:pt x="3012" y="5270"/>
                  </a:lnTo>
                  <a:lnTo>
                    <a:pt x="3008" y="5266"/>
                  </a:lnTo>
                  <a:lnTo>
                    <a:pt x="3006" y="5264"/>
                  </a:lnTo>
                  <a:lnTo>
                    <a:pt x="3008" y="5262"/>
                  </a:lnTo>
                  <a:lnTo>
                    <a:pt x="3012" y="5264"/>
                  </a:lnTo>
                  <a:lnTo>
                    <a:pt x="3020" y="5266"/>
                  </a:lnTo>
                  <a:lnTo>
                    <a:pt x="3022" y="5266"/>
                  </a:lnTo>
                  <a:lnTo>
                    <a:pt x="3022" y="5264"/>
                  </a:lnTo>
                  <a:lnTo>
                    <a:pt x="3022" y="5258"/>
                  </a:lnTo>
                  <a:lnTo>
                    <a:pt x="3020" y="5250"/>
                  </a:lnTo>
                  <a:lnTo>
                    <a:pt x="3014" y="5244"/>
                  </a:lnTo>
                  <a:lnTo>
                    <a:pt x="3010" y="5242"/>
                  </a:lnTo>
                  <a:lnTo>
                    <a:pt x="3008" y="5244"/>
                  </a:lnTo>
                  <a:lnTo>
                    <a:pt x="3006" y="5246"/>
                  </a:lnTo>
                  <a:lnTo>
                    <a:pt x="3004" y="5246"/>
                  </a:lnTo>
                  <a:lnTo>
                    <a:pt x="3000" y="5242"/>
                  </a:lnTo>
                  <a:lnTo>
                    <a:pt x="2998" y="5240"/>
                  </a:lnTo>
                  <a:lnTo>
                    <a:pt x="2994" y="5240"/>
                  </a:lnTo>
                  <a:lnTo>
                    <a:pt x="2992" y="5242"/>
                  </a:lnTo>
                  <a:lnTo>
                    <a:pt x="2988" y="5244"/>
                  </a:lnTo>
                  <a:lnTo>
                    <a:pt x="2986" y="5244"/>
                  </a:lnTo>
                  <a:lnTo>
                    <a:pt x="2982" y="5240"/>
                  </a:lnTo>
                  <a:lnTo>
                    <a:pt x="2978" y="5236"/>
                  </a:lnTo>
                  <a:lnTo>
                    <a:pt x="2974" y="5234"/>
                  </a:lnTo>
                  <a:lnTo>
                    <a:pt x="2970" y="5234"/>
                  </a:lnTo>
                  <a:lnTo>
                    <a:pt x="2966" y="5236"/>
                  </a:lnTo>
                  <a:lnTo>
                    <a:pt x="2964" y="5238"/>
                  </a:lnTo>
                  <a:lnTo>
                    <a:pt x="2964" y="5240"/>
                  </a:lnTo>
                  <a:lnTo>
                    <a:pt x="2966" y="5244"/>
                  </a:lnTo>
                  <a:lnTo>
                    <a:pt x="2970" y="5250"/>
                  </a:lnTo>
                  <a:lnTo>
                    <a:pt x="2974" y="5252"/>
                  </a:lnTo>
                  <a:lnTo>
                    <a:pt x="2978" y="5252"/>
                  </a:lnTo>
                  <a:lnTo>
                    <a:pt x="2984" y="5256"/>
                  </a:lnTo>
                  <a:lnTo>
                    <a:pt x="2986" y="5260"/>
                  </a:lnTo>
                  <a:lnTo>
                    <a:pt x="2984" y="5260"/>
                  </a:lnTo>
                  <a:lnTo>
                    <a:pt x="2982" y="5260"/>
                  </a:lnTo>
                  <a:lnTo>
                    <a:pt x="2976" y="5262"/>
                  </a:lnTo>
                  <a:lnTo>
                    <a:pt x="2972" y="5264"/>
                  </a:lnTo>
                  <a:lnTo>
                    <a:pt x="2970" y="5264"/>
                  </a:lnTo>
                  <a:lnTo>
                    <a:pt x="2966" y="5260"/>
                  </a:lnTo>
                  <a:lnTo>
                    <a:pt x="2960" y="5252"/>
                  </a:lnTo>
                  <a:lnTo>
                    <a:pt x="2956" y="5252"/>
                  </a:lnTo>
                  <a:lnTo>
                    <a:pt x="2954" y="5252"/>
                  </a:lnTo>
                  <a:lnTo>
                    <a:pt x="2948" y="5250"/>
                  </a:lnTo>
                  <a:lnTo>
                    <a:pt x="2944" y="5248"/>
                  </a:lnTo>
                  <a:lnTo>
                    <a:pt x="2940" y="5246"/>
                  </a:lnTo>
                  <a:lnTo>
                    <a:pt x="2938" y="5248"/>
                  </a:lnTo>
                  <a:lnTo>
                    <a:pt x="2936" y="5250"/>
                  </a:lnTo>
                  <a:lnTo>
                    <a:pt x="2932" y="5254"/>
                  </a:lnTo>
                  <a:lnTo>
                    <a:pt x="2928" y="5256"/>
                  </a:lnTo>
                  <a:lnTo>
                    <a:pt x="2926" y="5258"/>
                  </a:lnTo>
                  <a:lnTo>
                    <a:pt x="2926" y="5266"/>
                  </a:lnTo>
                  <a:lnTo>
                    <a:pt x="2926" y="5270"/>
                  </a:lnTo>
                  <a:lnTo>
                    <a:pt x="2926" y="5276"/>
                  </a:lnTo>
                  <a:lnTo>
                    <a:pt x="2926" y="5278"/>
                  </a:lnTo>
                  <a:lnTo>
                    <a:pt x="2928" y="5280"/>
                  </a:lnTo>
                  <a:lnTo>
                    <a:pt x="2938" y="5282"/>
                  </a:lnTo>
                  <a:lnTo>
                    <a:pt x="2948" y="5282"/>
                  </a:lnTo>
                  <a:lnTo>
                    <a:pt x="2960" y="5278"/>
                  </a:lnTo>
                  <a:lnTo>
                    <a:pt x="2970" y="5274"/>
                  </a:lnTo>
                  <a:lnTo>
                    <a:pt x="2978" y="5272"/>
                  </a:lnTo>
                  <a:lnTo>
                    <a:pt x="2984" y="5272"/>
                  </a:lnTo>
                  <a:lnTo>
                    <a:pt x="2986" y="5268"/>
                  </a:lnTo>
                  <a:lnTo>
                    <a:pt x="2988" y="5268"/>
                  </a:lnTo>
                  <a:lnTo>
                    <a:pt x="2990" y="5270"/>
                  </a:lnTo>
                  <a:lnTo>
                    <a:pt x="2992" y="5272"/>
                  </a:lnTo>
                  <a:lnTo>
                    <a:pt x="2994" y="5270"/>
                  </a:lnTo>
                  <a:lnTo>
                    <a:pt x="2998" y="5270"/>
                  </a:lnTo>
                  <a:lnTo>
                    <a:pt x="3004" y="5270"/>
                  </a:lnTo>
                  <a:lnTo>
                    <a:pt x="3014" y="5272"/>
                  </a:lnTo>
                  <a:lnTo>
                    <a:pt x="3016" y="5272"/>
                  </a:lnTo>
                  <a:lnTo>
                    <a:pt x="3012" y="5270"/>
                  </a:lnTo>
                  <a:close/>
                  <a:moveTo>
                    <a:pt x="3240" y="4810"/>
                  </a:moveTo>
                  <a:lnTo>
                    <a:pt x="3240" y="4810"/>
                  </a:lnTo>
                  <a:lnTo>
                    <a:pt x="3258" y="4782"/>
                  </a:lnTo>
                  <a:lnTo>
                    <a:pt x="3262" y="4776"/>
                  </a:lnTo>
                  <a:lnTo>
                    <a:pt x="3264" y="4770"/>
                  </a:lnTo>
                  <a:lnTo>
                    <a:pt x="3264" y="4764"/>
                  </a:lnTo>
                  <a:lnTo>
                    <a:pt x="3262" y="4760"/>
                  </a:lnTo>
                  <a:lnTo>
                    <a:pt x="3258" y="4756"/>
                  </a:lnTo>
                  <a:lnTo>
                    <a:pt x="3254" y="4756"/>
                  </a:lnTo>
                  <a:lnTo>
                    <a:pt x="3250" y="4758"/>
                  </a:lnTo>
                  <a:lnTo>
                    <a:pt x="3246" y="4764"/>
                  </a:lnTo>
                  <a:lnTo>
                    <a:pt x="3236" y="4776"/>
                  </a:lnTo>
                  <a:lnTo>
                    <a:pt x="3228" y="4792"/>
                  </a:lnTo>
                  <a:lnTo>
                    <a:pt x="3222" y="4796"/>
                  </a:lnTo>
                  <a:lnTo>
                    <a:pt x="3216" y="4798"/>
                  </a:lnTo>
                  <a:lnTo>
                    <a:pt x="3208" y="4798"/>
                  </a:lnTo>
                  <a:lnTo>
                    <a:pt x="3198" y="4798"/>
                  </a:lnTo>
                  <a:lnTo>
                    <a:pt x="3182" y="4794"/>
                  </a:lnTo>
                  <a:lnTo>
                    <a:pt x="3176" y="4794"/>
                  </a:lnTo>
                  <a:lnTo>
                    <a:pt x="3174" y="4796"/>
                  </a:lnTo>
                  <a:lnTo>
                    <a:pt x="3170" y="4798"/>
                  </a:lnTo>
                  <a:lnTo>
                    <a:pt x="3168" y="4798"/>
                  </a:lnTo>
                  <a:lnTo>
                    <a:pt x="3158" y="4794"/>
                  </a:lnTo>
                  <a:lnTo>
                    <a:pt x="3146" y="4792"/>
                  </a:lnTo>
                  <a:lnTo>
                    <a:pt x="3138" y="4790"/>
                  </a:lnTo>
                  <a:lnTo>
                    <a:pt x="3130" y="4790"/>
                  </a:lnTo>
                  <a:lnTo>
                    <a:pt x="3122" y="4790"/>
                  </a:lnTo>
                  <a:lnTo>
                    <a:pt x="3118" y="4788"/>
                  </a:lnTo>
                  <a:lnTo>
                    <a:pt x="3116" y="4786"/>
                  </a:lnTo>
                  <a:lnTo>
                    <a:pt x="3114" y="4784"/>
                  </a:lnTo>
                  <a:lnTo>
                    <a:pt x="3114" y="4780"/>
                  </a:lnTo>
                  <a:lnTo>
                    <a:pt x="3114" y="4778"/>
                  </a:lnTo>
                  <a:lnTo>
                    <a:pt x="3112" y="4778"/>
                  </a:lnTo>
                  <a:lnTo>
                    <a:pt x="3104" y="4778"/>
                  </a:lnTo>
                  <a:lnTo>
                    <a:pt x="3098" y="4776"/>
                  </a:lnTo>
                  <a:lnTo>
                    <a:pt x="3092" y="4776"/>
                  </a:lnTo>
                  <a:lnTo>
                    <a:pt x="3090" y="4778"/>
                  </a:lnTo>
                  <a:lnTo>
                    <a:pt x="3088" y="4780"/>
                  </a:lnTo>
                  <a:lnTo>
                    <a:pt x="3084" y="4788"/>
                  </a:lnTo>
                  <a:lnTo>
                    <a:pt x="3080" y="4796"/>
                  </a:lnTo>
                  <a:lnTo>
                    <a:pt x="3078" y="4800"/>
                  </a:lnTo>
                  <a:lnTo>
                    <a:pt x="3074" y="4800"/>
                  </a:lnTo>
                  <a:lnTo>
                    <a:pt x="3072" y="4800"/>
                  </a:lnTo>
                  <a:lnTo>
                    <a:pt x="3068" y="4796"/>
                  </a:lnTo>
                  <a:lnTo>
                    <a:pt x="3066" y="4792"/>
                  </a:lnTo>
                  <a:lnTo>
                    <a:pt x="3064" y="4792"/>
                  </a:lnTo>
                  <a:lnTo>
                    <a:pt x="3060" y="4798"/>
                  </a:lnTo>
                  <a:lnTo>
                    <a:pt x="3056" y="4810"/>
                  </a:lnTo>
                  <a:lnTo>
                    <a:pt x="3052" y="4820"/>
                  </a:lnTo>
                  <a:lnTo>
                    <a:pt x="3048" y="4824"/>
                  </a:lnTo>
                  <a:lnTo>
                    <a:pt x="3048" y="4828"/>
                  </a:lnTo>
                  <a:lnTo>
                    <a:pt x="3048" y="4834"/>
                  </a:lnTo>
                  <a:lnTo>
                    <a:pt x="3048" y="4838"/>
                  </a:lnTo>
                  <a:lnTo>
                    <a:pt x="3046" y="4840"/>
                  </a:lnTo>
                  <a:lnTo>
                    <a:pt x="3044" y="4842"/>
                  </a:lnTo>
                  <a:lnTo>
                    <a:pt x="3040" y="4844"/>
                  </a:lnTo>
                  <a:lnTo>
                    <a:pt x="3040" y="4848"/>
                  </a:lnTo>
                  <a:lnTo>
                    <a:pt x="3042" y="4854"/>
                  </a:lnTo>
                  <a:lnTo>
                    <a:pt x="3044" y="4864"/>
                  </a:lnTo>
                  <a:lnTo>
                    <a:pt x="3040" y="4876"/>
                  </a:lnTo>
                  <a:lnTo>
                    <a:pt x="3034" y="4886"/>
                  </a:lnTo>
                  <a:lnTo>
                    <a:pt x="3030" y="4900"/>
                  </a:lnTo>
                  <a:lnTo>
                    <a:pt x="3030" y="4908"/>
                  </a:lnTo>
                  <a:lnTo>
                    <a:pt x="3030" y="4918"/>
                  </a:lnTo>
                  <a:lnTo>
                    <a:pt x="3030" y="4932"/>
                  </a:lnTo>
                  <a:lnTo>
                    <a:pt x="3028" y="4934"/>
                  </a:lnTo>
                  <a:lnTo>
                    <a:pt x="3026" y="4936"/>
                  </a:lnTo>
                  <a:lnTo>
                    <a:pt x="3024" y="4936"/>
                  </a:lnTo>
                  <a:lnTo>
                    <a:pt x="3024" y="4938"/>
                  </a:lnTo>
                  <a:lnTo>
                    <a:pt x="3022" y="4944"/>
                  </a:lnTo>
                  <a:lnTo>
                    <a:pt x="3020" y="4952"/>
                  </a:lnTo>
                  <a:lnTo>
                    <a:pt x="3020" y="4960"/>
                  </a:lnTo>
                  <a:lnTo>
                    <a:pt x="3016" y="4964"/>
                  </a:lnTo>
                  <a:lnTo>
                    <a:pt x="3014" y="4968"/>
                  </a:lnTo>
                  <a:lnTo>
                    <a:pt x="3010" y="4968"/>
                  </a:lnTo>
                  <a:lnTo>
                    <a:pt x="3006" y="4970"/>
                  </a:lnTo>
                  <a:lnTo>
                    <a:pt x="3006" y="4972"/>
                  </a:lnTo>
                  <a:lnTo>
                    <a:pt x="3008" y="4976"/>
                  </a:lnTo>
                  <a:lnTo>
                    <a:pt x="3010" y="4984"/>
                  </a:lnTo>
                  <a:lnTo>
                    <a:pt x="3008" y="4986"/>
                  </a:lnTo>
                  <a:lnTo>
                    <a:pt x="3006" y="4990"/>
                  </a:lnTo>
                  <a:lnTo>
                    <a:pt x="3008" y="5002"/>
                  </a:lnTo>
                  <a:lnTo>
                    <a:pt x="3012" y="5008"/>
                  </a:lnTo>
                  <a:lnTo>
                    <a:pt x="3014" y="5010"/>
                  </a:lnTo>
                  <a:lnTo>
                    <a:pt x="3018" y="5010"/>
                  </a:lnTo>
                  <a:lnTo>
                    <a:pt x="3020" y="5010"/>
                  </a:lnTo>
                  <a:lnTo>
                    <a:pt x="3024" y="5010"/>
                  </a:lnTo>
                  <a:lnTo>
                    <a:pt x="3028" y="5010"/>
                  </a:lnTo>
                  <a:lnTo>
                    <a:pt x="3032" y="5014"/>
                  </a:lnTo>
                  <a:lnTo>
                    <a:pt x="3036" y="5022"/>
                  </a:lnTo>
                  <a:lnTo>
                    <a:pt x="3040" y="5034"/>
                  </a:lnTo>
                  <a:lnTo>
                    <a:pt x="3040" y="5046"/>
                  </a:lnTo>
                  <a:lnTo>
                    <a:pt x="3038" y="5058"/>
                  </a:lnTo>
                  <a:lnTo>
                    <a:pt x="3036" y="5070"/>
                  </a:lnTo>
                  <a:lnTo>
                    <a:pt x="3032" y="5082"/>
                  </a:lnTo>
                  <a:lnTo>
                    <a:pt x="3030" y="5092"/>
                  </a:lnTo>
                  <a:lnTo>
                    <a:pt x="3030" y="5102"/>
                  </a:lnTo>
                  <a:lnTo>
                    <a:pt x="3034" y="5112"/>
                  </a:lnTo>
                  <a:lnTo>
                    <a:pt x="3038" y="5116"/>
                  </a:lnTo>
                  <a:lnTo>
                    <a:pt x="3042" y="5118"/>
                  </a:lnTo>
                  <a:lnTo>
                    <a:pt x="3046" y="5118"/>
                  </a:lnTo>
                  <a:lnTo>
                    <a:pt x="3050" y="5116"/>
                  </a:lnTo>
                  <a:lnTo>
                    <a:pt x="3058" y="5114"/>
                  </a:lnTo>
                  <a:lnTo>
                    <a:pt x="3068" y="5112"/>
                  </a:lnTo>
                  <a:lnTo>
                    <a:pt x="3072" y="5112"/>
                  </a:lnTo>
                  <a:lnTo>
                    <a:pt x="3072" y="5110"/>
                  </a:lnTo>
                  <a:lnTo>
                    <a:pt x="3070" y="5100"/>
                  </a:lnTo>
                  <a:lnTo>
                    <a:pt x="3068" y="5088"/>
                  </a:lnTo>
                  <a:lnTo>
                    <a:pt x="3068" y="5082"/>
                  </a:lnTo>
                  <a:lnTo>
                    <a:pt x="3070" y="5076"/>
                  </a:lnTo>
                  <a:lnTo>
                    <a:pt x="3072" y="5070"/>
                  </a:lnTo>
                  <a:lnTo>
                    <a:pt x="3074" y="5064"/>
                  </a:lnTo>
                  <a:lnTo>
                    <a:pt x="3072" y="5050"/>
                  </a:lnTo>
                  <a:lnTo>
                    <a:pt x="3072" y="5034"/>
                  </a:lnTo>
                  <a:lnTo>
                    <a:pt x="3072" y="5014"/>
                  </a:lnTo>
                  <a:lnTo>
                    <a:pt x="3074" y="5004"/>
                  </a:lnTo>
                  <a:lnTo>
                    <a:pt x="3072" y="4998"/>
                  </a:lnTo>
                  <a:lnTo>
                    <a:pt x="3068" y="4990"/>
                  </a:lnTo>
                  <a:lnTo>
                    <a:pt x="3068" y="4988"/>
                  </a:lnTo>
                  <a:lnTo>
                    <a:pt x="3068" y="4984"/>
                  </a:lnTo>
                  <a:lnTo>
                    <a:pt x="3076" y="4974"/>
                  </a:lnTo>
                  <a:lnTo>
                    <a:pt x="3084" y="4970"/>
                  </a:lnTo>
                  <a:lnTo>
                    <a:pt x="3090" y="4968"/>
                  </a:lnTo>
                  <a:lnTo>
                    <a:pt x="3094" y="4968"/>
                  </a:lnTo>
                  <a:lnTo>
                    <a:pt x="3098" y="4972"/>
                  </a:lnTo>
                  <a:lnTo>
                    <a:pt x="3100" y="4976"/>
                  </a:lnTo>
                  <a:lnTo>
                    <a:pt x="3100" y="4982"/>
                  </a:lnTo>
                  <a:lnTo>
                    <a:pt x="3098" y="4990"/>
                  </a:lnTo>
                  <a:lnTo>
                    <a:pt x="3094" y="4996"/>
                  </a:lnTo>
                  <a:lnTo>
                    <a:pt x="3092" y="5002"/>
                  </a:lnTo>
                  <a:lnTo>
                    <a:pt x="3090" y="5008"/>
                  </a:lnTo>
                  <a:lnTo>
                    <a:pt x="3092" y="5012"/>
                  </a:lnTo>
                  <a:lnTo>
                    <a:pt x="3094" y="5016"/>
                  </a:lnTo>
                  <a:lnTo>
                    <a:pt x="3102" y="5024"/>
                  </a:lnTo>
                  <a:lnTo>
                    <a:pt x="3112" y="5034"/>
                  </a:lnTo>
                  <a:lnTo>
                    <a:pt x="3116" y="5040"/>
                  </a:lnTo>
                  <a:lnTo>
                    <a:pt x="3116" y="5046"/>
                  </a:lnTo>
                  <a:lnTo>
                    <a:pt x="3114" y="5062"/>
                  </a:lnTo>
                  <a:lnTo>
                    <a:pt x="3114" y="5068"/>
                  </a:lnTo>
                  <a:lnTo>
                    <a:pt x="3116" y="5074"/>
                  </a:lnTo>
                  <a:lnTo>
                    <a:pt x="3120" y="5076"/>
                  </a:lnTo>
                  <a:lnTo>
                    <a:pt x="3130" y="5078"/>
                  </a:lnTo>
                  <a:lnTo>
                    <a:pt x="3136" y="5076"/>
                  </a:lnTo>
                  <a:lnTo>
                    <a:pt x="3138" y="5076"/>
                  </a:lnTo>
                  <a:lnTo>
                    <a:pt x="3140" y="5072"/>
                  </a:lnTo>
                  <a:lnTo>
                    <a:pt x="3140" y="5070"/>
                  </a:lnTo>
                  <a:lnTo>
                    <a:pt x="3140" y="5062"/>
                  </a:lnTo>
                  <a:lnTo>
                    <a:pt x="3142" y="5060"/>
                  </a:lnTo>
                  <a:lnTo>
                    <a:pt x="3148" y="5056"/>
                  </a:lnTo>
                  <a:lnTo>
                    <a:pt x="3152" y="5056"/>
                  </a:lnTo>
                  <a:lnTo>
                    <a:pt x="3156" y="5054"/>
                  </a:lnTo>
                  <a:lnTo>
                    <a:pt x="3164" y="5056"/>
                  </a:lnTo>
                  <a:lnTo>
                    <a:pt x="3166" y="5056"/>
                  </a:lnTo>
                  <a:lnTo>
                    <a:pt x="3168" y="5056"/>
                  </a:lnTo>
                  <a:lnTo>
                    <a:pt x="3172" y="5048"/>
                  </a:lnTo>
                  <a:lnTo>
                    <a:pt x="3172" y="5042"/>
                  </a:lnTo>
                  <a:lnTo>
                    <a:pt x="3170" y="5036"/>
                  </a:lnTo>
                  <a:lnTo>
                    <a:pt x="3164" y="5032"/>
                  </a:lnTo>
                  <a:lnTo>
                    <a:pt x="3158" y="5028"/>
                  </a:lnTo>
                  <a:lnTo>
                    <a:pt x="3152" y="5026"/>
                  </a:lnTo>
                  <a:lnTo>
                    <a:pt x="3148" y="5022"/>
                  </a:lnTo>
                  <a:lnTo>
                    <a:pt x="3146" y="5016"/>
                  </a:lnTo>
                  <a:lnTo>
                    <a:pt x="3148" y="5012"/>
                  </a:lnTo>
                  <a:lnTo>
                    <a:pt x="3152" y="5006"/>
                  </a:lnTo>
                  <a:lnTo>
                    <a:pt x="3152" y="4998"/>
                  </a:lnTo>
                  <a:lnTo>
                    <a:pt x="3150" y="4990"/>
                  </a:lnTo>
                  <a:lnTo>
                    <a:pt x="3148" y="4980"/>
                  </a:lnTo>
                  <a:lnTo>
                    <a:pt x="3136" y="4962"/>
                  </a:lnTo>
                  <a:lnTo>
                    <a:pt x="3122" y="4946"/>
                  </a:lnTo>
                  <a:lnTo>
                    <a:pt x="3118" y="4940"/>
                  </a:lnTo>
                  <a:lnTo>
                    <a:pt x="3118" y="4934"/>
                  </a:lnTo>
                  <a:lnTo>
                    <a:pt x="3122" y="4930"/>
                  </a:lnTo>
                  <a:lnTo>
                    <a:pt x="3128" y="4926"/>
                  </a:lnTo>
                  <a:lnTo>
                    <a:pt x="3146" y="4916"/>
                  </a:lnTo>
                  <a:lnTo>
                    <a:pt x="3154" y="4908"/>
                  </a:lnTo>
                  <a:lnTo>
                    <a:pt x="3162" y="4898"/>
                  </a:lnTo>
                  <a:lnTo>
                    <a:pt x="3168" y="4888"/>
                  </a:lnTo>
                  <a:lnTo>
                    <a:pt x="3172" y="4884"/>
                  </a:lnTo>
                  <a:lnTo>
                    <a:pt x="3176" y="4884"/>
                  </a:lnTo>
                  <a:lnTo>
                    <a:pt x="3180" y="4886"/>
                  </a:lnTo>
                  <a:lnTo>
                    <a:pt x="3186" y="4890"/>
                  </a:lnTo>
                  <a:lnTo>
                    <a:pt x="3190" y="4890"/>
                  </a:lnTo>
                  <a:lnTo>
                    <a:pt x="3192" y="4888"/>
                  </a:lnTo>
                  <a:lnTo>
                    <a:pt x="3196" y="4880"/>
                  </a:lnTo>
                  <a:lnTo>
                    <a:pt x="3196" y="4876"/>
                  </a:lnTo>
                  <a:lnTo>
                    <a:pt x="3194" y="4874"/>
                  </a:lnTo>
                  <a:lnTo>
                    <a:pt x="3192" y="4872"/>
                  </a:lnTo>
                  <a:lnTo>
                    <a:pt x="3188" y="4870"/>
                  </a:lnTo>
                  <a:lnTo>
                    <a:pt x="3170" y="4870"/>
                  </a:lnTo>
                  <a:lnTo>
                    <a:pt x="3160" y="4872"/>
                  </a:lnTo>
                  <a:lnTo>
                    <a:pt x="3152" y="4874"/>
                  </a:lnTo>
                  <a:lnTo>
                    <a:pt x="3144" y="4880"/>
                  </a:lnTo>
                  <a:lnTo>
                    <a:pt x="3136" y="4884"/>
                  </a:lnTo>
                  <a:lnTo>
                    <a:pt x="3130" y="4884"/>
                  </a:lnTo>
                  <a:lnTo>
                    <a:pt x="3124" y="4884"/>
                  </a:lnTo>
                  <a:lnTo>
                    <a:pt x="3116" y="4882"/>
                  </a:lnTo>
                  <a:lnTo>
                    <a:pt x="3112" y="4886"/>
                  </a:lnTo>
                  <a:lnTo>
                    <a:pt x="3108" y="4890"/>
                  </a:lnTo>
                  <a:lnTo>
                    <a:pt x="3106" y="4894"/>
                  </a:lnTo>
                  <a:lnTo>
                    <a:pt x="3104" y="4900"/>
                  </a:lnTo>
                  <a:lnTo>
                    <a:pt x="3100" y="4904"/>
                  </a:lnTo>
                  <a:lnTo>
                    <a:pt x="3096" y="4908"/>
                  </a:lnTo>
                  <a:lnTo>
                    <a:pt x="3088" y="4908"/>
                  </a:lnTo>
                  <a:lnTo>
                    <a:pt x="3082" y="4906"/>
                  </a:lnTo>
                  <a:lnTo>
                    <a:pt x="3078" y="4904"/>
                  </a:lnTo>
                  <a:lnTo>
                    <a:pt x="3078" y="4902"/>
                  </a:lnTo>
                  <a:lnTo>
                    <a:pt x="3078" y="4898"/>
                  </a:lnTo>
                  <a:lnTo>
                    <a:pt x="3076" y="4892"/>
                  </a:lnTo>
                  <a:lnTo>
                    <a:pt x="3074" y="4888"/>
                  </a:lnTo>
                  <a:lnTo>
                    <a:pt x="3068" y="4882"/>
                  </a:lnTo>
                  <a:lnTo>
                    <a:pt x="3064" y="4880"/>
                  </a:lnTo>
                  <a:lnTo>
                    <a:pt x="3062" y="4876"/>
                  </a:lnTo>
                  <a:lnTo>
                    <a:pt x="3058" y="4866"/>
                  </a:lnTo>
                  <a:lnTo>
                    <a:pt x="3058" y="4852"/>
                  </a:lnTo>
                  <a:lnTo>
                    <a:pt x="3060" y="4840"/>
                  </a:lnTo>
                  <a:lnTo>
                    <a:pt x="3066" y="4828"/>
                  </a:lnTo>
                  <a:lnTo>
                    <a:pt x="3072" y="4818"/>
                  </a:lnTo>
                  <a:lnTo>
                    <a:pt x="3074" y="4816"/>
                  </a:lnTo>
                  <a:lnTo>
                    <a:pt x="3078" y="4814"/>
                  </a:lnTo>
                  <a:lnTo>
                    <a:pt x="3082" y="4814"/>
                  </a:lnTo>
                  <a:lnTo>
                    <a:pt x="3086" y="4816"/>
                  </a:lnTo>
                  <a:lnTo>
                    <a:pt x="3092" y="4818"/>
                  </a:lnTo>
                  <a:lnTo>
                    <a:pt x="3096" y="4820"/>
                  </a:lnTo>
                  <a:lnTo>
                    <a:pt x="3106" y="4818"/>
                  </a:lnTo>
                  <a:lnTo>
                    <a:pt x="3116" y="4818"/>
                  </a:lnTo>
                  <a:lnTo>
                    <a:pt x="3122" y="4818"/>
                  </a:lnTo>
                  <a:lnTo>
                    <a:pt x="3126" y="4818"/>
                  </a:lnTo>
                  <a:lnTo>
                    <a:pt x="3132" y="4820"/>
                  </a:lnTo>
                  <a:lnTo>
                    <a:pt x="3140" y="4820"/>
                  </a:lnTo>
                  <a:lnTo>
                    <a:pt x="3156" y="4818"/>
                  </a:lnTo>
                  <a:lnTo>
                    <a:pt x="3172" y="4816"/>
                  </a:lnTo>
                  <a:lnTo>
                    <a:pt x="3178" y="4818"/>
                  </a:lnTo>
                  <a:lnTo>
                    <a:pt x="3182" y="4820"/>
                  </a:lnTo>
                  <a:lnTo>
                    <a:pt x="3186" y="4822"/>
                  </a:lnTo>
                  <a:lnTo>
                    <a:pt x="3192" y="4824"/>
                  </a:lnTo>
                  <a:lnTo>
                    <a:pt x="3200" y="4826"/>
                  </a:lnTo>
                  <a:lnTo>
                    <a:pt x="3208" y="4826"/>
                  </a:lnTo>
                  <a:lnTo>
                    <a:pt x="3218" y="4824"/>
                  </a:lnTo>
                  <a:lnTo>
                    <a:pt x="3226" y="4822"/>
                  </a:lnTo>
                  <a:lnTo>
                    <a:pt x="3234" y="4816"/>
                  </a:lnTo>
                  <a:lnTo>
                    <a:pt x="3240" y="4810"/>
                  </a:lnTo>
                  <a:close/>
                  <a:moveTo>
                    <a:pt x="2954" y="5244"/>
                  </a:moveTo>
                  <a:lnTo>
                    <a:pt x="2954" y="5244"/>
                  </a:lnTo>
                  <a:lnTo>
                    <a:pt x="2954" y="5248"/>
                  </a:lnTo>
                  <a:lnTo>
                    <a:pt x="2956" y="5246"/>
                  </a:lnTo>
                  <a:lnTo>
                    <a:pt x="2960" y="5240"/>
                  </a:lnTo>
                  <a:lnTo>
                    <a:pt x="2962" y="5238"/>
                  </a:lnTo>
                  <a:lnTo>
                    <a:pt x="2960" y="5236"/>
                  </a:lnTo>
                  <a:lnTo>
                    <a:pt x="2958" y="5236"/>
                  </a:lnTo>
                  <a:lnTo>
                    <a:pt x="2954" y="5240"/>
                  </a:lnTo>
                  <a:lnTo>
                    <a:pt x="2954" y="5244"/>
                  </a:lnTo>
                  <a:close/>
                  <a:moveTo>
                    <a:pt x="3346" y="4878"/>
                  </a:moveTo>
                  <a:lnTo>
                    <a:pt x="3346" y="4878"/>
                  </a:lnTo>
                  <a:lnTo>
                    <a:pt x="3350" y="4878"/>
                  </a:lnTo>
                  <a:lnTo>
                    <a:pt x="3352" y="4876"/>
                  </a:lnTo>
                  <a:lnTo>
                    <a:pt x="3350" y="4874"/>
                  </a:lnTo>
                  <a:lnTo>
                    <a:pt x="3348" y="4872"/>
                  </a:lnTo>
                  <a:lnTo>
                    <a:pt x="3346" y="4872"/>
                  </a:lnTo>
                  <a:lnTo>
                    <a:pt x="3344" y="4874"/>
                  </a:lnTo>
                  <a:lnTo>
                    <a:pt x="3344" y="4876"/>
                  </a:lnTo>
                  <a:lnTo>
                    <a:pt x="3346" y="4878"/>
                  </a:lnTo>
                  <a:close/>
                  <a:moveTo>
                    <a:pt x="3352" y="4858"/>
                  </a:moveTo>
                  <a:lnTo>
                    <a:pt x="3352" y="4858"/>
                  </a:lnTo>
                  <a:lnTo>
                    <a:pt x="3350" y="4862"/>
                  </a:lnTo>
                  <a:lnTo>
                    <a:pt x="3354" y="4868"/>
                  </a:lnTo>
                  <a:lnTo>
                    <a:pt x="3358" y="4874"/>
                  </a:lnTo>
                  <a:lnTo>
                    <a:pt x="3360" y="4876"/>
                  </a:lnTo>
                  <a:lnTo>
                    <a:pt x="3364" y="4874"/>
                  </a:lnTo>
                  <a:lnTo>
                    <a:pt x="3364" y="4866"/>
                  </a:lnTo>
                  <a:lnTo>
                    <a:pt x="3362" y="4858"/>
                  </a:lnTo>
                  <a:lnTo>
                    <a:pt x="3360" y="4854"/>
                  </a:lnTo>
                  <a:lnTo>
                    <a:pt x="3356" y="4854"/>
                  </a:lnTo>
                  <a:lnTo>
                    <a:pt x="3352" y="4858"/>
                  </a:lnTo>
                  <a:close/>
                  <a:moveTo>
                    <a:pt x="3452" y="4980"/>
                  </a:moveTo>
                  <a:lnTo>
                    <a:pt x="3452" y="4980"/>
                  </a:lnTo>
                  <a:lnTo>
                    <a:pt x="3440" y="4974"/>
                  </a:lnTo>
                  <a:lnTo>
                    <a:pt x="3438" y="4974"/>
                  </a:lnTo>
                  <a:lnTo>
                    <a:pt x="3436" y="4976"/>
                  </a:lnTo>
                  <a:lnTo>
                    <a:pt x="3428" y="4978"/>
                  </a:lnTo>
                  <a:lnTo>
                    <a:pt x="3422" y="4980"/>
                  </a:lnTo>
                  <a:lnTo>
                    <a:pt x="3414" y="4978"/>
                  </a:lnTo>
                  <a:lnTo>
                    <a:pt x="3404" y="4978"/>
                  </a:lnTo>
                  <a:lnTo>
                    <a:pt x="3396" y="4978"/>
                  </a:lnTo>
                  <a:lnTo>
                    <a:pt x="3390" y="4980"/>
                  </a:lnTo>
                  <a:lnTo>
                    <a:pt x="3384" y="4982"/>
                  </a:lnTo>
                  <a:lnTo>
                    <a:pt x="3378" y="4986"/>
                  </a:lnTo>
                  <a:lnTo>
                    <a:pt x="3376" y="4990"/>
                  </a:lnTo>
                  <a:lnTo>
                    <a:pt x="3374" y="4996"/>
                  </a:lnTo>
                  <a:lnTo>
                    <a:pt x="3374" y="5002"/>
                  </a:lnTo>
                  <a:lnTo>
                    <a:pt x="3376" y="5010"/>
                  </a:lnTo>
                  <a:lnTo>
                    <a:pt x="3378" y="5006"/>
                  </a:lnTo>
                  <a:lnTo>
                    <a:pt x="3380" y="4998"/>
                  </a:lnTo>
                  <a:lnTo>
                    <a:pt x="3382" y="4994"/>
                  </a:lnTo>
                  <a:lnTo>
                    <a:pt x="3384" y="4992"/>
                  </a:lnTo>
                  <a:lnTo>
                    <a:pt x="3386" y="4992"/>
                  </a:lnTo>
                  <a:lnTo>
                    <a:pt x="3388" y="4994"/>
                  </a:lnTo>
                  <a:lnTo>
                    <a:pt x="3392" y="5000"/>
                  </a:lnTo>
                  <a:lnTo>
                    <a:pt x="3396" y="5002"/>
                  </a:lnTo>
                  <a:lnTo>
                    <a:pt x="3400" y="5004"/>
                  </a:lnTo>
                  <a:lnTo>
                    <a:pt x="3404" y="5004"/>
                  </a:lnTo>
                  <a:lnTo>
                    <a:pt x="3408" y="5000"/>
                  </a:lnTo>
                  <a:lnTo>
                    <a:pt x="3414" y="4998"/>
                  </a:lnTo>
                  <a:lnTo>
                    <a:pt x="3418" y="4998"/>
                  </a:lnTo>
                  <a:lnTo>
                    <a:pt x="3428" y="5002"/>
                  </a:lnTo>
                  <a:lnTo>
                    <a:pt x="3436" y="5006"/>
                  </a:lnTo>
                  <a:lnTo>
                    <a:pt x="3438" y="5008"/>
                  </a:lnTo>
                  <a:lnTo>
                    <a:pt x="3440" y="5006"/>
                  </a:lnTo>
                  <a:lnTo>
                    <a:pt x="3442" y="5002"/>
                  </a:lnTo>
                  <a:lnTo>
                    <a:pt x="3446" y="5002"/>
                  </a:lnTo>
                  <a:lnTo>
                    <a:pt x="3456" y="5006"/>
                  </a:lnTo>
                  <a:lnTo>
                    <a:pt x="3468" y="5014"/>
                  </a:lnTo>
                  <a:lnTo>
                    <a:pt x="3482" y="5022"/>
                  </a:lnTo>
                  <a:lnTo>
                    <a:pt x="3488" y="5026"/>
                  </a:lnTo>
                  <a:lnTo>
                    <a:pt x="3492" y="5028"/>
                  </a:lnTo>
                  <a:lnTo>
                    <a:pt x="3494" y="5026"/>
                  </a:lnTo>
                  <a:lnTo>
                    <a:pt x="3496" y="5024"/>
                  </a:lnTo>
                  <a:lnTo>
                    <a:pt x="3494" y="5012"/>
                  </a:lnTo>
                  <a:lnTo>
                    <a:pt x="3484" y="4994"/>
                  </a:lnTo>
                  <a:lnTo>
                    <a:pt x="3478" y="4988"/>
                  </a:lnTo>
                  <a:lnTo>
                    <a:pt x="3476" y="4984"/>
                  </a:lnTo>
                  <a:lnTo>
                    <a:pt x="3472" y="4982"/>
                  </a:lnTo>
                  <a:lnTo>
                    <a:pt x="3470" y="4984"/>
                  </a:lnTo>
                  <a:lnTo>
                    <a:pt x="3464" y="4984"/>
                  </a:lnTo>
                  <a:lnTo>
                    <a:pt x="3458" y="4984"/>
                  </a:lnTo>
                  <a:lnTo>
                    <a:pt x="3452" y="4980"/>
                  </a:lnTo>
                  <a:close/>
                  <a:moveTo>
                    <a:pt x="3092" y="4546"/>
                  </a:moveTo>
                  <a:lnTo>
                    <a:pt x="3092" y="4546"/>
                  </a:lnTo>
                  <a:lnTo>
                    <a:pt x="3090" y="4552"/>
                  </a:lnTo>
                  <a:lnTo>
                    <a:pt x="3092" y="4552"/>
                  </a:lnTo>
                  <a:lnTo>
                    <a:pt x="3094" y="4552"/>
                  </a:lnTo>
                  <a:lnTo>
                    <a:pt x="3098" y="4552"/>
                  </a:lnTo>
                  <a:lnTo>
                    <a:pt x="3104" y="4552"/>
                  </a:lnTo>
                  <a:lnTo>
                    <a:pt x="3108" y="4554"/>
                  </a:lnTo>
                  <a:lnTo>
                    <a:pt x="3112" y="4552"/>
                  </a:lnTo>
                  <a:lnTo>
                    <a:pt x="3112" y="4548"/>
                  </a:lnTo>
                  <a:lnTo>
                    <a:pt x="3110" y="4548"/>
                  </a:lnTo>
                  <a:lnTo>
                    <a:pt x="3106" y="4546"/>
                  </a:lnTo>
                  <a:lnTo>
                    <a:pt x="3102" y="4542"/>
                  </a:lnTo>
                  <a:lnTo>
                    <a:pt x="3100" y="4540"/>
                  </a:lnTo>
                  <a:lnTo>
                    <a:pt x="3098" y="4540"/>
                  </a:lnTo>
                  <a:lnTo>
                    <a:pt x="3096" y="4542"/>
                  </a:lnTo>
                  <a:lnTo>
                    <a:pt x="3092" y="4546"/>
                  </a:lnTo>
                  <a:close/>
                  <a:moveTo>
                    <a:pt x="3058" y="4324"/>
                  </a:moveTo>
                  <a:lnTo>
                    <a:pt x="3058" y="4324"/>
                  </a:lnTo>
                  <a:lnTo>
                    <a:pt x="3056" y="4322"/>
                  </a:lnTo>
                  <a:lnTo>
                    <a:pt x="3052" y="4322"/>
                  </a:lnTo>
                  <a:lnTo>
                    <a:pt x="3048" y="4326"/>
                  </a:lnTo>
                  <a:lnTo>
                    <a:pt x="3048" y="4330"/>
                  </a:lnTo>
                  <a:lnTo>
                    <a:pt x="3050" y="4330"/>
                  </a:lnTo>
                  <a:lnTo>
                    <a:pt x="3058" y="4324"/>
                  </a:lnTo>
                  <a:close/>
                  <a:moveTo>
                    <a:pt x="3358" y="4790"/>
                  </a:moveTo>
                  <a:lnTo>
                    <a:pt x="3358" y="4790"/>
                  </a:lnTo>
                  <a:lnTo>
                    <a:pt x="3360" y="4800"/>
                  </a:lnTo>
                  <a:lnTo>
                    <a:pt x="3358" y="4806"/>
                  </a:lnTo>
                  <a:lnTo>
                    <a:pt x="3358" y="4812"/>
                  </a:lnTo>
                  <a:lnTo>
                    <a:pt x="3358" y="4816"/>
                  </a:lnTo>
                  <a:lnTo>
                    <a:pt x="3362" y="4820"/>
                  </a:lnTo>
                  <a:lnTo>
                    <a:pt x="3364" y="4826"/>
                  </a:lnTo>
                  <a:lnTo>
                    <a:pt x="3364" y="4830"/>
                  </a:lnTo>
                  <a:lnTo>
                    <a:pt x="3364" y="4838"/>
                  </a:lnTo>
                  <a:lnTo>
                    <a:pt x="3364" y="4846"/>
                  </a:lnTo>
                  <a:lnTo>
                    <a:pt x="3364" y="4850"/>
                  </a:lnTo>
                  <a:lnTo>
                    <a:pt x="3368" y="4856"/>
                  </a:lnTo>
                  <a:lnTo>
                    <a:pt x="3382" y="4876"/>
                  </a:lnTo>
                  <a:lnTo>
                    <a:pt x="3388" y="4882"/>
                  </a:lnTo>
                  <a:lnTo>
                    <a:pt x="3390" y="4884"/>
                  </a:lnTo>
                  <a:lnTo>
                    <a:pt x="3394" y="4884"/>
                  </a:lnTo>
                  <a:lnTo>
                    <a:pt x="3394" y="4882"/>
                  </a:lnTo>
                  <a:lnTo>
                    <a:pt x="3394" y="4880"/>
                  </a:lnTo>
                  <a:lnTo>
                    <a:pt x="3390" y="4876"/>
                  </a:lnTo>
                  <a:lnTo>
                    <a:pt x="3384" y="4868"/>
                  </a:lnTo>
                  <a:lnTo>
                    <a:pt x="3380" y="4860"/>
                  </a:lnTo>
                  <a:lnTo>
                    <a:pt x="3376" y="4848"/>
                  </a:lnTo>
                  <a:lnTo>
                    <a:pt x="3374" y="4836"/>
                  </a:lnTo>
                  <a:lnTo>
                    <a:pt x="3374" y="4826"/>
                  </a:lnTo>
                  <a:lnTo>
                    <a:pt x="3376" y="4820"/>
                  </a:lnTo>
                  <a:lnTo>
                    <a:pt x="3380" y="4818"/>
                  </a:lnTo>
                  <a:lnTo>
                    <a:pt x="3382" y="4818"/>
                  </a:lnTo>
                  <a:lnTo>
                    <a:pt x="3390" y="4820"/>
                  </a:lnTo>
                  <a:lnTo>
                    <a:pt x="3402" y="4824"/>
                  </a:lnTo>
                  <a:lnTo>
                    <a:pt x="3406" y="4826"/>
                  </a:lnTo>
                  <a:lnTo>
                    <a:pt x="3410" y="4826"/>
                  </a:lnTo>
                  <a:lnTo>
                    <a:pt x="3410" y="4822"/>
                  </a:lnTo>
                  <a:lnTo>
                    <a:pt x="3406" y="4816"/>
                  </a:lnTo>
                  <a:lnTo>
                    <a:pt x="3400" y="4812"/>
                  </a:lnTo>
                  <a:lnTo>
                    <a:pt x="3394" y="4810"/>
                  </a:lnTo>
                  <a:lnTo>
                    <a:pt x="3390" y="4806"/>
                  </a:lnTo>
                  <a:lnTo>
                    <a:pt x="3386" y="4804"/>
                  </a:lnTo>
                  <a:lnTo>
                    <a:pt x="3386" y="4802"/>
                  </a:lnTo>
                  <a:lnTo>
                    <a:pt x="3388" y="4800"/>
                  </a:lnTo>
                  <a:lnTo>
                    <a:pt x="3394" y="4796"/>
                  </a:lnTo>
                  <a:lnTo>
                    <a:pt x="3400" y="4792"/>
                  </a:lnTo>
                  <a:lnTo>
                    <a:pt x="3404" y="4788"/>
                  </a:lnTo>
                  <a:lnTo>
                    <a:pt x="3406" y="4784"/>
                  </a:lnTo>
                  <a:lnTo>
                    <a:pt x="3408" y="4774"/>
                  </a:lnTo>
                  <a:lnTo>
                    <a:pt x="3406" y="4770"/>
                  </a:lnTo>
                  <a:lnTo>
                    <a:pt x="3404" y="4766"/>
                  </a:lnTo>
                  <a:lnTo>
                    <a:pt x="3400" y="4766"/>
                  </a:lnTo>
                  <a:lnTo>
                    <a:pt x="3396" y="4766"/>
                  </a:lnTo>
                  <a:lnTo>
                    <a:pt x="3390" y="4770"/>
                  </a:lnTo>
                  <a:lnTo>
                    <a:pt x="3386" y="4774"/>
                  </a:lnTo>
                  <a:lnTo>
                    <a:pt x="3378" y="4788"/>
                  </a:lnTo>
                  <a:lnTo>
                    <a:pt x="3372" y="4800"/>
                  </a:lnTo>
                  <a:lnTo>
                    <a:pt x="3370" y="4800"/>
                  </a:lnTo>
                  <a:lnTo>
                    <a:pt x="3368" y="4798"/>
                  </a:lnTo>
                  <a:lnTo>
                    <a:pt x="3366" y="4792"/>
                  </a:lnTo>
                  <a:lnTo>
                    <a:pt x="3368" y="4788"/>
                  </a:lnTo>
                  <a:lnTo>
                    <a:pt x="3372" y="4782"/>
                  </a:lnTo>
                  <a:lnTo>
                    <a:pt x="3378" y="4772"/>
                  </a:lnTo>
                  <a:lnTo>
                    <a:pt x="3378" y="4766"/>
                  </a:lnTo>
                  <a:lnTo>
                    <a:pt x="3378" y="4762"/>
                  </a:lnTo>
                  <a:lnTo>
                    <a:pt x="3376" y="4754"/>
                  </a:lnTo>
                  <a:lnTo>
                    <a:pt x="3374" y="4750"/>
                  </a:lnTo>
                  <a:lnTo>
                    <a:pt x="3374" y="4748"/>
                  </a:lnTo>
                  <a:lnTo>
                    <a:pt x="3374" y="4744"/>
                  </a:lnTo>
                  <a:lnTo>
                    <a:pt x="3378" y="4734"/>
                  </a:lnTo>
                  <a:lnTo>
                    <a:pt x="3378" y="4732"/>
                  </a:lnTo>
                  <a:lnTo>
                    <a:pt x="3376" y="4732"/>
                  </a:lnTo>
                  <a:lnTo>
                    <a:pt x="3370" y="4736"/>
                  </a:lnTo>
                  <a:lnTo>
                    <a:pt x="3366" y="4740"/>
                  </a:lnTo>
                  <a:lnTo>
                    <a:pt x="3362" y="4746"/>
                  </a:lnTo>
                  <a:lnTo>
                    <a:pt x="3356" y="4760"/>
                  </a:lnTo>
                  <a:lnTo>
                    <a:pt x="3356" y="4776"/>
                  </a:lnTo>
                  <a:lnTo>
                    <a:pt x="3356" y="4784"/>
                  </a:lnTo>
                  <a:lnTo>
                    <a:pt x="3358" y="4790"/>
                  </a:lnTo>
                  <a:close/>
                  <a:moveTo>
                    <a:pt x="3086" y="4178"/>
                  </a:moveTo>
                  <a:lnTo>
                    <a:pt x="3086" y="4178"/>
                  </a:lnTo>
                  <a:lnTo>
                    <a:pt x="3076" y="4178"/>
                  </a:lnTo>
                  <a:lnTo>
                    <a:pt x="3070" y="4180"/>
                  </a:lnTo>
                  <a:lnTo>
                    <a:pt x="3068" y="4184"/>
                  </a:lnTo>
                  <a:lnTo>
                    <a:pt x="3072" y="4186"/>
                  </a:lnTo>
                  <a:lnTo>
                    <a:pt x="3076" y="4188"/>
                  </a:lnTo>
                  <a:lnTo>
                    <a:pt x="3076" y="4190"/>
                  </a:lnTo>
                  <a:lnTo>
                    <a:pt x="3078" y="4194"/>
                  </a:lnTo>
                  <a:lnTo>
                    <a:pt x="3080" y="4196"/>
                  </a:lnTo>
                  <a:lnTo>
                    <a:pt x="3084" y="4202"/>
                  </a:lnTo>
                  <a:lnTo>
                    <a:pt x="3088" y="4212"/>
                  </a:lnTo>
                  <a:lnTo>
                    <a:pt x="3092" y="4224"/>
                  </a:lnTo>
                  <a:lnTo>
                    <a:pt x="3098" y="4238"/>
                  </a:lnTo>
                  <a:lnTo>
                    <a:pt x="3102" y="4244"/>
                  </a:lnTo>
                  <a:lnTo>
                    <a:pt x="3104" y="4244"/>
                  </a:lnTo>
                  <a:lnTo>
                    <a:pt x="3106" y="4244"/>
                  </a:lnTo>
                  <a:lnTo>
                    <a:pt x="3112" y="4240"/>
                  </a:lnTo>
                  <a:lnTo>
                    <a:pt x="3116" y="4232"/>
                  </a:lnTo>
                  <a:lnTo>
                    <a:pt x="3118" y="4224"/>
                  </a:lnTo>
                  <a:lnTo>
                    <a:pt x="3118" y="4220"/>
                  </a:lnTo>
                  <a:lnTo>
                    <a:pt x="3116" y="4216"/>
                  </a:lnTo>
                  <a:lnTo>
                    <a:pt x="3116" y="4208"/>
                  </a:lnTo>
                  <a:lnTo>
                    <a:pt x="3118" y="4204"/>
                  </a:lnTo>
                  <a:lnTo>
                    <a:pt x="3116" y="4198"/>
                  </a:lnTo>
                  <a:lnTo>
                    <a:pt x="3114" y="4194"/>
                  </a:lnTo>
                  <a:lnTo>
                    <a:pt x="3110" y="4190"/>
                  </a:lnTo>
                  <a:lnTo>
                    <a:pt x="3100" y="4184"/>
                  </a:lnTo>
                  <a:lnTo>
                    <a:pt x="3086" y="4178"/>
                  </a:lnTo>
                  <a:close/>
                  <a:moveTo>
                    <a:pt x="3138" y="4192"/>
                  </a:moveTo>
                  <a:lnTo>
                    <a:pt x="3138" y="4192"/>
                  </a:lnTo>
                  <a:lnTo>
                    <a:pt x="3140" y="4190"/>
                  </a:lnTo>
                  <a:lnTo>
                    <a:pt x="3142" y="4186"/>
                  </a:lnTo>
                  <a:lnTo>
                    <a:pt x="3140" y="4180"/>
                  </a:lnTo>
                  <a:lnTo>
                    <a:pt x="3138" y="4178"/>
                  </a:lnTo>
                  <a:lnTo>
                    <a:pt x="3134" y="4178"/>
                  </a:lnTo>
                  <a:lnTo>
                    <a:pt x="3132" y="4178"/>
                  </a:lnTo>
                  <a:lnTo>
                    <a:pt x="3130" y="4178"/>
                  </a:lnTo>
                  <a:lnTo>
                    <a:pt x="3130" y="4184"/>
                  </a:lnTo>
                  <a:lnTo>
                    <a:pt x="3130" y="4188"/>
                  </a:lnTo>
                  <a:lnTo>
                    <a:pt x="3132" y="4192"/>
                  </a:lnTo>
                  <a:lnTo>
                    <a:pt x="3134" y="4194"/>
                  </a:lnTo>
                  <a:lnTo>
                    <a:pt x="3138" y="4192"/>
                  </a:lnTo>
                  <a:close/>
                  <a:moveTo>
                    <a:pt x="3386" y="4736"/>
                  </a:moveTo>
                  <a:lnTo>
                    <a:pt x="3386" y="4736"/>
                  </a:lnTo>
                  <a:lnTo>
                    <a:pt x="3388" y="4742"/>
                  </a:lnTo>
                  <a:lnTo>
                    <a:pt x="3392" y="4742"/>
                  </a:lnTo>
                  <a:lnTo>
                    <a:pt x="3396" y="4740"/>
                  </a:lnTo>
                  <a:lnTo>
                    <a:pt x="3398" y="4736"/>
                  </a:lnTo>
                  <a:lnTo>
                    <a:pt x="3402" y="4732"/>
                  </a:lnTo>
                  <a:lnTo>
                    <a:pt x="3404" y="4726"/>
                  </a:lnTo>
                  <a:lnTo>
                    <a:pt x="3404" y="4720"/>
                  </a:lnTo>
                  <a:lnTo>
                    <a:pt x="3404" y="4714"/>
                  </a:lnTo>
                  <a:lnTo>
                    <a:pt x="3400" y="4712"/>
                  </a:lnTo>
                  <a:lnTo>
                    <a:pt x="3398" y="4712"/>
                  </a:lnTo>
                  <a:lnTo>
                    <a:pt x="3394" y="4714"/>
                  </a:lnTo>
                  <a:lnTo>
                    <a:pt x="3392" y="4718"/>
                  </a:lnTo>
                  <a:lnTo>
                    <a:pt x="3388" y="4726"/>
                  </a:lnTo>
                  <a:lnTo>
                    <a:pt x="3386" y="4736"/>
                  </a:lnTo>
                  <a:close/>
                  <a:moveTo>
                    <a:pt x="3378" y="4912"/>
                  </a:moveTo>
                  <a:lnTo>
                    <a:pt x="3378" y="4912"/>
                  </a:lnTo>
                  <a:lnTo>
                    <a:pt x="3374" y="4908"/>
                  </a:lnTo>
                  <a:lnTo>
                    <a:pt x="3370" y="4906"/>
                  </a:lnTo>
                  <a:lnTo>
                    <a:pt x="3364" y="4904"/>
                  </a:lnTo>
                  <a:lnTo>
                    <a:pt x="3362" y="4904"/>
                  </a:lnTo>
                  <a:lnTo>
                    <a:pt x="3358" y="4906"/>
                  </a:lnTo>
                  <a:lnTo>
                    <a:pt x="3356" y="4908"/>
                  </a:lnTo>
                  <a:lnTo>
                    <a:pt x="3354" y="4912"/>
                  </a:lnTo>
                  <a:lnTo>
                    <a:pt x="3354" y="4916"/>
                  </a:lnTo>
                  <a:lnTo>
                    <a:pt x="3354" y="4922"/>
                  </a:lnTo>
                  <a:lnTo>
                    <a:pt x="3358" y="4924"/>
                  </a:lnTo>
                  <a:lnTo>
                    <a:pt x="3366" y="4922"/>
                  </a:lnTo>
                  <a:lnTo>
                    <a:pt x="3382" y="4922"/>
                  </a:lnTo>
                  <a:lnTo>
                    <a:pt x="3384" y="4922"/>
                  </a:lnTo>
                  <a:lnTo>
                    <a:pt x="3384" y="4920"/>
                  </a:lnTo>
                  <a:lnTo>
                    <a:pt x="3378" y="4912"/>
                  </a:lnTo>
                  <a:close/>
                  <a:moveTo>
                    <a:pt x="3378" y="5236"/>
                  </a:moveTo>
                  <a:lnTo>
                    <a:pt x="3378" y="5236"/>
                  </a:lnTo>
                  <a:lnTo>
                    <a:pt x="3374" y="5234"/>
                  </a:lnTo>
                  <a:lnTo>
                    <a:pt x="3370" y="5234"/>
                  </a:lnTo>
                  <a:lnTo>
                    <a:pt x="3368" y="5236"/>
                  </a:lnTo>
                  <a:lnTo>
                    <a:pt x="3372" y="5240"/>
                  </a:lnTo>
                  <a:lnTo>
                    <a:pt x="3376" y="5242"/>
                  </a:lnTo>
                  <a:lnTo>
                    <a:pt x="3380" y="5240"/>
                  </a:lnTo>
                  <a:lnTo>
                    <a:pt x="3380" y="5238"/>
                  </a:lnTo>
                  <a:lnTo>
                    <a:pt x="3378" y="5236"/>
                  </a:lnTo>
                  <a:close/>
                  <a:moveTo>
                    <a:pt x="3444" y="5230"/>
                  </a:moveTo>
                  <a:lnTo>
                    <a:pt x="3444" y="5230"/>
                  </a:lnTo>
                  <a:lnTo>
                    <a:pt x="3448" y="5232"/>
                  </a:lnTo>
                  <a:lnTo>
                    <a:pt x="3450" y="5230"/>
                  </a:lnTo>
                  <a:lnTo>
                    <a:pt x="3452" y="5228"/>
                  </a:lnTo>
                  <a:lnTo>
                    <a:pt x="3452" y="5224"/>
                  </a:lnTo>
                  <a:lnTo>
                    <a:pt x="3448" y="5220"/>
                  </a:lnTo>
                  <a:lnTo>
                    <a:pt x="3442" y="5218"/>
                  </a:lnTo>
                  <a:lnTo>
                    <a:pt x="3440" y="5220"/>
                  </a:lnTo>
                  <a:lnTo>
                    <a:pt x="3442" y="5224"/>
                  </a:lnTo>
                  <a:lnTo>
                    <a:pt x="3444" y="5230"/>
                  </a:lnTo>
                  <a:close/>
                  <a:moveTo>
                    <a:pt x="3364" y="4876"/>
                  </a:moveTo>
                  <a:lnTo>
                    <a:pt x="3364" y="4876"/>
                  </a:lnTo>
                  <a:lnTo>
                    <a:pt x="3364" y="4878"/>
                  </a:lnTo>
                  <a:lnTo>
                    <a:pt x="3366" y="4880"/>
                  </a:lnTo>
                  <a:lnTo>
                    <a:pt x="3370" y="4882"/>
                  </a:lnTo>
                  <a:lnTo>
                    <a:pt x="3372" y="4880"/>
                  </a:lnTo>
                  <a:lnTo>
                    <a:pt x="3374" y="4876"/>
                  </a:lnTo>
                  <a:lnTo>
                    <a:pt x="3372" y="4874"/>
                  </a:lnTo>
                  <a:lnTo>
                    <a:pt x="3368" y="4874"/>
                  </a:lnTo>
                  <a:lnTo>
                    <a:pt x="3364" y="4876"/>
                  </a:lnTo>
                  <a:close/>
                  <a:moveTo>
                    <a:pt x="3374" y="5022"/>
                  </a:moveTo>
                  <a:lnTo>
                    <a:pt x="3374" y="5022"/>
                  </a:lnTo>
                  <a:lnTo>
                    <a:pt x="3378" y="5024"/>
                  </a:lnTo>
                  <a:lnTo>
                    <a:pt x="3384" y="5022"/>
                  </a:lnTo>
                  <a:lnTo>
                    <a:pt x="3388" y="5018"/>
                  </a:lnTo>
                  <a:lnTo>
                    <a:pt x="3390" y="5012"/>
                  </a:lnTo>
                  <a:lnTo>
                    <a:pt x="3390" y="5010"/>
                  </a:lnTo>
                  <a:lnTo>
                    <a:pt x="3388" y="5010"/>
                  </a:lnTo>
                  <a:lnTo>
                    <a:pt x="3382" y="5012"/>
                  </a:lnTo>
                  <a:lnTo>
                    <a:pt x="3376" y="5018"/>
                  </a:lnTo>
                  <a:lnTo>
                    <a:pt x="3374" y="5020"/>
                  </a:lnTo>
                  <a:lnTo>
                    <a:pt x="3374" y="5022"/>
                  </a:lnTo>
                  <a:close/>
                  <a:moveTo>
                    <a:pt x="3412" y="3200"/>
                  </a:moveTo>
                  <a:lnTo>
                    <a:pt x="3412" y="3200"/>
                  </a:lnTo>
                  <a:lnTo>
                    <a:pt x="3408" y="3200"/>
                  </a:lnTo>
                  <a:lnTo>
                    <a:pt x="3406" y="3202"/>
                  </a:lnTo>
                  <a:lnTo>
                    <a:pt x="3404" y="3206"/>
                  </a:lnTo>
                  <a:lnTo>
                    <a:pt x="3406" y="3208"/>
                  </a:lnTo>
                  <a:lnTo>
                    <a:pt x="3408" y="3208"/>
                  </a:lnTo>
                  <a:lnTo>
                    <a:pt x="3414" y="3206"/>
                  </a:lnTo>
                  <a:lnTo>
                    <a:pt x="3416" y="3204"/>
                  </a:lnTo>
                  <a:lnTo>
                    <a:pt x="3416" y="3202"/>
                  </a:lnTo>
                  <a:lnTo>
                    <a:pt x="3412" y="3200"/>
                  </a:lnTo>
                  <a:close/>
                  <a:moveTo>
                    <a:pt x="3402" y="3084"/>
                  </a:moveTo>
                  <a:lnTo>
                    <a:pt x="3402" y="3084"/>
                  </a:lnTo>
                  <a:lnTo>
                    <a:pt x="3400" y="3088"/>
                  </a:lnTo>
                  <a:lnTo>
                    <a:pt x="3398" y="3092"/>
                  </a:lnTo>
                  <a:lnTo>
                    <a:pt x="3400" y="3096"/>
                  </a:lnTo>
                  <a:lnTo>
                    <a:pt x="3402" y="3098"/>
                  </a:lnTo>
                  <a:lnTo>
                    <a:pt x="3404" y="3096"/>
                  </a:lnTo>
                  <a:lnTo>
                    <a:pt x="3406" y="3092"/>
                  </a:lnTo>
                  <a:lnTo>
                    <a:pt x="3406" y="3088"/>
                  </a:lnTo>
                  <a:lnTo>
                    <a:pt x="3406" y="3084"/>
                  </a:lnTo>
                  <a:lnTo>
                    <a:pt x="3404" y="3084"/>
                  </a:lnTo>
                  <a:lnTo>
                    <a:pt x="3402" y="3084"/>
                  </a:lnTo>
                  <a:close/>
                  <a:moveTo>
                    <a:pt x="3416" y="3464"/>
                  </a:moveTo>
                  <a:lnTo>
                    <a:pt x="3416" y="3464"/>
                  </a:lnTo>
                  <a:lnTo>
                    <a:pt x="3420" y="3466"/>
                  </a:lnTo>
                  <a:lnTo>
                    <a:pt x="3422" y="3464"/>
                  </a:lnTo>
                  <a:lnTo>
                    <a:pt x="3422" y="3460"/>
                  </a:lnTo>
                  <a:lnTo>
                    <a:pt x="3420" y="3454"/>
                  </a:lnTo>
                  <a:lnTo>
                    <a:pt x="3418" y="3452"/>
                  </a:lnTo>
                  <a:lnTo>
                    <a:pt x="3416" y="3454"/>
                  </a:lnTo>
                  <a:lnTo>
                    <a:pt x="3414" y="3458"/>
                  </a:lnTo>
                  <a:lnTo>
                    <a:pt x="3416" y="3464"/>
                  </a:lnTo>
                  <a:close/>
                  <a:moveTo>
                    <a:pt x="2806" y="3776"/>
                  </a:moveTo>
                  <a:lnTo>
                    <a:pt x="2806" y="3776"/>
                  </a:lnTo>
                  <a:lnTo>
                    <a:pt x="2810" y="3778"/>
                  </a:lnTo>
                  <a:lnTo>
                    <a:pt x="2814" y="3778"/>
                  </a:lnTo>
                  <a:lnTo>
                    <a:pt x="2816" y="3776"/>
                  </a:lnTo>
                  <a:lnTo>
                    <a:pt x="2818" y="3774"/>
                  </a:lnTo>
                  <a:lnTo>
                    <a:pt x="2820" y="3768"/>
                  </a:lnTo>
                  <a:lnTo>
                    <a:pt x="2818" y="3762"/>
                  </a:lnTo>
                  <a:lnTo>
                    <a:pt x="2820" y="3758"/>
                  </a:lnTo>
                  <a:lnTo>
                    <a:pt x="2820" y="3754"/>
                  </a:lnTo>
                  <a:lnTo>
                    <a:pt x="2820" y="3752"/>
                  </a:lnTo>
                  <a:lnTo>
                    <a:pt x="2818" y="3752"/>
                  </a:lnTo>
                  <a:lnTo>
                    <a:pt x="2814" y="3752"/>
                  </a:lnTo>
                  <a:lnTo>
                    <a:pt x="2812" y="3752"/>
                  </a:lnTo>
                  <a:lnTo>
                    <a:pt x="2814" y="3752"/>
                  </a:lnTo>
                  <a:lnTo>
                    <a:pt x="2814" y="3750"/>
                  </a:lnTo>
                  <a:lnTo>
                    <a:pt x="2812" y="3748"/>
                  </a:lnTo>
                  <a:lnTo>
                    <a:pt x="2810" y="3750"/>
                  </a:lnTo>
                  <a:lnTo>
                    <a:pt x="2808" y="3752"/>
                  </a:lnTo>
                  <a:lnTo>
                    <a:pt x="2808" y="3756"/>
                  </a:lnTo>
                  <a:lnTo>
                    <a:pt x="2806" y="3758"/>
                  </a:lnTo>
                  <a:lnTo>
                    <a:pt x="2802" y="3760"/>
                  </a:lnTo>
                  <a:lnTo>
                    <a:pt x="2802" y="3766"/>
                  </a:lnTo>
                  <a:lnTo>
                    <a:pt x="2802" y="3774"/>
                  </a:lnTo>
                  <a:lnTo>
                    <a:pt x="2800" y="3774"/>
                  </a:lnTo>
                  <a:lnTo>
                    <a:pt x="2802" y="3774"/>
                  </a:lnTo>
                  <a:lnTo>
                    <a:pt x="2804" y="3774"/>
                  </a:lnTo>
                  <a:lnTo>
                    <a:pt x="2806" y="3776"/>
                  </a:lnTo>
                  <a:close/>
                  <a:moveTo>
                    <a:pt x="3380" y="3090"/>
                  </a:moveTo>
                  <a:lnTo>
                    <a:pt x="3380" y="3090"/>
                  </a:lnTo>
                  <a:lnTo>
                    <a:pt x="3378" y="3088"/>
                  </a:lnTo>
                  <a:lnTo>
                    <a:pt x="3376" y="3086"/>
                  </a:lnTo>
                  <a:lnTo>
                    <a:pt x="3372" y="3088"/>
                  </a:lnTo>
                  <a:lnTo>
                    <a:pt x="3370" y="3090"/>
                  </a:lnTo>
                  <a:lnTo>
                    <a:pt x="3370" y="3092"/>
                  </a:lnTo>
                  <a:lnTo>
                    <a:pt x="3376" y="3096"/>
                  </a:lnTo>
                  <a:lnTo>
                    <a:pt x="3378" y="3096"/>
                  </a:lnTo>
                  <a:lnTo>
                    <a:pt x="3380" y="3096"/>
                  </a:lnTo>
                  <a:lnTo>
                    <a:pt x="3380" y="3090"/>
                  </a:lnTo>
                  <a:close/>
                  <a:moveTo>
                    <a:pt x="3918" y="2740"/>
                  </a:moveTo>
                  <a:lnTo>
                    <a:pt x="3918" y="2740"/>
                  </a:lnTo>
                  <a:lnTo>
                    <a:pt x="3918" y="2736"/>
                  </a:lnTo>
                  <a:lnTo>
                    <a:pt x="3918" y="2734"/>
                  </a:lnTo>
                  <a:lnTo>
                    <a:pt x="3914" y="2732"/>
                  </a:lnTo>
                  <a:lnTo>
                    <a:pt x="3908" y="2730"/>
                  </a:lnTo>
                  <a:lnTo>
                    <a:pt x="3902" y="2728"/>
                  </a:lnTo>
                  <a:lnTo>
                    <a:pt x="3900" y="2726"/>
                  </a:lnTo>
                  <a:lnTo>
                    <a:pt x="3898" y="2728"/>
                  </a:lnTo>
                  <a:lnTo>
                    <a:pt x="3894" y="2736"/>
                  </a:lnTo>
                  <a:lnTo>
                    <a:pt x="3894" y="2740"/>
                  </a:lnTo>
                  <a:lnTo>
                    <a:pt x="3894" y="2744"/>
                  </a:lnTo>
                  <a:lnTo>
                    <a:pt x="3898" y="2746"/>
                  </a:lnTo>
                  <a:lnTo>
                    <a:pt x="3902" y="2744"/>
                  </a:lnTo>
                  <a:lnTo>
                    <a:pt x="3906" y="2744"/>
                  </a:lnTo>
                  <a:lnTo>
                    <a:pt x="3910" y="2746"/>
                  </a:lnTo>
                  <a:lnTo>
                    <a:pt x="3910" y="2748"/>
                  </a:lnTo>
                  <a:lnTo>
                    <a:pt x="3912" y="2752"/>
                  </a:lnTo>
                  <a:lnTo>
                    <a:pt x="3908" y="2760"/>
                  </a:lnTo>
                  <a:lnTo>
                    <a:pt x="3906" y="2762"/>
                  </a:lnTo>
                  <a:lnTo>
                    <a:pt x="3904" y="2760"/>
                  </a:lnTo>
                  <a:lnTo>
                    <a:pt x="3900" y="2758"/>
                  </a:lnTo>
                  <a:lnTo>
                    <a:pt x="3898" y="2760"/>
                  </a:lnTo>
                  <a:lnTo>
                    <a:pt x="3894" y="2762"/>
                  </a:lnTo>
                  <a:lnTo>
                    <a:pt x="3890" y="2764"/>
                  </a:lnTo>
                  <a:lnTo>
                    <a:pt x="3888" y="2762"/>
                  </a:lnTo>
                  <a:lnTo>
                    <a:pt x="3888" y="2756"/>
                  </a:lnTo>
                  <a:lnTo>
                    <a:pt x="3886" y="2746"/>
                  </a:lnTo>
                  <a:lnTo>
                    <a:pt x="3884" y="2742"/>
                  </a:lnTo>
                  <a:lnTo>
                    <a:pt x="3880" y="2740"/>
                  </a:lnTo>
                  <a:lnTo>
                    <a:pt x="3878" y="2742"/>
                  </a:lnTo>
                  <a:lnTo>
                    <a:pt x="3876" y="2744"/>
                  </a:lnTo>
                  <a:lnTo>
                    <a:pt x="3874" y="2750"/>
                  </a:lnTo>
                  <a:lnTo>
                    <a:pt x="3874" y="2758"/>
                  </a:lnTo>
                  <a:lnTo>
                    <a:pt x="3872" y="2764"/>
                  </a:lnTo>
                  <a:lnTo>
                    <a:pt x="3870" y="2768"/>
                  </a:lnTo>
                  <a:lnTo>
                    <a:pt x="3866" y="2768"/>
                  </a:lnTo>
                  <a:lnTo>
                    <a:pt x="3862" y="2770"/>
                  </a:lnTo>
                  <a:lnTo>
                    <a:pt x="3858" y="2770"/>
                  </a:lnTo>
                  <a:lnTo>
                    <a:pt x="3856" y="2772"/>
                  </a:lnTo>
                  <a:lnTo>
                    <a:pt x="3856" y="2776"/>
                  </a:lnTo>
                  <a:lnTo>
                    <a:pt x="3856" y="2786"/>
                  </a:lnTo>
                  <a:lnTo>
                    <a:pt x="3858" y="2796"/>
                  </a:lnTo>
                  <a:lnTo>
                    <a:pt x="3860" y="2802"/>
                  </a:lnTo>
                  <a:lnTo>
                    <a:pt x="3858" y="2806"/>
                  </a:lnTo>
                  <a:lnTo>
                    <a:pt x="3856" y="2808"/>
                  </a:lnTo>
                  <a:lnTo>
                    <a:pt x="3852" y="2810"/>
                  </a:lnTo>
                  <a:lnTo>
                    <a:pt x="3850" y="2812"/>
                  </a:lnTo>
                  <a:lnTo>
                    <a:pt x="3850" y="2814"/>
                  </a:lnTo>
                  <a:lnTo>
                    <a:pt x="3850" y="2816"/>
                  </a:lnTo>
                  <a:lnTo>
                    <a:pt x="3852" y="2818"/>
                  </a:lnTo>
                  <a:lnTo>
                    <a:pt x="3854" y="2818"/>
                  </a:lnTo>
                  <a:lnTo>
                    <a:pt x="3858" y="2820"/>
                  </a:lnTo>
                  <a:lnTo>
                    <a:pt x="3860" y="2824"/>
                  </a:lnTo>
                  <a:lnTo>
                    <a:pt x="3860" y="2832"/>
                  </a:lnTo>
                  <a:lnTo>
                    <a:pt x="3858" y="2846"/>
                  </a:lnTo>
                  <a:lnTo>
                    <a:pt x="3854" y="2866"/>
                  </a:lnTo>
                  <a:lnTo>
                    <a:pt x="3850" y="2884"/>
                  </a:lnTo>
                  <a:lnTo>
                    <a:pt x="3844" y="2896"/>
                  </a:lnTo>
                  <a:lnTo>
                    <a:pt x="3840" y="2904"/>
                  </a:lnTo>
                  <a:lnTo>
                    <a:pt x="3834" y="2912"/>
                  </a:lnTo>
                  <a:lnTo>
                    <a:pt x="3822" y="2926"/>
                  </a:lnTo>
                  <a:lnTo>
                    <a:pt x="3808" y="2942"/>
                  </a:lnTo>
                  <a:lnTo>
                    <a:pt x="3802" y="2952"/>
                  </a:lnTo>
                  <a:lnTo>
                    <a:pt x="3794" y="2960"/>
                  </a:lnTo>
                  <a:lnTo>
                    <a:pt x="3788" y="2964"/>
                  </a:lnTo>
                  <a:lnTo>
                    <a:pt x="3782" y="2968"/>
                  </a:lnTo>
                  <a:lnTo>
                    <a:pt x="3768" y="2974"/>
                  </a:lnTo>
                  <a:lnTo>
                    <a:pt x="3760" y="2978"/>
                  </a:lnTo>
                  <a:lnTo>
                    <a:pt x="3752" y="2984"/>
                  </a:lnTo>
                  <a:lnTo>
                    <a:pt x="3742" y="2990"/>
                  </a:lnTo>
                  <a:lnTo>
                    <a:pt x="3742" y="2988"/>
                  </a:lnTo>
                  <a:lnTo>
                    <a:pt x="3742" y="2986"/>
                  </a:lnTo>
                  <a:lnTo>
                    <a:pt x="3744" y="2978"/>
                  </a:lnTo>
                  <a:lnTo>
                    <a:pt x="3744" y="2974"/>
                  </a:lnTo>
                  <a:lnTo>
                    <a:pt x="3740" y="2970"/>
                  </a:lnTo>
                  <a:lnTo>
                    <a:pt x="3740" y="2968"/>
                  </a:lnTo>
                  <a:lnTo>
                    <a:pt x="3740" y="2966"/>
                  </a:lnTo>
                  <a:lnTo>
                    <a:pt x="3748" y="2960"/>
                  </a:lnTo>
                  <a:lnTo>
                    <a:pt x="3754" y="2952"/>
                  </a:lnTo>
                  <a:lnTo>
                    <a:pt x="3756" y="2948"/>
                  </a:lnTo>
                  <a:lnTo>
                    <a:pt x="3754" y="2944"/>
                  </a:lnTo>
                  <a:lnTo>
                    <a:pt x="3752" y="2944"/>
                  </a:lnTo>
                  <a:lnTo>
                    <a:pt x="3748" y="2944"/>
                  </a:lnTo>
                  <a:lnTo>
                    <a:pt x="3738" y="2948"/>
                  </a:lnTo>
                  <a:lnTo>
                    <a:pt x="3734" y="2952"/>
                  </a:lnTo>
                  <a:lnTo>
                    <a:pt x="3730" y="2956"/>
                  </a:lnTo>
                  <a:lnTo>
                    <a:pt x="3728" y="2962"/>
                  </a:lnTo>
                  <a:lnTo>
                    <a:pt x="3730" y="2966"/>
                  </a:lnTo>
                  <a:lnTo>
                    <a:pt x="3730" y="2976"/>
                  </a:lnTo>
                  <a:lnTo>
                    <a:pt x="3728" y="2986"/>
                  </a:lnTo>
                  <a:lnTo>
                    <a:pt x="3722" y="2996"/>
                  </a:lnTo>
                  <a:lnTo>
                    <a:pt x="3716" y="3006"/>
                  </a:lnTo>
                  <a:lnTo>
                    <a:pt x="3704" y="3022"/>
                  </a:lnTo>
                  <a:lnTo>
                    <a:pt x="3700" y="3026"/>
                  </a:lnTo>
                  <a:lnTo>
                    <a:pt x="3698" y="3030"/>
                  </a:lnTo>
                  <a:lnTo>
                    <a:pt x="3700" y="3036"/>
                  </a:lnTo>
                  <a:lnTo>
                    <a:pt x="3700" y="3044"/>
                  </a:lnTo>
                  <a:lnTo>
                    <a:pt x="3698" y="3046"/>
                  </a:lnTo>
                  <a:lnTo>
                    <a:pt x="3694" y="3050"/>
                  </a:lnTo>
                  <a:lnTo>
                    <a:pt x="3690" y="3052"/>
                  </a:lnTo>
                  <a:lnTo>
                    <a:pt x="3682" y="3054"/>
                  </a:lnTo>
                  <a:lnTo>
                    <a:pt x="3676" y="3054"/>
                  </a:lnTo>
                  <a:lnTo>
                    <a:pt x="3672" y="3052"/>
                  </a:lnTo>
                  <a:lnTo>
                    <a:pt x="3672" y="3048"/>
                  </a:lnTo>
                  <a:lnTo>
                    <a:pt x="3674" y="3044"/>
                  </a:lnTo>
                  <a:lnTo>
                    <a:pt x="3672" y="3042"/>
                  </a:lnTo>
                  <a:lnTo>
                    <a:pt x="3668" y="3040"/>
                  </a:lnTo>
                  <a:lnTo>
                    <a:pt x="3662" y="3042"/>
                  </a:lnTo>
                  <a:lnTo>
                    <a:pt x="3652" y="3044"/>
                  </a:lnTo>
                  <a:lnTo>
                    <a:pt x="3626" y="3052"/>
                  </a:lnTo>
                  <a:lnTo>
                    <a:pt x="3614" y="3056"/>
                  </a:lnTo>
                  <a:lnTo>
                    <a:pt x="3602" y="3058"/>
                  </a:lnTo>
                  <a:lnTo>
                    <a:pt x="3594" y="3058"/>
                  </a:lnTo>
                  <a:lnTo>
                    <a:pt x="3592" y="3056"/>
                  </a:lnTo>
                  <a:lnTo>
                    <a:pt x="3590" y="3054"/>
                  </a:lnTo>
                  <a:lnTo>
                    <a:pt x="3588" y="3050"/>
                  </a:lnTo>
                  <a:lnTo>
                    <a:pt x="3584" y="3050"/>
                  </a:lnTo>
                  <a:lnTo>
                    <a:pt x="3580" y="3050"/>
                  </a:lnTo>
                  <a:lnTo>
                    <a:pt x="3574" y="3052"/>
                  </a:lnTo>
                  <a:lnTo>
                    <a:pt x="3562" y="3062"/>
                  </a:lnTo>
                  <a:lnTo>
                    <a:pt x="3548" y="3080"/>
                  </a:lnTo>
                  <a:lnTo>
                    <a:pt x="3542" y="3088"/>
                  </a:lnTo>
                  <a:lnTo>
                    <a:pt x="3536" y="3092"/>
                  </a:lnTo>
                  <a:lnTo>
                    <a:pt x="3530" y="3096"/>
                  </a:lnTo>
                  <a:lnTo>
                    <a:pt x="3524" y="3098"/>
                  </a:lnTo>
                  <a:lnTo>
                    <a:pt x="3518" y="3106"/>
                  </a:lnTo>
                  <a:lnTo>
                    <a:pt x="3514" y="3112"/>
                  </a:lnTo>
                  <a:lnTo>
                    <a:pt x="3510" y="3114"/>
                  </a:lnTo>
                  <a:lnTo>
                    <a:pt x="3502" y="3114"/>
                  </a:lnTo>
                  <a:lnTo>
                    <a:pt x="3500" y="3116"/>
                  </a:lnTo>
                  <a:lnTo>
                    <a:pt x="3498" y="3116"/>
                  </a:lnTo>
                  <a:lnTo>
                    <a:pt x="3496" y="3120"/>
                  </a:lnTo>
                  <a:lnTo>
                    <a:pt x="3496" y="3126"/>
                  </a:lnTo>
                  <a:lnTo>
                    <a:pt x="3496" y="3132"/>
                  </a:lnTo>
                  <a:lnTo>
                    <a:pt x="3500" y="3136"/>
                  </a:lnTo>
                  <a:lnTo>
                    <a:pt x="3504" y="3136"/>
                  </a:lnTo>
                  <a:lnTo>
                    <a:pt x="3508" y="3136"/>
                  </a:lnTo>
                  <a:lnTo>
                    <a:pt x="3522" y="3134"/>
                  </a:lnTo>
                  <a:lnTo>
                    <a:pt x="3528" y="3134"/>
                  </a:lnTo>
                  <a:lnTo>
                    <a:pt x="3536" y="3138"/>
                  </a:lnTo>
                  <a:lnTo>
                    <a:pt x="3542" y="3140"/>
                  </a:lnTo>
                  <a:lnTo>
                    <a:pt x="3544" y="3140"/>
                  </a:lnTo>
                  <a:lnTo>
                    <a:pt x="3546" y="3138"/>
                  </a:lnTo>
                  <a:lnTo>
                    <a:pt x="3546" y="3134"/>
                  </a:lnTo>
                  <a:lnTo>
                    <a:pt x="3546" y="3124"/>
                  </a:lnTo>
                  <a:lnTo>
                    <a:pt x="3548" y="3120"/>
                  </a:lnTo>
                  <a:lnTo>
                    <a:pt x="3550" y="3118"/>
                  </a:lnTo>
                  <a:lnTo>
                    <a:pt x="3556" y="3116"/>
                  </a:lnTo>
                  <a:lnTo>
                    <a:pt x="3558" y="3118"/>
                  </a:lnTo>
                  <a:lnTo>
                    <a:pt x="3562" y="3120"/>
                  </a:lnTo>
                  <a:lnTo>
                    <a:pt x="3570" y="3120"/>
                  </a:lnTo>
                  <a:lnTo>
                    <a:pt x="3596" y="3116"/>
                  </a:lnTo>
                  <a:lnTo>
                    <a:pt x="3620" y="3108"/>
                  </a:lnTo>
                  <a:lnTo>
                    <a:pt x="3626" y="3104"/>
                  </a:lnTo>
                  <a:lnTo>
                    <a:pt x="3630" y="3102"/>
                  </a:lnTo>
                  <a:lnTo>
                    <a:pt x="3632" y="3098"/>
                  </a:lnTo>
                  <a:lnTo>
                    <a:pt x="3632" y="3096"/>
                  </a:lnTo>
                  <a:lnTo>
                    <a:pt x="3636" y="3096"/>
                  </a:lnTo>
                  <a:lnTo>
                    <a:pt x="3648" y="3098"/>
                  </a:lnTo>
                  <a:lnTo>
                    <a:pt x="3656" y="3100"/>
                  </a:lnTo>
                  <a:lnTo>
                    <a:pt x="3662" y="3100"/>
                  </a:lnTo>
                  <a:lnTo>
                    <a:pt x="3670" y="3098"/>
                  </a:lnTo>
                  <a:lnTo>
                    <a:pt x="3674" y="3098"/>
                  </a:lnTo>
                  <a:lnTo>
                    <a:pt x="3676" y="3102"/>
                  </a:lnTo>
                  <a:lnTo>
                    <a:pt x="3678" y="3106"/>
                  </a:lnTo>
                  <a:lnTo>
                    <a:pt x="3676" y="3110"/>
                  </a:lnTo>
                  <a:lnTo>
                    <a:pt x="3672" y="3114"/>
                  </a:lnTo>
                  <a:lnTo>
                    <a:pt x="3666" y="3118"/>
                  </a:lnTo>
                  <a:lnTo>
                    <a:pt x="3666" y="3120"/>
                  </a:lnTo>
                  <a:lnTo>
                    <a:pt x="3666" y="3124"/>
                  </a:lnTo>
                  <a:lnTo>
                    <a:pt x="3666" y="3130"/>
                  </a:lnTo>
                  <a:lnTo>
                    <a:pt x="3664" y="3136"/>
                  </a:lnTo>
                  <a:lnTo>
                    <a:pt x="3664" y="3142"/>
                  </a:lnTo>
                  <a:lnTo>
                    <a:pt x="3664" y="3144"/>
                  </a:lnTo>
                  <a:lnTo>
                    <a:pt x="3668" y="3146"/>
                  </a:lnTo>
                  <a:lnTo>
                    <a:pt x="3674" y="3150"/>
                  </a:lnTo>
                  <a:lnTo>
                    <a:pt x="3674" y="3152"/>
                  </a:lnTo>
                  <a:lnTo>
                    <a:pt x="3676" y="3156"/>
                  </a:lnTo>
                  <a:lnTo>
                    <a:pt x="3684" y="3162"/>
                  </a:lnTo>
                  <a:lnTo>
                    <a:pt x="3684" y="3164"/>
                  </a:lnTo>
                  <a:lnTo>
                    <a:pt x="3688" y="3166"/>
                  </a:lnTo>
                  <a:lnTo>
                    <a:pt x="3692" y="3164"/>
                  </a:lnTo>
                  <a:lnTo>
                    <a:pt x="3696" y="3160"/>
                  </a:lnTo>
                  <a:lnTo>
                    <a:pt x="3700" y="3156"/>
                  </a:lnTo>
                  <a:lnTo>
                    <a:pt x="3716" y="3130"/>
                  </a:lnTo>
                  <a:lnTo>
                    <a:pt x="3720" y="3124"/>
                  </a:lnTo>
                  <a:lnTo>
                    <a:pt x="3724" y="3122"/>
                  </a:lnTo>
                  <a:lnTo>
                    <a:pt x="3734" y="3118"/>
                  </a:lnTo>
                  <a:lnTo>
                    <a:pt x="3738" y="3116"/>
                  </a:lnTo>
                  <a:lnTo>
                    <a:pt x="3738" y="3114"/>
                  </a:lnTo>
                  <a:lnTo>
                    <a:pt x="3736" y="3112"/>
                  </a:lnTo>
                  <a:lnTo>
                    <a:pt x="3730" y="3108"/>
                  </a:lnTo>
                  <a:lnTo>
                    <a:pt x="3724" y="3104"/>
                  </a:lnTo>
                  <a:lnTo>
                    <a:pt x="3722" y="3098"/>
                  </a:lnTo>
                  <a:lnTo>
                    <a:pt x="3722" y="3090"/>
                  </a:lnTo>
                  <a:lnTo>
                    <a:pt x="3724" y="3086"/>
                  </a:lnTo>
                  <a:lnTo>
                    <a:pt x="3728" y="3082"/>
                  </a:lnTo>
                  <a:lnTo>
                    <a:pt x="3732" y="3080"/>
                  </a:lnTo>
                  <a:lnTo>
                    <a:pt x="3734" y="3082"/>
                  </a:lnTo>
                  <a:lnTo>
                    <a:pt x="3734" y="3086"/>
                  </a:lnTo>
                  <a:lnTo>
                    <a:pt x="3736" y="3092"/>
                  </a:lnTo>
                  <a:lnTo>
                    <a:pt x="3738" y="3094"/>
                  </a:lnTo>
                  <a:lnTo>
                    <a:pt x="3742" y="3096"/>
                  </a:lnTo>
                  <a:lnTo>
                    <a:pt x="3746" y="3096"/>
                  </a:lnTo>
                  <a:lnTo>
                    <a:pt x="3750" y="3096"/>
                  </a:lnTo>
                  <a:lnTo>
                    <a:pt x="3746" y="3100"/>
                  </a:lnTo>
                  <a:lnTo>
                    <a:pt x="3742" y="3104"/>
                  </a:lnTo>
                  <a:lnTo>
                    <a:pt x="3750" y="3104"/>
                  </a:lnTo>
                  <a:lnTo>
                    <a:pt x="3762" y="3102"/>
                  </a:lnTo>
                  <a:lnTo>
                    <a:pt x="3774" y="3102"/>
                  </a:lnTo>
                  <a:lnTo>
                    <a:pt x="3782" y="3104"/>
                  </a:lnTo>
                  <a:lnTo>
                    <a:pt x="3786" y="3104"/>
                  </a:lnTo>
                  <a:lnTo>
                    <a:pt x="3788" y="3100"/>
                  </a:lnTo>
                  <a:lnTo>
                    <a:pt x="3792" y="3092"/>
                  </a:lnTo>
                  <a:lnTo>
                    <a:pt x="3800" y="3082"/>
                  </a:lnTo>
                  <a:lnTo>
                    <a:pt x="3806" y="3076"/>
                  </a:lnTo>
                  <a:lnTo>
                    <a:pt x="3810" y="3076"/>
                  </a:lnTo>
                  <a:lnTo>
                    <a:pt x="3810" y="3078"/>
                  </a:lnTo>
                  <a:lnTo>
                    <a:pt x="3812" y="3082"/>
                  </a:lnTo>
                  <a:lnTo>
                    <a:pt x="3810" y="3090"/>
                  </a:lnTo>
                  <a:lnTo>
                    <a:pt x="3810" y="3096"/>
                  </a:lnTo>
                  <a:lnTo>
                    <a:pt x="3810" y="3102"/>
                  </a:lnTo>
                  <a:lnTo>
                    <a:pt x="3812" y="3104"/>
                  </a:lnTo>
                  <a:lnTo>
                    <a:pt x="3814" y="3104"/>
                  </a:lnTo>
                  <a:lnTo>
                    <a:pt x="3820" y="3098"/>
                  </a:lnTo>
                  <a:lnTo>
                    <a:pt x="3824" y="3086"/>
                  </a:lnTo>
                  <a:lnTo>
                    <a:pt x="3826" y="3076"/>
                  </a:lnTo>
                  <a:lnTo>
                    <a:pt x="3828" y="3068"/>
                  </a:lnTo>
                  <a:lnTo>
                    <a:pt x="3830" y="3066"/>
                  </a:lnTo>
                  <a:lnTo>
                    <a:pt x="3834" y="3066"/>
                  </a:lnTo>
                  <a:lnTo>
                    <a:pt x="3842" y="3070"/>
                  </a:lnTo>
                  <a:lnTo>
                    <a:pt x="3848" y="3074"/>
                  </a:lnTo>
                  <a:lnTo>
                    <a:pt x="3848" y="3072"/>
                  </a:lnTo>
                  <a:lnTo>
                    <a:pt x="3848" y="3064"/>
                  </a:lnTo>
                  <a:lnTo>
                    <a:pt x="3848" y="3060"/>
                  </a:lnTo>
                  <a:lnTo>
                    <a:pt x="3850" y="3054"/>
                  </a:lnTo>
                  <a:lnTo>
                    <a:pt x="3852" y="3050"/>
                  </a:lnTo>
                  <a:lnTo>
                    <a:pt x="3856" y="3048"/>
                  </a:lnTo>
                  <a:lnTo>
                    <a:pt x="3862" y="3046"/>
                  </a:lnTo>
                  <a:lnTo>
                    <a:pt x="3864" y="3048"/>
                  </a:lnTo>
                  <a:lnTo>
                    <a:pt x="3864" y="3050"/>
                  </a:lnTo>
                  <a:lnTo>
                    <a:pt x="3864" y="3052"/>
                  </a:lnTo>
                  <a:lnTo>
                    <a:pt x="3862" y="3056"/>
                  </a:lnTo>
                  <a:lnTo>
                    <a:pt x="3858" y="3066"/>
                  </a:lnTo>
                  <a:lnTo>
                    <a:pt x="3854" y="3080"/>
                  </a:lnTo>
                  <a:lnTo>
                    <a:pt x="3854" y="3090"/>
                  </a:lnTo>
                  <a:lnTo>
                    <a:pt x="3856" y="3090"/>
                  </a:lnTo>
                  <a:lnTo>
                    <a:pt x="3860" y="3086"/>
                  </a:lnTo>
                  <a:lnTo>
                    <a:pt x="3864" y="3080"/>
                  </a:lnTo>
                  <a:lnTo>
                    <a:pt x="3866" y="3078"/>
                  </a:lnTo>
                  <a:lnTo>
                    <a:pt x="3872" y="3076"/>
                  </a:lnTo>
                  <a:lnTo>
                    <a:pt x="3874" y="3076"/>
                  </a:lnTo>
                  <a:lnTo>
                    <a:pt x="3876" y="3072"/>
                  </a:lnTo>
                  <a:lnTo>
                    <a:pt x="3878" y="3060"/>
                  </a:lnTo>
                  <a:lnTo>
                    <a:pt x="3880" y="3052"/>
                  </a:lnTo>
                  <a:lnTo>
                    <a:pt x="3886" y="3048"/>
                  </a:lnTo>
                  <a:lnTo>
                    <a:pt x="3890" y="3048"/>
                  </a:lnTo>
                  <a:lnTo>
                    <a:pt x="3894" y="3048"/>
                  </a:lnTo>
                  <a:lnTo>
                    <a:pt x="3898" y="3048"/>
                  </a:lnTo>
                  <a:lnTo>
                    <a:pt x="3900" y="3046"/>
                  </a:lnTo>
                  <a:lnTo>
                    <a:pt x="3898" y="3042"/>
                  </a:lnTo>
                  <a:lnTo>
                    <a:pt x="3892" y="3034"/>
                  </a:lnTo>
                  <a:lnTo>
                    <a:pt x="3888" y="3028"/>
                  </a:lnTo>
                  <a:lnTo>
                    <a:pt x="3886" y="3022"/>
                  </a:lnTo>
                  <a:lnTo>
                    <a:pt x="3884" y="3010"/>
                  </a:lnTo>
                  <a:lnTo>
                    <a:pt x="3886" y="3000"/>
                  </a:lnTo>
                  <a:lnTo>
                    <a:pt x="3892" y="2988"/>
                  </a:lnTo>
                  <a:lnTo>
                    <a:pt x="3896" y="2978"/>
                  </a:lnTo>
                  <a:lnTo>
                    <a:pt x="3902" y="2966"/>
                  </a:lnTo>
                  <a:lnTo>
                    <a:pt x="3902" y="2952"/>
                  </a:lnTo>
                  <a:lnTo>
                    <a:pt x="3900" y="2938"/>
                  </a:lnTo>
                  <a:lnTo>
                    <a:pt x="3898" y="2928"/>
                  </a:lnTo>
                  <a:lnTo>
                    <a:pt x="3898" y="2920"/>
                  </a:lnTo>
                  <a:lnTo>
                    <a:pt x="3898" y="2912"/>
                  </a:lnTo>
                  <a:lnTo>
                    <a:pt x="3900" y="2906"/>
                  </a:lnTo>
                  <a:lnTo>
                    <a:pt x="3904" y="2902"/>
                  </a:lnTo>
                  <a:lnTo>
                    <a:pt x="3908" y="2900"/>
                  </a:lnTo>
                  <a:lnTo>
                    <a:pt x="3912" y="2900"/>
                  </a:lnTo>
                  <a:lnTo>
                    <a:pt x="3918" y="2902"/>
                  </a:lnTo>
                  <a:lnTo>
                    <a:pt x="3922" y="2906"/>
                  </a:lnTo>
                  <a:lnTo>
                    <a:pt x="3924" y="2906"/>
                  </a:lnTo>
                  <a:lnTo>
                    <a:pt x="3924" y="2898"/>
                  </a:lnTo>
                  <a:lnTo>
                    <a:pt x="3924" y="2884"/>
                  </a:lnTo>
                  <a:lnTo>
                    <a:pt x="3926" y="2876"/>
                  </a:lnTo>
                  <a:lnTo>
                    <a:pt x="3930" y="2868"/>
                  </a:lnTo>
                  <a:lnTo>
                    <a:pt x="3936" y="2860"/>
                  </a:lnTo>
                  <a:lnTo>
                    <a:pt x="3940" y="2850"/>
                  </a:lnTo>
                  <a:lnTo>
                    <a:pt x="3942" y="2840"/>
                  </a:lnTo>
                  <a:lnTo>
                    <a:pt x="3944" y="2830"/>
                  </a:lnTo>
                  <a:lnTo>
                    <a:pt x="3942" y="2820"/>
                  </a:lnTo>
                  <a:lnTo>
                    <a:pt x="3940" y="2810"/>
                  </a:lnTo>
                  <a:lnTo>
                    <a:pt x="3936" y="2802"/>
                  </a:lnTo>
                  <a:lnTo>
                    <a:pt x="3932" y="2794"/>
                  </a:lnTo>
                  <a:lnTo>
                    <a:pt x="3926" y="2788"/>
                  </a:lnTo>
                  <a:lnTo>
                    <a:pt x="3922" y="2780"/>
                  </a:lnTo>
                  <a:lnTo>
                    <a:pt x="3918" y="2766"/>
                  </a:lnTo>
                  <a:lnTo>
                    <a:pt x="3918" y="2752"/>
                  </a:lnTo>
                  <a:lnTo>
                    <a:pt x="3918" y="2740"/>
                  </a:lnTo>
                  <a:close/>
                  <a:moveTo>
                    <a:pt x="3276" y="3612"/>
                  </a:moveTo>
                  <a:lnTo>
                    <a:pt x="3276" y="3612"/>
                  </a:lnTo>
                  <a:lnTo>
                    <a:pt x="3274" y="3610"/>
                  </a:lnTo>
                  <a:lnTo>
                    <a:pt x="3270" y="3612"/>
                  </a:lnTo>
                  <a:lnTo>
                    <a:pt x="3268" y="3614"/>
                  </a:lnTo>
                  <a:lnTo>
                    <a:pt x="3268" y="3618"/>
                  </a:lnTo>
                  <a:lnTo>
                    <a:pt x="3272" y="3618"/>
                  </a:lnTo>
                  <a:lnTo>
                    <a:pt x="3274" y="3618"/>
                  </a:lnTo>
                  <a:lnTo>
                    <a:pt x="3276" y="3614"/>
                  </a:lnTo>
                  <a:lnTo>
                    <a:pt x="3276" y="3612"/>
                  </a:lnTo>
                  <a:close/>
                  <a:moveTo>
                    <a:pt x="3322" y="3130"/>
                  </a:moveTo>
                  <a:lnTo>
                    <a:pt x="3322" y="3130"/>
                  </a:lnTo>
                  <a:lnTo>
                    <a:pt x="3324" y="3128"/>
                  </a:lnTo>
                  <a:lnTo>
                    <a:pt x="3322" y="3126"/>
                  </a:lnTo>
                  <a:lnTo>
                    <a:pt x="3318" y="3126"/>
                  </a:lnTo>
                  <a:lnTo>
                    <a:pt x="3316" y="3128"/>
                  </a:lnTo>
                  <a:lnTo>
                    <a:pt x="3318" y="3130"/>
                  </a:lnTo>
                  <a:lnTo>
                    <a:pt x="3320" y="3130"/>
                  </a:lnTo>
                  <a:lnTo>
                    <a:pt x="3322" y="3130"/>
                  </a:lnTo>
                  <a:close/>
                  <a:moveTo>
                    <a:pt x="3302" y="3176"/>
                  </a:moveTo>
                  <a:lnTo>
                    <a:pt x="3302" y="3176"/>
                  </a:lnTo>
                  <a:lnTo>
                    <a:pt x="3304" y="3178"/>
                  </a:lnTo>
                  <a:lnTo>
                    <a:pt x="3310" y="3178"/>
                  </a:lnTo>
                  <a:lnTo>
                    <a:pt x="3320" y="3176"/>
                  </a:lnTo>
                  <a:lnTo>
                    <a:pt x="3330" y="3170"/>
                  </a:lnTo>
                  <a:lnTo>
                    <a:pt x="3334" y="3166"/>
                  </a:lnTo>
                  <a:lnTo>
                    <a:pt x="3334" y="3162"/>
                  </a:lnTo>
                  <a:lnTo>
                    <a:pt x="3332" y="3158"/>
                  </a:lnTo>
                  <a:lnTo>
                    <a:pt x="3326" y="3158"/>
                  </a:lnTo>
                  <a:lnTo>
                    <a:pt x="3322" y="3158"/>
                  </a:lnTo>
                  <a:lnTo>
                    <a:pt x="3314" y="3160"/>
                  </a:lnTo>
                  <a:lnTo>
                    <a:pt x="3310" y="3164"/>
                  </a:lnTo>
                  <a:lnTo>
                    <a:pt x="3304" y="3166"/>
                  </a:lnTo>
                  <a:lnTo>
                    <a:pt x="3302" y="3172"/>
                  </a:lnTo>
                  <a:lnTo>
                    <a:pt x="3302" y="3176"/>
                  </a:lnTo>
                  <a:close/>
                  <a:moveTo>
                    <a:pt x="3372" y="3542"/>
                  </a:moveTo>
                  <a:lnTo>
                    <a:pt x="3372" y="3542"/>
                  </a:lnTo>
                  <a:lnTo>
                    <a:pt x="3374" y="3538"/>
                  </a:lnTo>
                  <a:lnTo>
                    <a:pt x="3376" y="3534"/>
                  </a:lnTo>
                  <a:lnTo>
                    <a:pt x="3386" y="3520"/>
                  </a:lnTo>
                  <a:lnTo>
                    <a:pt x="3392" y="3512"/>
                  </a:lnTo>
                  <a:lnTo>
                    <a:pt x="3394" y="3508"/>
                  </a:lnTo>
                  <a:lnTo>
                    <a:pt x="3390" y="3508"/>
                  </a:lnTo>
                  <a:lnTo>
                    <a:pt x="3384" y="3512"/>
                  </a:lnTo>
                  <a:lnTo>
                    <a:pt x="3374" y="3522"/>
                  </a:lnTo>
                  <a:lnTo>
                    <a:pt x="3370" y="3528"/>
                  </a:lnTo>
                  <a:lnTo>
                    <a:pt x="3366" y="3538"/>
                  </a:lnTo>
                  <a:lnTo>
                    <a:pt x="3366" y="3544"/>
                  </a:lnTo>
                  <a:lnTo>
                    <a:pt x="3368" y="3546"/>
                  </a:lnTo>
                  <a:lnTo>
                    <a:pt x="3372" y="3544"/>
                  </a:lnTo>
                  <a:lnTo>
                    <a:pt x="3372" y="3542"/>
                  </a:lnTo>
                  <a:close/>
                  <a:moveTo>
                    <a:pt x="3932" y="2136"/>
                  </a:moveTo>
                  <a:lnTo>
                    <a:pt x="3932" y="2136"/>
                  </a:lnTo>
                  <a:lnTo>
                    <a:pt x="3930" y="2138"/>
                  </a:lnTo>
                  <a:lnTo>
                    <a:pt x="3932" y="2138"/>
                  </a:lnTo>
                  <a:lnTo>
                    <a:pt x="3936" y="2142"/>
                  </a:lnTo>
                  <a:lnTo>
                    <a:pt x="3942" y="2150"/>
                  </a:lnTo>
                  <a:lnTo>
                    <a:pt x="3950" y="2162"/>
                  </a:lnTo>
                  <a:lnTo>
                    <a:pt x="3952" y="2168"/>
                  </a:lnTo>
                  <a:lnTo>
                    <a:pt x="3952" y="2174"/>
                  </a:lnTo>
                  <a:lnTo>
                    <a:pt x="3948" y="2186"/>
                  </a:lnTo>
                  <a:lnTo>
                    <a:pt x="3944" y="2198"/>
                  </a:lnTo>
                  <a:lnTo>
                    <a:pt x="3944" y="2206"/>
                  </a:lnTo>
                  <a:lnTo>
                    <a:pt x="3946" y="2214"/>
                  </a:lnTo>
                  <a:lnTo>
                    <a:pt x="3948" y="2224"/>
                  </a:lnTo>
                  <a:lnTo>
                    <a:pt x="3948" y="2236"/>
                  </a:lnTo>
                  <a:lnTo>
                    <a:pt x="3948" y="2266"/>
                  </a:lnTo>
                  <a:lnTo>
                    <a:pt x="3944" y="2294"/>
                  </a:lnTo>
                  <a:lnTo>
                    <a:pt x="3940" y="2304"/>
                  </a:lnTo>
                  <a:lnTo>
                    <a:pt x="3938" y="2312"/>
                  </a:lnTo>
                  <a:lnTo>
                    <a:pt x="3936" y="2316"/>
                  </a:lnTo>
                  <a:lnTo>
                    <a:pt x="3938" y="2320"/>
                  </a:lnTo>
                  <a:lnTo>
                    <a:pt x="3944" y="2330"/>
                  </a:lnTo>
                  <a:lnTo>
                    <a:pt x="3946" y="2336"/>
                  </a:lnTo>
                  <a:lnTo>
                    <a:pt x="3948" y="2344"/>
                  </a:lnTo>
                  <a:lnTo>
                    <a:pt x="3946" y="2356"/>
                  </a:lnTo>
                  <a:lnTo>
                    <a:pt x="3942" y="2370"/>
                  </a:lnTo>
                  <a:lnTo>
                    <a:pt x="3940" y="2378"/>
                  </a:lnTo>
                  <a:lnTo>
                    <a:pt x="3940" y="2386"/>
                  </a:lnTo>
                  <a:lnTo>
                    <a:pt x="3942" y="2400"/>
                  </a:lnTo>
                  <a:lnTo>
                    <a:pt x="3944" y="2412"/>
                  </a:lnTo>
                  <a:lnTo>
                    <a:pt x="3944" y="2418"/>
                  </a:lnTo>
                  <a:lnTo>
                    <a:pt x="3940" y="2424"/>
                  </a:lnTo>
                  <a:lnTo>
                    <a:pt x="3936" y="2436"/>
                  </a:lnTo>
                  <a:lnTo>
                    <a:pt x="3934" y="2444"/>
                  </a:lnTo>
                  <a:lnTo>
                    <a:pt x="3936" y="2454"/>
                  </a:lnTo>
                  <a:lnTo>
                    <a:pt x="3938" y="2468"/>
                  </a:lnTo>
                  <a:lnTo>
                    <a:pt x="3942" y="2478"/>
                  </a:lnTo>
                  <a:lnTo>
                    <a:pt x="3944" y="2478"/>
                  </a:lnTo>
                  <a:lnTo>
                    <a:pt x="3946" y="2478"/>
                  </a:lnTo>
                  <a:lnTo>
                    <a:pt x="3950" y="2470"/>
                  </a:lnTo>
                  <a:lnTo>
                    <a:pt x="3954" y="2456"/>
                  </a:lnTo>
                  <a:lnTo>
                    <a:pt x="3958" y="2442"/>
                  </a:lnTo>
                  <a:lnTo>
                    <a:pt x="3962" y="2434"/>
                  </a:lnTo>
                  <a:lnTo>
                    <a:pt x="3966" y="2432"/>
                  </a:lnTo>
                  <a:lnTo>
                    <a:pt x="3968" y="2432"/>
                  </a:lnTo>
                  <a:lnTo>
                    <a:pt x="3972" y="2434"/>
                  </a:lnTo>
                  <a:lnTo>
                    <a:pt x="3976" y="2438"/>
                  </a:lnTo>
                  <a:lnTo>
                    <a:pt x="3980" y="2440"/>
                  </a:lnTo>
                  <a:lnTo>
                    <a:pt x="3984" y="2438"/>
                  </a:lnTo>
                  <a:lnTo>
                    <a:pt x="3990" y="2440"/>
                  </a:lnTo>
                  <a:lnTo>
                    <a:pt x="3994" y="2442"/>
                  </a:lnTo>
                  <a:lnTo>
                    <a:pt x="3996" y="2446"/>
                  </a:lnTo>
                  <a:lnTo>
                    <a:pt x="3998" y="2456"/>
                  </a:lnTo>
                  <a:lnTo>
                    <a:pt x="4000" y="2464"/>
                  </a:lnTo>
                  <a:lnTo>
                    <a:pt x="4000" y="2466"/>
                  </a:lnTo>
                  <a:lnTo>
                    <a:pt x="4002" y="2466"/>
                  </a:lnTo>
                  <a:lnTo>
                    <a:pt x="4006" y="2454"/>
                  </a:lnTo>
                  <a:lnTo>
                    <a:pt x="4006" y="2448"/>
                  </a:lnTo>
                  <a:lnTo>
                    <a:pt x="4004" y="2444"/>
                  </a:lnTo>
                  <a:lnTo>
                    <a:pt x="4002" y="2434"/>
                  </a:lnTo>
                  <a:lnTo>
                    <a:pt x="4002" y="2426"/>
                  </a:lnTo>
                  <a:lnTo>
                    <a:pt x="3998" y="2426"/>
                  </a:lnTo>
                  <a:lnTo>
                    <a:pt x="3992" y="2426"/>
                  </a:lnTo>
                  <a:lnTo>
                    <a:pt x="3990" y="2422"/>
                  </a:lnTo>
                  <a:lnTo>
                    <a:pt x="3986" y="2420"/>
                  </a:lnTo>
                  <a:lnTo>
                    <a:pt x="3984" y="2410"/>
                  </a:lnTo>
                  <a:lnTo>
                    <a:pt x="3980" y="2400"/>
                  </a:lnTo>
                  <a:lnTo>
                    <a:pt x="3976" y="2394"/>
                  </a:lnTo>
                  <a:lnTo>
                    <a:pt x="3972" y="2390"/>
                  </a:lnTo>
                  <a:lnTo>
                    <a:pt x="3966" y="2382"/>
                  </a:lnTo>
                  <a:lnTo>
                    <a:pt x="3964" y="2372"/>
                  </a:lnTo>
                  <a:lnTo>
                    <a:pt x="3964" y="2362"/>
                  </a:lnTo>
                  <a:lnTo>
                    <a:pt x="3964" y="2350"/>
                  </a:lnTo>
                  <a:lnTo>
                    <a:pt x="3970" y="2328"/>
                  </a:lnTo>
                  <a:lnTo>
                    <a:pt x="3978" y="2314"/>
                  </a:lnTo>
                  <a:lnTo>
                    <a:pt x="3980" y="2308"/>
                  </a:lnTo>
                  <a:lnTo>
                    <a:pt x="3982" y="2304"/>
                  </a:lnTo>
                  <a:lnTo>
                    <a:pt x="3982" y="2294"/>
                  </a:lnTo>
                  <a:lnTo>
                    <a:pt x="3984" y="2290"/>
                  </a:lnTo>
                  <a:lnTo>
                    <a:pt x="3984" y="2288"/>
                  </a:lnTo>
                  <a:lnTo>
                    <a:pt x="3988" y="2284"/>
                  </a:lnTo>
                  <a:lnTo>
                    <a:pt x="3994" y="2282"/>
                  </a:lnTo>
                  <a:lnTo>
                    <a:pt x="4004" y="2280"/>
                  </a:lnTo>
                  <a:lnTo>
                    <a:pt x="4014" y="2280"/>
                  </a:lnTo>
                  <a:lnTo>
                    <a:pt x="4026" y="2286"/>
                  </a:lnTo>
                  <a:lnTo>
                    <a:pt x="4036" y="2294"/>
                  </a:lnTo>
                  <a:lnTo>
                    <a:pt x="4048" y="2314"/>
                  </a:lnTo>
                  <a:lnTo>
                    <a:pt x="4052" y="2316"/>
                  </a:lnTo>
                  <a:lnTo>
                    <a:pt x="4052" y="2312"/>
                  </a:lnTo>
                  <a:lnTo>
                    <a:pt x="4048" y="2302"/>
                  </a:lnTo>
                  <a:lnTo>
                    <a:pt x="4040" y="2294"/>
                  </a:lnTo>
                  <a:lnTo>
                    <a:pt x="4034" y="2282"/>
                  </a:lnTo>
                  <a:lnTo>
                    <a:pt x="4032" y="2276"/>
                  </a:lnTo>
                  <a:lnTo>
                    <a:pt x="4030" y="2268"/>
                  </a:lnTo>
                  <a:lnTo>
                    <a:pt x="4026" y="2252"/>
                  </a:lnTo>
                  <a:lnTo>
                    <a:pt x="4020" y="2234"/>
                  </a:lnTo>
                  <a:lnTo>
                    <a:pt x="4012" y="2214"/>
                  </a:lnTo>
                  <a:lnTo>
                    <a:pt x="4010" y="2206"/>
                  </a:lnTo>
                  <a:lnTo>
                    <a:pt x="4010" y="2196"/>
                  </a:lnTo>
                  <a:lnTo>
                    <a:pt x="4008" y="2180"/>
                  </a:lnTo>
                  <a:lnTo>
                    <a:pt x="4004" y="2168"/>
                  </a:lnTo>
                  <a:lnTo>
                    <a:pt x="4002" y="2158"/>
                  </a:lnTo>
                  <a:lnTo>
                    <a:pt x="3998" y="2148"/>
                  </a:lnTo>
                  <a:lnTo>
                    <a:pt x="3998" y="2144"/>
                  </a:lnTo>
                  <a:lnTo>
                    <a:pt x="3994" y="2146"/>
                  </a:lnTo>
                  <a:lnTo>
                    <a:pt x="3992" y="2146"/>
                  </a:lnTo>
                  <a:lnTo>
                    <a:pt x="3992" y="2138"/>
                  </a:lnTo>
                  <a:lnTo>
                    <a:pt x="3994" y="2128"/>
                  </a:lnTo>
                  <a:lnTo>
                    <a:pt x="3992" y="2128"/>
                  </a:lnTo>
                  <a:lnTo>
                    <a:pt x="3990" y="2128"/>
                  </a:lnTo>
                  <a:lnTo>
                    <a:pt x="3988" y="2124"/>
                  </a:lnTo>
                  <a:lnTo>
                    <a:pt x="3988" y="2116"/>
                  </a:lnTo>
                  <a:lnTo>
                    <a:pt x="3988" y="2108"/>
                  </a:lnTo>
                  <a:lnTo>
                    <a:pt x="3992" y="2096"/>
                  </a:lnTo>
                  <a:lnTo>
                    <a:pt x="3994" y="2090"/>
                  </a:lnTo>
                  <a:lnTo>
                    <a:pt x="3996" y="2082"/>
                  </a:lnTo>
                  <a:lnTo>
                    <a:pt x="3996" y="2072"/>
                  </a:lnTo>
                  <a:lnTo>
                    <a:pt x="3994" y="2058"/>
                  </a:lnTo>
                  <a:lnTo>
                    <a:pt x="3990" y="2042"/>
                  </a:lnTo>
                  <a:lnTo>
                    <a:pt x="3988" y="2036"/>
                  </a:lnTo>
                  <a:lnTo>
                    <a:pt x="3986" y="2034"/>
                  </a:lnTo>
                  <a:lnTo>
                    <a:pt x="3988" y="2032"/>
                  </a:lnTo>
                  <a:lnTo>
                    <a:pt x="3988" y="2028"/>
                  </a:lnTo>
                  <a:lnTo>
                    <a:pt x="3986" y="2026"/>
                  </a:lnTo>
                  <a:lnTo>
                    <a:pt x="3984" y="2026"/>
                  </a:lnTo>
                  <a:lnTo>
                    <a:pt x="3982" y="2022"/>
                  </a:lnTo>
                  <a:lnTo>
                    <a:pt x="3982" y="2014"/>
                  </a:lnTo>
                  <a:lnTo>
                    <a:pt x="3978" y="2010"/>
                  </a:lnTo>
                  <a:lnTo>
                    <a:pt x="3978" y="2006"/>
                  </a:lnTo>
                  <a:lnTo>
                    <a:pt x="3980" y="2000"/>
                  </a:lnTo>
                  <a:lnTo>
                    <a:pt x="3984" y="1994"/>
                  </a:lnTo>
                  <a:lnTo>
                    <a:pt x="3982" y="1988"/>
                  </a:lnTo>
                  <a:lnTo>
                    <a:pt x="3978" y="1984"/>
                  </a:lnTo>
                  <a:lnTo>
                    <a:pt x="3974" y="1976"/>
                  </a:lnTo>
                  <a:lnTo>
                    <a:pt x="3970" y="1972"/>
                  </a:lnTo>
                  <a:lnTo>
                    <a:pt x="3970" y="1974"/>
                  </a:lnTo>
                  <a:lnTo>
                    <a:pt x="3966" y="1978"/>
                  </a:lnTo>
                  <a:lnTo>
                    <a:pt x="3962" y="1980"/>
                  </a:lnTo>
                  <a:lnTo>
                    <a:pt x="3958" y="1982"/>
                  </a:lnTo>
                  <a:lnTo>
                    <a:pt x="3954" y="1982"/>
                  </a:lnTo>
                  <a:lnTo>
                    <a:pt x="3954" y="1984"/>
                  </a:lnTo>
                  <a:lnTo>
                    <a:pt x="3960" y="1990"/>
                  </a:lnTo>
                  <a:lnTo>
                    <a:pt x="3966" y="1998"/>
                  </a:lnTo>
                  <a:lnTo>
                    <a:pt x="3968" y="2004"/>
                  </a:lnTo>
                  <a:lnTo>
                    <a:pt x="3970" y="2008"/>
                  </a:lnTo>
                  <a:lnTo>
                    <a:pt x="3966" y="2016"/>
                  </a:lnTo>
                  <a:lnTo>
                    <a:pt x="3964" y="2018"/>
                  </a:lnTo>
                  <a:lnTo>
                    <a:pt x="3962" y="2018"/>
                  </a:lnTo>
                  <a:lnTo>
                    <a:pt x="3960" y="2020"/>
                  </a:lnTo>
                  <a:lnTo>
                    <a:pt x="3960" y="2024"/>
                  </a:lnTo>
                  <a:lnTo>
                    <a:pt x="3962" y="2024"/>
                  </a:lnTo>
                  <a:lnTo>
                    <a:pt x="3964" y="2026"/>
                  </a:lnTo>
                  <a:lnTo>
                    <a:pt x="3966" y="2028"/>
                  </a:lnTo>
                  <a:lnTo>
                    <a:pt x="3966" y="2030"/>
                  </a:lnTo>
                  <a:lnTo>
                    <a:pt x="3962" y="2034"/>
                  </a:lnTo>
                  <a:lnTo>
                    <a:pt x="3958" y="2038"/>
                  </a:lnTo>
                  <a:lnTo>
                    <a:pt x="3954" y="2038"/>
                  </a:lnTo>
                  <a:lnTo>
                    <a:pt x="3954" y="2036"/>
                  </a:lnTo>
                  <a:lnTo>
                    <a:pt x="3952" y="2034"/>
                  </a:lnTo>
                  <a:lnTo>
                    <a:pt x="3952" y="2030"/>
                  </a:lnTo>
                  <a:lnTo>
                    <a:pt x="3950" y="2028"/>
                  </a:lnTo>
                  <a:lnTo>
                    <a:pt x="3946" y="2030"/>
                  </a:lnTo>
                  <a:lnTo>
                    <a:pt x="3940" y="2032"/>
                  </a:lnTo>
                  <a:lnTo>
                    <a:pt x="3936" y="2034"/>
                  </a:lnTo>
                  <a:lnTo>
                    <a:pt x="3932" y="2036"/>
                  </a:lnTo>
                  <a:lnTo>
                    <a:pt x="3934" y="2044"/>
                  </a:lnTo>
                  <a:lnTo>
                    <a:pt x="3936" y="2054"/>
                  </a:lnTo>
                  <a:lnTo>
                    <a:pt x="3938" y="2066"/>
                  </a:lnTo>
                  <a:lnTo>
                    <a:pt x="3936" y="2078"/>
                  </a:lnTo>
                  <a:lnTo>
                    <a:pt x="3930" y="2090"/>
                  </a:lnTo>
                  <a:lnTo>
                    <a:pt x="3928" y="2098"/>
                  </a:lnTo>
                  <a:lnTo>
                    <a:pt x="3928" y="2104"/>
                  </a:lnTo>
                  <a:lnTo>
                    <a:pt x="3930" y="2108"/>
                  </a:lnTo>
                  <a:lnTo>
                    <a:pt x="3928" y="2118"/>
                  </a:lnTo>
                  <a:lnTo>
                    <a:pt x="3926" y="2124"/>
                  </a:lnTo>
                  <a:lnTo>
                    <a:pt x="3928" y="2128"/>
                  </a:lnTo>
                  <a:lnTo>
                    <a:pt x="3930" y="2132"/>
                  </a:lnTo>
                  <a:lnTo>
                    <a:pt x="3934" y="2134"/>
                  </a:lnTo>
                  <a:lnTo>
                    <a:pt x="3934" y="2136"/>
                  </a:lnTo>
                  <a:lnTo>
                    <a:pt x="3932" y="2136"/>
                  </a:lnTo>
                  <a:close/>
                  <a:moveTo>
                    <a:pt x="4070" y="2610"/>
                  </a:moveTo>
                  <a:lnTo>
                    <a:pt x="4070" y="2610"/>
                  </a:lnTo>
                  <a:lnTo>
                    <a:pt x="4068" y="2602"/>
                  </a:lnTo>
                  <a:lnTo>
                    <a:pt x="4068" y="2594"/>
                  </a:lnTo>
                  <a:lnTo>
                    <a:pt x="4070" y="2586"/>
                  </a:lnTo>
                  <a:lnTo>
                    <a:pt x="4072" y="2580"/>
                  </a:lnTo>
                  <a:lnTo>
                    <a:pt x="4078" y="2572"/>
                  </a:lnTo>
                  <a:lnTo>
                    <a:pt x="4078" y="2570"/>
                  </a:lnTo>
                  <a:lnTo>
                    <a:pt x="4076" y="2568"/>
                  </a:lnTo>
                  <a:lnTo>
                    <a:pt x="4072" y="2570"/>
                  </a:lnTo>
                  <a:lnTo>
                    <a:pt x="4068" y="2572"/>
                  </a:lnTo>
                  <a:lnTo>
                    <a:pt x="4062" y="2582"/>
                  </a:lnTo>
                  <a:lnTo>
                    <a:pt x="4054" y="2590"/>
                  </a:lnTo>
                  <a:lnTo>
                    <a:pt x="4050" y="2592"/>
                  </a:lnTo>
                  <a:lnTo>
                    <a:pt x="4044" y="2592"/>
                  </a:lnTo>
                  <a:lnTo>
                    <a:pt x="4040" y="2592"/>
                  </a:lnTo>
                  <a:lnTo>
                    <a:pt x="4038" y="2590"/>
                  </a:lnTo>
                  <a:lnTo>
                    <a:pt x="4036" y="2586"/>
                  </a:lnTo>
                  <a:lnTo>
                    <a:pt x="4034" y="2582"/>
                  </a:lnTo>
                  <a:lnTo>
                    <a:pt x="4032" y="2580"/>
                  </a:lnTo>
                  <a:lnTo>
                    <a:pt x="4028" y="2578"/>
                  </a:lnTo>
                  <a:lnTo>
                    <a:pt x="4022" y="2578"/>
                  </a:lnTo>
                  <a:lnTo>
                    <a:pt x="4012" y="2576"/>
                  </a:lnTo>
                  <a:lnTo>
                    <a:pt x="4004" y="2570"/>
                  </a:lnTo>
                  <a:lnTo>
                    <a:pt x="3994" y="2562"/>
                  </a:lnTo>
                  <a:lnTo>
                    <a:pt x="3984" y="2554"/>
                  </a:lnTo>
                  <a:lnTo>
                    <a:pt x="3966" y="2534"/>
                  </a:lnTo>
                  <a:lnTo>
                    <a:pt x="3952" y="2516"/>
                  </a:lnTo>
                  <a:lnTo>
                    <a:pt x="3946" y="2510"/>
                  </a:lnTo>
                  <a:lnTo>
                    <a:pt x="3940" y="2506"/>
                  </a:lnTo>
                  <a:lnTo>
                    <a:pt x="3934" y="2504"/>
                  </a:lnTo>
                  <a:lnTo>
                    <a:pt x="3930" y="2504"/>
                  </a:lnTo>
                  <a:lnTo>
                    <a:pt x="3926" y="2508"/>
                  </a:lnTo>
                  <a:lnTo>
                    <a:pt x="3924" y="2512"/>
                  </a:lnTo>
                  <a:lnTo>
                    <a:pt x="3924" y="2520"/>
                  </a:lnTo>
                  <a:lnTo>
                    <a:pt x="3928" y="2530"/>
                  </a:lnTo>
                  <a:lnTo>
                    <a:pt x="3932" y="2540"/>
                  </a:lnTo>
                  <a:lnTo>
                    <a:pt x="3932" y="2546"/>
                  </a:lnTo>
                  <a:lnTo>
                    <a:pt x="3932" y="2552"/>
                  </a:lnTo>
                  <a:lnTo>
                    <a:pt x="3930" y="2556"/>
                  </a:lnTo>
                  <a:lnTo>
                    <a:pt x="3928" y="2564"/>
                  </a:lnTo>
                  <a:lnTo>
                    <a:pt x="3926" y="2568"/>
                  </a:lnTo>
                  <a:lnTo>
                    <a:pt x="3928" y="2574"/>
                  </a:lnTo>
                  <a:lnTo>
                    <a:pt x="3928" y="2580"/>
                  </a:lnTo>
                  <a:lnTo>
                    <a:pt x="3928" y="2584"/>
                  </a:lnTo>
                  <a:lnTo>
                    <a:pt x="3922" y="2594"/>
                  </a:lnTo>
                  <a:lnTo>
                    <a:pt x="3918" y="2602"/>
                  </a:lnTo>
                  <a:lnTo>
                    <a:pt x="3916" y="2606"/>
                  </a:lnTo>
                  <a:lnTo>
                    <a:pt x="3916" y="2610"/>
                  </a:lnTo>
                  <a:lnTo>
                    <a:pt x="3918" y="2620"/>
                  </a:lnTo>
                  <a:lnTo>
                    <a:pt x="3918" y="2630"/>
                  </a:lnTo>
                  <a:lnTo>
                    <a:pt x="3914" y="2634"/>
                  </a:lnTo>
                  <a:lnTo>
                    <a:pt x="3912" y="2636"/>
                  </a:lnTo>
                  <a:lnTo>
                    <a:pt x="3906" y="2636"/>
                  </a:lnTo>
                  <a:lnTo>
                    <a:pt x="3900" y="2632"/>
                  </a:lnTo>
                  <a:lnTo>
                    <a:pt x="3886" y="2626"/>
                  </a:lnTo>
                  <a:lnTo>
                    <a:pt x="3876" y="2624"/>
                  </a:lnTo>
                  <a:lnTo>
                    <a:pt x="3874" y="2624"/>
                  </a:lnTo>
                  <a:lnTo>
                    <a:pt x="3872" y="2628"/>
                  </a:lnTo>
                  <a:lnTo>
                    <a:pt x="3874" y="2630"/>
                  </a:lnTo>
                  <a:lnTo>
                    <a:pt x="3878" y="2636"/>
                  </a:lnTo>
                  <a:lnTo>
                    <a:pt x="3880" y="2640"/>
                  </a:lnTo>
                  <a:lnTo>
                    <a:pt x="3880" y="2642"/>
                  </a:lnTo>
                  <a:lnTo>
                    <a:pt x="3878" y="2648"/>
                  </a:lnTo>
                  <a:lnTo>
                    <a:pt x="3872" y="2656"/>
                  </a:lnTo>
                  <a:lnTo>
                    <a:pt x="3866" y="2662"/>
                  </a:lnTo>
                  <a:lnTo>
                    <a:pt x="3858" y="2670"/>
                  </a:lnTo>
                  <a:lnTo>
                    <a:pt x="3854" y="2676"/>
                  </a:lnTo>
                  <a:lnTo>
                    <a:pt x="3852" y="2680"/>
                  </a:lnTo>
                  <a:lnTo>
                    <a:pt x="3852" y="2682"/>
                  </a:lnTo>
                  <a:lnTo>
                    <a:pt x="3854" y="2686"/>
                  </a:lnTo>
                  <a:lnTo>
                    <a:pt x="3856" y="2690"/>
                  </a:lnTo>
                  <a:lnTo>
                    <a:pt x="3862" y="2694"/>
                  </a:lnTo>
                  <a:lnTo>
                    <a:pt x="3866" y="2700"/>
                  </a:lnTo>
                  <a:lnTo>
                    <a:pt x="3866" y="2706"/>
                  </a:lnTo>
                  <a:lnTo>
                    <a:pt x="3864" y="2710"/>
                  </a:lnTo>
                  <a:lnTo>
                    <a:pt x="3860" y="2722"/>
                  </a:lnTo>
                  <a:lnTo>
                    <a:pt x="3862" y="2726"/>
                  </a:lnTo>
                  <a:lnTo>
                    <a:pt x="3864" y="2732"/>
                  </a:lnTo>
                  <a:lnTo>
                    <a:pt x="3866" y="2734"/>
                  </a:lnTo>
                  <a:lnTo>
                    <a:pt x="3870" y="2736"/>
                  </a:lnTo>
                  <a:lnTo>
                    <a:pt x="3874" y="2732"/>
                  </a:lnTo>
                  <a:lnTo>
                    <a:pt x="3880" y="2720"/>
                  </a:lnTo>
                  <a:lnTo>
                    <a:pt x="3884" y="2712"/>
                  </a:lnTo>
                  <a:lnTo>
                    <a:pt x="3888" y="2710"/>
                  </a:lnTo>
                  <a:lnTo>
                    <a:pt x="3890" y="2712"/>
                  </a:lnTo>
                  <a:lnTo>
                    <a:pt x="3896" y="2714"/>
                  </a:lnTo>
                  <a:lnTo>
                    <a:pt x="3900" y="2714"/>
                  </a:lnTo>
                  <a:lnTo>
                    <a:pt x="3908" y="2712"/>
                  </a:lnTo>
                  <a:lnTo>
                    <a:pt x="3912" y="2710"/>
                  </a:lnTo>
                  <a:lnTo>
                    <a:pt x="3910" y="2706"/>
                  </a:lnTo>
                  <a:lnTo>
                    <a:pt x="3894" y="2698"/>
                  </a:lnTo>
                  <a:lnTo>
                    <a:pt x="3886" y="2692"/>
                  </a:lnTo>
                  <a:lnTo>
                    <a:pt x="3878" y="2686"/>
                  </a:lnTo>
                  <a:lnTo>
                    <a:pt x="3874" y="2680"/>
                  </a:lnTo>
                  <a:lnTo>
                    <a:pt x="3874" y="2676"/>
                  </a:lnTo>
                  <a:lnTo>
                    <a:pt x="3876" y="2672"/>
                  </a:lnTo>
                  <a:lnTo>
                    <a:pt x="3882" y="2666"/>
                  </a:lnTo>
                  <a:lnTo>
                    <a:pt x="3886" y="2666"/>
                  </a:lnTo>
                  <a:lnTo>
                    <a:pt x="3888" y="2668"/>
                  </a:lnTo>
                  <a:lnTo>
                    <a:pt x="3892" y="2670"/>
                  </a:lnTo>
                  <a:lnTo>
                    <a:pt x="3896" y="2674"/>
                  </a:lnTo>
                  <a:lnTo>
                    <a:pt x="3900" y="2676"/>
                  </a:lnTo>
                  <a:lnTo>
                    <a:pt x="3906" y="2676"/>
                  </a:lnTo>
                  <a:lnTo>
                    <a:pt x="3912" y="2674"/>
                  </a:lnTo>
                  <a:lnTo>
                    <a:pt x="3918" y="2670"/>
                  </a:lnTo>
                  <a:lnTo>
                    <a:pt x="3924" y="2668"/>
                  </a:lnTo>
                  <a:lnTo>
                    <a:pt x="3930" y="2666"/>
                  </a:lnTo>
                  <a:lnTo>
                    <a:pt x="3936" y="2668"/>
                  </a:lnTo>
                  <a:lnTo>
                    <a:pt x="3954" y="2678"/>
                  </a:lnTo>
                  <a:lnTo>
                    <a:pt x="3984" y="2698"/>
                  </a:lnTo>
                  <a:lnTo>
                    <a:pt x="3992" y="2700"/>
                  </a:lnTo>
                  <a:lnTo>
                    <a:pt x="3996" y="2698"/>
                  </a:lnTo>
                  <a:lnTo>
                    <a:pt x="4000" y="2692"/>
                  </a:lnTo>
                  <a:lnTo>
                    <a:pt x="4002" y="2684"/>
                  </a:lnTo>
                  <a:lnTo>
                    <a:pt x="4008" y="2664"/>
                  </a:lnTo>
                  <a:lnTo>
                    <a:pt x="4012" y="2656"/>
                  </a:lnTo>
                  <a:lnTo>
                    <a:pt x="4018" y="2652"/>
                  </a:lnTo>
                  <a:lnTo>
                    <a:pt x="4030" y="2648"/>
                  </a:lnTo>
                  <a:lnTo>
                    <a:pt x="4042" y="2646"/>
                  </a:lnTo>
                  <a:lnTo>
                    <a:pt x="4054" y="2644"/>
                  </a:lnTo>
                  <a:lnTo>
                    <a:pt x="4068" y="2640"/>
                  </a:lnTo>
                  <a:lnTo>
                    <a:pt x="4090" y="2630"/>
                  </a:lnTo>
                  <a:lnTo>
                    <a:pt x="4096" y="2626"/>
                  </a:lnTo>
                  <a:lnTo>
                    <a:pt x="4096" y="2624"/>
                  </a:lnTo>
                  <a:lnTo>
                    <a:pt x="4094" y="2622"/>
                  </a:lnTo>
                  <a:lnTo>
                    <a:pt x="4092" y="2620"/>
                  </a:lnTo>
                  <a:lnTo>
                    <a:pt x="4090" y="2620"/>
                  </a:lnTo>
                  <a:lnTo>
                    <a:pt x="4084" y="2622"/>
                  </a:lnTo>
                  <a:lnTo>
                    <a:pt x="4082" y="2622"/>
                  </a:lnTo>
                  <a:lnTo>
                    <a:pt x="4078" y="2622"/>
                  </a:lnTo>
                  <a:lnTo>
                    <a:pt x="4074" y="2618"/>
                  </a:lnTo>
                  <a:lnTo>
                    <a:pt x="4070" y="2610"/>
                  </a:lnTo>
                  <a:close/>
                  <a:moveTo>
                    <a:pt x="3802" y="2924"/>
                  </a:moveTo>
                  <a:lnTo>
                    <a:pt x="3802" y="2924"/>
                  </a:lnTo>
                  <a:lnTo>
                    <a:pt x="3806" y="2916"/>
                  </a:lnTo>
                  <a:lnTo>
                    <a:pt x="3806" y="2908"/>
                  </a:lnTo>
                  <a:lnTo>
                    <a:pt x="3804" y="2906"/>
                  </a:lnTo>
                  <a:lnTo>
                    <a:pt x="3802" y="2904"/>
                  </a:lnTo>
                  <a:lnTo>
                    <a:pt x="3800" y="2906"/>
                  </a:lnTo>
                  <a:lnTo>
                    <a:pt x="3796" y="2910"/>
                  </a:lnTo>
                  <a:lnTo>
                    <a:pt x="3792" y="2914"/>
                  </a:lnTo>
                  <a:lnTo>
                    <a:pt x="3792" y="2918"/>
                  </a:lnTo>
                  <a:lnTo>
                    <a:pt x="3792" y="2922"/>
                  </a:lnTo>
                  <a:lnTo>
                    <a:pt x="3792" y="2924"/>
                  </a:lnTo>
                  <a:lnTo>
                    <a:pt x="3794" y="2926"/>
                  </a:lnTo>
                  <a:lnTo>
                    <a:pt x="3798" y="2928"/>
                  </a:lnTo>
                  <a:lnTo>
                    <a:pt x="3800" y="2926"/>
                  </a:lnTo>
                  <a:lnTo>
                    <a:pt x="3802" y="2924"/>
                  </a:lnTo>
                  <a:close/>
                  <a:moveTo>
                    <a:pt x="3594" y="3018"/>
                  </a:moveTo>
                  <a:lnTo>
                    <a:pt x="3594" y="3018"/>
                  </a:lnTo>
                  <a:lnTo>
                    <a:pt x="3596" y="3016"/>
                  </a:lnTo>
                  <a:lnTo>
                    <a:pt x="3596" y="3014"/>
                  </a:lnTo>
                  <a:lnTo>
                    <a:pt x="3594" y="3010"/>
                  </a:lnTo>
                  <a:lnTo>
                    <a:pt x="3592" y="3010"/>
                  </a:lnTo>
                  <a:lnTo>
                    <a:pt x="3590" y="3012"/>
                  </a:lnTo>
                  <a:lnTo>
                    <a:pt x="3588" y="3014"/>
                  </a:lnTo>
                  <a:lnTo>
                    <a:pt x="3590" y="3018"/>
                  </a:lnTo>
                  <a:lnTo>
                    <a:pt x="3594" y="3018"/>
                  </a:lnTo>
                  <a:close/>
                  <a:moveTo>
                    <a:pt x="3048" y="4040"/>
                  </a:moveTo>
                  <a:lnTo>
                    <a:pt x="3048" y="4040"/>
                  </a:lnTo>
                  <a:lnTo>
                    <a:pt x="3046" y="4042"/>
                  </a:lnTo>
                  <a:lnTo>
                    <a:pt x="3044" y="4044"/>
                  </a:lnTo>
                  <a:lnTo>
                    <a:pt x="3042" y="4050"/>
                  </a:lnTo>
                  <a:lnTo>
                    <a:pt x="3044" y="4056"/>
                  </a:lnTo>
                  <a:lnTo>
                    <a:pt x="3046" y="4062"/>
                  </a:lnTo>
                  <a:lnTo>
                    <a:pt x="3048" y="4064"/>
                  </a:lnTo>
                  <a:lnTo>
                    <a:pt x="3050" y="4068"/>
                  </a:lnTo>
                  <a:lnTo>
                    <a:pt x="3052" y="4098"/>
                  </a:lnTo>
                  <a:lnTo>
                    <a:pt x="3054" y="4116"/>
                  </a:lnTo>
                  <a:lnTo>
                    <a:pt x="3056" y="4120"/>
                  </a:lnTo>
                  <a:lnTo>
                    <a:pt x="3058" y="4120"/>
                  </a:lnTo>
                  <a:lnTo>
                    <a:pt x="3062" y="4120"/>
                  </a:lnTo>
                  <a:lnTo>
                    <a:pt x="3064" y="4122"/>
                  </a:lnTo>
                  <a:lnTo>
                    <a:pt x="3066" y="4126"/>
                  </a:lnTo>
                  <a:lnTo>
                    <a:pt x="3070" y="4134"/>
                  </a:lnTo>
                  <a:lnTo>
                    <a:pt x="3074" y="4138"/>
                  </a:lnTo>
                  <a:lnTo>
                    <a:pt x="3076" y="4134"/>
                  </a:lnTo>
                  <a:lnTo>
                    <a:pt x="3076" y="4128"/>
                  </a:lnTo>
                  <a:lnTo>
                    <a:pt x="3078" y="4120"/>
                  </a:lnTo>
                  <a:lnTo>
                    <a:pt x="3078" y="4118"/>
                  </a:lnTo>
                  <a:lnTo>
                    <a:pt x="3082" y="4118"/>
                  </a:lnTo>
                  <a:lnTo>
                    <a:pt x="3086" y="4122"/>
                  </a:lnTo>
                  <a:lnTo>
                    <a:pt x="3090" y="4126"/>
                  </a:lnTo>
                  <a:lnTo>
                    <a:pt x="3092" y="4130"/>
                  </a:lnTo>
                  <a:lnTo>
                    <a:pt x="3090" y="4134"/>
                  </a:lnTo>
                  <a:lnTo>
                    <a:pt x="3086" y="4140"/>
                  </a:lnTo>
                  <a:lnTo>
                    <a:pt x="3080" y="4146"/>
                  </a:lnTo>
                  <a:lnTo>
                    <a:pt x="3076" y="4156"/>
                  </a:lnTo>
                  <a:lnTo>
                    <a:pt x="3078" y="4164"/>
                  </a:lnTo>
                  <a:lnTo>
                    <a:pt x="3078" y="4166"/>
                  </a:lnTo>
                  <a:lnTo>
                    <a:pt x="3082" y="4166"/>
                  </a:lnTo>
                  <a:lnTo>
                    <a:pt x="3084" y="4164"/>
                  </a:lnTo>
                  <a:lnTo>
                    <a:pt x="3088" y="4166"/>
                  </a:lnTo>
                  <a:lnTo>
                    <a:pt x="3092" y="4170"/>
                  </a:lnTo>
                  <a:lnTo>
                    <a:pt x="3096" y="4174"/>
                  </a:lnTo>
                  <a:lnTo>
                    <a:pt x="3100" y="4176"/>
                  </a:lnTo>
                  <a:lnTo>
                    <a:pt x="3104" y="4178"/>
                  </a:lnTo>
                  <a:lnTo>
                    <a:pt x="3112" y="4176"/>
                  </a:lnTo>
                  <a:lnTo>
                    <a:pt x="3112" y="4174"/>
                  </a:lnTo>
                  <a:lnTo>
                    <a:pt x="3112" y="4168"/>
                  </a:lnTo>
                  <a:lnTo>
                    <a:pt x="3112" y="4166"/>
                  </a:lnTo>
                  <a:lnTo>
                    <a:pt x="3116" y="4164"/>
                  </a:lnTo>
                  <a:lnTo>
                    <a:pt x="3120" y="4160"/>
                  </a:lnTo>
                  <a:lnTo>
                    <a:pt x="3124" y="4160"/>
                  </a:lnTo>
                  <a:lnTo>
                    <a:pt x="3138" y="4172"/>
                  </a:lnTo>
                  <a:lnTo>
                    <a:pt x="3144" y="4176"/>
                  </a:lnTo>
                  <a:lnTo>
                    <a:pt x="3148" y="4180"/>
                  </a:lnTo>
                  <a:lnTo>
                    <a:pt x="3152" y="4188"/>
                  </a:lnTo>
                  <a:lnTo>
                    <a:pt x="3154" y="4196"/>
                  </a:lnTo>
                  <a:lnTo>
                    <a:pt x="3156" y="4198"/>
                  </a:lnTo>
                  <a:lnTo>
                    <a:pt x="3158" y="4198"/>
                  </a:lnTo>
                  <a:lnTo>
                    <a:pt x="3162" y="4198"/>
                  </a:lnTo>
                  <a:lnTo>
                    <a:pt x="3162" y="4196"/>
                  </a:lnTo>
                  <a:lnTo>
                    <a:pt x="3162" y="4188"/>
                  </a:lnTo>
                  <a:lnTo>
                    <a:pt x="3154" y="4170"/>
                  </a:lnTo>
                  <a:lnTo>
                    <a:pt x="3154" y="4166"/>
                  </a:lnTo>
                  <a:lnTo>
                    <a:pt x="3154" y="4164"/>
                  </a:lnTo>
                  <a:lnTo>
                    <a:pt x="3160" y="4164"/>
                  </a:lnTo>
                  <a:lnTo>
                    <a:pt x="3164" y="4168"/>
                  </a:lnTo>
                  <a:lnTo>
                    <a:pt x="3168" y="4174"/>
                  </a:lnTo>
                  <a:lnTo>
                    <a:pt x="3172" y="4180"/>
                  </a:lnTo>
                  <a:lnTo>
                    <a:pt x="3176" y="4182"/>
                  </a:lnTo>
                  <a:lnTo>
                    <a:pt x="3180" y="4186"/>
                  </a:lnTo>
                  <a:lnTo>
                    <a:pt x="3184" y="4192"/>
                  </a:lnTo>
                  <a:lnTo>
                    <a:pt x="3186" y="4198"/>
                  </a:lnTo>
                  <a:lnTo>
                    <a:pt x="3186" y="4202"/>
                  </a:lnTo>
                  <a:lnTo>
                    <a:pt x="3188" y="4206"/>
                  </a:lnTo>
                  <a:lnTo>
                    <a:pt x="3196" y="4210"/>
                  </a:lnTo>
                  <a:lnTo>
                    <a:pt x="3206" y="4216"/>
                  </a:lnTo>
                  <a:lnTo>
                    <a:pt x="3210" y="4218"/>
                  </a:lnTo>
                  <a:lnTo>
                    <a:pt x="3212" y="4222"/>
                  </a:lnTo>
                  <a:lnTo>
                    <a:pt x="3212" y="4228"/>
                  </a:lnTo>
                  <a:lnTo>
                    <a:pt x="3216" y="4232"/>
                  </a:lnTo>
                  <a:lnTo>
                    <a:pt x="3218" y="4230"/>
                  </a:lnTo>
                  <a:lnTo>
                    <a:pt x="3220" y="4224"/>
                  </a:lnTo>
                  <a:lnTo>
                    <a:pt x="3222" y="4216"/>
                  </a:lnTo>
                  <a:lnTo>
                    <a:pt x="3222" y="4208"/>
                  </a:lnTo>
                  <a:lnTo>
                    <a:pt x="3220" y="4204"/>
                  </a:lnTo>
                  <a:lnTo>
                    <a:pt x="3218" y="4202"/>
                  </a:lnTo>
                  <a:lnTo>
                    <a:pt x="3210" y="4200"/>
                  </a:lnTo>
                  <a:lnTo>
                    <a:pt x="3206" y="4200"/>
                  </a:lnTo>
                  <a:lnTo>
                    <a:pt x="3206" y="4196"/>
                  </a:lnTo>
                  <a:lnTo>
                    <a:pt x="3206" y="4194"/>
                  </a:lnTo>
                  <a:lnTo>
                    <a:pt x="3206" y="4192"/>
                  </a:lnTo>
                  <a:lnTo>
                    <a:pt x="3204" y="4186"/>
                  </a:lnTo>
                  <a:lnTo>
                    <a:pt x="3198" y="4182"/>
                  </a:lnTo>
                  <a:lnTo>
                    <a:pt x="3196" y="4178"/>
                  </a:lnTo>
                  <a:lnTo>
                    <a:pt x="3194" y="4174"/>
                  </a:lnTo>
                  <a:lnTo>
                    <a:pt x="3196" y="4174"/>
                  </a:lnTo>
                  <a:lnTo>
                    <a:pt x="3198" y="4174"/>
                  </a:lnTo>
                  <a:lnTo>
                    <a:pt x="3206" y="4174"/>
                  </a:lnTo>
                  <a:lnTo>
                    <a:pt x="3210" y="4172"/>
                  </a:lnTo>
                  <a:lnTo>
                    <a:pt x="3212" y="4172"/>
                  </a:lnTo>
                  <a:lnTo>
                    <a:pt x="3214" y="4168"/>
                  </a:lnTo>
                  <a:lnTo>
                    <a:pt x="3210" y="4164"/>
                  </a:lnTo>
                  <a:lnTo>
                    <a:pt x="3194" y="4156"/>
                  </a:lnTo>
                  <a:lnTo>
                    <a:pt x="3190" y="4154"/>
                  </a:lnTo>
                  <a:lnTo>
                    <a:pt x="3186" y="4156"/>
                  </a:lnTo>
                  <a:lnTo>
                    <a:pt x="3186" y="4158"/>
                  </a:lnTo>
                  <a:lnTo>
                    <a:pt x="3184" y="4162"/>
                  </a:lnTo>
                  <a:lnTo>
                    <a:pt x="3184" y="4170"/>
                  </a:lnTo>
                  <a:lnTo>
                    <a:pt x="3182" y="4172"/>
                  </a:lnTo>
                  <a:lnTo>
                    <a:pt x="3180" y="4170"/>
                  </a:lnTo>
                  <a:lnTo>
                    <a:pt x="3178" y="4168"/>
                  </a:lnTo>
                  <a:lnTo>
                    <a:pt x="3176" y="4164"/>
                  </a:lnTo>
                  <a:lnTo>
                    <a:pt x="3176" y="4158"/>
                  </a:lnTo>
                  <a:lnTo>
                    <a:pt x="3176" y="4154"/>
                  </a:lnTo>
                  <a:lnTo>
                    <a:pt x="3174" y="4150"/>
                  </a:lnTo>
                  <a:lnTo>
                    <a:pt x="3170" y="4146"/>
                  </a:lnTo>
                  <a:lnTo>
                    <a:pt x="3164" y="4142"/>
                  </a:lnTo>
                  <a:lnTo>
                    <a:pt x="3158" y="4140"/>
                  </a:lnTo>
                  <a:lnTo>
                    <a:pt x="3154" y="4140"/>
                  </a:lnTo>
                  <a:lnTo>
                    <a:pt x="3152" y="4140"/>
                  </a:lnTo>
                  <a:lnTo>
                    <a:pt x="3150" y="4142"/>
                  </a:lnTo>
                  <a:lnTo>
                    <a:pt x="3148" y="4146"/>
                  </a:lnTo>
                  <a:lnTo>
                    <a:pt x="3144" y="4146"/>
                  </a:lnTo>
                  <a:lnTo>
                    <a:pt x="3142" y="4146"/>
                  </a:lnTo>
                  <a:lnTo>
                    <a:pt x="3140" y="4148"/>
                  </a:lnTo>
                  <a:lnTo>
                    <a:pt x="3140" y="4152"/>
                  </a:lnTo>
                  <a:lnTo>
                    <a:pt x="3140" y="4158"/>
                  </a:lnTo>
                  <a:lnTo>
                    <a:pt x="3138" y="4158"/>
                  </a:lnTo>
                  <a:lnTo>
                    <a:pt x="3136" y="4158"/>
                  </a:lnTo>
                  <a:lnTo>
                    <a:pt x="3130" y="4156"/>
                  </a:lnTo>
                  <a:lnTo>
                    <a:pt x="3126" y="4152"/>
                  </a:lnTo>
                  <a:lnTo>
                    <a:pt x="3122" y="4142"/>
                  </a:lnTo>
                  <a:lnTo>
                    <a:pt x="3120" y="4132"/>
                  </a:lnTo>
                  <a:lnTo>
                    <a:pt x="3120" y="4124"/>
                  </a:lnTo>
                  <a:lnTo>
                    <a:pt x="3120" y="4120"/>
                  </a:lnTo>
                  <a:lnTo>
                    <a:pt x="3120" y="4116"/>
                  </a:lnTo>
                  <a:lnTo>
                    <a:pt x="3116" y="4104"/>
                  </a:lnTo>
                  <a:lnTo>
                    <a:pt x="3112" y="4092"/>
                  </a:lnTo>
                  <a:lnTo>
                    <a:pt x="3112" y="4086"/>
                  </a:lnTo>
                  <a:lnTo>
                    <a:pt x="3116" y="4082"/>
                  </a:lnTo>
                  <a:lnTo>
                    <a:pt x="3120" y="4072"/>
                  </a:lnTo>
                  <a:lnTo>
                    <a:pt x="3120" y="4066"/>
                  </a:lnTo>
                  <a:lnTo>
                    <a:pt x="3120" y="4062"/>
                  </a:lnTo>
                  <a:lnTo>
                    <a:pt x="3124" y="4054"/>
                  </a:lnTo>
                  <a:lnTo>
                    <a:pt x="3128" y="4052"/>
                  </a:lnTo>
                  <a:lnTo>
                    <a:pt x="3130" y="4050"/>
                  </a:lnTo>
                  <a:lnTo>
                    <a:pt x="3132" y="4052"/>
                  </a:lnTo>
                  <a:lnTo>
                    <a:pt x="3134" y="4052"/>
                  </a:lnTo>
                  <a:lnTo>
                    <a:pt x="3136" y="4056"/>
                  </a:lnTo>
                  <a:lnTo>
                    <a:pt x="3138" y="4056"/>
                  </a:lnTo>
                  <a:lnTo>
                    <a:pt x="3144" y="4046"/>
                  </a:lnTo>
                  <a:lnTo>
                    <a:pt x="3148" y="4034"/>
                  </a:lnTo>
                  <a:lnTo>
                    <a:pt x="3154" y="4008"/>
                  </a:lnTo>
                  <a:lnTo>
                    <a:pt x="3154" y="4006"/>
                  </a:lnTo>
                  <a:lnTo>
                    <a:pt x="3152" y="4002"/>
                  </a:lnTo>
                  <a:lnTo>
                    <a:pt x="3146" y="3992"/>
                  </a:lnTo>
                  <a:lnTo>
                    <a:pt x="3144" y="3986"/>
                  </a:lnTo>
                  <a:lnTo>
                    <a:pt x="3142" y="3978"/>
                  </a:lnTo>
                  <a:lnTo>
                    <a:pt x="3142" y="3970"/>
                  </a:lnTo>
                  <a:lnTo>
                    <a:pt x="3144" y="3960"/>
                  </a:lnTo>
                  <a:lnTo>
                    <a:pt x="3148" y="3944"/>
                  </a:lnTo>
                  <a:lnTo>
                    <a:pt x="3146" y="3936"/>
                  </a:lnTo>
                  <a:lnTo>
                    <a:pt x="3146" y="3934"/>
                  </a:lnTo>
                  <a:lnTo>
                    <a:pt x="3142" y="3934"/>
                  </a:lnTo>
                  <a:lnTo>
                    <a:pt x="3140" y="3936"/>
                  </a:lnTo>
                  <a:lnTo>
                    <a:pt x="3136" y="3942"/>
                  </a:lnTo>
                  <a:lnTo>
                    <a:pt x="3132" y="3946"/>
                  </a:lnTo>
                  <a:lnTo>
                    <a:pt x="3126" y="3944"/>
                  </a:lnTo>
                  <a:lnTo>
                    <a:pt x="3122" y="3942"/>
                  </a:lnTo>
                  <a:lnTo>
                    <a:pt x="3114" y="3938"/>
                  </a:lnTo>
                  <a:lnTo>
                    <a:pt x="3100" y="3930"/>
                  </a:lnTo>
                  <a:lnTo>
                    <a:pt x="3094" y="3926"/>
                  </a:lnTo>
                  <a:lnTo>
                    <a:pt x="3086" y="3928"/>
                  </a:lnTo>
                  <a:lnTo>
                    <a:pt x="3076" y="3932"/>
                  </a:lnTo>
                  <a:lnTo>
                    <a:pt x="3076" y="3936"/>
                  </a:lnTo>
                  <a:lnTo>
                    <a:pt x="3074" y="3938"/>
                  </a:lnTo>
                  <a:lnTo>
                    <a:pt x="3074" y="3946"/>
                  </a:lnTo>
                  <a:lnTo>
                    <a:pt x="3074" y="3952"/>
                  </a:lnTo>
                  <a:lnTo>
                    <a:pt x="3072" y="3958"/>
                  </a:lnTo>
                  <a:lnTo>
                    <a:pt x="3068" y="3966"/>
                  </a:lnTo>
                  <a:lnTo>
                    <a:pt x="3068" y="3972"/>
                  </a:lnTo>
                  <a:lnTo>
                    <a:pt x="3068" y="3986"/>
                  </a:lnTo>
                  <a:lnTo>
                    <a:pt x="3070" y="4000"/>
                  </a:lnTo>
                  <a:lnTo>
                    <a:pt x="3068" y="4010"/>
                  </a:lnTo>
                  <a:lnTo>
                    <a:pt x="3066" y="4018"/>
                  </a:lnTo>
                  <a:lnTo>
                    <a:pt x="3064" y="4026"/>
                  </a:lnTo>
                  <a:lnTo>
                    <a:pt x="3062" y="4032"/>
                  </a:lnTo>
                  <a:lnTo>
                    <a:pt x="3064" y="4038"/>
                  </a:lnTo>
                  <a:lnTo>
                    <a:pt x="3066" y="4040"/>
                  </a:lnTo>
                  <a:lnTo>
                    <a:pt x="3068" y="4046"/>
                  </a:lnTo>
                  <a:lnTo>
                    <a:pt x="3070" y="4050"/>
                  </a:lnTo>
                  <a:lnTo>
                    <a:pt x="3068" y="4054"/>
                  </a:lnTo>
                  <a:lnTo>
                    <a:pt x="3066" y="4058"/>
                  </a:lnTo>
                  <a:lnTo>
                    <a:pt x="3062" y="4060"/>
                  </a:lnTo>
                  <a:lnTo>
                    <a:pt x="3060" y="4056"/>
                  </a:lnTo>
                  <a:lnTo>
                    <a:pt x="3058" y="4054"/>
                  </a:lnTo>
                  <a:lnTo>
                    <a:pt x="3052" y="4044"/>
                  </a:lnTo>
                  <a:lnTo>
                    <a:pt x="3050" y="4042"/>
                  </a:lnTo>
                  <a:lnTo>
                    <a:pt x="3048" y="4040"/>
                  </a:lnTo>
                  <a:close/>
                  <a:moveTo>
                    <a:pt x="3012" y="4336"/>
                  </a:moveTo>
                  <a:lnTo>
                    <a:pt x="3012" y="4336"/>
                  </a:lnTo>
                  <a:lnTo>
                    <a:pt x="2996" y="4362"/>
                  </a:lnTo>
                  <a:lnTo>
                    <a:pt x="2978" y="4384"/>
                  </a:lnTo>
                  <a:lnTo>
                    <a:pt x="2960" y="4400"/>
                  </a:lnTo>
                  <a:lnTo>
                    <a:pt x="2950" y="4412"/>
                  </a:lnTo>
                  <a:lnTo>
                    <a:pt x="2948" y="4420"/>
                  </a:lnTo>
                  <a:lnTo>
                    <a:pt x="2944" y="4428"/>
                  </a:lnTo>
                  <a:lnTo>
                    <a:pt x="2944" y="4432"/>
                  </a:lnTo>
                  <a:lnTo>
                    <a:pt x="2946" y="4434"/>
                  </a:lnTo>
                  <a:lnTo>
                    <a:pt x="2950" y="4432"/>
                  </a:lnTo>
                  <a:lnTo>
                    <a:pt x="2954" y="4426"/>
                  </a:lnTo>
                  <a:lnTo>
                    <a:pt x="2960" y="4422"/>
                  </a:lnTo>
                  <a:lnTo>
                    <a:pt x="2968" y="4410"/>
                  </a:lnTo>
                  <a:lnTo>
                    <a:pt x="2994" y="4388"/>
                  </a:lnTo>
                  <a:lnTo>
                    <a:pt x="3002" y="4380"/>
                  </a:lnTo>
                  <a:lnTo>
                    <a:pt x="3006" y="4372"/>
                  </a:lnTo>
                  <a:lnTo>
                    <a:pt x="3008" y="4368"/>
                  </a:lnTo>
                  <a:lnTo>
                    <a:pt x="3008" y="4364"/>
                  </a:lnTo>
                  <a:lnTo>
                    <a:pt x="3010" y="4358"/>
                  </a:lnTo>
                  <a:lnTo>
                    <a:pt x="3012" y="4356"/>
                  </a:lnTo>
                  <a:lnTo>
                    <a:pt x="3016" y="4354"/>
                  </a:lnTo>
                  <a:lnTo>
                    <a:pt x="3022" y="4352"/>
                  </a:lnTo>
                  <a:lnTo>
                    <a:pt x="3024" y="4350"/>
                  </a:lnTo>
                  <a:lnTo>
                    <a:pt x="3028" y="4344"/>
                  </a:lnTo>
                  <a:lnTo>
                    <a:pt x="3030" y="4338"/>
                  </a:lnTo>
                  <a:lnTo>
                    <a:pt x="3030" y="4336"/>
                  </a:lnTo>
                  <a:lnTo>
                    <a:pt x="3034" y="4336"/>
                  </a:lnTo>
                  <a:lnTo>
                    <a:pt x="3038" y="4334"/>
                  </a:lnTo>
                  <a:lnTo>
                    <a:pt x="3042" y="4330"/>
                  </a:lnTo>
                  <a:lnTo>
                    <a:pt x="3044" y="4324"/>
                  </a:lnTo>
                  <a:lnTo>
                    <a:pt x="3042" y="4316"/>
                  </a:lnTo>
                  <a:lnTo>
                    <a:pt x="3040" y="4312"/>
                  </a:lnTo>
                  <a:lnTo>
                    <a:pt x="3040" y="4306"/>
                  </a:lnTo>
                  <a:lnTo>
                    <a:pt x="3040" y="4296"/>
                  </a:lnTo>
                  <a:lnTo>
                    <a:pt x="3040" y="4288"/>
                  </a:lnTo>
                  <a:lnTo>
                    <a:pt x="3038" y="4286"/>
                  </a:lnTo>
                  <a:lnTo>
                    <a:pt x="3036" y="4284"/>
                  </a:lnTo>
                  <a:lnTo>
                    <a:pt x="3034" y="4284"/>
                  </a:lnTo>
                  <a:lnTo>
                    <a:pt x="3032" y="4286"/>
                  </a:lnTo>
                  <a:lnTo>
                    <a:pt x="3032" y="4294"/>
                  </a:lnTo>
                  <a:lnTo>
                    <a:pt x="3030" y="4302"/>
                  </a:lnTo>
                  <a:lnTo>
                    <a:pt x="3028" y="4304"/>
                  </a:lnTo>
                  <a:lnTo>
                    <a:pt x="3026" y="4306"/>
                  </a:lnTo>
                  <a:lnTo>
                    <a:pt x="3024" y="4306"/>
                  </a:lnTo>
                  <a:lnTo>
                    <a:pt x="3024" y="4308"/>
                  </a:lnTo>
                  <a:lnTo>
                    <a:pt x="3026" y="4312"/>
                  </a:lnTo>
                  <a:lnTo>
                    <a:pt x="3028" y="4318"/>
                  </a:lnTo>
                  <a:lnTo>
                    <a:pt x="3028" y="4322"/>
                  </a:lnTo>
                  <a:lnTo>
                    <a:pt x="3026" y="4326"/>
                  </a:lnTo>
                  <a:lnTo>
                    <a:pt x="3022" y="4330"/>
                  </a:lnTo>
                  <a:lnTo>
                    <a:pt x="3020" y="4328"/>
                  </a:lnTo>
                  <a:lnTo>
                    <a:pt x="3018" y="4328"/>
                  </a:lnTo>
                  <a:lnTo>
                    <a:pt x="3012" y="4336"/>
                  </a:lnTo>
                  <a:close/>
                  <a:moveTo>
                    <a:pt x="3126" y="3596"/>
                  </a:moveTo>
                  <a:lnTo>
                    <a:pt x="3126" y="3596"/>
                  </a:lnTo>
                  <a:lnTo>
                    <a:pt x="3122" y="3592"/>
                  </a:lnTo>
                  <a:lnTo>
                    <a:pt x="3118" y="3590"/>
                  </a:lnTo>
                  <a:lnTo>
                    <a:pt x="3116" y="3590"/>
                  </a:lnTo>
                  <a:lnTo>
                    <a:pt x="3114" y="3590"/>
                  </a:lnTo>
                  <a:lnTo>
                    <a:pt x="3110" y="3594"/>
                  </a:lnTo>
                  <a:lnTo>
                    <a:pt x="3104" y="3598"/>
                  </a:lnTo>
                  <a:lnTo>
                    <a:pt x="3098" y="3600"/>
                  </a:lnTo>
                  <a:lnTo>
                    <a:pt x="3092" y="3608"/>
                  </a:lnTo>
                  <a:lnTo>
                    <a:pt x="3072" y="3644"/>
                  </a:lnTo>
                  <a:lnTo>
                    <a:pt x="3062" y="3662"/>
                  </a:lnTo>
                  <a:lnTo>
                    <a:pt x="3060" y="3678"/>
                  </a:lnTo>
                  <a:lnTo>
                    <a:pt x="3060" y="3694"/>
                  </a:lnTo>
                  <a:lnTo>
                    <a:pt x="3062" y="3712"/>
                  </a:lnTo>
                  <a:lnTo>
                    <a:pt x="3066" y="3726"/>
                  </a:lnTo>
                  <a:lnTo>
                    <a:pt x="3070" y="3730"/>
                  </a:lnTo>
                  <a:lnTo>
                    <a:pt x="3074" y="3734"/>
                  </a:lnTo>
                  <a:lnTo>
                    <a:pt x="3078" y="3742"/>
                  </a:lnTo>
                  <a:lnTo>
                    <a:pt x="3082" y="3752"/>
                  </a:lnTo>
                  <a:lnTo>
                    <a:pt x="3086" y="3762"/>
                  </a:lnTo>
                  <a:lnTo>
                    <a:pt x="3088" y="3764"/>
                  </a:lnTo>
                  <a:lnTo>
                    <a:pt x="3090" y="3762"/>
                  </a:lnTo>
                  <a:lnTo>
                    <a:pt x="3090" y="3756"/>
                  </a:lnTo>
                  <a:lnTo>
                    <a:pt x="3090" y="3748"/>
                  </a:lnTo>
                  <a:lnTo>
                    <a:pt x="3092" y="3738"/>
                  </a:lnTo>
                  <a:lnTo>
                    <a:pt x="3094" y="3730"/>
                  </a:lnTo>
                  <a:lnTo>
                    <a:pt x="3096" y="3726"/>
                  </a:lnTo>
                  <a:lnTo>
                    <a:pt x="3098" y="3722"/>
                  </a:lnTo>
                  <a:lnTo>
                    <a:pt x="3102" y="3718"/>
                  </a:lnTo>
                  <a:lnTo>
                    <a:pt x="3106" y="3712"/>
                  </a:lnTo>
                  <a:lnTo>
                    <a:pt x="3110" y="3702"/>
                  </a:lnTo>
                  <a:lnTo>
                    <a:pt x="3114" y="3690"/>
                  </a:lnTo>
                  <a:lnTo>
                    <a:pt x="3120" y="3662"/>
                  </a:lnTo>
                  <a:lnTo>
                    <a:pt x="3126" y="3644"/>
                  </a:lnTo>
                  <a:lnTo>
                    <a:pt x="3130" y="3632"/>
                  </a:lnTo>
                  <a:lnTo>
                    <a:pt x="3130" y="3628"/>
                  </a:lnTo>
                  <a:lnTo>
                    <a:pt x="3128" y="3622"/>
                  </a:lnTo>
                  <a:lnTo>
                    <a:pt x="3128" y="3618"/>
                  </a:lnTo>
                  <a:lnTo>
                    <a:pt x="3128" y="3614"/>
                  </a:lnTo>
                  <a:lnTo>
                    <a:pt x="3130" y="3610"/>
                  </a:lnTo>
                  <a:lnTo>
                    <a:pt x="3132" y="3608"/>
                  </a:lnTo>
                  <a:lnTo>
                    <a:pt x="3132" y="3604"/>
                  </a:lnTo>
                  <a:lnTo>
                    <a:pt x="3130" y="3600"/>
                  </a:lnTo>
                  <a:lnTo>
                    <a:pt x="3126" y="3596"/>
                  </a:lnTo>
                  <a:close/>
                  <a:moveTo>
                    <a:pt x="4186" y="2510"/>
                  </a:moveTo>
                  <a:lnTo>
                    <a:pt x="4186" y="2510"/>
                  </a:lnTo>
                  <a:lnTo>
                    <a:pt x="4182" y="2506"/>
                  </a:lnTo>
                  <a:lnTo>
                    <a:pt x="4182" y="2510"/>
                  </a:lnTo>
                  <a:lnTo>
                    <a:pt x="4180" y="2516"/>
                  </a:lnTo>
                  <a:lnTo>
                    <a:pt x="4180" y="2518"/>
                  </a:lnTo>
                  <a:lnTo>
                    <a:pt x="4176" y="2522"/>
                  </a:lnTo>
                  <a:lnTo>
                    <a:pt x="4166" y="2526"/>
                  </a:lnTo>
                  <a:lnTo>
                    <a:pt x="4156" y="2534"/>
                  </a:lnTo>
                  <a:lnTo>
                    <a:pt x="4148" y="2544"/>
                  </a:lnTo>
                  <a:lnTo>
                    <a:pt x="4140" y="2558"/>
                  </a:lnTo>
                  <a:lnTo>
                    <a:pt x="4140" y="2560"/>
                  </a:lnTo>
                  <a:lnTo>
                    <a:pt x="4140" y="2562"/>
                  </a:lnTo>
                  <a:lnTo>
                    <a:pt x="4142" y="2564"/>
                  </a:lnTo>
                  <a:lnTo>
                    <a:pt x="4144" y="2562"/>
                  </a:lnTo>
                  <a:lnTo>
                    <a:pt x="4152" y="2556"/>
                  </a:lnTo>
                  <a:lnTo>
                    <a:pt x="4162" y="2546"/>
                  </a:lnTo>
                  <a:lnTo>
                    <a:pt x="4170" y="2536"/>
                  </a:lnTo>
                  <a:lnTo>
                    <a:pt x="4176" y="2532"/>
                  </a:lnTo>
                  <a:lnTo>
                    <a:pt x="4182" y="2528"/>
                  </a:lnTo>
                  <a:lnTo>
                    <a:pt x="4192" y="2522"/>
                  </a:lnTo>
                  <a:lnTo>
                    <a:pt x="4196" y="2518"/>
                  </a:lnTo>
                  <a:lnTo>
                    <a:pt x="4202" y="2516"/>
                  </a:lnTo>
                  <a:lnTo>
                    <a:pt x="4212" y="2512"/>
                  </a:lnTo>
                  <a:lnTo>
                    <a:pt x="4216" y="2510"/>
                  </a:lnTo>
                  <a:lnTo>
                    <a:pt x="4218" y="2508"/>
                  </a:lnTo>
                  <a:lnTo>
                    <a:pt x="4218" y="2506"/>
                  </a:lnTo>
                  <a:lnTo>
                    <a:pt x="4216" y="2502"/>
                  </a:lnTo>
                  <a:lnTo>
                    <a:pt x="4214" y="2500"/>
                  </a:lnTo>
                  <a:lnTo>
                    <a:pt x="4210" y="2500"/>
                  </a:lnTo>
                  <a:lnTo>
                    <a:pt x="4204" y="2504"/>
                  </a:lnTo>
                  <a:lnTo>
                    <a:pt x="4194" y="2510"/>
                  </a:lnTo>
                  <a:lnTo>
                    <a:pt x="4190" y="2510"/>
                  </a:lnTo>
                  <a:lnTo>
                    <a:pt x="4186" y="2510"/>
                  </a:lnTo>
                  <a:close/>
                  <a:moveTo>
                    <a:pt x="3264" y="4226"/>
                  </a:moveTo>
                  <a:lnTo>
                    <a:pt x="3264" y="4226"/>
                  </a:lnTo>
                  <a:lnTo>
                    <a:pt x="3258" y="4226"/>
                  </a:lnTo>
                  <a:lnTo>
                    <a:pt x="3250" y="4226"/>
                  </a:lnTo>
                  <a:lnTo>
                    <a:pt x="3242" y="4228"/>
                  </a:lnTo>
                  <a:lnTo>
                    <a:pt x="3234" y="4226"/>
                  </a:lnTo>
                  <a:lnTo>
                    <a:pt x="3230" y="4226"/>
                  </a:lnTo>
                  <a:lnTo>
                    <a:pt x="3228" y="4228"/>
                  </a:lnTo>
                  <a:lnTo>
                    <a:pt x="3228" y="4234"/>
                  </a:lnTo>
                  <a:lnTo>
                    <a:pt x="3234" y="4244"/>
                  </a:lnTo>
                  <a:lnTo>
                    <a:pt x="3242" y="4252"/>
                  </a:lnTo>
                  <a:lnTo>
                    <a:pt x="3246" y="4258"/>
                  </a:lnTo>
                  <a:lnTo>
                    <a:pt x="3248" y="4260"/>
                  </a:lnTo>
                  <a:lnTo>
                    <a:pt x="3250" y="4262"/>
                  </a:lnTo>
                  <a:lnTo>
                    <a:pt x="3254" y="4264"/>
                  </a:lnTo>
                  <a:lnTo>
                    <a:pt x="3258" y="4266"/>
                  </a:lnTo>
                  <a:lnTo>
                    <a:pt x="3258" y="4268"/>
                  </a:lnTo>
                  <a:lnTo>
                    <a:pt x="3256" y="4272"/>
                  </a:lnTo>
                  <a:lnTo>
                    <a:pt x="3254" y="4276"/>
                  </a:lnTo>
                  <a:lnTo>
                    <a:pt x="3252" y="4276"/>
                  </a:lnTo>
                  <a:lnTo>
                    <a:pt x="3252" y="4278"/>
                  </a:lnTo>
                  <a:lnTo>
                    <a:pt x="3256" y="4282"/>
                  </a:lnTo>
                  <a:lnTo>
                    <a:pt x="3260" y="4288"/>
                  </a:lnTo>
                  <a:lnTo>
                    <a:pt x="3264" y="4296"/>
                  </a:lnTo>
                  <a:lnTo>
                    <a:pt x="3266" y="4298"/>
                  </a:lnTo>
                  <a:lnTo>
                    <a:pt x="3268" y="4300"/>
                  </a:lnTo>
                  <a:lnTo>
                    <a:pt x="3272" y="4298"/>
                  </a:lnTo>
                  <a:lnTo>
                    <a:pt x="3276" y="4298"/>
                  </a:lnTo>
                  <a:lnTo>
                    <a:pt x="3280" y="4298"/>
                  </a:lnTo>
                  <a:lnTo>
                    <a:pt x="3282" y="4300"/>
                  </a:lnTo>
                  <a:lnTo>
                    <a:pt x="3286" y="4302"/>
                  </a:lnTo>
                  <a:lnTo>
                    <a:pt x="3288" y="4300"/>
                  </a:lnTo>
                  <a:lnTo>
                    <a:pt x="3286" y="4296"/>
                  </a:lnTo>
                  <a:lnTo>
                    <a:pt x="3282" y="4292"/>
                  </a:lnTo>
                  <a:lnTo>
                    <a:pt x="3282" y="4290"/>
                  </a:lnTo>
                  <a:lnTo>
                    <a:pt x="3282" y="4288"/>
                  </a:lnTo>
                  <a:lnTo>
                    <a:pt x="3282" y="4284"/>
                  </a:lnTo>
                  <a:lnTo>
                    <a:pt x="3278" y="4280"/>
                  </a:lnTo>
                  <a:lnTo>
                    <a:pt x="3276" y="4276"/>
                  </a:lnTo>
                  <a:lnTo>
                    <a:pt x="3276" y="4272"/>
                  </a:lnTo>
                  <a:lnTo>
                    <a:pt x="3276" y="4260"/>
                  </a:lnTo>
                  <a:lnTo>
                    <a:pt x="3276" y="4248"/>
                  </a:lnTo>
                  <a:lnTo>
                    <a:pt x="3276" y="4242"/>
                  </a:lnTo>
                  <a:lnTo>
                    <a:pt x="3274" y="4240"/>
                  </a:lnTo>
                  <a:lnTo>
                    <a:pt x="3270" y="4236"/>
                  </a:lnTo>
                  <a:lnTo>
                    <a:pt x="3270" y="4234"/>
                  </a:lnTo>
                  <a:lnTo>
                    <a:pt x="3268" y="4230"/>
                  </a:lnTo>
                  <a:lnTo>
                    <a:pt x="3264" y="4226"/>
                  </a:lnTo>
                  <a:close/>
                  <a:moveTo>
                    <a:pt x="2906" y="4970"/>
                  </a:moveTo>
                  <a:lnTo>
                    <a:pt x="2906" y="4970"/>
                  </a:lnTo>
                  <a:lnTo>
                    <a:pt x="2908" y="4964"/>
                  </a:lnTo>
                  <a:lnTo>
                    <a:pt x="2910" y="4962"/>
                  </a:lnTo>
                  <a:lnTo>
                    <a:pt x="2914" y="4960"/>
                  </a:lnTo>
                  <a:lnTo>
                    <a:pt x="2918" y="4958"/>
                  </a:lnTo>
                  <a:lnTo>
                    <a:pt x="2918" y="4956"/>
                  </a:lnTo>
                  <a:lnTo>
                    <a:pt x="2918" y="4950"/>
                  </a:lnTo>
                  <a:lnTo>
                    <a:pt x="2916" y="4942"/>
                  </a:lnTo>
                  <a:lnTo>
                    <a:pt x="2914" y="4932"/>
                  </a:lnTo>
                  <a:lnTo>
                    <a:pt x="2914" y="4924"/>
                  </a:lnTo>
                  <a:lnTo>
                    <a:pt x="2916" y="4918"/>
                  </a:lnTo>
                  <a:lnTo>
                    <a:pt x="2920" y="4912"/>
                  </a:lnTo>
                  <a:lnTo>
                    <a:pt x="2930" y="4902"/>
                  </a:lnTo>
                  <a:lnTo>
                    <a:pt x="2934" y="4898"/>
                  </a:lnTo>
                  <a:lnTo>
                    <a:pt x="2938" y="4892"/>
                  </a:lnTo>
                  <a:lnTo>
                    <a:pt x="2940" y="4888"/>
                  </a:lnTo>
                  <a:lnTo>
                    <a:pt x="2944" y="4886"/>
                  </a:lnTo>
                  <a:lnTo>
                    <a:pt x="2952" y="4882"/>
                  </a:lnTo>
                  <a:lnTo>
                    <a:pt x="2954" y="4882"/>
                  </a:lnTo>
                  <a:lnTo>
                    <a:pt x="2958" y="4878"/>
                  </a:lnTo>
                  <a:lnTo>
                    <a:pt x="2958" y="4872"/>
                  </a:lnTo>
                  <a:lnTo>
                    <a:pt x="2958" y="4862"/>
                  </a:lnTo>
                  <a:lnTo>
                    <a:pt x="2956" y="4840"/>
                  </a:lnTo>
                  <a:lnTo>
                    <a:pt x="2958" y="4822"/>
                  </a:lnTo>
                  <a:lnTo>
                    <a:pt x="2962" y="4808"/>
                  </a:lnTo>
                  <a:lnTo>
                    <a:pt x="2964" y="4804"/>
                  </a:lnTo>
                  <a:lnTo>
                    <a:pt x="2968" y="4800"/>
                  </a:lnTo>
                  <a:lnTo>
                    <a:pt x="2972" y="4796"/>
                  </a:lnTo>
                  <a:lnTo>
                    <a:pt x="2974" y="4792"/>
                  </a:lnTo>
                  <a:lnTo>
                    <a:pt x="2978" y="4792"/>
                  </a:lnTo>
                  <a:lnTo>
                    <a:pt x="2982" y="4796"/>
                  </a:lnTo>
                  <a:lnTo>
                    <a:pt x="2988" y="4800"/>
                  </a:lnTo>
                  <a:lnTo>
                    <a:pt x="2992" y="4802"/>
                  </a:lnTo>
                  <a:lnTo>
                    <a:pt x="3002" y="4802"/>
                  </a:lnTo>
                  <a:lnTo>
                    <a:pt x="3010" y="4800"/>
                  </a:lnTo>
                  <a:lnTo>
                    <a:pt x="3012" y="4798"/>
                  </a:lnTo>
                  <a:lnTo>
                    <a:pt x="3014" y="4796"/>
                  </a:lnTo>
                  <a:lnTo>
                    <a:pt x="3012" y="4792"/>
                  </a:lnTo>
                  <a:lnTo>
                    <a:pt x="3006" y="4786"/>
                  </a:lnTo>
                  <a:lnTo>
                    <a:pt x="2988" y="4770"/>
                  </a:lnTo>
                  <a:lnTo>
                    <a:pt x="2980" y="4760"/>
                  </a:lnTo>
                  <a:lnTo>
                    <a:pt x="2972" y="4752"/>
                  </a:lnTo>
                  <a:lnTo>
                    <a:pt x="2970" y="4744"/>
                  </a:lnTo>
                  <a:lnTo>
                    <a:pt x="2970" y="4742"/>
                  </a:lnTo>
                  <a:lnTo>
                    <a:pt x="2970" y="4738"/>
                  </a:lnTo>
                  <a:lnTo>
                    <a:pt x="2974" y="4734"/>
                  </a:lnTo>
                  <a:lnTo>
                    <a:pt x="2976" y="4730"/>
                  </a:lnTo>
                  <a:lnTo>
                    <a:pt x="2974" y="4726"/>
                  </a:lnTo>
                  <a:lnTo>
                    <a:pt x="2972" y="4722"/>
                  </a:lnTo>
                  <a:lnTo>
                    <a:pt x="2966" y="4714"/>
                  </a:lnTo>
                  <a:lnTo>
                    <a:pt x="2964" y="4708"/>
                  </a:lnTo>
                  <a:lnTo>
                    <a:pt x="2962" y="4702"/>
                  </a:lnTo>
                  <a:lnTo>
                    <a:pt x="2960" y="4696"/>
                  </a:lnTo>
                  <a:lnTo>
                    <a:pt x="2958" y="4692"/>
                  </a:lnTo>
                  <a:lnTo>
                    <a:pt x="2954" y="4690"/>
                  </a:lnTo>
                  <a:lnTo>
                    <a:pt x="2950" y="4686"/>
                  </a:lnTo>
                  <a:lnTo>
                    <a:pt x="2948" y="4684"/>
                  </a:lnTo>
                  <a:lnTo>
                    <a:pt x="2950" y="4678"/>
                  </a:lnTo>
                  <a:lnTo>
                    <a:pt x="2950" y="4672"/>
                  </a:lnTo>
                  <a:lnTo>
                    <a:pt x="2952" y="4668"/>
                  </a:lnTo>
                  <a:lnTo>
                    <a:pt x="2956" y="4666"/>
                  </a:lnTo>
                  <a:lnTo>
                    <a:pt x="2958" y="4666"/>
                  </a:lnTo>
                  <a:lnTo>
                    <a:pt x="2964" y="4666"/>
                  </a:lnTo>
                  <a:lnTo>
                    <a:pt x="2966" y="4666"/>
                  </a:lnTo>
                  <a:lnTo>
                    <a:pt x="2966" y="4662"/>
                  </a:lnTo>
                  <a:lnTo>
                    <a:pt x="2964" y="4658"/>
                  </a:lnTo>
                  <a:lnTo>
                    <a:pt x="2956" y="4648"/>
                  </a:lnTo>
                  <a:lnTo>
                    <a:pt x="2954" y="4644"/>
                  </a:lnTo>
                  <a:lnTo>
                    <a:pt x="2954" y="4642"/>
                  </a:lnTo>
                  <a:lnTo>
                    <a:pt x="2954" y="4640"/>
                  </a:lnTo>
                  <a:lnTo>
                    <a:pt x="2956" y="4638"/>
                  </a:lnTo>
                  <a:lnTo>
                    <a:pt x="2958" y="4638"/>
                  </a:lnTo>
                  <a:lnTo>
                    <a:pt x="2960" y="4636"/>
                  </a:lnTo>
                  <a:lnTo>
                    <a:pt x="2958" y="4630"/>
                  </a:lnTo>
                  <a:lnTo>
                    <a:pt x="2958" y="4628"/>
                  </a:lnTo>
                  <a:lnTo>
                    <a:pt x="2966" y="4632"/>
                  </a:lnTo>
                  <a:lnTo>
                    <a:pt x="2972" y="4636"/>
                  </a:lnTo>
                  <a:lnTo>
                    <a:pt x="2976" y="4636"/>
                  </a:lnTo>
                  <a:lnTo>
                    <a:pt x="2980" y="4632"/>
                  </a:lnTo>
                  <a:lnTo>
                    <a:pt x="2986" y="4632"/>
                  </a:lnTo>
                  <a:lnTo>
                    <a:pt x="2992" y="4630"/>
                  </a:lnTo>
                  <a:lnTo>
                    <a:pt x="2998" y="4628"/>
                  </a:lnTo>
                  <a:lnTo>
                    <a:pt x="2998" y="4626"/>
                  </a:lnTo>
                  <a:lnTo>
                    <a:pt x="2998" y="4624"/>
                  </a:lnTo>
                  <a:lnTo>
                    <a:pt x="2990" y="4618"/>
                  </a:lnTo>
                  <a:lnTo>
                    <a:pt x="2982" y="4610"/>
                  </a:lnTo>
                  <a:lnTo>
                    <a:pt x="2980" y="4606"/>
                  </a:lnTo>
                  <a:lnTo>
                    <a:pt x="2982" y="4602"/>
                  </a:lnTo>
                  <a:lnTo>
                    <a:pt x="2986" y="4598"/>
                  </a:lnTo>
                  <a:lnTo>
                    <a:pt x="2988" y="4598"/>
                  </a:lnTo>
                  <a:lnTo>
                    <a:pt x="2990" y="4598"/>
                  </a:lnTo>
                  <a:lnTo>
                    <a:pt x="2994" y="4600"/>
                  </a:lnTo>
                  <a:lnTo>
                    <a:pt x="3002" y="4600"/>
                  </a:lnTo>
                  <a:lnTo>
                    <a:pt x="3014" y="4596"/>
                  </a:lnTo>
                  <a:lnTo>
                    <a:pt x="3020" y="4592"/>
                  </a:lnTo>
                  <a:lnTo>
                    <a:pt x="3024" y="4586"/>
                  </a:lnTo>
                  <a:lnTo>
                    <a:pt x="3024" y="4580"/>
                  </a:lnTo>
                  <a:lnTo>
                    <a:pt x="3022" y="4578"/>
                  </a:lnTo>
                  <a:lnTo>
                    <a:pt x="3022" y="4576"/>
                  </a:lnTo>
                  <a:lnTo>
                    <a:pt x="3018" y="4576"/>
                  </a:lnTo>
                  <a:lnTo>
                    <a:pt x="3014" y="4578"/>
                  </a:lnTo>
                  <a:lnTo>
                    <a:pt x="3012" y="4578"/>
                  </a:lnTo>
                  <a:lnTo>
                    <a:pt x="3010" y="4576"/>
                  </a:lnTo>
                  <a:lnTo>
                    <a:pt x="3006" y="4572"/>
                  </a:lnTo>
                  <a:lnTo>
                    <a:pt x="3004" y="4572"/>
                  </a:lnTo>
                  <a:lnTo>
                    <a:pt x="3000" y="4570"/>
                  </a:lnTo>
                  <a:lnTo>
                    <a:pt x="2998" y="4566"/>
                  </a:lnTo>
                  <a:lnTo>
                    <a:pt x="2994" y="4562"/>
                  </a:lnTo>
                  <a:lnTo>
                    <a:pt x="2988" y="4560"/>
                  </a:lnTo>
                  <a:lnTo>
                    <a:pt x="2984" y="4560"/>
                  </a:lnTo>
                  <a:lnTo>
                    <a:pt x="2982" y="4560"/>
                  </a:lnTo>
                  <a:lnTo>
                    <a:pt x="2976" y="4564"/>
                  </a:lnTo>
                  <a:lnTo>
                    <a:pt x="2974" y="4564"/>
                  </a:lnTo>
                  <a:lnTo>
                    <a:pt x="2972" y="4562"/>
                  </a:lnTo>
                  <a:lnTo>
                    <a:pt x="2972" y="4560"/>
                  </a:lnTo>
                  <a:lnTo>
                    <a:pt x="2974" y="4558"/>
                  </a:lnTo>
                  <a:lnTo>
                    <a:pt x="2976" y="4556"/>
                  </a:lnTo>
                  <a:lnTo>
                    <a:pt x="2976" y="4550"/>
                  </a:lnTo>
                  <a:lnTo>
                    <a:pt x="2974" y="4548"/>
                  </a:lnTo>
                  <a:lnTo>
                    <a:pt x="2972" y="4548"/>
                  </a:lnTo>
                  <a:lnTo>
                    <a:pt x="2968" y="4548"/>
                  </a:lnTo>
                  <a:lnTo>
                    <a:pt x="2964" y="4550"/>
                  </a:lnTo>
                  <a:lnTo>
                    <a:pt x="2962" y="4550"/>
                  </a:lnTo>
                  <a:lnTo>
                    <a:pt x="2960" y="4548"/>
                  </a:lnTo>
                  <a:lnTo>
                    <a:pt x="2960" y="4542"/>
                  </a:lnTo>
                  <a:lnTo>
                    <a:pt x="2960" y="4536"/>
                  </a:lnTo>
                  <a:lnTo>
                    <a:pt x="2962" y="4530"/>
                  </a:lnTo>
                  <a:lnTo>
                    <a:pt x="2958" y="4522"/>
                  </a:lnTo>
                  <a:lnTo>
                    <a:pt x="2954" y="4518"/>
                  </a:lnTo>
                  <a:lnTo>
                    <a:pt x="2952" y="4520"/>
                  </a:lnTo>
                  <a:lnTo>
                    <a:pt x="2948" y="4520"/>
                  </a:lnTo>
                  <a:lnTo>
                    <a:pt x="2946" y="4518"/>
                  </a:lnTo>
                  <a:lnTo>
                    <a:pt x="2944" y="4510"/>
                  </a:lnTo>
                  <a:lnTo>
                    <a:pt x="2942" y="4504"/>
                  </a:lnTo>
                  <a:lnTo>
                    <a:pt x="2940" y="4502"/>
                  </a:lnTo>
                  <a:lnTo>
                    <a:pt x="2938" y="4502"/>
                  </a:lnTo>
                  <a:lnTo>
                    <a:pt x="2936" y="4504"/>
                  </a:lnTo>
                  <a:lnTo>
                    <a:pt x="2934" y="4508"/>
                  </a:lnTo>
                  <a:lnTo>
                    <a:pt x="2932" y="4514"/>
                  </a:lnTo>
                  <a:lnTo>
                    <a:pt x="2928" y="4520"/>
                  </a:lnTo>
                  <a:lnTo>
                    <a:pt x="2926" y="4522"/>
                  </a:lnTo>
                  <a:lnTo>
                    <a:pt x="2924" y="4520"/>
                  </a:lnTo>
                  <a:lnTo>
                    <a:pt x="2926" y="4512"/>
                  </a:lnTo>
                  <a:lnTo>
                    <a:pt x="2928" y="4504"/>
                  </a:lnTo>
                  <a:lnTo>
                    <a:pt x="2926" y="4500"/>
                  </a:lnTo>
                  <a:lnTo>
                    <a:pt x="2924" y="4500"/>
                  </a:lnTo>
                  <a:lnTo>
                    <a:pt x="2920" y="4502"/>
                  </a:lnTo>
                  <a:lnTo>
                    <a:pt x="2918" y="4506"/>
                  </a:lnTo>
                  <a:lnTo>
                    <a:pt x="2916" y="4514"/>
                  </a:lnTo>
                  <a:lnTo>
                    <a:pt x="2910" y="4528"/>
                  </a:lnTo>
                  <a:lnTo>
                    <a:pt x="2904" y="4538"/>
                  </a:lnTo>
                  <a:lnTo>
                    <a:pt x="2900" y="4542"/>
                  </a:lnTo>
                  <a:lnTo>
                    <a:pt x="2896" y="4544"/>
                  </a:lnTo>
                  <a:lnTo>
                    <a:pt x="2896" y="4548"/>
                  </a:lnTo>
                  <a:lnTo>
                    <a:pt x="2894" y="4556"/>
                  </a:lnTo>
                  <a:lnTo>
                    <a:pt x="2892" y="4558"/>
                  </a:lnTo>
                  <a:lnTo>
                    <a:pt x="2890" y="4560"/>
                  </a:lnTo>
                  <a:lnTo>
                    <a:pt x="2890" y="4562"/>
                  </a:lnTo>
                  <a:lnTo>
                    <a:pt x="2888" y="4570"/>
                  </a:lnTo>
                  <a:lnTo>
                    <a:pt x="2884" y="4572"/>
                  </a:lnTo>
                  <a:lnTo>
                    <a:pt x="2882" y="4574"/>
                  </a:lnTo>
                  <a:lnTo>
                    <a:pt x="2880" y="4572"/>
                  </a:lnTo>
                  <a:lnTo>
                    <a:pt x="2876" y="4570"/>
                  </a:lnTo>
                  <a:lnTo>
                    <a:pt x="2874" y="4572"/>
                  </a:lnTo>
                  <a:lnTo>
                    <a:pt x="2868" y="4580"/>
                  </a:lnTo>
                  <a:lnTo>
                    <a:pt x="2868" y="4582"/>
                  </a:lnTo>
                  <a:lnTo>
                    <a:pt x="2868" y="4584"/>
                  </a:lnTo>
                  <a:lnTo>
                    <a:pt x="2872" y="4586"/>
                  </a:lnTo>
                  <a:lnTo>
                    <a:pt x="2876" y="4592"/>
                  </a:lnTo>
                  <a:lnTo>
                    <a:pt x="2874" y="4594"/>
                  </a:lnTo>
                  <a:lnTo>
                    <a:pt x="2872" y="4598"/>
                  </a:lnTo>
                  <a:lnTo>
                    <a:pt x="2868" y="4602"/>
                  </a:lnTo>
                  <a:lnTo>
                    <a:pt x="2864" y="4600"/>
                  </a:lnTo>
                  <a:lnTo>
                    <a:pt x="2862" y="4600"/>
                  </a:lnTo>
                  <a:lnTo>
                    <a:pt x="2858" y="4604"/>
                  </a:lnTo>
                  <a:lnTo>
                    <a:pt x="2854" y="4608"/>
                  </a:lnTo>
                  <a:lnTo>
                    <a:pt x="2854" y="4604"/>
                  </a:lnTo>
                  <a:lnTo>
                    <a:pt x="2856" y="4598"/>
                  </a:lnTo>
                  <a:lnTo>
                    <a:pt x="2856" y="4596"/>
                  </a:lnTo>
                  <a:lnTo>
                    <a:pt x="2854" y="4596"/>
                  </a:lnTo>
                  <a:lnTo>
                    <a:pt x="2850" y="4598"/>
                  </a:lnTo>
                  <a:lnTo>
                    <a:pt x="2844" y="4602"/>
                  </a:lnTo>
                  <a:lnTo>
                    <a:pt x="2836" y="4610"/>
                  </a:lnTo>
                  <a:lnTo>
                    <a:pt x="2828" y="4616"/>
                  </a:lnTo>
                  <a:lnTo>
                    <a:pt x="2822" y="4618"/>
                  </a:lnTo>
                  <a:lnTo>
                    <a:pt x="2816" y="4618"/>
                  </a:lnTo>
                  <a:lnTo>
                    <a:pt x="2814" y="4618"/>
                  </a:lnTo>
                  <a:lnTo>
                    <a:pt x="2812" y="4618"/>
                  </a:lnTo>
                  <a:lnTo>
                    <a:pt x="2812" y="4630"/>
                  </a:lnTo>
                  <a:lnTo>
                    <a:pt x="2810" y="4634"/>
                  </a:lnTo>
                  <a:lnTo>
                    <a:pt x="2806" y="4640"/>
                  </a:lnTo>
                  <a:lnTo>
                    <a:pt x="2798" y="4652"/>
                  </a:lnTo>
                  <a:lnTo>
                    <a:pt x="2786" y="4666"/>
                  </a:lnTo>
                  <a:lnTo>
                    <a:pt x="2780" y="4674"/>
                  </a:lnTo>
                  <a:lnTo>
                    <a:pt x="2778" y="4684"/>
                  </a:lnTo>
                  <a:lnTo>
                    <a:pt x="2774" y="4688"/>
                  </a:lnTo>
                  <a:lnTo>
                    <a:pt x="2766" y="4692"/>
                  </a:lnTo>
                  <a:lnTo>
                    <a:pt x="2746" y="4696"/>
                  </a:lnTo>
                  <a:lnTo>
                    <a:pt x="2724" y="4700"/>
                  </a:lnTo>
                  <a:lnTo>
                    <a:pt x="2716" y="4704"/>
                  </a:lnTo>
                  <a:lnTo>
                    <a:pt x="2712" y="4706"/>
                  </a:lnTo>
                  <a:lnTo>
                    <a:pt x="2710" y="4710"/>
                  </a:lnTo>
                  <a:lnTo>
                    <a:pt x="2708" y="4716"/>
                  </a:lnTo>
                  <a:lnTo>
                    <a:pt x="2710" y="4724"/>
                  </a:lnTo>
                  <a:lnTo>
                    <a:pt x="2708" y="4728"/>
                  </a:lnTo>
                  <a:lnTo>
                    <a:pt x="2704" y="4726"/>
                  </a:lnTo>
                  <a:lnTo>
                    <a:pt x="2702" y="4724"/>
                  </a:lnTo>
                  <a:lnTo>
                    <a:pt x="2700" y="4724"/>
                  </a:lnTo>
                  <a:lnTo>
                    <a:pt x="2698" y="4728"/>
                  </a:lnTo>
                  <a:lnTo>
                    <a:pt x="2698" y="4734"/>
                  </a:lnTo>
                  <a:lnTo>
                    <a:pt x="2700" y="4738"/>
                  </a:lnTo>
                  <a:lnTo>
                    <a:pt x="2702" y="4738"/>
                  </a:lnTo>
                  <a:lnTo>
                    <a:pt x="2702" y="4740"/>
                  </a:lnTo>
                  <a:lnTo>
                    <a:pt x="2700" y="4742"/>
                  </a:lnTo>
                  <a:lnTo>
                    <a:pt x="2698" y="4750"/>
                  </a:lnTo>
                  <a:lnTo>
                    <a:pt x="2696" y="4756"/>
                  </a:lnTo>
                  <a:lnTo>
                    <a:pt x="2692" y="4760"/>
                  </a:lnTo>
                  <a:lnTo>
                    <a:pt x="2692" y="4764"/>
                  </a:lnTo>
                  <a:lnTo>
                    <a:pt x="2696" y="4768"/>
                  </a:lnTo>
                  <a:lnTo>
                    <a:pt x="2698" y="4772"/>
                  </a:lnTo>
                  <a:lnTo>
                    <a:pt x="2698" y="4774"/>
                  </a:lnTo>
                  <a:lnTo>
                    <a:pt x="2690" y="4768"/>
                  </a:lnTo>
                  <a:lnTo>
                    <a:pt x="2684" y="4766"/>
                  </a:lnTo>
                  <a:lnTo>
                    <a:pt x="2678" y="4766"/>
                  </a:lnTo>
                  <a:lnTo>
                    <a:pt x="2672" y="4764"/>
                  </a:lnTo>
                  <a:lnTo>
                    <a:pt x="2672" y="4762"/>
                  </a:lnTo>
                  <a:lnTo>
                    <a:pt x="2672" y="4760"/>
                  </a:lnTo>
                  <a:lnTo>
                    <a:pt x="2674" y="4756"/>
                  </a:lnTo>
                  <a:lnTo>
                    <a:pt x="2672" y="4756"/>
                  </a:lnTo>
                  <a:lnTo>
                    <a:pt x="2670" y="4756"/>
                  </a:lnTo>
                  <a:lnTo>
                    <a:pt x="2666" y="4754"/>
                  </a:lnTo>
                  <a:lnTo>
                    <a:pt x="2664" y="4752"/>
                  </a:lnTo>
                  <a:lnTo>
                    <a:pt x="2664" y="4754"/>
                  </a:lnTo>
                  <a:lnTo>
                    <a:pt x="2662" y="4756"/>
                  </a:lnTo>
                  <a:lnTo>
                    <a:pt x="2656" y="4758"/>
                  </a:lnTo>
                  <a:lnTo>
                    <a:pt x="2650" y="4758"/>
                  </a:lnTo>
                  <a:lnTo>
                    <a:pt x="2644" y="4756"/>
                  </a:lnTo>
                  <a:lnTo>
                    <a:pt x="2640" y="4750"/>
                  </a:lnTo>
                  <a:lnTo>
                    <a:pt x="2638" y="4742"/>
                  </a:lnTo>
                  <a:lnTo>
                    <a:pt x="2632" y="4744"/>
                  </a:lnTo>
                  <a:lnTo>
                    <a:pt x="2628" y="4746"/>
                  </a:lnTo>
                  <a:lnTo>
                    <a:pt x="2622" y="4750"/>
                  </a:lnTo>
                  <a:lnTo>
                    <a:pt x="2620" y="4758"/>
                  </a:lnTo>
                  <a:lnTo>
                    <a:pt x="2618" y="4764"/>
                  </a:lnTo>
                  <a:lnTo>
                    <a:pt x="2614" y="4772"/>
                  </a:lnTo>
                  <a:lnTo>
                    <a:pt x="2610" y="4780"/>
                  </a:lnTo>
                  <a:lnTo>
                    <a:pt x="2606" y="4802"/>
                  </a:lnTo>
                  <a:lnTo>
                    <a:pt x="2606" y="4812"/>
                  </a:lnTo>
                  <a:lnTo>
                    <a:pt x="2608" y="4820"/>
                  </a:lnTo>
                  <a:lnTo>
                    <a:pt x="2610" y="4826"/>
                  </a:lnTo>
                  <a:lnTo>
                    <a:pt x="2616" y="4830"/>
                  </a:lnTo>
                  <a:lnTo>
                    <a:pt x="2620" y="4834"/>
                  </a:lnTo>
                  <a:lnTo>
                    <a:pt x="2620" y="4836"/>
                  </a:lnTo>
                  <a:lnTo>
                    <a:pt x="2616" y="4844"/>
                  </a:lnTo>
                  <a:lnTo>
                    <a:pt x="2614" y="4848"/>
                  </a:lnTo>
                  <a:lnTo>
                    <a:pt x="2614" y="4854"/>
                  </a:lnTo>
                  <a:lnTo>
                    <a:pt x="2614" y="4858"/>
                  </a:lnTo>
                  <a:lnTo>
                    <a:pt x="2618" y="4864"/>
                  </a:lnTo>
                  <a:lnTo>
                    <a:pt x="2622" y="4870"/>
                  </a:lnTo>
                  <a:lnTo>
                    <a:pt x="2624" y="4874"/>
                  </a:lnTo>
                  <a:lnTo>
                    <a:pt x="2624" y="4876"/>
                  </a:lnTo>
                  <a:lnTo>
                    <a:pt x="2622" y="4878"/>
                  </a:lnTo>
                  <a:lnTo>
                    <a:pt x="2620" y="4880"/>
                  </a:lnTo>
                  <a:lnTo>
                    <a:pt x="2626" y="4882"/>
                  </a:lnTo>
                  <a:lnTo>
                    <a:pt x="2630" y="4886"/>
                  </a:lnTo>
                  <a:lnTo>
                    <a:pt x="2632" y="4888"/>
                  </a:lnTo>
                  <a:lnTo>
                    <a:pt x="2632" y="4890"/>
                  </a:lnTo>
                  <a:lnTo>
                    <a:pt x="2630" y="4892"/>
                  </a:lnTo>
                  <a:lnTo>
                    <a:pt x="2628" y="4898"/>
                  </a:lnTo>
                  <a:lnTo>
                    <a:pt x="2626" y="4900"/>
                  </a:lnTo>
                  <a:lnTo>
                    <a:pt x="2628" y="4902"/>
                  </a:lnTo>
                  <a:lnTo>
                    <a:pt x="2632" y="4904"/>
                  </a:lnTo>
                  <a:lnTo>
                    <a:pt x="2634" y="4904"/>
                  </a:lnTo>
                  <a:lnTo>
                    <a:pt x="2640" y="4900"/>
                  </a:lnTo>
                  <a:lnTo>
                    <a:pt x="2646" y="4898"/>
                  </a:lnTo>
                  <a:lnTo>
                    <a:pt x="2650" y="4898"/>
                  </a:lnTo>
                  <a:lnTo>
                    <a:pt x="2652" y="4902"/>
                  </a:lnTo>
                  <a:lnTo>
                    <a:pt x="2652" y="4908"/>
                  </a:lnTo>
                  <a:lnTo>
                    <a:pt x="2652" y="4910"/>
                  </a:lnTo>
                  <a:lnTo>
                    <a:pt x="2650" y="4918"/>
                  </a:lnTo>
                  <a:lnTo>
                    <a:pt x="2648" y="4926"/>
                  </a:lnTo>
                  <a:lnTo>
                    <a:pt x="2648" y="4934"/>
                  </a:lnTo>
                  <a:lnTo>
                    <a:pt x="2652" y="4942"/>
                  </a:lnTo>
                  <a:lnTo>
                    <a:pt x="2658" y="4960"/>
                  </a:lnTo>
                  <a:lnTo>
                    <a:pt x="2660" y="4972"/>
                  </a:lnTo>
                  <a:lnTo>
                    <a:pt x="2660" y="4980"/>
                  </a:lnTo>
                  <a:lnTo>
                    <a:pt x="2660" y="4984"/>
                  </a:lnTo>
                  <a:lnTo>
                    <a:pt x="2660" y="4986"/>
                  </a:lnTo>
                  <a:lnTo>
                    <a:pt x="2666" y="4986"/>
                  </a:lnTo>
                  <a:lnTo>
                    <a:pt x="2678" y="4988"/>
                  </a:lnTo>
                  <a:lnTo>
                    <a:pt x="2684" y="4992"/>
                  </a:lnTo>
                  <a:lnTo>
                    <a:pt x="2692" y="4992"/>
                  </a:lnTo>
                  <a:lnTo>
                    <a:pt x="2698" y="4986"/>
                  </a:lnTo>
                  <a:lnTo>
                    <a:pt x="2702" y="4982"/>
                  </a:lnTo>
                  <a:lnTo>
                    <a:pt x="2706" y="4982"/>
                  </a:lnTo>
                  <a:lnTo>
                    <a:pt x="2712" y="4982"/>
                  </a:lnTo>
                  <a:lnTo>
                    <a:pt x="2716" y="4984"/>
                  </a:lnTo>
                  <a:lnTo>
                    <a:pt x="2720" y="4986"/>
                  </a:lnTo>
                  <a:lnTo>
                    <a:pt x="2722" y="4992"/>
                  </a:lnTo>
                  <a:lnTo>
                    <a:pt x="2724" y="4996"/>
                  </a:lnTo>
                  <a:lnTo>
                    <a:pt x="2724" y="5002"/>
                  </a:lnTo>
                  <a:lnTo>
                    <a:pt x="2724" y="5010"/>
                  </a:lnTo>
                  <a:lnTo>
                    <a:pt x="2726" y="5012"/>
                  </a:lnTo>
                  <a:lnTo>
                    <a:pt x="2728" y="5012"/>
                  </a:lnTo>
                  <a:lnTo>
                    <a:pt x="2734" y="5010"/>
                  </a:lnTo>
                  <a:lnTo>
                    <a:pt x="2740" y="5004"/>
                  </a:lnTo>
                  <a:lnTo>
                    <a:pt x="2742" y="5002"/>
                  </a:lnTo>
                  <a:lnTo>
                    <a:pt x="2746" y="5002"/>
                  </a:lnTo>
                  <a:lnTo>
                    <a:pt x="2754" y="5004"/>
                  </a:lnTo>
                  <a:lnTo>
                    <a:pt x="2756" y="5004"/>
                  </a:lnTo>
                  <a:lnTo>
                    <a:pt x="2760" y="5004"/>
                  </a:lnTo>
                  <a:lnTo>
                    <a:pt x="2764" y="5002"/>
                  </a:lnTo>
                  <a:lnTo>
                    <a:pt x="2768" y="4998"/>
                  </a:lnTo>
                  <a:lnTo>
                    <a:pt x="2770" y="4992"/>
                  </a:lnTo>
                  <a:lnTo>
                    <a:pt x="2774" y="4990"/>
                  </a:lnTo>
                  <a:lnTo>
                    <a:pt x="2776" y="4990"/>
                  </a:lnTo>
                  <a:lnTo>
                    <a:pt x="2778" y="4992"/>
                  </a:lnTo>
                  <a:lnTo>
                    <a:pt x="2784" y="4996"/>
                  </a:lnTo>
                  <a:lnTo>
                    <a:pt x="2788" y="4998"/>
                  </a:lnTo>
                  <a:lnTo>
                    <a:pt x="2792" y="4998"/>
                  </a:lnTo>
                  <a:lnTo>
                    <a:pt x="2794" y="4998"/>
                  </a:lnTo>
                  <a:lnTo>
                    <a:pt x="2796" y="5000"/>
                  </a:lnTo>
                  <a:lnTo>
                    <a:pt x="2796" y="5004"/>
                  </a:lnTo>
                  <a:lnTo>
                    <a:pt x="2796" y="5006"/>
                  </a:lnTo>
                  <a:lnTo>
                    <a:pt x="2798" y="5008"/>
                  </a:lnTo>
                  <a:lnTo>
                    <a:pt x="2800" y="5008"/>
                  </a:lnTo>
                  <a:lnTo>
                    <a:pt x="2806" y="5006"/>
                  </a:lnTo>
                  <a:lnTo>
                    <a:pt x="2814" y="5004"/>
                  </a:lnTo>
                  <a:lnTo>
                    <a:pt x="2820" y="5004"/>
                  </a:lnTo>
                  <a:lnTo>
                    <a:pt x="2826" y="5008"/>
                  </a:lnTo>
                  <a:lnTo>
                    <a:pt x="2830" y="5012"/>
                  </a:lnTo>
                  <a:lnTo>
                    <a:pt x="2834" y="5016"/>
                  </a:lnTo>
                  <a:lnTo>
                    <a:pt x="2836" y="5022"/>
                  </a:lnTo>
                  <a:lnTo>
                    <a:pt x="2836" y="5030"/>
                  </a:lnTo>
                  <a:lnTo>
                    <a:pt x="2836" y="5036"/>
                  </a:lnTo>
                  <a:lnTo>
                    <a:pt x="2836" y="5040"/>
                  </a:lnTo>
                  <a:lnTo>
                    <a:pt x="2840" y="5042"/>
                  </a:lnTo>
                  <a:lnTo>
                    <a:pt x="2846" y="5040"/>
                  </a:lnTo>
                  <a:lnTo>
                    <a:pt x="2852" y="5036"/>
                  </a:lnTo>
                  <a:lnTo>
                    <a:pt x="2868" y="5026"/>
                  </a:lnTo>
                  <a:lnTo>
                    <a:pt x="2876" y="5024"/>
                  </a:lnTo>
                  <a:lnTo>
                    <a:pt x="2882" y="5022"/>
                  </a:lnTo>
                  <a:lnTo>
                    <a:pt x="2886" y="5020"/>
                  </a:lnTo>
                  <a:lnTo>
                    <a:pt x="2890" y="5018"/>
                  </a:lnTo>
                  <a:lnTo>
                    <a:pt x="2894" y="5008"/>
                  </a:lnTo>
                  <a:lnTo>
                    <a:pt x="2896" y="4996"/>
                  </a:lnTo>
                  <a:lnTo>
                    <a:pt x="2898" y="4986"/>
                  </a:lnTo>
                  <a:lnTo>
                    <a:pt x="2898" y="4982"/>
                  </a:lnTo>
                  <a:lnTo>
                    <a:pt x="2902" y="4980"/>
                  </a:lnTo>
                  <a:lnTo>
                    <a:pt x="2904" y="4978"/>
                  </a:lnTo>
                  <a:lnTo>
                    <a:pt x="2906" y="4970"/>
                  </a:lnTo>
                  <a:close/>
                  <a:moveTo>
                    <a:pt x="2606" y="3938"/>
                  </a:moveTo>
                  <a:lnTo>
                    <a:pt x="2606" y="3938"/>
                  </a:lnTo>
                  <a:lnTo>
                    <a:pt x="2616" y="3942"/>
                  </a:lnTo>
                  <a:lnTo>
                    <a:pt x="2622" y="3944"/>
                  </a:lnTo>
                  <a:lnTo>
                    <a:pt x="2624" y="3944"/>
                  </a:lnTo>
                  <a:lnTo>
                    <a:pt x="2626" y="3944"/>
                  </a:lnTo>
                  <a:lnTo>
                    <a:pt x="2630" y="3948"/>
                  </a:lnTo>
                  <a:lnTo>
                    <a:pt x="2634" y="3950"/>
                  </a:lnTo>
                  <a:lnTo>
                    <a:pt x="2638" y="3948"/>
                  </a:lnTo>
                  <a:lnTo>
                    <a:pt x="2640" y="3942"/>
                  </a:lnTo>
                  <a:lnTo>
                    <a:pt x="2640" y="3940"/>
                  </a:lnTo>
                  <a:lnTo>
                    <a:pt x="2642" y="3940"/>
                  </a:lnTo>
                  <a:lnTo>
                    <a:pt x="2646" y="3940"/>
                  </a:lnTo>
                  <a:lnTo>
                    <a:pt x="2652" y="3938"/>
                  </a:lnTo>
                  <a:lnTo>
                    <a:pt x="2654" y="3938"/>
                  </a:lnTo>
                  <a:lnTo>
                    <a:pt x="2654" y="3934"/>
                  </a:lnTo>
                  <a:lnTo>
                    <a:pt x="2656" y="3930"/>
                  </a:lnTo>
                  <a:lnTo>
                    <a:pt x="2658" y="3928"/>
                  </a:lnTo>
                  <a:lnTo>
                    <a:pt x="2664" y="3926"/>
                  </a:lnTo>
                  <a:lnTo>
                    <a:pt x="2666" y="3924"/>
                  </a:lnTo>
                  <a:lnTo>
                    <a:pt x="2670" y="3922"/>
                  </a:lnTo>
                  <a:lnTo>
                    <a:pt x="2670" y="3918"/>
                  </a:lnTo>
                  <a:lnTo>
                    <a:pt x="2672" y="3912"/>
                  </a:lnTo>
                  <a:lnTo>
                    <a:pt x="2674" y="3902"/>
                  </a:lnTo>
                  <a:lnTo>
                    <a:pt x="2678" y="3892"/>
                  </a:lnTo>
                  <a:lnTo>
                    <a:pt x="2684" y="3884"/>
                  </a:lnTo>
                  <a:lnTo>
                    <a:pt x="2690" y="3878"/>
                  </a:lnTo>
                  <a:lnTo>
                    <a:pt x="2692" y="3874"/>
                  </a:lnTo>
                  <a:lnTo>
                    <a:pt x="2692" y="3868"/>
                  </a:lnTo>
                  <a:lnTo>
                    <a:pt x="2690" y="3862"/>
                  </a:lnTo>
                  <a:lnTo>
                    <a:pt x="2686" y="3858"/>
                  </a:lnTo>
                  <a:lnTo>
                    <a:pt x="2682" y="3856"/>
                  </a:lnTo>
                  <a:lnTo>
                    <a:pt x="2680" y="3854"/>
                  </a:lnTo>
                  <a:lnTo>
                    <a:pt x="2676" y="3852"/>
                  </a:lnTo>
                  <a:lnTo>
                    <a:pt x="2674" y="3854"/>
                  </a:lnTo>
                  <a:lnTo>
                    <a:pt x="2670" y="3856"/>
                  </a:lnTo>
                  <a:lnTo>
                    <a:pt x="2666" y="3856"/>
                  </a:lnTo>
                  <a:lnTo>
                    <a:pt x="2660" y="3856"/>
                  </a:lnTo>
                  <a:lnTo>
                    <a:pt x="2654" y="3858"/>
                  </a:lnTo>
                  <a:lnTo>
                    <a:pt x="2652" y="3860"/>
                  </a:lnTo>
                  <a:lnTo>
                    <a:pt x="2648" y="3860"/>
                  </a:lnTo>
                  <a:lnTo>
                    <a:pt x="2642" y="3858"/>
                  </a:lnTo>
                  <a:lnTo>
                    <a:pt x="2636" y="3858"/>
                  </a:lnTo>
                  <a:lnTo>
                    <a:pt x="2634" y="3858"/>
                  </a:lnTo>
                  <a:lnTo>
                    <a:pt x="2632" y="3862"/>
                  </a:lnTo>
                  <a:lnTo>
                    <a:pt x="2630" y="3864"/>
                  </a:lnTo>
                  <a:lnTo>
                    <a:pt x="2626" y="3864"/>
                  </a:lnTo>
                  <a:lnTo>
                    <a:pt x="2622" y="3862"/>
                  </a:lnTo>
                  <a:lnTo>
                    <a:pt x="2620" y="3864"/>
                  </a:lnTo>
                  <a:lnTo>
                    <a:pt x="2618" y="3866"/>
                  </a:lnTo>
                  <a:lnTo>
                    <a:pt x="2616" y="3870"/>
                  </a:lnTo>
                  <a:lnTo>
                    <a:pt x="2616" y="3872"/>
                  </a:lnTo>
                  <a:lnTo>
                    <a:pt x="2614" y="3874"/>
                  </a:lnTo>
                  <a:lnTo>
                    <a:pt x="2608" y="3882"/>
                  </a:lnTo>
                  <a:lnTo>
                    <a:pt x="2604" y="3886"/>
                  </a:lnTo>
                  <a:lnTo>
                    <a:pt x="2598" y="3890"/>
                  </a:lnTo>
                  <a:lnTo>
                    <a:pt x="2596" y="3896"/>
                  </a:lnTo>
                  <a:lnTo>
                    <a:pt x="2596" y="3908"/>
                  </a:lnTo>
                  <a:lnTo>
                    <a:pt x="2596" y="3920"/>
                  </a:lnTo>
                  <a:lnTo>
                    <a:pt x="2596" y="3926"/>
                  </a:lnTo>
                  <a:lnTo>
                    <a:pt x="2600" y="3932"/>
                  </a:lnTo>
                  <a:lnTo>
                    <a:pt x="2606" y="3938"/>
                  </a:lnTo>
                  <a:close/>
                  <a:moveTo>
                    <a:pt x="3234" y="3626"/>
                  </a:moveTo>
                  <a:lnTo>
                    <a:pt x="3234" y="3626"/>
                  </a:lnTo>
                  <a:lnTo>
                    <a:pt x="3234" y="3624"/>
                  </a:lnTo>
                  <a:lnTo>
                    <a:pt x="3232" y="3624"/>
                  </a:lnTo>
                  <a:lnTo>
                    <a:pt x="3226" y="3626"/>
                  </a:lnTo>
                  <a:lnTo>
                    <a:pt x="3222" y="3632"/>
                  </a:lnTo>
                  <a:lnTo>
                    <a:pt x="3222" y="3634"/>
                  </a:lnTo>
                  <a:lnTo>
                    <a:pt x="3224" y="3636"/>
                  </a:lnTo>
                  <a:lnTo>
                    <a:pt x="3226" y="3636"/>
                  </a:lnTo>
                  <a:lnTo>
                    <a:pt x="3230" y="3634"/>
                  </a:lnTo>
                  <a:lnTo>
                    <a:pt x="3234" y="3626"/>
                  </a:lnTo>
                  <a:close/>
                  <a:moveTo>
                    <a:pt x="3140" y="4236"/>
                  </a:moveTo>
                  <a:lnTo>
                    <a:pt x="3140" y="4236"/>
                  </a:lnTo>
                  <a:lnTo>
                    <a:pt x="3142" y="4224"/>
                  </a:lnTo>
                  <a:lnTo>
                    <a:pt x="3142" y="4222"/>
                  </a:lnTo>
                  <a:lnTo>
                    <a:pt x="3138" y="4224"/>
                  </a:lnTo>
                  <a:lnTo>
                    <a:pt x="3136" y="4226"/>
                  </a:lnTo>
                  <a:lnTo>
                    <a:pt x="3136" y="4230"/>
                  </a:lnTo>
                  <a:lnTo>
                    <a:pt x="3134" y="4236"/>
                  </a:lnTo>
                  <a:lnTo>
                    <a:pt x="3134" y="4240"/>
                  </a:lnTo>
                  <a:lnTo>
                    <a:pt x="3136" y="4242"/>
                  </a:lnTo>
                  <a:lnTo>
                    <a:pt x="3138" y="4242"/>
                  </a:lnTo>
                  <a:lnTo>
                    <a:pt x="3140" y="4236"/>
                  </a:lnTo>
                  <a:close/>
                  <a:moveTo>
                    <a:pt x="3216" y="3638"/>
                  </a:moveTo>
                  <a:lnTo>
                    <a:pt x="3216" y="3638"/>
                  </a:lnTo>
                  <a:lnTo>
                    <a:pt x="3216" y="3634"/>
                  </a:lnTo>
                  <a:lnTo>
                    <a:pt x="3212" y="3632"/>
                  </a:lnTo>
                  <a:lnTo>
                    <a:pt x="3208" y="3632"/>
                  </a:lnTo>
                  <a:lnTo>
                    <a:pt x="3206" y="3636"/>
                  </a:lnTo>
                  <a:lnTo>
                    <a:pt x="3208" y="3638"/>
                  </a:lnTo>
                  <a:lnTo>
                    <a:pt x="3210" y="3640"/>
                  </a:lnTo>
                  <a:lnTo>
                    <a:pt x="3214" y="3640"/>
                  </a:lnTo>
                  <a:lnTo>
                    <a:pt x="3216" y="3638"/>
                  </a:lnTo>
                  <a:close/>
                  <a:moveTo>
                    <a:pt x="3130" y="4102"/>
                  </a:moveTo>
                  <a:lnTo>
                    <a:pt x="3130" y="4102"/>
                  </a:lnTo>
                  <a:lnTo>
                    <a:pt x="3128" y="4106"/>
                  </a:lnTo>
                  <a:lnTo>
                    <a:pt x="3128" y="4108"/>
                  </a:lnTo>
                  <a:lnTo>
                    <a:pt x="3132" y="4120"/>
                  </a:lnTo>
                  <a:lnTo>
                    <a:pt x="3134" y="4124"/>
                  </a:lnTo>
                  <a:lnTo>
                    <a:pt x="3136" y="4124"/>
                  </a:lnTo>
                  <a:lnTo>
                    <a:pt x="3136" y="4120"/>
                  </a:lnTo>
                  <a:lnTo>
                    <a:pt x="3136" y="4116"/>
                  </a:lnTo>
                  <a:lnTo>
                    <a:pt x="3134" y="4104"/>
                  </a:lnTo>
                  <a:lnTo>
                    <a:pt x="3132" y="4102"/>
                  </a:lnTo>
                  <a:lnTo>
                    <a:pt x="3130" y="4102"/>
                  </a:lnTo>
                  <a:close/>
                  <a:moveTo>
                    <a:pt x="3462" y="5402"/>
                  </a:moveTo>
                  <a:lnTo>
                    <a:pt x="3462" y="5402"/>
                  </a:lnTo>
                  <a:lnTo>
                    <a:pt x="3462" y="5410"/>
                  </a:lnTo>
                  <a:lnTo>
                    <a:pt x="3462" y="5414"/>
                  </a:lnTo>
                  <a:lnTo>
                    <a:pt x="3466" y="5416"/>
                  </a:lnTo>
                  <a:lnTo>
                    <a:pt x="3472" y="5418"/>
                  </a:lnTo>
                  <a:lnTo>
                    <a:pt x="3476" y="5418"/>
                  </a:lnTo>
                  <a:lnTo>
                    <a:pt x="3478" y="5416"/>
                  </a:lnTo>
                  <a:lnTo>
                    <a:pt x="3478" y="5412"/>
                  </a:lnTo>
                  <a:lnTo>
                    <a:pt x="3474" y="5404"/>
                  </a:lnTo>
                  <a:lnTo>
                    <a:pt x="3468" y="5398"/>
                  </a:lnTo>
                  <a:lnTo>
                    <a:pt x="3464" y="5394"/>
                  </a:lnTo>
                  <a:lnTo>
                    <a:pt x="3462" y="5396"/>
                  </a:lnTo>
                  <a:lnTo>
                    <a:pt x="3462" y="5402"/>
                  </a:lnTo>
                  <a:close/>
                  <a:moveTo>
                    <a:pt x="4244" y="2492"/>
                  </a:moveTo>
                  <a:lnTo>
                    <a:pt x="4244" y="2492"/>
                  </a:lnTo>
                  <a:lnTo>
                    <a:pt x="4244" y="2496"/>
                  </a:lnTo>
                  <a:lnTo>
                    <a:pt x="4248" y="2496"/>
                  </a:lnTo>
                  <a:lnTo>
                    <a:pt x="4256" y="2492"/>
                  </a:lnTo>
                  <a:lnTo>
                    <a:pt x="4264" y="2486"/>
                  </a:lnTo>
                  <a:lnTo>
                    <a:pt x="4280" y="2470"/>
                  </a:lnTo>
                  <a:lnTo>
                    <a:pt x="4284" y="2464"/>
                  </a:lnTo>
                  <a:lnTo>
                    <a:pt x="4284" y="2460"/>
                  </a:lnTo>
                  <a:lnTo>
                    <a:pt x="4282" y="2460"/>
                  </a:lnTo>
                  <a:lnTo>
                    <a:pt x="4276" y="2460"/>
                  </a:lnTo>
                  <a:lnTo>
                    <a:pt x="4266" y="2466"/>
                  </a:lnTo>
                  <a:lnTo>
                    <a:pt x="4254" y="2476"/>
                  </a:lnTo>
                  <a:lnTo>
                    <a:pt x="4248" y="2484"/>
                  </a:lnTo>
                  <a:lnTo>
                    <a:pt x="4244" y="2492"/>
                  </a:lnTo>
                  <a:close/>
                  <a:moveTo>
                    <a:pt x="4364" y="2396"/>
                  </a:moveTo>
                  <a:lnTo>
                    <a:pt x="4364" y="2396"/>
                  </a:lnTo>
                  <a:lnTo>
                    <a:pt x="4368" y="2398"/>
                  </a:lnTo>
                  <a:lnTo>
                    <a:pt x="4370" y="2396"/>
                  </a:lnTo>
                  <a:lnTo>
                    <a:pt x="4370" y="2394"/>
                  </a:lnTo>
                  <a:lnTo>
                    <a:pt x="4368" y="2392"/>
                  </a:lnTo>
                  <a:lnTo>
                    <a:pt x="4366" y="2390"/>
                  </a:lnTo>
                  <a:lnTo>
                    <a:pt x="4364" y="2392"/>
                  </a:lnTo>
                  <a:lnTo>
                    <a:pt x="4364" y="2394"/>
                  </a:lnTo>
                  <a:lnTo>
                    <a:pt x="4364" y="2396"/>
                  </a:lnTo>
                  <a:close/>
                  <a:moveTo>
                    <a:pt x="4388" y="2374"/>
                  </a:moveTo>
                  <a:lnTo>
                    <a:pt x="4388" y="2374"/>
                  </a:lnTo>
                  <a:lnTo>
                    <a:pt x="4392" y="2376"/>
                  </a:lnTo>
                  <a:lnTo>
                    <a:pt x="4392" y="2374"/>
                  </a:lnTo>
                  <a:lnTo>
                    <a:pt x="4394" y="2370"/>
                  </a:lnTo>
                  <a:lnTo>
                    <a:pt x="4392" y="2368"/>
                  </a:lnTo>
                  <a:lnTo>
                    <a:pt x="4390" y="2366"/>
                  </a:lnTo>
                  <a:lnTo>
                    <a:pt x="4388" y="2368"/>
                  </a:lnTo>
                  <a:lnTo>
                    <a:pt x="4388" y="2372"/>
                  </a:lnTo>
                  <a:lnTo>
                    <a:pt x="4388" y="2374"/>
                  </a:lnTo>
                  <a:close/>
                  <a:moveTo>
                    <a:pt x="264" y="3518"/>
                  </a:moveTo>
                  <a:lnTo>
                    <a:pt x="264" y="3518"/>
                  </a:lnTo>
                  <a:lnTo>
                    <a:pt x="266" y="3518"/>
                  </a:lnTo>
                  <a:lnTo>
                    <a:pt x="264" y="3518"/>
                  </a:lnTo>
                  <a:close/>
                  <a:moveTo>
                    <a:pt x="5798" y="1166"/>
                  </a:moveTo>
                  <a:lnTo>
                    <a:pt x="5798" y="1166"/>
                  </a:lnTo>
                  <a:lnTo>
                    <a:pt x="5790" y="1156"/>
                  </a:lnTo>
                  <a:lnTo>
                    <a:pt x="5782" y="1148"/>
                  </a:lnTo>
                  <a:lnTo>
                    <a:pt x="5772" y="1144"/>
                  </a:lnTo>
                  <a:lnTo>
                    <a:pt x="5760" y="1140"/>
                  </a:lnTo>
                  <a:lnTo>
                    <a:pt x="5732" y="1138"/>
                  </a:lnTo>
                  <a:lnTo>
                    <a:pt x="5698" y="1136"/>
                  </a:lnTo>
                  <a:lnTo>
                    <a:pt x="5692" y="1138"/>
                  </a:lnTo>
                  <a:lnTo>
                    <a:pt x="5688" y="1140"/>
                  </a:lnTo>
                  <a:lnTo>
                    <a:pt x="5686" y="1144"/>
                  </a:lnTo>
                  <a:lnTo>
                    <a:pt x="5686" y="1148"/>
                  </a:lnTo>
                  <a:lnTo>
                    <a:pt x="5690" y="1160"/>
                  </a:lnTo>
                  <a:lnTo>
                    <a:pt x="5696" y="1172"/>
                  </a:lnTo>
                  <a:lnTo>
                    <a:pt x="5702" y="1184"/>
                  </a:lnTo>
                  <a:lnTo>
                    <a:pt x="5704" y="1190"/>
                  </a:lnTo>
                  <a:lnTo>
                    <a:pt x="5704" y="1192"/>
                  </a:lnTo>
                  <a:lnTo>
                    <a:pt x="5700" y="1192"/>
                  </a:lnTo>
                  <a:lnTo>
                    <a:pt x="5684" y="1186"/>
                  </a:lnTo>
                  <a:lnTo>
                    <a:pt x="5676" y="1180"/>
                  </a:lnTo>
                  <a:lnTo>
                    <a:pt x="5670" y="1174"/>
                  </a:lnTo>
                  <a:lnTo>
                    <a:pt x="5666" y="1168"/>
                  </a:lnTo>
                  <a:lnTo>
                    <a:pt x="5664" y="1162"/>
                  </a:lnTo>
                  <a:lnTo>
                    <a:pt x="5664" y="1150"/>
                  </a:lnTo>
                  <a:lnTo>
                    <a:pt x="5666" y="1138"/>
                  </a:lnTo>
                  <a:lnTo>
                    <a:pt x="5666" y="1126"/>
                  </a:lnTo>
                  <a:lnTo>
                    <a:pt x="5664" y="1120"/>
                  </a:lnTo>
                  <a:lnTo>
                    <a:pt x="5660" y="1114"/>
                  </a:lnTo>
                  <a:lnTo>
                    <a:pt x="5654" y="1106"/>
                  </a:lnTo>
                  <a:lnTo>
                    <a:pt x="5646" y="1100"/>
                  </a:lnTo>
                  <a:lnTo>
                    <a:pt x="5634" y="1092"/>
                  </a:lnTo>
                  <a:lnTo>
                    <a:pt x="5618" y="1084"/>
                  </a:lnTo>
                  <a:lnTo>
                    <a:pt x="5580" y="1068"/>
                  </a:lnTo>
                  <a:lnTo>
                    <a:pt x="5546" y="1050"/>
                  </a:lnTo>
                  <a:lnTo>
                    <a:pt x="5478" y="1014"/>
                  </a:lnTo>
                  <a:lnTo>
                    <a:pt x="5478" y="1008"/>
                  </a:lnTo>
                  <a:lnTo>
                    <a:pt x="5448" y="994"/>
                  </a:lnTo>
                  <a:lnTo>
                    <a:pt x="5418" y="982"/>
                  </a:lnTo>
                  <a:lnTo>
                    <a:pt x="5386" y="970"/>
                  </a:lnTo>
                  <a:lnTo>
                    <a:pt x="5356" y="962"/>
                  </a:lnTo>
                  <a:lnTo>
                    <a:pt x="5310" y="952"/>
                  </a:lnTo>
                  <a:lnTo>
                    <a:pt x="5294" y="946"/>
                  </a:lnTo>
                  <a:lnTo>
                    <a:pt x="5270" y="944"/>
                  </a:lnTo>
                  <a:lnTo>
                    <a:pt x="5210" y="940"/>
                  </a:lnTo>
                  <a:lnTo>
                    <a:pt x="5170" y="936"/>
                  </a:lnTo>
                  <a:lnTo>
                    <a:pt x="5144" y="930"/>
                  </a:lnTo>
                  <a:lnTo>
                    <a:pt x="5126" y="924"/>
                  </a:lnTo>
                  <a:lnTo>
                    <a:pt x="5116" y="918"/>
                  </a:lnTo>
                  <a:lnTo>
                    <a:pt x="5108" y="916"/>
                  </a:lnTo>
                  <a:lnTo>
                    <a:pt x="5102" y="918"/>
                  </a:lnTo>
                  <a:lnTo>
                    <a:pt x="5096" y="926"/>
                  </a:lnTo>
                  <a:lnTo>
                    <a:pt x="5086" y="942"/>
                  </a:lnTo>
                  <a:lnTo>
                    <a:pt x="5080" y="950"/>
                  </a:lnTo>
                  <a:lnTo>
                    <a:pt x="5078" y="958"/>
                  </a:lnTo>
                  <a:lnTo>
                    <a:pt x="5078" y="964"/>
                  </a:lnTo>
                  <a:lnTo>
                    <a:pt x="5080" y="968"/>
                  </a:lnTo>
                  <a:lnTo>
                    <a:pt x="5084" y="972"/>
                  </a:lnTo>
                  <a:lnTo>
                    <a:pt x="5088" y="974"/>
                  </a:lnTo>
                  <a:lnTo>
                    <a:pt x="5100" y="978"/>
                  </a:lnTo>
                  <a:lnTo>
                    <a:pt x="5110" y="982"/>
                  </a:lnTo>
                  <a:lnTo>
                    <a:pt x="5114" y="986"/>
                  </a:lnTo>
                  <a:lnTo>
                    <a:pt x="5116" y="988"/>
                  </a:lnTo>
                  <a:lnTo>
                    <a:pt x="5116" y="992"/>
                  </a:lnTo>
                  <a:lnTo>
                    <a:pt x="5114" y="998"/>
                  </a:lnTo>
                  <a:lnTo>
                    <a:pt x="5108" y="1004"/>
                  </a:lnTo>
                  <a:lnTo>
                    <a:pt x="5100" y="1012"/>
                  </a:lnTo>
                  <a:lnTo>
                    <a:pt x="5084" y="1024"/>
                  </a:lnTo>
                  <a:lnTo>
                    <a:pt x="5076" y="1028"/>
                  </a:lnTo>
                  <a:lnTo>
                    <a:pt x="5072" y="1030"/>
                  </a:lnTo>
                  <a:lnTo>
                    <a:pt x="5068" y="1028"/>
                  </a:lnTo>
                  <a:lnTo>
                    <a:pt x="5064" y="1026"/>
                  </a:lnTo>
                  <a:lnTo>
                    <a:pt x="5058" y="1020"/>
                  </a:lnTo>
                  <a:lnTo>
                    <a:pt x="5052" y="1012"/>
                  </a:lnTo>
                  <a:lnTo>
                    <a:pt x="5044" y="1004"/>
                  </a:lnTo>
                  <a:lnTo>
                    <a:pt x="5040" y="1000"/>
                  </a:lnTo>
                  <a:lnTo>
                    <a:pt x="5034" y="996"/>
                  </a:lnTo>
                  <a:lnTo>
                    <a:pt x="5028" y="996"/>
                  </a:lnTo>
                  <a:lnTo>
                    <a:pt x="5020" y="994"/>
                  </a:lnTo>
                  <a:lnTo>
                    <a:pt x="5012" y="994"/>
                  </a:lnTo>
                  <a:lnTo>
                    <a:pt x="5006" y="992"/>
                  </a:lnTo>
                  <a:lnTo>
                    <a:pt x="5004" y="990"/>
                  </a:lnTo>
                  <a:lnTo>
                    <a:pt x="5002" y="988"/>
                  </a:lnTo>
                  <a:lnTo>
                    <a:pt x="5000" y="978"/>
                  </a:lnTo>
                  <a:lnTo>
                    <a:pt x="5000" y="970"/>
                  </a:lnTo>
                  <a:lnTo>
                    <a:pt x="5000" y="962"/>
                  </a:lnTo>
                  <a:lnTo>
                    <a:pt x="4998" y="960"/>
                  </a:lnTo>
                  <a:lnTo>
                    <a:pt x="4994" y="958"/>
                  </a:lnTo>
                  <a:lnTo>
                    <a:pt x="4988" y="956"/>
                  </a:lnTo>
                  <a:lnTo>
                    <a:pt x="4980" y="958"/>
                  </a:lnTo>
                  <a:lnTo>
                    <a:pt x="4958" y="964"/>
                  </a:lnTo>
                  <a:lnTo>
                    <a:pt x="4944" y="968"/>
                  </a:lnTo>
                  <a:lnTo>
                    <a:pt x="4930" y="970"/>
                  </a:lnTo>
                  <a:lnTo>
                    <a:pt x="4920" y="972"/>
                  </a:lnTo>
                  <a:lnTo>
                    <a:pt x="4908" y="972"/>
                  </a:lnTo>
                  <a:lnTo>
                    <a:pt x="4890" y="968"/>
                  </a:lnTo>
                  <a:lnTo>
                    <a:pt x="4870" y="964"/>
                  </a:lnTo>
                  <a:lnTo>
                    <a:pt x="4850" y="958"/>
                  </a:lnTo>
                  <a:lnTo>
                    <a:pt x="4828" y="954"/>
                  </a:lnTo>
                  <a:lnTo>
                    <a:pt x="4814" y="954"/>
                  </a:lnTo>
                  <a:lnTo>
                    <a:pt x="4800" y="954"/>
                  </a:lnTo>
                  <a:lnTo>
                    <a:pt x="4784" y="956"/>
                  </a:lnTo>
                  <a:lnTo>
                    <a:pt x="4766" y="958"/>
                  </a:lnTo>
                  <a:lnTo>
                    <a:pt x="4732" y="966"/>
                  </a:lnTo>
                  <a:lnTo>
                    <a:pt x="4706" y="966"/>
                  </a:lnTo>
                  <a:lnTo>
                    <a:pt x="4686" y="964"/>
                  </a:lnTo>
                  <a:lnTo>
                    <a:pt x="4674" y="960"/>
                  </a:lnTo>
                  <a:lnTo>
                    <a:pt x="4668" y="956"/>
                  </a:lnTo>
                  <a:lnTo>
                    <a:pt x="4666" y="952"/>
                  </a:lnTo>
                  <a:lnTo>
                    <a:pt x="4662" y="944"/>
                  </a:lnTo>
                  <a:lnTo>
                    <a:pt x="4664" y="934"/>
                  </a:lnTo>
                  <a:lnTo>
                    <a:pt x="4668" y="924"/>
                  </a:lnTo>
                  <a:lnTo>
                    <a:pt x="4670" y="918"/>
                  </a:lnTo>
                  <a:lnTo>
                    <a:pt x="4670" y="912"/>
                  </a:lnTo>
                  <a:lnTo>
                    <a:pt x="4668" y="906"/>
                  </a:lnTo>
                  <a:lnTo>
                    <a:pt x="4662" y="898"/>
                  </a:lnTo>
                  <a:lnTo>
                    <a:pt x="4656" y="892"/>
                  </a:lnTo>
                  <a:lnTo>
                    <a:pt x="4648" y="884"/>
                  </a:lnTo>
                  <a:lnTo>
                    <a:pt x="4636" y="878"/>
                  </a:lnTo>
                  <a:lnTo>
                    <a:pt x="4624" y="872"/>
                  </a:lnTo>
                  <a:lnTo>
                    <a:pt x="4608" y="868"/>
                  </a:lnTo>
                  <a:lnTo>
                    <a:pt x="4592" y="862"/>
                  </a:lnTo>
                  <a:lnTo>
                    <a:pt x="4572" y="860"/>
                  </a:lnTo>
                  <a:lnTo>
                    <a:pt x="4552" y="856"/>
                  </a:lnTo>
                  <a:lnTo>
                    <a:pt x="4528" y="856"/>
                  </a:lnTo>
                  <a:lnTo>
                    <a:pt x="4504" y="856"/>
                  </a:lnTo>
                  <a:lnTo>
                    <a:pt x="4476" y="860"/>
                  </a:lnTo>
                  <a:lnTo>
                    <a:pt x="4448" y="864"/>
                  </a:lnTo>
                  <a:lnTo>
                    <a:pt x="4420" y="868"/>
                  </a:lnTo>
                  <a:lnTo>
                    <a:pt x="4396" y="870"/>
                  </a:lnTo>
                  <a:lnTo>
                    <a:pt x="4374" y="868"/>
                  </a:lnTo>
                  <a:lnTo>
                    <a:pt x="4358" y="866"/>
                  </a:lnTo>
                  <a:lnTo>
                    <a:pt x="4342" y="860"/>
                  </a:lnTo>
                  <a:lnTo>
                    <a:pt x="4328" y="854"/>
                  </a:lnTo>
                  <a:lnTo>
                    <a:pt x="4318" y="848"/>
                  </a:lnTo>
                  <a:lnTo>
                    <a:pt x="4308" y="840"/>
                  </a:lnTo>
                  <a:lnTo>
                    <a:pt x="4292" y="822"/>
                  </a:lnTo>
                  <a:lnTo>
                    <a:pt x="4278" y="804"/>
                  </a:lnTo>
                  <a:lnTo>
                    <a:pt x="4264" y="788"/>
                  </a:lnTo>
                  <a:lnTo>
                    <a:pt x="4256" y="782"/>
                  </a:lnTo>
                  <a:lnTo>
                    <a:pt x="4246" y="778"/>
                  </a:lnTo>
                  <a:lnTo>
                    <a:pt x="4228" y="772"/>
                  </a:lnTo>
                  <a:lnTo>
                    <a:pt x="4214" y="768"/>
                  </a:lnTo>
                  <a:lnTo>
                    <a:pt x="4186" y="768"/>
                  </a:lnTo>
                  <a:lnTo>
                    <a:pt x="4154" y="764"/>
                  </a:lnTo>
                  <a:lnTo>
                    <a:pt x="4130" y="762"/>
                  </a:lnTo>
                  <a:lnTo>
                    <a:pt x="4100" y="754"/>
                  </a:lnTo>
                  <a:lnTo>
                    <a:pt x="4068" y="748"/>
                  </a:lnTo>
                  <a:lnTo>
                    <a:pt x="4044" y="744"/>
                  </a:lnTo>
                  <a:lnTo>
                    <a:pt x="4002" y="740"/>
                  </a:lnTo>
                  <a:lnTo>
                    <a:pt x="3964" y="738"/>
                  </a:lnTo>
                  <a:lnTo>
                    <a:pt x="3944" y="734"/>
                  </a:lnTo>
                  <a:lnTo>
                    <a:pt x="3922" y="730"/>
                  </a:lnTo>
                  <a:lnTo>
                    <a:pt x="3902" y="724"/>
                  </a:lnTo>
                  <a:lnTo>
                    <a:pt x="3892" y="724"/>
                  </a:lnTo>
                  <a:lnTo>
                    <a:pt x="3892" y="726"/>
                  </a:lnTo>
                  <a:lnTo>
                    <a:pt x="3890" y="728"/>
                  </a:lnTo>
                  <a:lnTo>
                    <a:pt x="3890" y="734"/>
                  </a:lnTo>
                  <a:lnTo>
                    <a:pt x="3892" y="740"/>
                  </a:lnTo>
                  <a:lnTo>
                    <a:pt x="3890" y="744"/>
                  </a:lnTo>
                  <a:lnTo>
                    <a:pt x="3888" y="746"/>
                  </a:lnTo>
                  <a:lnTo>
                    <a:pt x="3882" y="750"/>
                  </a:lnTo>
                  <a:lnTo>
                    <a:pt x="3876" y="752"/>
                  </a:lnTo>
                  <a:lnTo>
                    <a:pt x="3854" y="754"/>
                  </a:lnTo>
                  <a:lnTo>
                    <a:pt x="3842" y="756"/>
                  </a:lnTo>
                  <a:lnTo>
                    <a:pt x="3834" y="758"/>
                  </a:lnTo>
                  <a:lnTo>
                    <a:pt x="3830" y="764"/>
                  </a:lnTo>
                  <a:lnTo>
                    <a:pt x="3830" y="768"/>
                  </a:lnTo>
                  <a:lnTo>
                    <a:pt x="3832" y="776"/>
                  </a:lnTo>
                  <a:lnTo>
                    <a:pt x="3836" y="782"/>
                  </a:lnTo>
                  <a:lnTo>
                    <a:pt x="3846" y="798"/>
                  </a:lnTo>
                  <a:lnTo>
                    <a:pt x="3856" y="812"/>
                  </a:lnTo>
                  <a:lnTo>
                    <a:pt x="3860" y="818"/>
                  </a:lnTo>
                  <a:lnTo>
                    <a:pt x="3862" y="822"/>
                  </a:lnTo>
                  <a:lnTo>
                    <a:pt x="3860" y="826"/>
                  </a:lnTo>
                  <a:lnTo>
                    <a:pt x="3856" y="828"/>
                  </a:lnTo>
                  <a:lnTo>
                    <a:pt x="3848" y="826"/>
                  </a:lnTo>
                  <a:lnTo>
                    <a:pt x="3836" y="824"/>
                  </a:lnTo>
                  <a:lnTo>
                    <a:pt x="3810" y="818"/>
                  </a:lnTo>
                  <a:lnTo>
                    <a:pt x="3792" y="818"/>
                  </a:lnTo>
                  <a:lnTo>
                    <a:pt x="3778" y="818"/>
                  </a:lnTo>
                  <a:lnTo>
                    <a:pt x="3770" y="820"/>
                  </a:lnTo>
                  <a:lnTo>
                    <a:pt x="3760" y="824"/>
                  </a:lnTo>
                  <a:lnTo>
                    <a:pt x="3750" y="824"/>
                  </a:lnTo>
                  <a:lnTo>
                    <a:pt x="3736" y="824"/>
                  </a:lnTo>
                  <a:lnTo>
                    <a:pt x="3716" y="820"/>
                  </a:lnTo>
                  <a:lnTo>
                    <a:pt x="3704" y="818"/>
                  </a:lnTo>
                  <a:lnTo>
                    <a:pt x="3694" y="818"/>
                  </a:lnTo>
                  <a:lnTo>
                    <a:pt x="3686" y="818"/>
                  </a:lnTo>
                  <a:lnTo>
                    <a:pt x="3676" y="820"/>
                  </a:lnTo>
                  <a:lnTo>
                    <a:pt x="3662" y="826"/>
                  </a:lnTo>
                  <a:lnTo>
                    <a:pt x="3650" y="832"/>
                  </a:lnTo>
                  <a:lnTo>
                    <a:pt x="3638" y="836"/>
                  </a:lnTo>
                  <a:lnTo>
                    <a:pt x="3632" y="838"/>
                  </a:lnTo>
                  <a:lnTo>
                    <a:pt x="3624" y="836"/>
                  </a:lnTo>
                  <a:lnTo>
                    <a:pt x="3616" y="836"/>
                  </a:lnTo>
                  <a:lnTo>
                    <a:pt x="3608" y="832"/>
                  </a:lnTo>
                  <a:lnTo>
                    <a:pt x="3598" y="826"/>
                  </a:lnTo>
                  <a:lnTo>
                    <a:pt x="3586" y="818"/>
                  </a:lnTo>
                  <a:lnTo>
                    <a:pt x="3576" y="812"/>
                  </a:lnTo>
                  <a:lnTo>
                    <a:pt x="3566" y="810"/>
                  </a:lnTo>
                  <a:lnTo>
                    <a:pt x="3558" y="810"/>
                  </a:lnTo>
                  <a:lnTo>
                    <a:pt x="3552" y="814"/>
                  </a:lnTo>
                  <a:lnTo>
                    <a:pt x="3546" y="820"/>
                  </a:lnTo>
                  <a:lnTo>
                    <a:pt x="3540" y="828"/>
                  </a:lnTo>
                  <a:lnTo>
                    <a:pt x="3530" y="848"/>
                  </a:lnTo>
                  <a:lnTo>
                    <a:pt x="3520" y="864"/>
                  </a:lnTo>
                  <a:lnTo>
                    <a:pt x="3514" y="872"/>
                  </a:lnTo>
                  <a:lnTo>
                    <a:pt x="3508" y="876"/>
                  </a:lnTo>
                  <a:lnTo>
                    <a:pt x="3500" y="878"/>
                  </a:lnTo>
                  <a:lnTo>
                    <a:pt x="3492" y="878"/>
                  </a:lnTo>
                  <a:lnTo>
                    <a:pt x="3482" y="872"/>
                  </a:lnTo>
                  <a:lnTo>
                    <a:pt x="3470" y="864"/>
                  </a:lnTo>
                  <a:lnTo>
                    <a:pt x="3428" y="824"/>
                  </a:lnTo>
                  <a:lnTo>
                    <a:pt x="3402" y="796"/>
                  </a:lnTo>
                  <a:lnTo>
                    <a:pt x="3390" y="784"/>
                  </a:lnTo>
                  <a:lnTo>
                    <a:pt x="3380" y="776"/>
                  </a:lnTo>
                  <a:lnTo>
                    <a:pt x="3368" y="768"/>
                  </a:lnTo>
                  <a:lnTo>
                    <a:pt x="3352" y="762"/>
                  </a:lnTo>
                  <a:lnTo>
                    <a:pt x="3346" y="760"/>
                  </a:lnTo>
                  <a:lnTo>
                    <a:pt x="3342" y="760"/>
                  </a:lnTo>
                  <a:lnTo>
                    <a:pt x="3338" y="762"/>
                  </a:lnTo>
                  <a:lnTo>
                    <a:pt x="3338" y="764"/>
                  </a:lnTo>
                  <a:lnTo>
                    <a:pt x="3340" y="772"/>
                  </a:lnTo>
                  <a:lnTo>
                    <a:pt x="3344" y="782"/>
                  </a:lnTo>
                  <a:lnTo>
                    <a:pt x="3348" y="792"/>
                  </a:lnTo>
                  <a:lnTo>
                    <a:pt x="3350" y="798"/>
                  </a:lnTo>
                  <a:lnTo>
                    <a:pt x="3348" y="798"/>
                  </a:lnTo>
                  <a:lnTo>
                    <a:pt x="3346" y="798"/>
                  </a:lnTo>
                  <a:lnTo>
                    <a:pt x="3336" y="790"/>
                  </a:lnTo>
                  <a:lnTo>
                    <a:pt x="3318" y="778"/>
                  </a:lnTo>
                  <a:lnTo>
                    <a:pt x="3296" y="766"/>
                  </a:lnTo>
                  <a:lnTo>
                    <a:pt x="3270" y="754"/>
                  </a:lnTo>
                  <a:lnTo>
                    <a:pt x="3242" y="744"/>
                  </a:lnTo>
                  <a:lnTo>
                    <a:pt x="3208" y="734"/>
                  </a:lnTo>
                  <a:lnTo>
                    <a:pt x="3170" y="728"/>
                  </a:lnTo>
                  <a:lnTo>
                    <a:pt x="3128" y="722"/>
                  </a:lnTo>
                  <a:lnTo>
                    <a:pt x="3082" y="716"/>
                  </a:lnTo>
                  <a:lnTo>
                    <a:pt x="3030" y="712"/>
                  </a:lnTo>
                  <a:lnTo>
                    <a:pt x="3012" y="708"/>
                  </a:lnTo>
                  <a:lnTo>
                    <a:pt x="3000" y="704"/>
                  </a:lnTo>
                  <a:lnTo>
                    <a:pt x="2994" y="702"/>
                  </a:lnTo>
                  <a:lnTo>
                    <a:pt x="2992" y="698"/>
                  </a:lnTo>
                  <a:lnTo>
                    <a:pt x="2992" y="694"/>
                  </a:lnTo>
                  <a:lnTo>
                    <a:pt x="2994" y="690"/>
                  </a:lnTo>
                  <a:lnTo>
                    <a:pt x="3002" y="684"/>
                  </a:lnTo>
                  <a:lnTo>
                    <a:pt x="3008" y="678"/>
                  </a:lnTo>
                  <a:lnTo>
                    <a:pt x="3008" y="676"/>
                  </a:lnTo>
                  <a:lnTo>
                    <a:pt x="3006" y="674"/>
                  </a:lnTo>
                  <a:lnTo>
                    <a:pt x="3002" y="672"/>
                  </a:lnTo>
                  <a:lnTo>
                    <a:pt x="2992" y="670"/>
                  </a:lnTo>
                  <a:lnTo>
                    <a:pt x="2946" y="666"/>
                  </a:lnTo>
                  <a:lnTo>
                    <a:pt x="2904" y="664"/>
                  </a:lnTo>
                  <a:lnTo>
                    <a:pt x="2864" y="664"/>
                  </a:lnTo>
                  <a:lnTo>
                    <a:pt x="2844" y="666"/>
                  </a:lnTo>
                  <a:lnTo>
                    <a:pt x="2822" y="670"/>
                  </a:lnTo>
                  <a:lnTo>
                    <a:pt x="2814" y="670"/>
                  </a:lnTo>
                  <a:lnTo>
                    <a:pt x="2806" y="670"/>
                  </a:lnTo>
                  <a:lnTo>
                    <a:pt x="2800" y="670"/>
                  </a:lnTo>
                  <a:lnTo>
                    <a:pt x="2794" y="668"/>
                  </a:lnTo>
                  <a:lnTo>
                    <a:pt x="2790" y="662"/>
                  </a:lnTo>
                  <a:lnTo>
                    <a:pt x="2786" y="654"/>
                  </a:lnTo>
                  <a:lnTo>
                    <a:pt x="2784" y="648"/>
                  </a:lnTo>
                  <a:lnTo>
                    <a:pt x="2780" y="644"/>
                  </a:lnTo>
                  <a:lnTo>
                    <a:pt x="2778" y="642"/>
                  </a:lnTo>
                  <a:lnTo>
                    <a:pt x="2774" y="642"/>
                  </a:lnTo>
                  <a:lnTo>
                    <a:pt x="2762" y="648"/>
                  </a:lnTo>
                  <a:lnTo>
                    <a:pt x="2748" y="654"/>
                  </a:lnTo>
                  <a:lnTo>
                    <a:pt x="2738" y="654"/>
                  </a:lnTo>
                  <a:lnTo>
                    <a:pt x="2730" y="652"/>
                  </a:lnTo>
                  <a:lnTo>
                    <a:pt x="2722" y="648"/>
                  </a:lnTo>
                  <a:lnTo>
                    <a:pt x="2714" y="644"/>
                  </a:lnTo>
                  <a:lnTo>
                    <a:pt x="2704" y="640"/>
                  </a:lnTo>
                  <a:lnTo>
                    <a:pt x="2692" y="638"/>
                  </a:lnTo>
                  <a:lnTo>
                    <a:pt x="2676" y="640"/>
                  </a:lnTo>
                  <a:lnTo>
                    <a:pt x="2660" y="644"/>
                  </a:lnTo>
                  <a:lnTo>
                    <a:pt x="2652" y="650"/>
                  </a:lnTo>
                  <a:lnTo>
                    <a:pt x="2650" y="658"/>
                  </a:lnTo>
                  <a:lnTo>
                    <a:pt x="2648" y="664"/>
                  </a:lnTo>
                  <a:lnTo>
                    <a:pt x="2642" y="672"/>
                  </a:lnTo>
                  <a:lnTo>
                    <a:pt x="2634" y="680"/>
                  </a:lnTo>
                  <a:lnTo>
                    <a:pt x="2614" y="686"/>
                  </a:lnTo>
                  <a:lnTo>
                    <a:pt x="2586" y="692"/>
                  </a:lnTo>
                  <a:lnTo>
                    <a:pt x="2554" y="696"/>
                  </a:lnTo>
                  <a:lnTo>
                    <a:pt x="2530" y="698"/>
                  </a:lnTo>
                  <a:lnTo>
                    <a:pt x="2516" y="696"/>
                  </a:lnTo>
                  <a:lnTo>
                    <a:pt x="2512" y="694"/>
                  </a:lnTo>
                  <a:lnTo>
                    <a:pt x="2512" y="692"/>
                  </a:lnTo>
                  <a:lnTo>
                    <a:pt x="2512" y="690"/>
                  </a:lnTo>
                  <a:lnTo>
                    <a:pt x="2516" y="686"/>
                  </a:lnTo>
                  <a:lnTo>
                    <a:pt x="2528" y="676"/>
                  </a:lnTo>
                  <a:lnTo>
                    <a:pt x="2550" y="666"/>
                  </a:lnTo>
                  <a:lnTo>
                    <a:pt x="2580" y="652"/>
                  </a:lnTo>
                  <a:lnTo>
                    <a:pt x="2610" y="640"/>
                  </a:lnTo>
                  <a:lnTo>
                    <a:pt x="2632" y="628"/>
                  </a:lnTo>
                  <a:lnTo>
                    <a:pt x="2660" y="610"/>
                  </a:lnTo>
                  <a:lnTo>
                    <a:pt x="2672" y="602"/>
                  </a:lnTo>
                  <a:lnTo>
                    <a:pt x="2688" y="594"/>
                  </a:lnTo>
                  <a:lnTo>
                    <a:pt x="2706" y="586"/>
                  </a:lnTo>
                  <a:lnTo>
                    <a:pt x="2734" y="576"/>
                  </a:lnTo>
                  <a:lnTo>
                    <a:pt x="2762" y="566"/>
                  </a:lnTo>
                  <a:lnTo>
                    <a:pt x="2782" y="554"/>
                  </a:lnTo>
                  <a:lnTo>
                    <a:pt x="2788" y="548"/>
                  </a:lnTo>
                  <a:lnTo>
                    <a:pt x="2794" y="542"/>
                  </a:lnTo>
                  <a:lnTo>
                    <a:pt x="2802" y="528"/>
                  </a:lnTo>
                  <a:lnTo>
                    <a:pt x="2806" y="514"/>
                  </a:lnTo>
                  <a:lnTo>
                    <a:pt x="2806" y="502"/>
                  </a:lnTo>
                  <a:lnTo>
                    <a:pt x="2802" y="490"/>
                  </a:lnTo>
                  <a:lnTo>
                    <a:pt x="2798" y="478"/>
                  </a:lnTo>
                  <a:lnTo>
                    <a:pt x="2792" y="470"/>
                  </a:lnTo>
                  <a:lnTo>
                    <a:pt x="2784" y="464"/>
                  </a:lnTo>
                  <a:lnTo>
                    <a:pt x="2776" y="462"/>
                  </a:lnTo>
                  <a:lnTo>
                    <a:pt x="2768" y="460"/>
                  </a:lnTo>
                  <a:lnTo>
                    <a:pt x="2748" y="454"/>
                  </a:lnTo>
                  <a:lnTo>
                    <a:pt x="2738" y="448"/>
                  </a:lnTo>
                  <a:lnTo>
                    <a:pt x="2724" y="438"/>
                  </a:lnTo>
                  <a:lnTo>
                    <a:pt x="2712" y="430"/>
                  </a:lnTo>
                  <a:lnTo>
                    <a:pt x="2700" y="426"/>
                  </a:lnTo>
                  <a:lnTo>
                    <a:pt x="2686" y="424"/>
                  </a:lnTo>
                  <a:lnTo>
                    <a:pt x="2672" y="424"/>
                  </a:lnTo>
                  <a:lnTo>
                    <a:pt x="2644" y="428"/>
                  </a:lnTo>
                  <a:lnTo>
                    <a:pt x="2628" y="428"/>
                  </a:lnTo>
                  <a:lnTo>
                    <a:pt x="2612" y="426"/>
                  </a:lnTo>
                  <a:lnTo>
                    <a:pt x="2598" y="424"/>
                  </a:lnTo>
                  <a:lnTo>
                    <a:pt x="2590" y="424"/>
                  </a:lnTo>
                  <a:lnTo>
                    <a:pt x="2582" y="426"/>
                  </a:lnTo>
                  <a:lnTo>
                    <a:pt x="2578" y="428"/>
                  </a:lnTo>
                  <a:lnTo>
                    <a:pt x="2574" y="432"/>
                  </a:lnTo>
                  <a:lnTo>
                    <a:pt x="2566" y="436"/>
                  </a:lnTo>
                  <a:lnTo>
                    <a:pt x="2554" y="440"/>
                  </a:lnTo>
                  <a:lnTo>
                    <a:pt x="2538" y="444"/>
                  </a:lnTo>
                  <a:lnTo>
                    <a:pt x="2516" y="444"/>
                  </a:lnTo>
                  <a:lnTo>
                    <a:pt x="2512" y="444"/>
                  </a:lnTo>
                  <a:lnTo>
                    <a:pt x="2512" y="442"/>
                  </a:lnTo>
                  <a:lnTo>
                    <a:pt x="2516" y="436"/>
                  </a:lnTo>
                  <a:lnTo>
                    <a:pt x="2528" y="428"/>
                  </a:lnTo>
                  <a:lnTo>
                    <a:pt x="2538" y="420"/>
                  </a:lnTo>
                  <a:lnTo>
                    <a:pt x="2540" y="416"/>
                  </a:lnTo>
                  <a:lnTo>
                    <a:pt x="2542" y="412"/>
                  </a:lnTo>
                  <a:lnTo>
                    <a:pt x="2540" y="410"/>
                  </a:lnTo>
                  <a:lnTo>
                    <a:pt x="2534" y="406"/>
                  </a:lnTo>
                  <a:lnTo>
                    <a:pt x="2524" y="404"/>
                  </a:lnTo>
                  <a:lnTo>
                    <a:pt x="2508" y="402"/>
                  </a:lnTo>
                  <a:lnTo>
                    <a:pt x="2478" y="400"/>
                  </a:lnTo>
                  <a:lnTo>
                    <a:pt x="2458" y="398"/>
                  </a:lnTo>
                  <a:lnTo>
                    <a:pt x="2448" y="394"/>
                  </a:lnTo>
                  <a:lnTo>
                    <a:pt x="2446" y="394"/>
                  </a:lnTo>
                  <a:lnTo>
                    <a:pt x="2446" y="392"/>
                  </a:lnTo>
                  <a:lnTo>
                    <a:pt x="2450" y="388"/>
                  </a:lnTo>
                  <a:lnTo>
                    <a:pt x="2458" y="386"/>
                  </a:lnTo>
                  <a:lnTo>
                    <a:pt x="2486" y="378"/>
                  </a:lnTo>
                  <a:lnTo>
                    <a:pt x="2492" y="376"/>
                  </a:lnTo>
                  <a:lnTo>
                    <a:pt x="2496" y="374"/>
                  </a:lnTo>
                  <a:lnTo>
                    <a:pt x="2496" y="370"/>
                  </a:lnTo>
                  <a:lnTo>
                    <a:pt x="2496" y="366"/>
                  </a:lnTo>
                  <a:lnTo>
                    <a:pt x="2492" y="364"/>
                  </a:lnTo>
                  <a:lnTo>
                    <a:pt x="2486" y="360"/>
                  </a:lnTo>
                  <a:lnTo>
                    <a:pt x="2470" y="352"/>
                  </a:lnTo>
                  <a:lnTo>
                    <a:pt x="2448" y="348"/>
                  </a:lnTo>
                  <a:lnTo>
                    <a:pt x="2422" y="348"/>
                  </a:lnTo>
                  <a:lnTo>
                    <a:pt x="2408" y="348"/>
                  </a:lnTo>
                  <a:lnTo>
                    <a:pt x="2392" y="352"/>
                  </a:lnTo>
                  <a:lnTo>
                    <a:pt x="2378" y="356"/>
                  </a:lnTo>
                  <a:lnTo>
                    <a:pt x="2362" y="362"/>
                  </a:lnTo>
                  <a:lnTo>
                    <a:pt x="2342" y="370"/>
                  </a:lnTo>
                  <a:lnTo>
                    <a:pt x="2326" y="380"/>
                  </a:lnTo>
                  <a:lnTo>
                    <a:pt x="2314" y="388"/>
                  </a:lnTo>
                  <a:lnTo>
                    <a:pt x="2304" y="396"/>
                  </a:lnTo>
                  <a:lnTo>
                    <a:pt x="2296" y="402"/>
                  </a:lnTo>
                  <a:lnTo>
                    <a:pt x="2292" y="408"/>
                  </a:lnTo>
                  <a:lnTo>
                    <a:pt x="2286" y="420"/>
                  </a:lnTo>
                  <a:lnTo>
                    <a:pt x="2284" y="428"/>
                  </a:lnTo>
                  <a:lnTo>
                    <a:pt x="2280" y="434"/>
                  </a:lnTo>
                  <a:lnTo>
                    <a:pt x="2276" y="436"/>
                  </a:lnTo>
                  <a:lnTo>
                    <a:pt x="2272" y="438"/>
                  </a:lnTo>
                  <a:lnTo>
                    <a:pt x="2256" y="440"/>
                  </a:lnTo>
                  <a:lnTo>
                    <a:pt x="2224" y="442"/>
                  </a:lnTo>
                  <a:lnTo>
                    <a:pt x="2208" y="444"/>
                  </a:lnTo>
                  <a:lnTo>
                    <a:pt x="2206" y="444"/>
                  </a:lnTo>
                  <a:lnTo>
                    <a:pt x="2206" y="446"/>
                  </a:lnTo>
                  <a:lnTo>
                    <a:pt x="2206" y="448"/>
                  </a:lnTo>
                  <a:lnTo>
                    <a:pt x="2210" y="452"/>
                  </a:lnTo>
                  <a:lnTo>
                    <a:pt x="2208" y="456"/>
                  </a:lnTo>
                  <a:lnTo>
                    <a:pt x="2206" y="458"/>
                  </a:lnTo>
                  <a:lnTo>
                    <a:pt x="2192" y="464"/>
                  </a:lnTo>
                  <a:lnTo>
                    <a:pt x="2162" y="472"/>
                  </a:lnTo>
                  <a:lnTo>
                    <a:pt x="2132" y="478"/>
                  </a:lnTo>
                  <a:lnTo>
                    <a:pt x="2118" y="478"/>
                  </a:lnTo>
                  <a:lnTo>
                    <a:pt x="2114" y="476"/>
                  </a:lnTo>
                  <a:lnTo>
                    <a:pt x="2112" y="474"/>
                  </a:lnTo>
                  <a:lnTo>
                    <a:pt x="2112" y="470"/>
                  </a:lnTo>
                  <a:lnTo>
                    <a:pt x="2110" y="468"/>
                  </a:lnTo>
                  <a:lnTo>
                    <a:pt x="2108" y="464"/>
                  </a:lnTo>
                  <a:lnTo>
                    <a:pt x="2106" y="462"/>
                  </a:lnTo>
                  <a:lnTo>
                    <a:pt x="2098" y="462"/>
                  </a:lnTo>
                  <a:lnTo>
                    <a:pt x="2076" y="460"/>
                  </a:lnTo>
                  <a:lnTo>
                    <a:pt x="2034" y="464"/>
                  </a:lnTo>
                  <a:lnTo>
                    <a:pt x="1994" y="472"/>
                  </a:lnTo>
                  <a:lnTo>
                    <a:pt x="1982" y="474"/>
                  </a:lnTo>
                  <a:lnTo>
                    <a:pt x="1974" y="478"/>
                  </a:lnTo>
                  <a:lnTo>
                    <a:pt x="1970" y="482"/>
                  </a:lnTo>
                  <a:lnTo>
                    <a:pt x="1968" y="484"/>
                  </a:lnTo>
                  <a:lnTo>
                    <a:pt x="1970" y="490"/>
                  </a:lnTo>
                  <a:lnTo>
                    <a:pt x="1970" y="494"/>
                  </a:lnTo>
                  <a:lnTo>
                    <a:pt x="1970" y="496"/>
                  </a:lnTo>
                  <a:lnTo>
                    <a:pt x="1968" y="500"/>
                  </a:lnTo>
                  <a:lnTo>
                    <a:pt x="1964" y="502"/>
                  </a:lnTo>
                  <a:lnTo>
                    <a:pt x="1954" y="504"/>
                  </a:lnTo>
                  <a:lnTo>
                    <a:pt x="1942" y="506"/>
                  </a:lnTo>
                  <a:lnTo>
                    <a:pt x="1898" y="512"/>
                  </a:lnTo>
                  <a:lnTo>
                    <a:pt x="1850" y="516"/>
                  </a:lnTo>
                  <a:lnTo>
                    <a:pt x="1818" y="522"/>
                  </a:lnTo>
                  <a:lnTo>
                    <a:pt x="1800" y="526"/>
                  </a:lnTo>
                  <a:lnTo>
                    <a:pt x="1790" y="532"/>
                  </a:lnTo>
                  <a:lnTo>
                    <a:pt x="1784" y="538"/>
                  </a:lnTo>
                  <a:lnTo>
                    <a:pt x="1776" y="542"/>
                  </a:lnTo>
                  <a:lnTo>
                    <a:pt x="1764" y="546"/>
                  </a:lnTo>
                  <a:lnTo>
                    <a:pt x="1742" y="550"/>
                  </a:lnTo>
                  <a:lnTo>
                    <a:pt x="1728" y="550"/>
                  </a:lnTo>
                  <a:lnTo>
                    <a:pt x="1718" y="554"/>
                  </a:lnTo>
                  <a:lnTo>
                    <a:pt x="1708" y="558"/>
                  </a:lnTo>
                  <a:lnTo>
                    <a:pt x="1698" y="562"/>
                  </a:lnTo>
                  <a:lnTo>
                    <a:pt x="1692" y="566"/>
                  </a:lnTo>
                  <a:lnTo>
                    <a:pt x="1686" y="572"/>
                  </a:lnTo>
                  <a:lnTo>
                    <a:pt x="1682" y="578"/>
                  </a:lnTo>
                  <a:lnTo>
                    <a:pt x="1680" y="584"/>
                  </a:lnTo>
                  <a:lnTo>
                    <a:pt x="1678" y="590"/>
                  </a:lnTo>
                  <a:lnTo>
                    <a:pt x="1678" y="596"/>
                  </a:lnTo>
                  <a:lnTo>
                    <a:pt x="1680" y="602"/>
                  </a:lnTo>
                  <a:lnTo>
                    <a:pt x="1682" y="608"/>
                  </a:lnTo>
                  <a:lnTo>
                    <a:pt x="1686" y="612"/>
                  </a:lnTo>
                  <a:lnTo>
                    <a:pt x="1690" y="616"/>
                  </a:lnTo>
                  <a:lnTo>
                    <a:pt x="1696" y="618"/>
                  </a:lnTo>
                  <a:lnTo>
                    <a:pt x="1704" y="620"/>
                  </a:lnTo>
                  <a:lnTo>
                    <a:pt x="1716" y="622"/>
                  </a:lnTo>
                  <a:lnTo>
                    <a:pt x="1724" y="624"/>
                  </a:lnTo>
                  <a:lnTo>
                    <a:pt x="1726" y="628"/>
                  </a:lnTo>
                  <a:lnTo>
                    <a:pt x="1724" y="634"/>
                  </a:lnTo>
                  <a:lnTo>
                    <a:pt x="1716" y="638"/>
                  </a:lnTo>
                  <a:lnTo>
                    <a:pt x="1704" y="644"/>
                  </a:lnTo>
                  <a:lnTo>
                    <a:pt x="1690" y="648"/>
                  </a:lnTo>
                  <a:lnTo>
                    <a:pt x="1672" y="652"/>
                  </a:lnTo>
                  <a:lnTo>
                    <a:pt x="1638" y="658"/>
                  </a:lnTo>
                  <a:lnTo>
                    <a:pt x="1604" y="662"/>
                  </a:lnTo>
                  <a:lnTo>
                    <a:pt x="1542" y="662"/>
                  </a:lnTo>
                  <a:lnTo>
                    <a:pt x="1514" y="662"/>
                  </a:lnTo>
                  <a:lnTo>
                    <a:pt x="1490" y="666"/>
                  </a:lnTo>
                  <a:lnTo>
                    <a:pt x="1480" y="668"/>
                  </a:lnTo>
                  <a:lnTo>
                    <a:pt x="1470" y="672"/>
                  </a:lnTo>
                  <a:lnTo>
                    <a:pt x="1462" y="676"/>
                  </a:lnTo>
                  <a:lnTo>
                    <a:pt x="1458" y="682"/>
                  </a:lnTo>
                  <a:lnTo>
                    <a:pt x="1450" y="692"/>
                  </a:lnTo>
                  <a:lnTo>
                    <a:pt x="1450" y="696"/>
                  </a:lnTo>
                  <a:lnTo>
                    <a:pt x="1452" y="698"/>
                  </a:lnTo>
                  <a:lnTo>
                    <a:pt x="1456" y="702"/>
                  </a:lnTo>
                  <a:lnTo>
                    <a:pt x="1462" y="704"/>
                  </a:lnTo>
                  <a:lnTo>
                    <a:pt x="1470" y="706"/>
                  </a:lnTo>
                  <a:lnTo>
                    <a:pt x="1476" y="710"/>
                  </a:lnTo>
                  <a:lnTo>
                    <a:pt x="1476" y="714"/>
                  </a:lnTo>
                  <a:lnTo>
                    <a:pt x="1476" y="718"/>
                  </a:lnTo>
                  <a:lnTo>
                    <a:pt x="1476" y="724"/>
                  </a:lnTo>
                  <a:lnTo>
                    <a:pt x="1472" y="732"/>
                  </a:lnTo>
                  <a:lnTo>
                    <a:pt x="1468" y="738"/>
                  </a:lnTo>
                  <a:lnTo>
                    <a:pt x="1468" y="744"/>
                  </a:lnTo>
                  <a:lnTo>
                    <a:pt x="1468" y="748"/>
                  </a:lnTo>
                  <a:lnTo>
                    <a:pt x="1472" y="752"/>
                  </a:lnTo>
                  <a:lnTo>
                    <a:pt x="1480" y="756"/>
                  </a:lnTo>
                  <a:lnTo>
                    <a:pt x="1492" y="758"/>
                  </a:lnTo>
                  <a:lnTo>
                    <a:pt x="1506" y="760"/>
                  </a:lnTo>
                  <a:lnTo>
                    <a:pt x="1520" y="764"/>
                  </a:lnTo>
                  <a:lnTo>
                    <a:pt x="1524" y="766"/>
                  </a:lnTo>
                  <a:lnTo>
                    <a:pt x="1528" y="770"/>
                  </a:lnTo>
                  <a:lnTo>
                    <a:pt x="1532" y="774"/>
                  </a:lnTo>
                  <a:lnTo>
                    <a:pt x="1532" y="780"/>
                  </a:lnTo>
                  <a:lnTo>
                    <a:pt x="1534" y="786"/>
                  </a:lnTo>
                  <a:lnTo>
                    <a:pt x="1536" y="790"/>
                  </a:lnTo>
                  <a:lnTo>
                    <a:pt x="1540" y="792"/>
                  </a:lnTo>
                  <a:lnTo>
                    <a:pt x="1546" y="794"/>
                  </a:lnTo>
                  <a:lnTo>
                    <a:pt x="1556" y="796"/>
                  </a:lnTo>
                  <a:lnTo>
                    <a:pt x="1568" y="796"/>
                  </a:lnTo>
                  <a:lnTo>
                    <a:pt x="1580" y="798"/>
                  </a:lnTo>
                  <a:lnTo>
                    <a:pt x="1584" y="800"/>
                  </a:lnTo>
                  <a:lnTo>
                    <a:pt x="1586" y="804"/>
                  </a:lnTo>
                  <a:lnTo>
                    <a:pt x="1588" y="806"/>
                  </a:lnTo>
                  <a:lnTo>
                    <a:pt x="1588" y="812"/>
                  </a:lnTo>
                  <a:lnTo>
                    <a:pt x="1586" y="818"/>
                  </a:lnTo>
                  <a:lnTo>
                    <a:pt x="1582" y="828"/>
                  </a:lnTo>
                  <a:lnTo>
                    <a:pt x="1578" y="836"/>
                  </a:lnTo>
                  <a:lnTo>
                    <a:pt x="1576" y="844"/>
                  </a:lnTo>
                  <a:lnTo>
                    <a:pt x="1576" y="852"/>
                  </a:lnTo>
                  <a:lnTo>
                    <a:pt x="1578" y="858"/>
                  </a:lnTo>
                  <a:lnTo>
                    <a:pt x="1582" y="868"/>
                  </a:lnTo>
                  <a:lnTo>
                    <a:pt x="1590" y="876"/>
                  </a:lnTo>
                  <a:lnTo>
                    <a:pt x="1596" y="882"/>
                  </a:lnTo>
                  <a:lnTo>
                    <a:pt x="1598" y="886"/>
                  </a:lnTo>
                  <a:lnTo>
                    <a:pt x="1598" y="890"/>
                  </a:lnTo>
                  <a:lnTo>
                    <a:pt x="1598" y="896"/>
                  </a:lnTo>
                  <a:lnTo>
                    <a:pt x="1596" y="900"/>
                  </a:lnTo>
                  <a:lnTo>
                    <a:pt x="1590" y="906"/>
                  </a:lnTo>
                  <a:lnTo>
                    <a:pt x="1584" y="912"/>
                  </a:lnTo>
                  <a:lnTo>
                    <a:pt x="1570" y="922"/>
                  </a:lnTo>
                  <a:lnTo>
                    <a:pt x="1566" y="924"/>
                  </a:lnTo>
                  <a:lnTo>
                    <a:pt x="1564" y="922"/>
                  </a:lnTo>
                  <a:lnTo>
                    <a:pt x="1566" y="912"/>
                  </a:lnTo>
                  <a:lnTo>
                    <a:pt x="1568" y="898"/>
                  </a:lnTo>
                  <a:lnTo>
                    <a:pt x="1572" y="884"/>
                  </a:lnTo>
                  <a:lnTo>
                    <a:pt x="1572" y="878"/>
                  </a:lnTo>
                  <a:lnTo>
                    <a:pt x="1572" y="872"/>
                  </a:lnTo>
                  <a:lnTo>
                    <a:pt x="1570" y="866"/>
                  </a:lnTo>
                  <a:lnTo>
                    <a:pt x="1566" y="864"/>
                  </a:lnTo>
                  <a:lnTo>
                    <a:pt x="1560" y="864"/>
                  </a:lnTo>
                  <a:lnTo>
                    <a:pt x="1552" y="866"/>
                  </a:lnTo>
                  <a:lnTo>
                    <a:pt x="1542" y="868"/>
                  </a:lnTo>
                  <a:lnTo>
                    <a:pt x="1538" y="868"/>
                  </a:lnTo>
                  <a:lnTo>
                    <a:pt x="1536" y="866"/>
                  </a:lnTo>
                  <a:lnTo>
                    <a:pt x="1536" y="864"/>
                  </a:lnTo>
                  <a:lnTo>
                    <a:pt x="1542" y="856"/>
                  </a:lnTo>
                  <a:lnTo>
                    <a:pt x="1550" y="844"/>
                  </a:lnTo>
                  <a:lnTo>
                    <a:pt x="1560" y="832"/>
                  </a:lnTo>
                  <a:lnTo>
                    <a:pt x="1562" y="826"/>
                  </a:lnTo>
                  <a:lnTo>
                    <a:pt x="1564" y="820"/>
                  </a:lnTo>
                  <a:lnTo>
                    <a:pt x="1562" y="816"/>
                  </a:lnTo>
                  <a:lnTo>
                    <a:pt x="1558" y="812"/>
                  </a:lnTo>
                  <a:lnTo>
                    <a:pt x="1552" y="810"/>
                  </a:lnTo>
                  <a:lnTo>
                    <a:pt x="1540" y="810"/>
                  </a:lnTo>
                  <a:lnTo>
                    <a:pt x="1518" y="810"/>
                  </a:lnTo>
                  <a:lnTo>
                    <a:pt x="1504" y="806"/>
                  </a:lnTo>
                  <a:lnTo>
                    <a:pt x="1492" y="798"/>
                  </a:lnTo>
                  <a:lnTo>
                    <a:pt x="1482" y="792"/>
                  </a:lnTo>
                  <a:lnTo>
                    <a:pt x="1472" y="782"/>
                  </a:lnTo>
                  <a:lnTo>
                    <a:pt x="1460" y="774"/>
                  </a:lnTo>
                  <a:lnTo>
                    <a:pt x="1442" y="768"/>
                  </a:lnTo>
                  <a:lnTo>
                    <a:pt x="1416" y="762"/>
                  </a:lnTo>
                  <a:lnTo>
                    <a:pt x="1400" y="760"/>
                  </a:lnTo>
                  <a:lnTo>
                    <a:pt x="1386" y="760"/>
                  </a:lnTo>
                  <a:lnTo>
                    <a:pt x="1374" y="760"/>
                  </a:lnTo>
                  <a:lnTo>
                    <a:pt x="1364" y="762"/>
                  </a:lnTo>
                  <a:lnTo>
                    <a:pt x="1358" y="764"/>
                  </a:lnTo>
                  <a:lnTo>
                    <a:pt x="1352" y="768"/>
                  </a:lnTo>
                  <a:lnTo>
                    <a:pt x="1346" y="776"/>
                  </a:lnTo>
                  <a:lnTo>
                    <a:pt x="1342" y="784"/>
                  </a:lnTo>
                  <a:lnTo>
                    <a:pt x="1340" y="790"/>
                  </a:lnTo>
                  <a:lnTo>
                    <a:pt x="1336" y="794"/>
                  </a:lnTo>
                  <a:lnTo>
                    <a:pt x="1334" y="794"/>
                  </a:lnTo>
                  <a:lnTo>
                    <a:pt x="1330" y="792"/>
                  </a:lnTo>
                  <a:lnTo>
                    <a:pt x="1316" y="788"/>
                  </a:lnTo>
                  <a:lnTo>
                    <a:pt x="1302" y="788"/>
                  </a:lnTo>
                  <a:lnTo>
                    <a:pt x="1292" y="792"/>
                  </a:lnTo>
                  <a:lnTo>
                    <a:pt x="1284" y="796"/>
                  </a:lnTo>
                  <a:lnTo>
                    <a:pt x="1282" y="800"/>
                  </a:lnTo>
                  <a:lnTo>
                    <a:pt x="1282" y="804"/>
                  </a:lnTo>
                  <a:lnTo>
                    <a:pt x="1282" y="808"/>
                  </a:lnTo>
                  <a:lnTo>
                    <a:pt x="1284" y="812"/>
                  </a:lnTo>
                  <a:lnTo>
                    <a:pt x="1288" y="816"/>
                  </a:lnTo>
                  <a:lnTo>
                    <a:pt x="1294" y="820"/>
                  </a:lnTo>
                  <a:lnTo>
                    <a:pt x="1314" y="828"/>
                  </a:lnTo>
                  <a:lnTo>
                    <a:pt x="1332" y="834"/>
                  </a:lnTo>
                  <a:lnTo>
                    <a:pt x="1342" y="840"/>
                  </a:lnTo>
                  <a:lnTo>
                    <a:pt x="1344" y="842"/>
                  </a:lnTo>
                  <a:lnTo>
                    <a:pt x="1344" y="844"/>
                  </a:lnTo>
                  <a:lnTo>
                    <a:pt x="1340" y="846"/>
                  </a:lnTo>
                  <a:lnTo>
                    <a:pt x="1332" y="848"/>
                  </a:lnTo>
                  <a:lnTo>
                    <a:pt x="1318" y="848"/>
                  </a:lnTo>
                  <a:lnTo>
                    <a:pt x="1280" y="844"/>
                  </a:lnTo>
                  <a:lnTo>
                    <a:pt x="1270" y="842"/>
                  </a:lnTo>
                  <a:lnTo>
                    <a:pt x="1264" y="840"/>
                  </a:lnTo>
                  <a:lnTo>
                    <a:pt x="1260" y="836"/>
                  </a:lnTo>
                  <a:lnTo>
                    <a:pt x="1256" y="830"/>
                  </a:lnTo>
                  <a:lnTo>
                    <a:pt x="1256" y="824"/>
                  </a:lnTo>
                  <a:lnTo>
                    <a:pt x="1256" y="818"/>
                  </a:lnTo>
                  <a:lnTo>
                    <a:pt x="1260" y="804"/>
                  </a:lnTo>
                  <a:lnTo>
                    <a:pt x="1264" y="788"/>
                  </a:lnTo>
                  <a:lnTo>
                    <a:pt x="1268" y="772"/>
                  </a:lnTo>
                  <a:lnTo>
                    <a:pt x="1270" y="758"/>
                  </a:lnTo>
                  <a:lnTo>
                    <a:pt x="1268" y="750"/>
                  </a:lnTo>
                  <a:lnTo>
                    <a:pt x="1266" y="744"/>
                  </a:lnTo>
                  <a:lnTo>
                    <a:pt x="1258" y="734"/>
                  </a:lnTo>
                  <a:lnTo>
                    <a:pt x="1250" y="726"/>
                  </a:lnTo>
                  <a:lnTo>
                    <a:pt x="1244" y="722"/>
                  </a:lnTo>
                  <a:lnTo>
                    <a:pt x="1240" y="722"/>
                  </a:lnTo>
                  <a:lnTo>
                    <a:pt x="1236" y="724"/>
                  </a:lnTo>
                  <a:lnTo>
                    <a:pt x="1234" y="730"/>
                  </a:lnTo>
                  <a:lnTo>
                    <a:pt x="1234" y="738"/>
                  </a:lnTo>
                  <a:lnTo>
                    <a:pt x="1238" y="752"/>
                  </a:lnTo>
                  <a:lnTo>
                    <a:pt x="1240" y="762"/>
                  </a:lnTo>
                  <a:lnTo>
                    <a:pt x="1238" y="772"/>
                  </a:lnTo>
                  <a:lnTo>
                    <a:pt x="1236" y="778"/>
                  </a:lnTo>
                  <a:lnTo>
                    <a:pt x="1230" y="784"/>
                  </a:lnTo>
                  <a:lnTo>
                    <a:pt x="1224" y="788"/>
                  </a:lnTo>
                  <a:lnTo>
                    <a:pt x="1216" y="792"/>
                  </a:lnTo>
                  <a:lnTo>
                    <a:pt x="1198" y="798"/>
                  </a:lnTo>
                  <a:lnTo>
                    <a:pt x="1182" y="804"/>
                  </a:lnTo>
                  <a:lnTo>
                    <a:pt x="1176" y="808"/>
                  </a:lnTo>
                  <a:lnTo>
                    <a:pt x="1170" y="812"/>
                  </a:lnTo>
                  <a:lnTo>
                    <a:pt x="1168" y="818"/>
                  </a:lnTo>
                  <a:lnTo>
                    <a:pt x="1168" y="824"/>
                  </a:lnTo>
                  <a:lnTo>
                    <a:pt x="1172" y="832"/>
                  </a:lnTo>
                  <a:lnTo>
                    <a:pt x="1178" y="842"/>
                  </a:lnTo>
                  <a:lnTo>
                    <a:pt x="1200" y="870"/>
                  </a:lnTo>
                  <a:lnTo>
                    <a:pt x="1208" y="878"/>
                  </a:lnTo>
                  <a:lnTo>
                    <a:pt x="1212" y="886"/>
                  </a:lnTo>
                  <a:lnTo>
                    <a:pt x="1212" y="894"/>
                  </a:lnTo>
                  <a:lnTo>
                    <a:pt x="1210" y="902"/>
                  </a:lnTo>
                  <a:lnTo>
                    <a:pt x="1204" y="912"/>
                  </a:lnTo>
                  <a:lnTo>
                    <a:pt x="1194" y="926"/>
                  </a:lnTo>
                  <a:lnTo>
                    <a:pt x="1184" y="940"/>
                  </a:lnTo>
                  <a:lnTo>
                    <a:pt x="1180" y="950"/>
                  </a:lnTo>
                  <a:lnTo>
                    <a:pt x="1180" y="956"/>
                  </a:lnTo>
                  <a:lnTo>
                    <a:pt x="1182" y="962"/>
                  </a:lnTo>
                  <a:lnTo>
                    <a:pt x="1190" y="974"/>
                  </a:lnTo>
                  <a:lnTo>
                    <a:pt x="1192" y="982"/>
                  </a:lnTo>
                  <a:lnTo>
                    <a:pt x="1194" y="992"/>
                  </a:lnTo>
                  <a:lnTo>
                    <a:pt x="1194" y="996"/>
                  </a:lnTo>
                  <a:lnTo>
                    <a:pt x="1196" y="1000"/>
                  </a:lnTo>
                  <a:lnTo>
                    <a:pt x="1200" y="1002"/>
                  </a:lnTo>
                  <a:lnTo>
                    <a:pt x="1204" y="1002"/>
                  </a:lnTo>
                  <a:lnTo>
                    <a:pt x="1218" y="1000"/>
                  </a:lnTo>
                  <a:lnTo>
                    <a:pt x="1234" y="996"/>
                  </a:lnTo>
                  <a:lnTo>
                    <a:pt x="1254" y="992"/>
                  </a:lnTo>
                  <a:lnTo>
                    <a:pt x="1276" y="992"/>
                  </a:lnTo>
                  <a:lnTo>
                    <a:pt x="1288" y="992"/>
                  </a:lnTo>
                  <a:lnTo>
                    <a:pt x="1298" y="994"/>
                  </a:lnTo>
                  <a:lnTo>
                    <a:pt x="1310" y="998"/>
                  </a:lnTo>
                  <a:lnTo>
                    <a:pt x="1322" y="1004"/>
                  </a:lnTo>
                  <a:lnTo>
                    <a:pt x="1340" y="1016"/>
                  </a:lnTo>
                  <a:lnTo>
                    <a:pt x="1352" y="1028"/>
                  </a:lnTo>
                  <a:lnTo>
                    <a:pt x="1358" y="1036"/>
                  </a:lnTo>
                  <a:lnTo>
                    <a:pt x="1360" y="1044"/>
                  </a:lnTo>
                  <a:lnTo>
                    <a:pt x="1360" y="1050"/>
                  </a:lnTo>
                  <a:lnTo>
                    <a:pt x="1356" y="1054"/>
                  </a:lnTo>
                  <a:lnTo>
                    <a:pt x="1350" y="1066"/>
                  </a:lnTo>
                  <a:lnTo>
                    <a:pt x="1342" y="1078"/>
                  </a:lnTo>
                  <a:lnTo>
                    <a:pt x="1334" y="1092"/>
                  </a:lnTo>
                  <a:lnTo>
                    <a:pt x="1332" y="1096"/>
                  </a:lnTo>
                  <a:lnTo>
                    <a:pt x="1330" y="1098"/>
                  </a:lnTo>
                  <a:lnTo>
                    <a:pt x="1330" y="1092"/>
                  </a:lnTo>
                  <a:lnTo>
                    <a:pt x="1332" y="1082"/>
                  </a:lnTo>
                  <a:lnTo>
                    <a:pt x="1334" y="1066"/>
                  </a:lnTo>
                  <a:lnTo>
                    <a:pt x="1334" y="1052"/>
                  </a:lnTo>
                  <a:lnTo>
                    <a:pt x="1330" y="1038"/>
                  </a:lnTo>
                  <a:lnTo>
                    <a:pt x="1322" y="1026"/>
                  </a:lnTo>
                  <a:lnTo>
                    <a:pt x="1318" y="1020"/>
                  </a:lnTo>
                  <a:lnTo>
                    <a:pt x="1312" y="1016"/>
                  </a:lnTo>
                  <a:lnTo>
                    <a:pt x="1304" y="1014"/>
                  </a:lnTo>
                  <a:lnTo>
                    <a:pt x="1298" y="1012"/>
                  </a:lnTo>
                  <a:lnTo>
                    <a:pt x="1288" y="1010"/>
                  </a:lnTo>
                  <a:lnTo>
                    <a:pt x="1278" y="1010"/>
                  </a:lnTo>
                  <a:lnTo>
                    <a:pt x="1266" y="1012"/>
                  </a:lnTo>
                  <a:lnTo>
                    <a:pt x="1254" y="1016"/>
                  </a:lnTo>
                  <a:lnTo>
                    <a:pt x="1242" y="1020"/>
                  </a:lnTo>
                  <a:lnTo>
                    <a:pt x="1234" y="1026"/>
                  </a:lnTo>
                  <a:lnTo>
                    <a:pt x="1228" y="1032"/>
                  </a:lnTo>
                  <a:lnTo>
                    <a:pt x="1224" y="1036"/>
                  </a:lnTo>
                  <a:lnTo>
                    <a:pt x="1222" y="1044"/>
                  </a:lnTo>
                  <a:lnTo>
                    <a:pt x="1222" y="1050"/>
                  </a:lnTo>
                  <a:lnTo>
                    <a:pt x="1226" y="1062"/>
                  </a:lnTo>
                  <a:lnTo>
                    <a:pt x="1230" y="1076"/>
                  </a:lnTo>
                  <a:lnTo>
                    <a:pt x="1234" y="1088"/>
                  </a:lnTo>
                  <a:lnTo>
                    <a:pt x="1234" y="1092"/>
                  </a:lnTo>
                  <a:lnTo>
                    <a:pt x="1232" y="1098"/>
                  </a:lnTo>
                  <a:lnTo>
                    <a:pt x="1228" y="1102"/>
                  </a:lnTo>
                  <a:lnTo>
                    <a:pt x="1222" y="1106"/>
                  </a:lnTo>
                  <a:lnTo>
                    <a:pt x="1210" y="1112"/>
                  </a:lnTo>
                  <a:lnTo>
                    <a:pt x="1202" y="1120"/>
                  </a:lnTo>
                  <a:lnTo>
                    <a:pt x="1198" y="1128"/>
                  </a:lnTo>
                  <a:lnTo>
                    <a:pt x="1196" y="1136"/>
                  </a:lnTo>
                  <a:lnTo>
                    <a:pt x="1194" y="1144"/>
                  </a:lnTo>
                  <a:lnTo>
                    <a:pt x="1188" y="1152"/>
                  </a:lnTo>
                  <a:lnTo>
                    <a:pt x="1180" y="1160"/>
                  </a:lnTo>
                  <a:lnTo>
                    <a:pt x="1166" y="1168"/>
                  </a:lnTo>
                  <a:lnTo>
                    <a:pt x="1152" y="1176"/>
                  </a:lnTo>
                  <a:lnTo>
                    <a:pt x="1144" y="1184"/>
                  </a:lnTo>
                  <a:lnTo>
                    <a:pt x="1136" y="1196"/>
                  </a:lnTo>
                  <a:lnTo>
                    <a:pt x="1130" y="1200"/>
                  </a:lnTo>
                  <a:lnTo>
                    <a:pt x="1118" y="1202"/>
                  </a:lnTo>
                  <a:lnTo>
                    <a:pt x="1100" y="1200"/>
                  </a:lnTo>
                  <a:lnTo>
                    <a:pt x="1070" y="1196"/>
                  </a:lnTo>
                  <a:lnTo>
                    <a:pt x="1044" y="1190"/>
                  </a:lnTo>
                  <a:lnTo>
                    <a:pt x="1036" y="1186"/>
                  </a:lnTo>
                  <a:lnTo>
                    <a:pt x="1040" y="1184"/>
                  </a:lnTo>
                  <a:lnTo>
                    <a:pt x="1052" y="1180"/>
                  </a:lnTo>
                  <a:lnTo>
                    <a:pt x="1072" y="1176"/>
                  </a:lnTo>
                  <a:lnTo>
                    <a:pt x="1094" y="1168"/>
                  </a:lnTo>
                  <a:lnTo>
                    <a:pt x="1104" y="1162"/>
                  </a:lnTo>
                  <a:lnTo>
                    <a:pt x="1114" y="1156"/>
                  </a:lnTo>
                  <a:lnTo>
                    <a:pt x="1122" y="1148"/>
                  </a:lnTo>
                  <a:lnTo>
                    <a:pt x="1128" y="1138"/>
                  </a:lnTo>
                  <a:lnTo>
                    <a:pt x="1138" y="1122"/>
                  </a:lnTo>
                  <a:lnTo>
                    <a:pt x="1146" y="1112"/>
                  </a:lnTo>
                  <a:lnTo>
                    <a:pt x="1154" y="1106"/>
                  </a:lnTo>
                  <a:lnTo>
                    <a:pt x="1160" y="1104"/>
                  </a:lnTo>
                  <a:lnTo>
                    <a:pt x="1166" y="1100"/>
                  </a:lnTo>
                  <a:lnTo>
                    <a:pt x="1170" y="1096"/>
                  </a:lnTo>
                  <a:lnTo>
                    <a:pt x="1174" y="1088"/>
                  </a:lnTo>
                  <a:lnTo>
                    <a:pt x="1176" y="1072"/>
                  </a:lnTo>
                  <a:lnTo>
                    <a:pt x="1176" y="1058"/>
                  </a:lnTo>
                  <a:lnTo>
                    <a:pt x="1174" y="1044"/>
                  </a:lnTo>
                  <a:lnTo>
                    <a:pt x="1166" y="1034"/>
                  </a:lnTo>
                  <a:lnTo>
                    <a:pt x="1160" y="1026"/>
                  </a:lnTo>
                  <a:lnTo>
                    <a:pt x="1152" y="1016"/>
                  </a:lnTo>
                  <a:lnTo>
                    <a:pt x="1146" y="1004"/>
                  </a:lnTo>
                  <a:lnTo>
                    <a:pt x="1142" y="988"/>
                  </a:lnTo>
                  <a:lnTo>
                    <a:pt x="1142" y="968"/>
                  </a:lnTo>
                  <a:lnTo>
                    <a:pt x="1150" y="928"/>
                  </a:lnTo>
                  <a:lnTo>
                    <a:pt x="1152" y="910"/>
                  </a:lnTo>
                  <a:lnTo>
                    <a:pt x="1154" y="896"/>
                  </a:lnTo>
                  <a:lnTo>
                    <a:pt x="1152" y="882"/>
                  </a:lnTo>
                  <a:lnTo>
                    <a:pt x="1148" y="868"/>
                  </a:lnTo>
                  <a:lnTo>
                    <a:pt x="1140" y="856"/>
                  </a:lnTo>
                  <a:lnTo>
                    <a:pt x="1126" y="844"/>
                  </a:lnTo>
                  <a:lnTo>
                    <a:pt x="1116" y="832"/>
                  </a:lnTo>
                  <a:lnTo>
                    <a:pt x="1114" y="828"/>
                  </a:lnTo>
                  <a:lnTo>
                    <a:pt x="1112" y="824"/>
                  </a:lnTo>
                  <a:lnTo>
                    <a:pt x="1114" y="822"/>
                  </a:lnTo>
                  <a:lnTo>
                    <a:pt x="1118" y="818"/>
                  </a:lnTo>
                  <a:lnTo>
                    <a:pt x="1126" y="812"/>
                  </a:lnTo>
                  <a:lnTo>
                    <a:pt x="1136" y="804"/>
                  </a:lnTo>
                  <a:lnTo>
                    <a:pt x="1146" y="796"/>
                  </a:lnTo>
                  <a:lnTo>
                    <a:pt x="1150" y="790"/>
                  </a:lnTo>
                  <a:lnTo>
                    <a:pt x="1154" y="782"/>
                  </a:lnTo>
                  <a:lnTo>
                    <a:pt x="1156" y="774"/>
                  </a:lnTo>
                  <a:lnTo>
                    <a:pt x="1156" y="764"/>
                  </a:lnTo>
                  <a:lnTo>
                    <a:pt x="1156" y="754"/>
                  </a:lnTo>
                  <a:lnTo>
                    <a:pt x="1152" y="744"/>
                  </a:lnTo>
                  <a:lnTo>
                    <a:pt x="1148" y="738"/>
                  </a:lnTo>
                  <a:lnTo>
                    <a:pt x="1142" y="732"/>
                  </a:lnTo>
                  <a:lnTo>
                    <a:pt x="1134" y="728"/>
                  </a:lnTo>
                  <a:lnTo>
                    <a:pt x="1126" y="724"/>
                  </a:lnTo>
                  <a:lnTo>
                    <a:pt x="1106" y="722"/>
                  </a:lnTo>
                  <a:lnTo>
                    <a:pt x="1086" y="722"/>
                  </a:lnTo>
                  <a:lnTo>
                    <a:pt x="1064" y="724"/>
                  </a:lnTo>
                  <a:lnTo>
                    <a:pt x="1044" y="724"/>
                  </a:lnTo>
                  <a:lnTo>
                    <a:pt x="1028" y="722"/>
                  </a:lnTo>
                  <a:lnTo>
                    <a:pt x="1020" y="722"/>
                  </a:lnTo>
                  <a:lnTo>
                    <a:pt x="1012" y="722"/>
                  </a:lnTo>
                  <a:lnTo>
                    <a:pt x="1006" y="726"/>
                  </a:lnTo>
                  <a:lnTo>
                    <a:pt x="1002" y="732"/>
                  </a:lnTo>
                  <a:lnTo>
                    <a:pt x="994" y="748"/>
                  </a:lnTo>
                  <a:lnTo>
                    <a:pt x="988" y="766"/>
                  </a:lnTo>
                  <a:lnTo>
                    <a:pt x="980" y="788"/>
                  </a:lnTo>
                  <a:lnTo>
                    <a:pt x="970" y="808"/>
                  </a:lnTo>
                  <a:lnTo>
                    <a:pt x="964" y="816"/>
                  </a:lnTo>
                  <a:lnTo>
                    <a:pt x="958" y="824"/>
                  </a:lnTo>
                  <a:lnTo>
                    <a:pt x="948" y="832"/>
                  </a:lnTo>
                  <a:lnTo>
                    <a:pt x="938" y="838"/>
                  </a:lnTo>
                  <a:lnTo>
                    <a:pt x="916" y="848"/>
                  </a:lnTo>
                  <a:lnTo>
                    <a:pt x="908" y="854"/>
                  </a:lnTo>
                  <a:lnTo>
                    <a:pt x="906" y="858"/>
                  </a:lnTo>
                  <a:lnTo>
                    <a:pt x="904" y="862"/>
                  </a:lnTo>
                  <a:lnTo>
                    <a:pt x="906" y="866"/>
                  </a:lnTo>
                  <a:lnTo>
                    <a:pt x="912" y="874"/>
                  </a:lnTo>
                  <a:lnTo>
                    <a:pt x="920" y="884"/>
                  </a:lnTo>
                  <a:lnTo>
                    <a:pt x="922" y="888"/>
                  </a:lnTo>
                  <a:lnTo>
                    <a:pt x="926" y="894"/>
                  </a:lnTo>
                  <a:lnTo>
                    <a:pt x="926" y="902"/>
                  </a:lnTo>
                  <a:lnTo>
                    <a:pt x="926" y="910"/>
                  </a:lnTo>
                  <a:lnTo>
                    <a:pt x="922" y="918"/>
                  </a:lnTo>
                  <a:lnTo>
                    <a:pt x="916" y="928"/>
                  </a:lnTo>
                  <a:lnTo>
                    <a:pt x="912" y="938"/>
                  </a:lnTo>
                  <a:lnTo>
                    <a:pt x="910" y="948"/>
                  </a:lnTo>
                  <a:lnTo>
                    <a:pt x="912" y="954"/>
                  </a:lnTo>
                  <a:lnTo>
                    <a:pt x="916" y="962"/>
                  </a:lnTo>
                  <a:lnTo>
                    <a:pt x="924" y="968"/>
                  </a:lnTo>
                  <a:lnTo>
                    <a:pt x="932" y="974"/>
                  </a:lnTo>
                  <a:lnTo>
                    <a:pt x="952" y="986"/>
                  </a:lnTo>
                  <a:lnTo>
                    <a:pt x="974" y="996"/>
                  </a:lnTo>
                  <a:lnTo>
                    <a:pt x="982" y="1002"/>
                  </a:lnTo>
                  <a:lnTo>
                    <a:pt x="990" y="1008"/>
                  </a:lnTo>
                  <a:lnTo>
                    <a:pt x="996" y="1014"/>
                  </a:lnTo>
                  <a:lnTo>
                    <a:pt x="998" y="1022"/>
                  </a:lnTo>
                  <a:lnTo>
                    <a:pt x="998" y="1030"/>
                  </a:lnTo>
                  <a:lnTo>
                    <a:pt x="992" y="1040"/>
                  </a:lnTo>
                  <a:lnTo>
                    <a:pt x="982" y="1054"/>
                  </a:lnTo>
                  <a:lnTo>
                    <a:pt x="978" y="1058"/>
                  </a:lnTo>
                  <a:lnTo>
                    <a:pt x="974" y="1060"/>
                  </a:lnTo>
                  <a:lnTo>
                    <a:pt x="970" y="1060"/>
                  </a:lnTo>
                  <a:lnTo>
                    <a:pt x="966" y="1060"/>
                  </a:lnTo>
                  <a:lnTo>
                    <a:pt x="956" y="1052"/>
                  </a:lnTo>
                  <a:lnTo>
                    <a:pt x="942" y="1040"/>
                  </a:lnTo>
                  <a:lnTo>
                    <a:pt x="918" y="1024"/>
                  </a:lnTo>
                  <a:lnTo>
                    <a:pt x="884" y="1004"/>
                  </a:lnTo>
                  <a:lnTo>
                    <a:pt x="862" y="994"/>
                  </a:lnTo>
                  <a:lnTo>
                    <a:pt x="838" y="984"/>
                  </a:lnTo>
                  <a:lnTo>
                    <a:pt x="810" y="974"/>
                  </a:lnTo>
                  <a:lnTo>
                    <a:pt x="786" y="966"/>
                  </a:lnTo>
                  <a:lnTo>
                    <a:pt x="762" y="960"/>
                  </a:lnTo>
                  <a:lnTo>
                    <a:pt x="742" y="956"/>
                  </a:lnTo>
                  <a:lnTo>
                    <a:pt x="724" y="954"/>
                  </a:lnTo>
                  <a:lnTo>
                    <a:pt x="706" y="952"/>
                  </a:lnTo>
                  <a:lnTo>
                    <a:pt x="692" y="952"/>
                  </a:lnTo>
                  <a:lnTo>
                    <a:pt x="678" y="954"/>
                  </a:lnTo>
                  <a:lnTo>
                    <a:pt x="668" y="956"/>
                  </a:lnTo>
                  <a:lnTo>
                    <a:pt x="660" y="960"/>
                  </a:lnTo>
                  <a:lnTo>
                    <a:pt x="654" y="964"/>
                  </a:lnTo>
                  <a:lnTo>
                    <a:pt x="650" y="968"/>
                  </a:lnTo>
                  <a:lnTo>
                    <a:pt x="650" y="974"/>
                  </a:lnTo>
                  <a:lnTo>
                    <a:pt x="650" y="980"/>
                  </a:lnTo>
                  <a:lnTo>
                    <a:pt x="654" y="986"/>
                  </a:lnTo>
                  <a:lnTo>
                    <a:pt x="660" y="994"/>
                  </a:lnTo>
                  <a:lnTo>
                    <a:pt x="664" y="998"/>
                  </a:lnTo>
                  <a:lnTo>
                    <a:pt x="664" y="1004"/>
                  </a:lnTo>
                  <a:lnTo>
                    <a:pt x="664" y="1010"/>
                  </a:lnTo>
                  <a:lnTo>
                    <a:pt x="662" y="1016"/>
                  </a:lnTo>
                  <a:lnTo>
                    <a:pt x="654" y="1028"/>
                  </a:lnTo>
                  <a:lnTo>
                    <a:pt x="642" y="1038"/>
                  </a:lnTo>
                  <a:lnTo>
                    <a:pt x="628" y="1044"/>
                  </a:lnTo>
                  <a:lnTo>
                    <a:pt x="622" y="1046"/>
                  </a:lnTo>
                  <a:lnTo>
                    <a:pt x="618" y="1046"/>
                  </a:lnTo>
                  <a:lnTo>
                    <a:pt x="612" y="1046"/>
                  </a:lnTo>
                  <a:lnTo>
                    <a:pt x="608" y="1042"/>
                  </a:lnTo>
                  <a:lnTo>
                    <a:pt x="606" y="1038"/>
                  </a:lnTo>
                  <a:lnTo>
                    <a:pt x="606" y="1030"/>
                  </a:lnTo>
                  <a:lnTo>
                    <a:pt x="604" y="1018"/>
                  </a:lnTo>
                  <a:lnTo>
                    <a:pt x="602" y="1010"/>
                  </a:lnTo>
                  <a:lnTo>
                    <a:pt x="596" y="1006"/>
                  </a:lnTo>
                  <a:lnTo>
                    <a:pt x="590" y="1006"/>
                  </a:lnTo>
                  <a:lnTo>
                    <a:pt x="582" y="1010"/>
                  </a:lnTo>
                  <a:lnTo>
                    <a:pt x="570" y="1016"/>
                  </a:lnTo>
                  <a:lnTo>
                    <a:pt x="542" y="1034"/>
                  </a:lnTo>
                  <a:lnTo>
                    <a:pt x="526" y="1042"/>
                  </a:lnTo>
                  <a:lnTo>
                    <a:pt x="520" y="1042"/>
                  </a:lnTo>
                  <a:lnTo>
                    <a:pt x="516" y="1042"/>
                  </a:lnTo>
                  <a:lnTo>
                    <a:pt x="506" y="1040"/>
                  </a:lnTo>
                  <a:lnTo>
                    <a:pt x="498" y="1036"/>
                  </a:lnTo>
                  <a:lnTo>
                    <a:pt x="488" y="1032"/>
                  </a:lnTo>
                  <a:lnTo>
                    <a:pt x="478" y="1032"/>
                  </a:lnTo>
                  <a:lnTo>
                    <a:pt x="470" y="1032"/>
                  </a:lnTo>
                  <a:lnTo>
                    <a:pt x="462" y="1034"/>
                  </a:lnTo>
                  <a:lnTo>
                    <a:pt x="440" y="1046"/>
                  </a:lnTo>
                  <a:lnTo>
                    <a:pt x="420" y="1056"/>
                  </a:lnTo>
                  <a:lnTo>
                    <a:pt x="412" y="1060"/>
                  </a:lnTo>
                  <a:lnTo>
                    <a:pt x="406" y="1060"/>
                  </a:lnTo>
                  <a:lnTo>
                    <a:pt x="400" y="1060"/>
                  </a:lnTo>
                  <a:lnTo>
                    <a:pt x="396" y="1058"/>
                  </a:lnTo>
                  <a:lnTo>
                    <a:pt x="392" y="1054"/>
                  </a:lnTo>
                  <a:lnTo>
                    <a:pt x="390" y="1052"/>
                  </a:lnTo>
                  <a:lnTo>
                    <a:pt x="388" y="1042"/>
                  </a:lnTo>
                  <a:lnTo>
                    <a:pt x="392" y="1030"/>
                  </a:lnTo>
                  <a:lnTo>
                    <a:pt x="396" y="1020"/>
                  </a:lnTo>
                  <a:lnTo>
                    <a:pt x="406" y="1012"/>
                  </a:lnTo>
                  <a:lnTo>
                    <a:pt x="410" y="1006"/>
                  </a:lnTo>
                  <a:lnTo>
                    <a:pt x="412" y="1004"/>
                  </a:lnTo>
                  <a:lnTo>
                    <a:pt x="410" y="1004"/>
                  </a:lnTo>
                  <a:lnTo>
                    <a:pt x="402" y="1004"/>
                  </a:lnTo>
                  <a:lnTo>
                    <a:pt x="388" y="1008"/>
                  </a:lnTo>
                  <a:lnTo>
                    <a:pt x="368" y="1014"/>
                  </a:lnTo>
                  <a:lnTo>
                    <a:pt x="342" y="1024"/>
                  </a:lnTo>
                  <a:lnTo>
                    <a:pt x="312" y="1038"/>
                  </a:lnTo>
                  <a:lnTo>
                    <a:pt x="276" y="1054"/>
                  </a:lnTo>
                  <a:lnTo>
                    <a:pt x="242" y="1070"/>
                  </a:lnTo>
                  <a:lnTo>
                    <a:pt x="216" y="1078"/>
                  </a:lnTo>
                  <a:lnTo>
                    <a:pt x="196" y="1084"/>
                  </a:lnTo>
                  <a:lnTo>
                    <a:pt x="180" y="1086"/>
                  </a:lnTo>
                  <a:lnTo>
                    <a:pt x="168" y="1088"/>
                  </a:lnTo>
                  <a:lnTo>
                    <a:pt x="158" y="1094"/>
                  </a:lnTo>
                  <a:lnTo>
                    <a:pt x="152" y="1106"/>
                  </a:lnTo>
                  <a:lnTo>
                    <a:pt x="144" y="1124"/>
                  </a:lnTo>
                  <a:lnTo>
                    <a:pt x="138" y="1142"/>
                  </a:lnTo>
                  <a:lnTo>
                    <a:pt x="132" y="1152"/>
                  </a:lnTo>
                  <a:lnTo>
                    <a:pt x="126" y="1158"/>
                  </a:lnTo>
                  <a:lnTo>
                    <a:pt x="120" y="1158"/>
                  </a:lnTo>
                  <a:lnTo>
                    <a:pt x="106" y="1156"/>
                  </a:lnTo>
                  <a:lnTo>
                    <a:pt x="98" y="1156"/>
                  </a:lnTo>
                  <a:lnTo>
                    <a:pt x="86" y="1160"/>
                  </a:lnTo>
                  <a:lnTo>
                    <a:pt x="78" y="1164"/>
                  </a:lnTo>
                  <a:lnTo>
                    <a:pt x="54" y="1230"/>
                  </a:lnTo>
                  <a:lnTo>
                    <a:pt x="44" y="1256"/>
                  </a:lnTo>
                  <a:lnTo>
                    <a:pt x="36" y="1274"/>
                  </a:lnTo>
                  <a:lnTo>
                    <a:pt x="28" y="1292"/>
                  </a:lnTo>
                  <a:lnTo>
                    <a:pt x="20" y="1312"/>
                  </a:lnTo>
                  <a:lnTo>
                    <a:pt x="8" y="1346"/>
                  </a:lnTo>
                  <a:lnTo>
                    <a:pt x="0" y="1382"/>
                  </a:lnTo>
                  <a:lnTo>
                    <a:pt x="0" y="1562"/>
                  </a:lnTo>
                  <a:lnTo>
                    <a:pt x="60" y="1706"/>
                  </a:lnTo>
                  <a:lnTo>
                    <a:pt x="180" y="1898"/>
                  </a:lnTo>
                  <a:lnTo>
                    <a:pt x="236" y="2142"/>
                  </a:lnTo>
                  <a:lnTo>
                    <a:pt x="172" y="2176"/>
                  </a:lnTo>
                  <a:lnTo>
                    <a:pt x="166" y="2200"/>
                  </a:lnTo>
                  <a:lnTo>
                    <a:pt x="124" y="2214"/>
                  </a:lnTo>
                  <a:lnTo>
                    <a:pt x="104" y="2206"/>
                  </a:lnTo>
                  <a:lnTo>
                    <a:pt x="92" y="2204"/>
                  </a:lnTo>
                  <a:lnTo>
                    <a:pt x="86" y="2204"/>
                  </a:lnTo>
                  <a:lnTo>
                    <a:pt x="84" y="2208"/>
                  </a:lnTo>
                  <a:lnTo>
                    <a:pt x="70" y="2258"/>
                  </a:lnTo>
                  <a:lnTo>
                    <a:pt x="60" y="2304"/>
                  </a:lnTo>
                  <a:lnTo>
                    <a:pt x="76" y="2364"/>
                  </a:lnTo>
                  <a:lnTo>
                    <a:pt x="114" y="2388"/>
                  </a:lnTo>
                  <a:lnTo>
                    <a:pt x="142" y="2422"/>
                  </a:lnTo>
                  <a:lnTo>
                    <a:pt x="148" y="2454"/>
                  </a:lnTo>
                  <a:lnTo>
                    <a:pt x="130" y="2486"/>
                  </a:lnTo>
                  <a:lnTo>
                    <a:pt x="98" y="2508"/>
                  </a:lnTo>
                  <a:lnTo>
                    <a:pt x="70" y="2552"/>
                  </a:lnTo>
                  <a:lnTo>
                    <a:pt x="80" y="2588"/>
                  </a:lnTo>
                  <a:lnTo>
                    <a:pt x="132" y="2652"/>
                  </a:lnTo>
                  <a:lnTo>
                    <a:pt x="156" y="2704"/>
                  </a:lnTo>
                  <a:lnTo>
                    <a:pt x="182" y="2744"/>
                  </a:lnTo>
                  <a:lnTo>
                    <a:pt x="180" y="2776"/>
                  </a:lnTo>
                  <a:lnTo>
                    <a:pt x="182" y="2792"/>
                  </a:lnTo>
                  <a:lnTo>
                    <a:pt x="186" y="2844"/>
                  </a:lnTo>
                  <a:lnTo>
                    <a:pt x="190" y="2864"/>
                  </a:lnTo>
                  <a:lnTo>
                    <a:pt x="186" y="2882"/>
                  </a:lnTo>
                  <a:lnTo>
                    <a:pt x="188" y="2896"/>
                  </a:lnTo>
                  <a:lnTo>
                    <a:pt x="182" y="2898"/>
                  </a:lnTo>
                  <a:lnTo>
                    <a:pt x="178" y="2898"/>
                  </a:lnTo>
                  <a:lnTo>
                    <a:pt x="176" y="2896"/>
                  </a:lnTo>
                  <a:lnTo>
                    <a:pt x="176" y="2894"/>
                  </a:lnTo>
                  <a:lnTo>
                    <a:pt x="174" y="2888"/>
                  </a:lnTo>
                  <a:lnTo>
                    <a:pt x="172" y="2886"/>
                  </a:lnTo>
                  <a:lnTo>
                    <a:pt x="170" y="2886"/>
                  </a:lnTo>
                  <a:lnTo>
                    <a:pt x="172" y="2886"/>
                  </a:lnTo>
                  <a:lnTo>
                    <a:pt x="174" y="2888"/>
                  </a:lnTo>
                  <a:lnTo>
                    <a:pt x="176" y="2894"/>
                  </a:lnTo>
                  <a:lnTo>
                    <a:pt x="176" y="2896"/>
                  </a:lnTo>
                  <a:lnTo>
                    <a:pt x="178" y="2898"/>
                  </a:lnTo>
                  <a:lnTo>
                    <a:pt x="182" y="2898"/>
                  </a:lnTo>
                  <a:lnTo>
                    <a:pt x="188" y="2896"/>
                  </a:lnTo>
                  <a:lnTo>
                    <a:pt x="174" y="2986"/>
                  </a:lnTo>
                  <a:lnTo>
                    <a:pt x="174" y="3028"/>
                  </a:lnTo>
                  <a:lnTo>
                    <a:pt x="168" y="3124"/>
                  </a:lnTo>
                  <a:lnTo>
                    <a:pt x="174" y="3168"/>
                  </a:lnTo>
                  <a:lnTo>
                    <a:pt x="210" y="3264"/>
                  </a:lnTo>
                  <a:lnTo>
                    <a:pt x="248" y="3338"/>
                  </a:lnTo>
                  <a:lnTo>
                    <a:pt x="248" y="3362"/>
                  </a:lnTo>
                  <a:lnTo>
                    <a:pt x="254" y="3368"/>
                  </a:lnTo>
                  <a:lnTo>
                    <a:pt x="258" y="3372"/>
                  </a:lnTo>
                  <a:lnTo>
                    <a:pt x="262" y="3384"/>
                  </a:lnTo>
                  <a:lnTo>
                    <a:pt x="264" y="3394"/>
                  </a:lnTo>
                  <a:lnTo>
                    <a:pt x="268" y="3400"/>
                  </a:lnTo>
                  <a:lnTo>
                    <a:pt x="272" y="3406"/>
                  </a:lnTo>
                  <a:lnTo>
                    <a:pt x="276" y="3412"/>
                  </a:lnTo>
                  <a:lnTo>
                    <a:pt x="278" y="3416"/>
                  </a:lnTo>
                  <a:lnTo>
                    <a:pt x="278" y="3424"/>
                  </a:lnTo>
                  <a:lnTo>
                    <a:pt x="280" y="3432"/>
                  </a:lnTo>
                  <a:lnTo>
                    <a:pt x="282" y="3438"/>
                  </a:lnTo>
                  <a:lnTo>
                    <a:pt x="286" y="3444"/>
                  </a:lnTo>
                  <a:lnTo>
                    <a:pt x="294" y="3452"/>
                  </a:lnTo>
                  <a:lnTo>
                    <a:pt x="302" y="3456"/>
                  </a:lnTo>
                  <a:lnTo>
                    <a:pt x="320" y="3464"/>
                  </a:lnTo>
                  <a:lnTo>
                    <a:pt x="334" y="3470"/>
                  </a:lnTo>
                  <a:lnTo>
                    <a:pt x="338" y="3474"/>
                  </a:lnTo>
                  <a:lnTo>
                    <a:pt x="338" y="3478"/>
                  </a:lnTo>
                  <a:lnTo>
                    <a:pt x="338" y="3480"/>
                  </a:lnTo>
                  <a:lnTo>
                    <a:pt x="340" y="3484"/>
                  </a:lnTo>
                  <a:lnTo>
                    <a:pt x="350" y="3490"/>
                  </a:lnTo>
                  <a:lnTo>
                    <a:pt x="360" y="3496"/>
                  </a:lnTo>
                  <a:lnTo>
                    <a:pt x="366" y="3500"/>
                  </a:lnTo>
                  <a:lnTo>
                    <a:pt x="374" y="3508"/>
                  </a:lnTo>
                  <a:lnTo>
                    <a:pt x="382" y="3512"/>
                  </a:lnTo>
                  <a:lnTo>
                    <a:pt x="388" y="3514"/>
                  </a:lnTo>
                  <a:lnTo>
                    <a:pt x="394" y="3514"/>
                  </a:lnTo>
                  <a:lnTo>
                    <a:pt x="404" y="3516"/>
                  </a:lnTo>
                  <a:lnTo>
                    <a:pt x="410" y="3516"/>
                  </a:lnTo>
                  <a:lnTo>
                    <a:pt x="414" y="3522"/>
                  </a:lnTo>
                  <a:lnTo>
                    <a:pt x="420" y="3524"/>
                  </a:lnTo>
                  <a:lnTo>
                    <a:pt x="424" y="3526"/>
                  </a:lnTo>
                  <a:lnTo>
                    <a:pt x="428" y="3524"/>
                  </a:lnTo>
                  <a:lnTo>
                    <a:pt x="432" y="3522"/>
                  </a:lnTo>
                  <a:lnTo>
                    <a:pt x="442" y="3514"/>
                  </a:lnTo>
                  <a:lnTo>
                    <a:pt x="446" y="3512"/>
                  </a:lnTo>
                  <a:lnTo>
                    <a:pt x="450" y="3512"/>
                  </a:lnTo>
                  <a:lnTo>
                    <a:pt x="456" y="3510"/>
                  </a:lnTo>
                  <a:lnTo>
                    <a:pt x="458" y="3508"/>
                  </a:lnTo>
                  <a:lnTo>
                    <a:pt x="462" y="3504"/>
                  </a:lnTo>
                  <a:lnTo>
                    <a:pt x="464" y="3502"/>
                  </a:lnTo>
                  <a:lnTo>
                    <a:pt x="468" y="3502"/>
                  </a:lnTo>
                  <a:lnTo>
                    <a:pt x="472" y="3500"/>
                  </a:lnTo>
                  <a:lnTo>
                    <a:pt x="476" y="3498"/>
                  </a:lnTo>
                  <a:lnTo>
                    <a:pt x="480" y="3494"/>
                  </a:lnTo>
                  <a:lnTo>
                    <a:pt x="482" y="3492"/>
                  </a:lnTo>
                  <a:lnTo>
                    <a:pt x="488" y="3490"/>
                  </a:lnTo>
                  <a:lnTo>
                    <a:pt x="492" y="3490"/>
                  </a:lnTo>
                  <a:lnTo>
                    <a:pt x="500" y="3492"/>
                  </a:lnTo>
                  <a:lnTo>
                    <a:pt x="508" y="3496"/>
                  </a:lnTo>
                  <a:lnTo>
                    <a:pt x="514" y="3502"/>
                  </a:lnTo>
                  <a:lnTo>
                    <a:pt x="518" y="3512"/>
                  </a:lnTo>
                  <a:lnTo>
                    <a:pt x="520" y="3522"/>
                  </a:lnTo>
                  <a:lnTo>
                    <a:pt x="524" y="3542"/>
                  </a:lnTo>
                  <a:lnTo>
                    <a:pt x="526" y="3558"/>
                  </a:lnTo>
                  <a:lnTo>
                    <a:pt x="528" y="3562"/>
                  </a:lnTo>
                  <a:lnTo>
                    <a:pt x="532" y="3564"/>
                  </a:lnTo>
                  <a:lnTo>
                    <a:pt x="542" y="3566"/>
                  </a:lnTo>
                  <a:lnTo>
                    <a:pt x="550" y="3568"/>
                  </a:lnTo>
                  <a:lnTo>
                    <a:pt x="554" y="3570"/>
                  </a:lnTo>
                  <a:lnTo>
                    <a:pt x="558" y="3572"/>
                  </a:lnTo>
                  <a:lnTo>
                    <a:pt x="562" y="3576"/>
                  </a:lnTo>
                  <a:lnTo>
                    <a:pt x="566" y="3574"/>
                  </a:lnTo>
                  <a:lnTo>
                    <a:pt x="570" y="3574"/>
                  </a:lnTo>
                  <a:lnTo>
                    <a:pt x="580" y="3574"/>
                  </a:lnTo>
                  <a:lnTo>
                    <a:pt x="586" y="3574"/>
                  </a:lnTo>
                  <a:lnTo>
                    <a:pt x="590" y="3576"/>
                  </a:lnTo>
                  <a:lnTo>
                    <a:pt x="596" y="3580"/>
                  </a:lnTo>
                  <a:lnTo>
                    <a:pt x="600" y="3584"/>
                  </a:lnTo>
                  <a:lnTo>
                    <a:pt x="604" y="3584"/>
                  </a:lnTo>
                  <a:lnTo>
                    <a:pt x="608" y="3582"/>
                  </a:lnTo>
                  <a:lnTo>
                    <a:pt x="614" y="3580"/>
                  </a:lnTo>
                  <a:lnTo>
                    <a:pt x="620" y="3582"/>
                  </a:lnTo>
                  <a:lnTo>
                    <a:pt x="636" y="3584"/>
                  </a:lnTo>
                  <a:lnTo>
                    <a:pt x="650" y="3588"/>
                  </a:lnTo>
                  <a:lnTo>
                    <a:pt x="652" y="3588"/>
                  </a:lnTo>
                  <a:lnTo>
                    <a:pt x="654" y="3586"/>
                  </a:lnTo>
                  <a:lnTo>
                    <a:pt x="654" y="3582"/>
                  </a:lnTo>
                  <a:lnTo>
                    <a:pt x="656" y="3580"/>
                  </a:lnTo>
                  <a:lnTo>
                    <a:pt x="658" y="3582"/>
                  </a:lnTo>
                  <a:lnTo>
                    <a:pt x="662" y="3586"/>
                  </a:lnTo>
                  <a:lnTo>
                    <a:pt x="664" y="3590"/>
                  </a:lnTo>
                  <a:lnTo>
                    <a:pt x="670" y="3592"/>
                  </a:lnTo>
                  <a:lnTo>
                    <a:pt x="678" y="3594"/>
                  </a:lnTo>
                  <a:lnTo>
                    <a:pt x="688" y="3598"/>
                  </a:lnTo>
                  <a:lnTo>
                    <a:pt x="692" y="3600"/>
                  </a:lnTo>
                  <a:lnTo>
                    <a:pt x="696" y="3600"/>
                  </a:lnTo>
                  <a:lnTo>
                    <a:pt x="696" y="3596"/>
                  </a:lnTo>
                  <a:lnTo>
                    <a:pt x="698" y="3592"/>
                  </a:lnTo>
                  <a:lnTo>
                    <a:pt x="700" y="3592"/>
                  </a:lnTo>
                  <a:lnTo>
                    <a:pt x="702" y="3592"/>
                  </a:lnTo>
                  <a:lnTo>
                    <a:pt x="706" y="3598"/>
                  </a:lnTo>
                  <a:lnTo>
                    <a:pt x="710" y="3600"/>
                  </a:lnTo>
                  <a:lnTo>
                    <a:pt x="712" y="3600"/>
                  </a:lnTo>
                  <a:lnTo>
                    <a:pt x="716" y="3598"/>
                  </a:lnTo>
                  <a:lnTo>
                    <a:pt x="724" y="3594"/>
                  </a:lnTo>
                  <a:lnTo>
                    <a:pt x="726" y="3592"/>
                  </a:lnTo>
                  <a:lnTo>
                    <a:pt x="730" y="3594"/>
                  </a:lnTo>
                  <a:lnTo>
                    <a:pt x="732" y="3594"/>
                  </a:lnTo>
                  <a:lnTo>
                    <a:pt x="734" y="3594"/>
                  </a:lnTo>
                  <a:lnTo>
                    <a:pt x="738" y="3590"/>
                  </a:lnTo>
                  <a:lnTo>
                    <a:pt x="740" y="3588"/>
                  </a:lnTo>
                  <a:lnTo>
                    <a:pt x="746" y="3588"/>
                  </a:lnTo>
                  <a:lnTo>
                    <a:pt x="752" y="3588"/>
                  </a:lnTo>
                  <a:lnTo>
                    <a:pt x="762" y="3590"/>
                  </a:lnTo>
                  <a:lnTo>
                    <a:pt x="770" y="3594"/>
                  </a:lnTo>
                  <a:lnTo>
                    <a:pt x="774" y="3594"/>
                  </a:lnTo>
                  <a:lnTo>
                    <a:pt x="776" y="3592"/>
                  </a:lnTo>
                  <a:lnTo>
                    <a:pt x="778" y="3590"/>
                  </a:lnTo>
                  <a:lnTo>
                    <a:pt x="780" y="3588"/>
                  </a:lnTo>
                  <a:lnTo>
                    <a:pt x="782" y="3586"/>
                  </a:lnTo>
                  <a:lnTo>
                    <a:pt x="786" y="3586"/>
                  </a:lnTo>
                  <a:lnTo>
                    <a:pt x="794" y="3586"/>
                  </a:lnTo>
                  <a:lnTo>
                    <a:pt x="810" y="3590"/>
                  </a:lnTo>
                  <a:lnTo>
                    <a:pt x="820" y="3594"/>
                  </a:lnTo>
                  <a:lnTo>
                    <a:pt x="824" y="3594"/>
                  </a:lnTo>
                  <a:lnTo>
                    <a:pt x="828" y="3590"/>
                  </a:lnTo>
                  <a:lnTo>
                    <a:pt x="832" y="3588"/>
                  </a:lnTo>
                  <a:lnTo>
                    <a:pt x="840" y="3586"/>
                  </a:lnTo>
                  <a:lnTo>
                    <a:pt x="866" y="3582"/>
                  </a:lnTo>
                  <a:lnTo>
                    <a:pt x="892" y="3582"/>
                  </a:lnTo>
                  <a:lnTo>
                    <a:pt x="900" y="3584"/>
                  </a:lnTo>
                  <a:lnTo>
                    <a:pt x="904" y="3586"/>
                  </a:lnTo>
                  <a:lnTo>
                    <a:pt x="904" y="3588"/>
                  </a:lnTo>
                  <a:lnTo>
                    <a:pt x="904" y="3598"/>
                  </a:lnTo>
                  <a:lnTo>
                    <a:pt x="904" y="3606"/>
                  </a:lnTo>
                  <a:lnTo>
                    <a:pt x="904" y="3608"/>
                  </a:lnTo>
                  <a:lnTo>
                    <a:pt x="906" y="3610"/>
                  </a:lnTo>
                  <a:lnTo>
                    <a:pt x="916" y="3612"/>
                  </a:lnTo>
                  <a:lnTo>
                    <a:pt x="920" y="3612"/>
                  </a:lnTo>
                  <a:lnTo>
                    <a:pt x="924" y="3614"/>
                  </a:lnTo>
                  <a:lnTo>
                    <a:pt x="926" y="3616"/>
                  </a:lnTo>
                  <a:lnTo>
                    <a:pt x="926" y="3620"/>
                  </a:lnTo>
                  <a:lnTo>
                    <a:pt x="926" y="3626"/>
                  </a:lnTo>
                  <a:lnTo>
                    <a:pt x="926" y="3630"/>
                  </a:lnTo>
                  <a:lnTo>
                    <a:pt x="928" y="3634"/>
                  </a:lnTo>
                  <a:lnTo>
                    <a:pt x="932" y="3638"/>
                  </a:lnTo>
                  <a:lnTo>
                    <a:pt x="932" y="3642"/>
                  </a:lnTo>
                  <a:lnTo>
                    <a:pt x="932" y="3646"/>
                  </a:lnTo>
                  <a:lnTo>
                    <a:pt x="934" y="3652"/>
                  </a:lnTo>
                  <a:lnTo>
                    <a:pt x="938" y="3654"/>
                  </a:lnTo>
                  <a:lnTo>
                    <a:pt x="936" y="3656"/>
                  </a:lnTo>
                  <a:lnTo>
                    <a:pt x="936" y="3658"/>
                  </a:lnTo>
                  <a:lnTo>
                    <a:pt x="940" y="3662"/>
                  </a:lnTo>
                  <a:lnTo>
                    <a:pt x="944" y="3664"/>
                  </a:lnTo>
                  <a:lnTo>
                    <a:pt x="946" y="3664"/>
                  </a:lnTo>
                  <a:lnTo>
                    <a:pt x="950" y="3664"/>
                  </a:lnTo>
                  <a:lnTo>
                    <a:pt x="952" y="3662"/>
                  </a:lnTo>
                  <a:lnTo>
                    <a:pt x="956" y="3664"/>
                  </a:lnTo>
                  <a:lnTo>
                    <a:pt x="958" y="3666"/>
                  </a:lnTo>
                  <a:lnTo>
                    <a:pt x="962" y="3670"/>
                  </a:lnTo>
                  <a:lnTo>
                    <a:pt x="966" y="3674"/>
                  </a:lnTo>
                  <a:lnTo>
                    <a:pt x="972" y="3676"/>
                  </a:lnTo>
                  <a:lnTo>
                    <a:pt x="976" y="3680"/>
                  </a:lnTo>
                  <a:lnTo>
                    <a:pt x="982" y="3690"/>
                  </a:lnTo>
                  <a:lnTo>
                    <a:pt x="986" y="3696"/>
                  </a:lnTo>
                  <a:lnTo>
                    <a:pt x="992" y="3702"/>
                  </a:lnTo>
                  <a:lnTo>
                    <a:pt x="1000" y="3708"/>
                  </a:lnTo>
                  <a:lnTo>
                    <a:pt x="1008" y="3712"/>
                  </a:lnTo>
                  <a:lnTo>
                    <a:pt x="1016" y="3716"/>
                  </a:lnTo>
                  <a:lnTo>
                    <a:pt x="1024" y="3716"/>
                  </a:lnTo>
                  <a:lnTo>
                    <a:pt x="1032" y="3716"/>
                  </a:lnTo>
                  <a:lnTo>
                    <a:pt x="1038" y="3712"/>
                  </a:lnTo>
                  <a:lnTo>
                    <a:pt x="1044" y="3708"/>
                  </a:lnTo>
                  <a:lnTo>
                    <a:pt x="1048" y="3708"/>
                  </a:lnTo>
                  <a:lnTo>
                    <a:pt x="1052" y="3710"/>
                  </a:lnTo>
                  <a:lnTo>
                    <a:pt x="1052" y="3714"/>
                  </a:lnTo>
                  <a:lnTo>
                    <a:pt x="1050" y="3720"/>
                  </a:lnTo>
                  <a:lnTo>
                    <a:pt x="1046" y="3726"/>
                  </a:lnTo>
                  <a:lnTo>
                    <a:pt x="1040" y="3730"/>
                  </a:lnTo>
                  <a:lnTo>
                    <a:pt x="1028" y="3734"/>
                  </a:lnTo>
                  <a:lnTo>
                    <a:pt x="1016" y="3736"/>
                  </a:lnTo>
                  <a:lnTo>
                    <a:pt x="1006" y="3734"/>
                  </a:lnTo>
                  <a:lnTo>
                    <a:pt x="992" y="3732"/>
                  </a:lnTo>
                  <a:lnTo>
                    <a:pt x="992" y="3734"/>
                  </a:lnTo>
                  <a:lnTo>
                    <a:pt x="994" y="3740"/>
                  </a:lnTo>
                  <a:lnTo>
                    <a:pt x="1018" y="3770"/>
                  </a:lnTo>
                  <a:lnTo>
                    <a:pt x="1048" y="3804"/>
                  </a:lnTo>
                  <a:lnTo>
                    <a:pt x="1060" y="3814"/>
                  </a:lnTo>
                  <a:lnTo>
                    <a:pt x="1070" y="3820"/>
                  </a:lnTo>
                  <a:lnTo>
                    <a:pt x="1078" y="3822"/>
                  </a:lnTo>
                  <a:lnTo>
                    <a:pt x="1090" y="3818"/>
                  </a:lnTo>
                  <a:lnTo>
                    <a:pt x="1102" y="3810"/>
                  </a:lnTo>
                  <a:lnTo>
                    <a:pt x="1116" y="3798"/>
                  </a:lnTo>
                  <a:lnTo>
                    <a:pt x="1124" y="3790"/>
                  </a:lnTo>
                  <a:lnTo>
                    <a:pt x="1128" y="3782"/>
                  </a:lnTo>
                  <a:lnTo>
                    <a:pt x="1128" y="3772"/>
                  </a:lnTo>
                  <a:lnTo>
                    <a:pt x="1128" y="3764"/>
                  </a:lnTo>
                  <a:lnTo>
                    <a:pt x="1128" y="3756"/>
                  </a:lnTo>
                  <a:lnTo>
                    <a:pt x="1128" y="3750"/>
                  </a:lnTo>
                  <a:lnTo>
                    <a:pt x="1132" y="3744"/>
                  </a:lnTo>
                  <a:lnTo>
                    <a:pt x="1138" y="3742"/>
                  </a:lnTo>
                  <a:lnTo>
                    <a:pt x="1144" y="3740"/>
                  </a:lnTo>
                  <a:lnTo>
                    <a:pt x="1148" y="3740"/>
                  </a:lnTo>
                  <a:lnTo>
                    <a:pt x="1148" y="3742"/>
                  </a:lnTo>
                  <a:lnTo>
                    <a:pt x="1146" y="3746"/>
                  </a:lnTo>
                  <a:lnTo>
                    <a:pt x="1142" y="3754"/>
                  </a:lnTo>
                  <a:lnTo>
                    <a:pt x="1142" y="3760"/>
                  </a:lnTo>
                  <a:lnTo>
                    <a:pt x="1144" y="3764"/>
                  </a:lnTo>
                  <a:lnTo>
                    <a:pt x="1146" y="3770"/>
                  </a:lnTo>
                  <a:lnTo>
                    <a:pt x="1146" y="3774"/>
                  </a:lnTo>
                  <a:lnTo>
                    <a:pt x="1144" y="3778"/>
                  </a:lnTo>
                  <a:lnTo>
                    <a:pt x="1144" y="3782"/>
                  </a:lnTo>
                  <a:lnTo>
                    <a:pt x="1144" y="3788"/>
                  </a:lnTo>
                  <a:lnTo>
                    <a:pt x="1146" y="3794"/>
                  </a:lnTo>
                  <a:lnTo>
                    <a:pt x="1150" y="3804"/>
                  </a:lnTo>
                  <a:lnTo>
                    <a:pt x="1154" y="3814"/>
                  </a:lnTo>
                  <a:lnTo>
                    <a:pt x="1154" y="3822"/>
                  </a:lnTo>
                  <a:lnTo>
                    <a:pt x="1150" y="3838"/>
                  </a:lnTo>
                  <a:lnTo>
                    <a:pt x="1148" y="3848"/>
                  </a:lnTo>
                  <a:lnTo>
                    <a:pt x="1148" y="3864"/>
                  </a:lnTo>
                  <a:lnTo>
                    <a:pt x="1148" y="3884"/>
                  </a:lnTo>
                  <a:lnTo>
                    <a:pt x="1152" y="3912"/>
                  </a:lnTo>
                  <a:lnTo>
                    <a:pt x="1170" y="4010"/>
                  </a:lnTo>
                  <a:lnTo>
                    <a:pt x="1176" y="4042"/>
                  </a:lnTo>
                  <a:lnTo>
                    <a:pt x="1184" y="4060"/>
                  </a:lnTo>
                  <a:lnTo>
                    <a:pt x="1194" y="4084"/>
                  </a:lnTo>
                  <a:lnTo>
                    <a:pt x="1210" y="4122"/>
                  </a:lnTo>
                  <a:lnTo>
                    <a:pt x="1224" y="4164"/>
                  </a:lnTo>
                  <a:lnTo>
                    <a:pt x="1230" y="4184"/>
                  </a:lnTo>
                  <a:lnTo>
                    <a:pt x="1232" y="4204"/>
                  </a:lnTo>
                  <a:lnTo>
                    <a:pt x="1236" y="4220"/>
                  </a:lnTo>
                  <a:lnTo>
                    <a:pt x="1240" y="4232"/>
                  </a:lnTo>
                  <a:lnTo>
                    <a:pt x="1254" y="4256"/>
                  </a:lnTo>
                  <a:lnTo>
                    <a:pt x="1262" y="4268"/>
                  </a:lnTo>
                  <a:lnTo>
                    <a:pt x="1268" y="4284"/>
                  </a:lnTo>
                  <a:lnTo>
                    <a:pt x="1276" y="4304"/>
                  </a:lnTo>
                  <a:lnTo>
                    <a:pt x="1282" y="4330"/>
                  </a:lnTo>
                  <a:lnTo>
                    <a:pt x="1290" y="4358"/>
                  </a:lnTo>
                  <a:lnTo>
                    <a:pt x="1296" y="4384"/>
                  </a:lnTo>
                  <a:lnTo>
                    <a:pt x="1306" y="4406"/>
                  </a:lnTo>
                  <a:lnTo>
                    <a:pt x="1314" y="4424"/>
                  </a:lnTo>
                  <a:lnTo>
                    <a:pt x="1324" y="4436"/>
                  </a:lnTo>
                  <a:lnTo>
                    <a:pt x="1328" y="4442"/>
                  </a:lnTo>
                  <a:lnTo>
                    <a:pt x="1334" y="4444"/>
                  </a:lnTo>
                  <a:lnTo>
                    <a:pt x="1338" y="4446"/>
                  </a:lnTo>
                  <a:lnTo>
                    <a:pt x="1344" y="4446"/>
                  </a:lnTo>
                  <a:lnTo>
                    <a:pt x="1348" y="4444"/>
                  </a:lnTo>
                  <a:lnTo>
                    <a:pt x="1354" y="4440"/>
                  </a:lnTo>
                  <a:lnTo>
                    <a:pt x="1362" y="4432"/>
                  </a:lnTo>
                  <a:lnTo>
                    <a:pt x="1366" y="4424"/>
                  </a:lnTo>
                  <a:lnTo>
                    <a:pt x="1368" y="4416"/>
                  </a:lnTo>
                  <a:lnTo>
                    <a:pt x="1368" y="4410"/>
                  </a:lnTo>
                  <a:lnTo>
                    <a:pt x="1368" y="4406"/>
                  </a:lnTo>
                  <a:lnTo>
                    <a:pt x="1372" y="4400"/>
                  </a:lnTo>
                  <a:lnTo>
                    <a:pt x="1376" y="4396"/>
                  </a:lnTo>
                  <a:lnTo>
                    <a:pt x="1384" y="4394"/>
                  </a:lnTo>
                  <a:lnTo>
                    <a:pt x="1402" y="4390"/>
                  </a:lnTo>
                  <a:lnTo>
                    <a:pt x="1412" y="4390"/>
                  </a:lnTo>
                  <a:lnTo>
                    <a:pt x="1418" y="4390"/>
                  </a:lnTo>
                  <a:lnTo>
                    <a:pt x="1420" y="4390"/>
                  </a:lnTo>
                  <a:lnTo>
                    <a:pt x="1420" y="4388"/>
                  </a:lnTo>
                  <a:lnTo>
                    <a:pt x="1420" y="4386"/>
                  </a:lnTo>
                  <a:lnTo>
                    <a:pt x="1416" y="4384"/>
                  </a:lnTo>
                  <a:lnTo>
                    <a:pt x="1408" y="4382"/>
                  </a:lnTo>
                  <a:lnTo>
                    <a:pt x="1404" y="4380"/>
                  </a:lnTo>
                  <a:lnTo>
                    <a:pt x="1400" y="4376"/>
                  </a:lnTo>
                  <a:lnTo>
                    <a:pt x="1402" y="4370"/>
                  </a:lnTo>
                  <a:lnTo>
                    <a:pt x="1406" y="4362"/>
                  </a:lnTo>
                  <a:lnTo>
                    <a:pt x="1410" y="4354"/>
                  </a:lnTo>
                  <a:lnTo>
                    <a:pt x="1412" y="4348"/>
                  </a:lnTo>
                  <a:lnTo>
                    <a:pt x="1412" y="4342"/>
                  </a:lnTo>
                  <a:lnTo>
                    <a:pt x="1414" y="4340"/>
                  </a:lnTo>
                  <a:lnTo>
                    <a:pt x="1428" y="4338"/>
                  </a:lnTo>
                  <a:lnTo>
                    <a:pt x="1434" y="4336"/>
                  </a:lnTo>
                  <a:lnTo>
                    <a:pt x="1436" y="4334"/>
                  </a:lnTo>
                  <a:lnTo>
                    <a:pt x="1438" y="4332"/>
                  </a:lnTo>
                  <a:lnTo>
                    <a:pt x="1438" y="4322"/>
                  </a:lnTo>
                  <a:lnTo>
                    <a:pt x="1436" y="4312"/>
                  </a:lnTo>
                  <a:lnTo>
                    <a:pt x="1434" y="4298"/>
                  </a:lnTo>
                  <a:lnTo>
                    <a:pt x="1432" y="4284"/>
                  </a:lnTo>
                  <a:lnTo>
                    <a:pt x="1434" y="4266"/>
                  </a:lnTo>
                  <a:lnTo>
                    <a:pt x="1440" y="4246"/>
                  </a:lnTo>
                  <a:lnTo>
                    <a:pt x="1448" y="4226"/>
                  </a:lnTo>
                  <a:lnTo>
                    <a:pt x="1454" y="4206"/>
                  </a:lnTo>
                  <a:lnTo>
                    <a:pt x="1456" y="4196"/>
                  </a:lnTo>
                  <a:lnTo>
                    <a:pt x="1454" y="4186"/>
                  </a:lnTo>
                  <a:lnTo>
                    <a:pt x="1452" y="4172"/>
                  </a:lnTo>
                  <a:lnTo>
                    <a:pt x="1448" y="4154"/>
                  </a:lnTo>
                  <a:lnTo>
                    <a:pt x="1448" y="4144"/>
                  </a:lnTo>
                  <a:lnTo>
                    <a:pt x="1450" y="4138"/>
                  </a:lnTo>
                  <a:lnTo>
                    <a:pt x="1450" y="4128"/>
                  </a:lnTo>
                  <a:lnTo>
                    <a:pt x="1446" y="4108"/>
                  </a:lnTo>
                  <a:lnTo>
                    <a:pt x="1444" y="4098"/>
                  </a:lnTo>
                  <a:lnTo>
                    <a:pt x="1442" y="4088"/>
                  </a:lnTo>
                  <a:lnTo>
                    <a:pt x="1444" y="4082"/>
                  </a:lnTo>
                  <a:lnTo>
                    <a:pt x="1444" y="4076"/>
                  </a:lnTo>
                  <a:lnTo>
                    <a:pt x="1448" y="4074"/>
                  </a:lnTo>
                  <a:lnTo>
                    <a:pt x="1452" y="4070"/>
                  </a:lnTo>
                  <a:lnTo>
                    <a:pt x="1460" y="4068"/>
                  </a:lnTo>
                  <a:lnTo>
                    <a:pt x="1470" y="4066"/>
                  </a:lnTo>
                  <a:lnTo>
                    <a:pt x="1480" y="4064"/>
                  </a:lnTo>
                  <a:lnTo>
                    <a:pt x="1488" y="4058"/>
                  </a:lnTo>
                  <a:lnTo>
                    <a:pt x="1490" y="4054"/>
                  </a:lnTo>
                  <a:lnTo>
                    <a:pt x="1492" y="4050"/>
                  </a:lnTo>
                  <a:lnTo>
                    <a:pt x="1494" y="4040"/>
                  </a:lnTo>
                  <a:lnTo>
                    <a:pt x="1496" y="4038"/>
                  </a:lnTo>
                  <a:lnTo>
                    <a:pt x="1498" y="4038"/>
                  </a:lnTo>
                  <a:lnTo>
                    <a:pt x="1502" y="4040"/>
                  </a:lnTo>
                  <a:lnTo>
                    <a:pt x="1506" y="4042"/>
                  </a:lnTo>
                  <a:lnTo>
                    <a:pt x="1512" y="4042"/>
                  </a:lnTo>
                  <a:lnTo>
                    <a:pt x="1520" y="4040"/>
                  </a:lnTo>
                  <a:lnTo>
                    <a:pt x="1530" y="4032"/>
                  </a:lnTo>
                  <a:lnTo>
                    <a:pt x="1536" y="4024"/>
                  </a:lnTo>
                  <a:lnTo>
                    <a:pt x="1538" y="4020"/>
                  </a:lnTo>
                  <a:lnTo>
                    <a:pt x="1538" y="4016"/>
                  </a:lnTo>
                  <a:lnTo>
                    <a:pt x="1538" y="4014"/>
                  </a:lnTo>
                  <a:lnTo>
                    <a:pt x="1538" y="4010"/>
                  </a:lnTo>
                  <a:lnTo>
                    <a:pt x="1542" y="4004"/>
                  </a:lnTo>
                  <a:lnTo>
                    <a:pt x="1550" y="3996"/>
                  </a:lnTo>
                  <a:lnTo>
                    <a:pt x="1566" y="3982"/>
                  </a:lnTo>
                  <a:lnTo>
                    <a:pt x="1584" y="3966"/>
                  </a:lnTo>
                  <a:lnTo>
                    <a:pt x="1600" y="3950"/>
                  </a:lnTo>
                  <a:lnTo>
                    <a:pt x="1624" y="3918"/>
                  </a:lnTo>
                  <a:lnTo>
                    <a:pt x="1644" y="3892"/>
                  </a:lnTo>
                  <a:lnTo>
                    <a:pt x="1654" y="3880"/>
                  </a:lnTo>
                  <a:lnTo>
                    <a:pt x="1666" y="3870"/>
                  </a:lnTo>
                  <a:lnTo>
                    <a:pt x="1674" y="3866"/>
                  </a:lnTo>
                  <a:lnTo>
                    <a:pt x="1680" y="3864"/>
                  </a:lnTo>
                  <a:lnTo>
                    <a:pt x="1688" y="3864"/>
                  </a:lnTo>
                  <a:lnTo>
                    <a:pt x="1692" y="3864"/>
                  </a:lnTo>
                  <a:lnTo>
                    <a:pt x="1696" y="3860"/>
                  </a:lnTo>
                  <a:lnTo>
                    <a:pt x="1704" y="3852"/>
                  </a:lnTo>
                  <a:lnTo>
                    <a:pt x="1714" y="3840"/>
                  </a:lnTo>
                  <a:lnTo>
                    <a:pt x="1722" y="3828"/>
                  </a:lnTo>
                  <a:lnTo>
                    <a:pt x="1724" y="3816"/>
                  </a:lnTo>
                  <a:lnTo>
                    <a:pt x="1724" y="3808"/>
                  </a:lnTo>
                  <a:lnTo>
                    <a:pt x="1722" y="3802"/>
                  </a:lnTo>
                  <a:lnTo>
                    <a:pt x="1720" y="3796"/>
                  </a:lnTo>
                  <a:lnTo>
                    <a:pt x="1720" y="3790"/>
                  </a:lnTo>
                  <a:lnTo>
                    <a:pt x="1724" y="3784"/>
                  </a:lnTo>
                  <a:lnTo>
                    <a:pt x="1736" y="3778"/>
                  </a:lnTo>
                  <a:lnTo>
                    <a:pt x="1748" y="3772"/>
                  </a:lnTo>
                  <a:lnTo>
                    <a:pt x="1756" y="3766"/>
                  </a:lnTo>
                  <a:lnTo>
                    <a:pt x="1768" y="3758"/>
                  </a:lnTo>
                  <a:lnTo>
                    <a:pt x="1770" y="3756"/>
                  </a:lnTo>
                  <a:lnTo>
                    <a:pt x="1772" y="3756"/>
                  </a:lnTo>
                  <a:lnTo>
                    <a:pt x="1774" y="3766"/>
                  </a:lnTo>
                  <a:lnTo>
                    <a:pt x="1774" y="3772"/>
                  </a:lnTo>
                  <a:lnTo>
                    <a:pt x="1778" y="3776"/>
                  </a:lnTo>
                  <a:lnTo>
                    <a:pt x="1780" y="3778"/>
                  </a:lnTo>
                  <a:lnTo>
                    <a:pt x="1784" y="3778"/>
                  </a:lnTo>
                  <a:lnTo>
                    <a:pt x="1790" y="3774"/>
                  </a:lnTo>
                  <a:lnTo>
                    <a:pt x="1794" y="3774"/>
                  </a:lnTo>
                  <a:lnTo>
                    <a:pt x="1798" y="3774"/>
                  </a:lnTo>
                  <a:lnTo>
                    <a:pt x="1804" y="3776"/>
                  </a:lnTo>
                  <a:lnTo>
                    <a:pt x="1808" y="3776"/>
                  </a:lnTo>
                  <a:lnTo>
                    <a:pt x="1810" y="3774"/>
                  </a:lnTo>
                  <a:lnTo>
                    <a:pt x="1808" y="3768"/>
                  </a:lnTo>
                  <a:lnTo>
                    <a:pt x="1806" y="3760"/>
                  </a:lnTo>
                  <a:lnTo>
                    <a:pt x="1806" y="3758"/>
                  </a:lnTo>
                  <a:lnTo>
                    <a:pt x="1810" y="3756"/>
                  </a:lnTo>
                  <a:lnTo>
                    <a:pt x="1812" y="3762"/>
                  </a:lnTo>
                  <a:lnTo>
                    <a:pt x="1816" y="3766"/>
                  </a:lnTo>
                  <a:lnTo>
                    <a:pt x="1818" y="3766"/>
                  </a:lnTo>
                  <a:lnTo>
                    <a:pt x="1820" y="3766"/>
                  </a:lnTo>
                  <a:lnTo>
                    <a:pt x="1824" y="3766"/>
                  </a:lnTo>
                  <a:lnTo>
                    <a:pt x="1826" y="3766"/>
                  </a:lnTo>
                  <a:lnTo>
                    <a:pt x="1828" y="3768"/>
                  </a:lnTo>
                  <a:lnTo>
                    <a:pt x="1830" y="3770"/>
                  </a:lnTo>
                  <a:lnTo>
                    <a:pt x="1832" y="3770"/>
                  </a:lnTo>
                  <a:lnTo>
                    <a:pt x="1836" y="3764"/>
                  </a:lnTo>
                  <a:lnTo>
                    <a:pt x="1842" y="3760"/>
                  </a:lnTo>
                  <a:lnTo>
                    <a:pt x="1844" y="3760"/>
                  </a:lnTo>
                  <a:lnTo>
                    <a:pt x="1848" y="3762"/>
                  </a:lnTo>
                  <a:lnTo>
                    <a:pt x="1852" y="3766"/>
                  </a:lnTo>
                  <a:lnTo>
                    <a:pt x="1856" y="3764"/>
                  </a:lnTo>
                  <a:lnTo>
                    <a:pt x="1860" y="3762"/>
                  </a:lnTo>
                  <a:lnTo>
                    <a:pt x="1864" y="3756"/>
                  </a:lnTo>
                  <a:lnTo>
                    <a:pt x="1866" y="3748"/>
                  </a:lnTo>
                  <a:lnTo>
                    <a:pt x="1868" y="3740"/>
                  </a:lnTo>
                  <a:lnTo>
                    <a:pt x="1868" y="3734"/>
                  </a:lnTo>
                  <a:lnTo>
                    <a:pt x="1866" y="3726"/>
                  </a:lnTo>
                  <a:lnTo>
                    <a:pt x="1864" y="3716"/>
                  </a:lnTo>
                  <a:lnTo>
                    <a:pt x="1866" y="3706"/>
                  </a:lnTo>
                  <a:lnTo>
                    <a:pt x="1866" y="3698"/>
                  </a:lnTo>
                  <a:lnTo>
                    <a:pt x="1866" y="3690"/>
                  </a:lnTo>
                  <a:lnTo>
                    <a:pt x="1864" y="3686"/>
                  </a:lnTo>
                  <a:lnTo>
                    <a:pt x="1866" y="3684"/>
                  </a:lnTo>
                  <a:lnTo>
                    <a:pt x="1868" y="3680"/>
                  </a:lnTo>
                  <a:lnTo>
                    <a:pt x="1870" y="3676"/>
                  </a:lnTo>
                  <a:lnTo>
                    <a:pt x="1872" y="3678"/>
                  </a:lnTo>
                  <a:lnTo>
                    <a:pt x="1872" y="3684"/>
                  </a:lnTo>
                  <a:lnTo>
                    <a:pt x="1876" y="3710"/>
                  </a:lnTo>
                  <a:lnTo>
                    <a:pt x="1880" y="3720"/>
                  </a:lnTo>
                  <a:lnTo>
                    <a:pt x="1882" y="3724"/>
                  </a:lnTo>
                  <a:lnTo>
                    <a:pt x="1884" y="3726"/>
                  </a:lnTo>
                  <a:lnTo>
                    <a:pt x="1888" y="3726"/>
                  </a:lnTo>
                  <a:lnTo>
                    <a:pt x="1890" y="3726"/>
                  </a:lnTo>
                  <a:lnTo>
                    <a:pt x="1898" y="3722"/>
                  </a:lnTo>
                  <a:lnTo>
                    <a:pt x="1900" y="3720"/>
                  </a:lnTo>
                  <a:lnTo>
                    <a:pt x="1904" y="3720"/>
                  </a:lnTo>
                  <a:lnTo>
                    <a:pt x="1906" y="3722"/>
                  </a:lnTo>
                  <a:lnTo>
                    <a:pt x="1910" y="3726"/>
                  </a:lnTo>
                  <a:lnTo>
                    <a:pt x="1916" y="3738"/>
                  </a:lnTo>
                  <a:lnTo>
                    <a:pt x="1922" y="3760"/>
                  </a:lnTo>
                  <a:lnTo>
                    <a:pt x="1926" y="3768"/>
                  </a:lnTo>
                  <a:lnTo>
                    <a:pt x="1928" y="3772"/>
                  </a:lnTo>
                  <a:lnTo>
                    <a:pt x="1928" y="3774"/>
                  </a:lnTo>
                  <a:lnTo>
                    <a:pt x="1928" y="3780"/>
                  </a:lnTo>
                  <a:lnTo>
                    <a:pt x="1926" y="3786"/>
                  </a:lnTo>
                  <a:lnTo>
                    <a:pt x="1926" y="3792"/>
                  </a:lnTo>
                  <a:lnTo>
                    <a:pt x="1930" y="3804"/>
                  </a:lnTo>
                  <a:lnTo>
                    <a:pt x="1934" y="3814"/>
                  </a:lnTo>
                  <a:lnTo>
                    <a:pt x="1936" y="3810"/>
                  </a:lnTo>
                  <a:lnTo>
                    <a:pt x="1936" y="3800"/>
                  </a:lnTo>
                  <a:lnTo>
                    <a:pt x="1938" y="3806"/>
                  </a:lnTo>
                  <a:lnTo>
                    <a:pt x="1942" y="3816"/>
                  </a:lnTo>
                  <a:lnTo>
                    <a:pt x="1946" y="3828"/>
                  </a:lnTo>
                  <a:lnTo>
                    <a:pt x="1952" y="3838"/>
                  </a:lnTo>
                  <a:lnTo>
                    <a:pt x="1968" y="3862"/>
                  </a:lnTo>
                  <a:lnTo>
                    <a:pt x="1972" y="3864"/>
                  </a:lnTo>
                  <a:lnTo>
                    <a:pt x="1974" y="3860"/>
                  </a:lnTo>
                  <a:lnTo>
                    <a:pt x="1976" y="3856"/>
                  </a:lnTo>
                  <a:lnTo>
                    <a:pt x="1978" y="3854"/>
                  </a:lnTo>
                  <a:lnTo>
                    <a:pt x="1980" y="3854"/>
                  </a:lnTo>
                  <a:lnTo>
                    <a:pt x="1982" y="3854"/>
                  </a:lnTo>
                  <a:lnTo>
                    <a:pt x="1990" y="3862"/>
                  </a:lnTo>
                  <a:lnTo>
                    <a:pt x="1994" y="3870"/>
                  </a:lnTo>
                  <a:lnTo>
                    <a:pt x="1998" y="3876"/>
                  </a:lnTo>
                  <a:lnTo>
                    <a:pt x="2004" y="3882"/>
                  </a:lnTo>
                  <a:lnTo>
                    <a:pt x="2008" y="3886"/>
                  </a:lnTo>
                  <a:lnTo>
                    <a:pt x="2008" y="3888"/>
                  </a:lnTo>
                  <a:lnTo>
                    <a:pt x="2006" y="3890"/>
                  </a:lnTo>
                  <a:lnTo>
                    <a:pt x="2002" y="3892"/>
                  </a:lnTo>
                  <a:lnTo>
                    <a:pt x="2000" y="3892"/>
                  </a:lnTo>
                  <a:lnTo>
                    <a:pt x="1996" y="3890"/>
                  </a:lnTo>
                  <a:lnTo>
                    <a:pt x="1992" y="3886"/>
                  </a:lnTo>
                  <a:lnTo>
                    <a:pt x="1990" y="3886"/>
                  </a:lnTo>
                  <a:lnTo>
                    <a:pt x="1988" y="3888"/>
                  </a:lnTo>
                  <a:lnTo>
                    <a:pt x="1986" y="3890"/>
                  </a:lnTo>
                  <a:lnTo>
                    <a:pt x="1986" y="3894"/>
                  </a:lnTo>
                  <a:lnTo>
                    <a:pt x="1992" y="3904"/>
                  </a:lnTo>
                  <a:lnTo>
                    <a:pt x="1998" y="3910"/>
                  </a:lnTo>
                  <a:lnTo>
                    <a:pt x="2000" y="3912"/>
                  </a:lnTo>
                  <a:lnTo>
                    <a:pt x="2000" y="3910"/>
                  </a:lnTo>
                  <a:lnTo>
                    <a:pt x="2002" y="3904"/>
                  </a:lnTo>
                  <a:lnTo>
                    <a:pt x="2004" y="3900"/>
                  </a:lnTo>
                  <a:lnTo>
                    <a:pt x="2006" y="3900"/>
                  </a:lnTo>
                  <a:lnTo>
                    <a:pt x="2010" y="3912"/>
                  </a:lnTo>
                  <a:lnTo>
                    <a:pt x="2016" y="3930"/>
                  </a:lnTo>
                  <a:lnTo>
                    <a:pt x="2024" y="3950"/>
                  </a:lnTo>
                  <a:lnTo>
                    <a:pt x="2028" y="3960"/>
                  </a:lnTo>
                  <a:lnTo>
                    <a:pt x="2032" y="3972"/>
                  </a:lnTo>
                  <a:lnTo>
                    <a:pt x="2032" y="3982"/>
                  </a:lnTo>
                  <a:lnTo>
                    <a:pt x="2030" y="3992"/>
                  </a:lnTo>
                  <a:lnTo>
                    <a:pt x="2016" y="4034"/>
                  </a:lnTo>
                  <a:lnTo>
                    <a:pt x="2014" y="4050"/>
                  </a:lnTo>
                  <a:lnTo>
                    <a:pt x="2014" y="4056"/>
                  </a:lnTo>
                  <a:lnTo>
                    <a:pt x="2016" y="4058"/>
                  </a:lnTo>
                  <a:lnTo>
                    <a:pt x="2020" y="4058"/>
                  </a:lnTo>
                  <a:lnTo>
                    <a:pt x="2022" y="4056"/>
                  </a:lnTo>
                  <a:lnTo>
                    <a:pt x="2026" y="4050"/>
                  </a:lnTo>
                  <a:lnTo>
                    <a:pt x="2028" y="4044"/>
                  </a:lnTo>
                  <a:lnTo>
                    <a:pt x="2030" y="4042"/>
                  </a:lnTo>
                  <a:lnTo>
                    <a:pt x="2034" y="4042"/>
                  </a:lnTo>
                  <a:lnTo>
                    <a:pt x="2036" y="4042"/>
                  </a:lnTo>
                  <a:lnTo>
                    <a:pt x="2036" y="4044"/>
                  </a:lnTo>
                  <a:lnTo>
                    <a:pt x="2032" y="4048"/>
                  </a:lnTo>
                  <a:lnTo>
                    <a:pt x="2032" y="4054"/>
                  </a:lnTo>
                  <a:lnTo>
                    <a:pt x="2032" y="4056"/>
                  </a:lnTo>
                  <a:lnTo>
                    <a:pt x="2036" y="4060"/>
                  </a:lnTo>
                  <a:lnTo>
                    <a:pt x="2040" y="4064"/>
                  </a:lnTo>
                  <a:lnTo>
                    <a:pt x="2042" y="4064"/>
                  </a:lnTo>
                  <a:lnTo>
                    <a:pt x="2046" y="4062"/>
                  </a:lnTo>
                  <a:lnTo>
                    <a:pt x="2048" y="4060"/>
                  </a:lnTo>
                  <a:lnTo>
                    <a:pt x="2050" y="4060"/>
                  </a:lnTo>
                  <a:lnTo>
                    <a:pt x="2052" y="4062"/>
                  </a:lnTo>
                  <a:lnTo>
                    <a:pt x="2056" y="4066"/>
                  </a:lnTo>
                  <a:lnTo>
                    <a:pt x="2062" y="4070"/>
                  </a:lnTo>
                  <a:lnTo>
                    <a:pt x="2066" y="4068"/>
                  </a:lnTo>
                  <a:lnTo>
                    <a:pt x="2068" y="4066"/>
                  </a:lnTo>
                  <a:lnTo>
                    <a:pt x="2072" y="4060"/>
                  </a:lnTo>
                  <a:lnTo>
                    <a:pt x="2080" y="4048"/>
                  </a:lnTo>
                  <a:lnTo>
                    <a:pt x="2086" y="4042"/>
                  </a:lnTo>
                  <a:lnTo>
                    <a:pt x="2092" y="4038"/>
                  </a:lnTo>
                  <a:lnTo>
                    <a:pt x="2106" y="4032"/>
                  </a:lnTo>
                  <a:lnTo>
                    <a:pt x="2112" y="4028"/>
                  </a:lnTo>
                  <a:lnTo>
                    <a:pt x="2118" y="4024"/>
                  </a:lnTo>
                  <a:lnTo>
                    <a:pt x="2122" y="4016"/>
                  </a:lnTo>
                  <a:lnTo>
                    <a:pt x="2124" y="4008"/>
                  </a:lnTo>
                  <a:lnTo>
                    <a:pt x="2126" y="3998"/>
                  </a:lnTo>
                  <a:lnTo>
                    <a:pt x="2122" y="3986"/>
                  </a:lnTo>
                  <a:lnTo>
                    <a:pt x="2128" y="3990"/>
                  </a:lnTo>
                  <a:lnTo>
                    <a:pt x="2130" y="3992"/>
                  </a:lnTo>
                  <a:lnTo>
                    <a:pt x="2132" y="3998"/>
                  </a:lnTo>
                  <a:lnTo>
                    <a:pt x="2132" y="4002"/>
                  </a:lnTo>
                  <a:lnTo>
                    <a:pt x="2136" y="4004"/>
                  </a:lnTo>
                  <a:lnTo>
                    <a:pt x="2138" y="4008"/>
                  </a:lnTo>
                  <a:lnTo>
                    <a:pt x="2140" y="4020"/>
                  </a:lnTo>
                  <a:lnTo>
                    <a:pt x="2144" y="4028"/>
                  </a:lnTo>
                  <a:lnTo>
                    <a:pt x="2146" y="4030"/>
                  </a:lnTo>
                  <a:lnTo>
                    <a:pt x="2148" y="4032"/>
                  </a:lnTo>
                  <a:lnTo>
                    <a:pt x="2152" y="4030"/>
                  </a:lnTo>
                  <a:lnTo>
                    <a:pt x="2156" y="4028"/>
                  </a:lnTo>
                  <a:lnTo>
                    <a:pt x="2158" y="4028"/>
                  </a:lnTo>
                  <a:lnTo>
                    <a:pt x="2156" y="4032"/>
                  </a:lnTo>
                  <a:lnTo>
                    <a:pt x="2152" y="4040"/>
                  </a:lnTo>
                  <a:lnTo>
                    <a:pt x="2150" y="4046"/>
                  </a:lnTo>
                  <a:lnTo>
                    <a:pt x="2150" y="4052"/>
                  </a:lnTo>
                  <a:lnTo>
                    <a:pt x="2154" y="4060"/>
                  </a:lnTo>
                  <a:lnTo>
                    <a:pt x="2156" y="4070"/>
                  </a:lnTo>
                  <a:lnTo>
                    <a:pt x="2158" y="4092"/>
                  </a:lnTo>
                  <a:lnTo>
                    <a:pt x="2160" y="4114"/>
                  </a:lnTo>
                  <a:lnTo>
                    <a:pt x="2164" y="4128"/>
                  </a:lnTo>
                  <a:lnTo>
                    <a:pt x="2168" y="4140"/>
                  </a:lnTo>
                  <a:lnTo>
                    <a:pt x="2172" y="4154"/>
                  </a:lnTo>
                  <a:lnTo>
                    <a:pt x="2172" y="4172"/>
                  </a:lnTo>
                  <a:lnTo>
                    <a:pt x="2174" y="4172"/>
                  </a:lnTo>
                  <a:lnTo>
                    <a:pt x="2176" y="4166"/>
                  </a:lnTo>
                  <a:lnTo>
                    <a:pt x="2178" y="4168"/>
                  </a:lnTo>
                  <a:lnTo>
                    <a:pt x="2180" y="4172"/>
                  </a:lnTo>
                  <a:lnTo>
                    <a:pt x="2184" y="4186"/>
                  </a:lnTo>
                  <a:lnTo>
                    <a:pt x="2188" y="4198"/>
                  </a:lnTo>
                  <a:lnTo>
                    <a:pt x="2190" y="4208"/>
                  </a:lnTo>
                  <a:lnTo>
                    <a:pt x="2192" y="4216"/>
                  </a:lnTo>
                  <a:lnTo>
                    <a:pt x="2194" y="4224"/>
                  </a:lnTo>
                  <a:lnTo>
                    <a:pt x="2192" y="4232"/>
                  </a:lnTo>
                  <a:lnTo>
                    <a:pt x="2192" y="4240"/>
                  </a:lnTo>
                  <a:lnTo>
                    <a:pt x="2192" y="4242"/>
                  </a:lnTo>
                  <a:lnTo>
                    <a:pt x="2194" y="4246"/>
                  </a:lnTo>
                  <a:lnTo>
                    <a:pt x="2194" y="4248"/>
                  </a:lnTo>
                  <a:lnTo>
                    <a:pt x="2194" y="4250"/>
                  </a:lnTo>
                  <a:lnTo>
                    <a:pt x="2192" y="4258"/>
                  </a:lnTo>
                  <a:lnTo>
                    <a:pt x="2190" y="4266"/>
                  </a:lnTo>
                  <a:lnTo>
                    <a:pt x="2192" y="4268"/>
                  </a:lnTo>
                  <a:lnTo>
                    <a:pt x="2196" y="4268"/>
                  </a:lnTo>
                  <a:lnTo>
                    <a:pt x="2198" y="4268"/>
                  </a:lnTo>
                  <a:lnTo>
                    <a:pt x="2200" y="4270"/>
                  </a:lnTo>
                  <a:lnTo>
                    <a:pt x="2200" y="4276"/>
                  </a:lnTo>
                  <a:lnTo>
                    <a:pt x="2196" y="4286"/>
                  </a:lnTo>
                  <a:lnTo>
                    <a:pt x="2196" y="4298"/>
                  </a:lnTo>
                  <a:lnTo>
                    <a:pt x="2194" y="4306"/>
                  </a:lnTo>
                  <a:lnTo>
                    <a:pt x="2192" y="4310"/>
                  </a:lnTo>
                  <a:lnTo>
                    <a:pt x="2190" y="4320"/>
                  </a:lnTo>
                  <a:lnTo>
                    <a:pt x="2188" y="4344"/>
                  </a:lnTo>
                  <a:lnTo>
                    <a:pt x="2188" y="4352"/>
                  </a:lnTo>
                  <a:lnTo>
                    <a:pt x="2190" y="4352"/>
                  </a:lnTo>
                  <a:lnTo>
                    <a:pt x="2198" y="4336"/>
                  </a:lnTo>
                  <a:lnTo>
                    <a:pt x="2198" y="4340"/>
                  </a:lnTo>
                  <a:lnTo>
                    <a:pt x="2198" y="4346"/>
                  </a:lnTo>
                  <a:lnTo>
                    <a:pt x="2190" y="4360"/>
                  </a:lnTo>
                  <a:lnTo>
                    <a:pt x="2186" y="4368"/>
                  </a:lnTo>
                  <a:lnTo>
                    <a:pt x="2188" y="4372"/>
                  </a:lnTo>
                  <a:lnTo>
                    <a:pt x="2188" y="4374"/>
                  </a:lnTo>
                  <a:lnTo>
                    <a:pt x="2186" y="4380"/>
                  </a:lnTo>
                  <a:lnTo>
                    <a:pt x="2182" y="4390"/>
                  </a:lnTo>
                  <a:lnTo>
                    <a:pt x="2182" y="4396"/>
                  </a:lnTo>
                  <a:lnTo>
                    <a:pt x="2182" y="4400"/>
                  </a:lnTo>
                  <a:lnTo>
                    <a:pt x="2180" y="4406"/>
                  </a:lnTo>
                  <a:lnTo>
                    <a:pt x="2178" y="4416"/>
                  </a:lnTo>
                  <a:lnTo>
                    <a:pt x="2176" y="4426"/>
                  </a:lnTo>
                  <a:lnTo>
                    <a:pt x="2178" y="4434"/>
                  </a:lnTo>
                  <a:lnTo>
                    <a:pt x="2180" y="4440"/>
                  </a:lnTo>
                  <a:lnTo>
                    <a:pt x="2182" y="4442"/>
                  </a:lnTo>
                  <a:lnTo>
                    <a:pt x="2184" y="4442"/>
                  </a:lnTo>
                  <a:lnTo>
                    <a:pt x="2186" y="4438"/>
                  </a:lnTo>
                  <a:lnTo>
                    <a:pt x="2190" y="4432"/>
                  </a:lnTo>
                  <a:lnTo>
                    <a:pt x="2190" y="4430"/>
                  </a:lnTo>
                  <a:lnTo>
                    <a:pt x="2192" y="4430"/>
                  </a:lnTo>
                  <a:lnTo>
                    <a:pt x="2198" y="4438"/>
                  </a:lnTo>
                  <a:lnTo>
                    <a:pt x="2204" y="4450"/>
                  </a:lnTo>
                  <a:lnTo>
                    <a:pt x="2210" y="4464"/>
                  </a:lnTo>
                  <a:lnTo>
                    <a:pt x="2220" y="4480"/>
                  </a:lnTo>
                  <a:lnTo>
                    <a:pt x="2224" y="4484"/>
                  </a:lnTo>
                  <a:lnTo>
                    <a:pt x="2228" y="4484"/>
                  </a:lnTo>
                  <a:lnTo>
                    <a:pt x="2232" y="4486"/>
                  </a:lnTo>
                  <a:lnTo>
                    <a:pt x="2234" y="4488"/>
                  </a:lnTo>
                  <a:lnTo>
                    <a:pt x="2234" y="4494"/>
                  </a:lnTo>
                  <a:lnTo>
                    <a:pt x="2234" y="4498"/>
                  </a:lnTo>
                  <a:lnTo>
                    <a:pt x="2236" y="4502"/>
                  </a:lnTo>
                  <a:lnTo>
                    <a:pt x="2238" y="4508"/>
                  </a:lnTo>
                  <a:lnTo>
                    <a:pt x="2248" y="4516"/>
                  </a:lnTo>
                  <a:lnTo>
                    <a:pt x="2254" y="4526"/>
                  </a:lnTo>
                  <a:lnTo>
                    <a:pt x="2258" y="4536"/>
                  </a:lnTo>
                  <a:lnTo>
                    <a:pt x="2262" y="4544"/>
                  </a:lnTo>
                  <a:lnTo>
                    <a:pt x="2266" y="4562"/>
                  </a:lnTo>
                  <a:lnTo>
                    <a:pt x="2266" y="4578"/>
                  </a:lnTo>
                  <a:lnTo>
                    <a:pt x="2266" y="4588"/>
                  </a:lnTo>
                  <a:lnTo>
                    <a:pt x="2264" y="4592"/>
                  </a:lnTo>
                  <a:lnTo>
                    <a:pt x="2264" y="4596"/>
                  </a:lnTo>
                  <a:lnTo>
                    <a:pt x="2268" y="4600"/>
                  </a:lnTo>
                  <a:lnTo>
                    <a:pt x="2270" y="4602"/>
                  </a:lnTo>
                  <a:lnTo>
                    <a:pt x="2272" y="4606"/>
                  </a:lnTo>
                  <a:lnTo>
                    <a:pt x="2274" y="4612"/>
                  </a:lnTo>
                  <a:lnTo>
                    <a:pt x="2272" y="4622"/>
                  </a:lnTo>
                  <a:lnTo>
                    <a:pt x="2272" y="4634"/>
                  </a:lnTo>
                  <a:lnTo>
                    <a:pt x="2276" y="4638"/>
                  </a:lnTo>
                  <a:lnTo>
                    <a:pt x="2278" y="4640"/>
                  </a:lnTo>
                  <a:lnTo>
                    <a:pt x="2278" y="4644"/>
                  </a:lnTo>
                  <a:lnTo>
                    <a:pt x="2278" y="4648"/>
                  </a:lnTo>
                  <a:lnTo>
                    <a:pt x="2282" y="4654"/>
                  </a:lnTo>
                  <a:lnTo>
                    <a:pt x="2292" y="4666"/>
                  </a:lnTo>
                  <a:lnTo>
                    <a:pt x="2296" y="4672"/>
                  </a:lnTo>
                  <a:lnTo>
                    <a:pt x="2300" y="4680"/>
                  </a:lnTo>
                  <a:lnTo>
                    <a:pt x="2302" y="4688"/>
                  </a:lnTo>
                  <a:lnTo>
                    <a:pt x="2302" y="4696"/>
                  </a:lnTo>
                  <a:lnTo>
                    <a:pt x="2302" y="4700"/>
                  </a:lnTo>
                  <a:lnTo>
                    <a:pt x="2302" y="4702"/>
                  </a:lnTo>
                  <a:lnTo>
                    <a:pt x="2308" y="4708"/>
                  </a:lnTo>
                  <a:lnTo>
                    <a:pt x="2320" y="4716"/>
                  </a:lnTo>
                  <a:lnTo>
                    <a:pt x="2330" y="4724"/>
                  </a:lnTo>
                  <a:lnTo>
                    <a:pt x="2344" y="4736"/>
                  </a:lnTo>
                  <a:lnTo>
                    <a:pt x="2354" y="4746"/>
                  </a:lnTo>
                  <a:lnTo>
                    <a:pt x="2364" y="4754"/>
                  </a:lnTo>
                  <a:lnTo>
                    <a:pt x="2376" y="4760"/>
                  </a:lnTo>
                  <a:lnTo>
                    <a:pt x="2382" y="4764"/>
                  </a:lnTo>
                  <a:lnTo>
                    <a:pt x="2384" y="4766"/>
                  </a:lnTo>
                  <a:lnTo>
                    <a:pt x="2386" y="4770"/>
                  </a:lnTo>
                  <a:lnTo>
                    <a:pt x="2390" y="4776"/>
                  </a:lnTo>
                  <a:lnTo>
                    <a:pt x="2392" y="4774"/>
                  </a:lnTo>
                  <a:lnTo>
                    <a:pt x="2396" y="4770"/>
                  </a:lnTo>
                  <a:lnTo>
                    <a:pt x="2400" y="4770"/>
                  </a:lnTo>
                  <a:lnTo>
                    <a:pt x="2404" y="4770"/>
                  </a:lnTo>
                  <a:lnTo>
                    <a:pt x="2408" y="4770"/>
                  </a:lnTo>
                  <a:lnTo>
                    <a:pt x="2410" y="4768"/>
                  </a:lnTo>
                  <a:lnTo>
                    <a:pt x="2410" y="4764"/>
                  </a:lnTo>
                  <a:lnTo>
                    <a:pt x="2414" y="4764"/>
                  </a:lnTo>
                  <a:lnTo>
                    <a:pt x="2416" y="4766"/>
                  </a:lnTo>
                  <a:lnTo>
                    <a:pt x="2414" y="4770"/>
                  </a:lnTo>
                  <a:lnTo>
                    <a:pt x="2414" y="4772"/>
                  </a:lnTo>
                  <a:lnTo>
                    <a:pt x="2418" y="4774"/>
                  </a:lnTo>
                  <a:lnTo>
                    <a:pt x="2420" y="4774"/>
                  </a:lnTo>
                  <a:lnTo>
                    <a:pt x="2422" y="4772"/>
                  </a:lnTo>
                  <a:lnTo>
                    <a:pt x="2422" y="4766"/>
                  </a:lnTo>
                  <a:lnTo>
                    <a:pt x="2420" y="4756"/>
                  </a:lnTo>
                  <a:lnTo>
                    <a:pt x="2416" y="4750"/>
                  </a:lnTo>
                  <a:lnTo>
                    <a:pt x="2414" y="4744"/>
                  </a:lnTo>
                  <a:lnTo>
                    <a:pt x="2412" y="4740"/>
                  </a:lnTo>
                  <a:lnTo>
                    <a:pt x="2410" y="4730"/>
                  </a:lnTo>
                  <a:lnTo>
                    <a:pt x="2406" y="4718"/>
                  </a:lnTo>
                  <a:lnTo>
                    <a:pt x="2402" y="4714"/>
                  </a:lnTo>
                  <a:lnTo>
                    <a:pt x="2398" y="4708"/>
                  </a:lnTo>
                  <a:lnTo>
                    <a:pt x="2392" y="4704"/>
                  </a:lnTo>
                  <a:lnTo>
                    <a:pt x="2388" y="4698"/>
                  </a:lnTo>
                  <a:lnTo>
                    <a:pt x="2388" y="4690"/>
                  </a:lnTo>
                  <a:lnTo>
                    <a:pt x="2388" y="4684"/>
                  </a:lnTo>
                  <a:lnTo>
                    <a:pt x="2390" y="4672"/>
                  </a:lnTo>
                  <a:lnTo>
                    <a:pt x="2390" y="4668"/>
                  </a:lnTo>
                  <a:lnTo>
                    <a:pt x="2386" y="4664"/>
                  </a:lnTo>
                  <a:lnTo>
                    <a:pt x="2384" y="4658"/>
                  </a:lnTo>
                  <a:lnTo>
                    <a:pt x="2386" y="4654"/>
                  </a:lnTo>
                  <a:lnTo>
                    <a:pt x="2386" y="4648"/>
                  </a:lnTo>
                  <a:lnTo>
                    <a:pt x="2388" y="4642"/>
                  </a:lnTo>
                  <a:lnTo>
                    <a:pt x="2388" y="4636"/>
                  </a:lnTo>
                  <a:lnTo>
                    <a:pt x="2388" y="4628"/>
                  </a:lnTo>
                  <a:lnTo>
                    <a:pt x="2390" y="4616"/>
                  </a:lnTo>
                  <a:lnTo>
                    <a:pt x="2386" y="4600"/>
                  </a:lnTo>
                  <a:lnTo>
                    <a:pt x="2384" y="4592"/>
                  </a:lnTo>
                  <a:lnTo>
                    <a:pt x="2378" y="4584"/>
                  </a:lnTo>
                  <a:lnTo>
                    <a:pt x="2366" y="4570"/>
                  </a:lnTo>
                  <a:lnTo>
                    <a:pt x="2354" y="4558"/>
                  </a:lnTo>
                  <a:lnTo>
                    <a:pt x="2350" y="4552"/>
                  </a:lnTo>
                  <a:lnTo>
                    <a:pt x="2348" y="4546"/>
                  </a:lnTo>
                  <a:lnTo>
                    <a:pt x="2344" y="4540"/>
                  </a:lnTo>
                  <a:lnTo>
                    <a:pt x="2342" y="4538"/>
                  </a:lnTo>
                  <a:lnTo>
                    <a:pt x="2334" y="4536"/>
                  </a:lnTo>
                  <a:lnTo>
                    <a:pt x="2324" y="4526"/>
                  </a:lnTo>
                  <a:lnTo>
                    <a:pt x="2310" y="4508"/>
                  </a:lnTo>
                  <a:lnTo>
                    <a:pt x="2306" y="4502"/>
                  </a:lnTo>
                  <a:lnTo>
                    <a:pt x="2304" y="4502"/>
                  </a:lnTo>
                  <a:lnTo>
                    <a:pt x="2300" y="4504"/>
                  </a:lnTo>
                  <a:lnTo>
                    <a:pt x="2296" y="4504"/>
                  </a:lnTo>
                  <a:lnTo>
                    <a:pt x="2292" y="4504"/>
                  </a:lnTo>
                  <a:lnTo>
                    <a:pt x="2286" y="4500"/>
                  </a:lnTo>
                  <a:lnTo>
                    <a:pt x="2276" y="4494"/>
                  </a:lnTo>
                  <a:lnTo>
                    <a:pt x="2272" y="4486"/>
                  </a:lnTo>
                  <a:lnTo>
                    <a:pt x="2270" y="4476"/>
                  </a:lnTo>
                  <a:lnTo>
                    <a:pt x="2264" y="4454"/>
                  </a:lnTo>
                  <a:lnTo>
                    <a:pt x="2262" y="4434"/>
                  </a:lnTo>
                  <a:lnTo>
                    <a:pt x="2260" y="4428"/>
                  </a:lnTo>
                  <a:lnTo>
                    <a:pt x="2258" y="4426"/>
                  </a:lnTo>
                  <a:lnTo>
                    <a:pt x="2254" y="4426"/>
                  </a:lnTo>
                  <a:lnTo>
                    <a:pt x="2252" y="4424"/>
                  </a:lnTo>
                  <a:lnTo>
                    <a:pt x="2248" y="4416"/>
                  </a:lnTo>
                  <a:lnTo>
                    <a:pt x="2244" y="4402"/>
                  </a:lnTo>
                  <a:lnTo>
                    <a:pt x="2244" y="4388"/>
                  </a:lnTo>
                  <a:lnTo>
                    <a:pt x="2242" y="4386"/>
                  </a:lnTo>
                  <a:lnTo>
                    <a:pt x="2240" y="4384"/>
                  </a:lnTo>
                  <a:lnTo>
                    <a:pt x="2230" y="4388"/>
                  </a:lnTo>
                  <a:lnTo>
                    <a:pt x="2226" y="4390"/>
                  </a:lnTo>
                  <a:lnTo>
                    <a:pt x="2222" y="4390"/>
                  </a:lnTo>
                  <a:lnTo>
                    <a:pt x="2220" y="4388"/>
                  </a:lnTo>
                  <a:lnTo>
                    <a:pt x="2220" y="4382"/>
                  </a:lnTo>
                  <a:lnTo>
                    <a:pt x="2218" y="4352"/>
                  </a:lnTo>
                  <a:lnTo>
                    <a:pt x="2218" y="4330"/>
                  </a:lnTo>
                  <a:lnTo>
                    <a:pt x="2220" y="4320"/>
                  </a:lnTo>
                  <a:lnTo>
                    <a:pt x="2224" y="4316"/>
                  </a:lnTo>
                  <a:lnTo>
                    <a:pt x="2226" y="4310"/>
                  </a:lnTo>
                  <a:lnTo>
                    <a:pt x="2228" y="4306"/>
                  </a:lnTo>
                  <a:lnTo>
                    <a:pt x="2232" y="4296"/>
                  </a:lnTo>
                  <a:lnTo>
                    <a:pt x="2234" y="4284"/>
                  </a:lnTo>
                  <a:lnTo>
                    <a:pt x="2236" y="4274"/>
                  </a:lnTo>
                  <a:lnTo>
                    <a:pt x="2242" y="4258"/>
                  </a:lnTo>
                  <a:lnTo>
                    <a:pt x="2248" y="4232"/>
                  </a:lnTo>
                  <a:lnTo>
                    <a:pt x="2252" y="4208"/>
                  </a:lnTo>
                  <a:lnTo>
                    <a:pt x="2252" y="4200"/>
                  </a:lnTo>
                  <a:lnTo>
                    <a:pt x="2252" y="4196"/>
                  </a:lnTo>
                  <a:lnTo>
                    <a:pt x="2248" y="4192"/>
                  </a:lnTo>
                  <a:lnTo>
                    <a:pt x="2248" y="4190"/>
                  </a:lnTo>
                  <a:lnTo>
                    <a:pt x="2248" y="4186"/>
                  </a:lnTo>
                  <a:lnTo>
                    <a:pt x="2250" y="4184"/>
                  </a:lnTo>
                  <a:lnTo>
                    <a:pt x="2252" y="4180"/>
                  </a:lnTo>
                  <a:lnTo>
                    <a:pt x="2256" y="4178"/>
                  </a:lnTo>
                  <a:lnTo>
                    <a:pt x="2272" y="4176"/>
                  </a:lnTo>
                  <a:lnTo>
                    <a:pt x="2278" y="4178"/>
                  </a:lnTo>
                  <a:lnTo>
                    <a:pt x="2282" y="4180"/>
                  </a:lnTo>
                  <a:lnTo>
                    <a:pt x="2286" y="4182"/>
                  </a:lnTo>
                  <a:lnTo>
                    <a:pt x="2286" y="4184"/>
                  </a:lnTo>
                  <a:lnTo>
                    <a:pt x="2284" y="4194"/>
                  </a:lnTo>
                  <a:lnTo>
                    <a:pt x="2282" y="4210"/>
                  </a:lnTo>
                  <a:lnTo>
                    <a:pt x="2282" y="4220"/>
                  </a:lnTo>
                  <a:lnTo>
                    <a:pt x="2284" y="4222"/>
                  </a:lnTo>
                  <a:lnTo>
                    <a:pt x="2286" y="4222"/>
                  </a:lnTo>
                  <a:lnTo>
                    <a:pt x="2292" y="4222"/>
                  </a:lnTo>
                  <a:lnTo>
                    <a:pt x="2296" y="4222"/>
                  </a:lnTo>
                  <a:lnTo>
                    <a:pt x="2300" y="4222"/>
                  </a:lnTo>
                  <a:lnTo>
                    <a:pt x="2304" y="4224"/>
                  </a:lnTo>
                  <a:lnTo>
                    <a:pt x="2306" y="4224"/>
                  </a:lnTo>
                  <a:lnTo>
                    <a:pt x="2310" y="4220"/>
                  </a:lnTo>
                  <a:lnTo>
                    <a:pt x="2316" y="4218"/>
                  </a:lnTo>
                  <a:lnTo>
                    <a:pt x="2318" y="4218"/>
                  </a:lnTo>
                  <a:lnTo>
                    <a:pt x="2322" y="4220"/>
                  </a:lnTo>
                  <a:lnTo>
                    <a:pt x="2330" y="4228"/>
                  </a:lnTo>
                  <a:lnTo>
                    <a:pt x="2336" y="4236"/>
                  </a:lnTo>
                  <a:lnTo>
                    <a:pt x="2342" y="4244"/>
                  </a:lnTo>
                  <a:lnTo>
                    <a:pt x="2346" y="4246"/>
                  </a:lnTo>
                  <a:lnTo>
                    <a:pt x="2350" y="4248"/>
                  </a:lnTo>
                  <a:lnTo>
                    <a:pt x="2354" y="4250"/>
                  </a:lnTo>
                  <a:lnTo>
                    <a:pt x="2356" y="4252"/>
                  </a:lnTo>
                  <a:lnTo>
                    <a:pt x="2360" y="4258"/>
                  </a:lnTo>
                  <a:lnTo>
                    <a:pt x="2362" y="4266"/>
                  </a:lnTo>
                  <a:lnTo>
                    <a:pt x="2364" y="4268"/>
                  </a:lnTo>
                  <a:lnTo>
                    <a:pt x="2368" y="4268"/>
                  </a:lnTo>
                  <a:lnTo>
                    <a:pt x="2362" y="4256"/>
                  </a:lnTo>
                  <a:lnTo>
                    <a:pt x="2362" y="4246"/>
                  </a:lnTo>
                  <a:lnTo>
                    <a:pt x="2362" y="4256"/>
                  </a:lnTo>
                  <a:lnTo>
                    <a:pt x="2368" y="4268"/>
                  </a:lnTo>
                  <a:lnTo>
                    <a:pt x="2374" y="4280"/>
                  </a:lnTo>
                  <a:lnTo>
                    <a:pt x="2376" y="4286"/>
                  </a:lnTo>
                  <a:lnTo>
                    <a:pt x="2374" y="4292"/>
                  </a:lnTo>
                  <a:lnTo>
                    <a:pt x="2374" y="4300"/>
                  </a:lnTo>
                  <a:lnTo>
                    <a:pt x="2376" y="4310"/>
                  </a:lnTo>
                  <a:lnTo>
                    <a:pt x="2378" y="4310"/>
                  </a:lnTo>
                  <a:lnTo>
                    <a:pt x="2380" y="4308"/>
                  </a:lnTo>
                  <a:lnTo>
                    <a:pt x="2386" y="4308"/>
                  </a:lnTo>
                  <a:lnTo>
                    <a:pt x="2388" y="4308"/>
                  </a:lnTo>
                  <a:lnTo>
                    <a:pt x="2388" y="4304"/>
                  </a:lnTo>
                  <a:lnTo>
                    <a:pt x="2388" y="4298"/>
                  </a:lnTo>
                  <a:lnTo>
                    <a:pt x="2388" y="4296"/>
                  </a:lnTo>
                  <a:lnTo>
                    <a:pt x="2390" y="4294"/>
                  </a:lnTo>
                  <a:lnTo>
                    <a:pt x="2392" y="4296"/>
                  </a:lnTo>
                  <a:lnTo>
                    <a:pt x="2396" y="4300"/>
                  </a:lnTo>
                  <a:lnTo>
                    <a:pt x="2398" y="4304"/>
                  </a:lnTo>
                  <a:lnTo>
                    <a:pt x="2398" y="4308"/>
                  </a:lnTo>
                  <a:lnTo>
                    <a:pt x="2394" y="4314"/>
                  </a:lnTo>
                  <a:lnTo>
                    <a:pt x="2390" y="4320"/>
                  </a:lnTo>
                  <a:lnTo>
                    <a:pt x="2390" y="4322"/>
                  </a:lnTo>
                  <a:lnTo>
                    <a:pt x="2392" y="4324"/>
                  </a:lnTo>
                  <a:lnTo>
                    <a:pt x="2396" y="4326"/>
                  </a:lnTo>
                  <a:lnTo>
                    <a:pt x="2398" y="4326"/>
                  </a:lnTo>
                  <a:lnTo>
                    <a:pt x="2402" y="4324"/>
                  </a:lnTo>
                  <a:lnTo>
                    <a:pt x="2404" y="4322"/>
                  </a:lnTo>
                  <a:lnTo>
                    <a:pt x="2406" y="4320"/>
                  </a:lnTo>
                  <a:lnTo>
                    <a:pt x="2406" y="4322"/>
                  </a:lnTo>
                  <a:lnTo>
                    <a:pt x="2412" y="4324"/>
                  </a:lnTo>
                  <a:lnTo>
                    <a:pt x="2416" y="4324"/>
                  </a:lnTo>
                  <a:lnTo>
                    <a:pt x="2422" y="4326"/>
                  </a:lnTo>
                  <a:lnTo>
                    <a:pt x="2424" y="4328"/>
                  </a:lnTo>
                  <a:lnTo>
                    <a:pt x="2428" y="4334"/>
                  </a:lnTo>
                  <a:lnTo>
                    <a:pt x="2430" y="4340"/>
                  </a:lnTo>
                  <a:lnTo>
                    <a:pt x="2434" y="4344"/>
                  </a:lnTo>
                  <a:lnTo>
                    <a:pt x="2436" y="4344"/>
                  </a:lnTo>
                  <a:lnTo>
                    <a:pt x="2438" y="4344"/>
                  </a:lnTo>
                  <a:lnTo>
                    <a:pt x="2444" y="4342"/>
                  </a:lnTo>
                  <a:lnTo>
                    <a:pt x="2446" y="4342"/>
                  </a:lnTo>
                  <a:lnTo>
                    <a:pt x="2450" y="4346"/>
                  </a:lnTo>
                  <a:lnTo>
                    <a:pt x="2452" y="4350"/>
                  </a:lnTo>
                  <a:lnTo>
                    <a:pt x="2452" y="4352"/>
                  </a:lnTo>
                  <a:lnTo>
                    <a:pt x="2448" y="4360"/>
                  </a:lnTo>
                  <a:lnTo>
                    <a:pt x="2444" y="4370"/>
                  </a:lnTo>
                  <a:lnTo>
                    <a:pt x="2442" y="4378"/>
                  </a:lnTo>
                  <a:lnTo>
                    <a:pt x="2440" y="4388"/>
                  </a:lnTo>
                  <a:lnTo>
                    <a:pt x="2440" y="4410"/>
                  </a:lnTo>
                  <a:lnTo>
                    <a:pt x="2442" y="4422"/>
                  </a:lnTo>
                  <a:lnTo>
                    <a:pt x="2444" y="4424"/>
                  </a:lnTo>
                  <a:lnTo>
                    <a:pt x="2446" y="4424"/>
                  </a:lnTo>
                  <a:lnTo>
                    <a:pt x="2450" y="4422"/>
                  </a:lnTo>
                  <a:lnTo>
                    <a:pt x="2456" y="4416"/>
                  </a:lnTo>
                  <a:lnTo>
                    <a:pt x="2478" y="4396"/>
                  </a:lnTo>
                  <a:lnTo>
                    <a:pt x="2488" y="4388"/>
                  </a:lnTo>
                  <a:lnTo>
                    <a:pt x="2496" y="4384"/>
                  </a:lnTo>
                  <a:lnTo>
                    <a:pt x="2500" y="4382"/>
                  </a:lnTo>
                  <a:lnTo>
                    <a:pt x="2502" y="4380"/>
                  </a:lnTo>
                  <a:lnTo>
                    <a:pt x="2502" y="4376"/>
                  </a:lnTo>
                  <a:lnTo>
                    <a:pt x="2502" y="4374"/>
                  </a:lnTo>
                  <a:lnTo>
                    <a:pt x="2508" y="4372"/>
                  </a:lnTo>
                  <a:lnTo>
                    <a:pt x="2512" y="4370"/>
                  </a:lnTo>
                  <a:lnTo>
                    <a:pt x="2516" y="4364"/>
                  </a:lnTo>
                  <a:lnTo>
                    <a:pt x="2520" y="4346"/>
                  </a:lnTo>
                  <a:lnTo>
                    <a:pt x="2524" y="4328"/>
                  </a:lnTo>
                  <a:lnTo>
                    <a:pt x="2526" y="4324"/>
                  </a:lnTo>
                  <a:lnTo>
                    <a:pt x="2526" y="4322"/>
                  </a:lnTo>
                  <a:lnTo>
                    <a:pt x="2528" y="4324"/>
                  </a:lnTo>
                  <a:lnTo>
                    <a:pt x="2534" y="4328"/>
                  </a:lnTo>
                  <a:lnTo>
                    <a:pt x="2536" y="4330"/>
                  </a:lnTo>
                  <a:lnTo>
                    <a:pt x="2538" y="4332"/>
                  </a:lnTo>
                  <a:lnTo>
                    <a:pt x="2544" y="4332"/>
                  </a:lnTo>
                  <a:lnTo>
                    <a:pt x="2548" y="4330"/>
                  </a:lnTo>
                  <a:lnTo>
                    <a:pt x="2556" y="4326"/>
                  </a:lnTo>
                  <a:lnTo>
                    <a:pt x="2566" y="4318"/>
                  </a:lnTo>
                  <a:lnTo>
                    <a:pt x="2576" y="4310"/>
                  </a:lnTo>
                  <a:lnTo>
                    <a:pt x="2584" y="4304"/>
                  </a:lnTo>
                  <a:lnTo>
                    <a:pt x="2598" y="4296"/>
                  </a:lnTo>
                  <a:lnTo>
                    <a:pt x="2604" y="4292"/>
                  </a:lnTo>
                  <a:lnTo>
                    <a:pt x="2610" y="4286"/>
                  </a:lnTo>
                  <a:lnTo>
                    <a:pt x="2614" y="4280"/>
                  </a:lnTo>
                  <a:lnTo>
                    <a:pt x="2618" y="4272"/>
                  </a:lnTo>
                  <a:lnTo>
                    <a:pt x="2622" y="4252"/>
                  </a:lnTo>
                  <a:lnTo>
                    <a:pt x="2622" y="4238"/>
                  </a:lnTo>
                  <a:lnTo>
                    <a:pt x="2624" y="4228"/>
                  </a:lnTo>
                  <a:lnTo>
                    <a:pt x="2624" y="4224"/>
                  </a:lnTo>
                  <a:lnTo>
                    <a:pt x="2626" y="4222"/>
                  </a:lnTo>
                  <a:lnTo>
                    <a:pt x="2628" y="4222"/>
                  </a:lnTo>
                  <a:lnTo>
                    <a:pt x="2630" y="4220"/>
                  </a:lnTo>
                  <a:lnTo>
                    <a:pt x="2630" y="4214"/>
                  </a:lnTo>
                  <a:lnTo>
                    <a:pt x="2628" y="4206"/>
                  </a:lnTo>
                  <a:lnTo>
                    <a:pt x="2624" y="4198"/>
                  </a:lnTo>
                  <a:lnTo>
                    <a:pt x="2622" y="4194"/>
                  </a:lnTo>
                  <a:lnTo>
                    <a:pt x="2622" y="4190"/>
                  </a:lnTo>
                  <a:lnTo>
                    <a:pt x="2624" y="4174"/>
                  </a:lnTo>
                  <a:lnTo>
                    <a:pt x="2624" y="4152"/>
                  </a:lnTo>
                  <a:lnTo>
                    <a:pt x="2622" y="4138"/>
                  </a:lnTo>
                  <a:lnTo>
                    <a:pt x="2616" y="4122"/>
                  </a:lnTo>
                  <a:lnTo>
                    <a:pt x="2606" y="4096"/>
                  </a:lnTo>
                  <a:lnTo>
                    <a:pt x="2598" y="4080"/>
                  </a:lnTo>
                  <a:lnTo>
                    <a:pt x="2590" y="4068"/>
                  </a:lnTo>
                  <a:lnTo>
                    <a:pt x="2584" y="4056"/>
                  </a:lnTo>
                  <a:lnTo>
                    <a:pt x="2580" y="4046"/>
                  </a:lnTo>
                  <a:lnTo>
                    <a:pt x="2572" y="4042"/>
                  </a:lnTo>
                  <a:lnTo>
                    <a:pt x="2562" y="4034"/>
                  </a:lnTo>
                  <a:lnTo>
                    <a:pt x="2548" y="4020"/>
                  </a:lnTo>
                  <a:lnTo>
                    <a:pt x="2534" y="4002"/>
                  </a:lnTo>
                  <a:lnTo>
                    <a:pt x="2522" y="3986"/>
                  </a:lnTo>
                  <a:lnTo>
                    <a:pt x="2514" y="3972"/>
                  </a:lnTo>
                  <a:lnTo>
                    <a:pt x="2510" y="3966"/>
                  </a:lnTo>
                  <a:lnTo>
                    <a:pt x="2510" y="3960"/>
                  </a:lnTo>
                  <a:lnTo>
                    <a:pt x="2508" y="3954"/>
                  </a:lnTo>
                  <a:lnTo>
                    <a:pt x="2506" y="3950"/>
                  </a:lnTo>
                  <a:lnTo>
                    <a:pt x="2500" y="3946"/>
                  </a:lnTo>
                  <a:lnTo>
                    <a:pt x="2492" y="3940"/>
                  </a:lnTo>
                  <a:lnTo>
                    <a:pt x="2486" y="3934"/>
                  </a:lnTo>
                  <a:lnTo>
                    <a:pt x="2482" y="3926"/>
                  </a:lnTo>
                  <a:lnTo>
                    <a:pt x="2478" y="3916"/>
                  </a:lnTo>
                  <a:lnTo>
                    <a:pt x="2478" y="3904"/>
                  </a:lnTo>
                  <a:lnTo>
                    <a:pt x="2480" y="3894"/>
                  </a:lnTo>
                  <a:lnTo>
                    <a:pt x="2482" y="3884"/>
                  </a:lnTo>
                  <a:lnTo>
                    <a:pt x="2486" y="3874"/>
                  </a:lnTo>
                  <a:lnTo>
                    <a:pt x="2492" y="3864"/>
                  </a:lnTo>
                  <a:lnTo>
                    <a:pt x="2498" y="3856"/>
                  </a:lnTo>
                  <a:lnTo>
                    <a:pt x="2506" y="3848"/>
                  </a:lnTo>
                  <a:lnTo>
                    <a:pt x="2512" y="3842"/>
                  </a:lnTo>
                  <a:lnTo>
                    <a:pt x="2516" y="3836"/>
                  </a:lnTo>
                  <a:lnTo>
                    <a:pt x="2518" y="3826"/>
                  </a:lnTo>
                  <a:lnTo>
                    <a:pt x="2520" y="3816"/>
                  </a:lnTo>
                  <a:lnTo>
                    <a:pt x="2522" y="3812"/>
                  </a:lnTo>
                  <a:lnTo>
                    <a:pt x="2526" y="3808"/>
                  </a:lnTo>
                  <a:lnTo>
                    <a:pt x="2532" y="3806"/>
                  </a:lnTo>
                  <a:lnTo>
                    <a:pt x="2534" y="3806"/>
                  </a:lnTo>
                  <a:lnTo>
                    <a:pt x="2536" y="3808"/>
                  </a:lnTo>
                  <a:lnTo>
                    <a:pt x="2540" y="3808"/>
                  </a:lnTo>
                  <a:lnTo>
                    <a:pt x="2544" y="3804"/>
                  </a:lnTo>
                  <a:lnTo>
                    <a:pt x="2546" y="3800"/>
                  </a:lnTo>
                  <a:lnTo>
                    <a:pt x="2548" y="3794"/>
                  </a:lnTo>
                  <a:lnTo>
                    <a:pt x="2554" y="3790"/>
                  </a:lnTo>
                  <a:lnTo>
                    <a:pt x="2562" y="3784"/>
                  </a:lnTo>
                  <a:lnTo>
                    <a:pt x="2568" y="3782"/>
                  </a:lnTo>
                  <a:lnTo>
                    <a:pt x="2572" y="3782"/>
                  </a:lnTo>
                  <a:lnTo>
                    <a:pt x="2574" y="3778"/>
                  </a:lnTo>
                  <a:lnTo>
                    <a:pt x="2576" y="3780"/>
                  </a:lnTo>
                  <a:lnTo>
                    <a:pt x="2578" y="3780"/>
                  </a:lnTo>
                  <a:lnTo>
                    <a:pt x="2582" y="3780"/>
                  </a:lnTo>
                  <a:lnTo>
                    <a:pt x="2584" y="3776"/>
                  </a:lnTo>
                  <a:lnTo>
                    <a:pt x="2584" y="3774"/>
                  </a:lnTo>
                  <a:lnTo>
                    <a:pt x="2586" y="3776"/>
                  </a:lnTo>
                  <a:lnTo>
                    <a:pt x="2590" y="3778"/>
                  </a:lnTo>
                  <a:lnTo>
                    <a:pt x="2592" y="3778"/>
                  </a:lnTo>
                  <a:lnTo>
                    <a:pt x="2594" y="3774"/>
                  </a:lnTo>
                  <a:lnTo>
                    <a:pt x="2592" y="3772"/>
                  </a:lnTo>
                  <a:lnTo>
                    <a:pt x="2592" y="3768"/>
                  </a:lnTo>
                  <a:lnTo>
                    <a:pt x="2592" y="3762"/>
                  </a:lnTo>
                  <a:lnTo>
                    <a:pt x="2592" y="3760"/>
                  </a:lnTo>
                  <a:lnTo>
                    <a:pt x="2594" y="3762"/>
                  </a:lnTo>
                  <a:lnTo>
                    <a:pt x="2596" y="3766"/>
                  </a:lnTo>
                  <a:lnTo>
                    <a:pt x="2602" y="3772"/>
                  </a:lnTo>
                  <a:lnTo>
                    <a:pt x="2604" y="3774"/>
                  </a:lnTo>
                  <a:lnTo>
                    <a:pt x="2610" y="3776"/>
                  </a:lnTo>
                  <a:lnTo>
                    <a:pt x="2614" y="3776"/>
                  </a:lnTo>
                  <a:lnTo>
                    <a:pt x="2616" y="3778"/>
                  </a:lnTo>
                  <a:lnTo>
                    <a:pt x="2614" y="3782"/>
                  </a:lnTo>
                  <a:lnTo>
                    <a:pt x="2614" y="3784"/>
                  </a:lnTo>
                  <a:lnTo>
                    <a:pt x="2616" y="3786"/>
                  </a:lnTo>
                  <a:lnTo>
                    <a:pt x="2620" y="3786"/>
                  </a:lnTo>
                  <a:lnTo>
                    <a:pt x="2630" y="3784"/>
                  </a:lnTo>
                  <a:lnTo>
                    <a:pt x="2632" y="3782"/>
                  </a:lnTo>
                  <a:lnTo>
                    <a:pt x="2634" y="3778"/>
                  </a:lnTo>
                  <a:lnTo>
                    <a:pt x="2632" y="3772"/>
                  </a:lnTo>
                  <a:lnTo>
                    <a:pt x="2634" y="3772"/>
                  </a:lnTo>
                  <a:lnTo>
                    <a:pt x="2636" y="3778"/>
                  </a:lnTo>
                  <a:lnTo>
                    <a:pt x="2640" y="3782"/>
                  </a:lnTo>
                  <a:lnTo>
                    <a:pt x="2642" y="3782"/>
                  </a:lnTo>
                  <a:lnTo>
                    <a:pt x="2644" y="3782"/>
                  </a:lnTo>
                  <a:lnTo>
                    <a:pt x="2648" y="3784"/>
                  </a:lnTo>
                  <a:lnTo>
                    <a:pt x="2648" y="3786"/>
                  </a:lnTo>
                  <a:lnTo>
                    <a:pt x="2646" y="3788"/>
                  </a:lnTo>
                  <a:lnTo>
                    <a:pt x="2642" y="3794"/>
                  </a:lnTo>
                  <a:lnTo>
                    <a:pt x="2640" y="3802"/>
                  </a:lnTo>
                  <a:lnTo>
                    <a:pt x="2638" y="3810"/>
                  </a:lnTo>
                  <a:lnTo>
                    <a:pt x="2640" y="3816"/>
                  </a:lnTo>
                  <a:lnTo>
                    <a:pt x="2642" y="3818"/>
                  </a:lnTo>
                  <a:lnTo>
                    <a:pt x="2642" y="3820"/>
                  </a:lnTo>
                  <a:lnTo>
                    <a:pt x="2642" y="3824"/>
                  </a:lnTo>
                  <a:lnTo>
                    <a:pt x="2644" y="3828"/>
                  </a:lnTo>
                  <a:lnTo>
                    <a:pt x="2646" y="3832"/>
                  </a:lnTo>
                  <a:lnTo>
                    <a:pt x="2648" y="3836"/>
                  </a:lnTo>
                  <a:lnTo>
                    <a:pt x="2648" y="3840"/>
                  </a:lnTo>
                  <a:lnTo>
                    <a:pt x="2648" y="3842"/>
                  </a:lnTo>
                  <a:lnTo>
                    <a:pt x="2652" y="3844"/>
                  </a:lnTo>
                  <a:lnTo>
                    <a:pt x="2664" y="3842"/>
                  </a:lnTo>
                  <a:lnTo>
                    <a:pt x="2672" y="3838"/>
                  </a:lnTo>
                  <a:lnTo>
                    <a:pt x="2674" y="3836"/>
                  </a:lnTo>
                  <a:lnTo>
                    <a:pt x="2674" y="3834"/>
                  </a:lnTo>
                  <a:lnTo>
                    <a:pt x="2670" y="3828"/>
                  </a:lnTo>
                  <a:lnTo>
                    <a:pt x="2668" y="3820"/>
                  </a:lnTo>
                  <a:lnTo>
                    <a:pt x="2666" y="3814"/>
                  </a:lnTo>
                  <a:lnTo>
                    <a:pt x="2662" y="3812"/>
                  </a:lnTo>
                  <a:lnTo>
                    <a:pt x="2660" y="3812"/>
                  </a:lnTo>
                  <a:lnTo>
                    <a:pt x="2658" y="3810"/>
                  </a:lnTo>
                  <a:lnTo>
                    <a:pt x="2660" y="3804"/>
                  </a:lnTo>
                  <a:lnTo>
                    <a:pt x="2666" y="3800"/>
                  </a:lnTo>
                  <a:lnTo>
                    <a:pt x="2684" y="3788"/>
                  </a:lnTo>
                  <a:lnTo>
                    <a:pt x="2692" y="3784"/>
                  </a:lnTo>
                  <a:lnTo>
                    <a:pt x="2698" y="3782"/>
                  </a:lnTo>
                  <a:lnTo>
                    <a:pt x="2704" y="3784"/>
                  </a:lnTo>
                  <a:lnTo>
                    <a:pt x="2716" y="3780"/>
                  </a:lnTo>
                  <a:lnTo>
                    <a:pt x="2722" y="3778"/>
                  </a:lnTo>
                  <a:lnTo>
                    <a:pt x="2726" y="3774"/>
                  </a:lnTo>
                  <a:lnTo>
                    <a:pt x="2730" y="3768"/>
                  </a:lnTo>
                  <a:lnTo>
                    <a:pt x="2730" y="3764"/>
                  </a:lnTo>
                  <a:lnTo>
                    <a:pt x="2736" y="3766"/>
                  </a:lnTo>
                  <a:lnTo>
                    <a:pt x="2740" y="3768"/>
                  </a:lnTo>
                  <a:lnTo>
                    <a:pt x="2742" y="3772"/>
                  </a:lnTo>
                  <a:lnTo>
                    <a:pt x="2746" y="3768"/>
                  </a:lnTo>
                  <a:lnTo>
                    <a:pt x="2750" y="3764"/>
                  </a:lnTo>
                  <a:lnTo>
                    <a:pt x="2752" y="3766"/>
                  </a:lnTo>
                  <a:lnTo>
                    <a:pt x="2754" y="3768"/>
                  </a:lnTo>
                  <a:lnTo>
                    <a:pt x="2758" y="3764"/>
                  </a:lnTo>
                  <a:lnTo>
                    <a:pt x="2762" y="3760"/>
                  </a:lnTo>
                  <a:lnTo>
                    <a:pt x="2764" y="3760"/>
                  </a:lnTo>
                  <a:lnTo>
                    <a:pt x="2768" y="3760"/>
                  </a:lnTo>
                  <a:lnTo>
                    <a:pt x="2772" y="3762"/>
                  </a:lnTo>
                  <a:lnTo>
                    <a:pt x="2774" y="3760"/>
                  </a:lnTo>
                  <a:lnTo>
                    <a:pt x="2774" y="3756"/>
                  </a:lnTo>
                  <a:lnTo>
                    <a:pt x="2776" y="3750"/>
                  </a:lnTo>
                  <a:lnTo>
                    <a:pt x="2778" y="3752"/>
                  </a:lnTo>
                  <a:lnTo>
                    <a:pt x="2780" y="3754"/>
                  </a:lnTo>
                  <a:lnTo>
                    <a:pt x="2782" y="3754"/>
                  </a:lnTo>
                  <a:lnTo>
                    <a:pt x="2784" y="3752"/>
                  </a:lnTo>
                  <a:lnTo>
                    <a:pt x="2788" y="3748"/>
                  </a:lnTo>
                  <a:lnTo>
                    <a:pt x="2790" y="3748"/>
                  </a:lnTo>
                  <a:lnTo>
                    <a:pt x="2792" y="3748"/>
                  </a:lnTo>
                  <a:lnTo>
                    <a:pt x="2796" y="3744"/>
                  </a:lnTo>
                  <a:lnTo>
                    <a:pt x="2798" y="3740"/>
                  </a:lnTo>
                  <a:lnTo>
                    <a:pt x="2798" y="3736"/>
                  </a:lnTo>
                  <a:lnTo>
                    <a:pt x="2794" y="3724"/>
                  </a:lnTo>
                  <a:lnTo>
                    <a:pt x="2792" y="3714"/>
                  </a:lnTo>
                  <a:lnTo>
                    <a:pt x="2790" y="3712"/>
                  </a:lnTo>
                  <a:lnTo>
                    <a:pt x="2792" y="3708"/>
                  </a:lnTo>
                  <a:lnTo>
                    <a:pt x="2794" y="3708"/>
                  </a:lnTo>
                  <a:lnTo>
                    <a:pt x="2796" y="3710"/>
                  </a:lnTo>
                  <a:lnTo>
                    <a:pt x="2804" y="3720"/>
                  </a:lnTo>
                  <a:lnTo>
                    <a:pt x="2808" y="3726"/>
                  </a:lnTo>
                  <a:lnTo>
                    <a:pt x="2812" y="3730"/>
                  </a:lnTo>
                  <a:lnTo>
                    <a:pt x="2810" y="3734"/>
                  </a:lnTo>
                  <a:lnTo>
                    <a:pt x="2810" y="3738"/>
                  </a:lnTo>
                  <a:lnTo>
                    <a:pt x="2812" y="3738"/>
                  </a:lnTo>
                  <a:lnTo>
                    <a:pt x="2818" y="3740"/>
                  </a:lnTo>
                  <a:lnTo>
                    <a:pt x="2820" y="3742"/>
                  </a:lnTo>
                  <a:lnTo>
                    <a:pt x="2824" y="3742"/>
                  </a:lnTo>
                  <a:lnTo>
                    <a:pt x="2826" y="3740"/>
                  </a:lnTo>
                  <a:lnTo>
                    <a:pt x="2828" y="3736"/>
                  </a:lnTo>
                  <a:lnTo>
                    <a:pt x="2828" y="3734"/>
                  </a:lnTo>
                  <a:lnTo>
                    <a:pt x="2826" y="3730"/>
                  </a:lnTo>
                  <a:lnTo>
                    <a:pt x="2826" y="3726"/>
                  </a:lnTo>
                  <a:lnTo>
                    <a:pt x="2826" y="3724"/>
                  </a:lnTo>
                  <a:lnTo>
                    <a:pt x="2828" y="3724"/>
                  </a:lnTo>
                  <a:lnTo>
                    <a:pt x="2830" y="3728"/>
                  </a:lnTo>
                  <a:lnTo>
                    <a:pt x="2834" y="3730"/>
                  </a:lnTo>
                  <a:lnTo>
                    <a:pt x="2836" y="3732"/>
                  </a:lnTo>
                  <a:lnTo>
                    <a:pt x="2838" y="3730"/>
                  </a:lnTo>
                  <a:lnTo>
                    <a:pt x="2840" y="3728"/>
                  </a:lnTo>
                  <a:lnTo>
                    <a:pt x="2838" y="3724"/>
                  </a:lnTo>
                  <a:lnTo>
                    <a:pt x="2836" y="3720"/>
                  </a:lnTo>
                  <a:lnTo>
                    <a:pt x="2838" y="3718"/>
                  </a:lnTo>
                  <a:lnTo>
                    <a:pt x="2840" y="3716"/>
                  </a:lnTo>
                  <a:lnTo>
                    <a:pt x="2842" y="3716"/>
                  </a:lnTo>
                  <a:lnTo>
                    <a:pt x="2844" y="3718"/>
                  </a:lnTo>
                  <a:lnTo>
                    <a:pt x="2846" y="3724"/>
                  </a:lnTo>
                  <a:lnTo>
                    <a:pt x="2846" y="3726"/>
                  </a:lnTo>
                  <a:lnTo>
                    <a:pt x="2848" y="3728"/>
                  </a:lnTo>
                  <a:lnTo>
                    <a:pt x="2850" y="3728"/>
                  </a:lnTo>
                  <a:lnTo>
                    <a:pt x="2854" y="3724"/>
                  </a:lnTo>
                  <a:lnTo>
                    <a:pt x="2860" y="3718"/>
                  </a:lnTo>
                  <a:lnTo>
                    <a:pt x="2864" y="3716"/>
                  </a:lnTo>
                  <a:lnTo>
                    <a:pt x="2874" y="3722"/>
                  </a:lnTo>
                  <a:lnTo>
                    <a:pt x="2876" y="3722"/>
                  </a:lnTo>
                  <a:lnTo>
                    <a:pt x="2878" y="3722"/>
                  </a:lnTo>
                  <a:lnTo>
                    <a:pt x="2878" y="3718"/>
                  </a:lnTo>
                  <a:lnTo>
                    <a:pt x="2878" y="3714"/>
                  </a:lnTo>
                  <a:lnTo>
                    <a:pt x="2878" y="3712"/>
                  </a:lnTo>
                  <a:lnTo>
                    <a:pt x="2880" y="3712"/>
                  </a:lnTo>
                  <a:lnTo>
                    <a:pt x="2882" y="3712"/>
                  </a:lnTo>
                  <a:lnTo>
                    <a:pt x="2884" y="3716"/>
                  </a:lnTo>
                  <a:lnTo>
                    <a:pt x="2886" y="3718"/>
                  </a:lnTo>
                  <a:lnTo>
                    <a:pt x="2894" y="3716"/>
                  </a:lnTo>
                  <a:lnTo>
                    <a:pt x="2902" y="3712"/>
                  </a:lnTo>
                  <a:lnTo>
                    <a:pt x="2910" y="3710"/>
                  </a:lnTo>
                  <a:lnTo>
                    <a:pt x="2914" y="3706"/>
                  </a:lnTo>
                  <a:lnTo>
                    <a:pt x="2916" y="3702"/>
                  </a:lnTo>
                  <a:lnTo>
                    <a:pt x="2918" y="3698"/>
                  </a:lnTo>
                  <a:lnTo>
                    <a:pt x="2918" y="3696"/>
                  </a:lnTo>
                  <a:lnTo>
                    <a:pt x="2922" y="3694"/>
                  </a:lnTo>
                  <a:lnTo>
                    <a:pt x="2926" y="3692"/>
                  </a:lnTo>
                  <a:lnTo>
                    <a:pt x="2924" y="3690"/>
                  </a:lnTo>
                  <a:lnTo>
                    <a:pt x="2922" y="3688"/>
                  </a:lnTo>
                  <a:lnTo>
                    <a:pt x="2924" y="3686"/>
                  </a:lnTo>
                  <a:lnTo>
                    <a:pt x="2926" y="3684"/>
                  </a:lnTo>
                  <a:lnTo>
                    <a:pt x="2930" y="3678"/>
                  </a:lnTo>
                  <a:lnTo>
                    <a:pt x="2932" y="3674"/>
                  </a:lnTo>
                  <a:lnTo>
                    <a:pt x="2936" y="3674"/>
                  </a:lnTo>
                  <a:lnTo>
                    <a:pt x="2940" y="3674"/>
                  </a:lnTo>
                  <a:lnTo>
                    <a:pt x="2944" y="3672"/>
                  </a:lnTo>
                  <a:lnTo>
                    <a:pt x="2948" y="3668"/>
                  </a:lnTo>
                  <a:lnTo>
                    <a:pt x="2954" y="3662"/>
                  </a:lnTo>
                  <a:lnTo>
                    <a:pt x="2956" y="3662"/>
                  </a:lnTo>
                  <a:lnTo>
                    <a:pt x="2956" y="3664"/>
                  </a:lnTo>
                  <a:lnTo>
                    <a:pt x="2958" y="3666"/>
                  </a:lnTo>
                  <a:lnTo>
                    <a:pt x="2960" y="3662"/>
                  </a:lnTo>
                  <a:lnTo>
                    <a:pt x="2974" y="3648"/>
                  </a:lnTo>
                  <a:lnTo>
                    <a:pt x="2980" y="3642"/>
                  </a:lnTo>
                  <a:lnTo>
                    <a:pt x="2980" y="3638"/>
                  </a:lnTo>
                  <a:lnTo>
                    <a:pt x="2978" y="3636"/>
                  </a:lnTo>
                  <a:lnTo>
                    <a:pt x="2976" y="3632"/>
                  </a:lnTo>
                  <a:lnTo>
                    <a:pt x="2978" y="3626"/>
                  </a:lnTo>
                  <a:lnTo>
                    <a:pt x="2980" y="3624"/>
                  </a:lnTo>
                  <a:lnTo>
                    <a:pt x="2982" y="3624"/>
                  </a:lnTo>
                  <a:lnTo>
                    <a:pt x="2984" y="3626"/>
                  </a:lnTo>
                  <a:lnTo>
                    <a:pt x="2986" y="3628"/>
                  </a:lnTo>
                  <a:lnTo>
                    <a:pt x="2988" y="3626"/>
                  </a:lnTo>
                  <a:lnTo>
                    <a:pt x="2990" y="3626"/>
                  </a:lnTo>
                  <a:lnTo>
                    <a:pt x="2994" y="3628"/>
                  </a:lnTo>
                  <a:lnTo>
                    <a:pt x="2998" y="3630"/>
                  </a:lnTo>
                  <a:lnTo>
                    <a:pt x="3000" y="3624"/>
                  </a:lnTo>
                  <a:lnTo>
                    <a:pt x="3004" y="3616"/>
                  </a:lnTo>
                  <a:lnTo>
                    <a:pt x="3008" y="3614"/>
                  </a:lnTo>
                  <a:lnTo>
                    <a:pt x="3012" y="3610"/>
                  </a:lnTo>
                  <a:lnTo>
                    <a:pt x="3016" y="3608"/>
                  </a:lnTo>
                  <a:lnTo>
                    <a:pt x="3016" y="3606"/>
                  </a:lnTo>
                  <a:lnTo>
                    <a:pt x="3012" y="3602"/>
                  </a:lnTo>
                  <a:lnTo>
                    <a:pt x="3010" y="3598"/>
                  </a:lnTo>
                  <a:lnTo>
                    <a:pt x="3010" y="3594"/>
                  </a:lnTo>
                  <a:lnTo>
                    <a:pt x="3012" y="3590"/>
                  </a:lnTo>
                  <a:lnTo>
                    <a:pt x="3014" y="3594"/>
                  </a:lnTo>
                  <a:lnTo>
                    <a:pt x="3018" y="3596"/>
                  </a:lnTo>
                  <a:lnTo>
                    <a:pt x="3022" y="3596"/>
                  </a:lnTo>
                  <a:lnTo>
                    <a:pt x="3026" y="3594"/>
                  </a:lnTo>
                  <a:lnTo>
                    <a:pt x="3030" y="3590"/>
                  </a:lnTo>
                  <a:lnTo>
                    <a:pt x="3030" y="3588"/>
                  </a:lnTo>
                  <a:lnTo>
                    <a:pt x="3028" y="3588"/>
                  </a:lnTo>
                  <a:lnTo>
                    <a:pt x="3024" y="3588"/>
                  </a:lnTo>
                  <a:lnTo>
                    <a:pt x="3020" y="3586"/>
                  </a:lnTo>
                  <a:lnTo>
                    <a:pt x="3020" y="3582"/>
                  </a:lnTo>
                  <a:lnTo>
                    <a:pt x="3022" y="3578"/>
                  </a:lnTo>
                  <a:lnTo>
                    <a:pt x="3024" y="3576"/>
                  </a:lnTo>
                  <a:lnTo>
                    <a:pt x="3026" y="3576"/>
                  </a:lnTo>
                  <a:lnTo>
                    <a:pt x="3030" y="3578"/>
                  </a:lnTo>
                  <a:lnTo>
                    <a:pt x="3032" y="3580"/>
                  </a:lnTo>
                  <a:lnTo>
                    <a:pt x="3038" y="3586"/>
                  </a:lnTo>
                  <a:lnTo>
                    <a:pt x="3040" y="3586"/>
                  </a:lnTo>
                  <a:lnTo>
                    <a:pt x="3042" y="3582"/>
                  </a:lnTo>
                  <a:lnTo>
                    <a:pt x="3038" y="3576"/>
                  </a:lnTo>
                  <a:lnTo>
                    <a:pt x="3036" y="3572"/>
                  </a:lnTo>
                  <a:lnTo>
                    <a:pt x="3038" y="3568"/>
                  </a:lnTo>
                  <a:lnTo>
                    <a:pt x="3042" y="3558"/>
                  </a:lnTo>
                  <a:lnTo>
                    <a:pt x="3044" y="3552"/>
                  </a:lnTo>
                  <a:lnTo>
                    <a:pt x="3040" y="3552"/>
                  </a:lnTo>
                  <a:lnTo>
                    <a:pt x="3038" y="3552"/>
                  </a:lnTo>
                  <a:lnTo>
                    <a:pt x="3036" y="3550"/>
                  </a:lnTo>
                  <a:lnTo>
                    <a:pt x="3038" y="3546"/>
                  </a:lnTo>
                  <a:lnTo>
                    <a:pt x="3042" y="3540"/>
                  </a:lnTo>
                  <a:lnTo>
                    <a:pt x="3048" y="3536"/>
                  </a:lnTo>
                  <a:lnTo>
                    <a:pt x="3052" y="3534"/>
                  </a:lnTo>
                  <a:lnTo>
                    <a:pt x="3052" y="3532"/>
                  </a:lnTo>
                  <a:lnTo>
                    <a:pt x="3050" y="3532"/>
                  </a:lnTo>
                  <a:lnTo>
                    <a:pt x="3046" y="3526"/>
                  </a:lnTo>
                  <a:lnTo>
                    <a:pt x="3042" y="3522"/>
                  </a:lnTo>
                  <a:lnTo>
                    <a:pt x="3040" y="3518"/>
                  </a:lnTo>
                  <a:lnTo>
                    <a:pt x="3038" y="3518"/>
                  </a:lnTo>
                  <a:lnTo>
                    <a:pt x="3042" y="3516"/>
                  </a:lnTo>
                  <a:lnTo>
                    <a:pt x="3046" y="3514"/>
                  </a:lnTo>
                  <a:lnTo>
                    <a:pt x="3046" y="3516"/>
                  </a:lnTo>
                  <a:lnTo>
                    <a:pt x="3048" y="3520"/>
                  </a:lnTo>
                  <a:lnTo>
                    <a:pt x="3050" y="3524"/>
                  </a:lnTo>
                  <a:lnTo>
                    <a:pt x="3054" y="3524"/>
                  </a:lnTo>
                  <a:lnTo>
                    <a:pt x="3058" y="3522"/>
                  </a:lnTo>
                  <a:lnTo>
                    <a:pt x="3060" y="3520"/>
                  </a:lnTo>
                  <a:lnTo>
                    <a:pt x="3062" y="3518"/>
                  </a:lnTo>
                  <a:lnTo>
                    <a:pt x="3062" y="3512"/>
                  </a:lnTo>
                  <a:lnTo>
                    <a:pt x="3060" y="3510"/>
                  </a:lnTo>
                  <a:lnTo>
                    <a:pt x="3060" y="3508"/>
                  </a:lnTo>
                  <a:lnTo>
                    <a:pt x="3062" y="3506"/>
                  </a:lnTo>
                  <a:lnTo>
                    <a:pt x="3068" y="3502"/>
                  </a:lnTo>
                  <a:lnTo>
                    <a:pt x="3074" y="3492"/>
                  </a:lnTo>
                  <a:lnTo>
                    <a:pt x="3080" y="3482"/>
                  </a:lnTo>
                  <a:lnTo>
                    <a:pt x="3080" y="3478"/>
                  </a:lnTo>
                  <a:lnTo>
                    <a:pt x="3080" y="3474"/>
                  </a:lnTo>
                  <a:lnTo>
                    <a:pt x="3080" y="3470"/>
                  </a:lnTo>
                  <a:lnTo>
                    <a:pt x="3080" y="3468"/>
                  </a:lnTo>
                  <a:lnTo>
                    <a:pt x="3084" y="3462"/>
                  </a:lnTo>
                  <a:lnTo>
                    <a:pt x="3090" y="3454"/>
                  </a:lnTo>
                  <a:lnTo>
                    <a:pt x="3098" y="3440"/>
                  </a:lnTo>
                  <a:lnTo>
                    <a:pt x="3100" y="3436"/>
                  </a:lnTo>
                  <a:lnTo>
                    <a:pt x="3102" y="3432"/>
                  </a:lnTo>
                  <a:lnTo>
                    <a:pt x="3104" y="3434"/>
                  </a:lnTo>
                  <a:lnTo>
                    <a:pt x="3106" y="3436"/>
                  </a:lnTo>
                  <a:lnTo>
                    <a:pt x="3108" y="3440"/>
                  </a:lnTo>
                  <a:lnTo>
                    <a:pt x="3110" y="3440"/>
                  </a:lnTo>
                  <a:lnTo>
                    <a:pt x="3112" y="3440"/>
                  </a:lnTo>
                  <a:lnTo>
                    <a:pt x="3116" y="3436"/>
                  </a:lnTo>
                  <a:lnTo>
                    <a:pt x="3120" y="3434"/>
                  </a:lnTo>
                  <a:lnTo>
                    <a:pt x="3122" y="3432"/>
                  </a:lnTo>
                  <a:lnTo>
                    <a:pt x="3118" y="3424"/>
                  </a:lnTo>
                  <a:lnTo>
                    <a:pt x="3116" y="3420"/>
                  </a:lnTo>
                  <a:lnTo>
                    <a:pt x="3116" y="3416"/>
                  </a:lnTo>
                  <a:lnTo>
                    <a:pt x="3118" y="3414"/>
                  </a:lnTo>
                  <a:lnTo>
                    <a:pt x="3122" y="3412"/>
                  </a:lnTo>
                  <a:lnTo>
                    <a:pt x="3122" y="3410"/>
                  </a:lnTo>
                  <a:lnTo>
                    <a:pt x="3122" y="3408"/>
                  </a:lnTo>
                  <a:lnTo>
                    <a:pt x="3122" y="3402"/>
                  </a:lnTo>
                  <a:lnTo>
                    <a:pt x="3122" y="3400"/>
                  </a:lnTo>
                  <a:lnTo>
                    <a:pt x="3124" y="3398"/>
                  </a:lnTo>
                  <a:lnTo>
                    <a:pt x="3120" y="3392"/>
                  </a:lnTo>
                  <a:lnTo>
                    <a:pt x="3118" y="3390"/>
                  </a:lnTo>
                  <a:lnTo>
                    <a:pt x="3124" y="3390"/>
                  </a:lnTo>
                  <a:lnTo>
                    <a:pt x="3128" y="3390"/>
                  </a:lnTo>
                  <a:lnTo>
                    <a:pt x="3132" y="3388"/>
                  </a:lnTo>
                  <a:lnTo>
                    <a:pt x="3134" y="3384"/>
                  </a:lnTo>
                  <a:lnTo>
                    <a:pt x="3134" y="3376"/>
                  </a:lnTo>
                  <a:lnTo>
                    <a:pt x="3134" y="3370"/>
                  </a:lnTo>
                  <a:lnTo>
                    <a:pt x="3132" y="3366"/>
                  </a:lnTo>
                  <a:lnTo>
                    <a:pt x="3128" y="3362"/>
                  </a:lnTo>
                  <a:lnTo>
                    <a:pt x="3136" y="3356"/>
                  </a:lnTo>
                  <a:lnTo>
                    <a:pt x="3140" y="3352"/>
                  </a:lnTo>
                  <a:lnTo>
                    <a:pt x="3136" y="3350"/>
                  </a:lnTo>
                  <a:lnTo>
                    <a:pt x="3128" y="3348"/>
                  </a:lnTo>
                  <a:lnTo>
                    <a:pt x="3122" y="3344"/>
                  </a:lnTo>
                  <a:lnTo>
                    <a:pt x="3118" y="3338"/>
                  </a:lnTo>
                  <a:lnTo>
                    <a:pt x="3112" y="3332"/>
                  </a:lnTo>
                  <a:lnTo>
                    <a:pt x="3108" y="3330"/>
                  </a:lnTo>
                  <a:lnTo>
                    <a:pt x="3102" y="3330"/>
                  </a:lnTo>
                  <a:lnTo>
                    <a:pt x="3096" y="3334"/>
                  </a:lnTo>
                  <a:lnTo>
                    <a:pt x="3086" y="3338"/>
                  </a:lnTo>
                  <a:lnTo>
                    <a:pt x="3082" y="3338"/>
                  </a:lnTo>
                  <a:lnTo>
                    <a:pt x="3078" y="3334"/>
                  </a:lnTo>
                  <a:lnTo>
                    <a:pt x="3076" y="3332"/>
                  </a:lnTo>
                  <a:lnTo>
                    <a:pt x="3074" y="3330"/>
                  </a:lnTo>
                  <a:lnTo>
                    <a:pt x="3070" y="3332"/>
                  </a:lnTo>
                  <a:lnTo>
                    <a:pt x="3070" y="3328"/>
                  </a:lnTo>
                  <a:lnTo>
                    <a:pt x="3072" y="3326"/>
                  </a:lnTo>
                  <a:lnTo>
                    <a:pt x="3074" y="3324"/>
                  </a:lnTo>
                  <a:lnTo>
                    <a:pt x="3082" y="3326"/>
                  </a:lnTo>
                  <a:lnTo>
                    <a:pt x="3088" y="3326"/>
                  </a:lnTo>
                  <a:lnTo>
                    <a:pt x="3090" y="3326"/>
                  </a:lnTo>
                  <a:lnTo>
                    <a:pt x="3092" y="3324"/>
                  </a:lnTo>
                  <a:lnTo>
                    <a:pt x="3098" y="3316"/>
                  </a:lnTo>
                  <a:lnTo>
                    <a:pt x="3106" y="3310"/>
                  </a:lnTo>
                  <a:lnTo>
                    <a:pt x="3116" y="3304"/>
                  </a:lnTo>
                  <a:lnTo>
                    <a:pt x="3124" y="3302"/>
                  </a:lnTo>
                  <a:lnTo>
                    <a:pt x="3128" y="3300"/>
                  </a:lnTo>
                  <a:lnTo>
                    <a:pt x="3132" y="3298"/>
                  </a:lnTo>
                  <a:lnTo>
                    <a:pt x="3132" y="3294"/>
                  </a:lnTo>
                  <a:lnTo>
                    <a:pt x="3130" y="3290"/>
                  </a:lnTo>
                  <a:lnTo>
                    <a:pt x="3122" y="3278"/>
                  </a:lnTo>
                  <a:lnTo>
                    <a:pt x="3110" y="3268"/>
                  </a:lnTo>
                  <a:lnTo>
                    <a:pt x="3100" y="3258"/>
                  </a:lnTo>
                  <a:lnTo>
                    <a:pt x="3090" y="3254"/>
                  </a:lnTo>
                  <a:lnTo>
                    <a:pt x="3086" y="3252"/>
                  </a:lnTo>
                  <a:lnTo>
                    <a:pt x="3086" y="3250"/>
                  </a:lnTo>
                  <a:lnTo>
                    <a:pt x="3086" y="3248"/>
                  </a:lnTo>
                  <a:lnTo>
                    <a:pt x="3086" y="3246"/>
                  </a:lnTo>
                  <a:lnTo>
                    <a:pt x="3086" y="3244"/>
                  </a:lnTo>
                  <a:lnTo>
                    <a:pt x="3082" y="3242"/>
                  </a:lnTo>
                  <a:lnTo>
                    <a:pt x="3078" y="3240"/>
                  </a:lnTo>
                  <a:lnTo>
                    <a:pt x="3074" y="3242"/>
                  </a:lnTo>
                  <a:lnTo>
                    <a:pt x="3068" y="3246"/>
                  </a:lnTo>
                  <a:lnTo>
                    <a:pt x="3062" y="3246"/>
                  </a:lnTo>
                  <a:lnTo>
                    <a:pt x="3056" y="3244"/>
                  </a:lnTo>
                  <a:lnTo>
                    <a:pt x="3050" y="3242"/>
                  </a:lnTo>
                  <a:lnTo>
                    <a:pt x="3046" y="3236"/>
                  </a:lnTo>
                  <a:lnTo>
                    <a:pt x="3044" y="3232"/>
                  </a:lnTo>
                  <a:lnTo>
                    <a:pt x="3042" y="3228"/>
                  </a:lnTo>
                  <a:lnTo>
                    <a:pt x="3044" y="3224"/>
                  </a:lnTo>
                  <a:lnTo>
                    <a:pt x="3046" y="3224"/>
                  </a:lnTo>
                  <a:lnTo>
                    <a:pt x="3048" y="3224"/>
                  </a:lnTo>
                  <a:lnTo>
                    <a:pt x="3052" y="3230"/>
                  </a:lnTo>
                  <a:lnTo>
                    <a:pt x="3056" y="3238"/>
                  </a:lnTo>
                  <a:lnTo>
                    <a:pt x="3060" y="3242"/>
                  </a:lnTo>
                  <a:lnTo>
                    <a:pt x="3062" y="3244"/>
                  </a:lnTo>
                  <a:lnTo>
                    <a:pt x="3066" y="3242"/>
                  </a:lnTo>
                  <a:lnTo>
                    <a:pt x="3072" y="3240"/>
                  </a:lnTo>
                  <a:lnTo>
                    <a:pt x="3078" y="3236"/>
                  </a:lnTo>
                  <a:lnTo>
                    <a:pt x="3080" y="3236"/>
                  </a:lnTo>
                  <a:lnTo>
                    <a:pt x="3084" y="3236"/>
                  </a:lnTo>
                  <a:lnTo>
                    <a:pt x="3088" y="3240"/>
                  </a:lnTo>
                  <a:lnTo>
                    <a:pt x="3090" y="3242"/>
                  </a:lnTo>
                  <a:lnTo>
                    <a:pt x="3092" y="3246"/>
                  </a:lnTo>
                  <a:lnTo>
                    <a:pt x="3094" y="3248"/>
                  </a:lnTo>
                  <a:lnTo>
                    <a:pt x="3098" y="3248"/>
                  </a:lnTo>
                  <a:lnTo>
                    <a:pt x="3104" y="3248"/>
                  </a:lnTo>
                  <a:lnTo>
                    <a:pt x="3110" y="3250"/>
                  </a:lnTo>
                  <a:lnTo>
                    <a:pt x="3122" y="3256"/>
                  </a:lnTo>
                  <a:lnTo>
                    <a:pt x="3128" y="3258"/>
                  </a:lnTo>
                  <a:lnTo>
                    <a:pt x="3130" y="3258"/>
                  </a:lnTo>
                  <a:lnTo>
                    <a:pt x="3132" y="3256"/>
                  </a:lnTo>
                  <a:lnTo>
                    <a:pt x="3132" y="3254"/>
                  </a:lnTo>
                  <a:lnTo>
                    <a:pt x="3128" y="3244"/>
                  </a:lnTo>
                  <a:lnTo>
                    <a:pt x="3120" y="3236"/>
                  </a:lnTo>
                  <a:lnTo>
                    <a:pt x="3114" y="3230"/>
                  </a:lnTo>
                  <a:lnTo>
                    <a:pt x="3112" y="3226"/>
                  </a:lnTo>
                  <a:lnTo>
                    <a:pt x="3108" y="3220"/>
                  </a:lnTo>
                  <a:lnTo>
                    <a:pt x="3100" y="3212"/>
                  </a:lnTo>
                  <a:lnTo>
                    <a:pt x="3092" y="3206"/>
                  </a:lnTo>
                  <a:lnTo>
                    <a:pt x="3090" y="3200"/>
                  </a:lnTo>
                  <a:lnTo>
                    <a:pt x="3090" y="3192"/>
                  </a:lnTo>
                  <a:lnTo>
                    <a:pt x="3088" y="3186"/>
                  </a:lnTo>
                  <a:lnTo>
                    <a:pt x="3086" y="3178"/>
                  </a:lnTo>
                  <a:lnTo>
                    <a:pt x="3082" y="3168"/>
                  </a:lnTo>
                  <a:lnTo>
                    <a:pt x="3078" y="3158"/>
                  </a:lnTo>
                  <a:lnTo>
                    <a:pt x="3072" y="3138"/>
                  </a:lnTo>
                  <a:lnTo>
                    <a:pt x="3070" y="3130"/>
                  </a:lnTo>
                  <a:lnTo>
                    <a:pt x="3066" y="3122"/>
                  </a:lnTo>
                  <a:lnTo>
                    <a:pt x="3060" y="3116"/>
                  </a:lnTo>
                  <a:lnTo>
                    <a:pt x="3052" y="3112"/>
                  </a:lnTo>
                  <a:lnTo>
                    <a:pt x="3044" y="3108"/>
                  </a:lnTo>
                  <a:lnTo>
                    <a:pt x="3040" y="3104"/>
                  </a:lnTo>
                  <a:lnTo>
                    <a:pt x="3036" y="3098"/>
                  </a:lnTo>
                  <a:lnTo>
                    <a:pt x="3034" y="3094"/>
                  </a:lnTo>
                  <a:lnTo>
                    <a:pt x="3032" y="3094"/>
                  </a:lnTo>
                  <a:lnTo>
                    <a:pt x="3026" y="3096"/>
                  </a:lnTo>
                  <a:lnTo>
                    <a:pt x="3022" y="3096"/>
                  </a:lnTo>
                  <a:lnTo>
                    <a:pt x="3022" y="3092"/>
                  </a:lnTo>
                  <a:lnTo>
                    <a:pt x="3024" y="3084"/>
                  </a:lnTo>
                  <a:lnTo>
                    <a:pt x="3026" y="3076"/>
                  </a:lnTo>
                  <a:lnTo>
                    <a:pt x="3038" y="3058"/>
                  </a:lnTo>
                  <a:lnTo>
                    <a:pt x="3044" y="3052"/>
                  </a:lnTo>
                  <a:lnTo>
                    <a:pt x="3048" y="3048"/>
                  </a:lnTo>
                  <a:lnTo>
                    <a:pt x="3054" y="3044"/>
                  </a:lnTo>
                  <a:lnTo>
                    <a:pt x="3056" y="3042"/>
                  </a:lnTo>
                  <a:lnTo>
                    <a:pt x="3058" y="3038"/>
                  </a:lnTo>
                  <a:lnTo>
                    <a:pt x="3062" y="3034"/>
                  </a:lnTo>
                  <a:lnTo>
                    <a:pt x="3064" y="3032"/>
                  </a:lnTo>
                  <a:lnTo>
                    <a:pt x="3064" y="3028"/>
                  </a:lnTo>
                  <a:lnTo>
                    <a:pt x="3062" y="3024"/>
                  </a:lnTo>
                  <a:lnTo>
                    <a:pt x="3060" y="3020"/>
                  </a:lnTo>
                  <a:lnTo>
                    <a:pt x="3060" y="3018"/>
                  </a:lnTo>
                  <a:lnTo>
                    <a:pt x="3062" y="3018"/>
                  </a:lnTo>
                  <a:lnTo>
                    <a:pt x="3064" y="3016"/>
                  </a:lnTo>
                  <a:lnTo>
                    <a:pt x="3066" y="3016"/>
                  </a:lnTo>
                  <a:lnTo>
                    <a:pt x="3066" y="3020"/>
                  </a:lnTo>
                  <a:lnTo>
                    <a:pt x="3068" y="3022"/>
                  </a:lnTo>
                  <a:lnTo>
                    <a:pt x="3070" y="3024"/>
                  </a:lnTo>
                  <a:lnTo>
                    <a:pt x="3072" y="3024"/>
                  </a:lnTo>
                  <a:lnTo>
                    <a:pt x="3076" y="3022"/>
                  </a:lnTo>
                  <a:lnTo>
                    <a:pt x="3080" y="3020"/>
                  </a:lnTo>
                  <a:lnTo>
                    <a:pt x="3082" y="3018"/>
                  </a:lnTo>
                  <a:lnTo>
                    <a:pt x="3084" y="3012"/>
                  </a:lnTo>
                  <a:lnTo>
                    <a:pt x="3086" y="3008"/>
                  </a:lnTo>
                  <a:lnTo>
                    <a:pt x="3088" y="3006"/>
                  </a:lnTo>
                  <a:lnTo>
                    <a:pt x="3090" y="3008"/>
                  </a:lnTo>
                  <a:lnTo>
                    <a:pt x="3092" y="3008"/>
                  </a:lnTo>
                  <a:lnTo>
                    <a:pt x="3094" y="3006"/>
                  </a:lnTo>
                  <a:lnTo>
                    <a:pt x="3096" y="3002"/>
                  </a:lnTo>
                  <a:lnTo>
                    <a:pt x="3100" y="2996"/>
                  </a:lnTo>
                  <a:lnTo>
                    <a:pt x="3106" y="2990"/>
                  </a:lnTo>
                  <a:lnTo>
                    <a:pt x="3114" y="2988"/>
                  </a:lnTo>
                  <a:lnTo>
                    <a:pt x="3118" y="2988"/>
                  </a:lnTo>
                  <a:lnTo>
                    <a:pt x="3122" y="2986"/>
                  </a:lnTo>
                  <a:lnTo>
                    <a:pt x="3128" y="2982"/>
                  </a:lnTo>
                  <a:lnTo>
                    <a:pt x="3134" y="2976"/>
                  </a:lnTo>
                  <a:lnTo>
                    <a:pt x="3136" y="2976"/>
                  </a:lnTo>
                  <a:lnTo>
                    <a:pt x="3138" y="2978"/>
                  </a:lnTo>
                  <a:lnTo>
                    <a:pt x="3140" y="2978"/>
                  </a:lnTo>
                  <a:lnTo>
                    <a:pt x="3142" y="2976"/>
                  </a:lnTo>
                  <a:lnTo>
                    <a:pt x="3142" y="2978"/>
                  </a:lnTo>
                  <a:lnTo>
                    <a:pt x="3144" y="2980"/>
                  </a:lnTo>
                  <a:lnTo>
                    <a:pt x="3144" y="2982"/>
                  </a:lnTo>
                  <a:lnTo>
                    <a:pt x="3148" y="2984"/>
                  </a:lnTo>
                  <a:lnTo>
                    <a:pt x="3152" y="2982"/>
                  </a:lnTo>
                  <a:lnTo>
                    <a:pt x="3156" y="2980"/>
                  </a:lnTo>
                  <a:lnTo>
                    <a:pt x="3158" y="2978"/>
                  </a:lnTo>
                  <a:lnTo>
                    <a:pt x="3156" y="2974"/>
                  </a:lnTo>
                  <a:lnTo>
                    <a:pt x="3156" y="2972"/>
                  </a:lnTo>
                  <a:lnTo>
                    <a:pt x="3156" y="2970"/>
                  </a:lnTo>
                  <a:lnTo>
                    <a:pt x="3158" y="2966"/>
                  </a:lnTo>
                  <a:lnTo>
                    <a:pt x="3162" y="2960"/>
                  </a:lnTo>
                  <a:lnTo>
                    <a:pt x="3164" y="2958"/>
                  </a:lnTo>
                  <a:lnTo>
                    <a:pt x="3164" y="2956"/>
                  </a:lnTo>
                  <a:lnTo>
                    <a:pt x="3158" y="2952"/>
                  </a:lnTo>
                  <a:lnTo>
                    <a:pt x="3150" y="2950"/>
                  </a:lnTo>
                  <a:lnTo>
                    <a:pt x="3144" y="2946"/>
                  </a:lnTo>
                  <a:lnTo>
                    <a:pt x="3140" y="2942"/>
                  </a:lnTo>
                  <a:lnTo>
                    <a:pt x="3138" y="2944"/>
                  </a:lnTo>
                  <a:lnTo>
                    <a:pt x="3134" y="2948"/>
                  </a:lnTo>
                  <a:lnTo>
                    <a:pt x="3132" y="2948"/>
                  </a:lnTo>
                  <a:lnTo>
                    <a:pt x="3126" y="2950"/>
                  </a:lnTo>
                  <a:lnTo>
                    <a:pt x="3116" y="2948"/>
                  </a:lnTo>
                  <a:lnTo>
                    <a:pt x="3114" y="2944"/>
                  </a:lnTo>
                  <a:lnTo>
                    <a:pt x="3112" y="2942"/>
                  </a:lnTo>
                  <a:lnTo>
                    <a:pt x="3108" y="2942"/>
                  </a:lnTo>
                  <a:lnTo>
                    <a:pt x="3102" y="2942"/>
                  </a:lnTo>
                  <a:lnTo>
                    <a:pt x="3100" y="2938"/>
                  </a:lnTo>
                  <a:lnTo>
                    <a:pt x="3096" y="2934"/>
                  </a:lnTo>
                  <a:lnTo>
                    <a:pt x="3094" y="2930"/>
                  </a:lnTo>
                  <a:lnTo>
                    <a:pt x="3090" y="2930"/>
                  </a:lnTo>
                  <a:lnTo>
                    <a:pt x="3080" y="2930"/>
                  </a:lnTo>
                  <a:lnTo>
                    <a:pt x="3072" y="2934"/>
                  </a:lnTo>
                  <a:lnTo>
                    <a:pt x="3066" y="2940"/>
                  </a:lnTo>
                  <a:lnTo>
                    <a:pt x="3062" y="2946"/>
                  </a:lnTo>
                  <a:lnTo>
                    <a:pt x="3056" y="2950"/>
                  </a:lnTo>
                  <a:lnTo>
                    <a:pt x="3052" y="2952"/>
                  </a:lnTo>
                  <a:lnTo>
                    <a:pt x="3050" y="2954"/>
                  </a:lnTo>
                  <a:lnTo>
                    <a:pt x="3050" y="2958"/>
                  </a:lnTo>
                  <a:lnTo>
                    <a:pt x="3052" y="2962"/>
                  </a:lnTo>
                  <a:lnTo>
                    <a:pt x="3050" y="2964"/>
                  </a:lnTo>
                  <a:lnTo>
                    <a:pt x="3044" y="2966"/>
                  </a:lnTo>
                  <a:lnTo>
                    <a:pt x="3032" y="2968"/>
                  </a:lnTo>
                  <a:lnTo>
                    <a:pt x="3026" y="2968"/>
                  </a:lnTo>
                  <a:lnTo>
                    <a:pt x="3020" y="2964"/>
                  </a:lnTo>
                  <a:lnTo>
                    <a:pt x="3018" y="2960"/>
                  </a:lnTo>
                  <a:lnTo>
                    <a:pt x="3014" y="2956"/>
                  </a:lnTo>
                  <a:lnTo>
                    <a:pt x="3014" y="2946"/>
                  </a:lnTo>
                  <a:lnTo>
                    <a:pt x="3014" y="2940"/>
                  </a:lnTo>
                  <a:lnTo>
                    <a:pt x="3016" y="2938"/>
                  </a:lnTo>
                  <a:lnTo>
                    <a:pt x="3018" y="2934"/>
                  </a:lnTo>
                  <a:lnTo>
                    <a:pt x="3018" y="2930"/>
                  </a:lnTo>
                  <a:lnTo>
                    <a:pt x="3014" y="2922"/>
                  </a:lnTo>
                  <a:lnTo>
                    <a:pt x="3008" y="2914"/>
                  </a:lnTo>
                  <a:lnTo>
                    <a:pt x="3004" y="2912"/>
                  </a:lnTo>
                  <a:lnTo>
                    <a:pt x="3002" y="2912"/>
                  </a:lnTo>
                  <a:lnTo>
                    <a:pt x="2996" y="2914"/>
                  </a:lnTo>
                  <a:lnTo>
                    <a:pt x="2988" y="2914"/>
                  </a:lnTo>
                  <a:lnTo>
                    <a:pt x="2980" y="2914"/>
                  </a:lnTo>
                  <a:lnTo>
                    <a:pt x="2976" y="2912"/>
                  </a:lnTo>
                  <a:lnTo>
                    <a:pt x="2974" y="2910"/>
                  </a:lnTo>
                  <a:lnTo>
                    <a:pt x="2970" y="2906"/>
                  </a:lnTo>
                  <a:lnTo>
                    <a:pt x="2966" y="2904"/>
                  </a:lnTo>
                  <a:lnTo>
                    <a:pt x="2962" y="2900"/>
                  </a:lnTo>
                  <a:lnTo>
                    <a:pt x="2958" y="2890"/>
                  </a:lnTo>
                  <a:lnTo>
                    <a:pt x="2958" y="2880"/>
                  </a:lnTo>
                  <a:lnTo>
                    <a:pt x="2960" y="2872"/>
                  </a:lnTo>
                  <a:lnTo>
                    <a:pt x="2962" y="2868"/>
                  </a:lnTo>
                  <a:lnTo>
                    <a:pt x="2964" y="2862"/>
                  </a:lnTo>
                  <a:lnTo>
                    <a:pt x="2966" y="2856"/>
                  </a:lnTo>
                  <a:lnTo>
                    <a:pt x="2970" y="2854"/>
                  </a:lnTo>
                  <a:lnTo>
                    <a:pt x="2976" y="2854"/>
                  </a:lnTo>
                  <a:lnTo>
                    <a:pt x="2982" y="2860"/>
                  </a:lnTo>
                  <a:lnTo>
                    <a:pt x="2986" y="2864"/>
                  </a:lnTo>
                  <a:lnTo>
                    <a:pt x="2988" y="2864"/>
                  </a:lnTo>
                  <a:lnTo>
                    <a:pt x="2992" y="2862"/>
                  </a:lnTo>
                  <a:lnTo>
                    <a:pt x="2996" y="2856"/>
                  </a:lnTo>
                  <a:lnTo>
                    <a:pt x="3000" y="2856"/>
                  </a:lnTo>
                  <a:lnTo>
                    <a:pt x="3002" y="2856"/>
                  </a:lnTo>
                  <a:lnTo>
                    <a:pt x="3010" y="2856"/>
                  </a:lnTo>
                  <a:lnTo>
                    <a:pt x="3018" y="2854"/>
                  </a:lnTo>
                  <a:lnTo>
                    <a:pt x="3024" y="2846"/>
                  </a:lnTo>
                  <a:lnTo>
                    <a:pt x="3026" y="2836"/>
                  </a:lnTo>
                  <a:lnTo>
                    <a:pt x="3026" y="2830"/>
                  </a:lnTo>
                  <a:lnTo>
                    <a:pt x="3032" y="2824"/>
                  </a:lnTo>
                  <a:lnTo>
                    <a:pt x="3044" y="2814"/>
                  </a:lnTo>
                  <a:lnTo>
                    <a:pt x="3058" y="2806"/>
                  </a:lnTo>
                  <a:lnTo>
                    <a:pt x="3070" y="2802"/>
                  </a:lnTo>
                  <a:lnTo>
                    <a:pt x="3076" y="2798"/>
                  </a:lnTo>
                  <a:lnTo>
                    <a:pt x="3078" y="2794"/>
                  </a:lnTo>
                  <a:lnTo>
                    <a:pt x="3080" y="2786"/>
                  </a:lnTo>
                  <a:lnTo>
                    <a:pt x="3088" y="2778"/>
                  </a:lnTo>
                  <a:lnTo>
                    <a:pt x="3094" y="2770"/>
                  </a:lnTo>
                  <a:lnTo>
                    <a:pt x="3094" y="2768"/>
                  </a:lnTo>
                  <a:lnTo>
                    <a:pt x="3096" y="2766"/>
                  </a:lnTo>
                  <a:lnTo>
                    <a:pt x="3100" y="2762"/>
                  </a:lnTo>
                  <a:lnTo>
                    <a:pt x="3104" y="2760"/>
                  </a:lnTo>
                  <a:lnTo>
                    <a:pt x="3108" y="2760"/>
                  </a:lnTo>
                  <a:lnTo>
                    <a:pt x="3114" y="2760"/>
                  </a:lnTo>
                  <a:lnTo>
                    <a:pt x="3120" y="2762"/>
                  </a:lnTo>
                  <a:lnTo>
                    <a:pt x="3122" y="2762"/>
                  </a:lnTo>
                  <a:lnTo>
                    <a:pt x="3124" y="2762"/>
                  </a:lnTo>
                  <a:lnTo>
                    <a:pt x="3128" y="2760"/>
                  </a:lnTo>
                  <a:lnTo>
                    <a:pt x="3130" y="2760"/>
                  </a:lnTo>
                  <a:lnTo>
                    <a:pt x="3132" y="2764"/>
                  </a:lnTo>
                  <a:lnTo>
                    <a:pt x="3138" y="2770"/>
                  </a:lnTo>
                  <a:lnTo>
                    <a:pt x="3144" y="2778"/>
                  </a:lnTo>
                  <a:lnTo>
                    <a:pt x="3146" y="2782"/>
                  </a:lnTo>
                  <a:lnTo>
                    <a:pt x="3144" y="2790"/>
                  </a:lnTo>
                  <a:lnTo>
                    <a:pt x="3138" y="2800"/>
                  </a:lnTo>
                  <a:lnTo>
                    <a:pt x="3132" y="2806"/>
                  </a:lnTo>
                  <a:lnTo>
                    <a:pt x="3128" y="2810"/>
                  </a:lnTo>
                  <a:lnTo>
                    <a:pt x="3120" y="2816"/>
                  </a:lnTo>
                  <a:lnTo>
                    <a:pt x="3114" y="2820"/>
                  </a:lnTo>
                  <a:lnTo>
                    <a:pt x="3114" y="2822"/>
                  </a:lnTo>
                  <a:lnTo>
                    <a:pt x="3114" y="2824"/>
                  </a:lnTo>
                  <a:lnTo>
                    <a:pt x="3116" y="2826"/>
                  </a:lnTo>
                  <a:lnTo>
                    <a:pt x="3114" y="2828"/>
                  </a:lnTo>
                  <a:lnTo>
                    <a:pt x="3110" y="2832"/>
                  </a:lnTo>
                  <a:lnTo>
                    <a:pt x="3104" y="2834"/>
                  </a:lnTo>
                  <a:lnTo>
                    <a:pt x="3104" y="2836"/>
                  </a:lnTo>
                  <a:lnTo>
                    <a:pt x="3106" y="2836"/>
                  </a:lnTo>
                  <a:lnTo>
                    <a:pt x="3110" y="2840"/>
                  </a:lnTo>
                  <a:lnTo>
                    <a:pt x="3116" y="2844"/>
                  </a:lnTo>
                  <a:lnTo>
                    <a:pt x="3120" y="2850"/>
                  </a:lnTo>
                  <a:lnTo>
                    <a:pt x="3122" y="2854"/>
                  </a:lnTo>
                  <a:lnTo>
                    <a:pt x="3122" y="2858"/>
                  </a:lnTo>
                  <a:lnTo>
                    <a:pt x="3120" y="2862"/>
                  </a:lnTo>
                  <a:lnTo>
                    <a:pt x="3118" y="2864"/>
                  </a:lnTo>
                  <a:lnTo>
                    <a:pt x="3116" y="2862"/>
                  </a:lnTo>
                  <a:lnTo>
                    <a:pt x="3112" y="2860"/>
                  </a:lnTo>
                  <a:lnTo>
                    <a:pt x="3110" y="2862"/>
                  </a:lnTo>
                  <a:lnTo>
                    <a:pt x="3108" y="2864"/>
                  </a:lnTo>
                  <a:lnTo>
                    <a:pt x="3106" y="2868"/>
                  </a:lnTo>
                  <a:lnTo>
                    <a:pt x="3102" y="2868"/>
                  </a:lnTo>
                  <a:lnTo>
                    <a:pt x="3100" y="2876"/>
                  </a:lnTo>
                  <a:lnTo>
                    <a:pt x="3100" y="2880"/>
                  </a:lnTo>
                  <a:lnTo>
                    <a:pt x="3102" y="2882"/>
                  </a:lnTo>
                  <a:lnTo>
                    <a:pt x="3104" y="2882"/>
                  </a:lnTo>
                  <a:lnTo>
                    <a:pt x="3106" y="2880"/>
                  </a:lnTo>
                  <a:lnTo>
                    <a:pt x="3112" y="2878"/>
                  </a:lnTo>
                  <a:lnTo>
                    <a:pt x="3120" y="2874"/>
                  </a:lnTo>
                  <a:lnTo>
                    <a:pt x="3124" y="2874"/>
                  </a:lnTo>
                  <a:lnTo>
                    <a:pt x="3124" y="2872"/>
                  </a:lnTo>
                  <a:lnTo>
                    <a:pt x="3124" y="2868"/>
                  </a:lnTo>
                  <a:lnTo>
                    <a:pt x="3124" y="2866"/>
                  </a:lnTo>
                  <a:lnTo>
                    <a:pt x="3128" y="2866"/>
                  </a:lnTo>
                  <a:lnTo>
                    <a:pt x="3132" y="2866"/>
                  </a:lnTo>
                  <a:lnTo>
                    <a:pt x="3136" y="2864"/>
                  </a:lnTo>
                  <a:lnTo>
                    <a:pt x="3142" y="2856"/>
                  </a:lnTo>
                  <a:lnTo>
                    <a:pt x="3148" y="2848"/>
                  </a:lnTo>
                  <a:lnTo>
                    <a:pt x="3152" y="2844"/>
                  </a:lnTo>
                  <a:lnTo>
                    <a:pt x="3156" y="2840"/>
                  </a:lnTo>
                  <a:lnTo>
                    <a:pt x="3162" y="2836"/>
                  </a:lnTo>
                  <a:lnTo>
                    <a:pt x="3164" y="2834"/>
                  </a:lnTo>
                  <a:lnTo>
                    <a:pt x="3168" y="2832"/>
                  </a:lnTo>
                  <a:lnTo>
                    <a:pt x="3176" y="2830"/>
                  </a:lnTo>
                  <a:lnTo>
                    <a:pt x="3182" y="2830"/>
                  </a:lnTo>
                  <a:lnTo>
                    <a:pt x="3186" y="2828"/>
                  </a:lnTo>
                  <a:lnTo>
                    <a:pt x="3188" y="2826"/>
                  </a:lnTo>
                  <a:lnTo>
                    <a:pt x="3190" y="2822"/>
                  </a:lnTo>
                  <a:lnTo>
                    <a:pt x="3194" y="2822"/>
                  </a:lnTo>
                  <a:lnTo>
                    <a:pt x="3196" y="2824"/>
                  </a:lnTo>
                  <a:lnTo>
                    <a:pt x="3200" y="2822"/>
                  </a:lnTo>
                  <a:lnTo>
                    <a:pt x="3202" y="2820"/>
                  </a:lnTo>
                  <a:lnTo>
                    <a:pt x="3206" y="2820"/>
                  </a:lnTo>
                  <a:lnTo>
                    <a:pt x="3212" y="2820"/>
                  </a:lnTo>
                  <a:lnTo>
                    <a:pt x="3220" y="2818"/>
                  </a:lnTo>
                  <a:lnTo>
                    <a:pt x="3226" y="2816"/>
                  </a:lnTo>
                  <a:lnTo>
                    <a:pt x="3230" y="2812"/>
                  </a:lnTo>
                  <a:lnTo>
                    <a:pt x="3232" y="2808"/>
                  </a:lnTo>
                  <a:lnTo>
                    <a:pt x="3230" y="2812"/>
                  </a:lnTo>
                  <a:lnTo>
                    <a:pt x="3232" y="2818"/>
                  </a:lnTo>
                  <a:lnTo>
                    <a:pt x="3236" y="2824"/>
                  </a:lnTo>
                  <a:lnTo>
                    <a:pt x="3242" y="2828"/>
                  </a:lnTo>
                  <a:lnTo>
                    <a:pt x="3244" y="2830"/>
                  </a:lnTo>
                  <a:lnTo>
                    <a:pt x="3246" y="2828"/>
                  </a:lnTo>
                  <a:lnTo>
                    <a:pt x="3250" y="2828"/>
                  </a:lnTo>
                  <a:lnTo>
                    <a:pt x="3254" y="2828"/>
                  </a:lnTo>
                  <a:lnTo>
                    <a:pt x="3264" y="2832"/>
                  </a:lnTo>
                  <a:lnTo>
                    <a:pt x="3268" y="2836"/>
                  </a:lnTo>
                  <a:lnTo>
                    <a:pt x="3272" y="2840"/>
                  </a:lnTo>
                  <a:lnTo>
                    <a:pt x="3274" y="2846"/>
                  </a:lnTo>
                  <a:lnTo>
                    <a:pt x="3272" y="2850"/>
                  </a:lnTo>
                  <a:lnTo>
                    <a:pt x="3264" y="2868"/>
                  </a:lnTo>
                  <a:lnTo>
                    <a:pt x="3262" y="2876"/>
                  </a:lnTo>
                  <a:lnTo>
                    <a:pt x="3262" y="2878"/>
                  </a:lnTo>
                  <a:lnTo>
                    <a:pt x="3264" y="2880"/>
                  </a:lnTo>
                  <a:lnTo>
                    <a:pt x="3266" y="2884"/>
                  </a:lnTo>
                  <a:lnTo>
                    <a:pt x="3262" y="2886"/>
                  </a:lnTo>
                  <a:lnTo>
                    <a:pt x="3258" y="2892"/>
                  </a:lnTo>
                  <a:lnTo>
                    <a:pt x="3254" y="2900"/>
                  </a:lnTo>
                  <a:lnTo>
                    <a:pt x="3250" y="2906"/>
                  </a:lnTo>
                  <a:lnTo>
                    <a:pt x="3248" y="2910"/>
                  </a:lnTo>
                  <a:lnTo>
                    <a:pt x="3244" y="2914"/>
                  </a:lnTo>
                  <a:lnTo>
                    <a:pt x="3242" y="2914"/>
                  </a:lnTo>
                  <a:lnTo>
                    <a:pt x="3252" y="2916"/>
                  </a:lnTo>
                  <a:lnTo>
                    <a:pt x="3258" y="2918"/>
                  </a:lnTo>
                  <a:lnTo>
                    <a:pt x="3260" y="2918"/>
                  </a:lnTo>
                  <a:lnTo>
                    <a:pt x="3258" y="2920"/>
                  </a:lnTo>
                  <a:lnTo>
                    <a:pt x="3258" y="2922"/>
                  </a:lnTo>
                  <a:lnTo>
                    <a:pt x="3254" y="2924"/>
                  </a:lnTo>
                  <a:lnTo>
                    <a:pt x="3256" y="2926"/>
                  </a:lnTo>
                  <a:lnTo>
                    <a:pt x="3262" y="2928"/>
                  </a:lnTo>
                  <a:lnTo>
                    <a:pt x="3268" y="2928"/>
                  </a:lnTo>
                  <a:lnTo>
                    <a:pt x="3270" y="2930"/>
                  </a:lnTo>
                  <a:lnTo>
                    <a:pt x="3270" y="2932"/>
                  </a:lnTo>
                  <a:lnTo>
                    <a:pt x="3270" y="2934"/>
                  </a:lnTo>
                  <a:lnTo>
                    <a:pt x="3270" y="2938"/>
                  </a:lnTo>
                  <a:lnTo>
                    <a:pt x="3274" y="2936"/>
                  </a:lnTo>
                  <a:lnTo>
                    <a:pt x="3278" y="2934"/>
                  </a:lnTo>
                  <a:lnTo>
                    <a:pt x="3280" y="2930"/>
                  </a:lnTo>
                  <a:lnTo>
                    <a:pt x="3282" y="2924"/>
                  </a:lnTo>
                  <a:lnTo>
                    <a:pt x="3284" y="2922"/>
                  </a:lnTo>
                  <a:lnTo>
                    <a:pt x="3292" y="2926"/>
                  </a:lnTo>
                  <a:lnTo>
                    <a:pt x="3300" y="2934"/>
                  </a:lnTo>
                  <a:lnTo>
                    <a:pt x="3302" y="2934"/>
                  </a:lnTo>
                  <a:lnTo>
                    <a:pt x="3304" y="2930"/>
                  </a:lnTo>
                  <a:lnTo>
                    <a:pt x="3304" y="2928"/>
                  </a:lnTo>
                  <a:lnTo>
                    <a:pt x="3306" y="2926"/>
                  </a:lnTo>
                  <a:lnTo>
                    <a:pt x="3312" y="2928"/>
                  </a:lnTo>
                  <a:lnTo>
                    <a:pt x="3318" y="2930"/>
                  </a:lnTo>
                  <a:lnTo>
                    <a:pt x="3324" y="2930"/>
                  </a:lnTo>
                  <a:lnTo>
                    <a:pt x="3324" y="2934"/>
                  </a:lnTo>
                  <a:lnTo>
                    <a:pt x="3322" y="2934"/>
                  </a:lnTo>
                  <a:lnTo>
                    <a:pt x="3320" y="2938"/>
                  </a:lnTo>
                  <a:lnTo>
                    <a:pt x="3320" y="2942"/>
                  </a:lnTo>
                  <a:lnTo>
                    <a:pt x="3324" y="2948"/>
                  </a:lnTo>
                  <a:lnTo>
                    <a:pt x="3326" y="2954"/>
                  </a:lnTo>
                  <a:lnTo>
                    <a:pt x="3326" y="2958"/>
                  </a:lnTo>
                  <a:lnTo>
                    <a:pt x="3324" y="2960"/>
                  </a:lnTo>
                  <a:lnTo>
                    <a:pt x="3324" y="2962"/>
                  </a:lnTo>
                  <a:lnTo>
                    <a:pt x="3324" y="2966"/>
                  </a:lnTo>
                  <a:lnTo>
                    <a:pt x="3328" y="2970"/>
                  </a:lnTo>
                  <a:lnTo>
                    <a:pt x="3332" y="2974"/>
                  </a:lnTo>
                  <a:lnTo>
                    <a:pt x="3334" y="2976"/>
                  </a:lnTo>
                  <a:lnTo>
                    <a:pt x="3334" y="2980"/>
                  </a:lnTo>
                  <a:lnTo>
                    <a:pt x="3332" y="2982"/>
                  </a:lnTo>
                  <a:lnTo>
                    <a:pt x="3330" y="2980"/>
                  </a:lnTo>
                  <a:lnTo>
                    <a:pt x="3328" y="2976"/>
                  </a:lnTo>
                  <a:lnTo>
                    <a:pt x="3326" y="2974"/>
                  </a:lnTo>
                  <a:lnTo>
                    <a:pt x="3322" y="2974"/>
                  </a:lnTo>
                  <a:lnTo>
                    <a:pt x="3312" y="2974"/>
                  </a:lnTo>
                  <a:lnTo>
                    <a:pt x="3310" y="2974"/>
                  </a:lnTo>
                  <a:lnTo>
                    <a:pt x="3312" y="2978"/>
                  </a:lnTo>
                  <a:lnTo>
                    <a:pt x="3312" y="2980"/>
                  </a:lnTo>
                  <a:lnTo>
                    <a:pt x="3312" y="2982"/>
                  </a:lnTo>
                  <a:lnTo>
                    <a:pt x="3310" y="2982"/>
                  </a:lnTo>
                  <a:lnTo>
                    <a:pt x="3308" y="2980"/>
                  </a:lnTo>
                  <a:lnTo>
                    <a:pt x="3306" y="2980"/>
                  </a:lnTo>
                  <a:lnTo>
                    <a:pt x="3302" y="2984"/>
                  </a:lnTo>
                  <a:lnTo>
                    <a:pt x="3302" y="2988"/>
                  </a:lnTo>
                  <a:lnTo>
                    <a:pt x="3304" y="2992"/>
                  </a:lnTo>
                  <a:lnTo>
                    <a:pt x="3308" y="2994"/>
                  </a:lnTo>
                  <a:lnTo>
                    <a:pt x="3312" y="2992"/>
                  </a:lnTo>
                  <a:lnTo>
                    <a:pt x="3314" y="2992"/>
                  </a:lnTo>
                  <a:lnTo>
                    <a:pt x="3316" y="2998"/>
                  </a:lnTo>
                  <a:lnTo>
                    <a:pt x="3318" y="3014"/>
                  </a:lnTo>
                  <a:lnTo>
                    <a:pt x="3318" y="3020"/>
                  </a:lnTo>
                  <a:lnTo>
                    <a:pt x="3320" y="3022"/>
                  </a:lnTo>
                  <a:lnTo>
                    <a:pt x="3324" y="3026"/>
                  </a:lnTo>
                  <a:lnTo>
                    <a:pt x="3324" y="3028"/>
                  </a:lnTo>
                  <a:lnTo>
                    <a:pt x="3322" y="3030"/>
                  </a:lnTo>
                  <a:lnTo>
                    <a:pt x="3324" y="3034"/>
                  </a:lnTo>
                  <a:lnTo>
                    <a:pt x="3326" y="3038"/>
                  </a:lnTo>
                  <a:lnTo>
                    <a:pt x="3324" y="3042"/>
                  </a:lnTo>
                  <a:lnTo>
                    <a:pt x="3320" y="3046"/>
                  </a:lnTo>
                  <a:lnTo>
                    <a:pt x="3316" y="3054"/>
                  </a:lnTo>
                  <a:lnTo>
                    <a:pt x="3308" y="3070"/>
                  </a:lnTo>
                  <a:lnTo>
                    <a:pt x="3308" y="3076"/>
                  </a:lnTo>
                  <a:lnTo>
                    <a:pt x="3308" y="3078"/>
                  </a:lnTo>
                  <a:lnTo>
                    <a:pt x="3310" y="3082"/>
                  </a:lnTo>
                  <a:lnTo>
                    <a:pt x="3310" y="3084"/>
                  </a:lnTo>
                  <a:lnTo>
                    <a:pt x="3312" y="3088"/>
                  </a:lnTo>
                  <a:lnTo>
                    <a:pt x="3312" y="3092"/>
                  </a:lnTo>
                  <a:lnTo>
                    <a:pt x="3314" y="3096"/>
                  </a:lnTo>
                  <a:lnTo>
                    <a:pt x="3312" y="3096"/>
                  </a:lnTo>
                  <a:lnTo>
                    <a:pt x="3308" y="3096"/>
                  </a:lnTo>
                  <a:lnTo>
                    <a:pt x="3308" y="3100"/>
                  </a:lnTo>
                  <a:lnTo>
                    <a:pt x="3310" y="3104"/>
                  </a:lnTo>
                  <a:lnTo>
                    <a:pt x="3312" y="3104"/>
                  </a:lnTo>
                  <a:lnTo>
                    <a:pt x="3316" y="3104"/>
                  </a:lnTo>
                  <a:lnTo>
                    <a:pt x="3316" y="3110"/>
                  </a:lnTo>
                  <a:lnTo>
                    <a:pt x="3316" y="3116"/>
                  </a:lnTo>
                  <a:lnTo>
                    <a:pt x="3318" y="3118"/>
                  </a:lnTo>
                  <a:lnTo>
                    <a:pt x="3322" y="3116"/>
                  </a:lnTo>
                  <a:lnTo>
                    <a:pt x="3326" y="3110"/>
                  </a:lnTo>
                  <a:lnTo>
                    <a:pt x="3330" y="3104"/>
                  </a:lnTo>
                  <a:lnTo>
                    <a:pt x="3330" y="3106"/>
                  </a:lnTo>
                  <a:lnTo>
                    <a:pt x="3330" y="3110"/>
                  </a:lnTo>
                  <a:lnTo>
                    <a:pt x="3330" y="3112"/>
                  </a:lnTo>
                  <a:lnTo>
                    <a:pt x="3334" y="3110"/>
                  </a:lnTo>
                  <a:lnTo>
                    <a:pt x="3334" y="3108"/>
                  </a:lnTo>
                  <a:lnTo>
                    <a:pt x="3338" y="3102"/>
                  </a:lnTo>
                  <a:lnTo>
                    <a:pt x="3342" y="3098"/>
                  </a:lnTo>
                  <a:lnTo>
                    <a:pt x="3346" y="3094"/>
                  </a:lnTo>
                  <a:lnTo>
                    <a:pt x="3348" y="3094"/>
                  </a:lnTo>
                  <a:lnTo>
                    <a:pt x="3348" y="3096"/>
                  </a:lnTo>
                  <a:lnTo>
                    <a:pt x="3346" y="3100"/>
                  </a:lnTo>
                  <a:lnTo>
                    <a:pt x="3344" y="3106"/>
                  </a:lnTo>
                  <a:lnTo>
                    <a:pt x="3346" y="3108"/>
                  </a:lnTo>
                  <a:lnTo>
                    <a:pt x="3350" y="3110"/>
                  </a:lnTo>
                  <a:lnTo>
                    <a:pt x="3354" y="3108"/>
                  </a:lnTo>
                  <a:lnTo>
                    <a:pt x="3356" y="3106"/>
                  </a:lnTo>
                  <a:lnTo>
                    <a:pt x="3356" y="3104"/>
                  </a:lnTo>
                  <a:lnTo>
                    <a:pt x="3354" y="3096"/>
                  </a:lnTo>
                  <a:lnTo>
                    <a:pt x="3354" y="3094"/>
                  </a:lnTo>
                  <a:lnTo>
                    <a:pt x="3356" y="3092"/>
                  </a:lnTo>
                  <a:lnTo>
                    <a:pt x="3358" y="3092"/>
                  </a:lnTo>
                  <a:lnTo>
                    <a:pt x="3358" y="3094"/>
                  </a:lnTo>
                  <a:lnTo>
                    <a:pt x="3360" y="3102"/>
                  </a:lnTo>
                  <a:lnTo>
                    <a:pt x="3362" y="3100"/>
                  </a:lnTo>
                  <a:lnTo>
                    <a:pt x="3366" y="3096"/>
                  </a:lnTo>
                  <a:lnTo>
                    <a:pt x="3368" y="3094"/>
                  </a:lnTo>
                  <a:lnTo>
                    <a:pt x="3368" y="3092"/>
                  </a:lnTo>
                  <a:lnTo>
                    <a:pt x="3364" y="3088"/>
                  </a:lnTo>
                  <a:lnTo>
                    <a:pt x="3362" y="3086"/>
                  </a:lnTo>
                  <a:lnTo>
                    <a:pt x="3366" y="3084"/>
                  </a:lnTo>
                  <a:lnTo>
                    <a:pt x="3376" y="3084"/>
                  </a:lnTo>
                  <a:lnTo>
                    <a:pt x="3384" y="3086"/>
                  </a:lnTo>
                  <a:lnTo>
                    <a:pt x="3390" y="3090"/>
                  </a:lnTo>
                  <a:lnTo>
                    <a:pt x="3394" y="3090"/>
                  </a:lnTo>
                  <a:lnTo>
                    <a:pt x="3396" y="3088"/>
                  </a:lnTo>
                  <a:lnTo>
                    <a:pt x="3396" y="3084"/>
                  </a:lnTo>
                  <a:lnTo>
                    <a:pt x="3396" y="3082"/>
                  </a:lnTo>
                  <a:lnTo>
                    <a:pt x="3400" y="3078"/>
                  </a:lnTo>
                  <a:lnTo>
                    <a:pt x="3406" y="3076"/>
                  </a:lnTo>
                  <a:lnTo>
                    <a:pt x="3412" y="3078"/>
                  </a:lnTo>
                  <a:lnTo>
                    <a:pt x="3418" y="3078"/>
                  </a:lnTo>
                  <a:lnTo>
                    <a:pt x="3422" y="3076"/>
                  </a:lnTo>
                  <a:lnTo>
                    <a:pt x="3428" y="3070"/>
                  </a:lnTo>
                  <a:lnTo>
                    <a:pt x="3434" y="3058"/>
                  </a:lnTo>
                  <a:lnTo>
                    <a:pt x="3438" y="3044"/>
                  </a:lnTo>
                  <a:lnTo>
                    <a:pt x="3440" y="3032"/>
                  </a:lnTo>
                  <a:lnTo>
                    <a:pt x="3440" y="3026"/>
                  </a:lnTo>
                  <a:lnTo>
                    <a:pt x="3436" y="3026"/>
                  </a:lnTo>
                  <a:lnTo>
                    <a:pt x="3434" y="3026"/>
                  </a:lnTo>
                  <a:lnTo>
                    <a:pt x="3432" y="3018"/>
                  </a:lnTo>
                  <a:lnTo>
                    <a:pt x="3434" y="3008"/>
                  </a:lnTo>
                  <a:lnTo>
                    <a:pt x="3436" y="3002"/>
                  </a:lnTo>
                  <a:lnTo>
                    <a:pt x="3436" y="2994"/>
                  </a:lnTo>
                  <a:lnTo>
                    <a:pt x="3436" y="2980"/>
                  </a:lnTo>
                  <a:lnTo>
                    <a:pt x="3432" y="2964"/>
                  </a:lnTo>
                  <a:lnTo>
                    <a:pt x="3426" y="2948"/>
                  </a:lnTo>
                  <a:lnTo>
                    <a:pt x="3418" y="2934"/>
                  </a:lnTo>
                  <a:lnTo>
                    <a:pt x="3410" y="2922"/>
                  </a:lnTo>
                  <a:lnTo>
                    <a:pt x="3402" y="2910"/>
                  </a:lnTo>
                  <a:lnTo>
                    <a:pt x="3398" y="2902"/>
                  </a:lnTo>
                  <a:lnTo>
                    <a:pt x="3392" y="2886"/>
                  </a:lnTo>
                  <a:lnTo>
                    <a:pt x="3388" y="2882"/>
                  </a:lnTo>
                  <a:lnTo>
                    <a:pt x="3386" y="2880"/>
                  </a:lnTo>
                  <a:lnTo>
                    <a:pt x="3380" y="2876"/>
                  </a:lnTo>
                  <a:lnTo>
                    <a:pt x="3374" y="2866"/>
                  </a:lnTo>
                  <a:lnTo>
                    <a:pt x="3370" y="2862"/>
                  </a:lnTo>
                  <a:lnTo>
                    <a:pt x="3366" y="2858"/>
                  </a:lnTo>
                  <a:lnTo>
                    <a:pt x="3360" y="2856"/>
                  </a:lnTo>
                  <a:lnTo>
                    <a:pt x="3354" y="2856"/>
                  </a:lnTo>
                  <a:lnTo>
                    <a:pt x="3352" y="2852"/>
                  </a:lnTo>
                  <a:lnTo>
                    <a:pt x="3352" y="2850"/>
                  </a:lnTo>
                  <a:lnTo>
                    <a:pt x="3354" y="2848"/>
                  </a:lnTo>
                  <a:lnTo>
                    <a:pt x="3356" y="2848"/>
                  </a:lnTo>
                  <a:lnTo>
                    <a:pt x="3358" y="2848"/>
                  </a:lnTo>
                  <a:lnTo>
                    <a:pt x="3360" y="2848"/>
                  </a:lnTo>
                  <a:lnTo>
                    <a:pt x="3360" y="2838"/>
                  </a:lnTo>
                  <a:lnTo>
                    <a:pt x="3358" y="2830"/>
                  </a:lnTo>
                  <a:lnTo>
                    <a:pt x="3358" y="2826"/>
                  </a:lnTo>
                  <a:lnTo>
                    <a:pt x="3360" y="2822"/>
                  </a:lnTo>
                  <a:lnTo>
                    <a:pt x="3362" y="2822"/>
                  </a:lnTo>
                  <a:lnTo>
                    <a:pt x="3368" y="2820"/>
                  </a:lnTo>
                  <a:lnTo>
                    <a:pt x="3372" y="2818"/>
                  </a:lnTo>
                  <a:lnTo>
                    <a:pt x="3374" y="2814"/>
                  </a:lnTo>
                  <a:lnTo>
                    <a:pt x="3376" y="2810"/>
                  </a:lnTo>
                  <a:lnTo>
                    <a:pt x="3378" y="2808"/>
                  </a:lnTo>
                  <a:lnTo>
                    <a:pt x="3384" y="2810"/>
                  </a:lnTo>
                  <a:lnTo>
                    <a:pt x="3386" y="2810"/>
                  </a:lnTo>
                  <a:lnTo>
                    <a:pt x="3390" y="2810"/>
                  </a:lnTo>
                  <a:lnTo>
                    <a:pt x="3396" y="2806"/>
                  </a:lnTo>
                  <a:lnTo>
                    <a:pt x="3402" y="2800"/>
                  </a:lnTo>
                  <a:lnTo>
                    <a:pt x="3426" y="2776"/>
                  </a:lnTo>
                  <a:lnTo>
                    <a:pt x="3434" y="2768"/>
                  </a:lnTo>
                  <a:lnTo>
                    <a:pt x="3442" y="2766"/>
                  </a:lnTo>
                  <a:lnTo>
                    <a:pt x="3444" y="2764"/>
                  </a:lnTo>
                  <a:lnTo>
                    <a:pt x="3446" y="2762"/>
                  </a:lnTo>
                  <a:lnTo>
                    <a:pt x="3448" y="2754"/>
                  </a:lnTo>
                  <a:lnTo>
                    <a:pt x="3448" y="2746"/>
                  </a:lnTo>
                  <a:lnTo>
                    <a:pt x="3448" y="2738"/>
                  </a:lnTo>
                  <a:lnTo>
                    <a:pt x="3448" y="2734"/>
                  </a:lnTo>
                  <a:lnTo>
                    <a:pt x="3448" y="2732"/>
                  </a:lnTo>
                  <a:lnTo>
                    <a:pt x="3446" y="2730"/>
                  </a:lnTo>
                  <a:lnTo>
                    <a:pt x="3444" y="2728"/>
                  </a:lnTo>
                  <a:lnTo>
                    <a:pt x="3444" y="2724"/>
                  </a:lnTo>
                  <a:lnTo>
                    <a:pt x="3450" y="2714"/>
                  </a:lnTo>
                  <a:lnTo>
                    <a:pt x="3464" y="2694"/>
                  </a:lnTo>
                  <a:lnTo>
                    <a:pt x="3474" y="2684"/>
                  </a:lnTo>
                  <a:lnTo>
                    <a:pt x="3478" y="2682"/>
                  </a:lnTo>
                  <a:lnTo>
                    <a:pt x="3480" y="2684"/>
                  </a:lnTo>
                  <a:lnTo>
                    <a:pt x="3482" y="2684"/>
                  </a:lnTo>
                  <a:lnTo>
                    <a:pt x="3488" y="2682"/>
                  </a:lnTo>
                  <a:lnTo>
                    <a:pt x="3492" y="2678"/>
                  </a:lnTo>
                  <a:lnTo>
                    <a:pt x="3492" y="2674"/>
                  </a:lnTo>
                  <a:lnTo>
                    <a:pt x="3492" y="2666"/>
                  </a:lnTo>
                  <a:lnTo>
                    <a:pt x="3492" y="2664"/>
                  </a:lnTo>
                  <a:lnTo>
                    <a:pt x="3498" y="2664"/>
                  </a:lnTo>
                  <a:lnTo>
                    <a:pt x="3506" y="2666"/>
                  </a:lnTo>
                  <a:lnTo>
                    <a:pt x="3510" y="2664"/>
                  </a:lnTo>
                  <a:lnTo>
                    <a:pt x="3514" y="2658"/>
                  </a:lnTo>
                  <a:lnTo>
                    <a:pt x="3518" y="2650"/>
                  </a:lnTo>
                  <a:lnTo>
                    <a:pt x="3524" y="2640"/>
                  </a:lnTo>
                  <a:lnTo>
                    <a:pt x="3524" y="2632"/>
                  </a:lnTo>
                  <a:lnTo>
                    <a:pt x="3526" y="2628"/>
                  </a:lnTo>
                  <a:lnTo>
                    <a:pt x="3528" y="2626"/>
                  </a:lnTo>
                  <a:lnTo>
                    <a:pt x="3532" y="2626"/>
                  </a:lnTo>
                  <a:lnTo>
                    <a:pt x="3536" y="2626"/>
                  </a:lnTo>
                  <a:lnTo>
                    <a:pt x="3536" y="2628"/>
                  </a:lnTo>
                  <a:lnTo>
                    <a:pt x="3536" y="2634"/>
                  </a:lnTo>
                  <a:lnTo>
                    <a:pt x="3534" y="2638"/>
                  </a:lnTo>
                  <a:lnTo>
                    <a:pt x="3536" y="2638"/>
                  </a:lnTo>
                  <a:lnTo>
                    <a:pt x="3538" y="2638"/>
                  </a:lnTo>
                  <a:lnTo>
                    <a:pt x="3542" y="2636"/>
                  </a:lnTo>
                  <a:lnTo>
                    <a:pt x="3548" y="2632"/>
                  </a:lnTo>
                  <a:lnTo>
                    <a:pt x="3550" y="2632"/>
                  </a:lnTo>
                  <a:lnTo>
                    <a:pt x="3552" y="2634"/>
                  </a:lnTo>
                  <a:lnTo>
                    <a:pt x="3552" y="2638"/>
                  </a:lnTo>
                  <a:lnTo>
                    <a:pt x="3552" y="2646"/>
                  </a:lnTo>
                  <a:lnTo>
                    <a:pt x="3554" y="2648"/>
                  </a:lnTo>
                  <a:lnTo>
                    <a:pt x="3556" y="2650"/>
                  </a:lnTo>
                  <a:lnTo>
                    <a:pt x="3570" y="2654"/>
                  </a:lnTo>
                  <a:lnTo>
                    <a:pt x="3580" y="2660"/>
                  </a:lnTo>
                  <a:lnTo>
                    <a:pt x="3584" y="2660"/>
                  </a:lnTo>
                  <a:lnTo>
                    <a:pt x="3590" y="2658"/>
                  </a:lnTo>
                  <a:lnTo>
                    <a:pt x="3598" y="2656"/>
                  </a:lnTo>
                  <a:lnTo>
                    <a:pt x="3608" y="2652"/>
                  </a:lnTo>
                  <a:lnTo>
                    <a:pt x="3616" y="2650"/>
                  </a:lnTo>
                  <a:lnTo>
                    <a:pt x="3622" y="2644"/>
                  </a:lnTo>
                  <a:lnTo>
                    <a:pt x="3632" y="2638"/>
                  </a:lnTo>
                  <a:lnTo>
                    <a:pt x="3648" y="2628"/>
                  </a:lnTo>
                  <a:lnTo>
                    <a:pt x="3658" y="2620"/>
                  </a:lnTo>
                  <a:lnTo>
                    <a:pt x="3666" y="2610"/>
                  </a:lnTo>
                  <a:lnTo>
                    <a:pt x="3686" y="2584"/>
                  </a:lnTo>
                  <a:lnTo>
                    <a:pt x="3712" y="2550"/>
                  </a:lnTo>
                  <a:lnTo>
                    <a:pt x="3728" y="2530"/>
                  </a:lnTo>
                  <a:lnTo>
                    <a:pt x="3748" y="2508"/>
                  </a:lnTo>
                  <a:lnTo>
                    <a:pt x="3768" y="2488"/>
                  </a:lnTo>
                  <a:lnTo>
                    <a:pt x="3780" y="2468"/>
                  </a:lnTo>
                  <a:lnTo>
                    <a:pt x="3790" y="2454"/>
                  </a:lnTo>
                  <a:lnTo>
                    <a:pt x="3796" y="2440"/>
                  </a:lnTo>
                  <a:lnTo>
                    <a:pt x="3804" y="2418"/>
                  </a:lnTo>
                  <a:lnTo>
                    <a:pt x="3808" y="2408"/>
                  </a:lnTo>
                  <a:lnTo>
                    <a:pt x="3816" y="2400"/>
                  </a:lnTo>
                  <a:lnTo>
                    <a:pt x="3824" y="2394"/>
                  </a:lnTo>
                  <a:lnTo>
                    <a:pt x="3828" y="2388"/>
                  </a:lnTo>
                  <a:lnTo>
                    <a:pt x="3832" y="2378"/>
                  </a:lnTo>
                  <a:lnTo>
                    <a:pt x="3834" y="2372"/>
                  </a:lnTo>
                  <a:lnTo>
                    <a:pt x="3838" y="2366"/>
                  </a:lnTo>
                  <a:lnTo>
                    <a:pt x="3844" y="2358"/>
                  </a:lnTo>
                  <a:lnTo>
                    <a:pt x="3854" y="2346"/>
                  </a:lnTo>
                  <a:lnTo>
                    <a:pt x="3860" y="2340"/>
                  </a:lnTo>
                  <a:lnTo>
                    <a:pt x="3866" y="2334"/>
                  </a:lnTo>
                  <a:lnTo>
                    <a:pt x="3874" y="2316"/>
                  </a:lnTo>
                  <a:lnTo>
                    <a:pt x="3880" y="2296"/>
                  </a:lnTo>
                  <a:lnTo>
                    <a:pt x="3882" y="2276"/>
                  </a:lnTo>
                  <a:lnTo>
                    <a:pt x="3884" y="2256"/>
                  </a:lnTo>
                  <a:lnTo>
                    <a:pt x="3884" y="2238"/>
                  </a:lnTo>
                  <a:lnTo>
                    <a:pt x="3882" y="2224"/>
                  </a:lnTo>
                  <a:lnTo>
                    <a:pt x="3880" y="2212"/>
                  </a:lnTo>
                  <a:lnTo>
                    <a:pt x="3878" y="2204"/>
                  </a:lnTo>
                  <a:lnTo>
                    <a:pt x="3878" y="2198"/>
                  </a:lnTo>
                  <a:lnTo>
                    <a:pt x="3880" y="2192"/>
                  </a:lnTo>
                  <a:lnTo>
                    <a:pt x="3882" y="2188"/>
                  </a:lnTo>
                  <a:lnTo>
                    <a:pt x="3888" y="2178"/>
                  </a:lnTo>
                  <a:lnTo>
                    <a:pt x="3892" y="2170"/>
                  </a:lnTo>
                  <a:lnTo>
                    <a:pt x="3896" y="2160"/>
                  </a:lnTo>
                  <a:lnTo>
                    <a:pt x="3898" y="2150"/>
                  </a:lnTo>
                  <a:lnTo>
                    <a:pt x="3904" y="2142"/>
                  </a:lnTo>
                  <a:lnTo>
                    <a:pt x="3914" y="2128"/>
                  </a:lnTo>
                  <a:lnTo>
                    <a:pt x="3920" y="2122"/>
                  </a:lnTo>
                  <a:lnTo>
                    <a:pt x="3922" y="2116"/>
                  </a:lnTo>
                  <a:lnTo>
                    <a:pt x="3920" y="2110"/>
                  </a:lnTo>
                  <a:lnTo>
                    <a:pt x="3916" y="2104"/>
                  </a:lnTo>
                  <a:lnTo>
                    <a:pt x="3910" y="2098"/>
                  </a:lnTo>
                  <a:lnTo>
                    <a:pt x="3908" y="2094"/>
                  </a:lnTo>
                  <a:lnTo>
                    <a:pt x="3908" y="2090"/>
                  </a:lnTo>
                  <a:lnTo>
                    <a:pt x="3910" y="2086"/>
                  </a:lnTo>
                  <a:lnTo>
                    <a:pt x="3910" y="2078"/>
                  </a:lnTo>
                  <a:lnTo>
                    <a:pt x="3910" y="2072"/>
                  </a:lnTo>
                  <a:lnTo>
                    <a:pt x="3906" y="2066"/>
                  </a:lnTo>
                  <a:lnTo>
                    <a:pt x="3904" y="2062"/>
                  </a:lnTo>
                  <a:lnTo>
                    <a:pt x="3906" y="2058"/>
                  </a:lnTo>
                  <a:lnTo>
                    <a:pt x="3914" y="2052"/>
                  </a:lnTo>
                  <a:lnTo>
                    <a:pt x="3918" y="2050"/>
                  </a:lnTo>
                  <a:lnTo>
                    <a:pt x="3920" y="2046"/>
                  </a:lnTo>
                  <a:lnTo>
                    <a:pt x="3918" y="2042"/>
                  </a:lnTo>
                  <a:lnTo>
                    <a:pt x="3910" y="2034"/>
                  </a:lnTo>
                  <a:lnTo>
                    <a:pt x="3892" y="2020"/>
                  </a:lnTo>
                  <a:lnTo>
                    <a:pt x="3880" y="2010"/>
                  </a:lnTo>
                  <a:lnTo>
                    <a:pt x="3864" y="1990"/>
                  </a:lnTo>
                  <a:lnTo>
                    <a:pt x="3858" y="1986"/>
                  </a:lnTo>
                  <a:lnTo>
                    <a:pt x="3854" y="1984"/>
                  </a:lnTo>
                  <a:lnTo>
                    <a:pt x="3842" y="1984"/>
                  </a:lnTo>
                  <a:lnTo>
                    <a:pt x="3832" y="1986"/>
                  </a:lnTo>
                  <a:lnTo>
                    <a:pt x="3826" y="1986"/>
                  </a:lnTo>
                  <a:lnTo>
                    <a:pt x="3820" y="1984"/>
                  </a:lnTo>
                  <a:lnTo>
                    <a:pt x="3814" y="1982"/>
                  </a:lnTo>
                  <a:lnTo>
                    <a:pt x="3812" y="1984"/>
                  </a:lnTo>
                  <a:lnTo>
                    <a:pt x="3808" y="1996"/>
                  </a:lnTo>
                  <a:lnTo>
                    <a:pt x="3804" y="2004"/>
                  </a:lnTo>
                  <a:lnTo>
                    <a:pt x="3800" y="2012"/>
                  </a:lnTo>
                  <a:lnTo>
                    <a:pt x="3792" y="2018"/>
                  </a:lnTo>
                  <a:lnTo>
                    <a:pt x="3780" y="2024"/>
                  </a:lnTo>
                  <a:lnTo>
                    <a:pt x="3772" y="2026"/>
                  </a:lnTo>
                  <a:lnTo>
                    <a:pt x="3766" y="2026"/>
                  </a:lnTo>
                  <a:lnTo>
                    <a:pt x="3764" y="2024"/>
                  </a:lnTo>
                  <a:lnTo>
                    <a:pt x="3762" y="2022"/>
                  </a:lnTo>
                  <a:lnTo>
                    <a:pt x="3760" y="2018"/>
                  </a:lnTo>
                  <a:lnTo>
                    <a:pt x="3762" y="2014"/>
                  </a:lnTo>
                  <a:lnTo>
                    <a:pt x="3764" y="2002"/>
                  </a:lnTo>
                  <a:lnTo>
                    <a:pt x="3768" y="1992"/>
                  </a:lnTo>
                  <a:lnTo>
                    <a:pt x="3772" y="1984"/>
                  </a:lnTo>
                  <a:lnTo>
                    <a:pt x="3770" y="1982"/>
                  </a:lnTo>
                  <a:lnTo>
                    <a:pt x="3768" y="1980"/>
                  </a:lnTo>
                  <a:lnTo>
                    <a:pt x="3766" y="1980"/>
                  </a:lnTo>
                  <a:lnTo>
                    <a:pt x="3760" y="1982"/>
                  </a:lnTo>
                  <a:lnTo>
                    <a:pt x="3750" y="1986"/>
                  </a:lnTo>
                  <a:lnTo>
                    <a:pt x="3746" y="1992"/>
                  </a:lnTo>
                  <a:lnTo>
                    <a:pt x="3746" y="1996"/>
                  </a:lnTo>
                  <a:lnTo>
                    <a:pt x="3748" y="2000"/>
                  </a:lnTo>
                  <a:lnTo>
                    <a:pt x="3750" y="2002"/>
                  </a:lnTo>
                  <a:lnTo>
                    <a:pt x="3750" y="2004"/>
                  </a:lnTo>
                  <a:lnTo>
                    <a:pt x="3746" y="2008"/>
                  </a:lnTo>
                  <a:lnTo>
                    <a:pt x="3738" y="2008"/>
                  </a:lnTo>
                  <a:lnTo>
                    <a:pt x="3732" y="2008"/>
                  </a:lnTo>
                  <a:lnTo>
                    <a:pt x="3730" y="2008"/>
                  </a:lnTo>
                  <a:lnTo>
                    <a:pt x="3728" y="2006"/>
                  </a:lnTo>
                  <a:lnTo>
                    <a:pt x="3728" y="2002"/>
                  </a:lnTo>
                  <a:lnTo>
                    <a:pt x="3730" y="1994"/>
                  </a:lnTo>
                  <a:lnTo>
                    <a:pt x="3734" y="1986"/>
                  </a:lnTo>
                  <a:lnTo>
                    <a:pt x="3736" y="1976"/>
                  </a:lnTo>
                  <a:lnTo>
                    <a:pt x="3736" y="1972"/>
                  </a:lnTo>
                  <a:lnTo>
                    <a:pt x="3734" y="1968"/>
                  </a:lnTo>
                  <a:lnTo>
                    <a:pt x="3732" y="1966"/>
                  </a:lnTo>
                  <a:lnTo>
                    <a:pt x="3728" y="1962"/>
                  </a:lnTo>
                  <a:lnTo>
                    <a:pt x="3722" y="1962"/>
                  </a:lnTo>
                  <a:lnTo>
                    <a:pt x="3714" y="1960"/>
                  </a:lnTo>
                  <a:lnTo>
                    <a:pt x="3696" y="1962"/>
                  </a:lnTo>
                  <a:lnTo>
                    <a:pt x="3682" y="1960"/>
                  </a:lnTo>
                  <a:lnTo>
                    <a:pt x="3672" y="1958"/>
                  </a:lnTo>
                  <a:lnTo>
                    <a:pt x="3666" y="1954"/>
                  </a:lnTo>
                  <a:lnTo>
                    <a:pt x="3666" y="1950"/>
                  </a:lnTo>
                  <a:lnTo>
                    <a:pt x="3666" y="1948"/>
                  </a:lnTo>
                  <a:lnTo>
                    <a:pt x="3674" y="1938"/>
                  </a:lnTo>
                  <a:lnTo>
                    <a:pt x="3686" y="1928"/>
                  </a:lnTo>
                  <a:lnTo>
                    <a:pt x="3706" y="1912"/>
                  </a:lnTo>
                  <a:lnTo>
                    <a:pt x="3746" y="1886"/>
                  </a:lnTo>
                  <a:lnTo>
                    <a:pt x="3768" y="1868"/>
                  </a:lnTo>
                  <a:lnTo>
                    <a:pt x="3776" y="1862"/>
                  </a:lnTo>
                  <a:lnTo>
                    <a:pt x="3782" y="1852"/>
                  </a:lnTo>
                  <a:lnTo>
                    <a:pt x="3788" y="1844"/>
                  </a:lnTo>
                  <a:lnTo>
                    <a:pt x="3794" y="1832"/>
                  </a:lnTo>
                  <a:lnTo>
                    <a:pt x="3802" y="1818"/>
                  </a:lnTo>
                  <a:lnTo>
                    <a:pt x="3812" y="1808"/>
                  </a:lnTo>
                  <a:lnTo>
                    <a:pt x="3824" y="1800"/>
                  </a:lnTo>
                  <a:lnTo>
                    <a:pt x="3838" y="1790"/>
                  </a:lnTo>
                  <a:lnTo>
                    <a:pt x="3852" y="1782"/>
                  </a:lnTo>
                  <a:lnTo>
                    <a:pt x="3866" y="1772"/>
                  </a:lnTo>
                  <a:lnTo>
                    <a:pt x="3878" y="1760"/>
                  </a:lnTo>
                  <a:lnTo>
                    <a:pt x="3882" y="1752"/>
                  </a:lnTo>
                  <a:lnTo>
                    <a:pt x="3886" y="1746"/>
                  </a:lnTo>
                  <a:lnTo>
                    <a:pt x="3894" y="1728"/>
                  </a:lnTo>
                  <a:lnTo>
                    <a:pt x="3908" y="1712"/>
                  </a:lnTo>
                  <a:lnTo>
                    <a:pt x="3926" y="1696"/>
                  </a:lnTo>
                  <a:lnTo>
                    <a:pt x="3944" y="1682"/>
                  </a:lnTo>
                  <a:lnTo>
                    <a:pt x="3966" y="1672"/>
                  </a:lnTo>
                  <a:lnTo>
                    <a:pt x="3986" y="1664"/>
                  </a:lnTo>
                  <a:lnTo>
                    <a:pt x="4006" y="1660"/>
                  </a:lnTo>
                  <a:lnTo>
                    <a:pt x="4014" y="1660"/>
                  </a:lnTo>
                  <a:lnTo>
                    <a:pt x="4022" y="1662"/>
                  </a:lnTo>
                  <a:lnTo>
                    <a:pt x="4036" y="1664"/>
                  </a:lnTo>
                  <a:lnTo>
                    <a:pt x="4048" y="1666"/>
                  </a:lnTo>
                  <a:lnTo>
                    <a:pt x="4068" y="1664"/>
                  </a:lnTo>
                  <a:lnTo>
                    <a:pt x="4082" y="1664"/>
                  </a:lnTo>
                  <a:lnTo>
                    <a:pt x="4090" y="1666"/>
                  </a:lnTo>
                  <a:lnTo>
                    <a:pt x="4098" y="1670"/>
                  </a:lnTo>
                  <a:lnTo>
                    <a:pt x="4104" y="1672"/>
                  </a:lnTo>
                  <a:lnTo>
                    <a:pt x="4108" y="1672"/>
                  </a:lnTo>
                  <a:lnTo>
                    <a:pt x="4110" y="1670"/>
                  </a:lnTo>
                  <a:lnTo>
                    <a:pt x="4112" y="1666"/>
                  </a:lnTo>
                  <a:lnTo>
                    <a:pt x="4116" y="1662"/>
                  </a:lnTo>
                  <a:lnTo>
                    <a:pt x="4124" y="1660"/>
                  </a:lnTo>
                  <a:lnTo>
                    <a:pt x="4136" y="1658"/>
                  </a:lnTo>
                  <a:lnTo>
                    <a:pt x="4154" y="1660"/>
                  </a:lnTo>
                  <a:lnTo>
                    <a:pt x="4188" y="1668"/>
                  </a:lnTo>
                  <a:lnTo>
                    <a:pt x="4200" y="1670"/>
                  </a:lnTo>
                  <a:lnTo>
                    <a:pt x="4208" y="1670"/>
                  </a:lnTo>
                  <a:lnTo>
                    <a:pt x="4214" y="1670"/>
                  </a:lnTo>
                  <a:lnTo>
                    <a:pt x="4220" y="1666"/>
                  </a:lnTo>
                  <a:lnTo>
                    <a:pt x="4224" y="1658"/>
                  </a:lnTo>
                  <a:lnTo>
                    <a:pt x="4228" y="1648"/>
                  </a:lnTo>
                  <a:lnTo>
                    <a:pt x="4230" y="1646"/>
                  </a:lnTo>
                  <a:lnTo>
                    <a:pt x="4236" y="1644"/>
                  </a:lnTo>
                  <a:lnTo>
                    <a:pt x="4250" y="1642"/>
                  </a:lnTo>
                  <a:lnTo>
                    <a:pt x="4272" y="1642"/>
                  </a:lnTo>
                  <a:lnTo>
                    <a:pt x="4294" y="1644"/>
                  </a:lnTo>
                  <a:lnTo>
                    <a:pt x="4314" y="1648"/>
                  </a:lnTo>
                  <a:lnTo>
                    <a:pt x="4322" y="1652"/>
                  </a:lnTo>
                  <a:lnTo>
                    <a:pt x="4328" y="1656"/>
                  </a:lnTo>
                  <a:lnTo>
                    <a:pt x="4330" y="1660"/>
                  </a:lnTo>
                  <a:lnTo>
                    <a:pt x="4330" y="1664"/>
                  </a:lnTo>
                  <a:lnTo>
                    <a:pt x="4328" y="1670"/>
                  </a:lnTo>
                  <a:lnTo>
                    <a:pt x="4320" y="1676"/>
                  </a:lnTo>
                  <a:lnTo>
                    <a:pt x="4314" y="1682"/>
                  </a:lnTo>
                  <a:lnTo>
                    <a:pt x="4312" y="1686"/>
                  </a:lnTo>
                  <a:lnTo>
                    <a:pt x="4312" y="1688"/>
                  </a:lnTo>
                  <a:lnTo>
                    <a:pt x="4314" y="1690"/>
                  </a:lnTo>
                  <a:lnTo>
                    <a:pt x="4324" y="1692"/>
                  </a:lnTo>
                  <a:lnTo>
                    <a:pt x="4340" y="1690"/>
                  </a:lnTo>
                  <a:lnTo>
                    <a:pt x="4358" y="1688"/>
                  </a:lnTo>
                  <a:lnTo>
                    <a:pt x="4374" y="1684"/>
                  </a:lnTo>
                  <a:lnTo>
                    <a:pt x="4386" y="1680"/>
                  </a:lnTo>
                  <a:lnTo>
                    <a:pt x="4394" y="1676"/>
                  </a:lnTo>
                  <a:lnTo>
                    <a:pt x="4398" y="1670"/>
                  </a:lnTo>
                  <a:lnTo>
                    <a:pt x="4404" y="1670"/>
                  </a:lnTo>
                  <a:lnTo>
                    <a:pt x="4410" y="1674"/>
                  </a:lnTo>
                  <a:lnTo>
                    <a:pt x="4418" y="1678"/>
                  </a:lnTo>
                  <a:lnTo>
                    <a:pt x="4426" y="1682"/>
                  </a:lnTo>
                  <a:lnTo>
                    <a:pt x="4436" y="1684"/>
                  </a:lnTo>
                  <a:lnTo>
                    <a:pt x="4448" y="1682"/>
                  </a:lnTo>
                  <a:lnTo>
                    <a:pt x="4454" y="1680"/>
                  </a:lnTo>
                  <a:lnTo>
                    <a:pt x="4462" y="1676"/>
                  </a:lnTo>
                  <a:lnTo>
                    <a:pt x="4466" y="1672"/>
                  </a:lnTo>
                  <a:lnTo>
                    <a:pt x="4468" y="1668"/>
                  </a:lnTo>
                  <a:lnTo>
                    <a:pt x="4468" y="1664"/>
                  </a:lnTo>
                  <a:lnTo>
                    <a:pt x="4466" y="1660"/>
                  </a:lnTo>
                  <a:lnTo>
                    <a:pt x="4458" y="1652"/>
                  </a:lnTo>
                  <a:lnTo>
                    <a:pt x="4448" y="1646"/>
                  </a:lnTo>
                  <a:lnTo>
                    <a:pt x="4442" y="1642"/>
                  </a:lnTo>
                  <a:lnTo>
                    <a:pt x="4440" y="1636"/>
                  </a:lnTo>
                  <a:lnTo>
                    <a:pt x="4438" y="1632"/>
                  </a:lnTo>
                  <a:lnTo>
                    <a:pt x="4438" y="1626"/>
                  </a:lnTo>
                  <a:lnTo>
                    <a:pt x="4440" y="1618"/>
                  </a:lnTo>
                  <a:lnTo>
                    <a:pt x="4446" y="1612"/>
                  </a:lnTo>
                  <a:lnTo>
                    <a:pt x="4456" y="1602"/>
                  </a:lnTo>
                  <a:lnTo>
                    <a:pt x="4468" y="1592"/>
                  </a:lnTo>
                  <a:lnTo>
                    <a:pt x="4496" y="1572"/>
                  </a:lnTo>
                  <a:lnTo>
                    <a:pt x="4514" y="1556"/>
                  </a:lnTo>
                  <a:lnTo>
                    <a:pt x="4536" y="1530"/>
                  </a:lnTo>
                  <a:lnTo>
                    <a:pt x="4546" y="1522"/>
                  </a:lnTo>
                  <a:lnTo>
                    <a:pt x="4562" y="1514"/>
                  </a:lnTo>
                  <a:lnTo>
                    <a:pt x="4584" y="1508"/>
                  </a:lnTo>
                  <a:lnTo>
                    <a:pt x="4616" y="1502"/>
                  </a:lnTo>
                  <a:lnTo>
                    <a:pt x="4630" y="1502"/>
                  </a:lnTo>
                  <a:lnTo>
                    <a:pt x="4642" y="1504"/>
                  </a:lnTo>
                  <a:lnTo>
                    <a:pt x="4650" y="1508"/>
                  </a:lnTo>
                  <a:lnTo>
                    <a:pt x="4656" y="1514"/>
                  </a:lnTo>
                  <a:lnTo>
                    <a:pt x="4660" y="1520"/>
                  </a:lnTo>
                  <a:lnTo>
                    <a:pt x="4664" y="1528"/>
                  </a:lnTo>
                  <a:lnTo>
                    <a:pt x="4664" y="1546"/>
                  </a:lnTo>
                  <a:lnTo>
                    <a:pt x="4666" y="1562"/>
                  </a:lnTo>
                  <a:lnTo>
                    <a:pt x="4666" y="1568"/>
                  </a:lnTo>
                  <a:lnTo>
                    <a:pt x="4668" y="1574"/>
                  </a:lnTo>
                  <a:lnTo>
                    <a:pt x="4672" y="1578"/>
                  </a:lnTo>
                  <a:lnTo>
                    <a:pt x="4676" y="1580"/>
                  </a:lnTo>
                  <a:lnTo>
                    <a:pt x="4684" y="1578"/>
                  </a:lnTo>
                  <a:lnTo>
                    <a:pt x="4694" y="1574"/>
                  </a:lnTo>
                  <a:lnTo>
                    <a:pt x="4714" y="1562"/>
                  </a:lnTo>
                  <a:lnTo>
                    <a:pt x="4728" y="1550"/>
                  </a:lnTo>
                  <a:lnTo>
                    <a:pt x="4738" y="1540"/>
                  </a:lnTo>
                  <a:lnTo>
                    <a:pt x="4746" y="1530"/>
                  </a:lnTo>
                  <a:lnTo>
                    <a:pt x="4752" y="1524"/>
                  </a:lnTo>
                  <a:lnTo>
                    <a:pt x="4758" y="1520"/>
                  </a:lnTo>
                  <a:lnTo>
                    <a:pt x="4766" y="1518"/>
                  </a:lnTo>
                  <a:lnTo>
                    <a:pt x="4778" y="1520"/>
                  </a:lnTo>
                  <a:lnTo>
                    <a:pt x="4784" y="1522"/>
                  </a:lnTo>
                  <a:lnTo>
                    <a:pt x="4788" y="1520"/>
                  </a:lnTo>
                  <a:lnTo>
                    <a:pt x="4790" y="1518"/>
                  </a:lnTo>
                  <a:lnTo>
                    <a:pt x="4792" y="1514"/>
                  </a:lnTo>
                  <a:lnTo>
                    <a:pt x="4790" y="1502"/>
                  </a:lnTo>
                  <a:lnTo>
                    <a:pt x="4788" y="1486"/>
                  </a:lnTo>
                  <a:lnTo>
                    <a:pt x="4788" y="1472"/>
                  </a:lnTo>
                  <a:lnTo>
                    <a:pt x="4790" y="1464"/>
                  </a:lnTo>
                  <a:lnTo>
                    <a:pt x="4792" y="1458"/>
                  </a:lnTo>
                  <a:lnTo>
                    <a:pt x="4796" y="1452"/>
                  </a:lnTo>
                  <a:lnTo>
                    <a:pt x="4802" y="1448"/>
                  </a:lnTo>
                  <a:lnTo>
                    <a:pt x="4812" y="1446"/>
                  </a:lnTo>
                  <a:lnTo>
                    <a:pt x="4824" y="1446"/>
                  </a:lnTo>
                  <a:lnTo>
                    <a:pt x="4854" y="1446"/>
                  </a:lnTo>
                  <a:lnTo>
                    <a:pt x="4856" y="1448"/>
                  </a:lnTo>
                  <a:lnTo>
                    <a:pt x="4858" y="1448"/>
                  </a:lnTo>
                  <a:lnTo>
                    <a:pt x="4854" y="1452"/>
                  </a:lnTo>
                  <a:lnTo>
                    <a:pt x="4848" y="1460"/>
                  </a:lnTo>
                  <a:lnTo>
                    <a:pt x="4838" y="1472"/>
                  </a:lnTo>
                  <a:lnTo>
                    <a:pt x="4830" y="1490"/>
                  </a:lnTo>
                  <a:lnTo>
                    <a:pt x="4828" y="1500"/>
                  </a:lnTo>
                  <a:lnTo>
                    <a:pt x="4824" y="1512"/>
                  </a:lnTo>
                  <a:lnTo>
                    <a:pt x="4822" y="1526"/>
                  </a:lnTo>
                  <a:lnTo>
                    <a:pt x="4818" y="1536"/>
                  </a:lnTo>
                  <a:lnTo>
                    <a:pt x="4814" y="1544"/>
                  </a:lnTo>
                  <a:lnTo>
                    <a:pt x="4810" y="1552"/>
                  </a:lnTo>
                  <a:lnTo>
                    <a:pt x="4798" y="1564"/>
                  </a:lnTo>
                  <a:lnTo>
                    <a:pt x="4784" y="1572"/>
                  </a:lnTo>
                  <a:lnTo>
                    <a:pt x="4766" y="1582"/>
                  </a:lnTo>
                  <a:lnTo>
                    <a:pt x="4748" y="1594"/>
                  </a:lnTo>
                  <a:lnTo>
                    <a:pt x="4726" y="1612"/>
                  </a:lnTo>
                  <a:lnTo>
                    <a:pt x="4716" y="1622"/>
                  </a:lnTo>
                  <a:lnTo>
                    <a:pt x="4704" y="1636"/>
                  </a:lnTo>
                  <a:lnTo>
                    <a:pt x="4664" y="1686"/>
                  </a:lnTo>
                  <a:lnTo>
                    <a:pt x="4646" y="1706"/>
                  </a:lnTo>
                  <a:lnTo>
                    <a:pt x="4630" y="1722"/>
                  </a:lnTo>
                  <a:lnTo>
                    <a:pt x="4614" y="1734"/>
                  </a:lnTo>
                  <a:lnTo>
                    <a:pt x="4600" y="1744"/>
                  </a:lnTo>
                  <a:lnTo>
                    <a:pt x="4584" y="1752"/>
                  </a:lnTo>
                  <a:lnTo>
                    <a:pt x="4568" y="1756"/>
                  </a:lnTo>
                  <a:lnTo>
                    <a:pt x="4554" y="1760"/>
                  </a:lnTo>
                  <a:lnTo>
                    <a:pt x="4546" y="1764"/>
                  </a:lnTo>
                  <a:lnTo>
                    <a:pt x="4544" y="1770"/>
                  </a:lnTo>
                  <a:lnTo>
                    <a:pt x="4542" y="1776"/>
                  </a:lnTo>
                  <a:lnTo>
                    <a:pt x="4542" y="1784"/>
                  </a:lnTo>
                  <a:lnTo>
                    <a:pt x="4540" y="1792"/>
                  </a:lnTo>
                  <a:lnTo>
                    <a:pt x="4532" y="1802"/>
                  </a:lnTo>
                  <a:lnTo>
                    <a:pt x="4520" y="1812"/>
                  </a:lnTo>
                  <a:lnTo>
                    <a:pt x="4514" y="1820"/>
                  </a:lnTo>
                  <a:lnTo>
                    <a:pt x="4508" y="1828"/>
                  </a:lnTo>
                  <a:lnTo>
                    <a:pt x="4502" y="1840"/>
                  </a:lnTo>
                  <a:lnTo>
                    <a:pt x="4498" y="1854"/>
                  </a:lnTo>
                  <a:lnTo>
                    <a:pt x="4496" y="1868"/>
                  </a:lnTo>
                  <a:lnTo>
                    <a:pt x="4494" y="1886"/>
                  </a:lnTo>
                  <a:lnTo>
                    <a:pt x="4494" y="1922"/>
                  </a:lnTo>
                  <a:lnTo>
                    <a:pt x="4496" y="1962"/>
                  </a:lnTo>
                  <a:lnTo>
                    <a:pt x="4502" y="2006"/>
                  </a:lnTo>
                  <a:lnTo>
                    <a:pt x="4508" y="2050"/>
                  </a:lnTo>
                  <a:lnTo>
                    <a:pt x="4518" y="2092"/>
                  </a:lnTo>
                  <a:lnTo>
                    <a:pt x="4520" y="2110"/>
                  </a:lnTo>
                  <a:lnTo>
                    <a:pt x="4522" y="2132"/>
                  </a:lnTo>
                  <a:lnTo>
                    <a:pt x="4526" y="2152"/>
                  </a:lnTo>
                  <a:lnTo>
                    <a:pt x="4530" y="2168"/>
                  </a:lnTo>
                  <a:lnTo>
                    <a:pt x="4532" y="2172"/>
                  </a:lnTo>
                  <a:lnTo>
                    <a:pt x="4536" y="2176"/>
                  </a:lnTo>
                  <a:lnTo>
                    <a:pt x="4542" y="2178"/>
                  </a:lnTo>
                  <a:lnTo>
                    <a:pt x="4548" y="2176"/>
                  </a:lnTo>
                  <a:lnTo>
                    <a:pt x="4556" y="2172"/>
                  </a:lnTo>
                  <a:lnTo>
                    <a:pt x="4564" y="2164"/>
                  </a:lnTo>
                  <a:lnTo>
                    <a:pt x="4574" y="2152"/>
                  </a:lnTo>
                  <a:lnTo>
                    <a:pt x="4588" y="2136"/>
                  </a:lnTo>
                  <a:lnTo>
                    <a:pt x="4594" y="2124"/>
                  </a:lnTo>
                  <a:lnTo>
                    <a:pt x="4600" y="2114"/>
                  </a:lnTo>
                  <a:lnTo>
                    <a:pt x="4608" y="2094"/>
                  </a:lnTo>
                  <a:lnTo>
                    <a:pt x="4610" y="2080"/>
                  </a:lnTo>
                  <a:lnTo>
                    <a:pt x="4612" y="2068"/>
                  </a:lnTo>
                  <a:lnTo>
                    <a:pt x="4612" y="2060"/>
                  </a:lnTo>
                  <a:lnTo>
                    <a:pt x="4614" y="2056"/>
                  </a:lnTo>
                  <a:lnTo>
                    <a:pt x="4618" y="2054"/>
                  </a:lnTo>
                  <a:lnTo>
                    <a:pt x="4626" y="2050"/>
                  </a:lnTo>
                  <a:lnTo>
                    <a:pt x="4644" y="2050"/>
                  </a:lnTo>
                  <a:lnTo>
                    <a:pt x="4654" y="2048"/>
                  </a:lnTo>
                  <a:lnTo>
                    <a:pt x="4660" y="2046"/>
                  </a:lnTo>
                  <a:lnTo>
                    <a:pt x="4664" y="2042"/>
                  </a:lnTo>
                  <a:lnTo>
                    <a:pt x="4668" y="2038"/>
                  </a:lnTo>
                  <a:lnTo>
                    <a:pt x="4670" y="2024"/>
                  </a:lnTo>
                  <a:lnTo>
                    <a:pt x="4670" y="2010"/>
                  </a:lnTo>
                  <a:lnTo>
                    <a:pt x="4670" y="1996"/>
                  </a:lnTo>
                  <a:lnTo>
                    <a:pt x="4672" y="1988"/>
                  </a:lnTo>
                  <a:lnTo>
                    <a:pt x="4676" y="1982"/>
                  </a:lnTo>
                  <a:lnTo>
                    <a:pt x="4680" y="1976"/>
                  </a:lnTo>
                  <a:lnTo>
                    <a:pt x="4686" y="1972"/>
                  </a:lnTo>
                  <a:lnTo>
                    <a:pt x="4694" y="1968"/>
                  </a:lnTo>
                  <a:lnTo>
                    <a:pt x="4704" y="1968"/>
                  </a:lnTo>
                  <a:lnTo>
                    <a:pt x="4730" y="1964"/>
                  </a:lnTo>
                  <a:lnTo>
                    <a:pt x="4740" y="1960"/>
                  </a:lnTo>
                  <a:lnTo>
                    <a:pt x="4744" y="1956"/>
                  </a:lnTo>
                  <a:lnTo>
                    <a:pt x="4748" y="1952"/>
                  </a:lnTo>
                  <a:lnTo>
                    <a:pt x="4750" y="1948"/>
                  </a:lnTo>
                  <a:lnTo>
                    <a:pt x="4750" y="1944"/>
                  </a:lnTo>
                  <a:lnTo>
                    <a:pt x="4748" y="1938"/>
                  </a:lnTo>
                  <a:lnTo>
                    <a:pt x="4744" y="1926"/>
                  </a:lnTo>
                  <a:lnTo>
                    <a:pt x="4740" y="1912"/>
                  </a:lnTo>
                  <a:lnTo>
                    <a:pt x="4738" y="1904"/>
                  </a:lnTo>
                  <a:lnTo>
                    <a:pt x="4738" y="1896"/>
                  </a:lnTo>
                  <a:lnTo>
                    <a:pt x="4740" y="1888"/>
                  </a:lnTo>
                  <a:lnTo>
                    <a:pt x="4744" y="1880"/>
                  </a:lnTo>
                  <a:lnTo>
                    <a:pt x="4748" y="1874"/>
                  </a:lnTo>
                  <a:lnTo>
                    <a:pt x="4752" y="1870"/>
                  </a:lnTo>
                  <a:lnTo>
                    <a:pt x="4756" y="1866"/>
                  </a:lnTo>
                  <a:lnTo>
                    <a:pt x="4760" y="1866"/>
                  </a:lnTo>
                  <a:lnTo>
                    <a:pt x="4770" y="1866"/>
                  </a:lnTo>
                  <a:lnTo>
                    <a:pt x="4778" y="1870"/>
                  </a:lnTo>
                  <a:lnTo>
                    <a:pt x="4784" y="1874"/>
                  </a:lnTo>
                  <a:lnTo>
                    <a:pt x="4792" y="1874"/>
                  </a:lnTo>
                  <a:lnTo>
                    <a:pt x="4794" y="1874"/>
                  </a:lnTo>
                  <a:lnTo>
                    <a:pt x="4796" y="1872"/>
                  </a:lnTo>
                  <a:lnTo>
                    <a:pt x="4800" y="1862"/>
                  </a:lnTo>
                  <a:lnTo>
                    <a:pt x="4800" y="1854"/>
                  </a:lnTo>
                  <a:lnTo>
                    <a:pt x="4800" y="1846"/>
                  </a:lnTo>
                  <a:lnTo>
                    <a:pt x="4798" y="1840"/>
                  </a:lnTo>
                  <a:lnTo>
                    <a:pt x="4796" y="1836"/>
                  </a:lnTo>
                  <a:lnTo>
                    <a:pt x="4788" y="1828"/>
                  </a:lnTo>
                  <a:lnTo>
                    <a:pt x="4782" y="1822"/>
                  </a:lnTo>
                  <a:lnTo>
                    <a:pt x="4774" y="1816"/>
                  </a:lnTo>
                  <a:lnTo>
                    <a:pt x="4772" y="1814"/>
                  </a:lnTo>
                  <a:lnTo>
                    <a:pt x="4772" y="1810"/>
                  </a:lnTo>
                  <a:lnTo>
                    <a:pt x="4772" y="1806"/>
                  </a:lnTo>
                  <a:lnTo>
                    <a:pt x="4774" y="1802"/>
                  </a:lnTo>
                  <a:lnTo>
                    <a:pt x="4782" y="1790"/>
                  </a:lnTo>
                  <a:lnTo>
                    <a:pt x="4790" y="1780"/>
                  </a:lnTo>
                  <a:lnTo>
                    <a:pt x="4794" y="1772"/>
                  </a:lnTo>
                  <a:lnTo>
                    <a:pt x="4794" y="1766"/>
                  </a:lnTo>
                  <a:lnTo>
                    <a:pt x="4792" y="1760"/>
                  </a:lnTo>
                  <a:lnTo>
                    <a:pt x="4788" y="1756"/>
                  </a:lnTo>
                  <a:lnTo>
                    <a:pt x="4782" y="1752"/>
                  </a:lnTo>
                  <a:lnTo>
                    <a:pt x="4768" y="1748"/>
                  </a:lnTo>
                  <a:lnTo>
                    <a:pt x="4756" y="1744"/>
                  </a:lnTo>
                  <a:lnTo>
                    <a:pt x="4750" y="1740"/>
                  </a:lnTo>
                  <a:lnTo>
                    <a:pt x="4746" y="1738"/>
                  </a:lnTo>
                  <a:lnTo>
                    <a:pt x="4746" y="1732"/>
                  </a:lnTo>
                  <a:lnTo>
                    <a:pt x="4748" y="1728"/>
                  </a:lnTo>
                  <a:lnTo>
                    <a:pt x="4752" y="1720"/>
                  </a:lnTo>
                  <a:lnTo>
                    <a:pt x="4762" y="1712"/>
                  </a:lnTo>
                  <a:lnTo>
                    <a:pt x="4782" y="1694"/>
                  </a:lnTo>
                  <a:lnTo>
                    <a:pt x="4794" y="1678"/>
                  </a:lnTo>
                  <a:lnTo>
                    <a:pt x="4800" y="1664"/>
                  </a:lnTo>
                  <a:lnTo>
                    <a:pt x="4804" y="1652"/>
                  </a:lnTo>
                  <a:lnTo>
                    <a:pt x="4806" y="1642"/>
                  </a:lnTo>
                  <a:lnTo>
                    <a:pt x="4810" y="1634"/>
                  </a:lnTo>
                  <a:lnTo>
                    <a:pt x="4816" y="1628"/>
                  </a:lnTo>
                  <a:lnTo>
                    <a:pt x="4828" y="1622"/>
                  </a:lnTo>
                  <a:lnTo>
                    <a:pt x="4840" y="1618"/>
                  </a:lnTo>
                  <a:lnTo>
                    <a:pt x="4848" y="1618"/>
                  </a:lnTo>
                  <a:lnTo>
                    <a:pt x="4852" y="1620"/>
                  </a:lnTo>
                  <a:lnTo>
                    <a:pt x="4854" y="1622"/>
                  </a:lnTo>
                  <a:lnTo>
                    <a:pt x="4856" y="1624"/>
                  </a:lnTo>
                  <a:lnTo>
                    <a:pt x="4862" y="1622"/>
                  </a:lnTo>
                  <a:lnTo>
                    <a:pt x="4872" y="1616"/>
                  </a:lnTo>
                  <a:lnTo>
                    <a:pt x="4888" y="1606"/>
                  </a:lnTo>
                  <a:lnTo>
                    <a:pt x="4900" y="1598"/>
                  </a:lnTo>
                  <a:lnTo>
                    <a:pt x="4908" y="1592"/>
                  </a:lnTo>
                  <a:lnTo>
                    <a:pt x="4914" y="1592"/>
                  </a:lnTo>
                  <a:lnTo>
                    <a:pt x="4916" y="1592"/>
                  </a:lnTo>
                  <a:lnTo>
                    <a:pt x="4918" y="1596"/>
                  </a:lnTo>
                  <a:lnTo>
                    <a:pt x="4918" y="1600"/>
                  </a:lnTo>
                  <a:lnTo>
                    <a:pt x="4914" y="1612"/>
                  </a:lnTo>
                  <a:lnTo>
                    <a:pt x="4910" y="1624"/>
                  </a:lnTo>
                  <a:lnTo>
                    <a:pt x="4910" y="1628"/>
                  </a:lnTo>
                  <a:lnTo>
                    <a:pt x="4910" y="1632"/>
                  </a:lnTo>
                  <a:lnTo>
                    <a:pt x="4912" y="1632"/>
                  </a:lnTo>
                  <a:lnTo>
                    <a:pt x="4916" y="1632"/>
                  </a:lnTo>
                  <a:lnTo>
                    <a:pt x="4934" y="1618"/>
                  </a:lnTo>
                  <a:lnTo>
                    <a:pt x="4958" y="1600"/>
                  </a:lnTo>
                  <a:lnTo>
                    <a:pt x="4980" y="1588"/>
                  </a:lnTo>
                  <a:lnTo>
                    <a:pt x="4990" y="1586"/>
                  </a:lnTo>
                  <a:lnTo>
                    <a:pt x="5000" y="1584"/>
                  </a:lnTo>
                  <a:lnTo>
                    <a:pt x="5016" y="1584"/>
                  </a:lnTo>
                  <a:lnTo>
                    <a:pt x="5032" y="1588"/>
                  </a:lnTo>
                  <a:lnTo>
                    <a:pt x="5048" y="1596"/>
                  </a:lnTo>
                  <a:lnTo>
                    <a:pt x="5060" y="1606"/>
                  </a:lnTo>
                  <a:lnTo>
                    <a:pt x="5072" y="1618"/>
                  </a:lnTo>
                  <a:lnTo>
                    <a:pt x="5080" y="1628"/>
                  </a:lnTo>
                  <a:lnTo>
                    <a:pt x="5082" y="1630"/>
                  </a:lnTo>
                  <a:lnTo>
                    <a:pt x="5084" y="1628"/>
                  </a:lnTo>
                  <a:lnTo>
                    <a:pt x="5086" y="1620"/>
                  </a:lnTo>
                  <a:lnTo>
                    <a:pt x="5094" y="1608"/>
                  </a:lnTo>
                  <a:lnTo>
                    <a:pt x="5108" y="1592"/>
                  </a:lnTo>
                  <a:lnTo>
                    <a:pt x="5118" y="1584"/>
                  </a:lnTo>
                  <a:lnTo>
                    <a:pt x="5132" y="1574"/>
                  </a:lnTo>
                  <a:lnTo>
                    <a:pt x="5148" y="1564"/>
                  </a:lnTo>
                  <a:lnTo>
                    <a:pt x="5168" y="1552"/>
                  </a:lnTo>
                  <a:lnTo>
                    <a:pt x="5186" y="1542"/>
                  </a:lnTo>
                  <a:lnTo>
                    <a:pt x="5202" y="1532"/>
                  </a:lnTo>
                  <a:lnTo>
                    <a:pt x="5236" y="1508"/>
                  </a:lnTo>
                  <a:lnTo>
                    <a:pt x="5252" y="1496"/>
                  </a:lnTo>
                  <a:lnTo>
                    <a:pt x="5272" y="1484"/>
                  </a:lnTo>
                  <a:lnTo>
                    <a:pt x="5290" y="1474"/>
                  </a:lnTo>
                  <a:lnTo>
                    <a:pt x="5312" y="1466"/>
                  </a:lnTo>
                  <a:lnTo>
                    <a:pt x="5330" y="1460"/>
                  </a:lnTo>
                  <a:lnTo>
                    <a:pt x="5348" y="1456"/>
                  </a:lnTo>
                  <a:lnTo>
                    <a:pt x="5362" y="1454"/>
                  </a:lnTo>
                  <a:lnTo>
                    <a:pt x="5374" y="1454"/>
                  </a:lnTo>
                  <a:lnTo>
                    <a:pt x="5396" y="1456"/>
                  </a:lnTo>
                  <a:lnTo>
                    <a:pt x="5410" y="1460"/>
                  </a:lnTo>
                  <a:lnTo>
                    <a:pt x="5422" y="1464"/>
                  </a:lnTo>
                  <a:lnTo>
                    <a:pt x="5430" y="1466"/>
                  </a:lnTo>
                  <a:lnTo>
                    <a:pt x="5434" y="1466"/>
                  </a:lnTo>
                  <a:lnTo>
                    <a:pt x="5438" y="1464"/>
                  </a:lnTo>
                  <a:lnTo>
                    <a:pt x="5448" y="1458"/>
                  </a:lnTo>
                  <a:lnTo>
                    <a:pt x="5454" y="1448"/>
                  </a:lnTo>
                  <a:lnTo>
                    <a:pt x="5458" y="1440"/>
                  </a:lnTo>
                  <a:lnTo>
                    <a:pt x="5456" y="1432"/>
                  </a:lnTo>
                  <a:lnTo>
                    <a:pt x="5450" y="1422"/>
                  </a:lnTo>
                  <a:lnTo>
                    <a:pt x="5436" y="1400"/>
                  </a:lnTo>
                  <a:lnTo>
                    <a:pt x="5428" y="1386"/>
                  </a:lnTo>
                  <a:lnTo>
                    <a:pt x="5420" y="1368"/>
                  </a:lnTo>
                  <a:lnTo>
                    <a:pt x="5412" y="1348"/>
                  </a:lnTo>
                  <a:lnTo>
                    <a:pt x="5404" y="1338"/>
                  </a:lnTo>
                  <a:lnTo>
                    <a:pt x="5400" y="1336"/>
                  </a:lnTo>
                  <a:lnTo>
                    <a:pt x="5396" y="1336"/>
                  </a:lnTo>
                  <a:lnTo>
                    <a:pt x="5390" y="1336"/>
                  </a:lnTo>
                  <a:lnTo>
                    <a:pt x="5384" y="1338"/>
                  </a:lnTo>
                  <a:lnTo>
                    <a:pt x="5378" y="1338"/>
                  </a:lnTo>
                  <a:lnTo>
                    <a:pt x="5376" y="1336"/>
                  </a:lnTo>
                  <a:lnTo>
                    <a:pt x="5374" y="1334"/>
                  </a:lnTo>
                  <a:lnTo>
                    <a:pt x="5368" y="1322"/>
                  </a:lnTo>
                  <a:lnTo>
                    <a:pt x="5368" y="1316"/>
                  </a:lnTo>
                  <a:lnTo>
                    <a:pt x="5368" y="1312"/>
                  </a:lnTo>
                  <a:lnTo>
                    <a:pt x="5372" y="1310"/>
                  </a:lnTo>
                  <a:lnTo>
                    <a:pt x="5374" y="1308"/>
                  </a:lnTo>
                  <a:lnTo>
                    <a:pt x="5384" y="1308"/>
                  </a:lnTo>
                  <a:lnTo>
                    <a:pt x="5398" y="1310"/>
                  </a:lnTo>
                  <a:lnTo>
                    <a:pt x="5414" y="1312"/>
                  </a:lnTo>
                  <a:lnTo>
                    <a:pt x="5432" y="1310"/>
                  </a:lnTo>
                  <a:lnTo>
                    <a:pt x="5440" y="1308"/>
                  </a:lnTo>
                  <a:lnTo>
                    <a:pt x="5448" y="1304"/>
                  </a:lnTo>
                  <a:lnTo>
                    <a:pt x="5454" y="1298"/>
                  </a:lnTo>
                  <a:lnTo>
                    <a:pt x="5462" y="1292"/>
                  </a:lnTo>
                  <a:lnTo>
                    <a:pt x="5478" y="1272"/>
                  </a:lnTo>
                  <a:lnTo>
                    <a:pt x="5478" y="1258"/>
                  </a:lnTo>
                  <a:lnTo>
                    <a:pt x="5486" y="1248"/>
                  </a:lnTo>
                  <a:lnTo>
                    <a:pt x="5490" y="1244"/>
                  </a:lnTo>
                  <a:lnTo>
                    <a:pt x="5490" y="1240"/>
                  </a:lnTo>
                  <a:lnTo>
                    <a:pt x="5490" y="1236"/>
                  </a:lnTo>
                  <a:lnTo>
                    <a:pt x="5488" y="1232"/>
                  </a:lnTo>
                  <a:lnTo>
                    <a:pt x="5480" y="1220"/>
                  </a:lnTo>
                  <a:lnTo>
                    <a:pt x="5478" y="1216"/>
                  </a:lnTo>
                  <a:lnTo>
                    <a:pt x="5478" y="1204"/>
                  </a:lnTo>
                  <a:lnTo>
                    <a:pt x="5480" y="1200"/>
                  </a:lnTo>
                  <a:lnTo>
                    <a:pt x="5484" y="1200"/>
                  </a:lnTo>
                  <a:lnTo>
                    <a:pt x="5490" y="1200"/>
                  </a:lnTo>
                  <a:lnTo>
                    <a:pt x="5496" y="1202"/>
                  </a:lnTo>
                  <a:lnTo>
                    <a:pt x="5502" y="1206"/>
                  </a:lnTo>
                  <a:lnTo>
                    <a:pt x="5510" y="1212"/>
                  </a:lnTo>
                  <a:lnTo>
                    <a:pt x="5516" y="1220"/>
                  </a:lnTo>
                  <a:lnTo>
                    <a:pt x="5520" y="1230"/>
                  </a:lnTo>
                  <a:lnTo>
                    <a:pt x="5524" y="1238"/>
                  </a:lnTo>
                  <a:lnTo>
                    <a:pt x="5530" y="1242"/>
                  </a:lnTo>
                  <a:lnTo>
                    <a:pt x="5536" y="1244"/>
                  </a:lnTo>
                  <a:lnTo>
                    <a:pt x="5542" y="1246"/>
                  </a:lnTo>
                  <a:lnTo>
                    <a:pt x="5556" y="1244"/>
                  </a:lnTo>
                  <a:lnTo>
                    <a:pt x="5572" y="1242"/>
                  </a:lnTo>
                  <a:lnTo>
                    <a:pt x="5588" y="1238"/>
                  </a:lnTo>
                  <a:lnTo>
                    <a:pt x="5596" y="1238"/>
                  </a:lnTo>
                  <a:lnTo>
                    <a:pt x="5604" y="1238"/>
                  </a:lnTo>
                  <a:lnTo>
                    <a:pt x="5610" y="1242"/>
                  </a:lnTo>
                  <a:lnTo>
                    <a:pt x="5618" y="1246"/>
                  </a:lnTo>
                  <a:lnTo>
                    <a:pt x="5624" y="1252"/>
                  </a:lnTo>
                  <a:lnTo>
                    <a:pt x="5628" y="1262"/>
                  </a:lnTo>
                  <a:lnTo>
                    <a:pt x="5638" y="1278"/>
                  </a:lnTo>
                  <a:lnTo>
                    <a:pt x="5648" y="1290"/>
                  </a:lnTo>
                  <a:lnTo>
                    <a:pt x="5656" y="1294"/>
                  </a:lnTo>
                  <a:lnTo>
                    <a:pt x="5664" y="1296"/>
                  </a:lnTo>
                  <a:lnTo>
                    <a:pt x="5674" y="1298"/>
                  </a:lnTo>
                  <a:lnTo>
                    <a:pt x="5682" y="1298"/>
                  </a:lnTo>
                  <a:lnTo>
                    <a:pt x="5690" y="1302"/>
                  </a:lnTo>
                  <a:lnTo>
                    <a:pt x="5696" y="1310"/>
                  </a:lnTo>
                  <a:lnTo>
                    <a:pt x="5700" y="1316"/>
                  </a:lnTo>
                  <a:lnTo>
                    <a:pt x="5706" y="1320"/>
                  </a:lnTo>
                  <a:lnTo>
                    <a:pt x="5710" y="1322"/>
                  </a:lnTo>
                  <a:lnTo>
                    <a:pt x="5716" y="1322"/>
                  </a:lnTo>
                  <a:lnTo>
                    <a:pt x="5726" y="1322"/>
                  </a:lnTo>
                  <a:lnTo>
                    <a:pt x="5738" y="1318"/>
                  </a:lnTo>
                  <a:lnTo>
                    <a:pt x="5748" y="1310"/>
                  </a:lnTo>
                  <a:lnTo>
                    <a:pt x="5756" y="1298"/>
                  </a:lnTo>
                  <a:lnTo>
                    <a:pt x="5764" y="1284"/>
                  </a:lnTo>
                  <a:lnTo>
                    <a:pt x="5766" y="1268"/>
                  </a:lnTo>
                  <a:lnTo>
                    <a:pt x="5768" y="1254"/>
                  </a:lnTo>
                  <a:lnTo>
                    <a:pt x="5770" y="1248"/>
                  </a:lnTo>
                  <a:lnTo>
                    <a:pt x="5774" y="1246"/>
                  </a:lnTo>
                  <a:lnTo>
                    <a:pt x="5782" y="1240"/>
                  </a:lnTo>
                  <a:lnTo>
                    <a:pt x="5792" y="1238"/>
                  </a:lnTo>
                  <a:lnTo>
                    <a:pt x="5802" y="1238"/>
                  </a:lnTo>
                  <a:lnTo>
                    <a:pt x="5816" y="1234"/>
                  </a:lnTo>
                  <a:lnTo>
                    <a:pt x="5830" y="1228"/>
                  </a:lnTo>
                  <a:lnTo>
                    <a:pt x="5836" y="1222"/>
                  </a:lnTo>
                  <a:lnTo>
                    <a:pt x="5844" y="1216"/>
                  </a:lnTo>
                  <a:lnTo>
                    <a:pt x="5854" y="1204"/>
                  </a:lnTo>
                  <a:lnTo>
                    <a:pt x="5856" y="1198"/>
                  </a:lnTo>
                  <a:lnTo>
                    <a:pt x="5856" y="1196"/>
                  </a:lnTo>
                  <a:lnTo>
                    <a:pt x="5854" y="1194"/>
                  </a:lnTo>
                  <a:lnTo>
                    <a:pt x="5846" y="1194"/>
                  </a:lnTo>
                  <a:lnTo>
                    <a:pt x="5836" y="1192"/>
                  </a:lnTo>
                  <a:lnTo>
                    <a:pt x="5824" y="1188"/>
                  </a:lnTo>
                  <a:lnTo>
                    <a:pt x="5816" y="1184"/>
                  </a:lnTo>
                  <a:lnTo>
                    <a:pt x="5810" y="1180"/>
                  </a:lnTo>
                  <a:lnTo>
                    <a:pt x="5804" y="1174"/>
                  </a:lnTo>
                  <a:lnTo>
                    <a:pt x="5798" y="116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49" name="Freeform 6004">
              <a:extLst>
                <a:ext uri="{FF2B5EF4-FFF2-40B4-BE49-F238E27FC236}">
                  <a16:creationId xmlns="" xmlns:a16="http://schemas.microsoft.com/office/drawing/2014/main" id="{792A6F3E-9761-4630-AC97-F7ABD8278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599" y="3604608"/>
              <a:ext cx="5080" cy="6349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" h="10">
                  <a:moveTo>
                    <a:pt x="0" y="6"/>
                  </a:move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grpSp>
          <p:nvGrpSpPr>
            <p:cNvPr id="50" name="Gruppe 224">
              <a:extLst>
                <a:ext uri="{FF2B5EF4-FFF2-40B4-BE49-F238E27FC236}">
                  <a16:creationId xmlns="" xmlns:a16="http://schemas.microsoft.com/office/drawing/2014/main" id="{676381CA-A770-488A-AC0C-74923F5E9E15}"/>
                </a:ext>
              </a:extLst>
            </p:cNvPr>
            <p:cNvGrpSpPr/>
            <p:nvPr/>
          </p:nvGrpSpPr>
          <p:grpSpPr bwMode="auto">
            <a:xfrm>
              <a:off x="61885" y="752495"/>
              <a:ext cx="3986212" cy="2951162"/>
              <a:chOff x="93979" y="699453"/>
              <a:chExt cx="3986530" cy="2951480"/>
            </a:xfrm>
            <a:grpFill/>
          </p:grpSpPr>
          <p:sp>
            <p:nvSpPr>
              <p:cNvPr id="70" name="Freeform 6016">
                <a:extLst>
                  <a:ext uri="{FF2B5EF4-FFF2-40B4-BE49-F238E27FC236}">
                    <a16:creationId xmlns="" xmlns:a16="http://schemas.microsoft.com/office/drawing/2014/main" id="{63C049B6-CCD9-46EE-92BF-D37D995DE6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550" y="1099503"/>
                <a:ext cx="40640" cy="2667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54" y="2"/>
                  </a:cxn>
                  <a:cxn ang="0">
                    <a:pos x="32" y="12"/>
                  </a:cxn>
                  <a:cxn ang="0">
                    <a:pos x="10" y="24"/>
                  </a:cxn>
                  <a:cxn ang="0">
                    <a:pos x="4" y="30"/>
                  </a:cxn>
                  <a:cxn ang="0">
                    <a:pos x="0" y="36"/>
                  </a:cxn>
                  <a:cxn ang="0">
                    <a:pos x="2" y="38"/>
                  </a:cxn>
                  <a:cxn ang="0">
                    <a:pos x="4" y="40"/>
                  </a:cxn>
                  <a:cxn ang="0">
                    <a:pos x="16" y="42"/>
                  </a:cxn>
                  <a:cxn ang="0">
                    <a:pos x="16" y="42"/>
                  </a:cxn>
                  <a:cxn ang="0">
                    <a:pos x="22" y="42"/>
                  </a:cxn>
                  <a:cxn ang="0">
                    <a:pos x="28" y="42"/>
                  </a:cxn>
                  <a:cxn ang="0">
                    <a:pos x="40" y="36"/>
                  </a:cxn>
                  <a:cxn ang="0">
                    <a:pos x="50" y="28"/>
                  </a:cxn>
                  <a:cxn ang="0">
                    <a:pos x="58" y="20"/>
                  </a:cxn>
                  <a:cxn ang="0">
                    <a:pos x="62" y="10"/>
                  </a:cxn>
                  <a:cxn ang="0">
                    <a:pos x="64" y="4"/>
                  </a:cxn>
                  <a:cxn ang="0">
                    <a:pos x="64" y="2"/>
                  </a:cxn>
                  <a:cxn ang="0">
                    <a:pos x="62" y="0"/>
                  </a:cxn>
                  <a:cxn ang="0">
                    <a:pos x="58" y="0"/>
                  </a:cxn>
                  <a:cxn ang="0">
                    <a:pos x="54" y="2"/>
                  </a:cxn>
                  <a:cxn ang="0">
                    <a:pos x="54" y="2"/>
                  </a:cxn>
                </a:cxnLst>
                <a:rect l="0" t="0" r="r" b="b"/>
                <a:pathLst>
                  <a:path w="64" h="42">
                    <a:moveTo>
                      <a:pt x="54" y="2"/>
                    </a:moveTo>
                    <a:lnTo>
                      <a:pt x="54" y="2"/>
                    </a:lnTo>
                    <a:lnTo>
                      <a:pt x="32" y="12"/>
                    </a:lnTo>
                    <a:lnTo>
                      <a:pt x="10" y="24"/>
                    </a:lnTo>
                    <a:lnTo>
                      <a:pt x="4" y="30"/>
                    </a:lnTo>
                    <a:lnTo>
                      <a:pt x="0" y="36"/>
                    </a:lnTo>
                    <a:lnTo>
                      <a:pt x="2" y="38"/>
                    </a:lnTo>
                    <a:lnTo>
                      <a:pt x="4" y="40"/>
                    </a:lnTo>
                    <a:lnTo>
                      <a:pt x="16" y="42"/>
                    </a:lnTo>
                    <a:lnTo>
                      <a:pt x="16" y="42"/>
                    </a:lnTo>
                    <a:lnTo>
                      <a:pt x="22" y="42"/>
                    </a:lnTo>
                    <a:lnTo>
                      <a:pt x="28" y="42"/>
                    </a:lnTo>
                    <a:lnTo>
                      <a:pt x="40" y="36"/>
                    </a:lnTo>
                    <a:lnTo>
                      <a:pt x="50" y="28"/>
                    </a:lnTo>
                    <a:lnTo>
                      <a:pt x="58" y="20"/>
                    </a:lnTo>
                    <a:lnTo>
                      <a:pt x="62" y="10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58" y="0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71" name="Freeform 6017">
                <a:extLst>
                  <a:ext uri="{FF2B5EF4-FFF2-40B4-BE49-F238E27FC236}">
                    <a16:creationId xmlns="" xmlns:a16="http://schemas.microsoft.com/office/drawing/2014/main" id="{951AAC63-060B-4330-9157-055D896A82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910" y="1173163"/>
                <a:ext cx="270510" cy="165100"/>
              </a:xfrm>
              <a:custGeom>
                <a:avLst/>
                <a:gdLst/>
                <a:ahLst/>
                <a:cxnLst>
                  <a:cxn ang="0">
                    <a:pos x="20" y="198"/>
                  </a:cxn>
                  <a:cxn ang="0">
                    <a:pos x="68" y="214"/>
                  </a:cxn>
                  <a:cxn ang="0">
                    <a:pos x="92" y="232"/>
                  </a:cxn>
                  <a:cxn ang="0">
                    <a:pos x="106" y="256"/>
                  </a:cxn>
                  <a:cxn ang="0">
                    <a:pos x="116" y="260"/>
                  </a:cxn>
                  <a:cxn ang="0">
                    <a:pos x="146" y="248"/>
                  </a:cxn>
                  <a:cxn ang="0">
                    <a:pos x="168" y="236"/>
                  </a:cxn>
                  <a:cxn ang="0">
                    <a:pos x="184" y="238"/>
                  </a:cxn>
                  <a:cxn ang="0">
                    <a:pos x="208" y="232"/>
                  </a:cxn>
                  <a:cxn ang="0">
                    <a:pos x="216" y="226"/>
                  </a:cxn>
                  <a:cxn ang="0">
                    <a:pos x="224" y="200"/>
                  </a:cxn>
                  <a:cxn ang="0">
                    <a:pos x="232" y="178"/>
                  </a:cxn>
                  <a:cxn ang="0">
                    <a:pos x="254" y="172"/>
                  </a:cxn>
                  <a:cxn ang="0">
                    <a:pos x="266" y="158"/>
                  </a:cxn>
                  <a:cxn ang="0">
                    <a:pos x="280" y="140"/>
                  </a:cxn>
                  <a:cxn ang="0">
                    <a:pos x="322" y="124"/>
                  </a:cxn>
                  <a:cxn ang="0">
                    <a:pos x="392" y="94"/>
                  </a:cxn>
                  <a:cxn ang="0">
                    <a:pos x="418" y="86"/>
                  </a:cxn>
                  <a:cxn ang="0">
                    <a:pos x="424" y="72"/>
                  </a:cxn>
                  <a:cxn ang="0">
                    <a:pos x="408" y="64"/>
                  </a:cxn>
                  <a:cxn ang="0">
                    <a:pos x="370" y="40"/>
                  </a:cxn>
                  <a:cxn ang="0">
                    <a:pos x="334" y="22"/>
                  </a:cxn>
                  <a:cxn ang="0">
                    <a:pos x="302" y="22"/>
                  </a:cxn>
                  <a:cxn ang="0">
                    <a:pos x="284" y="30"/>
                  </a:cxn>
                  <a:cxn ang="0">
                    <a:pos x="276" y="40"/>
                  </a:cxn>
                  <a:cxn ang="0">
                    <a:pos x="272" y="36"/>
                  </a:cxn>
                  <a:cxn ang="0">
                    <a:pos x="268" y="26"/>
                  </a:cxn>
                  <a:cxn ang="0">
                    <a:pos x="260" y="26"/>
                  </a:cxn>
                  <a:cxn ang="0">
                    <a:pos x="234" y="22"/>
                  </a:cxn>
                  <a:cxn ang="0">
                    <a:pos x="192" y="2"/>
                  </a:cxn>
                  <a:cxn ang="0">
                    <a:pos x="168" y="0"/>
                  </a:cxn>
                  <a:cxn ang="0">
                    <a:pos x="138" y="6"/>
                  </a:cxn>
                  <a:cxn ang="0">
                    <a:pos x="54" y="16"/>
                  </a:cxn>
                  <a:cxn ang="0">
                    <a:pos x="50" y="20"/>
                  </a:cxn>
                  <a:cxn ang="0">
                    <a:pos x="56" y="28"/>
                  </a:cxn>
                  <a:cxn ang="0">
                    <a:pos x="64" y="46"/>
                  </a:cxn>
                  <a:cxn ang="0">
                    <a:pos x="76" y="52"/>
                  </a:cxn>
                  <a:cxn ang="0">
                    <a:pos x="86" y="60"/>
                  </a:cxn>
                  <a:cxn ang="0">
                    <a:pos x="74" y="72"/>
                  </a:cxn>
                  <a:cxn ang="0">
                    <a:pos x="72" y="80"/>
                  </a:cxn>
                  <a:cxn ang="0">
                    <a:pos x="58" y="84"/>
                  </a:cxn>
                  <a:cxn ang="0">
                    <a:pos x="56" y="90"/>
                  </a:cxn>
                  <a:cxn ang="0">
                    <a:pos x="48" y="106"/>
                  </a:cxn>
                  <a:cxn ang="0">
                    <a:pos x="46" y="114"/>
                  </a:cxn>
                  <a:cxn ang="0">
                    <a:pos x="56" y="122"/>
                  </a:cxn>
                  <a:cxn ang="0">
                    <a:pos x="44" y="126"/>
                  </a:cxn>
                  <a:cxn ang="0">
                    <a:pos x="30" y="130"/>
                  </a:cxn>
                  <a:cxn ang="0">
                    <a:pos x="34" y="140"/>
                  </a:cxn>
                  <a:cxn ang="0">
                    <a:pos x="22" y="160"/>
                  </a:cxn>
                  <a:cxn ang="0">
                    <a:pos x="4" y="182"/>
                  </a:cxn>
                  <a:cxn ang="0">
                    <a:pos x="0" y="192"/>
                  </a:cxn>
                  <a:cxn ang="0">
                    <a:pos x="2" y="196"/>
                  </a:cxn>
                </a:cxnLst>
                <a:rect l="0" t="0" r="r" b="b"/>
                <a:pathLst>
                  <a:path w="426" h="260">
                    <a:moveTo>
                      <a:pt x="2" y="196"/>
                    </a:moveTo>
                    <a:lnTo>
                      <a:pt x="2" y="196"/>
                    </a:lnTo>
                    <a:lnTo>
                      <a:pt x="20" y="198"/>
                    </a:lnTo>
                    <a:lnTo>
                      <a:pt x="38" y="204"/>
                    </a:lnTo>
                    <a:lnTo>
                      <a:pt x="68" y="214"/>
                    </a:lnTo>
                    <a:lnTo>
                      <a:pt x="68" y="214"/>
                    </a:lnTo>
                    <a:lnTo>
                      <a:pt x="78" y="220"/>
                    </a:lnTo>
                    <a:lnTo>
                      <a:pt x="86" y="226"/>
                    </a:lnTo>
                    <a:lnTo>
                      <a:pt x="92" y="232"/>
                    </a:lnTo>
                    <a:lnTo>
                      <a:pt x="96" y="240"/>
                    </a:lnTo>
                    <a:lnTo>
                      <a:pt x="102" y="252"/>
                    </a:lnTo>
                    <a:lnTo>
                      <a:pt x="106" y="256"/>
                    </a:lnTo>
                    <a:lnTo>
                      <a:pt x="110" y="260"/>
                    </a:lnTo>
                    <a:lnTo>
                      <a:pt x="110" y="260"/>
                    </a:lnTo>
                    <a:lnTo>
                      <a:pt x="116" y="260"/>
                    </a:lnTo>
                    <a:lnTo>
                      <a:pt x="122" y="260"/>
                    </a:lnTo>
                    <a:lnTo>
                      <a:pt x="134" y="256"/>
                    </a:lnTo>
                    <a:lnTo>
                      <a:pt x="146" y="248"/>
                    </a:lnTo>
                    <a:lnTo>
                      <a:pt x="160" y="240"/>
                    </a:lnTo>
                    <a:lnTo>
                      <a:pt x="160" y="240"/>
                    </a:lnTo>
                    <a:lnTo>
                      <a:pt x="168" y="236"/>
                    </a:lnTo>
                    <a:lnTo>
                      <a:pt x="172" y="234"/>
                    </a:lnTo>
                    <a:lnTo>
                      <a:pt x="180" y="236"/>
                    </a:lnTo>
                    <a:lnTo>
                      <a:pt x="184" y="238"/>
                    </a:lnTo>
                    <a:lnTo>
                      <a:pt x="190" y="238"/>
                    </a:lnTo>
                    <a:lnTo>
                      <a:pt x="198" y="236"/>
                    </a:lnTo>
                    <a:lnTo>
                      <a:pt x="208" y="232"/>
                    </a:lnTo>
                    <a:lnTo>
                      <a:pt x="208" y="232"/>
                    </a:lnTo>
                    <a:lnTo>
                      <a:pt x="212" y="230"/>
                    </a:lnTo>
                    <a:lnTo>
                      <a:pt x="216" y="226"/>
                    </a:lnTo>
                    <a:lnTo>
                      <a:pt x="222" y="218"/>
                    </a:lnTo>
                    <a:lnTo>
                      <a:pt x="224" y="210"/>
                    </a:lnTo>
                    <a:lnTo>
                      <a:pt x="224" y="200"/>
                    </a:lnTo>
                    <a:lnTo>
                      <a:pt x="224" y="192"/>
                    </a:lnTo>
                    <a:lnTo>
                      <a:pt x="226" y="184"/>
                    </a:lnTo>
                    <a:lnTo>
                      <a:pt x="232" y="178"/>
                    </a:lnTo>
                    <a:lnTo>
                      <a:pt x="244" y="174"/>
                    </a:lnTo>
                    <a:lnTo>
                      <a:pt x="244" y="174"/>
                    </a:lnTo>
                    <a:lnTo>
                      <a:pt x="254" y="172"/>
                    </a:lnTo>
                    <a:lnTo>
                      <a:pt x="260" y="170"/>
                    </a:lnTo>
                    <a:lnTo>
                      <a:pt x="264" y="164"/>
                    </a:lnTo>
                    <a:lnTo>
                      <a:pt x="266" y="158"/>
                    </a:lnTo>
                    <a:lnTo>
                      <a:pt x="268" y="152"/>
                    </a:lnTo>
                    <a:lnTo>
                      <a:pt x="272" y="146"/>
                    </a:lnTo>
                    <a:lnTo>
                      <a:pt x="280" y="140"/>
                    </a:lnTo>
                    <a:lnTo>
                      <a:pt x="292" y="136"/>
                    </a:lnTo>
                    <a:lnTo>
                      <a:pt x="292" y="136"/>
                    </a:lnTo>
                    <a:lnTo>
                      <a:pt x="322" y="124"/>
                    </a:lnTo>
                    <a:lnTo>
                      <a:pt x="348" y="112"/>
                    </a:lnTo>
                    <a:lnTo>
                      <a:pt x="370" y="102"/>
                    </a:lnTo>
                    <a:lnTo>
                      <a:pt x="392" y="94"/>
                    </a:lnTo>
                    <a:lnTo>
                      <a:pt x="392" y="94"/>
                    </a:lnTo>
                    <a:lnTo>
                      <a:pt x="408" y="90"/>
                    </a:lnTo>
                    <a:lnTo>
                      <a:pt x="418" y="86"/>
                    </a:lnTo>
                    <a:lnTo>
                      <a:pt x="424" y="82"/>
                    </a:lnTo>
                    <a:lnTo>
                      <a:pt x="426" y="76"/>
                    </a:lnTo>
                    <a:lnTo>
                      <a:pt x="424" y="72"/>
                    </a:lnTo>
                    <a:lnTo>
                      <a:pt x="420" y="70"/>
                    </a:lnTo>
                    <a:lnTo>
                      <a:pt x="408" y="64"/>
                    </a:lnTo>
                    <a:lnTo>
                      <a:pt x="408" y="64"/>
                    </a:lnTo>
                    <a:lnTo>
                      <a:pt x="398" y="60"/>
                    </a:lnTo>
                    <a:lnTo>
                      <a:pt x="390" y="54"/>
                    </a:lnTo>
                    <a:lnTo>
                      <a:pt x="370" y="40"/>
                    </a:lnTo>
                    <a:lnTo>
                      <a:pt x="360" y="32"/>
                    </a:lnTo>
                    <a:lnTo>
                      <a:pt x="348" y="26"/>
                    </a:lnTo>
                    <a:lnTo>
                      <a:pt x="334" y="22"/>
                    </a:lnTo>
                    <a:lnTo>
                      <a:pt x="318" y="22"/>
                    </a:lnTo>
                    <a:lnTo>
                      <a:pt x="318" y="22"/>
                    </a:lnTo>
                    <a:lnTo>
                      <a:pt x="302" y="22"/>
                    </a:lnTo>
                    <a:lnTo>
                      <a:pt x="294" y="24"/>
                    </a:lnTo>
                    <a:lnTo>
                      <a:pt x="288" y="26"/>
                    </a:lnTo>
                    <a:lnTo>
                      <a:pt x="284" y="30"/>
                    </a:lnTo>
                    <a:lnTo>
                      <a:pt x="282" y="36"/>
                    </a:lnTo>
                    <a:lnTo>
                      <a:pt x="280" y="38"/>
                    </a:lnTo>
                    <a:lnTo>
                      <a:pt x="276" y="40"/>
                    </a:lnTo>
                    <a:lnTo>
                      <a:pt x="276" y="40"/>
                    </a:lnTo>
                    <a:lnTo>
                      <a:pt x="272" y="40"/>
                    </a:lnTo>
                    <a:lnTo>
                      <a:pt x="272" y="36"/>
                    </a:lnTo>
                    <a:lnTo>
                      <a:pt x="272" y="32"/>
                    </a:lnTo>
                    <a:lnTo>
                      <a:pt x="272" y="30"/>
                    </a:lnTo>
                    <a:lnTo>
                      <a:pt x="268" y="26"/>
                    </a:lnTo>
                    <a:lnTo>
                      <a:pt x="268" y="26"/>
                    </a:lnTo>
                    <a:lnTo>
                      <a:pt x="266" y="26"/>
                    </a:lnTo>
                    <a:lnTo>
                      <a:pt x="260" y="26"/>
                    </a:lnTo>
                    <a:lnTo>
                      <a:pt x="250" y="24"/>
                    </a:lnTo>
                    <a:lnTo>
                      <a:pt x="234" y="22"/>
                    </a:lnTo>
                    <a:lnTo>
                      <a:pt x="234" y="22"/>
                    </a:lnTo>
                    <a:lnTo>
                      <a:pt x="218" y="16"/>
                    </a:lnTo>
                    <a:lnTo>
                      <a:pt x="208" y="12"/>
                    </a:lnTo>
                    <a:lnTo>
                      <a:pt x="192" y="2"/>
                    </a:lnTo>
                    <a:lnTo>
                      <a:pt x="186" y="0"/>
                    </a:lnTo>
                    <a:lnTo>
                      <a:pt x="178" y="0"/>
                    </a:lnTo>
                    <a:lnTo>
                      <a:pt x="168" y="0"/>
                    </a:lnTo>
                    <a:lnTo>
                      <a:pt x="154" y="2"/>
                    </a:lnTo>
                    <a:lnTo>
                      <a:pt x="154" y="2"/>
                    </a:lnTo>
                    <a:lnTo>
                      <a:pt x="138" y="6"/>
                    </a:lnTo>
                    <a:lnTo>
                      <a:pt x="120" y="8"/>
                    </a:lnTo>
                    <a:lnTo>
                      <a:pt x="82" y="12"/>
                    </a:lnTo>
                    <a:lnTo>
                      <a:pt x="54" y="16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4" y="24"/>
                    </a:lnTo>
                    <a:lnTo>
                      <a:pt x="56" y="28"/>
                    </a:lnTo>
                    <a:lnTo>
                      <a:pt x="58" y="36"/>
                    </a:lnTo>
                    <a:lnTo>
                      <a:pt x="60" y="42"/>
                    </a:lnTo>
                    <a:lnTo>
                      <a:pt x="64" y="46"/>
                    </a:lnTo>
                    <a:lnTo>
                      <a:pt x="68" y="48"/>
                    </a:lnTo>
                    <a:lnTo>
                      <a:pt x="76" y="52"/>
                    </a:lnTo>
                    <a:lnTo>
                      <a:pt x="76" y="52"/>
                    </a:lnTo>
                    <a:lnTo>
                      <a:pt x="84" y="56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84" y="64"/>
                    </a:lnTo>
                    <a:lnTo>
                      <a:pt x="76" y="68"/>
                    </a:lnTo>
                    <a:lnTo>
                      <a:pt x="74" y="72"/>
                    </a:lnTo>
                    <a:lnTo>
                      <a:pt x="72" y="76"/>
                    </a:lnTo>
                    <a:lnTo>
                      <a:pt x="72" y="76"/>
                    </a:lnTo>
                    <a:lnTo>
                      <a:pt x="72" y="80"/>
                    </a:lnTo>
                    <a:lnTo>
                      <a:pt x="70" y="82"/>
                    </a:lnTo>
                    <a:lnTo>
                      <a:pt x="64" y="82"/>
                    </a:lnTo>
                    <a:lnTo>
                      <a:pt x="58" y="84"/>
                    </a:lnTo>
                    <a:lnTo>
                      <a:pt x="56" y="86"/>
                    </a:lnTo>
                    <a:lnTo>
                      <a:pt x="56" y="90"/>
                    </a:lnTo>
                    <a:lnTo>
                      <a:pt x="56" y="90"/>
                    </a:lnTo>
                    <a:lnTo>
                      <a:pt x="56" y="94"/>
                    </a:lnTo>
                    <a:lnTo>
                      <a:pt x="54" y="98"/>
                    </a:lnTo>
                    <a:lnTo>
                      <a:pt x="48" y="106"/>
                    </a:lnTo>
                    <a:lnTo>
                      <a:pt x="44" y="110"/>
                    </a:lnTo>
                    <a:lnTo>
                      <a:pt x="44" y="112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54" y="118"/>
                    </a:lnTo>
                    <a:lnTo>
                      <a:pt x="56" y="122"/>
                    </a:lnTo>
                    <a:lnTo>
                      <a:pt x="56" y="124"/>
                    </a:lnTo>
                    <a:lnTo>
                      <a:pt x="54" y="124"/>
                    </a:lnTo>
                    <a:lnTo>
                      <a:pt x="44" y="126"/>
                    </a:lnTo>
                    <a:lnTo>
                      <a:pt x="44" y="126"/>
                    </a:lnTo>
                    <a:lnTo>
                      <a:pt x="34" y="128"/>
                    </a:lnTo>
                    <a:lnTo>
                      <a:pt x="30" y="130"/>
                    </a:lnTo>
                    <a:lnTo>
                      <a:pt x="30" y="134"/>
                    </a:lnTo>
                    <a:lnTo>
                      <a:pt x="34" y="140"/>
                    </a:lnTo>
                    <a:lnTo>
                      <a:pt x="34" y="140"/>
                    </a:lnTo>
                    <a:lnTo>
                      <a:pt x="34" y="144"/>
                    </a:lnTo>
                    <a:lnTo>
                      <a:pt x="32" y="150"/>
                    </a:lnTo>
                    <a:lnTo>
                      <a:pt x="22" y="160"/>
                    </a:lnTo>
                    <a:lnTo>
                      <a:pt x="10" y="172"/>
                    </a:lnTo>
                    <a:lnTo>
                      <a:pt x="6" y="178"/>
                    </a:lnTo>
                    <a:lnTo>
                      <a:pt x="4" y="182"/>
                    </a:lnTo>
                    <a:lnTo>
                      <a:pt x="4" y="182"/>
                    </a:lnTo>
                    <a:lnTo>
                      <a:pt x="2" y="188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2" y="196"/>
                    </a:lnTo>
                    <a:lnTo>
                      <a:pt x="2" y="19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72" name="Freeform 6018">
                <a:extLst>
                  <a:ext uri="{FF2B5EF4-FFF2-40B4-BE49-F238E27FC236}">
                    <a16:creationId xmlns="" xmlns:a16="http://schemas.microsoft.com/office/drawing/2014/main" id="{2FB48F5D-BFAA-4F1A-89F1-A73C1D9B46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570" y="1024573"/>
                <a:ext cx="190500" cy="87630"/>
              </a:xfrm>
              <a:custGeom>
                <a:avLst/>
                <a:gdLst/>
                <a:ahLst/>
                <a:cxnLst>
                  <a:cxn ang="0">
                    <a:pos x="12" y="124"/>
                  </a:cxn>
                  <a:cxn ang="0">
                    <a:pos x="16" y="130"/>
                  </a:cxn>
                  <a:cxn ang="0">
                    <a:pos x="36" y="120"/>
                  </a:cxn>
                  <a:cxn ang="0">
                    <a:pos x="50" y="118"/>
                  </a:cxn>
                  <a:cxn ang="0">
                    <a:pos x="66" y="124"/>
                  </a:cxn>
                  <a:cxn ang="0">
                    <a:pos x="76" y="124"/>
                  </a:cxn>
                  <a:cxn ang="0">
                    <a:pos x="88" y="114"/>
                  </a:cxn>
                  <a:cxn ang="0">
                    <a:pos x="94" y="122"/>
                  </a:cxn>
                  <a:cxn ang="0">
                    <a:pos x="112" y="138"/>
                  </a:cxn>
                  <a:cxn ang="0">
                    <a:pos x="132" y="132"/>
                  </a:cxn>
                  <a:cxn ang="0">
                    <a:pos x="138" y="114"/>
                  </a:cxn>
                  <a:cxn ang="0">
                    <a:pos x="146" y="110"/>
                  </a:cxn>
                  <a:cxn ang="0">
                    <a:pos x="156" y="114"/>
                  </a:cxn>
                  <a:cxn ang="0">
                    <a:pos x="174" y="94"/>
                  </a:cxn>
                  <a:cxn ang="0">
                    <a:pos x="182" y="76"/>
                  </a:cxn>
                  <a:cxn ang="0">
                    <a:pos x="186" y="66"/>
                  </a:cxn>
                  <a:cxn ang="0">
                    <a:pos x="206" y="56"/>
                  </a:cxn>
                  <a:cxn ang="0">
                    <a:pos x="208" y="64"/>
                  </a:cxn>
                  <a:cxn ang="0">
                    <a:pos x="206" y="88"/>
                  </a:cxn>
                  <a:cxn ang="0">
                    <a:pos x="214" y="96"/>
                  </a:cxn>
                  <a:cxn ang="0">
                    <a:pos x="236" y="100"/>
                  </a:cxn>
                  <a:cxn ang="0">
                    <a:pos x="244" y="92"/>
                  </a:cxn>
                  <a:cxn ang="0">
                    <a:pos x="246" y="80"/>
                  </a:cxn>
                  <a:cxn ang="0">
                    <a:pos x="274" y="74"/>
                  </a:cxn>
                  <a:cxn ang="0">
                    <a:pos x="294" y="60"/>
                  </a:cxn>
                  <a:cxn ang="0">
                    <a:pos x="280" y="42"/>
                  </a:cxn>
                  <a:cxn ang="0">
                    <a:pos x="272" y="36"/>
                  </a:cxn>
                  <a:cxn ang="0">
                    <a:pos x="278" y="28"/>
                  </a:cxn>
                  <a:cxn ang="0">
                    <a:pos x="300" y="18"/>
                  </a:cxn>
                  <a:cxn ang="0">
                    <a:pos x="288" y="8"/>
                  </a:cxn>
                  <a:cxn ang="0">
                    <a:pos x="258" y="0"/>
                  </a:cxn>
                  <a:cxn ang="0">
                    <a:pos x="244" y="4"/>
                  </a:cxn>
                  <a:cxn ang="0">
                    <a:pos x="234" y="16"/>
                  </a:cxn>
                  <a:cxn ang="0">
                    <a:pos x="202" y="12"/>
                  </a:cxn>
                  <a:cxn ang="0">
                    <a:pos x="160" y="18"/>
                  </a:cxn>
                  <a:cxn ang="0">
                    <a:pos x="128" y="38"/>
                  </a:cxn>
                  <a:cxn ang="0">
                    <a:pos x="102" y="58"/>
                  </a:cxn>
                  <a:cxn ang="0">
                    <a:pos x="82" y="66"/>
                  </a:cxn>
                  <a:cxn ang="0">
                    <a:pos x="66" y="78"/>
                  </a:cxn>
                  <a:cxn ang="0">
                    <a:pos x="44" y="90"/>
                  </a:cxn>
                  <a:cxn ang="0">
                    <a:pos x="28" y="86"/>
                  </a:cxn>
                  <a:cxn ang="0">
                    <a:pos x="12" y="96"/>
                  </a:cxn>
                  <a:cxn ang="0">
                    <a:pos x="2" y="112"/>
                  </a:cxn>
                  <a:cxn ang="0">
                    <a:pos x="14" y="116"/>
                  </a:cxn>
                </a:cxnLst>
                <a:rect l="0" t="0" r="r" b="b"/>
                <a:pathLst>
                  <a:path w="300" h="138">
                    <a:moveTo>
                      <a:pt x="14" y="120"/>
                    </a:moveTo>
                    <a:lnTo>
                      <a:pt x="14" y="120"/>
                    </a:lnTo>
                    <a:lnTo>
                      <a:pt x="12" y="124"/>
                    </a:lnTo>
                    <a:lnTo>
                      <a:pt x="12" y="126"/>
                    </a:lnTo>
                    <a:lnTo>
                      <a:pt x="14" y="128"/>
                    </a:lnTo>
                    <a:lnTo>
                      <a:pt x="16" y="130"/>
                    </a:lnTo>
                    <a:lnTo>
                      <a:pt x="24" y="128"/>
                    </a:lnTo>
                    <a:lnTo>
                      <a:pt x="36" y="120"/>
                    </a:lnTo>
                    <a:lnTo>
                      <a:pt x="36" y="120"/>
                    </a:lnTo>
                    <a:lnTo>
                      <a:pt x="42" y="118"/>
                    </a:lnTo>
                    <a:lnTo>
                      <a:pt x="46" y="116"/>
                    </a:lnTo>
                    <a:lnTo>
                      <a:pt x="50" y="118"/>
                    </a:lnTo>
                    <a:lnTo>
                      <a:pt x="52" y="118"/>
                    </a:lnTo>
                    <a:lnTo>
                      <a:pt x="60" y="124"/>
                    </a:lnTo>
                    <a:lnTo>
                      <a:pt x="66" y="124"/>
                    </a:lnTo>
                    <a:lnTo>
                      <a:pt x="72" y="126"/>
                    </a:lnTo>
                    <a:lnTo>
                      <a:pt x="72" y="126"/>
                    </a:lnTo>
                    <a:lnTo>
                      <a:pt x="76" y="124"/>
                    </a:lnTo>
                    <a:lnTo>
                      <a:pt x="82" y="122"/>
                    </a:lnTo>
                    <a:lnTo>
                      <a:pt x="86" y="116"/>
                    </a:lnTo>
                    <a:lnTo>
                      <a:pt x="88" y="114"/>
                    </a:lnTo>
                    <a:lnTo>
                      <a:pt x="90" y="114"/>
                    </a:lnTo>
                    <a:lnTo>
                      <a:pt x="94" y="122"/>
                    </a:lnTo>
                    <a:lnTo>
                      <a:pt x="94" y="122"/>
                    </a:lnTo>
                    <a:lnTo>
                      <a:pt x="98" y="130"/>
                    </a:lnTo>
                    <a:lnTo>
                      <a:pt x="104" y="134"/>
                    </a:lnTo>
                    <a:lnTo>
                      <a:pt x="112" y="138"/>
                    </a:lnTo>
                    <a:lnTo>
                      <a:pt x="118" y="138"/>
                    </a:lnTo>
                    <a:lnTo>
                      <a:pt x="126" y="136"/>
                    </a:lnTo>
                    <a:lnTo>
                      <a:pt x="132" y="132"/>
                    </a:lnTo>
                    <a:lnTo>
                      <a:pt x="136" y="124"/>
                    </a:lnTo>
                    <a:lnTo>
                      <a:pt x="138" y="114"/>
                    </a:lnTo>
                    <a:lnTo>
                      <a:pt x="138" y="114"/>
                    </a:lnTo>
                    <a:lnTo>
                      <a:pt x="138" y="106"/>
                    </a:lnTo>
                    <a:lnTo>
                      <a:pt x="140" y="104"/>
                    </a:lnTo>
                    <a:lnTo>
                      <a:pt x="146" y="110"/>
                    </a:lnTo>
                    <a:lnTo>
                      <a:pt x="150" y="114"/>
                    </a:lnTo>
                    <a:lnTo>
                      <a:pt x="154" y="114"/>
                    </a:lnTo>
                    <a:lnTo>
                      <a:pt x="156" y="114"/>
                    </a:lnTo>
                    <a:lnTo>
                      <a:pt x="160" y="112"/>
                    </a:lnTo>
                    <a:lnTo>
                      <a:pt x="164" y="108"/>
                    </a:lnTo>
                    <a:lnTo>
                      <a:pt x="174" y="94"/>
                    </a:lnTo>
                    <a:lnTo>
                      <a:pt x="174" y="94"/>
                    </a:lnTo>
                    <a:lnTo>
                      <a:pt x="180" y="82"/>
                    </a:lnTo>
                    <a:lnTo>
                      <a:pt x="182" y="76"/>
                    </a:lnTo>
                    <a:lnTo>
                      <a:pt x="182" y="68"/>
                    </a:lnTo>
                    <a:lnTo>
                      <a:pt x="184" y="66"/>
                    </a:lnTo>
                    <a:lnTo>
                      <a:pt x="186" y="66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206" y="56"/>
                    </a:lnTo>
                    <a:lnTo>
                      <a:pt x="208" y="58"/>
                    </a:lnTo>
                    <a:lnTo>
                      <a:pt x="210" y="58"/>
                    </a:lnTo>
                    <a:lnTo>
                      <a:pt x="208" y="64"/>
                    </a:lnTo>
                    <a:lnTo>
                      <a:pt x="206" y="72"/>
                    </a:lnTo>
                    <a:lnTo>
                      <a:pt x="204" y="80"/>
                    </a:lnTo>
                    <a:lnTo>
                      <a:pt x="206" y="88"/>
                    </a:lnTo>
                    <a:lnTo>
                      <a:pt x="208" y="92"/>
                    </a:lnTo>
                    <a:lnTo>
                      <a:pt x="210" y="94"/>
                    </a:lnTo>
                    <a:lnTo>
                      <a:pt x="214" y="96"/>
                    </a:lnTo>
                    <a:lnTo>
                      <a:pt x="222" y="98"/>
                    </a:lnTo>
                    <a:lnTo>
                      <a:pt x="222" y="98"/>
                    </a:lnTo>
                    <a:lnTo>
                      <a:pt x="236" y="100"/>
                    </a:lnTo>
                    <a:lnTo>
                      <a:pt x="242" y="98"/>
                    </a:lnTo>
                    <a:lnTo>
                      <a:pt x="246" y="96"/>
                    </a:lnTo>
                    <a:lnTo>
                      <a:pt x="244" y="92"/>
                    </a:lnTo>
                    <a:lnTo>
                      <a:pt x="244" y="86"/>
                    </a:lnTo>
                    <a:lnTo>
                      <a:pt x="244" y="82"/>
                    </a:lnTo>
                    <a:lnTo>
                      <a:pt x="246" y="80"/>
                    </a:lnTo>
                    <a:lnTo>
                      <a:pt x="254" y="78"/>
                    </a:lnTo>
                    <a:lnTo>
                      <a:pt x="254" y="78"/>
                    </a:lnTo>
                    <a:lnTo>
                      <a:pt x="274" y="74"/>
                    </a:lnTo>
                    <a:lnTo>
                      <a:pt x="284" y="70"/>
                    </a:lnTo>
                    <a:lnTo>
                      <a:pt x="290" y="66"/>
                    </a:lnTo>
                    <a:lnTo>
                      <a:pt x="294" y="60"/>
                    </a:lnTo>
                    <a:lnTo>
                      <a:pt x="294" y="54"/>
                    </a:lnTo>
                    <a:lnTo>
                      <a:pt x="290" y="48"/>
                    </a:lnTo>
                    <a:lnTo>
                      <a:pt x="280" y="42"/>
                    </a:lnTo>
                    <a:lnTo>
                      <a:pt x="280" y="42"/>
                    </a:lnTo>
                    <a:lnTo>
                      <a:pt x="274" y="38"/>
                    </a:lnTo>
                    <a:lnTo>
                      <a:pt x="272" y="36"/>
                    </a:lnTo>
                    <a:lnTo>
                      <a:pt x="272" y="34"/>
                    </a:lnTo>
                    <a:lnTo>
                      <a:pt x="272" y="32"/>
                    </a:lnTo>
                    <a:lnTo>
                      <a:pt x="278" y="28"/>
                    </a:lnTo>
                    <a:lnTo>
                      <a:pt x="288" y="24"/>
                    </a:lnTo>
                    <a:lnTo>
                      <a:pt x="296" y="22"/>
                    </a:lnTo>
                    <a:lnTo>
                      <a:pt x="300" y="18"/>
                    </a:lnTo>
                    <a:lnTo>
                      <a:pt x="300" y="16"/>
                    </a:lnTo>
                    <a:lnTo>
                      <a:pt x="298" y="14"/>
                    </a:lnTo>
                    <a:lnTo>
                      <a:pt x="288" y="8"/>
                    </a:lnTo>
                    <a:lnTo>
                      <a:pt x="288" y="8"/>
                    </a:lnTo>
                    <a:lnTo>
                      <a:pt x="266" y="0"/>
                    </a:lnTo>
                    <a:lnTo>
                      <a:pt x="258" y="0"/>
                    </a:lnTo>
                    <a:lnTo>
                      <a:pt x="254" y="0"/>
                    </a:lnTo>
                    <a:lnTo>
                      <a:pt x="248" y="2"/>
                    </a:lnTo>
                    <a:lnTo>
                      <a:pt x="244" y="4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34" y="16"/>
                    </a:lnTo>
                    <a:lnTo>
                      <a:pt x="232" y="16"/>
                    </a:lnTo>
                    <a:lnTo>
                      <a:pt x="224" y="16"/>
                    </a:lnTo>
                    <a:lnTo>
                      <a:pt x="202" y="12"/>
                    </a:lnTo>
                    <a:lnTo>
                      <a:pt x="186" y="12"/>
                    </a:lnTo>
                    <a:lnTo>
                      <a:pt x="170" y="14"/>
                    </a:lnTo>
                    <a:lnTo>
                      <a:pt x="160" y="18"/>
                    </a:lnTo>
                    <a:lnTo>
                      <a:pt x="150" y="22"/>
                    </a:lnTo>
                    <a:lnTo>
                      <a:pt x="140" y="28"/>
                    </a:lnTo>
                    <a:lnTo>
                      <a:pt x="128" y="38"/>
                    </a:lnTo>
                    <a:lnTo>
                      <a:pt x="128" y="38"/>
                    </a:lnTo>
                    <a:lnTo>
                      <a:pt x="112" y="50"/>
                    </a:lnTo>
                    <a:lnTo>
                      <a:pt x="102" y="58"/>
                    </a:lnTo>
                    <a:lnTo>
                      <a:pt x="94" y="62"/>
                    </a:lnTo>
                    <a:lnTo>
                      <a:pt x="90" y="62"/>
                    </a:lnTo>
                    <a:lnTo>
                      <a:pt x="82" y="66"/>
                    </a:lnTo>
                    <a:lnTo>
                      <a:pt x="76" y="70"/>
                    </a:lnTo>
                    <a:lnTo>
                      <a:pt x="66" y="78"/>
                    </a:lnTo>
                    <a:lnTo>
                      <a:pt x="66" y="78"/>
                    </a:lnTo>
                    <a:lnTo>
                      <a:pt x="58" y="86"/>
                    </a:lnTo>
                    <a:lnTo>
                      <a:pt x="50" y="88"/>
                    </a:lnTo>
                    <a:lnTo>
                      <a:pt x="44" y="90"/>
                    </a:lnTo>
                    <a:lnTo>
                      <a:pt x="38" y="88"/>
                    </a:lnTo>
                    <a:lnTo>
                      <a:pt x="34" y="86"/>
                    </a:lnTo>
                    <a:lnTo>
                      <a:pt x="28" y="86"/>
                    </a:lnTo>
                    <a:lnTo>
                      <a:pt x="20" y="90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4" y="104"/>
                    </a:lnTo>
                    <a:lnTo>
                      <a:pt x="0" y="108"/>
                    </a:lnTo>
                    <a:lnTo>
                      <a:pt x="2" y="112"/>
                    </a:lnTo>
                    <a:lnTo>
                      <a:pt x="4" y="112"/>
                    </a:lnTo>
                    <a:lnTo>
                      <a:pt x="12" y="114"/>
                    </a:lnTo>
                    <a:lnTo>
                      <a:pt x="14" y="116"/>
                    </a:lnTo>
                    <a:lnTo>
                      <a:pt x="14" y="120"/>
                    </a:lnTo>
                    <a:lnTo>
                      <a:pt x="14" y="1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73" name="Freeform 6019">
                <a:extLst>
                  <a:ext uri="{FF2B5EF4-FFF2-40B4-BE49-F238E27FC236}">
                    <a16:creationId xmlns="" xmlns:a16="http://schemas.microsoft.com/office/drawing/2014/main" id="{E2FA3337-8860-45F4-A6FB-7002F65EFE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120" y="1056323"/>
                <a:ext cx="35560" cy="1016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4" y="14"/>
                  </a:cxn>
                  <a:cxn ang="0">
                    <a:pos x="18" y="16"/>
                  </a:cxn>
                  <a:cxn ang="0">
                    <a:pos x="38" y="16"/>
                  </a:cxn>
                  <a:cxn ang="0">
                    <a:pos x="46" y="14"/>
                  </a:cxn>
                  <a:cxn ang="0">
                    <a:pos x="54" y="12"/>
                  </a:cxn>
                  <a:cxn ang="0">
                    <a:pos x="54" y="12"/>
                  </a:cxn>
                  <a:cxn ang="0">
                    <a:pos x="56" y="10"/>
                  </a:cxn>
                  <a:cxn ang="0">
                    <a:pos x="56" y="8"/>
                  </a:cxn>
                  <a:cxn ang="0">
                    <a:pos x="54" y="6"/>
                  </a:cxn>
                  <a:cxn ang="0">
                    <a:pos x="46" y="2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2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56" h="16">
                    <a:moveTo>
                      <a:pt x="0" y="8"/>
                    </a:moveTo>
                    <a:lnTo>
                      <a:pt x="0" y="8"/>
                    </a:lnTo>
                    <a:lnTo>
                      <a:pt x="0" y="12"/>
                    </a:lnTo>
                    <a:lnTo>
                      <a:pt x="4" y="14"/>
                    </a:lnTo>
                    <a:lnTo>
                      <a:pt x="18" y="16"/>
                    </a:lnTo>
                    <a:lnTo>
                      <a:pt x="38" y="16"/>
                    </a:lnTo>
                    <a:lnTo>
                      <a:pt x="46" y="14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4" y="6"/>
                    </a:lnTo>
                    <a:lnTo>
                      <a:pt x="46" y="2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74" name="Freeform 6020">
                <a:extLst>
                  <a:ext uri="{FF2B5EF4-FFF2-40B4-BE49-F238E27FC236}">
                    <a16:creationId xmlns="" xmlns:a16="http://schemas.microsoft.com/office/drawing/2014/main" id="{17C16153-9CD4-4E88-9976-0DCD70DBD2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310" y="996633"/>
                <a:ext cx="34290" cy="19050"/>
              </a:xfrm>
              <a:custGeom>
                <a:avLst/>
                <a:gdLst/>
                <a:ahLst/>
                <a:cxnLst>
                  <a:cxn ang="0">
                    <a:pos x="42" y="30"/>
                  </a:cxn>
                  <a:cxn ang="0">
                    <a:pos x="42" y="30"/>
                  </a:cxn>
                  <a:cxn ang="0">
                    <a:pos x="52" y="28"/>
                  </a:cxn>
                  <a:cxn ang="0">
                    <a:pos x="54" y="26"/>
                  </a:cxn>
                  <a:cxn ang="0">
                    <a:pos x="54" y="24"/>
                  </a:cxn>
                  <a:cxn ang="0">
                    <a:pos x="50" y="18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34" y="4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8" y="22"/>
                  </a:cxn>
                  <a:cxn ang="0">
                    <a:pos x="24" y="28"/>
                  </a:cxn>
                  <a:cxn ang="0">
                    <a:pos x="32" y="28"/>
                  </a:cxn>
                  <a:cxn ang="0">
                    <a:pos x="42" y="30"/>
                  </a:cxn>
                  <a:cxn ang="0">
                    <a:pos x="42" y="30"/>
                  </a:cxn>
                </a:cxnLst>
                <a:rect l="0" t="0" r="r" b="b"/>
                <a:pathLst>
                  <a:path w="54" h="30">
                    <a:moveTo>
                      <a:pt x="42" y="30"/>
                    </a:moveTo>
                    <a:lnTo>
                      <a:pt x="42" y="30"/>
                    </a:lnTo>
                    <a:lnTo>
                      <a:pt x="52" y="28"/>
                    </a:lnTo>
                    <a:lnTo>
                      <a:pt x="54" y="26"/>
                    </a:lnTo>
                    <a:lnTo>
                      <a:pt x="54" y="24"/>
                    </a:lnTo>
                    <a:lnTo>
                      <a:pt x="50" y="18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34" y="4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8" y="22"/>
                    </a:lnTo>
                    <a:lnTo>
                      <a:pt x="24" y="28"/>
                    </a:lnTo>
                    <a:lnTo>
                      <a:pt x="32" y="28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75" name="Freeform 6021">
                <a:extLst>
                  <a:ext uri="{FF2B5EF4-FFF2-40B4-BE49-F238E27FC236}">
                    <a16:creationId xmlns="" xmlns:a16="http://schemas.microsoft.com/office/drawing/2014/main" id="{8ECF0925-2143-4A4C-B75F-F1B97DDB50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950" y="994093"/>
                <a:ext cx="97790" cy="39370"/>
              </a:xfrm>
              <a:custGeom>
                <a:avLst/>
                <a:gdLst/>
                <a:ahLst/>
                <a:cxnLst>
                  <a:cxn ang="0">
                    <a:pos x="106" y="56"/>
                  </a:cxn>
                  <a:cxn ang="0">
                    <a:pos x="106" y="56"/>
                  </a:cxn>
                  <a:cxn ang="0">
                    <a:pos x="120" y="52"/>
                  </a:cxn>
                  <a:cxn ang="0">
                    <a:pos x="130" y="48"/>
                  </a:cxn>
                  <a:cxn ang="0">
                    <a:pos x="136" y="44"/>
                  </a:cxn>
                  <a:cxn ang="0">
                    <a:pos x="138" y="40"/>
                  </a:cxn>
                  <a:cxn ang="0">
                    <a:pos x="138" y="34"/>
                  </a:cxn>
                  <a:cxn ang="0">
                    <a:pos x="132" y="30"/>
                  </a:cxn>
                  <a:cxn ang="0">
                    <a:pos x="124" y="28"/>
                  </a:cxn>
                  <a:cxn ang="0">
                    <a:pos x="114" y="26"/>
                  </a:cxn>
                  <a:cxn ang="0">
                    <a:pos x="114" y="26"/>
                  </a:cxn>
                  <a:cxn ang="0">
                    <a:pos x="104" y="24"/>
                  </a:cxn>
                  <a:cxn ang="0">
                    <a:pos x="104" y="24"/>
                  </a:cxn>
                  <a:cxn ang="0">
                    <a:pos x="118" y="22"/>
                  </a:cxn>
                  <a:cxn ang="0">
                    <a:pos x="138" y="16"/>
                  </a:cxn>
                  <a:cxn ang="0">
                    <a:pos x="148" y="12"/>
                  </a:cxn>
                  <a:cxn ang="0">
                    <a:pos x="152" y="8"/>
                  </a:cxn>
                  <a:cxn ang="0">
                    <a:pos x="152" y="8"/>
                  </a:cxn>
                  <a:cxn ang="0">
                    <a:pos x="154" y="4"/>
                  </a:cxn>
                  <a:cxn ang="0">
                    <a:pos x="152" y="2"/>
                  </a:cxn>
                  <a:cxn ang="0">
                    <a:pos x="148" y="0"/>
                  </a:cxn>
                  <a:cxn ang="0">
                    <a:pos x="138" y="0"/>
                  </a:cxn>
                  <a:cxn ang="0">
                    <a:pos x="124" y="0"/>
                  </a:cxn>
                  <a:cxn ang="0">
                    <a:pos x="90" y="4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18" y="14"/>
                  </a:cxn>
                  <a:cxn ang="0">
                    <a:pos x="8" y="18"/>
                  </a:cxn>
                  <a:cxn ang="0">
                    <a:pos x="4" y="22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8" y="46"/>
                  </a:cxn>
                  <a:cxn ang="0">
                    <a:pos x="8" y="46"/>
                  </a:cxn>
                  <a:cxn ang="0">
                    <a:pos x="14" y="52"/>
                  </a:cxn>
                  <a:cxn ang="0">
                    <a:pos x="22" y="58"/>
                  </a:cxn>
                  <a:cxn ang="0">
                    <a:pos x="32" y="60"/>
                  </a:cxn>
                  <a:cxn ang="0">
                    <a:pos x="46" y="62"/>
                  </a:cxn>
                  <a:cxn ang="0">
                    <a:pos x="74" y="60"/>
                  </a:cxn>
                  <a:cxn ang="0">
                    <a:pos x="106" y="56"/>
                  </a:cxn>
                  <a:cxn ang="0">
                    <a:pos x="106" y="56"/>
                  </a:cxn>
                </a:cxnLst>
                <a:rect l="0" t="0" r="r" b="b"/>
                <a:pathLst>
                  <a:path w="154" h="62">
                    <a:moveTo>
                      <a:pt x="106" y="56"/>
                    </a:moveTo>
                    <a:lnTo>
                      <a:pt x="106" y="56"/>
                    </a:lnTo>
                    <a:lnTo>
                      <a:pt x="120" y="52"/>
                    </a:lnTo>
                    <a:lnTo>
                      <a:pt x="130" y="48"/>
                    </a:lnTo>
                    <a:lnTo>
                      <a:pt x="136" y="44"/>
                    </a:lnTo>
                    <a:lnTo>
                      <a:pt x="138" y="40"/>
                    </a:lnTo>
                    <a:lnTo>
                      <a:pt x="138" y="34"/>
                    </a:lnTo>
                    <a:lnTo>
                      <a:pt x="132" y="30"/>
                    </a:lnTo>
                    <a:lnTo>
                      <a:pt x="124" y="28"/>
                    </a:lnTo>
                    <a:lnTo>
                      <a:pt x="114" y="26"/>
                    </a:lnTo>
                    <a:lnTo>
                      <a:pt x="114" y="26"/>
                    </a:lnTo>
                    <a:lnTo>
                      <a:pt x="104" y="24"/>
                    </a:lnTo>
                    <a:lnTo>
                      <a:pt x="104" y="24"/>
                    </a:lnTo>
                    <a:lnTo>
                      <a:pt x="118" y="22"/>
                    </a:lnTo>
                    <a:lnTo>
                      <a:pt x="138" y="16"/>
                    </a:lnTo>
                    <a:lnTo>
                      <a:pt x="148" y="12"/>
                    </a:lnTo>
                    <a:lnTo>
                      <a:pt x="152" y="8"/>
                    </a:lnTo>
                    <a:lnTo>
                      <a:pt x="152" y="8"/>
                    </a:lnTo>
                    <a:lnTo>
                      <a:pt x="154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38" y="0"/>
                    </a:lnTo>
                    <a:lnTo>
                      <a:pt x="124" y="0"/>
                    </a:lnTo>
                    <a:lnTo>
                      <a:pt x="90" y="4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18" y="14"/>
                    </a:lnTo>
                    <a:lnTo>
                      <a:pt x="8" y="18"/>
                    </a:lnTo>
                    <a:lnTo>
                      <a:pt x="4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4" y="52"/>
                    </a:lnTo>
                    <a:lnTo>
                      <a:pt x="22" y="58"/>
                    </a:lnTo>
                    <a:lnTo>
                      <a:pt x="32" y="60"/>
                    </a:lnTo>
                    <a:lnTo>
                      <a:pt x="46" y="62"/>
                    </a:lnTo>
                    <a:lnTo>
                      <a:pt x="74" y="60"/>
                    </a:lnTo>
                    <a:lnTo>
                      <a:pt x="106" y="56"/>
                    </a:lnTo>
                    <a:lnTo>
                      <a:pt x="106" y="5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76" name="Freeform 6022">
                <a:extLst>
                  <a:ext uri="{FF2B5EF4-FFF2-40B4-BE49-F238E27FC236}">
                    <a16:creationId xmlns="" xmlns:a16="http://schemas.microsoft.com/office/drawing/2014/main" id="{66096483-A1FA-4830-B26E-6E97751587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2920" y="1067753"/>
                <a:ext cx="143510" cy="87630"/>
              </a:xfrm>
              <a:custGeom>
                <a:avLst/>
                <a:gdLst/>
                <a:ahLst/>
                <a:cxnLst>
                  <a:cxn ang="0">
                    <a:pos x="144" y="12"/>
                  </a:cxn>
                  <a:cxn ang="0">
                    <a:pos x="130" y="4"/>
                  </a:cxn>
                  <a:cxn ang="0">
                    <a:pos x="104" y="4"/>
                  </a:cxn>
                  <a:cxn ang="0">
                    <a:pos x="88" y="8"/>
                  </a:cxn>
                  <a:cxn ang="0">
                    <a:pos x="78" y="14"/>
                  </a:cxn>
                  <a:cxn ang="0">
                    <a:pos x="84" y="22"/>
                  </a:cxn>
                  <a:cxn ang="0">
                    <a:pos x="124" y="62"/>
                  </a:cxn>
                  <a:cxn ang="0">
                    <a:pos x="102" y="50"/>
                  </a:cxn>
                  <a:cxn ang="0">
                    <a:pos x="82" y="34"/>
                  </a:cxn>
                  <a:cxn ang="0">
                    <a:pos x="74" y="24"/>
                  </a:cxn>
                  <a:cxn ang="0">
                    <a:pos x="64" y="20"/>
                  </a:cxn>
                  <a:cxn ang="0">
                    <a:pos x="54" y="18"/>
                  </a:cxn>
                  <a:cxn ang="0">
                    <a:pos x="32" y="20"/>
                  </a:cxn>
                  <a:cxn ang="0">
                    <a:pos x="26" y="26"/>
                  </a:cxn>
                  <a:cxn ang="0">
                    <a:pos x="32" y="36"/>
                  </a:cxn>
                  <a:cxn ang="0">
                    <a:pos x="46" y="52"/>
                  </a:cxn>
                  <a:cxn ang="0">
                    <a:pos x="56" y="64"/>
                  </a:cxn>
                  <a:cxn ang="0">
                    <a:pos x="42" y="60"/>
                  </a:cxn>
                  <a:cxn ang="0">
                    <a:pos x="32" y="62"/>
                  </a:cxn>
                  <a:cxn ang="0">
                    <a:pos x="26" y="66"/>
                  </a:cxn>
                  <a:cxn ang="0">
                    <a:pos x="8" y="74"/>
                  </a:cxn>
                  <a:cxn ang="0">
                    <a:pos x="0" y="78"/>
                  </a:cxn>
                  <a:cxn ang="0">
                    <a:pos x="4" y="86"/>
                  </a:cxn>
                  <a:cxn ang="0">
                    <a:pos x="8" y="88"/>
                  </a:cxn>
                  <a:cxn ang="0">
                    <a:pos x="26" y="90"/>
                  </a:cxn>
                  <a:cxn ang="0">
                    <a:pos x="66" y="86"/>
                  </a:cxn>
                  <a:cxn ang="0">
                    <a:pos x="122" y="76"/>
                  </a:cxn>
                  <a:cxn ang="0">
                    <a:pos x="136" y="76"/>
                  </a:cxn>
                  <a:cxn ang="0">
                    <a:pos x="138" y="80"/>
                  </a:cxn>
                  <a:cxn ang="0">
                    <a:pos x="106" y="90"/>
                  </a:cxn>
                  <a:cxn ang="0">
                    <a:pos x="92" y="98"/>
                  </a:cxn>
                  <a:cxn ang="0">
                    <a:pos x="90" y="104"/>
                  </a:cxn>
                  <a:cxn ang="0">
                    <a:pos x="92" y="106"/>
                  </a:cxn>
                  <a:cxn ang="0">
                    <a:pos x="100" y="120"/>
                  </a:cxn>
                  <a:cxn ang="0">
                    <a:pos x="104" y="136"/>
                  </a:cxn>
                  <a:cxn ang="0">
                    <a:pos x="116" y="136"/>
                  </a:cxn>
                  <a:cxn ang="0">
                    <a:pos x="126" y="134"/>
                  </a:cxn>
                  <a:cxn ang="0">
                    <a:pos x="142" y="128"/>
                  </a:cxn>
                  <a:cxn ang="0">
                    <a:pos x="166" y="132"/>
                  </a:cxn>
                  <a:cxn ang="0">
                    <a:pos x="200" y="128"/>
                  </a:cxn>
                  <a:cxn ang="0">
                    <a:pos x="208" y="122"/>
                  </a:cxn>
                  <a:cxn ang="0">
                    <a:pos x="208" y="112"/>
                  </a:cxn>
                  <a:cxn ang="0">
                    <a:pos x="202" y="100"/>
                  </a:cxn>
                  <a:cxn ang="0">
                    <a:pos x="202" y="88"/>
                  </a:cxn>
                  <a:cxn ang="0">
                    <a:pos x="210" y="88"/>
                  </a:cxn>
                  <a:cxn ang="0">
                    <a:pos x="214" y="92"/>
                  </a:cxn>
                  <a:cxn ang="0">
                    <a:pos x="226" y="98"/>
                  </a:cxn>
                  <a:cxn ang="0">
                    <a:pos x="224" y="90"/>
                  </a:cxn>
                  <a:cxn ang="0">
                    <a:pos x="216" y="76"/>
                  </a:cxn>
                  <a:cxn ang="0">
                    <a:pos x="212" y="60"/>
                  </a:cxn>
                  <a:cxn ang="0">
                    <a:pos x="208" y="30"/>
                  </a:cxn>
                  <a:cxn ang="0">
                    <a:pos x="196" y="10"/>
                  </a:cxn>
                  <a:cxn ang="0">
                    <a:pos x="184" y="4"/>
                  </a:cxn>
                  <a:cxn ang="0">
                    <a:pos x="164" y="0"/>
                  </a:cxn>
                  <a:cxn ang="0">
                    <a:pos x="156" y="6"/>
                  </a:cxn>
                  <a:cxn ang="0">
                    <a:pos x="148" y="14"/>
                  </a:cxn>
                  <a:cxn ang="0">
                    <a:pos x="144" y="12"/>
                  </a:cxn>
                </a:cxnLst>
                <a:rect l="0" t="0" r="r" b="b"/>
                <a:pathLst>
                  <a:path w="226" h="138">
                    <a:moveTo>
                      <a:pt x="144" y="12"/>
                    </a:moveTo>
                    <a:lnTo>
                      <a:pt x="144" y="12"/>
                    </a:lnTo>
                    <a:lnTo>
                      <a:pt x="138" y="6"/>
                    </a:lnTo>
                    <a:lnTo>
                      <a:pt x="130" y="4"/>
                    </a:lnTo>
                    <a:lnTo>
                      <a:pt x="118" y="2"/>
                    </a:lnTo>
                    <a:lnTo>
                      <a:pt x="104" y="4"/>
                    </a:lnTo>
                    <a:lnTo>
                      <a:pt x="88" y="8"/>
                    </a:lnTo>
                    <a:lnTo>
                      <a:pt x="88" y="8"/>
                    </a:lnTo>
                    <a:lnTo>
                      <a:pt x="80" y="10"/>
                    </a:lnTo>
                    <a:lnTo>
                      <a:pt x="78" y="14"/>
                    </a:lnTo>
                    <a:lnTo>
                      <a:pt x="80" y="18"/>
                    </a:lnTo>
                    <a:lnTo>
                      <a:pt x="84" y="22"/>
                    </a:lnTo>
                    <a:lnTo>
                      <a:pt x="102" y="38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02" y="50"/>
                    </a:lnTo>
                    <a:lnTo>
                      <a:pt x="90" y="42"/>
                    </a:lnTo>
                    <a:lnTo>
                      <a:pt x="82" y="34"/>
                    </a:lnTo>
                    <a:lnTo>
                      <a:pt x="78" y="28"/>
                    </a:lnTo>
                    <a:lnTo>
                      <a:pt x="74" y="24"/>
                    </a:lnTo>
                    <a:lnTo>
                      <a:pt x="70" y="22"/>
                    </a:lnTo>
                    <a:lnTo>
                      <a:pt x="64" y="20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40" y="18"/>
                    </a:lnTo>
                    <a:lnTo>
                      <a:pt x="32" y="20"/>
                    </a:lnTo>
                    <a:lnTo>
                      <a:pt x="28" y="22"/>
                    </a:lnTo>
                    <a:lnTo>
                      <a:pt x="26" y="26"/>
                    </a:lnTo>
                    <a:lnTo>
                      <a:pt x="28" y="30"/>
                    </a:lnTo>
                    <a:lnTo>
                      <a:pt x="32" y="36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56" y="64"/>
                    </a:lnTo>
                    <a:lnTo>
                      <a:pt x="56" y="64"/>
                    </a:lnTo>
                    <a:lnTo>
                      <a:pt x="52" y="62"/>
                    </a:lnTo>
                    <a:lnTo>
                      <a:pt x="42" y="60"/>
                    </a:lnTo>
                    <a:lnTo>
                      <a:pt x="36" y="60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26" y="66"/>
                    </a:lnTo>
                    <a:lnTo>
                      <a:pt x="20" y="70"/>
                    </a:lnTo>
                    <a:lnTo>
                      <a:pt x="8" y="74"/>
                    </a:lnTo>
                    <a:lnTo>
                      <a:pt x="4" y="76"/>
                    </a:lnTo>
                    <a:lnTo>
                      <a:pt x="0" y="78"/>
                    </a:lnTo>
                    <a:lnTo>
                      <a:pt x="0" y="82"/>
                    </a:lnTo>
                    <a:lnTo>
                      <a:pt x="4" y="86"/>
                    </a:lnTo>
                    <a:lnTo>
                      <a:pt x="4" y="86"/>
                    </a:lnTo>
                    <a:lnTo>
                      <a:pt x="8" y="88"/>
                    </a:lnTo>
                    <a:lnTo>
                      <a:pt x="12" y="90"/>
                    </a:lnTo>
                    <a:lnTo>
                      <a:pt x="26" y="90"/>
                    </a:lnTo>
                    <a:lnTo>
                      <a:pt x="44" y="88"/>
                    </a:lnTo>
                    <a:lnTo>
                      <a:pt x="66" y="86"/>
                    </a:lnTo>
                    <a:lnTo>
                      <a:pt x="106" y="78"/>
                    </a:lnTo>
                    <a:lnTo>
                      <a:pt x="122" y="76"/>
                    </a:lnTo>
                    <a:lnTo>
                      <a:pt x="136" y="76"/>
                    </a:lnTo>
                    <a:lnTo>
                      <a:pt x="136" y="76"/>
                    </a:lnTo>
                    <a:lnTo>
                      <a:pt x="140" y="78"/>
                    </a:lnTo>
                    <a:lnTo>
                      <a:pt x="138" y="80"/>
                    </a:lnTo>
                    <a:lnTo>
                      <a:pt x="118" y="86"/>
                    </a:lnTo>
                    <a:lnTo>
                      <a:pt x="106" y="90"/>
                    </a:lnTo>
                    <a:lnTo>
                      <a:pt x="96" y="94"/>
                    </a:lnTo>
                    <a:lnTo>
                      <a:pt x="92" y="98"/>
                    </a:lnTo>
                    <a:lnTo>
                      <a:pt x="90" y="100"/>
                    </a:lnTo>
                    <a:lnTo>
                      <a:pt x="90" y="104"/>
                    </a:lnTo>
                    <a:lnTo>
                      <a:pt x="92" y="106"/>
                    </a:lnTo>
                    <a:lnTo>
                      <a:pt x="92" y="106"/>
                    </a:lnTo>
                    <a:lnTo>
                      <a:pt x="98" y="114"/>
                    </a:lnTo>
                    <a:lnTo>
                      <a:pt x="100" y="120"/>
                    </a:lnTo>
                    <a:lnTo>
                      <a:pt x="102" y="132"/>
                    </a:lnTo>
                    <a:lnTo>
                      <a:pt x="104" y="136"/>
                    </a:lnTo>
                    <a:lnTo>
                      <a:pt x="108" y="138"/>
                    </a:lnTo>
                    <a:lnTo>
                      <a:pt x="116" y="136"/>
                    </a:lnTo>
                    <a:lnTo>
                      <a:pt x="126" y="134"/>
                    </a:lnTo>
                    <a:lnTo>
                      <a:pt x="126" y="134"/>
                    </a:lnTo>
                    <a:lnTo>
                      <a:pt x="136" y="130"/>
                    </a:lnTo>
                    <a:lnTo>
                      <a:pt x="142" y="128"/>
                    </a:lnTo>
                    <a:lnTo>
                      <a:pt x="166" y="132"/>
                    </a:lnTo>
                    <a:lnTo>
                      <a:pt x="166" y="132"/>
                    </a:lnTo>
                    <a:lnTo>
                      <a:pt x="184" y="132"/>
                    </a:lnTo>
                    <a:lnTo>
                      <a:pt x="200" y="128"/>
                    </a:lnTo>
                    <a:lnTo>
                      <a:pt x="206" y="126"/>
                    </a:lnTo>
                    <a:lnTo>
                      <a:pt x="208" y="122"/>
                    </a:lnTo>
                    <a:lnTo>
                      <a:pt x="210" y="118"/>
                    </a:lnTo>
                    <a:lnTo>
                      <a:pt x="208" y="112"/>
                    </a:lnTo>
                    <a:lnTo>
                      <a:pt x="208" y="112"/>
                    </a:lnTo>
                    <a:lnTo>
                      <a:pt x="202" y="100"/>
                    </a:lnTo>
                    <a:lnTo>
                      <a:pt x="202" y="92"/>
                    </a:lnTo>
                    <a:lnTo>
                      <a:pt x="202" y="88"/>
                    </a:lnTo>
                    <a:lnTo>
                      <a:pt x="206" y="88"/>
                    </a:lnTo>
                    <a:lnTo>
                      <a:pt x="210" y="88"/>
                    </a:lnTo>
                    <a:lnTo>
                      <a:pt x="214" y="92"/>
                    </a:lnTo>
                    <a:lnTo>
                      <a:pt x="214" y="92"/>
                    </a:lnTo>
                    <a:lnTo>
                      <a:pt x="224" y="98"/>
                    </a:lnTo>
                    <a:lnTo>
                      <a:pt x="226" y="98"/>
                    </a:lnTo>
                    <a:lnTo>
                      <a:pt x="226" y="98"/>
                    </a:lnTo>
                    <a:lnTo>
                      <a:pt x="224" y="90"/>
                    </a:lnTo>
                    <a:lnTo>
                      <a:pt x="216" y="76"/>
                    </a:lnTo>
                    <a:lnTo>
                      <a:pt x="216" y="76"/>
                    </a:lnTo>
                    <a:lnTo>
                      <a:pt x="214" y="68"/>
                    </a:lnTo>
                    <a:lnTo>
                      <a:pt x="212" y="60"/>
                    </a:lnTo>
                    <a:lnTo>
                      <a:pt x="210" y="40"/>
                    </a:lnTo>
                    <a:lnTo>
                      <a:pt x="208" y="30"/>
                    </a:lnTo>
                    <a:lnTo>
                      <a:pt x="204" y="20"/>
                    </a:lnTo>
                    <a:lnTo>
                      <a:pt x="196" y="10"/>
                    </a:lnTo>
                    <a:lnTo>
                      <a:pt x="184" y="4"/>
                    </a:lnTo>
                    <a:lnTo>
                      <a:pt x="184" y="4"/>
                    </a:lnTo>
                    <a:lnTo>
                      <a:pt x="172" y="0"/>
                    </a:lnTo>
                    <a:lnTo>
                      <a:pt x="164" y="0"/>
                    </a:lnTo>
                    <a:lnTo>
                      <a:pt x="160" y="2"/>
                    </a:lnTo>
                    <a:lnTo>
                      <a:pt x="156" y="6"/>
                    </a:lnTo>
                    <a:lnTo>
                      <a:pt x="152" y="14"/>
                    </a:lnTo>
                    <a:lnTo>
                      <a:pt x="148" y="14"/>
                    </a:lnTo>
                    <a:lnTo>
                      <a:pt x="144" y="12"/>
                    </a:lnTo>
                    <a:lnTo>
                      <a:pt x="144" y="1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77" name="Freeform 6023">
                <a:extLst>
                  <a:ext uri="{FF2B5EF4-FFF2-40B4-BE49-F238E27FC236}">
                    <a16:creationId xmlns="" xmlns:a16="http://schemas.microsoft.com/office/drawing/2014/main" id="{FAA64161-A47D-42E3-922F-78A325D893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770" y="887413"/>
                <a:ext cx="36830" cy="25400"/>
              </a:xfrm>
              <a:custGeom>
                <a:avLst/>
                <a:gdLst/>
                <a:ahLst/>
                <a:cxnLst>
                  <a:cxn ang="0">
                    <a:pos x="30" y="32"/>
                  </a:cxn>
                  <a:cxn ang="0">
                    <a:pos x="30" y="32"/>
                  </a:cxn>
                  <a:cxn ang="0">
                    <a:pos x="40" y="38"/>
                  </a:cxn>
                  <a:cxn ang="0">
                    <a:pos x="46" y="40"/>
                  </a:cxn>
                  <a:cxn ang="0">
                    <a:pos x="50" y="40"/>
                  </a:cxn>
                  <a:cxn ang="0">
                    <a:pos x="54" y="38"/>
                  </a:cxn>
                  <a:cxn ang="0">
                    <a:pos x="56" y="34"/>
                  </a:cxn>
                  <a:cxn ang="0">
                    <a:pos x="58" y="28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2" y="12"/>
                  </a:cxn>
                  <a:cxn ang="0">
                    <a:pos x="46" y="6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0"/>
                  </a:cxn>
                  <a:cxn ang="0">
                    <a:pos x="6" y="2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4" y="22"/>
                  </a:cxn>
                  <a:cxn ang="0">
                    <a:pos x="10" y="24"/>
                  </a:cxn>
                  <a:cxn ang="0">
                    <a:pos x="18" y="26"/>
                  </a:cxn>
                  <a:cxn ang="0">
                    <a:pos x="24" y="28"/>
                  </a:cxn>
                  <a:cxn ang="0">
                    <a:pos x="30" y="32"/>
                  </a:cxn>
                  <a:cxn ang="0">
                    <a:pos x="30" y="32"/>
                  </a:cxn>
                </a:cxnLst>
                <a:rect l="0" t="0" r="r" b="b"/>
                <a:pathLst>
                  <a:path w="58" h="40">
                    <a:moveTo>
                      <a:pt x="30" y="32"/>
                    </a:moveTo>
                    <a:lnTo>
                      <a:pt x="30" y="32"/>
                    </a:lnTo>
                    <a:lnTo>
                      <a:pt x="40" y="38"/>
                    </a:lnTo>
                    <a:lnTo>
                      <a:pt x="46" y="40"/>
                    </a:lnTo>
                    <a:lnTo>
                      <a:pt x="50" y="40"/>
                    </a:lnTo>
                    <a:lnTo>
                      <a:pt x="54" y="38"/>
                    </a:lnTo>
                    <a:lnTo>
                      <a:pt x="56" y="34"/>
                    </a:lnTo>
                    <a:lnTo>
                      <a:pt x="58" y="28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2" y="12"/>
                    </a:lnTo>
                    <a:lnTo>
                      <a:pt x="46" y="6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4" y="22"/>
                    </a:lnTo>
                    <a:lnTo>
                      <a:pt x="10" y="24"/>
                    </a:lnTo>
                    <a:lnTo>
                      <a:pt x="18" y="26"/>
                    </a:lnTo>
                    <a:lnTo>
                      <a:pt x="24" y="28"/>
                    </a:lnTo>
                    <a:lnTo>
                      <a:pt x="30" y="32"/>
                    </a:lnTo>
                    <a:lnTo>
                      <a:pt x="30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78" name="Freeform 6024">
                <a:extLst>
                  <a:ext uri="{FF2B5EF4-FFF2-40B4-BE49-F238E27FC236}">
                    <a16:creationId xmlns="" xmlns:a16="http://schemas.microsoft.com/office/drawing/2014/main" id="{3FDB00ED-4173-4645-81E5-0B608ACA74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490" y="963613"/>
                <a:ext cx="102870" cy="24130"/>
              </a:xfrm>
              <a:custGeom>
                <a:avLst/>
                <a:gdLst/>
                <a:ahLst/>
                <a:cxnLst>
                  <a:cxn ang="0">
                    <a:pos x="20" y="34"/>
                  </a:cxn>
                  <a:cxn ang="0">
                    <a:pos x="20" y="34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60" y="36"/>
                  </a:cxn>
                  <a:cxn ang="0">
                    <a:pos x="60" y="36"/>
                  </a:cxn>
                  <a:cxn ang="0">
                    <a:pos x="72" y="38"/>
                  </a:cxn>
                  <a:cxn ang="0">
                    <a:pos x="76" y="36"/>
                  </a:cxn>
                  <a:cxn ang="0">
                    <a:pos x="84" y="34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24" y="36"/>
                  </a:cxn>
                  <a:cxn ang="0">
                    <a:pos x="138" y="34"/>
                  </a:cxn>
                  <a:cxn ang="0">
                    <a:pos x="150" y="32"/>
                  </a:cxn>
                  <a:cxn ang="0">
                    <a:pos x="158" y="28"/>
                  </a:cxn>
                  <a:cxn ang="0">
                    <a:pos x="162" y="24"/>
                  </a:cxn>
                  <a:cxn ang="0">
                    <a:pos x="162" y="22"/>
                  </a:cxn>
                  <a:cxn ang="0">
                    <a:pos x="160" y="18"/>
                  </a:cxn>
                  <a:cxn ang="0">
                    <a:pos x="152" y="12"/>
                  </a:cxn>
                  <a:cxn ang="0">
                    <a:pos x="138" y="6"/>
                  </a:cxn>
                  <a:cxn ang="0">
                    <a:pos x="138" y="6"/>
                  </a:cxn>
                  <a:cxn ang="0">
                    <a:pos x="122" y="0"/>
                  </a:cxn>
                  <a:cxn ang="0">
                    <a:pos x="108" y="0"/>
                  </a:cxn>
                  <a:cxn ang="0">
                    <a:pos x="96" y="0"/>
                  </a:cxn>
                  <a:cxn ang="0">
                    <a:pos x="86" y="2"/>
                  </a:cxn>
                  <a:cxn ang="0">
                    <a:pos x="64" y="10"/>
                  </a:cxn>
                  <a:cxn ang="0">
                    <a:pos x="52" y="14"/>
                  </a:cxn>
                  <a:cxn ang="0">
                    <a:pos x="36" y="16"/>
                  </a:cxn>
                  <a:cxn ang="0">
                    <a:pos x="36" y="16"/>
                  </a:cxn>
                  <a:cxn ang="0">
                    <a:pos x="22" y="20"/>
                  </a:cxn>
                  <a:cxn ang="0">
                    <a:pos x="10" y="24"/>
                  </a:cxn>
                  <a:cxn ang="0">
                    <a:pos x="4" y="28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4" y="36"/>
                  </a:cxn>
                  <a:cxn ang="0">
                    <a:pos x="10" y="36"/>
                  </a:cxn>
                  <a:cxn ang="0">
                    <a:pos x="20" y="34"/>
                  </a:cxn>
                  <a:cxn ang="0">
                    <a:pos x="20" y="34"/>
                  </a:cxn>
                </a:cxnLst>
                <a:rect l="0" t="0" r="r" b="b"/>
                <a:pathLst>
                  <a:path w="162" h="38">
                    <a:moveTo>
                      <a:pt x="20" y="34"/>
                    </a:moveTo>
                    <a:lnTo>
                      <a:pt x="20" y="34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60" y="36"/>
                    </a:lnTo>
                    <a:lnTo>
                      <a:pt x="60" y="36"/>
                    </a:lnTo>
                    <a:lnTo>
                      <a:pt x="72" y="38"/>
                    </a:lnTo>
                    <a:lnTo>
                      <a:pt x="76" y="36"/>
                    </a:lnTo>
                    <a:lnTo>
                      <a:pt x="84" y="34"/>
                    </a:lnTo>
                    <a:lnTo>
                      <a:pt x="108" y="34"/>
                    </a:lnTo>
                    <a:lnTo>
                      <a:pt x="108" y="34"/>
                    </a:lnTo>
                    <a:lnTo>
                      <a:pt x="124" y="36"/>
                    </a:lnTo>
                    <a:lnTo>
                      <a:pt x="138" y="34"/>
                    </a:lnTo>
                    <a:lnTo>
                      <a:pt x="150" y="32"/>
                    </a:lnTo>
                    <a:lnTo>
                      <a:pt x="158" y="28"/>
                    </a:lnTo>
                    <a:lnTo>
                      <a:pt x="162" y="24"/>
                    </a:lnTo>
                    <a:lnTo>
                      <a:pt x="162" y="22"/>
                    </a:lnTo>
                    <a:lnTo>
                      <a:pt x="160" y="18"/>
                    </a:lnTo>
                    <a:lnTo>
                      <a:pt x="152" y="12"/>
                    </a:lnTo>
                    <a:lnTo>
                      <a:pt x="138" y="6"/>
                    </a:lnTo>
                    <a:lnTo>
                      <a:pt x="138" y="6"/>
                    </a:lnTo>
                    <a:lnTo>
                      <a:pt x="122" y="0"/>
                    </a:lnTo>
                    <a:lnTo>
                      <a:pt x="108" y="0"/>
                    </a:lnTo>
                    <a:lnTo>
                      <a:pt x="96" y="0"/>
                    </a:lnTo>
                    <a:lnTo>
                      <a:pt x="86" y="2"/>
                    </a:lnTo>
                    <a:lnTo>
                      <a:pt x="64" y="10"/>
                    </a:lnTo>
                    <a:lnTo>
                      <a:pt x="52" y="14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22" y="20"/>
                    </a:lnTo>
                    <a:lnTo>
                      <a:pt x="10" y="24"/>
                    </a:lnTo>
                    <a:lnTo>
                      <a:pt x="4" y="28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4" y="36"/>
                    </a:lnTo>
                    <a:lnTo>
                      <a:pt x="10" y="36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79" name="Freeform 6025">
                <a:extLst>
                  <a:ext uri="{FF2B5EF4-FFF2-40B4-BE49-F238E27FC236}">
                    <a16:creationId xmlns="" xmlns:a16="http://schemas.microsoft.com/office/drawing/2014/main" id="{740D6098-5007-44C1-9D44-93A81F8812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070" y="928053"/>
                <a:ext cx="168910" cy="82550"/>
              </a:xfrm>
              <a:custGeom>
                <a:avLst/>
                <a:gdLst/>
                <a:ahLst/>
                <a:cxnLst>
                  <a:cxn ang="0">
                    <a:pos x="30" y="40"/>
                  </a:cxn>
                  <a:cxn ang="0">
                    <a:pos x="32" y="50"/>
                  </a:cxn>
                  <a:cxn ang="0">
                    <a:pos x="40" y="46"/>
                  </a:cxn>
                  <a:cxn ang="0">
                    <a:pos x="52" y="44"/>
                  </a:cxn>
                  <a:cxn ang="0">
                    <a:pos x="66" y="54"/>
                  </a:cxn>
                  <a:cxn ang="0">
                    <a:pos x="72" y="62"/>
                  </a:cxn>
                  <a:cxn ang="0">
                    <a:pos x="68" y="70"/>
                  </a:cxn>
                  <a:cxn ang="0">
                    <a:pos x="44" y="68"/>
                  </a:cxn>
                  <a:cxn ang="0">
                    <a:pos x="26" y="70"/>
                  </a:cxn>
                  <a:cxn ang="0">
                    <a:pos x="24" y="74"/>
                  </a:cxn>
                  <a:cxn ang="0">
                    <a:pos x="24" y="82"/>
                  </a:cxn>
                  <a:cxn ang="0">
                    <a:pos x="36" y="90"/>
                  </a:cxn>
                  <a:cxn ang="0">
                    <a:pos x="60" y="92"/>
                  </a:cxn>
                  <a:cxn ang="0">
                    <a:pos x="78" y="88"/>
                  </a:cxn>
                  <a:cxn ang="0">
                    <a:pos x="108" y="82"/>
                  </a:cxn>
                  <a:cxn ang="0">
                    <a:pos x="114" y="86"/>
                  </a:cxn>
                  <a:cxn ang="0">
                    <a:pos x="120" y="92"/>
                  </a:cxn>
                  <a:cxn ang="0">
                    <a:pos x="146" y="90"/>
                  </a:cxn>
                  <a:cxn ang="0">
                    <a:pos x="156" y="90"/>
                  </a:cxn>
                  <a:cxn ang="0">
                    <a:pos x="170" y="92"/>
                  </a:cxn>
                  <a:cxn ang="0">
                    <a:pos x="182" y="102"/>
                  </a:cxn>
                  <a:cxn ang="0">
                    <a:pos x="194" y="120"/>
                  </a:cxn>
                  <a:cxn ang="0">
                    <a:pos x="204" y="126"/>
                  </a:cxn>
                  <a:cxn ang="0">
                    <a:pos x="220" y="130"/>
                  </a:cxn>
                  <a:cxn ang="0">
                    <a:pos x="244" y="128"/>
                  </a:cxn>
                  <a:cxn ang="0">
                    <a:pos x="254" y="126"/>
                  </a:cxn>
                  <a:cxn ang="0">
                    <a:pos x="266" y="122"/>
                  </a:cxn>
                  <a:cxn ang="0">
                    <a:pos x="266" y="114"/>
                  </a:cxn>
                  <a:cxn ang="0">
                    <a:pos x="258" y="102"/>
                  </a:cxn>
                  <a:cxn ang="0">
                    <a:pos x="234" y="82"/>
                  </a:cxn>
                  <a:cxn ang="0">
                    <a:pos x="238" y="78"/>
                  </a:cxn>
                  <a:cxn ang="0">
                    <a:pos x="242" y="76"/>
                  </a:cxn>
                  <a:cxn ang="0">
                    <a:pos x="248" y="68"/>
                  </a:cxn>
                  <a:cxn ang="0">
                    <a:pos x="242" y="58"/>
                  </a:cxn>
                  <a:cxn ang="0">
                    <a:pos x="224" y="50"/>
                  </a:cxn>
                  <a:cxn ang="0">
                    <a:pos x="210" y="48"/>
                  </a:cxn>
                  <a:cxn ang="0">
                    <a:pos x="186" y="44"/>
                  </a:cxn>
                  <a:cxn ang="0">
                    <a:pos x="184" y="40"/>
                  </a:cxn>
                  <a:cxn ang="0">
                    <a:pos x="176" y="32"/>
                  </a:cxn>
                  <a:cxn ang="0">
                    <a:pos x="164" y="28"/>
                  </a:cxn>
                  <a:cxn ang="0">
                    <a:pos x="140" y="26"/>
                  </a:cxn>
                  <a:cxn ang="0">
                    <a:pos x="130" y="32"/>
                  </a:cxn>
                  <a:cxn ang="0">
                    <a:pos x="124" y="36"/>
                  </a:cxn>
                  <a:cxn ang="0">
                    <a:pos x="118" y="28"/>
                  </a:cxn>
                  <a:cxn ang="0">
                    <a:pos x="114" y="24"/>
                  </a:cxn>
                  <a:cxn ang="0">
                    <a:pos x="96" y="10"/>
                  </a:cxn>
                  <a:cxn ang="0">
                    <a:pos x="58" y="0"/>
                  </a:cxn>
                  <a:cxn ang="0">
                    <a:pos x="22" y="2"/>
                  </a:cxn>
                  <a:cxn ang="0">
                    <a:pos x="10" y="8"/>
                  </a:cxn>
                  <a:cxn ang="0">
                    <a:pos x="2" y="18"/>
                  </a:cxn>
                  <a:cxn ang="0">
                    <a:pos x="0" y="28"/>
                  </a:cxn>
                  <a:cxn ang="0">
                    <a:pos x="8" y="34"/>
                  </a:cxn>
                  <a:cxn ang="0">
                    <a:pos x="20" y="30"/>
                  </a:cxn>
                  <a:cxn ang="0">
                    <a:pos x="28" y="34"/>
                  </a:cxn>
                  <a:cxn ang="0">
                    <a:pos x="30" y="40"/>
                  </a:cxn>
                </a:cxnLst>
                <a:rect l="0" t="0" r="r" b="b"/>
                <a:pathLst>
                  <a:path w="266" h="130">
                    <a:moveTo>
                      <a:pt x="30" y="40"/>
                    </a:moveTo>
                    <a:lnTo>
                      <a:pt x="30" y="40"/>
                    </a:lnTo>
                    <a:lnTo>
                      <a:pt x="30" y="48"/>
                    </a:lnTo>
                    <a:lnTo>
                      <a:pt x="32" y="50"/>
                    </a:lnTo>
                    <a:lnTo>
                      <a:pt x="36" y="50"/>
                    </a:lnTo>
                    <a:lnTo>
                      <a:pt x="40" y="46"/>
                    </a:lnTo>
                    <a:lnTo>
                      <a:pt x="46" y="44"/>
                    </a:lnTo>
                    <a:lnTo>
                      <a:pt x="52" y="44"/>
                    </a:lnTo>
                    <a:lnTo>
                      <a:pt x="58" y="46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72" y="62"/>
                    </a:lnTo>
                    <a:lnTo>
                      <a:pt x="72" y="66"/>
                    </a:lnTo>
                    <a:lnTo>
                      <a:pt x="68" y="70"/>
                    </a:lnTo>
                    <a:lnTo>
                      <a:pt x="60" y="70"/>
                    </a:lnTo>
                    <a:lnTo>
                      <a:pt x="44" y="68"/>
                    </a:lnTo>
                    <a:lnTo>
                      <a:pt x="34" y="68"/>
                    </a:lnTo>
                    <a:lnTo>
                      <a:pt x="26" y="70"/>
                    </a:lnTo>
                    <a:lnTo>
                      <a:pt x="26" y="70"/>
                    </a:lnTo>
                    <a:lnTo>
                      <a:pt x="24" y="74"/>
                    </a:lnTo>
                    <a:lnTo>
                      <a:pt x="22" y="78"/>
                    </a:lnTo>
                    <a:lnTo>
                      <a:pt x="24" y="82"/>
                    </a:lnTo>
                    <a:lnTo>
                      <a:pt x="28" y="86"/>
                    </a:lnTo>
                    <a:lnTo>
                      <a:pt x="36" y="90"/>
                    </a:lnTo>
                    <a:lnTo>
                      <a:pt x="46" y="92"/>
                    </a:lnTo>
                    <a:lnTo>
                      <a:pt x="60" y="92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98" y="82"/>
                    </a:lnTo>
                    <a:lnTo>
                      <a:pt x="108" y="82"/>
                    </a:lnTo>
                    <a:lnTo>
                      <a:pt x="112" y="82"/>
                    </a:lnTo>
                    <a:lnTo>
                      <a:pt x="114" y="86"/>
                    </a:lnTo>
                    <a:lnTo>
                      <a:pt x="116" y="88"/>
                    </a:lnTo>
                    <a:lnTo>
                      <a:pt x="120" y="92"/>
                    </a:lnTo>
                    <a:lnTo>
                      <a:pt x="130" y="92"/>
                    </a:lnTo>
                    <a:lnTo>
                      <a:pt x="146" y="90"/>
                    </a:lnTo>
                    <a:lnTo>
                      <a:pt x="146" y="90"/>
                    </a:lnTo>
                    <a:lnTo>
                      <a:pt x="156" y="90"/>
                    </a:lnTo>
                    <a:lnTo>
                      <a:pt x="164" y="90"/>
                    </a:lnTo>
                    <a:lnTo>
                      <a:pt x="170" y="92"/>
                    </a:lnTo>
                    <a:lnTo>
                      <a:pt x="174" y="94"/>
                    </a:lnTo>
                    <a:lnTo>
                      <a:pt x="182" y="102"/>
                    </a:lnTo>
                    <a:lnTo>
                      <a:pt x="186" y="110"/>
                    </a:lnTo>
                    <a:lnTo>
                      <a:pt x="194" y="120"/>
                    </a:lnTo>
                    <a:lnTo>
                      <a:pt x="198" y="124"/>
                    </a:lnTo>
                    <a:lnTo>
                      <a:pt x="204" y="126"/>
                    </a:lnTo>
                    <a:lnTo>
                      <a:pt x="210" y="128"/>
                    </a:lnTo>
                    <a:lnTo>
                      <a:pt x="220" y="130"/>
                    </a:lnTo>
                    <a:lnTo>
                      <a:pt x="230" y="130"/>
                    </a:lnTo>
                    <a:lnTo>
                      <a:pt x="244" y="128"/>
                    </a:lnTo>
                    <a:lnTo>
                      <a:pt x="244" y="128"/>
                    </a:lnTo>
                    <a:lnTo>
                      <a:pt x="254" y="126"/>
                    </a:lnTo>
                    <a:lnTo>
                      <a:pt x="262" y="124"/>
                    </a:lnTo>
                    <a:lnTo>
                      <a:pt x="266" y="122"/>
                    </a:lnTo>
                    <a:lnTo>
                      <a:pt x="266" y="118"/>
                    </a:lnTo>
                    <a:lnTo>
                      <a:pt x="266" y="114"/>
                    </a:lnTo>
                    <a:lnTo>
                      <a:pt x="264" y="110"/>
                    </a:lnTo>
                    <a:lnTo>
                      <a:pt x="258" y="102"/>
                    </a:lnTo>
                    <a:lnTo>
                      <a:pt x="240" y="88"/>
                    </a:lnTo>
                    <a:lnTo>
                      <a:pt x="234" y="82"/>
                    </a:lnTo>
                    <a:lnTo>
                      <a:pt x="234" y="80"/>
                    </a:lnTo>
                    <a:lnTo>
                      <a:pt x="238" y="78"/>
                    </a:lnTo>
                    <a:lnTo>
                      <a:pt x="238" y="78"/>
                    </a:lnTo>
                    <a:lnTo>
                      <a:pt x="242" y="76"/>
                    </a:lnTo>
                    <a:lnTo>
                      <a:pt x="246" y="72"/>
                    </a:lnTo>
                    <a:lnTo>
                      <a:pt x="248" y="68"/>
                    </a:lnTo>
                    <a:lnTo>
                      <a:pt x="246" y="64"/>
                    </a:lnTo>
                    <a:lnTo>
                      <a:pt x="242" y="58"/>
                    </a:lnTo>
                    <a:lnTo>
                      <a:pt x="236" y="54"/>
                    </a:lnTo>
                    <a:lnTo>
                      <a:pt x="224" y="50"/>
                    </a:lnTo>
                    <a:lnTo>
                      <a:pt x="210" y="48"/>
                    </a:lnTo>
                    <a:lnTo>
                      <a:pt x="210" y="48"/>
                    </a:lnTo>
                    <a:lnTo>
                      <a:pt x="190" y="46"/>
                    </a:lnTo>
                    <a:lnTo>
                      <a:pt x="186" y="44"/>
                    </a:lnTo>
                    <a:lnTo>
                      <a:pt x="186" y="42"/>
                    </a:lnTo>
                    <a:lnTo>
                      <a:pt x="184" y="40"/>
                    </a:lnTo>
                    <a:lnTo>
                      <a:pt x="182" y="36"/>
                    </a:lnTo>
                    <a:lnTo>
                      <a:pt x="176" y="32"/>
                    </a:lnTo>
                    <a:lnTo>
                      <a:pt x="164" y="28"/>
                    </a:lnTo>
                    <a:lnTo>
                      <a:pt x="164" y="28"/>
                    </a:lnTo>
                    <a:lnTo>
                      <a:pt x="150" y="26"/>
                    </a:lnTo>
                    <a:lnTo>
                      <a:pt x="140" y="26"/>
                    </a:lnTo>
                    <a:lnTo>
                      <a:pt x="134" y="28"/>
                    </a:lnTo>
                    <a:lnTo>
                      <a:pt x="130" y="32"/>
                    </a:lnTo>
                    <a:lnTo>
                      <a:pt x="126" y="34"/>
                    </a:lnTo>
                    <a:lnTo>
                      <a:pt x="124" y="36"/>
                    </a:lnTo>
                    <a:lnTo>
                      <a:pt x="122" y="34"/>
                    </a:lnTo>
                    <a:lnTo>
                      <a:pt x="118" y="28"/>
                    </a:lnTo>
                    <a:lnTo>
                      <a:pt x="118" y="28"/>
                    </a:lnTo>
                    <a:lnTo>
                      <a:pt x="114" y="24"/>
                    </a:lnTo>
                    <a:lnTo>
                      <a:pt x="110" y="18"/>
                    </a:lnTo>
                    <a:lnTo>
                      <a:pt x="96" y="10"/>
                    </a:lnTo>
                    <a:lnTo>
                      <a:pt x="78" y="4"/>
                    </a:lnTo>
                    <a:lnTo>
                      <a:pt x="58" y="0"/>
                    </a:lnTo>
                    <a:lnTo>
                      <a:pt x="40" y="0"/>
                    </a:lnTo>
                    <a:lnTo>
                      <a:pt x="22" y="2"/>
                    </a:lnTo>
                    <a:lnTo>
                      <a:pt x="14" y="4"/>
                    </a:lnTo>
                    <a:lnTo>
                      <a:pt x="10" y="8"/>
                    </a:lnTo>
                    <a:lnTo>
                      <a:pt x="4" y="12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8" y="34"/>
                    </a:lnTo>
                    <a:lnTo>
                      <a:pt x="14" y="32"/>
                    </a:lnTo>
                    <a:lnTo>
                      <a:pt x="20" y="30"/>
                    </a:lnTo>
                    <a:lnTo>
                      <a:pt x="24" y="30"/>
                    </a:lnTo>
                    <a:lnTo>
                      <a:pt x="28" y="34"/>
                    </a:lnTo>
                    <a:lnTo>
                      <a:pt x="30" y="40"/>
                    </a:lnTo>
                    <a:lnTo>
                      <a:pt x="30" y="4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80" name="Freeform 6026">
                <a:extLst>
                  <a:ext uri="{FF2B5EF4-FFF2-40B4-BE49-F238E27FC236}">
                    <a16:creationId xmlns="" xmlns:a16="http://schemas.microsoft.com/office/drawing/2014/main" id="{E812A2E1-817C-4222-B67F-A8D8F66A95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4180" y="1013143"/>
                <a:ext cx="44450" cy="33020"/>
              </a:xfrm>
              <a:custGeom>
                <a:avLst/>
                <a:gdLst/>
                <a:ahLst/>
                <a:cxnLst>
                  <a:cxn ang="0">
                    <a:pos x="56" y="52"/>
                  </a:cxn>
                  <a:cxn ang="0">
                    <a:pos x="56" y="52"/>
                  </a:cxn>
                  <a:cxn ang="0">
                    <a:pos x="66" y="50"/>
                  </a:cxn>
                  <a:cxn ang="0">
                    <a:pos x="68" y="48"/>
                  </a:cxn>
                  <a:cxn ang="0">
                    <a:pos x="70" y="46"/>
                  </a:cxn>
                  <a:cxn ang="0">
                    <a:pos x="70" y="44"/>
                  </a:cxn>
                  <a:cxn ang="0">
                    <a:pos x="68" y="40"/>
                  </a:cxn>
                  <a:cxn ang="0">
                    <a:pos x="56" y="26"/>
                  </a:cxn>
                  <a:cxn ang="0">
                    <a:pos x="56" y="26"/>
                  </a:cxn>
                  <a:cxn ang="0">
                    <a:pos x="46" y="18"/>
                  </a:cxn>
                  <a:cxn ang="0">
                    <a:pos x="36" y="12"/>
                  </a:cxn>
                  <a:cxn ang="0">
                    <a:pos x="26" y="6"/>
                  </a:cxn>
                  <a:cxn ang="0">
                    <a:pos x="16" y="2"/>
                  </a:cxn>
                  <a:cxn ang="0">
                    <a:pos x="8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8" y="22"/>
                  </a:cxn>
                  <a:cxn ang="0">
                    <a:pos x="18" y="36"/>
                  </a:cxn>
                  <a:cxn ang="0">
                    <a:pos x="24" y="44"/>
                  </a:cxn>
                  <a:cxn ang="0">
                    <a:pos x="32" y="48"/>
                  </a:cxn>
                  <a:cxn ang="0">
                    <a:pos x="42" y="52"/>
                  </a:cxn>
                  <a:cxn ang="0">
                    <a:pos x="56" y="52"/>
                  </a:cxn>
                  <a:cxn ang="0">
                    <a:pos x="56" y="52"/>
                  </a:cxn>
                </a:cxnLst>
                <a:rect l="0" t="0" r="r" b="b"/>
                <a:pathLst>
                  <a:path w="70" h="52">
                    <a:moveTo>
                      <a:pt x="56" y="52"/>
                    </a:moveTo>
                    <a:lnTo>
                      <a:pt x="56" y="52"/>
                    </a:lnTo>
                    <a:lnTo>
                      <a:pt x="66" y="50"/>
                    </a:lnTo>
                    <a:lnTo>
                      <a:pt x="68" y="48"/>
                    </a:lnTo>
                    <a:lnTo>
                      <a:pt x="70" y="46"/>
                    </a:lnTo>
                    <a:lnTo>
                      <a:pt x="70" y="44"/>
                    </a:lnTo>
                    <a:lnTo>
                      <a:pt x="68" y="40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46" y="18"/>
                    </a:lnTo>
                    <a:lnTo>
                      <a:pt x="36" y="12"/>
                    </a:lnTo>
                    <a:lnTo>
                      <a:pt x="26" y="6"/>
                    </a:lnTo>
                    <a:lnTo>
                      <a:pt x="16" y="2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8" y="22"/>
                    </a:lnTo>
                    <a:lnTo>
                      <a:pt x="18" y="36"/>
                    </a:lnTo>
                    <a:lnTo>
                      <a:pt x="24" y="44"/>
                    </a:lnTo>
                    <a:lnTo>
                      <a:pt x="32" y="48"/>
                    </a:lnTo>
                    <a:lnTo>
                      <a:pt x="42" y="52"/>
                    </a:lnTo>
                    <a:lnTo>
                      <a:pt x="56" y="52"/>
                    </a:lnTo>
                    <a:lnTo>
                      <a:pt x="56" y="5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81" name="Freeform 6027">
                <a:extLst>
                  <a:ext uri="{FF2B5EF4-FFF2-40B4-BE49-F238E27FC236}">
                    <a16:creationId xmlns="" xmlns:a16="http://schemas.microsoft.com/office/drawing/2014/main" id="{CBDE9246-B3F9-4D84-A8A0-B36B62E7DA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3410" y="957263"/>
                <a:ext cx="95250" cy="54610"/>
              </a:xfrm>
              <a:custGeom>
                <a:avLst/>
                <a:gdLst/>
                <a:ahLst/>
                <a:cxnLst>
                  <a:cxn ang="0">
                    <a:pos x="14" y="38"/>
                  </a:cxn>
                  <a:cxn ang="0">
                    <a:pos x="22" y="44"/>
                  </a:cxn>
                  <a:cxn ang="0">
                    <a:pos x="44" y="54"/>
                  </a:cxn>
                  <a:cxn ang="0">
                    <a:pos x="50" y="56"/>
                  </a:cxn>
                  <a:cxn ang="0">
                    <a:pos x="52" y="58"/>
                  </a:cxn>
                  <a:cxn ang="0">
                    <a:pos x="42" y="64"/>
                  </a:cxn>
                  <a:cxn ang="0">
                    <a:pos x="32" y="68"/>
                  </a:cxn>
                  <a:cxn ang="0">
                    <a:pos x="40" y="68"/>
                  </a:cxn>
                  <a:cxn ang="0">
                    <a:pos x="50" y="70"/>
                  </a:cxn>
                  <a:cxn ang="0">
                    <a:pos x="56" y="76"/>
                  </a:cxn>
                  <a:cxn ang="0">
                    <a:pos x="60" y="84"/>
                  </a:cxn>
                  <a:cxn ang="0">
                    <a:pos x="66" y="86"/>
                  </a:cxn>
                  <a:cxn ang="0">
                    <a:pos x="74" y="82"/>
                  </a:cxn>
                  <a:cxn ang="0">
                    <a:pos x="98" y="76"/>
                  </a:cxn>
                  <a:cxn ang="0">
                    <a:pos x="132" y="70"/>
                  </a:cxn>
                  <a:cxn ang="0">
                    <a:pos x="142" y="64"/>
                  </a:cxn>
                  <a:cxn ang="0">
                    <a:pos x="140" y="60"/>
                  </a:cxn>
                  <a:cxn ang="0">
                    <a:pos x="140" y="52"/>
                  </a:cxn>
                  <a:cxn ang="0">
                    <a:pos x="150" y="42"/>
                  </a:cxn>
                  <a:cxn ang="0">
                    <a:pos x="148" y="36"/>
                  </a:cxn>
                  <a:cxn ang="0">
                    <a:pos x="140" y="32"/>
                  </a:cxn>
                  <a:cxn ang="0">
                    <a:pos x="122" y="24"/>
                  </a:cxn>
                  <a:cxn ang="0">
                    <a:pos x="100" y="22"/>
                  </a:cxn>
                  <a:cxn ang="0">
                    <a:pos x="82" y="14"/>
                  </a:cxn>
                  <a:cxn ang="0">
                    <a:pos x="68" y="8"/>
                  </a:cxn>
                  <a:cxn ang="0">
                    <a:pos x="42" y="0"/>
                  </a:cxn>
                  <a:cxn ang="0">
                    <a:pos x="18" y="0"/>
                  </a:cxn>
                  <a:cxn ang="0">
                    <a:pos x="8" y="8"/>
                  </a:cxn>
                  <a:cxn ang="0">
                    <a:pos x="8" y="14"/>
                  </a:cxn>
                  <a:cxn ang="0">
                    <a:pos x="10" y="20"/>
                  </a:cxn>
                  <a:cxn ang="0">
                    <a:pos x="6" y="28"/>
                  </a:cxn>
                  <a:cxn ang="0">
                    <a:pos x="0" y="30"/>
                  </a:cxn>
                  <a:cxn ang="0">
                    <a:pos x="14" y="38"/>
                  </a:cxn>
                </a:cxnLst>
                <a:rect l="0" t="0" r="r" b="b"/>
                <a:pathLst>
                  <a:path w="150" h="86">
                    <a:moveTo>
                      <a:pt x="14" y="38"/>
                    </a:moveTo>
                    <a:lnTo>
                      <a:pt x="14" y="38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8" y="48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50" y="56"/>
                    </a:lnTo>
                    <a:lnTo>
                      <a:pt x="52" y="58"/>
                    </a:lnTo>
                    <a:lnTo>
                      <a:pt x="52" y="58"/>
                    </a:lnTo>
                    <a:lnTo>
                      <a:pt x="48" y="62"/>
                    </a:lnTo>
                    <a:lnTo>
                      <a:pt x="42" y="64"/>
                    </a:lnTo>
                    <a:lnTo>
                      <a:pt x="32" y="66"/>
                    </a:lnTo>
                    <a:lnTo>
                      <a:pt x="32" y="68"/>
                    </a:lnTo>
                    <a:lnTo>
                      <a:pt x="34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50" y="70"/>
                    </a:lnTo>
                    <a:lnTo>
                      <a:pt x="54" y="74"/>
                    </a:lnTo>
                    <a:lnTo>
                      <a:pt x="56" y="76"/>
                    </a:lnTo>
                    <a:lnTo>
                      <a:pt x="58" y="80"/>
                    </a:lnTo>
                    <a:lnTo>
                      <a:pt x="60" y="84"/>
                    </a:lnTo>
                    <a:lnTo>
                      <a:pt x="62" y="86"/>
                    </a:lnTo>
                    <a:lnTo>
                      <a:pt x="66" y="86"/>
                    </a:lnTo>
                    <a:lnTo>
                      <a:pt x="74" y="82"/>
                    </a:lnTo>
                    <a:lnTo>
                      <a:pt x="74" y="82"/>
                    </a:lnTo>
                    <a:lnTo>
                      <a:pt x="86" y="78"/>
                    </a:lnTo>
                    <a:lnTo>
                      <a:pt x="98" y="76"/>
                    </a:lnTo>
                    <a:lnTo>
                      <a:pt x="122" y="72"/>
                    </a:lnTo>
                    <a:lnTo>
                      <a:pt x="132" y="70"/>
                    </a:lnTo>
                    <a:lnTo>
                      <a:pt x="138" y="68"/>
                    </a:lnTo>
                    <a:lnTo>
                      <a:pt x="142" y="64"/>
                    </a:lnTo>
                    <a:lnTo>
                      <a:pt x="140" y="60"/>
                    </a:lnTo>
                    <a:lnTo>
                      <a:pt x="140" y="60"/>
                    </a:lnTo>
                    <a:lnTo>
                      <a:pt x="138" y="54"/>
                    </a:lnTo>
                    <a:lnTo>
                      <a:pt x="140" y="52"/>
                    </a:lnTo>
                    <a:lnTo>
                      <a:pt x="146" y="46"/>
                    </a:lnTo>
                    <a:lnTo>
                      <a:pt x="150" y="42"/>
                    </a:lnTo>
                    <a:lnTo>
                      <a:pt x="150" y="40"/>
                    </a:lnTo>
                    <a:lnTo>
                      <a:pt x="148" y="36"/>
                    </a:lnTo>
                    <a:lnTo>
                      <a:pt x="140" y="32"/>
                    </a:lnTo>
                    <a:lnTo>
                      <a:pt x="140" y="32"/>
                    </a:lnTo>
                    <a:lnTo>
                      <a:pt x="128" y="26"/>
                    </a:lnTo>
                    <a:lnTo>
                      <a:pt x="122" y="24"/>
                    </a:lnTo>
                    <a:lnTo>
                      <a:pt x="110" y="24"/>
                    </a:lnTo>
                    <a:lnTo>
                      <a:pt x="100" y="22"/>
                    </a:lnTo>
                    <a:lnTo>
                      <a:pt x="92" y="20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68" y="8"/>
                    </a:lnTo>
                    <a:lnTo>
                      <a:pt x="56" y="2"/>
                    </a:lnTo>
                    <a:lnTo>
                      <a:pt x="42" y="0"/>
                    </a:lnTo>
                    <a:lnTo>
                      <a:pt x="30" y="0"/>
                    </a:lnTo>
                    <a:lnTo>
                      <a:pt x="18" y="0"/>
                    </a:lnTo>
                    <a:lnTo>
                      <a:pt x="10" y="4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10" y="20"/>
                    </a:lnTo>
                    <a:lnTo>
                      <a:pt x="10" y="24"/>
                    </a:lnTo>
                    <a:lnTo>
                      <a:pt x="6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14" y="38"/>
                    </a:lnTo>
                    <a:lnTo>
                      <a:pt x="14" y="3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82" name="Freeform 6033">
                <a:extLst>
                  <a:ext uri="{FF2B5EF4-FFF2-40B4-BE49-F238E27FC236}">
                    <a16:creationId xmlns="" xmlns:a16="http://schemas.microsoft.com/office/drawing/2014/main" id="{45E8E29B-3314-41E3-9CAA-AE121825DA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30" y="1806893"/>
                <a:ext cx="15240" cy="889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4" y="6"/>
                  </a:cxn>
                  <a:cxn ang="0">
                    <a:pos x="24" y="4"/>
                  </a:cxn>
                  <a:cxn ang="0">
                    <a:pos x="20" y="2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24" h="14">
                    <a:moveTo>
                      <a:pt x="14" y="0"/>
                    </a:moveTo>
                    <a:lnTo>
                      <a:pt x="14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83" name="Freeform 6037">
                <a:extLst>
                  <a:ext uri="{FF2B5EF4-FFF2-40B4-BE49-F238E27FC236}">
                    <a16:creationId xmlns="" xmlns:a16="http://schemas.microsoft.com/office/drawing/2014/main" id="{3D4CBA33-7BEE-45E0-A4DA-D20BB2604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950" y="1811973"/>
                <a:ext cx="24130" cy="22860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28" y="2"/>
                  </a:cxn>
                  <a:cxn ang="0">
                    <a:pos x="18" y="16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0" y="36"/>
                  </a:cxn>
                  <a:cxn ang="0">
                    <a:pos x="4" y="36"/>
                  </a:cxn>
                  <a:cxn ang="0">
                    <a:pos x="16" y="32"/>
                  </a:cxn>
                  <a:cxn ang="0">
                    <a:pos x="16" y="32"/>
                  </a:cxn>
                  <a:cxn ang="0">
                    <a:pos x="20" y="30"/>
                  </a:cxn>
                  <a:cxn ang="0">
                    <a:pos x="22" y="26"/>
                  </a:cxn>
                  <a:cxn ang="0">
                    <a:pos x="26" y="20"/>
                  </a:cxn>
                  <a:cxn ang="0">
                    <a:pos x="32" y="12"/>
                  </a:cxn>
                  <a:cxn ang="0">
                    <a:pos x="32" y="12"/>
                  </a:cxn>
                  <a:cxn ang="0">
                    <a:pos x="36" y="4"/>
                  </a:cxn>
                  <a:cxn ang="0">
                    <a:pos x="38" y="2"/>
                  </a:cxn>
                  <a:cxn ang="0">
                    <a:pos x="36" y="0"/>
                  </a:cxn>
                  <a:cxn ang="0">
                    <a:pos x="32" y="0"/>
                  </a:cxn>
                  <a:cxn ang="0">
                    <a:pos x="28" y="2"/>
                  </a:cxn>
                  <a:cxn ang="0">
                    <a:pos x="28" y="2"/>
                  </a:cxn>
                </a:cxnLst>
                <a:rect l="0" t="0" r="r" b="b"/>
                <a:pathLst>
                  <a:path w="38" h="36">
                    <a:moveTo>
                      <a:pt x="28" y="2"/>
                    </a:moveTo>
                    <a:lnTo>
                      <a:pt x="28" y="2"/>
                    </a:lnTo>
                    <a:lnTo>
                      <a:pt x="18" y="16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4" y="36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20" y="30"/>
                    </a:lnTo>
                    <a:lnTo>
                      <a:pt x="22" y="26"/>
                    </a:lnTo>
                    <a:lnTo>
                      <a:pt x="26" y="20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84" name="Freeform 6054">
                <a:extLst>
                  <a:ext uri="{FF2B5EF4-FFF2-40B4-BE49-F238E27FC236}">
                    <a16:creationId xmlns="" xmlns:a16="http://schemas.microsoft.com/office/drawing/2014/main" id="{4674219E-4A2C-4B27-A5F0-4F3AB01D1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5730" y="1058863"/>
                <a:ext cx="317500" cy="121920"/>
              </a:xfrm>
              <a:custGeom>
                <a:avLst/>
                <a:gdLst/>
                <a:ahLst/>
                <a:cxnLst>
                  <a:cxn ang="0">
                    <a:pos x="314" y="78"/>
                  </a:cxn>
                  <a:cxn ang="0">
                    <a:pos x="338" y="86"/>
                  </a:cxn>
                  <a:cxn ang="0">
                    <a:pos x="354" y="100"/>
                  </a:cxn>
                  <a:cxn ang="0">
                    <a:pos x="340" y="106"/>
                  </a:cxn>
                  <a:cxn ang="0">
                    <a:pos x="280" y="102"/>
                  </a:cxn>
                  <a:cxn ang="0">
                    <a:pos x="258" y="102"/>
                  </a:cxn>
                  <a:cxn ang="0">
                    <a:pos x="236" y="72"/>
                  </a:cxn>
                  <a:cxn ang="0">
                    <a:pos x="186" y="46"/>
                  </a:cxn>
                  <a:cxn ang="0">
                    <a:pos x="154" y="54"/>
                  </a:cxn>
                  <a:cxn ang="0">
                    <a:pos x="138" y="36"/>
                  </a:cxn>
                  <a:cxn ang="0">
                    <a:pos x="102" y="32"/>
                  </a:cxn>
                  <a:cxn ang="0">
                    <a:pos x="42" y="58"/>
                  </a:cxn>
                  <a:cxn ang="0">
                    <a:pos x="46" y="66"/>
                  </a:cxn>
                  <a:cxn ang="0">
                    <a:pos x="22" y="88"/>
                  </a:cxn>
                  <a:cxn ang="0">
                    <a:pos x="24" y="98"/>
                  </a:cxn>
                  <a:cxn ang="0">
                    <a:pos x="14" y="110"/>
                  </a:cxn>
                  <a:cxn ang="0">
                    <a:pos x="6" y="132"/>
                  </a:cxn>
                  <a:cxn ang="0">
                    <a:pos x="66" y="146"/>
                  </a:cxn>
                  <a:cxn ang="0">
                    <a:pos x="94" y="138"/>
                  </a:cxn>
                  <a:cxn ang="0">
                    <a:pos x="106" y="146"/>
                  </a:cxn>
                  <a:cxn ang="0">
                    <a:pos x="124" y="148"/>
                  </a:cxn>
                  <a:cxn ang="0">
                    <a:pos x="144" y="126"/>
                  </a:cxn>
                  <a:cxn ang="0">
                    <a:pos x="152" y="130"/>
                  </a:cxn>
                  <a:cxn ang="0">
                    <a:pos x="158" y="140"/>
                  </a:cxn>
                  <a:cxn ang="0">
                    <a:pos x="232" y="132"/>
                  </a:cxn>
                  <a:cxn ang="0">
                    <a:pos x="264" y="134"/>
                  </a:cxn>
                  <a:cxn ang="0">
                    <a:pos x="212" y="148"/>
                  </a:cxn>
                  <a:cxn ang="0">
                    <a:pos x="144" y="160"/>
                  </a:cxn>
                  <a:cxn ang="0">
                    <a:pos x="134" y="176"/>
                  </a:cxn>
                  <a:cxn ang="0">
                    <a:pos x="166" y="190"/>
                  </a:cxn>
                  <a:cxn ang="0">
                    <a:pos x="234" y="184"/>
                  </a:cxn>
                  <a:cxn ang="0">
                    <a:pos x="296" y="164"/>
                  </a:cxn>
                  <a:cxn ang="0">
                    <a:pos x="350" y="146"/>
                  </a:cxn>
                  <a:cxn ang="0">
                    <a:pos x="378" y="152"/>
                  </a:cxn>
                  <a:cxn ang="0">
                    <a:pos x="394" y="144"/>
                  </a:cxn>
                  <a:cxn ang="0">
                    <a:pos x="420" y="150"/>
                  </a:cxn>
                  <a:cxn ang="0">
                    <a:pos x="460" y="138"/>
                  </a:cxn>
                  <a:cxn ang="0">
                    <a:pos x="492" y="106"/>
                  </a:cxn>
                  <a:cxn ang="0">
                    <a:pos x="498" y="84"/>
                  </a:cxn>
                  <a:cxn ang="0">
                    <a:pos x="470" y="68"/>
                  </a:cxn>
                  <a:cxn ang="0">
                    <a:pos x="436" y="70"/>
                  </a:cxn>
                  <a:cxn ang="0">
                    <a:pos x="398" y="80"/>
                  </a:cxn>
                  <a:cxn ang="0">
                    <a:pos x="400" y="68"/>
                  </a:cxn>
                  <a:cxn ang="0">
                    <a:pos x="384" y="60"/>
                  </a:cxn>
                  <a:cxn ang="0">
                    <a:pos x="384" y="52"/>
                  </a:cxn>
                  <a:cxn ang="0">
                    <a:pos x="382" y="40"/>
                  </a:cxn>
                  <a:cxn ang="0">
                    <a:pos x="370" y="18"/>
                  </a:cxn>
                  <a:cxn ang="0">
                    <a:pos x="358" y="0"/>
                  </a:cxn>
                  <a:cxn ang="0">
                    <a:pos x="300" y="28"/>
                  </a:cxn>
                  <a:cxn ang="0">
                    <a:pos x="290" y="40"/>
                  </a:cxn>
                  <a:cxn ang="0">
                    <a:pos x="318" y="54"/>
                  </a:cxn>
                  <a:cxn ang="0">
                    <a:pos x="328" y="66"/>
                  </a:cxn>
                </a:cxnLst>
                <a:rect l="0" t="0" r="r" b="b"/>
                <a:pathLst>
                  <a:path w="500" h="192">
                    <a:moveTo>
                      <a:pt x="322" y="70"/>
                    </a:moveTo>
                    <a:lnTo>
                      <a:pt x="322" y="70"/>
                    </a:lnTo>
                    <a:lnTo>
                      <a:pt x="316" y="76"/>
                    </a:lnTo>
                    <a:lnTo>
                      <a:pt x="314" y="78"/>
                    </a:lnTo>
                    <a:lnTo>
                      <a:pt x="316" y="80"/>
                    </a:lnTo>
                    <a:lnTo>
                      <a:pt x="320" y="82"/>
                    </a:lnTo>
                    <a:lnTo>
                      <a:pt x="330" y="84"/>
                    </a:lnTo>
                    <a:lnTo>
                      <a:pt x="338" y="86"/>
                    </a:lnTo>
                    <a:lnTo>
                      <a:pt x="348" y="90"/>
                    </a:lnTo>
                    <a:lnTo>
                      <a:pt x="354" y="94"/>
                    </a:lnTo>
                    <a:lnTo>
                      <a:pt x="356" y="96"/>
                    </a:lnTo>
                    <a:lnTo>
                      <a:pt x="354" y="100"/>
                    </a:lnTo>
                    <a:lnTo>
                      <a:pt x="354" y="100"/>
                    </a:lnTo>
                    <a:lnTo>
                      <a:pt x="352" y="104"/>
                    </a:lnTo>
                    <a:lnTo>
                      <a:pt x="346" y="108"/>
                    </a:lnTo>
                    <a:lnTo>
                      <a:pt x="340" y="106"/>
                    </a:lnTo>
                    <a:lnTo>
                      <a:pt x="332" y="106"/>
                    </a:lnTo>
                    <a:lnTo>
                      <a:pt x="310" y="102"/>
                    </a:lnTo>
                    <a:lnTo>
                      <a:pt x="296" y="100"/>
                    </a:lnTo>
                    <a:lnTo>
                      <a:pt x="280" y="102"/>
                    </a:lnTo>
                    <a:lnTo>
                      <a:pt x="280" y="102"/>
                    </a:lnTo>
                    <a:lnTo>
                      <a:pt x="268" y="104"/>
                    </a:lnTo>
                    <a:lnTo>
                      <a:pt x="260" y="104"/>
                    </a:lnTo>
                    <a:lnTo>
                      <a:pt x="258" y="102"/>
                    </a:lnTo>
                    <a:lnTo>
                      <a:pt x="256" y="98"/>
                    </a:lnTo>
                    <a:lnTo>
                      <a:pt x="252" y="90"/>
                    </a:lnTo>
                    <a:lnTo>
                      <a:pt x="246" y="82"/>
                    </a:lnTo>
                    <a:lnTo>
                      <a:pt x="236" y="72"/>
                    </a:lnTo>
                    <a:lnTo>
                      <a:pt x="220" y="60"/>
                    </a:lnTo>
                    <a:lnTo>
                      <a:pt x="220" y="60"/>
                    </a:lnTo>
                    <a:lnTo>
                      <a:pt x="200" y="50"/>
                    </a:lnTo>
                    <a:lnTo>
                      <a:pt x="186" y="46"/>
                    </a:lnTo>
                    <a:lnTo>
                      <a:pt x="174" y="46"/>
                    </a:lnTo>
                    <a:lnTo>
                      <a:pt x="166" y="50"/>
                    </a:lnTo>
                    <a:lnTo>
                      <a:pt x="160" y="52"/>
                    </a:lnTo>
                    <a:lnTo>
                      <a:pt x="154" y="54"/>
                    </a:lnTo>
                    <a:lnTo>
                      <a:pt x="150" y="52"/>
                    </a:lnTo>
                    <a:lnTo>
                      <a:pt x="144" y="44"/>
                    </a:lnTo>
                    <a:lnTo>
                      <a:pt x="144" y="44"/>
                    </a:lnTo>
                    <a:lnTo>
                      <a:pt x="138" y="36"/>
                    </a:lnTo>
                    <a:lnTo>
                      <a:pt x="130" y="30"/>
                    </a:lnTo>
                    <a:lnTo>
                      <a:pt x="122" y="30"/>
                    </a:lnTo>
                    <a:lnTo>
                      <a:pt x="112" y="30"/>
                    </a:lnTo>
                    <a:lnTo>
                      <a:pt x="102" y="32"/>
                    </a:lnTo>
                    <a:lnTo>
                      <a:pt x="88" y="38"/>
                    </a:lnTo>
                    <a:lnTo>
                      <a:pt x="60" y="50"/>
                    </a:lnTo>
                    <a:lnTo>
                      <a:pt x="60" y="50"/>
                    </a:lnTo>
                    <a:lnTo>
                      <a:pt x="42" y="58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4" y="64"/>
                    </a:lnTo>
                    <a:lnTo>
                      <a:pt x="46" y="66"/>
                    </a:lnTo>
                    <a:lnTo>
                      <a:pt x="42" y="72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22" y="88"/>
                    </a:lnTo>
                    <a:lnTo>
                      <a:pt x="20" y="94"/>
                    </a:lnTo>
                    <a:lnTo>
                      <a:pt x="20" y="96"/>
                    </a:lnTo>
                    <a:lnTo>
                      <a:pt x="22" y="98"/>
                    </a:lnTo>
                    <a:lnTo>
                      <a:pt x="24" y="98"/>
                    </a:lnTo>
                    <a:lnTo>
                      <a:pt x="26" y="100"/>
                    </a:lnTo>
                    <a:lnTo>
                      <a:pt x="22" y="104"/>
                    </a:lnTo>
                    <a:lnTo>
                      <a:pt x="14" y="110"/>
                    </a:lnTo>
                    <a:lnTo>
                      <a:pt x="14" y="110"/>
                    </a:lnTo>
                    <a:lnTo>
                      <a:pt x="4" y="118"/>
                    </a:lnTo>
                    <a:lnTo>
                      <a:pt x="0" y="124"/>
                    </a:lnTo>
                    <a:lnTo>
                      <a:pt x="2" y="128"/>
                    </a:lnTo>
                    <a:lnTo>
                      <a:pt x="6" y="132"/>
                    </a:lnTo>
                    <a:lnTo>
                      <a:pt x="26" y="138"/>
                    </a:lnTo>
                    <a:lnTo>
                      <a:pt x="54" y="144"/>
                    </a:lnTo>
                    <a:lnTo>
                      <a:pt x="54" y="144"/>
                    </a:lnTo>
                    <a:lnTo>
                      <a:pt x="66" y="146"/>
                    </a:lnTo>
                    <a:lnTo>
                      <a:pt x="76" y="146"/>
                    </a:lnTo>
                    <a:lnTo>
                      <a:pt x="84" y="144"/>
                    </a:lnTo>
                    <a:lnTo>
                      <a:pt x="88" y="142"/>
                    </a:lnTo>
                    <a:lnTo>
                      <a:pt x="94" y="138"/>
                    </a:lnTo>
                    <a:lnTo>
                      <a:pt x="96" y="136"/>
                    </a:lnTo>
                    <a:lnTo>
                      <a:pt x="98" y="140"/>
                    </a:lnTo>
                    <a:lnTo>
                      <a:pt x="98" y="140"/>
                    </a:lnTo>
                    <a:lnTo>
                      <a:pt x="106" y="146"/>
                    </a:lnTo>
                    <a:lnTo>
                      <a:pt x="110" y="148"/>
                    </a:lnTo>
                    <a:lnTo>
                      <a:pt x="114" y="150"/>
                    </a:lnTo>
                    <a:lnTo>
                      <a:pt x="118" y="150"/>
                    </a:lnTo>
                    <a:lnTo>
                      <a:pt x="124" y="148"/>
                    </a:lnTo>
                    <a:lnTo>
                      <a:pt x="128" y="144"/>
                    </a:lnTo>
                    <a:lnTo>
                      <a:pt x="134" y="138"/>
                    </a:lnTo>
                    <a:lnTo>
                      <a:pt x="134" y="138"/>
                    </a:lnTo>
                    <a:lnTo>
                      <a:pt x="144" y="126"/>
                    </a:lnTo>
                    <a:lnTo>
                      <a:pt x="150" y="122"/>
                    </a:lnTo>
                    <a:lnTo>
                      <a:pt x="152" y="122"/>
                    </a:lnTo>
                    <a:lnTo>
                      <a:pt x="154" y="124"/>
                    </a:lnTo>
                    <a:lnTo>
                      <a:pt x="152" y="130"/>
                    </a:lnTo>
                    <a:lnTo>
                      <a:pt x="152" y="130"/>
                    </a:lnTo>
                    <a:lnTo>
                      <a:pt x="150" y="134"/>
                    </a:lnTo>
                    <a:lnTo>
                      <a:pt x="154" y="138"/>
                    </a:lnTo>
                    <a:lnTo>
                      <a:pt x="158" y="140"/>
                    </a:lnTo>
                    <a:lnTo>
                      <a:pt x="166" y="142"/>
                    </a:lnTo>
                    <a:lnTo>
                      <a:pt x="192" y="140"/>
                    </a:lnTo>
                    <a:lnTo>
                      <a:pt x="232" y="132"/>
                    </a:lnTo>
                    <a:lnTo>
                      <a:pt x="232" y="132"/>
                    </a:lnTo>
                    <a:lnTo>
                      <a:pt x="252" y="130"/>
                    </a:lnTo>
                    <a:lnTo>
                      <a:pt x="262" y="130"/>
                    </a:lnTo>
                    <a:lnTo>
                      <a:pt x="266" y="130"/>
                    </a:lnTo>
                    <a:lnTo>
                      <a:pt x="264" y="134"/>
                    </a:lnTo>
                    <a:lnTo>
                      <a:pt x="256" y="138"/>
                    </a:lnTo>
                    <a:lnTo>
                      <a:pt x="244" y="142"/>
                    </a:lnTo>
                    <a:lnTo>
                      <a:pt x="228" y="144"/>
                    </a:lnTo>
                    <a:lnTo>
                      <a:pt x="212" y="148"/>
                    </a:lnTo>
                    <a:lnTo>
                      <a:pt x="212" y="148"/>
                    </a:lnTo>
                    <a:lnTo>
                      <a:pt x="176" y="152"/>
                    </a:lnTo>
                    <a:lnTo>
                      <a:pt x="158" y="156"/>
                    </a:lnTo>
                    <a:lnTo>
                      <a:pt x="144" y="160"/>
                    </a:lnTo>
                    <a:lnTo>
                      <a:pt x="136" y="166"/>
                    </a:lnTo>
                    <a:lnTo>
                      <a:pt x="134" y="168"/>
                    </a:lnTo>
                    <a:lnTo>
                      <a:pt x="134" y="172"/>
                    </a:lnTo>
                    <a:lnTo>
                      <a:pt x="134" y="176"/>
                    </a:lnTo>
                    <a:lnTo>
                      <a:pt x="138" y="178"/>
                    </a:lnTo>
                    <a:lnTo>
                      <a:pt x="152" y="186"/>
                    </a:lnTo>
                    <a:lnTo>
                      <a:pt x="152" y="186"/>
                    </a:lnTo>
                    <a:lnTo>
                      <a:pt x="166" y="190"/>
                    </a:lnTo>
                    <a:lnTo>
                      <a:pt x="178" y="192"/>
                    </a:lnTo>
                    <a:lnTo>
                      <a:pt x="192" y="192"/>
                    </a:lnTo>
                    <a:lnTo>
                      <a:pt x="206" y="190"/>
                    </a:lnTo>
                    <a:lnTo>
                      <a:pt x="234" y="184"/>
                    </a:lnTo>
                    <a:lnTo>
                      <a:pt x="266" y="174"/>
                    </a:lnTo>
                    <a:lnTo>
                      <a:pt x="266" y="174"/>
                    </a:lnTo>
                    <a:lnTo>
                      <a:pt x="282" y="170"/>
                    </a:lnTo>
                    <a:lnTo>
                      <a:pt x="296" y="164"/>
                    </a:lnTo>
                    <a:lnTo>
                      <a:pt x="318" y="154"/>
                    </a:lnTo>
                    <a:lnTo>
                      <a:pt x="328" y="150"/>
                    </a:lnTo>
                    <a:lnTo>
                      <a:pt x="338" y="146"/>
                    </a:lnTo>
                    <a:lnTo>
                      <a:pt x="350" y="146"/>
                    </a:lnTo>
                    <a:lnTo>
                      <a:pt x="360" y="148"/>
                    </a:lnTo>
                    <a:lnTo>
                      <a:pt x="360" y="148"/>
                    </a:lnTo>
                    <a:lnTo>
                      <a:pt x="370" y="150"/>
                    </a:lnTo>
                    <a:lnTo>
                      <a:pt x="378" y="152"/>
                    </a:lnTo>
                    <a:lnTo>
                      <a:pt x="382" y="150"/>
                    </a:lnTo>
                    <a:lnTo>
                      <a:pt x="386" y="148"/>
                    </a:lnTo>
                    <a:lnTo>
                      <a:pt x="388" y="146"/>
                    </a:lnTo>
                    <a:lnTo>
                      <a:pt x="394" y="144"/>
                    </a:lnTo>
                    <a:lnTo>
                      <a:pt x="400" y="144"/>
                    </a:lnTo>
                    <a:lnTo>
                      <a:pt x="410" y="146"/>
                    </a:lnTo>
                    <a:lnTo>
                      <a:pt x="410" y="146"/>
                    </a:lnTo>
                    <a:lnTo>
                      <a:pt x="420" y="150"/>
                    </a:lnTo>
                    <a:lnTo>
                      <a:pt x="430" y="150"/>
                    </a:lnTo>
                    <a:lnTo>
                      <a:pt x="440" y="148"/>
                    </a:lnTo>
                    <a:lnTo>
                      <a:pt x="450" y="144"/>
                    </a:lnTo>
                    <a:lnTo>
                      <a:pt x="460" y="138"/>
                    </a:lnTo>
                    <a:lnTo>
                      <a:pt x="470" y="130"/>
                    </a:lnTo>
                    <a:lnTo>
                      <a:pt x="482" y="120"/>
                    </a:lnTo>
                    <a:lnTo>
                      <a:pt x="492" y="106"/>
                    </a:lnTo>
                    <a:lnTo>
                      <a:pt x="492" y="106"/>
                    </a:lnTo>
                    <a:lnTo>
                      <a:pt x="496" y="100"/>
                    </a:lnTo>
                    <a:lnTo>
                      <a:pt x="500" y="94"/>
                    </a:lnTo>
                    <a:lnTo>
                      <a:pt x="500" y="88"/>
                    </a:lnTo>
                    <a:lnTo>
                      <a:pt x="498" y="84"/>
                    </a:lnTo>
                    <a:lnTo>
                      <a:pt x="496" y="80"/>
                    </a:lnTo>
                    <a:lnTo>
                      <a:pt x="492" y="76"/>
                    </a:lnTo>
                    <a:lnTo>
                      <a:pt x="482" y="70"/>
                    </a:lnTo>
                    <a:lnTo>
                      <a:pt x="470" y="68"/>
                    </a:lnTo>
                    <a:lnTo>
                      <a:pt x="456" y="66"/>
                    </a:lnTo>
                    <a:lnTo>
                      <a:pt x="444" y="68"/>
                    </a:lnTo>
                    <a:lnTo>
                      <a:pt x="436" y="70"/>
                    </a:lnTo>
                    <a:lnTo>
                      <a:pt x="436" y="70"/>
                    </a:lnTo>
                    <a:lnTo>
                      <a:pt x="420" y="76"/>
                    </a:lnTo>
                    <a:lnTo>
                      <a:pt x="406" y="80"/>
                    </a:lnTo>
                    <a:lnTo>
                      <a:pt x="402" y="82"/>
                    </a:lnTo>
                    <a:lnTo>
                      <a:pt x="398" y="80"/>
                    </a:lnTo>
                    <a:lnTo>
                      <a:pt x="398" y="78"/>
                    </a:lnTo>
                    <a:lnTo>
                      <a:pt x="400" y="72"/>
                    </a:lnTo>
                    <a:lnTo>
                      <a:pt x="400" y="72"/>
                    </a:lnTo>
                    <a:lnTo>
                      <a:pt x="400" y="68"/>
                    </a:lnTo>
                    <a:lnTo>
                      <a:pt x="398" y="64"/>
                    </a:lnTo>
                    <a:lnTo>
                      <a:pt x="394" y="62"/>
                    </a:lnTo>
                    <a:lnTo>
                      <a:pt x="390" y="62"/>
                    </a:lnTo>
                    <a:lnTo>
                      <a:pt x="384" y="60"/>
                    </a:lnTo>
                    <a:lnTo>
                      <a:pt x="380" y="60"/>
                    </a:lnTo>
                    <a:lnTo>
                      <a:pt x="380" y="56"/>
                    </a:lnTo>
                    <a:lnTo>
                      <a:pt x="384" y="52"/>
                    </a:lnTo>
                    <a:lnTo>
                      <a:pt x="384" y="52"/>
                    </a:lnTo>
                    <a:lnTo>
                      <a:pt x="388" y="46"/>
                    </a:lnTo>
                    <a:lnTo>
                      <a:pt x="388" y="44"/>
                    </a:lnTo>
                    <a:lnTo>
                      <a:pt x="386" y="42"/>
                    </a:lnTo>
                    <a:lnTo>
                      <a:pt x="382" y="40"/>
                    </a:lnTo>
                    <a:lnTo>
                      <a:pt x="378" y="38"/>
                    </a:lnTo>
                    <a:lnTo>
                      <a:pt x="374" y="34"/>
                    </a:lnTo>
                    <a:lnTo>
                      <a:pt x="372" y="28"/>
                    </a:lnTo>
                    <a:lnTo>
                      <a:pt x="370" y="18"/>
                    </a:lnTo>
                    <a:lnTo>
                      <a:pt x="370" y="18"/>
                    </a:lnTo>
                    <a:lnTo>
                      <a:pt x="368" y="8"/>
                    </a:lnTo>
                    <a:lnTo>
                      <a:pt x="364" y="2"/>
                    </a:lnTo>
                    <a:lnTo>
                      <a:pt x="358" y="0"/>
                    </a:lnTo>
                    <a:lnTo>
                      <a:pt x="350" y="2"/>
                    </a:lnTo>
                    <a:lnTo>
                      <a:pt x="340" y="6"/>
                    </a:lnTo>
                    <a:lnTo>
                      <a:pt x="328" y="12"/>
                    </a:lnTo>
                    <a:lnTo>
                      <a:pt x="300" y="28"/>
                    </a:lnTo>
                    <a:lnTo>
                      <a:pt x="300" y="28"/>
                    </a:lnTo>
                    <a:lnTo>
                      <a:pt x="294" y="32"/>
                    </a:lnTo>
                    <a:lnTo>
                      <a:pt x="292" y="36"/>
                    </a:lnTo>
                    <a:lnTo>
                      <a:pt x="290" y="40"/>
                    </a:lnTo>
                    <a:lnTo>
                      <a:pt x="292" y="42"/>
                    </a:lnTo>
                    <a:lnTo>
                      <a:pt x="298" y="46"/>
                    </a:lnTo>
                    <a:lnTo>
                      <a:pt x="308" y="50"/>
                    </a:lnTo>
                    <a:lnTo>
                      <a:pt x="318" y="54"/>
                    </a:lnTo>
                    <a:lnTo>
                      <a:pt x="326" y="58"/>
                    </a:lnTo>
                    <a:lnTo>
                      <a:pt x="328" y="60"/>
                    </a:lnTo>
                    <a:lnTo>
                      <a:pt x="328" y="64"/>
                    </a:lnTo>
                    <a:lnTo>
                      <a:pt x="328" y="66"/>
                    </a:lnTo>
                    <a:lnTo>
                      <a:pt x="322" y="70"/>
                    </a:lnTo>
                    <a:lnTo>
                      <a:pt x="322" y="7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85" name="Freeform 6074">
                <a:extLst>
                  <a:ext uri="{FF2B5EF4-FFF2-40B4-BE49-F238E27FC236}">
                    <a16:creationId xmlns="" xmlns:a16="http://schemas.microsoft.com/office/drawing/2014/main" id="{12F2F855-A49E-4C5B-8909-3BB907EB6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3930" y="3139123"/>
                <a:ext cx="278130" cy="109220"/>
              </a:xfrm>
              <a:custGeom>
                <a:avLst/>
                <a:gdLst/>
                <a:ahLst/>
                <a:cxnLst>
                  <a:cxn ang="0">
                    <a:pos x="416" y="160"/>
                  </a:cxn>
                  <a:cxn ang="0">
                    <a:pos x="436" y="156"/>
                  </a:cxn>
                  <a:cxn ang="0">
                    <a:pos x="428" y="148"/>
                  </a:cxn>
                  <a:cxn ang="0">
                    <a:pos x="414" y="136"/>
                  </a:cxn>
                  <a:cxn ang="0">
                    <a:pos x="384" y="126"/>
                  </a:cxn>
                  <a:cxn ang="0">
                    <a:pos x="374" y="120"/>
                  </a:cxn>
                  <a:cxn ang="0">
                    <a:pos x="376" y="108"/>
                  </a:cxn>
                  <a:cxn ang="0">
                    <a:pos x="358" y="106"/>
                  </a:cxn>
                  <a:cxn ang="0">
                    <a:pos x="350" y="100"/>
                  </a:cxn>
                  <a:cxn ang="0">
                    <a:pos x="338" y="100"/>
                  </a:cxn>
                  <a:cxn ang="0">
                    <a:pos x="326" y="92"/>
                  </a:cxn>
                  <a:cxn ang="0">
                    <a:pos x="300" y="68"/>
                  </a:cxn>
                  <a:cxn ang="0">
                    <a:pos x="300" y="76"/>
                  </a:cxn>
                  <a:cxn ang="0">
                    <a:pos x="292" y="64"/>
                  </a:cxn>
                  <a:cxn ang="0">
                    <a:pos x="286" y="60"/>
                  </a:cxn>
                  <a:cxn ang="0">
                    <a:pos x="260" y="48"/>
                  </a:cxn>
                  <a:cxn ang="0">
                    <a:pos x="230" y="40"/>
                  </a:cxn>
                  <a:cxn ang="0">
                    <a:pos x="216" y="28"/>
                  </a:cxn>
                  <a:cxn ang="0">
                    <a:pos x="194" y="14"/>
                  </a:cxn>
                  <a:cxn ang="0">
                    <a:pos x="180" y="8"/>
                  </a:cxn>
                  <a:cxn ang="0">
                    <a:pos x="164" y="8"/>
                  </a:cxn>
                  <a:cxn ang="0">
                    <a:pos x="150" y="0"/>
                  </a:cxn>
                  <a:cxn ang="0">
                    <a:pos x="136" y="4"/>
                  </a:cxn>
                  <a:cxn ang="0">
                    <a:pos x="112" y="0"/>
                  </a:cxn>
                  <a:cxn ang="0">
                    <a:pos x="92" y="10"/>
                  </a:cxn>
                  <a:cxn ang="0">
                    <a:pos x="56" y="18"/>
                  </a:cxn>
                  <a:cxn ang="0">
                    <a:pos x="24" y="42"/>
                  </a:cxn>
                  <a:cxn ang="0">
                    <a:pos x="24" y="58"/>
                  </a:cxn>
                  <a:cxn ang="0">
                    <a:pos x="2" y="66"/>
                  </a:cxn>
                  <a:cxn ang="0">
                    <a:pos x="4" y="72"/>
                  </a:cxn>
                  <a:cxn ang="0">
                    <a:pos x="18" y="72"/>
                  </a:cxn>
                  <a:cxn ang="0">
                    <a:pos x="24" y="72"/>
                  </a:cxn>
                  <a:cxn ang="0">
                    <a:pos x="40" y="62"/>
                  </a:cxn>
                  <a:cxn ang="0">
                    <a:pos x="70" y="44"/>
                  </a:cxn>
                  <a:cxn ang="0">
                    <a:pos x="92" y="30"/>
                  </a:cxn>
                  <a:cxn ang="0">
                    <a:pos x="132" y="32"/>
                  </a:cxn>
                  <a:cxn ang="0">
                    <a:pos x="124" y="38"/>
                  </a:cxn>
                  <a:cxn ang="0">
                    <a:pos x="118" y="46"/>
                  </a:cxn>
                  <a:cxn ang="0">
                    <a:pos x="164" y="58"/>
                  </a:cxn>
                  <a:cxn ang="0">
                    <a:pos x="186" y="62"/>
                  </a:cxn>
                  <a:cxn ang="0">
                    <a:pos x="214" y="80"/>
                  </a:cxn>
                  <a:cxn ang="0">
                    <a:pos x="242" y="84"/>
                  </a:cxn>
                  <a:cxn ang="0">
                    <a:pos x="256" y="94"/>
                  </a:cxn>
                  <a:cxn ang="0">
                    <a:pos x="268" y="120"/>
                  </a:cxn>
                  <a:cxn ang="0">
                    <a:pos x="288" y="128"/>
                  </a:cxn>
                  <a:cxn ang="0">
                    <a:pos x="318" y="136"/>
                  </a:cxn>
                  <a:cxn ang="0">
                    <a:pos x="310" y="150"/>
                  </a:cxn>
                  <a:cxn ang="0">
                    <a:pos x="290" y="168"/>
                  </a:cxn>
                  <a:cxn ang="0">
                    <a:pos x="348" y="164"/>
                  </a:cxn>
                  <a:cxn ang="0">
                    <a:pos x="382" y="170"/>
                  </a:cxn>
                  <a:cxn ang="0">
                    <a:pos x="400" y="166"/>
                  </a:cxn>
                </a:cxnLst>
                <a:rect l="0" t="0" r="r" b="b"/>
                <a:pathLst>
                  <a:path w="438" h="172">
                    <a:moveTo>
                      <a:pt x="400" y="166"/>
                    </a:moveTo>
                    <a:lnTo>
                      <a:pt x="400" y="166"/>
                    </a:lnTo>
                    <a:lnTo>
                      <a:pt x="410" y="162"/>
                    </a:lnTo>
                    <a:lnTo>
                      <a:pt x="416" y="160"/>
                    </a:lnTo>
                    <a:lnTo>
                      <a:pt x="426" y="160"/>
                    </a:lnTo>
                    <a:lnTo>
                      <a:pt x="432" y="162"/>
                    </a:lnTo>
                    <a:lnTo>
                      <a:pt x="436" y="156"/>
                    </a:lnTo>
                    <a:lnTo>
                      <a:pt x="436" y="156"/>
                    </a:lnTo>
                    <a:lnTo>
                      <a:pt x="438" y="152"/>
                    </a:lnTo>
                    <a:lnTo>
                      <a:pt x="438" y="150"/>
                    </a:lnTo>
                    <a:lnTo>
                      <a:pt x="434" y="150"/>
                    </a:lnTo>
                    <a:lnTo>
                      <a:pt x="428" y="148"/>
                    </a:lnTo>
                    <a:lnTo>
                      <a:pt x="424" y="146"/>
                    </a:lnTo>
                    <a:lnTo>
                      <a:pt x="420" y="144"/>
                    </a:lnTo>
                    <a:lnTo>
                      <a:pt x="420" y="144"/>
                    </a:lnTo>
                    <a:lnTo>
                      <a:pt x="414" y="136"/>
                    </a:lnTo>
                    <a:lnTo>
                      <a:pt x="410" y="132"/>
                    </a:lnTo>
                    <a:lnTo>
                      <a:pt x="400" y="128"/>
                    </a:lnTo>
                    <a:lnTo>
                      <a:pt x="384" y="126"/>
                    </a:lnTo>
                    <a:lnTo>
                      <a:pt x="384" y="126"/>
                    </a:lnTo>
                    <a:lnTo>
                      <a:pt x="372" y="124"/>
                    </a:lnTo>
                    <a:lnTo>
                      <a:pt x="370" y="124"/>
                    </a:lnTo>
                    <a:lnTo>
                      <a:pt x="372" y="122"/>
                    </a:lnTo>
                    <a:lnTo>
                      <a:pt x="374" y="120"/>
                    </a:lnTo>
                    <a:lnTo>
                      <a:pt x="376" y="116"/>
                    </a:lnTo>
                    <a:lnTo>
                      <a:pt x="376" y="112"/>
                    </a:lnTo>
                    <a:lnTo>
                      <a:pt x="376" y="112"/>
                    </a:lnTo>
                    <a:lnTo>
                      <a:pt x="376" y="108"/>
                    </a:lnTo>
                    <a:lnTo>
                      <a:pt x="374" y="108"/>
                    </a:lnTo>
                    <a:lnTo>
                      <a:pt x="368" y="106"/>
                    </a:lnTo>
                    <a:lnTo>
                      <a:pt x="362" y="106"/>
                    </a:lnTo>
                    <a:lnTo>
                      <a:pt x="358" y="106"/>
                    </a:lnTo>
                    <a:lnTo>
                      <a:pt x="356" y="104"/>
                    </a:lnTo>
                    <a:lnTo>
                      <a:pt x="356" y="104"/>
                    </a:lnTo>
                    <a:lnTo>
                      <a:pt x="352" y="102"/>
                    </a:lnTo>
                    <a:lnTo>
                      <a:pt x="350" y="100"/>
                    </a:lnTo>
                    <a:lnTo>
                      <a:pt x="344" y="102"/>
                    </a:lnTo>
                    <a:lnTo>
                      <a:pt x="340" y="102"/>
                    </a:lnTo>
                    <a:lnTo>
                      <a:pt x="338" y="102"/>
                    </a:lnTo>
                    <a:lnTo>
                      <a:pt x="338" y="100"/>
                    </a:lnTo>
                    <a:lnTo>
                      <a:pt x="338" y="100"/>
                    </a:lnTo>
                    <a:lnTo>
                      <a:pt x="334" y="96"/>
                    </a:lnTo>
                    <a:lnTo>
                      <a:pt x="332" y="94"/>
                    </a:lnTo>
                    <a:lnTo>
                      <a:pt x="326" y="92"/>
                    </a:lnTo>
                    <a:lnTo>
                      <a:pt x="320" y="86"/>
                    </a:lnTo>
                    <a:lnTo>
                      <a:pt x="320" y="86"/>
                    </a:lnTo>
                    <a:lnTo>
                      <a:pt x="304" y="70"/>
                    </a:lnTo>
                    <a:lnTo>
                      <a:pt x="300" y="68"/>
                    </a:lnTo>
                    <a:lnTo>
                      <a:pt x="300" y="70"/>
                    </a:lnTo>
                    <a:lnTo>
                      <a:pt x="300" y="72"/>
                    </a:lnTo>
                    <a:lnTo>
                      <a:pt x="300" y="72"/>
                    </a:lnTo>
                    <a:lnTo>
                      <a:pt x="300" y="76"/>
                    </a:lnTo>
                    <a:lnTo>
                      <a:pt x="300" y="76"/>
                    </a:lnTo>
                    <a:lnTo>
                      <a:pt x="296" y="76"/>
                    </a:lnTo>
                    <a:lnTo>
                      <a:pt x="294" y="70"/>
                    </a:lnTo>
                    <a:lnTo>
                      <a:pt x="292" y="64"/>
                    </a:lnTo>
                    <a:lnTo>
                      <a:pt x="292" y="64"/>
                    </a:lnTo>
                    <a:lnTo>
                      <a:pt x="292" y="62"/>
                    </a:lnTo>
                    <a:lnTo>
                      <a:pt x="292" y="60"/>
                    </a:lnTo>
                    <a:lnTo>
                      <a:pt x="286" y="60"/>
                    </a:lnTo>
                    <a:lnTo>
                      <a:pt x="276" y="56"/>
                    </a:lnTo>
                    <a:lnTo>
                      <a:pt x="268" y="54"/>
                    </a:lnTo>
                    <a:lnTo>
                      <a:pt x="260" y="48"/>
                    </a:lnTo>
                    <a:lnTo>
                      <a:pt x="260" y="48"/>
                    </a:lnTo>
                    <a:lnTo>
                      <a:pt x="252" y="42"/>
                    </a:lnTo>
                    <a:lnTo>
                      <a:pt x="244" y="40"/>
                    </a:lnTo>
                    <a:lnTo>
                      <a:pt x="234" y="40"/>
                    </a:lnTo>
                    <a:lnTo>
                      <a:pt x="230" y="40"/>
                    </a:lnTo>
                    <a:lnTo>
                      <a:pt x="226" y="38"/>
                    </a:lnTo>
                    <a:lnTo>
                      <a:pt x="220" y="34"/>
                    </a:lnTo>
                    <a:lnTo>
                      <a:pt x="216" y="28"/>
                    </a:lnTo>
                    <a:lnTo>
                      <a:pt x="216" y="28"/>
                    </a:lnTo>
                    <a:lnTo>
                      <a:pt x="210" y="20"/>
                    </a:lnTo>
                    <a:lnTo>
                      <a:pt x="204" y="16"/>
                    </a:lnTo>
                    <a:lnTo>
                      <a:pt x="200" y="14"/>
                    </a:lnTo>
                    <a:lnTo>
                      <a:pt x="194" y="14"/>
                    </a:lnTo>
                    <a:lnTo>
                      <a:pt x="186" y="14"/>
                    </a:lnTo>
                    <a:lnTo>
                      <a:pt x="182" y="12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76" y="6"/>
                    </a:lnTo>
                    <a:lnTo>
                      <a:pt x="174" y="4"/>
                    </a:lnTo>
                    <a:lnTo>
                      <a:pt x="168" y="6"/>
                    </a:lnTo>
                    <a:lnTo>
                      <a:pt x="164" y="8"/>
                    </a:lnTo>
                    <a:lnTo>
                      <a:pt x="160" y="6"/>
                    </a:lnTo>
                    <a:lnTo>
                      <a:pt x="156" y="4"/>
                    </a:lnTo>
                    <a:lnTo>
                      <a:pt x="156" y="4"/>
                    </a:lnTo>
                    <a:lnTo>
                      <a:pt x="150" y="0"/>
                    </a:lnTo>
                    <a:lnTo>
                      <a:pt x="148" y="2"/>
                    </a:lnTo>
                    <a:lnTo>
                      <a:pt x="146" y="2"/>
                    </a:lnTo>
                    <a:lnTo>
                      <a:pt x="142" y="4"/>
                    </a:lnTo>
                    <a:lnTo>
                      <a:pt x="136" y="4"/>
                    </a:lnTo>
                    <a:lnTo>
                      <a:pt x="126" y="2"/>
                    </a:lnTo>
                    <a:lnTo>
                      <a:pt x="126" y="2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8" y="2"/>
                    </a:lnTo>
                    <a:lnTo>
                      <a:pt x="104" y="4"/>
                    </a:lnTo>
                    <a:lnTo>
                      <a:pt x="98" y="8"/>
                    </a:lnTo>
                    <a:lnTo>
                      <a:pt x="92" y="10"/>
                    </a:lnTo>
                    <a:lnTo>
                      <a:pt x="86" y="10"/>
                    </a:lnTo>
                    <a:lnTo>
                      <a:pt x="86" y="10"/>
                    </a:lnTo>
                    <a:lnTo>
                      <a:pt x="68" y="14"/>
                    </a:lnTo>
                    <a:lnTo>
                      <a:pt x="56" y="18"/>
                    </a:lnTo>
                    <a:lnTo>
                      <a:pt x="44" y="22"/>
                    </a:lnTo>
                    <a:lnTo>
                      <a:pt x="36" y="28"/>
                    </a:lnTo>
                    <a:lnTo>
                      <a:pt x="28" y="34"/>
                    </a:lnTo>
                    <a:lnTo>
                      <a:pt x="24" y="42"/>
                    </a:lnTo>
                    <a:lnTo>
                      <a:pt x="22" y="48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4" y="58"/>
                    </a:lnTo>
                    <a:lnTo>
                      <a:pt x="22" y="60"/>
                    </a:lnTo>
                    <a:lnTo>
                      <a:pt x="14" y="62"/>
                    </a:lnTo>
                    <a:lnTo>
                      <a:pt x="4" y="64"/>
                    </a:lnTo>
                    <a:lnTo>
                      <a:pt x="2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70"/>
                    </a:lnTo>
                    <a:lnTo>
                      <a:pt x="4" y="72"/>
                    </a:lnTo>
                    <a:lnTo>
                      <a:pt x="8" y="72"/>
                    </a:lnTo>
                    <a:lnTo>
                      <a:pt x="14" y="72"/>
                    </a:lnTo>
                    <a:lnTo>
                      <a:pt x="16" y="72"/>
                    </a:lnTo>
                    <a:lnTo>
                      <a:pt x="18" y="72"/>
                    </a:lnTo>
                    <a:lnTo>
                      <a:pt x="18" y="72"/>
                    </a:lnTo>
                    <a:lnTo>
                      <a:pt x="18" y="74"/>
                    </a:lnTo>
                    <a:lnTo>
                      <a:pt x="20" y="74"/>
                    </a:lnTo>
                    <a:lnTo>
                      <a:pt x="24" y="72"/>
                    </a:lnTo>
                    <a:lnTo>
                      <a:pt x="30" y="68"/>
                    </a:lnTo>
                    <a:lnTo>
                      <a:pt x="38" y="68"/>
                    </a:lnTo>
                    <a:lnTo>
                      <a:pt x="38" y="68"/>
                    </a:lnTo>
                    <a:lnTo>
                      <a:pt x="40" y="62"/>
                    </a:lnTo>
                    <a:lnTo>
                      <a:pt x="42" y="58"/>
                    </a:lnTo>
                    <a:lnTo>
                      <a:pt x="52" y="54"/>
                    </a:lnTo>
                    <a:lnTo>
                      <a:pt x="62" y="48"/>
                    </a:lnTo>
                    <a:lnTo>
                      <a:pt x="70" y="44"/>
                    </a:lnTo>
                    <a:lnTo>
                      <a:pt x="76" y="40"/>
                    </a:lnTo>
                    <a:lnTo>
                      <a:pt x="76" y="40"/>
                    </a:lnTo>
                    <a:lnTo>
                      <a:pt x="84" y="34"/>
                    </a:lnTo>
                    <a:lnTo>
                      <a:pt x="92" y="30"/>
                    </a:lnTo>
                    <a:lnTo>
                      <a:pt x="100" y="28"/>
                    </a:lnTo>
                    <a:lnTo>
                      <a:pt x="108" y="28"/>
                    </a:lnTo>
                    <a:lnTo>
                      <a:pt x="124" y="28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4" y="34"/>
                    </a:lnTo>
                    <a:lnTo>
                      <a:pt x="132" y="36"/>
                    </a:lnTo>
                    <a:lnTo>
                      <a:pt x="124" y="38"/>
                    </a:lnTo>
                    <a:lnTo>
                      <a:pt x="116" y="42"/>
                    </a:lnTo>
                    <a:lnTo>
                      <a:pt x="116" y="44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26" y="52"/>
                    </a:lnTo>
                    <a:lnTo>
                      <a:pt x="134" y="56"/>
                    </a:lnTo>
                    <a:lnTo>
                      <a:pt x="146" y="58"/>
                    </a:lnTo>
                    <a:lnTo>
                      <a:pt x="164" y="58"/>
                    </a:lnTo>
                    <a:lnTo>
                      <a:pt x="164" y="58"/>
                    </a:lnTo>
                    <a:lnTo>
                      <a:pt x="174" y="58"/>
                    </a:lnTo>
                    <a:lnTo>
                      <a:pt x="180" y="60"/>
                    </a:lnTo>
                    <a:lnTo>
                      <a:pt x="186" y="62"/>
                    </a:lnTo>
                    <a:lnTo>
                      <a:pt x="190" y="66"/>
                    </a:lnTo>
                    <a:lnTo>
                      <a:pt x="200" y="74"/>
                    </a:lnTo>
                    <a:lnTo>
                      <a:pt x="206" y="78"/>
                    </a:lnTo>
                    <a:lnTo>
                      <a:pt x="214" y="80"/>
                    </a:lnTo>
                    <a:lnTo>
                      <a:pt x="214" y="80"/>
                    </a:lnTo>
                    <a:lnTo>
                      <a:pt x="222" y="84"/>
                    </a:lnTo>
                    <a:lnTo>
                      <a:pt x="230" y="84"/>
                    </a:lnTo>
                    <a:lnTo>
                      <a:pt x="242" y="84"/>
                    </a:lnTo>
                    <a:lnTo>
                      <a:pt x="246" y="84"/>
                    </a:lnTo>
                    <a:lnTo>
                      <a:pt x="250" y="86"/>
                    </a:lnTo>
                    <a:lnTo>
                      <a:pt x="252" y="88"/>
                    </a:lnTo>
                    <a:lnTo>
                      <a:pt x="256" y="94"/>
                    </a:lnTo>
                    <a:lnTo>
                      <a:pt x="256" y="94"/>
                    </a:lnTo>
                    <a:lnTo>
                      <a:pt x="260" y="106"/>
                    </a:lnTo>
                    <a:lnTo>
                      <a:pt x="266" y="116"/>
                    </a:lnTo>
                    <a:lnTo>
                      <a:pt x="268" y="120"/>
                    </a:lnTo>
                    <a:lnTo>
                      <a:pt x="274" y="124"/>
                    </a:lnTo>
                    <a:lnTo>
                      <a:pt x="280" y="126"/>
                    </a:lnTo>
                    <a:lnTo>
                      <a:pt x="288" y="128"/>
                    </a:lnTo>
                    <a:lnTo>
                      <a:pt x="288" y="128"/>
                    </a:lnTo>
                    <a:lnTo>
                      <a:pt x="304" y="128"/>
                    </a:lnTo>
                    <a:lnTo>
                      <a:pt x="310" y="130"/>
                    </a:lnTo>
                    <a:lnTo>
                      <a:pt x="316" y="134"/>
                    </a:lnTo>
                    <a:lnTo>
                      <a:pt x="318" y="136"/>
                    </a:lnTo>
                    <a:lnTo>
                      <a:pt x="318" y="140"/>
                    </a:lnTo>
                    <a:lnTo>
                      <a:pt x="316" y="144"/>
                    </a:lnTo>
                    <a:lnTo>
                      <a:pt x="310" y="150"/>
                    </a:lnTo>
                    <a:lnTo>
                      <a:pt x="310" y="150"/>
                    </a:lnTo>
                    <a:lnTo>
                      <a:pt x="298" y="158"/>
                    </a:lnTo>
                    <a:lnTo>
                      <a:pt x="292" y="162"/>
                    </a:lnTo>
                    <a:lnTo>
                      <a:pt x="290" y="166"/>
                    </a:lnTo>
                    <a:lnTo>
                      <a:pt x="290" y="168"/>
                    </a:lnTo>
                    <a:lnTo>
                      <a:pt x="296" y="170"/>
                    </a:lnTo>
                    <a:lnTo>
                      <a:pt x="328" y="166"/>
                    </a:lnTo>
                    <a:lnTo>
                      <a:pt x="328" y="166"/>
                    </a:lnTo>
                    <a:lnTo>
                      <a:pt x="348" y="164"/>
                    </a:lnTo>
                    <a:lnTo>
                      <a:pt x="360" y="166"/>
                    </a:lnTo>
                    <a:lnTo>
                      <a:pt x="370" y="166"/>
                    </a:lnTo>
                    <a:lnTo>
                      <a:pt x="376" y="168"/>
                    </a:lnTo>
                    <a:lnTo>
                      <a:pt x="382" y="170"/>
                    </a:lnTo>
                    <a:lnTo>
                      <a:pt x="386" y="172"/>
                    </a:lnTo>
                    <a:lnTo>
                      <a:pt x="392" y="170"/>
                    </a:lnTo>
                    <a:lnTo>
                      <a:pt x="400" y="166"/>
                    </a:lnTo>
                    <a:lnTo>
                      <a:pt x="400" y="16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86" name="Freeform 6084">
                <a:extLst>
                  <a:ext uri="{FF2B5EF4-FFF2-40B4-BE49-F238E27FC236}">
                    <a16:creationId xmlns="" xmlns:a16="http://schemas.microsoft.com/office/drawing/2014/main" id="{B7D5BDB0-29CF-49CD-AF90-7182E6D44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1460" y="3296603"/>
                <a:ext cx="5080" cy="508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4" y="6"/>
                  </a:cxn>
                  <a:cxn ang="0">
                    <a:pos x="6" y="4"/>
                  </a:cxn>
                  <a:cxn ang="0">
                    <a:pos x="8" y="2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8" h="8">
                    <a:moveTo>
                      <a:pt x="0" y="6"/>
                    </a:moveTo>
                    <a:lnTo>
                      <a:pt x="0" y="6"/>
                    </a:lnTo>
                    <a:lnTo>
                      <a:pt x="0" y="8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87" name="Freeform 6086">
                <a:extLst>
                  <a:ext uri="{FF2B5EF4-FFF2-40B4-BE49-F238E27FC236}">
                    <a16:creationId xmlns="" xmlns:a16="http://schemas.microsoft.com/office/drawing/2014/main" id="{4A1D84EE-3764-4747-BA3F-FD57F186928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979" y="1296353"/>
                <a:ext cx="2874010" cy="2354580"/>
              </a:xfrm>
              <a:custGeom>
                <a:avLst/>
                <a:gdLst/>
                <a:ahLst/>
                <a:cxnLst>
                  <a:cxn ang="0">
                    <a:pos x="3400" y="3516"/>
                  </a:cxn>
                  <a:cxn ang="0">
                    <a:pos x="3292" y="3276"/>
                  </a:cxn>
                  <a:cxn ang="0">
                    <a:pos x="3246" y="3102"/>
                  </a:cxn>
                  <a:cxn ang="0">
                    <a:pos x="3116" y="3080"/>
                  </a:cxn>
                  <a:cxn ang="0">
                    <a:pos x="2830" y="2916"/>
                  </a:cxn>
                  <a:cxn ang="0">
                    <a:pos x="3078" y="2572"/>
                  </a:cxn>
                  <a:cxn ang="0">
                    <a:pos x="3134" y="2554"/>
                  </a:cxn>
                  <a:cxn ang="0">
                    <a:pos x="3436" y="2646"/>
                  </a:cxn>
                  <a:cxn ang="0">
                    <a:pos x="3526" y="2642"/>
                  </a:cxn>
                  <a:cxn ang="0">
                    <a:pos x="3686" y="2282"/>
                  </a:cxn>
                  <a:cxn ang="0">
                    <a:pos x="3698" y="2162"/>
                  </a:cxn>
                  <a:cxn ang="0">
                    <a:pos x="3748" y="2092"/>
                  </a:cxn>
                  <a:cxn ang="0">
                    <a:pos x="3924" y="1928"/>
                  </a:cxn>
                  <a:cxn ang="0">
                    <a:pos x="4006" y="1782"/>
                  </a:cxn>
                  <a:cxn ang="0">
                    <a:pos x="4138" y="1824"/>
                  </a:cxn>
                  <a:cxn ang="0">
                    <a:pos x="4150" y="1496"/>
                  </a:cxn>
                  <a:cxn ang="0">
                    <a:pos x="4522" y="1296"/>
                  </a:cxn>
                  <a:cxn ang="0">
                    <a:pos x="4314" y="1090"/>
                  </a:cxn>
                  <a:cxn ang="0">
                    <a:pos x="4060" y="934"/>
                  </a:cxn>
                  <a:cxn ang="0">
                    <a:pos x="3720" y="680"/>
                  </a:cxn>
                  <a:cxn ang="0">
                    <a:pos x="3570" y="1166"/>
                  </a:cxn>
                  <a:cxn ang="0">
                    <a:pos x="3346" y="1132"/>
                  </a:cxn>
                  <a:cxn ang="0">
                    <a:pos x="3060" y="648"/>
                  </a:cxn>
                  <a:cxn ang="0">
                    <a:pos x="3304" y="420"/>
                  </a:cxn>
                  <a:cxn ang="0">
                    <a:pos x="3452" y="258"/>
                  </a:cxn>
                  <a:cxn ang="0">
                    <a:pos x="3282" y="322"/>
                  </a:cxn>
                  <a:cxn ang="0">
                    <a:pos x="3048" y="164"/>
                  </a:cxn>
                  <a:cxn ang="0">
                    <a:pos x="2954" y="232"/>
                  </a:cxn>
                  <a:cxn ang="0">
                    <a:pos x="2726" y="298"/>
                  </a:cxn>
                  <a:cxn ang="0">
                    <a:pos x="2330" y="286"/>
                  </a:cxn>
                  <a:cxn ang="0">
                    <a:pos x="1732" y="136"/>
                  </a:cxn>
                  <a:cxn ang="0">
                    <a:pos x="1406" y="178"/>
                  </a:cxn>
                  <a:cxn ang="0">
                    <a:pos x="636" y="94"/>
                  </a:cxn>
                  <a:cxn ang="0">
                    <a:pos x="54" y="266"/>
                  </a:cxn>
                  <a:cxn ang="0">
                    <a:pos x="28" y="440"/>
                  </a:cxn>
                  <a:cxn ang="0">
                    <a:pos x="270" y="598"/>
                  </a:cxn>
                  <a:cxn ang="0">
                    <a:pos x="246" y="900"/>
                  </a:cxn>
                  <a:cxn ang="0">
                    <a:pos x="218" y="1124"/>
                  </a:cxn>
                  <a:cxn ang="0">
                    <a:pos x="548" y="956"/>
                  </a:cxn>
                  <a:cxn ang="0">
                    <a:pos x="648" y="882"/>
                  </a:cxn>
                  <a:cxn ang="0">
                    <a:pos x="1136" y="842"/>
                  </a:cxn>
                  <a:cxn ang="0">
                    <a:pos x="1412" y="1020"/>
                  </a:cxn>
                  <a:cxn ang="0">
                    <a:pos x="1524" y="1162"/>
                  </a:cxn>
                  <a:cxn ang="0">
                    <a:pos x="1646" y="1306"/>
                  </a:cxn>
                  <a:cxn ang="0">
                    <a:pos x="1750" y="1434"/>
                  </a:cxn>
                  <a:cxn ang="0">
                    <a:pos x="1840" y="1570"/>
                  </a:cxn>
                  <a:cxn ang="0">
                    <a:pos x="1838" y="2170"/>
                  </a:cxn>
                  <a:cxn ang="0">
                    <a:pos x="2146" y="2682"/>
                  </a:cxn>
                  <a:cxn ang="0">
                    <a:pos x="2168" y="2564"/>
                  </a:cxn>
                  <a:cxn ang="0">
                    <a:pos x="2530" y="2998"/>
                  </a:cxn>
                  <a:cxn ang="0">
                    <a:pos x="3202" y="3400"/>
                  </a:cxn>
                  <a:cxn ang="0">
                    <a:pos x="3330" y="3570"/>
                  </a:cxn>
                  <a:cxn ang="0">
                    <a:pos x="3432" y="3656"/>
                  </a:cxn>
                  <a:cxn ang="0">
                    <a:pos x="3562" y="3616"/>
                  </a:cxn>
                  <a:cxn ang="0">
                    <a:pos x="3408" y="1922"/>
                  </a:cxn>
                  <a:cxn ang="0">
                    <a:pos x="3590" y="1870"/>
                  </a:cxn>
                  <a:cxn ang="0">
                    <a:pos x="3578" y="1812"/>
                  </a:cxn>
                  <a:cxn ang="0">
                    <a:pos x="3344" y="1588"/>
                  </a:cxn>
                  <a:cxn ang="0">
                    <a:pos x="3548" y="1750"/>
                  </a:cxn>
                  <a:cxn ang="0">
                    <a:pos x="3418" y="1798"/>
                  </a:cxn>
                  <a:cxn ang="0">
                    <a:pos x="3294" y="1766"/>
                  </a:cxn>
                  <a:cxn ang="0">
                    <a:pos x="3244" y="1726"/>
                  </a:cxn>
                  <a:cxn ang="0">
                    <a:pos x="3258" y="1654"/>
                  </a:cxn>
                </a:cxnLst>
                <a:rect l="0" t="0" r="r" b="b"/>
                <a:pathLst>
                  <a:path w="4526" h="3708">
                    <a:moveTo>
                      <a:pt x="3654" y="3626"/>
                    </a:move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42" y="3614"/>
                    </a:lnTo>
                    <a:lnTo>
                      <a:pt x="3628" y="3600"/>
                    </a:lnTo>
                    <a:lnTo>
                      <a:pt x="3622" y="3596"/>
                    </a:lnTo>
                    <a:lnTo>
                      <a:pt x="3614" y="3592"/>
                    </a:lnTo>
                    <a:lnTo>
                      <a:pt x="3606" y="3590"/>
                    </a:lnTo>
                    <a:lnTo>
                      <a:pt x="3598" y="3588"/>
                    </a:lnTo>
                    <a:lnTo>
                      <a:pt x="3598" y="3588"/>
                    </a:lnTo>
                    <a:lnTo>
                      <a:pt x="3588" y="3590"/>
                    </a:lnTo>
                    <a:lnTo>
                      <a:pt x="3588" y="3588"/>
                    </a:lnTo>
                    <a:lnTo>
                      <a:pt x="3588" y="3588"/>
                    </a:lnTo>
                    <a:lnTo>
                      <a:pt x="3588" y="3586"/>
                    </a:lnTo>
                    <a:lnTo>
                      <a:pt x="3586" y="3584"/>
                    </a:lnTo>
                    <a:lnTo>
                      <a:pt x="3574" y="3582"/>
                    </a:lnTo>
                    <a:lnTo>
                      <a:pt x="3574" y="3582"/>
                    </a:lnTo>
                    <a:lnTo>
                      <a:pt x="3562" y="3582"/>
                    </a:lnTo>
                    <a:lnTo>
                      <a:pt x="3560" y="3582"/>
                    </a:lnTo>
                    <a:lnTo>
                      <a:pt x="3560" y="3584"/>
                    </a:lnTo>
                    <a:lnTo>
                      <a:pt x="3556" y="3590"/>
                    </a:lnTo>
                    <a:lnTo>
                      <a:pt x="3552" y="3594"/>
                    </a:lnTo>
                    <a:lnTo>
                      <a:pt x="3546" y="3598"/>
                    </a:lnTo>
                    <a:lnTo>
                      <a:pt x="3546" y="3598"/>
                    </a:lnTo>
                    <a:lnTo>
                      <a:pt x="3524" y="3608"/>
                    </a:lnTo>
                    <a:lnTo>
                      <a:pt x="3518" y="3612"/>
                    </a:lnTo>
                    <a:lnTo>
                      <a:pt x="3514" y="3616"/>
                    </a:lnTo>
                    <a:lnTo>
                      <a:pt x="3496" y="3622"/>
                    </a:lnTo>
                    <a:lnTo>
                      <a:pt x="3496" y="3622"/>
                    </a:lnTo>
                    <a:lnTo>
                      <a:pt x="3492" y="3622"/>
                    </a:lnTo>
                    <a:lnTo>
                      <a:pt x="3488" y="3620"/>
                    </a:lnTo>
                    <a:lnTo>
                      <a:pt x="3480" y="3612"/>
                    </a:lnTo>
                    <a:lnTo>
                      <a:pt x="3480" y="3612"/>
                    </a:lnTo>
                    <a:lnTo>
                      <a:pt x="3476" y="3608"/>
                    </a:lnTo>
                    <a:lnTo>
                      <a:pt x="3474" y="3604"/>
                    </a:lnTo>
                    <a:lnTo>
                      <a:pt x="3474" y="3604"/>
                    </a:lnTo>
                    <a:lnTo>
                      <a:pt x="3472" y="3602"/>
                    </a:lnTo>
                    <a:lnTo>
                      <a:pt x="3470" y="3602"/>
                    </a:lnTo>
                    <a:lnTo>
                      <a:pt x="3468" y="3604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68" y="3612"/>
                    </a:lnTo>
                    <a:lnTo>
                      <a:pt x="3464" y="3612"/>
                    </a:lnTo>
                    <a:lnTo>
                      <a:pt x="3460" y="3610"/>
                    </a:lnTo>
                    <a:lnTo>
                      <a:pt x="3456" y="3608"/>
                    </a:lnTo>
                    <a:lnTo>
                      <a:pt x="3456" y="3608"/>
                    </a:lnTo>
                    <a:lnTo>
                      <a:pt x="3458" y="3604"/>
                    </a:lnTo>
                    <a:lnTo>
                      <a:pt x="3460" y="3604"/>
                    </a:lnTo>
                    <a:lnTo>
                      <a:pt x="3460" y="3602"/>
                    </a:lnTo>
                    <a:lnTo>
                      <a:pt x="3460" y="3600"/>
                    </a:lnTo>
                    <a:lnTo>
                      <a:pt x="3460" y="3600"/>
                    </a:lnTo>
                    <a:lnTo>
                      <a:pt x="3458" y="3600"/>
                    </a:lnTo>
                    <a:lnTo>
                      <a:pt x="3454" y="3600"/>
                    </a:lnTo>
                    <a:lnTo>
                      <a:pt x="3452" y="3600"/>
                    </a:lnTo>
                    <a:lnTo>
                      <a:pt x="3452" y="3596"/>
                    </a:lnTo>
                    <a:lnTo>
                      <a:pt x="3452" y="3596"/>
                    </a:lnTo>
                    <a:lnTo>
                      <a:pt x="3452" y="3590"/>
                    </a:lnTo>
                    <a:lnTo>
                      <a:pt x="3450" y="3588"/>
                    </a:lnTo>
                    <a:lnTo>
                      <a:pt x="3444" y="3584"/>
                    </a:lnTo>
                    <a:lnTo>
                      <a:pt x="3444" y="3584"/>
                    </a:lnTo>
                    <a:lnTo>
                      <a:pt x="3440" y="3578"/>
                    </a:lnTo>
                    <a:lnTo>
                      <a:pt x="3432" y="3568"/>
                    </a:lnTo>
                    <a:lnTo>
                      <a:pt x="3422" y="3558"/>
                    </a:lnTo>
                    <a:lnTo>
                      <a:pt x="3412" y="3544"/>
                    </a:lnTo>
                    <a:lnTo>
                      <a:pt x="3412" y="3544"/>
                    </a:lnTo>
                    <a:lnTo>
                      <a:pt x="3406" y="3534"/>
                    </a:lnTo>
                    <a:lnTo>
                      <a:pt x="3404" y="3528"/>
                    </a:lnTo>
                    <a:lnTo>
                      <a:pt x="3404" y="3522"/>
                    </a:lnTo>
                    <a:lnTo>
                      <a:pt x="3400" y="3516"/>
                    </a:lnTo>
                    <a:lnTo>
                      <a:pt x="3400" y="3516"/>
                    </a:lnTo>
                    <a:lnTo>
                      <a:pt x="3396" y="3512"/>
                    </a:lnTo>
                    <a:lnTo>
                      <a:pt x="3392" y="3504"/>
                    </a:lnTo>
                    <a:lnTo>
                      <a:pt x="3392" y="3504"/>
                    </a:lnTo>
                    <a:lnTo>
                      <a:pt x="3392" y="3498"/>
                    </a:lnTo>
                    <a:lnTo>
                      <a:pt x="3392" y="3492"/>
                    </a:lnTo>
                    <a:lnTo>
                      <a:pt x="3396" y="3486"/>
                    </a:lnTo>
                    <a:lnTo>
                      <a:pt x="3398" y="3484"/>
                    </a:lnTo>
                    <a:lnTo>
                      <a:pt x="3398" y="3484"/>
                    </a:lnTo>
                    <a:lnTo>
                      <a:pt x="3400" y="3482"/>
                    </a:lnTo>
                    <a:lnTo>
                      <a:pt x="3400" y="3478"/>
                    </a:lnTo>
                    <a:lnTo>
                      <a:pt x="3398" y="3474"/>
                    </a:lnTo>
                    <a:lnTo>
                      <a:pt x="3396" y="3472"/>
                    </a:lnTo>
                    <a:lnTo>
                      <a:pt x="3396" y="3472"/>
                    </a:lnTo>
                    <a:lnTo>
                      <a:pt x="3396" y="3470"/>
                    </a:lnTo>
                    <a:lnTo>
                      <a:pt x="3394" y="3470"/>
                    </a:lnTo>
                    <a:lnTo>
                      <a:pt x="3396" y="3464"/>
                    </a:lnTo>
                    <a:lnTo>
                      <a:pt x="3400" y="3452"/>
                    </a:lnTo>
                    <a:lnTo>
                      <a:pt x="3400" y="3452"/>
                    </a:lnTo>
                    <a:lnTo>
                      <a:pt x="3400" y="3446"/>
                    </a:lnTo>
                    <a:lnTo>
                      <a:pt x="3402" y="3444"/>
                    </a:lnTo>
                    <a:lnTo>
                      <a:pt x="3404" y="3444"/>
                    </a:lnTo>
                    <a:lnTo>
                      <a:pt x="3404" y="3444"/>
                    </a:lnTo>
                    <a:lnTo>
                      <a:pt x="3408" y="3444"/>
                    </a:lnTo>
                    <a:lnTo>
                      <a:pt x="3406" y="3438"/>
                    </a:lnTo>
                    <a:lnTo>
                      <a:pt x="3406" y="3438"/>
                    </a:lnTo>
                    <a:lnTo>
                      <a:pt x="3406" y="3424"/>
                    </a:lnTo>
                    <a:lnTo>
                      <a:pt x="3404" y="3404"/>
                    </a:lnTo>
                    <a:lnTo>
                      <a:pt x="3404" y="3404"/>
                    </a:lnTo>
                    <a:lnTo>
                      <a:pt x="3402" y="3396"/>
                    </a:lnTo>
                    <a:lnTo>
                      <a:pt x="3404" y="3392"/>
                    </a:lnTo>
                    <a:lnTo>
                      <a:pt x="3406" y="3386"/>
                    </a:lnTo>
                    <a:lnTo>
                      <a:pt x="3408" y="3378"/>
                    </a:lnTo>
                    <a:lnTo>
                      <a:pt x="3408" y="3378"/>
                    </a:lnTo>
                    <a:lnTo>
                      <a:pt x="3410" y="3368"/>
                    </a:lnTo>
                    <a:lnTo>
                      <a:pt x="3414" y="3358"/>
                    </a:lnTo>
                    <a:lnTo>
                      <a:pt x="3418" y="3350"/>
                    </a:lnTo>
                    <a:lnTo>
                      <a:pt x="3418" y="3346"/>
                    </a:lnTo>
                    <a:lnTo>
                      <a:pt x="3418" y="3342"/>
                    </a:lnTo>
                    <a:lnTo>
                      <a:pt x="3418" y="3342"/>
                    </a:lnTo>
                    <a:lnTo>
                      <a:pt x="3416" y="3334"/>
                    </a:lnTo>
                    <a:lnTo>
                      <a:pt x="3416" y="3328"/>
                    </a:lnTo>
                    <a:lnTo>
                      <a:pt x="3418" y="3324"/>
                    </a:lnTo>
                    <a:lnTo>
                      <a:pt x="3420" y="3318"/>
                    </a:lnTo>
                    <a:lnTo>
                      <a:pt x="3420" y="3318"/>
                    </a:lnTo>
                    <a:lnTo>
                      <a:pt x="3420" y="3314"/>
                    </a:lnTo>
                    <a:lnTo>
                      <a:pt x="3418" y="3310"/>
                    </a:lnTo>
                    <a:lnTo>
                      <a:pt x="3412" y="3304"/>
                    </a:lnTo>
                    <a:lnTo>
                      <a:pt x="3406" y="3300"/>
                    </a:lnTo>
                    <a:lnTo>
                      <a:pt x="3406" y="3300"/>
                    </a:lnTo>
                    <a:lnTo>
                      <a:pt x="3388" y="3290"/>
                    </a:lnTo>
                    <a:lnTo>
                      <a:pt x="3380" y="3280"/>
                    </a:lnTo>
                    <a:lnTo>
                      <a:pt x="3380" y="3280"/>
                    </a:lnTo>
                    <a:lnTo>
                      <a:pt x="3372" y="3274"/>
                    </a:lnTo>
                    <a:lnTo>
                      <a:pt x="3360" y="3270"/>
                    </a:lnTo>
                    <a:lnTo>
                      <a:pt x="3350" y="3268"/>
                    </a:lnTo>
                    <a:lnTo>
                      <a:pt x="3344" y="3268"/>
                    </a:lnTo>
                    <a:lnTo>
                      <a:pt x="3344" y="3268"/>
                    </a:lnTo>
                    <a:lnTo>
                      <a:pt x="3340" y="3270"/>
                    </a:lnTo>
                    <a:lnTo>
                      <a:pt x="3334" y="3270"/>
                    </a:lnTo>
                    <a:lnTo>
                      <a:pt x="3326" y="3270"/>
                    </a:lnTo>
                    <a:lnTo>
                      <a:pt x="3320" y="3268"/>
                    </a:lnTo>
                    <a:lnTo>
                      <a:pt x="3320" y="3268"/>
                    </a:lnTo>
                    <a:lnTo>
                      <a:pt x="3308" y="3264"/>
                    </a:lnTo>
                    <a:lnTo>
                      <a:pt x="3306" y="3264"/>
                    </a:lnTo>
                    <a:lnTo>
                      <a:pt x="3308" y="3266"/>
                    </a:lnTo>
                    <a:lnTo>
                      <a:pt x="3308" y="3266"/>
                    </a:lnTo>
                    <a:lnTo>
                      <a:pt x="3308" y="3268"/>
                    </a:lnTo>
                    <a:lnTo>
                      <a:pt x="3308" y="3270"/>
                    </a:lnTo>
                    <a:lnTo>
                      <a:pt x="3304" y="3272"/>
                    </a:lnTo>
                    <a:lnTo>
                      <a:pt x="3292" y="3276"/>
                    </a:lnTo>
                    <a:lnTo>
                      <a:pt x="3292" y="3276"/>
                    </a:lnTo>
                    <a:lnTo>
                      <a:pt x="3278" y="3278"/>
                    </a:lnTo>
                    <a:lnTo>
                      <a:pt x="3266" y="3276"/>
                    </a:lnTo>
                    <a:lnTo>
                      <a:pt x="3258" y="3274"/>
                    </a:lnTo>
                    <a:lnTo>
                      <a:pt x="3248" y="3274"/>
                    </a:lnTo>
                    <a:lnTo>
                      <a:pt x="3248" y="3274"/>
                    </a:lnTo>
                    <a:lnTo>
                      <a:pt x="3244" y="3276"/>
                    </a:lnTo>
                    <a:lnTo>
                      <a:pt x="3242" y="3274"/>
                    </a:lnTo>
                    <a:lnTo>
                      <a:pt x="3240" y="3272"/>
                    </a:lnTo>
                    <a:lnTo>
                      <a:pt x="3238" y="3270"/>
                    </a:lnTo>
                    <a:lnTo>
                      <a:pt x="3238" y="3270"/>
                    </a:lnTo>
                    <a:lnTo>
                      <a:pt x="3236" y="3270"/>
                    </a:lnTo>
                    <a:lnTo>
                      <a:pt x="3232" y="3272"/>
                    </a:lnTo>
                    <a:lnTo>
                      <a:pt x="3226" y="3276"/>
                    </a:lnTo>
                    <a:lnTo>
                      <a:pt x="3222" y="3282"/>
                    </a:lnTo>
                    <a:lnTo>
                      <a:pt x="3218" y="3282"/>
                    </a:lnTo>
                    <a:lnTo>
                      <a:pt x="3216" y="3280"/>
                    </a:lnTo>
                    <a:lnTo>
                      <a:pt x="3216" y="3280"/>
                    </a:lnTo>
                    <a:lnTo>
                      <a:pt x="3206" y="3272"/>
                    </a:lnTo>
                    <a:lnTo>
                      <a:pt x="3202" y="3268"/>
                    </a:lnTo>
                    <a:lnTo>
                      <a:pt x="3200" y="3268"/>
                    </a:lnTo>
                    <a:lnTo>
                      <a:pt x="3202" y="3270"/>
                    </a:lnTo>
                    <a:lnTo>
                      <a:pt x="3202" y="3270"/>
                    </a:lnTo>
                    <a:lnTo>
                      <a:pt x="3204" y="3274"/>
                    </a:lnTo>
                    <a:lnTo>
                      <a:pt x="3202" y="3280"/>
                    </a:lnTo>
                    <a:lnTo>
                      <a:pt x="3202" y="3280"/>
                    </a:lnTo>
                    <a:lnTo>
                      <a:pt x="3200" y="3282"/>
                    </a:lnTo>
                    <a:lnTo>
                      <a:pt x="3198" y="3280"/>
                    </a:lnTo>
                    <a:lnTo>
                      <a:pt x="3194" y="3274"/>
                    </a:lnTo>
                    <a:lnTo>
                      <a:pt x="3188" y="3270"/>
                    </a:lnTo>
                    <a:lnTo>
                      <a:pt x="3188" y="3270"/>
                    </a:lnTo>
                    <a:lnTo>
                      <a:pt x="3188" y="3268"/>
                    </a:lnTo>
                    <a:lnTo>
                      <a:pt x="3190" y="3264"/>
                    </a:lnTo>
                    <a:lnTo>
                      <a:pt x="3196" y="3256"/>
                    </a:lnTo>
                    <a:lnTo>
                      <a:pt x="3202" y="3250"/>
                    </a:lnTo>
                    <a:lnTo>
                      <a:pt x="3208" y="3242"/>
                    </a:lnTo>
                    <a:lnTo>
                      <a:pt x="3208" y="3242"/>
                    </a:lnTo>
                    <a:lnTo>
                      <a:pt x="3212" y="3236"/>
                    </a:lnTo>
                    <a:lnTo>
                      <a:pt x="3214" y="3228"/>
                    </a:lnTo>
                    <a:lnTo>
                      <a:pt x="3216" y="3206"/>
                    </a:lnTo>
                    <a:lnTo>
                      <a:pt x="3218" y="3182"/>
                    </a:lnTo>
                    <a:lnTo>
                      <a:pt x="3222" y="3160"/>
                    </a:lnTo>
                    <a:lnTo>
                      <a:pt x="3222" y="3160"/>
                    </a:lnTo>
                    <a:lnTo>
                      <a:pt x="3222" y="3154"/>
                    </a:lnTo>
                    <a:lnTo>
                      <a:pt x="3220" y="3150"/>
                    </a:lnTo>
                    <a:lnTo>
                      <a:pt x="3218" y="3148"/>
                    </a:lnTo>
                    <a:lnTo>
                      <a:pt x="3216" y="3148"/>
                    </a:lnTo>
                    <a:lnTo>
                      <a:pt x="3216" y="3148"/>
                    </a:lnTo>
                    <a:lnTo>
                      <a:pt x="3214" y="3150"/>
                    </a:lnTo>
                    <a:lnTo>
                      <a:pt x="3212" y="3150"/>
                    </a:lnTo>
                    <a:lnTo>
                      <a:pt x="3212" y="3144"/>
                    </a:lnTo>
                    <a:lnTo>
                      <a:pt x="3212" y="3144"/>
                    </a:lnTo>
                    <a:lnTo>
                      <a:pt x="3220" y="3128"/>
                    </a:lnTo>
                    <a:lnTo>
                      <a:pt x="3220" y="3128"/>
                    </a:lnTo>
                    <a:lnTo>
                      <a:pt x="3222" y="3124"/>
                    </a:lnTo>
                    <a:lnTo>
                      <a:pt x="3224" y="3124"/>
                    </a:lnTo>
                    <a:lnTo>
                      <a:pt x="3224" y="3128"/>
                    </a:lnTo>
                    <a:lnTo>
                      <a:pt x="3222" y="3134"/>
                    </a:lnTo>
                    <a:lnTo>
                      <a:pt x="3222" y="3134"/>
                    </a:lnTo>
                    <a:lnTo>
                      <a:pt x="3222" y="3140"/>
                    </a:lnTo>
                    <a:lnTo>
                      <a:pt x="3224" y="3144"/>
                    </a:lnTo>
                    <a:lnTo>
                      <a:pt x="3226" y="3148"/>
                    </a:lnTo>
                    <a:lnTo>
                      <a:pt x="3230" y="3154"/>
                    </a:lnTo>
                    <a:lnTo>
                      <a:pt x="3230" y="3154"/>
                    </a:lnTo>
                    <a:lnTo>
                      <a:pt x="3232" y="3156"/>
                    </a:lnTo>
                    <a:lnTo>
                      <a:pt x="3232" y="3152"/>
                    </a:lnTo>
                    <a:lnTo>
                      <a:pt x="3236" y="3138"/>
                    </a:lnTo>
                    <a:lnTo>
                      <a:pt x="3242" y="3118"/>
                    </a:lnTo>
                    <a:lnTo>
                      <a:pt x="3244" y="3104"/>
                    </a:lnTo>
                    <a:lnTo>
                      <a:pt x="3244" y="3104"/>
                    </a:lnTo>
                    <a:lnTo>
                      <a:pt x="3246" y="3102"/>
                    </a:lnTo>
                    <a:lnTo>
                      <a:pt x="3244" y="3102"/>
                    </a:lnTo>
                    <a:lnTo>
                      <a:pt x="3240" y="3102"/>
                    </a:lnTo>
                    <a:lnTo>
                      <a:pt x="3238" y="3102"/>
                    </a:lnTo>
                    <a:lnTo>
                      <a:pt x="3242" y="3098"/>
                    </a:lnTo>
                    <a:lnTo>
                      <a:pt x="3242" y="3098"/>
                    </a:lnTo>
                    <a:lnTo>
                      <a:pt x="3250" y="3088"/>
                    </a:lnTo>
                    <a:lnTo>
                      <a:pt x="3248" y="3086"/>
                    </a:lnTo>
                    <a:lnTo>
                      <a:pt x="3244" y="3088"/>
                    </a:lnTo>
                    <a:lnTo>
                      <a:pt x="3244" y="3088"/>
                    </a:lnTo>
                    <a:lnTo>
                      <a:pt x="3238" y="3090"/>
                    </a:lnTo>
                    <a:lnTo>
                      <a:pt x="3236" y="3088"/>
                    </a:lnTo>
                    <a:lnTo>
                      <a:pt x="3236" y="3084"/>
                    </a:lnTo>
                    <a:lnTo>
                      <a:pt x="3242" y="3078"/>
                    </a:lnTo>
                    <a:lnTo>
                      <a:pt x="3242" y="3078"/>
                    </a:lnTo>
                    <a:lnTo>
                      <a:pt x="3246" y="3076"/>
                    </a:lnTo>
                    <a:lnTo>
                      <a:pt x="3248" y="3072"/>
                    </a:lnTo>
                    <a:lnTo>
                      <a:pt x="3248" y="3064"/>
                    </a:lnTo>
                    <a:lnTo>
                      <a:pt x="3252" y="3050"/>
                    </a:lnTo>
                    <a:lnTo>
                      <a:pt x="3256" y="3040"/>
                    </a:lnTo>
                    <a:lnTo>
                      <a:pt x="3264" y="3030"/>
                    </a:lnTo>
                    <a:lnTo>
                      <a:pt x="3264" y="3030"/>
                    </a:lnTo>
                    <a:lnTo>
                      <a:pt x="3274" y="3016"/>
                    </a:lnTo>
                    <a:lnTo>
                      <a:pt x="3276" y="3010"/>
                    </a:lnTo>
                    <a:lnTo>
                      <a:pt x="3274" y="3006"/>
                    </a:lnTo>
                    <a:lnTo>
                      <a:pt x="3272" y="3002"/>
                    </a:lnTo>
                    <a:lnTo>
                      <a:pt x="3272" y="3002"/>
                    </a:lnTo>
                    <a:lnTo>
                      <a:pt x="3272" y="2996"/>
                    </a:lnTo>
                    <a:lnTo>
                      <a:pt x="3272" y="2994"/>
                    </a:lnTo>
                    <a:lnTo>
                      <a:pt x="3268" y="2992"/>
                    </a:lnTo>
                    <a:lnTo>
                      <a:pt x="3266" y="2988"/>
                    </a:lnTo>
                    <a:lnTo>
                      <a:pt x="3266" y="2988"/>
                    </a:lnTo>
                    <a:lnTo>
                      <a:pt x="3264" y="2986"/>
                    </a:lnTo>
                    <a:lnTo>
                      <a:pt x="3260" y="2986"/>
                    </a:lnTo>
                    <a:lnTo>
                      <a:pt x="3256" y="2986"/>
                    </a:lnTo>
                    <a:lnTo>
                      <a:pt x="3252" y="2988"/>
                    </a:lnTo>
                    <a:lnTo>
                      <a:pt x="3252" y="2988"/>
                    </a:lnTo>
                    <a:lnTo>
                      <a:pt x="3254" y="2990"/>
                    </a:lnTo>
                    <a:lnTo>
                      <a:pt x="3254" y="2990"/>
                    </a:lnTo>
                    <a:lnTo>
                      <a:pt x="3260" y="2990"/>
                    </a:lnTo>
                    <a:lnTo>
                      <a:pt x="3260" y="2992"/>
                    </a:lnTo>
                    <a:lnTo>
                      <a:pt x="3256" y="2994"/>
                    </a:lnTo>
                    <a:lnTo>
                      <a:pt x="3256" y="2994"/>
                    </a:lnTo>
                    <a:lnTo>
                      <a:pt x="3254" y="2994"/>
                    </a:lnTo>
                    <a:lnTo>
                      <a:pt x="3250" y="2994"/>
                    </a:lnTo>
                    <a:lnTo>
                      <a:pt x="3242" y="2990"/>
                    </a:lnTo>
                    <a:lnTo>
                      <a:pt x="3230" y="2988"/>
                    </a:lnTo>
                    <a:lnTo>
                      <a:pt x="3222" y="2986"/>
                    </a:lnTo>
                    <a:lnTo>
                      <a:pt x="3214" y="2986"/>
                    </a:lnTo>
                    <a:lnTo>
                      <a:pt x="3214" y="2986"/>
                    </a:lnTo>
                    <a:lnTo>
                      <a:pt x="3202" y="2990"/>
                    </a:lnTo>
                    <a:lnTo>
                      <a:pt x="3196" y="2992"/>
                    </a:lnTo>
                    <a:lnTo>
                      <a:pt x="3190" y="2996"/>
                    </a:lnTo>
                    <a:lnTo>
                      <a:pt x="3180" y="2998"/>
                    </a:lnTo>
                    <a:lnTo>
                      <a:pt x="3180" y="2998"/>
                    </a:lnTo>
                    <a:lnTo>
                      <a:pt x="3162" y="3000"/>
                    </a:lnTo>
                    <a:lnTo>
                      <a:pt x="3146" y="3004"/>
                    </a:lnTo>
                    <a:lnTo>
                      <a:pt x="3140" y="3008"/>
                    </a:lnTo>
                    <a:lnTo>
                      <a:pt x="3134" y="3012"/>
                    </a:lnTo>
                    <a:lnTo>
                      <a:pt x="3130" y="3016"/>
                    </a:lnTo>
                    <a:lnTo>
                      <a:pt x="3130" y="3020"/>
                    </a:lnTo>
                    <a:lnTo>
                      <a:pt x="3130" y="3020"/>
                    </a:lnTo>
                    <a:lnTo>
                      <a:pt x="3128" y="3028"/>
                    </a:lnTo>
                    <a:lnTo>
                      <a:pt x="3126" y="3034"/>
                    </a:lnTo>
                    <a:lnTo>
                      <a:pt x="3124" y="3040"/>
                    </a:lnTo>
                    <a:lnTo>
                      <a:pt x="3124" y="3056"/>
                    </a:lnTo>
                    <a:lnTo>
                      <a:pt x="3124" y="3056"/>
                    </a:lnTo>
                    <a:lnTo>
                      <a:pt x="3126" y="3068"/>
                    </a:lnTo>
                    <a:lnTo>
                      <a:pt x="3124" y="3070"/>
                    </a:lnTo>
                    <a:lnTo>
                      <a:pt x="3122" y="3072"/>
                    </a:lnTo>
                    <a:lnTo>
                      <a:pt x="3118" y="3076"/>
                    </a:lnTo>
                    <a:lnTo>
                      <a:pt x="3116" y="3080"/>
                    </a:lnTo>
                    <a:lnTo>
                      <a:pt x="3116" y="3088"/>
                    </a:lnTo>
                    <a:lnTo>
                      <a:pt x="3116" y="3088"/>
                    </a:lnTo>
                    <a:lnTo>
                      <a:pt x="3114" y="3096"/>
                    </a:lnTo>
                    <a:lnTo>
                      <a:pt x="3112" y="3102"/>
                    </a:lnTo>
                    <a:lnTo>
                      <a:pt x="3108" y="3108"/>
                    </a:lnTo>
                    <a:lnTo>
                      <a:pt x="3104" y="3112"/>
                    </a:lnTo>
                    <a:lnTo>
                      <a:pt x="3094" y="3118"/>
                    </a:lnTo>
                    <a:lnTo>
                      <a:pt x="3086" y="3122"/>
                    </a:lnTo>
                    <a:lnTo>
                      <a:pt x="3086" y="3122"/>
                    </a:lnTo>
                    <a:lnTo>
                      <a:pt x="3084" y="3126"/>
                    </a:lnTo>
                    <a:lnTo>
                      <a:pt x="3084" y="3126"/>
                    </a:lnTo>
                    <a:lnTo>
                      <a:pt x="3088" y="3128"/>
                    </a:lnTo>
                    <a:lnTo>
                      <a:pt x="3092" y="3132"/>
                    </a:lnTo>
                    <a:lnTo>
                      <a:pt x="3092" y="3134"/>
                    </a:lnTo>
                    <a:lnTo>
                      <a:pt x="3090" y="3138"/>
                    </a:lnTo>
                    <a:lnTo>
                      <a:pt x="3090" y="3138"/>
                    </a:lnTo>
                    <a:lnTo>
                      <a:pt x="3086" y="3142"/>
                    </a:lnTo>
                    <a:lnTo>
                      <a:pt x="3078" y="3144"/>
                    </a:lnTo>
                    <a:lnTo>
                      <a:pt x="3072" y="3144"/>
                    </a:lnTo>
                    <a:lnTo>
                      <a:pt x="3070" y="3142"/>
                    </a:lnTo>
                    <a:lnTo>
                      <a:pt x="3070" y="3140"/>
                    </a:lnTo>
                    <a:lnTo>
                      <a:pt x="3070" y="3140"/>
                    </a:lnTo>
                    <a:lnTo>
                      <a:pt x="3068" y="3134"/>
                    </a:lnTo>
                    <a:lnTo>
                      <a:pt x="3066" y="3132"/>
                    </a:lnTo>
                    <a:lnTo>
                      <a:pt x="3058" y="3132"/>
                    </a:lnTo>
                    <a:lnTo>
                      <a:pt x="3046" y="3132"/>
                    </a:lnTo>
                    <a:lnTo>
                      <a:pt x="3046" y="3132"/>
                    </a:lnTo>
                    <a:lnTo>
                      <a:pt x="3038" y="3134"/>
                    </a:lnTo>
                    <a:lnTo>
                      <a:pt x="3034" y="3138"/>
                    </a:lnTo>
                    <a:lnTo>
                      <a:pt x="3028" y="3142"/>
                    </a:lnTo>
                    <a:lnTo>
                      <a:pt x="3010" y="3144"/>
                    </a:lnTo>
                    <a:lnTo>
                      <a:pt x="3010" y="3144"/>
                    </a:lnTo>
                    <a:lnTo>
                      <a:pt x="2996" y="3146"/>
                    </a:lnTo>
                    <a:lnTo>
                      <a:pt x="2986" y="3152"/>
                    </a:lnTo>
                    <a:lnTo>
                      <a:pt x="2978" y="3156"/>
                    </a:lnTo>
                    <a:lnTo>
                      <a:pt x="2968" y="3160"/>
                    </a:lnTo>
                    <a:lnTo>
                      <a:pt x="2968" y="3160"/>
                    </a:lnTo>
                    <a:lnTo>
                      <a:pt x="2964" y="3160"/>
                    </a:lnTo>
                    <a:lnTo>
                      <a:pt x="2960" y="3158"/>
                    </a:lnTo>
                    <a:lnTo>
                      <a:pt x="2956" y="3148"/>
                    </a:lnTo>
                    <a:lnTo>
                      <a:pt x="2952" y="3144"/>
                    </a:lnTo>
                    <a:lnTo>
                      <a:pt x="2946" y="3138"/>
                    </a:lnTo>
                    <a:lnTo>
                      <a:pt x="2938" y="3134"/>
                    </a:lnTo>
                    <a:lnTo>
                      <a:pt x="2924" y="3130"/>
                    </a:lnTo>
                    <a:lnTo>
                      <a:pt x="2924" y="3130"/>
                    </a:lnTo>
                    <a:lnTo>
                      <a:pt x="2912" y="3126"/>
                    </a:lnTo>
                    <a:lnTo>
                      <a:pt x="2904" y="3120"/>
                    </a:lnTo>
                    <a:lnTo>
                      <a:pt x="2898" y="3112"/>
                    </a:lnTo>
                    <a:lnTo>
                      <a:pt x="2894" y="3102"/>
                    </a:lnTo>
                    <a:lnTo>
                      <a:pt x="2884" y="3076"/>
                    </a:lnTo>
                    <a:lnTo>
                      <a:pt x="2876" y="3062"/>
                    </a:lnTo>
                    <a:lnTo>
                      <a:pt x="2864" y="3046"/>
                    </a:lnTo>
                    <a:lnTo>
                      <a:pt x="2864" y="3046"/>
                    </a:lnTo>
                    <a:lnTo>
                      <a:pt x="2858" y="3036"/>
                    </a:lnTo>
                    <a:lnTo>
                      <a:pt x="2852" y="3028"/>
                    </a:lnTo>
                    <a:lnTo>
                      <a:pt x="2848" y="3010"/>
                    </a:lnTo>
                    <a:lnTo>
                      <a:pt x="2844" y="2998"/>
                    </a:lnTo>
                    <a:lnTo>
                      <a:pt x="2844" y="2994"/>
                    </a:lnTo>
                    <a:lnTo>
                      <a:pt x="2842" y="2992"/>
                    </a:lnTo>
                    <a:lnTo>
                      <a:pt x="2842" y="2992"/>
                    </a:lnTo>
                    <a:lnTo>
                      <a:pt x="2838" y="2990"/>
                    </a:lnTo>
                    <a:lnTo>
                      <a:pt x="2836" y="2988"/>
                    </a:lnTo>
                    <a:lnTo>
                      <a:pt x="2834" y="2976"/>
                    </a:lnTo>
                    <a:lnTo>
                      <a:pt x="2830" y="2948"/>
                    </a:lnTo>
                    <a:lnTo>
                      <a:pt x="2830" y="2948"/>
                    </a:lnTo>
                    <a:lnTo>
                      <a:pt x="2830" y="2938"/>
                    </a:lnTo>
                    <a:lnTo>
                      <a:pt x="2828" y="2934"/>
                    </a:lnTo>
                    <a:lnTo>
                      <a:pt x="2828" y="2932"/>
                    </a:lnTo>
                    <a:lnTo>
                      <a:pt x="2830" y="2926"/>
                    </a:lnTo>
                    <a:lnTo>
                      <a:pt x="2830" y="2926"/>
                    </a:lnTo>
                    <a:lnTo>
                      <a:pt x="2830" y="2916"/>
                    </a:lnTo>
                    <a:lnTo>
                      <a:pt x="2830" y="2906"/>
                    </a:lnTo>
                    <a:lnTo>
                      <a:pt x="2830" y="2886"/>
                    </a:lnTo>
                    <a:lnTo>
                      <a:pt x="2834" y="2854"/>
                    </a:lnTo>
                    <a:lnTo>
                      <a:pt x="2834" y="2854"/>
                    </a:lnTo>
                    <a:lnTo>
                      <a:pt x="2840" y="2820"/>
                    </a:lnTo>
                    <a:lnTo>
                      <a:pt x="2846" y="2800"/>
                    </a:lnTo>
                    <a:lnTo>
                      <a:pt x="2852" y="2784"/>
                    </a:lnTo>
                    <a:lnTo>
                      <a:pt x="2856" y="2766"/>
                    </a:lnTo>
                    <a:lnTo>
                      <a:pt x="2856" y="2766"/>
                    </a:lnTo>
                    <a:lnTo>
                      <a:pt x="2854" y="2748"/>
                    </a:lnTo>
                    <a:lnTo>
                      <a:pt x="2850" y="2728"/>
                    </a:lnTo>
                    <a:lnTo>
                      <a:pt x="2846" y="2710"/>
                    </a:lnTo>
                    <a:lnTo>
                      <a:pt x="2846" y="2696"/>
                    </a:lnTo>
                    <a:lnTo>
                      <a:pt x="2846" y="2696"/>
                    </a:lnTo>
                    <a:lnTo>
                      <a:pt x="2850" y="2686"/>
                    </a:lnTo>
                    <a:lnTo>
                      <a:pt x="2854" y="2678"/>
                    </a:lnTo>
                    <a:lnTo>
                      <a:pt x="2858" y="2672"/>
                    </a:lnTo>
                    <a:lnTo>
                      <a:pt x="2864" y="2662"/>
                    </a:lnTo>
                    <a:lnTo>
                      <a:pt x="2864" y="2662"/>
                    </a:lnTo>
                    <a:lnTo>
                      <a:pt x="2866" y="2658"/>
                    </a:lnTo>
                    <a:lnTo>
                      <a:pt x="2870" y="2654"/>
                    </a:lnTo>
                    <a:lnTo>
                      <a:pt x="2880" y="2646"/>
                    </a:lnTo>
                    <a:lnTo>
                      <a:pt x="2886" y="2642"/>
                    </a:lnTo>
                    <a:lnTo>
                      <a:pt x="2888" y="2640"/>
                    </a:lnTo>
                    <a:lnTo>
                      <a:pt x="2886" y="2638"/>
                    </a:lnTo>
                    <a:lnTo>
                      <a:pt x="2886" y="2638"/>
                    </a:lnTo>
                    <a:lnTo>
                      <a:pt x="2880" y="2628"/>
                    </a:lnTo>
                    <a:lnTo>
                      <a:pt x="2878" y="2626"/>
                    </a:lnTo>
                    <a:lnTo>
                      <a:pt x="2882" y="2628"/>
                    </a:lnTo>
                    <a:lnTo>
                      <a:pt x="2882" y="2628"/>
                    </a:lnTo>
                    <a:lnTo>
                      <a:pt x="2886" y="2628"/>
                    </a:lnTo>
                    <a:lnTo>
                      <a:pt x="2890" y="2628"/>
                    </a:lnTo>
                    <a:lnTo>
                      <a:pt x="2892" y="2626"/>
                    </a:lnTo>
                    <a:lnTo>
                      <a:pt x="2894" y="2628"/>
                    </a:lnTo>
                    <a:lnTo>
                      <a:pt x="2894" y="2628"/>
                    </a:lnTo>
                    <a:lnTo>
                      <a:pt x="2896" y="2628"/>
                    </a:lnTo>
                    <a:lnTo>
                      <a:pt x="2902" y="2628"/>
                    </a:lnTo>
                    <a:lnTo>
                      <a:pt x="2912" y="2624"/>
                    </a:lnTo>
                    <a:lnTo>
                      <a:pt x="2926" y="2616"/>
                    </a:lnTo>
                    <a:lnTo>
                      <a:pt x="2936" y="2606"/>
                    </a:lnTo>
                    <a:lnTo>
                      <a:pt x="2936" y="2606"/>
                    </a:lnTo>
                    <a:lnTo>
                      <a:pt x="2942" y="2600"/>
                    </a:lnTo>
                    <a:lnTo>
                      <a:pt x="2948" y="2594"/>
                    </a:lnTo>
                    <a:lnTo>
                      <a:pt x="2964" y="2584"/>
                    </a:lnTo>
                    <a:lnTo>
                      <a:pt x="2964" y="2584"/>
                    </a:lnTo>
                    <a:lnTo>
                      <a:pt x="2980" y="2572"/>
                    </a:lnTo>
                    <a:lnTo>
                      <a:pt x="2990" y="2570"/>
                    </a:lnTo>
                    <a:lnTo>
                      <a:pt x="3006" y="2568"/>
                    </a:lnTo>
                    <a:lnTo>
                      <a:pt x="3006" y="2568"/>
                    </a:lnTo>
                    <a:lnTo>
                      <a:pt x="3014" y="2568"/>
                    </a:lnTo>
                    <a:lnTo>
                      <a:pt x="3020" y="2570"/>
                    </a:lnTo>
                    <a:lnTo>
                      <a:pt x="3032" y="2574"/>
                    </a:lnTo>
                    <a:lnTo>
                      <a:pt x="3040" y="2580"/>
                    </a:lnTo>
                    <a:lnTo>
                      <a:pt x="3046" y="2580"/>
                    </a:lnTo>
                    <a:lnTo>
                      <a:pt x="3050" y="2580"/>
                    </a:lnTo>
                    <a:lnTo>
                      <a:pt x="3050" y="2580"/>
                    </a:lnTo>
                    <a:lnTo>
                      <a:pt x="3060" y="2578"/>
                    </a:lnTo>
                    <a:lnTo>
                      <a:pt x="3064" y="2580"/>
                    </a:lnTo>
                    <a:lnTo>
                      <a:pt x="3068" y="2582"/>
                    </a:lnTo>
                    <a:lnTo>
                      <a:pt x="3072" y="2580"/>
                    </a:lnTo>
                    <a:lnTo>
                      <a:pt x="3072" y="2580"/>
                    </a:lnTo>
                    <a:lnTo>
                      <a:pt x="3074" y="2578"/>
                    </a:lnTo>
                    <a:lnTo>
                      <a:pt x="3072" y="2578"/>
                    </a:lnTo>
                    <a:lnTo>
                      <a:pt x="3066" y="2576"/>
                    </a:lnTo>
                    <a:lnTo>
                      <a:pt x="3058" y="2572"/>
                    </a:lnTo>
                    <a:lnTo>
                      <a:pt x="3058" y="2572"/>
                    </a:lnTo>
                    <a:lnTo>
                      <a:pt x="3060" y="2568"/>
                    </a:lnTo>
                    <a:lnTo>
                      <a:pt x="3060" y="2568"/>
                    </a:lnTo>
                    <a:lnTo>
                      <a:pt x="3068" y="2566"/>
                    </a:lnTo>
                    <a:lnTo>
                      <a:pt x="3074" y="2568"/>
                    </a:lnTo>
                    <a:lnTo>
                      <a:pt x="3078" y="2572"/>
                    </a:lnTo>
                    <a:lnTo>
                      <a:pt x="3082" y="2578"/>
                    </a:lnTo>
                    <a:lnTo>
                      <a:pt x="3082" y="2578"/>
                    </a:lnTo>
                    <a:lnTo>
                      <a:pt x="3084" y="2580"/>
                    </a:lnTo>
                    <a:lnTo>
                      <a:pt x="3086" y="2582"/>
                    </a:lnTo>
                    <a:lnTo>
                      <a:pt x="3092" y="2584"/>
                    </a:lnTo>
                    <a:lnTo>
                      <a:pt x="3096" y="2586"/>
                    </a:lnTo>
                    <a:lnTo>
                      <a:pt x="3094" y="2588"/>
                    </a:lnTo>
                    <a:lnTo>
                      <a:pt x="3092" y="2590"/>
                    </a:lnTo>
                    <a:lnTo>
                      <a:pt x="3092" y="2590"/>
                    </a:lnTo>
                    <a:lnTo>
                      <a:pt x="3092" y="2594"/>
                    </a:lnTo>
                    <a:lnTo>
                      <a:pt x="3094" y="2596"/>
                    </a:lnTo>
                    <a:lnTo>
                      <a:pt x="3102" y="2600"/>
                    </a:lnTo>
                    <a:lnTo>
                      <a:pt x="3112" y="2600"/>
                    </a:lnTo>
                    <a:lnTo>
                      <a:pt x="3118" y="2600"/>
                    </a:lnTo>
                    <a:lnTo>
                      <a:pt x="3118" y="2600"/>
                    </a:lnTo>
                    <a:lnTo>
                      <a:pt x="3120" y="2596"/>
                    </a:lnTo>
                    <a:lnTo>
                      <a:pt x="3126" y="2594"/>
                    </a:lnTo>
                    <a:lnTo>
                      <a:pt x="3130" y="2594"/>
                    </a:lnTo>
                    <a:lnTo>
                      <a:pt x="3134" y="2600"/>
                    </a:lnTo>
                    <a:lnTo>
                      <a:pt x="3134" y="2600"/>
                    </a:lnTo>
                    <a:lnTo>
                      <a:pt x="3136" y="2602"/>
                    </a:lnTo>
                    <a:lnTo>
                      <a:pt x="3138" y="2604"/>
                    </a:lnTo>
                    <a:lnTo>
                      <a:pt x="3142" y="2602"/>
                    </a:lnTo>
                    <a:lnTo>
                      <a:pt x="3144" y="2596"/>
                    </a:lnTo>
                    <a:lnTo>
                      <a:pt x="3144" y="2592"/>
                    </a:lnTo>
                    <a:lnTo>
                      <a:pt x="3142" y="2588"/>
                    </a:lnTo>
                    <a:lnTo>
                      <a:pt x="3142" y="2588"/>
                    </a:lnTo>
                    <a:lnTo>
                      <a:pt x="3142" y="2584"/>
                    </a:lnTo>
                    <a:lnTo>
                      <a:pt x="3146" y="2584"/>
                    </a:lnTo>
                    <a:lnTo>
                      <a:pt x="3152" y="2586"/>
                    </a:lnTo>
                    <a:lnTo>
                      <a:pt x="3160" y="2594"/>
                    </a:lnTo>
                    <a:lnTo>
                      <a:pt x="3160" y="2594"/>
                    </a:lnTo>
                    <a:lnTo>
                      <a:pt x="3166" y="2602"/>
                    </a:lnTo>
                    <a:lnTo>
                      <a:pt x="3168" y="2608"/>
                    </a:lnTo>
                    <a:lnTo>
                      <a:pt x="3168" y="2610"/>
                    </a:lnTo>
                    <a:lnTo>
                      <a:pt x="3170" y="2610"/>
                    </a:lnTo>
                    <a:lnTo>
                      <a:pt x="3176" y="2606"/>
                    </a:lnTo>
                    <a:lnTo>
                      <a:pt x="3176" y="2606"/>
                    </a:lnTo>
                    <a:lnTo>
                      <a:pt x="3180" y="2602"/>
                    </a:lnTo>
                    <a:lnTo>
                      <a:pt x="3182" y="2600"/>
                    </a:lnTo>
                    <a:lnTo>
                      <a:pt x="3182" y="2596"/>
                    </a:lnTo>
                    <a:lnTo>
                      <a:pt x="3180" y="2594"/>
                    </a:lnTo>
                    <a:lnTo>
                      <a:pt x="3174" y="2590"/>
                    </a:lnTo>
                    <a:lnTo>
                      <a:pt x="3162" y="2584"/>
                    </a:lnTo>
                    <a:lnTo>
                      <a:pt x="3162" y="2584"/>
                    </a:lnTo>
                    <a:lnTo>
                      <a:pt x="3158" y="2580"/>
                    </a:lnTo>
                    <a:lnTo>
                      <a:pt x="3158" y="2578"/>
                    </a:lnTo>
                    <a:lnTo>
                      <a:pt x="3160" y="2576"/>
                    </a:lnTo>
                    <a:lnTo>
                      <a:pt x="3164" y="2574"/>
                    </a:lnTo>
                    <a:lnTo>
                      <a:pt x="3170" y="2568"/>
                    </a:lnTo>
                    <a:lnTo>
                      <a:pt x="3172" y="2564"/>
                    </a:lnTo>
                    <a:lnTo>
                      <a:pt x="3172" y="2560"/>
                    </a:lnTo>
                    <a:lnTo>
                      <a:pt x="3172" y="2560"/>
                    </a:lnTo>
                    <a:lnTo>
                      <a:pt x="3170" y="2556"/>
                    </a:lnTo>
                    <a:lnTo>
                      <a:pt x="3168" y="2556"/>
                    </a:lnTo>
                    <a:lnTo>
                      <a:pt x="3164" y="2558"/>
                    </a:lnTo>
                    <a:lnTo>
                      <a:pt x="3160" y="2562"/>
                    </a:lnTo>
                    <a:lnTo>
                      <a:pt x="3158" y="2562"/>
                    </a:lnTo>
                    <a:lnTo>
                      <a:pt x="3156" y="2562"/>
                    </a:lnTo>
                    <a:lnTo>
                      <a:pt x="3156" y="2562"/>
                    </a:lnTo>
                    <a:lnTo>
                      <a:pt x="3154" y="2560"/>
                    </a:lnTo>
                    <a:lnTo>
                      <a:pt x="3154" y="2558"/>
                    </a:lnTo>
                    <a:lnTo>
                      <a:pt x="3156" y="2556"/>
                    </a:lnTo>
                    <a:lnTo>
                      <a:pt x="3158" y="2552"/>
                    </a:lnTo>
                    <a:lnTo>
                      <a:pt x="3154" y="2550"/>
                    </a:lnTo>
                    <a:lnTo>
                      <a:pt x="3154" y="2550"/>
                    </a:lnTo>
                    <a:lnTo>
                      <a:pt x="3148" y="2550"/>
                    </a:lnTo>
                    <a:lnTo>
                      <a:pt x="3144" y="2554"/>
                    </a:lnTo>
                    <a:lnTo>
                      <a:pt x="3142" y="2556"/>
                    </a:lnTo>
                    <a:lnTo>
                      <a:pt x="3134" y="2554"/>
                    </a:lnTo>
                    <a:lnTo>
                      <a:pt x="3134" y="2554"/>
                    </a:lnTo>
                    <a:lnTo>
                      <a:pt x="3130" y="2550"/>
                    </a:lnTo>
                    <a:lnTo>
                      <a:pt x="3128" y="2548"/>
                    </a:lnTo>
                    <a:lnTo>
                      <a:pt x="3128" y="2544"/>
                    </a:lnTo>
                    <a:lnTo>
                      <a:pt x="3130" y="2540"/>
                    </a:lnTo>
                    <a:lnTo>
                      <a:pt x="3132" y="2538"/>
                    </a:lnTo>
                    <a:lnTo>
                      <a:pt x="3136" y="2536"/>
                    </a:lnTo>
                    <a:lnTo>
                      <a:pt x="3142" y="2536"/>
                    </a:lnTo>
                    <a:lnTo>
                      <a:pt x="3148" y="2538"/>
                    </a:lnTo>
                    <a:lnTo>
                      <a:pt x="3148" y="2538"/>
                    </a:lnTo>
                    <a:lnTo>
                      <a:pt x="3156" y="2544"/>
                    </a:lnTo>
                    <a:lnTo>
                      <a:pt x="3164" y="2546"/>
                    </a:lnTo>
                    <a:lnTo>
                      <a:pt x="3170" y="2544"/>
                    </a:lnTo>
                    <a:lnTo>
                      <a:pt x="3178" y="2538"/>
                    </a:lnTo>
                    <a:lnTo>
                      <a:pt x="3178" y="2538"/>
                    </a:lnTo>
                    <a:lnTo>
                      <a:pt x="3182" y="2536"/>
                    </a:lnTo>
                    <a:lnTo>
                      <a:pt x="3190" y="2536"/>
                    </a:lnTo>
                    <a:lnTo>
                      <a:pt x="3202" y="2536"/>
                    </a:lnTo>
                    <a:lnTo>
                      <a:pt x="3214" y="2538"/>
                    </a:lnTo>
                    <a:lnTo>
                      <a:pt x="3218" y="2538"/>
                    </a:lnTo>
                    <a:lnTo>
                      <a:pt x="3220" y="2536"/>
                    </a:lnTo>
                    <a:lnTo>
                      <a:pt x="3220" y="2536"/>
                    </a:lnTo>
                    <a:lnTo>
                      <a:pt x="3222" y="2522"/>
                    </a:lnTo>
                    <a:lnTo>
                      <a:pt x="3224" y="2520"/>
                    </a:lnTo>
                    <a:lnTo>
                      <a:pt x="3226" y="2522"/>
                    </a:lnTo>
                    <a:lnTo>
                      <a:pt x="3232" y="2534"/>
                    </a:lnTo>
                    <a:lnTo>
                      <a:pt x="3232" y="2534"/>
                    </a:lnTo>
                    <a:lnTo>
                      <a:pt x="3232" y="2538"/>
                    </a:lnTo>
                    <a:lnTo>
                      <a:pt x="3230" y="2540"/>
                    </a:lnTo>
                    <a:lnTo>
                      <a:pt x="3226" y="2544"/>
                    </a:lnTo>
                    <a:lnTo>
                      <a:pt x="3224" y="2546"/>
                    </a:lnTo>
                    <a:lnTo>
                      <a:pt x="3234" y="2544"/>
                    </a:lnTo>
                    <a:lnTo>
                      <a:pt x="3234" y="2544"/>
                    </a:lnTo>
                    <a:lnTo>
                      <a:pt x="3268" y="2536"/>
                    </a:lnTo>
                    <a:lnTo>
                      <a:pt x="3282" y="2536"/>
                    </a:lnTo>
                    <a:lnTo>
                      <a:pt x="3296" y="2538"/>
                    </a:lnTo>
                    <a:lnTo>
                      <a:pt x="3296" y="2538"/>
                    </a:lnTo>
                    <a:lnTo>
                      <a:pt x="3312" y="2544"/>
                    </a:lnTo>
                    <a:lnTo>
                      <a:pt x="3318" y="2546"/>
                    </a:lnTo>
                    <a:lnTo>
                      <a:pt x="3320" y="2552"/>
                    </a:lnTo>
                    <a:lnTo>
                      <a:pt x="3320" y="2552"/>
                    </a:lnTo>
                    <a:lnTo>
                      <a:pt x="3324" y="2556"/>
                    </a:lnTo>
                    <a:lnTo>
                      <a:pt x="3326" y="2556"/>
                    </a:lnTo>
                    <a:lnTo>
                      <a:pt x="3330" y="2560"/>
                    </a:lnTo>
                    <a:lnTo>
                      <a:pt x="3330" y="2566"/>
                    </a:lnTo>
                    <a:lnTo>
                      <a:pt x="3330" y="2566"/>
                    </a:lnTo>
                    <a:lnTo>
                      <a:pt x="3332" y="2570"/>
                    </a:lnTo>
                    <a:lnTo>
                      <a:pt x="3336" y="2572"/>
                    </a:lnTo>
                    <a:lnTo>
                      <a:pt x="3340" y="2570"/>
                    </a:lnTo>
                    <a:lnTo>
                      <a:pt x="3346" y="2570"/>
                    </a:lnTo>
                    <a:lnTo>
                      <a:pt x="3360" y="2564"/>
                    </a:lnTo>
                    <a:lnTo>
                      <a:pt x="3368" y="2562"/>
                    </a:lnTo>
                    <a:lnTo>
                      <a:pt x="3368" y="2562"/>
                    </a:lnTo>
                    <a:lnTo>
                      <a:pt x="3370" y="2560"/>
                    </a:lnTo>
                    <a:lnTo>
                      <a:pt x="3372" y="2560"/>
                    </a:lnTo>
                    <a:lnTo>
                      <a:pt x="3372" y="2556"/>
                    </a:lnTo>
                    <a:lnTo>
                      <a:pt x="3376" y="2552"/>
                    </a:lnTo>
                    <a:lnTo>
                      <a:pt x="3382" y="2552"/>
                    </a:lnTo>
                    <a:lnTo>
                      <a:pt x="3382" y="2552"/>
                    </a:lnTo>
                    <a:lnTo>
                      <a:pt x="3388" y="2554"/>
                    </a:lnTo>
                    <a:lnTo>
                      <a:pt x="3394" y="2558"/>
                    </a:lnTo>
                    <a:lnTo>
                      <a:pt x="3406" y="2574"/>
                    </a:lnTo>
                    <a:lnTo>
                      <a:pt x="3418" y="2592"/>
                    </a:lnTo>
                    <a:lnTo>
                      <a:pt x="3424" y="2596"/>
                    </a:lnTo>
                    <a:lnTo>
                      <a:pt x="3428" y="2598"/>
                    </a:lnTo>
                    <a:lnTo>
                      <a:pt x="3428" y="2598"/>
                    </a:lnTo>
                    <a:lnTo>
                      <a:pt x="3432" y="2600"/>
                    </a:lnTo>
                    <a:lnTo>
                      <a:pt x="3434" y="2604"/>
                    </a:lnTo>
                    <a:lnTo>
                      <a:pt x="3438" y="2616"/>
                    </a:lnTo>
                    <a:lnTo>
                      <a:pt x="3440" y="2630"/>
                    </a:lnTo>
                    <a:lnTo>
                      <a:pt x="3436" y="2646"/>
                    </a:lnTo>
                    <a:lnTo>
                      <a:pt x="3436" y="2646"/>
                    </a:lnTo>
                    <a:lnTo>
                      <a:pt x="3434" y="2658"/>
                    </a:lnTo>
                    <a:lnTo>
                      <a:pt x="3434" y="2670"/>
                    </a:lnTo>
                    <a:lnTo>
                      <a:pt x="3436" y="2676"/>
                    </a:lnTo>
                    <a:lnTo>
                      <a:pt x="3438" y="2678"/>
                    </a:lnTo>
                    <a:lnTo>
                      <a:pt x="3440" y="2676"/>
                    </a:lnTo>
                    <a:lnTo>
                      <a:pt x="3440" y="2676"/>
                    </a:lnTo>
                    <a:lnTo>
                      <a:pt x="3446" y="2672"/>
                    </a:lnTo>
                    <a:lnTo>
                      <a:pt x="3450" y="2670"/>
                    </a:lnTo>
                    <a:lnTo>
                      <a:pt x="3450" y="2670"/>
                    </a:lnTo>
                    <a:lnTo>
                      <a:pt x="3452" y="2672"/>
                    </a:lnTo>
                    <a:lnTo>
                      <a:pt x="3448" y="2678"/>
                    </a:lnTo>
                    <a:lnTo>
                      <a:pt x="3448" y="2678"/>
                    </a:lnTo>
                    <a:lnTo>
                      <a:pt x="3444" y="2682"/>
                    </a:lnTo>
                    <a:lnTo>
                      <a:pt x="3444" y="2688"/>
                    </a:lnTo>
                    <a:lnTo>
                      <a:pt x="3446" y="2698"/>
                    </a:lnTo>
                    <a:lnTo>
                      <a:pt x="3450" y="2710"/>
                    </a:lnTo>
                    <a:lnTo>
                      <a:pt x="3456" y="2718"/>
                    </a:lnTo>
                    <a:lnTo>
                      <a:pt x="3456" y="2718"/>
                    </a:lnTo>
                    <a:lnTo>
                      <a:pt x="3458" y="2720"/>
                    </a:lnTo>
                    <a:lnTo>
                      <a:pt x="3460" y="2720"/>
                    </a:lnTo>
                    <a:lnTo>
                      <a:pt x="3462" y="2720"/>
                    </a:lnTo>
                    <a:lnTo>
                      <a:pt x="3462" y="2718"/>
                    </a:lnTo>
                    <a:lnTo>
                      <a:pt x="3462" y="2720"/>
                    </a:lnTo>
                    <a:lnTo>
                      <a:pt x="3464" y="2726"/>
                    </a:lnTo>
                    <a:lnTo>
                      <a:pt x="3464" y="2726"/>
                    </a:lnTo>
                    <a:lnTo>
                      <a:pt x="3466" y="2734"/>
                    </a:lnTo>
                    <a:lnTo>
                      <a:pt x="3470" y="2738"/>
                    </a:lnTo>
                    <a:lnTo>
                      <a:pt x="3474" y="2742"/>
                    </a:lnTo>
                    <a:lnTo>
                      <a:pt x="3476" y="2754"/>
                    </a:lnTo>
                    <a:lnTo>
                      <a:pt x="3476" y="2754"/>
                    </a:lnTo>
                    <a:lnTo>
                      <a:pt x="3478" y="2760"/>
                    </a:lnTo>
                    <a:lnTo>
                      <a:pt x="3480" y="2764"/>
                    </a:lnTo>
                    <a:lnTo>
                      <a:pt x="3484" y="2768"/>
                    </a:lnTo>
                    <a:lnTo>
                      <a:pt x="3486" y="2768"/>
                    </a:lnTo>
                    <a:lnTo>
                      <a:pt x="3492" y="2772"/>
                    </a:lnTo>
                    <a:lnTo>
                      <a:pt x="3496" y="2776"/>
                    </a:lnTo>
                    <a:lnTo>
                      <a:pt x="3498" y="2782"/>
                    </a:lnTo>
                    <a:lnTo>
                      <a:pt x="3498" y="2782"/>
                    </a:lnTo>
                    <a:lnTo>
                      <a:pt x="3500" y="2792"/>
                    </a:lnTo>
                    <a:lnTo>
                      <a:pt x="3504" y="2796"/>
                    </a:lnTo>
                    <a:lnTo>
                      <a:pt x="3506" y="2796"/>
                    </a:lnTo>
                    <a:lnTo>
                      <a:pt x="3504" y="2798"/>
                    </a:lnTo>
                    <a:lnTo>
                      <a:pt x="3504" y="2798"/>
                    </a:lnTo>
                    <a:lnTo>
                      <a:pt x="3502" y="2804"/>
                    </a:lnTo>
                    <a:lnTo>
                      <a:pt x="3504" y="2808"/>
                    </a:lnTo>
                    <a:lnTo>
                      <a:pt x="3508" y="2808"/>
                    </a:lnTo>
                    <a:lnTo>
                      <a:pt x="3518" y="2806"/>
                    </a:lnTo>
                    <a:lnTo>
                      <a:pt x="3518" y="2806"/>
                    </a:lnTo>
                    <a:lnTo>
                      <a:pt x="3522" y="2806"/>
                    </a:lnTo>
                    <a:lnTo>
                      <a:pt x="3524" y="2806"/>
                    </a:lnTo>
                    <a:lnTo>
                      <a:pt x="3526" y="2810"/>
                    </a:lnTo>
                    <a:lnTo>
                      <a:pt x="3526" y="2810"/>
                    </a:lnTo>
                    <a:lnTo>
                      <a:pt x="3530" y="2804"/>
                    </a:lnTo>
                    <a:lnTo>
                      <a:pt x="3530" y="2804"/>
                    </a:lnTo>
                    <a:lnTo>
                      <a:pt x="3534" y="2796"/>
                    </a:lnTo>
                    <a:lnTo>
                      <a:pt x="3536" y="2790"/>
                    </a:lnTo>
                    <a:lnTo>
                      <a:pt x="3536" y="2786"/>
                    </a:lnTo>
                    <a:lnTo>
                      <a:pt x="3540" y="2778"/>
                    </a:lnTo>
                    <a:lnTo>
                      <a:pt x="3540" y="2778"/>
                    </a:lnTo>
                    <a:lnTo>
                      <a:pt x="3544" y="2768"/>
                    </a:lnTo>
                    <a:lnTo>
                      <a:pt x="3544" y="2758"/>
                    </a:lnTo>
                    <a:lnTo>
                      <a:pt x="3544" y="2746"/>
                    </a:lnTo>
                    <a:lnTo>
                      <a:pt x="3546" y="2732"/>
                    </a:lnTo>
                    <a:lnTo>
                      <a:pt x="3546" y="2732"/>
                    </a:lnTo>
                    <a:lnTo>
                      <a:pt x="3546" y="2722"/>
                    </a:lnTo>
                    <a:lnTo>
                      <a:pt x="3544" y="2712"/>
                    </a:lnTo>
                    <a:lnTo>
                      <a:pt x="3536" y="2686"/>
                    </a:lnTo>
                    <a:lnTo>
                      <a:pt x="3526" y="2662"/>
                    </a:lnTo>
                    <a:lnTo>
                      <a:pt x="3526" y="2650"/>
                    </a:lnTo>
                    <a:lnTo>
                      <a:pt x="3526" y="2642"/>
                    </a:lnTo>
                    <a:lnTo>
                      <a:pt x="3526" y="2642"/>
                    </a:lnTo>
                    <a:lnTo>
                      <a:pt x="3526" y="2636"/>
                    </a:lnTo>
                    <a:lnTo>
                      <a:pt x="3524" y="2630"/>
                    </a:lnTo>
                    <a:lnTo>
                      <a:pt x="3514" y="2610"/>
                    </a:lnTo>
                    <a:lnTo>
                      <a:pt x="3506" y="2598"/>
                    </a:lnTo>
                    <a:lnTo>
                      <a:pt x="3500" y="2582"/>
                    </a:lnTo>
                    <a:lnTo>
                      <a:pt x="3496" y="2564"/>
                    </a:lnTo>
                    <a:lnTo>
                      <a:pt x="3492" y="2542"/>
                    </a:lnTo>
                    <a:lnTo>
                      <a:pt x="3492" y="2542"/>
                    </a:lnTo>
                    <a:lnTo>
                      <a:pt x="3490" y="2520"/>
                    </a:lnTo>
                    <a:lnTo>
                      <a:pt x="3492" y="2500"/>
                    </a:lnTo>
                    <a:lnTo>
                      <a:pt x="3496" y="2484"/>
                    </a:lnTo>
                    <a:lnTo>
                      <a:pt x="3502" y="2470"/>
                    </a:lnTo>
                    <a:lnTo>
                      <a:pt x="3508" y="2458"/>
                    </a:lnTo>
                    <a:lnTo>
                      <a:pt x="3514" y="2448"/>
                    </a:lnTo>
                    <a:lnTo>
                      <a:pt x="3524" y="2438"/>
                    </a:lnTo>
                    <a:lnTo>
                      <a:pt x="3524" y="2438"/>
                    </a:lnTo>
                    <a:lnTo>
                      <a:pt x="3528" y="2434"/>
                    </a:lnTo>
                    <a:lnTo>
                      <a:pt x="3528" y="2432"/>
                    </a:lnTo>
                    <a:lnTo>
                      <a:pt x="3528" y="2428"/>
                    </a:lnTo>
                    <a:lnTo>
                      <a:pt x="3528" y="2426"/>
                    </a:lnTo>
                    <a:lnTo>
                      <a:pt x="3528" y="2426"/>
                    </a:lnTo>
                    <a:lnTo>
                      <a:pt x="3536" y="2424"/>
                    </a:lnTo>
                    <a:lnTo>
                      <a:pt x="3536" y="2424"/>
                    </a:lnTo>
                    <a:lnTo>
                      <a:pt x="3542" y="2424"/>
                    </a:lnTo>
                    <a:lnTo>
                      <a:pt x="3548" y="2420"/>
                    </a:lnTo>
                    <a:lnTo>
                      <a:pt x="3556" y="2412"/>
                    </a:lnTo>
                    <a:lnTo>
                      <a:pt x="3564" y="2402"/>
                    </a:lnTo>
                    <a:lnTo>
                      <a:pt x="3568" y="2400"/>
                    </a:lnTo>
                    <a:lnTo>
                      <a:pt x="3570" y="2398"/>
                    </a:lnTo>
                    <a:lnTo>
                      <a:pt x="3570" y="2398"/>
                    </a:lnTo>
                    <a:lnTo>
                      <a:pt x="3574" y="2398"/>
                    </a:lnTo>
                    <a:lnTo>
                      <a:pt x="3576" y="2394"/>
                    </a:lnTo>
                    <a:lnTo>
                      <a:pt x="3580" y="2384"/>
                    </a:lnTo>
                    <a:lnTo>
                      <a:pt x="3588" y="2370"/>
                    </a:lnTo>
                    <a:lnTo>
                      <a:pt x="3592" y="2362"/>
                    </a:lnTo>
                    <a:lnTo>
                      <a:pt x="3600" y="2356"/>
                    </a:lnTo>
                    <a:lnTo>
                      <a:pt x="3600" y="2356"/>
                    </a:lnTo>
                    <a:lnTo>
                      <a:pt x="3606" y="2352"/>
                    </a:lnTo>
                    <a:lnTo>
                      <a:pt x="3612" y="2350"/>
                    </a:lnTo>
                    <a:lnTo>
                      <a:pt x="3624" y="2350"/>
                    </a:lnTo>
                    <a:lnTo>
                      <a:pt x="3628" y="2350"/>
                    </a:lnTo>
                    <a:lnTo>
                      <a:pt x="3630" y="2350"/>
                    </a:lnTo>
                    <a:lnTo>
                      <a:pt x="3634" y="2346"/>
                    </a:lnTo>
                    <a:lnTo>
                      <a:pt x="3636" y="2342"/>
                    </a:lnTo>
                    <a:lnTo>
                      <a:pt x="3636" y="2342"/>
                    </a:lnTo>
                    <a:lnTo>
                      <a:pt x="3638" y="2334"/>
                    </a:lnTo>
                    <a:lnTo>
                      <a:pt x="3642" y="2328"/>
                    </a:lnTo>
                    <a:lnTo>
                      <a:pt x="3654" y="2318"/>
                    </a:lnTo>
                    <a:lnTo>
                      <a:pt x="3666" y="2310"/>
                    </a:lnTo>
                    <a:lnTo>
                      <a:pt x="3680" y="2306"/>
                    </a:lnTo>
                    <a:lnTo>
                      <a:pt x="3680" y="2306"/>
                    </a:lnTo>
                    <a:lnTo>
                      <a:pt x="3690" y="2304"/>
                    </a:lnTo>
                    <a:lnTo>
                      <a:pt x="3696" y="2300"/>
                    </a:lnTo>
                    <a:lnTo>
                      <a:pt x="3698" y="2294"/>
                    </a:lnTo>
                    <a:lnTo>
                      <a:pt x="3698" y="2292"/>
                    </a:lnTo>
                    <a:lnTo>
                      <a:pt x="3696" y="2290"/>
                    </a:lnTo>
                    <a:lnTo>
                      <a:pt x="3696" y="2290"/>
                    </a:lnTo>
                    <a:lnTo>
                      <a:pt x="3694" y="2290"/>
                    </a:lnTo>
                    <a:lnTo>
                      <a:pt x="3690" y="2290"/>
                    </a:lnTo>
                    <a:lnTo>
                      <a:pt x="3686" y="2294"/>
                    </a:lnTo>
                    <a:lnTo>
                      <a:pt x="3680" y="2296"/>
                    </a:lnTo>
                    <a:lnTo>
                      <a:pt x="3676" y="2298"/>
                    </a:lnTo>
                    <a:lnTo>
                      <a:pt x="3674" y="2296"/>
                    </a:lnTo>
                    <a:lnTo>
                      <a:pt x="3674" y="2296"/>
                    </a:lnTo>
                    <a:lnTo>
                      <a:pt x="3672" y="2294"/>
                    </a:lnTo>
                    <a:lnTo>
                      <a:pt x="3674" y="2292"/>
                    </a:lnTo>
                    <a:lnTo>
                      <a:pt x="3680" y="2290"/>
                    </a:lnTo>
                    <a:lnTo>
                      <a:pt x="3682" y="2288"/>
                    </a:lnTo>
                    <a:lnTo>
                      <a:pt x="3684" y="2286"/>
                    </a:lnTo>
                    <a:lnTo>
                      <a:pt x="3684" y="2286"/>
                    </a:lnTo>
                    <a:lnTo>
                      <a:pt x="3686" y="2282"/>
                    </a:lnTo>
                    <a:lnTo>
                      <a:pt x="3684" y="2278"/>
                    </a:lnTo>
                    <a:lnTo>
                      <a:pt x="3678" y="2272"/>
                    </a:lnTo>
                    <a:lnTo>
                      <a:pt x="3676" y="2268"/>
                    </a:lnTo>
                    <a:lnTo>
                      <a:pt x="3682" y="2268"/>
                    </a:lnTo>
                    <a:lnTo>
                      <a:pt x="3682" y="2268"/>
                    </a:lnTo>
                    <a:lnTo>
                      <a:pt x="3692" y="2272"/>
                    </a:lnTo>
                    <a:lnTo>
                      <a:pt x="3696" y="2274"/>
                    </a:lnTo>
                    <a:lnTo>
                      <a:pt x="3698" y="2276"/>
                    </a:lnTo>
                    <a:lnTo>
                      <a:pt x="3700" y="2274"/>
                    </a:lnTo>
                    <a:lnTo>
                      <a:pt x="3706" y="2270"/>
                    </a:lnTo>
                    <a:lnTo>
                      <a:pt x="3706" y="2270"/>
                    </a:lnTo>
                    <a:lnTo>
                      <a:pt x="3710" y="2264"/>
                    </a:lnTo>
                    <a:lnTo>
                      <a:pt x="3714" y="2262"/>
                    </a:lnTo>
                    <a:lnTo>
                      <a:pt x="3716" y="2260"/>
                    </a:lnTo>
                    <a:lnTo>
                      <a:pt x="3718" y="2254"/>
                    </a:lnTo>
                    <a:lnTo>
                      <a:pt x="3718" y="2254"/>
                    </a:lnTo>
                    <a:lnTo>
                      <a:pt x="3720" y="2246"/>
                    </a:lnTo>
                    <a:lnTo>
                      <a:pt x="3718" y="2242"/>
                    </a:lnTo>
                    <a:lnTo>
                      <a:pt x="3714" y="2240"/>
                    </a:lnTo>
                    <a:lnTo>
                      <a:pt x="3710" y="2244"/>
                    </a:lnTo>
                    <a:lnTo>
                      <a:pt x="3710" y="2244"/>
                    </a:lnTo>
                    <a:lnTo>
                      <a:pt x="3708" y="2244"/>
                    </a:lnTo>
                    <a:lnTo>
                      <a:pt x="3708" y="2242"/>
                    </a:lnTo>
                    <a:lnTo>
                      <a:pt x="3704" y="2240"/>
                    </a:lnTo>
                    <a:lnTo>
                      <a:pt x="3694" y="2240"/>
                    </a:lnTo>
                    <a:lnTo>
                      <a:pt x="3694" y="2240"/>
                    </a:lnTo>
                    <a:lnTo>
                      <a:pt x="3684" y="2242"/>
                    </a:lnTo>
                    <a:lnTo>
                      <a:pt x="3678" y="2240"/>
                    </a:lnTo>
                    <a:lnTo>
                      <a:pt x="3678" y="2236"/>
                    </a:lnTo>
                    <a:lnTo>
                      <a:pt x="3678" y="2230"/>
                    </a:lnTo>
                    <a:lnTo>
                      <a:pt x="3678" y="2230"/>
                    </a:lnTo>
                    <a:lnTo>
                      <a:pt x="3678" y="2228"/>
                    </a:lnTo>
                    <a:lnTo>
                      <a:pt x="3678" y="2228"/>
                    </a:lnTo>
                    <a:lnTo>
                      <a:pt x="3680" y="2232"/>
                    </a:lnTo>
                    <a:lnTo>
                      <a:pt x="3684" y="2236"/>
                    </a:lnTo>
                    <a:lnTo>
                      <a:pt x="3686" y="2236"/>
                    </a:lnTo>
                    <a:lnTo>
                      <a:pt x="3690" y="2236"/>
                    </a:lnTo>
                    <a:lnTo>
                      <a:pt x="3696" y="2234"/>
                    </a:lnTo>
                    <a:lnTo>
                      <a:pt x="3696" y="2234"/>
                    </a:lnTo>
                    <a:lnTo>
                      <a:pt x="3704" y="2230"/>
                    </a:lnTo>
                    <a:lnTo>
                      <a:pt x="3708" y="2230"/>
                    </a:lnTo>
                    <a:lnTo>
                      <a:pt x="3714" y="2232"/>
                    </a:lnTo>
                    <a:lnTo>
                      <a:pt x="3718" y="2236"/>
                    </a:lnTo>
                    <a:lnTo>
                      <a:pt x="3724" y="2244"/>
                    </a:lnTo>
                    <a:lnTo>
                      <a:pt x="3726" y="2248"/>
                    </a:lnTo>
                    <a:lnTo>
                      <a:pt x="3728" y="2248"/>
                    </a:lnTo>
                    <a:lnTo>
                      <a:pt x="3728" y="2248"/>
                    </a:lnTo>
                    <a:lnTo>
                      <a:pt x="3728" y="2246"/>
                    </a:lnTo>
                    <a:lnTo>
                      <a:pt x="3728" y="2244"/>
                    </a:lnTo>
                    <a:lnTo>
                      <a:pt x="3724" y="2236"/>
                    </a:lnTo>
                    <a:lnTo>
                      <a:pt x="3718" y="2222"/>
                    </a:lnTo>
                    <a:lnTo>
                      <a:pt x="3712" y="2198"/>
                    </a:lnTo>
                    <a:lnTo>
                      <a:pt x="3712" y="2198"/>
                    </a:lnTo>
                    <a:lnTo>
                      <a:pt x="3708" y="2188"/>
                    </a:lnTo>
                    <a:lnTo>
                      <a:pt x="3706" y="2186"/>
                    </a:lnTo>
                    <a:lnTo>
                      <a:pt x="3704" y="2186"/>
                    </a:lnTo>
                    <a:lnTo>
                      <a:pt x="3700" y="2188"/>
                    </a:lnTo>
                    <a:lnTo>
                      <a:pt x="3694" y="2190"/>
                    </a:lnTo>
                    <a:lnTo>
                      <a:pt x="3694" y="2190"/>
                    </a:lnTo>
                    <a:lnTo>
                      <a:pt x="3692" y="2190"/>
                    </a:lnTo>
                    <a:lnTo>
                      <a:pt x="3692" y="2190"/>
                    </a:lnTo>
                    <a:lnTo>
                      <a:pt x="3696" y="2186"/>
                    </a:lnTo>
                    <a:lnTo>
                      <a:pt x="3698" y="2180"/>
                    </a:lnTo>
                    <a:lnTo>
                      <a:pt x="3698" y="2176"/>
                    </a:lnTo>
                    <a:lnTo>
                      <a:pt x="3694" y="2174"/>
                    </a:lnTo>
                    <a:lnTo>
                      <a:pt x="3694" y="2174"/>
                    </a:lnTo>
                    <a:lnTo>
                      <a:pt x="3690" y="2170"/>
                    </a:lnTo>
                    <a:lnTo>
                      <a:pt x="3692" y="2170"/>
                    </a:lnTo>
                    <a:lnTo>
                      <a:pt x="3696" y="2168"/>
                    </a:lnTo>
                    <a:lnTo>
                      <a:pt x="3698" y="2166"/>
                    </a:lnTo>
                    <a:lnTo>
                      <a:pt x="3698" y="2162"/>
                    </a:lnTo>
                    <a:lnTo>
                      <a:pt x="3698" y="2156"/>
                    </a:lnTo>
                    <a:lnTo>
                      <a:pt x="3698" y="2156"/>
                    </a:lnTo>
                    <a:lnTo>
                      <a:pt x="3696" y="2144"/>
                    </a:lnTo>
                    <a:lnTo>
                      <a:pt x="3696" y="2140"/>
                    </a:lnTo>
                    <a:lnTo>
                      <a:pt x="3696" y="2136"/>
                    </a:lnTo>
                    <a:lnTo>
                      <a:pt x="3690" y="2130"/>
                    </a:lnTo>
                    <a:lnTo>
                      <a:pt x="3690" y="2130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86" y="2122"/>
                    </a:lnTo>
                    <a:lnTo>
                      <a:pt x="3686" y="2122"/>
                    </a:lnTo>
                    <a:lnTo>
                      <a:pt x="3694" y="2126"/>
                    </a:lnTo>
                    <a:lnTo>
                      <a:pt x="3696" y="2124"/>
                    </a:lnTo>
                    <a:lnTo>
                      <a:pt x="3696" y="2124"/>
                    </a:lnTo>
                    <a:lnTo>
                      <a:pt x="3692" y="2108"/>
                    </a:lnTo>
                    <a:lnTo>
                      <a:pt x="3692" y="2108"/>
                    </a:lnTo>
                    <a:lnTo>
                      <a:pt x="3688" y="2092"/>
                    </a:lnTo>
                    <a:lnTo>
                      <a:pt x="3690" y="2076"/>
                    </a:lnTo>
                    <a:lnTo>
                      <a:pt x="3690" y="2076"/>
                    </a:lnTo>
                    <a:lnTo>
                      <a:pt x="3692" y="2064"/>
                    </a:lnTo>
                    <a:lnTo>
                      <a:pt x="3696" y="2058"/>
                    </a:lnTo>
                    <a:lnTo>
                      <a:pt x="3702" y="2054"/>
                    </a:lnTo>
                    <a:lnTo>
                      <a:pt x="3702" y="2054"/>
                    </a:lnTo>
                    <a:lnTo>
                      <a:pt x="3704" y="2050"/>
                    </a:lnTo>
                    <a:lnTo>
                      <a:pt x="3704" y="2052"/>
                    </a:lnTo>
                    <a:lnTo>
                      <a:pt x="3700" y="2058"/>
                    </a:lnTo>
                    <a:lnTo>
                      <a:pt x="3698" y="2064"/>
                    </a:lnTo>
                    <a:lnTo>
                      <a:pt x="3698" y="2064"/>
                    </a:lnTo>
                    <a:lnTo>
                      <a:pt x="3694" y="2076"/>
                    </a:lnTo>
                    <a:lnTo>
                      <a:pt x="3694" y="2082"/>
                    </a:lnTo>
                    <a:lnTo>
                      <a:pt x="3696" y="2086"/>
                    </a:lnTo>
                    <a:lnTo>
                      <a:pt x="3696" y="2086"/>
                    </a:lnTo>
                    <a:lnTo>
                      <a:pt x="3696" y="2088"/>
                    </a:lnTo>
                    <a:lnTo>
                      <a:pt x="3696" y="2090"/>
                    </a:lnTo>
                    <a:lnTo>
                      <a:pt x="3694" y="2094"/>
                    </a:lnTo>
                    <a:lnTo>
                      <a:pt x="3696" y="2098"/>
                    </a:lnTo>
                    <a:lnTo>
                      <a:pt x="3696" y="2098"/>
                    </a:lnTo>
                    <a:lnTo>
                      <a:pt x="3698" y="2104"/>
                    </a:lnTo>
                    <a:lnTo>
                      <a:pt x="3696" y="2106"/>
                    </a:lnTo>
                    <a:lnTo>
                      <a:pt x="3696" y="2110"/>
                    </a:lnTo>
                    <a:lnTo>
                      <a:pt x="3700" y="2114"/>
                    </a:lnTo>
                    <a:lnTo>
                      <a:pt x="3700" y="2114"/>
                    </a:lnTo>
                    <a:lnTo>
                      <a:pt x="3706" y="2116"/>
                    </a:lnTo>
                    <a:lnTo>
                      <a:pt x="3708" y="2116"/>
                    </a:lnTo>
                    <a:lnTo>
                      <a:pt x="3710" y="2116"/>
                    </a:lnTo>
                    <a:lnTo>
                      <a:pt x="3712" y="2120"/>
                    </a:lnTo>
                    <a:lnTo>
                      <a:pt x="3712" y="2120"/>
                    </a:lnTo>
                    <a:lnTo>
                      <a:pt x="3712" y="2126"/>
                    </a:lnTo>
                    <a:lnTo>
                      <a:pt x="3712" y="2130"/>
                    </a:lnTo>
                    <a:lnTo>
                      <a:pt x="3712" y="2134"/>
                    </a:lnTo>
                    <a:lnTo>
                      <a:pt x="3716" y="2136"/>
                    </a:lnTo>
                    <a:lnTo>
                      <a:pt x="3716" y="2136"/>
                    </a:lnTo>
                    <a:lnTo>
                      <a:pt x="3718" y="2138"/>
                    </a:lnTo>
                    <a:lnTo>
                      <a:pt x="3716" y="2142"/>
                    </a:lnTo>
                    <a:lnTo>
                      <a:pt x="3710" y="2154"/>
                    </a:lnTo>
                    <a:lnTo>
                      <a:pt x="3706" y="2166"/>
                    </a:lnTo>
                    <a:lnTo>
                      <a:pt x="3706" y="2172"/>
                    </a:lnTo>
                    <a:lnTo>
                      <a:pt x="3710" y="2176"/>
                    </a:lnTo>
                    <a:lnTo>
                      <a:pt x="3710" y="2176"/>
                    </a:lnTo>
                    <a:lnTo>
                      <a:pt x="3712" y="2176"/>
                    </a:lnTo>
                    <a:lnTo>
                      <a:pt x="3714" y="2172"/>
                    </a:lnTo>
                    <a:lnTo>
                      <a:pt x="3720" y="2158"/>
                    </a:lnTo>
                    <a:lnTo>
                      <a:pt x="3728" y="2138"/>
                    </a:lnTo>
                    <a:lnTo>
                      <a:pt x="3738" y="2122"/>
                    </a:lnTo>
                    <a:lnTo>
                      <a:pt x="3738" y="2122"/>
                    </a:lnTo>
                    <a:lnTo>
                      <a:pt x="3744" y="2114"/>
                    </a:lnTo>
                    <a:lnTo>
                      <a:pt x="3746" y="2108"/>
                    </a:lnTo>
                    <a:lnTo>
                      <a:pt x="3748" y="2102"/>
                    </a:lnTo>
                    <a:lnTo>
                      <a:pt x="3748" y="2096"/>
                    </a:lnTo>
                    <a:lnTo>
                      <a:pt x="3748" y="2092"/>
                    </a:lnTo>
                    <a:lnTo>
                      <a:pt x="3746" y="2088"/>
                    </a:lnTo>
                    <a:lnTo>
                      <a:pt x="3744" y="2086"/>
                    </a:lnTo>
                    <a:lnTo>
                      <a:pt x="3740" y="2086"/>
                    </a:lnTo>
                    <a:lnTo>
                      <a:pt x="3740" y="2086"/>
                    </a:lnTo>
                    <a:lnTo>
                      <a:pt x="3738" y="2084"/>
                    </a:lnTo>
                    <a:lnTo>
                      <a:pt x="3736" y="2082"/>
                    </a:lnTo>
                    <a:lnTo>
                      <a:pt x="3732" y="2074"/>
                    </a:lnTo>
                    <a:lnTo>
                      <a:pt x="3726" y="2054"/>
                    </a:lnTo>
                    <a:lnTo>
                      <a:pt x="3726" y="2054"/>
                    </a:lnTo>
                    <a:lnTo>
                      <a:pt x="3724" y="2044"/>
                    </a:lnTo>
                    <a:lnTo>
                      <a:pt x="3726" y="2036"/>
                    </a:lnTo>
                    <a:lnTo>
                      <a:pt x="3730" y="2030"/>
                    </a:lnTo>
                    <a:lnTo>
                      <a:pt x="3738" y="2024"/>
                    </a:lnTo>
                    <a:lnTo>
                      <a:pt x="3738" y="2024"/>
                    </a:lnTo>
                    <a:lnTo>
                      <a:pt x="3742" y="2024"/>
                    </a:lnTo>
                    <a:lnTo>
                      <a:pt x="3736" y="2030"/>
                    </a:lnTo>
                    <a:lnTo>
                      <a:pt x="3732" y="2034"/>
                    </a:lnTo>
                    <a:lnTo>
                      <a:pt x="3730" y="2040"/>
                    </a:lnTo>
                    <a:lnTo>
                      <a:pt x="3730" y="2046"/>
                    </a:lnTo>
                    <a:lnTo>
                      <a:pt x="3732" y="2054"/>
                    </a:lnTo>
                    <a:lnTo>
                      <a:pt x="3732" y="2054"/>
                    </a:lnTo>
                    <a:lnTo>
                      <a:pt x="3738" y="2060"/>
                    </a:lnTo>
                    <a:lnTo>
                      <a:pt x="3742" y="2062"/>
                    </a:lnTo>
                    <a:lnTo>
                      <a:pt x="3748" y="2064"/>
                    </a:lnTo>
                    <a:lnTo>
                      <a:pt x="3750" y="2066"/>
                    </a:lnTo>
                    <a:lnTo>
                      <a:pt x="3750" y="2072"/>
                    </a:lnTo>
                    <a:lnTo>
                      <a:pt x="3750" y="2072"/>
                    </a:lnTo>
                    <a:lnTo>
                      <a:pt x="3750" y="2078"/>
                    </a:lnTo>
                    <a:lnTo>
                      <a:pt x="3752" y="2078"/>
                    </a:lnTo>
                    <a:lnTo>
                      <a:pt x="3754" y="2078"/>
                    </a:lnTo>
                    <a:lnTo>
                      <a:pt x="3758" y="2074"/>
                    </a:lnTo>
                    <a:lnTo>
                      <a:pt x="3766" y="2062"/>
                    </a:lnTo>
                    <a:lnTo>
                      <a:pt x="3774" y="2048"/>
                    </a:lnTo>
                    <a:lnTo>
                      <a:pt x="3774" y="2048"/>
                    </a:lnTo>
                    <a:lnTo>
                      <a:pt x="3784" y="2030"/>
                    </a:lnTo>
                    <a:lnTo>
                      <a:pt x="3790" y="2014"/>
                    </a:lnTo>
                    <a:lnTo>
                      <a:pt x="3790" y="2008"/>
                    </a:lnTo>
                    <a:lnTo>
                      <a:pt x="3790" y="2002"/>
                    </a:lnTo>
                    <a:lnTo>
                      <a:pt x="3790" y="2000"/>
                    </a:lnTo>
                    <a:lnTo>
                      <a:pt x="3786" y="1998"/>
                    </a:lnTo>
                    <a:lnTo>
                      <a:pt x="3786" y="1998"/>
                    </a:lnTo>
                    <a:lnTo>
                      <a:pt x="3778" y="1996"/>
                    </a:lnTo>
                    <a:lnTo>
                      <a:pt x="3776" y="1996"/>
                    </a:lnTo>
                    <a:lnTo>
                      <a:pt x="3776" y="1994"/>
                    </a:lnTo>
                    <a:lnTo>
                      <a:pt x="3778" y="1988"/>
                    </a:lnTo>
                    <a:lnTo>
                      <a:pt x="3784" y="1980"/>
                    </a:lnTo>
                    <a:lnTo>
                      <a:pt x="3784" y="1980"/>
                    </a:lnTo>
                    <a:lnTo>
                      <a:pt x="3796" y="1972"/>
                    </a:lnTo>
                    <a:lnTo>
                      <a:pt x="3808" y="1962"/>
                    </a:lnTo>
                    <a:lnTo>
                      <a:pt x="3824" y="1956"/>
                    </a:lnTo>
                    <a:lnTo>
                      <a:pt x="3838" y="1950"/>
                    </a:lnTo>
                    <a:lnTo>
                      <a:pt x="3838" y="1950"/>
                    </a:lnTo>
                    <a:lnTo>
                      <a:pt x="3854" y="1948"/>
                    </a:lnTo>
                    <a:lnTo>
                      <a:pt x="3870" y="1946"/>
                    </a:lnTo>
                    <a:lnTo>
                      <a:pt x="3886" y="1944"/>
                    </a:lnTo>
                    <a:lnTo>
                      <a:pt x="3890" y="1944"/>
                    </a:lnTo>
                    <a:lnTo>
                      <a:pt x="3892" y="1940"/>
                    </a:lnTo>
                    <a:lnTo>
                      <a:pt x="3892" y="1940"/>
                    </a:lnTo>
                    <a:lnTo>
                      <a:pt x="3894" y="1926"/>
                    </a:lnTo>
                    <a:lnTo>
                      <a:pt x="3896" y="1924"/>
                    </a:lnTo>
                    <a:lnTo>
                      <a:pt x="3898" y="1928"/>
                    </a:lnTo>
                    <a:lnTo>
                      <a:pt x="3898" y="1928"/>
                    </a:lnTo>
                    <a:lnTo>
                      <a:pt x="3900" y="1936"/>
                    </a:lnTo>
                    <a:lnTo>
                      <a:pt x="3904" y="1940"/>
                    </a:lnTo>
                    <a:lnTo>
                      <a:pt x="3906" y="1940"/>
                    </a:lnTo>
                    <a:lnTo>
                      <a:pt x="3908" y="1940"/>
                    </a:lnTo>
                    <a:lnTo>
                      <a:pt x="3914" y="1932"/>
                    </a:lnTo>
                    <a:lnTo>
                      <a:pt x="3914" y="1932"/>
                    </a:lnTo>
                    <a:lnTo>
                      <a:pt x="3920" y="1928"/>
                    </a:lnTo>
                    <a:lnTo>
                      <a:pt x="3922" y="1926"/>
                    </a:lnTo>
                    <a:lnTo>
                      <a:pt x="3924" y="1928"/>
                    </a:lnTo>
                    <a:lnTo>
                      <a:pt x="3924" y="1930"/>
                    </a:lnTo>
                    <a:lnTo>
                      <a:pt x="3924" y="1936"/>
                    </a:lnTo>
                    <a:lnTo>
                      <a:pt x="3926" y="1936"/>
                    </a:lnTo>
                    <a:lnTo>
                      <a:pt x="3928" y="1934"/>
                    </a:lnTo>
                    <a:lnTo>
                      <a:pt x="3928" y="1934"/>
                    </a:lnTo>
                    <a:lnTo>
                      <a:pt x="3932" y="1932"/>
                    </a:lnTo>
                    <a:lnTo>
                      <a:pt x="3936" y="1930"/>
                    </a:lnTo>
                    <a:lnTo>
                      <a:pt x="3946" y="1930"/>
                    </a:lnTo>
                    <a:lnTo>
                      <a:pt x="3952" y="1928"/>
                    </a:lnTo>
                    <a:lnTo>
                      <a:pt x="3952" y="1924"/>
                    </a:lnTo>
                    <a:lnTo>
                      <a:pt x="3952" y="1920"/>
                    </a:lnTo>
                    <a:lnTo>
                      <a:pt x="3952" y="1920"/>
                    </a:lnTo>
                    <a:lnTo>
                      <a:pt x="3948" y="1906"/>
                    </a:lnTo>
                    <a:lnTo>
                      <a:pt x="3946" y="1904"/>
                    </a:lnTo>
                    <a:lnTo>
                      <a:pt x="3942" y="1904"/>
                    </a:lnTo>
                    <a:lnTo>
                      <a:pt x="3942" y="1904"/>
                    </a:lnTo>
                    <a:lnTo>
                      <a:pt x="3940" y="1904"/>
                    </a:lnTo>
                    <a:lnTo>
                      <a:pt x="3942" y="1906"/>
                    </a:lnTo>
                    <a:lnTo>
                      <a:pt x="3946" y="1908"/>
                    </a:lnTo>
                    <a:lnTo>
                      <a:pt x="3948" y="1914"/>
                    </a:lnTo>
                    <a:lnTo>
                      <a:pt x="3948" y="1914"/>
                    </a:lnTo>
                    <a:lnTo>
                      <a:pt x="3944" y="1920"/>
                    </a:lnTo>
                    <a:lnTo>
                      <a:pt x="3940" y="1924"/>
                    </a:lnTo>
                    <a:lnTo>
                      <a:pt x="3936" y="1926"/>
                    </a:lnTo>
                    <a:lnTo>
                      <a:pt x="3932" y="1926"/>
                    </a:lnTo>
                    <a:lnTo>
                      <a:pt x="3930" y="1922"/>
                    </a:lnTo>
                    <a:lnTo>
                      <a:pt x="3928" y="1918"/>
                    </a:lnTo>
                    <a:lnTo>
                      <a:pt x="3928" y="1918"/>
                    </a:lnTo>
                    <a:lnTo>
                      <a:pt x="3924" y="1908"/>
                    </a:lnTo>
                    <a:lnTo>
                      <a:pt x="3924" y="1902"/>
                    </a:lnTo>
                    <a:lnTo>
                      <a:pt x="3920" y="1896"/>
                    </a:lnTo>
                    <a:lnTo>
                      <a:pt x="3912" y="1894"/>
                    </a:lnTo>
                    <a:lnTo>
                      <a:pt x="3912" y="1894"/>
                    </a:lnTo>
                    <a:lnTo>
                      <a:pt x="3910" y="1894"/>
                    </a:lnTo>
                    <a:lnTo>
                      <a:pt x="3910" y="1892"/>
                    </a:lnTo>
                    <a:lnTo>
                      <a:pt x="3918" y="1884"/>
                    </a:lnTo>
                    <a:lnTo>
                      <a:pt x="3926" y="1876"/>
                    </a:lnTo>
                    <a:lnTo>
                      <a:pt x="3926" y="1874"/>
                    </a:lnTo>
                    <a:lnTo>
                      <a:pt x="3924" y="1872"/>
                    </a:lnTo>
                    <a:lnTo>
                      <a:pt x="3924" y="1872"/>
                    </a:lnTo>
                    <a:lnTo>
                      <a:pt x="3922" y="1868"/>
                    </a:lnTo>
                    <a:lnTo>
                      <a:pt x="3920" y="1864"/>
                    </a:lnTo>
                    <a:lnTo>
                      <a:pt x="3922" y="1850"/>
                    </a:lnTo>
                    <a:lnTo>
                      <a:pt x="3928" y="1836"/>
                    </a:lnTo>
                    <a:lnTo>
                      <a:pt x="3936" y="1826"/>
                    </a:lnTo>
                    <a:lnTo>
                      <a:pt x="3936" y="1826"/>
                    </a:lnTo>
                    <a:lnTo>
                      <a:pt x="3940" y="1820"/>
                    </a:lnTo>
                    <a:lnTo>
                      <a:pt x="3940" y="1816"/>
                    </a:lnTo>
                    <a:lnTo>
                      <a:pt x="3940" y="1814"/>
                    </a:lnTo>
                    <a:lnTo>
                      <a:pt x="3942" y="1810"/>
                    </a:lnTo>
                    <a:lnTo>
                      <a:pt x="3942" y="1810"/>
                    </a:lnTo>
                    <a:lnTo>
                      <a:pt x="3944" y="1808"/>
                    </a:lnTo>
                    <a:lnTo>
                      <a:pt x="3946" y="1808"/>
                    </a:lnTo>
                    <a:lnTo>
                      <a:pt x="3948" y="1812"/>
                    </a:lnTo>
                    <a:lnTo>
                      <a:pt x="3952" y="1814"/>
                    </a:lnTo>
                    <a:lnTo>
                      <a:pt x="3954" y="1814"/>
                    </a:lnTo>
                    <a:lnTo>
                      <a:pt x="3958" y="1812"/>
                    </a:lnTo>
                    <a:lnTo>
                      <a:pt x="3958" y="1812"/>
                    </a:lnTo>
                    <a:lnTo>
                      <a:pt x="3966" y="1806"/>
                    </a:lnTo>
                    <a:lnTo>
                      <a:pt x="3970" y="1802"/>
                    </a:lnTo>
                    <a:lnTo>
                      <a:pt x="3974" y="1800"/>
                    </a:lnTo>
                    <a:lnTo>
                      <a:pt x="3976" y="1800"/>
                    </a:lnTo>
                    <a:lnTo>
                      <a:pt x="3976" y="1800"/>
                    </a:lnTo>
                    <a:lnTo>
                      <a:pt x="3982" y="1798"/>
                    </a:lnTo>
                    <a:lnTo>
                      <a:pt x="3984" y="1796"/>
                    </a:lnTo>
                    <a:lnTo>
                      <a:pt x="3988" y="1786"/>
                    </a:lnTo>
                    <a:lnTo>
                      <a:pt x="3992" y="1778"/>
                    </a:lnTo>
                    <a:lnTo>
                      <a:pt x="3996" y="1776"/>
                    </a:lnTo>
                    <a:lnTo>
                      <a:pt x="4000" y="1778"/>
                    </a:lnTo>
                    <a:lnTo>
                      <a:pt x="4000" y="1778"/>
                    </a:lnTo>
                    <a:lnTo>
                      <a:pt x="4006" y="1782"/>
                    </a:lnTo>
                    <a:lnTo>
                      <a:pt x="4008" y="1780"/>
                    </a:lnTo>
                    <a:lnTo>
                      <a:pt x="4010" y="1780"/>
                    </a:lnTo>
                    <a:lnTo>
                      <a:pt x="4012" y="1776"/>
                    </a:lnTo>
                    <a:lnTo>
                      <a:pt x="4016" y="1772"/>
                    </a:lnTo>
                    <a:lnTo>
                      <a:pt x="4016" y="1772"/>
                    </a:lnTo>
                    <a:lnTo>
                      <a:pt x="4022" y="1772"/>
                    </a:lnTo>
                    <a:lnTo>
                      <a:pt x="4024" y="1774"/>
                    </a:lnTo>
                    <a:lnTo>
                      <a:pt x="4028" y="1776"/>
                    </a:lnTo>
                    <a:lnTo>
                      <a:pt x="4036" y="1772"/>
                    </a:lnTo>
                    <a:lnTo>
                      <a:pt x="4036" y="1772"/>
                    </a:lnTo>
                    <a:lnTo>
                      <a:pt x="4044" y="1766"/>
                    </a:lnTo>
                    <a:lnTo>
                      <a:pt x="4052" y="1764"/>
                    </a:lnTo>
                    <a:lnTo>
                      <a:pt x="4060" y="1762"/>
                    </a:lnTo>
                    <a:lnTo>
                      <a:pt x="4066" y="1756"/>
                    </a:lnTo>
                    <a:lnTo>
                      <a:pt x="4066" y="1756"/>
                    </a:lnTo>
                    <a:lnTo>
                      <a:pt x="4070" y="1752"/>
                    </a:lnTo>
                    <a:lnTo>
                      <a:pt x="4070" y="1748"/>
                    </a:lnTo>
                    <a:lnTo>
                      <a:pt x="4068" y="1746"/>
                    </a:lnTo>
                    <a:lnTo>
                      <a:pt x="4066" y="1742"/>
                    </a:lnTo>
                    <a:lnTo>
                      <a:pt x="4066" y="1742"/>
                    </a:lnTo>
                    <a:lnTo>
                      <a:pt x="4064" y="1736"/>
                    </a:lnTo>
                    <a:lnTo>
                      <a:pt x="4062" y="1734"/>
                    </a:lnTo>
                    <a:lnTo>
                      <a:pt x="4054" y="1730"/>
                    </a:lnTo>
                    <a:lnTo>
                      <a:pt x="4054" y="1730"/>
                    </a:lnTo>
                    <a:lnTo>
                      <a:pt x="4052" y="1726"/>
                    </a:lnTo>
                    <a:lnTo>
                      <a:pt x="4050" y="1718"/>
                    </a:lnTo>
                    <a:lnTo>
                      <a:pt x="4050" y="1704"/>
                    </a:lnTo>
                    <a:lnTo>
                      <a:pt x="4050" y="1704"/>
                    </a:lnTo>
                    <a:lnTo>
                      <a:pt x="4052" y="1706"/>
                    </a:lnTo>
                    <a:lnTo>
                      <a:pt x="4054" y="1708"/>
                    </a:lnTo>
                    <a:lnTo>
                      <a:pt x="4054" y="1716"/>
                    </a:lnTo>
                    <a:lnTo>
                      <a:pt x="4054" y="1716"/>
                    </a:lnTo>
                    <a:lnTo>
                      <a:pt x="4054" y="1720"/>
                    </a:lnTo>
                    <a:lnTo>
                      <a:pt x="4056" y="1724"/>
                    </a:lnTo>
                    <a:lnTo>
                      <a:pt x="4060" y="1728"/>
                    </a:lnTo>
                    <a:lnTo>
                      <a:pt x="4066" y="1730"/>
                    </a:lnTo>
                    <a:lnTo>
                      <a:pt x="4066" y="1730"/>
                    </a:lnTo>
                    <a:lnTo>
                      <a:pt x="4078" y="1734"/>
                    </a:lnTo>
                    <a:lnTo>
                      <a:pt x="4088" y="1734"/>
                    </a:lnTo>
                    <a:lnTo>
                      <a:pt x="4096" y="1734"/>
                    </a:lnTo>
                    <a:lnTo>
                      <a:pt x="4106" y="1732"/>
                    </a:lnTo>
                    <a:lnTo>
                      <a:pt x="4122" y="1724"/>
                    </a:lnTo>
                    <a:lnTo>
                      <a:pt x="4144" y="1714"/>
                    </a:lnTo>
                    <a:lnTo>
                      <a:pt x="4144" y="1714"/>
                    </a:lnTo>
                    <a:lnTo>
                      <a:pt x="4152" y="1708"/>
                    </a:lnTo>
                    <a:lnTo>
                      <a:pt x="4156" y="1708"/>
                    </a:lnTo>
                    <a:lnTo>
                      <a:pt x="4156" y="1708"/>
                    </a:lnTo>
                    <a:lnTo>
                      <a:pt x="4158" y="1712"/>
                    </a:lnTo>
                    <a:lnTo>
                      <a:pt x="4160" y="1714"/>
                    </a:lnTo>
                    <a:lnTo>
                      <a:pt x="4164" y="1718"/>
                    </a:lnTo>
                    <a:lnTo>
                      <a:pt x="4172" y="1718"/>
                    </a:lnTo>
                    <a:lnTo>
                      <a:pt x="4188" y="1716"/>
                    </a:lnTo>
                    <a:lnTo>
                      <a:pt x="4188" y="1716"/>
                    </a:lnTo>
                    <a:lnTo>
                      <a:pt x="4202" y="1716"/>
                    </a:lnTo>
                    <a:lnTo>
                      <a:pt x="4194" y="1720"/>
                    </a:lnTo>
                    <a:lnTo>
                      <a:pt x="4172" y="1728"/>
                    </a:lnTo>
                    <a:lnTo>
                      <a:pt x="4148" y="1740"/>
                    </a:lnTo>
                    <a:lnTo>
                      <a:pt x="4148" y="1740"/>
                    </a:lnTo>
                    <a:lnTo>
                      <a:pt x="4136" y="1746"/>
                    </a:lnTo>
                    <a:lnTo>
                      <a:pt x="4126" y="1754"/>
                    </a:lnTo>
                    <a:lnTo>
                      <a:pt x="4118" y="1762"/>
                    </a:lnTo>
                    <a:lnTo>
                      <a:pt x="4110" y="1770"/>
                    </a:lnTo>
                    <a:lnTo>
                      <a:pt x="4106" y="1780"/>
                    </a:lnTo>
                    <a:lnTo>
                      <a:pt x="4104" y="1790"/>
                    </a:lnTo>
                    <a:lnTo>
                      <a:pt x="4106" y="1802"/>
                    </a:lnTo>
                    <a:lnTo>
                      <a:pt x="4110" y="1812"/>
                    </a:lnTo>
                    <a:lnTo>
                      <a:pt x="4110" y="1812"/>
                    </a:lnTo>
                    <a:lnTo>
                      <a:pt x="4116" y="1822"/>
                    </a:lnTo>
                    <a:lnTo>
                      <a:pt x="4124" y="1826"/>
                    </a:lnTo>
                    <a:lnTo>
                      <a:pt x="4130" y="1828"/>
                    </a:lnTo>
                    <a:lnTo>
                      <a:pt x="4138" y="1824"/>
                    </a:lnTo>
                    <a:lnTo>
                      <a:pt x="4146" y="1818"/>
                    </a:lnTo>
                    <a:lnTo>
                      <a:pt x="4154" y="1810"/>
                    </a:lnTo>
                    <a:lnTo>
                      <a:pt x="4174" y="1786"/>
                    </a:lnTo>
                    <a:lnTo>
                      <a:pt x="4174" y="1786"/>
                    </a:lnTo>
                    <a:lnTo>
                      <a:pt x="4182" y="1776"/>
                    </a:lnTo>
                    <a:lnTo>
                      <a:pt x="4190" y="1770"/>
                    </a:lnTo>
                    <a:lnTo>
                      <a:pt x="4196" y="1768"/>
                    </a:lnTo>
                    <a:lnTo>
                      <a:pt x="4202" y="1768"/>
                    </a:lnTo>
                    <a:lnTo>
                      <a:pt x="4208" y="1768"/>
                    </a:lnTo>
                    <a:lnTo>
                      <a:pt x="4216" y="1766"/>
                    </a:lnTo>
                    <a:lnTo>
                      <a:pt x="4224" y="1764"/>
                    </a:lnTo>
                    <a:lnTo>
                      <a:pt x="4238" y="1756"/>
                    </a:lnTo>
                    <a:lnTo>
                      <a:pt x="4238" y="1756"/>
                    </a:lnTo>
                    <a:lnTo>
                      <a:pt x="4252" y="1748"/>
                    </a:lnTo>
                    <a:lnTo>
                      <a:pt x="4266" y="1742"/>
                    </a:lnTo>
                    <a:lnTo>
                      <a:pt x="4290" y="1734"/>
                    </a:lnTo>
                    <a:lnTo>
                      <a:pt x="4300" y="1730"/>
                    </a:lnTo>
                    <a:lnTo>
                      <a:pt x="4306" y="1728"/>
                    </a:lnTo>
                    <a:lnTo>
                      <a:pt x="4308" y="1724"/>
                    </a:lnTo>
                    <a:lnTo>
                      <a:pt x="4304" y="1720"/>
                    </a:lnTo>
                    <a:lnTo>
                      <a:pt x="4304" y="1720"/>
                    </a:lnTo>
                    <a:lnTo>
                      <a:pt x="4284" y="1700"/>
                    </a:lnTo>
                    <a:lnTo>
                      <a:pt x="4280" y="1698"/>
                    </a:lnTo>
                    <a:lnTo>
                      <a:pt x="4276" y="1696"/>
                    </a:lnTo>
                    <a:lnTo>
                      <a:pt x="4270" y="1696"/>
                    </a:lnTo>
                    <a:lnTo>
                      <a:pt x="4264" y="1698"/>
                    </a:lnTo>
                    <a:lnTo>
                      <a:pt x="4264" y="1698"/>
                    </a:lnTo>
                    <a:lnTo>
                      <a:pt x="4258" y="1700"/>
                    </a:lnTo>
                    <a:lnTo>
                      <a:pt x="4246" y="1700"/>
                    </a:lnTo>
                    <a:lnTo>
                      <a:pt x="4236" y="1700"/>
                    </a:lnTo>
                    <a:lnTo>
                      <a:pt x="4224" y="1696"/>
                    </a:lnTo>
                    <a:lnTo>
                      <a:pt x="4212" y="1694"/>
                    </a:lnTo>
                    <a:lnTo>
                      <a:pt x="4204" y="1690"/>
                    </a:lnTo>
                    <a:lnTo>
                      <a:pt x="4198" y="1684"/>
                    </a:lnTo>
                    <a:lnTo>
                      <a:pt x="4196" y="1682"/>
                    </a:lnTo>
                    <a:lnTo>
                      <a:pt x="4196" y="1680"/>
                    </a:lnTo>
                    <a:lnTo>
                      <a:pt x="4196" y="1680"/>
                    </a:lnTo>
                    <a:lnTo>
                      <a:pt x="4196" y="1676"/>
                    </a:lnTo>
                    <a:lnTo>
                      <a:pt x="4194" y="1674"/>
                    </a:lnTo>
                    <a:lnTo>
                      <a:pt x="4186" y="1672"/>
                    </a:lnTo>
                    <a:lnTo>
                      <a:pt x="4178" y="1668"/>
                    </a:lnTo>
                    <a:lnTo>
                      <a:pt x="4172" y="1664"/>
                    </a:lnTo>
                    <a:lnTo>
                      <a:pt x="4166" y="1654"/>
                    </a:lnTo>
                    <a:lnTo>
                      <a:pt x="4160" y="1640"/>
                    </a:lnTo>
                    <a:lnTo>
                      <a:pt x="4160" y="1640"/>
                    </a:lnTo>
                    <a:lnTo>
                      <a:pt x="4156" y="1624"/>
                    </a:lnTo>
                    <a:lnTo>
                      <a:pt x="4156" y="1610"/>
                    </a:lnTo>
                    <a:lnTo>
                      <a:pt x="4158" y="1598"/>
                    </a:lnTo>
                    <a:lnTo>
                      <a:pt x="4160" y="1588"/>
                    </a:lnTo>
                    <a:lnTo>
                      <a:pt x="4162" y="1580"/>
                    </a:lnTo>
                    <a:lnTo>
                      <a:pt x="4162" y="1576"/>
                    </a:lnTo>
                    <a:lnTo>
                      <a:pt x="4158" y="1574"/>
                    </a:lnTo>
                    <a:lnTo>
                      <a:pt x="4148" y="1576"/>
                    </a:lnTo>
                    <a:lnTo>
                      <a:pt x="4148" y="1576"/>
                    </a:lnTo>
                    <a:lnTo>
                      <a:pt x="4134" y="1578"/>
                    </a:lnTo>
                    <a:lnTo>
                      <a:pt x="4126" y="1580"/>
                    </a:lnTo>
                    <a:lnTo>
                      <a:pt x="4124" y="1578"/>
                    </a:lnTo>
                    <a:lnTo>
                      <a:pt x="4126" y="1574"/>
                    </a:lnTo>
                    <a:lnTo>
                      <a:pt x="4140" y="1564"/>
                    </a:lnTo>
                    <a:lnTo>
                      <a:pt x="4164" y="1550"/>
                    </a:lnTo>
                    <a:lnTo>
                      <a:pt x="4164" y="1550"/>
                    </a:lnTo>
                    <a:lnTo>
                      <a:pt x="4178" y="1538"/>
                    </a:lnTo>
                    <a:lnTo>
                      <a:pt x="4182" y="1532"/>
                    </a:lnTo>
                    <a:lnTo>
                      <a:pt x="4184" y="1528"/>
                    </a:lnTo>
                    <a:lnTo>
                      <a:pt x="4184" y="1522"/>
                    </a:lnTo>
                    <a:lnTo>
                      <a:pt x="4180" y="1516"/>
                    </a:lnTo>
                    <a:lnTo>
                      <a:pt x="4174" y="1508"/>
                    </a:lnTo>
                    <a:lnTo>
                      <a:pt x="4166" y="1502"/>
                    </a:lnTo>
                    <a:lnTo>
                      <a:pt x="4166" y="1502"/>
                    </a:lnTo>
                    <a:lnTo>
                      <a:pt x="4160" y="1498"/>
                    </a:lnTo>
                    <a:lnTo>
                      <a:pt x="4150" y="1496"/>
                    </a:lnTo>
                    <a:lnTo>
                      <a:pt x="4140" y="1496"/>
                    </a:lnTo>
                    <a:lnTo>
                      <a:pt x="4130" y="1496"/>
                    </a:lnTo>
                    <a:lnTo>
                      <a:pt x="4102" y="1500"/>
                    </a:lnTo>
                    <a:lnTo>
                      <a:pt x="4074" y="1508"/>
                    </a:lnTo>
                    <a:lnTo>
                      <a:pt x="4044" y="1518"/>
                    </a:lnTo>
                    <a:lnTo>
                      <a:pt x="4018" y="1532"/>
                    </a:lnTo>
                    <a:lnTo>
                      <a:pt x="3996" y="1546"/>
                    </a:lnTo>
                    <a:lnTo>
                      <a:pt x="3988" y="1554"/>
                    </a:lnTo>
                    <a:lnTo>
                      <a:pt x="3982" y="1560"/>
                    </a:lnTo>
                    <a:lnTo>
                      <a:pt x="3982" y="1560"/>
                    </a:lnTo>
                    <a:lnTo>
                      <a:pt x="3964" y="1584"/>
                    </a:lnTo>
                    <a:lnTo>
                      <a:pt x="3948" y="1602"/>
                    </a:lnTo>
                    <a:lnTo>
                      <a:pt x="3934" y="1616"/>
                    </a:lnTo>
                    <a:lnTo>
                      <a:pt x="3922" y="1626"/>
                    </a:lnTo>
                    <a:lnTo>
                      <a:pt x="3914" y="1634"/>
                    </a:lnTo>
                    <a:lnTo>
                      <a:pt x="3908" y="1636"/>
                    </a:lnTo>
                    <a:lnTo>
                      <a:pt x="3908" y="1636"/>
                    </a:lnTo>
                    <a:lnTo>
                      <a:pt x="3908" y="1634"/>
                    </a:lnTo>
                    <a:lnTo>
                      <a:pt x="3914" y="1628"/>
                    </a:lnTo>
                    <a:lnTo>
                      <a:pt x="3914" y="1628"/>
                    </a:lnTo>
                    <a:lnTo>
                      <a:pt x="3924" y="1616"/>
                    </a:lnTo>
                    <a:lnTo>
                      <a:pt x="3936" y="1600"/>
                    </a:lnTo>
                    <a:lnTo>
                      <a:pt x="3964" y="1560"/>
                    </a:lnTo>
                    <a:lnTo>
                      <a:pt x="3978" y="1542"/>
                    </a:lnTo>
                    <a:lnTo>
                      <a:pt x="3994" y="1524"/>
                    </a:lnTo>
                    <a:lnTo>
                      <a:pt x="4010" y="1510"/>
                    </a:lnTo>
                    <a:lnTo>
                      <a:pt x="4020" y="1504"/>
                    </a:lnTo>
                    <a:lnTo>
                      <a:pt x="4030" y="1500"/>
                    </a:lnTo>
                    <a:lnTo>
                      <a:pt x="4030" y="1500"/>
                    </a:lnTo>
                    <a:lnTo>
                      <a:pt x="4040" y="1496"/>
                    </a:lnTo>
                    <a:lnTo>
                      <a:pt x="4050" y="1490"/>
                    </a:lnTo>
                    <a:lnTo>
                      <a:pt x="4056" y="1486"/>
                    </a:lnTo>
                    <a:lnTo>
                      <a:pt x="4060" y="1482"/>
                    </a:lnTo>
                    <a:lnTo>
                      <a:pt x="4066" y="1472"/>
                    </a:lnTo>
                    <a:lnTo>
                      <a:pt x="4068" y="1464"/>
                    </a:lnTo>
                    <a:lnTo>
                      <a:pt x="4072" y="1456"/>
                    </a:lnTo>
                    <a:lnTo>
                      <a:pt x="4076" y="1452"/>
                    </a:lnTo>
                    <a:lnTo>
                      <a:pt x="4082" y="1448"/>
                    </a:lnTo>
                    <a:lnTo>
                      <a:pt x="4090" y="1444"/>
                    </a:lnTo>
                    <a:lnTo>
                      <a:pt x="4102" y="1440"/>
                    </a:lnTo>
                    <a:lnTo>
                      <a:pt x="4136" y="1432"/>
                    </a:lnTo>
                    <a:lnTo>
                      <a:pt x="4136" y="1432"/>
                    </a:lnTo>
                    <a:lnTo>
                      <a:pt x="4160" y="1430"/>
                    </a:lnTo>
                    <a:lnTo>
                      <a:pt x="4182" y="1428"/>
                    </a:lnTo>
                    <a:lnTo>
                      <a:pt x="4202" y="1430"/>
                    </a:lnTo>
                    <a:lnTo>
                      <a:pt x="4220" y="1432"/>
                    </a:lnTo>
                    <a:lnTo>
                      <a:pt x="4252" y="1436"/>
                    </a:lnTo>
                    <a:lnTo>
                      <a:pt x="4278" y="1442"/>
                    </a:lnTo>
                    <a:lnTo>
                      <a:pt x="4304" y="1446"/>
                    </a:lnTo>
                    <a:lnTo>
                      <a:pt x="4316" y="1444"/>
                    </a:lnTo>
                    <a:lnTo>
                      <a:pt x="4330" y="1442"/>
                    </a:lnTo>
                    <a:lnTo>
                      <a:pt x="4342" y="1438"/>
                    </a:lnTo>
                    <a:lnTo>
                      <a:pt x="4356" y="1430"/>
                    </a:lnTo>
                    <a:lnTo>
                      <a:pt x="4370" y="1420"/>
                    </a:lnTo>
                    <a:lnTo>
                      <a:pt x="4386" y="1406"/>
                    </a:lnTo>
                    <a:lnTo>
                      <a:pt x="4386" y="1406"/>
                    </a:lnTo>
                    <a:lnTo>
                      <a:pt x="4414" y="1382"/>
                    </a:lnTo>
                    <a:lnTo>
                      <a:pt x="4434" y="1368"/>
                    </a:lnTo>
                    <a:lnTo>
                      <a:pt x="4448" y="1362"/>
                    </a:lnTo>
                    <a:lnTo>
                      <a:pt x="4458" y="1362"/>
                    </a:lnTo>
                    <a:lnTo>
                      <a:pt x="4470" y="1366"/>
                    </a:lnTo>
                    <a:lnTo>
                      <a:pt x="4474" y="1366"/>
                    </a:lnTo>
                    <a:lnTo>
                      <a:pt x="4482" y="1358"/>
                    </a:lnTo>
                    <a:lnTo>
                      <a:pt x="4482" y="1358"/>
                    </a:lnTo>
                    <a:lnTo>
                      <a:pt x="4492" y="1348"/>
                    </a:lnTo>
                    <a:lnTo>
                      <a:pt x="4502" y="1342"/>
                    </a:lnTo>
                    <a:lnTo>
                      <a:pt x="4518" y="1330"/>
                    </a:lnTo>
                    <a:lnTo>
                      <a:pt x="4524" y="1324"/>
                    </a:lnTo>
                    <a:lnTo>
                      <a:pt x="4526" y="1316"/>
                    </a:lnTo>
                    <a:lnTo>
                      <a:pt x="4526" y="1308"/>
                    </a:lnTo>
                    <a:lnTo>
                      <a:pt x="4522" y="1296"/>
                    </a:lnTo>
                    <a:lnTo>
                      <a:pt x="4522" y="1296"/>
                    </a:lnTo>
                    <a:lnTo>
                      <a:pt x="4518" y="1284"/>
                    </a:lnTo>
                    <a:lnTo>
                      <a:pt x="4518" y="1278"/>
                    </a:lnTo>
                    <a:lnTo>
                      <a:pt x="4518" y="1274"/>
                    </a:lnTo>
                    <a:lnTo>
                      <a:pt x="4522" y="1270"/>
                    </a:lnTo>
                    <a:lnTo>
                      <a:pt x="4524" y="1268"/>
                    </a:lnTo>
                    <a:lnTo>
                      <a:pt x="4526" y="1264"/>
                    </a:lnTo>
                    <a:lnTo>
                      <a:pt x="4524" y="1258"/>
                    </a:lnTo>
                    <a:lnTo>
                      <a:pt x="4522" y="1248"/>
                    </a:lnTo>
                    <a:lnTo>
                      <a:pt x="4522" y="1248"/>
                    </a:lnTo>
                    <a:lnTo>
                      <a:pt x="4516" y="1238"/>
                    </a:lnTo>
                    <a:lnTo>
                      <a:pt x="4510" y="1234"/>
                    </a:lnTo>
                    <a:lnTo>
                      <a:pt x="4502" y="1232"/>
                    </a:lnTo>
                    <a:lnTo>
                      <a:pt x="4496" y="1230"/>
                    </a:lnTo>
                    <a:lnTo>
                      <a:pt x="4488" y="1230"/>
                    </a:lnTo>
                    <a:lnTo>
                      <a:pt x="4480" y="1228"/>
                    </a:lnTo>
                    <a:lnTo>
                      <a:pt x="4472" y="1222"/>
                    </a:lnTo>
                    <a:lnTo>
                      <a:pt x="4464" y="1214"/>
                    </a:lnTo>
                    <a:lnTo>
                      <a:pt x="4464" y="1214"/>
                    </a:lnTo>
                    <a:lnTo>
                      <a:pt x="4454" y="1204"/>
                    </a:lnTo>
                    <a:lnTo>
                      <a:pt x="4446" y="1198"/>
                    </a:lnTo>
                    <a:lnTo>
                      <a:pt x="4436" y="1198"/>
                    </a:lnTo>
                    <a:lnTo>
                      <a:pt x="4428" y="1200"/>
                    </a:lnTo>
                    <a:lnTo>
                      <a:pt x="4416" y="1204"/>
                    </a:lnTo>
                    <a:lnTo>
                      <a:pt x="4406" y="1212"/>
                    </a:lnTo>
                    <a:lnTo>
                      <a:pt x="4376" y="1234"/>
                    </a:lnTo>
                    <a:lnTo>
                      <a:pt x="4376" y="1234"/>
                    </a:lnTo>
                    <a:lnTo>
                      <a:pt x="4362" y="1242"/>
                    </a:lnTo>
                    <a:lnTo>
                      <a:pt x="4352" y="1246"/>
                    </a:lnTo>
                    <a:lnTo>
                      <a:pt x="4344" y="1246"/>
                    </a:lnTo>
                    <a:lnTo>
                      <a:pt x="4342" y="1242"/>
                    </a:lnTo>
                    <a:lnTo>
                      <a:pt x="4342" y="1238"/>
                    </a:lnTo>
                    <a:lnTo>
                      <a:pt x="4346" y="1230"/>
                    </a:lnTo>
                    <a:lnTo>
                      <a:pt x="4354" y="1226"/>
                    </a:lnTo>
                    <a:lnTo>
                      <a:pt x="4364" y="1220"/>
                    </a:lnTo>
                    <a:lnTo>
                      <a:pt x="4364" y="1220"/>
                    </a:lnTo>
                    <a:lnTo>
                      <a:pt x="4376" y="1218"/>
                    </a:lnTo>
                    <a:lnTo>
                      <a:pt x="4386" y="1214"/>
                    </a:lnTo>
                    <a:lnTo>
                      <a:pt x="4400" y="1204"/>
                    </a:lnTo>
                    <a:lnTo>
                      <a:pt x="4414" y="1196"/>
                    </a:lnTo>
                    <a:lnTo>
                      <a:pt x="4424" y="1192"/>
                    </a:lnTo>
                    <a:lnTo>
                      <a:pt x="4438" y="1190"/>
                    </a:lnTo>
                    <a:lnTo>
                      <a:pt x="4438" y="1190"/>
                    </a:lnTo>
                    <a:lnTo>
                      <a:pt x="4450" y="1186"/>
                    </a:lnTo>
                    <a:lnTo>
                      <a:pt x="4456" y="1184"/>
                    </a:lnTo>
                    <a:lnTo>
                      <a:pt x="4458" y="1178"/>
                    </a:lnTo>
                    <a:lnTo>
                      <a:pt x="4456" y="1174"/>
                    </a:lnTo>
                    <a:lnTo>
                      <a:pt x="4450" y="1170"/>
                    </a:lnTo>
                    <a:lnTo>
                      <a:pt x="4442" y="1166"/>
                    </a:lnTo>
                    <a:lnTo>
                      <a:pt x="4432" y="1162"/>
                    </a:lnTo>
                    <a:lnTo>
                      <a:pt x="4418" y="1160"/>
                    </a:lnTo>
                    <a:lnTo>
                      <a:pt x="4418" y="1160"/>
                    </a:lnTo>
                    <a:lnTo>
                      <a:pt x="4406" y="1158"/>
                    </a:lnTo>
                    <a:lnTo>
                      <a:pt x="4400" y="1154"/>
                    </a:lnTo>
                    <a:lnTo>
                      <a:pt x="4396" y="1150"/>
                    </a:lnTo>
                    <a:lnTo>
                      <a:pt x="4394" y="1146"/>
                    </a:lnTo>
                    <a:lnTo>
                      <a:pt x="4392" y="1142"/>
                    </a:lnTo>
                    <a:lnTo>
                      <a:pt x="4388" y="1138"/>
                    </a:lnTo>
                    <a:lnTo>
                      <a:pt x="4378" y="1136"/>
                    </a:lnTo>
                    <a:lnTo>
                      <a:pt x="4364" y="1132"/>
                    </a:lnTo>
                    <a:lnTo>
                      <a:pt x="4364" y="1132"/>
                    </a:lnTo>
                    <a:lnTo>
                      <a:pt x="4350" y="1130"/>
                    </a:lnTo>
                    <a:lnTo>
                      <a:pt x="4342" y="1126"/>
                    </a:lnTo>
                    <a:lnTo>
                      <a:pt x="4340" y="1122"/>
                    </a:lnTo>
                    <a:lnTo>
                      <a:pt x="4338" y="1116"/>
                    </a:lnTo>
                    <a:lnTo>
                      <a:pt x="4340" y="1112"/>
                    </a:lnTo>
                    <a:lnTo>
                      <a:pt x="4338" y="1106"/>
                    </a:lnTo>
                    <a:lnTo>
                      <a:pt x="4334" y="1102"/>
                    </a:lnTo>
                    <a:lnTo>
                      <a:pt x="4324" y="1096"/>
                    </a:lnTo>
                    <a:lnTo>
                      <a:pt x="4324" y="1096"/>
                    </a:lnTo>
                    <a:lnTo>
                      <a:pt x="4314" y="1090"/>
                    </a:lnTo>
                    <a:lnTo>
                      <a:pt x="4304" y="1084"/>
                    </a:lnTo>
                    <a:lnTo>
                      <a:pt x="4296" y="1078"/>
                    </a:lnTo>
                    <a:lnTo>
                      <a:pt x="4290" y="1070"/>
                    </a:lnTo>
                    <a:lnTo>
                      <a:pt x="4286" y="1062"/>
                    </a:lnTo>
                    <a:lnTo>
                      <a:pt x="4286" y="1052"/>
                    </a:lnTo>
                    <a:lnTo>
                      <a:pt x="4288" y="1042"/>
                    </a:lnTo>
                    <a:lnTo>
                      <a:pt x="4294" y="1030"/>
                    </a:lnTo>
                    <a:lnTo>
                      <a:pt x="4294" y="1030"/>
                    </a:lnTo>
                    <a:lnTo>
                      <a:pt x="4298" y="1024"/>
                    </a:lnTo>
                    <a:lnTo>
                      <a:pt x="4298" y="1020"/>
                    </a:lnTo>
                    <a:lnTo>
                      <a:pt x="4298" y="1016"/>
                    </a:lnTo>
                    <a:lnTo>
                      <a:pt x="4296" y="1012"/>
                    </a:lnTo>
                    <a:lnTo>
                      <a:pt x="4290" y="1008"/>
                    </a:lnTo>
                    <a:lnTo>
                      <a:pt x="4282" y="1004"/>
                    </a:lnTo>
                    <a:lnTo>
                      <a:pt x="4274" y="1002"/>
                    </a:lnTo>
                    <a:lnTo>
                      <a:pt x="4268" y="998"/>
                    </a:lnTo>
                    <a:lnTo>
                      <a:pt x="4266" y="996"/>
                    </a:lnTo>
                    <a:lnTo>
                      <a:pt x="4266" y="994"/>
                    </a:lnTo>
                    <a:lnTo>
                      <a:pt x="4266" y="990"/>
                    </a:lnTo>
                    <a:lnTo>
                      <a:pt x="4270" y="986"/>
                    </a:lnTo>
                    <a:lnTo>
                      <a:pt x="4270" y="986"/>
                    </a:lnTo>
                    <a:lnTo>
                      <a:pt x="4274" y="978"/>
                    </a:lnTo>
                    <a:lnTo>
                      <a:pt x="4274" y="970"/>
                    </a:lnTo>
                    <a:lnTo>
                      <a:pt x="4270" y="966"/>
                    </a:lnTo>
                    <a:lnTo>
                      <a:pt x="4264" y="960"/>
                    </a:lnTo>
                    <a:lnTo>
                      <a:pt x="4258" y="954"/>
                    </a:lnTo>
                    <a:lnTo>
                      <a:pt x="4252" y="948"/>
                    </a:lnTo>
                    <a:lnTo>
                      <a:pt x="4246" y="940"/>
                    </a:lnTo>
                    <a:lnTo>
                      <a:pt x="4244" y="928"/>
                    </a:lnTo>
                    <a:lnTo>
                      <a:pt x="4244" y="928"/>
                    </a:lnTo>
                    <a:lnTo>
                      <a:pt x="4240" y="912"/>
                    </a:lnTo>
                    <a:lnTo>
                      <a:pt x="4238" y="908"/>
                    </a:lnTo>
                    <a:lnTo>
                      <a:pt x="4236" y="906"/>
                    </a:lnTo>
                    <a:lnTo>
                      <a:pt x="4230" y="902"/>
                    </a:lnTo>
                    <a:lnTo>
                      <a:pt x="4228" y="898"/>
                    </a:lnTo>
                    <a:lnTo>
                      <a:pt x="4226" y="890"/>
                    </a:lnTo>
                    <a:lnTo>
                      <a:pt x="4226" y="890"/>
                    </a:lnTo>
                    <a:lnTo>
                      <a:pt x="4222" y="882"/>
                    </a:lnTo>
                    <a:lnTo>
                      <a:pt x="4218" y="878"/>
                    </a:lnTo>
                    <a:lnTo>
                      <a:pt x="4210" y="872"/>
                    </a:lnTo>
                    <a:lnTo>
                      <a:pt x="4206" y="868"/>
                    </a:lnTo>
                    <a:lnTo>
                      <a:pt x="4200" y="862"/>
                    </a:lnTo>
                    <a:lnTo>
                      <a:pt x="4194" y="852"/>
                    </a:lnTo>
                    <a:lnTo>
                      <a:pt x="4186" y="838"/>
                    </a:lnTo>
                    <a:lnTo>
                      <a:pt x="4186" y="838"/>
                    </a:lnTo>
                    <a:lnTo>
                      <a:pt x="4180" y="824"/>
                    </a:lnTo>
                    <a:lnTo>
                      <a:pt x="4174" y="816"/>
                    </a:lnTo>
                    <a:lnTo>
                      <a:pt x="4168" y="812"/>
                    </a:lnTo>
                    <a:lnTo>
                      <a:pt x="4164" y="812"/>
                    </a:lnTo>
                    <a:lnTo>
                      <a:pt x="4158" y="814"/>
                    </a:lnTo>
                    <a:lnTo>
                      <a:pt x="4154" y="820"/>
                    </a:lnTo>
                    <a:lnTo>
                      <a:pt x="4140" y="836"/>
                    </a:lnTo>
                    <a:lnTo>
                      <a:pt x="4140" y="836"/>
                    </a:lnTo>
                    <a:lnTo>
                      <a:pt x="4132" y="848"/>
                    </a:lnTo>
                    <a:lnTo>
                      <a:pt x="4128" y="860"/>
                    </a:lnTo>
                    <a:lnTo>
                      <a:pt x="4124" y="884"/>
                    </a:lnTo>
                    <a:lnTo>
                      <a:pt x="4120" y="896"/>
                    </a:lnTo>
                    <a:lnTo>
                      <a:pt x="4116" y="904"/>
                    </a:lnTo>
                    <a:lnTo>
                      <a:pt x="4114" y="906"/>
                    </a:lnTo>
                    <a:lnTo>
                      <a:pt x="4110" y="908"/>
                    </a:lnTo>
                    <a:lnTo>
                      <a:pt x="4106" y="908"/>
                    </a:lnTo>
                    <a:lnTo>
                      <a:pt x="4100" y="906"/>
                    </a:lnTo>
                    <a:lnTo>
                      <a:pt x="4100" y="906"/>
                    </a:lnTo>
                    <a:lnTo>
                      <a:pt x="4090" y="904"/>
                    </a:lnTo>
                    <a:lnTo>
                      <a:pt x="4086" y="906"/>
                    </a:lnTo>
                    <a:lnTo>
                      <a:pt x="4084" y="908"/>
                    </a:lnTo>
                    <a:lnTo>
                      <a:pt x="4084" y="912"/>
                    </a:lnTo>
                    <a:lnTo>
                      <a:pt x="4082" y="916"/>
                    </a:lnTo>
                    <a:lnTo>
                      <a:pt x="4080" y="922"/>
                    </a:lnTo>
                    <a:lnTo>
                      <a:pt x="4074" y="928"/>
                    </a:lnTo>
                    <a:lnTo>
                      <a:pt x="4060" y="934"/>
                    </a:lnTo>
                    <a:lnTo>
                      <a:pt x="4060" y="934"/>
                    </a:lnTo>
                    <a:lnTo>
                      <a:pt x="4048" y="936"/>
                    </a:lnTo>
                    <a:lnTo>
                      <a:pt x="4038" y="934"/>
                    </a:lnTo>
                    <a:lnTo>
                      <a:pt x="4030" y="930"/>
                    </a:lnTo>
                    <a:lnTo>
                      <a:pt x="4024" y="922"/>
                    </a:lnTo>
                    <a:lnTo>
                      <a:pt x="4018" y="914"/>
                    </a:lnTo>
                    <a:lnTo>
                      <a:pt x="4010" y="908"/>
                    </a:lnTo>
                    <a:lnTo>
                      <a:pt x="4002" y="902"/>
                    </a:lnTo>
                    <a:lnTo>
                      <a:pt x="3988" y="900"/>
                    </a:lnTo>
                    <a:lnTo>
                      <a:pt x="3988" y="900"/>
                    </a:lnTo>
                    <a:lnTo>
                      <a:pt x="3976" y="900"/>
                    </a:lnTo>
                    <a:lnTo>
                      <a:pt x="3972" y="900"/>
                    </a:lnTo>
                    <a:lnTo>
                      <a:pt x="3970" y="896"/>
                    </a:lnTo>
                    <a:lnTo>
                      <a:pt x="3972" y="892"/>
                    </a:lnTo>
                    <a:lnTo>
                      <a:pt x="3974" y="888"/>
                    </a:lnTo>
                    <a:lnTo>
                      <a:pt x="3976" y="884"/>
                    </a:lnTo>
                    <a:lnTo>
                      <a:pt x="3974" y="880"/>
                    </a:lnTo>
                    <a:lnTo>
                      <a:pt x="3968" y="874"/>
                    </a:lnTo>
                    <a:lnTo>
                      <a:pt x="3968" y="874"/>
                    </a:lnTo>
                    <a:lnTo>
                      <a:pt x="3962" y="870"/>
                    </a:lnTo>
                    <a:lnTo>
                      <a:pt x="3960" y="866"/>
                    </a:lnTo>
                    <a:lnTo>
                      <a:pt x="3962" y="864"/>
                    </a:lnTo>
                    <a:lnTo>
                      <a:pt x="3964" y="860"/>
                    </a:lnTo>
                    <a:lnTo>
                      <a:pt x="3966" y="856"/>
                    </a:lnTo>
                    <a:lnTo>
                      <a:pt x="3968" y="850"/>
                    </a:lnTo>
                    <a:lnTo>
                      <a:pt x="3968" y="844"/>
                    </a:lnTo>
                    <a:lnTo>
                      <a:pt x="3964" y="836"/>
                    </a:lnTo>
                    <a:lnTo>
                      <a:pt x="3964" y="836"/>
                    </a:lnTo>
                    <a:lnTo>
                      <a:pt x="3960" y="824"/>
                    </a:lnTo>
                    <a:lnTo>
                      <a:pt x="3958" y="814"/>
                    </a:lnTo>
                    <a:lnTo>
                      <a:pt x="3962" y="802"/>
                    </a:lnTo>
                    <a:lnTo>
                      <a:pt x="3966" y="794"/>
                    </a:lnTo>
                    <a:lnTo>
                      <a:pt x="3974" y="776"/>
                    </a:lnTo>
                    <a:lnTo>
                      <a:pt x="3974" y="770"/>
                    </a:lnTo>
                    <a:lnTo>
                      <a:pt x="3972" y="764"/>
                    </a:lnTo>
                    <a:lnTo>
                      <a:pt x="3972" y="764"/>
                    </a:lnTo>
                    <a:lnTo>
                      <a:pt x="3968" y="758"/>
                    </a:lnTo>
                    <a:lnTo>
                      <a:pt x="3964" y="758"/>
                    </a:lnTo>
                    <a:lnTo>
                      <a:pt x="3960" y="760"/>
                    </a:lnTo>
                    <a:lnTo>
                      <a:pt x="3958" y="764"/>
                    </a:lnTo>
                    <a:lnTo>
                      <a:pt x="3954" y="770"/>
                    </a:lnTo>
                    <a:lnTo>
                      <a:pt x="3952" y="772"/>
                    </a:lnTo>
                    <a:lnTo>
                      <a:pt x="3950" y="770"/>
                    </a:lnTo>
                    <a:lnTo>
                      <a:pt x="3950" y="770"/>
                    </a:lnTo>
                    <a:lnTo>
                      <a:pt x="3944" y="766"/>
                    </a:lnTo>
                    <a:lnTo>
                      <a:pt x="3936" y="762"/>
                    </a:lnTo>
                    <a:lnTo>
                      <a:pt x="3914" y="756"/>
                    </a:lnTo>
                    <a:lnTo>
                      <a:pt x="3902" y="752"/>
                    </a:lnTo>
                    <a:lnTo>
                      <a:pt x="3894" y="748"/>
                    </a:lnTo>
                    <a:lnTo>
                      <a:pt x="3888" y="742"/>
                    </a:lnTo>
                    <a:lnTo>
                      <a:pt x="3886" y="740"/>
                    </a:lnTo>
                    <a:lnTo>
                      <a:pt x="3886" y="736"/>
                    </a:lnTo>
                    <a:lnTo>
                      <a:pt x="3886" y="736"/>
                    </a:lnTo>
                    <a:lnTo>
                      <a:pt x="3886" y="728"/>
                    </a:lnTo>
                    <a:lnTo>
                      <a:pt x="3882" y="722"/>
                    </a:lnTo>
                    <a:lnTo>
                      <a:pt x="3878" y="716"/>
                    </a:lnTo>
                    <a:lnTo>
                      <a:pt x="3870" y="710"/>
                    </a:lnTo>
                    <a:lnTo>
                      <a:pt x="3826" y="680"/>
                    </a:lnTo>
                    <a:lnTo>
                      <a:pt x="3826" y="680"/>
                    </a:lnTo>
                    <a:lnTo>
                      <a:pt x="3806" y="668"/>
                    </a:lnTo>
                    <a:lnTo>
                      <a:pt x="3800" y="668"/>
                    </a:lnTo>
                    <a:lnTo>
                      <a:pt x="3796" y="666"/>
                    </a:lnTo>
                    <a:lnTo>
                      <a:pt x="3790" y="668"/>
                    </a:lnTo>
                    <a:lnTo>
                      <a:pt x="3788" y="670"/>
                    </a:lnTo>
                    <a:lnTo>
                      <a:pt x="3780" y="678"/>
                    </a:lnTo>
                    <a:lnTo>
                      <a:pt x="3774" y="680"/>
                    </a:lnTo>
                    <a:lnTo>
                      <a:pt x="3768" y="684"/>
                    </a:lnTo>
                    <a:lnTo>
                      <a:pt x="3760" y="684"/>
                    </a:lnTo>
                    <a:lnTo>
                      <a:pt x="3750" y="686"/>
                    </a:lnTo>
                    <a:lnTo>
                      <a:pt x="3736" y="684"/>
                    </a:lnTo>
                    <a:lnTo>
                      <a:pt x="3720" y="680"/>
                    </a:lnTo>
                    <a:lnTo>
                      <a:pt x="3700" y="674"/>
                    </a:lnTo>
                    <a:lnTo>
                      <a:pt x="3676" y="664"/>
                    </a:lnTo>
                    <a:lnTo>
                      <a:pt x="3676" y="664"/>
                    </a:lnTo>
                    <a:lnTo>
                      <a:pt x="3666" y="662"/>
                    </a:lnTo>
                    <a:lnTo>
                      <a:pt x="3656" y="660"/>
                    </a:lnTo>
                    <a:lnTo>
                      <a:pt x="3648" y="660"/>
                    </a:lnTo>
                    <a:lnTo>
                      <a:pt x="3642" y="662"/>
                    </a:lnTo>
                    <a:lnTo>
                      <a:pt x="3636" y="664"/>
                    </a:lnTo>
                    <a:lnTo>
                      <a:pt x="3632" y="668"/>
                    </a:lnTo>
                    <a:lnTo>
                      <a:pt x="3626" y="678"/>
                    </a:lnTo>
                    <a:lnTo>
                      <a:pt x="3622" y="690"/>
                    </a:lnTo>
                    <a:lnTo>
                      <a:pt x="3622" y="702"/>
                    </a:lnTo>
                    <a:lnTo>
                      <a:pt x="3626" y="712"/>
                    </a:lnTo>
                    <a:lnTo>
                      <a:pt x="3630" y="720"/>
                    </a:lnTo>
                    <a:lnTo>
                      <a:pt x="3630" y="720"/>
                    </a:lnTo>
                    <a:lnTo>
                      <a:pt x="3634" y="726"/>
                    </a:lnTo>
                    <a:lnTo>
                      <a:pt x="3636" y="732"/>
                    </a:lnTo>
                    <a:lnTo>
                      <a:pt x="3638" y="738"/>
                    </a:lnTo>
                    <a:lnTo>
                      <a:pt x="3638" y="746"/>
                    </a:lnTo>
                    <a:lnTo>
                      <a:pt x="3634" y="760"/>
                    </a:lnTo>
                    <a:lnTo>
                      <a:pt x="3626" y="772"/>
                    </a:lnTo>
                    <a:lnTo>
                      <a:pt x="3626" y="772"/>
                    </a:lnTo>
                    <a:lnTo>
                      <a:pt x="3622" y="776"/>
                    </a:lnTo>
                    <a:lnTo>
                      <a:pt x="3622" y="780"/>
                    </a:lnTo>
                    <a:lnTo>
                      <a:pt x="3624" y="782"/>
                    </a:lnTo>
                    <a:lnTo>
                      <a:pt x="3626" y="786"/>
                    </a:lnTo>
                    <a:lnTo>
                      <a:pt x="3634" y="794"/>
                    </a:lnTo>
                    <a:lnTo>
                      <a:pt x="3640" y="802"/>
                    </a:lnTo>
                    <a:lnTo>
                      <a:pt x="3644" y="814"/>
                    </a:lnTo>
                    <a:lnTo>
                      <a:pt x="3644" y="814"/>
                    </a:lnTo>
                    <a:lnTo>
                      <a:pt x="3648" y="824"/>
                    </a:lnTo>
                    <a:lnTo>
                      <a:pt x="3650" y="832"/>
                    </a:lnTo>
                    <a:lnTo>
                      <a:pt x="3650" y="840"/>
                    </a:lnTo>
                    <a:lnTo>
                      <a:pt x="3648" y="844"/>
                    </a:lnTo>
                    <a:lnTo>
                      <a:pt x="3642" y="854"/>
                    </a:lnTo>
                    <a:lnTo>
                      <a:pt x="3636" y="870"/>
                    </a:lnTo>
                    <a:lnTo>
                      <a:pt x="3636" y="870"/>
                    </a:lnTo>
                    <a:lnTo>
                      <a:pt x="3634" y="878"/>
                    </a:lnTo>
                    <a:lnTo>
                      <a:pt x="3630" y="882"/>
                    </a:lnTo>
                    <a:lnTo>
                      <a:pt x="3620" y="888"/>
                    </a:lnTo>
                    <a:lnTo>
                      <a:pt x="3616" y="890"/>
                    </a:lnTo>
                    <a:lnTo>
                      <a:pt x="3612" y="894"/>
                    </a:lnTo>
                    <a:lnTo>
                      <a:pt x="3610" y="900"/>
                    </a:lnTo>
                    <a:lnTo>
                      <a:pt x="3606" y="910"/>
                    </a:lnTo>
                    <a:lnTo>
                      <a:pt x="3606" y="910"/>
                    </a:lnTo>
                    <a:lnTo>
                      <a:pt x="3606" y="916"/>
                    </a:lnTo>
                    <a:lnTo>
                      <a:pt x="3608" y="920"/>
                    </a:lnTo>
                    <a:lnTo>
                      <a:pt x="3614" y="926"/>
                    </a:lnTo>
                    <a:lnTo>
                      <a:pt x="3622" y="932"/>
                    </a:lnTo>
                    <a:lnTo>
                      <a:pt x="3634" y="940"/>
                    </a:lnTo>
                    <a:lnTo>
                      <a:pt x="3648" y="950"/>
                    </a:lnTo>
                    <a:lnTo>
                      <a:pt x="3660" y="964"/>
                    </a:lnTo>
                    <a:lnTo>
                      <a:pt x="3666" y="972"/>
                    </a:lnTo>
                    <a:lnTo>
                      <a:pt x="3672" y="984"/>
                    </a:lnTo>
                    <a:lnTo>
                      <a:pt x="3678" y="996"/>
                    </a:lnTo>
                    <a:lnTo>
                      <a:pt x="3684" y="1010"/>
                    </a:lnTo>
                    <a:lnTo>
                      <a:pt x="3684" y="1010"/>
                    </a:lnTo>
                    <a:lnTo>
                      <a:pt x="3686" y="1026"/>
                    </a:lnTo>
                    <a:lnTo>
                      <a:pt x="3688" y="1040"/>
                    </a:lnTo>
                    <a:lnTo>
                      <a:pt x="3688" y="1052"/>
                    </a:lnTo>
                    <a:lnTo>
                      <a:pt x="3684" y="1066"/>
                    </a:lnTo>
                    <a:lnTo>
                      <a:pt x="3680" y="1078"/>
                    </a:lnTo>
                    <a:lnTo>
                      <a:pt x="3674" y="1088"/>
                    </a:lnTo>
                    <a:lnTo>
                      <a:pt x="3668" y="1100"/>
                    </a:lnTo>
                    <a:lnTo>
                      <a:pt x="3660" y="1108"/>
                    </a:lnTo>
                    <a:lnTo>
                      <a:pt x="3642" y="1126"/>
                    </a:lnTo>
                    <a:lnTo>
                      <a:pt x="3624" y="1140"/>
                    </a:lnTo>
                    <a:lnTo>
                      <a:pt x="3604" y="1150"/>
                    </a:lnTo>
                    <a:lnTo>
                      <a:pt x="3584" y="1158"/>
                    </a:lnTo>
                    <a:lnTo>
                      <a:pt x="3584" y="1158"/>
                    </a:lnTo>
                    <a:lnTo>
                      <a:pt x="3570" y="1166"/>
                    </a:lnTo>
                    <a:lnTo>
                      <a:pt x="3562" y="1172"/>
                    </a:lnTo>
                    <a:lnTo>
                      <a:pt x="3562" y="1174"/>
                    </a:lnTo>
                    <a:lnTo>
                      <a:pt x="3562" y="1176"/>
                    </a:lnTo>
                    <a:lnTo>
                      <a:pt x="3566" y="1184"/>
                    </a:lnTo>
                    <a:lnTo>
                      <a:pt x="3572" y="1190"/>
                    </a:lnTo>
                    <a:lnTo>
                      <a:pt x="3578" y="1200"/>
                    </a:lnTo>
                    <a:lnTo>
                      <a:pt x="3582" y="1212"/>
                    </a:lnTo>
                    <a:lnTo>
                      <a:pt x="3584" y="1220"/>
                    </a:lnTo>
                    <a:lnTo>
                      <a:pt x="3584" y="1228"/>
                    </a:lnTo>
                    <a:lnTo>
                      <a:pt x="3584" y="1228"/>
                    </a:lnTo>
                    <a:lnTo>
                      <a:pt x="3586" y="1244"/>
                    </a:lnTo>
                    <a:lnTo>
                      <a:pt x="3588" y="1260"/>
                    </a:lnTo>
                    <a:lnTo>
                      <a:pt x="3598" y="1290"/>
                    </a:lnTo>
                    <a:lnTo>
                      <a:pt x="3602" y="1302"/>
                    </a:lnTo>
                    <a:lnTo>
                      <a:pt x="3604" y="1314"/>
                    </a:lnTo>
                    <a:lnTo>
                      <a:pt x="3604" y="1324"/>
                    </a:lnTo>
                    <a:lnTo>
                      <a:pt x="3600" y="1328"/>
                    </a:lnTo>
                    <a:lnTo>
                      <a:pt x="3598" y="1330"/>
                    </a:lnTo>
                    <a:lnTo>
                      <a:pt x="3598" y="1330"/>
                    </a:lnTo>
                    <a:lnTo>
                      <a:pt x="3594" y="1334"/>
                    </a:lnTo>
                    <a:lnTo>
                      <a:pt x="3592" y="1336"/>
                    </a:lnTo>
                    <a:lnTo>
                      <a:pt x="3590" y="1344"/>
                    </a:lnTo>
                    <a:lnTo>
                      <a:pt x="3592" y="1352"/>
                    </a:lnTo>
                    <a:lnTo>
                      <a:pt x="3594" y="1358"/>
                    </a:lnTo>
                    <a:lnTo>
                      <a:pt x="3596" y="1362"/>
                    </a:lnTo>
                    <a:lnTo>
                      <a:pt x="3594" y="1366"/>
                    </a:lnTo>
                    <a:lnTo>
                      <a:pt x="3590" y="1364"/>
                    </a:lnTo>
                    <a:lnTo>
                      <a:pt x="3580" y="1358"/>
                    </a:lnTo>
                    <a:lnTo>
                      <a:pt x="3580" y="1358"/>
                    </a:lnTo>
                    <a:lnTo>
                      <a:pt x="3570" y="1354"/>
                    </a:lnTo>
                    <a:lnTo>
                      <a:pt x="3568" y="1354"/>
                    </a:lnTo>
                    <a:lnTo>
                      <a:pt x="3566" y="1356"/>
                    </a:lnTo>
                    <a:lnTo>
                      <a:pt x="3562" y="1362"/>
                    </a:lnTo>
                    <a:lnTo>
                      <a:pt x="3562" y="1370"/>
                    </a:lnTo>
                    <a:lnTo>
                      <a:pt x="3562" y="1376"/>
                    </a:lnTo>
                    <a:lnTo>
                      <a:pt x="3560" y="1382"/>
                    </a:lnTo>
                    <a:lnTo>
                      <a:pt x="3558" y="1384"/>
                    </a:lnTo>
                    <a:lnTo>
                      <a:pt x="3554" y="1384"/>
                    </a:lnTo>
                    <a:lnTo>
                      <a:pt x="3546" y="1380"/>
                    </a:lnTo>
                    <a:lnTo>
                      <a:pt x="3546" y="1380"/>
                    </a:lnTo>
                    <a:lnTo>
                      <a:pt x="3536" y="1372"/>
                    </a:lnTo>
                    <a:lnTo>
                      <a:pt x="3530" y="1366"/>
                    </a:lnTo>
                    <a:lnTo>
                      <a:pt x="3522" y="1352"/>
                    </a:lnTo>
                    <a:lnTo>
                      <a:pt x="3516" y="1342"/>
                    </a:lnTo>
                    <a:lnTo>
                      <a:pt x="3508" y="1332"/>
                    </a:lnTo>
                    <a:lnTo>
                      <a:pt x="3494" y="1316"/>
                    </a:lnTo>
                    <a:lnTo>
                      <a:pt x="3474" y="1298"/>
                    </a:lnTo>
                    <a:lnTo>
                      <a:pt x="3474" y="1298"/>
                    </a:lnTo>
                    <a:lnTo>
                      <a:pt x="3464" y="1286"/>
                    </a:lnTo>
                    <a:lnTo>
                      <a:pt x="3458" y="1276"/>
                    </a:lnTo>
                    <a:lnTo>
                      <a:pt x="3456" y="1266"/>
                    </a:lnTo>
                    <a:lnTo>
                      <a:pt x="3456" y="1254"/>
                    </a:lnTo>
                    <a:lnTo>
                      <a:pt x="3456" y="1234"/>
                    </a:lnTo>
                    <a:lnTo>
                      <a:pt x="3456" y="1222"/>
                    </a:lnTo>
                    <a:lnTo>
                      <a:pt x="3454" y="1210"/>
                    </a:lnTo>
                    <a:lnTo>
                      <a:pt x="3454" y="1210"/>
                    </a:lnTo>
                    <a:lnTo>
                      <a:pt x="3450" y="1194"/>
                    </a:lnTo>
                    <a:lnTo>
                      <a:pt x="3450" y="1182"/>
                    </a:lnTo>
                    <a:lnTo>
                      <a:pt x="3454" y="1172"/>
                    </a:lnTo>
                    <a:lnTo>
                      <a:pt x="3456" y="1162"/>
                    </a:lnTo>
                    <a:lnTo>
                      <a:pt x="3458" y="1154"/>
                    </a:lnTo>
                    <a:lnTo>
                      <a:pt x="3456" y="1148"/>
                    </a:lnTo>
                    <a:lnTo>
                      <a:pt x="3452" y="1142"/>
                    </a:lnTo>
                    <a:lnTo>
                      <a:pt x="3440" y="1138"/>
                    </a:lnTo>
                    <a:lnTo>
                      <a:pt x="3440" y="1138"/>
                    </a:lnTo>
                    <a:lnTo>
                      <a:pt x="3414" y="1134"/>
                    </a:lnTo>
                    <a:lnTo>
                      <a:pt x="3394" y="1130"/>
                    </a:lnTo>
                    <a:lnTo>
                      <a:pt x="3378" y="1130"/>
                    </a:lnTo>
                    <a:lnTo>
                      <a:pt x="3368" y="1130"/>
                    </a:lnTo>
                    <a:lnTo>
                      <a:pt x="3354" y="1132"/>
                    </a:lnTo>
                    <a:lnTo>
                      <a:pt x="3346" y="1132"/>
                    </a:lnTo>
                    <a:lnTo>
                      <a:pt x="3340" y="1130"/>
                    </a:lnTo>
                    <a:lnTo>
                      <a:pt x="3340" y="1130"/>
                    </a:lnTo>
                    <a:lnTo>
                      <a:pt x="3334" y="1128"/>
                    </a:lnTo>
                    <a:lnTo>
                      <a:pt x="3330" y="1124"/>
                    </a:lnTo>
                    <a:lnTo>
                      <a:pt x="3322" y="1116"/>
                    </a:lnTo>
                    <a:lnTo>
                      <a:pt x="3316" y="1110"/>
                    </a:lnTo>
                    <a:lnTo>
                      <a:pt x="3306" y="1104"/>
                    </a:lnTo>
                    <a:lnTo>
                      <a:pt x="3290" y="1098"/>
                    </a:lnTo>
                    <a:lnTo>
                      <a:pt x="3268" y="1092"/>
                    </a:lnTo>
                    <a:lnTo>
                      <a:pt x="3268" y="1092"/>
                    </a:lnTo>
                    <a:lnTo>
                      <a:pt x="3246" y="1084"/>
                    </a:lnTo>
                    <a:lnTo>
                      <a:pt x="3236" y="1078"/>
                    </a:lnTo>
                    <a:lnTo>
                      <a:pt x="3232" y="1072"/>
                    </a:lnTo>
                    <a:lnTo>
                      <a:pt x="3230" y="1066"/>
                    </a:lnTo>
                    <a:lnTo>
                      <a:pt x="3226" y="1058"/>
                    </a:lnTo>
                    <a:lnTo>
                      <a:pt x="3216" y="1048"/>
                    </a:lnTo>
                    <a:lnTo>
                      <a:pt x="3198" y="1036"/>
                    </a:lnTo>
                    <a:lnTo>
                      <a:pt x="3166" y="1022"/>
                    </a:lnTo>
                    <a:lnTo>
                      <a:pt x="3166" y="1022"/>
                    </a:lnTo>
                    <a:lnTo>
                      <a:pt x="3146" y="1016"/>
                    </a:lnTo>
                    <a:lnTo>
                      <a:pt x="3130" y="1012"/>
                    </a:lnTo>
                    <a:lnTo>
                      <a:pt x="3114" y="1010"/>
                    </a:lnTo>
                    <a:lnTo>
                      <a:pt x="3102" y="1010"/>
                    </a:lnTo>
                    <a:lnTo>
                      <a:pt x="3090" y="1012"/>
                    </a:lnTo>
                    <a:lnTo>
                      <a:pt x="3080" y="1014"/>
                    </a:lnTo>
                    <a:lnTo>
                      <a:pt x="3064" y="1020"/>
                    </a:lnTo>
                    <a:lnTo>
                      <a:pt x="3052" y="1026"/>
                    </a:lnTo>
                    <a:lnTo>
                      <a:pt x="3046" y="1028"/>
                    </a:lnTo>
                    <a:lnTo>
                      <a:pt x="3044" y="1026"/>
                    </a:lnTo>
                    <a:lnTo>
                      <a:pt x="3042" y="1022"/>
                    </a:lnTo>
                    <a:lnTo>
                      <a:pt x="3040" y="1008"/>
                    </a:lnTo>
                    <a:lnTo>
                      <a:pt x="3040" y="1008"/>
                    </a:lnTo>
                    <a:lnTo>
                      <a:pt x="3040" y="992"/>
                    </a:lnTo>
                    <a:lnTo>
                      <a:pt x="3038" y="978"/>
                    </a:lnTo>
                    <a:lnTo>
                      <a:pt x="3032" y="962"/>
                    </a:lnTo>
                    <a:lnTo>
                      <a:pt x="3026" y="948"/>
                    </a:lnTo>
                    <a:lnTo>
                      <a:pt x="3024" y="938"/>
                    </a:lnTo>
                    <a:lnTo>
                      <a:pt x="3020" y="928"/>
                    </a:lnTo>
                    <a:lnTo>
                      <a:pt x="3020" y="928"/>
                    </a:lnTo>
                    <a:lnTo>
                      <a:pt x="3018" y="922"/>
                    </a:lnTo>
                    <a:lnTo>
                      <a:pt x="3016" y="918"/>
                    </a:lnTo>
                    <a:lnTo>
                      <a:pt x="3012" y="914"/>
                    </a:lnTo>
                    <a:lnTo>
                      <a:pt x="3008" y="914"/>
                    </a:lnTo>
                    <a:lnTo>
                      <a:pt x="2998" y="912"/>
                    </a:lnTo>
                    <a:lnTo>
                      <a:pt x="2986" y="912"/>
                    </a:lnTo>
                    <a:lnTo>
                      <a:pt x="2974" y="910"/>
                    </a:lnTo>
                    <a:lnTo>
                      <a:pt x="2968" y="908"/>
                    </a:lnTo>
                    <a:lnTo>
                      <a:pt x="2962" y="904"/>
                    </a:lnTo>
                    <a:lnTo>
                      <a:pt x="2958" y="898"/>
                    </a:lnTo>
                    <a:lnTo>
                      <a:pt x="2954" y="890"/>
                    </a:lnTo>
                    <a:lnTo>
                      <a:pt x="2950" y="882"/>
                    </a:lnTo>
                    <a:lnTo>
                      <a:pt x="2948" y="868"/>
                    </a:lnTo>
                    <a:lnTo>
                      <a:pt x="2948" y="868"/>
                    </a:lnTo>
                    <a:lnTo>
                      <a:pt x="2948" y="854"/>
                    </a:lnTo>
                    <a:lnTo>
                      <a:pt x="2948" y="840"/>
                    </a:lnTo>
                    <a:lnTo>
                      <a:pt x="2952" y="824"/>
                    </a:lnTo>
                    <a:lnTo>
                      <a:pt x="2956" y="808"/>
                    </a:lnTo>
                    <a:lnTo>
                      <a:pt x="2968" y="778"/>
                    </a:lnTo>
                    <a:lnTo>
                      <a:pt x="2982" y="750"/>
                    </a:lnTo>
                    <a:lnTo>
                      <a:pt x="2998" y="724"/>
                    </a:lnTo>
                    <a:lnTo>
                      <a:pt x="3014" y="706"/>
                    </a:lnTo>
                    <a:lnTo>
                      <a:pt x="3026" y="692"/>
                    </a:lnTo>
                    <a:lnTo>
                      <a:pt x="3030" y="690"/>
                    </a:lnTo>
                    <a:lnTo>
                      <a:pt x="3034" y="690"/>
                    </a:lnTo>
                    <a:lnTo>
                      <a:pt x="3034" y="690"/>
                    </a:lnTo>
                    <a:lnTo>
                      <a:pt x="3038" y="688"/>
                    </a:lnTo>
                    <a:lnTo>
                      <a:pt x="3042" y="684"/>
                    </a:lnTo>
                    <a:lnTo>
                      <a:pt x="3044" y="670"/>
                    </a:lnTo>
                    <a:lnTo>
                      <a:pt x="3048" y="662"/>
                    </a:lnTo>
                    <a:lnTo>
                      <a:pt x="3052" y="654"/>
                    </a:lnTo>
                    <a:lnTo>
                      <a:pt x="3060" y="648"/>
                    </a:lnTo>
                    <a:lnTo>
                      <a:pt x="3070" y="646"/>
                    </a:lnTo>
                    <a:lnTo>
                      <a:pt x="3070" y="646"/>
                    </a:lnTo>
                    <a:lnTo>
                      <a:pt x="3096" y="644"/>
                    </a:lnTo>
                    <a:lnTo>
                      <a:pt x="3106" y="640"/>
                    </a:lnTo>
                    <a:lnTo>
                      <a:pt x="3116" y="636"/>
                    </a:lnTo>
                    <a:lnTo>
                      <a:pt x="3120" y="630"/>
                    </a:lnTo>
                    <a:lnTo>
                      <a:pt x="3120" y="624"/>
                    </a:lnTo>
                    <a:lnTo>
                      <a:pt x="3116" y="614"/>
                    </a:lnTo>
                    <a:lnTo>
                      <a:pt x="3106" y="604"/>
                    </a:lnTo>
                    <a:lnTo>
                      <a:pt x="3106" y="604"/>
                    </a:lnTo>
                    <a:lnTo>
                      <a:pt x="3098" y="596"/>
                    </a:lnTo>
                    <a:lnTo>
                      <a:pt x="3098" y="594"/>
                    </a:lnTo>
                    <a:lnTo>
                      <a:pt x="3098" y="592"/>
                    </a:lnTo>
                    <a:lnTo>
                      <a:pt x="3104" y="590"/>
                    </a:lnTo>
                    <a:lnTo>
                      <a:pt x="3112" y="590"/>
                    </a:lnTo>
                    <a:lnTo>
                      <a:pt x="3124" y="590"/>
                    </a:lnTo>
                    <a:lnTo>
                      <a:pt x="3136" y="586"/>
                    </a:lnTo>
                    <a:lnTo>
                      <a:pt x="3140" y="584"/>
                    </a:lnTo>
                    <a:lnTo>
                      <a:pt x="3144" y="580"/>
                    </a:lnTo>
                    <a:lnTo>
                      <a:pt x="3148" y="576"/>
                    </a:lnTo>
                    <a:lnTo>
                      <a:pt x="3150" y="568"/>
                    </a:lnTo>
                    <a:lnTo>
                      <a:pt x="3150" y="568"/>
                    </a:lnTo>
                    <a:lnTo>
                      <a:pt x="3152" y="562"/>
                    </a:lnTo>
                    <a:lnTo>
                      <a:pt x="3154" y="558"/>
                    </a:lnTo>
                    <a:lnTo>
                      <a:pt x="3156" y="556"/>
                    </a:lnTo>
                    <a:lnTo>
                      <a:pt x="3158" y="556"/>
                    </a:lnTo>
                    <a:lnTo>
                      <a:pt x="3166" y="560"/>
                    </a:lnTo>
                    <a:lnTo>
                      <a:pt x="3176" y="566"/>
                    </a:lnTo>
                    <a:lnTo>
                      <a:pt x="3188" y="570"/>
                    </a:lnTo>
                    <a:lnTo>
                      <a:pt x="3194" y="572"/>
                    </a:lnTo>
                    <a:lnTo>
                      <a:pt x="3200" y="570"/>
                    </a:lnTo>
                    <a:lnTo>
                      <a:pt x="3206" y="568"/>
                    </a:lnTo>
                    <a:lnTo>
                      <a:pt x="3214" y="562"/>
                    </a:lnTo>
                    <a:lnTo>
                      <a:pt x="3220" y="554"/>
                    </a:lnTo>
                    <a:lnTo>
                      <a:pt x="3228" y="542"/>
                    </a:lnTo>
                    <a:lnTo>
                      <a:pt x="3228" y="542"/>
                    </a:lnTo>
                    <a:lnTo>
                      <a:pt x="3242" y="520"/>
                    </a:lnTo>
                    <a:lnTo>
                      <a:pt x="3252" y="506"/>
                    </a:lnTo>
                    <a:lnTo>
                      <a:pt x="3258" y="496"/>
                    </a:lnTo>
                    <a:lnTo>
                      <a:pt x="3260" y="492"/>
                    </a:lnTo>
                    <a:lnTo>
                      <a:pt x="3258" y="490"/>
                    </a:lnTo>
                    <a:lnTo>
                      <a:pt x="3256" y="488"/>
                    </a:lnTo>
                    <a:lnTo>
                      <a:pt x="3244" y="486"/>
                    </a:lnTo>
                    <a:lnTo>
                      <a:pt x="3228" y="484"/>
                    </a:lnTo>
                    <a:lnTo>
                      <a:pt x="3204" y="478"/>
                    </a:lnTo>
                    <a:lnTo>
                      <a:pt x="3204" y="478"/>
                    </a:lnTo>
                    <a:lnTo>
                      <a:pt x="3186" y="474"/>
                    </a:lnTo>
                    <a:lnTo>
                      <a:pt x="3176" y="470"/>
                    </a:lnTo>
                    <a:lnTo>
                      <a:pt x="3170" y="464"/>
                    </a:lnTo>
                    <a:lnTo>
                      <a:pt x="3164" y="460"/>
                    </a:lnTo>
                    <a:lnTo>
                      <a:pt x="3154" y="450"/>
                    </a:lnTo>
                    <a:lnTo>
                      <a:pt x="3144" y="444"/>
                    </a:lnTo>
                    <a:lnTo>
                      <a:pt x="3132" y="438"/>
                    </a:lnTo>
                    <a:lnTo>
                      <a:pt x="3132" y="438"/>
                    </a:lnTo>
                    <a:lnTo>
                      <a:pt x="3140" y="438"/>
                    </a:lnTo>
                    <a:lnTo>
                      <a:pt x="3148" y="438"/>
                    </a:lnTo>
                    <a:lnTo>
                      <a:pt x="3158" y="440"/>
                    </a:lnTo>
                    <a:lnTo>
                      <a:pt x="3166" y="442"/>
                    </a:lnTo>
                    <a:lnTo>
                      <a:pt x="3184" y="452"/>
                    </a:lnTo>
                    <a:lnTo>
                      <a:pt x="3202" y="462"/>
                    </a:lnTo>
                    <a:lnTo>
                      <a:pt x="3220" y="470"/>
                    </a:lnTo>
                    <a:lnTo>
                      <a:pt x="3230" y="472"/>
                    </a:lnTo>
                    <a:lnTo>
                      <a:pt x="3238" y="474"/>
                    </a:lnTo>
                    <a:lnTo>
                      <a:pt x="3246" y="474"/>
                    </a:lnTo>
                    <a:lnTo>
                      <a:pt x="3254" y="472"/>
                    </a:lnTo>
                    <a:lnTo>
                      <a:pt x="3262" y="466"/>
                    </a:lnTo>
                    <a:lnTo>
                      <a:pt x="3270" y="460"/>
                    </a:lnTo>
                    <a:lnTo>
                      <a:pt x="3270" y="460"/>
                    </a:lnTo>
                    <a:lnTo>
                      <a:pt x="3296" y="434"/>
                    </a:lnTo>
                    <a:lnTo>
                      <a:pt x="3302" y="426"/>
                    </a:lnTo>
                    <a:lnTo>
                      <a:pt x="3304" y="420"/>
                    </a:lnTo>
                    <a:lnTo>
                      <a:pt x="3304" y="416"/>
                    </a:lnTo>
                    <a:lnTo>
                      <a:pt x="3298" y="412"/>
                    </a:lnTo>
                    <a:lnTo>
                      <a:pt x="3278" y="402"/>
                    </a:lnTo>
                    <a:lnTo>
                      <a:pt x="3278" y="402"/>
                    </a:lnTo>
                    <a:lnTo>
                      <a:pt x="3270" y="394"/>
                    </a:lnTo>
                    <a:lnTo>
                      <a:pt x="3270" y="392"/>
                    </a:lnTo>
                    <a:lnTo>
                      <a:pt x="3270" y="390"/>
                    </a:lnTo>
                    <a:lnTo>
                      <a:pt x="3278" y="388"/>
                    </a:lnTo>
                    <a:lnTo>
                      <a:pt x="3288" y="388"/>
                    </a:lnTo>
                    <a:lnTo>
                      <a:pt x="3302" y="388"/>
                    </a:lnTo>
                    <a:lnTo>
                      <a:pt x="3316" y="390"/>
                    </a:lnTo>
                    <a:lnTo>
                      <a:pt x="3328" y="394"/>
                    </a:lnTo>
                    <a:lnTo>
                      <a:pt x="3336" y="400"/>
                    </a:lnTo>
                    <a:lnTo>
                      <a:pt x="3336" y="400"/>
                    </a:lnTo>
                    <a:lnTo>
                      <a:pt x="3346" y="410"/>
                    </a:lnTo>
                    <a:lnTo>
                      <a:pt x="3356" y="418"/>
                    </a:lnTo>
                    <a:lnTo>
                      <a:pt x="3366" y="426"/>
                    </a:lnTo>
                    <a:lnTo>
                      <a:pt x="3374" y="438"/>
                    </a:lnTo>
                    <a:lnTo>
                      <a:pt x="3374" y="438"/>
                    </a:lnTo>
                    <a:lnTo>
                      <a:pt x="3380" y="448"/>
                    </a:lnTo>
                    <a:lnTo>
                      <a:pt x="3388" y="452"/>
                    </a:lnTo>
                    <a:lnTo>
                      <a:pt x="3398" y="454"/>
                    </a:lnTo>
                    <a:lnTo>
                      <a:pt x="3410" y="452"/>
                    </a:lnTo>
                    <a:lnTo>
                      <a:pt x="3410" y="452"/>
                    </a:lnTo>
                    <a:lnTo>
                      <a:pt x="3412" y="450"/>
                    </a:lnTo>
                    <a:lnTo>
                      <a:pt x="3414" y="448"/>
                    </a:lnTo>
                    <a:lnTo>
                      <a:pt x="3412" y="444"/>
                    </a:lnTo>
                    <a:lnTo>
                      <a:pt x="3398" y="436"/>
                    </a:lnTo>
                    <a:lnTo>
                      <a:pt x="3392" y="432"/>
                    </a:lnTo>
                    <a:lnTo>
                      <a:pt x="3386" y="426"/>
                    </a:lnTo>
                    <a:lnTo>
                      <a:pt x="3384" y="424"/>
                    </a:lnTo>
                    <a:lnTo>
                      <a:pt x="3384" y="422"/>
                    </a:lnTo>
                    <a:lnTo>
                      <a:pt x="3386" y="418"/>
                    </a:lnTo>
                    <a:lnTo>
                      <a:pt x="3390" y="416"/>
                    </a:lnTo>
                    <a:lnTo>
                      <a:pt x="3390" y="416"/>
                    </a:lnTo>
                    <a:lnTo>
                      <a:pt x="3398" y="412"/>
                    </a:lnTo>
                    <a:lnTo>
                      <a:pt x="3404" y="406"/>
                    </a:lnTo>
                    <a:lnTo>
                      <a:pt x="3414" y="396"/>
                    </a:lnTo>
                    <a:lnTo>
                      <a:pt x="3426" y="388"/>
                    </a:lnTo>
                    <a:lnTo>
                      <a:pt x="3432" y="386"/>
                    </a:lnTo>
                    <a:lnTo>
                      <a:pt x="3438" y="386"/>
                    </a:lnTo>
                    <a:lnTo>
                      <a:pt x="3438" y="386"/>
                    </a:lnTo>
                    <a:lnTo>
                      <a:pt x="3444" y="386"/>
                    </a:lnTo>
                    <a:lnTo>
                      <a:pt x="3450" y="384"/>
                    </a:lnTo>
                    <a:lnTo>
                      <a:pt x="3456" y="380"/>
                    </a:lnTo>
                    <a:lnTo>
                      <a:pt x="3460" y="374"/>
                    </a:lnTo>
                    <a:lnTo>
                      <a:pt x="3468" y="364"/>
                    </a:lnTo>
                    <a:lnTo>
                      <a:pt x="3474" y="360"/>
                    </a:lnTo>
                    <a:lnTo>
                      <a:pt x="3478" y="360"/>
                    </a:lnTo>
                    <a:lnTo>
                      <a:pt x="3478" y="360"/>
                    </a:lnTo>
                    <a:lnTo>
                      <a:pt x="3484" y="358"/>
                    </a:lnTo>
                    <a:lnTo>
                      <a:pt x="3490" y="354"/>
                    </a:lnTo>
                    <a:lnTo>
                      <a:pt x="3492" y="348"/>
                    </a:lnTo>
                    <a:lnTo>
                      <a:pt x="3494" y="342"/>
                    </a:lnTo>
                    <a:lnTo>
                      <a:pt x="3492" y="334"/>
                    </a:lnTo>
                    <a:lnTo>
                      <a:pt x="3488" y="324"/>
                    </a:lnTo>
                    <a:lnTo>
                      <a:pt x="3482" y="316"/>
                    </a:lnTo>
                    <a:lnTo>
                      <a:pt x="3472" y="306"/>
                    </a:lnTo>
                    <a:lnTo>
                      <a:pt x="3472" y="306"/>
                    </a:lnTo>
                    <a:lnTo>
                      <a:pt x="3464" y="298"/>
                    </a:lnTo>
                    <a:lnTo>
                      <a:pt x="3460" y="292"/>
                    </a:lnTo>
                    <a:lnTo>
                      <a:pt x="3460" y="288"/>
                    </a:lnTo>
                    <a:lnTo>
                      <a:pt x="3462" y="284"/>
                    </a:lnTo>
                    <a:lnTo>
                      <a:pt x="3464" y="282"/>
                    </a:lnTo>
                    <a:lnTo>
                      <a:pt x="3466" y="278"/>
                    </a:lnTo>
                    <a:lnTo>
                      <a:pt x="3464" y="272"/>
                    </a:lnTo>
                    <a:lnTo>
                      <a:pt x="3458" y="266"/>
                    </a:lnTo>
                    <a:lnTo>
                      <a:pt x="3458" y="266"/>
                    </a:lnTo>
                    <a:lnTo>
                      <a:pt x="3452" y="260"/>
                    </a:lnTo>
                    <a:lnTo>
                      <a:pt x="3452" y="258"/>
                    </a:lnTo>
                    <a:lnTo>
                      <a:pt x="3452" y="258"/>
                    </a:lnTo>
                    <a:lnTo>
                      <a:pt x="3458" y="256"/>
                    </a:lnTo>
                    <a:lnTo>
                      <a:pt x="3466" y="256"/>
                    </a:lnTo>
                    <a:lnTo>
                      <a:pt x="3476" y="256"/>
                    </a:lnTo>
                    <a:lnTo>
                      <a:pt x="3484" y="254"/>
                    </a:lnTo>
                    <a:lnTo>
                      <a:pt x="3492" y="250"/>
                    </a:lnTo>
                    <a:lnTo>
                      <a:pt x="3494" y="248"/>
                    </a:lnTo>
                    <a:lnTo>
                      <a:pt x="3496" y="242"/>
                    </a:lnTo>
                    <a:lnTo>
                      <a:pt x="3496" y="242"/>
                    </a:lnTo>
                    <a:lnTo>
                      <a:pt x="3498" y="234"/>
                    </a:lnTo>
                    <a:lnTo>
                      <a:pt x="3496" y="230"/>
                    </a:lnTo>
                    <a:lnTo>
                      <a:pt x="3492" y="228"/>
                    </a:lnTo>
                    <a:lnTo>
                      <a:pt x="3488" y="226"/>
                    </a:lnTo>
                    <a:lnTo>
                      <a:pt x="3486" y="224"/>
                    </a:lnTo>
                    <a:lnTo>
                      <a:pt x="3484" y="222"/>
                    </a:lnTo>
                    <a:lnTo>
                      <a:pt x="3484" y="220"/>
                    </a:lnTo>
                    <a:lnTo>
                      <a:pt x="3490" y="214"/>
                    </a:lnTo>
                    <a:lnTo>
                      <a:pt x="3490" y="214"/>
                    </a:lnTo>
                    <a:lnTo>
                      <a:pt x="3492" y="206"/>
                    </a:lnTo>
                    <a:lnTo>
                      <a:pt x="3492" y="204"/>
                    </a:lnTo>
                    <a:lnTo>
                      <a:pt x="3486" y="202"/>
                    </a:lnTo>
                    <a:lnTo>
                      <a:pt x="3480" y="200"/>
                    </a:lnTo>
                    <a:lnTo>
                      <a:pt x="3472" y="198"/>
                    </a:lnTo>
                    <a:lnTo>
                      <a:pt x="3464" y="196"/>
                    </a:lnTo>
                    <a:lnTo>
                      <a:pt x="3458" y="192"/>
                    </a:lnTo>
                    <a:lnTo>
                      <a:pt x="3454" y="182"/>
                    </a:lnTo>
                    <a:lnTo>
                      <a:pt x="3454" y="182"/>
                    </a:lnTo>
                    <a:lnTo>
                      <a:pt x="3452" y="174"/>
                    </a:lnTo>
                    <a:lnTo>
                      <a:pt x="3446" y="170"/>
                    </a:lnTo>
                    <a:lnTo>
                      <a:pt x="3438" y="168"/>
                    </a:lnTo>
                    <a:lnTo>
                      <a:pt x="3428" y="168"/>
                    </a:lnTo>
                    <a:lnTo>
                      <a:pt x="3404" y="166"/>
                    </a:lnTo>
                    <a:lnTo>
                      <a:pt x="3392" y="164"/>
                    </a:lnTo>
                    <a:lnTo>
                      <a:pt x="3378" y="160"/>
                    </a:lnTo>
                    <a:lnTo>
                      <a:pt x="3378" y="160"/>
                    </a:lnTo>
                    <a:lnTo>
                      <a:pt x="3360" y="152"/>
                    </a:lnTo>
                    <a:lnTo>
                      <a:pt x="3356" y="152"/>
                    </a:lnTo>
                    <a:lnTo>
                      <a:pt x="3354" y="152"/>
                    </a:lnTo>
                    <a:lnTo>
                      <a:pt x="3348" y="156"/>
                    </a:lnTo>
                    <a:lnTo>
                      <a:pt x="3344" y="158"/>
                    </a:lnTo>
                    <a:lnTo>
                      <a:pt x="3334" y="158"/>
                    </a:lnTo>
                    <a:lnTo>
                      <a:pt x="3334" y="158"/>
                    </a:lnTo>
                    <a:lnTo>
                      <a:pt x="3326" y="160"/>
                    </a:lnTo>
                    <a:lnTo>
                      <a:pt x="3320" y="164"/>
                    </a:lnTo>
                    <a:lnTo>
                      <a:pt x="3318" y="172"/>
                    </a:lnTo>
                    <a:lnTo>
                      <a:pt x="3318" y="180"/>
                    </a:lnTo>
                    <a:lnTo>
                      <a:pt x="3322" y="190"/>
                    </a:lnTo>
                    <a:lnTo>
                      <a:pt x="3326" y="198"/>
                    </a:lnTo>
                    <a:lnTo>
                      <a:pt x="3330" y="206"/>
                    </a:lnTo>
                    <a:lnTo>
                      <a:pt x="3338" y="210"/>
                    </a:lnTo>
                    <a:lnTo>
                      <a:pt x="3338" y="210"/>
                    </a:lnTo>
                    <a:lnTo>
                      <a:pt x="3342" y="212"/>
                    </a:lnTo>
                    <a:lnTo>
                      <a:pt x="3346" y="216"/>
                    </a:lnTo>
                    <a:lnTo>
                      <a:pt x="3346" y="222"/>
                    </a:lnTo>
                    <a:lnTo>
                      <a:pt x="3344" y="226"/>
                    </a:lnTo>
                    <a:lnTo>
                      <a:pt x="3342" y="230"/>
                    </a:lnTo>
                    <a:lnTo>
                      <a:pt x="3338" y="232"/>
                    </a:lnTo>
                    <a:lnTo>
                      <a:pt x="3332" y="234"/>
                    </a:lnTo>
                    <a:lnTo>
                      <a:pt x="3326" y="234"/>
                    </a:lnTo>
                    <a:lnTo>
                      <a:pt x="3326" y="234"/>
                    </a:lnTo>
                    <a:lnTo>
                      <a:pt x="3322" y="236"/>
                    </a:lnTo>
                    <a:lnTo>
                      <a:pt x="3320" y="240"/>
                    </a:lnTo>
                    <a:lnTo>
                      <a:pt x="3318" y="256"/>
                    </a:lnTo>
                    <a:lnTo>
                      <a:pt x="3318" y="266"/>
                    </a:lnTo>
                    <a:lnTo>
                      <a:pt x="3316" y="278"/>
                    </a:lnTo>
                    <a:lnTo>
                      <a:pt x="3310" y="288"/>
                    </a:lnTo>
                    <a:lnTo>
                      <a:pt x="3300" y="296"/>
                    </a:lnTo>
                    <a:lnTo>
                      <a:pt x="3300" y="296"/>
                    </a:lnTo>
                    <a:lnTo>
                      <a:pt x="3292" y="302"/>
                    </a:lnTo>
                    <a:lnTo>
                      <a:pt x="3286" y="310"/>
                    </a:lnTo>
                    <a:lnTo>
                      <a:pt x="3284" y="316"/>
                    </a:lnTo>
                    <a:lnTo>
                      <a:pt x="3282" y="322"/>
                    </a:lnTo>
                    <a:lnTo>
                      <a:pt x="3280" y="328"/>
                    </a:lnTo>
                    <a:lnTo>
                      <a:pt x="3278" y="332"/>
                    </a:lnTo>
                    <a:lnTo>
                      <a:pt x="3274" y="338"/>
                    </a:lnTo>
                    <a:lnTo>
                      <a:pt x="3264" y="342"/>
                    </a:lnTo>
                    <a:lnTo>
                      <a:pt x="3264" y="342"/>
                    </a:lnTo>
                    <a:lnTo>
                      <a:pt x="3250" y="344"/>
                    </a:lnTo>
                    <a:lnTo>
                      <a:pt x="3246" y="344"/>
                    </a:lnTo>
                    <a:lnTo>
                      <a:pt x="3244" y="340"/>
                    </a:lnTo>
                    <a:lnTo>
                      <a:pt x="3238" y="330"/>
                    </a:lnTo>
                    <a:lnTo>
                      <a:pt x="3232" y="322"/>
                    </a:lnTo>
                    <a:lnTo>
                      <a:pt x="3222" y="312"/>
                    </a:lnTo>
                    <a:lnTo>
                      <a:pt x="3222" y="312"/>
                    </a:lnTo>
                    <a:lnTo>
                      <a:pt x="3214" y="304"/>
                    </a:lnTo>
                    <a:lnTo>
                      <a:pt x="3210" y="298"/>
                    </a:lnTo>
                    <a:lnTo>
                      <a:pt x="3212" y="292"/>
                    </a:lnTo>
                    <a:lnTo>
                      <a:pt x="3216" y="288"/>
                    </a:lnTo>
                    <a:lnTo>
                      <a:pt x="3226" y="280"/>
                    </a:lnTo>
                    <a:lnTo>
                      <a:pt x="3232" y="276"/>
                    </a:lnTo>
                    <a:lnTo>
                      <a:pt x="3234" y="270"/>
                    </a:lnTo>
                    <a:lnTo>
                      <a:pt x="3234" y="270"/>
                    </a:lnTo>
                    <a:lnTo>
                      <a:pt x="3232" y="260"/>
                    </a:lnTo>
                    <a:lnTo>
                      <a:pt x="3228" y="248"/>
                    </a:lnTo>
                    <a:lnTo>
                      <a:pt x="3220" y="234"/>
                    </a:lnTo>
                    <a:lnTo>
                      <a:pt x="3212" y="220"/>
                    </a:lnTo>
                    <a:lnTo>
                      <a:pt x="3200" y="210"/>
                    </a:lnTo>
                    <a:lnTo>
                      <a:pt x="3190" y="202"/>
                    </a:lnTo>
                    <a:lnTo>
                      <a:pt x="3184" y="200"/>
                    </a:lnTo>
                    <a:lnTo>
                      <a:pt x="3178" y="200"/>
                    </a:lnTo>
                    <a:lnTo>
                      <a:pt x="3172" y="202"/>
                    </a:lnTo>
                    <a:lnTo>
                      <a:pt x="3168" y="206"/>
                    </a:lnTo>
                    <a:lnTo>
                      <a:pt x="3168" y="206"/>
                    </a:lnTo>
                    <a:lnTo>
                      <a:pt x="3158" y="216"/>
                    </a:lnTo>
                    <a:lnTo>
                      <a:pt x="3154" y="230"/>
                    </a:lnTo>
                    <a:lnTo>
                      <a:pt x="3148" y="254"/>
                    </a:lnTo>
                    <a:lnTo>
                      <a:pt x="3146" y="262"/>
                    </a:lnTo>
                    <a:lnTo>
                      <a:pt x="3142" y="268"/>
                    </a:lnTo>
                    <a:lnTo>
                      <a:pt x="3140" y="268"/>
                    </a:lnTo>
                    <a:lnTo>
                      <a:pt x="3138" y="268"/>
                    </a:lnTo>
                    <a:lnTo>
                      <a:pt x="3130" y="260"/>
                    </a:lnTo>
                    <a:lnTo>
                      <a:pt x="3130" y="260"/>
                    </a:lnTo>
                    <a:lnTo>
                      <a:pt x="3124" y="252"/>
                    </a:lnTo>
                    <a:lnTo>
                      <a:pt x="3122" y="246"/>
                    </a:lnTo>
                    <a:lnTo>
                      <a:pt x="3122" y="242"/>
                    </a:lnTo>
                    <a:lnTo>
                      <a:pt x="3124" y="238"/>
                    </a:lnTo>
                    <a:lnTo>
                      <a:pt x="3126" y="236"/>
                    </a:lnTo>
                    <a:lnTo>
                      <a:pt x="3128" y="232"/>
                    </a:lnTo>
                    <a:lnTo>
                      <a:pt x="3124" y="226"/>
                    </a:lnTo>
                    <a:lnTo>
                      <a:pt x="3118" y="216"/>
                    </a:lnTo>
                    <a:lnTo>
                      <a:pt x="3118" y="216"/>
                    </a:lnTo>
                    <a:lnTo>
                      <a:pt x="3112" y="208"/>
                    </a:lnTo>
                    <a:lnTo>
                      <a:pt x="3110" y="204"/>
                    </a:lnTo>
                    <a:lnTo>
                      <a:pt x="3110" y="202"/>
                    </a:lnTo>
                    <a:lnTo>
                      <a:pt x="3114" y="198"/>
                    </a:lnTo>
                    <a:lnTo>
                      <a:pt x="3120" y="194"/>
                    </a:lnTo>
                    <a:lnTo>
                      <a:pt x="3126" y="192"/>
                    </a:lnTo>
                    <a:lnTo>
                      <a:pt x="3128" y="190"/>
                    </a:lnTo>
                    <a:lnTo>
                      <a:pt x="3126" y="186"/>
                    </a:lnTo>
                    <a:lnTo>
                      <a:pt x="3116" y="180"/>
                    </a:lnTo>
                    <a:lnTo>
                      <a:pt x="3116" y="180"/>
                    </a:lnTo>
                    <a:lnTo>
                      <a:pt x="3104" y="174"/>
                    </a:lnTo>
                    <a:lnTo>
                      <a:pt x="3094" y="172"/>
                    </a:lnTo>
                    <a:lnTo>
                      <a:pt x="3088" y="172"/>
                    </a:lnTo>
                    <a:lnTo>
                      <a:pt x="3082" y="174"/>
                    </a:lnTo>
                    <a:lnTo>
                      <a:pt x="3076" y="176"/>
                    </a:lnTo>
                    <a:lnTo>
                      <a:pt x="3070" y="178"/>
                    </a:lnTo>
                    <a:lnTo>
                      <a:pt x="3064" y="176"/>
                    </a:lnTo>
                    <a:lnTo>
                      <a:pt x="3054" y="172"/>
                    </a:lnTo>
                    <a:lnTo>
                      <a:pt x="3054" y="172"/>
                    </a:lnTo>
                    <a:lnTo>
                      <a:pt x="3050" y="170"/>
                    </a:lnTo>
                    <a:lnTo>
                      <a:pt x="3048" y="168"/>
                    </a:lnTo>
                    <a:lnTo>
                      <a:pt x="3048" y="164"/>
                    </a:lnTo>
                    <a:lnTo>
                      <a:pt x="3048" y="162"/>
                    </a:lnTo>
                    <a:lnTo>
                      <a:pt x="3054" y="154"/>
                    </a:lnTo>
                    <a:lnTo>
                      <a:pt x="3062" y="148"/>
                    </a:lnTo>
                    <a:lnTo>
                      <a:pt x="3076" y="134"/>
                    </a:lnTo>
                    <a:lnTo>
                      <a:pt x="3080" y="130"/>
                    </a:lnTo>
                    <a:lnTo>
                      <a:pt x="3080" y="126"/>
                    </a:lnTo>
                    <a:lnTo>
                      <a:pt x="3078" y="124"/>
                    </a:lnTo>
                    <a:lnTo>
                      <a:pt x="3078" y="124"/>
                    </a:lnTo>
                    <a:lnTo>
                      <a:pt x="3064" y="114"/>
                    </a:lnTo>
                    <a:lnTo>
                      <a:pt x="3046" y="102"/>
                    </a:lnTo>
                    <a:lnTo>
                      <a:pt x="3038" y="94"/>
                    </a:lnTo>
                    <a:lnTo>
                      <a:pt x="3032" y="86"/>
                    </a:lnTo>
                    <a:lnTo>
                      <a:pt x="3028" y="78"/>
                    </a:lnTo>
                    <a:lnTo>
                      <a:pt x="3026" y="66"/>
                    </a:lnTo>
                    <a:lnTo>
                      <a:pt x="3026" y="66"/>
                    </a:lnTo>
                    <a:lnTo>
                      <a:pt x="3026" y="62"/>
                    </a:lnTo>
                    <a:lnTo>
                      <a:pt x="3026" y="56"/>
                    </a:lnTo>
                    <a:lnTo>
                      <a:pt x="3020" y="44"/>
                    </a:lnTo>
                    <a:lnTo>
                      <a:pt x="3010" y="34"/>
                    </a:lnTo>
                    <a:lnTo>
                      <a:pt x="2998" y="24"/>
                    </a:lnTo>
                    <a:lnTo>
                      <a:pt x="2986" y="14"/>
                    </a:lnTo>
                    <a:lnTo>
                      <a:pt x="2972" y="8"/>
                    </a:lnTo>
                    <a:lnTo>
                      <a:pt x="2960" y="2"/>
                    </a:lnTo>
                    <a:lnTo>
                      <a:pt x="2948" y="0"/>
                    </a:lnTo>
                    <a:lnTo>
                      <a:pt x="2948" y="0"/>
                    </a:lnTo>
                    <a:lnTo>
                      <a:pt x="2940" y="0"/>
                    </a:lnTo>
                    <a:lnTo>
                      <a:pt x="2936" y="2"/>
                    </a:lnTo>
                    <a:lnTo>
                      <a:pt x="2934" y="4"/>
                    </a:lnTo>
                    <a:lnTo>
                      <a:pt x="2932" y="8"/>
                    </a:lnTo>
                    <a:lnTo>
                      <a:pt x="2932" y="12"/>
                    </a:lnTo>
                    <a:lnTo>
                      <a:pt x="2928" y="16"/>
                    </a:lnTo>
                    <a:lnTo>
                      <a:pt x="2924" y="20"/>
                    </a:lnTo>
                    <a:lnTo>
                      <a:pt x="2916" y="22"/>
                    </a:lnTo>
                    <a:lnTo>
                      <a:pt x="2916" y="22"/>
                    </a:lnTo>
                    <a:lnTo>
                      <a:pt x="2908" y="26"/>
                    </a:lnTo>
                    <a:lnTo>
                      <a:pt x="2904" y="28"/>
                    </a:lnTo>
                    <a:lnTo>
                      <a:pt x="2902" y="30"/>
                    </a:lnTo>
                    <a:lnTo>
                      <a:pt x="2902" y="34"/>
                    </a:lnTo>
                    <a:lnTo>
                      <a:pt x="2902" y="38"/>
                    </a:lnTo>
                    <a:lnTo>
                      <a:pt x="2900" y="42"/>
                    </a:lnTo>
                    <a:lnTo>
                      <a:pt x="2894" y="46"/>
                    </a:lnTo>
                    <a:lnTo>
                      <a:pt x="2886" y="50"/>
                    </a:lnTo>
                    <a:lnTo>
                      <a:pt x="2886" y="50"/>
                    </a:lnTo>
                    <a:lnTo>
                      <a:pt x="2878" y="56"/>
                    </a:lnTo>
                    <a:lnTo>
                      <a:pt x="2876" y="62"/>
                    </a:lnTo>
                    <a:lnTo>
                      <a:pt x="2876" y="70"/>
                    </a:lnTo>
                    <a:lnTo>
                      <a:pt x="2878" y="80"/>
                    </a:lnTo>
                    <a:lnTo>
                      <a:pt x="2886" y="98"/>
                    </a:lnTo>
                    <a:lnTo>
                      <a:pt x="2888" y="106"/>
                    </a:lnTo>
                    <a:lnTo>
                      <a:pt x="2886" y="114"/>
                    </a:lnTo>
                    <a:lnTo>
                      <a:pt x="2886" y="114"/>
                    </a:lnTo>
                    <a:lnTo>
                      <a:pt x="2884" y="128"/>
                    </a:lnTo>
                    <a:lnTo>
                      <a:pt x="2884" y="136"/>
                    </a:lnTo>
                    <a:lnTo>
                      <a:pt x="2886" y="142"/>
                    </a:lnTo>
                    <a:lnTo>
                      <a:pt x="2890" y="150"/>
                    </a:lnTo>
                    <a:lnTo>
                      <a:pt x="2898" y="156"/>
                    </a:lnTo>
                    <a:lnTo>
                      <a:pt x="2910" y="162"/>
                    </a:lnTo>
                    <a:lnTo>
                      <a:pt x="2924" y="168"/>
                    </a:lnTo>
                    <a:lnTo>
                      <a:pt x="2924" y="168"/>
                    </a:lnTo>
                    <a:lnTo>
                      <a:pt x="2940" y="172"/>
                    </a:lnTo>
                    <a:lnTo>
                      <a:pt x="2954" y="180"/>
                    </a:lnTo>
                    <a:lnTo>
                      <a:pt x="2964" y="186"/>
                    </a:lnTo>
                    <a:lnTo>
                      <a:pt x="2970" y="194"/>
                    </a:lnTo>
                    <a:lnTo>
                      <a:pt x="2974" y="202"/>
                    </a:lnTo>
                    <a:lnTo>
                      <a:pt x="2974" y="208"/>
                    </a:lnTo>
                    <a:lnTo>
                      <a:pt x="2972" y="214"/>
                    </a:lnTo>
                    <a:lnTo>
                      <a:pt x="2966" y="218"/>
                    </a:lnTo>
                    <a:lnTo>
                      <a:pt x="2966" y="218"/>
                    </a:lnTo>
                    <a:lnTo>
                      <a:pt x="2958" y="222"/>
                    </a:lnTo>
                    <a:lnTo>
                      <a:pt x="2954" y="226"/>
                    </a:lnTo>
                    <a:lnTo>
                      <a:pt x="2954" y="232"/>
                    </a:lnTo>
                    <a:lnTo>
                      <a:pt x="2956" y="234"/>
                    </a:lnTo>
                    <a:lnTo>
                      <a:pt x="2960" y="238"/>
                    </a:lnTo>
                    <a:lnTo>
                      <a:pt x="2966" y="238"/>
                    </a:lnTo>
                    <a:lnTo>
                      <a:pt x="2972" y="236"/>
                    </a:lnTo>
                    <a:lnTo>
                      <a:pt x="2980" y="234"/>
                    </a:lnTo>
                    <a:lnTo>
                      <a:pt x="2980" y="234"/>
                    </a:lnTo>
                    <a:lnTo>
                      <a:pt x="2986" y="230"/>
                    </a:lnTo>
                    <a:lnTo>
                      <a:pt x="2992" y="230"/>
                    </a:lnTo>
                    <a:lnTo>
                      <a:pt x="2996" y="232"/>
                    </a:lnTo>
                    <a:lnTo>
                      <a:pt x="2996" y="238"/>
                    </a:lnTo>
                    <a:lnTo>
                      <a:pt x="2994" y="246"/>
                    </a:lnTo>
                    <a:lnTo>
                      <a:pt x="2988" y="254"/>
                    </a:lnTo>
                    <a:lnTo>
                      <a:pt x="2980" y="262"/>
                    </a:lnTo>
                    <a:lnTo>
                      <a:pt x="2968" y="272"/>
                    </a:lnTo>
                    <a:lnTo>
                      <a:pt x="2968" y="272"/>
                    </a:lnTo>
                    <a:lnTo>
                      <a:pt x="2956" y="280"/>
                    </a:lnTo>
                    <a:lnTo>
                      <a:pt x="2946" y="282"/>
                    </a:lnTo>
                    <a:lnTo>
                      <a:pt x="2940" y="284"/>
                    </a:lnTo>
                    <a:lnTo>
                      <a:pt x="2934" y="282"/>
                    </a:lnTo>
                    <a:lnTo>
                      <a:pt x="2930" y="280"/>
                    </a:lnTo>
                    <a:lnTo>
                      <a:pt x="2928" y="282"/>
                    </a:lnTo>
                    <a:lnTo>
                      <a:pt x="2926" y="284"/>
                    </a:lnTo>
                    <a:lnTo>
                      <a:pt x="2922" y="290"/>
                    </a:lnTo>
                    <a:lnTo>
                      <a:pt x="2922" y="290"/>
                    </a:lnTo>
                    <a:lnTo>
                      <a:pt x="2920" y="300"/>
                    </a:lnTo>
                    <a:lnTo>
                      <a:pt x="2924" y="312"/>
                    </a:lnTo>
                    <a:lnTo>
                      <a:pt x="2930" y="334"/>
                    </a:lnTo>
                    <a:lnTo>
                      <a:pt x="2934" y="342"/>
                    </a:lnTo>
                    <a:lnTo>
                      <a:pt x="2934" y="348"/>
                    </a:lnTo>
                    <a:lnTo>
                      <a:pt x="2934" y="350"/>
                    </a:lnTo>
                    <a:lnTo>
                      <a:pt x="2930" y="348"/>
                    </a:lnTo>
                    <a:lnTo>
                      <a:pt x="2922" y="344"/>
                    </a:lnTo>
                    <a:lnTo>
                      <a:pt x="2922" y="344"/>
                    </a:lnTo>
                    <a:lnTo>
                      <a:pt x="2902" y="330"/>
                    </a:lnTo>
                    <a:lnTo>
                      <a:pt x="2896" y="326"/>
                    </a:lnTo>
                    <a:lnTo>
                      <a:pt x="2892" y="320"/>
                    </a:lnTo>
                    <a:lnTo>
                      <a:pt x="2892" y="316"/>
                    </a:lnTo>
                    <a:lnTo>
                      <a:pt x="2892" y="312"/>
                    </a:lnTo>
                    <a:lnTo>
                      <a:pt x="2896" y="298"/>
                    </a:lnTo>
                    <a:lnTo>
                      <a:pt x="2896" y="298"/>
                    </a:lnTo>
                    <a:lnTo>
                      <a:pt x="2900" y="286"/>
                    </a:lnTo>
                    <a:lnTo>
                      <a:pt x="2902" y="280"/>
                    </a:lnTo>
                    <a:lnTo>
                      <a:pt x="2900" y="276"/>
                    </a:lnTo>
                    <a:lnTo>
                      <a:pt x="2898" y="272"/>
                    </a:lnTo>
                    <a:lnTo>
                      <a:pt x="2892" y="270"/>
                    </a:lnTo>
                    <a:lnTo>
                      <a:pt x="2886" y="270"/>
                    </a:lnTo>
                    <a:lnTo>
                      <a:pt x="2876" y="270"/>
                    </a:lnTo>
                    <a:lnTo>
                      <a:pt x="2876" y="270"/>
                    </a:lnTo>
                    <a:lnTo>
                      <a:pt x="2866" y="270"/>
                    </a:lnTo>
                    <a:lnTo>
                      <a:pt x="2858" y="268"/>
                    </a:lnTo>
                    <a:lnTo>
                      <a:pt x="2844" y="260"/>
                    </a:lnTo>
                    <a:lnTo>
                      <a:pt x="2838" y="256"/>
                    </a:lnTo>
                    <a:lnTo>
                      <a:pt x="2830" y="254"/>
                    </a:lnTo>
                    <a:lnTo>
                      <a:pt x="2820" y="254"/>
                    </a:lnTo>
                    <a:lnTo>
                      <a:pt x="2810" y="258"/>
                    </a:lnTo>
                    <a:lnTo>
                      <a:pt x="2810" y="258"/>
                    </a:lnTo>
                    <a:lnTo>
                      <a:pt x="2800" y="264"/>
                    </a:lnTo>
                    <a:lnTo>
                      <a:pt x="2796" y="272"/>
                    </a:lnTo>
                    <a:lnTo>
                      <a:pt x="2796" y="278"/>
                    </a:lnTo>
                    <a:lnTo>
                      <a:pt x="2796" y="286"/>
                    </a:lnTo>
                    <a:lnTo>
                      <a:pt x="2798" y="292"/>
                    </a:lnTo>
                    <a:lnTo>
                      <a:pt x="2798" y="298"/>
                    </a:lnTo>
                    <a:lnTo>
                      <a:pt x="2794" y="304"/>
                    </a:lnTo>
                    <a:lnTo>
                      <a:pt x="2786" y="308"/>
                    </a:lnTo>
                    <a:lnTo>
                      <a:pt x="2786" y="308"/>
                    </a:lnTo>
                    <a:lnTo>
                      <a:pt x="2778" y="310"/>
                    </a:lnTo>
                    <a:lnTo>
                      <a:pt x="2772" y="308"/>
                    </a:lnTo>
                    <a:lnTo>
                      <a:pt x="2760" y="302"/>
                    </a:lnTo>
                    <a:lnTo>
                      <a:pt x="2752" y="300"/>
                    </a:lnTo>
                    <a:lnTo>
                      <a:pt x="2742" y="298"/>
                    </a:lnTo>
                    <a:lnTo>
                      <a:pt x="2726" y="298"/>
                    </a:lnTo>
                    <a:lnTo>
                      <a:pt x="2708" y="302"/>
                    </a:lnTo>
                    <a:lnTo>
                      <a:pt x="2708" y="302"/>
                    </a:lnTo>
                    <a:lnTo>
                      <a:pt x="2680" y="306"/>
                    </a:lnTo>
                    <a:lnTo>
                      <a:pt x="2658" y="306"/>
                    </a:lnTo>
                    <a:lnTo>
                      <a:pt x="2640" y="302"/>
                    </a:lnTo>
                    <a:lnTo>
                      <a:pt x="2626" y="298"/>
                    </a:lnTo>
                    <a:lnTo>
                      <a:pt x="2606" y="286"/>
                    </a:lnTo>
                    <a:lnTo>
                      <a:pt x="2598" y="284"/>
                    </a:lnTo>
                    <a:lnTo>
                      <a:pt x="2590" y="286"/>
                    </a:lnTo>
                    <a:lnTo>
                      <a:pt x="2590" y="286"/>
                    </a:lnTo>
                    <a:lnTo>
                      <a:pt x="2580" y="288"/>
                    </a:lnTo>
                    <a:lnTo>
                      <a:pt x="2572" y="288"/>
                    </a:lnTo>
                    <a:lnTo>
                      <a:pt x="2564" y="286"/>
                    </a:lnTo>
                    <a:lnTo>
                      <a:pt x="2556" y="282"/>
                    </a:lnTo>
                    <a:lnTo>
                      <a:pt x="2544" y="272"/>
                    </a:lnTo>
                    <a:lnTo>
                      <a:pt x="2532" y="260"/>
                    </a:lnTo>
                    <a:lnTo>
                      <a:pt x="2520" y="246"/>
                    </a:lnTo>
                    <a:lnTo>
                      <a:pt x="2510" y="234"/>
                    </a:lnTo>
                    <a:lnTo>
                      <a:pt x="2504" y="230"/>
                    </a:lnTo>
                    <a:lnTo>
                      <a:pt x="2498" y="226"/>
                    </a:lnTo>
                    <a:lnTo>
                      <a:pt x="2492" y="224"/>
                    </a:lnTo>
                    <a:lnTo>
                      <a:pt x="2486" y="224"/>
                    </a:lnTo>
                    <a:lnTo>
                      <a:pt x="2486" y="224"/>
                    </a:lnTo>
                    <a:lnTo>
                      <a:pt x="2456" y="230"/>
                    </a:lnTo>
                    <a:lnTo>
                      <a:pt x="2438" y="234"/>
                    </a:lnTo>
                    <a:lnTo>
                      <a:pt x="2422" y="240"/>
                    </a:lnTo>
                    <a:lnTo>
                      <a:pt x="2408" y="246"/>
                    </a:lnTo>
                    <a:lnTo>
                      <a:pt x="2398" y="252"/>
                    </a:lnTo>
                    <a:lnTo>
                      <a:pt x="2394" y="256"/>
                    </a:lnTo>
                    <a:lnTo>
                      <a:pt x="2392" y="262"/>
                    </a:lnTo>
                    <a:lnTo>
                      <a:pt x="2392" y="266"/>
                    </a:lnTo>
                    <a:lnTo>
                      <a:pt x="2394" y="270"/>
                    </a:lnTo>
                    <a:lnTo>
                      <a:pt x="2394" y="270"/>
                    </a:lnTo>
                    <a:lnTo>
                      <a:pt x="2398" y="274"/>
                    </a:lnTo>
                    <a:lnTo>
                      <a:pt x="2400" y="278"/>
                    </a:lnTo>
                    <a:lnTo>
                      <a:pt x="2406" y="280"/>
                    </a:lnTo>
                    <a:lnTo>
                      <a:pt x="2410" y="280"/>
                    </a:lnTo>
                    <a:lnTo>
                      <a:pt x="2420" y="278"/>
                    </a:lnTo>
                    <a:lnTo>
                      <a:pt x="2432" y="274"/>
                    </a:lnTo>
                    <a:lnTo>
                      <a:pt x="2456" y="264"/>
                    </a:lnTo>
                    <a:lnTo>
                      <a:pt x="2464" y="262"/>
                    </a:lnTo>
                    <a:lnTo>
                      <a:pt x="2468" y="262"/>
                    </a:lnTo>
                    <a:lnTo>
                      <a:pt x="2472" y="264"/>
                    </a:lnTo>
                    <a:lnTo>
                      <a:pt x="2472" y="264"/>
                    </a:lnTo>
                    <a:lnTo>
                      <a:pt x="2474" y="266"/>
                    </a:lnTo>
                    <a:lnTo>
                      <a:pt x="2476" y="268"/>
                    </a:lnTo>
                    <a:lnTo>
                      <a:pt x="2472" y="272"/>
                    </a:lnTo>
                    <a:lnTo>
                      <a:pt x="2456" y="278"/>
                    </a:lnTo>
                    <a:lnTo>
                      <a:pt x="2436" y="286"/>
                    </a:lnTo>
                    <a:lnTo>
                      <a:pt x="2428" y="292"/>
                    </a:lnTo>
                    <a:lnTo>
                      <a:pt x="2422" y="298"/>
                    </a:lnTo>
                    <a:lnTo>
                      <a:pt x="2422" y="298"/>
                    </a:lnTo>
                    <a:lnTo>
                      <a:pt x="2422" y="304"/>
                    </a:lnTo>
                    <a:lnTo>
                      <a:pt x="2424" y="308"/>
                    </a:lnTo>
                    <a:lnTo>
                      <a:pt x="2428" y="320"/>
                    </a:lnTo>
                    <a:lnTo>
                      <a:pt x="2440" y="342"/>
                    </a:lnTo>
                    <a:lnTo>
                      <a:pt x="2444" y="350"/>
                    </a:lnTo>
                    <a:lnTo>
                      <a:pt x="2444" y="352"/>
                    </a:lnTo>
                    <a:lnTo>
                      <a:pt x="2444" y="354"/>
                    </a:lnTo>
                    <a:lnTo>
                      <a:pt x="2436" y="350"/>
                    </a:lnTo>
                    <a:lnTo>
                      <a:pt x="2418" y="340"/>
                    </a:lnTo>
                    <a:lnTo>
                      <a:pt x="2418" y="340"/>
                    </a:lnTo>
                    <a:lnTo>
                      <a:pt x="2398" y="326"/>
                    </a:lnTo>
                    <a:lnTo>
                      <a:pt x="2382" y="318"/>
                    </a:lnTo>
                    <a:lnTo>
                      <a:pt x="2364" y="310"/>
                    </a:lnTo>
                    <a:lnTo>
                      <a:pt x="2354" y="306"/>
                    </a:lnTo>
                    <a:lnTo>
                      <a:pt x="2348" y="302"/>
                    </a:lnTo>
                    <a:lnTo>
                      <a:pt x="2340" y="294"/>
                    </a:lnTo>
                    <a:lnTo>
                      <a:pt x="2340" y="294"/>
                    </a:lnTo>
                    <a:lnTo>
                      <a:pt x="2334" y="288"/>
                    </a:lnTo>
                    <a:lnTo>
                      <a:pt x="2330" y="286"/>
                    </a:lnTo>
                    <a:lnTo>
                      <a:pt x="2326" y="288"/>
                    </a:lnTo>
                    <a:lnTo>
                      <a:pt x="2320" y="290"/>
                    </a:lnTo>
                    <a:lnTo>
                      <a:pt x="2314" y="296"/>
                    </a:lnTo>
                    <a:lnTo>
                      <a:pt x="2304" y="300"/>
                    </a:lnTo>
                    <a:lnTo>
                      <a:pt x="2286" y="304"/>
                    </a:lnTo>
                    <a:lnTo>
                      <a:pt x="2262" y="308"/>
                    </a:lnTo>
                    <a:lnTo>
                      <a:pt x="2262" y="308"/>
                    </a:lnTo>
                    <a:lnTo>
                      <a:pt x="2206" y="308"/>
                    </a:lnTo>
                    <a:lnTo>
                      <a:pt x="2180" y="308"/>
                    </a:lnTo>
                    <a:lnTo>
                      <a:pt x="2156" y="306"/>
                    </a:lnTo>
                    <a:lnTo>
                      <a:pt x="2140" y="302"/>
                    </a:lnTo>
                    <a:lnTo>
                      <a:pt x="2128" y="298"/>
                    </a:lnTo>
                    <a:lnTo>
                      <a:pt x="2124" y="296"/>
                    </a:lnTo>
                    <a:lnTo>
                      <a:pt x="2124" y="292"/>
                    </a:lnTo>
                    <a:lnTo>
                      <a:pt x="2126" y="288"/>
                    </a:lnTo>
                    <a:lnTo>
                      <a:pt x="2130" y="284"/>
                    </a:lnTo>
                    <a:lnTo>
                      <a:pt x="2130" y="284"/>
                    </a:lnTo>
                    <a:lnTo>
                      <a:pt x="2142" y="278"/>
                    </a:lnTo>
                    <a:lnTo>
                      <a:pt x="2154" y="274"/>
                    </a:lnTo>
                    <a:lnTo>
                      <a:pt x="2172" y="272"/>
                    </a:lnTo>
                    <a:lnTo>
                      <a:pt x="2178" y="270"/>
                    </a:lnTo>
                    <a:lnTo>
                      <a:pt x="2180" y="268"/>
                    </a:lnTo>
                    <a:lnTo>
                      <a:pt x="2178" y="264"/>
                    </a:lnTo>
                    <a:lnTo>
                      <a:pt x="2170" y="256"/>
                    </a:lnTo>
                    <a:lnTo>
                      <a:pt x="2170" y="256"/>
                    </a:lnTo>
                    <a:lnTo>
                      <a:pt x="2154" y="240"/>
                    </a:lnTo>
                    <a:lnTo>
                      <a:pt x="2144" y="232"/>
                    </a:lnTo>
                    <a:lnTo>
                      <a:pt x="2134" y="228"/>
                    </a:lnTo>
                    <a:lnTo>
                      <a:pt x="2124" y="222"/>
                    </a:lnTo>
                    <a:lnTo>
                      <a:pt x="2110" y="220"/>
                    </a:lnTo>
                    <a:lnTo>
                      <a:pt x="2096" y="220"/>
                    </a:lnTo>
                    <a:lnTo>
                      <a:pt x="2080" y="220"/>
                    </a:lnTo>
                    <a:lnTo>
                      <a:pt x="2080" y="220"/>
                    </a:lnTo>
                    <a:lnTo>
                      <a:pt x="2064" y="222"/>
                    </a:lnTo>
                    <a:lnTo>
                      <a:pt x="2046" y="220"/>
                    </a:lnTo>
                    <a:lnTo>
                      <a:pt x="2030" y="218"/>
                    </a:lnTo>
                    <a:lnTo>
                      <a:pt x="2014" y="212"/>
                    </a:lnTo>
                    <a:lnTo>
                      <a:pt x="1982" y="202"/>
                    </a:lnTo>
                    <a:lnTo>
                      <a:pt x="1948" y="194"/>
                    </a:lnTo>
                    <a:lnTo>
                      <a:pt x="1948" y="194"/>
                    </a:lnTo>
                    <a:lnTo>
                      <a:pt x="1932" y="190"/>
                    </a:lnTo>
                    <a:lnTo>
                      <a:pt x="1918" y="184"/>
                    </a:lnTo>
                    <a:lnTo>
                      <a:pt x="1890" y="172"/>
                    </a:lnTo>
                    <a:lnTo>
                      <a:pt x="1876" y="166"/>
                    </a:lnTo>
                    <a:lnTo>
                      <a:pt x="1862" y="160"/>
                    </a:lnTo>
                    <a:lnTo>
                      <a:pt x="1848" y="158"/>
                    </a:lnTo>
                    <a:lnTo>
                      <a:pt x="1832" y="158"/>
                    </a:lnTo>
                    <a:lnTo>
                      <a:pt x="1832" y="158"/>
                    </a:lnTo>
                    <a:lnTo>
                      <a:pt x="1820" y="160"/>
                    </a:lnTo>
                    <a:lnTo>
                      <a:pt x="1812" y="164"/>
                    </a:lnTo>
                    <a:lnTo>
                      <a:pt x="1808" y="170"/>
                    </a:lnTo>
                    <a:lnTo>
                      <a:pt x="1806" y="176"/>
                    </a:lnTo>
                    <a:lnTo>
                      <a:pt x="1804" y="182"/>
                    </a:lnTo>
                    <a:lnTo>
                      <a:pt x="1800" y="186"/>
                    </a:lnTo>
                    <a:lnTo>
                      <a:pt x="1792" y="188"/>
                    </a:lnTo>
                    <a:lnTo>
                      <a:pt x="1780" y="188"/>
                    </a:lnTo>
                    <a:lnTo>
                      <a:pt x="1780" y="188"/>
                    </a:lnTo>
                    <a:lnTo>
                      <a:pt x="1774" y="186"/>
                    </a:lnTo>
                    <a:lnTo>
                      <a:pt x="1768" y="184"/>
                    </a:lnTo>
                    <a:lnTo>
                      <a:pt x="1764" y="180"/>
                    </a:lnTo>
                    <a:lnTo>
                      <a:pt x="1762" y="176"/>
                    </a:lnTo>
                    <a:lnTo>
                      <a:pt x="1760" y="166"/>
                    </a:lnTo>
                    <a:lnTo>
                      <a:pt x="1760" y="156"/>
                    </a:lnTo>
                    <a:lnTo>
                      <a:pt x="1760" y="146"/>
                    </a:lnTo>
                    <a:lnTo>
                      <a:pt x="1758" y="138"/>
                    </a:lnTo>
                    <a:lnTo>
                      <a:pt x="1756" y="136"/>
                    </a:lnTo>
                    <a:lnTo>
                      <a:pt x="1750" y="134"/>
                    </a:lnTo>
                    <a:lnTo>
                      <a:pt x="1744" y="134"/>
                    </a:lnTo>
                    <a:lnTo>
                      <a:pt x="1736" y="134"/>
                    </a:lnTo>
                    <a:lnTo>
                      <a:pt x="1736" y="134"/>
                    </a:lnTo>
                    <a:lnTo>
                      <a:pt x="1732" y="136"/>
                    </a:lnTo>
                    <a:lnTo>
                      <a:pt x="1730" y="140"/>
                    </a:lnTo>
                    <a:lnTo>
                      <a:pt x="1726" y="148"/>
                    </a:lnTo>
                    <a:lnTo>
                      <a:pt x="1724" y="172"/>
                    </a:lnTo>
                    <a:lnTo>
                      <a:pt x="1720" y="182"/>
                    </a:lnTo>
                    <a:lnTo>
                      <a:pt x="1718" y="186"/>
                    </a:lnTo>
                    <a:lnTo>
                      <a:pt x="1716" y="190"/>
                    </a:lnTo>
                    <a:lnTo>
                      <a:pt x="1712" y="190"/>
                    </a:lnTo>
                    <a:lnTo>
                      <a:pt x="1706" y="190"/>
                    </a:lnTo>
                    <a:lnTo>
                      <a:pt x="1698" y="188"/>
                    </a:lnTo>
                    <a:lnTo>
                      <a:pt x="1688" y="184"/>
                    </a:lnTo>
                    <a:lnTo>
                      <a:pt x="1688" y="184"/>
                    </a:lnTo>
                    <a:lnTo>
                      <a:pt x="1684" y="182"/>
                    </a:lnTo>
                    <a:lnTo>
                      <a:pt x="1678" y="176"/>
                    </a:lnTo>
                    <a:lnTo>
                      <a:pt x="1668" y="162"/>
                    </a:lnTo>
                    <a:lnTo>
                      <a:pt x="1650" y="132"/>
                    </a:lnTo>
                    <a:lnTo>
                      <a:pt x="1640" y="116"/>
                    </a:lnTo>
                    <a:lnTo>
                      <a:pt x="1630" y="106"/>
                    </a:lnTo>
                    <a:lnTo>
                      <a:pt x="1624" y="104"/>
                    </a:lnTo>
                    <a:lnTo>
                      <a:pt x="1620" y="102"/>
                    </a:lnTo>
                    <a:lnTo>
                      <a:pt x="1614" y="102"/>
                    </a:lnTo>
                    <a:lnTo>
                      <a:pt x="1608" y="106"/>
                    </a:lnTo>
                    <a:lnTo>
                      <a:pt x="1608" y="106"/>
                    </a:lnTo>
                    <a:lnTo>
                      <a:pt x="1600" y="114"/>
                    </a:lnTo>
                    <a:lnTo>
                      <a:pt x="1598" y="116"/>
                    </a:lnTo>
                    <a:lnTo>
                      <a:pt x="1600" y="118"/>
                    </a:lnTo>
                    <a:lnTo>
                      <a:pt x="1604" y="120"/>
                    </a:lnTo>
                    <a:lnTo>
                      <a:pt x="1610" y="122"/>
                    </a:lnTo>
                    <a:lnTo>
                      <a:pt x="1616" y="124"/>
                    </a:lnTo>
                    <a:lnTo>
                      <a:pt x="1616" y="126"/>
                    </a:lnTo>
                    <a:lnTo>
                      <a:pt x="1616" y="130"/>
                    </a:lnTo>
                    <a:lnTo>
                      <a:pt x="1610" y="138"/>
                    </a:lnTo>
                    <a:lnTo>
                      <a:pt x="1592" y="150"/>
                    </a:lnTo>
                    <a:lnTo>
                      <a:pt x="1592" y="150"/>
                    </a:lnTo>
                    <a:lnTo>
                      <a:pt x="1574" y="160"/>
                    </a:lnTo>
                    <a:lnTo>
                      <a:pt x="1572" y="160"/>
                    </a:lnTo>
                    <a:lnTo>
                      <a:pt x="1570" y="158"/>
                    </a:lnTo>
                    <a:lnTo>
                      <a:pt x="1568" y="156"/>
                    </a:lnTo>
                    <a:lnTo>
                      <a:pt x="1560" y="156"/>
                    </a:lnTo>
                    <a:lnTo>
                      <a:pt x="1546" y="160"/>
                    </a:lnTo>
                    <a:lnTo>
                      <a:pt x="1522" y="168"/>
                    </a:lnTo>
                    <a:lnTo>
                      <a:pt x="1522" y="168"/>
                    </a:lnTo>
                    <a:lnTo>
                      <a:pt x="1482" y="180"/>
                    </a:lnTo>
                    <a:lnTo>
                      <a:pt x="1476" y="182"/>
                    </a:lnTo>
                    <a:lnTo>
                      <a:pt x="1476" y="180"/>
                    </a:lnTo>
                    <a:lnTo>
                      <a:pt x="1476" y="180"/>
                    </a:lnTo>
                    <a:lnTo>
                      <a:pt x="1494" y="168"/>
                    </a:lnTo>
                    <a:lnTo>
                      <a:pt x="1526" y="152"/>
                    </a:lnTo>
                    <a:lnTo>
                      <a:pt x="1526" y="152"/>
                    </a:lnTo>
                    <a:lnTo>
                      <a:pt x="1552" y="140"/>
                    </a:lnTo>
                    <a:lnTo>
                      <a:pt x="1558" y="136"/>
                    </a:lnTo>
                    <a:lnTo>
                      <a:pt x="1560" y="132"/>
                    </a:lnTo>
                    <a:lnTo>
                      <a:pt x="1560" y="132"/>
                    </a:lnTo>
                    <a:lnTo>
                      <a:pt x="1556" y="132"/>
                    </a:lnTo>
                    <a:lnTo>
                      <a:pt x="1538" y="134"/>
                    </a:lnTo>
                    <a:lnTo>
                      <a:pt x="1538" y="134"/>
                    </a:lnTo>
                    <a:lnTo>
                      <a:pt x="1530" y="136"/>
                    </a:lnTo>
                    <a:lnTo>
                      <a:pt x="1522" y="134"/>
                    </a:lnTo>
                    <a:lnTo>
                      <a:pt x="1510" y="134"/>
                    </a:lnTo>
                    <a:lnTo>
                      <a:pt x="1506" y="134"/>
                    </a:lnTo>
                    <a:lnTo>
                      <a:pt x="1498" y="136"/>
                    </a:lnTo>
                    <a:lnTo>
                      <a:pt x="1488" y="140"/>
                    </a:lnTo>
                    <a:lnTo>
                      <a:pt x="1474" y="148"/>
                    </a:lnTo>
                    <a:lnTo>
                      <a:pt x="1474" y="148"/>
                    </a:lnTo>
                    <a:lnTo>
                      <a:pt x="1462" y="156"/>
                    </a:lnTo>
                    <a:lnTo>
                      <a:pt x="1454" y="160"/>
                    </a:lnTo>
                    <a:lnTo>
                      <a:pt x="1448" y="160"/>
                    </a:lnTo>
                    <a:lnTo>
                      <a:pt x="1442" y="162"/>
                    </a:lnTo>
                    <a:lnTo>
                      <a:pt x="1438" y="162"/>
                    </a:lnTo>
                    <a:lnTo>
                      <a:pt x="1432" y="164"/>
                    </a:lnTo>
                    <a:lnTo>
                      <a:pt x="1422" y="168"/>
                    </a:lnTo>
                    <a:lnTo>
                      <a:pt x="1406" y="178"/>
                    </a:lnTo>
                    <a:lnTo>
                      <a:pt x="1406" y="178"/>
                    </a:lnTo>
                    <a:lnTo>
                      <a:pt x="1378" y="198"/>
                    </a:lnTo>
                    <a:lnTo>
                      <a:pt x="1358" y="210"/>
                    </a:lnTo>
                    <a:lnTo>
                      <a:pt x="1352" y="214"/>
                    </a:lnTo>
                    <a:lnTo>
                      <a:pt x="1350" y="218"/>
                    </a:lnTo>
                    <a:lnTo>
                      <a:pt x="1350" y="224"/>
                    </a:lnTo>
                    <a:lnTo>
                      <a:pt x="1352" y="230"/>
                    </a:lnTo>
                    <a:lnTo>
                      <a:pt x="1352" y="230"/>
                    </a:lnTo>
                    <a:lnTo>
                      <a:pt x="1352" y="234"/>
                    </a:lnTo>
                    <a:lnTo>
                      <a:pt x="1352" y="236"/>
                    </a:lnTo>
                    <a:lnTo>
                      <a:pt x="1340" y="232"/>
                    </a:lnTo>
                    <a:lnTo>
                      <a:pt x="1332" y="230"/>
                    </a:lnTo>
                    <a:lnTo>
                      <a:pt x="1324" y="228"/>
                    </a:lnTo>
                    <a:lnTo>
                      <a:pt x="1316" y="230"/>
                    </a:lnTo>
                    <a:lnTo>
                      <a:pt x="1308" y="232"/>
                    </a:lnTo>
                    <a:lnTo>
                      <a:pt x="1308" y="232"/>
                    </a:lnTo>
                    <a:lnTo>
                      <a:pt x="1300" y="236"/>
                    </a:lnTo>
                    <a:lnTo>
                      <a:pt x="1296" y="236"/>
                    </a:lnTo>
                    <a:lnTo>
                      <a:pt x="1294" y="236"/>
                    </a:lnTo>
                    <a:lnTo>
                      <a:pt x="1290" y="232"/>
                    </a:lnTo>
                    <a:lnTo>
                      <a:pt x="1286" y="228"/>
                    </a:lnTo>
                    <a:lnTo>
                      <a:pt x="1280" y="226"/>
                    </a:lnTo>
                    <a:lnTo>
                      <a:pt x="1270" y="224"/>
                    </a:lnTo>
                    <a:lnTo>
                      <a:pt x="1258" y="222"/>
                    </a:lnTo>
                    <a:lnTo>
                      <a:pt x="1258" y="222"/>
                    </a:lnTo>
                    <a:lnTo>
                      <a:pt x="1236" y="220"/>
                    </a:lnTo>
                    <a:lnTo>
                      <a:pt x="1216" y="214"/>
                    </a:lnTo>
                    <a:lnTo>
                      <a:pt x="1198" y="206"/>
                    </a:lnTo>
                    <a:lnTo>
                      <a:pt x="1178" y="196"/>
                    </a:lnTo>
                    <a:lnTo>
                      <a:pt x="1160" y="186"/>
                    </a:lnTo>
                    <a:lnTo>
                      <a:pt x="1138" y="178"/>
                    </a:lnTo>
                    <a:lnTo>
                      <a:pt x="1114" y="172"/>
                    </a:lnTo>
                    <a:lnTo>
                      <a:pt x="1102" y="172"/>
                    </a:lnTo>
                    <a:lnTo>
                      <a:pt x="1088" y="172"/>
                    </a:lnTo>
                    <a:lnTo>
                      <a:pt x="1088" y="172"/>
                    </a:lnTo>
                    <a:lnTo>
                      <a:pt x="1074" y="170"/>
                    </a:lnTo>
                    <a:lnTo>
                      <a:pt x="1062" y="168"/>
                    </a:lnTo>
                    <a:lnTo>
                      <a:pt x="1052" y="162"/>
                    </a:lnTo>
                    <a:lnTo>
                      <a:pt x="1044" y="158"/>
                    </a:lnTo>
                    <a:lnTo>
                      <a:pt x="1036" y="152"/>
                    </a:lnTo>
                    <a:lnTo>
                      <a:pt x="1026" y="146"/>
                    </a:lnTo>
                    <a:lnTo>
                      <a:pt x="1014" y="142"/>
                    </a:lnTo>
                    <a:lnTo>
                      <a:pt x="998" y="140"/>
                    </a:lnTo>
                    <a:lnTo>
                      <a:pt x="998" y="140"/>
                    </a:lnTo>
                    <a:lnTo>
                      <a:pt x="982" y="138"/>
                    </a:lnTo>
                    <a:lnTo>
                      <a:pt x="970" y="140"/>
                    </a:lnTo>
                    <a:lnTo>
                      <a:pt x="950" y="144"/>
                    </a:lnTo>
                    <a:lnTo>
                      <a:pt x="940" y="146"/>
                    </a:lnTo>
                    <a:lnTo>
                      <a:pt x="932" y="146"/>
                    </a:lnTo>
                    <a:lnTo>
                      <a:pt x="922" y="146"/>
                    </a:lnTo>
                    <a:lnTo>
                      <a:pt x="912" y="142"/>
                    </a:lnTo>
                    <a:lnTo>
                      <a:pt x="912" y="142"/>
                    </a:lnTo>
                    <a:lnTo>
                      <a:pt x="898" y="138"/>
                    </a:lnTo>
                    <a:lnTo>
                      <a:pt x="884" y="134"/>
                    </a:lnTo>
                    <a:lnTo>
                      <a:pt x="852" y="132"/>
                    </a:lnTo>
                    <a:lnTo>
                      <a:pt x="816" y="128"/>
                    </a:lnTo>
                    <a:lnTo>
                      <a:pt x="798" y="122"/>
                    </a:lnTo>
                    <a:lnTo>
                      <a:pt x="778" y="116"/>
                    </a:lnTo>
                    <a:lnTo>
                      <a:pt x="778" y="116"/>
                    </a:lnTo>
                    <a:lnTo>
                      <a:pt x="758" y="110"/>
                    </a:lnTo>
                    <a:lnTo>
                      <a:pt x="744" y="108"/>
                    </a:lnTo>
                    <a:lnTo>
                      <a:pt x="732" y="108"/>
                    </a:lnTo>
                    <a:lnTo>
                      <a:pt x="722" y="110"/>
                    </a:lnTo>
                    <a:lnTo>
                      <a:pt x="710" y="114"/>
                    </a:lnTo>
                    <a:lnTo>
                      <a:pt x="698" y="116"/>
                    </a:lnTo>
                    <a:lnTo>
                      <a:pt x="682" y="114"/>
                    </a:lnTo>
                    <a:lnTo>
                      <a:pt x="664" y="110"/>
                    </a:lnTo>
                    <a:lnTo>
                      <a:pt x="664" y="110"/>
                    </a:lnTo>
                    <a:lnTo>
                      <a:pt x="648" y="104"/>
                    </a:lnTo>
                    <a:lnTo>
                      <a:pt x="640" y="98"/>
                    </a:lnTo>
                    <a:lnTo>
                      <a:pt x="636" y="94"/>
                    </a:lnTo>
                    <a:lnTo>
                      <a:pt x="636" y="90"/>
                    </a:lnTo>
                    <a:lnTo>
                      <a:pt x="634" y="86"/>
                    </a:lnTo>
                    <a:lnTo>
                      <a:pt x="630" y="82"/>
                    </a:lnTo>
                    <a:lnTo>
                      <a:pt x="622" y="82"/>
                    </a:lnTo>
                    <a:lnTo>
                      <a:pt x="604" y="80"/>
                    </a:lnTo>
                    <a:lnTo>
                      <a:pt x="604" y="80"/>
                    </a:lnTo>
                    <a:lnTo>
                      <a:pt x="572" y="82"/>
                    </a:lnTo>
                    <a:lnTo>
                      <a:pt x="556" y="82"/>
                    </a:lnTo>
                    <a:lnTo>
                      <a:pt x="552" y="82"/>
                    </a:lnTo>
                    <a:lnTo>
                      <a:pt x="548" y="80"/>
                    </a:lnTo>
                    <a:lnTo>
                      <a:pt x="540" y="72"/>
                    </a:lnTo>
                    <a:lnTo>
                      <a:pt x="540" y="72"/>
                    </a:lnTo>
                    <a:lnTo>
                      <a:pt x="534" y="66"/>
                    </a:lnTo>
                    <a:lnTo>
                      <a:pt x="528" y="66"/>
                    </a:lnTo>
                    <a:lnTo>
                      <a:pt x="524" y="66"/>
                    </a:lnTo>
                    <a:lnTo>
                      <a:pt x="518" y="68"/>
                    </a:lnTo>
                    <a:lnTo>
                      <a:pt x="510" y="70"/>
                    </a:lnTo>
                    <a:lnTo>
                      <a:pt x="506" y="70"/>
                    </a:lnTo>
                    <a:lnTo>
                      <a:pt x="500" y="66"/>
                    </a:lnTo>
                    <a:lnTo>
                      <a:pt x="500" y="66"/>
                    </a:lnTo>
                    <a:lnTo>
                      <a:pt x="488" y="56"/>
                    </a:lnTo>
                    <a:lnTo>
                      <a:pt x="482" y="52"/>
                    </a:lnTo>
                    <a:lnTo>
                      <a:pt x="474" y="50"/>
                    </a:lnTo>
                    <a:lnTo>
                      <a:pt x="466" y="50"/>
                    </a:lnTo>
                    <a:lnTo>
                      <a:pt x="456" y="52"/>
                    </a:lnTo>
                    <a:lnTo>
                      <a:pt x="444" y="58"/>
                    </a:lnTo>
                    <a:lnTo>
                      <a:pt x="432" y="68"/>
                    </a:lnTo>
                    <a:lnTo>
                      <a:pt x="432" y="68"/>
                    </a:lnTo>
                    <a:lnTo>
                      <a:pt x="418" y="78"/>
                    </a:lnTo>
                    <a:lnTo>
                      <a:pt x="404" y="82"/>
                    </a:lnTo>
                    <a:lnTo>
                      <a:pt x="392" y="84"/>
                    </a:lnTo>
                    <a:lnTo>
                      <a:pt x="378" y="84"/>
                    </a:lnTo>
                    <a:lnTo>
                      <a:pt x="364" y="84"/>
                    </a:lnTo>
                    <a:lnTo>
                      <a:pt x="348" y="86"/>
                    </a:lnTo>
                    <a:lnTo>
                      <a:pt x="330" y="94"/>
                    </a:lnTo>
                    <a:lnTo>
                      <a:pt x="310" y="106"/>
                    </a:lnTo>
                    <a:lnTo>
                      <a:pt x="310" y="106"/>
                    </a:lnTo>
                    <a:lnTo>
                      <a:pt x="300" y="114"/>
                    </a:lnTo>
                    <a:lnTo>
                      <a:pt x="290" y="120"/>
                    </a:lnTo>
                    <a:lnTo>
                      <a:pt x="282" y="122"/>
                    </a:lnTo>
                    <a:lnTo>
                      <a:pt x="274" y="124"/>
                    </a:lnTo>
                    <a:lnTo>
                      <a:pt x="260" y="126"/>
                    </a:lnTo>
                    <a:lnTo>
                      <a:pt x="250" y="124"/>
                    </a:lnTo>
                    <a:lnTo>
                      <a:pt x="240" y="124"/>
                    </a:lnTo>
                    <a:lnTo>
                      <a:pt x="236" y="124"/>
                    </a:lnTo>
                    <a:lnTo>
                      <a:pt x="230" y="126"/>
                    </a:lnTo>
                    <a:lnTo>
                      <a:pt x="226" y="130"/>
                    </a:lnTo>
                    <a:lnTo>
                      <a:pt x="222" y="134"/>
                    </a:lnTo>
                    <a:lnTo>
                      <a:pt x="212" y="152"/>
                    </a:lnTo>
                    <a:lnTo>
                      <a:pt x="212" y="152"/>
                    </a:lnTo>
                    <a:lnTo>
                      <a:pt x="202" y="172"/>
                    </a:lnTo>
                    <a:lnTo>
                      <a:pt x="192" y="188"/>
                    </a:lnTo>
                    <a:lnTo>
                      <a:pt x="182" y="202"/>
                    </a:lnTo>
                    <a:lnTo>
                      <a:pt x="172" y="212"/>
                    </a:lnTo>
                    <a:lnTo>
                      <a:pt x="158" y="220"/>
                    </a:lnTo>
                    <a:lnTo>
                      <a:pt x="142" y="224"/>
                    </a:lnTo>
                    <a:lnTo>
                      <a:pt x="122" y="228"/>
                    </a:lnTo>
                    <a:lnTo>
                      <a:pt x="96" y="228"/>
                    </a:lnTo>
                    <a:lnTo>
                      <a:pt x="96" y="228"/>
                    </a:lnTo>
                    <a:lnTo>
                      <a:pt x="84" y="230"/>
                    </a:lnTo>
                    <a:lnTo>
                      <a:pt x="78" y="232"/>
                    </a:lnTo>
                    <a:lnTo>
                      <a:pt x="74" y="236"/>
                    </a:lnTo>
                    <a:lnTo>
                      <a:pt x="74" y="240"/>
                    </a:lnTo>
                    <a:lnTo>
                      <a:pt x="74" y="244"/>
                    </a:lnTo>
                    <a:lnTo>
                      <a:pt x="72" y="250"/>
                    </a:lnTo>
                    <a:lnTo>
                      <a:pt x="66" y="254"/>
                    </a:lnTo>
                    <a:lnTo>
                      <a:pt x="58" y="258"/>
                    </a:lnTo>
                    <a:lnTo>
                      <a:pt x="58" y="258"/>
                    </a:lnTo>
                    <a:lnTo>
                      <a:pt x="54" y="260"/>
                    </a:lnTo>
                    <a:lnTo>
                      <a:pt x="52" y="262"/>
                    </a:lnTo>
                    <a:lnTo>
                      <a:pt x="54" y="266"/>
                    </a:lnTo>
                    <a:lnTo>
                      <a:pt x="58" y="268"/>
                    </a:lnTo>
                    <a:lnTo>
                      <a:pt x="72" y="274"/>
                    </a:lnTo>
                    <a:lnTo>
                      <a:pt x="92" y="282"/>
                    </a:lnTo>
                    <a:lnTo>
                      <a:pt x="114" y="292"/>
                    </a:lnTo>
                    <a:lnTo>
                      <a:pt x="136" y="304"/>
                    </a:lnTo>
                    <a:lnTo>
                      <a:pt x="156" y="318"/>
                    </a:lnTo>
                    <a:lnTo>
                      <a:pt x="162" y="326"/>
                    </a:lnTo>
                    <a:lnTo>
                      <a:pt x="168" y="334"/>
                    </a:lnTo>
                    <a:lnTo>
                      <a:pt x="168" y="334"/>
                    </a:lnTo>
                    <a:lnTo>
                      <a:pt x="172" y="342"/>
                    </a:lnTo>
                    <a:lnTo>
                      <a:pt x="176" y="346"/>
                    </a:lnTo>
                    <a:lnTo>
                      <a:pt x="186" y="354"/>
                    </a:lnTo>
                    <a:lnTo>
                      <a:pt x="196" y="356"/>
                    </a:lnTo>
                    <a:lnTo>
                      <a:pt x="206" y="356"/>
                    </a:lnTo>
                    <a:lnTo>
                      <a:pt x="212" y="356"/>
                    </a:lnTo>
                    <a:lnTo>
                      <a:pt x="218" y="356"/>
                    </a:lnTo>
                    <a:lnTo>
                      <a:pt x="220" y="356"/>
                    </a:lnTo>
                    <a:lnTo>
                      <a:pt x="222" y="358"/>
                    </a:lnTo>
                    <a:lnTo>
                      <a:pt x="220" y="364"/>
                    </a:lnTo>
                    <a:lnTo>
                      <a:pt x="220" y="364"/>
                    </a:lnTo>
                    <a:lnTo>
                      <a:pt x="220" y="372"/>
                    </a:lnTo>
                    <a:lnTo>
                      <a:pt x="220" y="376"/>
                    </a:lnTo>
                    <a:lnTo>
                      <a:pt x="224" y="378"/>
                    </a:lnTo>
                    <a:lnTo>
                      <a:pt x="228" y="380"/>
                    </a:lnTo>
                    <a:lnTo>
                      <a:pt x="232" y="380"/>
                    </a:lnTo>
                    <a:lnTo>
                      <a:pt x="236" y="382"/>
                    </a:lnTo>
                    <a:lnTo>
                      <a:pt x="240" y="386"/>
                    </a:lnTo>
                    <a:lnTo>
                      <a:pt x="242" y="392"/>
                    </a:lnTo>
                    <a:lnTo>
                      <a:pt x="242" y="392"/>
                    </a:lnTo>
                    <a:lnTo>
                      <a:pt x="244" y="400"/>
                    </a:lnTo>
                    <a:lnTo>
                      <a:pt x="248" y="402"/>
                    </a:lnTo>
                    <a:lnTo>
                      <a:pt x="254" y="404"/>
                    </a:lnTo>
                    <a:lnTo>
                      <a:pt x="260" y="402"/>
                    </a:lnTo>
                    <a:lnTo>
                      <a:pt x="266" y="402"/>
                    </a:lnTo>
                    <a:lnTo>
                      <a:pt x="270" y="402"/>
                    </a:lnTo>
                    <a:lnTo>
                      <a:pt x="274" y="404"/>
                    </a:lnTo>
                    <a:lnTo>
                      <a:pt x="276" y="410"/>
                    </a:lnTo>
                    <a:lnTo>
                      <a:pt x="276" y="410"/>
                    </a:lnTo>
                    <a:lnTo>
                      <a:pt x="274" y="418"/>
                    </a:lnTo>
                    <a:lnTo>
                      <a:pt x="272" y="418"/>
                    </a:lnTo>
                    <a:lnTo>
                      <a:pt x="270" y="418"/>
                    </a:lnTo>
                    <a:lnTo>
                      <a:pt x="266" y="416"/>
                    </a:lnTo>
                    <a:lnTo>
                      <a:pt x="262" y="416"/>
                    </a:lnTo>
                    <a:lnTo>
                      <a:pt x="258" y="418"/>
                    </a:lnTo>
                    <a:lnTo>
                      <a:pt x="252" y="424"/>
                    </a:lnTo>
                    <a:lnTo>
                      <a:pt x="252" y="424"/>
                    </a:lnTo>
                    <a:lnTo>
                      <a:pt x="250" y="426"/>
                    </a:lnTo>
                    <a:lnTo>
                      <a:pt x="248" y="426"/>
                    </a:lnTo>
                    <a:lnTo>
                      <a:pt x="240" y="422"/>
                    </a:lnTo>
                    <a:lnTo>
                      <a:pt x="234" y="420"/>
                    </a:lnTo>
                    <a:lnTo>
                      <a:pt x="224" y="420"/>
                    </a:lnTo>
                    <a:lnTo>
                      <a:pt x="212" y="420"/>
                    </a:lnTo>
                    <a:lnTo>
                      <a:pt x="194" y="422"/>
                    </a:lnTo>
                    <a:lnTo>
                      <a:pt x="194" y="422"/>
                    </a:lnTo>
                    <a:lnTo>
                      <a:pt x="186" y="422"/>
                    </a:lnTo>
                    <a:lnTo>
                      <a:pt x="180" y="420"/>
                    </a:lnTo>
                    <a:lnTo>
                      <a:pt x="176" y="418"/>
                    </a:lnTo>
                    <a:lnTo>
                      <a:pt x="174" y="416"/>
                    </a:lnTo>
                    <a:lnTo>
                      <a:pt x="174" y="408"/>
                    </a:lnTo>
                    <a:lnTo>
                      <a:pt x="176" y="398"/>
                    </a:lnTo>
                    <a:lnTo>
                      <a:pt x="176" y="390"/>
                    </a:lnTo>
                    <a:lnTo>
                      <a:pt x="174" y="388"/>
                    </a:lnTo>
                    <a:lnTo>
                      <a:pt x="172" y="384"/>
                    </a:lnTo>
                    <a:lnTo>
                      <a:pt x="168" y="384"/>
                    </a:lnTo>
                    <a:lnTo>
                      <a:pt x="162" y="384"/>
                    </a:lnTo>
                    <a:lnTo>
                      <a:pt x="140" y="388"/>
                    </a:lnTo>
                    <a:lnTo>
                      <a:pt x="140" y="388"/>
                    </a:lnTo>
                    <a:lnTo>
                      <a:pt x="116" y="396"/>
                    </a:lnTo>
                    <a:lnTo>
                      <a:pt x="92" y="406"/>
                    </a:lnTo>
                    <a:lnTo>
                      <a:pt x="56" y="424"/>
                    </a:lnTo>
                    <a:lnTo>
                      <a:pt x="28" y="440"/>
                    </a:lnTo>
                    <a:lnTo>
                      <a:pt x="18" y="444"/>
                    </a:lnTo>
                    <a:lnTo>
                      <a:pt x="10" y="446"/>
                    </a:lnTo>
                    <a:lnTo>
                      <a:pt x="10" y="446"/>
                    </a:lnTo>
                    <a:lnTo>
                      <a:pt x="4" y="448"/>
                    </a:lnTo>
                    <a:lnTo>
                      <a:pt x="0" y="452"/>
                    </a:lnTo>
                    <a:lnTo>
                      <a:pt x="0" y="456"/>
                    </a:lnTo>
                    <a:lnTo>
                      <a:pt x="2" y="460"/>
                    </a:lnTo>
                    <a:lnTo>
                      <a:pt x="8" y="466"/>
                    </a:lnTo>
                    <a:lnTo>
                      <a:pt x="16" y="470"/>
                    </a:lnTo>
                    <a:lnTo>
                      <a:pt x="28" y="472"/>
                    </a:lnTo>
                    <a:lnTo>
                      <a:pt x="42" y="474"/>
                    </a:lnTo>
                    <a:lnTo>
                      <a:pt x="42" y="474"/>
                    </a:lnTo>
                    <a:lnTo>
                      <a:pt x="54" y="474"/>
                    </a:lnTo>
                    <a:lnTo>
                      <a:pt x="60" y="478"/>
                    </a:lnTo>
                    <a:lnTo>
                      <a:pt x="58" y="480"/>
                    </a:lnTo>
                    <a:lnTo>
                      <a:pt x="56" y="484"/>
                    </a:lnTo>
                    <a:lnTo>
                      <a:pt x="52" y="488"/>
                    </a:lnTo>
                    <a:lnTo>
                      <a:pt x="50" y="492"/>
                    </a:lnTo>
                    <a:lnTo>
                      <a:pt x="50" y="498"/>
                    </a:lnTo>
                    <a:lnTo>
                      <a:pt x="56" y="502"/>
                    </a:lnTo>
                    <a:lnTo>
                      <a:pt x="56" y="502"/>
                    </a:lnTo>
                    <a:lnTo>
                      <a:pt x="64" y="506"/>
                    </a:lnTo>
                    <a:lnTo>
                      <a:pt x="66" y="512"/>
                    </a:lnTo>
                    <a:lnTo>
                      <a:pt x="68" y="520"/>
                    </a:lnTo>
                    <a:lnTo>
                      <a:pt x="70" y="524"/>
                    </a:lnTo>
                    <a:lnTo>
                      <a:pt x="74" y="528"/>
                    </a:lnTo>
                    <a:lnTo>
                      <a:pt x="82" y="532"/>
                    </a:lnTo>
                    <a:lnTo>
                      <a:pt x="94" y="534"/>
                    </a:lnTo>
                    <a:lnTo>
                      <a:pt x="94" y="534"/>
                    </a:lnTo>
                    <a:lnTo>
                      <a:pt x="110" y="534"/>
                    </a:lnTo>
                    <a:lnTo>
                      <a:pt x="122" y="534"/>
                    </a:lnTo>
                    <a:lnTo>
                      <a:pt x="144" y="528"/>
                    </a:lnTo>
                    <a:lnTo>
                      <a:pt x="154" y="526"/>
                    </a:lnTo>
                    <a:lnTo>
                      <a:pt x="166" y="526"/>
                    </a:lnTo>
                    <a:lnTo>
                      <a:pt x="176" y="528"/>
                    </a:lnTo>
                    <a:lnTo>
                      <a:pt x="190" y="534"/>
                    </a:lnTo>
                    <a:lnTo>
                      <a:pt x="190" y="534"/>
                    </a:lnTo>
                    <a:lnTo>
                      <a:pt x="198" y="536"/>
                    </a:lnTo>
                    <a:lnTo>
                      <a:pt x="204" y="538"/>
                    </a:lnTo>
                    <a:lnTo>
                      <a:pt x="210" y="538"/>
                    </a:lnTo>
                    <a:lnTo>
                      <a:pt x="218" y="536"/>
                    </a:lnTo>
                    <a:lnTo>
                      <a:pt x="230" y="530"/>
                    </a:lnTo>
                    <a:lnTo>
                      <a:pt x="242" y="522"/>
                    </a:lnTo>
                    <a:lnTo>
                      <a:pt x="254" y="512"/>
                    </a:lnTo>
                    <a:lnTo>
                      <a:pt x="266" y="506"/>
                    </a:lnTo>
                    <a:lnTo>
                      <a:pt x="270" y="506"/>
                    </a:lnTo>
                    <a:lnTo>
                      <a:pt x="276" y="506"/>
                    </a:lnTo>
                    <a:lnTo>
                      <a:pt x="280" y="508"/>
                    </a:lnTo>
                    <a:lnTo>
                      <a:pt x="286" y="510"/>
                    </a:lnTo>
                    <a:lnTo>
                      <a:pt x="286" y="510"/>
                    </a:lnTo>
                    <a:lnTo>
                      <a:pt x="290" y="516"/>
                    </a:lnTo>
                    <a:lnTo>
                      <a:pt x="290" y="518"/>
                    </a:lnTo>
                    <a:lnTo>
                      <a:pt x="290" y="522"/>
                    </a:lnTo>
                    <a:lnTo>
                      <a:pt x="288" y="524"/>
                    </a:lnTo>
                    <a:lnTo>
                      <a:pt x="282" y="526"/>
                    </a:lnTo>
                    <a:lnTo>
                      <a:pt x="272" y="528"/>
                    </a:lnTo>
                    <a:lnTo>
                      <a:pt x="264" y="530"/>
                    </a:lnTo>
                    <a:lnTo>
                      <a:pt x="260" y="534"/>
                    </a:lnTo>
                    <a:lnTo>
                      <a:pt x="260" y="536"/>
                    </a:lnTo>
                    <a:lnTo>
                      <a:pt x="262" y="538"/>
                    </a:lnTo>
                    <a:lnTo>
                      <a:pt x="274" y="544"/>
                    </a:lnTo>
                    <a:lnTo>
                      <a:pt x="274" y="544"/>
                    </a:lnTo>
                    <a:lnTo>
                      <a:pt x="280" y="550"/>
                    </a:lnTo>
                    <a:lnTo>
                      <a:pt x="286" y="554"/>
                    </a:lnTo>
                    <a:lnTo>
                      <a:pt x="290" y="558"/>
                    </a:lnTo>
                    <a:lnTo>
                      <a:pt x="292" y="564"/>
                    </a:lnTo>
                    <a:lnTo>
                      <a:pt x="292" y="570"/>
                    </a:lnTo>
                    <a:lnTo>
                      <a:pt x="292" y="574"/>
                    </a:lnTo>
                    <a:lnTo>
                      <a:pt x="288" y="584"/>
                    </a:lnTo>
                    <a:lnTo>
                      <a:pt x="280" y="592"/>
                    </a:lnTo>
                    <a:lnTo>
                      <a:pt x="270" y="598"/>
                    </a:lnTo>
                    <a:lnTo>
                      <a:pt x="258" y="600"/>
                    </a:lnTo>
                    <a:lnTo>
                      <a:pt x="244" y="598"/>
                    </a:lnTo>
                    <a:lnTo>
                      <a:pt x="244" y="598"/>
                    </a:lnTo>
                    <a:lnTo>
                      <a:pt x="240" y="598"/>
                    </a:lnTo>
                    <a:lnTo>
                      <a:pt x="234" y="598"/>
                    </a:lnTo>
                    <a:lnTo>
                      <a:pt x="226" y="602"/>
                    </a:lnTo>
                    <a:lnTo>
                      <a:pt x="220" y="610"/>
                    </a:lnTo>
                    <a:lnTo>
                      <a:pt x="214" y="618"/>
                    </a:lnTo>
                    <a:lnTo>
                      <a:pt x="210" y="624"/>
                    </a:lnTo>
                    <a:lnTo>
                      <a:pt x="202" y="630"/>
                    </a:lnTo>
                    <a:lnTo>
                      <a:pt x="198" y="630"/>
                    </a:lnTo>
                    <a:lnTo>
                      <a:pt x="192" y="630"/>
                    </a:lnTo>
                    <a:lnTo>
                      <a:pt x="186" y="628"/>
                    </a:lnTo>
                    <a:lnTo>
                      <a:pt x="180" y="624"/>
                    </a:lnTo>
                    <a:lnTo>
                      <a:pt x="180" y="624"/>
                    </a:lnTo>
                    <a:lnTo>
                      <a:pt x="172" y="620"/>
                    </a:lnTo>
                    <a:lnTo>
                      <a:pt x="166" y="618"/>
                    </a:lnTo>
                    <a:lnTo>
                      <a:pt x="160" y="618"/>
                    </a:lnTo>
                    <a:lnTo>
                      <a:pt x="154" y="620"/>
                    </a:lnTo>
                    <a:lnTo>
                      <a:pt x="144" y="626"/>
                    </a:lnTo>
                    <a:lnTo>
                      <a:pt x="136" y="636"/>
                    </a:lnTo>
                    <a:lnTo>
                      <a:pt x="124" y="658"/>
                    </a:lnTo>
                    <a:lnTo>
                      <a:pt x="118" y="666"/>
                    </a:lnTo>
                    <a:lnTo>
                      <a:pt x="112" y="672"/>
                    </a:lnTo>
                    <a:lnTo>
                      <a:pt x="112" y="672"/>
                    </a:lnTo>
                    <a:lnTo>
                      <a:pt x="106" y="674"/>
                    </a:lnTo>
                    <a:lnTo>
                      <a:pt x="102" y="678"/>
                    </a:lnTo>
                    <a:lnTo>
                      <a:pt x="96" y="690"/>
                    </a:lnTo>
                    <a:lnTo>
                      <a:pt x="92" y="702"/>
                    </a:lnTo>
                    <a:lnTo>
                      <a:pt x="88" y="708"/>
                    </a:lnTo>
                    <a:lnTo>
                      <a:pt x="82" y="712"/>
                    </a:lnTo>
                    <a:lnTo>
                      <a:pt x="82" y="712"/>
                    </a:lnTo>
                    <a:lnTo>
                      <a:pt x="76" y="716"/>
                    </a:lnTo>
                    <a:lnTo>
                      <a:pt x="74" y="720"/>
                    </a:lnTo>
                    <a:lnTo>
                      <a:pt x="74" y="726"/>
                    </a:lnTo>
                    <a:lnTo>
                      <a:pt x="76" y="730"/>
                    </a:lnTo>
                    <a:lnTo>
                      <a:pt x="88" y="740"/>
                    </a:lnTo>
                    <a:lnTo>
                      <a:pt x="108" y="756"/>
                    </a:lnTo>
                    <a:lnTo>
                      <a:pt x="108" y="756"/>
                    </a:lnTo>
                    <a:lnTo>
                      <a:pt x="116" y="764"/>
                    </a:lnTo>
                    <a:lnTo>
                      <a:pt x="118" y="772"/>
                    </a:lnTo>
                    <a:lnTo>
                      <a:pt x="118" y="778"/>
                    </a:lnTo>
                    <a:lnTo>
                      <a:pt x="116" y="784"/>
                    </a:lnTo>
                    <a:lnTo>
                      <a:pt x="114" y="790"/>
                    </a:lnTo>
                    <a:lnTo>
                      <a:pt x="112" y="794"/>
                    </a:lnTo>
                    <a:lnTo>
                      <a:pt x="112" y="800"/>
                    </a:lnTo>
                    <a:lnTo>
                      <a:pt x="116" y="804"/>
                    </a:lnTo>
                    <a:lnTo>
                      <a:pt x="116" y="804"/>
                    </a:lnTo>
                    <a:lnTo>
                      <a:pt x="132" y="818"/>
                    </a:lnTo>
                    <a:lnTo>
                      <a:pt x="148" y="834"/>
                    </a:lnTo>
                    <a:lnTo>
                      <a:pt x="158" y="840"/>
                    </a:lnTo>
                    <a:lnTo>
                      <a:pt x="168" y="844"/>
                    </a:lnTo>
                    <a:lnTo>
                      <a:pt x="180" y="844"/>
                    </a:lnTo>
                    <a:lnTo>
                      <a:pt x="194" y="840"/>
                    </a:lnTo>
                    <a:lnTo>
                      <a:pt x="194" y="840"/>
                    </a:lnTo>
                    <a:lnTo>
                      <a:pt x="208" y="836"/>
                    </a:lnTo>
                    <a:lnTo>
                      <a:pt x="218" y="834"/>
                    </a:lnTo>
                    <a:lnTo>
                      <a:pt x="228" y="836"/>
                    </a:lnTo>
                    <a:lnTo>
                      <a:pt x="234" y="838"/>
                    </a:lnTo>
                    <a:lnTo>
                      <a:pt x="240" y="842"/>
                    </a:lnTo>
                    <a:lnTo>
                      <a:pt x="242" y="848"/>
                    </a:lnTo>
                    <a:lnTo>
                      <a:pt x="242" y="858"/>
                    </a:lnTo>
                    <a:lnTo>
                      <a:pt x="238" y="868"/>
                    </a:lnTo>
                    <a:lnTo>
                      <a:pt x="238" y="868"/>
                    </a:lnTo>
                    <a:lnTo>
                      <a:pt x="236" y="878"/>
                    </a:lnTo>
                    <a:lnTo>
                      <a:pt x="236" y="884"/>
                    </a:lnTo>
                    <a:lnTo>
                      <a:pt x="238" y="888"/>
                    </a:lnTo>
                    <a:lnTo>
                      <a:pt x="242" y="890"/>
                    </a:lnTo>
                    <a:lnTo>
                      <a:pt x="244" y="892"/>
                    </a:lnTo>
                    <a:lnTo>
                      <a:pt x="246" y="896"/>
                    </a:lnTo>
                    <a:lnTo>
                      <a:pt x="246" y="900"/>
                    </a:lnTo>
                    <a:lnTo>
                      <a:pt x="244" y="908"/>
                    </a:lnTo>
                    <a:lnTo>
                      <a:pt x="244" y="908"/>
                    </a:lnTo>
                    <a:lnTo>
                      <a:pt x="242" y="918"/>
                    </a:lnTo>
                    <a:lnTo>
                      <a:pt x="244" y="922"/>
                    </a:lnTo>
                    <a:lnTo>
                      <a:pt x="248" y="924"/>
                    </a:lnTo>
                    <a:lnTo>
                      <a:pt x="254" y="924"/>
                    </a:lnTo>
                    <a:lnTo>
                      <a:pt x="262" y="920"/>
                    </a:lnTo>
                    <a:lnTo>
                      <a:pt x="270" y="916"/>
                    </a:lnTo>
                    <a:lnTo>
                      <a:pt x="284" y="904"/>
                    </a:lnTo>
                    <a:lnTo>
                      <a:pt x="284" y="904"/>
                    </a:lnTo>
                    <a:lnTo>
                      <a:pt x="292" y="900"/>
                    </a:lnTo>
                    <a:lnTo>
                      <a:pt x="300" y="898"/>
                    </a:lnTo>
                    <a:lnTo>
                      <a:pt x="308" y="898"/>
                    </a:lnTo>
                    <a:lnTo>
                      <a:pt x="316" y="902"/>
                    </a:lnTo>
                    <a:lnTo>
                      <a:pt x="326" y="906"/>
                    </a:lnTo>
                    <a:lnTo>
                      <a:pt x="336" y="912"/>
                    </a:lnTo>
                    <a:lnTo>
                      <a:pt x="352" y="926"/>
                    </a:lnTo>
                    <a:lnTo>
                      <a:pt x="352" y="926"/>
                    </a:lnTo>
                    <a:lnTo>
                      <a:pt x="358" y="930"/>
                    </a:lnTo>
                    <a:lnTo>
                      <a:pt x="362" y="932"/>
                    </a:lnTo>
                    <a:lnTo>
                      <a:pt x="366" y="930"/>
                    </a:lnTo>
                    <a:lnTo>
                      <a:pt x="370" y="926"/>
                    </a:lnTo>
                    <a:lnTo>
                      <a:pt x="376" y="918"/>
                    </a:lnTo>
                    <a:lnTo>
                      <a:pt x="380" y="916"/>
                    </a:lnTo>
                    <a:lnTo>
                      <a:pt x="386" y="918"/>
                    </a:lnTo>
                    <a:lnTo>
                      <a:pt x="386" y="918"/>
                    </a:lnTo>
                    <a:lnTo>
                      <a:pt x="392" y="920"/>
                    </a:lnTo>
                    <a:lnTo>
                      <a:pt x="402" y="918"/>
                    </a:lnTo>
                    <a:lnTo>
                      <a:pt x="420" y="912"/>
                    </a:lnTo>
                    <a:lnTo>
                      <a:pt x="432" y="908"/>
                    </a:lnTo>
                    <a:lnTo>
                      <a:pt x="432" y="908"/>
                    </a:lnTo>
                    <a:lnTo>
                      <a:pt x="432" y="910"/>
                    </a:lnTo>
                    <a:lnTo>
                      <a:pt x="430" y="916"/>
                    </a:lnTo>
                    <a:lnTo>
                      <a:pt x="430" y="916"/>
                    </a:lnTo>
                    <a:lnTo>
                      <a:pt x="418" y="932"/>
                    </a:lnTo>
                    <a:lnTo>
                      <a:pt x="412" y="946"/>
                    </a:lnTo>
                    <a:lnTo>
                      <a:pt x="410" y="962"/>
                    </a:lnTo>
                    <a:lnTo>
                      <a:pt x="410" y="978"/>
                    </a:lnTo>
                    <a:lnTo>
                      <a:pt x="410" y="978"/>
                    </a:lnTo>
                    <a:lnTo>
                      <a:pt x="408" y="986"/>
                    </a:lnTo>
                    <a:lnTo>
                      <a:pt x="406" y="990"/>
                    </a:lnTo>
                    <a:lnTo>
                      <a:pt x="402" y="992"/>
                    </a:lnTo>
                    <a:lnTo>
                      <a:pt x="396" y="994"/>
                    </a:lnTo>
                    <a:lnTo>
                      <a:pt x="392" y="998"/>
                    </a:lnTo>
                    <a:lnTo>
                      <a:pt x="386" y="1000"/>
                    </a:lnTo>
                    <a:lnTo>
                      <a:pt x="380" y="1008"/>
                    </a:lnTo>
                    <a:lnTo>
                      <a:pt x="374" y="1018"/>
                    </a:lnTo>
                    <a:lnTo>
                      <a:pt x="374" y="1018"/>
                    </a:lnTo>
                    <a:lnTo>
                      <a:pt x="368" y="1028"/>
                    </a:lnTo>
                    <a:lnTo>
                      <a:pt x="360" y="1036"/>
                    </a:lnTo>
                    <a:lnTo>
                      <a:pt x="352" y="1040"/>
                    </a:lnTo>
                    <a:lnTo>
                      <a:pt x="342" y="1044"/>
                    </a:lnTo>
                    <a:lnTo>
                      <a:pt x="332" y="1048"/>
                    </a:lnTo>
                    <a:lnTo>
                      <a:pt x="324" y="1054"/>
                    </a:lnTo>
                    <a:lnTo>
                      <a:pt x="314" y="1060"/>
                    </a:lnTo>
                    <a:lnTo>
                      <a:pt x="306" y="1072"/>
                    </a:lnTo>
                    <a:lnTo>
                      <a:pt x="306" y="1072"/>
                    </a:lnTo>
                    <a:lnTo>
                      <a:pt x="300" y="1082"/>
                    </a:lnTo>
                    <a:lnTo>
                      <a:pt x="296" y="1088"/>
                    </a:lnTo>
                    <a:lnTo>
                      <a:pt x="292" y="1090"/>
                    </a:lnTo>
                    <a:lnTo>
                      <a:pt x="288" y="1088"/>
                    </a:lnTo>
                    <a:lnTo>
                      <a:pt x="276" y="1086"/>
                    </a:lnTo>
                    <a:lnTo>
                      <a:pt x="268" y="1088"/>
                    </a:lnTo>
                    <a:lnTo>
                      <a:pt x="254" y="1090"/>
                    </a:lnTo>
                    <a:lnTo>
                      <a:pt x="254" y="1090"/>
                    </a:lnTo>
                    <a:lnTo>
                      <a:pt x="244" y="1096"/>
                    </a:lnTo>
                    <a:lnTo>
                      <a:pt x="236" y="1100"/>
                    </a:lnTo>
                    <a:lnTo>
                      <a:pt x="232" y="1104"/>
                    </a:lnTo>
                    <a:lnTo>
                      <a:pt x="228" y="1110"/>
                    </a:lnTo>
                    <a:lnTo>
                      <a:pt x="222" y="1118"/>
                    </a:lnTo>
                    <a:lnTo>
                      <a:pt x="218" y="1124"/>
                    </a:lnTo>
                    <a:lnTo>
                      <a:pt x="210" y="1128"/>
                    </a:lnTo>
                    <a:lnTo>
                      <a:pt x="210" y="1128"/>
                    </a:lnTo>
                    <a:lnTo>
                      <a:pt x="200" y="1132"/>
                    </a:lnTo>
                    <a:lnTo>
                      <a:pt x="194" y="1138"/>
                    </a:lnTo>
                    <a:lnTo>
                      <a:pt x="188" y="1144"/>
                    </a:lnTo>
                    <a:lnTo>
                      <a:pt x="186" y="1148"/>
                    </a:lnTo>
                    <a:lnTo>
                      <a:pt x="188" y="1152"/>
                    </a:lnTo>
                    <a:lnTo>
                      <a:pt x="192" y="1154"/>
                    </a:lnTo>
                    <a:lnTo>
                      <a:pt x="200" y="1154"/>
                    </a:lnTo>
                    <a:lnTo>
                      <a:pt x="212" y="1150"/>
                    </a:lnTo>
                    <a:lnTo>
                      <a:pt x="212" y="1150"/>
                    </a:lnTo>
                    <a:lnTo>
                      <a:pt x="224" y="1144"/>
                    </a:lnTo>
                    <a:lnTo>
                      <a:pt x="234" y="1138"/>
                    </a:lnTo>
                    <a:lnTo>
                      <a:pt x="248" y="1124"/>
                    </a:lnTo>
                    <a:lnTo>
                      <a:pt x="256" y="1116"/>
                    </a:lnTo>
                    <a:lnTo>
                      <a:pt x="258" y="1116"/>
                    </a:lnTo>
                    <a:lnTo>
                      <a:pt x="262" y="1120"/>
                    </a:lnTo>
                    <a:lnTo>
                      <a:pt x="262" y="1120"/>
                    </a:lnTo>
                    <a:lnTo>
                      <a:pt x="266" y="1124"/>
                    </a:lnTo>
                    <a:lnTo>
                      <a:pt x="270" y="1124"/>
                    </a:lnTo>
                    <a:lnTo>
                      <a:pt x="278" y="1122"/>
                    </a:lnTo>
                    <a:lnTo>
                      <a:pt x="282" y="1120"/>
                    </a:lnTo>
                    <a:lnTo>
                      <a:pt x="284" y="1120"/>
                    </a:lnTo>
                    <a:lnTo>
                      <a:pt x="288" y="1124"/>
                    </a:lnTo>
                    <a:lnTo>
                      <a:pt x="290" y="1128"/>
                    </a:lnTo>
                    <a:lnTo>
                      <a:pt x="290" y="1128"/>
                    </a:lnTo>
                    <a:lnTo>
                      <a:pt x="292" y="1136"/>
                    </a:lnTo>
                    <a:lnTo>
                      <a:pt x="296" y="1138"/>
                    </a:lnTo>
                    <a:lnTo>
                      <a:pt x="298" y="1140"/>
                    </a:lnTo>
                    <a:lnTo>
                      <a:pt x="302" y="1138"/>
                    </a:lnTo>
                    <a:lnTo>
                      <a:pt x="306" y="1136"/>
                    </a:lnTo>
                    <a:lnTo>
                      <a:pt x="308" y="1130"/>
                    </a:lnTo>
                    <a:lnTo>
                      <a:pt x="308" y="1126"/>
                    </a:lnTo>
                    <a:lnTo>
                      <a:pt x="306" y="1120"/>
                    </a:lnTo>
                    <a:lnTo>
                      <a:pt x="306" y="1120"/>
                    </a:lnTo>
                    <a:lnTo>
                      <a:pt x="306" y="1114"/>
                    </a:lnTo>
                    <a:lnTo>
                      <a:pt x="308" y="1110"/>
                    </a:lnTo>
                    <a:lnTo>
                      <a:pt x="312" y="1106"/>
                    </a:lnTo>
                    <a:lnTo>
                      <a:pt x="316" y="1102"/>
                    </a:lnTo>
                    <a:lnTo>
                      <a:pt x="322" y="1100"/>
                    </a:lnTo>
                    <a:lnTo>
                      <a:pt x="328" y="1100"/>
                    </a:lnTo>
                    <a:lnTo>
                      <a:pt x="332" y="1102"/>
                    </a:lnTo>
                    <a:lnTo>
                      <a:pt x="334" y="1108"/>
                    </a:lnTo>
                    <a:lnTo>
                      <a:pt x="334" y="1108"/>
                    </a:lnTo>
                    <a:lnTo>
                      <a:pt x="334" y="1110"/>
                    </a:lnTo>
                    <a:lnTo>
                      <a:pt x="336" y="1110"/>
                    </a:lnTo>
                    <a:lnTo>
                      <a:pt x="340" y="1110"/>
                    </a:lnTo>
                    <a:lnTo>
                      <a:pt x="354" y="1100"/>
                    </a:lnTo>
                    <a:lnTo>
                      <a:pt x="372" y="1088"/>
                    </a:lnTo>
                    <a:lnTo>
                      <a:pt x="380" y="1084"/>
                    </a:lnTo>
                    <a:lnTo>
                      <a:pt x="388" y="1082"/>
                    </a:lnTo>
                    <a:lnTo>
                      <a:pt x="388" y="1082"/>
                    </a:lnTo>
                    <a:lnTo>
                      <a:pt x="394" y="1082"/>
                    </a:lnTo>
                    <a:lnTo>
                      <a:pt x="396" y="1080"/>
                    </a:lnTo>
                    <a:lnTo>
                      <a:pt x="394" y="1074"/>
                    </a:lnTo>
                    <a:lnTo>
                      <a:pt x="394" y="1068"/>
                    </a:lnTo>
                    <a:lnTo>
                      <a:pt x="398" y="1062"/>
                    </a:lnTo>
                    <a:lnTo>
                      <a:pt x="408" y="1052"/>
                    </a:lnTo>
                    <a:lnTo>
                      <a:pt x="424" y="1042"/>
                    </a:lnTo>
                    <a:lnTo>
                      <a:pt x="424" y="1042"/>
                    </a:lnTo>
                    <a:lnTo>
                      <a:pt x="440" y="1032"/>
                    </a:lnTo>
                    <a:lnTo>
                      <a:pt x="452" y="1024"/>
                    </a:lnTo>
                    <a:lnTo>
                      <a:pt x="462" y="1016"/>
                    </a:lnTo>
                    <a:lnTo>
                      <a:pt x="468" y="1010"/>
                    </a:lnTo>
                    <a:lnTo>
                      <a:pt x="478" y="998"/>
                    </a:lnTo>
                    <a:lnTo>
                      <a:pt x="484" y="994"/>
                    </a:lnTo>
                    <a:lnTo>
                      <a:pt x="492" y="988"/>
                    </a:lnTo>
                    <a:lnTo>
                      <a:pt x="492" y="988"/>
                    </a:lnTo>
                    <a:lnTo>
                      <a:pt x="516" y="976"/>
                    </a:lnTo>
                    <a:lnTo>
                      <a:pt x="538" y="964"/>
                    </a:lnTo>
                    <a:lnTo>
                      <a:pt x="548" y="956"/>
                    </a:lnTo>
                    <a:lnTo>
                      <a:pt x="556" y="950"/>
                    </a:lnTo>
                    <a:lnTo>
                      <a:pt x="562" y="942"/>
                    </a:lnTo>
                    <a:lnTo>
                      <a:pt x="566" y="934"/>
                    </a:lnTo>
                    <a:lnTo>
                      <a:pt x="566" y="934"/>
                    </a:lnTo>
                    <a:lnTo>
                      <a:pt x="568" y="928"/>
                    </a:lnTo>
                    <a:lnTo>
                      <a:pt x="572" y="922"/>
                    </a:lnTo>
                    <a:lnTo>
                      <a:pt x="580" y="916"/>
                    </a:lnTo>
                    <a:lnTo>
                      <a:pt x="588" y="912"/>
                    </a:lnTo>
                    <a:lnTo>
                      <a:pt x="592" y="906"/>
                    </a:lnTo>
                    <a:lnTo>
                      <a:pt x="592" y="900"/>
                    </a:lnTo>
                    <a:lnTo>
                      <a:pt x="592" y="900"/>
                    </a:lnTo>
                    <a:lnTo>
                      <a:pt x="592" y="898"/>
                    </a:lnTo>
                    <a:lnTo>
                      <a:pt x="590" y="896"/>
                    </a:lnTo>
                    <a:lnTo>
                      <a:pt x="582" y="892"/>
                    </a:lnTo>
                    <a:lnTo>
                      <a:pt x="564" y="892"/>
                    </a:lnTo>
                    <a:lnTo>
                      <a:pt x="556" y="890"/>
                    </a:lnTo>
                    <a:lnTo>
                      <a:pt x="554" y="890"/>
                    </a:lnTo>
                    <a:lnTo>
                      <a:pt x="554" y="888"/>
                    </a:lnTo>
                    <a:lnTo>
                      <a:pt x="554" y="886"/>
                    </a:lnTo>
                    <a:lnTo>
                      <a:pt x="556" y="882"/>
                    </a:lnTo>
                    <a:lnTo>
                      <a:pt x="570" y="870"/>
                    </a:lnTo>
                    <a:lnTo>
                      <a:pt x="570" y="870"/>
                    </a:lnTo>
                    <a:lnTo>
                      <a:pt x="598" y="846"/>
                    </a:lnTo>
                    <a:lnTo>
                      <a:pt x="616" y="828"/>
                    </a:lnTo>
                    <a:lnTo>
                      <a:pt x="630" y="810"/>
                    </a:lnTo>
                    <a:lnTo>
                      <a:pt x="644" y="786"/>
                    </a:lnTo>
                    <a:lnTo>
                      <a:pt x="644" y="786"/>
                    </a:lnTo>
                    <a:lnTo>
                      <a:pt x="654" y="774"/>
                    </a:lnTo>
                    <a:lnTo>
                      <a:pt x="666" y="764"/>
                    </a:lnTo>
                    <a:lnTo>
                      <a:pt x="680" y="756"/>
                    </a:lnTo>
                    <a:lnTo>
                      <a:pt x="694" y="750"/>
                    </a:lnTo>
                    <a:lnTo>
                      <a:pt x="710" y="750"/>
                    </a:lnTo>
                    <a:lnTo>
                      <a:pt x="726" y="752"/>
                    </a:lnTo>
                    <a:lnTo>
                      <a:pt x="742" y="758"/>
                    </a:lnTo>
                    <a:lnTo>
                      <a:pt x="750" y="764"/>
                    </a:lnTo>
                    <a:lnTo>
                      <a:pt x="758" y="770"/>
                    </a:lnTo>
                    <a:lnTo>
                      <a:pt x="758" y="770"/>
                    </a:lnTo>
                    <a:lnTo>
                      <a:pt x="768" y="782"/>
                    </a:lnTo>
                    <a:lnTo>
                      <a:pt x="770" y="784"/>
                    </a:lnTo>
                    <a:lnTo>
                      <a:pt x="770" y="784"/>
                    </a:lnTo>
                    <a:lnTo>
                      <a:pt x="752" y="776"/>
                    </a:lnTo>
                    <a:lnTo>
                      <a:pt x="738" y="768"/>
                    </a:lnTo>
                    <a:lnTo>
                      <a:pt x="720" y="764"/>
                    </a:lnTo>
                    <a:lnTo>
                      <a:pt x="712" y="762"/>
                    </a:lnTo>
                    <a:lnTo>
                      <a:pt x="704" y="762"/>
                    </a:lnTo>
                    <a:lnTo>
                      <a:pt x="696" y="764"/>
                    </a:lnTo>
                    <a:lnTo>
                      <a:pt x="690" y="768"/>
                    </a:lnTo>
                    <a:lnTo>
                      <a:pt x="690" y="768"/>
                    </a:lnTo>
                    <a:lnTo>
                      <a:pt x="680" y="776"/>
                    </a:lnTo>
                    <a:lnTo>
                      <a:pt x="674" y="784"/>
                    </a:lnTo>
                    <a:lnTo>
                      <a:pt x="672" y="790"/>
                    </a:lnTo>
                    <a:lnTo>
                      <a:pt x="672" y="796"/>
                    </a:lnTo>
                    <a:lnTo>
                      <a:pt x="672" y="802"/>
                    </a:lnTo>
                    <a:lnTo>
                      <a:pt x="670" y="810"/>
                    </a:lnTo>
                    <a:lnTo>
                      <a:pt x="666" y="818"/>
                    </a:lnTo>
                    <a:lnTo>
                      <a:pt x="658" y="828"/>
                    </a:lnTo>
                    <a:lnTo>
                      <a:pt x="658" y="828"/>
                    </a:lnTo>
                    <a:lnTo>
                      <a:pt x="652" y="836"/>
                    </a:lnTo>
                    <a:lnTo>
                      <a:pt x="650" y="844"/>
                    </a:lnTo>
                    <a:lnTo>
                      <a:pt x="652" y="848"/>
                    </a:lnTo>
                    <a:lnTo>
                      <a:pt x="656" y="852"/>
                    </a:lnTo>
                    <a:lnTo>
                      <a:pt x="660" y="856"/>
                    </a:lnTo>
                    <a:lnTo>
                      <a:pt x="662" y="858"/>
                    </a:lnTo>
                    <a:lnTo>
                      <a:pt x="662" y="862"/>
                    </a:lnTo>
                    <a:lnTo>
                      <a:pt x="656" y="866"/>
                    </a:lnTo>
                    <a:lnTo>
                      <a:pt x="656" y="866"/>
                    </a:lnTo>
                    <a:lnTo>
                      <a:pt x="646" y="874"/>
                    </a:lnTo>
                    <a:lnTo>
                      <a:pt x="644" y="876"/>
                    </a:lnTo>
                    <a:lnTo>
                      <a:pt x="644" y="878"/>
                    </a:lnTo>
                    <a:lnTo>
                      <a:pt x="646" y="880"/>
                    </a:lnTo>
                    <a:lnTo>
                      <a:pt x="648" y="882"/>
                    </a:lnTo>
                    <a:lnTo>
                      <a:pt x="658" y="884"/>
                    </a:lnTo>
                    <a:lnTo>
                      <a:pt x="670" y="884"/>
                    </a:lnTo>
                    <a:lnTo>
                      <a:pt x="684" y="882"/>
                    </a:lnTo>
                    <a:lnTo>
                      <a:pt x="698" y="876"/>
                    </a:lnTo>
                    <a:lnTo>
                      <a:pt x="712" y="866"/>
                    </a:lnTo>
                    <a:lnTo>
                      <a:pt x="712" y="866"/>
                    </a:lnTo>
                    <a:lnTo>
                      <a:pt x="732" y="850"/>
                    </a:lnTo>
                    <a:lnTo>
                      <a:pt x="748" y="840"/>
                    </a:lnTo>
                    <a:lnTo>
                      <a:pt x="762" y="834"/>
                    </a:lnTo>
                    <a:lnTo>
                      <a:pt x="778" y="834"/>
                    </a:lnTo>
                    <a:lnTo>
                      <a:pt x="778" y="834"/>
                    </a:lnTo>
                    <a:lnTo>
                      <a:pt x="786" y="832"/>
                    </a:lnTo>
                    <a:lnTo>
                      <a:pt x="790" y="830"/>
                    </a:lnTo>
                    <a:lnTo>
                      <a:pt x="790" y="828"/>
                    </a:lnTo>
                    <a:lnTo>
                      <a:pt x="790" y="824"/>
                    </a:lnTo>
                    <a:lnTo>
                      <a:pt x="790" y="820"/>
                    </a:lnTo>
                    <a:lnTo>
                      <a:pt x="790" y="818"/>
                    </a:lnTo>
                    <a:lnTo>
                      <a:pt x="794" y="814"/>
                    </a:lnTo>
                    <a:lnTo>
                      <a:pt x="800" y="810"/>
                    </a:lnTo>
                    <a:lnTo>
                      <a:pt x="800" y="810"/>
                    </a:lnTo>
                    <a:lnTo>
                      <a:pt x="804" y="806"/>
                    </a:lnTo>
                    <a:lnTo>
                      <a:pt x="806" y="802"/>
                    </a:lnTo>
                    <a:lnTo>
                      <a:pt x="804" y="796"/>
                    </a:lnTo>
                    <a:lnTo>
                      <a:pt x="802" y="790"/>
                    </a:lnTo>
                    <a:lnTo>
                      <a:pt x="800" y="784"/>
                    </a:lnTo>
                    <a:lnTo>
                      <a:pt x="800" y="780"/>
                    </a:lnTo>
                    <a:lnTo>
                      <a:pt x="804" y="776"/>
                    </a:lnTo>
                    <a:lnTo>
                      <a:pt x="812" y="774"/>
                    </a:lnTo>
                    <a:lnTo>
                      <a:pt x="812" y="774"/>
                    </a:lnTo>
                    <a:lnTo>
                      <a:pt x="824" y="772"/>
                    </a:lnTo>
                    <a:lnTo>
                      <a:pt x="834" y="770"/>
                    </a:lnTo>
                    <a:lnTo>
                      <a:pt x="850" y="764"/>
                    </a:lnTo>
                    <a:lnTo>
                      <a:pt x="856" y="764"/>
                    </a:lnTo>
                    <a:lnTo>
                      <a:pt x="860" y="764"/>
                    </a:lnTo>
                    <a:lnTo>
                      <a:pt x="862" y="768"/>
                    </a:lnTo>
                    <a:lnTo>
                      <a:pt x="862" y="774"/>
                    </a:lnTo>
                    <a:lnTo>
                      <a:pt x="862" y="774"/>
                    </a:lnTo>
                    <a:lnTo>
                      <a:pt x="862" y="780"/>
                    </a:lnTo>
                    <a:lnTo>
                      <a:pt x="866" y="784"/>
                    </a:lnTo>
                    <a:lnTo>
                      <a:pt x="870" y="788"/>
                    </a:lnTo>
                    <a:lnTo>
                      <a:pt x="874" y="790"/>
                    </a:lnTo>
                    <a:lnTo>
                      <a:pt x="888" y="794"/>
                    </a:lnTo>
                    <a:lnTo>
                      <a:pt x="896" y="798"/>
                    </a:lnTo>
                    <a:lnTo>
                      <a:pt x="906" y="802"/>
                    </a:lnTo>
                    <a:lnTo>
                      <a:pt x="906" y="802"/>
                    </a:lnTo>
                    <a:lnTo>
                      <a:pt x="912" y="806"/>
                    </a:lnTo>
                    <a:lnTo>
                      <a:pt x="918" y="806"/>
                    </a:lnTo>
                    <a:lnTo>
                      <a:pt x="922" y="804"/>
                    </a:lnTo>
                    <a:lnTo>
                      <a:pt x="924" y="802"/>
                    </a:lnTo>
                    <a:lnTo>
                      <a:pt x="926" y="800"/>
                    </a:lnTo>
                    <a:lnTo>
                      <a:pt x="930" y="800"/>
                    </a:lnTo>
                    <a:lnTo>
                      <a:pt x="934" y="804"/>
                    </a:lnTo>
                    <a:lnTo>
                      <a:pt x="940" y="810"/>
                    </a:lnTo>
                    <a:lnTo>
                      <a:pt x="940" y="810"/>
                    </a:lnTo>
                    <a:lnTo>
                      <a:pt x="948" y="820"/>
                    </a:lnTo>
                    <a:lnTo>
                      <a:pt x="958" y="824"/>
                    </a:lnTo>
                    <a:lnTo>
                      <a:pt x="968" y="828"/>
                    </a:lnTo>
                    <a:lnTo>
                      <a:pt x="978" y="828"/>
                    </a:lnTo>
                    <a:lnTo>
                      <a:pt x="1002" y="826"/>
                    </a:lnTo>
                    <a:lnTo>
                      <a:pt x="1024" y="824"/>
                    </a:lnTo>
                    <a:lnTo>
                      <a:pt x="1024" y="824"/>
                    </a:lnTo>
                    <a:lnTo>
                      <a:pt x="1036" y="826"/>
                    </a:lnTo>
                    <a:lnTo>
                      <a:pt x="1050" y="830"/>
                    </a:lnTo>
                    <a:lnTo>
                      <a:pt x="1076" y="842"/>
                    </a:lnTo>
                    <a:lnTo>
                      <a:pt x="1090" y="846"/>
                    </a:lnTo>
                    <a:lnTo>
                      <a:pt x="1104" y="850"/>
                    </a:lnTo>
                    <a:lnTo>
                      <a:pt x="1116" y="850"/>
                    </a:lnTo>
                    <a:lnTo>
                      <a:pt x="1122" y="848"/>
                    </a:lnTo>
                    <a:lnTo>
                      <a:pt x="1126" y="846"/>
                    </a:lnTo>
                    <a:lnTo>
                      <a:pt x="1126" y="846"/>
                    </a:lnTo>
                    <a:lnTo>
                      <a:pt x="1136" y="842"/>
                    </a:lnTo>
                    <a:lnTo>
                      <a:pt x="1142" y="840"/>
                    </a:lnTo>
                    <a:lnTo>
                      <a:pt x="1146" y="840"/>
                    </a:lnTo>
                    <a:lnTo>
                      <a:pt x="1150" y="842"/>
                    </a:lnTo>
                    <a:lnTo>
                      <a:pt x="1150" y="846"/>
                    </a:lnTo>
                    <a:lnTo>
                      <a:pt x="1150" y="850"/>
                    </a:lnTo>
                    <a:lnTo>
                      <a:pt x="1146" y="854"/>
                    </a:lnTo>
                    <a:lnTo>
                      <a:pt x="1142" y="858"/>
                    </a:lnTo>
                    <a:lnTo>
                      <a:pt x="1142" y="858"/>
                    </a:lnTo>
                    <a:lnTo>
                      <a:pt x="1138" y="860"/>
                    </a:lnTo>
                    <a:lnTo>
                      <a:pt x="1140" y="864"/>
                    </a:lnTo>
                    <a:lnTo>
                      <a:pt x="1146" y="868"/>
                    </a:lnTo>
                    <a:lnTo>
                      <a:pt x="1154" y="874"/>
                    </a:lnTo>
                    <a:lnTo>
                      <a:pt x="1174" y="882"/>
                    </a:lnTo>
                    <a:lnTo>
                      <a:pt x="1192" y="892"/>
                    </a:lnTo>
                    <a:lnTo>
                      <a:pt x="1192" y="892"/>
                    </a:lnTo>
                    <a:lnTo>
                      <a:pt x="1206" y="900"/>
                    </a:lnTo>
                    <a:lnTo>
                      <a:pt x="1216" y="912"/>
                    </a:lnTo>
                    <a:lnTo>
                      <a:pt x="1228" y="924"/>
                    </a:lnTo>
                    <a:lnTo>
                      <a:pt x="1244" y="934"/>
                    </a:lnTo>
                    <a:lnTo>
                      <a:pt x="1244" y="934"/>
                    </a:lnTo>
                    <a:lnTo>
                      <a:pt x="1254" y="938"/>
                    </a:lnTo>
                    <a:lnTo>
                      <a:pt x="1264" y="940"/>
                    </a:lnTo>
                    <a:lnTo>
                      <a:pt x="1272" y="940"/>
                    </a:lnTo>
                    <a:lnTo>
                      <a:pt x="1278" y="940"/>
                    </a:lnTo>
                    <a:lnTo>
                      <a:pt x="1282" y="938"/>
                    </a:lnTo>
                    <a:lnTo>
                      <a:pt x="1284" y="934"/>
                    </a:lnTo>
                    <a:lnTo>
                      <a:pt x="1284" y="930"/>
                    </a:lnTo>
                    <a:lnTo>
                      <a:pt x="1280" y="924"/>
                    </a:lnTo>
                    <a:lnTo>
                      <a:pt x="1280" y="924"/>
                    </a:lnTo>
                    <a:lnTo>
                      <a:pt x="1272" y="912"/>
                    </a:lnTo>
                    <a:lnTo>
                      <a:pt x="1268" y="904"/>
                    </a:lnTo>
                    <a:lnTo>
                      <a:pt x="1268" y="902"/>
                    </a:lnTo>
                    <a:lnTo>
                      <a:pt x="1270" y="902"/>
                    </a:lnTo>
                    <a:lnTo>
                      <a:pt x="1282" y="912"/>
                    </a:lnTo>
                    <a:lnTo>
                      <a:pt x="1282" y="912"/>
                    </a:lnTo>
                    <a:lnTo>
                      <a:pt x="1298" y="928"/>
                    </a:lnTo>
                    <a:lnTo>
                      <a:pt x="1314" y="938"/>
                    </a:lnTo>
                    <a:lnTo>
                      <a:pt x="1320" y="940"/>
                    </a:lnTo>
                    <a:lnTo>
                      <a:pt x="1324" y="940"/>
                    </a:lnTo>
                    <a:lnTo>
                      <a:pt x="1326" y="938"/>
                    </a:lnTo>
                    <a:lnTo>
                      <a:pt x="1326" y="930"/>
                    </a:lnTo>
                    <a:lnTo>
                      <a:pt x="1326" y="930"/>
                    </a:lnTo>
                    <a:lnTo>
                      <a:pt x="1322" y="916"/>
                    </a:lnTo>
                    <a:lnTo>
                      <a:pt x="1322" y="908"/>
                    </a:lnTo>
                    <a:lnTo>
                      <a:pt x="1322" y="906"/>
                    </a:lnTo>
                    <a:lnTo>
                      <a:pt x="1324" y="908"/>
                    </a:lnTo>
                    <a:lnTo>
                      <a:pt x="1332" y="922"/>
                    </a:lnTo>
                    <a:lnTo>
                      <a:pt x="1332" y="922"/>
                    </a:lnTo>
                    <a:lnTo>
                      <a:pt x="1338" y="930"/>
                    </a:lnTo>
                    <a:lnTo>
                      <a:pt x="1344" y="934"/>
                    </a:lnTo>
                    <a:lnTo>
                      <a:pt x="1348" y="936"/>
                    </a:lnTo>
                    <a:lnTo>
                      <a:pt x="1354" y="938"/>
                    </a:lnTo>
                    <a:lnTo>
                      <a:pt x="1358" y="938"/>
                    </a:lnTo>
                    <a:lnTo>
                      <a:pt x="1362" y="940"/>
                    </a:lnTo>
                    <a:lnTo>
                      <a:pt x="1368" y="942"/>
                    </a:lnTo>
                    <a:lnTo>
                      <a:pt x="1372" y="950"/>
                    </a:lnTo>
                    <a:lnTo>
                      <a:pt x="1372" y="950"/>
                    </a:lnTo>
                    <a:lnTo>
                      <a:pt x="1378" y="966"/>
                    </a:lnTo>
                    <a:lnTo>
                      <a:pt x="1382" y="976"/>
                    </a:lnTo>
                    <a:lnTo>
                      <a:pt x="1384" y="982"/>
                    </a:lnTo>
                    <a:lnTo>
                      <a:pt x="1390" y="988"/>
                    </a:lnTo>
                    <a:lnTo>
                      <a:pt x="1390" y="988"/>
                    </a:lnTo>
                    <a:lnTo>
                      <a:pt x="1394" y="992"/>
                    </a:lnTo>
                    <a:lnTo>
                      <a:pt x="1394" y="996"/>
                    </a:lnTo>
                    <a:lnTo>
                      <a:pt x="1390" y="1002"/>
                    </a:lnTo>
                    <a:lnTo>
                      <a:pt x="1388" y="1006"/>
                    </a:lnTo>
                    <a:lnTo>
                      <a:pt x="1388" y="1008"/>
                    </a:lnTo>
                    <a:lnTo>
                      <a:pt x="1392" y="1012"/>
                    </a:lnTo>
                    <a:lnTo>
                      <a:pt x="1398" y="1014"/>
                    </a:lnTo>
                    <a:lnTo>
                      <a:pt x="1398" y="1014"/>
                    </a:lnTo>
                    <a:lnTo>
                      <a:pt x="1412" y="1020"/>
                    </a:lnTo>
                    <a:lnTo>
                      <a:pt x="1414" y="1024"/>
                    </a:lnTo>
                    <a:lnTo>
                      <a:pt x="1416" y="1026"/>
                    </a:lnTo>
                    <a:lnTo>
                      <a:pt x="1422" y="1036"/>
                    </a:lnTo>
                    <a:lnTo>
                      <a:pt x="1426" y="1042"/>
                    </a:lnTo>
                    <a:lnTo>
                      <a:pt x="1434" y="1052"/>
                    </a:lnTo>
                    <a:lnTo>
                      <a:pt x="1434" y="1052"/>
                    </a:lnTo>
                    <a:lnTo>
                      <a:pt x="1452" y="1064"/>
                    </a:lnTo>
                    <a:lnTo>
                      <a:pt x="1464" y="1070"/>
                    </a:lnTo>
                    <a:lnTo>
                      <a:pt x="1466" y="1074"/>
                    </a:lnTo>
                    <a:lnTo>
                      <a:pt x="1460" y="1076"/>
                    </a:lnTo>
                    <a:lnTo>
                      <a:pt x="1460" y="1076"/>
                    </a:lnTo>
                    <a:lnTo>
                      <a:pt x="1452" y="1080"/>
                    </a:lnTo>
                    <a:lnTo>
                      <a:pt x="1450" y="1086"/>
                    </a:lnTo>
                    <a:lnTo>
                      <a:pt x="1448" y="1092"/>
                    </a:lnTo>
                    <a:lnTo>
                      <a:pt x="1442" y="1100"/>
                    </a:lnTo>
                    <a:lnTo>
                      <a:pt x="1442" y="1100"/>
                    </a:lnTo>
                    <a:lnTo>
                      <a:pt x="1440" y="1104"/>
                    </a:lnTo>
                    <a:lnTo>
                      <a:pt x="1440" y="1108"/>
                    </a:lnTo>
                    <a:lnTo>
                      <a:pt x="1440" y="1112"/>
                    </a:lnTo>
                    <a:lnTo>
                      <a:pt x="1442" y="1114"/>
                    </a:lnTo>
                    <a:lnTo>
                      <a:pt x="1446" y="1116"/>
                    </a:lnTo>
                    <a:lnTo>
                      <a:pt x="1450" y="1114"/>
                    </a:lnTo>
                    <a:lnTo>
                      <a:pt x="1452" y="1112"/>
                    </a:lnTo>
                    <a:lnTo>
                      <a:pt x="1456" y="1106"/>
                    </a:lnTo>
                    <a:lnTo>
                      <a:pt x="1456" y="1106"/>
                    </a:lnTo>
                    <a:lnTo>
                      <a:pt x="1462" y="1092"/>
                    </a:lnTo>
                    <a:lnTo>
                      <a:pt x="1466" y="1088"/>
                    </a:lnTo>
                    <a:lnTo>
                      <a:pt x="1470" y="1084"/>
                    </a:lnTo>
                    <a:lnTo>
                      <a:pt x="1474" y="1082"/>
                    </a:lnTo>
                    <a:lnTo>
                      <a:pt x="1478" y="1084"/>
                    </a:lnTo>
                    <a:lnTo>
                      <a:pt x="1484" y="1088"/>
                    </a:lnTo>
                    <a:lnTo>
                      <a:pt x="1488" y="1094"/>
                    </a:lnTo>
                    <a:lnTo>
                      <a:pt x="1488" y="1094"/>
                    </a:lnTo>
                    <a:lnTo>
                      <a:pt x="1492" y="1104"/>
                    </a:lnTo>
                    <a:lnTo>
                      <a:pt x="1494" y="1112"/>
                    </a:lnTo>
                    <a:lnTo>
                      <a:pt x="1494" y="1118"/>
                    </a:lnTo>
                    <a:lnTo>
                      <a:pt x="1492" y="1124"/>
                    </a:lnTo>
                    <a:lnTo>
                      <a:pt x="1488" y="1134"/>
                    </a:lnTo>
                    <a:lnTo>
                      <a:pt x="1488" y="1138"/>
                    </a:lnTo>
                    <a:lnTo>
                      <a:pt x="1488" y="1144"/>
                    </a:lnTo>
                    <a:lnTo>
                      <a:pt x="1488" y="1144"/>
                    </a:lnTo>
                    <a:lnTo>
                      <a:pt x="1492" y="1152"/>
                    </a:lnTo>
                    <a:lnTo>
                      <a:pt x="1494" y="1160"/>
                    </a:lnTo>
                    <a:lnTo>
                      <a:pt x="1496" y="1164"/>
                    </a:lnTo>
                    <a:lnTo>
                      <a:pt x="1498" y="1164"/>
                    </a:lnTo>
                    <a:lnTo>
                      <a:pt x="1502" y="1162"/>
                    </a:lnTo>
                    <a:lnTo>
                      <a:pt x="1508" y="1158"/>
                    </a:lnTo>
                    <a:lnTo>
                      <a:pt x="1508" y="1158"/>
                    </a:lnTo>
                    <a:lnTo>
                      <a:pt x="1516" y="1150"/>
                    </a:lnTo>
                    <a:lnTo>
                      <a:pt x="1524" y="1142"/>
                    </a:lnTo>
                    <a:lnTo>
                      <a:pt x="1526" y="1138"/>
                    </a:lnTo>
                    <a:lnTo>
                      <a:pt x="1526" y="1132"/>
                    </a:lnTo>
                    <a:lnTo>
                      <a:pt x="1524" y="1118"/>
                    </a:lnTo>
                    <a:lnTo>
                      <a:pt x="1524" y="1118"/>
                    </a:lnTo>
                    <a:lnTo>
                      <a:pt x="1522" y="1106"/>
                    </a:lnTo>
                    <a:lnTo>
                      <a:pt x="1524" y="1098"/>
                    </a:lnTo>
                    <a:lnTo>
                      <a:pt x="1528" y="1094"/>
                    </a:lnTo>
                    <a:lnTo>
                      <a:pt x="1530" y="1090"/>
                    </a:lnTo>
                    <a:lnTo>
                      <a:pt x="1530" y="1090"/>
                    </a:lnTo>
                    <a:lnTo>
                      <a:pt x="1528" y="1098"/>
                    </a:lnTo>
                    <a:lnTo>
                      <a:pt x="1530" y="1106"/>
                    </a:lnTo>
                    <a:lnTo>
                      <a:pt x="1532" y="1118"/>
                    </a:lnTo>
                    <a:lnTo>
                      <a:pt x="1534" y="1130"/>
                    </a:lnTo>
                    <a:lnTo>
                      <a:pt x="1532" y="1136"/>
                    </a:lnTo>
                    <a:lnTo>
                      <a:pt x="1530" y="1140"/>
                    </a:lnTo>
                    <a:lnTo>
                      <a:pt x="1530" y="1140"/>
                    </a:lnTo>
                    <a:lnTo>
                      <a:pt x="1526" y="1142"/>
                    </a:lnTo>
                    <a:lnTo>
                      <a:pt x="1526" y="1146"/>
                    </a:lnTo>
                    <a:lnTo>
                      <a:pt x="1526" y="1152"/>
                    </a:lnTo>
                    <a:lnTo>
                      <a:pt x="1526" y="1160"/>
                    </a:lnTo>
                    <a:lnTo>
                      <a:pt x="1524" y="1162"/>
                    </a:lnTo>
                    <a:lnTo>
                      <a:pt x="1522" y="1166"/>
                    </a:lnTo>
                    <a:lnTo>
                      <a:pt x="1522" y="1166"/>
                    </a:lnTo>
                    <a:lnTo>
                      <a:pt x="1516" y="1172"/>
                    </a:lnTo>
                    <a:lnTo>
                      <a:pt x="1512" y="1178"/>
                    </a:lnTo>
                    <a:lnTo>
                      <a:pt x="1512" y="1182"/>
                    </a:lnTo>
                    <a:lnTo>
                      <a:pt x="1512" y="1186"/>
                    </a:lnTo>
                    <a:lnTo>
                      <a:pt x="1518" y="1192"/>
                    </a:lnTo>
                    <a:lnTo>
                      <a:pt x="1520" y="1194"/>
                    </a:lnTo>
                    <a:lnTo>
                      <a:pt x="1524" y="1198"/>
                    </a:lnTo>
                    <a:lnTo>
                      <a:pt x="1524" y="1198"/>
                    </a:lnTo>
                    <a:lnTo>
                      <a:pt x="1528" y="1210"/>
                    </a:lnTo>
                    <a:lnTo>
                      <a:pt x="1534" y="1222"/>
                    </a:lnTo>
                    <a:lnTo>
                      <a:pt x="1542" y="1232"/>
                    </a:lnTo>
                    <a:lnTo>
                      <a:pt x="1554" y="1244"/>
                    </a:lnTo>
                    <a:lnTo>
                      <a:pt x="1554" y="1244"/>
                    </a:lnTo>
                    <a:lnTo>
                      <a:pt x="1558" y="1246"/>
                    </a:lnTo>
                    <a:lnTo>
                      <a:pt x="1560" y="1244"/>
                    </a:lnTo>
                    <a:lnTo>
                      <a:pt x="1562" y="1236"/>
                    </a:lnTo>
                    <a:lnTo>
                      <a:pt x="1564" y="1230"/>
                    </a:lnTo>
                    <a:lnTo>
                      <a:pt x="1566" y="1224"/>
                    </a:lnTo>
                    <a:lnTo>
                      <a:pt x="1574" y="1218"/>
                    </a:lnTo>
                    <a:lnTo>
                      <a:pt x="1584" y="1216"/>
                    </a:lnTo>
                    <a:lnTo>
                      <a:pt x="1584" y="1216"/>
                    </a:lnTo>
                    <a:lnTo>
                      <a:pt x="1592" y="1216"/>
                    </a:lnTo>
                    <a:lnTo>
                      <a:pt x="1594" y="1216"/>
                    </a:lnTo>
                    <a:lnTo>
                      <a:pt x="1586" y="1222"/>
                    </a:lnTo>
                    <a:lnTo>
                      <a:pt x="1582" y="1228"/>
                    </a:lnTo>
                    <a:lnTo>
                      <a:pt x="1578" y="1234"/>
                    </a:lnTo>
                    <a:lnTo>
                      <a:pt x="1574" y="1240"/>
                    </a:lnTo>
                    <a:lnTo>
                      <a:pt x="1576" y="1248"/>
                    </a:lnTo>
                    <a:lnTo>
                      <a:pt x="1576" y="1248"/>
                    </a:lnTo>
                    <a:lnTo>
                      <a:pt x="1582" y="1258"/>
                    </a:lnTo>
                    <a:lnTo>
                      <a:pt x="1586" y="1260"/>
                    </a:lnTo>
                    <a:lnTo>
                      <a:pt x="1588" y="1262"/>
                    </a:lnTo>
                    <a:lnTo>
                      <a:pt x="1590" y="1274"/>
                    </a:lnTo>
                    <a:lnTo>
                      <a:pt x="1590" y="1274"/>
                    </a:lnTo>
                    <a:lnTo>
                      <a:pt x="1592" y="1280"/>
                    </a:lnTo>
                    <a:lnTo>
                      <a:pt x="1596" y="1280"/>
                    </a:lnTo>
                    <a:lnTo>
                      <a:pt x="1600" y="1280"/>
                    </a:lnTo>
                    <a:lnTo>
                      <a:pt x="1604" y="1278"/>
                    </a:lnTo>
                    <a:lnTo>
                      <a:pt x="1608" y="1278"/>
                    </a:lnTo>
                    <a:lnTo>
                      <a:pt x="1610" y="1278"/>
                    </a:lnTo>
                    <a:lnTo>
                      <a:pt x="1610" y="1280"/>
                    </a:lnTo>
                    <a:lnTo>
                      <a:pt x="1606" y="1290"/>
                    </a:lnTo>
                    <a:lnTo>
                      <a:pt x="1606" y="1290"/>
                    </a:lnTo>
                    <a:lnTo>
                      <a:pt x="1598" y="1306"/>
                    </a:lnTo>
                    <a:lnTo>
                      <a:pt x="1596" y="1318"/>
                    </a:lnTo>
                    <a:lnTo>
                      <a:pt x="1598" y="1322"/>
                    </a:lnTo>
                    <a:lnTo>
                      <a:pt x="1600" y="1322"/>
                    </a:lnTo>
                    <a:lnTo>
                      <a:pt x="1600" y="1322"/>
                    </a:lnTo>
                    <a:lnTo>
                      <a:pt x="1602" y="1322"/>
                    </a:lnTo>
                    <a:lnTo>
                      <a:pt x="1602" y="1324"/>
                    </a:lnTo>
                    <a:lnTo>
                      <a:pt x="1602" y="1330"/>
                    </a:lnTo>
                    <a:lnTo>
                      <a:pt x="1602" y="1336"/>
                    </a:lnTo>
                    <a:lnTo>
                      <a:pt x="1604" y="1340"/>
                    </a:lnTo>
                    <a:lnTo>
                      <a:pt x="1608" y="1342"/>
                    </a:lnTo>
                    <a:lnTo>
                      <a:pt x="1608" y="1342"/>
                    </a:lnTo>
                    <a:lnTo>
                      <a:pt x="1610" y="1342"/>
                    </a:lnTo>
                    <a:lnTo>
                      <a:pt x="1612" y="1340"/>
                    </a:lnTo>
                    <a:lnTo>
                      <a:pt x="1614" y="1330"/>
                    </a:lnTo>
                    <a:lnTo>
                      <a:pt x="1616" y="1320"/>
                    </a:lnTo>
                    <a:lnTo>
                      <a:pt x="1618" y="1316"/>
                    </a:lnTo>
                    <a:lnTo>
                      <a:pt x="1622" y="1314"/>
                    </a:lnTo>
                    <a:lnTo>
                      <a:pt x="1622" y="1314"/>
                    </a:lnTo>
                    <a:lnTo>
                      <a:pt x="1630" y="1310"/>
                    </a:lnTo>
                    <a:lnTo>
                      <a:pt x="1636" y="1304"/>
                    </a:lnTo>
                    <a:lnTo>
                      <a:pt x="1642" y="1300"/>
                    </a:lnTo>
                    <a:lnTo>
                      <a:pt x="1642" y="1300"/>
                    </a:lnTo>
                    <a:lnTo>
                      <a:pt x="1644" y="1304"/>
                    </a:lnTo>
                    <a:lnTo>
                      <a:pt x="1644" y="1304"/>
                    </a:lnTo>
                    <a:lnTo>
                      <a:pt x="1646" y="1306"/>
                    </a:lnTo>
                    <a:lnTo>
                      <a:pt x="1648" y="1308"/>
                    </a:lnTo>
                    <a:lnTo>
                      <a:pt x="1654" y="1308"/>
                    </a:lnTo>
                    <a:lnTo>
                      <a:pt x="1660" y="1308"/>
                    </a:lnTo>
                    <a:lnTo>
                      <a:pt x="1660" y="1310"/>
                    </a:lnTo>
                    <a:lnTo>
                      <a:pt x="1660" y="1314"/>
                    </a:lnTo>
                    <a:lnTo>
                      <a:pt x="1660" y="1314"/>
                    </a:lnTo>
                    <a:lnTo>
                      <a:pt x="1660" y="1318"/>
                    </a:lnTo>
                    <a:lnTo>
                      <a:pt x="1658" y="1318"/>
                    </a:lnTo>
                    <a:lnTo>
                      <a:pt x="1656" y="1316"/>
                    </a:lnTo>
                    <a:lnTo>
                      <a:pt x="1652" y="1314"/>
                    </a:lnTo>
                    <a:lnTo>
                      <a:pt x="1648" y="1312"/>
                    </a:lnTo>
                    <a:lnTo>
                      <a:pt x="1642" y="1314"/>
                    </a:lnTo>
                    <a:lnTo>
                      <a:pt x="1634" y="1318"/>
                    </a:lnTo>
                    <a:lnTo>
                      <a:pt x="1634" y="1318"/>
                    </a:lnTo>
                    <a:lnTo>
                      <a:pt x="1622" y="1330"/>
                    </a:lnTo>
                    <a:lnTo>
                      <a:pt x="1618" y="1336"/>
                    </a:lnTo>
                    <a:lnTo>
                      <a:pt x="1618" y="1342"/>
                    </a:lnTo>
                    <a:lnTo>
                      <a:pt x="1618" y="1350"/>
                    </a:lnTo>
                    <a:lnTo>
                      <a:pt x="1618" y="1350"/>
                    </a:lnTo>
                    <a:lnTo>
                      <a:pt x="1620" y="1356"/>
                    </a:lnTo>
                    <a:lnTo>
                      <a:pt x="1622" y="1358"/>
                    </a:lnTo>
                    <a:lnTo>
                      <a:pt x="1626" y="1360"/>
                    </a:lnTo>
                    <a:lnTo>
                      <a:pt x="1628" y="1362"/>
                    </a:lnTo>
                    <a:lnTo>
                      <a:pt x="1624" y="1366"/>
                    </a:lnTo>
                    <a:lnTo>
                      <a:pt x="1624" y="1366"/>
                    </a:lnTo>
                    <a:lnTo>
                      <a:pt x="1622" y="1368"/>
                    </a:lnTo>
                    <a:lnTo>
                      <a:pt x="1622" y="1370"/>
                    </a:lnTo>
                    <a:lnTo>
                      <a:pt x="1624" y="1372"/>
                    </a:lnTo>
                    <a:lnTo>
                      <a:pt x="1626" y="1374"/>
                    </a:lnTo>
                    <a:lnTo>
                      <a:pt x="1624" y="1376"/>
                    </a:lnTo>
                    <a:lnTo>
                      <a:pt x="1624" y="1376"/>
                    </a:lnTo>
                    <a:lnTo>
                      <a:pt x="1620" y="1378"/>
                    </a:lnTo>
                    <a:lnTo>
                      <a:pt x="1620" y="1382"/>
                    </a:lnTo>
                    <a:lnTo>
                      <a:pt x="1620" y="1384"/>
                    </a:lnTo>
                    <a:lnTo>
                      <a:pt x="1622" y="1386"/>
                    </a:lnTo>
                    <a:lnTo>
                      <a:pt x="1630" y="1392"/>
                    </a:lnTo>
                    <a:lnTo>
                      <a:pt x="1642" y="1396"/>
                    </a:lnTo>
                    <a:lnTo>
                      <a:pt x="1642" y="1396"/>
                    </a:lnTo>
                    <a:lnTo>
                      <a:pt x="1650" y="1398"/>
                    </a:lnTo>
                    <a:lnTo>
                      <a:pt x="1656" y="1396"/>
                    </a:lnTo>
                    <a:lnTo>
                      <a:pt x="1662" y="1394"/>
                    </a:lnTo>
                    <a:lnTo>
                      <a:pt x="1670" y="1394"/>
                    </a:lnTo>
                    <a:lnTo>
                      <a:pt x="1670" y="1394"/>
                    </a:lnTo>
                    <a:lnTo>
                      <a:pt x="1676" y="1396"/>
                    </a:lnTo>
                    <a:lnTo>
                      <a:pt x="1676" y="1398"/>
                    </a:lnTo>
                    <a:lnTo>
                      <a:pt x="1676" y="1400"/>
                    </a:lnTo>
                    <a:lnTo>
                      <a:pt x="1682" y="1400"/>
                    </a:lnTo>
                    <a:lnTo>
                      <a:pt x="1682" y="1400"/>
                    </a:lnTo>
                    <a:lnTo>
                      <a:pt x="1688" y="1402"/>
                    </a:lnTo>
                    <a:lnTo>
                      <a:pt x="1688" y="1404"/>
                    </a:lnTo>
                    <a:lnTo>
                      <a:pt x="1686" y="1412"/>
                    </a:lnTo>
                    <a:lnTo>
                      <a:pt x="1686" y="1416"/>
                    </a:lnTo>
                    <a:lnTo>
                      <a:pt x="1686" y="1420"/>
                    </a:lnTo>
                    <a:lnTo>
                      <a:pt x="1688" y="1422"/>
                    </a:lnTo>
                    <a:lnTo>
                      <a:pt x="1694" y="1420"/>
                    </a:lnTo>
                    <a:lnTo>
                      <a:pt x="1694" y="1420"/>
                    </a:lnTo>
                    <a:lnTo>
                      <a:pt x="1700" y="1420"/>
                    </a:lnTo>
                    <a:lnTo>
                      <a:pt x="1702" y="1422"/>
                    </a:lnTo>
                    <a:lnTo>
                      <a:pt x="1706" y="1424"/>
                    </a:lnTo>
                    <a:lnTo>
                      <a:pt x="1714" y="1422"/>
                    </a:lnTo>
                    <a:lnTo>
                      <a:pt x="1714" y="1422"/>
                    </a:lnTo>
                    <a:lnTo>
                      <a:pt x="1718" y="1422"/>
                    </a:lnTo>
                    <a:lnTo>
                      <a:pt x="1722" y="1422"/>
                    </a:lnTo>
                    <a:lnTo>
                      <a:pt x="1730" y="1426"/>
                    </a:lnTo>
                    <a:lnTo>
                      <a:pt x="1736" y="1430"/>
                    </a:lnTo>
                    <a:lnTo>
                      <a:pt x="1738" y="1430"/>
                    </a:lnTo>
                    <a:lnTo>
                      <a:pt x="1742" y="1428"/>
                    </a:lnTo>
                    <a:lnTo>
                      <a:pt x="1742" y="1428"/>
                    </a:lnTo>
                    <a:lnTo>
                      <a:pt x="1744" y="1428"/>
                    </a:lnTo>
                    <a:lnTo>
                      <a:pt x="1748" y="1430"/>
                    </a:lnTo>
                    <a:lnTo>
                      <a:pt x="1750" y="1434"/>
                    </a:lnTo>
                    <a:lnTo>
                      <a:pt x="1750" y="1442"/>
                    </a:lnTo>
                    <a:lnTo>
                      <a:pt x="1748" y="1444"/>
                    </a:lnTo>
                    <a:lnTo>
                      <a:pt x="1744" y="1446"/>
                    </a:lnTo>
                    <a:lnTo>
                      <a:pt x="1744" y="1446"/>
                    </a:lnTo>
                    <a:lnTo>
                      <a:pt x="1742" y="1448"/>
                    </a:lnTo>
                    <a:lnTo>
                      <a:pt x="1742" y="1450"/>
                    </a:lnTo>
                    <a:lnTo>
                      <a:pt x="1748" y="1458"/>
                    </a:lnTo>
                    <a:lnTo>
                      <a:pt x="1758" y="1464"/>
                    </a:lnTo>
                    <a:lnTo>
                      <a:pt x="1764" y="1464"/>
                    </a:lnTo>
                    <a:lnTo>
                      <a:pt x="1768" y="1464"/>
                    </a:lnTo>
                    <a:lnTo>
                      <a:pt x="1768" y="1464"/>
                    </a:lnTo>
                    <a:lnTo>
                      <a:pt x="1774" y="1458"/>
                    </a:lnTo>
                    <a:lnTo>
                      <a:pt x="1778" y="1454"/>
                    </a:lnTo>
                    <a:lnTo>
                      <a:pt x="1778" y="1452"/>
                    </a:lnTo>
                    <a:lnTo>
                      <a:pt x="1778" y="1454"/>
                    </a:lnTo>
                    <a:lnTo>
                      <a:pt x="1780" y="1460"/>
                    </a:lnTo>
                    <a:lnTo>
                      <a:pt x="1780" y="1460"/>
                    </a:lnTo>
                    <a:lnTo>
                      <a:pt x="1780" y="1468"/>
                    </a:lnTo>
                    <a:lnTo>
                      <a:pt x="1784" y="1470"/>
                    </a:lnTo>
                    <a:lnTo>
                      <a:pt x="1786" y="1470"/>
                    </a:lnTo>
                    <a:lnTo>
                      <a:pt x="1786" y="1474"/>
                    </a:lnTo>
                    <a:lnTo>
                      <a:pt x="1786" y="1474"/>
                    </a:lnTo>
                    <a:lnTo>
                      <a:pt x="1784" y="1476"/>
                    </a:lnTo>
                    <a:lnTo>
                      <a:pt x="1782" y="1476"/>
                    </a:lnTo>
                    <a:lnTo>
                      <a:pt x="1780" y="1472"/>
                    </a:lnTo>
                    <a:lnTo>
                      <a:pt x="1776" y="1468"/>
                    </a:lnTo>
                    <a:lnTo>
                      <a:pt x="1774" y="1468"/>
                    </a:lnTo>
                    <a:lnTo>
                      <a:pt x="1772" y="1470"/>
                    </a:lnTo>
                    <a:lnTo>
                      <a:pt x="1772" y="1470"/>
                    </a:lnTo>
                    <a:lnTo>
                      <a:pt x="1770" y="1472"/>
                    </a:lnTo>
                    <a:lnTo>
                      <a:pt x="1772" y="1476"/>
                    </a:lnTo>
                    <a:lnTo>
                      <a:pt x="1780" y="1484"/>
                    </a:lnTo>
                    <a:lnTo>
                      <a:pt x="1790" y="1486"/>
                    </a:lnTo>
                    <a:lnTo>
                      <a:pt x="1794" y="1486"/>
                    </a:lnTo>
                    <a:lnTo>
                      <a:pt x="1794" y="1484"/>
                    </a:lnTo>
                    <a:lnTo>
                      <a:pt x="1794" y="1484"/>
                    </a:lnTo>
                    <a:lnTo>
                      <a:pt x="1796" y="1478"/>
                    </a:lnTo>
                    <a:lnTo>
                      <a:pt x="1800" y="1474"/>
                    </a:lnTo>
                    <a:lnTo>
                      <a:pt x="1804" y="1474"/>
                    </a:lnTo>
                    <a:lnTo>
                      <a:pt x="1804" y="1478"/>
                    </a:lnTo>
                    <a:lnTo>
                      <a:pt x="1804" y="1478"/>
                    </a:lnTo>
                    <a:lnTo>
                      <a:pt x="1804" y="1486"/>
                    </a:lnTo>
                    <a:lnTo>
                      <a:pt x="1806" y="1492"/>
                    </a:lnTo>
                    <a:lnTo>
                      <a:pt x="1808" y="1498"/>
                    </a:lnTo>
                    <a:lnTo>
                      <a:pt x="1808" y="1504"/>
                    </a:lnTo>
                    <a:lnTo>
                      <a:pt x="1808" y="1504"/>
                    </a:lnTo>
                    <a:lnTo>
                      <a:pt x="1808" y="1510"/>
                    </a:lnTo>
                    <a:lnTo>
                      <a:pt x="1810" y="1512"/>
                    </a:lnTo>
                    <a:lnTo>
                      <a:pt x="1812" y="1510"/>
                    </a:lnTo>
                    <a:lnTo>
                      <a:pt x="1816" y="1506"/>
                    </a:lnTo>
                    <a:lnTo>
                      <a:pt x="1816" y="1506"/>
                    </a:lnTo>
                    <a:lnTo>
                      <a:pt x="1818" y="1504"/>
                    </a:lnTo>
                    <a:lnTo>
                      <a:pt x="1820" y="1506"/>
                    </a:lnTo>
                    <a:lnTo>
                      <a:pt x="1822" y="1508"/>
                    </a:lnTo>
                    <a:lnTo>
                      <a:pt x="1822" y="1508"/>
                    </a:lnTo>
                    <a:lnTo>
                      <a:pt x="1822" y="1516"/>
                    </a:lnTo>
                    <a:lnTo>
                      <a:pt x="1824" y="1520"/>
                    </a:lnTo>
                    <a:lnTo>
                      <a:pt x="1828" y="1526"/>
                    </a:lnTo>
                    <a:lnTo>
                      <a:pt x="1832" y="1528"/>
                    </a:lnTo>
                    <a:lnTo>
                      <a:pt x="1832" y="1530"/>
                    </a:lnTo>
                    <a:lnTo>
                      <a:pt x="1832" y="1534"/>
                    </a:lnTo>
                    <a:lnTo>
                      <a:pt x="1832" y="1534"/>
                    </a:lnTo>
                    <a:lnTo>
                      <a:pt x="1832" y="1538"/>
                    </a:lnTo>
                    <a:lnTo>
                      <a:pt x="1830" y="1538"/>
                    </a:lnTo>
                    <a:lnTo>
                      <a:pt x="1826" y="1540"/>
                    </a:lnTo>
                    <a:lnTo>
                      <a:pt x="1824" y="1540"/>
                    </a:lnTo>
                    <a:lnTo>
                      <a:pt x="1824" y="1542"/>
                    </a:lnTo>
                    <a:lnTo>
                      <a:pt x="1830" y="1550"/>
                    </a:lnTo>
                    <a:lnTo>
                      <a:pt x="1830" y="1550"/>
                    </a:lnTo>
                    <a:lnTo>
                      <a:pt x="1836" y="1562"/>
                    </a:lnTo>
                    <a:lnTo>
                      <a:pt x="1840" y="1570"/>
                    </a:lnTo>
                    <a:lnTo>
                      <a:pt x="1840" y="1582"/>
                    </a:lnTo>
                    <a:lnTo>
                      <a:pt x="1840" y="1600"/>
                    </a:lnTo>
                    <a:lnTo>
                      <a:pt x="1840" y="1600"/>
                    </a:lnTo>
                    <a:lnTo>
                      <a:pt x="1838" y="1608"/>
                    </a:lnTo>
                    <a:lnTo>
                      <a:pt x="1836" y="1610"/>
                    </a:lnTo>
                    <a:lnTo>
                      <a:pt x="1834" y="1608"/>
                    </a:lnTo>
                    <a:lnTo>
                      <a:pt x="1834" y="1604"/>
                    </a:lnTo>
                    <a:lnTo>
                      <a:pt x="1828" y="1570"/>
                    </a:lnTo>
                    <a:lnTo>
                      <a:pt x="1828" y="1570"/>
                    </a:lnTo>
                    <a:lnTo>
                      <a:pt x="1824" y="1564"/>
                    </a:lnTo>
                    <a:lnTo>
                      <a:pt x="1816" y="1560"/>
                    </a:lnTo>
                    <a:lnTo>
                      <a:pt x="1808" y="1558"/>
                    </a:lnTo>
                    <a:lnTo>
                      <a:pt x="1798" y="1556"/>
                    </a:lnTo>
                    <a:lnTo>
                      <a:pt x="1776" y="1554"/>
                    </a:lnTo>
                    <a:lnTo>
                      <a:pt x="1766" y="1552"/>
                    </a:lnTo>
                    <a:lnTo>
                      <a:pt x="1758" y="1548"/>
                    </a:lnTo>
                    <a:lnTo>
                      <a:pt x="1758" y="1548"/>
                    </a:lnTo>
                    <a:lnTo>
                      <a:pt x="1752" y="1546"/>
                    </a:lnTo>
                    <a:lnTo>
                      <a:pt x="1746" y="1546"/>
                    </a:lnTo>
                    <a:lnTo>
                      <a:pt x="1744" y="1548"/>
                    </a:lnTo>
                    <a:lnTo>
                      <a:pt x="1742" y="1552"/>
                    </a:lnTo>
                    <a:lnTo>
                      <a:pt x="1744" y="1556"/>
                    </a:lnTo>
                    <a:lnTo>
                      <a:pt x="1746" y="1564"/>
                    </a:lnTo>
                    <a:lnTo>
                      <a:pt x="1754" y="1578"/>
                    </a:lnTo>
                    <a:lnTo>
                      <a:pt x="1754" y="1578"/>
                    </a:lnTo>
                    <a:lnTo>
                      <a:pt x="1758" y="1586"/>
                    </a:lnTo>
                    <a:lnTo>
                      <a:pt x="1764" y="1598"/>
                    </a:lnTo>
                    <a:lnTo>
                      <a:pt x="1770" y="1626"/>
                    </a:lnTo>
                    <a:lnTo>
                      <a:pt x="1774" y="1658"/>
                    </a:lnTo>
                    <a:lnTo>
                      <a:pt x="1774" y="1690"/>
                    </a:lnTo>
                    <a:lnTo>
                      <a:pt x="1774" y="1690"/>
                    </a:lnTo>
                    <a:lnTo>
                      <a:pt x="1774" y="1726"/>
                    </a:lnTo>
                    <a:lnTo>
                      <a:pt x="1770" y="1768"/>
                    </a:lnTo>
                    <a:lnTo>
                      <a:pt x="1766" y="1810"/>
                    </a:lnTo>
                    <a:lnTo>
                      <a:pt x="1762" y="1828"/>
                    </a:lnTo>
                    <a:lnTo>
                      <a:pt x="1756" y="1842"/>
                    </a:lnTo>
                    <a:lnTo>
                      <a:pt x="1756" y="1842"/>
                    </a:lnTo>
                    <a:lnTo>
                      <a:pt x="1754" y="1854"/>
                    </a:lnTo>
                    <a:lnTo>
                      <a:pt x="1754" y="1870"/>
                    </a:lnTo>
                    <a:lnTo>
                      <a:pt x="1756" y="1886"/>
                    </a:lnTo>
                    <a:lnTo>
                      <a:pt x="1760" y="1904"/>
                    </a:lnTo>
                    <a:lnTo>
                      <a:pt x="1764" y="1920"/>
                    </a:lnTo>
                    <a:lnTo>
                      <a:pt x="1766" y="1938"/>
                    </a:lnTo>
                    <a:lnTo>
                      <a:pt x="1766" y="1956"/>
                    </a:lnTo>
                    <a:lnTo>
                      <a:pt x="1762" y="1972"/>
                    </a:lnTo>
                    <a:lnTo>
                      <a:pt x="1762" y="1972"/>
                    </a:lnTo>
                    <a:lnTo>
                      <a:pt x="1760" y="1986"/>
                    </a:lnTo>
                    <a:lnTo>
                      <a:pt x="1758" y="1996"/>
                    </a:lnTo>
                    <a:lnTo>
                      <a:pt x="1762" y="2006"/>
                    </a:lnTo>
                    <a:lnTo>
                      <a:pt x="1766" y="2012"/>
                    </a:lnTo>
                    <a:lnTo>
                      <a:pt x="1774" y="2030"/>
                    </a:lnTo>
                    <a:lnTo>
                      <a:pt x="1778" y="2042"/>
                    </a:lnTo>
                    <a:lnTo>
                      <a:pt x="1780" y="2056"/>
                    </a:lnTo>
                    <a:lnTo>
                      <a:pt x="1780" y="2056"/>
                    </a:lnTo>
                    <a:lnTo>
                      <a:pt x="1784" y="2072"/>
                    </a:lnTo>
                    <a:lnTo>
                      <a:pt x="1786" y="2082"/>
                    </a:lnTo>
                    <a:lnTo>
                      <a:pt x="1792" y="2090"/>
                    </a:lnTo>
                    <a:lnTo>
                      <a:pt x="1798" y="2096"/>
                    </a:lnTo>
                    <a:lnTo>
                      <a:pt x="1808" y="2104"/>
                    </a:lnTo>
                    <a:lnTo>
                      <a:pt x="1812" y="2110"/>
                    </a:lnTo>
                    <a:lnTo>
                      <a:pt x="1814" y="2118"/>
                    </a:lnTo>
                    <a:lnTo>
                      <a:pt x="1814" y="2118"/>
                    </a:lnTo>
                    <a:lnTo>
                      <a:pt x="1816" y="2124"/>
                    </a:lnTo>
                    <a:lnTo>
                      <a:pt x="1818" y="2128"/>
                    </a:lnTo>
                    <a:lnTo>
                      <a:pt x="1824" y="2132"/>
                    </a:lnTo>
                    <a:lnTo>
                      <a:pt x="1828" y="2136"/>
                    </a:lnTo>
                    <a:lnTo>
                      <a:pt x="1832" y="2140"/>
                    </a:lnTo>
                    <a:lnTo>
                      <a:pt x="1834" y="2146"/>
                    </a:lnTo>
                    <a:lnTo>
                      <a:pt x="1836" y="2158"/>
                    </a:lnTo>
                    <a:lnTo>
                      <a:pt x="1836" y="2158"/>
                    </a:lnTo>
                    <a:lnTo>
                      <a:pt x="1838" y="2170"/>
                    </a:lnTo>
                    <a:lnTo>
                      <a:pt x="1842" y="2178"/>
                    </a:lnTo>
                    <a:lnTo>
                      <a:pt x="1846" y="2182"/>
                    </a:lnTo>
                    <a:lnTo>
                      <a:pt x="1852" y="2186"/>
                    </a:lnTo>
                    <a:lnTo>
                      <a:pt x="1856" y="2188"/>
                    </a:lnTo>
                    <a:lnTo>
                      <a:pt x="1860" y="2190"/>
                    </a:lnTo>
                    <a:lnTo>
                      <a:pt x="1862" y="2194"/>
                    </a:lnTo>
                    <a:lnTo>
                      <a:pt x="1860" y="2200"/>
                    </a:lnTo>
                    <a:lnTo>
                      <a:pt x="1860" y="2200"/>
                    </a:lnTo>
                    <a:lnTo>
                      <a:pt x="1858" y="2208"/>
                    </a:lnTo>
                    <a:lnTo>
                      <a:pt x="1858" y="2214"/>
                    </a:lnTo>
                    <a:lnTo>
                      <a:pt x="1860" y="2218"/>
                    </a:lnTo>
                    <a:lnTo>
                      <a:pt x="1862" y="2224"/>
                    </a:lnTo>
                    <a:lnTo>
                      <a:pt x="1872" y="2238"/>
                    </a:lnTo>
                    <a:lnTo>
                      <a:pt x="1890" y="2260"/>
                    </a:lnTo>
                    <a:lnTo>
                      <a:pt x="1890" y="2260"/>
                    </a:lnTo>
                    <a:lnTo>
                      <a:pt x="1900" y="2272"/>
                    </a:lnTo>
                    <a:lnTo>
                      <a:pt x="1904" y="2282"/>
                    </a:lnTo>
                    <a:lnTo>
                      <a:pt x="1908" y="2292"/>
                    </a:lnTo>
                    <a:lnTo>
                      <a:pt x="1908" y="2298"/>
                    </a:lnTo>
                    <a:lnTo>
                      <a:pt x="1910" y="2310"/>
                    </a:lnTo>
                    <a:lnTo>
                      <a:pt x="1912" y="2314"/>
                    </a:lnTo>
                    <a:lnTo>
                      <a:pt x="1916" y="2318"/>
                    </a:lnTo>
                    <a:lnTo>
                      <a:pt x="1916" y="2318"/>
                    </a:lnTo>
                    <a:lnTo>
                      <a:pt x="1920" y="2322"/>
                    </a:lnTo>
                    <a:lnTo>
                      <a:pt x="1926" y="2324"/>
                    </a:lnTo>
                    <a:lnTo>
                      <a:pt x="1940" y="2326"/>
                    </a:lnTo>
                    <a:lnTo>
                      <a:pt x="1948" y="2328"/>
                    </a:lnTo>
                    <a:lnTo>
                      <a:pt x="1958" y="2332"/>
                    </a:lnTo>
                    <a:lnTo>
                      <a:pt x="1968" y="2336"/>
                    </a:lnTo>
                    <a:lnTo>
                      <a:pt x="1978" y="2344"/>
                    </a:lnTo>
                    <a:lnTo>
                      <a:pt x="1978" y="2344"/>
                    </a:lnTo>
                    <a:lnTo>
                      <a:pt x="1986" y="2352"/>
                    </a:lnTo>
                    <a:lnTo>
                      <a:pt x="1994" y="2358"/>
                    </a:lnTo>
                    <a:lnTo>
                      <a:pt x="2006" y="2360"/>
                    </a:lnTo>
                    <a:lnTo>
                      <a:pt x="2016" y="2364"/>
                    </a:lnTo>
                    <a:lnTo>
                      <a:pt x="2022" y="2368"/>
                    </a:lnTo>
                    <a:lnTo>
                      <a:pt x="2030" y="2374"/>
                    </a:lnTo>
                    <a:lnTo>
                      <a:pt x="2030" y="2374"/>
                    </a:lnTo>
                    <a:lnTo>
                      <a:pt x="2036" y="2382"/>
                    </a:lnTo>
                    <a:lnTo>
                      <a:pt x="2040" y="2388"/>
                    </a:lnTo>
                    <a:lnTo>
                      <a:pt x="2046" y="2400"/>
                    </a:lnTo>
                    <a:lnTo>
                      <a:pt x="2048" y="2410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66" y="2454"/>
                    </a:lnTo>
                    <a:lnTo>
                      <a:pt x="2078" y="2480"/>
                    </a:lnTo>
                    <a:lnTo>
                      <a:pt x="2092" y="2520"/>
                    </a:lnTo>
                    <a:lnTo>
                      <a:pt x="2100" y="2548"/>
                    </a:lnTo>
                    <a:lnTo>
                      <a:pt x="2106" y="2560"/>
                    </a:lnTo>
                    <a:lnTo>
                      <a:pt x="2112" y="2568"/>
                    </a:lnTo>
                    <a:lnTo>
                      <a:pt x="2112" y="2568"/>
                    </a:lnTo>
                    <a:lnTo>
                      <a:pt x="2120" y="2578"/>
                    </a:lnTo>
                    <a:lnTo>
                      <a:pt x="2130" y="2586"/>
                    </a:lnTo>
                    <a:lnTo>
                      <a:pt x="2150" y="2604"/>
                    </a:lnTo>
                    <a:lnTo>
                      <a:pt x="2160" y="2614"/>
                    </a:lnTo>
                    <a:lnTo>
                      <a:pt x="2166" y="2624"/>
                    </a:lnTo>
                    <a:lnTo>
                      <a:pt x="2170" y="2636"/>
                    </a:lnTo>
                    <a:lnTo>
                      <a:pt x="2170" y="2650"/>
                    </a:lnTo>
                    <a:lnTo>
                      <a:pt x="2170" y="2650"/>
                    </a:lnTo>
                    <a:lnTo>
                      <a:pt x="2170" y="2656"/>
                    </a:lnTo>
                    <a:lnTo>
                      <a:pt x="2168" y="2662"/>
                    </a:lnTo>
                    <a:lnTo>
                      <a:pt x="2164" y="2664"/>
                    </a:lnTo>
                    <a:lnTo>
                      <a:pt x="2162" y="2668"/>
                    </a:lnTo>
                    <a:lnTo>
                      <a:pt x="2154" y="2668"/>
                    </a:lnTo>
                    <a:lnTo>
                      <a:pt x="2148" y="2668"/>
                    </a:lnTo>
                    <a:lnTo>
                      <a:pt x="2142" y="2668"/>
                    </a:lnTo>
                    <a:lnTo>
                      <a:pt x="2138" y="2668"/>
                    </a:lnTo>
                    <a:lnTo>
                      <a:pt x="2140" y="2672"/>
                    </a:lnTo>
                    <a:lnTo>
                      <a:pt x="2146" y="2682"/>
                    </a:lnTo>
                    <a:lnTo>
                      <a:pt x="2146" y="2682"/>
                    </a:lnTo>
                    <a:lnTo>
                      <a:pt x="2156" y="2692"/>
                    </a:lnTo>
                    <a:lnTo>
                      <a:pt x="2166" y="2700"/>
                    </a:lnTo>
                    <a:lnTo>
                      <a:pt x="2188" y="2716"/>
                    </a:lnTo>
                    <a:lnTo>
                      <a:pt x="2212" y="2730"/>
                    </a:lnTo>
                    <a:lnTo>
                      <a:pt x="2226" y="2738"/>
                    </a:lnTo>
                    <a:lnTo>
                      <a:pt x="2238" y="2748"/>
                    </a:lnTo>
                    <a:lnTo>
                      <a:pt x="2238" y="2748"/>
                    </a:lnTo>
                    <a:lnTo>
                      <a:pt x="2244" y="2754"/>
                    </a:lnTo>
                    <a:lnTo>
                      <a:pt x="2248" y="2758"/>
                    </a:lnTo>
                    <a:lnTo>
                      <a:pt x="2250" y="2764"/>
                    </a:lnTo>
                    <a:lnTo>
                      <a:pt x="2252" y="2770"/>
                    </a:lnTo>
                    <a:lnTo>
                      <a:pt x="2250" y="2782"/>
                    </a:lnTo>
                    <a:lnTo>
                      <a:pt x="2250" y="2794"/>
                    </a:lnTo>
                    <a:lnTo>
                      <a:pt x="2248" y="2808"/>
                    </a:lnTo>
                    <a:lnTo>
                      <a:pt x="2250" y="2814"/>
                    </a:lnTo>
                    <a:lnTo>
                      <a:pt x="2252" y="2820"/>
                    </a:lnTo>
                    <a:lnTo>
                      <a:pt x="2256" y="2828"/>
                    </a:lnTo>
                    <a:lnTo>
                      <a:pt x="2262" y="2834"/>
                    </a:lnTo>
                    <a:lnTo>
                      <a:pt x="2270" y="2842"/>
                    </a:lnTo>
                    <a:lnTo>
                      <a:pt x="2280" y="2850"/>
                    </a:lnTo>
                    <a:lnTo>
                      <a:pt x="2280" y="2850"/>
                    </a:lnTo>
                    <a:lnTo>
                      <a:pt x="2300" y="2866"/>
                    </a:lnTo>
                    <a:lnTo>
                      <a:pt x="2316" y="2882"/>
                    </a:lnTo>
                    <a:lnTo>
                      <a:pt x="2326" y="2894"/>
                    </a:lnTo>
                    <a:lnTo>
                      <a:pt x="2332" y="2906"/>
                    </a:lnTo>
                    <a:lnTo>
                      <a:pt x="2336" y="2914"/>
                    </a:lnTo>
                    <a:lnTo>
                      <a:pt x="2340" y="2918"/>
                    </a:lnTo>
                    <a:lnTo>
                      <a:pt x="2344" y="2920"/>
                    </a:lnTo>
                    <a:lnTo>
                      <a:pt x="2350" y="2916"/>
                    </a:lnTo>
                    <a:lnTo>
                      <a:pt x="2350" y="2916"/>
                    </a:lnTo>
                    <a:lnTo>
                      <a:pt x="2358" y="2910"/>
                    </a:lnTo>
                    <a:lnTo>
                      <a:pt x="2362" y="2906"/>
                    </a:lnTo>
                    <a:lnTo>
                      <a:pt x="2364" y="2900"/>
                    </a:lnTo>
                    <a:lnTo>
                      <a:pt x="2364" y="2896"/>
                    </a:lnTo>
                    <a:lnTo>
                      <a:pt x="2358" y="2884"/>
                    </a:lnTo>
                    <a:lnTo>
                      <a:pt x="2346" y="2864"/>
                    </a:lnTo>
                    <a:lnTo>
                      <a:pt x="2346" y="2864"/>
                    </a:lnTo>
                    <a:lnTo>
                      <a:pt x="2340" y="2856"/>
                    </a:lnTo>
                    <a:lnTo>
                      <a:pt x="2336" y="2850"/>
                    </a:lnTo>
                    <a:lnTo>
                      <a:pt x="2332" y="2850"/>
                    </a:lnTo>
                    <a:lnTo>
                      <a:pt x="2330" y="2850"/>
                    </a:lnTo>
                    <a:lnTo>
                      <a:pt x="2324" y="2854"/>
                    </a:lnTo>
                    <a:lnTo>
                      <a:pt x="2320" y="2854"/>
                    </a:lnTo>
                    <a:lnTo>
                      <a:pt x="2316" y="2850"/>
                    </a:lnTo>
                    <a:lnTo>
                      <a:pt x="2316" y="2850"/>
                    </a:lnTo>
                    <a:lnTo>
                      <a:pt x="2312" y="2846"/>
                    </a:lnTo>
                    <a:lnTo>
                      <a:pt x="2310" y="2842"/>
                    </a:lnTo>
                    <a:lnTo>
                      <a:pt x="2310" y="2832"/>
                    </a:lnTo>
                    <a:lnTo>
                      <a:pt x="2310" y="2826"/>
                    </a:lnTo>
                    <a:lnTo>
                      <a:pt x="2310" y="2820"/>
                    </a:lnTo>
                    <a:lnTo>
                      <a:pt x="2306" y="2810"/>
                    </a:lnTo>
                    <a:lnTo>
                      <a:pt x="2300" y="2798"/>
                    </a:lnTo>
                    <a:lnTo>
                      <a:pt x="2300" y="2798"/>
                    </a:lnTo>
                    <a:lnTo>
                      <a:pt x="2290" y="2776"/>
                    </a:lnTo>
                    <a:lnTo>
                      <a:pt x="2286" y="2762"/>
                    </a:lnTo>
                    <a:lnTo>
                      <a:pt x="2282" y="2748"/>
                    </a:lnTo>
                    <a:lnTo>
                      <a:pt x="2276" y="2730"/>
                    </a:lnTo>
                    <a:lnTo>
                      <a:pt x="2276" y="2730"/>
                    </a:lnTo>
                    <a:lnTo>
                      <a:pt x="2270" y="2718"/>
                    </a:lnTo>
                    <a:lnTo>
                      <a:pt x="2264" y="2708"/>
                    </a:lnTo>
                    <a:lnTo>
                      <a:pt x="2250" y="2690"/>
                    </a:lnTo>
                    <a:lnTo>
                      <a:pt x="2236" y="2672"/>
                    </a:lnTo>
                    <a:lnTo>
                      <a:pt x="2230" y="2662"/>
                    </a:lnTo>
                    <a:lnTo>
                      <a:pt x="2224" y="2648"/>
                    </a:lnTo>
                    <a:lnTo>
                      <a:pt x="2224" y="2648"/>
                    </a:lnTo>
                    <a:lnTo>
                      <a:pt x="2220" y="2636"/>
                    </a:lnTo>
                    <a:lnTo>
                      <a:pt x="2214" y="2624"/>
                    </a:lnTo>
                    <a:lnTo>
                      <a:pt x="2198" y="2604"/>
                    </a:lnTo>
                    <a:lnTo>
                      <a:pt x="2182" y="2584"/>
                    </a:lnTo>
                    <a:lnTo>
                      <a:pt x="2168" y="2564"/>
                    </a:lnTo>
                    <a:lnTo>
                      <a:pt x="2168" y="2564"/>
                    </a:lnTo>
                    <a:lnTo>
                      <a:pt x="2160" y="2550"/>
                    </a:lnTo>
                    <a:lnTo>
                      <a:pt x="2154" y="2534"/>
                    </a:lnTo>
                    <a:lnTo>
                      <a:pt x="2148" y="2516"/>
                    </a:lnTo>
                    <a:lnTo>
                      <a:pt x="2144" y="2498"/>
                    </a:lnTo>
                    <a:lnTo>
                      <a:pt x="2142" y="2482"/>
                    </a:lnTo>
                    <a:lnTo>
                      <a:pt x="2142" y="2470"/>
                    </a:lnTo>
                    <a:lnTo>
                      <a:pt x="2144" y="2466"/>
                    </a:lnTo>
                    <a:lnTo>
                      <a:pt x="2146" y="2464"/>
                    </a:lnTo>
                    <a:lnTo>
                      <a:pt x="2148" y="2464"/>
                    </a:lnTo>
                    <a:lnTo>
                      <a:pt x="2154" y="2466"/>
                    </a:lnTo>
                    <a:lnTo>
                      <a:pt x="2154" y="2466"/>
                    </a:lnTo>
                    <a:lnTo>
                      <a:pt x="2168" y="2474"/>
                    </a:lnTo>
                    <a:lnTo>
                      <a:pt x="2172" y="2476"/>
                    </a:lnTo>
                    <a:lnTo>
                      <a:pt x="2178" y="2474"/>
                    </a:lnTo>
                    <a:lnTo>
                      <a:pt x="2186" y="2478"/>
                    </a:lnTo>
                    <a:lnTo>
                      <a:pt x="2186" y="2478"/>
                    </a:lnTo>
                    <a:lnTo>
                      <a:pt x="2198" y="2484"/>
                    </a:lnTo>
                    <a:lnTo>
                      <a:pt x="2202" y="2488"/>
                    </a:lnTo>
                    <a:lnTo>
                      <a:pt x="2206" y="2492"/>
                    </a:lnTo>
                    <a:lnTo>
                      <a:pt x="2214" y="2508"/>
                    </a:lnTo>
                    <a:lnTo>
                      <a:pt x="2222" y="2536"/>
                    </a:lnTo>
                    <a:lnTo>
                      <a:pt x="2222" y="2536"/>
                    </a:lnTo>
                    <a:lnTo>
                      <a:pt x="2228" y="2556"/>
                    </a:lnTo>
                    <a:lnTo>
                      <a:pt x="2236" y="2574"/>
                    </a:lnTo>
                    <a:lnTo>
                      <a:pt x="2244" y="2594"/>
                    </a:lnTo>
                    <a:lnTo>
                      <a:pt x="2254" y="2612"/>
                    </a:lnTo>
                    <a:lnTo>
                      <a:pt x="2264" y="2628"/>
                    </a:lnTo>
                    <a:lnTo>
                      <a:pt x="2276" y="2642"/>
                    </a:lnTo>
                    <a:lnTo>
                      <a:pt x="2288" y="2654"/>
                    </a:lnTo>
                    <a:lnTo>
                      <a:pt x="2300" y="2664"/>
                    </a:lnTo>
                    <a:lnTo>
                      <a:pt x="2300" y="2664"/>
                    </a:lnTo>
                    <a:lnTo>
                      <a:pt x="2308" y="2672"/>
                    </a:lnTo>
                    <a:lnTo>
                      <a:pt x="2314" y="2678"/>
                    </a:lnTo>
                    <a:lnTo>
                      <a:pt x="2320" y="2694"/>
                    </a:lnTo>
                    <a:lnTo>
                      <a:pt x="2324" y="2700"/>
                    </a:lnTo>
                    <a:lnTo>
                      <a:pt x="2328" y="2706"/>
                    </a:lnTo>
                    <a:lnTo>
                      <a:pt x="2338" y="2714"/>
                    </a:lnTo>
                    <a:lnTo>
                      <a:pt x="2352" y="2722"/>
                    </a:lnTo>
                    <a:lnTo>
                      <a:pt x="2352" y="2722"/>
                    </a:lnTo>
                    <a:lnTo>
                      <a:pt x="2360" y="2724"/>
                    </a:lnTo>
                    <a:lnTo>
                      <a:pt x="2364" y="2728"/>
                    </a:lnTo>
                    <a:lnTo>
                      <a:pt x="2368" y="2732"/>
                    </a:lnTo>
                    <a:lnTo>
                      <a:pt x="2370" y="2736"/>
                    </a:lnTo>
                    <a:lnTo>
                      <a:pt x="2368" y="2746"/>
                    </a:lnTo>
                    <a:lnTo>
                      <a:pt x="2366" y="2754"/>
                    </a:lnTo>
                    <a:lnTo>
                      <a:pt x="2364" y="2764"/>
                    </a:lnTo>
                    <a:lnTo>
                      <a:pt x="2362" y="2772"/>
                    </a:lnTo>
                    <a:lnTo>
                      <a:pt x="2364" y="2776"/>
                    </a:lnTo>
                    <a:lnTo>
                      <a:pt x="2368" y="2782"/>
                    </a:lnTo>
                    <a:lnTo>
                      <a:pt x="2372" y="2786"/>
                    </a:lnTo>
                    <a:lnTo>
                      <a:pt x="2380" y="2790"/>
                    </a:lnTo>
                    <a:lnTo>
                      <a:pt x="2380" y="2790"/>
                    </a:lnTo>
                    <a:lnTo>
                      <a:pt x="2394" y="2798"/>
                    </a:lnTo>
                    <a:lnTo>
                      <a:pt x="2402" y="2804"/>
                    </a:lnTo>
                    <a:lnTo>
                      <a:pt x="2408" y="2810"/>
                    </a:lnTo>
                    <a:lnTo>
                      <a:pt x="2410" y="2816"/>
                    </a:lnTo>
                    <a:lnTo>
                      <a:pt x="2422" y="2834"/>
                    </a:lnTo>
                    <a:lnTo>
                      <a:pt x="2432" y="2848"/>
                    </a:lnTo>
                    <a:lnTo>
                      <a:pt x="2450" y="2864"/>
                    </a:lnTo>
                    <a:lnTo>
                      <a:pt x="2450" y="2864"/>
                    </a:lnTo>
                    <a:lnTo>
                      <a:pt x="2476" y="2890"/>
                    </a:lnTo>
                    <a:lnTo>
                      <a:pt x="2494" y="2912"/>
                    </a:lnTo>
                    <a:lnTo>
                      <a:pt x="2504" y="2928"/>
                    </a:lnTo>
                    <a:lnTo>
                      <a:pt x="2512" y="2942"/>
                    </a:lnTo>
                    <a:lnTo>
                      <a:pt x="2516" y="2954"/>
                    </a:lnTo>
                    <a:lnTo>
                      <a:pt x="2518" y="2964"/>
                    </a:lnTo>
                    <a:lnTo>
                      <a:pt x="2522" y="2976"/>
                    </a:lnTo>
                    <a:lnTo>
                      <a:pt x="2526" y="2988"/>
                    </a:lnTo>
                    <a:lnTo>
                      <a:pt x="2526" y="2988"/>
                    </a:lnTo>
                    <a:lnTo>
                      <a:pt x="2530" y="2998"/>
                    </a:lnTo>
                    <a:lnTo>
                      <a:pt x="2530" y="3010"/>
                    </a:lnTo>
                    <a:lnTo>
                      <a:pt x="2528" y="3020"/>
                    </a:lnTo>
                    <a:lnTo>
                      <a:pt x="2524" y="3028"/>
                    </a:lnTo>
                    <a:lnTo>
                      <a:pt x="2518" y="3038"/>
                    </a:lnTo>
                    <a:lnTo>
                      <a:pt x="2516" y="3050"/>
                    </a:lnTo>
                    <a:lnTo>
                      <a:pt x="2516" y="3060"/>
                    </a:lnTo>
                    <a:lnTo>
                      <a:pt x="2520" y="3072"/>
                    </a:lnTo>
                    <a:lnTo>
                      <a:pt x="2520" y="3072"/>
                    </a:lnTo>
                    <a:lnTo>
                      <a:pt x="2528" y="3084"/>
                    </a:lnTo>
                    <a:lnTo>
                      <a:pt x="2534" y="3094"/>
                    </a:lnTo>
                    <a:lnTo>
                      <a:pt x="2550" y="3106"/>
                    </a:lnTo>
                    <a:lnTo>
                      <a:pt x="2570" y="3120"/>
                    </a:lnTo>
                    <a:lnTo>
                      <a:pt x="2580" y="3130"/>
                    </a:lnTo>
                    <a:lnTo>
                      <a:pt x="2594" y="3140"/>
                    </a:lnTo>
                    <a:lnTo>
                      <a:pt x="2594" y="3140"/>
                    </a:lnTo>
                    <a:lnTo>
                      <a:pt x="2606" y="3152"/>
                    </a:lnTo>
                    <a:lnTo>
                      <a:pt x="2618" y="3158"/>
                    </a:lnTo>
                    <a:lnTo>
                      <a:pt x="2628" y="3162"/>
                    </a:lnTo>
                    <a:lnTo>
                      <a:pt x="2638" y="3164"/>
                    </a:lnTo>
                    <a:lnTo>
                      <a:pt x="2648" y="3168"/>
                    </a:lnTo>
                    <a:lnTo>
                      <a:pt x="2658" y="3170"/>
                    </a:lnTo>
                    <a:lnTo>
                      <a:pt x="2668" y="3176"/>
                    </a:lnTo>
                    <a:lnTo>
                      <a:pt x="2680" y="3186"/>
                    </a:lnTo>
                    <a:lnTo>
                      <a:pt x="2680" y="3186"/>
                    </a:lnTo>
                    <a:lnTo>
                      <a:pt x="2694" y="3198"/>
                    </a:lnTo>
                    <a:lnTo>
                      <a:pt x="2714" y="3210"/>
                    </a:lnTo>
                    <a:lnTo>
                      <a:pt x="2736" y="3224"/>
                    </a:lnTo>
                    <a:lnTo>
                      <a:pt x="2762" y="3236"/>
                    </a:lnTo>
                    <a:lnTo>
                      <a:pt x="2814" y="3260"/>
                    </a:lnTo>
                    <a:lnTo>
                      <a:pt x="2862" y="3278"/>
                    </a:lnTo>
                    <a:lnTo>
                      <a:pt x="2862" y="3278"/>
                    </a:lnTo>
                    <a:lnTo>
                      <a:pt x="2880" y="3282"/>
                    </a:lnTo>
                    <a:lnTo>
                      <a:pt x="2894" y="3282"/>
                    </a:lnTo>
                    <a:lnTo>
                      <a:pt x="2906" y="3278"/>
                    </a:lnTo>
                    <a:lnTo>
                      <a:pt x="2916" y="3272"/>
                    </a:lnTo>
                    <a:lnTo>
                      <a:pt x="2926" y="3266"/>
                    </a:lnTo>
                    <a:lnTo>
                      <a:pt x="2938" y="3260"/>
                    </a:lnTo>
                    <a:lnTo>
                      <a:pt x="2950" y="3258"/>
                    </a:lnTo>
                    <a:lnTo>
                      <a:pt x="2968" y="3260"/>
                    </a:lnTo>
                    <a:lnTo>
                      <a:pt x="2968" y="3260"/>
                    </a:lnTo>
                    <a:lnTo>
                      <a:pt x="2984" y="3264"/>
                    </a:lnTo>
                    <a:lnTo>
                      <a:pt x="2996" y="3272"/>
                    </a:lnTo>
                    <a:lnTo>
                      <a:pt x="3006" y="3280"/>
                    </a:lnTo>
                    <a:lnTo>
                      <a:pt x="3014" y="3290"/>
                    </a:lnTo>
                    <a:lnTo>
                      <a:pt x="3032" y="3314"/>
                    </a:lnTo>
                    <a:lnTo>
                      <a:pt x="3042" y="3326"/>
                    </a:lnTo>
                    <a:lnTo>
                      <a:pt x="3054" y="3338"/>
                    </a:lnTo>
                    <a:lnTo>
                      <a:pt x="3054" y="3338"/>
                    </a:lnTo>
                    <a:lnTo>
                      <a:pt x="3072" y="3356"/>
                    </a:lnTo>
                    <a:lnTo>
                      <a:pt x="3086" y="3364"/>
                    </a:lnTo>
                    <a:lnTo>
                      <a:pt x="3094" y="3368"/>
                    </a:lnTo>
                    <a:lnTo>
                      <a:pt x="3104" y="3368"/>
                    </a:lnTo>
                    <a:lnTo>
                      <a:pt x="3104" y="3368"/>
                    </a:lnTo>
                    <a:lnTo>
                      <a:pt x="3116" y="3368"/>
                    </a:lnTo>
                    <a:lnTo>
                      <a:pt x="3124" y="3370"/>
                    </a:lnTo>
                    <a:lnTo>
                      <a:pt x="3140" y="3376"/>
                    </a:lnTo>
                    <a:lnTo>
                      <a:pt x="3140" y="3376"/>
                    </a:lnTo>
                    <a:lnTo>
                      <a:pt x="3146" y="3382"/>
                    </a:lnTo>
                    <a:lnTo>
                      <a:pt x="3150" y="3386"/>
                    </a:lnTo>
                    <a:lnTo>
                      <a:pt x="3152" y="3388"/>
                    </a:lnTo>
                    <a:lnTo>
                      <a:pt x="3160" y="3390"/>
                    </a:lnTo>
                    <a:lnTo>
                      <a:pt x="3160" y="3390"/>
                    </a:lnTo>
                    <a:lnTo>
                      <a:pt x="3174" y="3392"/>
                    </a:lnTo>
                    <a:lnTo>
                      <a:pt x="3186" y="3398"/>
                    </a:lnTo>
                    <a:lnTo>
                      <a:pt x="3196" y="3404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4"/>
                    </a:lnTo>
                    <a:lnTo>
                      <a:pt x="3202" y="3402"/>
                    </a:lnTo>
                    <a:lnTo>
                      <a:pt x="3202" y="3400"/>
                    </a:lnTo>
                    <a:lnTo>
                      <a:pt x="3210" y="3404"/>
                    </a:lnTo>
                    <a:lnTo>
                      <a:pt x="3210" y="3404"/>
                    </a:lnTo>
                    <a:lnTo>
                      <a:pt x="3212" y="3406"/>
                    </a:lnTo>
                    <a:lnTo>
                      <a:pt x="3218" y="3406"/>
                    </a:lnTo>
                    <a:lnTo>
                      <a:pt x="3226" y="3406"/>
                    </a:lnTo>
                    <a:lnTo>
                      <a:pt x="3234" y="3404"/>
                    </a:lnTo>
                    <a:lnTo>
                      <a:pt x="3236" y="3402"/>
                    </a:lnTo>
                    <a:lnTo>
                      <a:pt x="3234" y="3400"/>
                    </a:lnTo>
                    <a:lnTo>
                      <a:pt x="3234" y="3400"/>
                    </a:lnTo>
                    <a:lnTo>
                      <a:pt x="3230" y="3398"/>
                    </a:lnTo>
                    <a:lnTo>
                      <a:pt x="3230" y="3396"/>
                    </a:lnTo>
                    <a:lnTo>
                      <a:pt x="3230" y="3394"/>
                    </a:lnTo>
                    <a:lnTo>
                      <a:pt x="3232" y="3394"/>
                    </a:lnTo>
                    <a:lnTo>
                      <a:pt x="3232" y="3394"/>
                    </a:lnTo>
                    <a:lnTo>
                      <a:pt x="3236" y="3396"/>
                    </a:lnTo>
                    <a:lnTo>
                      <a:pt x="3238" y="3396"/>
                    </a:lnTo>
                    <a:lnTo>
                      <a:pt x="3240" y="3392"/>
                    </a:lnTo>
                    <a:lnTo>
                      <a:pt x="3240" y="3392"/>
                    </a:lnTo>
                    <a:lnTo>
                      <a:pt x="3242" y="3398"/>
                    </a:lnTo>
                    <a:lnTo>
                      <a:pt x="3242" y="3398"/>
                    </a:lnTo>
                    <a:lnTo>
                      <a:pt x="3248" y="3406"/>
                    </a:lnTo>
                    <a:lnTo>
                      <a:pt x="3252" y="3410"/>
                    </a:lnTo>
                    <a:lnTo>
                      <a:pt x="3254" y="3412"/>
                    </a:lnTo>
                    <a:lnTo>
                      <a:pt x="3252" y="3416"/>
                    </a:lnTo>
                    <a:lnTo>
                      <a:pt x="3252" y="3416"/>
                    </a:lnTo>
                    <a:lnTo>
                      <a:pt x="3250" y="3418"/>
                    </a:lnTo>
                    <a:lnTo>
                      <a:pt x="3250" y="3418"/>
                    </a:lnTo>
                    <a:lnTo>
                      <a:pt x="3246" y="3416"/>
                    </a:lnTo>
                    <a:lnTo>
                      <a:pt x="3244" y="3412"/>
                    </a:lnTo>
                    <a:lnTo>
                      <a:pt x="3242" y="3412"/>
                    </a:lnTo>
                    <a:lnTo>
                      <a:pt x="3240" y="3414"/>
                    </a:lnTo>
                    <a:lnTo>
                      <a:pt x="3240" y="3414"/>
                    </a:lnTo>
                    <a:lnTo>
                      <a:pt x="3238" y="3418"/>
                    </a:lnTo>
                    <a:lnTo>
                      <a:pt x="3242" y="3422"/>
                    </a:lnTo>
                    <a:lnTo>
                      <a:pt x="3246" y="3426"/>
                    </a:lnTo>
                    <a:lnTo>
                      <a:pt x="3252" y="3434"/>
                    </a:lnTo>
                    <a:lnTo>
                      <a:pt x="3252" y="3434"/>
                    </a:lnTo>
                    <a:lnTo>
                      <a:pt x="3258" y="3442"/>
                    </a:lnTo>
                    <a:lnTo>
                      <a:pt x="3266" y="3448"/>
                    </a:lnTo>
                    <a:lnTo>
                      <a:pt x="3274" y="3454"/>
                    </a:lnTo>
                    <a:lnTo>
                      <a:pt x="3278" y="3460"/>
                    </a:lnTo>
                    <a:lnTo>
                      <a:pt x="3282" y="3466"/>
                    </a:lnTo>
                    <a:lnTo>
                      <a:pt x="3282" y="3466"/>
                    </a:lnTo>
                    <a:lnTo>
                      <a:pt x="3288" y="3478"/>
                    </a:lnTo>
                    <a:lnTo>
                      <a:pt x="3294" y="3486"/>
                    </a:lnTo>
                    <a:lnTo>
                      <a:pt x="3304" y="3494"/>
                    </a:lnTo>
                    <a:lnTo>
                      <a:pt x="3316" y="3506"/>
                    </a:lnTo>
                    <a:lnTo>
                      <a:pt x="3316" y="3506"/>
                    </a:lnTo>
                    <a:lnTo>
                      <a:pt x="3318" y="3510"/>
                    </a:lnTo>
                    <a:lnTo>
                      <a:pt x="3318" y="3512"/>
                    </a:lnTo>
                    <a:lnTo>
                      <a:pt x="3314" y="3514"/>
                    </a:lnTo>
                    <a:lnTo>
                      <a:pt x="3310" y="3518"/>
                    </a:lnTo>
                    <a:lnTo>
                      <a:pt x="3310" y="3518"/>
                    </a:lnTo>
                    <a:lnTo>
                      <a:pt x="3310" y="3520"/>
                    </a:lnTo>
                    <a:lnTo>
                      <a:pt x="3310" y="3520"/>
                    </a:lnTo>
                    <a:lnTo>
                      <a:pt x="3316" y="3522"/>
                    </a:lnTo>
                    <a:lnTo>
                      <a:pt x="3318" y="3522"/>
                    </a:lnTo>
                    <a:lnTo>
                      <a:pt x="3318" y="3522"/>
                    </a:lnTo>
                    <a:lnTo>
                      <a:pt x="3318" y="3528"/>
                    </a:lnTo>
                    <a:lnTo>
                      <a:pt x="3318" y="3528"/>
                    </a:lnTo>
                    <a:lnTo>
                      <a:pt x="3318" y="3534"/>
                    </a:lnTo>
                    <a:lnTo>
                      <a:pt x="3316" y="3534"/>
                    </a:lnTo>
                    <a:lnTo>
                      <a:pt x="3314" y="3536"/>
                    </a:lnTo>
                    <a:lnTo>
                      <a:pt x="3312" y="3540"/>
                    </a:lnTo>
                    <a:lnTo>
                      <a:pt x="3312" y="3540"/>
                    </a:lnTo>
                    <a:lnTo>
                      <a:pt x="3312" y="3550"/>
                    </a:lnTo>
                    <a:lnTo>
                      <a:pt x="3314" y="3558"/>
                    </a:lnTo>
                    <a:lnTo>
                      <a:pt x="3318" y="3564"/>
                    </a:lnTo>
                    <a:lnTo>
                      <a:pt x="3322" y="3566"/>
                    </a:lnTo>
                    <a:lnTo>
                      <a:pt x="3322" y="3566"/>
                    </a:lnTo>
                    <a:lnTo>
                      <a:pt x="3330" y="3570"/>
                    </a:lnTo>
                    <a:lnTo>
                      <a:pt x="3334" y="3574"/>
                    </a:lnTo>
                    <a:lnTo>
                      <a:pt x="3338" y="3578"/>
                    </a:lnTo>
                    <a:lnTo>
                      <a:pt x="3338" y="3578"/>
                    </a:lnTo>
                    <a:lnTo>
                      <a:pt x="3340" y="3582"/>
                    </a:lnTo>
                    <a:lnTo>
                      <a:pt x="3342" y="3580"/>
                    </a:lnTo>
                    <a:lnTo>
                      <a:pt x="3348" y="3574"/>
                    </a:lnTo>
                    <a:lnTo>
                      <a:pt x="3348" y="3574"/>
                    </a:lnTo>
                    <a:lnTo>
                      <a:pt x="3350" y="3572"/>
                    </a:lnTo>
                    <a:lnTo>
                      <a:pt x="3350" y="3570"/>
                    </a:lnTo>
                    <a:lnTo>
                      <a:pt x="3348" y="3566"/>
                    </a:lnTo>
                    <a:lnTo>
                      <a:pt x="3338" y="3558"/>
                    </a:lnTo>
                    <a:lnTo>
                      <a:pt x="3338" y="3558"/>
                    </a:lnTo>
                    <a:lnTo>
                      <a:pt x="3336" y="3554"/>
                    </a:lnTo>
                    <a:lnTo>
                      <a:pt x="3336" y="3552"/>
                    </a:lnTo>
                    <a:lnTo>
                      <a:pt x="3336" y="3550"/>
                    </a:lnTo>
                    <a:lnTo>
                      <a:pt x="3338" y="3552"/>
                    </a:lnTo>
                    <a:lnTo>
                      <a:pt x="3338" y="3552"/>
                    </a:lnTo>
                    <a:lnTo>
                      <a:pt x="3342" y="3554"/>
                    </a:lnTo>
                    <a:lnTo>
                      <a:pt x="3348" y="3558"/>
                    </a:lnTo>
                    <a:lnTo>
                      <a:pt x="3354" y="3562"/>
                    </a:lnTo>
                    <a:lnTo>
                      <a:pt x="3358" y="3566"/>
                    </a:lnTo>
                    <a:lnTo>
                      <a:pt x="3358" y="3566"/>
                    </a:lnTo>
                    <a:lnTo>
                      <a:pt x="3358" y="3576"/>
                    </a:lnTo>
                    <a:lnTo>
                      <a:pt x="3360" y="3578"/>
                    </a:lnTo>
                    <a:lnTo>
                      <a:pt x="3362" y="3582"/>
                    </a:lnTo>
                    <a:lnTo>
                      <a:pt x="3362" y="3582"/>
                    </a:lnTo>
                    <a:lnTo>
                      <a:pt x="3366" y="3584"/>
                    </a:lnTo>
                    <a:lnTo>
                      <a:pt x="3368" y="3586"/>
                    </a:lnTo>
                    <a:lnTo>
                      <a:pt x="3374" y="3586"/>
                    </a:lnTo>
                    <a:lnTo>
                      <a:pt x="3384" y="3592"/>
                    </a:lnTo>
                    <a:lnTo>
                      <a:pt x="3384" y="3592"/>
                    </a:lnTo>
                    <a:lnTo>
                      <a:pt x="3398" y="3604"/>
                    </a:lnTo>
                    <a:lnTo>
                      <a:pt x="3402" y="3608"/>
                    </a:lnTo>
                    <a:lnTo>
                      <a:pt x="3402" y="3612"/>
                    </a:lnTo>
                    <a:lnTo>
                      <a:pt x="3402" y="3612"/>
                    </a:lnTo>
                    <a:lnTo>
                      <a:pt x="3402" y="3620"/>
                    </a:lnTo>
                    <a:lnTo>
                      <a:pt x="3400" y="3624"/>
                    </a:lnTo>
                    <a:lnTo>
                      <a:pt x="3398" y="3626"/>
                    </a:lnTo>
                    <a:lnTo>
                      <a:pt x="3398" y="3626"/>
                    </a:lnTo>
                    <a:lnTo>
                      <a:pt x="3398" y="3628"/>
                    </a:lnTo>
                    <a:lnTo>
                      <a:pt x="3396" y="3630"/>
                    </a:lnTo>
                    <a:lnTo>
                      <a:pt x="3400" y="3634"/>
                    </a:lnTo>
                    <a:lnTo>
                      <a:pt x="3404" y="3636"/>
                    </a:lnTo>
                    <a:lnTo>
                      <a:pt x="3408" y="3638"/>
                    </a:lnTo>
                    <a:lnTo>
                      <a:pt x="3408" y="3638"/>
                    </a:lnTo>
                    <a:lnTo>
                      <a:pt x="3410" y="3640"/>
                    </a:lnTo>
                    <a:lnTo>
                      <a:pt x="3414" y="3640"/>
                    </a:lnTo>
                    <a:lnTo>
                      <a:pt x="3414" y="3642"/>
                    </a:lnTo>
                    <a:lnTo>
                      <a:pt x="3416" y="3640"/>
                    </a:lnTo>
                    <a:lnTo>
                      <a:pt x="3416" y="3640"/>
                    </a:lnTo>
                    <a:lnTo>
                      <a:pt x="3416" y="3636"/>
                    </a:lnTo>
                    <a:lnTo>
                      <a:pt x="3414" y="3634"/>
                    </a:lnTo>
                    <a:lnTo>
                      <a:pt x="3410" y="3630"/>
                    </a:lnTo>
                    <a:lnTo>
                      <a:pt x="3406" y="3626"/>
                    </a:lnTo>
                    <a:lnTo>
                      <a:pt x="3408" y="3626"/>
                    </a:lnTo>
                    <a:lnTo>
                      <a:pt x="3410" y="3624"/>
                    </a:lnTo>
                    <a:lnTo>
                      <a:pt x="3410" y="3624"/>
                    </a:lnTo>
                    <a:lnTo>
                      <a:pt x="3414" y="3622"/>
                    </a:lnTo>
                    <a:lnTo>
                      <a:pt x="3414" y="3624"/>
                    </a:lnTo>
                    <a:lnTo>
                      <a:pt x="3416" y="3628"/>
                    </a:lnTo>
                    <a:lnTo>
                      <a:pt x="3418" y="3630"/>
                    </a:lnTo>
                    <a:lnTo>
                      <a:pt x="3418" y="3630"/>
                    </a:lnTo>
                    <a:lnTo>
                      <a:pt x="3420" y="3630"/>
                    </a:lnTo>
                    <a:lnTo>
                      <a:pt x="3422" y="3632"/>
                    </a:lnTo>
                    <a:lnTo>
                      <a:pt x="3422" y="3636"/>
                    </a:lnTo>
                    <a:lnTo>
                      <a:pt x="3422" y="3642"/>
                    </a:lnTo>
                    <a:lnTo>
                      <a:pt x="3422" y="3646"/>
                    </a:lnTo>
                    <a:lnTo>
                      <a:pt x="3422" y="3646"/>
                    </a:lnTo>
                    <a:lnTo>
                      <a:pt x="3428" y="3654"/>
                    </a:lnTo>
                    <a:lnTo>
                      <a:pt x="3430" y="3656"/>
                    </a:lnTo>
                    <a:lnTo>
                      <a:pt x="3432" y="3656"/>
                    </a:lnTo>
                    <a:lnTo>
                      <a:pt x="3432" y="3656"/>
                    </a:lnTo>
                    <a:lnTo>
                      <a:pt x="3434" y="3648"/>
                    </a:lnTo>
                    <a:lnTo>
                      <a:pt x="3436" y="3646"/>
                    </a:lnTo>
                    <a:lnTo>
                      <a:pt x="3440" y="3644"/>
                    </a:lnTo>
                    <a:lnTo>
                      <a:pt x="3440" y="3644"/>
                    </a:lnTo>
                    <a:lnTo>
                      <a:pt x="3452" y="3646"/>
                    </a:lnTo>
                    <a:lnTo>
                      <a:pt x="3464" y="3650"/>
                    </a:lnTo>
                    <a:lnTo>
                      <a:pt x="3472" y="3652"/>
                    </a:lnTo>
                    <a:lnTo>
                      <a:pt x="3476" y="3654"/>
                    </a:lnTo>
                    <a:lnTo>
                      <a:pt x="3476" y="3654"/>
                    </a:lnTo>
                    <a:lnTo>
                      <a:pt x="3478" y="3652"/>
                    </a:lnTo>
                    <a:lnTo>
                      <a:pt x="3480" y="3654"/>
                    </a:lnTo>
                    <a:lnTo>
                      <a:pt x="3482" y="3662"/>
                    </a:lnTo>
                    <a:lnTo>
                      <a:pt x="3482" y="3662"/>
                    </a:lnTo>
                    <a:lnTo>
                      <a:pt x="3484" y="3666"/>
                    </a:lnTo>
                    <a:lnTo>
                      <a:pt x="3484" y="3670"/>
                    </a:lnTo>
                    <a:lnTo>
                      <a:pt x="3486" y="3672"/>
                    </a:lnTo>
                    <a:lnTo>
                      <a:pt x="3490" y="3676"/>
                    </a:lnTo>
                    <a:lnTo>
                      <a:pt x="3490" y="3676"/>
                    </a:lnTo>
                    <a:lnTo>
                      <a:pt x="3496" y="3678"/>
                    </a:lnTo>
                    <a:lnTo>
                      <a:pt x="3498" y="3678"/>
                    </a:lnTo>
                    <a:lnTo>
                      <a:pt x="3498" y="3674"/>
                    </a:lnTo>
                    <a:lnTo>
                      <a:pt x="3498" y="3674"/>
                    </a:lnTo>
                    <a:lnTo>
                      <a:pt x="3500" y="3668"/>
                    </a:lnTo>
                    <a:lnTo>
                      <a:pt x="3502" y="3666"/>
                    </a:lnTo>
                    <a:lnTo>
                      <a:pt x="3504" y="3666"/>
                    </a:lnTo>
                    <a:lnTo>
                      <a:pt x="3504" y="3668"/>
                    </a:lnTo>
                    <a:lnTo>
                      <a:pt x="3504" y="3668"/>
                    </a:lnTo>
                    <a:lnTo>
                      <a:pt x="3504" y="3672"/>
                    </a:lnTo>
                    <a:lnTo>
                      <a:pt x="3508" y="3680"/>
                    </a:lnTo>
                    <a:lnTo>
                      <a:pt x="3510" y="3686"/>
                    </a:lnTo>
                    <a:lnTo>
                      <a:pt x="3510" y="3694"/>
                    </a:lnTo>
                    <a:lnTo>
                      <a:pt x="3510" y="3694"/>
                    </a:lnTo>
                    <a:lnTo>
                      <a:pt x="3510" y="3696"/>
                    </a:lnTo>
                    <a:lnTo>
                      <a:pt x="3510" y="3698"/>
                    </a:lnTo>
                    <a:lnTo>
                      <a:pt x="3516" y="3698"/>
                    </a:lnTo>
                    <a:lnTo>
                      <a:pt x="3528" y="3696"/>
                    </a:lnTo>
                    <a:lnTo>
                      <a:pt x="3528" y="3696"/>
                    </a:lnTo>
                    <a:lnTo>
                      <a:pt x="3530" y="3696"/>
                    </a:lnTo>
                    <a:lnTo>
                      <a:pt x="3532" y="3696"/>
                    </a:lnTo>
                    <a:lnTo>
                      <a:pt x="3532" y="3692"/>
                    </a:lnTo>
                    <a:lnTo>
                      <a:pt x="3532" y="3690"/>
                    </a:lnTo>
                    <a:lnTo>
                      <a:pt x="3538" y="3688"/>
                    </a:lnTo>
                    <a:lnTo>
                      <a:pt x="3538" y="3688"/>
                    </a:lnTo>
                    <a:lnTo>
                      <a:pt x="3544" y="3688"/>
                    </a:lnTo>
                    <a:lnTo>
                      <a:pt x="3546" y="3686"/>
                    </a:lnTo>
                    <a:lnTo>
                      <a:pt x="3548" y="3684"/>
                    </a:lnTo>
                    <a:lnTo>
                      <a:pt x="3546" y="3680"/>
                    </a:lnTo>
                    <a:lnTo>
                      <a:pt x="3542" y="3672"/>
                    </a:lnTo>
                    <a:lnTo>
                      <a:pt x="3542" y="3672"/>
                    </a:lnTo>
                    <a:lnTo>
                      <a:pt x="3536" y="3664"/>
                    </a:lnTo>
                    <a:lnTo>
                      <a:pt x="3534" y="3660"/>
                    </a:lnTo>
                    <a:lnTo>
                      <a:pt x="3534" y="3658"/>
                    </a:lnTo>
                    <a:lnTo>
                      <a:pt x="3532" y="3658"/>
                    </a:lnTo>
                    <a:lnTo>
                      <a:pt x="3532" y="3658"/>
                    </a:lnTo>
                    <a:lnTo>
                      <a:pt x="3530" y="3658"/>
                    </a:lnTo>
                    <a:lnTo>
                      <a:pt x="3528" y="3656"/>
                    </a:lnTo>
                    <a:lnTo>
                      <a:pt x="3526" y="3652"/>
                    </a:lnTo>
                    <a:lnTo>
                      <a:pt x="3528" y="3648"/>
                    </a:lnTo>
                    <a:lnTo>
                      <a:pt x="3530" y="3646"/>
                    </a:lnTo>
                    <a:lnTo>
                      <a:pt x="3532" y="3646"/>
                    </a:lnTo>
                    <a:lnTo>
                      <a:pt x="3532" y="3646"/>
                    </a:lnTo>
                    <a:lnTo>
                      <a:pt x="3538" y="3644"/>
                    </a:lnTo>
                    <a:lnTo>
                      <a:pt x="3544" y="3642"/>
                    </a:lnTo>
                    <a:lnTo>
                      <a:pt x="3550" y="3636"/>
                    </a:lnTo>
                    <a:lnTo>
                      <a:pt x="3556" y="3628"/>
                    </a:lnTo>
                    <a:lnTo>
                      <a:pt x="3556" y="3628"/>
                    </a:lnTo>
                    <a:lnTo>
                      <a:pt x="3558" y="3624"/>
                    </a:lnTo>
                    <a:lnTo>
                      <a:pt x="3558" y="3622"/>
                    </a:lnTo>
                    <a:lnTo>
                      <a:pt x="3558" y="3618"/>
                    </a:lnTo>
                    <a:lnTo>
                      <a:pt x="3562" y="3616"/>
                    </a:lnTo>
                    <a:lnTo>
                      <a:pt x="3562" y="3616"/>
                    </a:lnTo>
                    <a:lnTo>
                      <a:pt x="3566" y="3614"/>
                    </a:lnTo>
                    <a:lnTo>
                      <a:pt x="3568" y="3612"/>
                    </a:lnTo>
                    <a:lnTo>
                      <a:pt x="3570" y="3610"/>
                    </a:lnTo>
                    <a:lnTo>
                      <a:pt x="3576" y="3610"/>
                    </a:lnTo>
                    <a:lnTo>
                      <a:pt x="3576" y="3610"/>
                    </a:lnTo>
                    <a:lnTo>
                      <a:pt x="3586" y="3612"/>
                    </a:lnTo>
                    <a:lnTo>
                      <a:pt x="3598" y="3620"/>
                    </a:lnTo>
                    <a:lnTo>
                      <a:pt x="3606" y="3626"/>
                    </a:lnTo>
                    <a:lnTo>
                      <a:pt x="3608" y="3630"/>
                    </a:lnTo>
                    <a:lnTo>
                      <a:pt x="3608" y="3632"/>
                    </a:lnTo>
                    <a:lnTo>
                      <a:pt x="3608" y="3632"/>
                    </a:lnTo>
                    <a:lnTo>
                      <a:pt x="3606" y="3636"/>
                    </a:lnTo>
                    <a:lnTo>
                      <a:pt x="3608" y="3638"/>
                    </a:lnTo>
                    <a:lnTo>
                      <a:pt x="3610" y="3640"/>
                    </a:lnTo>
                    <a:lnTo>
                      <a:pt x="3612" y="3640"/>
                    </a:lnTo>
                    <a:lnTo>
                      <a:pt x="3612" y="3640"/>
                    </a:lnTo>
                    <a:lnTo>
                      <a:pt x="3616" y="3638"/>
                    </a:lnTo>
                    <a:lnTo>
                      <a:pt x="3616" y="3638"/>
                    </a:lnTo>
                    <a:lnTo>
                      <a:pt x="3618" y="3638"/>
                    </a:lnTo>
                    <a:lnTo>
                      <a:pt x="3620" y="3638"/>
                    </a:lnTo>
                    <a:lnTo>
                      <a:pt x="3620" y="3638"/>
                    </a:lnTo>
                    <a:lnTo>
                      <a:pt x="3622" y="3638"/>
                    </a:lnTo>
                    <a:lnTo>
                      <a:pt x="3620" y="3640"/>
                    </a:lnTo>
                    <a:lnTo>
                      <a:pt x="3618" y="3648"/>
                    </a:lnTo>
                    <a:lnTo>
                      <a:pt x="3614" y="3658"/>
                    </a:lnTo>
                    <a:lnTo>
                      <a:pt x="3612" y="3662"/>
                    </a:lnTo>
                    <a:lnTo>
                      <a:pt x="3614" y="3666"/>
                    </a:lnTo>
                    <a:lnTo>
                      <a:pt x="3614" y="3666"/>
                    </a:lnTo>
                    <a:lnTo>
                      <a:pt x="3622" y="3682"/>
                    </a:lnTo>
                    <a:lnTo>
                      <a:pt x="3626" y="3690"/>
                    </a:lnTo>
                    <a:lnTo>
                      <a:pt x="3632" y="3696"/>
                    </a:lnTo>
                    <a:lnTo>
                      <a:pt x="3632" y="3696"/>
                    </a:lnTo>
                    <a:lnTo>
                      <a:pt x="3636" y="3700"/>
                    </a:lnTo>
                    <a:lnTo>
                      <a:pt x="3638" y="3702"/>
                    </a:lnTo>
                    <a:lnTo>
                      <a:pt x="3640" y="3704"/>
                    </a:lnTo>
                    <a:lnTo>
                      <a:pt x="3640" y="3708"/>
                    </a:lnTo>
                    <a:lnTo>
                      <a:pt x="3672" y="3654"/>
                    </a:lnTo>
                    <a:lnTo>
                      <a:pt x="3672" y="3654"/>
                    </a:lnTo>
                    <a:lnTo>
                      <a:pt x="3654" y="3626"/>
                    </a:lnTo>
                    <a:lnTo>
                      <a:pt x="3654" y="3626"/>
                    </a:lnTo>
                    <a:close/>
                    <a:moveTo>
                      <a:pt x="3590" y="1870"/>
                    </a:moveTo>
                    <a:lnTo>
                      <a:pt x="3590" y="1870"/>
                    </a:lnTo>
                    <a:lnTo>
                      <a:pt x="3570" y="1886"/>
                    </a:lnTo>
                    <a:lnTo>
                      <a:pt x="3558" y="1894"/>
                    </a:lnTo>
                    <a:lnTo>
                      <a:pt x="3546" y="1900"/>
                    </a:lnTo>
                    <a:lnTo>
                      <a:pt x="3546" y="1900"/>
                    </a:lnTo>
                    <a:lnTo>
                      <a:pt x="3536" y="1904"/>
                    </a:lnTo>
                    <a:lnTo>
                      <a:pt x="3524" y="1910"/>
                    </a:lnTo>
                    <a:lnTo>
                      <a:pt x="3508" y="1920"/>
                    </a:lnTo>
                    <a:lnTo>
                      <a:pt x="3488" y="1932"/>
                    </a:lnTo>
                    <a:lnTo>
                      <a:pt x="3488" y="1932"/>
                    </a:lnTo>
                    <a:lnTo>
                      <a:pt x="3466" y="1938"/>
                    </a:lnTo>
                    <a:lnTo>
                      <a:pt x="3448" y="1942"/>
                    </a:lnTo>
                    <a:lnTo>
                      <a:pt x="3434" y="1942"/>
                    </a:lnTo>
                    <a:lnTo>
                      <a:pt x="3426" y="1940"/>
                    </a:lnTo>
                    <a:lnTo>
                      <a:pt x="3426" y="1940"/>
                    </a:lnTo>
                    <a:lnTo>
                      <a:pt x="3424" y="1938"/>
                    </a:lnTo>
                    <a:lnTo>
                      <a:pt x="3424" y="1938"/>
                    </a:lnTo>
                    <a:lnTo>
                      <a:pt x="3430" y="1936"/>
                    </a:lnTo>
                    <a:lnTo>
                      <a:pt x="3434" y="1936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26" y="1932"/>
                    </a:lnTo>
                    <a:lnTo>
                      <a:pt x="3418" y="1930"/>
                    </a:lnTo>
                    <a:lnTo>
                      <a:pt x="3410" y="1930"/>
                    </a:lnTo>
                    <a:lnTo>
                      <a:pt x="3408" y="1928"/>
                    </a:lnTo>
                    <a:lnTo>
                      <a:pt x="3406" y="1926"/>
                    </a:lnTo>
                    <a:lnTo>
                      <a:pt x="3406" y="1926"/>
                    </a:lnTo>
                    <a:lnTo>
                      <a:pt x="3408" y="1922"/>
                    </a:lnTo>
                    <a:lnTo>
                      <a:pt x="3410" y="1916"/>
                    </a:lnTo>
                    <a:lnTo>
                      <a:pt x="3414" y="1910"/>
                    </a:lnTo>
                    <a:lnTo>
                      <a:pt x="3416" y="1900"/>
                    </a:lnTo>
                    <a:lnTo>
                      <a:pt x="3416" y="1900"/>
                    </a:lnTo>
                    <a:lnTo>
                      <a:pt x="3420" y="1892"/>
                    </a:lnTo>
                    <a:lnTo>
                      <a:pt x="3422" y="1890"/>
                    </a:lnTo>
                    <a:lnTo>
                      <a:pt x="3426" y="1886"/>
                    </a:lnTo>
                    <a:lnTo>
                      <a:pt x="3430" y="1880"/>
                    </a:lnTo>
                    <a:lnTo>
                      <a:pt x="3430" y="1880"/>
                    </a:lnTo>
                    <a:lnTo>
                      <a:pt x="3434" y="1872"/>
                    </a:lnTo>
                    <a:lnTo>
                      <a:pt x="3436" y="1870"/>
                    </a:lnTo>
                    <a:lnTo>
                      <a:pt x="3438" y="1872"/>
                    </a:lnTo>
                    <a:lnTo>
                      <a:pt x="3440" y="1880"/>
                    </a:lnTo>
                    <a:lnTo>
                      <a:pt x="3440" y="1880"/>
                    </a:lnTo>
                    <a:lnTo>
                      <a:pt x="3446" y="1882"/>
                    </a:lnTo>
                    <a:lnTo>
                      <a:pt x="3448" y="1884"/>
                    </a:lnTo>
                    <a:lnTo>
                      <a:pt x="3450" y="1886"/>
                    </a:lnTo>
                    <a:lnTo>
                      <a:pt x="3448" y="1888"/>
                    </a:lnTo>
                    <a:lnTo>
                      <a:pt x="3442" y="1892"/>
                    </a:lnTo>
                    <a:lnTo>
                      <a:pt x="3432" y="1894"/>
                    </a:lnTo>
                    <a:lnTo>
                      <a:pt x="3432" y="1894"/>
                    </a:lnTo>
                    <a:lnTo>
                      <a:pt x="3426" y="1894"/>
                    </a:lnTo>
                    <a:lnTo>
                      <a:pt x="3424" y="1896"/>
                    </a:lnTo>
                    <a:lnTo>
                      <a:pt x="3422" y="1898"/>
                    </a:lnTo>
                    <a:lnTo>
                      <a:pt x="3422" y="1902"/>
                    </a:lnTo>
                    <a:lnTo>
                      <a:pt x="3422" y="1904"/>
                    </a:lnTo>
                    <a:lnTo>
                      <a:pt x="3424" y="1906"/>
                    </a:lnTo>
                    <a:lnTo>
                      <a:pt x="3428" y="1908"/>
                    </a:lnTo>
                    <a:lnTo>
                      <a:pt x="3432" y="1908"/>
                    </a:lnTo>
                    <a:lnTo>
                      <a:pt x="3432" y="1908"/>
                    </a:lnTo>
                    <a:lnTo>
                      <a:pt x="3438" y="1908"/>
                    </a:lnTo>
                    <a:lnTo>
                      <a:pt x="3442" y="1910"/>
                    </a:lnTo>
                    <a:lnTo>
                      <a:pt x="3444" y="1912"/>
                    </a:lnTo>
                    <a:lnTo>
                      <a:pt x="3446" y="1910"/>
                    </a:lnTo>
                    <a:lnTo>
                      <a:pt x="3446" y="1910"/>
                    </a:lnTo>
                    <a:lnTo>
                      <a:pt x="3450" y="1904"/>
                    </a:lnTo>
                    <a:lnTo>
                      <a:pt x="3456" y="1900"/>
                    </a:lnTo>
                    <a:lnTo>
                      <a:pt x="3466" y="1896"/>
                    </a:lnTo>
                    <a:lnTo>
                      <a:pt x="3466" y="1896"/>
                    </a:lnTo>
                    <a:lnTo>
                      <a:pt x="3470" y="1892"/>
                    </a:lnTo>
                    <a:lnTo>
                      <a:pt x="3474" y="1888"/>
                    </a:lnTo>
                    <a:lnTo>
                      <a:pt x="3482" y="1880"/>
                    </a:lnTo>
                    <a:lnTo>
                      <a:pt x="3488" y="1876"/>
                    </a:lnTo>
                    <a:lnTo>
                      <a:pt x="3496" y="1874"/>
                    </a:lnTo>
                    <a:lnTo>
                      <a:pt x="3504" y="1874"/>
                    </a:lnTo>
                    <a:lnTo>
                      <a:pt x="3518" y="1876"/>
                    </a:lnTo>
                    <a:lnTo>
                      <a:pt x="3518" y="1876"/>
                    </a:lnTo>
                    <a:lnTo>
                      <a:pt x="3534" y="1880"/>
                    </a:lnTo>
                    <a:lnTo>
                      <a:pt x="3538" y="1880"/>
                    </a:lnTo>
                    <a:lnTo>
                      <a:pt x="3536" y="1878"/>
                    </a:lnTo>
                    <a:lnTo>
                      <a:pt x="3532" y="1876"/>
                    </a:lnTo>
                    <a:lnTo>
                      <a:pt x="3532" y="1872"/>
                    </a:lnTo>
                    <a:lnTo>
                      <a:pt x="3532" y="1870"/>
                    </a:lnTo>
                    <a:lnTo>
                      <a:pt x="3532" y="1870"/>
                    </a:lnTo>
                    <a:lnTo>
                      <a:pt x="3536" y="1866"/>
                    </a:lnTo>
                    <a:lnTo>
                      <a:pt x="3540" y="1864"/>
                    </a:lnTo>
                    <a:lnTo>
                      <a:pt x="3560" y="1862"/>
                    </a:lnTo>
                    <a:lnTo>
                      <a:pt x="3560" y="1862"/>
                    </a:lnTo>
                    <a:lnTo>
                      <a:pt x="3580" y="1860"/>
                    </a:lnTo>
                    <a:lnTo>
                      <a:pt x="3584" y="1860"/>
                    </a:lnTo>
                    <a:lnTo>
                      <a:pt x="3586" y="1858"/>
                    </a:lnTo>
                    <a:lnTo>
                      <a:pt x="3586" y="1858"/>
                    </a:lnTo>
                    <a:lnTo>
                      <a:pt x="3586" y="1854"/>
                    </a:lnTo>
                    <a:lnTo>
                      <a:pt x="3586" y="1852"/>
                    </a:lnTo>
                    <a:lnTo>
                      <a:pt x="3588" y="1850"/>
                    </a:lnTo>
                    <a:lnTo>
                      <a:pt x="3588" y="1850"/>
                    </a:lnTo>
                    <a:lnTo>
                      <a:pt x="3590" y="1850"/>
                    </a:lnTo>
                    <a:lnTo>
                      <a:pt x="3592" y="1852"/>
                    </a:lnTo>
                    <a:lnTo>
                      <a:pt x="3594" y="1858"/>
                    </a:lnTo>
                    <a:lnTo>
                      <a:pt x="3592" y="1864"/>
                    </a:lnTo>
                    <a:lnTo>
                      <a:pt x="3590" y="1870"/>
                    </a:lnTo>
                    <a:lnTo>
                      <a:pt x="3590" y="1870"/>
                    </a:lnTo>
                    <a:close/>
                    <a:moveTo>
                      <a:pt x="3578" y="1812"/>
                    </a:moveTo>
                    <a:lnTo>
                      <a:pt x="3578" y="1812"/>
                    </a:lnTo>
                    <a:lnTo>
                      <a:pt x="3586" y="1806"/>
                    </a:lnTo>
                    <a:lnTo>
                      <a:pt x="3596" y="1804"/>
                    </a:lnTo>
                    <a:lnTo>
                      <a:pt x="3624" y="1798"/>
                    </a:lnTo>
                    <a:lnTo>
                      <a:pt x="3624" y="1798"/>
                    </a:lnTo>
                    <a:lnTo>
                      <a:pt x="3636" y="1796"/>
                    </a:lnTo>
                    <a:lnTo>
                      <a:pt x="3642" y="1794"/>
                    </a:lnTo>
                    <a:lnTo>
                      <a:pt x="3656" y="1802"/>
                    </a:lnTo>
                    <a:lnTo>
                      <a:pt x="3656" y="1802"/>
                    </a:lnTo>
                    <a:lnTo>
                      <a:pt x="3662" y="1804"/>
                    </a:lnTo>
                    <a:lnTo>
                      <a:pt x="3664" y="1804"/>
                    </a:lnTo>
                    <a:lnTo>
                      <a:pt x="3668" y="1804"/>
                    </a:lnTo>
                    <a:lnTo>
                      <a:pt x="3668" y="1802"/>
                    </a:lnTo>
                    <a:lnTo>
                      <a:pt x="3672" y="1794"/>
                    </a:lnTo>
                    <a:lnTo>
                      <a:pt x="3674" y="1790"/>
                    </a:lnTo>
                    <a:lnTo>
                      <a:pt x="3678" y="1788"/>
                    </a:lnTo>
                    <a:lnTo>
                      <a:pt x="3678" y="1788"/>
                    </a:lnTo>
                    <a:lnTo>
                      <a:pt x="3686" y="1782"/>
                    </a:lnTo>
                    <a:lnTo>
                      <a:pt x="3696" y="1778"/>
                    </a:lnTo>
                    <a:lnTo>
                      <a:pt x="3706" y="1776"/>
                    </a:lnTo>
                    <a:lnTo>
                      <a:pt x="3716" y="1770"/>
                    </a:lnTo>
                    <a:lnTo>
                      <a:pt x="3716" y="1770"/>
                    </a:lnTo>
                    <a:lnTo>
                      <a:pt x="3714" y="1774"/>
                    </a:lnTo>
                    <a:lnTo>
                      <a:pt x="3712" y="1778"/>
                    </a:lnTo>
                    <a:lnTo>
                      <a:pt x="3708" y="1782"/>
                    </a:lnTo>
                    <a:lnTo>
                      <a:pt x="3702" y="1784"/>
                    </a:lnTo>
                    <a:lnTo>
                      <a:pt x="3702" y="1784"/>
                    </a:lnTo>
                    <a:lnTo>
                      <a:pt x="3698" y="1786"/>
                    </a:lnTo>
                    <a:lnTo>
                      <a:pt x="3694" y="1790"/>
                    </a:lnTo>
                    <a:lnTo>
                      <a:pt x="3696" y="1794"/>
                    </a:lnTo>
                    <a:lnTo>
                      <a:pt x="3698" y="1798"/>
                    </a:lnTo>
                    <a:lnTo>
                      <a:pt x="3698" y="1798"/>
                    </a:lnTo>
                    <a:lnTo>
                      <a:pt x="3702" y="1800"/>
                    </a:lnTo>
                    <a:lnTo>
                      <a:pt x="3702" y="1802"/>
                    </a:lnTo>
                    <a:lnTo>
                      <a:pt x="3700" y="1806"/>
                    </a:lnTo>
                    <a:lnTo>
                      <a:pt x="3700" y="1814"/>
                    </a:lnTo>
                    <a:lnTo>
                      <a:pt x="3700" y="1814"/>
                    </a:lnTo>
                    <a:lnTo>
                      <a:pt x="3700" y="1820"/>
                    </a:lnTo>
                    <a:lnTo>
                      <a:pt x="3696" y="1822"/>
                    </a:lnTo>
                    <a:lnTo>
                      <a:pt x="3690" y="1826"/>
                    </a:lnTo>
                    <a:lnTo>
                      <a:pt x="3684" y="1830"/>
                    </a:lnTo>
                    <a:lnTo>
                      <a:pt x="3684" y="1830"/>
                    </a:lnTo>
                    <a:lnTo>
                      <a:pt x="3680" y="1834"/>
                    </a:lnTo>
                    <a:lnTo>
                      <a:pt x="3676" y="1836"/>
                    </a:lnTo>
                    <a:lnTo>
                      <a:pt x="3662" y="1838"/>
                    </a:lnTo>
                    <a:lnTo>
                      <a:pt x="3648" y="1838"/>
                    </a:lnTo>
                    <a:lnTo>
                      <a:pt x="3638" y="1834"/>
                    </a:lnTo>
                    <a:lnTo>
                      <a:pt x="3638" y="1834"/>
                    </a:lnTo>
                    <a:lnTo>
                      <a:pt x="3628" y="1832"/>
                    </a:lnTo>
                    <a:lnTo>
                      <a:pt x="3616" y="1830"/>
                    </a:lnTo>
                    <a:lnTo>
                      <a:pt x="3604" y="1832"/>
                    </a:lnTo>
                    <a:lnTo>
                      <a:pt x="3594" y="1834"/>
                    </a:lnTo>
                    <a:lnTo>
                      <a:pt x="3594" y="1834"/>
                    </a:lnTo>
                    <a:lnTo>
                      <a:pt x="3588" y="1838"/>
                    </a:lnTo>
                    <a:lnTo>
                      <a:pt x="3582" y="1840"/>
                    </a:lnTo>
                    <a:lnTo>
                      <a:pt x="3574" y="1842"/>
                    </a:lnTo>
                    <a:lnTo>
                      <a:pt x="3574" y="1842"/>
                    </a:lnTo>
                    <a:lnTo>
                      <a:pt x="3568" y="1842"/>
                    </a:lnTo>
                    <a:lnTo>
                      <a:pt x="3562" y="1842"/>
                    </a:lnTo>
                    <a:lnTo>
                      <a:pt x="3560" y="1840"/>
                    </a:lnTo>
                    <a:lnTo>
                      <a:pt x="3558" y="1838"/>
                    </a:lnTo>
                    <a:lnTo>
                      <a:pt x="3558" y="1834"/>
                    </a:lnTo>
                    <a:lnTo>
                      <a:pt x="3560" y="1828"/>
                    </a:lnTo>
                    <a:lnTo>
                      <a:pt x="3560" y="1828"/>
                    </a:lnTo>
                    <a:lnTo>
                      <a:pt x="3564" y="1820"/>
                    </a:lnTo>
                    <a:lnTo>
                      <a:pt x="3570" y="1818"/>
                    </a:lnTo>
                    <a:lnTo>
                      <a:pt x="3574" y="1816"/>
                    </a:lnTo>
                    <a:lnTo>
                      <a:pt x="3578" y="1812"/>
                    </a:lnTo>
                    <a:lnTo>
                      <a:pt x="3578" y="1812"/>
                    </a:lnTo>
                    <a:close/>
                    <a:moveTo>
                      <a:pt x="3092" y="1606"/>
                    </a:moveTo>
                    <a:lnTo>
                      <a:pt x="3092" y="1606"/>
                    </a:lnTo>
                    <a:lnTo>
                      <a:pt x="3104" y="1594"/>
                    </a:lnTo>
                    <a:lnTo>
                      <a:pt x="3118" y="1586"/>
                    </a:lnTo>
                    <a:lnTo>
                      <a:pt x="3158" y="1566"/>
                    </a:lnTo>
                    <a:lnTo>
                      <a:pt x="3158" y="1566"/>
                    </a:lnTo>
                    <a:lnTo>
                      <a:pt x="3164" y="1564"/>
                    </a:lnTo>
                    <a:lnTo>
                      <a:pt x="3164" y="1564"/>
                    </a:lnTo>
                    <a:lnTo>
                      <a:pt x="3168" y="1560"/>
                    </a:lnTo>
                    <a:lnTo>
                      <a:pt x="3172" y="1556"/>
                    </a:lnTo>
                    <a:lnTo>
                      <a:pt x="3176" y="1544"/>
                    </a:lnTo>
                    <a:lnTo>
                      <a:pt x="3176" y="1544"/>
                    </a:lnTo>
                    <a:lnTo>
                      <a:pt x="3180" y="1538"/>
                    </a:lnTo>
                    <a:lnTo>
                      <a:pt x="3184" y="1534"/>
                    </a:lnTo>
                    <a:lnTo>
                      <a:pt x="3188" y="1534"/>
                    </a:lnTo>
                    <a:lnTo>
                      <a:pt x="3190" y="1536"/>
                    </a:lnTo>
                    <a:lnTo>
                      <a:pt x="3190" y="1538"/>
                    </a:lnTo>
                    <a:lnTo>
                      <a:pt x="3190" y="1542"/>
                    </a:lnTo>
                    <a:lnTo>
                      <a:pt x="3190" y="1542"/>
                    </a:lnTo>
                    <a:lnTo>
                      <a:pt x="3188" y="1548"/>
                    </a:lnTo>
                    <a:lnTo>
                      <a:pt x="3192" y="1544"/>
                    </a:lnTo>
                    <a:lnTo>
                      <a:pt x="3196" y="1536"/>
                    </a:lnTo>
                    <a:lnTo>
                      <a:pt x="3200" y="1524"/>
                    </a:lnTo>
                    <a:lnTo>
                      <a:pt x="3200" y="1524"/>
                    </a:lnTo>
                    <a:lnTo>
                      <a:pt x="3204" y="1516"/>
                    </a:lnTo>
                    <a:lnTo>
                      <a:pt x="3206" y="1516"/>
                    </a:lnTo>
                    <a:lnTo>
                      <a:pt x="3208" y="1516"/>
                    </a:lnTo>
                    <a:lnTo>
                      <a:pt x="3208" y="1522"/>
                    </a:lnTo>
                    <a:lnTo>
                      <a:pt x="3206" y="1532"/>
                    </a:lnTo>
                    <a:lnTo>
                      <a:pt x="3206" y="1532"/>
                    </a:lnTo>
                    <a:lnTo>
                      <a:pt x="3204" y="1538"/>
                    </a:lnTo>
                    <a:lnTo>
                      <a:pt x="3204" y="1540"/>
                    </a:lnTo>
                    <a:lnTo>
                      <a:pt x="3204" y="1540"/>
                    </a:lnTo>
                    <a:lnTo>
                      <a:pt x="3216" y="1532"/>
                    </a:lnTo>
                    <a:lnTo>
                      <a:pt x="3216" y="1532"/>
                    </a:lnTo>
                    <a:lnTo>
                      <a:pt x="3218" y="1530"/>
                    </a:lnTo>
                    <a:lnTo>
                      <a:pt x="3220" y="1526"/>
                    </a:lnTo>
                    <a:lnTo>
                      <a:pt x="3218" y="1520"/>
                    </a:lnTo>
                    <a:lnTo>
                      <a:pt x="3216" y="1514"/>
                    </a:lnTo>
                    <a:lnTo>
                      <a:pt x="3216" y="1512"/>
                    </a:lnTo>
                    <a:lnTo>
                      <a:pt x="3216" y="1510"/>
                    </a:lnTo>
                    <a:lnTo>
                      <a:pt x="3216" y="1510"/>
                    </a:lnTo>
                    <a:lnTo>
                      <a:pt x="3220" y="1508"/>
                    </a:lnTo>
                    <a:lnTo>
                      <a:pt x="3224" y="1510"/>
                    </a:lnTo>
                    <a:lnTo>
                      <a:pt x="3236" y="1514"/>
                    </a:lnTo>
                    <a:lnTo>
                      <a:pt x="3248" y="1520"/>
                    </a:lnTo>
                    <a:lnTo>
                      <a:pt x="3254" y="1522"/>
                    </a:lnTo>
                    <a:lnTo>
                      <a:pt x="3260" y="1522"/>
                    </a:lnTo>
                    <a:lnTo>
                      <a:pt x="3260" y="1522"/>
                    </a:lnTo>
                    <a:lnTo>
                      <a:pt x="3268" y="1522"/>
                    </a:lnTo>
                    <a:lnTo>
                      <a:pt x="3272" y="1522"/>
                    </a:lnTo>
                    <a:lnTo>
                      <a:pt x="3276" y="1522"/>
                    </a:lnTo>
                    <a:lnTo>
                      <a:pt x="3284" y="1522"/>
                    </a:lnTo>
                    <a:lnTo>
                      <a:pt x="3284" y="1522"/>
                    </a:lnTo>
                    <a:lnTo>
                      <a:pt x="3288" y="1524"/>
                    </a:lnTo>
                    <a:lnTo>
                      <a:pt x="3292" y="1528"/>
                    </a:lnTo>
                    <a:lnTo>
                      <a:pt x="3296" y="1542"/>
                    </a:lnTo>
                    <a:lnTo>
                      <a:pt x="3298" y="1550"/>
                    </a:lnTo>
                    <a:lnTo>
                      <a:pt x="3302" y="1558"/>
                    </a:lnTo>
                    <a:lnTo>
                      <a:pt x="3308" y="1566"/>
                    </a:lnTo>
                    <a:lnTo>
                      <a:pt x="3314" y="1570"/>
                    </a:lnTo>
                    <a:lnTo>
                      <a:pt x="3314" y="1570"/>
                    </a:lnTo>
                    <a:lnTo>
                      <a:pt x="3320" y="1572"/>
                    </a:lnTo>
                    <a:lnTo>
                      <a:pt x="3328" y="1572"/>
                    </a:lnTo>
                    <a:lnTo>
                      <a:pt x="3340" y="1570"/>
                    </a:lnTo>
                    <a:lnTo>
                      <a:pt x="3344" y="1570"/>
                    </a:lnTo>
                    <a:lnTo>
                      <a:pt x="3348" y="1570"/>
                    </a:lnTo>
                    <a:lnTo>
                      <a:pt x="3348" y="1574"/>
                    </a:lnTo>
                    <a:lnTo>
                      <a:pt x="3346" y="1580"/>
                    </a:lnTo>
                    <a:lnTo>
                      <a:pt x="3346" y="1580"/>
                    </a:lnTo>
                    <a:lnTo>
                      <a:pt x="3344" y="1588"/>
                    </a:lnTo>
                    <a:lnTo>
                      <a:pt x="3346" y="1594"/>
                    </a:lnTo>
                    <a:lnTo>
                      <a:pt x="3358" y="1604"/>
                    </a:lnTo>
                    <a:lnTo>
                      <a:pt x="3358" y="1604"/>
                    </a:lnTo>
                    <a:lnTo>
                      <a:pt x="3360" y="1606"/>
                    </a:lnTo>
                    <a:lnTo>
                      <a:pt x="3360" y="1610"/>
                    </a:lnTo>
                    <a:lnTo>
                      <a:pt x="3358" y="1618"/>
                    </a:lnTo>
                    <a:lnTo>
                      <a:pt x="3354" y="1624"/>
                    </a:lnTo>
                    <a:lnTo>
                      <a:pt x="3354" y="1626"/>
                    </a:lnTo>
                    <a:lnTo>
                      <a:pt x="3356" y="1630"/>
                    </a:lnTo>
                    <a:lnTo>
                      <a:pt x="3356" y="1630"/>
                    </a:lnTo>
                    <a:lnTo>
                      <a:pt x="3362" y="1630"/>
                    </a:lnTo>
                    <a:lnTo>
                      <a:pt x="3364" y="1630"/>
                    </a:lnTo>
                    <a:lnTo>
                      <a:pt x="3366" y="1630"/>
                    </a:lnTo>
                    <a:lnTo>
                      <a:pt x="3368" y="1632"/>
                    </a:lnTo>
                    <a:lnTo>
                      <a:pt x="3368" y="1632"/>
                    </a:lnTo>
                    <a:lnTo>
                      <a:pt x="3370" y="1634"/>
                    </a:lnTo>
                    <a:lnTo>
                      <a:pt x="3368" y="1636"/>
                    </a:lnTo>
                    <a:lnTo>
                      <a:pt x="3364" y="1640"/>
                    </a:lnTo>
                    <a:lnTo>
                      <a:pt x="3362" y="1642"/>
                    </a:lnTo>
                    <a:lnTo>
                      <a:pt x="3362" y="1648"/>
                    </a:lnTo>
                    <a:lnTo>
                      <a:pt x="3362" y="1648"/>
                    </a:lnTo>
                    <a:lnTo>
                      <a:pt x="3362" y="1652"/>
                    </a:lnTo>
                    <a:lnTo>
                      <a:pt x="3364" y="1654"/>
                    </a:lnTo>
                    <a:lnTo>
                      <a:pt x="3372" y="1652"/>
                    </a:lnTo>
                    <a:lnTo>
                      <a:pt x="3380" y="1652"/>
                    </a:lnTo>
                    <a:lnTo>
                      <a:pt x="3382" y="1652"/>
                    </a:lnTo>
                    <a:lnTo>
                      <a:pt x="3382" y="1656"/>
                    </a:lnTo>
                    <a:lnTo>
                      <a:pt x="3382" y="1656"/>
                    </a:lnTo>
                    <a:lnTo>
                      <a:pt x="3382" y="1662"/>
                    </a:lnTo>
                    <a:lnTo>
                      <a:pt x="3386" y="1664"/>
                    </a:lnTo>
                    <a:lnTo>
                      <a:pt x="3392" y="1666"/>
                    </a:lnTo>
                    <a:lnTo>
                      <a:pt x="3402" y="1668"/>
                    </a:lnTo>
                    <a:lnTo>
                      <a:pt x="3402" y="1668"/>
                    </a:lnTo>
                    <a:lnTo>
                      <a:pt x="3416" y="1672"/>
                    </a:lnTo>
                    <a:lnTo>
                      <a:pt x="3430" y="1674"/>
                    </a:lnTo>
                    <a:lnTo>
                      <a:pt x="3446" y="1674"/>
                    </a:lnTo>
                    <a:lnTo>
                      <a:pt x="3460" y="1676"/>
                    </a:lnTo>
                    <a:lnTo>
                      <a:pt x="3460" y="1676"/>
                    </a:lnTo>
                    <a:lnTo>
                      <a:pt x="3470" y="1676"/>
                    </a:lnTo>
                    <a:lnTo>
                      <a:pt x="3478" y="1676"/>
                    </a:lnTo>
                    <a:lnTo>
                      <a:pt x="3484" y="1678"/>
                    </a:lnTo>
                    <a:lnTo>
                      <a:pt x="3484" y="1678"/>
                    </a:lnTo>
                    <a:lnTo>
                      <a:pt x="3484" y="1680"/>
                    </a:lnTo>
                    <a:lnTo>
                      <a:pt x="3484" y="1680"/>
                    </a:lnTo>
                    <a:lnTo>
                      <a:pt x="3484" y="1682"/>
                    </a:lnTo>
                    <a:lnTo>
                      <a:pt x="3484" y="1684"/>
                    </a:lnTo>
                    <a:lnTo>
                      <a:pt x="3490" y="1686"/>
                    </a:lnTo>
                    <a:lnTo>
                      <a:pt x="3508" y="1686"/>
                    </a:lnTo>
                    <a:lnTo>
                      <a:pt x="3508" y="1686"/>
                    </a:lnTo>
                    <a:lnTo>
                      <a:pt x="3514" y="1688"/>
                    </a:lnTo>
                    <a:lnTo>
                      <a:pt x="3518" y="1692"/>
                    </a:lnTo>
                    <a:lnTo>
                      <a:pt x="3526" y="1704"/>
                    </a:lnTo>
                    <a:lnTo>
                      <a:pt x="3532" y="1716"/>
                    </a:lnTo>
                    <a:lnTo>
                      <a:pt x="3534" y="1718"/>
                    </a:lnTo>
                    <a:lnTo>
                      <a:pt x="3536" y="1718"/>
                    </a:lnTo>
                    <a:lnTo>
                      <a:pt x="3536" y="1718"/>
                    </a:lnTo>
                    <a:lnTo>
                      <a:pt x="3540" y="1716"/>
                    </a:lnTo>
                    <a:lnTo>
                      <a:pt x="3542" y="1716"/>
                    </a:lnTo>
                    <a:lnTo>
                      <a:pt x="3544" y="1720"/>
                    </a:lnTo>
                    <a:lnTo>
                      <a:pt x="3544" y="1726"/>
                    </a:lnTo>
                    <a:lnTo>
                      <a:pt x="3544" y="1726"/>
                    </a:lnTo>
                    <a:lnTo>
                      <a:pt x="3544" y="1730"/>
                    </a:lnTo>
                    <a:lnTo>
                      <a:pt x="3546" y="1734"/>
                    </a:lnTo>
                    <a:lnTo>
                      <a:pt x="3552" y="1742"/>
                    </a:lnTo>
                    <a:lnTo>
                      <a:pt x="3556" y="1748"/>
                    </a:lnTo>
                    <a:lnTo>
                      <a:pt x="3560" y="1756"/>
                    </a:lnTo>
                    <a:lnTo>
                      <a:pt x="3560" y="1756"/>
                    </a:lnTo>
                    <a:lnTo>
                      <a:pt x="3558" y="1758"/>
                    </a:lnTo>
                    <a:lnTo>
                      <a:pt x="3558" y="1758"/>
                    </a:lnTo>
                    <a:lnTo>
                      <a:pt x="3554" y="1754"/>
                    </a:lnTo>
                    <a:lnTo>
                      <a:pt x="3548" y="1750"/>
                    </a:lnTo>
                    <a:lnTo>
                      <a:pt x="3546" y="1750"/>
                    </a:lnTo>
                    <a:lnTo>
                      <a:pt x="3544" y="1750"/>
                    </a:lnTo>
                    <a:lnTo>
                      <a:pt x="3544" y="1750"/>
                    </a:lnTo>
                    <a:lnTo>
                      <a:pt x="3542" y="1752"/>
                    </a:lnTo>
                    <a:lnTo>
                      <a:pt x="3542" y="1754"/>
                    </a:lnTo>
                    <a:lnTo>
                      <a:pt x="3546" y="1760"/>
                    </a:lnTo>
                    <a:lnTo>
                      <a:pt x="3548" y="1766"/>
                    </a:lnTo>
                    <a:lnTo>
                      <a:pt x="3546" y="1768"/>
                    </a:lnTo>
                    <a:lnTo>
                      <a:pt x="3544" y="1770"/>
                    </a:lnTo>
                    <a:lnTo>
                      <a:pt x="3544" y="1770"/>
                    </a:lnTo>
                    <a:lnTo>
                      <a:pt x="3542" y="1772"/>
                    </a:lnTo>
                    <a:lnTo>
                      <a:pt x="3538" y="1770"/>
                    </a:lnTo>
                    <a:lnTo>
                      <a:pt x="3530" y="1764"/>
                    </a:lnTo>
                    <a:lnTo>
                      <a:pt x="3520" y="1760"/>
                    </a:lnTo>
                    <a:lnTo>
                      <a:pt x="3516" y="1758"/>
                    </a:lnTo>
                    <a:lnTo>
                      <a:pt x="3512" y="1760"/>
                    </a:lnTo>
                    <a:lnTo>
                      <a:pt x="3512" y="1760"/>
                    </a:lnTo>
                    <a:lnTo>
                      <a:pt x="3508" y="1762"/>
                    </a:lnTo>
                    <a:lnTo>
                      <a:pt x="3508" y="1758"/>
                    </a:lnTo>
                    <a:lnTo>
                      <a:pt x="3508" y="1754"/>
                    </a:lnTo>
                    <a:lnTo>
                      <a:pt x="3508" y="1754"/>
                    </a:lnTo>
                    <a:lnTo>
                      <a:pt x="3504" y="1754"/>
                    </a:lnTo>
                    <a:lnTo>
                      <a:pt x="3504" y="1754"/>
                    </a:lnTo>
                    <a:lnTo>
                      <a:pt x="3502" y="1754"/>
                    </a:lnTo>
                    <a:lnTo>
                      <a:pt x="3502" y="1754"/>
                    </a:lnTo>
                    <a:lnTo>
                      <a:pt x="3504" y="1750"/>
                    </a:lnTo>
                    <a:lnTo>
                      <a:pt x="3506" y="1746"/>
                    </a:lnTo>
                    <a:lnTo>
                      <a:pt x="3504" y="1744"/>
                    </a:lnTo>
                    <a:lnTo>
                      <a:pt x="3502" y="1742"/>
                    </a:lnTo>
                    <a:lnTo>
                      <a:pt x="3502" y="1742"/>
                    </a:lnTo>
                    <a:lnTo>
                      <a:pt x="3498" y="1742"/>
                    </a:lnTo>
                    <a:lnTo>
                      <a:pt x="3496" y="1740"/>
                    </a:lnTo>
                    <a:lnTo>
                      <a:pt x="3494" y="1734"/>
                    </a:lnTo>
                    <a:lnTo>
                      <a:pt x="3494" y="1728"/>
                    </a:lnTo>
                    <a:lnTo>
                      <a:pt x="3492" y="1728"/>
                    </a:lnTo>
                    <a:lnTo>
                      <a:pt x="3490" y="1726"/>
                    </a:lnTo>
                    <a:lnTo>
                      <a:pt x="3490" y="1726"/>
                    </a:lnTo>
                    <a:lnTo>
                      <a:pt x="3486" y="1726"/>
                    </a:lnTo>
                    <a:lnTo>
                      <a:pt x="3482" y="1726"/>
                    </a:lnTo>
                    <a:lnTo>
                      <a:pt x="3480" y="1724"/>
                    </a:lnTo>
                    <a:lnTo>
                      <a:pt x="3478" y="1726"/>
                    </a:lnTo>
                    <a:lnTo>
                      <a:pt x="3478" y="1726"/>
                    </a:lnTo>
                    <a:lnTo>
                      <a:pt x="3480" y="1730"/>
                    </a:lnTo>
                    <a:lnTo>
                      <a:pt x="3484" y="1736"/>
                    </a:lnTo>
                    <a:lnTo>
                      <a:pt x="3490" y="1744"/>
                    </a:lnTo>
                    <a:lnTo>
                      <a:pt x="3496" y="1756"/>
                    </a:lnTo>
                    <a:lnTo>
                      <a:pt x="3496" y="1756"/>
                    </a:lnTo>
                    <a:lnTo>
                      <a:pt x="3496" y="1762"/>
                    </a:lnTo>
                    <a:lnTo>
                      <a:pt x="3494" y="1766"/>
                    </a:lnTo>
                    <a:lnTo>
                      <a:pt x="3486" y="1776"/>
                    </a:lnTo>
                    <a:lnTo>
                      <a:pt x="3482" y="1782"/>
                    </a:lnTo>
                    <a:lnTo>
                      <a:pt x="3480" y="1788"/>
                    </a:lnTo>
                    <a:lnTo>
                      <a:pt x="3476" y="1796"/>
                    </a:lnTo>
                    <a:lnTo>
                      <a:pt x="3476" y="1806"/>
                    </a:lnTo>
                    <a:lnTo>
                      <a:pt x="3476" y="1806"/>
                    </a:lnTo>
                    <a:lnTo>
                      <a:pt x="3476" y="1826"/>
                    </a:lnTo>
                    <a:lnTo>
                      <a:pt x="3476" y="1832"/>
                    </a:lnTo>
                    <a:lnTo>
                      <a:pt x="3472" y="1838"/>
                    </a:lnTo>
                    <a:lnTo>
                      <a:pt x="3468" y="1842"/>
                    </a:lnTo>
                    <a:lnTo>
                      <a:pt x="3464" y="1844"/>
                    </a:lnTo>
                    <a:lnTo>
                      <a:pt x="3448" y="1852"/>
                    </a:lnTo>
                    <a:lnTo>
                      <a:pt x="3448" y="1852"/>
                    </a:lnTo>
                    <a:lnTo>
                      <a:pt x="3446" y="1846"/>
                    </a:lnTo>
                    <a:lnTo>
                      <a:pt x="3444" y="1838"/>
                    </a:lnTo>
                    <a:lnTo>
                      <a:pt x="3440" y="1818"/>
                    </a:lnTo>
                    <a:lnTo>
                      <a:pt x="3438" y="1808"/>
                    </a:lnTo>
                    <a:lnTo>
                      <a:pt x="3434" y="1802"/>
                    </a:lnTo>
                    <a:lnTo>
                      <a:pt x="3428" y="1796"/>
                    </a:lnTo>
                    <a:lnTo>
                      <a:pt x="3424" y="1796"/>
                    </a:lnTo>
                    <a:lnTo>
                      <a:pt x="3424" y="1796"/>
                    </a:lnTo>
                    <a:lnTo>
                      <a:pt x="3418" y="1798"/>
                    </a:lnTo>
                    <a:lnTo>
                      <a:pt x="3414" y="1800"/>
                    </a:lnTo>
                    <a:lnTo>
                      <a:pt x="3408" y="1808"/>
                    </a:lnTo>
                    <a:lnTo>
                      <a:pt x="3404" y="1816"/>
                    </a:lnTo>
                    <a:lnTo>
                      <a:pt x="3400" y="1818"/>
                    </a:lnTo>
                    <a:lnTo>
                      <a:pt x="3398" y="1820"/>
                    </a:lnTo>
                    <a:lnTo>
                      <a:pt x="3398" y="1820"/>
                    </a:lnTo>
                    <a:lnTo>
                      <a:pt x="3394" y="1818"/>
                    </a:lnTo>
                    <a:lnTo>
                      <a:pt x="3392" y="1816"/>
                    </a:lnTo>
                    <a:lnTo>
                      <a:pt x="3388" y="1810"/>
                    </a:lnTo>
                    <a:lnTo>
                      <a:pt x="3390" y="1802"/>
                    </a:lnTo>
                    <a:lnTo>
                      <a:pt x="3392" y="1798"/>
                    </a:lnTo>
                    <a:lnTo>
                      <a:pt x="3394" y="1796"/>
                    </a:lnTo>
                    <a:lnTo>
                      <a:pt x="3394" y="1796"/>
                    </a:lnTo>
                    <a:lnTo>
                      <a:pt x="3400" y="1790"/>
                    </a:lnTo>
                    <a:lnTo>
                      <a:pt x="3406" y="1784"/>
                    </a:lnTo>
                    <a:lnTo>
                      <a:pt x="3410" y="1776"/>
                    </a:lnTo>
                    <a:lnTo>
                      <a:pt x="3412" y="1764"/>
                    </a:lnTo>
                    <a:lnTo>
                      <a:pt x="3412" y="1764"/>
                    </a:lnTo>
                    <a:lnTo>
                      <a:pt x="3412" y="1758"/>
                    </a:lnTo>
                    <a:lnTo>
                      <a:pt x="3412" y="1754"/>
                    </a:lnTo>
                    <a:lnTo>
                      <a:pt x="3410" y="1746"/>
                    </a:lnTo>
                    <a:lnTo>
                      <a:pt x="3408" y="1740"/>
                    </a:lnTo>
                    <a:lnTo>
                      <a:pt x="3408" y="1738"/>
                    </a:lnTo>
                    <a:lnTo>
                      <a:pt x="3410" y="1738"/>
                    </a:lnTo>
                    <a:lnTo>
                      <a:pt x="3410" y="1738"/>
                    </a:lnTo>
                    <a:lnTo>
                      <a:pt x="3414" y="1736"/>
                    </a:lnTo>
                    <a:lnTo>
                      <a:pt x="3414" y="1734"/>
                    </a:lnTo>
                    <a:lnTo>
                      <a:pt x="3410" y="1728"/>
                    </a:lnTo>
                    <a:lnTo>
                      <a:pt x="3402" y="1722"/>
                    </a:lnTo>
                    <a:lnTo>
                      <a:pt x="3392" y="1716"/>
                    </a:lnTo>
                    <a:lnTo>
                      <a:pt x="3392" y="1716"/>
                    </a:lnTo>
                    <a:lnTo>
                      <a:pt x="3382" y="1712"/>
                    </a:lnTo>
                    <a:lnTo>
                      <a:pt x="3380" y="1708"/>
                    </a:lnTo>
                    <a:lnTo>
                      <a:pt x="3378" y="1706"/>
                    </a:lnTo>
                    <a:lnTo>
                      <a:pt x="3372" y="1704"/>
                    </a:lnTo>
                    <a:lnTo>
                      <a:pt x="3372" y="1704"/>
                    </a:lnTo>
                    <a:lnTo>
                      <a:pt x="3366" y="1702"/>
                    </a:lnTo>
                    <a:lnTo>
                      <a:pt x="3362" y="1698"/>
                    </a:lnTo>
                    <a:lnTo>
                      <a:pt x="3358" y="1696"/>
                    </a:lnTo>
                    <a:lnTo>
                      <a:pt x="3356" y="1696"/>
                    </a:lnTo>
                    <a:lnTo>
                      <a:pt x="3352" y="1698"/>
                    </a:lnTo>
                    <a:lnTo>
                      <a:pt x="3346" y="1702"/>
                    </a:lnTo>
                    <a:lnTo>
                      <a:pt x="3346" y="1702"/>
                    </a:lnTo>
                    <a:lnTo>
                      <a:pt x="3342" y="1706"/>
                    </a:lnTo>
                    <a:lnTo>
                      <a:pt x="3340" y="1710"/>
                    </a:lnTo>
                    <a:lnTo>
                      <a:pt x="3342" y="1712"/>
                    </a:lnTo>
                    <a:lnTo>
                      <a:pt x="3344" y="1714"/>
                    </a:lnTo>
                    <a:lnTo>
                      <a:pt x="3346" y="1718"/>
                    </a:lnTo>
                    <a:lnTo>
                      <a:pt x="3340" y="1720"/>
                    </a:lnTo>
                    <a:lnTo>
                      <a:pt x="3340" y="1720"/>
                    </a:lnTo>
                    <a:lnTo>
                      <a:pt x="3334" y="1722"/>
                    </a:lnTo>
                    <a:lnTo>
                      <a:pt x="3330" y="1726"/>
                    </a:lnTo>
                    <a:lnTo>
                      <a:pt x="3328" y="1732"/>
                    </a:lnTo>
                    <a:lnTo>
                      <a:pt x="3328" y="1738"/>
                    </a:lnTo>
                    <a:lnTo>
                      <a:pt x="3326" y="1748"/>
                    </a:lnTo>
                    <a:lnTo>
                      <a:pt x="3324" y="1752"/>
                    </a:lnTo>
                    <a:lnTo>
                      <a:pt x="3322" y="1752"/>
                    </a:lnTo>
                    <a:lnTo>
                      <a:pt x="3322" y="1752"/>
                    </a:lnTo>
                    <a:lnTo>
                      <a:pt x="3320" y="1752"/>
                    </a:lnTo>
                    <a:lnTo>
                      <a:pt x="3318" y="1748"/>
                    </a:lnTo>
                    <a:lnTo>
                      <a:pt x="3318" y="1738"/>
                    </a:lnTo>
                    <a:lnTo>
                      <a:pt x="3318" y="1734"/>
                    </a:lnTo>
                    <a:lnTo>
                      <a:pt x="3316" y="1734"/>
                    </a:lnTo>
                    <a:lnTo>
                      <a:pt x="3314" y="1736"/>
                    </a:lnTo>
                    <a:lnTo>
                      <a:pt x="3308" y="1744"/>
                    </a:lnTo>
                    <a:lnTo>
                      <a:pt x="3308" y="1744"/>
                    </a:lnTo>
                    <a:lnTo>
                      <a:pt x="3300" y="1752"/>
                    </a:lnTo>
                    <a:lnTo>
                      <a:pt x="3296" y="1754"/>
                    </a:lnTo>
                    <a:lnTo>
                      <a:pt x="3294" y="1756"/>
                    </a:lnTo>
                    <a:lnTo>
                      <a:pt x="3294" y="1766"/>
                    </a:lnTo>
                    <a:lnTo>
                      <a:pt x="3294" y="1766"/>
                    </a:lnTo>
                    <a:lnTo>
                      <a:pt x="3296" y="1772"/>
                    </a:lnTo>
                    <a:lnTo>
                      <a:pt x="3294" y="1778"/>
                    </a:lnTo>
                    <a:lnTo>
                      <a:pt x="3290" y="1786"/>
                    </a:lnTo>
                    <a:lnTo>
                      <a:pt x="3286" y="1792"/>
                    </a:lnTo>
                    <a:lnTo>
                      <a:pt x="3286" y="1796"/>
                    </a:lnTo>
                    <a:lnTo>
                      <a:pt x="3286" y="1800"/>
                    </a:lnTo>
                    <a:lnTo>
                      <a:pt x="3286" y="1800"/>
                    </a:lnTo>
                    <a:lnTo>
                      <a:pt x="3288" y="1808"/>
                    </a:lnTo>
                    <a:lnTo>
                      <a:pt x="3286" y="1812"/>
                    </a:lnTo>
                    <a:lnTo>
                      <a:pt x="3284" y="1818"/>
                    </a:lnTo>
                    <a:lnTo>
                      <a:pt x="3286" y="1828"/>
                    </a:lnTo>
                    <a:lnTo>
                      <a:pt x="3286" y="1828"/>
                    </a:lnTo>
                    <a:lnTo>
                      <a:pt x="3292" y="1840"/>
                    </a:lnTo>
                    <a:lnTo>
                      <a:pt x="3294" y="1852"/>
                    </a:lnTo>
                    <a:lnTo>
                      <a:pt x="3296" y="1862"/>
                    </a:lnTo>
                    <a:lnTo>
                      <a:pt x="3294" y="1872"/>
                    </a:lnTo>
                    <a:lnTo>
                      <a:pt x="3294" y="1880"/>
                    </a:lnTo>
                    <a:lnTo>
                      <a:pt x="3290" y="1890"/>
                    </a:lnTo>
                    <a:lnTo>
                      <a:pt x="3282" y="1908"/>
                    </a:lnTo>
                    <a:lnTo>
                      <a:pt x="3282" y="1908"/>
                    </a:lnTo>
                    <a:lnTo>
                      <a:pt x="3276" y="1916"/>
                    </a:lnTo>
                    <a:lnTo>
                      <a:pt x="3270" y="1922"/>
                    </a:lnTo>
                    <a:lnTo>
                      <a:pt x="3264" y="1928"/>
                    </a:lnTo>
                    <a:lnTo>
                      <a:pt x="3258" y="1930"/>
                    </a:lnTo>
                    <a:lnTo>
                      <a:pt x="3252" y="1930"/>
                    </a:lnTo>
                    <a:lnTo>
                      <a:pt x="3246" y="1926"/>
                    </a:lnTo>
                    <a:lnTo>
                      <a:pt x="3242" y="1922"/>
                    </a:lnTo>
                    <a:lnTo>
                      <a:pt x="3236" y="1914"/>
                    </a:lnTo>
                    <a:lnTo>
                      <a:pt x="3236" y="1914"/>
                    </a:lnTo>
                    <a:lnTo>
                      <a:pt x="3232" y="1904"/>
                    </a:lnTo>
                    <a:lnTo>
                      <a:pt x="3230" y="1898"/>
                    </a:lnTo>
                    <a:lnTo>
                      <a:pt x="3230" y="1884"/>
                    </a:lnTo>
                    <a:lnTo>
                      <a:pt x="3230" y="1872"/>
                    </a:lnTo>
                    <a:lnTo>
                      <a:pt x="3230" y="1864"/>
                    </a:lnTo>
                    <a:lnTo>
                      <a:pt x="3230" y="1856"/>
                    </a:lnTo>
                    <a:lnTo>
                      <a:pt x="3230" y="1856"/>
                    </a:lnTo>
                    <a:lnTo>
                      <a:pt x="3228" y="1842"/>
                    </a:lnTo>
                    <a:lnTo>
                      <a:pt x="3228" y="1834"/>
                    </a:lnTo>
                    <a:lnTo>
                      <a:pt x="3232" y="1824"/>
                    </a:lnTo>
                    <a:lnTo>
                      <a:pt x="3234" y="1810"/>
                    </a:lnTo>
                    <a:lnTo>
                      <a:pt x="3234" y="1810"/>
                    </a:lnTo>
                    <a:lnTo>
                      <a:pt x="3234" y="1802"/>
                    </a:lnTo>
                    <a:lnTo>
                      <a:pt x="3236" y="1796"/>
                    </a:lnTo>
                    <a:lnTo>
                      <a:pt x="3238" y="1792"/>
                    </a:lnTo>
                    <a:lnTo>
                      <a:pt x="3240" y="1792"/>
                    </a:lnTo>
                    <a:lnTo>
                      <a:pt x="3242" y="1790"/>
                    </a:lnTo>
                    <a:lnTo>
                      <a:pt x="3242" y="1784"/>
                    </a:lnTo>
                    <a:lnTo>
                      <a:pt x="3242" y="1784"/>
                    </a:lnTo>
                    <a:lnTo>
                      <a:pt x="3240" y="1780"/>
                    </a:lnTo>
                    <a:lnTo>
                      <a:pt x="3242" y="1776"/>
                    </a:lnTo>
                    <a:lnTo>
                      <a:pt x="3246" y="1764"/>
                    </a:lnTo>
                    <a:lnTo>
                      <a:pt x="3248" y="1754"/>
                    </a:lnTo>
                    <a:lnTo>
                      <a:pt x="3248" y="1752"/>
                    </a:lnTo>
                    <a:lnTo>
                      <a:pt x="3246" y="1748"/>
                    </a:lnTo>
                    <a:lnTo>
                      <a:pt x="3246" y="1748"/>
                    </a:lnTo>
                    <a:lnTo>
                      <a:pt x="3240" y="1748"/>
                    </a:lnTo>
                    <a:lnTo>
                      <a:pt x="3238" y="1752"/>
                    </a:lnTo>
                    <a:lnTo>
                      <a:pt x="3234" y="1758"/>
                    </a:lnTo>
                    <a:lnTo>
                      <a:pt x="3228" y="1764"/>
                    </a:lnTo>
                    <a:lnTo>
                      <a:pt x="3228" y="1764"/>
                    </a:lnTo>
                    <a:lnTo>
                      <a:pt x="3226" y="1766"/>
                    </a:lnTo>
                    <a:lnTo>
                      <a:pt x="3224" y="1766"/>
                    </a:lnTo>
                    <a:lnTo>
                      <a:pt x="3224" y="1758"/>
                    </a:lnTo>
                    <a:lnTo>
                      <a:pt x="3226" y="1750"/>
                    </a:lnTo>
                    <a:lnTo>
                      <a:pt x="3230" y="1746"/>
                    </a:lnTo>
                    <a:lnTo>
                      <a:pt x="3232" y="1742"/>
                    </a:lnTo>
                    <a:lnTo>
                      <a:pt x="3232" y="1742"/>
                    </a:lnTo>
                    <a:lnTo>
                      <a:pt x="3236" y="1740"/>
                    </a:lnTo>
                    <a:lnTo>
                      <a:pt x="3238" y="1736"/>
                    </a:lnTo>
                    <a:lnTo>
                      <a:pt x="3240" y="1732"/>
                    </a:lnTo>
                    <a:lnTo>
                      <a:pt x="3244" y="1726"/>
                    </a:lnTo>
                    <a:lnTo>
                      <a:pt x="3244" y="1726"/>
                    </a:lnTo>
                    <a:lnTo>
                      <a:pt x="3252" y="1714"/>
                    </a:lnTo>
                    <a:lnTo>
                      <a:pt x="3258" y="1700"/>
                    </a:lnTo>
                    <a:lnTo>
                      <a:pt x="3264" y="1692"/>
                    </a:lnTo>
                    <a:lnTo>
                      <a:pt x="3266" y="1690"/>
                    </a:lnTo>
                    <a:lnTo>
                      <a:pt x="3266" y="1692"/>
                    </a:lnTo>
                    <a:lnTo>
                      <a:pt x="3266" y="1692"/>
                    </a:lnTo>
                    <a:lnTo>
                      <a:pt x="3268" y="1696"/>
                    </a:lnTo>
                    <a:lnTo>
                      <a:pt x="3270" y="1696"/>
                    </a:lnTo>
                    <a:lnTo>
                      <a:pt x="3274" y="1694"/>
                    </a:lnTo>
                    <a:lnTo>
                      <a:pt x="3278" y="1692"/>
                    </a:lnTo>
                    <a:lnTo>
                      <a:pt x="3280" y="1692"/>
                    </a:lnTo>
                    <a:lnTo>
                      <a:pt x="3278" y="1698"/>
                    </a:lnTo>
                    <a:lnTo>
                      <a:pt x="3278" y="1698"/>
                    </a:lnTo>
                    <a:lnTo>
                      <a:pt x="3278" y="1702"/>
                    </a:lnTo>
                    <a:lnTo>
                      <a:pt x="3278" y="1702"/>
                    </a:lnTo>
                    <a:lnTo>
                      <a:pt x="3284" y="1696"/>
                    </a:lnTo>
                    <a:lnTo>
                      <a:pt x="3292" y="1688"/>
                    </a:lnTo>
                    <a:lnTo>
                      <a:pt x="3296" y="1686"/>
                    </a:lnTo>
                    <a:lnTo>
                      <a:pt x="3300" y="1684"/>
                    </a:lnTo>
                    <a:lnTo>
                      <a:pt x="3300" y="1684"/>
                    </a:lnTo>
                    <a:lnTo>
                      <a:pt x="3310" y="1684"/>
                    </a:lnTo>
                    <a:lnTo>
                      <a:pt x="3314" y="1684"/>
                    </a:lnTo>
                    <a:lnTo>
                      <a:pt x="3320" y="1678"/>
                    </a:lnTo>
                    <a:lnTo>
                      <a:pt x="3324" y="1676"/>
                    </a:lnTo>
                    <a:lnTo>
                      <a:pt x="3328" y="1678"/>
                    </a:lnTo>
                    <a:lnTo>
                      <a:pt x="3336" y="1680"/>
                    </a:lnTo>
                    <a:lnTo>
                      <a:pt x="3346" y="1686"/>
                    </a:lnTo>
                    <a:lnTo>
                      <a:pt x="3346" y="1686"/>
                    </a:lnTo>
                    <a:lnTo>
                      <a:pt x="3352" y="1690"/>
                    </a:lnTo>
                    <a:lnTo>
                      <a:pt x="3354" y="1690"/>
                    </a:lnTo>
                    <a:lnTo>
                      <a:pt x="3356" y="1688"/>
                    </a:lnTo>
                    <a:lnTo>
                      <a:pt x="3358" y="1686"/>
                    </a:lnTo>
                    <a:lnTo>
                      <a:pt x="3358" y="1682"/>
                    </a:lnTo>
                    <a:lnTo>
                      <a:pt x="3360" y="1680"/>
                    </a:lnTo>
                    <a:lnTo>
                      <a:pt x="3362" y="1680"/>
                    </a:lnTo>
                    <a:lnTo>
                      <a:pt x="3362" y="1680"/>
                    </a:lnTo>
                    <a:lnTo>
                      <a:pt x="3370" y="1684"/>
                    </a:lnTo>
                    <a:lnTo>
                      <a:pt x="3380" y="1686"/>
                    </a:lnTo>
                    <a:lnTo>
                      <a:pt x="3386" y="1684"/>
                    </a:lnTo>
                    <a:lnTo>
                      <a:pt x="3388" y="1682"/>
                    </a:lnTo>
                    <a:lnTo>
                      <a:pt x="3388" y="1678"/>
                    </a:lnTo>
                    <a:lnTo>
                      <a:pt x="3388" y="1678"/>
                    </a:lnTo>
                    <a:lnTo>
                      <a:pt x="3384" y="1674"/>
                    </a:lnTo>
                    <a:lnTo>
                      <a:pt x="3380" y="1672"/>
                    </a:lnTo>
                    <a:lnTo>
                      <a:pt x="3376" y="1670"/>
                    </a:lnTo>
                    <a:lnTo>
                      <a:pt x="3374" y="1662"/>
                    </a:lnTo>
                    <a:lnTo>
                      <a:pt x="3374" y="1662"/>
                    </a:lnTo>
                    <a:lnTo>
                      <a:pt x="3374" y="1658"/>
                    </a:lnTo>
                    <a:lnTo>
                      <a:pt x="3372" y="1658"/>
                    </a:lnTo>
                    <a:lnTo>
                      <a:pt x="3368" y="1658"/>
                    </a:lnTo>
                    <a:lnTo>
                      <a:pt x="3360" y="1658"/>
                    </a:lnTo>
                    <a:lnTo>
                      <a:pt x="3348" y="1654"/>
                    </a:lnTo>
                    <a:lnTo>
                      <a:pt x="3348" y="1654"/>
                    </a:lnTo>
                    <a:lnTo>
                      <a:pt x="3346" y="1652"/>
                    </a:lnTo>
                    <a:lnTo>
                      <a:pt x="3344" y="1650"/>
                    </a:lnTo>
                    <a:lnTo>
                      <a:pt x="3344" y="1644"/>
                    </a:lnTo>
                    <a:lnTo>
                      <a:pt x="3346" y="1638"/>
                    </a:lnTo>
                    <a:lnTo>
                      <a:pt x="3344" y="1638"/>
                    </a:lnTo>
                    <a:lnTo>
                      <a:pt x="3340" y="1640"/>
                    </a:lnTo>
                    <a:lnTo>
                      <a:pt x="3340" y="1640"/>
                    </a:lnTo>
                    <a:lnTo>
                      <a:pt x="3330" y="1642"/>
                    </a:lnTo>
                    <a:lnTo>
                      <a:pt x="3314" y="1644"/>
                    </a:lnTo>
                    <a:lnTo>
                      <a:pt x="3300" y="1646"/>
                    </a:lnTo>
                    <a:lnTo>
                      <a:pt x="3294" y="1648"/>
                    </a:lnTo>
                    <a:lnTo>
                      <a:pt x="3288" y="1652"/>
                    </a:lnTo>
                    <a:lnTo>
                      <a:pt x="3288" y="1652"/>
                    </a:lnTo>
                    <a:lnTo>
                      <a:pt x="3280" y="1656"/>
                    </a:lnTo>
                    <a:lnTo>
                      <a:pt x="3274" y="1656"/>
                    </a:lnTo>
                    <a:lnTo>
                      <a:pt x="3268" y="1656"/>
                    </a:lnTo>
                    <a:lnTo>
                      <a:pt x="3258" y="1654"/>
                    </a:lnTo>
                    <a:lnTo>
                      <a:pt x="3258" y="1654"/>
                    </a:lnTo>
                    <a:lnTo>
                      <a:pt x="3252" y="1654"/>
                    </a:lnTo>
                    <a:lnTo>
                      <a:pt x="3250" y="1652"/>
                    </a:lnTo>
                    <a:lnTo>
                      <a:pt x="3244" y="1646"/>
                    </a:lnTo>
                    <a:lnTo>
                      <a:pt x="3238" y="1636"/>
                    </a:lnTo>
                    <a:lnTo>
                      <a:pt x="3234" y="1632"/>
                    </a:lnTo>
                    <a:lnTo>
                      <a:pt x="3228" y="1630"/>
                    </a:lnTo>
                    <a:lnTo>
                      <a:pt x="3228" y="1630"/>
                    </a:lnTo>
                    <a:lnTo>
                      <a:pt x="3222" y="1628"/>
                    </a:lnTo>
                    <a:lnTo>
                      <a:pt x="3218" y="1628"/>
                    </a:lnTo>
                    <a:lnTo>
                      <a:pt x="3210" y="1632"/>
                    </a:lnTo>
                    <a:lnTo>
                      <a:pt x="3208" y="1634"/>
                    </a:lnTo>
                    <a:lnTo>
                      <a:pt x="3206" y="1634"/>
                    </a:lnTo>
                    <a:lnTo>
                      <a:pt x="3206" y="1632"/>
                    </a:lnTo>
                    <a:lnTo>
                      <a:pt x="3204" y="1628"/>
                    </a:lnTo>
                    <a:lnTo>
                      <a:pt x="3204" y="1628"/>
                    </a:lnTo>
                    <a:lnTo>
                      <a:pt x="3202" y="1618"/>
                    </a:lnTo>
                    <a:lnTo>
                      <a:pt x="3200" y="1616"/>
                    </a:lnTo>
                    <a:lnTo>
                      <a:pt x="3198" y="1614"/>
                    </a:lnTo>
                    <a:lnTo>
                      <a:pt x="3190" y="1618"/>
                    </a:lnTo>
                    <a:lnTo>
                      <a:pt x="3180" y="1628"/>
                    </a:lnTo>
                    <a:lnTo>
                      <a:pt x="3180" y="1628"/>
                    </a:lnTo>
                    <a:lnTo>
                      <a:pt x="3176" y="1632"/>
                    </a:lnTo>
                    <a:lnTo>
                      <a:pt x="3170" y="1634"/>
                    </a:lnTo>
                    <a:lnTo>
                      <a:pt x="3164" y="1636"/>
                    </a:lnTo>
                    <a:lnTo>
                      <a:pt x="3156" y="1636"/>
                    </a:lnTo>
                    <a:lnTo>
                      <a:pt x="3150" y="1638"/>
                    </a:lnTo>
                    <a:lnTo>
                      <a:pt x="3144" y="1642"/>
                    </a:lnTo>
                    <a:lnTo>
                      <a:pt x="3144" y="1642"/>
                    </a:lnTo>
                    <a:lnTo>
                      <a:pt x="3134" y="1648"/>
                    </a:lnTo>
                    <a:lnTo>
                      <a:pt x="3126" y="1650"/>
                    </a:lnTo>
                    <a:lnTo>
                      <a:pt x="3118" y="1648"/>
                    </a:lnTo>
                    <a:lnTo>
                      <a:pt x="3110" y="1648"/>
                    </a:lnTo>
                    <a:lnTo>
                      <a:pt x="3110" y="1648"/>
                    </a:lnTo>
                    <a:lnTo>
                      <a:pt x="3106" y="1650"/>
                    </a:lnTo>
                    <a:lnTo>
                      <a:pt x="3104" y="1648"/>
                    </a:lnTo>
                    <a:lnTo>
                      <a:pt x="3108" y="1640"/>
                    </a:lnTo>
                    <a:lnTo>
                      <a:pt x="3112" y="1632"/>
                    </a:lnTo>
                    <a:lnTo>
                      <a:pt x="3110" y="1630"/>
                    </a:lnTo>
                    <a:lnTo>
                      <a:pt x="3108" y="1628"/>
                    </a:lnTo>
                    <a:lnTo>
                      <a:pt x="3108" y="1628"/>
                    </a:lnTo>
                    <a:lnTo>
                      <a:pt x="3104" y="1628"/>
                    </a:lnTo>
                    <a:lnTo>
                      <a:pt x="3098" y="1630"/>
                    </a:lnTo>
                    <a:lnTo>
                      <a:pt x="3086" y="1636"/>
                    </a:lnTo>
                    <a:lnTo>
                      <a:pt x="3074" y="1642"/>
                    </a:lnTo>
                    <a:lnTo>
                      <a:pt x="3068" y="1642"/>
                    </a:lnTo>
                    <a:lnTo>
                      <a:pt x="3062" y="1642"/>
                    </a:lnTo>
                    <a:lnTo>
                      <a:pt x="3062" y="1642"/>
                    </a:lnTo>
                    <a:lnTo>
                      <a:pt x="3058" y="1640"/>
                    </a:lnTo>
                    <a:lnTo>
                      <a:pt x="3058" y="1638"/>
                    </a:lnTo>
                    <a:lnTo>
                      <a:pt x="3060" y="1636"/>
                    </a:lnTo>
                    <a:lnTo>
                      <a:pt x="3064" y="1632"/>
                    </a:lnTo>
                    <a:lnTo>
                      <a:pt x="3076" y="1620"/>
                    </a:lnTo>
                    <a:lnTo>
                      <a:pt x="3092" y="1606"/>
                    </a:lnTo>
                    <a:lnTo>
                      <a:pt x="3092" y="160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88" name="Freeform 6087">
                <a:extLst>
                  <a:ext uri="{FF2B5EF4-FFF2-40B4-BE49-F238E27FC236}">
                    <a16:creationId xmlns="" xmlns:a16="http://schemas.microsoft.com/office/drawing/2014/main" id="{08933019-5C77-460C-B780-6DF4176663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7860" y="823913"/>
                <a:ext cx="304800" cy="171450"/>
              </a:xfrm>
              <a:custGeom>
                <a:avLst/>
                <a:gdLst/>
                <a:ahLst/>
                <a:cxnLst>
                  <a:cxn ang="0">
                    <a:pos x="78" y="174"/>
                  </a:cxn>
                  <a:cxn ang="0">
                    <a:pos x="110" y="166"/>
                  </a:cxn>
                  <a:cxn ang="0">
                    <a:pos x="110" y="174"/>
                  </a:cxn>
                  <a:cxn ang="0">
                    <a:pos x="176" y="164"/>
                  </a:cxn>
                  <a:cxn ang="0">
                    <a:pos x="174" y="172"/>
                  </a:cxn>
                  <a:cxn ang="0">
                    <a:pos x="118" y="192"/>
                  </a:cxn>
                  <a:cxn ang="0">
                    <a:pos x="108" y="204"/>
                  </a:cxn>
                  <a:cxn ang="0">
                    <a:pos x="148" y="238"/>
                  </a:cxn>
                  <a:cxn ang="0">
                    <a:pos x="224" y="268"/>
                  </a:cxn>
                  <a:cxn ang="0">
                    <a:pos x="260" y="262"/>
                  </a:cxn>
                  <a:cxn ang="0">
                    <a:pos x="268" y="252"/>
                  </a:cxn>
                  <a:cxn ang="0">
                    <a:pos x="288" y="260"/>
                  </a:cxn>
                  <a:cxn ang="0">
                    <a:pos x="282" y="242"/>
                  </a:cxn>
                  <a:cxn ang="0">
                    <a:pos x="296" y="246"/>
                  </a:cxn>
                  <a:cxn ang="0">
                    <a:pos x="322" y="266"/>
                  </a:cxn>
                  <a:cxn ang="0">
                    <a:pos x="328" y="246"/>
                  </a:cxn>
                  <a:cxn ang="0">
                    <a:pos x="340" y="234"/>
                  </a:cxn>
                  <a:cxn ang="0">
                    <a:pos x="364" y="230"/>
                  </a:cxn>
                  <a:cxn ang="0">
                    <a:pos x="426" y="192"/>
                  </a:cxn>
                  <a:cxn ang="0">
                    <a:pos x="480" y="174"/>
                  </a:cxn>
                  <a:cxn ang="0">
                    <a:pos x="472" y="166"/>
                  </a:cxn>
                  <a:cxn ang="0">
                    <a:pos x="438" y="146"/>
                  </a:cxn>
                  <a:cxn ang="0">
                    <a:pos x="400" y="146"/>
                  </a:cxn>
                  <a:cxn ang="0">
                    <a:pos x="390" y="142"/>
                  </a:cxn>
                  <a:cxn ang="0">
                    <a:pos x="400" y="122"/>
                  </a:cxn>
                  <a:cxn ang="0">
                    <a:pos x="382" y="108"/>
                  </a:cxn>
                  <a:cxn ang="0">
                    <a:pos x="376" y="86"/>
                  </a:cxn>
                  <a:cxn ang="0">
                    <a:pos x="352" y="78"/>
                  </a:cxn>
                  <a:cxn ang="0">
                    <a:pos x="328" y="90"/>
                  </a:cxn>
                  <a:cxn ang="0">
                    <a:pos x="326" y="102"/>
                  </a:cxn>
                  <a:cxn ang="0">
                    <a:pos x="306" y="92"/>
                  </a:cxn>
                  <a:cxn ang="0">
                    <a:pos x="306" y="74"/>
                  </a:cxn>
                  <a:cxn ang="0">
                    <a:pos x="274" y="68"/>
                  </a:cxn>
                  <a:cxn ang="0">
                    <a:pos x="192" y="20"/>
                  </a:cxn>
                  <a:cxn ang="0">
                    <a:pos x="134" y="0"/>
                  </a:cxn>
                  <a:cxn ang="0">
                    <a:pos x="100" y="4"/>
                  </a:cxn>
                  <a:cxn ang="0">
                    <a:pos x="112" y="20"/>
                  </a:cxn>
                  <a:cxn ang="0">
                    <a:pos x="98" y="28"/>
                  </a:cxn>
                  <a:cxn ang="0">
                    <a:pos x="66" y="32"/>
                  </a:cxn>
                  <a:cxn ang="0">
                    <a:pos x="54" y="54"/>
                  </a:cxn>
                  <a:cxn ang="0">
                    <a:pos x="26" y="76"/>
                  </a:cxn>
                  <a:cxn ang="0">
                    <a:pos x="18" y="92"/>
                  </a:cxn>
                  <a:cxn ang="0">
                    <a:pos x="50" y="100"/>
                  </a:cxn>
                  <a:cxn ang="0">
                    <a:pos x="90" y="104"/>
                  </a:cxn>
                  <a:cxn ang="0">
                    <a:pos x="72" y="112"/>
                  </a:cxn>
                  <a:cxn ang="0">
                    <a:pos x="4" y="106"/>
                  </a:cxn>
                  <a:cxn ang="0">
                    <a:pos x="2" y="116"/>
                  </a:cxn>
                  <a:cxn ang="0">
                    <a:pos x="32" y="148"/>
                  </a:cxn>
                </a:cxnLst>
                <a:rect l="0" t="0" r="r" b="b"/>
                <a:pathLst>
                  <a:path w="480" h="270">
                    <a:moveTo>
                      <a:pt x="54" y="164"/>
                    </a:moveTo>
                    <a:lnTo>
                      <a:pt x="54" y="164"/>
                    </a:lnTo>
                    <a:lnTo>
                      <a:pt x="66" y="172"/>
                    </a:lnTo>
                    <a:lnTo>
                      <a:pt x="78" y="174"/>
                    </a:lnTo>
                    <a:lnTo>
                      <a:pt x="88" y="172"/>
                    </a:lnTo>
                    <a:lnTo>
                      <a:pt x="98" y="170"/>
                    </a:lnTo>
                    <a:lnTo>
                      <a:pt x="108" y="164"/>
                    </a:lnTo>
                    <a:lnTo>
                      <a:pt x="110" y="166"/>
                    </a:lnTo>
                    <a:lnTo>
                      <a:pt x="108" y="170"/>
                    </a:lnTo>
                    <a:lnTo>
                      <a:pt x="108" y="170"/>
                    </a:lnTo>
                    <a:lnTo>
                      <a:pt x="108" y="172"/>
                    </a:lnTo>
                    <a:lnTo>
                      <a:pt x="110" y="174"/>
                    </a:lnTo>
                    <a:lnTo>
                      <a:pt x="116" y="176"/>
                    </a:lnTo>
                    <a:lnTo>
                      <a:pt x="142" y="168"/>
                    </a:lnTo>
                    <a:lnTo>
                      <a:pt x="168" y="162"/>
                    </a:lnTo>
                    <a:lnTo>
                      <a:pt x="176" y="164"/>
                    </a:lnTo>
                    <a:lnTo>
                      <a:pt x="176" y="164"/>
                    </a:lnTo>
                    <a:lnTo>
                      <a:pt x="176" y="168"/>
                    </a:lnTo>
                    <a:lnTo>
                      <a:pt x="176" y="168"/>
                    </a:lnTo>
                    <a:lnTo>
                      <a:pt x="174" y="172"/>
                    </a:lnTo>
                    <a:lnTo>
                      <a:pt x="170" y="174"/>
                    </a:lnTo>
                    <a:lnTo>
                      <a:pt x="158" y="180"/>
                    </a:lnTo>
                    <a:lnTo>
                      <a:pt x="130" y="188"/>
                    </a:lnTo>
                    <a:lnTo>
                      <a:pt x="118" y="192"/>
                    </a:lnTo>
                    <a:lnTo>
                      <a:pt x="108" y="196"/>
                    </a:lnTo>
                    <a:lnTo>
                      <a:pt x="104" y="200"/>
                    </a:lnTo>
                    <a:lnTo>
                      <a:pt x="106" y="202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22" y="214"/>
                    </a:lnTo>
                    <a:lnTo>
                      <a:pt x="134" y="226"/>
                    </a:lnTo>
                    <a:lnTo>
                      <a:pt x="148" y="238"/>
                    </a:lnTo>
                    <a:lnTo>
                      <a:pt x="166" y="250"/>
                    </a:lnTo>
                    <a:lnTo>
                      <a:pt x="166" y="250"/>
                    </a:lnTo>
                    <a:lnTo>
                      <a:pt x="194" y="260"/>
                    </a:lnTo>
                    <a:lnTo>
                      <a:pt x="224" y="268"/>
                    </a:lnTo>
                    <a:lnTo>
                      <a:pt x="238" y="270"/>
                    </a:lnTo>
                    <a:lnTo>
                      <a:pt x="250" y="270"/>
                    </a:lnTo>
                    <a:lnTo>
                      <a:pt x="258" y="266"/>
                    </a:lnTo>
                    <a:lnTo>
                      <a:pt x="260" y="262"/>
                    </a:lnTo>
                    <a:lnTo>
                      <a:pt x="262" y="260"/>
                    </a:lnTo>
                    <a:lnTo>
                      <a:pt x="262" y="260"/>
                    </a:lnTo>
                    <a:lnTo>
                      <a:pt x="262" y="254"/>
                    </a:lnTo>
                    <a:lnTo>
                      <a:pt x="268" y="252"/>
                    </a:lnTo>
                    <a:lnTo>
                      <a:pt x="274" y="254"/>
                    </a:lnTo>
                    <a:lnTo>
                      <a:pt x="280" y="256"/>
                    </a:lnTo>
                    <a:lnTo>
                      <a:pt x="284" y="258"/>
                    </a:lnTo>
                    <a:lnTo>
                      <a:pt x="288" y="260"/>
                    </a:lnTo>
                    <a:lnTo>
                      <a:pt x="290" y="258"/>
                    </a:lnTo>
                    <a:lnTo>
                      <a:pt x="286" y="250"/>
                    </a:lnTo>
                    <a:lnTo>
                      <a:pt x="286" y="250"/>
                    </a:lnTo>
                    <a:lnTo>
                      <a:pt x="282" y="242"/>
                    </a:lnTo>
                    <a:lnTo>
                      <a:pt x="280" y="236"/>
                    </a:lnTo>
                    <a:lnTo>
                      <a:pt x="282" y="236"/>
                    </a:lnTo>
                    <a:lnTo>
                      <a:pt x="284" y="236"/>
                    </a:lnTo>
                    <a:lnTo>
                      <a:pt x="296" y="246"/>
                    </a:lnTo>
                    <a:lnTo>
                      <a:pt x="314" y="260"/>
                    </a:lnTo>
                    <a:lnTo>
                      <a:pt x="314" y="260"/>
                    </a:lnTo>
                    <a:lnTo>
                      <a:pt x="320" y="266"/>
                    </a:lnTo>
                    <a:lnTo>
                      <a:pt x="322" y="266"/>
                    </a:lnTo>
                    <a:lnTo>
                      <a:pt x="324" y="266"/>
                    </a:lnTo>
                    <a:lnTo>
                      <a:pt x="326" y="262"/>
                    </a:lnTo>
                    <a:lnTo>
                      <a:pt x="328" y="254"/>
                    </a:lnTo>
                    <a:lnTo>
                      <a:pt x="328" y="246"/>
                    </a:lnTo>
                    <a:lnTo>
                      <a:pt x="330" y="240"/>
                    </a:lnTo>
                    <a:lnTo>
                      <a:pt x="334" y="236"/>
                    </a:lnTo>
                    <a:lnTo>
                      <a:pt x="336" y="234"/>
                    </a:lnTo>
                    <a:lnTo>
                      <a:pt x="340" y="234"/>
                    </a:lnTo>
                    <a:lnTo>
                      <a:pt x="340" y="234"/>
                    </a:lnTo>
                    <a:lnTo>
                      <a:pt x="348" y="236"/>
                    </a:lnTo>
                    <a:lnTo>
                      <a:pt x="356" y="234"/>
                    </a:lnTo>
                    <a:lnTo>
                      <a:pt x="364" y="230"/>
                    </a:lnTo>
                    <a:lnTo>
                      <a:pt x="374" y="226"/>
                    </a:lnTo>
                    <a:lnTo>
                      <a:pt x="414" y="198"/>
                    </a:lnTo>
                    <a:lnTo>
                      <a:pt x="414" y="198"/>
                    </a:lnTo>
                    <a:lnTo>
                      <a:pt x="426" y="192"/>
                    </a:lnTo>
                    <a:lnTo>
                      <a:pt x="440" y="186"/>
                    </a:lnTo>
                    <a:lnTo>
                      <a:pt x="466" y="180"/>
                    </a:lnTo>
                    <a:lnTo>
                      <a:pt x="474" y="176"/>
                    </a:lnTo>
                    <a:lnTo>
                      <a:pt x="480" y="174"/>
                    </a:lnTo>
                    <a:lnTo>
                      <a:pt x="480" y="172"/>
                    </a:lnTo>
                    <a:lnTo>
                      <a:pt x="480" y="170"/>
                    </a:lnTo>
                    <a:lnTo>
                      <a:pt x="472" y="166"/>
                    </a:lnTo>
                    <a:lnTo>
                      <a:pt x="472" y="166"/>
                    </a:lnTo>
                    <a:lnTo>
                      <a:pt x="464" y="162"/>
                    </a:lnTo>
                    <a:lnTo>
                      <a:pt x="456" y="156"/>
                    </a:lnTo>
                    <a:lnTo>
                      <a:pt x="444" y="148"/>
                    </a:lnTo>
                    <a:lnTo>
                      <a:pt x="438" y="146"/>
                    </a:lnTo>
                    <a:lnTo>
                      <a:pt x="430" y="144"/>
                    </a:lnTo>
                    <a:lnTo>
                      <a:pt x="418" y="144"/>
                    </a:lnTo>
                    <a:lnTo>
                      <a:pt x="400" y="146"/>
                    </a:lnTo>
                    <a:lnTo>
                      <a:pt x="400" y="146"/>
                    </a:lnTo>
                    <a:lnTo>
                      <a:pt x="388" y="148"/>
                    </a:lnTo>
                    <a:lnTo>
                      <a:pt x="384" y="148"/>
                    </a:lnTo>
                    <a:lnTo>
                      <a:pt x="386" y="146"/>
                    </a:lnTo>
                    <a:lnTo>
                      <a:pt x="390" y="142"/>
                    </a:lnTo>
                    <a:lnTo>
                      <a:pt x="396" y="136"/>
                    </a:lnTo>
                    <a:lnTo>
                      <a:pt x="400" y="130"/>
                    </a:lnTo>
                    <a:lnTo>
                      <a:pt x="400" y="126"/>
                    </a:lnTo>
                    <a:lnTo>
                      <a:pt x="400" y="122"/>
                    </a:lnTo>
                    <a:lnTo>
                      <a:pt x="396" y="118"/>
                    </a:lnTo>
                    <a:lnTo>
                      <a:pt x="392" y="114"/>
                    </a:lnTo>
                    <a:lnTo>
                      <a:pt x="392" y="114"/>
                    </a:lnTo>
                    <a:lnTo>
                      <a:pt x="382" y="108"/>
                    </a:lnTo>
                    <a:lnTo>
                      <a:pt x="376" y="100"/>
                    </a:lnTo>
                    <a:lnTo>
                      <a:pt x="376" y="96"/>
                    </a:lnTo>
                    <a:lnTo>
                      <a:pt x="376" y="90"/>
                    </a:lnTo>
                    <a:lnTo>
                      <a:pt x="376" y="86"/>
                    </a:lnTo>
                    <a:lnTo>
                      <a:pt x="372" y="82"/>
                    </a:lnTo>
                    <a:lnTo>
                      <a:pt x="366" y="80"/>
                    </a:lnTo>
                    <a:lnTo>
                      <a:pt x="352" y="78"/>
                    </a:lnTo>
                    <a:lnTo>
                      <a:pt x="352" y="78"/>
                    </a:lnTo>
                    <a:lnTo>
                      <a:pt x="338" y="76"/>
                    </a:lnTo>
                    <a:lnTo>
                      <a:pt x="330" y="80"/>
                    </a:lnTo>
                    <a:lnTo>
                      <a:pt x="328" y="84"/>
                    </a:lnTo>
                    <a:lnTo>
                      <a:pt x="328" y="90"/>
                    </a:lnTo>
                    <a:lnTo>
                      <a:pt x="330" y="96"/>
                    </a:lnTo>
                    <a:lnTo>
                      <a:pt x="328" y="100"/>
                    </a:lnTo>
                    <a:lnTo>
                      <a:pt x="328" y="102"/>
                    </a:lnTo>
                    <a:lnTo>
                      <a:pt x="326" y="102"/>
                    </a:lnTo>
                    <a:lnTo>
                      <a:pt x="318" y="100"/>
                    </a:lnTo>
                    <a:lnTo>
                      <a:pt x="318" y="100"/>
                    </a:lnTo>
                    <a:lnTo>
                      <a:pt x="310" y="96"/>
                    </a:lnTo>
                    <a:lnTo>
                      <a:pt x="306" y="92"/>
                    </a:lnTo>
                    <a:lnTo>
                      <a:pt x="306" y="86"/>
                    </a:lnTo>
                    <a:lnTo>
                      <a:pt x="308" y="82"/>
                    </a:lnTo>
                    <a:lnTo>
                      <a:pt x="308" y="78"/>
                    </a:lnTo>
                    <a:lnTo>
                      <a:pt x="306" y="74"/>
                    </a:lnTo>
                    <a:lnTo>
                      <a:pt x="298" y="70"/>
                    </a:lnTo>
                    <a:lnTo>
                      <a:pt x="284" y="70"/>
                    </a:lnTo>
                    <a:lnTo>
                      <a:pt x="284" y="70"/>
                    </a:lnTo>
                    <a:lnTo>
                      <a:pt x="274" y="68"/>
                    </a:lnTo>
                    <a:lnTo>
                      <a:pt x="266" y="66"/>
                    </a:lnTo>
                    <a:lnTo>
                      <a:pt x="248" y="56"/>
                    </a:lnTo>
                    <a:lnTo>
                      <a:pt x="212" y="32"/>
                    </a:lnTo>
                    <a:lnTo>
                      <a:pt x="192" y="20"/>
                    </a:lnTo>
                    <a:lnTo>
                      <a:pt x="170" y="10"/>
                    </a:lnTo>
                    <a:lnTo>
                      <a:pt x="158" y="6"/>
                    </a:lnTo>
                    <a:lnTo>
                      <a:pt x="146" y="2"/>
                    </a:lnTo>
                    <a:lnTo>
                      <a:pt x="134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04" y="2"/>
                    </a:lnTo>
                    <a:lnTo>
                      <a:pt x="100" y="4"/>
                    </a:lnTo>
                    <a:lnTo>
                      <a:pt x="100" y="6"/>
                    </a:lnTo>
                    <a:lnTo>
                      <a:pt x="102" y="10"/>
                    </a:lnTo>
                    <a:lnTo>
                      <a:pt x="108" y="14"/>
                    </a:lnTo>
                    <a:lnTo>
                      <a:pt x="112" y="20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0" y="26"/>
                    </a:lnTo>
                    <a:lnTo>
                      <a:pt x="98" y="28"/>
                    </a:lnTo>
                    <a:lnTo>
                      <a:pt x="98" y="28"/>
                    </a:lnTo>
                    <a:lnTo>
                      <a:pt x="82" y="28"/>
                    </a:lnTo>
                    <a:lnTo>
                      <a:pt x="70" y="30"/>
                    </a:lnTo>
                    <a:lnTo>
                      <a:pt x="66" y="32"/>
                    </a:lnTo>
                    <a:lnTo>
                      <a:pt x="64" y="36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4" y="54"/>
                    </a:lnTo>
                    <a:lnTo>
                      <a:pt x="52" y="58"/>
                    </a:lnTo>
                    <a:lnTo>
                      <a:pt x="42" y="64"/>
                    </a:lnTo>
                    <a:lnTo>
                      <a:pt x="32" y="72"/>
                    </a:lnTo>
                    <a:lnTo>
                      <a:pt x="26" y="76"/>
                    </a:lnTo>
                    <a:lnTo>
                      <a:pt x="20" y="84"/>
                    </a:lnTo>
                    <a:lnTo>
                      <a:pt x="20" y="84"/>
                    </a:lnTo>
                    <a:lnTo>
                      <a:pt x="18" y="88"/>
                    </a:lnTo>
                    <a:lnTo>
                      <a:pt x="18" y="92"/>
                    </a:lnTo>
                    <a:lnTo>
                      <a:pt x="20" y="94"/>
                    </a:lnTo>
                    <a:lnTo>
                      <a:pt x="24" y="96"/>
                    </a:lnTo>
                    <a:lnTo>
                      <a:pt x="34" y="98"/>
                    </a:lnTo>
                    <a:lnTo>
                      <a:pt x="50" y="100"/>
                    </a:lnTo>
                    <a:lnTo>
                      <a:pt x="78" y="102"/>
                    </a:lnTo>
                    <a:lnTo>
                      <a:pt x="86" y="102"/>
                    </a:lnTo>
                    <a:lnTo>
                      <a:pt x="88" y="102"/>
                    </a:lnTo>
                    <a:lnTo>
                      <a:pt x="90" y="104"/>
                    </a:lnTo>
                    <a:lnTo>
                      <a:pt x="90" y="104"/>
                    </a:lnTo>
                    <a:lnTo>
                      <a:pt x="86" y="108"/>
                    </a:lnTo>
                    <a:lnTo>
                      <a:pt x="82" y="110"/>
                    </a:lnTo>
                    <a:lnTo>
                      <a:pt x="72" y="112"/>
                    </a:lnTo>
                    <a:lnTo>
                      <a:pt x="58" y="112"/>
                    </a:lnTo>
                    <a:lnTo>
                      <a:pt x="42" y="110"/>
                    </a:lnTo>
                    <a:lnTo>
                      <a:pt x="14" y="106"/>
                    </a:lnTo>
                    <a:lnTo>
                      <a:pt x="4" y="106"/>
                    </a:lnTo>
                    <a:lnTo>
                      <a:pt x="2" y="108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2" y="116"/>
                    </a:lnTo>
                    <a:lnTo>
                      <a:pt x="4" y="122"/>
                    </a:lnTo>
                    <a:lnTo>
                      <a:pt x="8" y="128"/>
                    </a:lnTo>
                    <a:lnTo>
                      <a:pt x="14" y="134"/>
                    </a:lnTo>
                    <a:lnTo>
                      <a:pt x="32" y="148"/>
                    </a:lnTo>
                    <a:lnTo>
                      <a:pt x="54" y="164"/>
                    </a:lnTo>
                    <a:lnTo>
                      <a:pt x="54" y="1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89" name="Freeform 6088">
                <a:extLst>
                  <a:ext uri="{FF2B5EF4-FFF2-40B4-BE49-F238E27FC236}">
                    <a16:creationId xmlns="" xmlns:a16="http://schemas.microsoft.com/office/drawing/2014/main" id="{D8A9F187-6CCA-4134-81C6-B2987CB1A8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580" y="1206183"/>
                <a:ext cx="734060" cy="539750"/>
              </a:xfrm>
              <a:custGeom>
                <a:avLst/>
                <a:gdLst/>
                <a:ahLst/>
                <a:cxnLst>
                  <a:cxn ang="0">
                    <a:pos x="1088" y="504"/>
                  </a:cxn>
                  <a:cxn ang="0">
                    <a:pos x="1060" y="480"/>
                  </a:cxn>
                  <a:cxn ang="0">
                    <a:pos x="960" y="426"/>
                  </a:cxn>
                  <a:cxn ang="0">
                    <a:pos x="890" y="396"/>
                  </a:cxn>
                  <a:cxn ang="0">
                    <a:pos x="890" y="348"/>
                  </a:cxn>
                  <a:cxn ang="0">
                    <a:pos x="926" y="328"/>
                  </a:cxn>
                  <a:cxn ang="0">
                    <a:pos x="926" y="298"/>
                  </a:cxn>
                  <a:cxn ang="0">
                    <a:pos x="846" y="276"/>
                  </a:cxn>
                  <a:cxn ang="0">
                    <a:pos x="844" y="232"/>
                  </a:cxn>
                  <a:cxn ang="0">
                    <a:pos x="782" y="204"/>
                  </a:cxn>
                  <a:cxn ang="0">
                    <a:pos x="706" y="174"/>
                  </a:cxn>
                  <a:cxn ang="0">
                    <a:pos x="642" y="134"/>
                  </a:cxn>
                  <a:cxn ang="0">
                    <a:pos x="560" y="98"/>
                  </a:cxn>
                  <a:cxn ang="0">
                    <a:pos x="462" y="112"/>
                  </a:cxn>
                  <a:cxn ang="0">
                    <a:pos x="404" y="110"/>
                  </a:cxn>
                  <a:cxn ang="0">
                    <a:pos x="388" y="90"/>
                  </a:cxn>
                  <a:cxn ang="0">
                    <a:pos x="352" y="18"/>
                  </a:cxn>
                  <a:cxn ang="0">
                    <a:pos x="200" y="50"/>
                  </a:cxn>
                  <a:cxn ang="0">
                    <a:pos x="174" y="84"/>
                  </a:cxn>
                  <a:cxn ang="0">
                    <a:pos x="168" y="138"/>
                  </a:cxn>
                  <a:cxn ang="0">
                    <a:pos x="222" y="180"/>
                  </a:cxn>
                  <a:cxn ang="0">
                    <a:pos x="150" y="122"/>
                  </a:cxn>
                  <a:cxn ang="0">
                    <a:pos x="188" y="26"/>
                  </a:cxn>
                  <a:cxn ang="0">
                    <a:pos x="116" y="8"/>
                  </a:cxn>
                  <a:cxn ang="0">
                    <a:pos x="18" y="90"/>
                  </a:cxn>
                  <a:cxn ang="0">
                    <a:pos x="58" y="196"/>
                  </a:cxn>
                  <a:cxn ang="0">
                    <a:pos x="40" y="216"/>
                  </a:cxn>
                  <a:cxn ang="0">
                    <a:pos x="118" y="270"/>
                  </a:cxn>
                  <a:cxn ang="0">
                    <a:pos x="234" y="288"/>
                  </a:cxn>
                  <a:cxn ang="0">
                    <a:pos x="336" y="290"/>
                  </a:cxn>
                  <a:cxn ang="0">
                    <a:pos x="358" y="284"/>
                  </a:cxn>
                  <a:cxn ang="0">
                    <a:pos x="462" y="284"/>
                  </a:cxn>
                  <a:cxn ang="0">
                    <a:pos x="498" y="274"/>
                  </a:cxn>
                  <a:cxn ang="0">
                    <a:pos x="580" y="338"/>
                  </a:cxn>
                  <a:cxn ang="0">
                    <a:pos x="538" y="376"/>
                  </a:cxn>
                  <a:cxn ang="0">
                    <a:pos x="654" y="402"/>
                  </a:cxn>
                  <a:cxn ang="0">
                    <a:pos x="712" y="474"/>
                  </a:cxn>
                  <a:cxn ang="0">
                    <a:pos x="640" y="558"/>
                  </a:cxn>
                  <a:cxn ang="0">
                    <a:pos x="628" y="608"/>
                  </a:cxn>
                  <a:cxn ang="0">
                    <a:pos x="510" y="624"/>
                  </a:cxn>
                  <a:cxn ang="0">
                    <a:pos x="514" y="688"/>
                  </a:cxn>
                  <a:cxn ang="0">
                    <a:pos x="616" y="688"/>
                  </a:cxn>
                  <a:cxn ang="0">
                    <a:pos x="656" y="674"/>
                  </a:cxn>
                  <a:cxn ang="0">
                    <a:pos x="736" y="724"/>
                  </a:cxn>
                  <a:cxn ang="0">
                    <a:pos x="732" y="752"/>
                  </a:cxn>
                  <a:cxn ang="0">
                    <a:pos x="854" y="818"/>
                  </a:cxn>
                  <a:cxn ang="0">
                    <a:pos x="966" y="822"/>
                  </a:cxn>
                  <a:cxn ang="0">
                    <a:pos x="854" y="724"/>
                  </a:cxn>
                  <a:cxn ang="0">
                    <a:pos x="908" y="744"/>
                  </a:cxn>
                  <a:cxn ang="0">
                    <a:pos x="1012" y="814"/>
                  </a:cxn>
                  <a:cxn ang="0">
                    <a:pos x="1018" y="766"/>
                  </a:cxn>
                  <a:cxn ang="0">
                    <a:pos x="1022" y="724"/>
                  </a:cxn>
                  <a:cxn ang="0">
                    <a:pos x="1000" y="694"/>
                  </a:cxn>
                  <a:cxn ang="0">
                    <a:pos x="942" y="632"/>
                  </a:cxn>
                  <a:cxn ang="0">
                    <a:pos x="890" y="586"/>
                  </a:cxn>
                  <a:cxn ang="0">
                    <a:pos x="902" y="544"/>
                  </a:cxn>
                  <a:cxn ang="0">
                    <a:pos x="942" y="544"/>
                  </a:cxn>
                  <a:cxn ang="0">
                    <a:pos x="990" y="580"/>
                  </a:cxn>
                  <a:cxn ang="0">
                    <a:pos x="1070" y="648"/>
                  </a:cxn>
                  <a:cxn ang="0">
                    <a:pos x="1102" y="596"/>
                  </a:cxn>
                  <a:cxn ang="0">
                    <a:pos x="1128" y="568"/>
                  </a:cxn>
                  <a:cxn ang="0">
                    <a:pos x="1148" y="514"/>
                  </a:cxn>
                </a:cxnLst>
                <a:rect l="0" t="0" r="r" b="b"/>
                <a:pathLst>
                  <a:path w="1156" h="850">
                    <a:moveTo>
                      <a:pt x="1148" y="514"/>
                    </a:moveTo>
                    <a:lnTo>
                      <a:pt x="1148" y="514"/>
                    </a:lnTo>
                    <a:lnTo>
                      <a:pt x="1144" y="506"/>
                    </a:lnTo>
                    <a:lnTo>
                      <a:pt x="1138" y="502"/>
                    </a:lnTo>
                    <a:lnTo>
                      <a:pt x="1134" y="500"/>
                    </a:lnTo>
                    <a:lnTo>
                      <a:pt x="1128" y="498"/>
                    </a:lnTo>
                    <a:lnTo>
                      <a:pt x="1116" y="498"/>
                    </a:lnTo>
                    <a:lnTo>
                      <a:pt x="1106" y="502"/>
                    </a:lnTo>
                    <a:lnTo>
                      <a:pt x="1096" y="506"/>
                    </a:lnTo>
                    <a:lnTo>
                      <a:pt x="1090" y="508"/>
                    </a:lnTo>
                    <a:lnTo>
                      <a:pt x="1088" y="506"/>
                    </a:lnTo>
                    <a:lnTo>
                      <a:pt x="1088" y="504"/>
                    </a:lnTo>
                    <a:lnTo>
                      <a:pt x="1090" y="496"/>
                    </a:lnTo>
                    <a:lnTo>
                      <a:pt x="1090" y="496"/>
                    </a:lnTo>
                    <a:lnTo>
                      <a:pt x="1092" y="486"/>
                    </a:lnTo>
                    <a:lnTo>
                      <a:pt x="1090" y="482"/>
                    </a:lnTo>
                    <a:lnTo>
                      <a:pt x="1088" y="480"/>
                    </a:lnTo>
                    <a:lnTo>
                      <a:pt x="1084" y="480"/>
                    </a:lnTo>
                    <a:lnTo>
                      <a:pt x="1076" y="482"/>
                    </a:lnTo>
                    <a:lnTo>
                      <a:pt x="1062" y="486"/>
                    </a:lnTo>
                    <a:lnTo>
                      <a:pt x="1060" y="486"/>
                    </a:lnTo>
                    <a:lnTo>
                      <a:pt x="1058" y="486"/>
                    </a:lnTo>
                    <a:lnTo>
                      <a:pt x="1060" y="480"/>
                    </a:lnTo>
                    <a:lnTo>
                      <a:pt x="1060" y="480"/>
                    </a:lnTo>
                    <a:lnTo>
                      <a:pt x="1062" y="472"/>
                    </a:lnTo>
                    <a:lnTo>
                      <a:pt x="1062" y="466"/>
                    </a:lnTo>
                    <a:lnTo>
                      <a:pt x="1060" y="462"/>
                    </a:lnTo>
                    <a:lnTo>
                      <a:pt x="1056" y="458"/>
                    </a:lnTo>
                    <a:lnTo>
                      <a:pt x="1042" y="450"/>
                    </a:lnTo>
                    <a:lnTo>
                      <a:pt x="1022" y="436"/>
                    </a:lnTo>
                    <a:lnTo>
                      <a:pt x="1022" y="436"/>
                    </a:lnTo>
                    <a:lnTo>
                      <a:pt x="1010" y="430"/>
                    </a:lnTo>
                    <a:lnTo>
                      <a:pt x="996" y="428"/>
                    </a:lnTo>
                    <a:lnTo>
                      <a:pt x="984" y="426"/>
                    </a:lnTo>
                    <a:lnTo>
                      <a:pt x="970" y="426"/>
                    </a:lnTo>
                    <a:lnTo>
                      <a:pt x="960" y="426"/>
                    </a:lnTo>
                    <a:lnTo>
                      <a:pt x="950" y="424"/>
                    </a:lnTo>
                    <a:lnTo>
                      <a:pt x="944" y="420"/>
                    </a:lnTo>
                    <a:lnTo>
                      <a:pt x="942" y="416"/>
                    </a:lnTo>
                    <a:lnTo>
                      <a:pt x="940" y="410"/>
                    </a:lnTo>
                    <a:lnTo>
                      <a:pt x="940" y="410"/>
                    </a:lnTo>
                    <a:lnTo>
                      <a:pt x="938" y="406"/>
                    </a:lnTo>
                    <a:lnTo>
                      <a:pt x="936" y="402"/>
                    </a:lnTo>
                    <a:lnTo>
                      <a:pt x="930" y="400"/>
                    </a:lnTo>
                    <a:lnTo>
                      <a:pt x="926" y="398"/>
                    </a:lnTo>
                    <a:lnTo>
                      <a:pt x="914" y="396"/>
                    </a:lnTo>
                    <a:lnTo>
                      <a:pt x="900" y="396"/>
                    </a:lnTo>
                    <a:lnTo>
                      <a:pt x="890" y="396"/>
                    </a:lnTo>
                    <a:lnTo>
                      <a:pt x="882" y="394"/>
                    </a:lnTo>
                    <a:lnTo>
                      <a:pt x="882" y="394"/>
                    </a:lnTo>
                    <a:lnTo>
                      <a:pt x="882" y="392"/>
                    </a:lnTo>
                    <a:lnTo>
                      <a:pt x="890" y="384"/>
                    </a:lnTo>
                    <a:lnTo>
                      <a:pt x="890" y="384"/>
                    </a:lnTo>
                    <a:lnTo>
                      <a:pt x="896" y="380"/>
                    </a:lnTo>
                    <a:lnTo>
                      <a:pt x="900" y="376"/>
                    </a:lnTo>
                    <a:lnTo>
                      <a:pt x="902" y="372"/>
                    </a:lnTo>
                    <a:lnTo>
                      <a:pt x="902" y="366"/>
                    </a:lnTo>
                    <a:lnTo>
                      <a:pt x="900" y="360"/>
                    </a:lnTo>
                    <a:lnTo>
                      <a:pt x="894" y="352"/>
                    </a:lnTo>
                    <a:lnTo>
                      <a:pt x="890" y="348"/>
                    </a:lnTo>
                    <a:lnTo>
                      <a:pt x="888" y="344"/>
                    </a:lnTo>
                    <a:lnTo>
                      <a:pt x="890" y="344"/>
                    </a:lnTo>
                    <a:lnTo>
                      <a:pt x="902" y="346"/>
                    </a:lnTo>
                    <a:lnTo>
                      <a:pt x="902" y="346"/>
                    </a:lnTo>
                    <a:lnTo>
                      <a:pt x="916" y="348"/>
                    </a:lnTo>
                    <a:lnTo>
                      <a:pt x="928" y="348"/>
                    </a:lnTo>
                    <a:lnTo>
                      <a:pt x="938" y="346"/>
                    </a:lnTo>
                    <a:lnTo>
                      <a:pt x="942" y="342"/>
                    </a:lnTo>
                    <a:lnTo>
                      <a:pt x="944" y="340"/>
                    </a:lnTo>
                    <a:lnTo>
                      <a:pt x="944" y="338"/>
                    </a:lnTo>
                    <a:lnTo>
                      <a:pt x="938" y="334"/>
                    </a:lnTo>
                    <a:lnTo>
                      <a:pt x="926" y="328"/>
                    </a:lnTo>
                    <a:lnTo>
                      <a:pt x="906" y="324"/>
                    </a:lnTo>
                    <a:lnTo>
                      <a:pt x="906" y="324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80" y="316"/>
                    </a:lnTo>
                    <a:lnTo>
                      <a:pt x="900" y="312"/>
                    </a:lnTo>
                    <a:lnTo>
                      <a:pt x="910" y="308"/>
                    </a:lnTo>
                    <a:lnTo>
                      <a:pt x="920" y="304"/>
                    </a:lnTo>
                    <a:lnTo>
                      <a:pt x="920" y="304"/>
                    </a:lnTo>
                    <a:lnTo>
                      <a:pt x="924" y="300"/>
                    </a:lnTo>
                    <a:lnTo>
                      <a:pt x="926" y="298"/>
                    </a:lnTo>
                    <a:lnTo>
                      <a:pt x="926" y="294"/>
                    </a:lnTo>
                    <a:lnTo>
                      <a:pt x="926" y="290"/>
                    </a:lnTo>
                    <a:lnTo>
                      <a:pt x="922" y="284"/>
                    </a:lnTo>
                    <a:lnTo>
                      <a:pt x="914" y="278"/>
                    </a:lnTo>
                    <a:lnTo>
                      <a:pt x="904" y="272"/>
                    </a:lnTo>
                    <a:lnTo>
                      <a:pt x="894" y="268"/>
                    </a:lnTo>
                    <a:lnTo>
                      <a:pt x="886" y="268"/>
                    </a:lnTo>
                    <a:lnTo>
                      <a:pt x="880" y="270"/>
                    </a:lnTo>
                    <a:lnTo>
                      <a:pt x="880" y="270"/>
                    </a:lnTo>
                    <a:lnTo>
                      <a:pt x="872" y="274"/>
                    </a:lnTo>
                    <a:lnTo>
                      <a:pt x="864" y="276"/>
                    </a:lnTo>
                    <a:lnTo>
                      <a:pt x="846" y="276"/>
                    </a:lnTo>
                    <a:lnTo>
                      <a:pt x="842" y="276"/>
                    </a:lnTo>
                    <a:lnTo>
                      <a:pt x="840" y="274"/>
                    </a:lnTo>
                    <a:lnTo>
                      <a:pt x="842" y="270"/>
                    </a:lnTo>
                    <a:lnTo>
                      <a:pt x="852" y="266"/>
                    </a:lnTo>
                    <a:lnTo>
                      <a:pt x="852" y="266"/>
                    </a:lnTo>
                    <a:lnTo>
                      <a:pt x="874" y="258"/>
                    </a:lnTo>
                    <a:lnTo>
                      <a:pt x="880" y="254"/>
                    </a:lnTo>
                    <a:lnTo>
                      <a:pt x="882" y="252"/>
                    </a:lnTo>
                    <a:lnTo>
                      <a:pt x="878" y="248"/>
                    </a:lnTo>
                    <a:lnTo>
                      <a:pt x="872" y="244"/>
                    </a:lnTo>
                    <a:lnTo>
                      <a:pt x="844" y="232"/>
                    </a:lnTo>
                    <a:lnTo>
                      <a:pt x="844" y="232"/>
                    </a:lnTo>
                    <a:lnTo>
                      <a:pt x="826" y="226"/>
                    </a:lnTo>
                    <a:lnTo>
                      <a:pt x="812" y="226"/>
                    </a:lnTo>
                    <a:lnTo>
                      <a:pt x="802" y="228"/>
                    </a:lnTo>
                    <a:lnTo>
                      <a:pt x="794" y="230"/>
                    </a:lnTo>
                    <a:lnTo>
                      <a:pt x="790" y="232"/>
                    </a:lnTo>
                    <a:lnTo>
                      <a:pt x="786" y="232"/>
                    </a:lnTo>
                    <a:lnTo>
                      <a:pt x="786" y="230"/>
                    </a:lnTo>
                    <a:lnTo>
                      <a:pt x="786" y="220"/>
                    </a:lnTo>
                    <a:lnTo>
                      <a:pt x="786" y="220"/>
                    </a:lnTo>
                    <a:lnTo>
                      <a:pt x="788" y="210"/>
                    </a:lnTo>
                    <a:lnTo>
                      <a:pt x="784" y="206"/>
                    </a:lnTo>
                    <a:lnTo>
                      <a:pt x="782" y="204"/>
                    </a:lnTo>
                    <a:lnTo>
                      <a:pt x="776" y="204"/>
                    </a:lnTo>
                    <a:lnTo>
                      <a:pt x="768" y="206"/>
                    </a:lnTo>
                    <a:lnTo>
                      <a:pt x="764" y="204"/>
                    </a:lnTo>
                    <a:lnTo>
                      <a:pt x="762" y="198"/>
                    </a:lnTo>
                    <a:lnTo>
                      <a:pt x="762" y="198"/>
                    </a:lnTo>
                    <a:lnTo>
                      <a:pt x="762" y="190"/>
                    </a:lnTo>
                    <a:lnTo>
                      <a:pt x="756" y="184"/>
                    </a:lnTo>
                    <a:lnTo>
                      <a:pt x="748" y="178"/>
                    </a:lnTo>
                    <a:lnTo>
                      <a:pt x="738" y="174"/>
                    </a:lnTo>
                    <a:lnTo>
                      <a:pt x="728" y="170"/>
                    </a:lnTo>
                    <a:lnTo>
                      <a:pt x="716" y="170"/>
                    </a:lnTo>
                    <a:lnTo>
                      <a:pt x="706" y="174"/>
                    </a:lnTo>
                    <a:lnTo>
                      <a:pt x="696" y="182"/>
                    </a:lnTo>
                    <a:lnTo>
                      <a:pt x="696" y="182"/>
                    </a:lnTo>
                    <a:lnTo>
                      <a:pt x="686" y="190"/>
                    </a:lnTo>
                    <a:lnTo>
                      <a:pt x="680" y="192"/>
                    </a:lnTo>
                    <a:lnTo>
                      <a:pt x="674" y="190"/>
                    </a:lnTo>
                    <a:lnTo>
                      <a:pt x="670" y="186"/>
                    </a:lnTo>
                    <a:lnTo>
                      <a:pt x="666" y="178"/>
                    </a:lnTo>
                    <a:lnTo>
                      <a:pt x="662" y="168"/>
                    </a:lnTo>
                    <a:lnTo>
                      <a:pt x="652" y="148"/>
                    </a:lnTo>
                    <a:lnTo>
                      <a:pt x="652" y="148"/>
                    </a:lnTo>
                    <a:lnTo>
                      <a:pt x="648" y="138"/>
                    </a:lnTo>
                    <a:lnTo>
                      <a:pt x="642" y="134"/>
                    </a:lnTo>
                    <a:lnTo>
                      <a:pt x="638" y="134"/>
                    </a:lnTo>
                    <a:lnTo>
                      <a:pt x="632" y="134"/>
                    </a:lnTo>
                    <a:lnTo>
                      <a:pt x="628" y="134"/>
                    </a:lnTo>
                    <a:lnTo>
                      <a:pt x="622" y="134"/>
                    </a:lnTo>
                    <a:lnTo>
                      <a:pt x="616" y="128"/>
                    </a:lnTo>
                    <a:lnTo>
                      <a:pt x="610" y="120"/>
                    </a:lnTo>
                    <a:lnTo>
                      <a:pt x="610" y="120"/>
                    </a:lnTo>
                    <a:lnTo>
                      <a:pt x="602" y="110"/>
                    </a:lnTo>
                    <a:lnTo>
                      <a:pt x="594" y="104"/>
                    </a:lnTo>
                    <a:lnTo>
                      <a:pt x="586" y="100"/>
                    </a:lnTo>
                    <a:lnTo>
                      <a:pt x="578" y="100"/>
                    </a:lnTo>
                    <a:lnTo>
                      <a:pt x="560" y="98"/>
                    </a:lnTo>
                    <a:lnTo>
                      <a:pt x="552" y="98"/>
                    </a:lnTo>
                    <a:lnTo>
                      <a:pt x="546" y="94"/>
                    </a:lnTo>
                    <a:lnTo>
                      <a:pt x="546" y="94"/>
                    </a:lnTo>
                    <a:lnTo>
                      <a:pt x="528" y="88"/>
                    </a:lnTo>
                    <a:lnTo>
                      <a:pt x="518" y="84"/>
                    </a:lnTo>
                    <a:lnTo>
                      <a:pt x="506" y="82"/>
                    </a:lnTo>
                    <a:lnTo>
                      <a:pt x="494" y="84"/>
                    </a:lnTo>
                    <a:lnTo>
                      <a:pt x="484" y="88"/>
                    </a:lnTo>
                    <a:lnTo>
                      <a:pt x="474" y="94"/>
                    </a:lnTo>
                    <a:lnTo>
                      <a:pt x="466" y="106"/>
                    </a:lnTo>
                    <a:lnTo>
                      <a:pt x="466" y="106"/>
                    </a:lnTo>
                    <a:lnTo>
                      <a:pt x="462" y="112"/>
                    </a:lnTo>
                    <a:lnTo>
                      <a:pt x="460" y="116"/>
                    </a:lnTo>
                    <a:lnTo>
                      <a:pt x="456" y="118"/>
                    </a:lnTo>
                    <a:lnTo>
                      <a:pt x="452" y="118"/>
                    </a:lnTo>
                    <a:lnTo>
                      <a:pt x="444" y="116"/>
                    </a:lnTo>
                    <a:lnTo>
                      <a:pt x="436" y="112"/>
                    </a:lnTo>
                    <a:lnTo>
                      <a:pt x="428" y="106"/>
                    </a:lnTo>
                    <a:lnTo>
                      <a:pt x="420" y="104"/>
                    </a:lnTo>
                    <a:lnTo>
                      <a:pt x="416" y="102"/>
                    </a:lnTo>
                    <a:lnTo>
                      <a:pt x="412" y="104"/>
                    </a:lnTo>
                    <a:lnTo>
                      <a:pt x="408" y="106"/>
                    </a:lnTo>
                    <a:lnTo>
                      <a:pt x="404" y="110"/>
                    </a:lnTo>
                    <a:lnTo>
                      <a:pt x="404" y="110"/>
                    </a:lnTo>
                    <a:lnTo>
                      <a:pt x="396" y="118"/>
                    </a:lnTo>
                    <a:lnTo>
                      <a:pt x="388" y="124"/>
                    </a:lnTo>
                    <a:lnTo>
                      <a:pt x="380" y="130"/>
                    </a:lnTo>
                    <a:lnTo>
                      <a:pt x="376" y="132"/>
                    </a:lnTo>
                    <a:lnTo>
                      <a:pt x="372" y="132"/>
                    </a:lnTo>
                    <a:lnTo>
                      <a:pt x="370" y="130"/>
                    </a:lnTo>
                    <a:lnTo>
                      <a:pt x="372" y="126"/>
                    </a:lnTo>
                    <a:lnTo>
                      <a:pt x="376" y="118"/>
                    </a:lnTo>
                    <a:lnTo>
                      <a:pt x="376" y="118"/>
                    </a:lnTo>
                    <a:lnTo>
                      <a:pt x="382" y="110"/>
                    </a:lnTo>
                    <a:lnTo>
                      <a:pt x="386" y="100"/>
                    </a:lnTo>
                    <a:lnTo>
                      <a:pt x="388" y="90"/>
                    </a:lnTo>
                    <a:lnTo>
                      <a:pt x="388" y="82"/>
                    </a:lnTo>
                    <a:lnTo>
                      <a:pt x="386" y="72"/>
                    </a:lnTo>
                    <a:lnTo>
                      <a:pt x="382" y="64"/>
                    </a:lnTo>
                    <a:lnTo>
                      <a:pt x="376" y="58"/>
                    </a:lnTo>
                    <a:lnTo>
                      <a:pt x="368" y="54"/>
                    </a:lnTo>
                    <a:lnTo>
                      <a:pt x="368" y="54"/>
                    </a:lnTo>
                    <a:lnTo>
                      <a:pt x="360" y="50"/>
                    </a:lnTo>
                    <a:lnTo>
                      <a:pt x="356" y="44"/>
                    </a:lnTo>
                    <a:lnTo>
                      <a:pt x="356" y="38"/>
                    </a:lnTo>
                    <a:lnTo>
                      <a:pt x="354" y="32"/>
                    </a:lnTo>
                    <a:lnTo>
                      <a:pt x="354" y="24"/>
                    </a:lnTo>
                    <a:lnTo>
                      <a:pt x="352" y="18"/>
                    </a:lnTo>
                    <a:lnTo>
                      <a:pt x="346" y="14"/>
                    </a:lnTo>
                    <a:lnTo>
                      <a:pt x="338" y="12"/>
                    </a:lnTo>
                    <a:lnTo>
                      <a:pt x="338" y="12"/>
                    </a:lnTo>
                    <a:lnTo>
                      <a:pt x="326" y="10"/>
                    </a:lnTo>
                    <a:lnTo>
                      <a:pt x="306" y="12"/>
                    </a:lnTo>
                    <a:lnTo>
                      <a:pt x="282" y="14"/>
                    </a:lnTo>
                    <a:lnTo>
                      <a:pt x="260" y="18"/>
                    </a:lnTo>
                    <a:lnTo>
                      <a:pt x="236" y="24"/>
                    </a:lnTo>
                    <a:lnTo>
                      <a:pt x="218" y="32"/>
                    </a:lnTo>
                    <a:lnTo>
                      <a:pt x="210" y="38"/>
                    </a:lnTo>
                    <a:lnTo>
                      <a:pt x="204" y="44"/>
                    </a:lnTo>
                    <a:lnTo>
                      <a:pt x="200" y="50"/>
                    </a:lnTo>
                    <a:lnTo>
                      <a:pt x="198" y="56"/>
                    </a:lnTo>
                    <a:lnTo>
                      <a:pt x="198" y="56"/>
                    </a:lnTo>
                    <a:lnTo>
                      <a:pt x="198" y="62"/>
                    </a:lnTo>
                    <a:lnTo>
                      <a:pt x="196" y="66"/>
                    </a:lnTo>
                    <a:lnTo>
                      <a:pt x="194" y="68"/>
                    </a:lnTo>
                    <a:lnTo>
                      <a:pt x="192" y="70"/>
                    </a:lnTo>
                    <a:lnTo>
                      <a:pt x="186" y="72"/>
                    </a:lnTo>
                    <a:lnTo>
                      <a:pt x="178" y="70"/>
                    </a:lnTo>
                    <a:lnTo>
                      <a:pt x="174" y="72"/>
                    </a:lnTo>
                    <a:lnTo>
                      <a:pt x="172" y="72"/>
                    </a:lnTo>
                    <a:lnTo>
                      <a:pt x="172" y="74"/>
                    </a:lnTo>
                    <a:lnTo>
                      <a:pt x="174" y="84"/>
                    </a:lnTo>
                    <a:lnTo>
                      <a:pt x="182" y="100"/>
                    </a:lnTo>
                    <a:lnTo>
                      <a:pt x="182" y="100"/>
                    </a:lnTo>
                    <a:lnTo>
                      <a:pt x="188" y="116"/>
                    </a:lnTo>
                    <a:lnTo>
                      <a:pt x="188" y="122"/>
                    </a:lnTo>
                    <a:lnTo>
                      <a:pt x="188" y="126"/>
                    </a:lnTo>
                    <a:lnTo>
                      <a:pt x="188" y="130"/>
                    </a:lnTo>
                    <a:lnTo>
                      <a:pt x="184" y="130"/>
                    </a:lnTo>
                    <a:lnTo>
                      <a:pt x="180" y="132"/>
                    </a:lnTo>
                    <a:lnTo>
                      <a:pt x="174" y="132"/>
                    </a:lnTo>
                    <a:lnTo>
                      <a:pt x="168" y="134"/>
                    </a:lnTo>
                    <a:lnTo>
                      <a:pt x="168" y="136"/>
                    </a:lnTo>
                    <a:lnTo>
                      <a:pt x="168" y="138"/>
                    </a:lnTo>
                    <a:lnTo>
                      <a:pt x="174" y="148"/>
                    </a:lnTo>
                    <a:lnTo>
                      <a:pt x="174" y="148"/>
                    </a:lnTo>
                    <a:lnTo>
                      <a:pt x="184" y="158"/>
                    </a:lnTo>
                    <a:lnTo>
                      <a:pt x="192" y="164"/>
                    </a:lnTo>
                    <a:lnTo>
                      <a:pt x="200" y="166"/>
                    </a:lnTo>
                    <a:lnTo>
                      <a:pt x="208" y="166"/>
                    </a:lnTo>
                    <a:lnTo>
                      <a:pt x="212" y="164"/>
                    </a:lnTo>
                    <a:lnTo>
                      <a:pt x="218" y="166"/>
                    </a:lnTo>
                    <a:lnTo>
                      <a:pt x="220" y="168"/>
                    </a:lnTo>
                    <a:lnTo>
                      <a:pt x="222" y="176"/>
                    </a:lnTo>
                    <a:lnTo>
                      <a:pt x="222" y="176"/>
                    </a:lnTo>
                    <a:lnTo>
                      <a:pt x="222" y="180"/>
                    </a:lnTo>
                    <a:lnTo>
                      <a:pt x="220" y="182"/>
                    </a:lnTo>
                    <a:lnTo>
                      <a:pt x="216" y="184"/>
                    </a:lnTo>
                    <a:lnTo>
                      <a:pt x="210" y="184"/>
                    </a:lnTo>
                    <a:lnTo>
                      <a:pt x="196" y="180"/>
                    </a:lnTo>
                    <a:lnTo>
                      <a:pt x="180" y="174"/>
                    </a:lnTo>
                    <a:lnTo>
                      <a:pt x="164" y="164"/>
                    </a:lnTo>
                    <a:lnTo>
                      <a:pt x="152" y="150"/>
                    </a:lnTo>
                    <a:lnTo>
                      <a:pt x="148" y="144"/>
                    </a:lnTo>
                    <a:lnTo>
                      <a:pt x="146" y="136"/>
                    </a:lnTo>
                    <a:lnTo>
                      <a:pt x="146" y="130"/>
                    </a:lnTo>
                    <a:lnTo>
                      <a:pt x="150" y="122"/>
                    </a:lnTo>
                    <a:lnTo>
                      <a:pt x="150" y="122"/>
                    </a:lnTo>
                    <a:lnTo>
                      <a:pt x="154" y="110"/>
                    </a:lnTo>
                    <a:lnTo>
                      <a:pt x="152" y="102"/>
                    </a:lnTo>
                    <a:lnTo>
                      <a:pt x="150" y="98"/>
                    </a:lnTo>
                    <a:lnTo>
                      <a:pt x="144" y="94"/>
                    </a:lnTo>
                    <a:lnTo>
                      <a:pt x="142" y="90"/>
                    </a:lnTo>
                    <a:lnTo>
                      <a:pt x="140" y="84"/>
                    </a:lnTo>
                    <a:lnTo>
                      <a:pt x="144" y="74"/>
                    </a:lnTo>
                    <a:lnTo>
                      <a:pt x="154" y="60"/>
                    </a:lnTo>
                    <a:lnTo>
                      <a:pt x="154" y="60"/>
                    </a:lnTo>
                    <a:lnTo>
                      <a:pt x="168" y="44"/>
                    </a:lnTo>
                    <a:lnTo>
                      <a:pt x="180" y="34"/>
                    </a:lnTo>
                    <a:lnTo>
                      <a:pt x="188" y="26"/>
                    </a:lnTo>
                    <a:lnTo>
                      <a:pt x="198" y="22"/>
                    </a:lnTo>
                    <a:lnTo>
                      <a:pt x="208" y="16"/>
                    </a:lnTo>
                    <a:lnTo>
                      <a:pt x="212" y="14"/>
                    </a:lnTo>
                    <a:lnTo>
                      <a:pt x="212" y="10"/>
                    </a:lnTo>
                    <a:lnTo>
                      <a:pt x="212" y="10"/>
                    </a:lnTo>
                    <a:lnTo>
                      <a:pt x="212" y="8"/>
                    </a:lnTo>
                    <a:lnTo>
                      <a:pt x="210" y="6"/>
                    </a:lnTo>
                    <a:lnTo>
                      <a:pt x="200" y="2"/>
                    </a:lnTo>
                    <a:lnTo>
                      <a:pt x="184" y="0"/>
                    </a:lnTo>
                    <a:lnTo>
                      <a:pt x="164" y="0"/>
                    </a:lnTo>
                    <a:lnTo>
                      <a:pt x="140" y="2"/>
                    </a:lnTo>
                    <a:lnTo>
                      <a:pt x="116" y="8"/>
                    </a:lnTo>
                    <a:lnTo>
                      <a:pt x="92" y="16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52" y="38"/>
                    </a:lnTo>
                    <a:lnTo>
                      <a:pt x="40" y="48"/>
                    </a:lnTo>
                    <a:lnTo>
                      <a:pt x="34" y="56"/>
                    </a:lnTo>
                    <a:lnTo>
                      <a:pt x="32" y="62"/>
                    </a:lnTo>
                    <a:lnTo>
                      <a:pt x="30" y="72"/>
                    </a:lnTo>
                    <a:lnTo>
                      <a:pt x="28" y="76"/>
                    </a:lnTo>
                    <a:lnTo>
                      <a:pt x="24" y="82"/>
                    </a:lnTo>
                    <a:lnTo>
                      <a:pt x="24" y="82"/>
                    </a:lnTo>
                    <a:lnTo>
                      <a:pt x="18" y="90"/>
                    </a:lnTo>
                    <a:lnTo>
                      <a:pt x="14" y="96"/>
                    </a:lnTo>
                    <a:lnTo>
                      <a:pt x="8" y="112"/>
                    </a:lnTo>
                    <a:lnTo>
                      <a:pt x="4" y="132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68"/>
                    </a:lnTo>
                    <a:lnTo>
                      <a:pt x="0" y="178"/>
                    </a:lnTo>
                    <a:lnTo>
                      <a:pt x="2" y="184"/>
                    </a:lnTo>
                    <a:lnTo>
                      <a:pt x="8" y="188"/>
                    </a:lnTo>
                    <a:lnTo>
                      <a:pt x="14" y="192"/>
                    </a:lnTo>
                    <a:lnTo>
                      <a:pt x="26" y="194"/>
                    </a:lnTo>
                    <a:lnTo>
                      <a:pt x="58" y="196"/>
                    </a:lnTo>
                    <a:lnTo>
                      <a:pt x="58" y="196"/>
                    </a:lnTo>
                    <a:lnTo>
                      <a:pt x="76" y="200"/>
                    </a:lnTo>
                    <a:lnTo>
                      <a:pt x="90" y="202"/>
                    </a:lnTo>
                    <a:lnTo>
                      <a:pt x="100" y="208"/>
                    </a:lnTo>
                    <a:lnTo>
                      <a:pt x="106" y="212"/>
                    </a:lnTo>
                    <a:lnTo>
                      <a:pt x="106" y="216"/>
                    </a:lnTo>
                    <a:lnTo>
                      <a:pt x="102" y="218"/>
                    </a:lnTo>
                    <a:lnTo>
                      <a:pt x="94" y="220"/>
                    </a:lnTo>
                    <a:lnTo>
                      <a:pt x="78" y="218"/>
                    </a:lnTo>
                    <a:lnTo>
                      <a:pt x="78" y="218"/>
                    </a:lnTo>
                    <a:lnTo>
                      <a:pt x="50" y="216"/>
                    </a:lnTo>
                    <a:lnTo>
                      <a:pt x="40" y="216"/>
                    </a:lnTo>
                    <a:lnTo>
                      <a:pt x="32" y="218"/>
                    </a:lnTo>
                    <a:lnTo>
                      <a:pt x="32" y="220"/>
                    </a:lnTo>
                    <a:lnTo>
                      <a:pt x="30" y="222"/>
                    </a:lnTo>
                    <a:lnTo>
                      <a:pt x="32" y="228"/>
                    </a:lnTo>
                    <a:lnTo>
                      <a:pt x="40" y="238"/>
                    </a:lnTo>
                    <a:lnTo>
                      <a:pt x="52" y="250"/>
                    </a:lnTo>
                    <a:lnTo>
                      <a:pt x="52" y="250"/>
                    </a:lnTo>
                    <a:lnTo>
                      <a:pt x="68" y="262"/>
                    </a:lnTo>
                    <a:lnTo>
                      <a:pt x="82" y="268"/>
                    </a:lnTo>
                    <a:lnTo>
                      <a:pt x="94" y="270"/>
                    </a:lnTo>
                    <a:lnTo>
                      <a:pt x="106" y="270"/>
                    </a:lnTo>
                    <a:lnTo>
                      <a:pt x="118" y="270"/>
                    </a:lnTo>
                    <a:lnTo>
                      <a:pt x="130" y="270"/>
                    </a:lnTo>
                    <a:lnTo>
                      <a:pt x="142" y="272"/>
                    </a:lnTo>
                    <a:lnTo>
                      <a:pt x="152" y="278"/>
                    </a:lnTo>
                    <a:lnTo>
                      <a:pt x="152" y="278"/>
                    </a:lnTo>
                    <a:lnTo>
                      <a:pt x="162" y="284"/>
                    </a:lnTo>
                    <a:lnTo>
                      <a:pt x="174" y="288"/>
                    </a:lnTo>
                    <a:lnTo>
                      <a:pt x="184" y="290"/>
                    </a:lnTo>
                    <a:lnTo>
                      <a:pt x="194" y="288"/>
                    </a:lnTo>
                    <a:lnTo>
                      <a:pt x="208" y="286"/>
                    </a:lnTo>
                    <a:lnTo>
                      <a:pt x="218" y="286"/>
                    </a:lnTo>
                    <a:lnTo>
                      <a:pt x="218" y="286"/>
                    </a:lnTo>
                    <a:lnTo>
                      <a:pt x="234" y="288"/>
                    </a:lnTo>
                    <a:lnTo>
                      <a:pt x="244" y="290"/>
                    </a:lnTo>
                    <a:lnTo>
                      <a:pt x="260" y="290"/>
                    </a:lnTo>
                    <a:lnTo>
                      <a:pt x="268" y="290"/>
                    </a:lnTo>
                    <a:lnTo>
                      <a:pt x="276" y="290"/>
                    </a:lnTo>
                    <a:lnTo>
                      <a:pt x="288" y="292"/>
                    </a:lnTo>
                    <a:lnTo>
                      <a:pt x="304" y="296"/>
                    </a:lnTo>
                    <a:lnTo>
                      <a:pt x="304" y="296"/>
                    </a:lnTo>
                    <a:lnTo>
                      <a:pt x="316" y="300"/>
                    </a:lnTo>
                    <a:lnTo>
                      <a:pt x="324" y="298"/>
                    </a:lnTo>
                    <a:lnTo>
                      <a:pt x="328" y="296"/>
                    </a:lnTo>
                    <a:lnTo>
                      <a:pt x="332" y="292"/>
                    </a:lnTo>
                    <a:lnTo>
                      <a:pt x="336" y="290"/>
                    </a:lnTo>
                    <a:lnTo>
                      <a:pt x="340" y="290"/>
                    </a:lnTo>
                    <a:lnTo>
                      <a:pt x="346" y="292"/>
                    </a:lnTo>
                    <a:lnTo>
                      <a:pt x="356" y="298"/>
                    </a:lnTo>
                    <a:lnTo>
                      <a:pt x="356" y="298"/>
                    </a:lnTo>
                    <a:lnTo>
                      <a:pt x="374" y="312"/>
                    </a:lnTo>
                    <a:lnTo>
                      <a:pt x="378" y="314"/>
                    </a:lnTo>
                    <a:lnTo>
                      <a:pt x="380" y="312"/>
                    </a:lnTo>
                    <a:lnTo>
                      <a:pt x="378" y="310"/>
                    </a:lnTo>
                    <a:lnTo>
                      <a:pt x="376" y="306"/>
                    </a:lnTo>
                    <a:lnTo>
                      <a:pt x="362" y="292"/>
                    </a:lnTo>
                    <a:lnTo>
                      <a:pt x="362" y="292"/>
                    </a:lnTo>
                    <a:lnTo>
                      <a:pt x="358" y="284"/>
                    </a:lnTo>
                    <a:lnTo>
                      <a:pt x="358" y="282"/>
                    </a:lnTo>
                    <a:lnTo>
                      <a:pt x="360" y="282"/>
                    </a:lnTo>
                    <a:lnTo>
                      <a:pt x="368" y="282"/>
                    </a:lnTo>
                    <a:lnTo>
                      <a:pt x="380" y="284"/>
                    </a:lnTo>
                    <a:lnTo>
                      <a:pt x="410" y="290"/>
                    </a:lnTo>
                    <a:lnTo>
                      <a:pt x="444" y="296"/>
                    </a:lnTo>
                    <a:lnTo>
                      <a:pt x="444" y="296"/>
                    </a:lnTo>
                    <a:lnTo>
                      <a:pt x="450" y="296"/>
                    </a:lnTo>
                    <a:lnTo>
                      <a:pt x="454" y="296"/>
                    </a:lnTo>
                    <a:lnTo>
                      <a:pt x="458" y="294"/>
                    </a:lnTo>
                    <a:lnTo>
                      <a:pt x="460" y="290"/>
                    </a:lnTo>
                    <a:lnTo>
                      <a:pt x="462" y="284"/>
                    </a:lnTo>
                    <a:lnTo>
                      <a:pt x="460" y="274"/>
                    </a:lnTo>
                    <a:lnTo>
                      <a:pt x="456" y="260"/>
                    </a:lnTo>
                    <a:lnTo>
                      <a:pt x="456" y="260"/>
                    </a:lnTo>
                    <a:lnTo>
                      <a:pt x="458" y="260"/>
                    </a:lnTo>
                    <a:lnTo>
                      <a:pt x="464" y="264"/>
                    </a:lnTo>
                    <a:lnTo>
                      <a:pt x="464" y="264"/>
                    </a:lnTo>
                    <a:lnTo>
                      <a:pt x="472" y="270"/>
                    </a:lnTo>
                    <a:lnTo>
                      <a:pt x="478" y="272"/>
                    </a:lnTo>
                    <a:lnTo>
                      <a:pt x="484" y="272"/>
                    </a:lnTo>
                    <a:lnTo>
                      <a:pt x="490" y="272"/>
                    </a:lnTo>
                    <a:lnTo>
                      <a:pt x="494" y="272"/>
                    </a:lnTo>
                    <a:lnTo>
                      <a:pt x="498" y="274"/>
                    </a:lnTo>
                    <a:lnTo>
                      <a:pt x="500" y="278"/>
                    </a:lnTo>
                    <a:lnTo>
                      <a:pt x="502" y="286"/>
                    </a:lnTo>
                    <a:lnTo>
                      <a:pt x="502" y="286"/>
                    </a:lnTo>
                    <a:lnTo>
                      <a:pt x="502" y="294"/>
                    </a:lnTo>
                    <a:lnTo>
                      <a:pt x="504" y="302"/>
                    </a:lnTo>
                    <a:lnTo>
                      <a:pt x="508" y="306"/>
                    </a:lnTo>
                    <a:lnTo>
                      <a:pt x="512" y="310"/>
                    </a:lnTo>
                    <a:lnTo>
                      <a:pt x="528" y="318"/>
                    </a:lnTo>
                    <a:lnTo>
                      <a:pt x="556" y="326"/>
                    </a:lnTo>
                    <a:lnTo>
                      <a:pt x="556" y="326"/>
                    </a:lnTo>
                    <a:lnTo>
                      <a:pt x="570" y="332"/>
                    </a:lnTo>
                    <a:lnTo>
                      <a:pt x="580" y="338"/>
                    </a:lnTo>
                    <a:lnTo>
                      <a:pt x="584" y="344"/>
                    </a:lnTo>
                    <a:lnTo>
                      <a:pt x="584" y="348"/>
                    </a:lnTo>
                    <a:lnTo>
                      <a:pt x="580" y="352"/>
                    </a:lnTo>
                    <a:lnTo>
                      <a:pt x="574" y="356"/>
                    </a:lnTo>
                    <a:lnTo>
                      <a:pt x="568" y="356"/>
                    </a:lnTo>
                    <a:lnTo>
                      <a:pt x="558" y="356"/>
                    </a:lnTo>
                    <a:lnTo>
                      <a:pt x="558" y="356"/>
                    </a:lnTo>
                    <a:lnTo>
                      <a:pt x="550" y="358"/>
                    </a:lnTo>
                    <a:lnTo>
                      <a:pt x="542" y="360"/>
                    </a:lnTo>
                    <a:lnTo>
                      <a:pt x="538" y="366"/>
                    </a:lnTo>
                    <a:lnTo>
                      <a:pt x="538" y="370"/>
                    </a:lnTo>
                    <a:lnTo>
                      <a:pt x="538" y="376"/>
                    </a:lnTo>
                    <a:lnTo>
                      <a:pt x="544" y="378"/>
                    </a:lnTo>
                    <a:lnTo>
                      <a:pt x="550" y="380"/>
                    </a:lnTo>
                    <a:lnTo>
                      <a:pt x="562" y="378"/>
                    </a:lnTo>
                    <a:lnTo>
                      <a:pt x="562" y="378"/>
                    </a:lnTo>
                    <a:lnTo>
                      <a:pt x="576" y="374"/>
                    </a:lnTo>
                    <a:lnTo>
                      <a:pt x="590" y="374"/>
                    </a:lnTo>
                    <a:lnTo>
                      <a:pt x="606" y="376"/>
                    </a:lnTo>
                    <a:lnTo>
                      <a:pt x="618" y="380"/>
                    </a:lnTo>
                    <a:lnTo>
                      <a:pt x="630" y="384"/>
                    </a:lnTo>
                    <a:lnTo>
                      <a:pt x="640" y="390"/>
                    </a:lnTo>
                    <a:lnTo>
                      <a:pt x="648" y="396"/>
                    </a:lnTo>
                    <a:lnTo>
                      <a:pt x="654" y="402"/>
                    </a:lnTo>
                    <a:lnTo>
                      <a:pt x="654" y="402"/>
                    </a:lnTo>
                    <a:lnTo>
                      <a:pt x="656" y="406"/>
                    </a:lnTo>
                    <a:lnTo>
                      <a:pt x="662" y="408"/>
                    </a:lnTo>
                    <a:lnTo>
                      <a:pt x="674" y="414"/>
                    </a:lnTo>
                    <a:lnTo>
                      <a:pt x="682" y="416"/>
                    </a:lnTo>
                    <a:lnTo>
                      <a:pt x="688" y="420"/>
                    </a:lnTo>
                    <a:lnTo>
                      <a:pt x="692" y="428"/>
                    </a:lnTo>
                    <a:lnTo>
                      <a:pt x="696" y="438"/>
                    </a:lnTo>
                    <a:lnTo>
                      <a:pt x="696" y="438"/>
                    </a:lnTo>
                    <a:lnTo>
                      <a:pt x="698" y="450"/>
                    </a:lnTo>
                    <a:lnTo>
                      <a:pt x="704" y="460"/>
                    </a:lnTo>
                    <a:lnTo>
                      <a:pt x="712" y="474"/>
                    </a:lnTo>
                    <a:lnTo>
                      <a:pt x="716" y="480"/>
                    </a:lnTo>
                    <a:lnTo>
                      <a:pt x="718" y="486"/>
                    </a:lnTo>
                    <a:lnTo>
                      <a:pt x="716" y="490"/>
                    </a:lnTo>
                    <a:lnTo>
                      <a:pt x="710" y="494"/>
                    </a:lnTo>
                    <a:lnTo>
                      <a:pt x="710" y="494"/>
                    </a:lnTo>
                    <a:lnTo>
                      <a:pt x="696" y="504"/>
                    </a:lnTo>
                    <a:lnTo>
                      <a:pt x="682" y="518"/>
                    </a:lnTo>
                    <a:lnTo>
                      <a:pt x="668" y="532"/>
                    </a:lnTo>
                    <a:lnTo>
                      <a:pt x="648" y="548"/>
                    </a:lnTo>
                    <a:lnTo>
                      <a:pt x="648" y="548"/>
                    </a:lnTo>
                    <a:lnTo>
                      <a:pt x="644" y="554"/>
                    </a:lnTo>
                    <a:lnTo>
                      <a:pt x="640" y="558"/>
                    </a:lnTo>
                    <a:lnTo>
                      <a:pt x="640" y="564"/>
                    </a:lnTo>
                    <a:lnTo>
                      <a:pt x="642" y="570"/>
                    </a:lnTo>
                    <a:lnTo>
                      <a:pt x="646" y="580"/>
                    </a:lnTo>
                    <a:lnTo>
                      <a:pt x="654" y="590"/>
                    </a:lnTo>
                    <a:lnTo>
                      <a:pt x="666" y="604"/>
                    </a:lnTo>
                    <a:lnTo>
                      <a:pt x="666" y="606"/>
                    </a:lnTo>
                    <a:lnTo>
                      <a:pt x="666" y="608"/>
                    </a:lnTo>
                    <a:lnTo>
                      <a:pt x="656" y="606"/>
                    </a:lnTo>
                    <a:lnTo>
                      <a:pt x="656" y="606"/>
                    </a:lnTo>
                    <a:lnTo>
                      <a:pt x="646" y="602"/>
                    </a:lnTo>
                    <a:lnTo>
                      <a:pt x="636" y="604"/>
                    </a:lnTo>
                    <a:lnTo>
                      <a:pt x="628" y="608"/>
                    </a:lnTo>
                    <a:lnTo>
                      <a:pt x="620" y="612"/>
                    </a:lnTo>
                    <a:lnTo>
                      <a:pt x="608" y="616"/>
                    </a:lnTo>
                    <a:lnTo>
                      <a:pt x="594" y="620"/>
                    </a:lnTo>
                    <a:lnTo>
                      <a:pt x="576" y="620"/>
                    </a:lnTo>
                    <a:lnTo>
                      <a:pt x="552" y="614"/>
                    </a:lnTo>
                    <a:lnTo>
                      <a:pt x="552" y="614"/>
                    </a:lnTo>
                    <a:lnTo>
                      <a:pt x="528" y="610"/>
                    </a:lnTo>
                    <a:lnTo>
                      <a:pt x="516" y="608"/>
                    </a:lnTo>
                    <a:lnTo>
                      <a:pt x="510" y="608"/>
                    </a:lnTo>
                    <a:lnTo>
                      <a:pt x="510" y="612"/>
                    </a:lnTo>
                    <a:lnTo>
                      <a:pt x="510" y="616"/>
                    </a:lnTo>
                    <a:lnTo>
                      <a:pt x="510" y="624"/>
                    </a:lnTo>
                    <a:lnTo>
                      <a:pt x="504" y="630"/>
                    </a:lnTo>
                    <a:lnTo>
                      <a:pt x="494" y="638"/>
                    </a:lnTo>
                    <a:lnTo>
                      <a:pt x="494" y="638"/>
                    </a:lnTo>
                    <a:lnTo>
                      <a:pt x="488" y="642"/>
                    </a:lnTo>
                    <a:lnTo>
                      <a:pt x="484" y="648"/>
                    </a:lnTo>
                    <a:lnTo>
                      <a:pt x="482" y="652"/>
                    </a:lnTo>
                    <a:lnTo>
                      <a:pt x="480" y="658"/>
                    </a:lnTo>
                    <a:lnTo>
                      <a:pt x="482" y="664"/>
                    </a:lnTo>
                    <a:lnTo>
                      <a:pt x="484" y="668"/>
                    </a:lnTo>
                    <a:lnTo>
                      <a:pt x="494" y="678"/>
                    </a:lnTo>
                    <a:lnTo>
                      <a:pt x="506" y="686"/>
                    </a:lnTo>
                    <a:lnTo>
                      <a:pt x="514" y="688"/>
                    </a:lnTo>
                    <a:lnTo>
                      <a:pt x="522" y="690"/>
                    </a:lnTo>
                    <a:lnTo>
                      <a:pt x="532" y="690"/>
                    </a:lnTo>
                    <a:lnTo>
                      <a:pt x="542" y="690"/>
                    </a:lnTo>
                    <a:lnTo>
                      <a:pt x="552" y="686"/>
                    </a:lnTo>
                    <a:lnTo>
                      <a:pt x="562" y="682"/>
                    </a:lnTo>
                    <a:lnTo>
                      <a:pt x="562" y="682"/>
                    </a:lnTo>
                    <a:lnTo>
                      <a:pt x="580" y="676"/>
                    </a:lnTo>
                    <a:lnTo>
                      <a:pt x="592" y="674"/>
                    </a:lnTo>
                    <a:lnTo>
                      <a:pt x="602" y="676"/>
                    </a:lnTo>
                    <a:lnTo>
                      <a:pt x="608" y="680"/>
                    </a:lnTo>
                    <a:lnTo>
                      <a:pt x="612" y="684"/>
                    </a:lnTo>
                    <a:lnTo>
                      <a:pt x="616" y="688"/>
                    </a:lnTo>
                    <a:lnTo>
                      <a:pt x="622" y="686"/>
                    </a:lnTo>
                    <a:lnTo>
                      <a:pt x="628" y="680"/>
                    </a:lnTo>
                    <a:lnTo>
                      <a:pt x="628" y="680"/>
                    </a:lnTo>
                    <a:lnTo>
                      <a:pt x="634" y="674"/>
                    </a:lnTo>
                    <a:lnTo>
                      <a:pt x="640" y="674"/>
                    </a:lnTo>
                    <a:lnTo>
                      <a:pt x="642" y="676"/>
                    </a:lnTo>
                    <a:lnTo>
                      <a:pt x="644" y="680"/>
                    </a:lnTo>
                    <a:lnTo>
                      <a:pt x="646" y="688"/>
                    </a:lnTo>
                    <a:lnTo>
                      <a:pt x="648" y="690"/>
                    </a:lnTo>
                    <a:lnTo>
                      <a:pt x="650" y="686"/>
                    </a:lnTo>
                    <a:lnTo>
                      <a:pt x="650" y="686"/>
                    </a:lnTo>
                    <a:lnTo>
                      <a:pt x="656" y="674"/>
                    </a:lnTo>
                    <a:lnTo>
                      <a:pt x="658" y="672"/>
                    </a:lnTo>
                    <a:lnTo>
                      <a:pt x="662" y="672"/>
                    </a:lnTo>
                    <a:lnTo>
                      <a:pt x="666" y="674"/>
                    </a:lnTo>
                    <a:lnTo>
                      <a:pt x="672" y="680"/>
                    </a:lnTo>
                    <a:lnTo>
                      <a:pt x="696" y="706"/>
                    </a:lnTo>
                    <a:lnTo>
                      <a:pt x="696" y="706"/>
                    </a:lnTo>
                    <a:lnTo>
                      <a:pt x="708" y="720"/>
                    </a:lnTo>
                    <a:lnTo>
                      <a:pt x="718" y="726"/>
                    </a:lnTo>
                    <a:lnTo>
                      <a:pt x="724" y="728"/>
                    </a:lnTo>
                    <a:lnTo>
                      <a:pt x="728" y="728"/>
                    </a:lnTo>
                    <a:lnTo>
                      <a:pt x="732" y="726"/>
                    </a:lnTo>
                    <a:lnTo>
                      <a:pt x="736" y="724"/>
                    </a:lnTo>
                    <a:lnTo>
                      <a:pt x="742" y="726"/>
                    </a:lnTo>
                    <a:lnTo>
                      <a:pt x="750" y="732"/>
                    </a:lnTo>
                    <a:lnTo>
                      <a:pt x="750" y="732"/>
                    </a:lnTo>
                    <a:lnTo>
                      <a:pt x="756" y="738"/>
                    </a:lnTo>
                    <a:lnTo>
                      <a:pt x="756" y="740"/>
                    </a:lnTo>
                    <a:lnTo>
                      <a:pt x="754" y="742"/>
                    </a:lnTo>
                    <a:lnTo>
                      <a:pt x="750" y="744"/>
                    </a:lnTo>
                    <a:lnTo>
                      <a:pt x="742" y="744"/>
                    </a:lnTo>
                    <a:lnTo>
                      <a:pt x="734" y="746"/>
                    </a:lnTo>
                    <a:lnTo>
                      <a:pt x="732" y="748"/>
                    </a:lnTo>
                    <a:lnTo>
                      <a:pt x="732" y="750"/>
                    </a:lnTo>
                    <a:lnTo>
                      <a:pt x="732" y="752"/>
                    </a:lnTo>
                    <a:lnTo>
                      <a:pt x="734" y="756"/>
                    </a:lnTo>
                    <a:lnTo>
                      <a:pt x="744" y="768"/>
                    </a:lnTo>
                    <a:lnTo>
                      <a:pt x="744" y="768"/>
                    </a:lnTo>
                    <a:lnTo>
                      <a:pt x="754" y="776"/>
                    </a:lnTo>
                    <a:lnTo>
                      <a:pt x="766" y="780"/>
                    </a:lnTo>
                    <a:lnTo>
                      <a:pt x="792" y="788"/>
                    </a:lnTo>
                    <a:lnTo>
                      <a:pt x="816" y="794"/>
                    </a:lnTo>
                    <a:lnTo>
                      <a:pt x="826" y="798"/>
                    </a:lnTo>
                    <a:lnTo>
                      <a:pt x="834" y="804"/>
                    </a:lnTo>
                    <a:lnTo>
                      <a:pt x="834" y="804"/>
                    </a:lnTo>
                    <a:lnTo>
                      <a:pt x="842" y="812"/>
                    </a:lnTo>
                    <a:lnTo>
                      <a:pt x="854" y="818"/>
                    </a:lnTo>
                    <a:lnTo>
                      <a:pt x="868" y="824"/>
                    </a:lnTo>
                    <a:lnTo>
                      <a:pt x="882" y="828"/>
                    </a:lnTo>
                    <a:lnTo>
                      <a:pt x="916" y="836"/>
                    </a:lnTo>
                    <a:lnTo>
                      <a:pt x="948" y="846"/>
                    </a:lnTo>
                    <a:lnTo>
                      <a:pt x="948" y="846"/>
                    </a:lnTo>
                    <a:lnTo>
                      <a:pt x="962" y="850"/>
                    </a:lnTo>
                    <a:lnTo>
                      <a:pt x="970" y="850"/>
                    </a:lnTo>
                    <a:lnTo>
                      <a:pt x="972" y="848"/>
                    </a:lnTo>
                    <a:lnTo>
                      <a:pt x="974" y="846"/>
                    </a:lnTo>
                    <a:lnTo>
                      <a:pt x="974" y="840"/>
                    </a:lnTo>
                    <a:lnTo>
                      <a:pt x="972" y="832"/>
                    </a:lnTo>
                    <a:lnTo>
                      <a:pt x="966" y="822"/>
                    </a:lnTo>
                    <a:lnTo>
                      <a:pt x="958" y="812"/>
                    </a:lnTo>
                    <a:lnTo>
                      <a:pt x="948" y="802"/>
                    </a:lnTo>
                    <a:lnTo>
                      <a:pt x="948" y="802"/>
                    </a:lnTo>
                    <a:lnTo>
                      <a:pt x="936" y="792"/>
                    </a:lnTo>
                    <a:lnTo>
                      <a:pt x="920" y="780"/>
                    </a:lnTo>
                    <a:lnTo>
                      <a:pt x="888" y="758"/>
                    </a:lnTo>
                    <a:lnTo>
                      <a:pt x="872" y="748"/>
                    </a:lnTo>
                    <a:lnTo>
                      <a:pt x="862" y="738"/>
                    </a:lnTo>
                    <a:lnTo>
                      <a:pt x="854" y="732"/>
                    </a:lnTo>
                    <a:lnTo>
                      <a:pt x="854" y="728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8" y="722"/>
                    </a:lnTo>
                    <a:lnTo>
                      <a:pt x="864" y="724"/>
                    </a:lnTo>
                    <a:lnTo>
                      <a:pt x="880" y="736"/>
                    </a:lnTo>
                    <a:lnTo>
                      <a:pt x="894" y="748"/>
                    </a:lnTo>
                    <a:lnTo>
                      <a:pt x="900" y="748"/>
                    </a:lnTo>
                    <a:lnTo>
                      <a:pt x="902" y="748"/>
                    </a:lnTo>
                    <a:lnTo>
                      <a:pt x="902" y="746"/>
                    </a:lnTo>
                    <a:lnTo>
                      <a:pt x="902" y="746"/>
                    </a:lnTo>
                    <a:lnTo>
                      <a:pt x="902" y="742"/>
                    </a:lnTo>
                    <a:lnTo>
                      <a:pt x="904" y="742"/>
                    </a:lnTo>
                    <a:lnTo>
                      <a:pt x="908" y="744"/>
                    </a:lnTo>
                    <a:lnTo>
                      <a:pt x="924" y="754"/>
                    </a:lnTo>
                    <a:lnTo>
                      <a:pt x="932" y="762"/>
                    </a:lnTo>
                    <a:lnTo>
                      <a:pt x="944" y="770"/>
                    </a:lnTo>
                    <a:lnTo>
                      <a:pt x="956" y="776"/>
                    </a:lnTo>
                    <a:lnTo>
                      <a:pt x="968" y="778"/>
                    </a:lnTo>
                    <a:lnTo>
                      <a:pt x="968" y="778"/>
                    </a:lnTo>
                    <a:lnTo>
                      <a:pt x="980" y="782"/>
                    </a:lnTo>
                    <a:lnTo>
                      <a:pt x="990" y="788"/>
                    </a:lnTo>
                    <a:lnTo>
                      <a:pt x="998" y="798"/>
                    </a:lnTo>
                    <a:lnTo>
                      <a:pt x="1004" y="806"/>
                    </a:lnTo>
                    <a:lnTo>
                      <a:pt x="1010" y="812"/>
                    </a:lnTo>
                    <a:lnTo>
                      <a:pt x="1012" y="814"/>
                    </a:lnTo>
                    <a:lnTo>
                      <a:pt x="1014" y="812"/>
                    </a:lnTo>
                    <a:lnTo>
                      <a:pt x="1012" y="802"/>
                    </a:lnTo>
                    <a:lnTo>
                      <a:pt x="1012" y="802"/>
                    </a:lnTo>
                    <a:lnTo>
                      <a:pt x="1012" y="792"/>
                    </a:lnTo>
                    <a:lnTo>
                      <a:pt x="1012" y="788"/>
                    </a:lnTo>
                    <a:lnTo>
                      <a:pt x="1014" y="788"/>
                    </a:lnTo>
                    <a:lnTo>
                      <a:pt x="1016" y="788"/>
                    </a:lnTo>
                    <a:lnTo>
                      <a:pt x="1018" y="788"/>
                    </a:lnTo>
                    <a:lnTo>
                      <a:pt x="1020" y="786"/>
                    </a:lnTo>
                    <a:lnTo>
                      <a:pt x="1020" y="780"/>
                    </a:lnTo>
                    <a:lnTo>
                      <a:pt x="1018" y="766"/>
                    </a:lnTo>
                    <a:lnTo>
                      <a:pt x="1018" y="766"/>
                    </a:lnTo>
                    <a:lnTo>
                      <a:pt x="1016" y="750"/>
                    </a:lnTo>
                    <a:lnTo>
                      <a:pt x="1018" y="752"/>
                    </a:lnTo>
                    <a:lnTo>
                      <a:pt x="1020" y="754"/>
                    </a:lnTo>
                    <a:lnTo>
                      <a:pt x="1022" y="758"/>
                    </a:lnTo>
                    <a:lnTo>
                      <a:pt x="1026" y="760"/>
                    </a:lnTo>
                    <a:lnTo>
                      <a:pt x="1028" y="756"/>
                    </a:lnTo>
                    <a:lnTo>
                      <a:pt x="1032" y="746"/>
                    </a:lnTo>
                    <a:lnTo>
                      <a:pt x="1032" y="746"/>
                    </a:lnTo>
                    <a:lnTo>
                      <a:pt x="1032" y="734"/>
                    </a:lnTo>
                    <a:lnTo>
                      <a:pt x="1030" y="728"/>
                    </a:lnTo>
                    <a:lnTo>
                      <a:pt x="1026" y="724"/>
                    </a:lnTo>
                    <a:lnTo>
                      <a:pt x="1022" y="724"/>
                    </a:lnTo>
                    <a:lnTo>
                      <a:pt x="1018" y="722"/>
                    </a:lnTo>
                    <a:lnTo>
                      <a:pt x="1014" y="722"/>
                    </a:lnTo>
                    <a:lnTo>
                      <a:pt x="1014" y="720"/>
                    </a:lnTo>
                    <a:lnTo>
                      <a:pt x="1018" y="714"/>
                    </a:lnTo>
                    <a:lnTo>
                      <a:pt x="1018" y="714"/>
                    </a:lnTo>
                    <a:lnTo>
                      <a:pt x="1022" y="708"/>
                    </a:lnTo>
                    <a:lnTo>
                      <a:pt x="1020" y="704"/>
                    </a:lnTo>
                    <a:lnTo>
                      <a:pt x="1016" y="702"/>
                    </a:lnTo>
                    <a:lnTo>
                      <a:pt x="1012" y="700"/>
                    </a:lnTo>
                    <a:lnTo>
                      <a:pt x="1006" y="700"/>
                    </a:lnTo>
                    <a:lnTo>
                      <a:pt x="1000" y="698"/>
                    </a:lnTo>
                    <a:lnTo>
                      <a:pt x="1000" y="694"/>
                    </a:lnTo>
                    <a:lnTo>
                      <a:pt x="1002" y="688"/>
                    </a:lnTo>
                    <a:lnTo>
                      <a:pt x="1002" y="688"/>
                    </a:lnTo>
                    <a:lnTo>
                      <a:pt x="1006" y="682"/>
                    </a:lnTo>
                    <a:lnTo>
                      <a:pt x="1010" y="676"/>
                    </a:lnTo>
                    <a:lnTo>
                      <a:pt x="1008" y="672"/>
                    </a:lnTo>
                    <a:lnTo>
                      <a:pt x="1006" y="668"/>
                    </a:lnTo>
                    <a:lnTo>
                      <a:pt x="1000" y="664"/>
                    </a:lnTo>
                    <a:lnTo>
                      <a:pt x="992" y="660"/>
                    </a:lnTo>
                    <a:lnTo>
                      <a:pt x="966" y="648"/>
                    </a:lnTo>
                    <a:lnTo>
                      <a:pt x="966" y="648"/>
                    </a:lnTo>
                    <a:lnTo>
                      <a:pt x="952" y="642"/>
                    </a:lnTo>
                    <a:lnTo>
                      <a:pt x="942" y="632"/>
                    </a:lnTo>
                    <a:lnTo>
                      <a:pt x="936" y="622"/>
                    </a:lnTo>
                    <a:lnTo>
                      <a:pt x="930" y="612"/>
                    </a:lnTo>
                    <a:lnTo>
                      <a:pt x="928" y="602"/>
                    </a:lnTo>
                    <a:lnTo>
                      <a:pt x="924" y="596"/>
                    </a:lnTo>
                    <a:lnTo>
                      <a:pt x="918" y="592"/>
                    </a:lnTo>
                    <a:lnTo>
                      <a:pt x="912" y="592"/>
                    </a:lnTo>
                    <a:lnTo>
                      <a:pt x="912" y="592"/>
                    </a:lnTo>
                    <a:lnTo>
                      <a:pt x="904" y="594"/>
                    </a:lnTo>
                    <a:lnTo>
                      <a:pt x="896" y="594"/>
                    </a:lnTo>
                    <a:lnTo>
                      <a:pt x="892" y="592"/>
                    </a:lnTo>
                    <a:lnTo>
                      <a:pt x="890" y="590"/>
                    </a:lnTo>
                    <a:lnTo>
                      <a:pt x="890" y="586"/>
                    </a:lnTo>
                    <a:lnTo>
                      <a:pt x="894" y="584"/>
                    </a:lnTo>
                    <a:lnTo>
                      <a:pt x="900" y="580"/>
                    </a:lnTo>
                    <a:lnTo>
                      <a:pt x="908" y="578"/>
                    </a:lnTo>
                    <a:lnTo>
                      <a:pt x="908" y="578"/>
                    </a:lnTo>
                    <a:lnTo>
                      <a:pt x="912" y="576"/>
                    </a:lnTo>
                    <a:lnTo>
                      <a:pt x="916" y="576"/>
                    </a:lnTo>
                    <a:lnTo>
                      <a:pt x="916" y="572"/>
                    </a:lnTo>
                    <a:lnTo>
                      <a:pt x="916" y="570"/>
                    </a:lnTo>
                    <a:lnTo>
                      <a:pt x="914" y="564"/>
                    </a:lnTo>
                    <a:lnTo>
                      <a:pt x="910" y="556"/>
                    </a:lnTo>
                    <a:lnTo>
                      <a:pt x="902" y="546"/>
                    </a:lnTo>
                    <a:lnTo>
                      <a:pt x="902" y="544"/>
                    </a:lnTo>
                    <a:lnTo>
                      <a:pt x="904" y="544"/>
                    </a:lnTo>
                    <a:lnTo>
                      <a:pt x="910" y="546"/>
                    </a:lnTo>
                    <a:lnTo>
                      <a:pt x="910" y="546"/>
                    </a:lnTo>
                    <a:lnTo>
                      <a:pt x="918" y="548"/>
                    </a:lnTo>
                    <a:lnTo>
                      <a:pt x="924" y="546"/>
                    </a:lnTo>
                    <a:lnTo>
                      <a:pt x="928" y="542"/>
                    </a:lnTo>
                    <a:lnTo>
                      <a:pt x="930" y="538"/>
                    </a:lnTo>
                    <a:lnTo>
                      <a:pt x="932" y="536"/>
                    </a:lnTo>
                    <a:lnTo>
                      <a:pt x="934" y="534"/>
                    </a:lnTo>
                    <a:lnTo>
                      <a:pt x="938" y="536"/>
                    </a:lnTo>
                    <a:lnTo>
                      <a:pt x="942" y="544"/>
                    </a:lnTo>
                    <a:lnTo>
                      <a:pt x="942" y="544"/>
                    </a:lnTo>
                    <a:lnTo>
                      <a:pt x="950" y="552"/>
                    </a:lnTo>
                    <a:lnTo>
                      <a:pt x="954" y="556"/>
                    </a:lnTo>
                    <a:lnTo>
                      <a:pt x="958" y="558"/>
                    </a:lnTo>
                    <a:lnTo>
                      <a:pt x="962" y="558"/>
                    </a:lnTo>
                    <a:lnTo>
                      <a:pt x="968" y="560"/>
                    </a:lnTo>
                    <a:lnTo>
                      <a:pt x="972" y="562"/>
                    </a:lnTo>
                    <a:lnTo>
                      <a:pt x="974" y="568"/>
                    </a:lnTo>
                    <a:lnTo>
                      <a:pt x="974" y="568"/>
                    </a:lnTo>
                    <a:lnTo>
                      <a:pt x="976" y="574"/>
                    </a:lnTo>
                    <a:lnTo>
                      <a:pt x="980" y="576"/>
                    </a:lnTo>
                    <a:lnTo>
                      <a:pt x="986" y="580"/>
                    </a:lnTo>
                    <a:lnTo>
                      <a:pt x="990" y="580"/>
                    </a:lnTo>
                    <a:lnTo>
                      <a:pt x="992" y="582"/>
                    </a:lnTo>
                    <a:lnTo>
                      <a:pt x="994" y="586"/>
                    </a:lnTo>
                    <a:lnTo>
                      <a:pt x="994" y="592"/>
                    </a:lnTo>
                    <a:lnTo>
                      <a:pt x="994" y="592"/>
                    </a:lnTo>
                    <a:lnTo>
                      <a:pt x="994" y="596"/>
                    </a:lnTo>
                    <a:lnTo>
                      <a:pt x="996" y="600"/>
                    </a:lnTo>
                    <a:lnTo>
                      <a:pt x="1008" y="614"/>
                    </a:lnTo>
                    <a:lnTo>
                      <a:pt x="1022" y="626"/>
                    </a:lnTo>
                    <a:lnTo>
                      <a:pt x="1040" y="638"/>
                    </a:lnTo>
                    <a:lnTo>
                      <a:pt x="1056" y="646"/>
                    </a:lnTo>
                    <a:lnTo>
                      <a:pt x="1064" y="648"/>
                    </a:lnTo>
                    <a:lnTo>
                      <a:pt x="1070" y="648"/>
                    </a:lnTo>
                    <a:lnTo>
                      <a:pt x="1074" y="646"/>
                    </a:lnTo>
                    <a:lnTo>
                      <a:pt x="1078" y="642"/>
                    </a:lnTo>
                    <a:lnTo>
                      <a:pt x="1080" y="636"/>
                    </a:lnTo>
                    <a:lnTo>
                      <a:pt x="1078" y="628"/>
                    </a:lnTo>
                    <a:lnTo>
                      <a:pt x="1078" y="628"/>
                    </a:lnTo>
                    <a:lnTo>
                      <a:pt x="1078" y="618"/>
                    </a:lnTo>
                    <a:lnTo>
                      <a:pt x="1078" y="612"/>
                    </a:lnTo>
                    <a:lnTo>
                      <a:pt x="1080" y="606"/>
                    </a:lnTo>
                    <a:lnTo>
                      <a:pt x="1082" y="602"/>
                    </a:lnTo>
                    <a:lnTo>
                      <a:pt x="1086" y="600"/>
                    </a:lnTo>
                    <a:lnTo>
                      <a:pt x="1092" y="598"/>
                    </a:lnTo>
                    <a:lnTo>
                      <a:pt x="1102" y="596"/>
                    </a:lnTo>
                    <a:lnTo>
                      <a:pt x="1118" y="598"/>
                    </a:lnTo>
                    <a:lnTo>
                      <a:pt x="1122" y="596"/>
                    </a:lnTo>
                    <a:lnTo>
                      <a:pt x="1122" y="596"/>
                    </a:lnTo>
                    <a:lnTo>
                      <a:pt x="1122" y="592"/>
                    </a:lnTo>
                    <a:lnTo>
                      <a:pt x="1122" y="588"/>
                    </a:lnTo>
                    <a:lnTo>
                      <a:pt x="1122" y="588"/>
                    </a:lnTo>
                    <a:lnTo>
                      <a:pt x="1118" y="582"/>
                    </a:lnTo>
                    <a:lnTo>
                      <a:pt x="1118" y="576"/>
                    </a:lnTo>
                    <a:lnTo>
                      <a:pt x="1120" y="574"/>
                    </a:lnTo>
                    <a:lnTo>
                      <a:pt x="1122" y="574"/>
                    </a:lnTo>
                    <a:lnTo>
                      <a:pt x="1128" y="570"/>
                    </a:lnTo>
                    <a:lnTo>
                      <a:pt x="1128" y="568"/>
                    </a:lnTo>
                    <a:lnTo>
                      <a:pt x="1126" y="564"/>
                    </a:lnTo>
                    <a:lnTo>
                      <a:pt x="1126" y="564"/>
                    </a:lnTo>
                    <a:lnTo>
                      <a:pt x="1126" y="560"/>
                    </a:lnTo>
                    <a:lnTo>
                      <a:pt x="1126" y="558"/>
                    </a:lnTo>
                    <a:lnTo>
                      <a:pt x="1130" y="554"/>
                    </a:lnTo>
                    <a:lnTo>
                      <a:pt x="1144" y="548"/>
                    </a:lnTo>
                    <a:lnTo>
                      <a:pt x="1150" y="544"/>
                    </a:lnTo>
                    <a:lnTo>
                      <a:pt x="1154" y="536"/>
                    </a:lnTo>
                    <a:lnTo>
                      <a:pt x="1156" y="532"/>
                    </a:lnTo>
                    <a:lnTo>
                      <a:pt x="1154" y="528"/>
                    </a:lnTo>
                    <a:lnTo>
                      <a:pt x="1148" y="514"/>
                    </a:lnTo>
                    <a:lnTo>
                      <a:pt x="1148" y="5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90" name="Freeform 6089">
                <a:extLst>
                  <a:ext uri="{FF2B5EF4-FFF2-40B4-BE49-F238E27FC236}">
                    <a16:creationId xmlns="" xmlns:a16="http://schemas.microsoft.com/office/drawing/2014/main" id="{4E0FBF6C-37F3-495B-896B-51B7346DE3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1770" y="1751013"/>
                <a:ext cx="20320" cy="1524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2" y="12"/>
                  </a:cxn>
                  <a:cxn ang="0">
                    <a:pos x="8" y="18"/>
                  </a:cxn>
                  <a:cxn ang="0">
                    <a:pos x="14" y="22"/>
                  </a:cxn>
                  <a:cxn ang="0">
                    <a:pos x="20" y="24"/>
                  </a:cxn>
                  <a:cxn ang="0">
                    <a:pos x="26" y="24"/>
                  </a:cxn>
                  <a:cxn ang="0">
                    <a:pos x="30" y="22"/>
                  </a:cxn>
                  <a:cxn ang="0">
                    <a:pos x="30" y="22"/>
                  </a:cxn>
                  <a:cxn ang="0">
                    <a:pos x="32" y="16"/>
                  </a:cxn>
                  <a:cxn ang="0">
                    <a:pos x="32" y="12"/>
                  </a:cxn>
                  <a:cxn ang="0">
                    <a:pos x="32" y="8"/>
                  </a:cxn>
                  <a:cxn ang="0">
                    <a:pos x="28" y="4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32" h="24">
                    <a:moveTo>
                      <a:pt x="6" y="0"/>
                    </a:moveTo>
                    <a:lnTo>
                      <a:pt x="6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8" y="18"/>
                    </a:lnTo>
                    <a:lnTo>
                      <a:pt x="14" y="22"/>
                    </a:lnTo>
                    <a:lnTo>
                      <a:pt x="20" y="24"/>
                    </a:lnTo>
                    <a:lnTo>
                      <a:pt x="26" y="24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2" y="16"/>
                    </a:lnTo>
                    <a:lnTo>
                      <a:pt x="32" y="12"/>
                    </a:lnTo>
                    <a:lnTo>
                      <a:pt x="32" y="8"/>
                    </a:lnTo>
                    <a:lnTo>
                      <a:pt x="28" y="4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91" name="Freeform 6091">
                <a:extLst>
                  <a:ext uri="{FF2B5EF4-FFF2-40B4-BE49-F238E27FC236}">
                    <a16:creationId xmlns="" xmlns:a16="http://schemas.microsoft.com/office/drawing/2014/main" id="{528AC2F0-8F41-4719-8E3E-4DDB5D0A03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6840" y="1799273"/>
                <a:ext cx="13970" cy="15240"/>
              </a:xfrm>
              <a:custGeom>
                <a:avLst/>
                <a:gdLst/>
                <a:ahLst/>
                <a:cxnLst>
                  <a:cxn ang="0">
                    <a:pos x="4" y="24"/>
                  </a:cxn>
                  <a:cxn ang="0">
                    <a:pos x="4" y="24"/>
                  </a:cxn>
                  <a:cxn ang="0">
                    <a:pos x="12" y="22"/>
                  </a:cxn>
                  <a:cxn ang="0">
                    <a:pos x="20" y="16"/>
                  </a:cxn>
                  <a:cxn ang="0">
                    <a:pos x="22" y="12"/>
                  </a:cxn>
                  <a:cxn ang="0">
                    <a:pos x="22" y="10"/>
                  </a:cxn>
                  <a:cxn ang="0">
                    <a:pos x="22" y="6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4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2" y="22"/>
                  </a:cxn>
                  <a:cxn ang="0">
                    <a:pos x="4" y="24"/>
                  </a:cxn>
                  <a:cxn ang="0">
                    <a:pos x="4" y="24"/>
                  </a:cxn>
                </a:cxnLst>
                <a:rect l="0" t="0" r="r" b="b"/>
                <a:pathLst>
                  <a:path w="22" h="24">
                    <a:moveTo>
                      <a:pt x="4" y="24"/>
                    </a:moveTo>
                    <a:lnTo>
                      <a:pt x="4" y="24"/>
                    </a:lnTo>
                    <a:lnTo>
                      <a:pt x="12" y="22"/>
                    </a:lnTo>
                    <a:lnTo>
                      <a:pt x="20" y="16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2" y="6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4" y="2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92" name="Freeform 6092">
                <a:extLst>
                  <a:ext uri="{FF2B5EF4-FFF2-40B4-BE49-F238E27FC236}">
                    <a16:creationId xmlns="" xmlns:a16="http://schemas.microsoft.com/office/drawing/2014/main" id="{57EF5A2F-28E5-4626-BD54-E307B6261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040" y="1724343"/>
                <a:ext cx="22860" cy="34290"/>
              </a:xfrm>
              <a:custGeom>
                <a:avLst/>
                <a:gdLst/>
                <a:ahLst/>
                <a:cxnLst>
                  <a:cxn ang="0">
                    <a:pos x="20" y="54"/>
                  </a:cxn>
                  <a:cxn ang="0">
                    <a:pos x="20" y="54"/>
                  </a:cxn>
                  <a:cxn ang="0">
                    <a:pos x="26" y="50"/>
                  </a:cxn>
                  <a:cxn ang="0">
                    <a:pos x="30" y="42"/>
                  </a:cxn>
                  <a:cxn ang="0">
                    <a:pos x="34" y="32"/>
                  </a:cxn>
                  <a:cxn ang="0">
                    <a:pos x="36" y="22"/>
                  </a:cxn>
                  <a:cxn ang="0">
                    <a:pos x="36" y="12"/>
                  </a:cxn>
                  <a:cxn ang="0">
                    <a:pos x="34" y="4"/>
                  </a:cxn>
                  <a:cxn ang="0">
                    <a:pos x="32" y="2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4" y="2"/>
                  </a:cxn>
                  <a:cxn ang="0">
                    <a:pos x="8" y="6"/>
                  </a:cxn>
                  <a:cxn ang="0">
                    <a:pos x="4" y="12"/>
                  </a:cxn>
                  <a:cxn ang="0">
                    <a:pos x="0" y="22"/>
                  </a:cxn>
                  <a:cxn ang="0">
                    <a:pos x="2" y="32"/>
                  </a:cxn>
                  <a:cxn ang="0">
                    <a:pos x="4" y="40"/>
                  </a:cxn>
                  <a:cxn ang="0">
                    <a:pos x="8" y="48"/>
                  </a:cxn>
                  <a:cxn ang="0">
                    <a:pos x="14" y="52"/>
                  </a:cxn>
                  <a:cxn ang="0">
                    <a:pos x="20" y="54"/>
                  </a:cxn>
                  <a:cxn ang="0">
                    <a:pos x="20" y="54"/>
                  </a:cxn>
                </a:cxnLst>
                <a:rect l="0" t="0" r="r" b="b"/>
                <a:pathLst>
                  <a:path w="36" h="54">
                    <a:moveTo>
                      <a:pt x="20" y="54"/>
                    </a:moveTo>
                    <a:lnTo>
                      <a:pt x="20" y="54"/>
                    </a:lnTo>
                    <a:lnTo>
                      <a:pt x="26" y="50"/>
                    </a:lnTo>
                    <a:lnTo>
                      <a:pt x="30" y="42"/>
                    </a:lnTo>
                    <a:lnTo>
                      <a:pt x="34" y="32"/>
                    </a:lnTo>
                    <a:lnTo>
                      <a:pt x="36" y="22"/>
                    </a:lnTo>
                    <a:lnTo>
                      <a:pt x="36" y="12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4" y="12"/>
                    </a:lnTo>
                    <a:lnTo>
                      <a:pt x="0" y="22"/>
                    </a:lnTo>
                    <a:lnTo>
                      <a:pt x="2" y="32"/>
                    </a:lnTo>
                    <a:lnTo>
                      <a:pt x="4" y="40"/>
                    </a:lnTo>
                    <a:lnTo>
                      <a:pt x="8" y="48"/>
                    </a:lnTo>
                    <a:lnTo>
                      <a:pt x="14" y="52"/>
                    </a:lnTo>
                    <a:lnTo>
                      <a:pt x="20" y="54"/>
                    </a:lnTo>
                    <a:lnTo>
                      <a:pt x="20" y="5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93" name="Freeform 6094">
                <a:extLst>
                  <a:ext uri="{FF2B5EF4-FFF2-40B4-BE49-F238E27FC236}">
                    <a16:creationId xmlns="" xmlns:a16="http://schemas.microsoft.com/office/drawing/2014/main" id="{67BB163C-3970-4D0B-B569-0D2BB7646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240" y="1463993"/>
                <a:ext cx="59690" cy="48260"/>
              </a:xfrm>
              <a:custGeom>
                <a:avLst/>
                <a:gdLst/>
                <a:ahLst/>
                <a:cxnLst>
                  <a:cxn ang="0">
                    <a:pos x="8" y="26"/>
                  </a:cxn>
                  <a:cxn ang="0">
                    <a:pos x="8" y="26"/>
                  </a:cxn>
                  <a:cxn ang="0">
                    <a:pos x="4" y="36"/>
                  </a:cxn>
                  <a:cxn ang="0">
                    <a:pos x="0" y="46"/>
                  </a:cxn>
                  <a:cxn ang="0">
                    <a:pos x="0" y="56"/>
                  </a:cxn>
                  <a:cxn ang="0">
                    <a:pos x="2" y="64"/>
                  </a:cxn>
                  <a:cxn ang="0">
                    <a:pos x="8" y="70"/>
                  </a:cxn>
                  <a:cxn ang="0">
                    <a:pos x="18" y="74"/>
                  </a:cxn>
                  <a:cxn ang="0">
                    <a:pos x="34" y="76"/>
                  </a:cxn>
                  <a:cxn ang="0">
                    <a:pos x="54" y="76"/>
                  </a:cxn>
                  <a:cxn ang="0">
                    <a:pos x="54" y="76"/>
                  </a:cxn>
                  <a:cxn ang="0">
                    <a:pos x="72" y="74"/>
                  </a:cxn>
                  <a:cxn ang="0">
                    <a:pos x="84" y="70"/>
                  </a:cxn>
                  <a:cxn ang="0">
                    <a:pos x="90" y="64"/>
                  </a:cxn>
                  <a:cxn ang="0">
                    <a:pos x="94" y="58"/>
                  </a:cxn>
                  <a:cxn ang="0">
                    <a:pos x="92" y="50"/>
                  </a:cxn>
                  <a:cxn ang="0">
                    <a:pos x="92" y="40"/>
                  </a:cxn>
                  <a:cxn ang="0">
                    <a:pos x="90" y="32"/>
                  </a:cxn>
                  <a:cxn ang="0">
                    <a:pos x="92" y="22"/>
                  </a:cxn>
                  <a:cxn ang="0">
                    <a:pos x="92" y="22"/>
                  </a:cxn>
                  <a:cxn ang="0">
                    <a:pos x="92" y="18"/>
                  </a:cxn>
                  <a:cxn ang="0">
                    <a:pos x="90" y="14"/>
                  </a:cxn>
                  <a:cxn ang="0">
                    <a:pos x="88" y="10"/>
                  </a:cxn>
                  <a:cxn ang="0">
                    <a:pos x="84" y="6"/>
                  </a:cxn>
                  <a:cxn ang="0">
                    <a:pos x="74" y="2"/>
                  </a:cxn>
                  <a:cxn ang="0">
                    <a:pos x="60" y="0"/>
                  </a:cxn>
                  <a:cxn ang="0">
                    <a:pos x="46" y="2"/>
                  </a:cxn>
                  <a:cxn ang="0">
                    <a:pos x="32" y="6"/>
                  </a:cxn>
                  <a:cxn ang="0">
                    <a:pos x="18" y="14"/>
                  </a:cxn>
                  <a:cxn ang="0">
                    <a:pos x="14" y="20"/>
                  </a:cxn>
                  <a:cxn ang="0">
                    <a:pos x="8" y="26"/>
                  </a:cxn>
                  <a:cxn ang="0">
                    <a:pos x="8" y="26"/>
                  </a:cxn>
                </a:cxnLst>
                <a:rect l="0" t="0" r="r" b="b"/>
                <a:pathLst>
                  <a:path w="94" h="76">
                    <a:moveTo>
                      <a:pt x="8" y="26"/>
                    </a:moveTo>
                    <a:lnTo>
                      <a:pt x="8" y="26"/>
                    </a:lnTo>
                    <a:lnTo>
                      <a:pt x="4" y="36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2" y="64"/>
                    </a:lnTo>
                    <a:lnTo>
                      <a:pt x="8" y="70"/>
                    </a:lnTo>
                    <a:lnTo>
                      <a:pt x="18" y="74"/>
                    </a:lnTo>
                    <a:lnTo>
                      <a:pt x="34" y="76"/>
                    </a:lnTo>
                    <a:lnTo>
                      <a:pt x="54" y="76"/>
                    </a:lnTo>
                    <a:lnTo>
                      <a:pt x="54" y="76"/>
                    </a:lnTo>
                    <a:lnTo>
                      <a:pt x="72" y="74"/>
                    </a:lnTo>
                    <a:lnTo>
                      <a:pt x="84" y="70"/>
                    </a:lnTo>
                    <a:lnTo>
                      <a:pt x="90" y="64"/>
                    </a:lnTo>
                    <a:lnTo>
                      <a:pt x="94" y="58"/>
                    </a:lnTo>
                    <a:lnTo>
                      <a:pt x="92" y="50"/>
                    </a:lnTo>
                    <a:lnTo>
                      <a:pt x="92" y="40"/>
                    </a:lnTo>
                    <a:lnTo>
                      <a:pt x="90" y="32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18"/>
                    </a:lnTo>
                    <a:lnTo>
                      <a:pt x="90" y="14"/>
                    </a:lnTo>
                    <a:lnTo>
                      <a:pt x="88" y="10"/>
                    </a:lnTo>
                    <a:lnTo>
                      <a:pt x="84" y="6"/>
                    </a:lnTo>
                    <a:lnTo>
                      <a:pt x="74" y="2"/>
                    </a:lnTo>
                    <a:lnTo>
                      <a:pt x="60" y="0"/>
                    </a:lnTo>
                    <a:lnTo>
                      <a:pt x="46" y="2"/>
                    </a:lnTo>
                    <a:lnTo>
                      <a:pt x="32" y="6"/>
                    </a:lnTo>
                    <a:lnTo>
                      <a:pt x="18" y="14"/>
                    </a:lnTo>
                    <a:lnTo>
                      <a:pt x="14" y="20"/>
                    </a:lnTo>
                    <a:lnTo>
                      <a:pt x="8" y="26"/>
                    </a:lnTo>
                    <a:lnTo>
                      <a:pt x="8" y="2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94" name="Freeform 6098">
                <a:extLst>
                  <a:ext uri="{FF2B5EF4-FFF2-40B4-BE49-F238E27FC236}">
                    <a16:creationId xmlns="" xmlns:a16="http://schemas.microsoft.com/office/drawing/2014/main" id="{171D022B-0A02-4A97-9BDA-D38DDA48AA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8780" y="1211263"/>
                <a:ext cx="63500" cy="43180"/>
              </a:xfrm>
              <a:custGeom>
                <a:avLst/>
                <a:gdLst/>
                <a:ahLst/>
                <a:cxnLst>
                  <a:cxn ang="0">
                    <a:pos x="46" y="2"/>
                  </a:cxn>
                  <a:cxn ang="0">
                    <a:pos x="46" y="2"/>
                  </a:cxn>
                  <a:cxn ang="0">
                    <a:pos x="32" y="4"/>
                  </a:cxn>
                  <a:cxn ang="0">
                    <a:pos x="20" y="6"/>
                  </a:cxn>
                  <a:cxn ang="0">
                    <a:pos x="10" y="10"/>
                  </a:cxn>
                  <a:cxn ang="0">
                    <a:pos x="4" y="12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20" y="28"/>
                  </a:cxn>
                  <a:cxn ang="0">
                    <a:pos x="28" y="32"/>
                  </a:cxn>
                  <a:cxn ang="0">
                    <a:pos x="32" y="36"/>
                  </a:cxn>
                  <a:cxn ang="0">
                    <a:pos x="34" y="40"/>
                  </a:cxn>
                  <a:cxn ang="0">
                    <a:pos x="34" y="40"/>
                  </a:cxn>
                  <a:cxn ang="0">
                    <a:pos x="38" y="46"/>
                  </a:cxn>
                  <a:cxn ang="0">
                    <a:pos x="44" y="50"/>
                  </a:cxn>
                  <a:cxn ang="0">
                    <a:pos x="54" y="56"/>
                  </a:cxn>
                  <a:cxn ang="0">
                    <a:pos x="64" y="66"/>
                  </a:cxn>
                  <a:cxn ang="0">
                    <a:pos x="64" y="66"/>
                  </a:cxn>
                  <a:cxn ang="0">
                    <a:pos x="68" y="68"/>
                  </a:cxn>
                  <a:cxn ang="0">
                    <a:pos x="70" y="68"/>
                  </a:cxn>
                  <a:cxn ang="0">
                    <a:pos x="70" y="66"/>
                  </a:cxn>
                  <a:cxn ang="0">
                    <a:pos x="70" y="66"/>
                  </a:cxn>
                  <a:cxn ang="0">
                    <a:pos x="70" y="62"/>
                  </a:cxn>
                  <a:cxn ang="0">
                    <a:pos x="74" y="60"/>
                  </a:cxn>
                  <a:cxn ang="0">
                    <a:pos x="80" y="56"/>
                  </a:cxn>
                  <a:cxn ang="0">
                    <a:pos x="86" y="48"/>
                  </a:cxn>
                  <a:cxn ang="0">
                    <a:pos x="86" y="48"/>
                  </a:cxn>
                  <a:cxn ang="0">
                    <a:pos x="100" y="26"/>
                  </a:cxn>
                  <a:cxn ang="0">
                    <a:pos x="100" y="20"/>
                  </a:cxn>
                  <a:cxn ang="0">
                    <a:pos x="100" y="16"/>
                  </a:cxn>
                  <a:cxn ang="0">
                    <a:pos x="98" y="14"/>
                  </a:cxn>
                  <a:cxn ang="0">
                    <a:pos x="94" y="10"/>
                  </a:cxn>
                  <a:cxn ang="0">
                    <a:pos x="94" y="10"/>
                  </a:cxn>
                  <a:cxn ang="0">
                    <a:pos x="86" y="6"/>
                  </a:cxn>
                  <a:cxn ang="0">
                    <a:pos x="80" y="2"/>
                  </a:cxn>
                  <a:cxn ang="0">
                    <a:pos x="70" y="0"/>
                  </a:cxn>
                  <a:cxn ang="0">
                    <a:pos x="46" y="2"/>
                  </a:cxn>
                  <a:cxn ang="0">
                    <a:pos x="46" y="2"/>
                  </a:cxn>
                </a:cxnLst>
                <a:rect l="0" t="0" r="r" b="b"/>
                <a:pathLst>
                  <a:path w="100" h="68">
                    <a:moveTo>
                      <a:pt x="46" y="2"/>
                    </a:moveTo>
                    <a:lnTo>
                      <a:pt x="46" y="2"/>
                    </a:lnTo>
                    <a:lnTo>
                      <a:pt x="32" y="4"/>
                    </a:lnTo>
                    <a:lnTo>
                      <a:pt x="20" y="6"/>
                    </a:lnTo>
                    <a:lnTo>
                      <a:pt x="10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20" y="28"/>
                    </a:lnTo>
                    <a:lnTo>
                      <a:pt x="28" y="32"/>
                    </a:lnTo>
                    <a:lnTo>
                      <a:pt x="32" y="36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8" y="46"/>
                    </a:lnTo>
                    <a:lnTo>
                      <a:pt x="44" y="50"/>
                    </a:lnTo>
                    <a:lnTo>
                      <a:pt x="54" y="56"/>
                    </a:lnTo>
                    <a:lnTo>
                      <a:pt x="64" y="66"/>
                    </a:lnTo>
                    <a:lnTo>
                      <a:pt x="64" y="66"/>
                    </a:lnTo>
                    <a:lnTo>
                      <a:pt x="68" y="68"/>
                    </a:lnTo>
                    <a:lnTo>
                      <a:pt x="70" y="68"/>
                    </a:lnTo>
                    <a:lnTo>
                      <a:pt x="70" y="66"/>
                    </a:lnTo>
                    <a:lnTo>
                      <a:pt x="70" y="66"/>
                    </a:lnTo>
                    <a:lnTo>
                      <a:pt x="70" y="62"/>
                    </a:lnTo>
                    <a:lnTo>
                      <a:pt x="74" y="60"/>
                    </a:lnTo>
                    <a:lnTo>
                      <a:pt x="80" y="56"/>
                    </a:lnTo>
                    <a:lnTo>
                      <a:pt x="86" y="48"/>
                    </a:lnTo>
                    <a:lnTo>
                      <a:pt x="86" y="48"/>
                    </a:lnTo>
                    <a:lnTo>
                      <a:pt x="100" y="26"/>
                    </a:lnTo>
                    <a:lnTo>
                      <a:pt x="100" y="20"/>
                    </a:lnTo>
                    <a:lnTo>
                      <a:pt x="100" y="16"/>
                    </a:lnTo>
                    <a:lnTo>
                      <a:pt x="98" y="14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86" y="6"/>
                    </a:lnTo>
                    <a:lnTo>
                      <a:pt x="80" y="2"/>
                    </a:lnTo>
                    <a:lnTo>
                      <a:pt x="70" y="0"/>
                    </a:lnTo>
                    <a:lnTo>
                      <a:pt x="46" y="2"/>
                    </a:lnTo>
                    <a:lnTo>
                      <a:pt x="4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95" name="Freeform 6099">
                <a:extLst>
                  <a:ext uri="{FF2B5EF4-FFF2-40B4-BE49-F238E27FC236}">
                    <a16:creationId xmlns="" xmlns:a16="http://schemas.microsoft.com/office/drawing/2014/main" id="{4E651E79-C067-4F50-85B9-D3B1B37E6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1088073"/>
                <a:ext cx="48260" cy="1016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6" y="2"/>
                  </a:cxn>
                  <a:cxn ang="0">
                    <a:pos x="68" y="0"/>
                  </a:cxn>
                  <a:cxn ang="0">
                    <a:pos x="56" y="0"/>
                  </a:cxn>
                  <a:cxn ang="0">
                    <a:pos x="30" y="2"/>
                  </a:cxn>
                  <a:cxn ang="0">
                    <a:pos x="16" y="6"/>
                  </a:cxn>
                  <a:cxn ang="0">
                    <a:pos x="6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6"/>
                  </a:cxn>
                  <a:cxn ang="0">
                    <a:pos x="2" y="16"/>
                  </a:cxn>
                  <a:cxn ang="0">
                    <a:pos x="8" y="16"/>
                  </a:cxn>
                  <a:cxn ang="0">
                    <a:pos x="20" y="16"/>
                  </a:cxn>
                  <a:cxn ang="0">
                    <a:pos x="48" y="14"/>
                  </a:cxn>
                  <a:cxn ang="0">
                    <a:pos x="70" y="8"/>
                  </a:cxn>
                  <a:cxn ang="0">
                    <a:pos x="76" y="4"/>
                  </a:cxn>
                  <a:cxn ang="0">
                    <a:pos x="76" y="2"/>
                  </a:cxn>
                  <a:cxn ang="0">
                    <a:pos x="76" y="2"/>
                  </a:cxn>
                  <a:cxn ang="0">
                    <a:pos x="76" y="2"/>
                  </a:cxn>
                </a:cxnLst>
                <a:rect l="0" t="0" r="r" b="b"/>
                <a:pathLst>
                  <a:path w="76" h="16">
                    <a:moveTo>
                      <a:pt x="76" y="2"/>
                    </a:moveTo>
                    <a:lnTo>
                      <a:pt x="76" y="2"/>
                    </a:lnTo>
                    <a:lnTo>
                      <a:pt x="68" y="0"/>
                    </a:lnTo>
                    <a:lnTo>
                      <a:pt x="56" y="0"/>
                    </a:lnTo>
                    <a:lnTo>
                      <a:pt x="30" y="2"/>
                    </a:lnTo>
                    <a:lnTo>
                      <a:pt x="16" y="6"/>
                    </a:lnTo>
                    <a:lnTo>
                      <a:pt x="6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8" y="16"/>
                    </a:lnTo>
                    <a:lnTo>
                      <a:pt x="20" y="16"/>
                    </a:lnTo>
                    <a:lnTo>
                      <a:pt x="48" y="14"/>
                    </a:lnTo>
                    <a:lnTo>
                      <a:pt x="70" y="8"/>
                    </a:lnTo>
                    <a:lnTo>
                      <a:pt x="76" y="4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96" name="Freeform 6100">
                <a:extLst>
                  <a:ext uri="{FF2B5EF4-FFF2-40B4-BE49-F238E27FC236}">
                    <a16:creationId xmlns="" xmlns:a16="http://schemas.microsoft.com/office/drawing/2014/main" id="{F267D0D0-F5C5-4DA2-BB7F-37BBDA79C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3390" y="1129983"/>
                <a:ext cx="30480" cy="203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26" y="32"/>
                  </a:cxn>
                  <a:cxn ang="0">
                    <a:pos x="34" y="30"/>
                  </a:cxn>
                  <a:cxn ang="0">
                    <a:pos x="42" y="28"/>
                  </a:cxn>
                  <a:cxn ang="0">
                    <a:pos x="46" y="22"/>
                  </a:cxn>
                  <a:cxn ang="0">
                    <a:pos x="48" y="20"/>
                  </a:cxn>
                  <a:cxn ang="0">
                    <a:pos x="48" y="18"/>
                  </a:cxn>
                  <a:cxn ang="0">
                    <a:pos x="48" y="18"/>
                  </a:cxn>
                  <a:cxn ang="0">
                    <a:pos x="44" y="12"/>
                  </a:cxn>
                  <a:cxn ang="0">
                    <a:pos x="38" y="6"/>
                  </a:cxn>
                  <a:cxn ang="0">
                    <a:pos x="30" y="2"/>
                  </a:cxn>
                  <a:cxn ang="0">
                    <a:pos x="22" y="0"/>
                  </a:cxn>
                  <a:cxn ang="0">
                    <a:pos x="14" y="0"/>
                  </a:cxn>
                  <a:cxn ang="0">
                    <a:pos x="6" y="2"/>
                  </a:cxn>
                  <a:cxn ang="0">
                    <a:pos x="2" y="8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48" h="32">
                    <a:moveTo>
                      <a:pt x="0" y="20"/>
                    </a:moveTo>
                    <a:lnTo>
                      <a:pt x="0" y="20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26" y="32"/>
                    </a:lnTo>
                    <a:lnTo>
                      <a:pt x="34" y="30"/>
                    </a:lnTo>
                    <a:lnTo>
                      <a:pt x="42" y="28"/>
                    </a:lnTo>
                    <a:lnTo>
                      <a:pt x="46" y="22"/>
                    </a:lnTo>
                    <a:lnTo>
                      <a:pt x="48" y="20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4" y="12"/>
                    </a:lnTo>
                    <a:lnTo>
                      <a:pt x="38" y="6"/>
                    </a:lnTo>
                    <a:lnTo>
                      <a:pt x="30" y="2"/>
                    </a:lnTo>
                    <a:lnTo>
                      <a:pt x="22" y="0"/>
                    </a:lnTo>
                    <a:lnTo>
                      <a:pt x="14" y="0"/>
                    </a:lnTo>
                    <a:lnTo>
                      <a:pt x="6" y="2"/>
                    </a:lnTo>
                    <a:lnTo>
                      <a:pt x="2" y="8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97" name="Freeform 6101">
                <a:extLst>
                  <a:ext uri="{FF2B5EF4-FFF2-40B4-BE49-F238E27FC236}">
                    <a16:creationId xmlns="" xmlns:a16="http://schemas.microsoft.com/office/drawing/2014/main" id="{835D2AD0-0785-4B86-94F9-C62CB6F947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470" y="1065213"/>
                <a:ext cx="44450" cy="21590"/>
              </a:xfrm>
              <a:custGeom>
                <a:avLst/>
                <a:gdLst/>
                <a:ahLst/>
                <a:cxnLst>
                  <a:cxn ang="0">
                    <a:pos x="62" y="18"/>
                  </a:cxn>
                  <a:cxn ang="0">
                    <a:pos x="62" y="18"/>
                  </a:cxn>
                  <a:cxn ang="0">
                    <a:pos x="52" y="16"/>
                  </a:cxn>
                  <a:cxn ang="0">
                    <a:pos x="44" y="14"/>
                  </a:cxn>
                  <a:cxn ang="0">
                    <a:pos x="34" y="6"/>
                  </a:cxn>
                  <a:cxn ang="0">
                    <a:pos x="30" y="2"/>
                  </a:cxn>
                  <a:cxn ang="0">
                    <a:pos x="24" y="0"/>
                  </a:cxn>
                  <a:cxn ang="0">
                    <a:pos x="18" y="2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2" y="8"/>
                  </a:cxn>
                  <a:cxn ang="0">
                    <a:pos x="0" y="12"/>
                  </a:cxn>
                  <a:cxn ang="0">
                    <a:pos x="2" y="18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12" y="30"/>
                  </a:cxn>
                  <a:cxn ang="0">
                    <a:pos x="16" y="32"/>
                  </a:cxn>
                  <a:cxn ang="0">
                    <a:pos x="26" y="34"/>
                  </a:cxn>
                  <a:cxn ang="0">
                    <a:pos x="40" y="32"/>
                  </a:cxn>
                  <a:cxn ang="0">
                    <a:pos x="52" y="30"/>
                  </a:cxn>
                  <a:cxn ang="0">
                    <a:pos x="62" y="28"/>
                  </a:cxn>
                  <a:cxn ang="0">
                    <a:pos x="68" y="24"/>
                  </a:cxn>
                  <a:cxn ang="0">
                    <a:pos x="70" y="22"/>
                  </a:cxn>
                  <a:cxn ang="0">
                    <a:pos x="70" y="20"/>
                  </a:cxn>
                  <a:cxn ang="0">
                    <a:pos x="62" y="18"/>
                  </a:cxn>
                  <a:cxn ang="0">
                    <a:pos x="62" y="18"/>
                  </a:cxn>
                </a:cxnLst>
                <a:rect l="0" t="0" r="r" b="b"/>
                <a:pathLst>
                  <a:path w="70" h="34">
                    <a:moveTo>
                      <a:pt x="62" y="18"/>
                    </a:moveTo>
                    <a:lnTo>
                      <a:pt x="62" y="18"/>
                    </a:lnTo>
                    <a:lnTo>
                      <a:pt x="52" y="16"/>
                    </a:lnTo>
                    <a:lnTo>
                      <a:pt x="44" y="14"/>
                    </a:lnTo>
                    <a:lnTo>
                      <a:pt x="34" y="6"/>
                    </a:lnTo>
                    <a:lnTo>
                      <a:pt x="30" y="2"/>
                    </a:lnTo>
                    <a:lnTo>
                      <a:pt x="24" y="0"/>
                    </a:lnTo>
                    <a:lnTo>
                      <a:pt x="18" y="2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2" y="30"/>
                    </a:lnTo>
                    <a:lnTo>
                      <a:pt x="16" y="32"/>
                    </a:lnTo>
                    <a:lnTo>
                      <a:pt x="26" y="34"/>
                    </a:lnTo>
                    <a:lnTo>
                      <a:pt x="40" y="32"/>
                    </a:lnTo>
                    <a:lnTo>
                      <a:pt x="52" y="30"/>
                    </a:lnTo>
                    <a:lnTo>
                      <a:pt x="62" y="28"/>
                    </a:lnTo>
                    <a:lnTo>
                      <a:pt x="68" y="24"/>
                    </a:lnTo>
                    <a:lnTo>
                      <a:pt x="70" y="22"/>
                    </a:lnTo>
                    <a:lnTo>
                      <a:pt x="70" y="20"/>
                    </a:lnTo>
                    <a:lnTo>
                      <a:pt x="62" y="18"/>
                    </a:lnTo>
                    <a:lnTo>
                      <a:pt x="6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98" name="Freeform 6102">
                <a:extLst>
                  <a:ext uri="{FF2B5EF4-FFF2-40B4-BE49-F238E27FC236}">
                    <a16:creationId xmlns="" xmlns:a16="http://schemas.microsoft.com/office/drawing/2014/main" id="{D9CED088-EFC2-4B7B-A0A1-E189620650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2780" y="1048703"/>
                <a:ext cx="449580" cy="129540"/>
              </a:xfrm>
              <a:custGeom>
                <a:avLst/>
                <a:gdLst/>
                <a:ahLst/>
                <a:cxnLst>
                  <a:cxn ang="0">
                    <a:pos x="342" y="198"/>
                  </a:cxn>
                  <a:cxn ang="0">
                    <a:pos x="406" y="202"/>
                  </a:cxn>
                  <a:cxn ang="0">
                    <a:pos x="530" y="198"/>
                  </a:cxn>
                  <a:cxn ang="0">
                    <a:pos x="560" y="176"/>
                  </a:cxn>
                  <a:cxn ang="0">
                    <a:pos x="566" y="188"/>
                  </a:cxn>
                  <a:cxn ang="0">
                    <a:pos x="624" y="200"/>
                  </a:cxn>
                  <a:cxn ang="0">
                    <a:pos x="680" y="190"/>
                  </a:cxn>
                  <a:cxn ang="0">
                    <a:pos x="688" y="174"/>
                  </a:cxn>
                  <a:cxn ang="0">
                    <a:pos x="708" y="168"/>
                  </a:cxn>
                  <a:cxn ang="0">
                    <a:pos x="694" y="158"/>
                  </a:cxn>
                  <a:cxn ang="0">
                    <a:pos x="700" y="144"/>
                  </a:cxn>
                  <a:cxn ang="0">
                    <a:pos x="700" y="126"/>
                  </a:cxn>
                  <a:cxn ang="0">
                    <a:pos x="672" y="110"/>
                  </a:cxn>
                  <a:cxn ang="0">
                    <a:pos x="642" y="104"/>
                  </a:cxn>
                  <a:cxn ang="0">
                    <a:pos x="600" y="96"/>
                  </a:cxn>
                  <a:cxn ang="0">
                    <a:pos x="480" y="110"/>
                  </a:cxn>
                  <a:cxn ang="0">
                    <a:pos x="442" y="126"/>
                  </a:cxn>
                  <a:cxn ang="0">
                    <a:pos x="416" y="122"/>
                  </a:cxn>
                  <a:cxn ang="0">
                    <a:pos x="374" y="120"/>
                  </a:cxn>
                  <a:cxn ang="0">
                    <a:pos x="346" y="114"/>
                  </a:cxn>
                  <a:cxn ang="0">
                    <a:pos x="330" y="110"/>
                  </a:cxn>
                  <a:cxn ang="0">
                    <a:pos x="324" y="124"/>
                  </a:cxn>
                  <a:cxn ang="0">
                    <a:pos x="310" y="116"/>
                  </a:cxn>
                  <a:cxn ang="0">
                    <a:pos x="310" y="102"/>
                  </a:cxn>
                  <a:cxn ang="0">
                    <a:pos x="294" y="84"/>
                  </a:cxn>
                  <a:cxn ang="0">
                    <a:pos x="268" y="84"/>
                  </a:cxn>
                  <a:cxn ang="0">
                    <a:pos x="262" y="76"/>
                  </a:cxn>
                  <a:cxn ang="0">
                    <a:pos x="308" y="74"/>
                  </a:cxn>
                  <a:cxn ang="0">
                    <a:pos x="316" y="66"/>
                  </a:cxn>
                  <a:cxn ang="0">
                    <a:pos x="278" y="52"/>
                  </a:cxn>
                  <a:cxn ang="0">
                    <a:pos x="240" y="34"/>
                  </a:cxn>
                  <a:cxn ang="0">
                    <a:pos x="182" y="36"/>
                  </a:cxn>
                  <a:cxn ang="0">
                    <a:pos x="154" y="30"/>
                  </a:cxn>
                  <a:cxn ang="0">
                    <a:pos x="124" y="10"/>
                  </a:cxn>
                  <a:cxn ang="0">
                    <a:pos x="78" y="6"/>
                  </a:cxn>
                  <a:cxn ang="0">
                    <a:pos x="10" y="0"/>
                  </a:cxn>
                  <a:cxn ang="0">
                    <a:pos x="2" y="12"/>
                  </a:cxn>
                  <a:cxn ang="0">
                    <a:pos x="18" y="32"/>
                  </a:cxn>
                  <a:cxn ang="0">
                    <a:pos x="58" y="52"/>
                  </a:cxn>
                  <a:cxn ang="0">
                    <a:pos x="66" y="66"/>
                  </a:cxn>
                  <a:cxn ang="0">
                    <a:pos x="112" y="66"/>
                  </a:cxn>
                  <a:cxn ang="0">
                    <a:pos x="160" y="60"/>
                  </a:cxn>
                  <a:cxn ang="0">
                    <a:pos x="186" y="84"/>
                  </a:cxn>
                  <a:cxn ang="0">
                    <a:pos x="202" y="98"/>
                  </a:cxn>
                  <a:cxn ang="0">
                    <a:pos x="194" y="120"/>
                  </a:cxn>
                  <a:cxn ang="0">
                    <a:pos x="186" y="142"/>
                  </a:cxn>
                  <a:cxn ang="0">
                    <a:pos x="198" y="154"/>
                  </a:cxn>
                  <a:cxn ang="0">
                    <a:pos x="206" y="182"/>
                  </a:cxn>
                  <a:cxn ang="0">
                    <a:pos x="232" y="190"/>
                  </a:cxn>
                  <a:cxn ang="0">
                    <a:pos x="250" y="186"/>
                  </a:cxn>
                  <a:cxn ang="0">
                    <a:pos x="282" y="198"/>
                  </a:cxn>
                  <a:cxn ang="0">
                    <a:pos x="326" y="188"/>
                  </a:cxn>
                  <a:cxn ang="0">
                    <a:pos x="342" y="188"/>
                  </a:cxn>
                </a:cxnLst>
                <a:rect l="0" t="0" r="r" b="b"/>
                <a:pathLst>
                  <a:path w="708" h="204">
                    <a:moveTo>
                      <a:pt x="342" y="188"/>
                    </a:moveTo>
                    <a:lnTo>
                      <a:pt x="342" y="188"/>
                    </a:lnTo>
                    <a:lnTo>
                      <a:pt x="342" y="196"/>
                    </a:lnTo>
                    <a:lnTo>
                      <a:pt x="342" y="198"/>
                    </a:lnTo>
                    <a:lnTo>
                      <a:pt x="344" y="200"/>
                    </a:lnTo>
                    <a:lnTo>
                      <a:pt x="352" y="202"/>
                    </a:lnTo>
                    <a:lnTo>
                      <a:pt x="364" y="204"/>
                    </a:lnTo>
                    <a:lnTo>
                      <a:pt x="406" y="202"/>
                    </a:lnTo>
                    <a:lnTo>
                      <a:pt x="472" y="202"/>
                    </a:lnTo>
                    <a:lnTo>
                      <a:pt x="472" y="202"/>
                    </a:lnTo>
                    <a:lnTo>
                      <a:pt x="506" y="202"/>
                    </a:lnTo>
                    <a:lnTo>
                      <a:pt x="530" y="198"/>
                    </a:lnTo>
                    <a:lnTo>
                      <a:pt x="546" y="192"/>
                    </a:lnTo>
                    <a:lnTo>
                      <a:pt x="554" y="186"/>
                    </a:lnTo>
                    <a:lnTo>
                      <a:pt x="558" y="180"/>
                    </a:lnTo>
                    <a:lnTo>
                      <a:pt x="560" y="176"/>
                    </a:lnTo>
                    <a:lnTo>
                      <a:pt x="562" y="178"/>
                    </a:lnTo>
                    <a:lnTo>
                      <a:pt x="562" y="184"/>
                    </a:lnTo>
                    <a:lnTo>
                      <a:pt x="562" y="184"/>
                    </a:lnTo>
                    <a:lnTo>
                      <a:pt x="566" y="188"/>
                    </a:lnTo>
                    <a:lnTo>
                      <a:pt x="570" y="190"/>
                    </a:lnTo>
                    <a:lnTo>
                      <a:pt x="584" y="196"/>
                    </a:lnTo>
                    <a:lnTo>
                      <a:pt x="604" y="200"/>
                    </a:lnTo>
                    <a:lnTo>
                      <a:pt x="624" y="200"/>
                    </a:lnTo>
                    <a:lnTo>
                      <a:pt x="646" y="200"/>
                    </a:lnTo>
                    <a:lnTo>
                      <a:pt x="664" y="198"/>
                    </a:lnTo>
                    <a:lnTo>
                      <a:pt x="676" y="192"/>
                    </a:lnTo>
                    <a:lnTo>
                      <a:pt x="680" y="190"/>
                    </a:lnTo>
                    <a:lnTo>
                      <a:pt x="682" y="186"/>
                    </a:lnTo>
                    <a:lnTo>
                      <a:pt x="682" y="186"/>
                    </a:lnTo>
                    <a:lnTo>
                      <a:pt x="684" y="178"/>
                    </a:lnTo>
                    <a:lnTo>
                      <a:pt x="688" y="174"/>
                    </a:lnTo>
                    <a:lnTo>
                      <a:pt x="694" y="172"/>
                    </a:lnTo>
                    <a:lnTo>
                      <a:pt x="700" y="170"/>
                    </a:lnTo>
                    <a:lnTo>
                      <a:pt x="706" y="168"/>
                    </a:lnTo>
                    <a:lnTo>
                      <a:pt x="708" y="168"/>
                    </a:lnTo>
                    <a:lnTo>
                      <a:pt x="708" y="166"/>
                    </a:lnTo>
                    <a:lnTo>
                      <a:pt x="700" y="162"/>
                    </a:lnTo>
                    <a:lnTo>
                      <a:pt x="700" y="162"/>
                    </a:lnTo>
                    <a:lnTo>
                      <a:pt x="694" y="158"/>
                    </a:lnTo>
                    <a:lnTo>
                      <a:pt x="690" y="154"/>
                    </a:lnTo>
                    <a:lnTo>
                      <a:pt x="692" y="152"/>
                    </a:lnTo>
                    <a:lnTo>
                      <a:pt x="696" y="148"/>
                    </a:lnTo>
                    <a:lnTo>
                      <a:pt x="700" y="144"/>
                    </a:lnTo>
                    <a:lnTo>
                      <a:pt x="702" y="140"/>
                    </a:lnTo>
                    <a:lnTo>
                      <a:pt x="704" y="134"/>
                    </a:lnTo>
                    <a:lnTo>
                      <a:pt x="700" y="126"/>
                    </a:lnTo>
                    <a:lnTo>
                      <a:pt x="700" y="126"/>
                    </a:lnTo>
                    <a:lnTo>
                      <a:pt x="694" y="118"/>
                    </a:lnTo>
                    <a:lnTo>
                      <a:pt x="688" y="114"/>
                    </a:lnTo>
                    <a:lnTo>
                      <a:pt x="680" y="112"/>
                    </a:lnTo>
                    <a:lnTo>
                      <a:pt x="672" y="110"/>
                    </a:lnTo>
                    <a:lnTo>
                      <a:pt x="654" y="110"/>
                    </a:lnTo>
                    <a:lnTo>
                      <a:pt x="648" y="108"/>
                    </a:lnTo>
                    <a:lnTo>
                      <a:pt x="642" y="104"/>
                    </a:lnTo>
                    <a:lnTo>
                      <a:pt x="642" y="104"/>
                    </a:lnTo>
                    <a:lnTo>
                      <a:pt x="636" y="98"/>
                    </a:lnTo>
                    <a:lnTo>
                      <a:pt x="626" y="96"/>
                    </a:lnTo>
                    <a:lnTo>
                      <a:pt x="614" y="94"/>
                    </a:lnTo>
                    <a:lnTo>
                      <a:pt x="600" y="96"/>
                    </a:lnTo>
                    <a:lnTo>
                      <a:pt x="560" y="98"/>
                    </a:lnTo>
                    <a:lnTo>
                      <a:pt x="506" y="106"/>
                    </a:lnTo>
                    <a:lnTo>
                      <a:pt x="506" y="106"/>
                    </a:lnTo>
                    <a:lnTo>
                      <a:pt x="480" y="110"/>
                    </a:lnTo>
                    <a:lnTo>
                      <a:pt x="464" y="114"/>
                    </a:lnTo>
                    <a:lnTo>
                      <a:pt x="454" y="120"/>
                    </a:lnTo>
                    <a:lnTo>
                      <a:pt x="446" y="124"/>
                    </a:lnTo>
                    <a:lnTo>
                      <a:pt x="442" y="126"/>
                    </a:lnTo>
                    <a:lnTo>
                      <a:pt x="438" y="128"/>
                    </a:lnTo>
                    <a:lnTo>
                      <a:pt x="430" y="126"/>
                    </a:lnTo>
                    <a:lnTo>
                      <a:pt x="416" y="122"/>
                    </a:lnTo>
                    <a:lnTo>
                      <a:pt x="416" y="122"/>
                    </a:lnTo>
                    <a:lnTo>
                      <a:pt x="402" y="118"/>
                    </a:lnTo>
                    <a:lnTo>
                      <a:pt x="390" y="118"/>
                    </a:lnTo>
                    <a:lnTo>
                      <a:pt x="382" y="118"/>
                    </a:lnTo>
                    <a:lnTo>
                      <a:pt x="374" y="120"/>
                    </a:lnTo>
                    <a:lnTo>
                      <a:pt x="368" y="122"/>
                    </a:lnTo>
                    <a:lnTo>
                      <a:pt x="362" y="122"/>
                    </a:lnTo>
                    <a:lnTo>
                      <a:pt x="354" y="120"/>
                    </a:lnTo>
                    <a:lnTo>
                      <a:pt x="346" y="114"/>
                    </a:lnTo>
                    <a:lnTo>
                      <a:pt x="346" y="114"/>
                    </a:lnTo>
                    <a:lnTo>
                      <a:pt x="338" y="110"/>
                    </a:lnTo>
                    <a:lnTo>
                      <a:pt x="332" y="108"/>
                    </a:lnTo>
                    <a:lnTo>
                      <a:pt x="330" y="110"/>
                    </a:lnTo>
                    <a:lnTo>
                      <a:pt x="328" y="114"/>
                    </a:lnTo>
                    <a:lnTo>
                      <a:pt x="328" y="118"/>
                    </a:lnTo>
                    <a:lnTo>
                      <a:pt x="326" y="122"/>
                    </a:lnTo>
                    <a:lnTo>
                      <a:pt x="324" y="124"/>
                    </a:lnTo>
                    <a:lnTo>
                      <a:pt x="318" y="122"/>
                    </a:lnTo>
                    <a:lnTo>
                      <a:pt x="318" y="122"/>
                    </a:lnTo>
                    <a:lnTo>
                      <a:pt x="312" y="118"/>
                    </a:lnTo>
                    <a:lnTo>
                      <a:pt x="310" y="116"/>
                    </a:lnTo>
                    <a:lnTo>
                      <a:pt x="310" y="112"/>
                    </a:lnTo>
                    <a:lnTo>
                      <a:pt x="310" y="110"/>
                    </a:lnTo>
                    <a:lnTo>
                      <a:pt x="312" y="106"/>
                    </a:lnTo>
                    <a:lnTo>
                      <a:pt x="310" y="102"/>
                    </a:lnTo>
                    <a:lnTo>
                      <a:pt x="308" y="96"/>
                    </a:lnTo>
                    <a:lnTo>
                      <a:pt x="300" y="90"/>
                    </a:lnTo>
                    <a:lnTo>
                      <a:pt x="300" y="90"/>
                    </a:lnTo>
                    <a:lnTo>
                      <a:pt x="294" y="84"/>
                    </a:lnTo>
                    <a:lnTo>
                      <a:pt x="286" y="82"/>
                    </a:lnTo>
                    <a:lnTo>
                      <a:pt x="280" y="82"/>
                    </a:lnTo>
                    <a:lnTo>
                      <a:pt x="276" y="82"/>
                    </a:lnTo>
                    <a:lnTo>
                      <a:pt x="268" y="84"/>
                    </a:lnTo>
                    <a:lnTo>
                      <a:pt x="266" y="82"/>
                    </a:lnTo>
                    <a:lnTo>
                      <a:pt x="264" y="78"/>
                    </a:lnTo>
                    <a:lnTo>
                      <a:pt x="264" y="78"/>
                    </a:lnTo>
                    <a:lnTo>
                      <a:pt x="262" y="76"/>
                    </a:lnTo>
                    <a:lnTo>
                      <a:pt x="264" y="74"/>
                    </a:lnTo>
                    <a:lnTo>
                      <a:pt x="270" y="72"/>
                    </a:lnTo>
                    <a:lnTo>
                      <a:pt x="290" y="72"/>
                    </a:lnTo>
                    <a:lnTo>
                      <a:pt x="308" y="74"/>
                    </a:lnTo>
                    <a:lnTo>
                      <a:pt x="314" y="72"/>
                    </a:lnTo>
                    <a:lnTo>
                      <a:pt x="316" y="70"/>
                    </a:lnTo>
                    <a:lnTo>
                      <a:pt x="316" y="66"/>
                    </a:lnTo>
                    <a:lnTo>
                      <a:pt x="316" y="66"/>
                    </a:lnTo>
                    <a:lnTo>
                      <a:pt x="314" y="62"/>
                    </a:lnTo>
                    <a:lnTo>
                      <a:pt x="308" y="58"/>
                    </a:lnTo>
                    <a:lnTo>
                      <a:pt x="296" y="56"/>
                    </a:lnTo>
                    <a:lnTo>
                      <a:pt x="278" y="52"/>
                    </a:lnTo>
                    <a:lnTo>
                      <a:pt x="268" y="48"/>
                    </a:lnTo>
                    <a:lnTo>
                      <a:pt x="258" y="44"/>
                    </a:lnTo>
                    <a:lnTo>
                      <a:pt x="258" y="44"/>
                    </a:lnTo>
                    <a:lnTo>
                      <a:pt x="240" y="34"/>
                    </a:lnTo>
                    <a:lnTo>
                      <a:pt x="232" y="32"/>
                    </a:lnTo>
                    <a:lnTo>
                      <a:pt x="224" y="30"/>
                    </a:lnTo>
                    <a:lnTo>
                      <a:pt x="204" y="32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70" y="36"/>
                    </a:lnTo>
                    <a:lnTo>
                      <a:pt x="162" y="34"/>
                    </a:lnTo>
                    <a:lnTo>
                      <a:pt x="154" y="30"/>
                    </a:lnTo>
                    <a:lnTo>
                      <a:pt x="148" y="24"/>
                    </a:lnTo>
                    <a:lnTo>
                      <a:pt x="136" y="14"/>
                    </a:lnTo>
                    <a:lnTo>
                      <a:pt x="130" y="10"/>
                    </a:lnTo>
                    <a:lnTo>
                      <a:pt x="124" y="10"/>
                    </a:lnTo>
                    <a:lnTo>
                      <a:pt x="124" y="10"/>
                    </a:lnTo>
                    <a:lnTo>
                      <a:pt x="114" y="10"/>
                    </a:lnTo>
                    <a:lnTo>
                      <a:pt x="104" y="10"/>
                    </a:lnTo>
                    <a:lnTo>
                      <a:pt x="78" y="6"/>
                    </a:lnTo>
                    <a:lnTo>
                      <a:pt x="48" y="2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4" y="18"/>
                    </a:lnTo>
                    <a:lnTo>
                      <a:pt x="10" y="24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26" y="38"/>
                    </a:lnTo>
                    <a:lnTo>
                      <a:pt x="36" y="42"/>
                    </a:lnTo>
                    <a:lnTo>
                      <a:pt x="50" y="48"/>
                    </a:lnTo>
                    <a:lnTo>
                      <a:pt x="58" y="52"/>
                    </a:lnTo>
                    <a:lnTo>
                      <a:pt x="62" y="56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6" y="66"/>
                    </a:lnTo>
                    <a:lnTo>
                      <a:pt x="70" y="68"/>
                    </a:lnTo>
                    <a:lnTo>
                      <a:pt x="78" y="70"/>
                    </a:lnTo>
                    <a:lnTo>
                      <a:pt x="88" y="70"/>
                    </a:lnTo>
                    <a:lnTo>
                      <a:pt x="112" y="66"/>
                    </a:lnTo>
                    <a:lnTo>
                      <a:pt x="138" y="60"/>
                    </a:lnTo>
                    <a:lnTo>
                      <a:pt x="138" y="60"/>
                    </a:lnTo>
                    <a:lnTo>
                      <a:pt x="150" y="60"/>
                    </a:lnTo>
                    <a:lnTo>
                      <a:pt x="160" y="60"/>
                    </a:lnTo>
                    <a:lnTo>
                      <a:pt x="166" y="62"/>
                    </a:lnTo>
                    <a:lnTo>
                      <a:pt x="170" y="66"/>
                    </a:lnTo>
                    <a:lnTo>
                      <a:pt x="180" y="78"/>
                    </a:lnTo>
                    <a:lnTo>
                      <a:pt x="186" y="84"/>
                    </a:lnTo>
                    <a:lnTo>
                      <a:pt x="194" y="90"/>
                    </a:lnTo>
                    <a:lnTo>
                      <a:pt x="194" y="90"/>
                    </a:lnTo>
                    <a:lnTo>
                      <a:pt x="198" y="94"/>
                    </a:lnTo>
                    <a:lnTo>
                      <a:pt x="202" y="98"/>
                    </a:lnTo>
                    <a:lnTo>
                      <a:pt x="202" y="102"/>
                    </a:lnTo>
                    <a:lnTo>
                      <a:pt x="202" y="106"/>
                    </a:lnTo>
                    <a:lnTo>
                      <a:pt x="200" y="114"/>
                    </a:lnTo>
                    <a:lnTo>
                      <a:pt x="194" y="120"/>
                    </a:lnTo>
                    <a:lnTo>
                      <a:pt x="190" y="128"/>
                    </a:lnTo>
                    <a:lnTo>
                      <a:pt x="186" y="134"/>
                    </a:lnTo>
                    <a:lnTo>
                      <a:pt x="184" y="140"/>
                    </a:lnTo>
                    <a:lnTo>
                      <a:pt x="186" y="142"/>
                    </a:lnTo>
                    <a:lnTo>
                      <a:pt x="190" y="144"/>
                    </a:lnTo>
                    <a:lnTo>
                      <a:pt x="190" y="144"/>
                    </a:lnTo>
                    <a:lnTo>
                      <a:pt x="196" y="150"/>
                    </a:lnTo>
                    <a:lnTo>
                      <a:pt x="198" y="154"/>
                    </a:lnTo>
                    <a:lnTo>
                      <a:pt x="200" y="164"/>
                    </a:lnTo>
                    <a:lnTo>
                      <a:pt x="200" y="170"/>
                    </a:lnTo>
                    <a:lnTo>
                      <a:pt x="202" y="176"/>
                    </a:lnTo>
                    <a:lnTo>
                      <a:pt x="206" y="182"/>
                    </a:lnTo>
                    <a:lnTo>
                      <a:pt x="216" y="186"/>
                    </a:lnTo>
                    <a:lnTo>
                      <a:pt x="216" y="186"/>
                    </a:lnTo>
                    <a:lnTo>
                      <a:pt x="224" y="190"/>
                    </a:lnTo>
                    <a:lnTo>
                      <a:pt x="232" y="190"/>
                    </a:lnTo>
                    <a:lnTo>
                      <a:pt x="236" y="190"/>
                    </a:lnTo>
                    <a:lnTo>
                      <a:pt x="240" y="188"/>
                    </a:lnTo>
                    <a:lnTo>
                      <a:pt x="244" y="186"/>
                    </a:lnTo>
                    <a:lnTo>
                      <a:pt x="250" y="186"/>
                    </a:lnTo>
                    <a:lnTo>
                      <a:pt x="260" y="188"/>
                    </a:lnTo>
                    <a:lnTo>
                      <a:pt x="274" y="194"/>
                    </a:lnTo>
                    <a:lnTo>
                      <a:pt x="274" y="194"/>
                    </a:lnTo>
                    <a:lnTo>
                      <a:pt x="282" y="198"/>
                    </a:lnTo>
                    <a:lnTo>
                      <a:pt x="290" y="198"/>
                    </a:lnTo>
                    <a:lnTo>
                      <a:pt x="304" y="198"/>
                    </a:lnTo>
                    <a:lnTo>
                      <a:pt x="316" y="194"/>
                    </a:lnTo>
                    <a:lnTo>
                      <a:pt x="326" y="188"/>
                    </a:lnTo>
                    <a:lnTo>
                      <a:pt x="340" y="180"/>
                    </a:lnTo>
                    <a:lnTo>
                      <a:pt x="342" y="180"/>
                    </a:lnTo>
                    <a:lnTo>
                      <a:pt x="342" y="180"/>
                    </a:lnTo>
                    <a:lnTo>
                      <a:pt x="342" y="188"/>
                    </a:lnTo>
                    <a:lnTo>
                      <a:pt x="342" y="18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99" name="Freeform 6103">
                <a:extLst>
                  <a:ext uri="{FF2B5EF4-FFF2-40B4-BE49-F238E27FC236}">
                    <a16:creationId xmlns="" xmlns:a16="http://schemas.microsoft.com/office/drawing/2014/main" id="{90A41745-D4DB-4F9E-8635-D68670502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750" y="1119823"/>
                <a:ext cx="81280" cy="49530"/>
              </a:xfrm>
              <a:custGeom>
                <a:avLst/>
                <a:gdLst/>
                <a:ahLst/>
                <a:cxnLst>
                  <a:cxn ang="0">
                    <a:pos x="94" y="78"/>
                  </a:cxn>
                  <a:cxn ang="0">
                    <a:pos x="94" y="78"/>
                  </a:cxn>
                  <a:cxn ang="0">
                    <a:pos x="110" y="76"/>
                  </a:cxn>
                  <a:cxn ang="0">
                    <a:pos x="120" y="72"/>
                  </a:cxn>
                  <a:cxn ang="0">
                    <a:pos x="126" y="66"/>
                  </a:cxn>
                  <a:cxn ang="0">
                    <a:pos x="128" y="58"/>
                  </a:cxn>
                  <a:cxn ang="0">
                    <a:pos x="126" y="48"/>
                  </a:cxn>
                  <a:cxn ang="0">
                    <a:pos x="120" y="38"/>
                  </a:cxn>
                  <a:cxn ang="0">
                    <a:pos x="114" y="28"/>
                  </a:cxn>
                  <a:cxn ang="0">
                    <a:pos x="104" y="16"/>
                  </a:cxn>
                  <a:cxn ang="0">
                    <a:pos x="104" y="16"/>
                  </a:cxn>
                  <a:cxn ang="0">
                    <a:pos x="92" y="8"/>
                  </a:cxn>
                  <a:cxn ang="0">
                    <a:pos x="80" y="2"/>
                  </a:cxn>
                  <a:cxn ang="0">
                    <a:pos x="68" y="0"/>
                  </a:cxn>
                  <a:cxn ang="0">
                    <a:pos x="58" y="0"/>
                  </a:cxn>
                  <a:cxn ang="0">
                    <a:pos x="46" y="2"/>
                  </a:cxn>
                  <a:cxn ang="0">
                    <a:pos x="34" y="8"/>
                  </a:cxn>
                  <a:cxn ang="0">
                    <a:pos x="24" y="14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6" y="36"/>
                  </a:cxn>
                  <a:cxn ang="0">
                    <a:pos x="2" y="42"/>
                  </a:cxn>
                  <a:cxn ang="0">
                    <a:pos x="0" y="48"/>
                  </a:cxn>
                  <a:cxn ang="0">
                    <a:pos x="0" y="52"/>
                  </a:cxn>
                  <a:cxn ang="0">
                    <a:pos x="4" y="56"/>
                  </a:cxn>
                  <a:cxn ang="0">
                    <a:pos x="10" y="58"/>
                  </a:cxn>
                  <a:cxn ang="0">
                    <a:pos x="22" y="60"/>
                  </a:cxn>
                  <a:cxn ang="0">
                    <a:pos x="22" y="60"/>
                  </a:cxn>
                  <a:cxn ang="0">
                    <a:pos x="32" y="62"/>
                  </a:cxn>
                  <a:cxn ang="0">
                    <a:pos x="40" y="64"/>
                  </a:cxn>
                  <a:cxn ang="0">
                    <a:pos x="54" y="70"/>
                  </a:cxn>
                  <a:cxn ang="0">
                    <a:pos x="68" y="76"/>
                  </a:cxn>
                  <a:cxn ang="0">
                    <a:pos x="80" y="76"/>
                  </a:cxn>
                  <a:cxn ang="0">
                    <a:pos x="94" y="78"/>
                  </a:cxn>
                  <a:cxn ang="0">
                    <a:pos x="94" y="78"/>
                  </a:cxn>
                </a:cxnLst>
                <a:rect l="0" t="0" r="r" b="b"/>
                <a:pathLst>
                  <a:path w="128" h="78">
                    <a:moveTo>
                      <a:pt x="94" y="78"/>
                    </a:moveTo>
                    <a:lnTo>
                      <a:pt x="94" y="78"/>
                    </a:lnTo>
                    <a:lnTo>
                      <a:pt x="110" y="76"/>
                    </a:lnTo>
                    <a:lnTo>
                      <a:pt x="120" y="72"/>
                    </a:lnTo>
                    <a:lnTo>
                      <a:pt x="126" y="66"/>
                    </a:lnTo>
                    <a:lnTo>
                      <a:pt x="128" y="58"/>
                    </a:lnTo>
                    <a:lnTo>
                      <a:pt x="126" y="48"/>
                    </a:lnTo>
                    <a:lnTo>
                      <a:pt x="120" y="38"/>
                    </a:lnTo>
                    <a:lnTo>
                      <a:pt x="114" y="28"/>
                    </a:lnTo>
                    <a:lnTo>
                      <a:pt x="104" y="16"/>
                    </a:lnTo>
                    <a:lnTo>
                      <a:pt x="104" y="16"/>
                    </a:lnTo>
                    <a:lnTo>
                      <a:pt x="92" y="8"/>
                    </a:lnTo>
                    <a:lnTo>
                      <a:pt x="80" y="2"/>
                    </a:lnTo>
                    <a:lnTo>
                      <a:pt x="68" y="0"/>
                    </a:lnTo>
                    <a:lnTo>
                      <a:pt x="58" y="0"/>
                    </a:lnTo>
                    <a:lnTo>
                      <a:pt x="46" y="2"/>
                    </a:lnTo>
                    <a:lnTo>
                      <a:pt x="34" y="8"/>
                    </a:lnTo>
                    <a:lnTo>
                      <a:pt x="24" y="1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6" y="36"/>
                    </a:lnTo>
                    <a:lnTo>
                      <a:pt x="2" y="42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4" y="56"/>
                    </a:lnTo>
                    <a:lnTo>
                      <a:pt x="10" y="58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32" y="62"/>
                    </a:lnTo>
                    <a:lnTo>
                      <a:pt x="40" y="64"/>
                    </a:lnTo>
                    <a:lnTo>
                      <a:pt x="54" y="70"/>
                    </a:lnTo>
                    <a:lnTo>
                      <a:pt x="68" y="76"/>
                    </a:lnTo>
                    <a:lnTo>
                      <a:pt x="80" y="76"/>
                    </a:lnTo>
                    <a:lnTo>
                      <a:pt x="94" y="78"/>
                    </a:lnTo>
                    <a:lnTo>
                      <a:pt x="94" y="7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00" name="Freeform 6104">
                <a:extLst>
                  <a:ext uri="{FF2B5EF4-FFF2-40B4-BE49-F238E27FC236}">
                    <a16:creationId xmlns="" xmlns:a16="http://schemas.microsoft.com/office/drawing/2014/main" id="{E94D771D-919C-4857-98B8-903ED7CE9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0560" y="1010603"/>
                <a:ext cx="80010" cy="19050"/>
              </a:xfrm>
              <a:custGeom>
                <a:avLst/>
                <a:gdLst/>
                <a:ahLst/>
                <a:cxnLst>
                  <a:cxn ang="0">
                    <a:pos x="92" y="28"/>
                  </a:cxn>
                  <a:cxn ang="0">
                    <a:pos x="92" y="28"/>
                  </a:cxn>
                  <a:cxn ang="0">
                    <a:pos x="108" y="28"/>
                  </a:cxn>
                  <a:cxn ang="0">
                    <a:pos x="120" y="26"/>
                  </a:cxn>
                  <a:cxn ang="0">
                    <a:pos x="124" y="22"/>
                  </a:cxn>
                  <a:cxn ang="0">
                    <a:pos x="126" y="20"/>
                  </a:cxn>
                  <a:cxn ang="0">
                    <a:pos x="126" y="16"/>
                  </a:cxn>
                  <a:cxn ang="0">
                    <a:pos x="122" y="12"/>
                  </a:cxn>
                  <a:cxn ang="0">
                    <a:pos x="112" y="8"/>
                  </a:cxn>
                  <a:cxn ang="0">
                    <a:pos x="100" y="4"/>
                  </a:cxn>
                  <a:cxn ang="0">
                    <a:pos x="82" y="2"/>
                  </a:cxn>
                  <a:cxn ang="0">
                    <a:pos x="82" y="2"/>
                  </a:cxn>
                  <a:cxn ang="0">
                    <a:pos x="48" y="0"/>
                  </a:cxn>
                  <a:cxn ang="0">
                    <a:pos x="22" y="4"/>
                  </a:cxn>
                  <a:cxn ang="0">
                    <a:pos x="14" y="6"/>
                  </a:cxn>
                  <a:cxn ang="0">
                    <a:pos x="6" y="8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" y="24"/>
                  </a:cxn>
                  <a:cxn ang="0">
                    <a:pos x="6" y="26"/>
                  </a:cxn>
                  <a:cxn ang="0">
                    <a:pos x="16" y="28"/>
                  </a:cxn>
                  <a:cxn ang="0">
                    <a:pos x="26" y="30"/>
                  </a:cxn>
                  <a:cxn ang="0">
                    <a:pos x="56" y="28"/>
                  </a:cxn>
                  <a:cxn ang="0">
                    <a:pos x="92" y="28"/>
                  </a:cxn>
                  <a:cxn ang="0">
                    <a:pos x="92" y="28"/>
                  </a:cxn>
                </a:cxnLst>
                <a:rect l="0" t="0" r="r" b="b"/>
                <a:pathLst>
                  <a:path w="126" h="30">
                    <a:moveTo>
                      <a:pt x="92" y="28"/>
                    </a:moveTo>
                    <a:lnTo>
                      <a:pt x="92" y="28"/>
                    </a:lnTo>
                    <a:lnTo>
                      <a:pt x="108" y="28"/>
                    </a:lnTo>
                    <a:lnTo>
                      <a:pt x="120" y="26"/>
                    </a:lnTo>
                    <a:lnTo>
                      <a:pt x="124" y="22"/>
                    </a:lnTo>
                    <a:lnTo>
                      <a:pt x="126" y="20"/>
                    </a:lnTo>
                    <a:lnTo>
                      <a:pt x="126" y="16"/>
                    </a:lnTo>
                    <a:lnTo>
                      <a:pt x="122" y="12"/>
                    </a:lnTo>
                    <a:lnTo>
                      <a:pt x="112" y="8"/>
                    </a:lnTo>
                    <a:lnTo>
                      <a:pt x="100" y="4"/>
                    </a:lnTo>
                    <a:lnTo>
                      <a:pt x="82" y="2"/>
                    </a:lnTo>
                    <a:lnTo>
                      <a:pt x="82" y="2"/>
                    </a:lnTo>
                    <a:lnTo>
                      <a:pt x="48" y="0"/>
                    </a:lnTo>
                    <a:lnTo>
                      <a:pt x="22" y="4"/>
                    </a:lnTo>
                    <a:lnTo>
                      <a:pt x="14" y="6"/>
                    </a:lnTo>
                    <a:lnTo>
                      <a:pt x="6" y="8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6" y="26"/>
                    </a:lnTo>
                    <a:lnTo>
                      <a:pt x="16" y="28"/>
                    </a:lnTo>
                    <a:lnTo>
                      <a:pt x="26" y="30"/>
                    </a:lnTo>
                    <a:lnTo>
                      <a:pt x="56" y="28"/>
                    </a:lnTo>
                    <a:lnTo>
                      <a:pt x="92" y="28"/>
                    </a:lnTo>
                    <a:lnTo>
                      <a:pt x="92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01" name="Freeform 6105">
                <a:extLst>
                  <a:ext uri="{FF2B5EF4-FFF2-40B4-BE49-F238E27FC236}">
                    <a16:creationId xmlns="" xmlns:a16="http://schemas.microsoft.com/office/drawing/2014/main" id="{0D915BE7-C152-44EA-857A-2B7D54476A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4560" y="944563"/>
                <a:ext cx="34290" cy="12700"/>
              </a:xfrm>
              <a:custGeom>
                <a:avLst/>
                <a:gdLst/>
                <a:ahLst/>
                <a:cxnLst>
                  <a:cxn ang="0">
                    <a:pos x="54" y="4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0" y="0"/>
                  </a:cxn>
                  <a:cxn ang="0">
                    <a:pos x="36" y="0"/>
                  </a:cxn>
                  <a:cxn ang="0">
                    <a:pos x="18" y="6"/>
                  </a:cxn>
                  <a:cxn ang="0">
                    <a:pos x="8" y="10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0" y="18"/>
                  </a:cxn>
                  <a:cxn ang="0">
                    <a:pos x="4" y="20"/>
                  </a:cxn>
                  <a:cxn ang="0">
                    <a:pos x="20" y="18"/>
                  </a:cxn>
                  <a:cxn ang="0">
                    <a:pos x="42" y="12"/>
                  </a:cxn>
                  <a:cxn ang="0">
                    <a:pos x="50" y="8"/>
                  </a:cxn>
                  <a:cxn ang="0">
                    <a:pos x="54" y="4"/>
                  </a:cxn>
                  <a:cxn ang="0">
                    <a:pos x="54" y="4"/>
                  </a:cxn>
                </a:cxnLst>
                <a:rect l="0" t="0" r="r" b="b"/>
                <a:pathLst>
                  <a:path w="54" h="20">
                    <a:moveTo>
                      <a:pt x="54" y="4"/>
                    </a:moveTo>
                    <a:lnTo>
                      <a:pt x="54" y="4"/>
                    </a:lnTo>
                    <a:lnTo>
                      <a:pt x="54" y="2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18" y="6"/>
                    </a:lnTo>
                    <a:lnTo>
                      <a:pt x="8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20" y="18"/>
                    </a:lnTo>
                    <a:lnTo>
                      <a:pt x="42" y="12"/>
                    </a:lnTo>
                    <a:lnTo>
                      <a:pt x="50" y="8"/>
                    </a:lnTo>
                    <a:lnTo>
                      <a:pt x="54" y="4"/>
                    </a:lnTo>
                    <a:lnTo>
                      <a:pt x="54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02" name="Freeform 6106">
                <a:extLst>
                  <a:ext uri="{FF2B5EF4-FFF2-40B4-BE49-F238E27FC236}">
                    <a16:creationId xmlns="" xmlns:a16="http://schemas.microsoft.com/office/drawing/2014/main" id="{F3DA5EF2-73FC-4A56-ADE6-C848C0CEA6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400" y="727393"/>
                <a:ext cx="784860" cy="367030"/>
              </a:xfrm>
              <a:custGeom>
                <a:avLst/>
                <a:gdLst/>
                <a:ahLst/>
                <a:cxnLst>
                  <a:cxn ang="0">
                    <a:pos x="68" y="162"/>
                  </a:cxn>
                  <a:cxn ang="0">
                    <a:pos x="122" y="204"/>
                  </a:cxn>
                  <a:cxn ang="0">
                    <a:pos x="246" y="182"/>
                  </a:cxn>
                  <a:cxn ang="0">
                    <a:pos x="202" y="210"/>
                  </a:cxn>
                  <a:cxn ang="0">
                    <a:pos x="334" y="210"/>
                  </a:cxn>
                  <a:cxn ang="0">
                    <a:pos x="494" y="186"/>
                  </a:cxn>
                  <a:cxn ang="0">
                    <a:pos x="540" y="190"/>
                  </a:cxn>
                  <a:cxn ang="0">
                    <a:pos x="450" y="222"/>
                  </a:cxn>
                  <a:cxn ang="0">
                    <a:pos x="402" y="274"/>
                  </a:cxn>
                  <a:cxn ang="0">
                    <a:pos x="402" y="298"/>
                  </a:cxn>
                  <a:cxn ang="0">
                    <a:pos x="246" y="240"/>
                  </a:cxn>
                  <a:cxn ang="0">
                    <a:pos x="226" y="284"/>
                  </a:cxn>
                  <a:cxn ang="0">
                    <a:pos x="296" y="336"/>
                  </a:cxn>
                  <a:cxn ang="0">
                    <a:pos x="336" y="356"/>
                  </a:cxn>
                  <a:cxn ang="0">
                    <a:pos x="298" y="364"/>
                  </a:cxn>
                  <a:cxn ang="0">
                    <a:pos x="168" y="410"/>
                  </a:cxn>
                  <a:cxn ang="0">
                    <a:pos x="226" y="422"/>
                  </a:cxn>
                  <a:cxn ang="0">
                    <a:pos x="256" y="440"/>
                  </a:cxn>
                  <a:cxn ang="0">
                    <a:pos x="330" y="460"/>
                  </a:cxn>
                  <a:cxn ang="0">
                    <a:pos x="342" y="464"/>
                  </a:cxn>
                  <a:cxn ang="0">
                    <a:pos x="238" y="460"/>
                  </a:cxn>
                  <a:cxn ang="0">
                    <a:pos x="140" y="450"/>
                  </a:cxn>
                  <a:cxn ang="0">
                    <a:pos x="160" y="502"/>
                  </a:cxn>
                  <a:cxn ang="0">
                    <a:pos x="92" y="546"/>
                  </a:cxn>
                  <a:cxn ang="0">
                    <a:pos x="146" y="562"/>
                  </a:cxn>
                  <a:cxn ang="0">
                    <a:pos x="244" y="562"/>
                  </a:cxn>
                  <a:cxn ang="0">
                    <a:pos x="322" y="552"/>
                  </a:cxn>
                  <a:cxn ang="0">
                    <a:pos x="438" y="548"/>
                  </a:cxn>
                  <a:cxn ang="0">
                    <a:pos x="462" y="578"/>
                  </a:cxn>
                  <a:cxn ang="0">
                    <a:pos x="560" y="538"/>
                  </a:cxn>
                  <a:cxn ang="0">
                    <a:pos x="518" y="514"/>
                  </a:cxn>
                  <a:cxn ang="0">
                    <a:pos x="550" y="472"/>
                  </a:cxn>
                  <a:cxn ang="0">
                    <a:pos x="550" y="432"/>
                  </a:cxn>
                  <a:cxn ang="0">
                    <a:pos x="668" y="402"/>
                  </a:cxn>
                  <a:cxn ang="0">
                    <a:pos x="684" y="372"/>
                  </a:cxn>
                  <a:cxn ang="0">
                    <a:pos x="686" y="348"/>
                  </a:cxn>
                  <a:cxn ang="0">
                    <a:pos x="658" y="326"/>
                  </a:cxn>
                  <a:cxn ang="0">
                    <a:pos x="588" y="318"/>
                  </a:cxn>
                  <a:cxn ang="0">
                    <a:pos x="752" y="284"/>
                  </a:cxn>
                  <a:cxn ang="0">
                    <a:pos x="832" y="278"/>
                  </a:cxn>
                  <a:cxn ang="0">
                    <a:pos x="1076" y="154"/>
                  </a:cxn>
                  <a:cxn ang="0">
                    <a:pos x="1000" y="142"/>
                  </a:cxn>
                  <a:cxn ang="0">
                    <a:pos x="1232" y="76"/>
                  </a:cxn>
                  <a:cxn ang="0">
                    <a:pos x="1168" y="54"/>
                  </a:cxn>
                  <a:cxn ang="0">
                    <a:pos x="1094" y="20"/>
                  </a:cxn>
                  <a:cxn ang="0">
                    <a:pos x="962" y="40"/>
                  </a:cxn>
                  <a:cxn ang="0">
                    <a:pos x="1006" y="20"/>
                  </a:cxn>
                  <a:cxn ang="0">
                    <a:pos x="858" y="2"/>
                  </a:cxn>
                  <a:cxn ang="0">
                    <a:pos x="690" y="10"/>
                  </a:cxn>
                  <a:cxn ang="0">
                    <a:pos x="500" y="14"/>
                  </a:cxn>
                  <a:cxn ang="0">
                    <a:pos x="412" y="24"/>
                  </a:cxn>
                  <a:cxn ang="0">
                    <a:pos x="392" y="42"/>
                  </a:cxn>
                  <a:cxn ang="0">
                    <a:pos x="340" y="70"/>
                  </a:cxn>
                  <a:cxn ang="0">
                    <a:pos x="264" y="52"/>
                  </a:cxn>
                  <a:cxn ang="0">
                    <a:pos x="224" y="76"/>
                  </a:cxn>
                  <a:cxn ang="0">
                    <a:pos x="248" y="98"/>
                  </a:cxn>
                  <a:cxn ang="0">
                    <a:pos x="130" y="92"/>
                  </a:cxn>
                  <a:cxn ang="0">
                    <a:pos x="50" y="104"/>
                  </a:cxn>
                  <a:cxn ang="0">
                    <a:pos x="12" y="144"/>
                  </a:cxn>
                </a:cxnLst>
                <a:rect l="0" t="0" r="r" b="b"/>
                <a:pathLst>
                  <a:path w="1236" h="578">
                    <a:moveTo>
                      <a:pt x="44" y="148"/>
                    </a:moveTo>
                    <a:lnTo>
                      <a:pt x="44" y="148"/>
                    </a:lnTo>
                    <a:lnTo>
                      <a:pt x="50" y="150"/>
                    </a:lnTo>
                    <a:lnTo>
                      <a:pt x="58" y="152"/>
                    </a:lnTo>
                    <a:lnTo>
                      <a:pt x="74" y="150"/>
                    </a:lnTo>
                    <a:lnTo>
                      <a:pt x="80" y="150"/>
                    </a:lnTo>
                    <a:lnTo>
                      <a:pt x="80" y="152"/>
                    </a:lnTo>
                    <a:lnTo>
                      <a:pt x="74" y="156"/>
                    </a:lnTo>
                    <a:lnTo>
                      <a:pt x="74" y="156"/>
                    </a:lnTo>
                    <a:lnTo>
                      <a:pt x="68" y="162"/>
                    </a:lnTo>
                    <a:lnTo>
                      <a:pt x="62" y="168"/>
                    </a:lnTo>
                    <a:lnTo>
                      <a:pt x="62" y="172"/>
                    </a:lnTo>
                    <a:lnTo>
                      <a:pt x="62" y="178"/>
                    </a:lnTo>
                    <a:lnTo>
                      <a:pt x="66" y="182"/>
                    </a:lnTo>
                    <a:lnTo>
                      <a:pt x="72" y="186"/>
                    </a:lnTo>
                    <a:lnTo>
                      <a:pt x="82" y="190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108" y="200"/>
                    </a:lnTo>
                    <a:lnTo>
                      <a:pt x="122" y="204"/>
                    </a:lnTo>
                    <a:lnTo>
                      <a:pt x="144" y="212"/>
                    </a:lnTo>
                    <a:lnTo>
                      <a:pt x="156" y="216"/>
                    </a:lnTo>
                    <a:lnTo>
                      <a:pt x="166" y="214"/>
                    </a:lnTo>
                    <a:lnTo>
                      <a:pt x="178" y="212"/>
                    </a:lnTo>
                    <a:lnTo>
                      <a:pt x="192" y="204"/>
                    </a:lnTo>
                    <a:lnTo>
                      <a:pt x="192" y="204"/>
                    </a:lnTo>
                    <a:lnTo>
                      <a:pt x="206" y="194"/>
                    </a:lnTo>
                    <a:lnTo>
                      <a:pt x="222" y="188"/>
                    </a:lnTo>
                    <a:lnTo>
                      <a:pt x="234" y="184"/>
                    </a:lnTo>
                    <a:lnTo>
                      <a:pt x="246" y="182"/>
                    </a:lnTo>
                    <a:lnTo>
                      <a:pt x="254" y="182"/>
                    </a:lnTo>
                    <a:lnTo>
                      <a:pt x="258" y="182"/>
                    </a:lnTo>
                    <a:lnTo>
                      <a:pt x="256" y="184"/>
                    </a:lnTo>
                    <a:lnTo>
                      <a:pt x="250" y="186"/>
                    </a:lnTo>
                    <a:lnTo>
                      <a:pt x="250" y="186"/>
                    </a:lnTo>
                    <a:lnTo>
                      <a:pt x="224" y="194"/>
                    </a:lnTo>
                    <a:lnTo>
                      <a:pt x="212" y="200"/>
                    </a:lnTo>
                    <a:lnTo>
                      <a:pt x="204" y="206"/>
                    </a:lnTo>
                    <a:lnTo>
                      <a:pt x="202" y="208"/>
                    </a:lnTo>
                    <a:lnTo>
                      <a:pt x="202" y="210"/>
                    </a:lnTo>
                    <a:lnTo>
                      <a:pt x="204" y="214"/>
                    </a:lnTo>
                    <a:lnTo>
                      <a:pt x="208" y="216"/>
                    </a:lnTo>
                    <a:lnTo>
                      <a:pt x="224" y="220"/>
                    </a:lnTo>
                    <a:lnTo>
                      <a:pt x="254" y="224"/>
                    </a:lnTo>
                    <a:lnTo>
                      <a:pt x="254" y="224"/>
                    </a:lnTo>
                    <a:lnTo>
                      <a:pt x="284" y="224"/>
                    </a:lnTo>
                    <a:lnTo>
                      <a:pt x="304" y="224"/>
                    </a:lnTo>
                    <a:lnTo>
                      <a:pt x="318" y="220"/>
                    </a:lnTo>
                    <a:lnTo>
                      <a:pt x="326" y="216"/>
                    </a:lnTo>
                    <a:lnTo>
                      <a:pt x="334" y="210"/>
                    </a:lnTo>
                    <a:lnTo>
                      <a:pt x="338" y="210"/>
                    </a:lnTo>
                    <a:lnTo>
                      <a:pt x="346" y="214"/>
                    </a:lnTo>
                    <a:lnTo>
                      <a:pt x="346" y="214"/>
                    </a:lnTo>
                    <a:lnTo>
                      <a:pt x="358" y="218"/>
                    </a:lnTo>
                    <a:lnTo>
                      <a:pt x="374" y="218"/>
                    </a:lnTo>
                    <a:lnTo>
                      <a:pt x="394" y="216"/>
                    </a:lnTo>
                    <a:lnTo>
                      <a:pt x="418" y="212"/>
                    </a:lnTo>
                    <a:lnTo>
                      <a:pt x="442" y="206"/>
                    </a:lnTo>
                    <a:lnTo>
                      <a:pt x="468" y="196"/>
                    </a:lnTo>
                    <a:lnTo>
                      <a:pt x="494" y="186"/>
                    </a:lnTo>
                    <a:lnTo>
                      <a:pt x="520" y="174"/>
                    </a:lnTo>
                    <a:lnTo>
                      <a:pt x="520" y="174"/>
                    </a:lnTo>
                    <a:lnTo>
                      <a:pt x="546" y="160"/>
                    </a:lnTo>
                    <a:lnTo>
                      <a:pt x="544" y="162"/>
                    </a:lnTo>
                    <a:lnTo>
                      <a:pt x="540" y="168"/>
                    </a:lnTo>
                    <a:lnTo>
                      <a:pt x="536" y="176"/>
                    </a:lnTo>
                    <a:lnTo>
                      <a:pt x="534" y="180"/>
                    </a:lnTo>
                    <a:lnTo>
                      <a:pt x="534" y="184"/>
                    </a:lnTo>
                    <a:lnTo>
                      <a:pt x="536" y="186"/>
                    </a:lnTo>
                    <a:lnTo>
                      <a:pt x="540" y="190"/>
                    </a:lnTo>
                    <a:lnTo>
                      <a:pt x="548" y="192"/>
                    </a:lnTo>
                    <a:lnTo>
                      <a:pt x="558" y="192"/>
                    </a:lnTo>
                    <a:lnTo>
                      <a:pt x="558" y="192"/>
                    </a:lnTo>
                    <a:lnTo>
                      <a:pt x="576" y="194"/>
                    </a:lnTo>
                    <a:lnTo>
                      <a:pt x="584" y="196"/>
                    </a:lnTo>
                    <a:lnTo>
                      <a:pt x="584" y="196"/>
                    </a:lnTo>
                    <a:lnTo>
                      <a:pt x="580" y="198"/>
                    </a:lnTo>
                    <a:lnTo>
                      <a:pt x="570" y="200"/>
                    </a:lnTo>
                    <a:lnTo>
                      <a:pt x="524" y="208"/>
                    </a:lnTo>
                    <a:lnTo>
                      <a:pt x="450" y="222"/>
                    </a:lnTo>
                    <a:lnTo>
                      <a:pt x="450" y="222"/>
                    </a:lnTo>
                    <a:lnTo>
                      <a:pt x="388" y="236"/>
                    </a:lnTo>
                    <a:lnTo>
                      <a:pt x="370" y="238"/>
                    </a:lnTo>
                    <a:lnTo>
                      <a:pt x="360" y="242"/>
                    </a:lnTo>
                    <a:lnTo>
                      <a:pt x="358" y="242"/>
                    </a:lnTo>
                    <a:lnTo>
                      <a:pt x="358" y="244"/>
                    </a:lnTo>
                    <a:lnTo>
                      <a:pt x="362" y="248"/>
                    </a:lnTo>
                    <a:lnTo>
                      <a:pt x="386" y="264"/>
                    </a:lnTo>
                    <a:lnTo>
                      <a:pt x="386" y="264"/>
                    </a:lnTo>
                    <a:lnTo>
                      <a:pt x="402" y="274"/>
                    </a:lnTo>
                    <a:lnTo>
                      <a:pt x="418" y="282"/>
                    </a:lnTo>
                    <a:lnTo>
                      <a:pt x="442" y="292"/>
                    </a:lnTo>
                    <a:lnTo>
                      <a:pt x="450" y="296"/>
                    </a:lnTo>
                    <a:lnTo>
                      <a:pt x="452" y="298"/>
                    </a:lnTo>
                    <a:lnTo>
                      <a:pt x="448" y="302"/>
                    </a:lnTo>
                    <a:lnTo>
                      <a:pt x="436" y="304"/>
                    </a:lnTo>
                    <a:lnTo>
                      <a:pt x="436" y="304"/>
                    </a:lnTo>
                    <a:lnTo>
                      <a:pt x="422" y="304"/>
                    </a:lnTo>
                    <a:lnTo>
                      <a:pt x="410" y="302"/>
                    </a:lnTo>
                    <a:lnTo>
                      <a:pt x="402" y="298"/>
                    </a:lnTo>
                    <a:lnTo>
                      <a:pt x="394" y="292"/>
                    </a:lnTo>
                    <a:lnTo>
                      <a:pt x="378" y="276"/>
                    </a:lnTo>
                    <a:lnTo>
                      <a:pt x="368" y="268"/>
                    </a:lnTo>
                    <a:lnTo>
                      <a:pt x="356" y="260"/>
                    </a:lnTo>
                    <a:lnTo>
                      <a:pt x="356" y="260"/>
                    </a:lnTo>
                    <a:lnTo>
                      <a:pt x="338" y="254"/>
                    </a:lnTo>
                    <a:lnTo>
                      <a:pt x="316" y="248"/>
                    </a:lnTo>
                    <a:lnTo>
                      <a:pt x="292" y="244"/>
                    </a:lnTo>
                    <a:lnTo>
                      <a:pt x="268" y="242"/>
                    </a:lnTo>
                    <a:lnTo>
                      <a:pt x="246" y="240"/>
                    </a:lnTo>
                    <a:lnTo>
                      <a:pt x="228" y="242"/>
                    </a:lnTo>
                    <a:lnTo>
                      <a:pt x="220" y="244"/>
                    </a:lnTo>
                    <a:lnTo>
                      <a:pt x="216" y="246"/>
                    </a:lnTo>
                    <a:lnTo>
                      <a:pt x="212" y="250"/>
                    </a:lnTo>
                    <a:lnTo>
                      <a:pt x="210" y="254"/>
                    </a:lnTo>
                    <a:lnTo>
                      <a:pt x="210" y="254"/>
                    </a:lnTo>
                    <a:lnTo>
                      <a:pt x="210" y="270"/>
                    </a:lnTo>
                    <a:lnTo>
                      <a:pt x="212" y="274"/>
                    </a:lnTo>
                    <a:lnTo>
                      <a:pt x="214" y="278"/>
                    </a:lnTo>
                    <a:lnTo>
                      <a:pt x="226" y="284"/>
                    </a:lnTo>
                    <a:lnTo>
                      <a:pt x="250" y="292"/>
                    </a:lnTo>
                    <a:lnTo>
                      <a:pt x="250" y="292"/>
                    </a:lnTo>
                    <a:lnTo>
                      <a:pt x="262" y="298"/>
                    </a:lnTo>
                    <a:lnTo>
                      <a:pt x="276" y="304"/>
                    </a:lnTo>
                    <a:lnTo>
                      <a:pt x="294" y="318"/>
                    </a:lnTo>
                    <a:lnTo>
                      <a:pt x="300" y="326"/>
                    </a:lnTo>
                    <a:lnTo>
                      <a:pt x="302" y="330"/>
                    </a:lnTo>
                    <a:lnTo>
                      <a:pt x="302" y="334"/>
                    </a:lnTo>
                    <a:lnTo>
                      <a:pt x="296" y="336"/>
                    </a:lnTo>
                    <a:lnTo>
                      <a:pt x="296" y="336"/>
                    </a:lnTo>
                    <a:lnTo>
                      <a:pt x="290" y="338"/>
                    </a:lnTo>
                    <a:lnTo>
                      <a:pt x="286" y="340"/>
                    </a:lnTo>
                    <a:lnTo>
                      <a:pt x="284" y="344"/>
                    </a:lnTo>
                    <a:lnTo>
                      <a:pt x="286" y="346"/>
                    </a:lnTo>
                    <a:lnTo>
                      <a:pt x="290" y="348"/>
                    </a:lnTo>
                    <a:lnTo>
                      <a:pt x="296" y="352"/>
                    </a:lnTo>
                    <a:lnTo>
                      <a:pt x="308" y="354"/>
                    </a:lnTo>
                    <a:lnTo>
                      <a:pt x="320" y="356"/>
                    </a:lnTo>
                    <a:lnTo>
                      <a:pt x="320" y="356"/>
                    </a:lnTo>
                    <a:lnTo>
                      <a:pt x="336" y="356"/>
                    </a:lnTo>
                    <a:lnTo>
                      <a:pt x="348" y="360"/>
                    </a:lnTo>
                    <a:lnTo>
                      <a:pt x="356" y="362"/>
                    </a:lnTo>
                    <a:lnTo>
                      <a:pt x="362" y="366"/>
                    </a:lnTo>
                    <a:lnTo>
                      <a:pt x="364" y="368"/>
                    </a:lnTo>
                    <a:lnTo>
                      <a:pt x="360" y="368"/>
                    </a:lnTo>
                    <a:lnTo>
                      <a:pt x="352" y="368"/>
                    </a:lnTo>
                    <a:lnTo>
                      <a:pt x="340" y="368"/>
                    </a:lnTo>
                    <a:lnTo>
                      <a:pt x="340" y="368"/>
                    </a:lnTo>
                    <a:lnTo>
                      <a:pt x="320" y="366"/>
                    </a:lnTo>
                    <a:lnTo>
                      <a:pt x="298" y="364"/>
                    </a:lnTo>
                    <a:lnTo>
                      <a:pt x="250" y="366"/>
                    </a:lnTo>
                    <a:lnTo>
                      <a:pt x="228" y="368"/>
                    </a:lnTo>
                    <a:lnTo>
                      <a:pt x="208" y="372"/>
                    </a:lnTo>
                    <a:lnTo>
                      <a:pt x="192" y="376"/>
                    </a:lnTo>
                    <a:lnTo>
                      <a:pt x="182" y="382"/>
                    </a:lnTo>
                    <a:lnTo>
                      <a:pt x="182" y="382"/>
                    </a:lnTo>
                    <a:lnTo>
                      <a:pt x="176" y="388"/>
                    </a:lnTo>
                    <a:lnTo>
                      <a:pt x="172" y="394"/>
                    </a:lnTo>
                    <a:lnTo>
                      <a:pt x="170" y="402"/>
                    </a:lnTo>
                    <a:lnTo>
                      <a:pt x="168" y="410"/>
                    </a:lnTo>
                    <a:lnTo>
                      <a:pt x="170" y="416"/>
                    </a:lnTo>
                    <a:lnTo>
                      <a:pt x="176" y="420"/>
                    </a:lnTo>
                    <a:lnTo>
                      <a:pt x="184" y="422"/>
                    </a:lnTo>
                    <a:lnTo>
                      <a:pt x="196" y="420"/>
                    </a:lnTo>
                    <a:lnTo>
                      <a:pt x="196" y="420"/>
                    </a:lnTo>
                    <a:lnTo>
                      <a:pt x="208" y="418"/>
                    </a:lnTo>
                    <a:lnTo>
                      <a:pt x="216" y="418"/>
                    </a:lnTo>
                    <a:lnTo>
                      <a:pt x="220" y="418"/>
                    </a:lnTo>
                    <a:lnTo>
                      <a:pt x="224" y="420"/>
                    </a:lnTo>
                    <a:lnTo>
                      <a:pt x="226" y="422"/>
                    </a:lnTo>
                    <a:lnTo>
                      <a:pt x="230" y="424"/>
                    </a:lnTo>
                    <a:lnTo>
                      <a:pt x="236" y="424"/>
                    </a:lnTo>
                    <a:lnTo>
                      <a:pt x="246" y="424"/>
                    </a:lnTo>
                    <a:lnTo>
                      <a:pt x="246" y="424"/>
                    </a:lnTo>
                    <a:lnTo>
                      <a:pt x="256" y="422"/>
                    </a:lnTo>
                    <a:lnTo>
                      <a:pt x="260" y="422"/>
                    </a:lnTo>
                    <a:lnTo>
                      <a:pt x="260" y="424"/>
                    </a:lnTo>
                    <a:lnTo>
                      <a:pt x="260" y="428"/>
                    </a:lnTo>
                    <a:lnTo>
                      <a:pt x="258" y="434"/>
                    </a:lnTo>
                    <a:lnTo>
                      <a:pt x="256" y="440"/>
                    </a:lnTo>
                    <a:lnTo>
                      <a:pt x="258" y="450"/>
                    </a:lnTo>
                    <a:lnTo>
                      <a:pt x="266" y="460"/>
                    </a:lnTo>
                    <a:lnTo>
                      <a:pt x="266" y="460"/>
                    </a:lnTo>
                    <a:lnTo>
                      <a:pt x="270" y="464"/>
                    </a:lnTo>
                    <a:lnTo>
                      <a:pt x="276" y="468"/>
                    </a:lnTo>
                    <a:lnTo>
                      <a:pt x="282" y="470"/>
                    </a:lnTo>
                    <a:lnTo>
                      <a:pt x="288" y="472"/>
                    </a:lnTo>
                    <a:lnTo>
                      <a:pt x="302" y="470"/>
                    </a:lnTo>
                    <a:lnTo>
                      <a:pt x="316" y="466"/>
                    </a:lnTo>
                    <a:lnTo>
                      <a:pt x="330" y="460"/>
                    </a:lnTo>
                    <a:lnTo>
                      <a:pt x="342" y="450"/>
                    </a:lnTo>
                    <a:lnTo>
                      <a:pt x="354" y="442"/>
                    </a:lnTo>
                    <a:lnTo>
                      <a:pt x="366" y="432"/>
                    </a:lnTo>
                    <a:lnTo>
                      <a:pt x="366" y="432"/>
                    </a:lnTo>
                    <a:lnTo>
                      <a:pt x="372" y="426"/>
                    </a:lnTo>
                    <a:lnTo>
                      <a:pt x="372" y="428"/>
                    </a:lnTo>
                    <a:lnTo>
                      <a:pt x="372" y="430"/>
                    </a:lnTo>
                    <a:lnTo>
                      <a:pt x="366" y="440"/>
                    </a:lnTo>
                    <a:lnTo>
                      <a:pt x="356" y="452"/>
                    </a:lnTo>
                    <a:lnTo>
                      <a:pt x="342" y="464"/>
                    </a:lnTo>
                    <a:lnTo>
                      <a:pt x="326" y="476"/>
                    </a:lnTo>
                    <a:lnTo>
                      <a:pt x="316" y="482"/>
                    </a:lnTo>
                    <a:lnTo>
                      <a:pt x="306" y="484"/>
                    </a:lnTo>
                    <a:lnTo>
                      <a:pt x="296" y="486"/>
                    </a:lnTo>
                    <a:lnTo>
                      <a:pt x="286" y="486"/>
                    </a:lnTo>
                    <a:lnTo>
                      <a:pt x="286" y="486"/>
                    </a:lnTo>
                    <a:lnTo>
                      <a:pt x="270" y="482"/>
                    </a:lnTo>
                    <a:lnTo>
                      <a:pt x="256" y="476"/>
                    </a:lnTo>
                    <a:lnTo>
                      <a:pt x="246" y="468"/>
                    </a:lnTo>
                    <a:lnTo>
                      <a:pt x="238" y="460"/>
                    </a:lnTo>
                    <a:lnTo>
                      <a:pt x="228" y="452"/>
                    </a:lnTo>
                    <a:lnTo>
                      <a:pt x="218" y="446"/>
                    </a:lnTo>
                    <a:lnTo>
                      <a:pt x="206" y="440"/>
                    </a:lnTo>
                    <a:lnTo>
                      <a:pt x="190" y="438"/>
                    </a:lnTo>
                    <a:lnTo>
                      <a:pt x="190" y="438"/>
                    </a:lnTo>
                    <a:lnTo>
                      <a:pt x="160" y="440"/>
                    </a:lnTo>
                    <a:lnTo>
                      <a:pt x="150" y="440"/>
                    </a:lnTo>
                    <a:lnTo>
                      <a:pt x="144" y="444"/>
                    </a:lnTo>
                    <a:lnTo>
                      <a:pt x="140" y="446"/>
                    </a:lnTo>
                    <a:lnTo>
                      <a:pt x="140" y="450"/>
                    </a:lnTo>
                    <a:lnTo>
                      <a:pt x="144" y="456"/>
                    </a:lnTo>
                    <a:lnTo>
                      <a:pt x="150" y="462"/>
                    </a:lnTo>
                    <a:lnTo>
                      <a:pt x="150" y="462"/>
                    </a:lnTo>
                    <a:lnTo>
                      <a:pt x="166" y="476"/>
                    </a:lnTo>
                    <a:lnTo>
                      <a:pt x="182" y="490"/>
                    </a:lnTo>
                    <a:lnTo>
                      <a:pt x="184" y="494"/>
                    </a:lnTo>
                    <a:lnTo>
                      <a:pt x="184" y="496"/>
                    </a:lnTo>
                    <a:lnTo>
                      <a:pt x="182" y="498"/>
                    </a:lnTo>
                    <a:lnTo>
                      <a:pt x="174" y="500"/>
                    </a:lnTo>
                    <a:lnTo>
                      <a:pt x="160" y="502"/>
                    </a:lnTo>
                    <a:lnTo>
                      <a:pt x="160" y="502"/>
                    </a:lnTo>
                    <a:lnTo>
                      <a:pt x="142" y="502"/>
                    </a:lnTo>
                    <a:lnTo>
                      <a:pt x="124" y="506"/>
                    </a:lnTo>
                    <a:lnTo>
                      <a:pt x="110" y="512"/>
                    </a:lnTo>
                    <a:lnTo>
                      <a:pt x="98" y="518"/>
                    </a:lnTo>
                    <a:lnTo>
                      <a:pt x="90" y="526"/>
                    </a:lnTo>
                    <a:lnTo>
                      <a:pt x="88" y="534"/>
                    </a:lnTo>
                    <a:lnTo>
                      <a:pt x="88" y="538"/>
                    </a:lnTo>
                    <a:lnTo>
                      <a:pt x="88" y="542"/>
                    </a:lnTo>
                    <a:lnTo>
                      <a:pt x="92" y="546"/>
                    </a:lnTo>
                    <a:lnTo>
                      <a:pt x="96" y="550"/>
                    </a:lnTo>
                    <a:lnTo>
                      <a:pt x="96" y="550"/>
                    </a:lnTo>
                    <a:lnTo>
                      <a:pt x="100" y="552"/>
                    </a:lnTo>
                    <a:lnTo>
                      <a:pt x="104" y="552"/>
                    </a:lnTo>
                    <a:lnTo>
                      <a:pt x="114" y="552"/>
                    </a:lnTo>
                    <a:lnTo>
                      <a:pt x="124" y="552"/>
                    </a:lnTo>
                    <a:lnTo>
                      <a:pt x="130" y="554"/>
                    </a:lnTo>
                    <a:lnTo>
                      <a:pt x="138" y="558"/>
                    </a:lnTo>
                    <a:lnTo>
                      <a:pt x="138" y="558"/>
                    </a:lnTo>
                    <a:lnTo>
                      <a:pt x="146" y="562"/>
                    </a:lnTo>
                    <a:lnTo>
                      <a:pt x="154" y="566"/>
                    </a:lnTo>
                    <a:lnTo>
                      <a:pt x="162" y="566"/>
                    </a:lnTo>
                    <a:lnTo>
                      <a:pt x="170" y="564"/>
                    </a:lnTo>
                    <a:lnTo>
                      <a:pt x="186" y="560"/>
                    </a:lnTo>
                    <a:lnTo>
                      <a:pt x="200" y="552"/>
                    </a:lnTo>
                    <a:lnTo>
                      <a:pt x="200" y="552"/>
                    </a:lnTo>
                    <a:lnTo>
                      <a:pt x="206" y="552"/>
                    </a:lnTo>
                    <a:lnTo>
                      <a:pt x="212" y="552"/>
                    </a:lnTo>
                    <a:lnTo>
                      <a:pt x="226" y="556"/>
                    </a:lnTo>
                    <a:lnTo>
                      <a:pt x="244" y="562"/>
                    </a:lnTo>
                    <a:lnTo>
                      <a:pt x="256" y="566"/>
                    </a:lnTo>
                    <a:lnTo>
                      <a:pt x="272" y="566"/>
                    </a:lnTo>
                    <a:lnTo>
                      <a:pt x="272" y="566"/>
                    </a:lnTo>
                    <a:lnTo>
                      <a:pt x="286" y="566"/>
                    </a:lnTo>
                    <a:lnTo>
                      <a:pt x="294" y="564"/>
                    </a:lnTo>
                    <a:lnTo>
                      <a:pt x="298" y="560"/>
                    </a:lnTo>
                    <a:lnTo>
                      <a:pt x="302" y="556"/>
                    </a:lnTo>
                    <a:lnTo>
                      <a:pt x="306" y="554"/>
                    </a:lnTo>
                    <a:lnTo>
                      <a:pt x="312" y="552"/>
                    </a:lnTo>
                    <a:lnTo>
                      <a:pt x="322" y="552"/>
                    </a:lnTo>
                    <a:lnTo>
                      <a:pt x="336" y="558"/>
                    </a:lnTo>
                    <a:lnTo>
                      <a:pt x="336" y="558"/>
                    </a:lnTo>
                    <a:lnTo>
                      <a:pt x="346" y="560"/>
                    </a:lnTo>
                    <a:lnTo>
                      <a:pt x="356" y="560"/>
                    </a:lnTo>
                    <a:lnTo>
                      <a:pt x="376" y="560"/>
                    </a:lnTo>
                    <a:lnTo>
                      <a:pt x="394" y="556"/>
                    </a:lnTo>
                    <a:lnTo>
                      <a:pt x="412" y="552"/>
                    </a:lnTo>
                    <a:lnTo>
                      <a:pt x="426" y="548"/>
                    </a:lnTo>
                    <a:lnTo>
                      <a:pt x="436" y="548"/>
                    </a:lnTo>
                    <a:lnTo>
                      <a:pt x="438" y="548"/>
                    </a:lnTo>
                    <a:lnTo>
                      <a:pt x="440" y="550"/>
                    </a:lnTo>
                    <a:lnTo>
                      <a:pt x="442" y="554"/>
                    </a:lnTo>
                    <a:lnTo>
                      <a:pt x="440" y="560"/>
                    </a:lnTo>
                    <a:lnTo>
                      <a:pt x="440" y="560"/>
                    </a:lnTo>
                    <a:lnTo>
                      <a:pt x="438" y="564"/>
                    </a:lnTo>
                    <a:lnTo>
                      <a:pt x="438" y="570"/>
                    </a:lnTo>
                    <a:lnTo>
                      <a:pt x="440" y="572"/>
                    </a:lnTo>
                    <a:lnTo>
                      <a:pt x="442" y="576"/>
                    </a:lnTo>
                    <a:lnTo>
                      <a:pt x="450" y="578"/>
                    </a:lnTo>
                    <a:lnTo>
                      <a:pt x="462" y="578"/>
                    </a:lnTo>
                    <a:lnTo>
                      <a:pt x="474" y="574"/>
                    </a:lnTo>
                    <a:lnTo>
                      <a:pt x="486" y="570"/>
                    </a:lnTo>
                    <a:lnTo>
                      <a:pt x="510" y="558"/>
                    </a:lnTo>
                    <a:lnTo>
                      <a:pt x="510" y="558"/>
                    </a:lnTo>
                    <a:lnTo>
                      <a:pt x="518" y="552"/>
                    </a:lnTo>
                    <a:lnTo>
                      <a:pt x="528" y="552"/>
                    </a:lnTo>
                    <a:lnTo>
                      <a:pt x="544" y="550"/>
                    </a:lnTo>
                    <a:lnTo>
                      <a:pt x="550" y="550"/>
                    </a:lnTo>
                    <a:lnTo>
                      <a:pt x="556" y="546"/>
                    </a:lnTo>
                    <a:lnTo>
                      <a:pt x="560" y="538"/>
                    </a:lnTo>
                    <a:lnTo>
                      <a:pt x="562" y="526"/>
                    </a:lnTo>
                    <a:lnTo>
                      <a:pt x="562" y="526"/>
                    </a:lnTo>
                    <a:lnTo>
                      <a:pt x="562" y="520"/>
                    </a:lnTo>
                    <a:lnTo>
                      <a:pt x="560" y="518"/>
                    </a:lnTo>
                    <a:lnTo>
                      <a:pt x="558" y="514"/>
                    </a:lnTo>
                    <a:lnTo>
                      <a:pt x="556" y="514"/>
                    </a:lnTo>
                    <a:lnTo>
                      <a:pt x="546" y="512"/>
                    </a:lnTo>
                    <a:lnTo>
                      <a:pt x="536" y="512"/>
                    </a:lnTo>
                    <a:lnTo>
                      <a:pt x="526" y="514"/>
                    </a:lnTo>
                    <a:lnTo>
                      <a:pt x="518" y="514"/>
                    </a:lnTo>
                    <a:lnTo>
                      <a:pt x="512" y="512"/>
                    </a:lnTo>
                    <a:lnTo>
                      <a:pt x="510" y="510"/>
                    </a:lnTo>
                    <a:lnTo>
                      <a:pt x="508" y="506"/>
                    </a:lnTo>
                    <a:lnTo>
                      <a:pt x="508" y="506"/>
                    </a:lnTo>
                    <a:lnTo>
                      <a:pt x="510" y="500"/>
                    </a:lnTo>
                    <a:lnTo>
                      <a:pt x="512" y="494"/>
                    </a:lnTo>
                    <a:lnTo>
                      <a:pt x="514" y="490"/>
                    </a:lnTo>
                    <a:lnTo>
                      <a:pt x="520" y="488"/>
                    </a:lnTo>
                    <a:lnTo>
                      <a:pt x="532" y="482"/>
                    </a:lnTo>
                    <a:lnTo>
                      <a:pt x="550" y="472"/>
                    </a:lnTo>
                    <a:lnTo>
                      <a:pt x="550" y="472"/>
                    </a:lnTo>
                    <a:lnTo>
                      <a:pt x="554" y="468"/>
                    </a:lnTo>
                    <a:lnTo>
                      <a:pt x="556" y="464"/>
                    </a:lnTo>
                    <a:lnTo>
                      <a:pt x="556" y="460"/>
                    </a:lnTo>
                    <a:lnTo>
                      <a:pt x="556" y="456"/>
                    </a:lnTo>
                    <a:lnTo>
                      <a:pt x="552" y="448"/>
                    </a:lnTo>
                    <a:lnTo>
                      <a:pt x="548" y="442"/>
                    </a:lnTo>
                    <a:lnTo>
                      <a:pt x="546" y="436"/>
                    </a:lnTo>
                    <a:lnTo>
                      <a:pt x="548" y="434"/>
                    </a:lnTo>
                    <a:lnTo>
                      <a:pt x="550" y="432"/>
                    </a:lnTo>
                    <a:lnTo>
                      <a:pt x="560" y="430"/>
                    </a:lnTo>
                    <a:lnTo>
                      <a:pt x="582" y="434"/>
                    </a:lnTo>
                    <a:lnTo>
                      <a:pt x="582" y="434"/>
                    </a:lnTo>
                    <a:lnTo>
                      <a:pt x="602" y="436"/>
                    </a:lnTo>
                    <a:lnTo>
                      <a:pt x="620" y="434"/>
                    </a:lnTo>
                    <a:lnTo>
                      <a:pt x="636" y="430"/>
                    </a:lnTo>
                    <a:lnTo>
                      <a:pt x="650" y="424"/>
                    </a:lnTo>
                    <a:lnTo>
                      <a:pt x="660" y="418"/>
                    </a:lnTo>
                    <a:lnTo>
                      <a:pt x="666" y="410"/>
                    </a:lnTo>
                    <a:lnTo>
                      <a:pt x="668" y="402"/>
                    </a:lnTo>
                    <a:lnTo>
                      <a:pt x="668" y="400"/>
                    </a:lnTo>
                    <a:lnTo>
                      <a:pt x="666" y="396"/>
                    </a:lnTo>
                    <a:lnTo>
                      <a:pt x="666" y="396"/>
                    </a:lnTo>
                    <a:lnTo>
                      <a:pt x="664" y="394"/>
                    </a:lnTo>
                    <a:lnTo>
                      <a:pt x="664" y="392"/>
                    </a:lnTo>
                    <a:lnTo>
                      <a:pt x="666" y="388"/>
                    </a:lnTo>
                    <a:lnTo>
                      <a:pt x="680" y="382"/>
                    </a:lnTo>
                    <a:lnTo>
                      <a:pt x="684" y="378"/>
                    </a:lnTo>
                    <a:lnTo>
                      <a:pt x="684" y="376"/>
                    </a:lnTo>
                    <a:lnTo>
                      <a:pt x="684" y="372"/>
                    </a:lnTo>
                    <a:lnTo>
                      <a:pt x="678" y="366"/>
                    </a:lnTo>
                    <a:lnTo>
                      <a:pt x="662" y="356"/>
                    </a:lnTo>
                    <a:lnTo>
                      <a:pt x="662" y="356"/>
                    </a:lnTo>
                    <a:lnTo>
                      <a:pt x="648" y="350"/>
                    </a:lnTo>
                    <a:lnTo>
                      <a:pt x="644" y="348"/>
                    </a:lnTo>
                    <a:lnTo>
                      <a:pt x="644" y="346"/>
                    </a:lnTo>
                    <a:lnTo>
                      <a:pt x="650" y="346"/>
                    </a:lnTo>
                    <a:lnTo>
                      <a:pt x="662" y="348"/>
                    </a:lnTo>
                    <a:lnTo>
                      <a:pt x="674" y="348"/>
                    </a:lnTo>
                    <a:lnTo>
                      <a:pt x="686" y="348"/>
                    </a:lnTo>
                    <a:lnTo>
                      <a:pt x="690" y="348"/>
                    </a:lnTo>
                    <a:lnTo>
                      <a:pt x="694" y="346"/>
                    </a:lnTo>
                    <a:lnTo>
                      <a:pt x="696" y="344"/>
                    </a:lnTo>
                    <a:lnTo>
                      <a:pt x="694" y="340"/>
                    </a:lnTo>
                    <a:lnTo>
                      <a:pt x="694" y="340"/>
                    </a:lnTo>
                    <a:lnTo>
                      <a:pt x="690" y="332"/>
                    </a:lnTo>
                    <a:lnTo>
                      <a:pt x="684" y="328"/>
                    </a:lnTo>
                    <a:lnTo>
                      <a:pt x="680" y="324"/>
                    </a:lnTo>
                    <a:lnTo>
                      <a:pt x="674" y="324"/>
                    </a:lnTo>
                    <a:lnTo>
                      <a:pt x="658" y="326"/>
                    </a:lnTo>
                    <a:lnTo>
                      <a:pt x="638" y="328"/>
                    </a:lnTo>
                    <a:lnTo>
                      <a:pt x="638" y="328"/>
                    </a:lnTo>
                    <a:lnTo>
                      <a:pt x="614" y="328"/>
                    </a:lnTo>
                    <a:lnTo>
                      <a:pt x="592" y="328"/>
                    </a:lnTo>
                    <a:lnTo>
                      <a:pt x="584" y="328"/>
                    </a:lnTo>
                    <a:lnTo>
                      <a:pt x="578" y="326"/>
                    </a:lnTo>
                    <a:lnTo>
                      <a:pt x="576" y="324"/>
                    </a:lnTo>
                    <a:lnTo>
                      <a:pt x="580" y="320"/>
                    </a:lnTo>
                    <a:lnTo>
                      <a:pt x="580" y="320"/>
                    </a:lnTo>
                    <a:lnTo>
                      <a:pt x="588" y="318"/>
                    </a:lnTo>
                    <a:lnTo>
                      <a:pt x="602" y="314"/>
                    </a:lnTo>
                    <a:lnTo>
                      <a:pt x="644" y="312"/>
                    </a:lnTo>
                    <a:lnTo>
                      <a:pt x="692" y="310"/>
                    </a:lnTo>
                    <a:lnTo>
                      <a:pt x="730" y="306"/>
                    </a:lnTo>
                    <a:lnTo>
                      <a:pt x="730" y="306"/>
                    </a:lnTo>
                    <a:lnTo>
                      <a:pt x="742" y="304"/>
                    </a:lnTo>
                    <a:lnTo>
                      <a:pt x="750" y="300"/>
                    </a:lnTo>
                    <a:lnTo>
                      <a:pt x="752" y="296"/>
                    </a:lnTo>
                    <a:lnTo>
                      <a:pt x="752" y="290"/>
                    </a:lnTo>
                    <a:lnTo>
                      <a:pt x="752" y="284"/>
                    </a:lnTo>
                    <a:lnTo>
                      <a:pt x="754" y="284"/>
                    </a:lnTo>
                    <a:lnTo>
                      <a:pt x="762" y="286"/>
                    </a:lnTo>
                    <a:lnTo>
                      <a:pt x="762" y="286"/>
                    </a:lnTo>
                    <a:lnTo>
                      <a:pt x="770" y="290"/>
                    </a:lnTo>
                    <a:lnTo>
                      <a:pt x="780" y="292"/>
                    </a:lnTo>
                    <a:lnTo>
                      <a:pt x="790" y="294"/>
                    </a:lnTo>
                    <a:lnTo>
                      <a:pt x="800" y="292"/>
                    </a:lnTo>
                    <a:lnTo>
                      <a:pt x="812" y="290"/>
                    </a:lnTo>
                    <a:lnTo>
                      <a:pt x="822" y="286"/>
                    </a:lnTo>
                    <a:lnTo>
                      <a:pt x="832" y="278"/>
                    </a:lnTo>
                    <a:lnTo>
                      <a:pt x="842" y="270"/>
                    </a:lnTo>
                    <a:lnTo>
                      <a:pt x="842" y="270"/>
                    </a:lnTo>
                    <a:lnTo>
                      <a:pt x="852" y="260"/>
                    </a:lnTo>
                    <a:lnTo>
                      <a:pt x="866" y="248"/>
                    </a:lnTo>
                    <a:lnTo>
                      <a:pt x="882" y="238"/>
                    </a:lnTo>
                    <a:lnTo>
                      <a:pt x="902" y="228"/>
                    </a:lnTo>
                    <a:lnTo>
                      <a:pt x="954" y="204"/>
                    </a:lnTo>
                    <a:lnTo>
                      <a:pt x="1020" y="178"/>
                    </a:lnTo>
                    <a:lnTo>
                      <a:pt x="1020" y="178"/>
                    </a:lnTo>
                    <a:lnTo>
                      <a:pt x="1076" y="154"/>
                    </a:lnTo>
                    <a:lnTo>
                      <a:pt x="1092" y="146"/>
                    </a:lnTo>
                    <a:lnTo>
                      <a:pt x="1098" y="142"/>
                    </a:lnTo>
                    <a:lnTo>
                      <a:pt x="1098" y="140"/>
                    </a:lnTo>
                    <a:lnTo>
                      <a:pt x="1094" y="140"/>
                    </a:lnTo>
                    <a:lnTo>
                      <a:pt x="1084" y="140"/>
                    </a:lnTo>
                    <a:lnTo>
                      <a:pt x="1038" y="142"/>
                    </a:lnTo>
                    <a:lnTo>
                      <a:pt x="1038" y="142"/>
                    </a:lnTo>
                    <a:lnTo>
                      <a:pt x="1014" y="144"/>
                    </a:lnTo>
                    <a:lnTo>
                      <a:pt x="1002" y="144"/>
                    </a:lnTo>
                    <a:lnTo>
                      <a:pt x="1000" y="142"/>
                    </a:lnTo>
                    <a:lnTo>
                      <a:pt x="1000" y="142"/>
                    </a:lnTo>
                    <a:lnTo>
                      <a:pt x="1006" y="138"/>
                    </a:lnTo>
                    <a:lnTo>
                      <a:pt x="1034" y="130"/>
                    </a:lnTo>
                    <a:lnTo>
                      <a:pt x="1072" y="122"/>
                    </a:lnTo>
                    <a:lnTo>
                      <a:pt x="1072" y="122"/>
                    </a:lnTo>
                    <a:lnTo>
                      <a:pt x="1118" y="112"/>
                    </a:lnTo>
                    <a:lnTo>
                      <a:pt x="1172" y="100"/>
                    </a:lnTo>
                    <a:lnTo>
                      <a:pt x="1198" y="92"/>
                    </a:lnTo>
                    <a:lnTo>
                      <a:pt x="1218" y="84"/>
                    </a:lnTo>
                    <a:lnTo>
                      <a:pt x="1232" y="76"/>
                    </a:lnTo>
                    <a:lnTo>
                      <a:pt x="1236" y="72"/>
                    </a:lnTo>
                    <a:lnTo>
                      <a:pt x="1236" y="68"/>
                    </a:lnTo>
                    <a:lnTo>
                      <a:pt x="1236" y="68"/>
                    </a:lnTo>
                    <a:lnTo>
                      <a:pt x="1236" y="64"/>
                    </a:lnTo>
                    <a:lnTo>
                      <a:pt x="1234" y="62"/>
                    </a:lnTo>
                    <a:lnTo>
                      <a:pt x="1224" y="58"/>
                    </a:lnTo>
                    <a:lnTo>
                      <a:pt x="1210" y="58"/>
                    </a:lnTo>
                    <a:lnTo>
                      <a:pt x="1196" y="56"/>
                    </a:lnTo>
                    <a:lnTo>
                      <a:pt x="1182" y="56"/>
                    </a:lnTo>
                    <a:lnTo>
                      <a:pt x="1168" y="54"/>
                    </a:lnTo>
                    <a:lnTo>
                      <a:pt x="1160" y="50"/>
                    </a:lnTo>
                    <a:lnTo>
                      <a:pt x="1158" y="48"/>
                    </a:lnTo>
                    <a:lnTo>
                      <a:pt x="1156" y="44"/>
                    </a:lnTo>
                    <a:lnTo>
                      <a:pt x="1156" y="44"/>
                    </a:lnTo>
                    <a:lnTo>
                      <a:pt x="1156" y="40"/>
                    </a:lnTo>
                    <a:lnTo>
                      <a:pt x="1154" y="36"/>
                    </a:lnTo>
                    <a:lnTo>
                      <a:pt x="1146" y="30"/>
                    </a:lnTo>
                    <a:lnTo>
                      <a:pt x="1136" y="26"/>
                    </a:lnTo>
                    <a:lnTo>
                      <a:pt x="1122" y="24"/>
                    </a:lnTo>
                    <a:lnTo>
                      <a:pt x="1094" y="20"/>
                    </a:lnTo>
                    <a:lnTo>
                      <a:pt x="1078" y="20"/>
                    </a:lnTo>
                    <a:lnTo>
                      <a:pt x="1078" y="20"/>
                    </a:lnTo>
                    <a:lnTo>
                      <a:pt x="1062" y="22"/>
                    </a:lnTo>
                    <a:lnTo>
                      <a:pt x="1050" y="22"/>
                    </a:lnTo>
                    <a:lnTo>
                      <a:pt x="1038" y="22"/>
                    </a:lnTo>
                    <a:lnTo>
                      <a:pt x="1018" y="30"/>
                    </a:lnTo>
                    <a:lnTo>
                      <a:pt x="1018" y="30"/>
                    </a:lnTo>
                    <a:lnTo>
                      <a:pt x="1004" y="34"/>
                    </a:lnTo>
                    <a:lnTo>
                      <a:pt x="990" y="38"/>
                    </a:lnTo>
                    <a:lnTo>
                      <a:pt x="962" y="40"/>
                    </a:lnTo>
                    <a:lnTo>
                      <a:pt x="948" y="40"/>
                    </a:lnTo>
                    <a:lnTo>
                      <a:pt x="948" y="40"/>
                    </a:lnTo>
                    <a:lnTo>
                      <a:pt x="948" y="38"/>
                    </a:lnTo>
                    <a:lnTo>
                      <a:pt x="958" y="36"/>
                    </a:lnTo>
                    <a:lnTo>
                      <a:pt x="958" y="36"/>
                    </a:lnTo>
                    <a:lnTo>
                      <a:pt x="986" y="30"/>
                    </a:lnTo>
                    <a:lnTo>
                      <a:pt x="1004" y="24"/>
                    </a:lnTo>
                    <a:lnTo>
                      <a:pt x="1008" y="22"/>
                    </a:lnTo>
                    <a:lnTo>
                      <a:pt x="1008" y="20"/>
                    </a:lnTo>
                    <a:lnTo>
                      <a:pt x="1006" y="20"/>
                    </a:lnTo>
                    <a:lnTo>
                      <a:pt x="998" y="18"/>
                    </a:lnTo>
                    <a:lnTo>
                      <a:pt x="980" y="16"/>
                    </a:lnTo>
                    <a:lnTo>
                      <a:pt x="980" y="16"/>
                    </a:lnTo>
                    <a:lnTo>
                      <a:pt x="958" y="16"/>
                    </a:lnTo>
                    <a:lnTo>
                      <a:pt x="942" y="14"/>
                    </a:lnTo>
                    <a:lnTo>
                      <a:pt x="912" y="6"/>
                    </a:lnTo>
                    <a:lnTo>
                      <a:pt x="900" y="2"/>
                    </a:lnTo>
                    <a:lnTo>
                      <a:pt x="888" y="0"/>
                    </a:lnTo>
                    <a:lnTo>
                      <a:pt x="874" y="0"/>
                    </a:lnTo>
                    <a:lnTo>
                      <a:pt x="858" y="2"/>
                    </a:lnTo>
                    <a:lnTo>
                      <a:pt x="858" y="2"/>
                    </a:lnTo>
                    <a:lnTo>
                      <a:pt x="830" y="4"/>
                    </a:lnTo>
                    <a:lnTo>
                      <a:pt x="808" y="4"/>
                    </a:lnTo>
                    <a:lnTo>
                      <a:pt x="788" y="4"/>
                    </a:lnTo>
                    <a:lnTo>
                      <a:pt x="776" y="6"/>
                    </a:lnTo>
                    <a:lnTo>
                      <a:pt x="762" y="10"/>
                    </a:lnTo>
                    <a:lnTo>
                      <a:pt x="762" y="10"/>
                    </a:lnTo>
                    <a:lnTo>
                      <a:pt x="746" y="14"/>
                    </a:lnTo>
                    <a:lnTo>
                      <a:pt x="728" y="14"/>
                    </a:lnTo>
                    <a:lnTo>
                      <a:pt x="690" y="10"/>
                    </a:lnTo>
                    <a:lnTo>
                      <a:pt x="666" y="10"/>
                    </a:lnTo>
                    <a:lnTo>
                      <a:pt x="640" y="10"/>
                    </a:lnTo>
                    <a:lnTo>
                      <a:pt x="608" y="12"/>
                    </a:lnTo>
                    <a:lnTo>
                      <a:pt x="574" y="20"/>
                    </a:lnTo>
                    <a:lnTo>
                      <a:pt x="574" y="20"/>
                    </a:lnTo>
                    <a:lnTo>
                      <a:pt x="556" y="22"/>
                    </a:lnTo>
                    <a:lnTo>
                      <a:pt x="540" y="22"/>
                    </a:lnTo>
                    <a:lnTo>
                      <a:pt x="526" y="20"/>
                    </a:lnTo>
                    <a:lnTo>
                      <a:pt x="514" y="16"/>
                    </a:lnTo>
                    <a:lnTo>
                      <a:pt x="500" y="14"/>
                    </a:lnTo>
                    <a:lnTo>
                      <a:pt x="490" y="12"/>
                    </a:lnTo>
                    <a:lnTo>
                      <a:pt x="478" y="14"/>
                    </a:lnTo>
                    <a:lnTo>
                      <a:pt x="466" y="18"/>
                    </a:lnTo>
                    <a:lnTo>
                      <a:pt x="466" y="18"/>
                    </a:lnTo>
                    <a:lnTo>
                      <a:pt x="454" y="22"/>
                    </a:lnTo>
                    <a:lnTo>
                      <a:pt x="442" y="24"/>
                    </a:lnTo>
                    <a:lnTo>
                      <a:pt x="432" y="24"/>
                    </a:lnTo>
                    <a:lnTo>
                      <a:pt x="422" y="24"/>
                    </a:lnTo>
                    <a:lnTo>
                      <a:pt x="416" y="22"/>
                    </a:lnTo>
                    <a:lnTo>
                      <a:pt x="412" y="24"/>
                    </a:lnTo>
                    <a:lnTo>
                      <a:pt x="416" y="28"/>
                    </a:lnTo>
                    <a:lnTo>
                      <a:pt x="424" y="36"/>
                    </a:lnTo>
                    <a:lnTo>
                      <a:pt x="424" y="36"/>
                    </a:lnTo>
                    <a:lnTo>
                      <a:pt x="430" y="44"/>
                    </a:lnTo>
                    <a:lnTo>
                      <a:pt x="430" y="46"/>
                    </a:lnTo>
                    <a:lnTo>
                      <a:pt x="430" y="48"/>
                    </a:lnTo>
                    <a:lnTo>
                      <a:pt x="424" y="48"/>
                    </a:lnTo>
                    <a:lnTo>
                      <a:pt x="414" y="46"/>
                    </a:lnTo>
                    <a:lnTo>
                      <a:pt x="404" y="44"/>
                    </a:lnTo>
                    <a:lnTo>
                      <a:pt x="392" y="42"/>
                    </a:lnTo>
                    <a:lnTo>
                      <a:pt x="384" y="44"/>
                    </a:lnTo>
                    <a:lnTo>
                      <a:pt x="380" y="46"/>
                    </a:lnTo>
                    <a:lnTo>
                      <a:pt x="378" y="50"/>
                    </a:lnTo>
                    <a:lnTo>
                      <a:pt x="378" y="50"/>
                    </a:lnTo>
                    <a:lnTo>
                      <a:pt x="376" y="58"/>
                    </a:lnTo>
                    <a:lnTo>
                      <a:pt x="372" y="62"/>
                    </a:lnTo>
                    <a:lnTo>
                      <a:pt x="366" y="66"/>
                    </a:lnTo>
                    <a:lnTo>
                      <a:pt x="360" y="68"/>
                    </a:lnTo>
                    <a:lnTo>
                      <a:pt x="352" y="70"/>
                    </a:lnTo>
                    <a:lnTo>
                      <a:pt x="340" y="70"/>
                    </a:lnTo>
                    <a:lnTo>
                      <a:pt x="312" y="68"/>
                    </a:lnTo>
                    <a:lnTo>
                      <a:pt x="312" y="68"/>
                    </a:lnTo>
                    <a:lnTo>
                      <a:pt x="300" y="66"/>
                    </a:lnTo>
                    <a:lnTo>
                      <a:pt x="292" y="64"/>
                    </a:lnTo>
                    <a:lnTo>
                      <a:pt x="290" y="60"/>
                    </a:lnTo>
                    <a:lnTo>
                      <a:pt x="290" y="58"/>
                    </a:lnTo>
                    <a:lnTo>
                      <a:pt x="290" y="56"/>
                    </a:lnTo>
                    <a:lnTo>
                      <a:pt x="288" y="54"/>
                    </a:lnTo>
                    <a:lnTo>
                      <a:pt x="280" y="52"/>
                    </a:lnTo>
                    <a:lnTo>
                      <a:pt x="264" y="52"/>
                    </a:lnTo>
                    <a:lnTo>
                      <a:pt x="264" y="52"/>
                    </a:lnTo>
                    <a:lnTo>
                      <a:pt x="250" y="52"/>
                    </a:lnTo>
                    <a:lnTo>
                      <a:pt x="244" y="52"/>
                    </a:lnTo>
                    <a:lnTo>
                      <a:pt x="244" y="56"/>
                    </a:lnTo>
                    <a:lnTo>
                      <a:pt x="246" y="60"/>
                    </a:lnTo>
                    <a:lnTo>
                      <a:pt x="248" y="64"/>
                    </a:lnTo>
                    <a:lnTo>
                      <a:pt x="248" y="66"/>
                    </a:lnTo>
                    <a:lnTo>
                      <a:pt x="248" y="68"/>
                    </a:lnTo>
                    <a:lnTo>
                      <a:pt x="240" y="72"/>
                    </a:lnTo>
                    <a:lnTo>
                      <a:pt x="224" y="76"/>
                    </a:lnTo>
                    <a:lnTo>
                      <a:pt x="224" y="76"/>
                    </a:lnTo>
                    <a:lnTo>
                      <a:pt x="208" y="78"/>
                    </a:lnTo>
                    <a:lnTo>
                      <a:pt x="206" y="78"/>
                    </a:lnTo>
                    <a:lnTo>
                      <a:pt x="206" y="80"/>
                    </a:lnTo>
                    <a:lnTo>
                      <a:pt x="212" y="82"/>
                    </a:lnTo>
                    <a:lnTo>
                      <a:pt x="224" y="86"/>
                    </a:lnTo>
                    <a:lnTo>
                      <a:pt x="248" y="92"/>
                    </a:lnTo>
                    <a:lnTo>
                      <a:pt x="254" y="94"/>
                    </a:lnTo>
                    <a:lnTo>
                      <a:pt x="252" y="96"/>
                    </a:lnTo>
                    <a:lnTo>
                      <a:pt x="248" y="98"/>
                    </a:lnTo>
                    <a:lnTo>
                      <a:pt x="248" y="98"/>
                    </a:lnTo>
                    <a:lnTo>
                      <a:pt x="238" y="98"/>
                    </a:lnTo>
                    <a:lnTo>
                      <a:pt x="228" y="98"/>
                    </a:lnTo>
                    <a:lnTo>
                      <a:pt x="206" y="92"/>
                    </a:lnTo>
                    <a:lnTo>
                      <a:pt x="194" y="90"/>
                    </a:lnTo>
                    <a:lnTo>
                      <a:pt x="180" y="88"/>
                    </a:lnTo>
                    <a:lnTo>
                      <a:pt x="166" y="86"/>
                    </a:lnTo>
                    <a:lnTo>
                      <a:pt x="146" y="88"/>
                    </a:lnTo>
                    <a:lnTo>
                      <a:pt x="146" y="88"/>
                    </a:lnTo>
                    <a:lnTo>
                      <a:pt x="130" y="92"/>
                    </a:lnTo>
                    <a:lnTo>
                      <a:pt x="120" y="94"/>
                    </a:lnTo>
                    <a:lnTo>
                      <a:pt x="112" y="98"/>
                    </a:lnTo>
                    <a:lnTo>
                      <a:pt x="108" y="102"/>
                    </a:lnTo>
                    <a:lnTo>
                      <a:pt x="104" y="106"/>
                    </a:lnTo>
                    <a:lnTo>
                      <a:pt x="100" y="106"/>
                    </a:lnTo>
                    <a:lnTo>
                      <a:pt x="92" y="108"/>
                    </a:lnTo>
                    <a:lnTo>
                      <a:pt x="80" y="106"/>
                    </a:lnTo>
                    <a:lnTo>
                      <a:pt x="80" y="106"/>
                    </a:lnTo>
                    <a:lnTo>
                      <a:pt x="66" y="104"/>
                    </a:lnTo>
                    <a:lnTo>
                      <a:pt x="50" y="104"/>
                    </a:lnTo>
                    <a:lnTo>
                      <a:pt x="36" y="108"/>
                    </a:lnTo>
                    <a:lnTo>
                      <a:pt x="22" y="112"/>
                    </a:lnTo>
                    <a:lnTo>
                      <a:pt x="12" y="118"/>
                    </a:lnTo>
                    <a:lnTo>
                      <a:pt x="4" y="124"/>
                    </a:lnTo>
                    <a:lnTo>
                      <a:pt x="0" y="130"/>
                    </a:lnTo>
                    <a:lnTo>
                      <a:pt x="2" y="134"/>
                    </a:lnTo>
                    <a:lnTo>
                      <a:pt x="4" y="138"/>
                    </a:lnTo>
                    <a:lnTo>
                      <a:pt x="4" y="138"/>
                    </a:lnTo>
                    <a:lnTo>
                      <a:pt x="8" y="142"/>
                    </a:lnTo>
                    <a:lnTo>
                      <a:pt x="12" y="144"/>
                    </a:lnTo>
                    <a:lnTo>
                      <a:pt x="16" y="144"/>
                    </a:lnTo>
                    <a:lnTo>
                      <a:pt x="22" y="144"/>
                    </a:lnTo>
                    <a:lnTo>
                      <a:pt x="32" y="144"/>
                    </a:lnTo>
                    <a:lnTo>
                      <a:pt x="36" y="144"/>
                    </a:lnTo>
                    <a:lnTo>
                      <a:pt x="44" y="148"/>
                    </a:lnTo>
                    <a:lnTo>
                      <a:pt x="44" y="14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03" name="Freeform 6107">
                <a:extLst>
                  <a:ext uri="{FF2B5EF4-FFF2-40B4-BE49-F238E27FC236}">
                    <a16:creationId xmlns="" xmlns:a16="http://schemas.microsoft.com/office/drawing/2014/main" id="{9523C0D2-A9C7-4031-9609-8927CE2D62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5530" y="1211263"/>
                <a:ext cx="121920" cy="48260"/>
              </a:xfrm>
              <a:custGeom>
                <a:avLst/>
                <a:gdLst/>
                <a:ahLst/>
                <a:cxnLst>
                  <a:cxn ang="0">
                    <a:pos x="2" y="16"/>
                  </a:cxn>
                  <a:cxn ang="0">
                    <a:pos x="2" y="16"/>
                  </a:cxn>
                  <a:cxn ang="0">
                    <a:pos x="0" y="24"/>
                  </a:cxn>
                  <a:cxn ang="0">
                    <a:pos x="2" y="30"/>
                  </a:cxn>
                  <a:cxn ang="0">
                    <a:pos x="6" y="34"/>
                  </a:cxn>
                  <a:cxn ang="0">
                    <a:pos x="18" y="38"/>
                  </a:cxn>
                  <a:cxn ang="0">
                    <a:pos x="18" y="38"/>
                  </a:cxn>
                  <a:cxn ang="0">
                    <a:pos x="22" y="42"/>
                  </a:cxn>
                  <a:cxn ang="0">
                    <a:pos x="26" y="46"/>
                  </a:cxn>
                  <a:cxn ang="0">
                    <a:pos x="26" y="52"/>
                  </a:cxn>
                  <a:cxn ang="0">
                    <a:pos x="28" y="56"/>
                  </a:cxn>
                  <a:cxn ang="0">
                    <a:pos x="30" y="62"/>
                  </a:cxn>
                  <a:cxn ang="0">
                    <a:pos x="36" y="66"/>
                  </a:cxn>
                  <a:cxn ang="0">
                    <a:pos x="46" y="72"/>
                  </a:cxn>
                  <a:cxn ang="0">
                    <a:pos x="46" y="72"/>
                  </a:cxn>
                  <a:cxn ang="0">
                    <a:pos x="56" y="76"/>
                  </a:cxn>
                  <a:cxn ang="0">
                    <a:pos x="66" y="76"/>
                  </a:cxn>
                  <a:cxn ang="0">
                    <a:pos x="72" y="76"/>
                  </a:cxn>
                  <a:cxn ang="0">
                    <a:pos x="80" y="74"/>
                  </a:cxn>
                  <a:cxn ang="0">
                    <a:pos x="94" y="68"/>
                  </a:cxn>
                  <a:cxn ang="0">
                    <a:pos x="104" y="66"/>
                  </a:cxn>
                  <a:cxn ang="0">
                    <a:pos x="118" y="68"/>
                  </a:cxn>
                  <a:cxn ang="0">
                    <a:pos x="118" y="68"/>
                  </a:cxn>
                  <a:cxn ang="0">
                    <a:pos x="148" y="70"/>
                  </a:cxn>
                  <a:cxn ang="0">
                    <a:pos x="176" y="72"/>
                  </a:cxn>
                  <a:cxn ang="0">
                    <a:pos x="184" y="70"/>
                  </a:cxn>
                  <a:cxn ang="0">
                    <a:pos x="192" y="68"/>
                  </a:cxn>
                  <a:cxn ang="0">
                    <a:pos x="192" y="66"/>
                  </a:cxn>
                  <a:cxn ang="0">
                    <a:pos x="192" y="62"/>
                  </a:cxn>
                  <a:cxn ang="0">
                    <a:pos x="188" y="58"/>
                  </a:cxn>
                  <a:cxn ang="0">
                    <a:pos x="188" y="58"/>
                  </a:cxn>
                  <a:cxn ang="0">
                    <a:pos x="174" y="42"/>
                  </a:cxn>
                  <a:cxn ang="0">
                    <a:pos x="166" y="34"/>
                  </a:cxn>
                  <a:cxn ang="0">
                    <a:pos x="156" y="26"/>
                  </a:cxn>
                  <a:cxn ang="0">
                    <a:pos x="144" y="18"/>
                  </a:cxn>
                  <a:cxn ang="0">
                    <a:pos x="130" y="12"/>
                  </a:cxn>
                  <a:cxn ang="0">
                    <a:pos x="114" y="10"/>
                  </a:cxn>
                  <a:cxn ang="0">
                    <a:pos x="96" y="10"/>
                  </a:cxn>
                  <a:cxn ang="0">
                    <a:pos x="96" y="10"/>
                  </a:cxn>
                  <a:cxn ang="0">
                    <a:pos x="76" y="8"/>
                  </a:cxn>
                  <a:cxn ang="0">
                    <a:pos x="58" y="6"/>
                  </a:cxn>
                  <a:cxn ang="0">
                    <a:pos x="30" y="2"/>
                  </a:cxn>
                  <a:cxn ang="0">
                    <a:pos x="18" y="0"/>
                  </a:cxn>
                  <a:cxn ang="0">
                    <a:pos x="10" y="2"/>
                  </a:cxn>
                  <a:cxn ang="0">
                    <a:pos x="8" y="4"/>
                  </a:cxn>
                  <a:cxn ang="0">
                    <a:pos x="4" y="6"/>
                  </a:cxn>
                  <a:cxn ang="0">
                    <a:pos x="2" y="16"/>
                  </a:cxn>
                  <a:cxn ang="0">
                    <a:pos x="2" y="16"/>
                  </a:cxn>
                </a:cxnLst>
                <a:rect l="0" t="0" r="r" b="b"/>
                <a:pathLst>
                  <a:path w="192" h="76">
                    <a:moveTo>
                      <a:pt x="2" y="16"/>
                    </a:moveTo>
                    <a:lnTo>
                      <a:pt x="2" y="16"/>
                    </a:lnTo>
                    <a:lnTo>
                      <a:pt x="0" y="24"/>
                    </a:lnTo>
                    <a:lnTo>
                      <a:pt x="2" y="30"/>
                    </a:lnTo>
                    <a:lnTo>
                      <a:pt x="6" y="34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2" y="42"/>
                    </a:lnTo>
                    <a:lnTo>
                      <a:pt x="26" y="46"/>
                    </a:lnTo>
                    <a:lnTo>
                      <a:pt x="26" y="52"/>
                    </a:lnTo>
                    <a:lnTo>
                      <a:pt x="28" y="56"/>
                    </a:lnTo>
                    <a:lnTo>
                      <a:pt x="30" y="62"/>
                    </a:lnTo>
                    <a:lnTo>
                      <a:pt x="36" y="66"/>
                    </a:lnTo>
                    <a:lnTo>
                      <a:pt x="46" y="72"/>
                    </a:lnTo>
                    <a:lnTo>
                      <a:pt x="46" y="72"/>
                    </a:lnTo>
                    <a:lnTo>
                      <a:pt x="56" y="76"/>
                    </a:lnTo>
                    <a:lnTo>
                      <a:pt x="66" y="76"/>
                    </a:lnTo>
                    <a:lnTo>
                      <a:pt x="72" y="76"/>
                    </a:lnTo>
                    <a:lnTo>
                      <a:pt x="80" y="74"/>
                    </a:lnTo>
                    <a:lnTo>
                      <a:pt x="94" y="68"/>
                    </a:lnTo>
                    <a:lnTo>
                      <a:pt x="104" y="66"/>
                    </a:lnTo>
                    <a:lnTo>
                      <a:pt x="118" y="68"/>
                    </a:lnTo>
                    <a:lnTo>
                      <a:pt x="118" y="68"/>
                    </a:lnTo>
                    <a:lnTo>
                      <a:pt x="148" y="70"/>
                    </a:lnTo>
                    <a:lnTo>
                      <a:pt x="176" y="72"/>
                    </a:lnTo>
                    <a:lnTo>
                      <a:pt x="184" y="70"/>
                    </a:lnTo>
                    <a:lnTo>
                      <a:pt x="192" y="68"/>
                    </a:lnTo>
                    <a:lnTo>
                      <a:pt x="192" y="66"/>
                    </a:lnTo>
                    <a:lnTo>
                      <a:pt x="192" y="62"/>
                    </a:lnTo>
                    <a:lnTo>
                      <a:pt x="188" y="58"/>
                    </a:lnTo>
                    <a:lnTo>
                      <a:pt x="188" y="58"/>
                    </a:lnTo>
                    <a:lnTo>
                      <a:pt x="174" y="42"/>
                    </a:lnTo>
                    <a:lnTo>
                      <a:pt x="166" y="34"/>
                    </a:lnTo>
                    <a:lnTo>
                      <a:pt x="156" y="26"/>
                    </a:lnTo>
                    <a:lnTo>
                      <a:pt x="144" y="18"/>
                    </a:lnTo>
                    <a:lnTo>
                      <a:pt x="130" y="12"/>
                    </a:lnTo>
                    <a:lnTo>
                      <a:pt x="114" y="10"/>
                    </a:lnTo>
                    <a:lnTo>
                      <a:pt x="96" y="10"/>
                    </a:lnTo>
                    <a:lnTo>
                      <a:pt x="96" y="10"/>
                    </a:lnTo>
                    <a:lnTo>
                      <a:pt x="76" y="8"/>
                    </a:lnTo>
                    <a:lnTo>
                      <a:pt x="58" y="6"/>
                    </a:lnTo>
                    <a:lnTo>
                      <a:pt x="30" y="2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2" y="16"/>
                    </a:lnTo>
                    <a:lnTo>
                      <a:pt x="2" y="1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04" name="Freeform 6108">
                <a:extLst>
                  <a:ext uri="{FF2B5EF4-FFF2-40B4-BE49-F238E27FC236}">
                    <a16:creationId xmlns="" xmlns:a16="http://schemas.microsoft.com/office/drawing/2014/main" id="{21D76DB3-1624-4BDE-8430-4DE48138A4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760" y="1103313"/>
                <a:ext cx="29210" cy="11430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2" y="18"/>
                  </a:cxn>
                  <a:cxn ang="0">
                    <a:pos x="8" y="18"/>
                  </a:cxn>
                  <a:cxn ang="0">
                    <a:pos x="14" y="18"/>
                  </a:cxn>
                  <a:cxn ang="0">
                    <a:pos x="30" y="12"/>
                  </a:cxn>
                  <a:cxn ang="0">
                    <a:pos x="42" y="4"/>
                  </a:cxn>
                  <a:cxn ang="0">
                    <a:pos x="46" y="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2" y="2"/>
                  </a:cxn>
                  <a:cxn ang="0">
                    <a:pos x="16" y="6"/>
                  </a:cxn>
                  <a:cxn ang="0">
                    <a:pos x="2" y="14"/>
                  </a:cxn>
                  <a:cxn ang="0">
                    <a:pos x="0" y="16"/>
                  </a:cxn>
                  <a:cxn ang="0">
                    <a:pos x="2" y="18"/>
                  </a:cxn>
                  <a:cxn ang="0">
                    <a:pos x="2" y="18"/>
                  </a:cxn>
                </a:cxnLst>
                <a:rect l="0" t="0" r="r" b="b"/>
                <a:pathLst>
                  <a:path w="46" h="18">
                    <a:moveTo>
                      <a:pt x="2" y="18"/>
                    </a:moveTo>
                    <a:lnTo>
                      <a:pt x="2" y="18"/>
                    </a:lnTo>
                    <a:lnTo>
                      <a:pt x="8" y="18"/>
                    </a:lnTo>
                    <a:lnTo>
                      <a:pt x="14" y="18"/>
                    </a:lnTo>
                    <a:lnTo>
                      <a:pt x="30" y="12"/>
                    </a:lnTo>
                    <a:lnTo>
                      <a:pt x="42" y="4"/>
                    </a:lnTo>
                    <a:lnTo>
                      <a:pt x="46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2" y="2"/>
                    </a:lnTo>
                    <a:lnTo>
                      <a:pt x="16" y="6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05" name="Freeform 6109">
                <a:extLst>
                  <a:ext uri="{FF2B5EF4-FFF2-40B4-BE49-F238E27FC236}">
                    <a16:creationId xmlns="" xmlns:a16="http://schemas.microsoft.com/office/drawing/2014/main" id="{AA6EDC4C-B316-46E8-AAED-40B125EB8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4530" y="1190943"/>
                <a:ext cx="138430" cy="102870"/>
              </a:xfrm>
              <a:custGeom>
                <a:avLst/>
                <a:gdLst/>
                <a:ahLst/>
                <a:cxnLst>
                  <a:cxn ang="0">
                    <a:pos x="166" y="92"/>
                  </a:cxn>
                  <a:cxn ang="0">
                    <a:pos x="186" y="66"/>
                  </a:cxn>
                  <a:cxn ang="0">
                    <a:pos x="216" y="36"/>
                  </a:cxn>
                  <a:cxn ang="0">
                    <a:pos x="218" y="28"/>
                  </a:cxn>
                  <a:cxn ang="0">
                    <a:pos x="216" y="22"/>
                  </a:cxn>
                  <a:cxn ang="0">
                    <a:pos x="204" y="16"/>
                  </a:cxn>
                  <a:cxn ang="0">
                    <a:pos x="190" y="12"/>
                  </a:cxn>
                  <a:cxn ang="0">
                    <a:pos x="172" y="12"/>
                  </a:cxn>
                  <a:cxn ang="0">
                    <a:pos x="156" y="16"/>
                  </a:cxn>
                  <a:cxn ang="0">
                    <a:pos x="140" y="12"/>
                  </a:cxn>
                  <a:cxn ang="0">
                    <a:pos x="122" y="4"/>
                  </a:cxn>
                  <a:cxn ang="0">
                    <a:pos x="106" y="0"/>
                  </a:cxn>
                  <a:cxn ang="0">
                    <a:pos x="84" y="0"/>
                  </a:cxn>
                  <a:cxn ang="0">
                    <a:pos x="48" y="6"/>
                  </a:cxn>
                  <a:cxn ang="0">
                    <a:pos x="20" y="16"/>
                  </a:cxn>
                  <a:cxn ang="0">
                    <a:pos x="16" y="24"/>
                  </a:cxn>
                  <a:cxn ang="0">
                    <a:pos x="22" y="30"/>
                  </a:cxn>
                  <a:cxn ang="0">
                    <a:pos x="18" y="32"/>
                  </a:cxn>
                  <a:cxn ang="0">
                    <a:pos x="6" y="32"/>
                  </a:cxn>
                  <a:cxn ang="0">
                    <a:pos x="0" y="48"/>
                  </a:cxn>
                  <a:cxn ang="0">
                    <a:pos x="0" y="74"/>
                  </a:cxn>
                  <a:cxn ang="0">
                    <a:pos x="2" y="98"/>
                  </a:cxn>
                  <a:cxn ang="0">
                    <a:pos x="10" y="114"/>
                  </a:cxn>
                  <a:cxn ang="0">
                    <a:pos x="20" y="134"/>
                  </a:cxn>
                  <a:cxn ang="0">
                    <a:pos x="20" y="142"/>
                  </a:cxn>
                  <a:cxn ang="0">
                    <a:pos x="22" y="154"/>
                  </a:cxn>
                  <a:cxn ang="0">
                    <a:pos x="30" y="156"/>
                  </a:cxn>
                  <a:cxn ang="0">
                    <a:pos x="54" y="156"/>
                  </a:cxn>
                  <a:cxn ang="0">
                    <a:pos x="62" y="160"/>
                  </a:cxn>
                  <a:cxn ang="0">
                    <a:pos x="70" y="160"/>
                  </a:cxn>
                  <a:cxn ang="0">
                    <a:pos x="76" y="146"/>
                  </a:cxn>
                  <a:cxn ang="0">
                    <a:pos x="82" y="138"/>
                  </a:cxn>
                  <a:cxn ang="0">
                    <a:pos x="90" y="132"/>
                  </a:cxn>
                  <a:cxn ang="0">
                    <a:pos x="90" y="122"/>
                  </a:cxn>
                  <a:cxn ang="0">
                    <a:pos x="86" y="114"/>
                  </a:cxn>
                  <a:cxn ang="0">
                    <a:pos x="84" y="106"/>
                  </a:cxn>
                  <a:cxn ang="0">
                    <a:pos x="88" y="104"/>
                  </a:cxn>
                  <a:cxn ang="0">
                    <a:pos x="112" y="106"/>
                  </a:cxn>
                  <a:cxn ang="0">
                    <a:pos x="142" y="106"/>
                  </a:cxn>
                  <a:cxn ang="0">
                    <a:pos x="156" y="102"/>
                  </a:cxn>
                  <a:cxn ang="0">
                    <a:pos x="166" y="92"/>
                  </a:cxn>
                </a:cxnLst>
                <a:rect l="0" t="0" r="r" b="b"/>
                <a:pathLst>
                  <a:path w="218" h="162">
                    <a:moveTo>
                      <a:pt x="166" y="92"/>
                    </a:moveTo>
                    <a:lnTo>
                      <a:pt x="166" y="92"/>
                    </a:lnTo>
                    <a:lnTo>
                      <a:pt x="176" y="80"/>
                    </a:lnTo>
                    <a:lnTo>
                      <a:pt x="186" y="66"/>
                    </a:lnTo>
                    <a:lnTo>
                      <a:pt x="208" y="46"/>
                    </a:lnTo>
                    <a:lnTo>
                      <a:pt x="216" y="36"/>
                    </a:lnTo>
                    <a:lnTo>
                      <a:pt x="218" y="32"/>
                    </a:lnTo>
                    <a:lnTo>
                      <a:pt x="218" y="28"/>
                    </a:lnTo>
                    <a:lnTo>
                      <a:pt x="218" y="24"/>
                    </a:lnTo>
                    <a:lnTo>
                      <a:pt x="216" y="22"/>
                    </a:lnTo>
                    <a:lnTo>
                      <a:pt x="210" y="18"/>
                    </a:lnTo>
                    <a:lnTo>
                      <a:pt x="204" y="16"/>
                    </a:lnTo>
                    <a:lnTo>
                      <a:pt x="204" y="16"/>
                    </a:lnTo>
                    <a:lnTo>
                      <a:pt x="190" y="12"/>
                    </a:lnTo>
                    <a:lnTo>
                      <a:pt x="180" y="12"/>
                    </a:lnTo>
                    <a:lnTo>
                      <a:pt x="172" y="12"/>
                    </a:lnTo>
                    <a:lnTo>
                      <a:pt x="166" y="14"/>
                    </a:lnTo>
                    <a:lnTo>
                      <a:pt x="156" y="16"/>
                    </a:lnTo>
                    <a:lnTo>
                      <a:pt x="148" y="16"/>
                    </a:lnTo>
                    <a:lnTo>
                      <a:pt x="140" y="12"/>
                    </a:lnTo>
                    <a:lnTo>
                      <a:pt x="140" y="12"/>
                    </a:lnTo>
                    <a:lnTo>
                      <a:pt x="122" y="4"/>
                    </a:lnTo>
                    <a:lnTo>
                      <a:pt x="114" y="2"/>
                    </a:lnTo>
                    <a:lnTo>
                      <a:pt x="106" y="0"/>
                    </a:lnTo>
                    <a:lnTo>
                      <a:pt x="96" y="0"/>
                    </a:lnTo>
                    <a:lnTo>
                      <a:pt x="84" y="0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30" y="10"/>
                    </a:lnTo>
                    <a:lnTo>
                      <a:pt x="20" y="16"/>
                    </a:lnTo>
                    <a:lnTo>
                      <a:pt x="16" y="20"/>
                    </a:lnTo>
                    <a:lnTo>
                      <a:pt x="16" y="24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8" y="30"/>
                    </a:lnTo>
                    <a:lnTo>
                      <a:pt x="6" y="32"/>
                    </a:lnTo>
                    <a:lnTo>
                      <a:pt x="4" y="36"/>
                    </a:lnTo>
                    <a:lnTo>
                      <a:pt x="0" y="48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88"/>
                    </a:lnTo>
                    <a:lnTo>
                      <a:pt x="2" y="98"/>
                    </a:lnTo>
                    <a:lnTo>
                      <a:pt x="6" y="108"/>
                    </a:lnTo>
                    <a:lnTo>
                      <a:pt x="10" y="114"/>
                    </a:lnTo>
                    <a:lnTo>
                      <a:pt x="18" y="126"/>
                    </a:lnTo>
                    <a:lnTo>
                      <a:pt x="20" y="134"/>
                    </a:lnTo>
                    <a:lnTo>
                      <a:pt x="20" y="142"/>
                    </a:lnTo>
                    <a:lnTo>
                      <a:pt x="20" y="142"/>
                    </a:lnTo>
                    <a:lnTo>
                      <a:pt x="20" y="150"/>
                    </a:lnTo>
                    <a:lnTo>
                      <a:pt x="22" y="154"/>
                    </a:lnTo>
                    <a:lnTo>
                      <a:pt x="26" y="156"/>
                    </a:lnTo>
                    <a:lnTo>
                      <a:pt x="30" y="156"/>
                    </a:lnTo>
                    <a:lnTo>
                      <a:pt x="46" y="156"/>
                    </a:lnTo>
                    <a:lnTo>
                      <a:pt x="54" y="156"/>
                    </a:lnTo>
                    <a:lnTo>
                      <a:pt x="62" y="160"/>
                    </a:lnTo>
                    <a:lnTo>
                      <a:pt x="62" y="160"/>
                    </a:lnTo>
                    <a:lnTo>
                      <a:pt x="68" y="162"/>
                    </a:lnTo>
                    <a:lnTo>
                      <a:pt x="70" y="160"/>
                    </a:lnTo>
                    <a:lnTo>
                      <a:pt x="76" y="146"/>
                    </a:lnTo>
                    <a:lnTo>
                      <a:pt x="76" y="146"/>
                    </a:lnTo>
                    <a:lnTo>
                      <a:pt x="78" y="140"/>
                    </a:lnTo>
                    <a:lnTo>
                      <a:pt x="82" y="138"/>
                    </a:lnTo>
                    <a:lnTo>
                      <a:pt x="88" y="134"/>
                    </a:lnTo>
                    <a:lnTo>
                      <a:pt x="90" y="132"/>
                    </a:lnTo>
                    <a:lnTo>
                      <a:pt x="90" y="128"/>
                    </a:lnTo>
                    <a:lnTo>
                      <a:pt x="90" y="122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4" y="110"/>
                    </a:lnTo>
                    <a:lnTo>
                      <a:pt x="84" y="106"/>
                    </a:lnTo>
                    <a:lnTo>
                      <a:pt x="86" y="104"/>
                    </a:lnTo>
                    <a:lnTo>
                      <a:pt x="88" y="104"/>
                    </a:lnTo>
                    <a:lnTo>
                      <a:pt x="98" y="104"/>
                    </a:lnTo>
                    <a:lnTo>
                      <a:pt x="112" y="106"/>
                    </a:lnTo>
                    <a:lnTo>
                      <a:pt x="128" y="108"/>
                    </a:lnTo>
                    <a:lnTo>
                      <a:pt x="142" y="106"/>
                    </a:lnTo>
                    <a:lnTo>
                      <a:pt x="150" y="106"/>
                    </a:lnTo>
                    <a:lnTo>
                      <a:pt x="156" y="102"/>
                    </a:lnTo>
                    <a:lnTo>
                      <a:pt x="162" y="98"/>
                    </a:lnTo>
                    <a:lnTo>
                      <a:pt x="166" y="92"/>
                    </a:lnTo>
                    <a:lnTo>
                      <a:pt x="166" y="9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06" name="Freeform 6110">
                <a:extLst>
                  <a:ext uri="{FF2B5EF4-FFF2-40B4-BE49-F238E27FC236}">
                    <a16:creationId xmlns="" xmlns:a16="http://schemas.microsoft.com/office/drawing/2014/main" id="{028E080E-D2CA-4DF5-A4CD-7D61060BA2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2970" y="1573213"/>
                <a:ext cx="176530" cy="121920"/>
              </a:xfrm>
              <a:custGeom>
                <a:avLst/>
                <a:gdLst/>
                <a:ahLst/>
                <a:cxnLst>
                  <a:cxn ang="0">
                    <a:pos x="272" y="132"/>
                  </a:cxn>
                  <a:cxn ang="0">
                    <a:pos x="258" y="122"/>
                  </a:cxn>
                  <a:cxn ang="0">
                    <a:pos x="250" y="126"/>
                  </a:cxn>
                  <a:cxn ang="0">
                    <a:pos x="236" y="124"/>
                  </a:cxn>
                  <a:cxn ang="0">
                    <a:pos x="228" y="120"/>
                  </a:cxn>
                  <a:cxn ang="0">
                    <a:pos x="220" y="102"/>
                  </a:cxn>
                  <a:cxn ang="0">
                    <a:pos x="212" y="88"/>
                  </a:cxn>
                  <a:cxn ang="0">
                    <a:pos x="192" y="78"/>
                  </a:cxn>
                  <a:cxn ang="0">
                    <a:pos x="178" y="72"/>
                  </a:cxn>
                  <a:cxn ang="0">
                    <a:pos x="140" y="46"/>
                  </a:cxn>
                  <a:cxn ang="0">
                    <a:pos x="122" y="34"/>
                  </a:cxn>
                  <a:cxn ang="0">
                    <a:pos x="110" y="34"/>
                  </a:cxn>
                  <a:cxn ang="0">
                    <a:pos x="106" y="36"/>
                  </a:cxn>
                  <a:cxn ang="0">
                    <a:pos x="100" y="40"/>
                  </a:cxn>
                  <a:cxn ang="0">
                    <a:pos x="96" y="38"/>
                  </a:cxn>
                  <a:cxn ang="0">
                    <a:pos x="86" y="24"/>
                  </a:cxn>
                  <a:cxn ang="0">
                    <a:pos x="76" y="8"/>
                  </a:cxn>
                  <a:cxn ang="0">
                    <a:pos x="66" y="0"/>
                  </a:cxn>
                  <a:cxn ang="0">
                    <a:pos x="62" y="2"/>
                  </a:cxn>
                  <a:cxn ang="0">
                    <a:pos x="54" y="6"/>
                  </a:cxn>
                  <a:cxn ang="0">
                    <a:pos x="42" y="26"/>
                  </a:cxn>
                  <a:cxn ang="0">
                    <a:pos x="36" y="58"/>
                  </a:cxn>
                  <a:cxn ang="0">
                    <a:pos x="34" y="90"/>
                  </a:cxn>
                  <a:cxn ang="0">
                    <a:pos x="38" y="106"/>
                  </a:cxn>
                  <a:cxn ang="0">
                    <a:pos x="38" y="116"/>
                  </a:cxn>
                  <a:cxn ang="0">
                    <a:pos x="34" y="124"/>
                  </a:cxn>
                  <a:cxn ang="0">
                    <a:pos x="18" y="134"/>
                  </a:cxn>
                  <a:cxn ang="0">
                    <a:pos x="4" y="142"/>
                  </a:cxn>
                  <a:cxn ang="0">
                    <a:pos x="0" y="150"/>
                  </a:cxn>
                  <a:cxn ang="0">
                    <a:pos x="4" y="158"/>
                  </a:cxn>
                  <a:cxn ang="0">
                    <a:pos x="4" y="160"/>
                  </a:cxn>
                  <a:cxn ang="0">
                    <a:pos x="16" y="162"/>
                  </a:cxn>
                  <a:cxn ang="0">
                    <a:pos x="50" y="156"/>
                  </a:cxn>
                  <a:cxn ang="0">
                    <a:pos x="64" y="156"/>
                  </a:cxn>
                  <a:cxn ang="0">
                    <a:pos x="66" y="162"/>
                  </a:cxn>
                  <a:cxn ang="0">
                    <a:pos x="66" y="166"/>
                  </a:cxn>
                  <a:cxn ang="0">
                    <a:pos x="70" y="182"/>
                  </a:cxn>
                  <a:cxn ang="0">
                    <a:pos x="82" y="190"/>
                  </a:cxn>
                  <a:cxn ang="0">
                    <a:pos x="96" y="190"/>
                  </a:cxn>
                  <a:cxn ang="0">
                    <a:pos x="110" y="176"/>
                  </a:cxn>
                  <a:cxn ang="0">
                    <a:pos x="114" y="166"/>
                  </a:cxn>
                  <a:cxn ang="0">
                    <a:pos x="124" y="160"/>
                  </a:cxn>
                  <a:cxn ang="0">
                    <a:pos x="134" y="158"/>
                  </a:cxn>
                  <a:cxn ang="0">
                    <a:pos x="142" y="150"/>
                  </a:cxn>
                  <a:cxn ang="0">
                    <a:pos x="144" y="142"/>
                  </a:cxn>
                  <a:cxn ang="0">
                    <a:pos x="154" y="128"/>
                  </a:cxn>
                  <a:cxn ang="0">
                    <a:pos x="170" y="124"/>
                  </a:cxn>
                  <a:cxn ang="0">
                    <a:pos x="184" y="130"/>
                  </a:cxn>
                  <a:cxn ang="0">
                    <a:pos x="192" y="142"/>
                  </a:cxn>
                  <a:cxn ang="0">
                    <a:pos x="194" y="148"/>
                  </a:cxn>
                  <a:cxn ang="0">
                    <a:pos x="198" y="154"/>
                  </a:cxn>
                  <a:cxn ang="0">
                    <a:pos x="214" y="156"/>
                  </a:cxn>
                  <a:cxn ang="0">
                    <a:pos x="232" y="160"/>
                  </a:cxn>
                  <a:cxn ang="0">
                    <a:pos x="254" y="162"/>
                  </a:cxn>
                  <a:cxn ang="0">
                    <a:pos x="272" y="158"/>
                  </a:cxn>
                  <a:cxn ang="0">
                    <a:pos x="278" y="148"/>
                  </a:cxn>
                  <a:cxn ang="0">
                    <a:pos x="272" y="132"/>
                  </a:cxn>
                </a:cxnLst>
                <a:rect l="0" t="0" r="r" b="b"/>
                <a:pathLst>
                  <a:path w="278" h="192">
                    <a:moveTo>
                      <a:pt x="272" y="132"/>
                    </a:moveTo>
                    <a:lnTo>
                      <a:pt x="272" y="132"/>
                    </a:lnTo>
                    <a:lnTo>
                      <a:pt x="262" y="122"/>
                    </a:lnTo>
                    <a:lnTo>
                      <a:pt x="258" y="122"/>
                    </a:lnTo>
                    <a:lnTo>
                      <a:pt x="256" y="122"/>
                    </a:lnTo>
                    <a:lnTo>
                      <a:pt x="250" y="126"/>
                    </a:lnTo>
                    <a:lnTo>
                      <a:pt x="244" y="126"/>
                    </a:lnTo>
                    <a:lnTo>
                      <a:pt x="236" y="124"/>
                    </a:lnTo>
                    <a:lnTo>
                      <a:pt x="236" y="124"/>
                    </a:lnTo>
                    <a:lnTo>
                      <a:pt x="228" y="120"/>
                    </a:lnTo>
                    <a:lnTo>
                      <a:pt x="224" y="114"/>
                    </a:lnTo>
                    <a:lnTo>
                      <a:pt x="220" y="102"/>
                    </a:lnTo>
                    <a:lnTo>
                      <a:pt x="218" y="96"/>
                    </a:lnTo>
                    <a:lnTo>
                      <a:pt x="212" y="88"/>
                    </a:lnTo>
                    <a:lnTo>
                      <a:pt x="204" y="82"/>
                    </a:lnTo>
                    <a:lnTo>
                      <a:pt x="192" y="78"/>
                    </a:lnTo>
                    <a:lnTo>
                      <a:pt x="192" y="78"/>
                    </a:lnTo>
                    <a:lnTo>
                      <a:pt x="178" y="72"/>
                    </a:lnTo>
                    <a:lnTo>
                      <a:pt x="164" y="64"/>
                    </a:lnTo>
                    <a:lnTo>
                      <a:pt x="140" y="46"/>
                    </a:lnTo>
                    <a:lnTo>
                      <a:pt x="130" y="38"/>
                    </a:lnTo>
                    <a:lnTo>
                      <a:pt x="122" y="34"/>
                    </a:lnTo>
                    <a:lnTo>
                      <a:pt x="114" y="32"/>
                    </a:lnTo>
                    <a:lnTo>
                      <a:pt x="110" y="34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4" y="38"/>
                    </a:lnTo>
                    <a:lnTo>
                      <a:pt x="100" y="40"/>
                    </a:lnTo>
                    <a:lnTo>
                      <a:pt x="98" y="40"/>
                    </a:lnTo>
                    <a:lnTo>
                      <a:pt x="96" y="38"/>
                    </a:lnTo>
                    <a:lnTo>
                      <a:pt x="90" y="32"/>
                    </a:lnTo>
                    <a:lnTo>
                      <a:pt x="86" y="24"/>
                    </a:lnTo>
                    <a:lnTo>
                      <a:pt x="82" y="14"/>
                    </a:lnTo>
                    <a:lnTo>
                      <a:pt x="76" y="8"/>
                    </a:lnTo>
                    <a:lnTo>
                      <a:pt x="70" y="2"/>
                    </a:lnTo>
                    <a:lnTo>
                      <a:pt x="66" y="0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58" y="2"/>
                    </a:lnTo>
                    <a:lnTo>
                      <a:pt x="54" y="6"/>
                    </a:lnTo>
                    <a:lnTo>
                      <a:pt x="48" y="14"/>
                    </a:lnTo>
                    <a:lnTo>
                      <a:pt x="42" y="26"/>
                    </a:lnTo>
                    <a:lnTo>
                      <a:pt x="38" y="42"/>
                    </a:lnTo>
                    <a:lnTo>
                      <a:pt x="36" y="58"/>
                    </a:lnTo>
                    <a:lnTo>
                      <a:pt x="34" y="74"/>
                    </a:lnTo>
                    <a:lnTo>
                      <a:pt x="34" y="90"/>
                    </a:lnTo>
                    <a:lnTo>
                      <a:pt x="38" y="106"/>
                    </a:lnTo>
                    <a:lnTo>
                      <a:pt x="38" y="106"/>
                    </a:lnTo>
                    <a:lnTo>
                      <a:pt x="38" y="112"/>
                    </a:lnTo>
                    <a:lnTo>
                      <a:pt x="38" y="116"/>
                    </a:lnTo>
                    <a:lnTo>
                      <a:pt x="36" y="122"/>
                    </a:lnTo>
                    <a:lnTo>
                      <a:pt x="34" y="124"/>
                    </a:lnTo>
                    <a:lnTo>
                      <a:pt x="26" y="130"/>
                    </a:lnTo>
                    <a:lnTo>
                      <a:pt x="18" y="134"/>
                    </a:lnTo>
                    <a:lnTo>
                      <a:pt x="10" y="138"/>
                    </a:lnTo>
                    <a:lnTo>
                      <a:pt x="4" y="142"/>
                    </a:lnTo>
                    <a:lnTo>
                      <a:pt x="2" y="146"/>
                    </a:lnTo>
                    <a:lnTo>
                      <a:pt x="0" y="150"/>
                    </a:lnTo>
                    <a:lnTo>
                      <a:pt x="2" y="154"/>
                    </a:lnTo>
                    <a:lnTo>
                      <a:pt x="4" y="158"/>
                    </a:lnTo>
                    <a:lnTo>
                      <a:pt x="4" y="158"/>
                    </a:lnTo>
                    <a:lnTo>
                      <a:pt x="4" y="160"/>
                    </a:lnTo>
                    <a:lnTo>
                      <a:pt x="8" y="162"/>
                    </a:lnTo>
                    <a:lnTo>
                      <a:pt x="16" y="162"/>
                    </a:lnTo>
                    <a:lnTo>
                      <a:pt x="38" y="158"/>
                    </a:lnTo>
                    <a:lnTo>
                      <a:pt x="50" y="156"/>
                    </a:lnTo>
                    <a:lnTo>
                      <a:pt x="60" y="156"/>
                    </a:lnTo>
                    <a:lnTo>
                      <a:pt x="64" y="156"/>
                    </a:lnTo>
                    <a:lnTo>
                      <a:pt x="66" y="158"/>
                    </a:lnTo>
                    <a:lnTo>
                      <a:pt x="66" y="162"/>
                    </a:lnTo>
                    <a:lnTo>
                      <a:pt x="66" y="166"/>
                    </a:lnTo>
                    <a:lnTo>
                      <a:pt x="66" y="166"/>
                    </a:lnTo>
                    <a:lnTo>
                      <a:pt x="66" y="174"/>
                    </a:lnTo>
                    <a:lnTo>
                      <a:pt x="70" y="182"/>
                    </a:lnTo>
                    <a:lnTo>
                      <a:pt x="74" y="188"/>
                    </a:lnTo>
                    <a:lnTo>
                      <a:pt x="82" y="190"/>
                    </a:lnTo>
                    <a:lnTo>
                      <a:pt x="88" y="192"/>
                    </a:lnTo>
                    <a:lnTo>
                      <a:pt x="96" y="190"/>
                    </a:lnTo>
                    <a:lnTo>
                      <a:pt x="104" y="184"/>
                    </a:lnTo>
                    <a:lnTo>
                      <a:pt x="110" y="176"/>
                    </a:lnTo>
                    <a:lnTo>
                      <a:pt x="110" y="176"/>
                    </a:lnTo>
                    <a:lnTo>
                      <a:pt x="114" y="166"/>
                    </a:lnTo>
                    <a:lnTo>
                      <a:pt x="120" y="162"/>
                    </a:lnTo>
                    <a:lnTo>
                      <a:pt x="124" y="160"/>
                    </a:lnTo>
                    <a:lnTo>
                      <a:pt x="130" y="158"/>
                    </a:lnTo>
                    <a:lnTo>
                      <a:pt x="134" y="158"/>
                    </a:lnTo>
                    <a:lnTo>
                      <a:pt x="138" y="156"/>
                    </a:lnTo>
                    <a:lnTo>
                      <a:pt x="142" y="150"/>
                    </a:lnTo>
                    <a:lnTo>
                      <a:pt x="144" y="142"/>
                    </a:lnTo>
                    <a:lnTo>
                      <a:pt x="144" y="142"/>
                    </a:lnTo>
                    <a:lnTo>
                      <a:pt x="148" y="134"/>
                    </a:lnTo>
                    <a:lnTo>
                      <a:pt x="154" y="128"/>
                    </a:lnTo>
                    <a:lnTo>
                      <a:pt x="162" y="124"/>
                    </a:lnTo>
                    <a:lnTo>
                      <a:pt x="170" y="124"/>
                    </a:lnTo>
                    <a:lnTo>
                      <a:pt x="178" y="126"/>
                    </a:lnTo>
                    <a:lnTo>
                      <a:pt x="184" y="130"/>
                    </a:lnTo>
                    <a:lnTo>
                      <a:pt x="190" y="136"/>
                    </a:lnTo>
                    <a:lnTo>
                      <a:pt x="192" y="142"/>
                    </a:lnTo>
                    <a:lnTo>
                      <a:pt x="192" y="142"/>
                    </a:lnTo>
                    <a:lnTo>
                      <a:pt x="194" y="148"/>
                    </a:lnTo>
                    <a:lnTo>
                      <a:pt x="196" y="152"/>
                    </a:lnTo>
                    <a:lnTo>
                      <a:pt x="198" y="154"/>
                    </a:lnTo>
                    <a:lnTo>
                      <a:pt x="202" y="156"/>
                    </a:lnTo>
                    <a:lnTo>
                      <a:pt x="214" y="156"/>
                    </a:lnTo>
                    <a:lnTo>
                      <a:pt x="232" y="160"/>
                    </a:lnTo>
                    <a:lnTo>
                      <a:pt x="232" y="160"/>
                    </a:lnTo>
                    <a:lnTo>
                      <a:pt x="244" y="162"/>
                    </a:lnTo>
                    <a:lnTo>
                      <a:pt x="254" y="162"/>
                    </a:lnTo>
                    <a:lnTo>
                      <a:pt x="264" y="160"/>
                    </a:lnTo>
                    <a:lnTo>
                      <a:pt x="272" y="158"/>
                    </a:lnTo>
                    <a:lnTo>
                      <a:pt x="276" y="154"/>
                    </a:lnTo>
                    <a:lnTo>
                      <a:pt x="278" y="148"/>
                    </a:lnTo>
                    <a:lnTo>
                      <a:pt x="278" y="140"/>
                    </a:lnTo>
                    <a:lnTo>
                      <a:pt x="272" y="132"/>
                    </a:lnTo>
                    <a:lnTo>
                      <a:pt x="272" y="1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07" name="Freeform 6111">
                <a:extLst>
                  <a:ext uri="{FF2B5EF4-FFF2-40B4-BE49-F238E27FC236}">
                    <a16:creationId xmlns="" xmlns:a16="http://schemas.microsoft.com/office/drawing/2014/main" id="{6EA24ED8-8D64-4148-A6CA-32717C3839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8050" y="1465263"/>
                <a:ext cx="15240" cy="24130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8"/>
                  </a:cxn>
                  <a:cxn ang="0">
                    <a:pos x="12" y="36"/>
                  </a:cxn>
                  <a:cxn ang="0">
                    <a:pos x="16" y="38"/>
                  </a:cxn>
                  <a:cxn ang="0">
                    <a:pos x="18" y="38"/>
                  </a:cxn>
                  <a:cxn ang="0">
                    <a:pos x="22" y="36"/>
                  </a:cxn>
                  <a:cxn ang="0">
                    <a:pos x="24" y="30"/>
                  </a:cxn>
                  <a:cxn ang="0">
                    <a:pos x="24" y="1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6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4" y="28"/>
                  </a:cxn>
                </a:cxnLst>
                <a:rect l="0" t="0" r="r" b="b"/>
                <a:pathLst>
                  <a:path w="24" h="38">
                    <a:moveTo>
                      <a:pt x="4" y="28"/>
                    </a:moveTo>
                    <a:lnTo>
                      <a:pt x="4" y="28"/>
                    </a:lnTo>
                    <a:lnTo>
                      <a:pt x="12" y="36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22" y="36"/>
                    </a:lnTo>
                    <a:lnTo>
                      <a:pt x="24" y="30"/>
                    </a:lnTo>
                    <a:lnTo>
                      <a:pt x="24" y="1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6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4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08" name="Freeform 6112">
                <a:extLst>
                  <a:ext uri="{FF2B5EF4-FFF2-40B4-BE49-F238E27FC236}">
                    <a16:creationId xmlns="" xmlns:a16="http://schemas.microsoft.com/office/drawing/2014/main" id="{87215CE8-EF12-4EE6-B7D0-2E40A2AF5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060" y="1697673"/>
                <a:ext cx="52070" cy="36830"/>
              </a:xfrm>
              <a:custGeom>
                <a:avLst/>
                <a:gdLst/>
                <a:ahLst/>
                <a:cxnLst>
                  <a:cxn ang="0">
                    <a:pos x="78" y="4"/>
                  </a:cxn>
                  <a:cxn ang="0">
                    <a:pos x="78" y="4"/>
                  </a:cxn>
                  <a:cxn ang="0">
                    <a:pos x="72" y="2"/>
                  </a:cxn>
                  <a:cxn ang="0">
                    <a:pos x="68" y="0"/>
                  </a:cxn>
                  <a:cxn ang="0">
                    <a:pos x="54" y="2"/>
                  </a:cxn>
                  <a:cxn ang="0">
                    <a:pos x="38" y="6"/>
                  </a:cxn>
                  <a:cxn ang="0">
                    <a:pos x="24" y="14"/>
                  </a:cxn>
                  <a:cxn ang="0">
                    <a:pos x="12" y="22"/>
                  </a:cxn>
                  <a:cxn ang="0">
                    <a:pos x="4" y="32"/>
                  </a:cxn>
                  <a:cxn ang="0">
                    <a:pos x="0" y="38"/>
                  </a:cxn>
                  <a:cxn ang="0">
                    <a:pos x="0" y="42"/>
                  </a:cxn>
                  <a:cxn ang="0">
                    <a:pos x="2" y="48"/>
                  </a:cxn>
                  <a:cxn ang="0">
                    <a:pos x="6" y="52"/>
                  </a:cxn>
                  <a:cxn ang="0">
                    <a:pos x="6" y="52"/>
                  </a:cxn>
                  <a:cxn ang="0">
                    <a:pos x="10" y="56"/>
                  </a:cxn>
                  <a:cxn ang="0">
                    <a:pos x="16" y="58"/>
                  </a:cxn>
                  <a:cxn ang="0">
                    <a:pos x="22" y="58"/>
                  </a:cxn>
                  <a:cxn ang="0">
                    <a:pos x="28" y="56"/>
                  </a:cxn>
                  <a:cxn ang="0">
                    <a:pos x="42" y="50"/>
                  </a:cxn>
                  <a:cxn ang="0">
                    <a:pos x="58" y="42"/>
                  </a:cxn>
                  <a:cxn ang="0">
                    <a:pos x="70" y="32"/>
                  </a:cxn>
                  <a:cxn ang="0">
                    <a:pos x="78" y="20"/>
                  </a:cxn>
                  <a:cxn ang="0">
                    <a:pos x="80" y="16"/>
                  </a:cxn>
                  <a:cxn ang="0">
                    <a:pos x="82" y="10"/>
                  </a:cxn>
                  <a:cxn ang="0">
                    <a:pos x="80" y="6"/>
                  </a:cxn>
                  <a:cxn ang="0">
                    <a:pos x="78" y="4"/>
                  </a:cxn>
                  <a:cxn ang="0">
                    <a:pos x="78" y="4"/>
                  </a:cxn>
                </a:cxnLst>
                <a:rect l="0" t="0" r="r" b="b"/>
                <a:pathLst>
                  <a:path w="82" h="58">
                    <a:moveTo>
                      <a:pt x="78" y="4"/>
                    </a:moveTo>
                    <a:lnTo>
                      <a:pt x="78" y="4"/>
                    </a:lnTo>
                    <a:lnTo>
                      <a:pt x="72" y="2"/>
                    </a:lnTo>
                    <a:lnTo>
                      <a:pt x="68" y="0"/>
                    </a:lnTo>
                    <a:lnTo>
                      <a:pt x="54" y="2"/>
                    </a:lnTo>
                    <a:lnTo>
                      <a:pt x="38" y="6"/>
                    </a:lnTo>
                    <a:lnTo>
                      <a:pt x="24" y="14"/>
                    </a:lnTo>
                    <a:lnTo>
                      <a:pt x="12" y="22"/>
                    </a:lnTo>
                    <a:lnTo>
                      <a:pt x="4" y="32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2" y="48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10" y="56"/>
                    </a:lnTo>
                    <a:lnTo>
                      <a:pt x="16" y="58"/>
                    </a:lnTo>
                    <a:lnTo>
                      <a:pt x="22" y="58"/>
                    </a:lnTo>
                    <a:lnTo>
                      <a:pt x="28" y="56"/>
                    </a:lnTo>
                    <a:lnTo>
                      <a:pt x="42" y="50"/>
                    </a:lnTo>
                    <a:lnTo>
                      <a:pt x="58" y="42"/>
                    </a:lnTo>
                    <a:lnTo>
                      <a:pt x="70" y="32"/>
                    </a:lnTo>
                    <a:lnTo>
                      <a:pt x="78" y="20"/>
                    </a:lnTo>
                    <a:lnTo>
                      <a:pt x="80" y="16"/>
                    </a:lnTo>
                    <a:lnTo>
                      <a:pt x="82" y="10"/>
                    </a:lnTo>
                    <a:lnTo>
                      <a:pt x="80" y="6"/>
                    </a:lnTo>
                    <a:lnTo>
                      <a:pt x="78" y="4"/>
                    </a:lnTo>
                    <a:lnTo>
                      <a:pt x="78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09" name="Freeform 6113">
                <a:extLst>
                  <a:ext uri="{FF2B5EF4-FFF2-40B4-BE49-F238E27FC236}">
                    <a16:creationId xmlns="" xmlns:a16="http://schemas.microsoft.com/office/drawing/2014/main" id="{6D747902-9557-4706-8683-B92483D81C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630" y="1230313"/>
                <a:ext cx="467360" cy="227330"/>
              </a:xfrm>
              <a:custGeom>
                <a:avLst/>
                <a:gdLst/>
                <a:ahLst/>
                <a:cxnLst>
                  <a:cxn ang="0">
                    <a:pos x="700" y="272"/>
                  </a:cxn>
                  <a:cxn ang="0">
                    <a:pos x="720" y="274"/>
                  </a:cxn>
                  <a:cxn ang="0">
                    <a:pos x="736" y="254"/>
                  </a:cxn>
                  <a:cxn ang="0">
                    <a:pos x="708" y="238"/>
                  </a:cxn>
                  <a:cxn ang="0">
                    <a:pos x="684" y="224"/>
                  </a:cxn>
                  <a:cxn ang="0">
                    <a:pos x="646" y="206"/>
                  </a:cxn>
                  <a:cxn ang="0">
                    <a:pos x="608" y="190"/>
                  </a:cxn>
                  <a:cxn ang="0">
                    <a:pos x="586" y="166"/>
                  </a:cxn>
                  <a:cxn ang="0">
                    <a:pos x="592" y="128"/>
                  </a:cxn>
                  <a:cxn ang="0">
                    <a:pos x="560" y="58"/>
                  </a:cxn>
                  <a:cxn ang="0">
                    <a:pos x="506" y="10"/>
                  </a:cxn>
                  <a:cxn ang="0">
                    <a:pos x="482" y="10"/>
                  </a:cxn>
                  <a:cxn ang="0">
                    <a:pos x="438" y="8"/>
                  </a:cxn>
                  <a:cxn ang="0">
                    <a:pos x="450" y="68"/>
                  </a:cxn>
                  <a:cxn ang="0">
                    <a:pos x="478" y="114"/>
                  </a:cxn>
                  <a:cxn ang="0">
                    <a:pos x="456" y="132"/>
                  </a:cxn>
                  <a:cxn ang="0">
                    <a:pos x="420" y="68"/>
                  </a:cxn>
                  <a:cxn ang="0">
                    <a:pos x="382" y="40"/>
                  </a:cxn>
                  <a:cxn ang="0">
                    <a:pos x="354" y="26"/>
                  </a:cxn>
                  <a:cxn ang="0">
                    <a:pos x="352" y="40"/>
                  </a:cxn>
                  <a:cxn ang="0">
                    <a:pos x="372" y="58"/>
                  </a:cxn>
                  <a:cxn ang="0">
                    <a:pos x="336" y="62"/>
                  </a:cxn>
                  <a:cxn ang="0">
                    <a:pos x="318" y="74"/>
                  </a:cxn>
                  <a:cxn ang="0">
                    <a:pos x="296" y="40"/>
                  </a:cxn>
                  <a:cxn ang="0">
                    <a:pos x="224" y="38"/>
                  </a:cxn>
                  <a:cxn ang="0">
                    <a:pos x="190" y="60"/>
                  </a:cxn>
                  <a:cxn ang="0">
                    <a:pos x="206" y="32"/>
                  </a:cxn>
                  <a:cxn ang="0">
                    <a:pos x="196" y="2"/>
                  </a:cxn>
                  <a:cxn ang="0">
                    <a:pos x="100" y="26"/>
                  </a:cxn>
                  <a:cxn ang="0">
                    <a:pos x="22" y="72"/>
                  </a:cxn>
                  <a:cxn ang="0">
                    <a:pos x="40" y="86"/>
                  </a:cxn>
                  <a:cxn ang="0">
                    <a:pos x="2" y="116"/>
                  </a:cxn>
                  <a:cxn ang="0">
                    <a:pos x="14" y="130"/>
                  </a:cxn>
                  <a:cxn ang="0">
                    <a:pos x="34" y="146"/>
                  </a:cxn>
                  <a:cxn ang="0">
                    <a:pos x="116" y="140"/>
                  </a:cxn>
                  <a:cxn ang="0">
                    <a:pos x="76" y="160"/>
                  </a:cxn>
                  <a:cxn ang="0">
                    <a:pos x="44" y="192"/>
                  </a:cxn>
                  <a:cxn ang="0">
                    <a:pos x="110" y="204"/>
                  </a:cxn>
                  <a:cxn ang="0">
                    <a:pos x="210" y="202"/>
                  </a:cxn>
                  <a:cxn ang="0">
                    <a:pos x="276" y="214"/>
                  </a:cxn>
                  <a:cxn ang="0">
                    <a:pos x="294" y="230"/>
                  </a:cxn>
                  <a:cxn ang="0">
                    <a:pos x="168" y="230"/>
                  </a:cxn>
                  <a:cxn ang="0">
                    <a:pos x="70" y="254"/>
                  </a:cxn>
                  <a:cxn ang="0">
                    <a:pos x="122" y="300"/>
                  </a:cxn>
                  <a:cxn ang="0">
                    <a:pos x="222" y="308"/>
                  </a:cxn>
                  <a:cxn ang="0">
                    <a:pos x="232" y="350"/>
                  </a:cxn>
                  <a:cxn ang="0">
                    <a:pos x="314" y="358"/>
                  </a:cxn>
                  <a:cxn ang="0">
                    <a:pos x="420" y="332"/>
                  </a:cxn>
                  <a:cxn ang="0">
                    <a:pos x="478" y="318"/>
                  </a:cxn>
                  <a:cxn ang="0">
                    <a:pos x="490" y="296"/>
                  </a:cxn>
                  <a:cxn ang="0">
                    <a:pos x="516" y="294"/>
                  </a:cxn>
                  <a:cxn ang="0">
                    <a:pos x="540" y="312"/>
                  </a:cxn>
                  <a:cxn ang="0">
                    <a:pos x="560" y="324"/>
                  </a:cxn>
                  <a:cxn ang="0">
                    <a:pos x="592" y="328"/>
                  </a:cxn>
                  <a:cxn ang="0">
                    <a:pos x="640" y="334"/>
                  </a:cxn>
                  <a:cxn ang="0">
                    <a:pos x="680" y="324"/>
                  </a:cxn>
                  <a:cxn ang="0">
                    <a:pos x="700" y="306"/>
                  </a:cxn>
                  <a:cxn ang="0">
                    <a:pos x="692" y="288"/>
                  </a:cxn>
                  <a:cxn ang="0">
                    <a:pos x="648" y="300"/>
                  </a:cxn>
                  <a:cxn ang="0">
                    <a:pos x="632" y="278"/>
                  </a:cxn>
                  <a:cxn ang="0">
                    <a:pos x="660" y="282"/>
                  </a:cxn>
                  <a:cxn ang="0">
                    <a:pos x="668" y="272"/>
                  </a:cxn>
                </a:cxnLst>
                <a:rect l="0" t="0" r="r" b="b"/>
                <a:pathLst>
                  <a:path w="736" h="358">
                    <a:moveTo>
                      <a:pt x="674" y="264"/>
                    </a:moveTo>
                    <a:lnTo>
                      <a:pt x="674" y="264"/>
                    </a:lnTo>
                    <a:lnTo>
                      <a:pt x="682" y="262"/>
                    </a:lnTo>
                    <a:lnTo>
                      <a:pt x="686" y="262"/>
                    </a:lnTo>
                    <a:lnTo>
                      <a:pt x="690" y="264"/>
                    </a:lnTo>
                    <a:lnTo>
                      <a:pt x="694" y="268"/>
                    </a:lnTo>
                    <a:lnTo>
                      <a:pt x="700" y="272"/>
                    </a:lnTo>
                    <a:lnTo>
                      <a:pt x="702" y="274"/>
                    </a:lnTo>
                    <a:lnTo>
                      <a:pt x="704" y="272"/>
                    </a:lnTo>
                    <a:lnTo>
                      <a:pt x="704" y="272"/>
                    </a:lnTo>
                    <a:lnTo>
                      <a:pt x="710" y="268"/>
                    </a:lnTo>
                    <a:lnTo>
                      <a:pt x="714" y="268"/>
                    </a:lnTo>
                    <a:lnTo>
                      <a:pt x="718" y="272"/>
                    </a:lnTo>
                    <a:lnTo>
                      <a:pt x="720" y="274"/>
                    </a:lnTo>
                    <a:lnTo>
                      <a:pt x="726" y="274"/>
                    </a:lnTo>
                    <a:lnTo>
                      <a:pt x="726" y="274"/>
                    </a:lnTo>
                    <a:lnTo>
                      <a:pt x="730" y="274"/>
                    </a:lnTo>
                    <a:lnTo>
                      <a:pt x="734" y="272"/>
                    </a:lnTo>
                    <a:lnTo>
                      <a:pt x="736" y="268"/>
                    </a:lnTo>
                    <a:lnTo>
                      <a:pt x="736" y="264"/>
                    </a:lnTo>
                    <a:lnTo>
                      <a:pt x="736" y="254"/>
                    </a:lnTo>
                    <a:lnTo>
                      <a:pt x="734" y="244"/>
                    </a:lnTo>
                    <a:lnTo>
                      <a:pt x="734" y="244"/>
                    </a:lnTo>
                    <a:lnTo>
                      <a:pt x="732" y="240"/>
                    </a:lnTo>
                    <a:lnTo>
                      <a:pt x="728" y="238"/>
                    </a:lnTo>
                    <a:lnTo>
                      <a:pt x="720" y="238"/>
                    </a:lnTo>
                    <a:lnTo>
                      <a:pt x="712" y="238"/>
                    </a:lnTo>
                    <a:lnTo>
                      <a:pt x="708" y="238"/>
                    </a:lnTo>
                    <a:lnTo>
                      <a:pt x="708" y="234"/>
                    </a:lnTo>
                    <a:lnTo>
                      <a:pt x="708" y="234"/>
                    </a:lnTo>
                    <a:lnTo>
                      <a:pt x="706" y="230"/>
                    </a:lnTo>
                    <a:lnTo>
                      <a:pt x="704" y="230"/>
                    </a:lnTo>
                    <a:lnTo>
                      <a:pt x="698" y="228"/>
                    </a:lnTo>
                    <a:lnTo>
                      <a:pt x="692" y="228"/>
                    </a:lnTo>
                    <a:lnTo>
                      <a:pt x="684" y="224"/>
                    </a:lnTo>
                    <a:lnTo>
                      <a:pt x="674" y="218"/>
                    </a:lnTo>
                    <a:lnTo>
                      <a:pt x="660" y="210"/>
                    </a:lnTo>
                    <a:lnTo>
                      <a:pt x="660" y="210"/>
                    </a:lnTo>
                    <a:lnTo>
                      <a:pt x="652" y="204"/>
                    </a:lnTo>
                    <a:lnTo>
                      <a:pt x="648" y="200"/>
                    </a:lnTo>
                    <a:lnTo>
                      <a:pt x="644" y="202"/>
                    </a:lnTo>
                    <a:lnTo>
                      <a:pt x="646" y="206"/>
                    </a:lnTo>
                    <a:lnTo>
                      <a:pt x="646" y="206"/>
                    </a:lnTo>
                    <a:lnTo>
                      <a:pt x="646" y="208"/>
                    </a:lnTo>
                    <a:lnTo>
                      <a:pt x="642" y="210"/>
                    </a:lnTo>
                    <a:lnTo>
                      <a:pt x="632" y="208"/>
                    </a:lnTo>
                    <a:lnTo>
                      <a:pt x="618" y="200"/>
                    </a:lnTo>
                    <a:lnTo>
                      <a:pt x="612" y="196"/>
                    </a:lnTo>
                    <a:lnTo>
                      <a:pt x="608" y="190"/>
                    </a:lnTo>
                    <a:lnTo>
                      <a:pt x="608" y="190"/>
                    </a:lnTo>
                    <a:lnTo>
                      <a:pt x="602" y="184"/>
                    </a:lnTo>
                    <a:lnTo>
                      <a:pt x="598" y="180"/>
                    </a:lnTo>
                    <a:lnTo>
                      <a:pt x="590" y="174"/>
                    </a:lnTo>
                    <a:lnTo>
                      <a:pt x="586" y="172"/>
                    </a:lnTo>
                    <a:lnTo>
                      <a:pt x="584" y="168"/>
                    </a:lnTo>
                    <a:lnTo>
                      <a:pt x="586" y="166"/>
                    </a:lnTo>
                    <a:lnTo>
                      <a:pt x="588" y="162"/>
                    </a:lnTo>
                    <a:lnTo>
                      <a:pt x="588" y="162"/>
                    </a:lnTo>
                    <a:lnTo>
                      <a:pt x="594" y="152"/>
                    </a:lnTo>
                    <a:lnTo>
                      <a:pt x="596" y="146"/>
                    </a:lnTo>
                    <a:lnTo>
                      <a:pt x="596" y="140"/>
                    </a:lnTo>
                    <a:lnTo>
                      <a:pt x="594" y="134"/>
                    </a:lnTo>
                    <a:lnTo>
                      <a:pt x="592" y="128"/>
                    </a:lnTo>
                    <a:lnTo>
                      <a:pt x="588" y="124"/>
                    </a:lnTo>
                    <a:lnTo>
                      <a:pt x="582" y="118"/>
                    </a:lnTo>
                    <a:lnTo>
                      <a:pt x="582" y="118"/>
                    </a:lnTo>
                    <a:lnTo>
                      <a:pt x="576" y="112"/>
                    </a:lnTo>
                    <a:lnTo>
                      <a:pt x="572" y="102"/>
                    </a:lnTo>
                    <a:lnTo>
                      <a:pt x="566" y="82"/>
                    </a:lnTo>
                    <a:lnTo>
                      <a:pt x="560" y="58"/>
                    </a:lnTo>
                    <a:lnTo>
                      <a:pt x="554" y="48"/>
                    </a:lnTo>
                    <a:lnTo>
                      <a:pt x="548" y="38"/>
                    </a:lnTo>
                    <a:lnTo>
                      <a:pt x="548" y="38"/>
                    </a:lnTo>
                    <a:lnTo>
                      <a:pt x="540" y="28"/>
                    </a:lnTo>
                    <a:lnTo>
                      <a:pt x="532" y="24"/>
                    </a:lnTo>
                    <a:lnTo>
                      <a:pt x="522" y="20"/>
                    </a:lnTo>
                    <a:lnTo>
                      <a:pt x="506" y="10"/>
                    </a:lnTo>
                    <a:lnTo>
                      <a:pt x="506" y="10"/>
                    </a:lnTo>
                    <a:lnTo>
                      <a:pt x="498" y="6"/>
                    </a:lnTo>
                    <a:lnTo>
                      <a:pt x="492" y="4"/>
                    </a:lnTo>
                    <a:lnTo>
                      <a:pt x="490" y="4"/>
                    </a:lnTo>
                    <a:lnTo>
                      <a:pt x="488" y="6"/>
                    </a:lnTo>
                    <a:lnTo>
                      <a:pt x="486" y="8"/>
                    </a:lnTo>
                    <a:lnTo>
                      <a:pt x="482" y="10"/>
                    </a:lnTo>
                    <a:lnTo>
                      <a:pt x="476" y="10"/>
                    </a:lnTo>
                    <a:lnTo>
                      <a:pt x="464" y="6"/>
                    </a:lnTo>
                    <a:lnTo>
                      <a:pt x="464" y="6"/>
                    </a:lnTo>
                    <a:lnTo>
                      <a:pt x="450" y="2"/>
                    </a:lnTo>
                    <a:lnTo>
                      <a:pt x="446" y="2"/>
                    </a:lnTo>
                    <a:lnTo>
                      <a:pt x="440" y="4"/>
                    </a:lnTo>
                    <a:lnTo>
                      <a:pt x="438" y="8"/>
                    </a:lnTo>
                    <a:lnTo>
                      <a:pt x="436" y="12"/>
                    </a:lnTo>
                    <a:lnTo>
                      <a:pt x="436" y="20"/>
                    </a:lnTo>
                    <a:lnTo>
                      <a:pt x="440" y="28"/>
                    </a:lnTo>
                    <a:lnTo>
                      <a:pt x="440" y="28"/>
                    </a:lnTo>
                    <a:lnTo>
                      <a:pt x="444" y="38"/>
                    </a:lnTo>
                    <a:lnTo>
                      <a:pt x="446" y="48"/>
                    </a:lnTo>
                    <a:lnTo>
                      <a:pt x="450" y="68"/>
                    </a:lnTo>
                    <a:lnTo>
                      <a:pt x="454" y="78"/>
                    </a:lnTo>
                    <a:lnTo>
                      <a:pt x="458" y="88"/>
                    </a:lnTo>
                    <a:lnTo>
                      <a:pt x="464" y="98"/>
                    </a:lnTo>
                    <a:lnTo>
                      <a:pt x="472" y="106"/>
                    </a:lnTo>
                    <a:lnTo>
                      <a:pt x="472" y="106"/>
                    </a:lnTo>
                    <a:lnTo>
                      <a:pt x="476" y="110"/>
                    </a:lnTo>
                    <a:lnTo>
                      <a:pt x="478" y="114"/>
                    </a:lnTo>
                    <a:lnTo>
                      <a:pt x="478" y="116"/>
                    </a:lnTo>
                    <a:lnTo>
                      <a:pt x="474" y="118"/>
                    </a:lnTo>
                    <a:lnTo>
                      <a:pt x="468" y="122"/>
                    </a:lnTo>
                    <a:lnTo>
                      <a:pt x="462" y="128"/>
                    </a:lnTo>
                    <a:lnTo>
                      <a:pt x="462" y="128"/>
                    </a:lnTo>
                    <a:lnTo>
                      <a:pt x="458" y="130"/>
                    </a:lnTo>
                    <a:lnTo>
                      <a:pt x="456" y="132"/>
                    </a:lnTo>
                    <a:lnTo>
                      <a:pt x="452" y="130"/>
                    </a:lnTo>
                    <a:lnTo>
                      <a:pt x="446" y="122"/>
                    </a:lnTo>
                    <a:lnTo>
                      <a:pt x="434" y="104"/>
                    </a:lnTo>
                    <a:lnTo>
                      <a:pt x="434" y="104"/>
                    </a:lnTo>
                    <a:lnTo>
                      <a:pt x="430" y="94"/>
                    </a:lnTo>
                    <a:lnTo>
                      <a:pt x="426" y="84"/>
                    </a:lnTo>
                    <a:lnTo>
                      <a:pt x="420" y="68"/>
                    </a:lnTo>
                    <a:lnTo>
                      <a:pt x="418" y="62"/>
                    </a:lnTo>
                    <a:lnTo>
                      <a:pt x="412" y="56"/>
                    </a:lnTo>
                    <a:lnTo>
                      <a:pt x="406" y="50"/>
                    </a:lnTo>
                    <a:lnTo>
                      <a:pt x="396" y="46"/>
                    </a:lnTo>
                    <a:lnTo>
                      <a:pt x="396" y="46"/>
                    </a:lnTo>
                    <a:lnTo>
                      <a:pt x="384" y="42"/>
                    </a:lnTo>
                    <a:lnTo>
                      <a:pt x="382" y="40"/>
                    </a:lnTo>
                    <a:lnTo>
                      <a:pt x="384" y="38"/>
                    </a:lnTo>
                    <a:lnTo>
                      <a:pt x="384" y="36"/>
                    </a:lnTo>
                    <a:lnTo>
                      <a:pt x="384" y="34"/>
                    </a:lnTo>
                    <a:lnTo>
                      <a:pt x="380" y="32"/>
                    </a:lnTo>
                    <a:lnTo>
                      <a:pt x="372" y="30"/>
                    </a:lnTo>
                    <a:lnTo>
                      <a:pt x="372" y="30"/>
                    </a:lnTo>
                    <a:lnTo>
                      <a:pt x="354" y="26"/>
                    </a:lnTo>
                    <a:lnTo>
                      <a:pt x="340" y="26"/>
                    </a:lnTo>
                    <a:lnTo>
                      <a:pt x="338" y="28"/>
                    </a:lnTo>
                    <a:lnTo>
                      <a:pt x="338" y="30"/>
                    </a:lnTo>
                    <a:lnTo>
                      <a:pt x="340" y="32"/>
                    </a:lnTo>
                    <a:lnTo>
                      <a:pt x="346" y="36"/>
                    </a:lnTo>
                    <a:lnTo>
                      <a:pt x="346" y="36"/>
                    </a:lnTo>
                    <a:lnTo>
                      <a:pt x="352" y="40"/>
                    </a:lnTo>
                    <a:lnTo>
                      <a:pt x="356" y="44"/>
                    </a:lnTo>
                    <a:lnTo>
                      <a:pt x="358" y="46"/>
                    </a:lnTo>
                    <a:lnTo>
                      <a:pt x="356" y="48"/>
                    </a:lnTo>
                    <a:lnTo>
                      <a:pt x="356" y="52"/>
                    </a:lnTo>
                    <a:lnTo>
                      <a:pt x="362" y="54"/>
                    </a:lnTo>
                    <a:lnTo>
                      <a:pt x="362" y="54"/>
                    </a:lnTo>
                    <a:lnTo>
                      <a:pt x="372" y="58"/>
                    </a:lnTo>
                    <a:lnTo>
                      <a:pt x="376" y="62"/>
                    </a:lnTo>
                    <a:lnTo>
                      <a:pt x="376" y="64"/>
                    </a:lnTo>
                    <a:lnTo>
                      <a:pt x="372" y="64"/>
                    </a:lnTo>
                    <a:lnTo>
                      <a:pt x="354" y="60"/>
                    </a:lnTo>
                    <a:lnTo>
                      <a:pt x="354" y="60"/>
                    </a:lnTo>
                    <a:lnTo>
                      <a:pt x="344" y="60"/>
                    </a:lnTo>
                    <a:lnTo>
                      <a:pt x="336" y="62"/>
                    </a:lnTo>
                    <a:lnTo>
                      <a:pt x="332" y="66"/>
                    </a:lnTo>
                    <a:lnTo>
                      <a:pt x="330" y="70"/>
                    </a:lnTo>
                    <a:lnTo>
                      <a:pt x="328" y="76"/>
                    </a:lnTo>
                    <a:lnTo>
                      <a:pt x="326" y="78"/>
                    </a:lnTo>
                    <a:lnTo>
                      <a:pt x="322" y="78"/>
                    </a:lnTo>
                    <a:lnTo>
                      <a:pt x="318" y="74"/>
                    </a:lnTo>
                    <a:lnTo>
                      <a:pt x="318" y="74"/>
                    </a:lnTo>
                    <a:lnTo>
                      <a:pt x="314" y="68"/>
                    </a:lnTo>
                    <a:lnTo>
                      <a:pt x="314" y="64"/>
                    </a:lnTo>
                    <a:lnTo>
                      <a:pt x="318" y="56"/>
                    </a:lnTo>
                    <a:lnTo>
                      <a:pt x="318" y="52"/>
                    </a:lnTo>
                    <a:lnTo>
                      <a:pt x="316" y="48"/>
                    </a:lnTo>
                    <a:lnTo>
                      <a:pt x="310" y="44"/>
                    </a:lnTo>
                    <a:lnTo>
                      <a:pt x="296" y="40"/>
                    </a:lnTo>
                    <a:lnTo>
                      <a:pt x="296" y="40"/>
                    </a:lnTo>
                    <a:lnTo>
                      <a:pt x="268" y="34"/>
                    </a:lnTo>
                    <a:lnTo>
                      <a:pt x="250" y="30"/>
                    </a:lnTo>
                    <a:lnTo>
                      <a:pt x="238" y="32"/>
                    </a:lnTo>
                    <a:lnTo>
                      <a:pt x="230" y="36"/>
                    </a:lnTo>
                    <a:lnTo>
                      <a:pt x="230" y="36"/>
                    </a:lnTo>
                    <a:lnTo>
                      <a:pt x="224" y="38"/>
                    </a:lnTo>
                    <a:lnTo>
                      <a:pt x="224" y="42"/>
                    </a:lnTo>
                    <a:lnTo>
                      <a:pt x="226" y="46"/>
                    </a:lnTo>
                    <a:lnTo>
                      <a:pt x="224" y="48"/>
                    </a:lnTo>
                    <a:lnTo>
                      <a:pt x="220" y="50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190" y="60"/>
                    </a:lnTo>
                    <a:lnTo>
                      <a:pt x="186" y="60"/>
                    </a:lnTo>
                    <a:lnTo>
                      <a:pt x="192" y="54"/>
                    </a:lnTo>
                    <a:lnTo>
                      <a:pt x="204" y="44"/>
                    </a:lnTo>
                    <a:lnTo>
                      <a:pt x="206" y="40"/>
                    </a:lnTo>
                    <a:lnTo>
                      <a:pt x="206" y="36"/>
                    </a:lnTo>
                    <a:lnTo>
                      <a:pt x="206" y="36"/>
                    </a:lnTo>
                    <a:lnTo>
                      <a:pt x="206" y="32"/>
                    </a:lnTo>
                    <a:lnTo>
                      <a:pt x="206" y="28"/>
                    </a:lnTo>
                    <a:lnTo>
                      <a:pt x="208" y="20"/>
                    </a:lnTo>
                    <a:lnTo>
                      <a:pt x="208" y="16"/>
                    </a:lnTo>
                    <a:lnTo>
                      <a:pt x="208" y="12"/>
                    </a:lnTo>
                    <a:lnTo>
                      <a:pt x="204" y="8"/>
                    </a:lnTo>
                    <a:lnTo>
                      <a:pt x="196" y="2"/>
                    </a:lnTo>
                    <a:lnTo>
                      <a:pt x="196" y="2"/>
                    </a:lnTo>
                    <a:lnTo>
                      <a:pt x="186" y="0"/>
                    </a:lnTo>
                    <a:lnTo>
                      <a:pt x="176" y="0"/>
                    </a:lnTo>
                    <a:lnTo>
                      <a:pt x="162" y="4"/>
                    </a:lnTo>
                    <a:lnTo>
                      <a:pt x="150" y="8"/>
                    </a:lnTo>
                    <a:lnTo>
                      <a:pt x="122" y="18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82" y="32"/>
                    </a:lnTo>
                    <a:lnTo>
                      <a:pt x="66" y="40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24" y="66"/>
                    </a:lnTo>
                    <a:lnTo>
                      <a:pt x="22" y="70"/>
                    </a:lnTo>
                    <a:lnTo>
                      <a:pt x="22" y="72"/>
                    </a:lnTo>
                    <a:lnTo>
                      <a:pt x="26" y="74"/>
                    </a:lnTo>
                    <a:lnTo>
                      <a:pt x="36" y="78"/>
                    </a:lnTo>
                    <a:lnTo>
                      <a:pt x="40" y="80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6"/>
                    </a:lnTo>
                    <a:lnTo>
                      <a:pt x="40" y="86"/>
                    </a:lnTo>
                    <a:lnTo>
                      <a:pt x="32" y="90"/>
                    </a:lnTo>
                    <a:lnTo>
                      <a:pt x="20" y="94"/>
                    </a:lnTo>
                    <a:lnTo>
                      <a:pt x="16" y="98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4" y="110"/>
                    </a:lnTo>
                    <a:lnTo>
                      <a:pt x="2" y="116"/>
                    </a:lnTo>
                    <a:lnTo>
                      <a:pt x="0" y="122"/>
                    </a:lnTo>
                    <a:lnTo>
                      <a:pt x="0" y="126"/>
                    </a:lnTo>
                    <a:lnTo>
                      <a:pt x="2" y="130"/>
                    </a:lnTo>
                    <a:lnTo>
                      <a:pt x="6" y="132"/>
                    </a:lnTo>
                    <a:lnTo>
                      <a:pt x="10" y="132"/>
                    </a:lnTo>
                    <a:lnTo>
                      <a:pt x="14" y="130"/>
                    </a:lnTo>
                    <a:lnTo>
                      <a:pt x="14" y="130"/>
                    </a:lnTo>
                    <a:lnTo>
                      <a:pt x="20" y="128"/>
                    </a:lnTo>
                    <a:lnTo>
                      <a:pt x="24" y="126"/>
                    </a:lnTo>
                    <a:lnTo>
                      <a:pt x="26" y="128"/>
                    </a:lnTo>
                    <a:lnTo>
                      <a:pt x="28" y="130"/>
                    </a:lnTo>
                    <a:lnTo>
                      <a:pt x="30" y="138"/>
                    </a:lnTo>
                    <a:lnTo>
                      <a:pt x="34" y="146"/>
                    </a:lnTo>
                    <a:lnTo>
                      <a:pt x="34" y="146"/>
                    </a:lnTo>
                    <a:lnTo>
                      <a:pt x="38" y="150"/>
                    </a:lnTo>
                    <a:lnTo>
                      <a:pt x="44" y="150"/>
                    </a:lnTo>
                    <a:lnTo>
                      <a:pt x="64" y="150"/>
                    </a:lnTo>
                    <a:lnTo>
                      <a:pt x="88" y="144"/>
                    </a:lnTo>
                    <a:lnTo>
                      <a:pt x="104" y="140"/>
                    </a:lnTo>
                    <a:lnTo>
                      <a:pt x="104" y="140"/>
                    </a:lnTo>
                    <a:lnTo>
                      <a:pt x="116" y="140"/>
                    </a:lnTo>
                    <a:lnTo>
                      <a:pt x="120" y="142"/>
                    </a:lnTo>
                    <a:lnTo>
                      <a:pt x="122" y="144"/>
                    </a:lnTo>
                    <a:lnTo>
                      <a:pt x="120" y="146"/>
                    </a:lnTo>
                    <a:lnTo>
                      <a:pt x="114" y="150"/>
                    </a:lnTo>
                    <a:lnTo>
                      <a:pt x="98" y="156"/>
                    </a:lnTo>
                    <a:lnTo>
                      <a:pt x="76" y="160"/>
                    </a:lnTo>
                    <a:lnTo>
                      <a:pt x="76" y="160"/>
                    </a:lnTo>
                    <a:lnTo>
                      <a:pt x="46" y="168"/>
                    </a:lnTo>
                    <a:lnTo>
                      <a:pt x="38" y="170"/>
                    </a:lnTo>
                    <a:lnTo>
                      <a:pt x="34" y="174"/>
                    </a:lnTo>
                    <a:lnTo>
                      <a:pt x="32" y="178"/>
                    </a:lnTo>
                    <a:lnTo>
                      <a:pt x="34" y="182"/>
                    </a:lnTo>
                    <a:lnTo>
                      <a:pt x="38" y="188"/>
                    </a:lnTo>
                    <a:lnTo>
                      <a:pt x="44" y="192"/>
                    </a:lnTo>
                    <a:lnTo>
                      <a:pt x="44" y="192"/>
                    </a:lnTo>
                    <a:lnTo>
                      <a:pt x="56" y="202"/>
                    </a:lnTo>
                    <a:lnTo>
                      <a:pt x="66" y="206"/>
                    </a:lnTo>
                    <a:lnTo>
                      <a:pt x="76" y="206"/>
                    </a:lnTo>
                    <a:lnTo>
                      <a:pt x="94" y="204"/>
                    </a:lnTo>
                    <a:lnTo>
                      <a:pt x="94" y="204"/>
                    </a:lnTo>
                    <a:lnTo>
                      <a:pt x="110" y="204"/>
                    </a:lnTo>
                    <a:lnTo>
                      <a:pt x="120" y="206"/>
                    </a:lnTo>
                    <a:lnTo>
                      <a:pt x="132" y="208"/>
                    </a:lnTo>
                    <a:lnTo>
                      <a:pt x="152" y="208"/>
                    </a:lnTo>
                    <a:lnTo>
                      <a:pt x="152" y="208"/>
                    </a:lnTo>
                    <a:lnTo>
                      <a:pt x="176" y="206"/>
                    </a:lnTo>
                    <a:lnTo>
                      <a:pt x="194" y="202"/>
                    </a:lnTo>
                    <a:lnTo>
                      <a:pt x="210" y="202"/>
                    </a:lnTo>
                    <a:lnTo>
                      <a:pt x="220" y="202"/>
                    </a:lnTo>
                    <a:lnTo>
                      <a:pt x="232" y="204"/>
                    </a:lnTo>
                    <a:lnTo>
                      <a:pt x="232" y="204"/>
                    </a:lnTo>
                    <a:lnTo>
                      <a:pt x="250" y="208"/>
                    </a:lnTo>
                    <a:lnTo>
                      <a:pt x="262" y="210"/>
                    </a:lnTo>
                    <a:lnTo>
                      <a:pt x="268" y="210"/>
                    </a:lnTo>
                    <a:lnTo>
                      <a:pt x="276" y="214"/>
                    </a:lnTo>
                    <a:lnTo>
                      <a:pt x="276" y="214"/>
                    </a:lnTo>
                    <a:lnTo>
                      <a:pt x="290" y="220"/>
                    </a:lnTo>
                    <a:lnTo>
                      <a:pt x="302" y="226"/>
                    </a:lnTo>
                    <a:lnTo>
                      <a:pt x="306" y="228"/>
                    </a:lnTo>
                    <a:lnTo>
                      <a:pt x="306" y="230"/>
                    </a:lnTo>
                    <a:lnTo>
                      <a:pt x="294" y="230"/>
                    </a:lnTo>
                    <a:lnTo>
                      <a:pt x="294" y="230"/>
                    </a:lnTo>
                    <a:lnTo>
                      <a:pt x="280" y="230"/>
                    </a:lnTo>
                    <a:lnTo>
                      <a:pt x="276" y="232"/>
                    </a:lnTo>
                    <a:lnTo>
                      <a:pt x="268" y="232"/>
                    </a:lnTo>
                    <a:lnTo>
                      <a:pt x="246" y="230"/>
                    </a:lnTo>
                    <a:lnTo>
                      <a:pt x="246" y="230"/>
                    </a:lnTo>
                    <a:lnTo>
                      <a:pt x="210" y="228"/>
                    </a:lnTo>
                    <a:lnTo>
                      <a:pt x="168" y="230"/>
                    </a:lnTo>
                    <a:lnTo>
                      <a:pt x="126" y="234"/>
                    </a:lnTo>
                    <a:lnTo>
                      <a:pt x="90" y="240"/>
                    </a:lnTo>
                    <a:lnTo>
                      <a:pt x="90" y="240"/>
                    </a:lnTo>
                    <a:lnTo>
                      <a:pt x="76" y="244"/>
                    </a:lnTo>
                    <a:lnTo>
                      <a:pt x="70" y="250"/>
                    </a:lnTo>
                    <a:lnTo>
                      <a:pt x="70" y="252"/>
                    </a:lnTo>
                    <a:lnTo>
                      <a:pt x="70" y="254"/>
                    </a:lnTo>
                    <a:lnTo>
                      <a:pt x="72" y="262"/>
                    </a:lnTo>
                    <a:lnTo>
                      <a:pt x="78" y="268"/>
                    </a:lnTo>
                    <a:lnTo>
                      <a:pt x="86" y="274"/>
                    </a:lnTo>
                    <a:lnTo>
                      <a:pt x="100" y="290"/>
                    </a:lnTo>
                    <a:lnTo>
                      <a:pt x="100" y="290"/>
                    </a:lnTo>
                    <a:lnTo>
                      <a:pt x="110" y="296"/>
                    </a:lnTo>
                    <a:lnTo>
                      <a:pt x="122" y="300"/>
                    </a:lnTo>
                    <a:lnTo>
                      <a:pt x="138" y="302"/>
                    </a:lnTo>
                    <a:lnTo>
                      <a:pt x="156" y="304"/>
                    </a:lnTo>
                    <a:lnTo>
                      <a:pt x="190" y="304"/>
                    </a:lnTo>
                    <a:lnTo>
                      <a:pt x="214" y="304"/>
                    </a:lnTo>
                    <a:lnTo>
                      <a:pt x="214" y="304"/>
                    </a:lnTo>
                    <a:lnTo>
                      <a:pt x="220" y="306"/>
                    </a:lnTo>
                    <a:lnTo>
                      <a:pt x="222" y="308"/>
                    </a:lnTo>
                    <a:lnTo>
                      <a:pt x="224" y="314"/>
                    </a:lnTo>
                    <a:lnTo>
                      <a:pt x="224" y="320"/>
                    </a:lnTo>
                    <a:lnTo>
                      <a:pt x="222" y="332"/>
                    </a:lnTo>
                    <a:lnTo>
                      <a:pt x="222" y="338"/>
                    </a:lnTo>
                    <a:lnTo>
                      <a:pt x="224" y="342"/>
                    </a:lnTo>
                    <a:lnTo>
                      <a:pt x="224" y="342"/>
                    </a:lnTo>
                    <a:lnTo>
                      <a:pt x="232" y="350"/>
                    </a:lnTo>
                    <a:lnTo>
                      <a:pt x="238" y="356"/>
                    </a:lnTo>
                    <a:lnTo>
                      <a:pt x="246" y="358"/>
                    </a:lnTo>
                    <a:lnTo>
                      <a:pt x="260" y="358"/>
                    </a:lnTo>
                    <a:lnTo>
                      <a:pt x="260" y="358"/>
                    </a:lnTo>
                    <a:lnTo>
                      <a:pt x="282" y="358"/>
                    </a:lnTo>
                    <a:lnTo>
                      <a:pt x="300" y="358"/>
                    </a:lnTo>
                    <a:lnTo>
                      <a:pt x="314" y="358"/>
                    </a:lnTo>
                    <a:lnTo>
                      <a:pt x="324" y="356"/>
                    </a:lnTo>
                    <a:lnTo>
                      <a:pt x="324" y="356"/>
                    </a:lnTo>
                    <a:lnTo>
                      <a:pt x="342" y="352"/>
                    </a:lnTo>
                    <a:lnTo>
                      <a:pt x="370" y="348"/>
                    </a:lnTo>
                    <a:lnTo>
                      <a:pt x="398" y="342"/>
                    </a:lnTo>
                    <a:lnTo>
                      <a:pt x="412" y="338"/>
                    </a:lnTo>
                    <a:lnTo>
                      <a:pt x="420" y="332"/>
                    </a:lnTo>
                    <a:lnTo>
                      <a:pt x="420" y="332"/>
                    </a:lnTo>
                    <a:lnTo>
                      <a:pt x="428" y="328"/>
                    </a:lnTo>
                    <a:lnTo>
                      <a:pt x="436" y="326"/>
                    </a:lnTo>
                    <a:lnTo>
                      <a:pt x="450" y="326"/>
                    </a:lnTo>
                    <a:lnTo>
                      <a:pt x="462" y="324"/>
                    </a:lnTo>
                    <a:lnTo>
                      <a:pt x="470" y="322"/>
                    </a:lnTo>
                    <a:lnTo>
                      <a:pt x="478" y="318"/>
                    </a:lnTo>
                    <a:lnTo>
                      <a:pt x="478" y="318"/>
                    </a:lnTo>
                    <a:lnTo>
                      <a:pt x="486" y="312"/>
                    </a:lnTo>
                    <a:lnTo>
                      <a:pt x="488" y="308"/>
                    </a:lnTo>
                    <a:lnTo>
                      <a:pt x="490" y="304"/>
                    </a:lnTo>
                    <a:lnTo>
                      <a:pt x="490" y="302"/>
                    </a:lnTo>
                    <a:lnTo>
                      <a:pt x="490" y="300"/>
                    </a:lnTo>
                    <a:lnTo>
                      <a:pt x="490" y="296"/>
                    </a:lnTo>
                    <a:lnTo>
                      <a:pt x="494" y="294"/>
                    </a:lnTo>
                    <a:lnTo>
                      <a:pt x="500" y="290"/>
                    </a:lnTo>
                    <a:lnTo>
                      <a:pt x="500" y="290"/>
                    </a:lnTo>
                    <a:lnTo>
                      <a:pt x="506" y="288"/>
                    </a:lnTo>
                    <a:lnTo>
                      <a:pt x="512" y="290"/>
                    </a:lnTo>
                    <a:lnTo>
                      <a:pt x="514" y="292"/>
                    </a:lnTo>
                    <a:lnTo>
                      <a:pt x="516" y="294"/>
                    </a:lnTo>
                    <a:lnTo>
                      <a:pt x="514" y="304"/>
                    </a:lnTo>
                    <a:lnTo>
                      <a:pt x="514" y="304"/>
                    </a:lnTo>
                    <a:lnTo>
                      <a:pt x="514" y="312"/>
                    </a:lnTo>
                    <a:lnTo>
                      <a:pt x="514" y="312"/>
                    </a:lnTo>
                    <a:lnTo>
                      <a:pt x="518" y="312"/>
                    </a:lnTo>
                    <a:lnTo>
                      <a:pt x="530" y="310"/>
                    </a:lnTo>
                    <a:lnTo>
                      <a:pt x="540" y="312"/>
                    </a:lnTo>
                    <a:lnTo>
                      <a:pt x="554" y="314"/>
                    </a:lnTo>
                    <a:lnTo>
                      <a:pt x="554" y="314"/>
                    </a:lnTo>
                    <a:lnTo>
                      <a:pt x="564" y="318"/>
                    </a:lnTo>
                    <a:lnTo>
                      <a:pt x="568" y="320"/>
                    </a:lnTo>
                    <a:lnTo>
                      <a:pt x="568" y="322"/>
                    </a:lnTo>
                    <a:lnTo>
                      <a:pt x="566" y="322"/>
                    </a:lnTo>
                    <a:lnTo>
                      <a:pt x="560" y="324"/>
                    </a:lnTo>
                    <a:lnTo>
                      <a:pt x="562" y="326"/>
                    </a:lnTo>
                    <a:lnTo>
                      <a:pt x="568" y="330"/>
                    </a:lnTo>
                    <a:lnTo>
                      <a:pt x="568" y="330"/>
                    </a:lnTo>
                    <a:lnTo>
                      <a:pt x="576" y="332"/>
                    </a:lnTo>
                    <a:lnTo>
                      <a:pt x="582" y="332"/>
                    </a:lnTo>
                    <a:lnTo>
                      <a:pt x="588" y="330"/>
                    </a:lnTo>
                    <a:lnTo>
                      <a:pt x="592" y="328"/>
                    </a:lnTo>
                    <a:lnTo>
                      <a:pt x="596" y="328"/>
                    </a:lnTo>
                    <a:lnTo>
                      <a:pt x="602" y="328"/>
                    </a:lnTo>
                    <a:lnTo>
                      <a:pt x="612" y="332"/>
                    </a:lnTo>
                    <a:lnTo>
                      <a:pt x="612" y="332"/>
                    </a:lnTo>
                    <a:lnTo>
                      <a:pt x="628" y="336"/>
                    </a:lnTo>
                    <a:lnTo>
                      <a:pt x="636" y="336"/>
                    </a:lnTo>
                    <a:lnTo>
                      <a:pt x="640" y="334"/>
                    </a:lnTo>
                    <a:lnTo>
                      <a:pt x="648" y="336"/>
                    </a:lnTo>
                    <a:lnTo>
                      <a:pt x="648" y="336"/>
                    </a:lnTo>
                    <a:lnTo>
                      <a:pt x="654" y="336"/>
                    </a:lnTo>
                    <a:lnTo>
                      <a:pt x="658" y="336"/>
                    </a:lnTo>
                    <a:lnTo>
                      <a:pt x="668" y="332"/>
                    </a:lnTo>
                    <a:lnTo>
                      <a:pt x="676" y="326"/>
                    </a:lnTo>
                    <a:lnTo>
                      <a:pt x="680" y="324"/>
                    </a:lnTo>
                    <a:lnTo>
                      <a:pt x="686" y="324"/>
                    </a:lnTo>
                    <a:lnTo>
                      <a:pt x="686" y="324"/>
                    </a:lnTo>
                    <a:lnTo>
                      <a:pt x="694" y="322"/>
                    </a:lnTo>
                    <a:lnTo>
                      <a:pt x="700" y="316"/>
                    </a:lnTo>
                    <a:lnTo>
                      <a:pt x="702" y="314"/>
                    </a:lnTo>
                    <a:lnTo>
                      <a:pt x="702" y="310"/>
                    </a:lnTo>
                    <a:lnTo>
                      <a:pt x="700" y="306"/>
                    </a:lnTo>
                    <a:lnTo>
                      <a:pt x="696" y="304"/>
                    </a:lnTo>
                    <a:lnTo>
                      <a:pt x="696" y="304"/>
                    </a:lnTo>
                    <a:lnTo>
                      <a:pt x="692" y="300"/>
                    </a:lnTo>
                    <a:lnTo>
                      <a:pt x="690" y="298"/>
                    </a:lnTo>
                    <a:lnTo>
                      <a:pt x="692" y="294"/>
                    </a:lnTo>
                    <a:lnTo>
                      <a:pt x="694" y="290"/>
                    </a:lnTo>
                    <a:lnTo>
                      <a:pt x="692" y="288"/>
                    </a:lnTo>
                    <a:lnTo>
                      <a:pt x="688" y="286"/>
                    </a:lnTo>
                    <a:lnTo>
                      <a:pt x="688" y="286"/>
                    </a:lnTo>
                    <a:lnTo>
                      <a:pt x="682" y="286"/>
                    </a:lnTo>
                    <a:lnTo>
                      <a:pt x="674" y="288"/>
                    </a:lnTo>
                    <a:lnTo>
                      <a:pt x="660" y="296"/>
                    </a:lnTo>
                    <a:lnTo>
                      <a:pt x="648" y="300"/>
                    </a:lnTo>
                    <a:lnTo>
                      <a:pt x="648" y="300"/>
                    </a:lnTo>
                    <a:lnTo>
                      <a:pt x="650" y="296"/>
                    </a:lnTo>
                    <a:lnTo>
                      <a:pt x="650" y="296"/>
                    </a:lnTo>
                    <a:lnTo>
                      <a:pt x="652" y="290"/>
                    </a:lnTo>
                    <a:lnTo>
                      <a:pt x="650" y="286"/>
                    </a:lnTo>
                    <a:lnTo>
                      <a:pt x="646" y="284"/>
                    </a:lnTo>
                    <a:lnTo>
                      <a:pt x="642" y="280"/>
                    </a:lnTo>
                    <a:lnTo>
                      <a:pt x="632" y="278"/>
                    </a:lnTo>
                    <a:lnTo>
                      <a:pt x="630" y="276"/>
                    </a:lnTo>
                    <a:lnTo>
                      <a:pt x="632" y="274"/>
                    </a:lnTo>
                    <a:lnTo>
                      <a:pt x="632" y="274"/>
                    </a:lnTo>
                    <a:lnTo>
                      <a:pt x="634" y="272"/>
                    </a:lnTo>
                    <a:lnTo>
                      <a:pt x="638" y="272"/>
                    </a:lnTo>
                    <a:lnTo>
                      <a:pt x="650" y="278"/>
                    </a:lnTo>
                    <a:lnTo>
                      <a:pt x="660" y="282"/>
                    </a:lnTo>
                    <a:lnTo>
                      <a:pt x="666" y="282"/>
                    </a:lnTo>
                    <a:lnTo>
                      <a:pt x="670" y="280"/>
                    </a:lnTo>
                    <a:lnTo>
                      <a:pt x="670" y="280"/>
                    </a:lnTo>
                    <a:lnTo>
                      <a:pt x="672" y="278"/>
                    </a:lnTo>
                    <a:lnTo>
                      <a:pt x="672" y="276"/>
                    </a:lnTo>
                    <a:lnTo>
                      <a:pt x="670" y="272"/>
                    </a:lnTo>
                    <a:lnTo>
                      <a:pt x="668" y="272"/>
                    </a:lnTo>
                    <a:lnTo>
                      <a:pt x="668" y="270"/>
                    </a:lnTo>
                    <a:lnTo>
                      <a:pt x="670" y="266"/>
                    </a:lnTo>
                    <a:lnTo>
                      <a:pt x="674" y="264"/>
                    </a:lnTo>
                    <a:lnTo>
                      <a:pt x="674" y="2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10" name="Freeform 6115">
                <a:extLst>
                  <a:ext uri="{FF2B5EF4-FFF2-40B4-BE49-F238E27FC236}">
                    <a16:creationId xmlns="" xmlns:a16="http://schemas.microsoft.com/office/drawing/2014/main" id="{0A05D043-0BB8-479C-975F-4695C93934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730" y="1203643"/>
                <a:ext cx="165100" cy="125730"/>
              </a:xfrm>
              <a:custGeom>
                <a:avLst/>
                <a:gdLst/>
                <a:ahLst/>
                <a:cxnLst>
                  <a:cxn ang="0">
                    <a:pos x="256" y="98"/>
                  </a:cxn>
                  <a:cxn ang="0">
                    <a:pos x="250" y="90"/>
                  </a:cxn>
                  <a:cxn ang="0">
                    <a:pos x="242" y="92"/>
                  </a:cxn>
                  <a:cxn ang="0">
                    <a:pos x="234" y="94"/>
                  </a:cxn>
                  <a:cxn ang="0">
                    <a:pos x="222" y="84"/>
                  </a:cxn>
                  <a:cxn ang="0">
                    <a:pos x="216" y="74"/>
                  </a:cxn>
                  <a:cxn ang="0">
                    <a:pos x="192" y="60"/>
                  </a:cxn>
                  <a:cxn ang="0">
                    <a:pos x="188" y="56"/>
                  </a:cxn>
                  <a:cxn ang="0">
                    <a:pos x="196" y="52"/>
                  </a:cxn>
                  <a:cxn ang="0">
                    <a:pos x="208" y="48"/>
                  </a:cxn>
                  <a:cxn ang="0">
                    <a:pos x="226" y="42"/>
                  </a:cxn>
                  <a:cxn ang="0">
                    <a:pos x="222" y="38"/>
                  </a:cxn>
                  <a:cxn ang="0">
                    <a:pos x="216" y="32"/>
                  </a:cxn>
                  <a:cxn ang="0">
                    <a:pos x="222" y="24"/>
                  </a:cxn>
                  <a:cxn ang="0">
                    <a:pos x="230" y="20"/>
                  </a:cxn>
                  <a:cxn ang="0">
                    <a:pos x="230" y="10"/>
                  </a:cxn>
                  <a:cxn ang="0">
                    <a:pos x="218" y="4"/>
                  </a:cxn>
                  <a:cxn ang="0">
                    <a:pos x="194" y="4"/>
                  </a:cxn>
                  <a:cxn ang="0">
                    <a:pos x="180" y="8"/>
                  </a:cxn>
                  <a:cxn ang="0">
                    <a:pos x="152" y="12"/>
                  </a:cxn>
                  <a:cxn ang="0">
                    <a:pos x="130" y="6"/>
                  </a:cxn>
                  <a:cxn ang="0">
                    <a:pos x="110" y="0"/>
                  </a:cxn>
                  <a:cxn ang="0">
                    <a:pos x="86" y="4"/>
                  </a:cxn>
                  <a:cxn ang="0">
                    <a:pos x="64" y="14"/>
                  </a:cxn>
                  <a:cxn ang="0">
                    <a:pos x="50" y="24"/>
                  </a:cxn>
                  <a:cxn ang="0">
                    <a:pos x="48" y="34"/>
                  </a:cxn>
                  <a:cxn ang="0">
                    <a:pos x="62" y="44"/>
                  </a:cxn>
                  <a:cxn ang="0">
                    <a:pos x="70" y="48"/>
                  </a:cxn>
                  <a:cxn ang="0">
                    <a:pos x="88" y="58"/>
                  </a:cxn>
                  <a:cxn ang="0">
                    <a:pos x="96" y="68"/>
                  </a:cxn>
                  <a:cxn ang="0">
                    <a:pos x="92" y="78"/>
                  </a:cxn>
                  <a:cxn ang="0">
                    <a:pos x="78" y="88"/>
                  </a:cxn>
                  <a:cxn ang="0">
                    <a:pos x="74" y="88"/>
                  </a:cxn>
                  <a:cxn ang="0">
                    <a:pos x="58" y="86"/>
                  </a:cxn>
                  <a:cxn ang="0">
                    <a:pos x="38" y="74"/>
                  </a:cxn>
                  <a:cxn ang="0">
                    <a:pos x="20" y="64"/>
                  </a:cxn>
                  <a:cxn ang="0">
                    <a:pos x="10" y="64"/>
                  </a:cxn>
                  <a:cxn ang="0">
                    <a:pos x="2" y="72"/>
                  </a:cxn>
                  <a:cxn ang="0">
                    <a:pos x="0" y="78"/>
                  </a:cxn>
                  <a:cxn ang="0">
                    <a:pos x="6" y="94"/>
                  </a:cxn>
                  <a:cxn ang="0">
                    <a:pos x="26" y="110"/>
                  </a:cxn>
                  <a:cxn ang="0">
                    <a:pos x="56" y="124"/>
                  </a:cxn>
                  <a:cxn ang="0">
                    <a:pos x="74" y="132"/>
                  </a:cxn>
                  <a:cxn ang="0">
                    <a:pos x="104" y="148"/>
                  </a:cxn>
                  <a:cxn ang="0">
                    <a:pos x="124" y="168"/>
                  </a:cxn>
                  <a:cxn ang="0">
                    <a:pos x="150" y="194"/>
                  </a:cxn>
                  <a:cxn ang="0">
                    <a:pos x="162" y="198"/>
                  </a:cxn>
                  <a:cxn ang="0">
                    <a:pos x="176" y="194"/>
                  </a:cxn>
                  <a:cxn ang="0">
                    <a:pos x="180" y="184"/>
                  </a:cxn>
                  <a:cxn ang="0">
                    <a:pos x="182" y="174"/>
                  </a:cxn>
                  <a:cxn ang="0">
                    <a:pos x="192" y="170"/>
                  </a:cxn>
                  <a:cxn ang="0">
                    <a:pos x="200" y="172"/>
                  </a:cxn>
                  <a:cxn ang="0">
                    <a:pos x="220" y="170"/>
                  </a:cxn>
                  <a:cxn ang="0">
                    <a:pos x="238" y="162"/>
                  </a:cxn>
                  <a:cxn ang="0">
                    <a:pos x="250" y="148"/>
                  </a:cxn>
                  <a:cxn ang="0">
                    <a:pos x="252" y="138"/>
                  </a:cxn>
                  <a:cxn ang="0">
                    <a:pos x="252" y="124"/>
                  </a:cxn>
                  <a:cxn ang="0">
                    <a:pos x="258" y="114"/>
                  </a:cxn>
                  <a:cxn ang="0">
                    <a:pos x="258" y="106"/>
                  </a:cxn>
                  <a:cxn ang="0">
                    <a:pos x="256" y="98"/>
                  </a:cxn>
                </a:cxnLst>
                <a:rect l="0" t="0" r="r" b="b"/>
                <a:pathLst>
                  <a:path w="260" h="198">
                    <a:moveTo>
                      <a:pt x="256" y="98"/>
                    </a:moveTo>
                    <a:lnTo>
                      <a:pt x="256" y="98"/>
                    </a:lnTo>
                    <a:lnTo>
                      <a:pt x="254" y="92"/>
                    </a:lnTo>
                    <a:lnTo>
                      <a:pt x="250" y="90"/>
                    </a:lnTo>
                    <a:lnTo>
                      <a:pt x="246" y="90"/>
                    </a:lnTo>
                    <a:lnTo>
                      <a:pt x="242" y="92"/>
                    </a:lnTo>
                    <a:lnTo>
                      <a:pt x="238" y="94"/>
                    </a:lnTo>
                    <a:lnTo>
                      <a:pt x="234" y="94"/>
                    </a:lnTo>
                    <a:lnTo>
                      <a:pt x="228" y="90"/>
                    </a:lnTo>
                    <a:lnTo>
                      <a:pt x="222" y="84"/>
                    </a:lnTo>
                    <a:lnTo>
                      <a:pt x="222" y="84"/>
                    </a:lnTo>
                    <a:lnTo>
                      <a:pt x="216" y="74"/>
                    </a:lnTo>
                    <a:lnTo>
                      <a:pt x="208" y="68"/>
                    </a:lnTo>
                    <a:lnTo>
                      <a:pt x="192" y="60"/>
                    </a:lnTo>
                    <a:lnTo>
                      <a:pt x="190" y="58"/>
                    </a:lnTo>
                    <a:lnTo>
                      <a:pt x="188" y="56"/>
                    </a:lnTo>
                    <a:lnTo>
                      <a:pt x="190" y="54"/>
                    </a:lnTo>
                    <a:lnTo>
                      <a:pt x="196" y="52"/>
                    </a:lnTo>
                    <a:lnTo>
                      <a:pt x="208" y="48"/>
                    </a:lnTo>
                    <a:lnTo>
                      <a:pt x="208" y="48"/>
                    </a:lnTo>
                    <a:lnTo>
                      <a:pt x="220" y="46"/>
                    </a:lnTo>
                    <a:lnTo>
                      <a:pt x="226" y="42"/>
                    </a:lnTo>
                    <a:lnTo>
                      <a:pt x="226" y="40"/>
                    </a:lnTo>
                    <a:lnTo>
                      <a:pt x="222" y="38"/>
                    </a:lnTo>
                    <a:lnTo>
                      <a:pt x="218" y="34"/>
                    </a:lnTo>
                    <a:lnTo>
                      <a:pt x="216" y="32"/>
                    </a:lnTo>
                    <a:lnTo>
                      <a:pt x="216" y="28"/>
                    </a:lnTo>
                    <a:lnTo>
                      <a:pt x="222" y="24"/>
                    </a:lnTo>
                    <a:lnTo>
                      <a:pt x="222" y="24"/>
                    </a:lnTo>
                    <a:lnTo>
                      <a:pt x="230" y="20"/>
                    </a:lnTo>
                    <a:lnTo>
                      <a:pt x="232" y="16"/>
                    </a:lnTo>
                    <a:lnTo>
                      <a:pt x="230" y="10"/>
                    </a:lnTo>
                    <a:lnTo>
                      <a:pt x="226" y="6"/>
                    </a:lnTo>
                    <a:lnTo>
                      <a:pt x="218" y="4"/>
                    </a:lnTo>
                    <a:lnTo>
                      <a:pt x="208" y="4"/>
                    </a:lnTo>
                    <a:lnTo>
                      <a:pt x="194" y="4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64" y="12"/>
                    </a:lnTo>
                    <a:lnTo>
                      <a:pt x="152" y="12"/>
                    </a:lnTo>
                    <a:lnTo>
                      <a:pt x="140" y="10"/>
                    </a:lnTo>
                    <a:lnTo>
                      <a:pt x="130" y="6"/>
                    </a:lnTo>
                    <a:lnTo>
                      <a:pt x="120" y="4"/>
                    </a:lnTo>
                    <a:lnTo>
                      <a:pt x="110" y="0"/>
                    </a:lnTo>
                    <a:lnTo>
                      <a:pt x="98" y="0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64" y="14"/>
                    </a:lnTo>
                    <a:lnTo>
                      <a:pt x="56" y="20"/>
                    </a:lnTo>
                    <a:lnTo>
                      <a:pt x="50" y="24"/>
                    </a:lnTo>
                    <a:lnTo>
                      <a:pt x="46" y="28"/>
                    </a:lnTo>
                    <a:lnTo>
                      <a:pt x="48" y="34"/>
                    </a:lnTo>
                    <a:lnTo>
                      <a:pt x="52" y="38"/>
                    </a:lnTo>
                    <a:lnTo>
                      <a:pt x="62" y="44"/>
                    </a:lnTo>
                    <a:lnTo>
                      <a:pt x="70" y="48"/>
                    </a:lnTo>
                    <a:lnTo>
                      <a:pt x="70" y="48"/>
                    </a:lnTo>
                    <a:lnTo>
                      <a:pt x="82" y="52"/>
                    </a:lnTo>
                    <a:lnTo>
                      <a:pt x="88" y="58"/>
                    </a:lnTo>
                    <a:lnTo>
                      <a:pt x="94" y="62"/>
                    </a:lnTo>
                    <a:lnTo>
                      <a:pt x="96" y="68"/>
                    </a:lnTo>
                    <a:lnTo>
                      <a:pt x="94" y="74"/>
                    </a:lnTo>
                    <a:lnTo>
                      <a:pt x="92" y="78"/>
                    </a:lnTo>
                    <a:lnTo>
                      <a:pt x="86" y="84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74" y="88"/>
                    </a:lnTo>
                    <a:lnTo>
                      <a:pt x="68" y="90"/>
                    </a:lnTo>
                    <a:lnTo>
                      <a:pt x="58" y="86"/>
                    </a:lnTo>
                    <a:lnTo>
                      <a:pt x="48" y="80"/>
                    </a:lnTo>
                    <a:lnTo>
                      <a:pt x="38" y="74"/>
                    </a:lnTo>
                    <a:lnTo>
                      <a:pt x="28" y="68"/>
                    </a:lnTo>
                    <a:lnTo>
                      <a:pt x="20" y="64"/>
                    </a:lnTo>
                    <a:lnTo>
                      <a:pt x="16" y="64"/>
                    </a:lnTo>
                    <a:lnTo>
                      <a:pt x="10" y="64"/>
                    </a:lnTo>
                    <a:lnTo>
                      <a:pt x="6" y="66"/>
                    </a:lnTo>
                    <a:lnTo>
                      <a:pt x="2" y="72"/>
                    </a:lnTo>
                    <a:lnTo>
                      <a:pt x="2" y="72"/>
                    </a:lnTo>
                    <a:lnTo>
                      <a:pt x="0" y="78"/>
                    </a:lnTo>
                    <a:lnTo>
                      <a:pt x="0" y="86"/>
                    </a:lnTo>
                    <a:lnTo>
                      <a:pt x="6" y="94"/>
                    </a:lnTo>
                    <a:lnTo>
                      <a:pt x="14" y="102"/>
                    </a:lnTo>
                    <a:lnTo>
                      <a:pt x="26" y="110"/>
                    </a:lnTo>
                    <a:lnTo>
                      <a:pt x="40" y="118"/>
                    </a:lnTo>
                    <a:lnTo>
                      <a:pt x="56" y="124"/>
                    </a:lnTo>
                    <a:lnTo>
                      <a:pt x="74" y="132"/>
                    </a:lnTo>
                    <a:lnTo>
                      <a:pt x="74" y="132"/>
                    </a:lnTo>
                    <a:lnTo>
                      <a:pt x="90" y="138"/>
                    </a:lnTo>
                    <a:lnTo>
                      <a:pt x="104" y="148"/>
                    </a:lnTo>
                    <a:lnTo>
                      <a:pt x="116" y="158"/>
                    </a:lnTo>
                    <a:lnTo>
                      <a:pt x="124" y="168"/>
                    </a:lnTo>
                    <a:lnTo>
                      <a:pt x="142" y="188"/>
                    </a:lnTo>
                    <a:lnTo>
                      <a:pt x="150" y="194"/>
                    </a:lnTo>
                    <a:lnTo>
                      <a:pt x="162" y="198"/>
                    </a:lnTo>
                    <a:lnTo>
                      <a:pt x="162" y="198"/>
                    </a:lnTo>
                    <a:lnTo>
                      <a:pt x="170" y="198"/>
                    </a:lnTo>
                    <a:lnTo>
                      <a:pt x="176" y="194"/>
                    </a:lnTo>
                    <a:lnTo>
                      <a:pt x="178" y="190"/>
                    </a:lnTo>
                    <a:lnTo>
                      <a:pt x="180" y="184"/>
                    </a:lnTo>
                    <a:lnTo>
                      <a:pt x="182" y="178"/>
                    </a:lnTo>
                    <a:lnTo>
                      <a:pt x="182" y="174"/>
                    </a:lnTo>
                    <a:lnTo>
                      <a:pt x="186" y="170"/>
                    </a:lnTo>
                    <a:lnTo>
                      <a:pt x="192" y="170"/>
                    </a:lnTo>
                    <a:lnTo>
                      <a:pt x="192" y="170"/>
                    </a:lnTo>
                    <a:lnTo>
                      <a:pt x="200" y="172"/>
                    </a:lnTo>
                    <a:lnTo>
                      <a:pt x="210" y="172"/>
                    </a:lnTo>
                    <a:lnTo>
                      <a:pt x="220" y="170"/>
                    </a:lnTo>
                    <a:lnTo>
                      <a:pt x="230" y="166"/>
                    </a:lnTo>
                    <a:lnTo>
                      <a:pt x="238" y="162"/>
                    </a:lnTo>
                    <a:lnTo>
                      <a:pt x="246" y="156"/>
                    </a:lnTo>
                    <a:lnTo>
                      <a:pt x="250" y="148"/>
                    </a:lnTo>
                    <a:lnTo>
                      <a:pt x="252" y="138"/>
                    </a:lnTo>
                    <a:lnTo>
                      <a:pt x="252" y="138"/>
                    </a:lnTo>
                    <a:lnTo>
                      <a:pt x="252" y="130"/>
                    </a:lnTo>
                    <a:lnTo>
                      <a:pt x="252" y="124"/>
                    </a:lnTo>
                    <a:lnTo>
                      <a:pt x="256" y="118"/>
                    </a:lnTo>
                    <a:lnTo>
                      <a:pt x="258" y="114"/>
                    </a:lnTo>
                    <a:lnTo>
                      <a:pt x="260" y="112"/>
                    </a:lnTo>
                    <a:lnTo>
                      <a:pt x="258" y="106"/>
                    </a:lnTo>
                    <a:lnTo>
                      <a:pt x="256" y="98"/>
                    </a:lnTo>
                    <a:lnTo>
                      <a:pt x="256" y="9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11" name="Freeform 6116">
                <a:extLst>
                  <a:ext uri="{FF2B5EF4-FFF2-40B4-BE49-F238E27FC236}">
                    <a16:creationId xmlns="" xmlns:a16="http://schemas.microsoft.com/office/drawing/2014/main" id="{FE68105C-7DCB-4241-A252-86D7F9DBA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060" y="1098233"/>
                <a:ext cx="34290" cy="8890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2" y="14"/>
                  </a:cxn>
                  <a:cxn ang="0">
                    <a:pos x="8" y="14"/>
                  </a:cxn>
                  <a:cxn ang="0">
                    <a:pos x="16" y="14"/>
                  </a:cxn>
                  <a:cxn ang="0">
                    <a:pos x="36" y="10"/>
                  </a:cxn>
                  <a:cxn ang="0">
                    <a:pos x="50" y="4"/>
                  </a:cxn>
                  <a:cxn ang="0">
                    <a:pos x="54" y="2"/>
                  </a:cxn>
                  <a:cxn ang="0">
                    <a:pos x="54" y="2"/>
                  </a:cxn>
                  <a:cxn ang="0">
                    <a:pos x="54" y="0"/>
                  </a:cxn>
                  <a:cxn ang="0">
                    <a:pos x="54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18" y="4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2" y="14"/>
                  </a:cxn>
                </a:cxnLst>
                <a:rect l="0" t="0" r="r" b="b"/>
                <a:pathLst>
                  <a:path w="54" h="14">
                    <a:moveTo>
                      <a:pt x="2" y="14"/>
                    </a:moveTo>
                    <a:lnTo>
                      <a:pt x="2" y="14"/>
                    </a:lnTo>
                    <a:lnTo>
                      <a:pt x="8" y="14"/>
                    </a:lnTo>
                    <a:lnTo>
                      <a:pt x="16" y="14"/>
                    </a:lnTo>
                    <a:lnTo>
                      <a:pt x="36" y="10"/>
                    </a:lnTo>
                    <a:lnTo>
                      <a:pt x="50" y="4"/>
                    </a:lnTo>
                    <a:lnTo>
                      <a:pt x="54" y="2"/>
                    </a:lnTo>
                    <a:lnTo>
                      <a:pt x="54" y="2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48" y="0"/>
                    </a:lnTo>
                    <a:lnTo>
                      <a:pt x="38" y="0"/>
                    </a:lnTo>
                    <a:lnTo>
                      <a:pt x="18" y="4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12" name="Freeform 6117">
                <a:extLst>
                  <a:ext uri="{FF2B5EF4-FFF2-40B4-BE49-F238E27FC236}">
                    <a16:creationId xmlns="" xmlns:a16="http://schemas.microsoft.com/office/drawing/2014/main" id="{C9671F08-2C64-4FE6-9F24-6D192F2E1E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4200" y="1394143"/>
                <a:ext cx="114300" cy="66040"/>
              </a:xfrm>
              <a:custGeom>
                <a:avLst/>
                <a:gdLst/>
                <a:ahLst/>
                <a:cxnLst>
                  <a:cxn ang="0">
                    <a:pos x="42" y="32"/>
                  </a:cxn>
                  <a:cxn ang="0">
                    <a:pos x="42" y="32"/>
                  </a:cxn>
                  <a:cxn ang="0">
                    <a:pos x="32" y="42"/>
                  </a:cxn>
                  <a:cxn ang="0">
                    <a:pos x="24" y="50"/>
                  </a:cxn>
                  <a:cxn ang="0">
                    <a:pos x="14" y="52"/>
                  </a:cxn>
                  <a:cxn ang="0">
                    <a:pos x="8" y="54"/>
                  </a:cxn>
                  <a:cxn ang="0">
                    <a:pos x="2" y="56"/>
                  </a:cxn>
                  <a:cxn ang="0">
                    <a:pos x="0" y="58"/>
                  </a:cxn>
                  <a:cxn ang="0">
                    <a:pos x="2" y="62"/>
                  </a:cxn>
                  <a:cxn ang="0">
                    <a:pos x="10" y="68"/>
                  </a:cxn>
                  <a:cxn ang="0">
                    <a:pos x="10" y="68"/>
                  </a:cxn>
                  <a:cxn ang="0">
                    <a:pos x="20" y="74"/>
                  </a:cxn>
                  <a:cxn ang="0">
                    <a:pos x="34" y="78"/>
                  </a:cxn>
                  <a:cxn ang="0">
                    <a:pos x="72" y="86"/>
                  </a:cxn>
                  <a:cxn ang="0">
                    <a:pos x="72" y="86"/>
                  </a:cxn>
                  <a:cxn ang="0">
                    <a:pos x="84" y="88"/>
                  </a:cxn>
                  <a:cxn ang="0">
                    <a:pos x="94" y="92"/>
                  </a:cxn>
                  <a:cxn ang="0">
                    <a:pos x="112" y="100"/>
                  </a:cxn>
                  <a:cxn ang="0">
                    <a:pos x="120" y="102"/>
                  </a:cxn>
                  <a:cxn ang="0">
                    <a:pos x="128" y="104"/>
                  </a:cxn>
                  <a:cxn ang="0">
                    <a:pos x="136" y="102"/>
                  </a:cxn>
                  <a:cxn ang="0">
                    <a:pos x="142" y="96"/>
                  </a:cxn>
                  <a:cxn ang="0">
                    <a:pos x="142" y="96"/>
                  </a:cxn>
                  <a:cxn ang="0">
                    <a:pos x="150" y="90"/>
                  </a:cxn>
                  <a:cxn ang="0">
                    <a:pos x="156" y="88"/>
                  </a:cxn>
                  <a:cxn ang="0">
                    <a:pos x="164" y="86"/>
                  </a:cxn>
                  <a:cxn ang="0">
                    <a:pos x="170" y="86"/>
                  </a:cxn>
                  <a:cxn ang="0">
                    <a:pos x="174" y="84"/>
                  </a:cxn>
                  <a:cxn ang="0">
                    <a:pos x="178" y="78"/>
                  </a:cxn>
                  <a:cxn ang="0">
                    <a:pos x="178" y="78"/>
                  </a:cxn>
                  <a:cxn ang="0">
                    <a:pos x="180" y="74"/>
                  </a:cxn>
                  <a:cxn ang="0">
                    <a:pos x="180" y="72"/>
                  </a:cxn>
                  <a:cxn ang="0">
                    <a:pos x="174" y="72"/>
                  </a:cxn>
                  <a:cxn ang="0">
                    <a:pos x="170" y="72"/>
                  </a:cxn>
                  <a:cxn ang="0">
                    <a:pos x="164" y="70"/>
                  </a:cxn>
                  <a:cxn ang="0">
                    <a:pos x="158" y="66"/>
                  </a:cxn>
                  <a:cxn ang="0">
                    <a:pos x="152" y="58"/>
                  </a:cxn>
                  <a:cxn ang="0">
                    <a:pos x="152" y="58"/>
                  </a:cxn>
                  <a:cxn ang="0">
                    <a:pos x="148" y="50"/>
                  </a:cxn>
                  <a:cxn ang="0">
                    <a:pos x="144" y="44"/>
                  </a:cxn>
                  <a:cxn ang="0">
                    <a:pos x="140" y="42"/>
                  </a:cxn>
                  <a:cxn ang="0">
                    <a:pos x="136" y="42"/>
                  </a:cxn>
                  <a:cxn ang="0">
                    <a:pos x="124" y="36"/>
                  </a:cxn>
                  <a:cxn ang="0">
                    <a:pos x="116" y="30"/>
                  </a:cxn>
                  <a:cxn ang="0">
                    <a:pos x="106" y="20"/>
                  </a:cxn>
                  <a:cxn ang="0">
                    <a:pos x="106" y="20"/>
                  </a:cxn>
                  <a:cxn ang="0">
                    <a:pos x="94" y="10"/>
                  </a:cxn>
                  <a:cxn ang="0">
                    <a:pos x="86" y="2"/>
                  </a:cxn>
                  <a:cxn ang="0">
                    <a:pos x="78" y="0"/>
                  </a:cxn>
                  <a:cxn ang="0">
                    <a:pos x="70" y="0"/>
                  </a:cxn>
                  <a:cxn ang="0">
                    <a:pos x="64" y="4"/>
                  </a:cxn>
                  <a:cxn ang="0">
                    <a:pos x="56" y="10"/>
                  </a:cxn>
                  <a:cxn ang="0">
                    <a:pos x="42" y="32"/>
                  </a:cxn>
                  <a:cxn ang="0">
                    <a:pos x="42" y="32"/>
                  </a:cxn>
                </a:cxnLst>
                <a:rect l="0" t="0" r="r" b="b"/>
                <a:pathLst>
                  <a:path w="180" h="104">
                    <a:moveTo>
                      <a:pt x="42" y="32"/>
                    </a:moveTo>
                    <a:lnTo>
                      <a:pt x="42" y="32"/>
                    </a:lnTo>
                    <a:lnTo>
                      <a:pt x="32" y="42"/>
                    </a:lnTo>
                    <a:lnTo>
                      <a:pt x="24" y="50"/>
                    </a:lnTo>
                    <a:lnTo>
                      <a:pt x="14" y="52"/>
                    </a:lnTo>
                    <a:lnTo>
                      <a:pt x="8" y="54"/>
                    </a:lnTo>
                    <a:lnTo>
                      <a:pt x="2" y="56"/>
                    </a:lnTo>
                    <a:lnTo>
                      <a:pt x="0" y="58"/>
                    </a:lnTo>
                    <a:lnTo>
                      <a:pt x="2" y="62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20" y="74"/>
                    </a:lnTo>
                    <a:lnTo>
                      <a:pt x="34" y="78"/>
                    </a:lnTo>
                    <a:lnTo>
                      <a:pt x="72" y="86"/>
                    </a:lnTo>
                    <a:lnTo>
                      <a:pt x="72" y="86"/>
                    </a:lnTo>
                    <a:lnTo>
                      <a:pt x="84" y="88"/>
                    </a:lnTo>
                    <a:lnTo>
                      <a:pt x="94" y="92"/>
                    </a:lnTo>
                    <a:lnTo>
                      <a:pt x="112" y="100"/>
                    </a:lnTo>
                    <a:lnTo>
                      <a:pt x="120" y="102"/>
                    </a:lnTo>
                    <a:lnTo>
                      <a:pt x="128" y="104"/>
                    </a:lnTo>
                    <a:lnTo>
                      <a:pt x="136" y="102"/>
                    </a:lnTo>
                    <a:lnTo>
                      <a:pt x="142" y="96"/>
                    </a:lnTo>
                    <a:lnTo>
                      <a:pt x="142" y="96"/>
                    </a:lnTo>
                    <a:lnTo>
                      <a:pt x="150" y="90"/>
                    </a:lnTo>
                    <a:lnTo>
                      <a:pt x="156" y="88"/>
                    </a:lnTo>
                    <a:lnTo>
                      <a:pt x="164" y="86"/>
                    </a:lnTo>
                    <a:lnTo>
                      <a:pt x="170" y="86"/>
                    </a:lnTo>
                    <a:lnTo>
                      <a:pt x="174" y="84"/>
                    </a:lnTo>
                    <a:lnTo>
                      <a:pt x="178" y="78"/>
                    </a:lnTo>
                    <a:lnTo>
                      <a:pt x="178" y="78"/>
                    </a:lnTo>
                    <a:lnTo>
                      <a:pt x="180" y="74"/>
                    </a:lnTo>
                    <a:lnTo>
                      <a:pt x="180" y="72"/>
                    </a:lnTo>
                    <a:lnTo>
                      <a:pt x="174" y="72"/>
                    </a:lnTo>
                    <a:lnTo>
                      <a:pt x="170" y="72"/>
                    </a:lnTo>
                    <a:lnTo>
                      <a:pt x="164" y="70"/>
                    </a:lnTo>
                    <a:lnTo>
                      <a:pt x="158" y="66"/>
                    </a:lnTo>
                    <a:lnTo>
                      <a:pt x="152" y="58"/>
                    </a:lnTo>
                    <a:lnTo>
                      <a:pt x="152" y="58"/>
                    </a:lnTo>
                    <a:lnTo>
                      <a:pt x="148" y="50"/>
                    </a:lnTo>
                    <a:lnTo>
                      <a:pt x="144" y="44"/>
                    </a:lnTo>
                    <a:lnTo>
                      <a:pt x="140" y="42"/>
                    </a:lnTo>
                    <a:lnTo>
                      <a:pt x="136" y="42"/>
                    </a:lnTo>
                    <a:lnTo>
                      <a:pt x="124" y="36"/>
                    </a:lnTo>
                    <a:lnTo>
                      <a:pt x="116" y="30"/>
                    </a:lnTo>
                    <a:lnTo>
                      <a:pt x="106" y="20"/>
                    </a:lnTo>
                    <a:lnTo>
                      <a:pt x="106" y="20"/>
                    </a:lnTo>
                    <a:lnTo>
                      <a:pt x="94" y="10"/>
                    </a:lnTo>
                    <a:lnTo>
                      <a:pt x="86" y="2"/>
                    </a:lnTo>
                    <a:lnTo>
                      <a:pt x="78" y="0"/>
                    </a:lnTo>
                    <a:lnTo>
                      <a:pt x="70" y="0"/>
                    </a:lnTo>
                    <a:lnTo>
                      <a:pt x="64" y="4"/>
                    </a:lnTo>
                    <a:lnTo>
                      <a:pt x="56" y="10"/>
                    </a:lnTo>
                    <a:lnTo>
                      <a:pt x="42" y="32"/>
                    </a:lnTo>
                    <a:lnTo>
                      <a:pt x="42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  <p:sp>
            <p:nvSpPr>
              <p:cNvPr id="113" name="Freeform 6118">
                <a:extLst>
                  <a:ext uri="{FF2B5EF4-FFF2-40B4-BE49-F238E27FC236}">
                    <a16:creationId xmlns="" xmlns:a16="http://schemas.microsoft.com/office/drawing/2014/main" id="{DE2C691F-8B4F-4C2B-85A3-E86E7C0D5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839" y="699453"/>
                <a:ext cx="1550670" cy="1127760"/>
              </a:xfrm>
              <a:custGeom>
                <a:avLst/>
                <a:gdLst/>
                <a:ahLst/>
                <a:cxnLst>
                  <a:cxn ang="0">
                    <a:pos x="220" y="296"/>
                  </a:cxn>
                  <a:cxn ang="0">
                    <a:pos x="150" y="400"/>
                  </a:cxn>
                  <a:cxn ang="0">
                    <a:pos x="96" y="502"/>
                  </a:cxn>
                  <a:cxn ang="0">
                    <a:pos x="62" y="558"/>
                  </a:cxn>
                  <a:cxn ang="0">
                    <a:pos x="228" y="618"/>
                  </a:cxn>
                  <a:cxn ang="0">
                    <a:pos x="350" y="620"/>
                  </a:cxn>
                  <a:cxn ang="0">
                    <a:pos x="584" y="666"/>
                  </a:cxn>
                  <a:cxn ang="0">
                    <a:pos x="674" y="786"/>
                  </a:cxn>
                  <a:cxn ang="0">
                    <a:pos x="706" y="902"/>
                  </a:cxn>
                  <a:cxn ang="0">
                    <a:pos x="744" y="990"/>
                  </a:cxn>
                  <a:cxn ang="0">
                    <a:pos x="836" y="1010"/>
                  </a:cxn>
                  <a:cxn ang="0">
                    <a:pos x="750" y="1050"/>
                  </a:cxn>
                  <a:cxn ang="0">
                    <a:pos x="890" y="1110"/>
                  </a:cxn>
                  <a:cxn ang="0">
                    <a:pos x="788" y="1212"/>
                  </a:cxn>
                  <a:cxn ang="0">
                    <a:pos x="782" y="1328"/>
                  </a:cxn>
                  <a:cxn ang="0">
                    <a:pos x="834" y="1452"/>
                  </a:cxn>
                  <a:cxn ang="0">
                    <a:pos x="922" y="1474"/>
                  </a:cxn>
                  <a:cxn ang="0">
                    <a:pos x="860" y="1502"/>
                  </a:cxn>
                  <a:cxn ang="0">
                    <a:pos x="908" y="1598"/>
                  </a:cxn>
                  <a:cxn ang="0">
                    <a:pos x="966" y="1678"/>
                  </a:cxn>
                  <a:cxn ang="0">
                    <a:pos x="1032" y="1712"/>
                  </a:cxn>
                  <a:cxn ang="0">
                    <a:pos x="1090" y="1738"/>
                  </a:cxn>
                  <a:cxn ang="0">
                    <a:pos x="1196" y="1768"/>
                  </a:cxn>
                  <a:cxn ang="0">
                    <a:pos x="1232" y="1622"/>
                  </a:cxn>
                  <a:cxn ang="0">
                    <a:pos x="1262" y="1566"/>
                  </a:cxn>
                  <a:cxn ang="0">
                    <a:pos x="1262" y="1486"/>
                  </a:cxn>
                  <a:cxn ang="0">
                    <a:pos x="1332" y="1420"/>
                  </a:cxn>
                  <a:cxn ang="0">
                    <a:pos x="1402" y="1376"/>
                  </a:cxn>
                  <a:cxn ang="0">
                    <a:pos x="1412" y="1372"/>
                  </a:cxn>
                  <a:cxn ang="0">
                    <a:pos x="1468" y="1372"/>
                  </a:cxn>
                  <a:cxn ang="0">
                    <a:pos x="1628" y="1238"/>
                  </a:cxn>
                  <a:cxn ang="0">
                    <a:pos x="1748" y="1208"/>
                  </a:cxn>
                  <a:cxn ang="0">
                    <a:pos x="2012" y="1102"/>
                  </a:cxn>
                  <a:cxn ang="0">
                    <a:pos x="1846" y="1076"/>
                  </a:cxn>
                  <a:cxn ang="0">
                    <a:pos x="1800" y="1058"/>
                  </a:cxn>
                  <a:cxn ang="0">
                    <a:pos x="1842" y="970"/>
                  </a:cxn>
                  <a:cxn ang="0">
                    <a:pos x="2060" y="1056"/>
                  </a:cxn>
                  <a:cxn ang="0">
                    <a:pos x="2054" y="956"/>
                  </a:cxn>
                  <a:cxn ang="0">
                    <a:pos x="1916" y="858"/>
                  </a:cxn>
                  <a:cxn ang="0">
                    <a:pos x="2100" y="830"/>
                  </a:cxn>
                  <a:cxn ang="0">
                    <a:pos x="2142" y="768"/>
                  </a:cxn>
                  <a:cxn ang="0">
                    <a:pos x="2154" y="698"/>
                  </a:cxn>
                  <a:cxn ang="0">
                    <a:pos x="2066" y="608"/>
                  </a:cxn>
                  <a:cxn ang="0">
                    <a:pos x="2144" y="562"/>
                  </a:cxn>
                  <a:cxn ang="0">
                    <a:pos x="2144" y="504"/>
                  </a:cxn>
                  <a:cxn ang="0">
                    <a:pos x="2096" y="408"/>
                  </a:cxn>
                  <a:cxn ang="0">
                    <a:pos x="2228" y="310"/>
                  </a:cxn>
                  <a:cxn ang="0">
                    <a:pos x="2278" y="276"/>
                  </a:cxn>
                  <a:cxn ang="0">
                    <a:pos x="2298" y="244"/>
                  </a:cxn>
                  <a:cxn ang="0">
                    <a:pos x="2322" y="150"/>
                  </a:cxn>
                  <a:cxn ang="0">
                    <a:pos x="2050" y="210"/>
                  </a:cxn>
                  <a:cxn ang="0">
                    <a:pos x="1962" y="152"/>
                  </a:cxn>
                  <a:cxn ang="0">
                    <a:pos x="1616" y="174"/>
                  </a:cxn>
                  <a:cxn ang="0">
                    <a:pos x="2034" y="78"/>
                  </a:cxn>
                  <a:cxn ang="0">
                    <a:pos x="1724" y="52"/>
                  </a:cxn>
                  <a:cxn ang="0">
                    <a:pos x="1618" y="2"/>
                  </a:cxn>
                  <a:cxn ang="0">
                    <a:pos x="1402" y="44"/>
                  </a:cxn>
                  <a:cxn ang="0">
                    <a:pos x="1048" y="56"/>
                  </a:cxn>
                  <a:cxn ang="0">
                    <a:pos x="1110" y="74"/>
                  </a:cxn>
                  <a:cxn ang="0">
                    <a:pos x="1108" y="158"/>
                  </a:cxn>
                  <a:cxn ang="0">
                    <a:pos x="900" y="148"/>
                  </a:cxn>
                  <a:cxn ang="0">
                    <a:pos x="756" y="114"/>
                  </a:cxn>
                </a:cxnLst>
                <a:rect l="0" t="0" r="r" b="b"/>
                <a:pathLst>
                  <a:path w="2442" h="1776">
                    <a:moveTo>
                      <a:pt x="470" y="176"/>
                    </a:moveTo>
                    <a:lnTo>
                      <a:pt x="470" y="176"/>
                    </a:lnTo>
                    <a:lnTo>
                      <a:pt x="476" y="186"/>
                    </a:lnTo>
                    <a:lnTo>
                      <a:pt x="478" y="194"/>
                    </a:lnTo>
                    <a:lnTo>
                      <a:pt x="480" y="202"/>
                    </a:lnTo>
                    <a:lnTo>
                      <a:pt x="478" y="210"/>
                    </a:lnTo>
                    <a:lnTo>
                      <a:pt x="474" y="216"/>
                    </a:lnTo>
                    <a:lnTo>
                      <a:pt x="466" y="218"/>
                    </a:lnTo>
                    <a:lnTo>
                      <a:pt x="458" y="220"/>
                    </a:lnTo>
                    <a:lnTo>
                      <a:pt x="446" y="218"/>
                    </a:lnTo>
                    <a:lnTo>
                      <a:pt x="446" y="218"/>
                    </a:lnTo>
                    <a:lnTo>
                      <a:pt x="426" y="212"/>
                    </a:lnTo>
                    <a:lnTo>
                      <a:pt x="406" y="210"/>
                    </a:lnTo>
                    <a:lnTo>
                      <a:pt x="386" y="210"/>
                    </a:lnTo>
                    <a:lnTo>
                      <a:pt x="368" y="212"/>
                    </a:lnTo>
                    <a:lnTo>
                      <a:pt x="350" y="216"/>
                    </a:lnTo>
                    <a:lnTo>
                      <a:pt x="334" y="222"/>
                    </a:lnTo>
                    <a:lnTo>
                      <a:pt x="318" y="230"/>
                    </a:lnTo>
                    <a:lnTo>
                      <a:pt x="304" y="238"/>
                    </a:lnTo>
                    <a:lnTo>
                      <a:pt x="304" y="238"/>
                    </a:lnTo>
                    <a:lnTo>
                      <a:pt x="272" y="256"/>
                    </a:lnTo>
                    <a:lnTo>
                      <a:pt x="244" y="270"/>
                    </a:lnTo>
                    <a:lnTo>
                      <a:pt x="232" y="276"/>
                    </a:lnTo>
                    <a:lnTo>
                      <a:pt x="222" y="284"/>
                    </a:lnTo>
                    <a:lnTo>
                      <a:pt x="218" y="290"/>
                    </a:lnTo>
                    <a:lnTo>
                      <a:pt x="218" y="292"/>
                    </a:lnTo>
                    <a:lnTo>
                      <a:pt x="220" y="296"/>
                    </a:lnTo>
                    <a:lnTo>
                      <a:pt x="220" y="296"/>
                    </a:lnTo>
                    <a:lnTo>
                      <a:pt x="226" y="300"/>
                    </a:lnTo>
                    <a:lnTo>
                      <a:pt x="234" y="304"/>
                    </a:lnTo>
                    <a:lnTo>
                      <a:pt x="244" y="308"/>
                    </a:lnTo>
                    <a:lnTo>
                      <a:pt x="256" y="308"/>
                    </a:lnTo>
                    <a:lnTo>
                      <a:pt x="280" y="308"/>
                    </a:lnTo>
                    <a:lnTo>
                      <a:pt x="302" y="306"/>
                    </a:lnTo>
                    <a:lnTo>
                      <a:pt x="302" y="306"/>
                    </a:lnTo>
                    <a:lnTo>
                      <a:pt x="310" y="306"/>
                    </a:lnTo>
                    <a:lnTo>
                      <a:pt x="316" y="310"/>
                    </a:lnTo>
                    <a:lnTo>
                      <a:pt x="318" y="318"/>
                    </a:lnTo>
                    <a:lnTo>
                      <a:pt x="320" y="326"/>
                    </a:lnTo>
                    <a:lnTo>
                      <a:pt x="318" y="338"/>
                    </a:lnTo>
                    <a:lnTo>
                      <a:pt x="314" y="348"/>
                    </a:lnTo>
                    <a:lnTo>
                      <a:pt x="308" y="360"/>
                    </a:lnTo>
                    <a:lnTo>
                      <a:pt x="300" y="370"/>
                    </a:lnTo>
                    <a:lnTo>
                      <a:pt x="300" y="370"/>
                    </a:lnTo>
                    <a:lnTo>
                      <a:pt x="290" y="380"/>
                    </a:lnTo>
                    <a:lnTo>
                      <a:pt x="280" y="384"/>
                    </a:lnTo>
                    <a:lnTo>
                      <a:pt x="268" y="386"/>
                    </a:lnTo>
                    <a:lnTo>
                      <a:pt x="254" y="386"/>
                    </a:lnTo>
                    <a:lnTo>
                      <a:pt x="224" y="382"/>
                    </a:lnTo>
                    <a:lnTo>
                      <a:pt x="206" y="382"/>
                    </a:lnTo>
                    <a:lnTo>
                      <a:pt x="188" y="384"/>
                    </a:lnTo>
                    <a:lnTo>
                      <a:pt x="188" y="384"/>
                    </a:lnTo>
                    <a:lnTo>
                      <a:pt x="172" y="388"/>
                    </a:lnTo>
                    <a:lnTo>
                      <a:pt x="162" y="392"/>
                    </a:lnTo>
                    <a:lnTo>
                      <a:pt x="154" y="396"/>
                    </a:lnTo>
                    <a:lnTo>
                      <a:pt x="150" y="400"/>
                    </a:lnTo>
                    <a:lnTo>
                      <a:pt x="142" y="404"/>
                    </a:lnTo>
                    <a:lnTo>
                      <a:pt x="130" y="408"/>
                    </a:lnTo>
                    <a:lnTo>
                      <a:pt x="112" y="412"/>
                    </a:lnTo>
                    <a:lnTo>
                      <a:pt x="84" y="418"/>
                    </a:lnTo>
                    <a:lnTo>
                      <a:pt x="84" y="418"/>
                    </a:lnTo>
                    <a:lnTo>
                      <a:pt x="54" y="422"/>
                    </a:lnTo>
                    <a:lnTo>
                      <a:pt x="32" y="428"/>
                    </a:lnTo>
                    <a:lnTo>
                      <a:pt x="16" y="434"/>
                    </a:lnTo>
                    <a:lnTo>
                      <a:pt x="4" y="440"/>
                    </a:lnTo>
                    <a:lnTo>
                      <a:pt x="0" y="448"/>
                    </a:lnTo>
                    <a:lnTo>
                      <a:pt x="0" y="456"/>
                    </a:lnTo>
                    <a:lnTo>
                      <a:pt x="4" y="464"/>
                    </a:lnTo>
                    <a:lnTo>
                      <a:pt x="12" y="472"/>
                    </a:lnTo>
                    <a:lnTo>
                      <a:pt x="12" y="472"/>
                    </a:lnTo>
                    <a:lnTo>
                      <a:pt x="20" y="478"/>
                    </a:lnTo>
                    <a:lnTo>
                      <a:pt x="28" y="482"/>
                    </a:lnTo>
                    <a:lnTo>
                      <a:pt x="38" y="484"/>
                    </a:lnTo>
                    <a:lnTo>
                      <a:pt x="48" y="484"/>
                    </a:lnTo>
                    <a:lnTo>
                      <a:pt x="52" y="486"/>
                    </a:lnTo>
                    <a:lnTo>
                      <a:pt x="56" y="490"/>
                    </a:lnTo>
                    <a:lnTo>
                      <a:pt x="56" y="490"/>
                    </a:lnTo>
                    <a:lnTo>
                      <a:pt x="62" y="494"/>
                    </a:lnTo>
                    <a:lnTo>
                      <a:pt x="68" y="496"/>
                    </a:lnTo>
                    <a:lnTo>
                      <a:pt x="78" y="496"/>
                    </a:lnTo>
                    <a:lnTo>
                      <a:pt x="88" y="496"/>
                    </a:lnTo>
                    <a:lnTo>
                      <a:pt x="92" y="498"/>
                    </a:lnTo>
                    <a:lnTo>
                      <a:pt x="96" y="502"/>
                    </a:lnTo>
                    <a:lnTo>
                      <a:pt x="96" y="502"/>
                    </a:lnTo>
                    <a:lnTo>
                      <a:pt x="102" y="506"/>
                    </a:lnTo>
                    <a:lnTo>
                      <a:pt x="108" y="510"/>
                    </a:lnTo>
                    <a:lnTo>
                      <a:pt x="116" y="514"/>
                    </a:lnTo>
                    <a:lnTo>
                      <a:pt x="124" y="514"/>
                    </a:lnTo>
                    <a:lnTo>
                      <a:pt x="144" y="516"/>
                    </a:lnTo>
                    <a:lnTo>
                      <a:pt x="174" y="516"/>
                    </a:lnTo>
                    <a:lnTo>
                      <a:pt x="174" y="516"/>
                    </a:lnTo>
                    <a:lnTo>
                      <a:pt x="192" y="516"/>
                    </a:lnTo>
                    <a:lnTo>
                      <a:pt x="208" y="514"/>
                    </a:lnTo>
                    <a:lnTo>
                      <a:pt x="238" y="508"/>
                    </a:lnTo>
                    <a:lnTo>
                      <a:pt x="250" y="506"/>
                    </a:lnTo>
                    <a:lnTo>
                      <a:pt x="260" y="506"/>
                    </a:lnTo>
                    <a:lnTo>
                      <a:pt x="268" y="506"/>
                    </a:lnTo>
                    <a:lnTo>
                      <a:pt x="272" y="512"/>
                    </a:lnTo>
                    <a:lnTo>
                      <a:pt x="272" y="512"/>
                    </a:lnTo>
                    <a:lnTo>
                      <a:pt x="272" y="516"/>
                    </a:lnTo>
                    <a:lnTo>
                      <a:pt x="268" y="520"/>
                    </a:lnTo>
                    <a:lnTo>
                      <a:pt x="260" y="524"/>
                    </a:lnTo>
                    <a:lnTo>
                      <a:pt x="248" y="524"/>
                    </a:lnTo>
                    <a:lnTo>
                      <a:pt x="174" y="528"/>
                    </a:lnTo>
                    <a:lnTo>
                      <a:pt x="174" y="528"/>
                    </a:lnTo>
                    <a:lnTo>
                      <a:pt x="128" y="534"/>
                    </a:lnTo>
                    <a:lnTo>
                      <a:pt x="106" y="538"/>
                    </a:lnTo>
                    <a:lnTo>
                      <a:pt x="86" y="542"/>
                    </a:lnTo>
                    <a:lnTo>
                      <a:pt x="72" y="546"/>
                    </a:lnTo>
                    <a:lnTo>
                      <a:pt x="62" y="552"/>
                    </a:lnTo>
                    <a:lnTo>
                      <a:pt x="60" y="554"/>
                    </a:lnTo>
                    <a:lnTo>
                      <a:pt x="62" y="558"/>
                    </a:lnTo>
                    <a:lnTo>
                      <a:pt x="64" y="562"/>
                    </a:lnTo>
                    <a:lnTo>
                      <a:pt x="68" y="564"/>
                    </a:lnTo>
                    <a:lnTo>
                      <a:pt x="68" y="564"/>
                    </a:lnTo>
                    <a:lnTo>
                      <a:pt x="84" y="570"/>
                    </a:lnTo>
                    <a:lnTo>
                      <a:pt x="102" y="574"/>
                    </a:lnTo>
                    <a:lnTo>
                      <a:pt x="140" y="580"/>
                    </a:lnTo>
                    <a:lnTo>
                      <a:pt x="154" y="584"/>
                    </a:lnTo>
                    <a:lnTo>
                      <a:pt x="162" y="586"/>
                    </a:lnTo>
                    <a:lnTo>
                      <a:pt x="162" y="588"/>
                    </a:lnTo>
                    <a:lnTo>
                      <a:pt x="160" y="590"/>
                    </a:lnTo>
                    <a:lnTo>
                      <a:pt x="148" y="594"/>
                    </a:lnTo>
                    <a:lnTo>
                      <a:pt x="148" y="594"/>
                    </a:lnTo>
                    <a:lnTo>
                      <a:pt x="136" y="598"/>
                    </a:lnTo>
                    <a:lnTo>
                      <a:pt x="132" y="602"/>
                    </a:lnTo>
                    <a:lnTo>
                      <a:pt x="132" y="604"/>
                    </a:lnTo>
                    <a:lnTo>
                      <a:pt x="132" y="606"/>
                    </a:lnTo>
                    <a:lnTo>
                      <a:pt x="136" y="608"/>
                    </a:lnTo>
                    <a:lnTo>
                      <a:pt x="146" y="614"/>
                    </a:lnTo>
                    <a:lnTo>
                      <a:pt x="182" y="624"/>
                    </a:lnTo>
                    <a:lnTo>
                      <a:pt x="224" y="636"/>
                    </a:lnTo>
                    <a:lnTo>
                      <a:pt x="224" y="636"/>
                    </a:lnTo>
                    <a:lnTo>
                      <a:pt x="242" y="642"/>
                    </a:lnTo>
                    <a:lnTo>
                      <a:pt x="248" y="642"/>
                    </a:lnTo>
                    <a:lnTo>
                      <a:pt x="248" y="642"/>
                    </a:lnTo>
                    <a:lnTo>
                      <a:pt x="248" y="640"/>
                    </a:lnTo>
                    <a:lnTo>
                      <a:pt x="242" y="634"/>
                    </a:lnTo>
                    <a:lnTo>
                      <a:pt x="230" y="622"/>
                    </a:lnTo>
                    <a:lnTo>
                      <a:pt x="228" y="618"/>
                    </a:lnTo>
                    <a:lnTo>
                      <a:pt x="228" y="616"/>
                    </a:lnTo>
                    <a:lnTo>
                      <a:pt x="232" y="614"/>
                    </a:lnTo>
                    <a:lnTo>
                      <a:pt x="232" y="614"/>
                    </a:lnTo>
                    <a:lnTo>
                      <a:pt x="238" y="612"/>
                    </a:lnTo>
                    <a:lnTo>
                      <a:pt x="242" y="614"/>
                    </a:lnTo>
                    <a:lnTo>
                      <a:pt x="246" y="620"/>
                    </a:lnTo>
                    <a:lnTo>
                      <a:pt x="250" y="622"/>
                    </a:lnTo>
                    <a:lnTo>
                      <a:pt x="254" y="622"/>
                    </a:lnTo>
                    <a:lnTo>
                      <a:pt x="262" y="622"/>
                    </a:lnTo>
                    <a:lnTo>
                      <a:pt x="272" y="618"/>
                    </a:lnTo>
                    <a:lnTo>
                      <a:pt x="272" y="618"/>
                    </a:lnTo>
                    <a:lnTo>
                      <a:pt x="282" y="614"/>
                    </a:lnTo>
                    <a:lnTo>
                      <a:pt x="286" y="614"/>
                    </a:lnTo>
                    <a:lnTo>
                      <a:pt x="286" y="616"/>
                    </a:lnTo>
                    <a:lnTo>
                      <a:pt x="286" y="618"/>
                    </a:lnTo>
                    <a:lnTo>
                      <a:pt x="284" y="622"/>
                    </a:lnTo>
                    <a:lnTo>
                      <a:pt x="286" y="626"/>
                    </a:lnTo>
                    <a:lnTo>
                      <a:pt x="290" y="630"/>
                    </a:lnTo>
                    <a:lnTo>
                      <a:pt x="300" y="630"/>
                    </a:lnTo>
                    <a:lnTo>
                      <a:pt x="300" y="630"/>
                    </a:lnTo>
                    <a:lnTo>
                      <a:pt x="312" y="630"/>
                    </a:lnTo>
                    <a:lnTo>
                      <a:pt x="320" y="626"/>
                    </a:lnTo>
                    <a:lnTo>
                      <a:pt x="326" y="622"/>
                    </a:lnTo>
                    <a:lnTo>
                      <a:pt x="330" y="618"/>
                    </a:lnTo>
                    <a:lnTo>
                      <a:pt x="334" y="616"/>
                    </a:lnTo>
                    <a:lnTo>
                      <a:pt x="338" y="614"/>
                    </a:lnTo>
                    <a:lnTo>
                      <a:pt x="344" y="614"/>
                    </a:lnTo>
                    <a:lnTo>
                      <a:pt x="350" y="620"/>
                    </a:lnTo>
                    <a:lnTo>
                      <a:pt x="350" y="620"/>
                    </a:lnTo>
                    <a:lnTo>
                      <a:pt x="358" y="624"/>
                    </a:lnTo>
                    <a:lnTo>
                      <a:pt x="364" y="624"/>
                    </a:lnTo>
                    <a:lnTo>
                      <a:pt x="368" y="622"/>
                    </a:lnTo>
                    <a:lnTo>
                      <a:pt x="370" y="618"/>
                    </a:lnTo>
                    <a:lnTo>
                      <a:pt x="374" y="614"/>
                    </a:lnTo>
                    <a:lnTo>
                      <a:pt x="380" y="610"/>
                    </a:lnTo>
                    <a:lnTo>
                      <a:pt x="386" y="610"/>
                    </a:lnTo>
                    <a:lnTo>
                      <a:pt x="396" y="612"/>
                    </a:lnTo>
                    <a:lnTo>
                      <a:pt x="396" y="612"/>
                    </a:lnTo>
                    <a:lnTo>
                      <a:pt x="408" y="616"/>
                    </a:lnTo>
                    <a:lnTo>
                      <a:pt x="420" y="618"/>
                    </a:lnTo>
                    <a:lnTo>
                      <a:pt x="446" y="618"/>
                    </a:lnTo>
                    <a:lnTo>
                      <a:pt x="468" y="620"/>
                    </a:lnTo>
                    <a:lnTo>
                      <a:pt x="476" y="622"/>
                    </a:lnTo>
                    <a:lnTo>
                      <a:pt x="484" y="628"/>
                    </a:lnTo>
                    <a:lnTo>
                      <a:pt x="484" y="628"/>
                    </a:lnTo>
                    <a:lnTo>
                      <a:pt x="488" y="632"/>
                    </a:lnTo>
                    <a:lnTo>
                      <a:pt x="492" y="634"/>
                    </a:lnTo>
                    <a:lnTo>
                      <a:pt x="500" y="634"/>
                    </a:lnTo>
                    <a:lnTo>
                      <a:pt x="506" y="634"/>
                    </a:lnTo>
                    <a:lnTo>
                      <a:pt x="512" y="634"/>
                    </a:lnTo>
                    <a:lnTo>
                      <a:pt x="522" y="638"/>
                    </a:lnTo>
                    <a:lnTo>
                      <a:pt x="534" y="642"/>
                    </a:lnTo>
                    <a:lnTo>
                      <a:pt x="534" y="642"/>
                    </a:lnTo>
                    <a:lnTo>
                      <a:pt x="560" y="654"/>
                    </a:lnTo>
                    <a:lnTo>
                      <a:pt x="578" y="664"/>
                    </a:lnTo>
                    <a:lnTo>
                      <a:pt x="584" y="666"/>
                    </a:lnTo>
                    <a:lnTo>
                      <a:pt x="584" y="670"/>
                    </a:lnTo>
                    <a:lnTo>
                      <a:pt x="584" y="674"/>
                    </a:lnTo>
                    <a:lnTo>
                      <a:pt x="578" y="680"/>
                    </a:lnTo>
                    <a:lnTo>
                      <a:pt x="578" y="680"/>
                    </a:lnTo>
                    <a:lnTo>
                      <a:pt x="576" y="684"/>
                    </a:lnTo>
                    <a:lnTo>
                      <a:pt x="576" y="688"/>
                    </a:lnTo>
                    <a:lnTo>
                      <a:pt x="578" y="692"/>
                    </a:lnTo>
                    <a:lnTo>
                      <a:pt x="582" y="696"/>
                    </a:lnTo>
                    <a:lnTo>
                      <a:pt x="596" y="704"/>
                    </a:lnTo>
                    <a:lnTo>
                      <a:pt x="612" y="714"/>
                    </a:lnTo>
                    <a:lnTo>
                      <a:pt x="642" y="734"/>
                    </a:lnTo>
                    <a:lnTo>
                      <a:pt x="652" y="742"/>
                    </a:lnTo>
                    <a:lnTo>
                      <a:pt x="654" y="746"/>
                    </a:lnTo>
                    <a:lnTo>
                      <a:pt x="654" y="750"/>
                    </a:lnTo>
                    <a:lnTo>
                      <a:pt x="654" y="750"/>
                    </a:lnTo>
                    <a:lnTo>
                      <a:pt x="650" y="756"/>
                    </a:lnTo>
                    <a:lnTo>
                      <a:pt x="644" y="764"/>
                    </a:lnTo>
                    <a:lnTo>
                      <a:pt x="632" y="776"/>
                    </a:lnTo>
                    <a:lnTo>
                      <a:pt x="628" y="780"/>
                    </a:lnTo>
                    <a:lnTo>
                      <a:pt x="628" y="782"/>
                    </a:lnTo>
                    <a:lnTo>
                      <a:pt x="632" y="784"/>
                    </a:lnTo>
                    <a:lnTo>
                      <a:pt x="642" y="780"/>
                    </a:lnTo>
                    <a:lnTo>
                      <a:pt x="642" y="780"/>
                    </a:lnTo>
                    <a:lnTo>
                      <a:pt x="660" y="776"/>
                    </a:lnTo>
                    <a:lnTo>
                      <a:pt x="666" y="776"/>
                    </a:lnTo>
                    <a:lnTo>
                      <a:pt x="668" y="776"/>
                    </a:lnTo>
                    <a:lnTo>
                      <a:pt x="670" y="782"/>
                    </a:lnTo>
                    <a:lnTo>
                      <a:pt x="674" y="786"/>
                    </a:lnTo>
                    <a:lnTo>
                      <a:pt x="678" y="790"/>
                    </a:lnTo>
                    <a:lnTo>
                      <a:pt x="678" y="790"/>
                    </a:lnTo>
                    <a:lnTo>
                      <a:pt x="684" y="794"/>
                    </a:lnTo>
                    <a:lnTo>
                      <a:pt x="686" y="798"/>
                    </a:lnTo>
                    <a:lnTo>
                      <a:pt x="684" y="802"/>
                    </a:lnTo>
                    <a:lnTo>
                      <a:pt x="682" y="806"/>
                    </a:lnTo>
                    <a:lnTo>
                      <a:pt x="680" y="810"/>
                    </a:lnTo>
                    <a:lnTo>
                      <a:pt x="680" y="814"/>
                    </a:lnTo>
                    <a:lnTo>
                      <a:pt x="686" y="818"/>
                    </a:lnTo>
                    <a:lnTo>
                      <a:pt x="696" y="824"/>
                    </a:lnTo>
                    <a:lnTo>
                      <a:pt x="696" y="824"/>
                    </a:lnTo>
                    <a:lnTo>
                      <a:pt x="704" y="828"/>
                    </a:lnTo>
                    <a:lnTo>
                      <a:pt x="708" y="834"/>
                    </a:lnTo>
                    <a:lnTo>
                      <a:pt x="706" y="838"/>
                    </a:lnTo>
                    <a:lnTo>
                      <a:pt x="702" y="844"/>
                    </a:lnTo>
                    <a:lnTo>
                      <a:pt x="700" y="850"/>
                    </a:lnTo>
                    <a:lnTo>
                      <a:pt x="698" y="854"/>
                    </a:lnTo>
                    <a:lnTo>
                      <a:pt x="702" y="858"/>
                    </a:lnTo>
                    <a:lnTo>
                      <a:pt x="710" y="862"/>
                    </a:lnTo>
                    <a:lnTo>
                      <a:pt x="710" y="862"/>
                    </a:lnTo>
                    <a:lnTo>
                      <a:pt x="720" y="864"/>
                    </a:lnTo>
                    <a:lnTo>
                      <a:pt x="726" y="870"/>
                    </a:lnTo>
                    <a:lnTo>
                      <a:pt x="730" y="876"/>
                    </a:lnTo>
                    <a:lnTo>
                      <a:pt x="730" y="882"/>
                    </a:lnTo>
                    <a:lnTo>
                      <a:pt x="728" y="888"/>
                    </a:lnTo>
                    <a:lnTo>
                      <a:pt x="722" y="894"/>
                    </a:lnTo>
                    <a:lnTo>
                      <a:pt x="716" y="898"/>
                    </a:lnTo>
                    <a:lnTo>
                      <a:pt x="706" y="902"/>
                    </a:lnTo>
                    <a:lnTo>
                      <a:pt x="706" y="902"/>
                    </a:lnTo>
                    <a:lnTo>
                      <a:pt x="698" y="904"/>
                    </a:lnTo>
                    <a:lnTo>
                      <a:pt x="694" y="906"/>
                    </a:lnTo>
                    <a:lnTo>
                      <a:pt x="690" y="910"/>
                    </a:lnTo>
                    <a:lnTo>
                      <a:pt x="690" y="916"/>
                    </a:lnTo>
                    <a:lnTo>
                      <a:pt x="690" y="922"/>
                    </a:lnTo>
                    <a:lnTo>
                      <a:pt x="694" y="928"/>
                    </a:lnTo>
                    <a:lnTo>
                      <a:pt x="704" y="942"/>
                    </a:lnTo>
                    <a:lnTo>
                      <a:pt x="704" y="942"/>
                    </a:lnTo>
                    <a:lnTo>
                      <a:pt x="708" y="948"/>
                    </a:lnTo>
                    <a:lnTo>
                      <a:pt x="708" y="952"/>
                    </a:lnTo>
                    <a:lnTo>
                      <a:pt x="704" y="956"/>
                    </a:lnTo>
                    <a:lnTo>
                      <a:pt x="698" y="956"/>
                    </a:lnTo>
                    <a:lnTo>
                      <a:pt x="686" y="960"/>
                    </a:lnTo>
                    <a:lnTo>
                      <a:pt x="682" y="960"/>
                    </a:lnTo>
                    <a:lnTo>
                      <a:pt x="684" y="964"/>
                    </a:lnTo>
                    <a:lnTo>
                      <a:pt x="684" y="964"/>
                    </a:lnTo>
                    <a:lnTo>
                      <a:pt x="690" y="972"/>
                    </a:lnTo>
                    <a:lnTo>
                      <a:pt x="696" y="980"/>
                    </a:lnTo>
                    <a:lnTo>
                      <a:pt x="698" y="984"/>
                    </a:lnTo>
                    <a:lnTo>
                      <a:pt x="702" y="986"/>
                    </a:lnTo>
                    <a:lnTo>
                      <a:pt x="706" y="986"/>
                    </a:lnTo>
                    <a:lnTo>
                      <a:pt x="710" y="984"/>
                    </a:lnTo>
                    <a:lnTo>
                      <a:pt x="710" y="984"/>
                    </a:lnTo>
                    <a:lnTo>
                      <a:pt x="716" y="984"/>
                    </a:lnTo>
                    <a:lnTo>
                      <a:pt x="722" y="984"/>
                    </a:lnTo>
                    <a:lnTo>
                      <a:pt x="738" y="988"/>
                    </a:lnTo>
                    <a:lnTo>
                      <a:pt x="744" y="990"/>
                    </a:lnTo>
                    <a:lnTo>
                      <a:pt x="752" y="988"/>
                    </a:lnTo>
                    <a:lnTo>
                      <a:pt x="758" y="984"/>
                    </a:lnTo>
                    <a:lnTo>
                      <a:pt x="764" y="974"/>
                    </a:lnTo>
                    <a:lnTo>
                      <a:pt x="764" y="974"/>
                    </a:lnTo>
                    <a:lnTo>
                      <a:pt x="768" y="970"/>
                    </a:lnTo>
                    <a:lnTo>
                      <a:pt x="770" y="966"/>
                    </a:lnTo>
                    <a:lnTo>
                      <a:pt x="780" y="960"/>
                    </a:lnTo>
                    <a:lnTo>
                      <a:pt x="790" y="960"/>
                    </a:lnTo>
                    <a:lnTo>
                      <a:pt x="800" y="960"/>
                    </a:lnTo>
                    <a:lnTo>
                      <a:pt x="808" y="962"/>
                    </a:lnTo>
                    <a:lnTo>
                      <a:pt x="816" y="966"/>
                    </a:lnTo>
                    <a:lnTo>
                      <a:pt x="818" y="970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2" y="978"/>
                    </a:lnTo>
                    <a:lnTo>
                      <a:pt x="810" y="980"/>
                    </a:lnTo>
                    <a:lnTo>
                      <a:pt x="812" y="982"/>
                    </a:lnTo>
                    <a:lnTo>
                      <a:pt x="818" y="982"/>
                    </a:lnTo>
                    <a:lnTo>
                      <a:pt x="822" y="984"/>
                    </a:lnTo>
                    <a:lnTo>
                      <a:pt x="828" y="986"/>
                    </a:lnTo>
                    <a:lnTo>
                      <a:pt x="828" y="990"/>
                    </a:lnTo>
                    <a:lnTo>
                      <a:pt x="826" y="994"/>
                    </a:lnTo>
                    <a:lnTo>
                      <a:pt x="826" y="994"/>
                    </a:lnTo>
                    <a:lnTo>
                      <a:pt x="824" y="998"/>
                    </a:lnTo>
                    <a:lnTo>
                      <a:pt x="824" y="1000"/>
                    </a:lnTo>
                    <a:lnTo>
                      <a:pt x="828" y="1006"/>
                    </a:lnTo>
                    <a:lnTo>
                      <a:pt x="836" y="1010"/>
                    </a:lnTo>
                    <a:lnTo>
                      <a:pt x="846" y="1014"/>
                    </a:lnTo>
                    <a:lnTo>
                      <a:pt x="866" y="1020"/>
                    </a:lnTo>
                    <a:lnTo>
                      <a:pt x="872" y="1022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68" y="1034"/>
                    </a:lnTo>
                    <a:lnTo>
                      <a:pt x="866" y="1040"/>
                    </a:lnTo>
                    <a:lnTo>
                      <a:pt x="868" y="1044"/>
                    </a:lnTo>
                    <a:lnTo>
                      <a:pt x="874" y="1050"/>
                    </a:lnTo>
                    <a:lnTo>
                      <a:pt x="874" y="1050"/>
                    </a:lnTo>
                    <a:lnTo>
                      <a:pt x="874" y="1052"/>
                    </a:lnTo>
                    <a:lnTo>
                      <a:pt x="872" y="1054"/>
                    </a:lnTo>
                    <a:lnTo>
                      <a:pt x="862" y="1052"/>
                    </a:lnTo>
                    <a:lnTo>
                      <a:pt x="848" y="1048"/>
                    </a:lnTo>
                    <a:lnTo>
                      <a:pt x="832" y="1040"/>
                    </a:lnTo>
                    <a:lnTo>
                      <a:pt x="832" y="1040"/>
                    </a:lnTo>
                    <a:lnTo>
                      <a:pt x="822" y="1036"/>
                    </a:lnTo>
                    <a:lnTo>
                      <a:pt x="810" y="1032"/>
                    </a:lnTo>
                    <a:lnTo>
                      <a:pt x="784" y="1028"/>
                    </a:lnTo>
                    <a:lnTo>
                      <a:pt x="758" y="1028"/>
                    </a:lnTo>
                    <a:lnTo>
                      <a:pt x="748" y="1030"/>
                    </a:lnTo>
                    <a:lnTo>
                      <a:pt x="742" y="1032"/>
                    </a:lnTo>
                    <a:lnTo>
                      <a:pt x="742" y="1032"/>
                    </a:lnTo>
                    <a:lnTo>
                      <a:pt x="738" y="1036"/>
                    </a:lnTo>
                    <a:lnTo>
                      <a:pt x="740" y="1042"/>
                    </a:lnTo>
                    <a:lnTo>
                      <a:pt x="744" y="1046"/>
                    </a:lnTo>
                    <a:lnTo>
                      <a:pt x="750" y="1050"/>
                    </a:lnTo>
                    <a:lnTo>
                      <a:pt x="764" y="1056"/>
                    </a:lnTo>
                    <a:lnTo>
                      <a:pt x="782" y="1060"/>
                    </a:lnTo>
                    <a:lnTo>
                      <a:pt x="782" y="1060"/>
                    </a:lnTo>
                    <a:lnTo>
                      <a:pt x="796" y="1060"/>
                    </a:lnTo>
                    <a:lnTo>
                      <a:pt x="804" y="1064"/>
                    </a:lnTo>
                    <a:lnTo>
                      <a:pt x="810" y="1068"/>
                    </a:lnTo>
                    <a:lnTo>
                      <a:pt x="816" y="1072"/>
                    </a:lnTo>
                    <a:lnTo>
                      <a:pt x="820" y="1078"/>
                    </a:lnTo>
                    <a:lnTo>
                      <a:pt x="824" y="1082"/>
                    </a:lnTo>
                    <a:lnTo>
                      <a:pt x="832" y="1086"/>
                    </a:lnTo>
                    <a:lnTo>
                      <a:pt x="844" y="1088"/>
                    </a:lnTo>
                    <a:lnTo>
                      <a:pt x="844" y="1088"/>
                    </a:lnTo>
                    <a:lnTo>
                      <a:pt x="856" y="1090"/>
                    </a:lnTo>
                    <a:lnTo>
                      <a:pt x="864" y="1092"/>
                    </a:lnTo>
                    <a:lnTo>
                      <a:pt x="868" y="1096"/>
                    </a:lnTo>
                    <a:lnTo>
                      <a:pt x="870" y="1098"/>
                    </a:lnTo>
                    <a:lnTo>
                      <a:pt x="866" y="1108"/>
                    </a:lnTo>
                    <a:lnTo>
                      <a:pt x="866" y="1112"/>
                    </a:lnTo>
                    <a:lnTo>
                      <a:pt x="868" y="1118"/>
                    </a:lnTo>
                    <a:lnTo>
                      <a:pt x="868" y="1118"/>
                    </a:lnTo>
                    <a:lnTo>
                      <a:pt x="872" y="1122"/>
                    </a:lnTo>
                    <a:lnTo>
                      <a:pt x="876" y="1120"/>
                    </a:lnTo>
                    <a:lnTo>
                      <a:pt x="880" y="1118"/>
                    </a:lnTo>
                    <a:lnTo>
                      <a:pt x="882" y="1114"/>
                    </a:lnTo>
                    <a:lnTo>
                      <a:pt x="888" y="1106"/>
                    </a:lnTo>
                    <a:lnTo>
                      <a:pt x="888" y="1106"/>
                    </a:lnTo>
                    <a:lnTo>
                      <a:pt x="890" y="1110"/>
                    </a:lnTo>
                    <a:lnTo>
                      <a:pt x="890" y="1110"/>
                    </a:lnTo>
                    <a:lnTo>
                      <a:pt x="888" y="1116"/>
                    </a:lnTo>
                    <a:lnTo>
                      <a:pt x="888" y="1122"/>
                    </a:lnTo>
                    <a:lnTo>
                      <a:pt x="882" y="1134"/>
                    </a:lnTo>
                    <a:lnTo>
                      <a:pt x="876" y="1148"/>
                    </a:lnTo>
                    <a:lnTo>
                      <a:pt x="872" y="1164"/>
                    </a:lnTo>
                    <a:lnTo>
                      <a:pt x="872" y="1164"/>
                    </a:lnTo>
                    <a:lnTo>
                      <a:pt x="870" y="1170"/>
                    </a:lnTo>
                    <a:lnTo>
                      <a:pt x="872" y="1176"/>
                    </a:lnTo>
                    <a:lnTo>
                      <a:pt x="876" y="1182"/>
                    </a:lnTo>
                    <a:lnTo>
                      <a:pt x="876" y="1184"/>
                    </a:lnTo>
                    <a:lnTo>
                      <a:pt x="876" y="1186"/>
                    </a:lnTo>
                    <a:lnTo>
                      <a:pt x="866" y="1192"/>
                    </a:lnTo>
                    <a:lnTo>
                      <a:pt x="866" y="1192"/>
                    </a:lnTo>
                    <a:lnTo>
                      <a:pt x="858" y="1194"/>
                    </a:lnTo>
                    <a:lnTo>
                      <a:pt x="850" y="1196"/>
                    </a:lnTo>
                    <a:lnTo>
                      <a:pt x="838" y="1192"/>
                    </a:lnTo>
                    <a:lnTo>
                      <a:pt x="828" y="1190"/>
                    </a:lnTo>
                    <a:lnTo>
                      <a:pt x="822" y="1190"/>
                    </a:lnTo>
                    <a:lnTo>
                      <a:pt x="818" y="1194"/>
                    </a:lnTo>
                    <a:lnTo>
                      <a:pt x="818" y="1194"/>
                    </a:lnTo>
                    <a:lnTo>
                      <a:pt x="812" y="1196"/>
                    </a:lnTo>
                    <a:lnTo>
                      <a:pt x="806" y="1198"/>
                    </a:lnTo>
                    <a:lnTo>
                      <a:pt x="796" y="1202"/>
                    </a:lnTo>
                    <a:lnTo>
                      <a:pt x="788" y="1204"/>
                    </a:lnTo>
                    <a:lnTo>
                      <a:pt x="786" y="1206"/>
                    </a:lnTo>
                    <a:lnTo>
                      <a:pt x="788" y="1210"/>
                    </a:lnTo>
                    <a:lnTo>
                      <a:pt x="788" y="1210"/>
                    </a:lnTo>
                    <a:lnTo>
                      <a:pt x="788" y="1212"/>
                    </a:lnTo>
                    <a:lnTo>
                      <a:pt x="788" y="1214"/>
                    </a:lnTo>
                    <a:lnTo>
                      <a:pt x="784" y="1214"/>
                    </a:lnTo>
                    <a:lnTo>
                      <a:pt x="784" y="1216"/>
                    </a:lnTo>
                    <a:lnTo>
                      <a:pt x="784" y="1216"/>
                    </a:lnTo>
                    <a:lnTo>
                      <a:pt x="790" y="1222"/>
                    </a:lnTo>
                    <a:lnTo>
                      <a:pt x="790" y="1222"/>
                    </a:lnTo>
                    <a:lnTo>
                      <a:pt x="794" y="1226"/>
                    </a:lnTo>
                    <a:lnTo>
                      <a:pt x="794" y="1228"/>
                    </a:lnTo>
                    <a:lnTo>
                      <a:pt x="792" y="1232"/>
                    </a:lnTo>
                    <a:lnTo>
                      <a:pt x="788" y="1234"/>
                    </a:lnTo>
                    <a:lnTo>
                      <a:pt x="778" y="1240"/>
                    </a:lnTo>
                    <a:lnTo>
                      <a:pt x="774" y="1242"/>
                    </a:lnTo>
                    <a:lnTo>
                      <a:pt x="774" y="1246"/>
                    </a:lnTo>
                    <a:lnTo>
                      <a:pt x="774" y="1246"/>
                    </a:lnTo>
                    <a:lnTo>
                      <a:pt x="774" y="1252"/>
                    </a:lnTo>
                    <a:lnTo>
                      <a:pt x="772" y="1260"/>
                    </a:lnTo>
                    <a:lnTo>
                      <a:pt x="762" y="1284"/>
                    </a:lnTo>
                    <a:lnTo>
                      <a:pt x="762" y="1284"/>
                    </a:lnTo>
                    <a:lnTo>
                      <a:pt x="762" y="1292"/>
                    </a:lnTo>
                    <a:lnTo>
                      <a:pt x="762" y="1296"/>
                    </a:lnTo>
                    <a:lnTo>
                      <a:pt x="766" y="1300"/>
                    </a:lnTo>
                    <a:lnTo>
                      <a:pt x="772" y="1302"/>
                    </a:lnTo>
                    <a:lnTo>
                      <a:pt x="788" y="1306"/>
                    </a:lnTo>
                    <a:lnTo>
                      <a:pt x="810" y="1306"/>
                    </a:lnTo>
                    <a:lnTo>
                      <a:pt x="810" y="1306"/>
                    </a:lnTo>
                    <a:lnTo>
                      <a:pt x="800" y="1312"/>
                    </a:lnTo>
                    <a:lnTo>
                      <a:pt x="790" y="1320"/>
                    </a:lnTo>
                    <a:lnTo>
                      <a:pt x="782" y="1328"/>
                    </a:lnTo>
                    <a:lnTo>
                      <a:pt x="776" y="1338"/>
                    </a:lnTo>
                    <a:lnTo>
                      <a:pt x="772" y="1346"/>
                    </a:lnTo>
                    <a:lnTo>
                      <a:pt x="772" y="1354"/>
                    </a:lnTo>
                    <a:lnTo>
                      <a:pt x="774" y="1362"/>
                    </a:lnTo>
                    <a:lnTo>
                      <a:pt x="780" y="1368"/>
                    </a:lnTo>
                    <a:lnTo>
                      <a:pt x="780" y="1368"/>
                    </a:lnTo>
                    <a:lnTo>
                      <a:pt x="786" y="1374"/>
                    </a:lnTo>
                    <a:lnTo>
                      <a:pt x="790" y="1378"/>
                    </a:lnTo>
                    <a:lnTo>
                      <a:pt x="792" y="1384"/>
                    </a:lnTo>
                    <a:lnTo>
                      <a:pt x="792" y="1390"/>
                    </a:lnTo>
                    <a:lnTo>
                      <a:pt x="792" y="1392"/>
                    </a:lnTo>
                    <a:lnTo>
                      <a:pt x="796" y="1392"/>
                    </a:lnTo>
                    <a:lnTo>
                      <a:pt x="796" y="1392"/>
                    </a:lnTo>
                    <a:lnTo>
                      <a:pt x="806" y="1394"/>
                    </a:lnTo>
                    <a:lnTo>
                      <a:pt x="812" y="1400"/>
                    </a:lnTo>
                    <a:lnTo>
                      <a:pt x="818" y="1406"/>
                    </a:lnTo>
                    <a:lnTo>
                      <a:pt x="818" y="1410"/>
                    </a:lnTo>
                    <a:lnTo>
                      <a:pt x="818" y="1414"/>
                    </a:lnTo>
                    <a:lnTo>
                      <a:pt x="818" y="1414"/>
                    </a:lnTo>
                    <a:lnTo>
                      <a:pt x="818" y="1420"/>
                    </a:lnTo>
                    <a:lnTo>
                      <a:pt x="818" y="1422"/>
                    </a:lnTo>
                    <a:lnTo>
                      <a:pt x="824" y="1426"/>
                    </a:lnTo>
                    <a:lnTo>
                      <a:pt x="828" y="1430"/>
                    </a:lnTo>
                    <a:lnTo>
                      <a:pt x="830" y="1434"/>
                    </a:lnTo>
                    <a:lnTo>
                      <a:pt x="830" y="1440"/>
                    </a:lnTo>
                    <a:lnTo>
                      <a:pt x="830" y="1440"/>
                    </a:lnTo>
                    <a:lnTo>
                      <a:pt x="830" y="1450"/>
                    </a:lnTo>
                    <a:lnTo>
                      <a:pt x="834" y="1452"/>
                    </a:lnTo>
                    <a:lnTo>
                      <a:pt x="836" y="1454"/>
                    </a:lnTo>
                    <a:lnTo>
                      <a:pt x="836" y="1462"/>
                    </a:lnTo>
                    <a:lnTo>
                      <a:pt x="836" y="1462"/>
                    </a:lnTo>
                    <a:lnTo>
                      <a:pt x="836" y="1476"/>
                    </a:lnTo>
                    <a:lnTo>
                      <a:pt x="836" y="1482"/>
                    </a:lnTo>
                    <a:lnTo>
                      <a:pt x="840" y="1488"/>
                    </a:lnTo>
                    <a:lnTo>
                      <a:pt x="842" y="1490"/>
                    </a:lnTo>
                    <a:lnTo>
                      <a:pt x="848" y="1488"/>
                    </a:lnTo>
                    <a:lnTo>
                      <a:pt x="852" y="1482"/>
                    </a:lnTo>
                    <a:lnTo>
                      <a:pt x="860" y="1470"/>
                    </a:lnTo>
                    <a:lnTo>
                      <a:pt x="860" y="1470"/>
                    </a:lnTo>
                    <a:lnTo>
                      <a:pt x="870" y="1454"/>
                    </a:lnTo>
                    <a:lnTo>
                      <a:pt x="872" y="1454"/>
                    </a:lnTo>
                    <a:lnTo>
                      <a:pt x="874" y="1456"/>
                    </a:lnTo>
                    <a:lnTo>
                      <a:pt x="876" y="1462"/>
                    </a:lnTo>
                    <a:lnTo>
                      <a:pt x="878" y="1462"/>
                    </a:lnTo>
                    <a:lnTo>
                      <a:pt x="882" y="1460"/>
                    </a:lnTo>
                    <a:lnTo>
                      <a:pt x="882" y="1460"/>
                    </a:lnTo>
                    <a:lnTo>
                      <a:pt x="888" y="1456"/>
                    </a:lnTo>
                    <a:lnTo>
                      <a:pt x="894" y="1454"/>
                    </a:lnTo>
                    <a:lnTo>
                      <a:pt x="900" y="1452"/>
                    </a:lnTo>
                    <a:lnTo>
                      <a:pt x="906" y="1454"/>
                    </a:lnTo>
                    <a:lnTo>
                      <a:pt x="912" y="1456"/>
                    </a:lnTo>
                    <a:lnTo>
                      <a:pt x="916" y="1458"/>
                    </a:lnTo>
                    <a:lnTo>
                      <a:pt x="918" y="1464"/>
                    </a:lnTo>
                    <a:lnTo>
                      <a:pt x="920" y="1470"/>
                    </a:lnTo>
                    <a:lnTo>
                      <a:pt x="920" y="1470"/>
                    </a:lnTo>
                    <a:lnTo>
                      <a:pt x="922" y="1474"/>
                    </a:lnTo>
                    <a:lnTo>
                      <a:pt x="920" y="1474"/>
                    </a:lnTo>
                    <a:lnTo>
                      <a:pt x="912" y="1470"/>
                    </a:lnTo>
                    <a:lnTo>
                      <a:pt x="902" y="1464"/>
                    </a:lnTo>
                    <a:lnTo>
                      <a:pt x="896" y="1462"/>
                    </a:lnTo>
                    <a:lnTo>
                      <a:pt x="890" y="1464"/>
                    </a:lnTo>
                    <a:lnTo>
                      <a:pt x="890" y="1464"/>
                    </a:lnTo>
                    <a:lnTo>
                      <a:pt x="888" y="1466"/>
                    </a:lnTo>
                    <a:lnTo>
                      <a:pt x="888" y="1468"/>
                    </a:lnTo>
                    <a:lnTo>
                      <a:pt x="894" y="1474"/>
                    </a:lnTo>
                    <a:lnTo>
                      <a:pt x="898" y="1474"/>
                    </a:lnTo>
                    <a:lnTo>
                      <a:pt x="898" y="1476"/>
                    </a:lnTo>
                    <a:lnTo>
                      <a:pt x="896" y="1478"/>
                    </a:lnTo>
                    <a:lnTo>
                      <a:pt x="890" y="1478"/>
                    </a:lnTo>
                    <a:lnTo>
                      <a:pt x="890" y="1478"/>
                    </a:lnTo>
                    <a:lnTo>
                      <a:pt x="884" y="1480"/>
                    </a:lnTo>
                    <a:lnTo>
                      <a:pt x="880" y="1480"/>
                    </a:lnTo>
                    <a:lnTo>
                      <a:pt x="880" y="1484"/>
                    </a:lnTo>
                    <a:lnTo>
                      <a:pt x="880" y="1486"/>
                    </a:lnTo>
                    <a:lnTo>
                      <a:pt x="880" y="1488"/>
                    </a:lnTo>
                    <a:lnTo>
                      <a:pt x="880" y="1490"/>
                    </a:lnTo>
                    <a:lnTo>
                      <a:pt x="876" y="1492"/>
                    </a:lnTo>
                    <a:lnTo>
                      <a:pt x="868" y="1492"/>
                    </a:lnTo>
                    <a:lnTo>
                      <a:pt x="868" y="1492"/>
                    </a:lnTo>
                    <a:lnTo>
                      <a:pt x="856" y="1494"/>
                    </a:lnTo>
                    <a:lnTo>
                      <a:pt x="856" y="1496"/>
                    </a:lnTo>
                    <a:lnTo>
                      <a:pt x="856" y="1496"/>
                    </a:lnTo>
                    <a:lnTo>
                      <a:pt x="860" y="1500"/>
                    </a:lnTo>
                    <a:lnTo>
                      <a:pt x="860" y="1502"/>
                    </a:lnTo>
                    <a:lnTo>
                      <a:pt x="858" y="1504"/>
                    </a:lnTo>
                    <a:lnTo>
                      <a:pt x="858" y="1504"/>
                    </a:lnTo>
                    <a:lnTo>
                      <a:pt x="854" y="1506"/>
                    </a:lnTo>
                    <a:lnTo>
                      <a:pt x="854" y="1506"/>
                    </a:lnTo>
                    <a:lnTo>
                      <a:pt x="856" y="1510"/>
                    </a:lnTo>
                    <a:lnTo>
                      <a:pt x="860" y="1514"/>
                    </a:lnTo>
                    <a:lnTo>
                      <a:pt x="862" y="1516"/>
                    </a:lnTo>
                    <a:lnTo>
                      <a:pt x="860" y="1518"/>
                    </a:lnTo>
                    <a:lnTo>
                      <a:pt x="860" y="1518"/>
                    </a:lnTo>
                    <a:lnTo>
                      <a:pt x="860" y="1522"/>
                    </a:lnTo>
                    <a:lnTo>
                      <a:pt x="860" y="1526"/>
                    </a:lnTo>
                    <a:lnTo>
                      <a:pt x="862" y="1534"/>
                    </a:lnTo>
                    <a:lnTo>
                      <a:pt x="874" y="1554"/>
                    </a:lnTo>
                    <a:lnTo>
                      <a:pt x="874" y="1554"/>
                    </a:lnTo>
                    <a:lnTo>
                      <a:pt x="878" y="1558"/>
                    </a:lnTo>
                    <a:lnTo>
                      <a:pt x="882" y="1560"/>
                    </a:lnTo>
                    <a:lnTo>
                      <a:pt x="890" y="1562"/>
                    </a:lnTo>
                    <a:lnTo>
                      <a:pt x="898" y="1562"/>
                    </a:lnTo>
                    <a:lnTo>
                      <a:pt x="898" y="1564"/>
                    </a:lnTo>
                    <a:lnTo>
                      <a:pt x="898" y="1568"/>
                    </a:lnTo>
                    <a:lnTo>
                      <a:pt x="898" y="1568"/>
                    </a:lnTo>
                    <a:lnTo>
                      <a:pt x="896" y="1572"/>
                    </a:lnTo>
                    <a:lnTo>
                      <a:pt x="898" y="1576"/>
                    </a:lnTo>
                    <a:lnTo>
                      <a:pt x="902" y="1582"/>
                    </a:lnTo>
                    <a:lnTo>
                      <a:pt x="906" y="1590"/>
                    </a:lnTo>
                    <a:lnTo>
                      <a:pt x="908" y="1594"/>
                    </a:lnTo>
                    <a:lnTo>
                      <a:pt x="908" y="1598"/>
                    </a:lnTo>
                    <a:lnTo>
                      <a:pt x="908" y="1598"/>
                    </a:lnTo>
                    <a:lnTo>
                      <a:pt x="908" y="1606"/>
                    </a:lnTo>
                    <a:lnTo>
                      <a:pt x="910" y="1610"/>
                    </a:lnTo>
                    <a:lnTo>
                      <a:pt x="914" y="1614"/>
                    </a:lnTo>
                    <a:lnTo>
                      <a:pt x="926" y="1618"/>
                    </a:lnTo>
                    <a:lnTo>
                      <a:pt x="926" y="1618"/>
                    </a:lnTo>
                    <a:lnTo>
                      <a:pt x="932" y="1622"/>
                    </a:lnTo>
                    <a:lnTo>
                      <a:pt x="934" y="1626"/>
                    </a:lnTo>
                    <a:lnTo>
                      <a:pt x="936" y="1630"/>
                    </a:lnTo>
                    <a:lnTo>
                      <a:pt x="934" y="1634"/>
                    </a:lnTo>
                    <a:lnTo>
                      <a:pt x="934" y="1640"/>
                    </a:lnTo>
                    <a:lnTo>
                      <a:pt x="934" y="1640"/>
                    </a:lnTo>
                    <a:lnTo>
                      <a:pt x="938" y="1640"/>
                    </a:lnTo>
                    <a:lnTo>
                      <a:pt x="938" y="1640"/>
                    </a:lnTo>
                    <a:lnTo>
                      <a:pt x="942" y="1640"/>
                    </a:lnTo>
                    <a:lnTo>
                      <a:pt x="944" y="1640"/>
                    </a:lnTo>
                    <a:lnTo>
                      <a:pt x="946" y="1648"/>
                    </a:lnTo>
                    <a:lnTo>
                      <a:pt x="946" y="1654"/>
                    </a:lnTo>
                    <a:lnTo>
                      <a:pt x="948" y="1656"/>
                    </a:lnTo>
                    <a:lnTo>
                      <a:pt x="950" y="1656"/>
                    </a:lnTo>
                    <a:lnTo>
                      <a:pt x="950" y="1656"/>
                    </a:lnTo>
                    <a:lnTo>
                      <a:pt x="956" y="1656"/>
                    </a:lnTo>
                    <a:lnTo>
                      <a:pt x="958" y="1656"/>
                    </a:lnTo>
                    <a:lnTo>
                      <a:pt x="958" y="1662"/>
                    </a:lnTo>
                    <a:lnTo>
                      <a:pt x="954" y="1672"/>
                    </a:lnTo>
                    <a:lnTo>
                      <a:pt x="954" y="1672"/>
                    </a:lnTo>
                    <a:lnTo>
                      <a:pt x="952" y="1676"/>
                    </a:lnTo>
                    <a:lnTo>
                      <a:pt x="956" y="1678"/>
                    </a:lnTo>
                    <a:lnTo>
                      <a:pt x="966" y="1678"/>
                    </a:lnTo>
                    <a:lnTo>
                      <a:pt x="978" y="1678"/>
                    </a:lnTo>
                    <a:lnTo>
                      <a:pt x="980" y="1680"/>
                    </a:lnTo>
                    <a:lnTo>
                      <a:pt x="980" y="1684"/>
                    </a:lnTo>
                    <a:lnTo>
                      <a:pt x="980" y="1684"/>
                    </a:lnTo>
                    <a:lnTo>
                      <a:pt x="978" y="1690"/>
                    </a:lnTo>
                    <a:lnTo>
                      <a:pt x="978" y="1692"/>
                    </a:lnTo>
                    <a:lnTo>
                      <a:pt x="980" y="1694"/>
                    </a:lnTo>
                    <a:lnTo>
                      <a:pt x="982" y="1694"/>
                    </a:lnTo>
                    <a:lnTo>
                      <a:pt x="990" y="1694"/>
                    </a:lnTo>
                    <a:lnTo>
                      <a:pt x="994" y="1696"/>
                    </a:lnTo>
                    <a:lnTo>
                      <a:pt x="996" y="1698"/>
                    </a:lnTo>
                    <a:lnTo>
                      <a:pt x="996" y="1698"/>
                    </a:lnTo>
                    <a:lnTo>
                      <a:pt x="998" y="1700"/>
                    </a:lnTo>
                    <a:lnTo>
                      <a:pt x="996" y="1702"/>
                    </a:lnTo>
                    <a:lnTo>
                      <a:pt x="994" y="1704"/>
                    </a:lnTo>
                    <a:lnTo>
                      <a:pt x="990" y="1706"/>
                    </a:lnTo>
                    <a:lnTo>
                      <a:pt x="990" y="1708"/>
                    </a:lnTo>
                    <a:lnTo>
                      <a:pt x="990" y="1712"/>
                    </a:lnTo>
                    <a:lnTo>
                      <a:pt x="990" y="1712"/>
                    </a:lnTo>
                    <a:lnTo>
                      <a:pt x="992" y="1722"/>
                    </a:lnTo>
                    <a:lnTo>
                      <a:pt x="996" y="1724"/>
                    </a:lnTo>
                    <a:lnTo>
                      <a:pt x="1000" y="1726"/>
                    </a:lnTo>
                    <a:lnTo>
                      <a:pt x="1004" y="1726"/>
                    </a:lnTo>
                    <a:lnTo>
                      <a:pt x="1010" y="1726"/>
                    </a:lnTo>
                    <a:lnTo>
                      <a:pt x="1016" y="1722"/>
                    </a:lnTo>
                    <a:lnTo>
                      <a:pt x="1024" y="1718"/>
                    </a:lnTo>
                    <a:lnTo>
                      <a:pt x="1024" y="1718"/>
                    </a:lnTo>
                    <a:lnTo>
                      <a:pt x="1032" y="1712"/>
                    </a:lnTo>
                    <a:lnTo>
                      <a:pt x="1038" y="1712"/>
                    </a:lnTo>
                    <a:lnTo>
                      <a:pt x="1040" y="1712"/>
                    </a:lnTo>
                    <a:lnTo>
                      <a:pt x="1044" y="1714"/>
                    </a:lnTo>
                    <a:lnTo>
                      <a:pt x="1048" y="1716"/>
                    </a:lnTo>
                    <a:lnTo>
                      <a:pt x="1050" y="1716"/>
                    </a:lnTo>
                    <a:lnTo>
                      <a:pt x="1054" y="1714"/>
                    </a:lnTo>
                    <a:lnTo>
                      <a:pt x="1054" y="1714"/>
                    </a:lnTo>
                    <a:lnTo>
                      <a:pt x="1064" y="1708"/>
                    </a:lnTo>
                    <a:lnTo>
                      <a:pt x="1072" y="1704"/>
                    </a:lnTo>
                    <a:lnTo>
                      <a:pt x="1080" y="1700"/>
                    </a:lnTo>
                    <a:lnTo>
                      <a:pt x="1080" y="1696"/>
                    </a:lnTo>
                    <a:lnTo>
                      <a:pt x="1080" y="1692"/>
                    </a:lnTo>
                    <a:lnTo>
                      <a:pt x="1080" y="1692"/>
                    </a:lnTo>
                    <a:lnTo>
                      <a:pt x="1080" y="1688"/>
                    </a:lnTo>
                    <a:lnTo>
                      <a:pt x="1082" y="1686"/>
                    </a:lnTo>
                    <a:lnTo>
                      <a:pt x="1084" y="1688"/>
                    </a:lnTo>
                    <a:lnTo>
                      <a:pt x="1086" y="1690"/>
                    </a:lnTo>
                    <a:lnTo>
                      <a:pt x="1088" y="1694"/>
                    </a:lnTo>
                    <a:lnTo>
                      <a:pt x="1090" y="1698"/>
                    </a:lnTo>
                    <a:lnTo>
                      <a:pt x="1090" y="1704"/>
                    </a:lnTo>
                    <a:lnTo>
                      <a:pt x="1086" y="1710"/>
                    </a:lnTo>
                    <a:lnTo>
                      <a:pt x="1086" y="1710"/>
                    </a:lnTo>
                    <a:lnTo>
                      <a:pt x="1078" y="1718"/>
                    </a:lnTo>
                    <a:lnTo>
                      <a:pt x="1076" y="1726"/>
                    </a:lnTo>
                    <a:lnTo>
                      <a:pt x="1076" y="1728"/>
                    </a:lnTo>
                    <a:lnTo>
                      <a:pt x="1078" y="1732"/>
                    </a:lnTo>
                    <a:lnTo>
                      <a:pt x="1090" y="1738"/>
                    </a:lnTo>
                    <a:lnTo>
                      <a:pt x="1090" y="1738"/>
                    </a:lnTo>
                    <a:lnTo>
                      <a:pt x="1098" y="1740"/>
                    </a:lnTo>
                    <a:lnTo>
                      <a:pt x="1106" y="1740"/>
                    </a:lnTo>
                    <a:lnTo>
                      <a:pt x="1120" y="1738"/>
                    </a:lnTo>
                    <a:lnTo>
                      <a:pt x="1124" y="1738"/>
                    </a:lnTo>
                    <a:lnTo>
                      <a:pt x="1126" y="1740"/>
                    </a:lnTo>
                    <a:lnTo>
                      <a:pt x="1126" y="1744"/>
                    </a:lnTo>
                    <a:lnTo>
                      <a:pt x="1120" y="1752"/>
                    </a:lnTo>
                    <a:lnTo>
                      <a:pt x="1120" y="1752"/>
                    </a:lnTo>
                    <a:lnTo>
                      <a:pt x="1116" y="1758"/>
                    </a:lnTo>
                    <a:lnTo>
                      <a:pt x="1116" y="1762"/>
                    </a:lnTo>
                    <a:lnTo>
                      <a:pt x="1118" y="1766"/>
                    </a:lnTo>
                    <a:lnTo>
                      <a:pt x="1122" y="1768"/>
                    </a:lnTo>
                    <a:lnTo>
                      <a:pt x="1126" y="1770"/>
                    </a:lnTo>
                    <a:lnTo>
                      <a:pt x="1132" y="1770"/>
                    </a:lnTo>
                    <a:lnTo>
                      <a:pt x="1136" y="1768"/>
                    </a:lnTo>
                    <a:lnTo>
                      <a:pt x="1140" y="1766"/>
                    </a:lnTo>
                    <a:lnTo>
                      <a:pt x="1140" y="1766"/>
                    </a:lnTo>
                    <a:lnTo>
                      <a:pt x="1150" y="1760"/>
                    </a:lnTo>
                    <a:lnTo>
                      <a:pt x="1154" y="1758"/>
                    </a:lnTo>
                    <a:lnTo>
                      <a:pt x="1156" y="1758"/>
                    </a:lnTo>
                    <a:lnTo>
                      <a:pt x="1162" y="1762"/>
                    </a:lnTo>
                    <a:lnTo>
                      <a:pt x="1170" y="1770"/>
                    </a:lnTo>
                    <a:lnTo>
                      <a:pt x="1170" y="1770"/>
                    </a:lnTo>
                    <a:lnTo>
                      <a:pt x="1182" y="1776"/>
                    </a:lnTo>
                    <a:lnTo>
                      <a:pt x="1186" y="1776"/>
                    </a:lnTo>
                    <a:lnTo>
                      <a:pt x="1190" y="1776"/>
                    </a:lnTo>
                    <a:lnTo>
                      <a:pt x="1194" y="1774"/>
                    </a:lnTo>
                    <a:lnTo>
                      <a:pt x="1196" y="1768"/>
                    </a:lnTo>
                    <a:lnTo>
                      <a:pt x="1198" y="1764"/>
                    </a:lnTo>
                    <a:lnTo>
                      <a:pt x="1200" y="1756"/>
                    </a:lnTo>
                    <a:lnTo>
                      <a:pt x="1200" y="1756"/>
                    </a:lnTo>
                    <a:lnTo>
                      <a:pt x="1200" y="1750"/>
                    </a:lnTo>
                    <a:lnTo>
                      <a:pt x="1198" y="1746"/>
                    </a:lnTo>
                    <a:lnTo>
                      <a:pt x="1194" y="1746"/>
                    </a:lnTo>
                    <a:lnTo>
                      <a:pt x="1192" y="1746"/>
                    </a:lnTo>
                    <a:lnTo>
                      <a:pt x="1186" y="1746"/>
                    </a:lnTo>
                    <a:lnTo>
                      <a:pt x="1186" y="1746"/>
                    </a:lnTo>
                    <a:lnTo>
                      <a:pt x="1186" y="1744"/>
                    </a:lnTo>
                    <a:lnTo>
                      <a:pt x="1186" y="1744"/>
                    </a:lnTo>
                    <a:lnTo>
                      <a:pt x="1190" y="1740"/>
                    </a:lnTo>
                    <a:lnTo>
                      <a:pt x="1194" y="1738"/>
                    </a:lnTo>
                    <a:lnTo>
                      <a:pt x="1204" y="1734"/>
                    </a:lnTo>
                    <a:lnTo>
                      <a:pt x="1208" y="1732"/>
                    </a:lnTo>
                    <a:lnTo>
                      <a:pt x="1210" y="1728"/>
                    </a:lnTo>
                    <a:lnTo>
                      <a:pt x="1212" y="1724"/>
                    </a:lnTo>
                    <a:lnTo>
                      <a:pt x="1212" y="1718"/>
                    </a:lnTo>
                    <a:lnTo>
                      <a:pt x="1212" y="1718"/>
                    </a:lnTo>
                    <a:lnTo>
                      <a:pt x="1210" y="1712"/>
                    </a:lnTo>
                    <a:lnTo>
                      <a:pt x="1214" y="1702"/>
                    </a:lnTo>
                    <a:lnTo>
                      <a:pt x="1224" y="1676"/>
                    </a:lnTo>
                    <a:lnTo>
                      <a:pt x="1234" y="1652"/>
                    </a:lnTo>
                    <a:lnTo>
                      <a:pt x="1236" y="1640"/>
                    </a:lnTo>
                    <a:lnTo>
                      <a:pt x="1236" y="1630"/>
                    </a:lnTo>
                    <a:lnTo>
                      <a:pt x="1236" y="1630"/>
                    </a:lnTo>
                    <a:lnTo>
                      <a:pt x="1234" y="1624"/>
                    </a:lnTo>
                    <a:lnTo>
                      <a:pt x="1232" y="1622"/>
                    </a:lnTo>
                    <a:lnTo>
                      <a:pt x="1230" y="1622"/>
                    </a:lnTo>
                    <a:lnTo>
                      <a:pt x="1228" y="1622"/>
                    </a:lnTo>
                    <a:lnTo>
                      <a:pt x="1226" y="1622"/>
                    </a:lnTo>
                    <a:lnTo>
                      <a:pt x="1222" y="1622"/>
                    </a:lnTo>
                    <a:lnTo>
                      <a:pt x="1220" y="1620"/>
                    </a:lnTo>
                    <a:lnTo>
                      <a:pt x="1214" y="1616"/>
                    </a:lnTo>
                    <a:lnTo>
                      <a:pt x="1214" y="1616"/>
                    </a:lnTo>
                    <a:lnTo>
                      <a:pt x="1212" y="1610"/>
                    </a:lnTo>
                    <a:lnTo>
                      <a:pt x="1212" y="1610"/>
                    </a:lnTo>
                    <a:lnTo>
                      <a:pt x="1222" y="1612"/>
                    </a:lnTo>
                    <a:lnTo>
                      <a:pt x="1232" y="1614"/>
                    </a:lnTo>
                    <a:lnTo>
                      <a:pt x="1236" y="1614"/>
                    </a:lnTo>
                    <a:lnTo>
                      <a:pt x="1236" y="1610"/>
                    </a:lnTo>
                    <a:lnTo>
                      <a:pt x="1236" y="1610"/>
                    </a:lnTo>
                    <a:lnTo>
                      <a:pt x="1234" y="1604"/>
                    </a:lnTo>
                    <a:lnTo>
                      <a:pt x="1232" y="1602"/>
                    </a:lnTo>
                    <a:lnTo>
                      <a:pt x="1226" y="1600"/>
                    </a:lnTo>
                    <a:lnTo>
                      <a:pt x="1220" y="1598"/>
                    </a:lnTo>
                    <a:lnTo>
                      <a:pt x="1220" y="1596"/>
                    </a:lnTo>
                    <a:lnTo>
                      <a:pt x="1222" y="1592"/>
                    </a:lnTo>
                    <a:lnTo>
                      <a:pt x="1222" y="1592"/>
                    </a:lnTo>
                    <a:lnTo>
                      <a:pt x="1226" y="1590"/>
                    </a:lnTo>
                    <a:lnTo>
                      <a:pt x="1230" y="1588"/>
                    </a:lnTo>
                    <a:lnTo>
                      <a:pt x="1244" y="1584"/>
                    </a:lnTo>
                    <a:lnTo>
                      <a:pt x="1250" y="1582"/>
                    </a:lnTo>
                    <a:lnTo>
                      <a:pt x="1256" y="1580"/>
                    </a:lnTo>
                    <a:lnTo>
                      <a:pt x="1260" y="1574"/>
                    </a:lnTo>
                    <a:lnTo>
                      <a:pt x="1262" y="1566"/>
                    </a:lnTo>
                    <a:lnTo>
                      <a:pt x="1262" y="1566"/>
                    </a:lnTo>
                    <a:lnTo>
                      <a:pt x="1264" y="1560"/>
                    </a:lnTo>
                    <a:lnTo>
                      <a:pt x="1266" y="1558"/>
                    </a:lnTo>
                    <a:lnTo>
                      <a:pt x="1268" y="1558"/>
                    </a:lnTo>
                    <a:lnTo>
                      <a:pt x="1272" y="1560"/>
                    </a:lnTo>
                    <a:lnTo>
                      <a:pt x="1278" y="1562"/>
                    </a:lnTo>
                    <a:lnTo>
                      <a:pt x="1280" y="1560"/>
                    </a:lnTo>
                    <a:lnTo>
                      <a:pt x="1280" y="1556"/>
                    </a:lnTo>
                    <a:lnTo>
                      <a:pt x="1280" y="1556"/>
                    </a:lnTo>
                    <a:lnTo>
                      <a:pt x="1282" y="1550"/>
                    </a:lnTo>
                    <a:lnTo>
                      <a:pt x="1284" y="1546"/>
                    </a:lnTo>
                    <a:lnTo>
                      <a:pt x="1294" y="1538"/>
                    </a:lnTo>
                    <a:lnTo>
                      <a:pt x="1300" y="1530"/>
                    </a:lnTo>
                    <a:lnTo>
                      <a:pt x="1302" y="1526"/>
                    </a:lnTo>
                    <a:lnTo>
                      <a:pt x="1302" y="1520"/>
                    </a:lnTo>
                    <a:lnTo>
                      <a:pt x="1302" y="1520"/>
                    </a:lnTo>
                    <a:lnTo>
                      <a:pt x="1300" y="1510"/>
                    </a:lnTo>
                    <a:lnTo>
                      <a:pt x="1300" y="1502"/>
                    </a:lnTo>
                    <a:lnTo>
                      <a:pt x="1300" y="1500"/>
                    </a:lnTo>
                    <a:lnTo>
                      <a:pt x="1298" y="1500"/>
                    </a:lnTo>
                    <a:lnTo>
                      <a:pt x="1286" y="1498"/>
                    </a:lnTo>
                    <a:lnTo>
                      <a:pt x="1286" y="1498"/>
                    </a:lnTo>
                    <a:lnTo>
                      <a:pt x="1278" y="1498"/>
                    </a:lnTo>
                    <a:lnTo>
                      <a:pt x="1270" y="1496"/>
                    </a:lnTo>
                    <a:lnTo>
                      <a:pt x="1266" y="1492"/>
                    </a:lnTo>
                    <a:lnTo>
                      <a:pt x="1262" y="1490"/>
                    </a:lnTo>
                    <a:lnTo>
                      <a:pt x="1260" y="1486"/>
                    </a:lnTo>
                    <a:lnTo>
                      <a:pt x="1262" y="1486"/>
                    </a:lnTo>
                    <a:lnTo>
                      <a:pt x="1264" y="1484"/>
                    </a:lnTo>
                    <a:lnTo>
                      <a:pt x="1270" y="1486"/>
                    </a:lnTo>
                    <a:lnTo>
                      <a:pt x="1270" y="1486"/>
                    </a:lnTo>
                    <a:lnTo>
                      <a:pt x="1276" y="1486"/>
                    </a:lnTo>
                    <a:lnTo>
                      <a:pt x="1280" y="1486"/>
                    </a:lnTo>
                    <a:lnTo>
                      <a:pt x="1288" y="1484"/>
                    </a:lnTo>
                    <a:lnTo>
                      <a:pt x="1294" y="1482"/>
                    </a:lnTo>
                    <a:lnTo>
                      <a:pt x="1300" y="1482"/>
                    </a:lnTo>
                    <a:lnTo>
                      <a:pt x="1300" y="1482"/>
                    </a:lnTo>
                    <a:lnTo>
                      <a:pt x="1308" y="1482"/>
                    </a:lnTo>
                    <a:lnTo>
                      <a:pt x="1308" y="1482"/>
                    </a:lnTo>
                    <a:lnTo>
                      <a:pt x="1308" y="1478"/>
                    </a:lnTo>
                    <a:lnTo>
                      <a:pt x="1302" y="1470"/>
                    </a:lnTo>
                    <a:lnTo>
                      <a:pt x="1290" y="1454"/>
                    </a:lnTo>
                    <a:lnTo>
                      <a:pt x="1290" y="1454"/>
                    </a:lnTo>
                    <a:lnTo>
                      <a:pt x="1282" y="1448"/>
                    </a:lnTo>
                    <a:lnTo>
                      <a:pt x="1280" y="1442"/>
                    </a:lnTo>
                    <a:lnTo>
                      <a:pt x="1280" y="1438"/>
                    </a:lnTo>
                    <a:lnTo>
                      <a:pt x="1284" y="1434"/>
                    </a:lnTo>
                    <a:lnTo>
                      <a:pt x="1288" y="1434"/>
                    </a:lnTo>
                    <a:lnTo>
                      <a:pt x="1296" y="1434"/>
                    </a:lnTo>
                    <a:lnTo>
                      <a:pt x="1310" y="1438"/>
                    </a:lnTo>
                    <a:lnTo>
                      <a:pt x="1310" y="1438"/>
                    </a:lnTo>
                    <a:lnTo>
                      <a:pt x="1316" y="1438"/>
                    </a:lnTo>
                    <a:lnTo>
                      <a:pt x="1320" y="1436"/>
                    </a:lnTo>
                    <a:lnTo>
                      <a:pt x="1324" y="1434"/>
                    </a:lnTo>
                    <a:lnTo>
                      <a:pt x="1326" y="1430"/>
                    </a:lnTo>
                    <a:lnTo>
                      <a:pt x="1332" y="1420"/>
                    </a:lnTo>
                    <a:lnTo>
                      <a:pt x="1334" y="1418"/>
                    </a:lnTo>
                    <a:lnTo>
                      <a:pt x="1338" y="1418"/>
                    </a:lnTo>
                    <a:lnTo>
                      <a:pt x="1338" y="1418"/>
                    </a:lnTo>
                    <a:lnTo>
                      <a:pt x="1344" y="1420"/>
                    </a:lnTo>
                    <a:lnTo>
                      <a:pt x="1346" y="1418"/>
                    </a:lnTo>
                    <a:lnTo>
                      <a:pt x="1344" y="1414"/>
                    </a:lnTo>
                    <a:lnTo>
                      <a:pt x="1334" y="1408"/>
                    </a:lnTo>
                    <a:lnTo>
                      <a:pt x="1334" y="1408"/>
                    </a:lnTo>
                    <a:lnTo>
                      <a:pt x="1326" y="1404"/>
                    </a:lnTo>
                    <a:lnTo>
                      <a:pt x="1324" y="1404"/>
                    </a:lnTo>
                    <a:lnTo>
                      <a:pt x="1326" y="1402"/>
                    </a:lnTo>
                    <a:lnTo>
                      <a:pt x="1330" y="1402"/>
                    </a:lnTo>
                    <a:lnTo>
                      <a:pt x="1338" y="1400"/>
                    </a:lnTo>
                    <a:lnTo>
                      <a:pt x="1338" y="1400"/>
                    </a:lnTo>
                    <a:lnTo>
                      <a:pt x="1344" y="1398"/>
                    </a:lnTo>
                    <a:lnTo>
                      <a:pt x="1352" y="1398"/>
                    </a:lnTo>
                    <a:lnTo>
                      <a:pt x="1360" y="1400"/>
                    </a:lnTo>
                    <a:lnTo>
                      <a:pt x="1370" y="1398"/>
                    </a:lnTo>
                    <a:lnTo>
                      <a:pt x="1370" y="1398"/>
                    </a:lnTo>
                    <a:lnTo>
                      <a:pt x="1380" y="1396"/>
                    </a:lnTo>
                    <a:lnTo>
                      <a:pt x="1388" y="1396"/>
                    </a:lnTo>
                    <a:lnTo>
                      <a:pt x="1394" y="1396"/>
                    </a:lnTo>
                    <a:lnTo>
                      <a:pt x="1398" y="1390"/>
                    </a:lnTo>
                    <a:lnTo>
                      <a:pt x="1398" y="1390"/>
                    </a:lnTo>
                    <a:lnTo>
                      <a:pt x="1400" y="1386"/>
                    </a:lnTo>
                    <a:lnTo>
                      <a:pt x="1398" y="1384"/>
                    </a:lnTo>
                    <a:lnTo>
                      <a:pt x="1396" y="1380"/>
                    </a:lnTo>
                    <a:lnTo>
                      <a:pt x="1402" y="1376"/>
                    </a:lnTo>
                    <a:lnTo>
                      <a:pt x="1402" y="1376"/>
                    </a:lnTo>
                    <a:lnTo>
                      <a:pt x="1404" y="1372"/>
                    </a:lnTo>
                    <a:lnTo>
                      <a:pt x="1404" y="1368"/>
                    </a:lnTo>
                    <a:lnTo>
                      <a:pt x="1404" y="1364"/>
                    </a:lnTo>
                    <a:lnTo>
                      <a:pt x="1410" y="1360"/>
                    </a:lnTo>
                    <a:lnTo>
                      <a:pt x="1410" y="1360"/>
                    </a:lnTo>
                    <a:lnTo>
                      <a:pt x="1414" y="1356"/>
                    </a:lnTo>
                    <a:lnTo>
                      <a:pt x="1416" y="1354"/>
                    </a:lnTo>
                    <a:lnTo>
                      <a:pt x="1414" y="1352"/>
                    </a:lnTo>
                    <a:lnTo>
                      <a:pt x="1412" y="1350"/>
                    </a:lnTo>
                    <a:lnTo>
                      <a:pt x="1406" y="1346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10" y="1342"/>
                    </a:lnTo>
                    <a:lnTo>
                      <a:pt x="1414" y="1344"/>
                    </a:lnTo>
                    <a:lnTo>
                      <a:pt x="1420" y="1344"/>
                    </a:lnTo>
                    <a:lnTo>
                      <a:pt x="1430" y="1344"/>
                    </a:lnTo>
                    <a:lnTo>
                      <a:pt x="1430" y="1344"/>
                    </a:lnTo>
                    <a:lnTo>
                      <a:pt x="1436" y="1344"/>
                    </a:lnTo>
                    <a:lnTo>
                      <a:pt x="1434" y="1348"/>
                    </a:lnTo>
                    <a:lnTo>
                      <a:pt x="1428" y="1352"/>
                    </a:lnTo>
                    <a:lnTo>
                      <a:pt x="1424" y="1358"/>
                    </a:lnTo>
                    <a:lnTo>
                      <a:pt x="1424" y="1358"/>
                    </a:lnTo>
                    <a:lnTo>
                      <a:pt x="1422" y="1362"/>
                    </a:lnTo>
                    <a:lnTo>
                      <a:pt x="1418" y="1364"/>
                    </a:lnTo>
                    <a:lnTo>
                      <a:pt x="1414" y="1368"/>
                    </a:lnTo>
                    <a:lnTo>
                      <a:pt x="1412" y="1372"/>
                    </a:lnTo>
                    <a:lnTo>
                      <a:pt x="1412" y="1372"/>
                    </a:lnTo>
                    <a:lnTo>
                      <a:pt x="1410" y="1378"/>
                    </a:lnTo>
                    <a:lnTo>
                      <a:pt x="1408" y="1386"/>
                    </a:lnTo>
                    <a:lnTo>
                      <a:pt x="1406" y="1392"/>
                    </a:lnTo>
                    <a:lnTo>
                      <a:pt x="1406" y="1394"/>
                    </a:lnTo>
                    <a:lnTo>
                      <a:pt x="1408" y="1396"/>
                    </a:lnTo>
                    <a:lnTo>
                      <a:pt x="1408" y="1396"/>
                    </a:lnTo>
                    <a:lnTo>
                      <a:pt x="1414" y="1398"/>
                    </a:lnTo>
                    <a:lnTo>
                      <a:pt x="1420" y="1398"/>
                    </a:lnTo>
                    <a:lnTo>
                      <a:pt x="1426" y="1396"/>
                    </a:lnTo>
                    <a:lnTo>
                      <a:pt x="1432" y="1390"/>
                    </a:lnTo>
                    <a:lnTo>
                      <a:pt x="1432" y="1390"/>
                    </a:lnTo>
                    <a:lnTo>
                      <a:pt x="1440" y="1380"/>
                    </a:lnTo>
                    <a:lnTo>
                      <a:pt x="1444" y="1380"/>
                    </a:lnTo>
                    <a:lnTo>
                      <a:pt x="1448" y="1384"/>
                    </a:lnTo>
                    <a:lnTo>
                      <a:pt x="1448" y="1384"/>
                    </a:lnTo>
                    <a:lnTo>
                      <a:pt x="1452" y="1386"/>
                    </a:lnTo>
                    <a:lnTo>
                      <a:pt x="1454" y="1384"/>
                    </a:lnTo>
                    <a:lnTo>
                      <a:pt x="1454" y="1382"/>
                    </a:lnTo>
                    <a:lnTo>
                      <a:pt x="1452" y="1378"/>
                    </a:lnTo>
                    <a:lnTo>
                      <a:pt x="1452" y="1378"/>
                    </a:lnTo>
                    <a:lnTo>
                      <a:pt x="1452" y="1376"/>
                    </a:lnTo>
                    <a:lnTo>
                      <a:pt x="1452" y="1374"/>
                    </a:lnTo>
                    <a:lnTo>
                      <a:pt x="1456" y="1372"/>
                    </a:lnTo>
                    <a:lnTo>
                      <a:pt x="1462" y="1370"/>
                    </a:lnTo>
                    <a:lnTo>
                      <a:pt x="1466" y="1370"/>
                    </a:lnTo>
                    <a:lnTo>
                      <a:pt x="1468" y="1372"/>
                    </a:lnTo>
                    <a:lnTo>
                      <a:pt x="1468" y="1372"/>
                    </a:lnTo>
                    <a:lnTo>
                      <a:pt x="1472" y="1372"/>
                    </a:lnTo>
                    <a:lnTo>
                      <a:pt x="1476" y="1372"/>
                    </a:lnTo>
                    <a:lnTo>
                      <a:pt x="1484" y="1370"/>
                    </a:lnTo>
                    <a:lnTo>
                      <a:pt x="1498" y="1362"/>
                    </a:lnTo>
                    <a:lnTo>
                      <a:pt x="1498" y="1362"/>
                    </a:lnTo>
                    <a:lnTo>
                      <a:pt x="1502" y="1360"/>
                    </a:lnTo>
                    <a:lnTo>
                      <a:pt x="1502" y="1354"/>
                    </a:lnTo>
                    <a:lnTo>
                      <a:pt x="1502" y="1350"/>
                    </a:lnTo>
                    <a:lnTo>
                      <a:pt x="1502" y="1350"/>
                    </a:lnTo>
                    <a:lnTo>
                      <a:pt x="1504" y="1350"/>
                    </a:lnTo>
                    <a:lnTo>
                      <a:pt x="1504" y="1350"/>
                    </a:lnTo>
                    <a:lnTo>
                      <a:pt x="1508" y="1350"/>
                    </a:lnTo>
                    <a:lnTo>
                      <a:pt x="1510" y="1352"/>
                    </a:lnTo>
                    <a:lnTo>
                      <a:pt x="1510" y="1354"/>
                    </a:lnTo>
                    <a:lnTo>
                      <a:pt x="1512" y="1354"/>
                    </a:lnTo>
                    <a:lnTo>
                      <a:pt x="1512" y="1354"/>
                    </a:lnTo>
                    <a:lnTo>
                      <a:pt x="1520" y="1350"/>
                    </a:lnTo>
                    <a:lnTo>
                      <a:pt x="1532" y="1344"/>
                    </a:lnTo>
                    <a:lnTo>
                      <a:pt x="1558" y="1324"/>
                    </a:lnTo>
                    <a:lnTo>
                      <a:pt x="1570" y="1314"/>
                    </a:lnTo>
                    <a:lnTo>
                      <a:pt x="1580" y="1302"/>
                    </a:lnTo>
                    <a:lnTo>
                      <a:pt x="1588" y="1290"/>
                    </a:lnTo>
                    <a:lnTo>
                      <a:pt x="1592" y="1280"/>
                    </a:lnTo>
                    <a:lnTo>
                      <a:pt x="1592" y="1280"/>
                    </a:lnTo>
                    <a:lnTo>
                      <a:pt x="1600" y="1264"/>
                    </a:lnTo>
                    <a:lnTo>
                      <a:pt x="1610" y="1250"/>
                    </a:lnTo>
                    <a:lnTo>
                      <a:pt x="1622" y="1242"/>
                    </a:lnTo>
                    <a:lnTo>
                      <a:pt x="1628" y="1238"/>
                    </a:lnTo>
                    <a:lnTo>
                      <a:pt x="1634" y="1238"/>
                    </a:lnTo>
                    <a:lnTo>
                      <a:pt x="1634" y="1238"/>
                    </a:lnTo>
                    <a:lnTo>
                      <a:pt x="1642" y="1236"/>
                    </a:lnTo>
                    <a:lnTo>
                      <a:pt x="1646" y="1234"/>
                    </a:lnTo>
                    <a:lnTo>
                      <a:pt x="1648" y="1232"/>
                    </a:lnTo>
                    <a:lnTo>
                      <a:pt x="1648" y="1228"/>
                    </a:lnTo>
                    <a:lnTo>
                      <a:pt x="1646" y="1222"/>
                    </a:lnTo>
                    <a:lnTo>
                      <a:pt x="1640" y="1214"/>
                    </a:lnTo>
                    <a:lnTo>
                      <a:pt x="1632" y="1204"/>
                    </a:lnTo>
                    <a:lnTo>
                      <a:pt x="1632" y="1204"/>
                    </a:lnTo>
                    <a:lnTo>
                      <a:pt x="1626" y="1198"/>
                    </a:lnTo>
                    <a:lnTo>
                      <a:pt x="1624" y="1194"/>
                    </a:lnTo>
                    <a:lnTo>
                      <a:pt x="1636" y="1200"/>
                    </a:lnTo>
                    <a:lnTo>
                      <a:pt x="1670" y="1222"/>
                    </a:lnTo>
                    <a:lnTo>
                      <a:pt x="1670" y="1222"/>
                    </a:lnTo>
                    <a:lnTo>
                      <a:pt x="1684" y="1226"/>
                    </a:lnTo>
                    <a:lnTo>
                      <a:pt x="1694" y="1228"/>
                    </a:lnTo>
                    <a:lnTo>
                      <a:pt x="1702" y="1228"/>
                    </a:lnTo>
                    <a:lnTo>
                      <a:pt x="1710" y="1226"/>
                    </a:lnTo>
                    <a:lnTo>
                      <a:pt x="1718" y="1224"/>
                    </a:lnTo>
                    <a:lnTo>
                      <a:pt x="1724" y="1218"/>
                    </a:lnTo>
                    <a:lnTo>
                      <a:pt x="1730" y="1212"/>
                    </a:lnTo>
                    <a:lnTo>
                      <a:pt x="1730" y="1212"/>
                    </a:lnTo>
                    <a:lnTo>
                      <a:pt x="1732" y="1206"/>
                    </a:lnTo>
                    <a:lnTo>
                      <a:pt x="1734" y="1204"/>
                    </a:lnTo>
                    <a:lnTo>
                      <a:pt x="1738" y="1204"/>
                    </a:lnTo>
                    <a:lnTo>
                      <a:pt x="1742" y="1206"/>
                    </a:lnTo>
                    <a:lnTo>
                      <a:pt x="1748" y="1208"/>
                    </a:lnTo>
                    <a:lnTo>
                      <a:pt x="1756" y="1208"/>
                    </a:lnTo>
                    <a:lnTo>
                      <a:pt x="1766" y="1208"/>
                    </a:lnTo>
                    <a:lnTo>
                      <a:pt x="1782" y="1202"/>
                    </a:lnTo>
                    <a:lnTo>
                      <a:pt x="1782" y="1202"/>
                    </a:lnTo>
                    <a:lnTo>
                      <a:pt x="1800" y="1196"/>
                    </a:lnTo>
                    <a:lnTo>
                      <a:pt x="1818" y="1190"/>
                    </a:lnTo>
                    <a:lnTo>
                      <a:pt x="1856" y="1184"/>
                    </a:lnTo>
                    <a:lnTo>
                      <a:pt x="1886" y="1178"/>
                    </a:lnTo>
                    <a:lnTo>
                      <a:pt x="1898" y="1172"/>
                    </a:lnTo>
                    <a:lnTo>
                      <a:pt x="1906" y="1166"/>
                    </a:lnTo>
                    <a:lnTo>
                      <a:pt x="1906" y="1166"/>
                    </a:lnTo>
                    <a:lnTo>
                      <a:pt x="1920" y="1154"/>
                    </a:lnTo>
                    <a:lnTo>
                      <a:pt x="1934" y="1142"/>
                    </a:lnTo>
                    <a:lnTo>
                      <a:pt x="1950" y="1132"/>
                    </a:lnTo>
                    <a:lnTo>
                      <a:pt x="1960" y="1128"/>
                    </a:lnTo>
                    <a:lnTo>
                      <a:pt x="1970" y="1128"/>
                    </a:lnTo>
                    <a:lnTo>
                      <a:pt x="1970" y="1128"/>
                    </a:lnTo>
                    <a:lnTo>
                      <a:pt x="1978" y="1126"/>
                    </a:lnTo>
                    <a:lnTo>
                      <a:pt x="1982" y="1122"/>
                    </a:lnTo>
                    <a:lnTo>
                      <a:pt x="1982" y="1120"/>
                    </a:lnTo>
                    <a:lnTo>
                      <a:pt x="1982" y="1116"/>
                    </a:lnTo>
                    <a:lnTo>
                      <a:pt x="1982" y="1112"/>
                    </a:lnTo>
                    <a:lnTo>
                      <a:pt x="1982" y="1108"/>
                    </a:lnTo>
                    <a:lnTo>
                      <a:pt x="1986" y="1106"/>
                    </a:lnTo>
                    <a:lnTo>
                      <a:pt x="1994" y="1106"/>
                    </a:lnTo>
                    <a:lnTo>
                      <a:pt x="1994" y="1106"/>
                    </a:lnTo>
                    <a:lnTo>
                      <a:pt x="2008" y="1104"/>
                    </a:lnTo>
                    <a:lnTo>
                      <a:pt x="2012" y="1102"/>
                    </a:lnTo>
                    <a:lnTo>
                      <a:pt x="2012" y="1102"/>
                    </a:lnTo>
                    <a:lnTo>
                      <a:pt x="2016" y="1096"/>
                    </a:lnTo>
                    <a:lnTo>
                      <a:pt x="2022" y="1092"/>
                    </a:lnTo>
                    <a:lnTo>
                      <a:pt x="2030" y="1088"/>
                    </a:lnTo>
                    <a:lnTo>
                      <a:pt x="2030" y="1088"/>
                    </a:lnTo>
                    <a:lnTo>
                      <a:pt x="2046" y="1080"/>
                    </a:lnTo>
                    <a:lnTo>
                      <a:pt x="2046" y="1078"/>
                    </a:lnTo>
                    <a:lnTo>
                      <a:pt x="2044" y="1076"/>
                    </a:lnTo>
                    <a:lnTo>
                      <a:pt x="2028" y="1076"/>
                    </a:lnTo>
                    <a:lnTo>
                      <a:pt x="2000" y="1080"/>
                    </a:lnTo>
                    <a:lnTo>
                      <a:pt x="2000" y="1080"/>
                    </a:lnTo>
                    <a:lnTo>
                      <a:pt x="1984" y="1080"/>
                    </a:lnTo>
                    <a:lnTo>
                      <a:pt x="1970" y="1076"/>
                    </a:lnTo>
                    <a:lnTo>
                      <a:pt x="1956" y="1070"/>
                    </a:lnTo>
                    <a:lnTo>
                      <a:pt x="1944" y="1064"/>
                    </a:lnTo>
                    <a:lnTo>
                      <a:pt x="1932" y="1058"/>
                    </a:lnTo>
                    <a:lnTo>
                      <a:pt x="1920" y="1056"/>
                    </a:lnTo>
                    <a:lnTo>
                      <a:pt x="1914" y="1056"/>
                    </a:lnTo>
                    <a:lnTo>
                      <a:pt x="1906" y="1058"/>
                    </a:lnTo>
                    <a:lnTo>
                      <a:pt x="1900" y="1060"/>
                    </a:lnTo>
                    <a:lnTo>
                      <a:pt x="1892" y="1064"/>
                    </a:lnTo>
                    <a:lnTo>
                      <a:pt x="1892" y="1064"/>
                    </a:lnTo>
                    <a:lnTo>
                      <a:pt x="1884" y="1068"/>
                    </a:lnTo>
                    <a:lnTo>
                      <a:pt x="1878" y="1070"/>
                    </a:lnTo>
                    <a:lnTo>
                      <a:pt x="1866" y="1070"/>
                    </a:lnTo>
                    <a:lnTo>
                      <a:pt x="1860" y="1070"/>
                    </a:lnTo>
                    <a:lnTo>
                      <a:pt x="1854" y="1072"/>
                    </a:lnTo>
                    <a:lnTo>
                      <a:pt x="1846" y="1076"/>
                    </a:lnTo>
                    <a:lnTo>
                      <a:pt x="1838" y="1082"/>
                    </a:lnTo>
                    <a:lnTo>
                      <a:pt x="1838" y="1082"/>
                    </a:lnTo>
                    <a:lnTo>
                      <a:pt x="1834" y="1086"/>
                    </a:lnTo>
                    <a:lnTo>
                      <a:pt x="1828" y="1090"/>
                    </a:lnTo>
                    <a:lnTo>
                      <a:pt x="1824" y="1090"/>
                    </a:lnTo>
                    <a:lnTo>
                      <a:pt x="1820" y="1090"/>
                    </a:lnTo>
                    <a:lnTo>
                      <a:pt x="1818" y="1088"/>
                    </a:lnTo>
                    <a:lnTo>
                      <a:pt x="1820" y="1084"/>
                    </a:lnTo>
                    <a:lnTo>
                      <a:pt x="1824" y="1078"/>
                    </a:lnTo>
                    <a:lnTo>
                      <a:pt x="1832" y="1070"/>
                    </a:lnTo>
                    <a:lnTo>
                      <a:pt x="1832" y="1070"/>
                    </a:lnTo>
                    <a:lnTo>
                      <a:pt x="1840" y="1064"/>
                    </a:lnTo>
                    <a:lnTo>
                      <a:pt x="1848" y="1062"/>
                    </a:lnTo>
                    <a:lnTo>
                      <a:pt x="1852" y="1062"/>
                    </a:lnTo>
                    <a:lnTo>
                      <a:pt x="1856" y="1062"/>
                    </a:lnTo>
                    <a:lnTo>
                      <a:pt x="1864" y="1064"/>
                    </a:lnTo>
                    <a:lnTo>
                      <a:pt x="1866" y="1064"/>
                    </a:lnTo>
                    <a:lnTo>
                      <a:pt x="1870" y="1062"/>
                    </a:lnTo>
                    <a:lnTo>
                      <a:pt x="1870" y="1062"/>
                    </a:lnTo>
                    <a:lnTo>
                      <a:pt x="1876" y="1058"/>
                    </a:lnTo>
                    <a:lnTo>
                      <a:pt x="1878" y="1056"/>
                    </a:lnTo>
                    <a:lnTo>
                      <a:pt x="1878" y="1054"/>
                    </a:lnTo>
                    <a:lnTo>
                      <a:pt x="1874" y="1052"/>
                    </a:lnTo>
                    <a:lnTo>
                      <a:pt x="1868" y="1052"/>
                    </a:lnTo>
                    <a:lnTo>
                      <a:pt x="1844" y="1054"/>
                    </a:lnTo>
                    <a:lnTo>
                      <a:pt x="1844" y="1054"/>
                    </a:lnTo>
                    <a:lnTo>
                      <a:pt x="1816" y="1058"/>
                    </a:lnTo>
                    <a:lnTo>
                      <a:pt x="1800" y="1058"/>
                    </a:lnTo>
                    <a:lnTo>
                      <a:pt x="1798" y="1056"/>
                    </a:lnTo>
                    <a:lnTo>
                      <a:pt x="1796" y="1052"/>
                    </a:lnTo>
                    <a:lnTo>
                      <a:pt x="1798" y="1046"/>
                    </a:lnTo>
                    <a:lnTo>
                      <a:pt x="1804" y="1038"/>
                    </a:lnTo>
                    <a:lnTo>
                      <a:pt x="1804" y="1038"/>
                    </a:lnTo>
                    <a:lnTo>
                      <a:pt x="1814" y="1022"/>
                    </a:lnTo>
                    <a:lnTo>
                      <a:pt x="1818" y="1014"/>
                    </a:lnTo>
                    <a:lnTo>
                      <a:pt x="1820" y="1012"/>
                    </a:lnTo>
                    <a:lnTo>
                      <a:pt x="1822" y="1010"/>
                    </a:lnTo>
                    <a:lnTo>
                      <a:pt x="1828" y="1016"/>
                    </a:lnTo>
                    <a:lnTo>
                      <a:pt x="1828" y="1016"/>
                    </a:lnTo>
                    <a:lnTo>
                      <a:pt x="1836" y="1022"/>
                    </a:lnTo>
                    <a:lnTo>
                      <a:pt x="1840" y="1022"/>
                    </a:lnTo>
                    <a:lnTo>
                      <a:pt x="1844" y="1022"/>
                    </a:lnTo>
                    <a:lnTo>
                      <a:pt x="1882" y="1010"/>
                    </a:lnTo>
                    <a:lnTo>
                      <a:pt x="1882" y="1010"/>
                    </a:lnTo>
                    <a:lnTo>
                      <a:pt x="1896" y="1006"/>
                    </a:lnTo>
                    <a:lnTo>
                      <a:pt x="1904" y="1000"/>
                    </a:lnTo>
                    <a:lnTo>
                      <a:pt x="1908" y="996"/>
                    </a:lnTo>
                    <a:lnTo>
                      <a:pt x="1910" y="992"/>
                    </a:lnTo>
                    <a:lnTo>
                      <a:pt x="1906" y="986"/>
                    </a:lnTo>
                    <a:lnTo>
                      <a:pt x="1898" y="984"/>
                    </a:lnTo>
                    <a:lnTo>
                      <a:pt x="1888" y="980"/>
                    </a:lnTo>
                    <a:lnTo>
                      <a:pt x="1874" y="978"/>
                    </a:lnTo>
                    <a:lnTo>
                      <a:pt x="1874" y="978"/>
                    </a:lnTo>
                    <a:lnTo>
                      <a:pt x="1850" y="974"/>
                    </a:lnTo>
                    <a:lnTo>
                      <a:pt x="1844" y="972"/>
                    </a:lnTo>
                    <a:lnTo>
                      <a:pt x="1842" y="970"/>
                    </a:lnTo>
                    <a:lnTo>
                      <a:pt x="1844" y="968"/>
                    </a:lnTo>
                    <a:lnTo>
                      <a:pt x="1850" y="966"/>
                    </a:lnTo>
                    <a:lnTo>
                      <a:pt x="1870" y="966"/>
                    </a:lnTo>
                    <a:lnTo>
                      <a:pt x="1870" y="966"/>
                    </a:lnTo>
                    <a:lnTo>
                      <a:pt x="1892" y="970"/>
                    </a:lnTo>
                    <a:lnTo>
                      <a:pt x="1906" y="976"/>
                    </a:lnTo>
                    <a:lnTo>
                      <a:pt x="1918" y="980"/>
                    </a:lnTo>
                    <a:lnTo>
                      <a:pt x="1932" y="986"/>
                    </a:lnTo>
                    <a:lnTo>
                      <a:pt x="1932" y="986"/>
                    </a:lnTo>
                    <a:lnTo>
                      <a:pt x="1946" y="992"/>
                    </a:lnTo>
                    <a:lnTo>
                      <a:pt x="1954" y="998"/>
                    </a:lnTo>
                    <a:lnTo>
                      <a:pt x="1958" y="1008"/>
                    </a:lnTo>
                    <a:lnTo>
                      <a:pt x="1960" y="1022"/>
                    </a:lnTo>
                    <a:lnTo>
                      <a:pt x="1960" y="1022"/>
                    </a:lnTo>
                    <a:lnTo>
                      <a:pt x="1964" y="1030"/>
                    </a:lnTo>
                    <a:lnTo>
                      <a:pt x="1970" y="1038"/>
                    </a:lnTo>
                    <a:lnTo>
                      <a:pt x="1978" y="1044"/>
                    </a:lnTo>
                    <a:lnTo>
                      <a:pt x="1988" y="1050"/>
                    </a:lnTo>
                    <a:lnTo>
                      <a:pt x="1998" y="1052"/>
                    </a:lnTo>
                    <a:lnTo>
                      <a:pt x="2008" y="1054"/>
                    </a:lnTo>
                    <a:lnTo>
                      <a:pt x="2016" y="1054"/>
                    </a:lnTo>
                    <a:lnTo>
                      <a:pt x="2022" y="1052"/>
                    </a:lnTo>
                    <a:lnTo>
                      <a:pt x="2022" y="1052"/>
                    </a:lnTo>
                    <a:lnTo>
                      <a:pt x="2030" y="1048"/>
                    </a:lnTo>
                    <a:lnTo>
                      <a:pt x="2036" y="1050"/>
                    </a:lnTo>
                    <a:lnTo>
                      <a:pt x="2046" y="1052"/>
                    </a:lnTo>
                    <a:lnTo>
                      <a:pt x="2060" y="1056"/>
                    </a:lnTo>
                    <a:lnTo>
                      <a:pt x="2060" y="1056"/>
                    </a:lnTo>
                    <a:lnTo>
                      <a:pt x="2068" y="1054"/>
                    </a:lnTo>
                    <a:lnTo>
                      <a:pt x="2070" y="1050"/>
                    </a:lnTo>
                    <a:lnTo>
                      <a:pt x="2072" y="1042"/>
                    </a:lnTo>
                    <a:lnTo>
                      <a:pt x="2070" y="1032"/>
                    </a:lnTo>
                    <a:lnTo>
                      <a:pt x="2066" y="1008"/>
                    </a:lnTo>
                    <a:lnTo>
                      <a:pt x="2064" y="996"/>
                    </a:lnTo>
                    <a:lnTo>
                      <a:pt x="2064" y="984"/>
                    </a:lnTo>
                    <a:lnTo>
                      <a:pt x="2064" y="984"/>
                    </a:lnTo>
                    <a:lnTo>
                      <a:pt x="2062" y="976"/>
                    </a:lnTo>
                    <a:lnTo>
                      <a:pt x="2062" y="974"/>
                    </a:lnTo>
                    <a:lnTo>
                      <a:pt x="2060" y="974"/>
                    </a:lnTo>
                    <a:lnTo>
                      <a:pt x="2056" y="976"/>
                    </a:lnTo>
                    <a:lnTo>
                      <a:pt x="2050" y="980"/>
                    </a:lnTo>
                    <a:lnTo>
                      <a:pt x="2044" y="986"/>
                    </a:lnTo>
                    <a:lnTo>
                      <a:pt x="2038" y="990"/>
                    </a:lnTo>
                    <a:lnTo>
                      <a:pt x="2032" y="990"/>
                    </a:lnTo>
                    <a:lnTo>
                      <a:pt x="2030" y="988"/>
                    </a:lnTo>
                    <a:lnTo>
                      <a:pt x="2030" y="986"/>
                    </a:lnTo>
                    <a:lnTo>
                      <a:pt x="2030" y="986"/>
                    </a:lnTo>
                    <a:lnTo>
                      <a:pt x="2028" y="976"/>
                    </a:lnTo>
                    <a:lnTo>
                      <a:pt x="2028" y="974"/>
                    </a:lnTo>
                    <a:lnTo>
                      <a:pt x="2032" y="974"/>
                    </a:lnTo>
                    <a:lnTo>
                      <a:pt x="2038" y="972"/>
                    </a:lnTo>
                    <a:lnTo>
                      <a:pt x="2044" y="968"/>
                    </a:lnTo>
                    <a:lnTo>
                      <a:pt x="2050" y="962"/>
                    </a:lnTo>
                    <a:lnTo>
                      <a:pt x="2050" y="962"/>
                    </a:lnTo>
                    <a:lnTo>
                      <a:pt x="2054" y="956"/>
                    </a:lnTo>
                    <a:lnTo>
                      <a:pt x="2054" y="956"/>
                    </a:lnTo>
                    <a:lnTo>
                      <a:pt x="2054" y="954"/>
                    </a:lnTo>
                    <a:lnTo>
                      <a:pt x="2044" y="958"/>
                    </a:lnTo>
                    <a:lnTo>
                      <a:pt x="2032" y="962"/>
                    </a:lnTo>
                    <a:lnTo>
                      <a:pt x="2030" y="960"/>
                    </a:lnTo>
                    <a:lnTo>
                      <a:pt x="2030" y="956"/>
                    </a:lnTo>
                    <a:lnTo>
                      <a:pt x="2030" y="956"/>
                    </a:lnTo>
                    <a:lnTo>
                      <a:pt x="2032" y="950"/>
                    </a:lnTo>
                    <a:lnTo>
                      <a:pt x="2030" y="944"/>
                    </a:lnTo>
                    <a:lnTo>
                      <a:pt x="2026" y="940"/>
                    </a:lnTo>
                    <a:lnTo>
                      <a:pt x="2020" y="938"/>
                    </a:lnTo>
                    <a:lnTo>
                      <a:pt x="2002" y="932"/>
                    </a:lnTo>
                    <a:lnTo>
                      <a:pt x="1980" y="926"/>
                    </a:lnTo>
                    <a:lnTo>
                      <a:pt x="1980" y="926"/>
                    </a:lnTo>
                    <a:lnTo>
                      <a:pt x="1960" y="918"/>
                    </a:lnTo>
                    <a:lnTo>
                      <a:pt x="1948" y="912"/>
                    </a:lnTo>
                    <a:lnTo>
                      <a:pt x="1944" y="908"/>
                    </a:lnTo>
                    <a:lnTo>
                      <a:pt x="1944" y="904"/>
                    </a:lnTo>
                    <a:lnTo>
                      <a:pt x="1944" y="900"/>
                    </a:lnTo>
                    <a:lnTo>
                      <a:pt x="1944" y="896"/>
                    </a:lnTo>
                    <a:lnTo>
                      <a:pt x="1942" y="892"/>
                    </a:lnTo>
                    <a:lnTo>
                      <a:pt x="1934" y="886"/>
                    </a:lnTo>
                    <a:lnTo>
                      <a:pt x="1934" y="886"/>
                    </a:lnTo>
                    <a:lnTo>
                      <a:pt x="1924" y="880"/>
                    </a:lnTo>
                    <a:lnTo>
                      <a:pt x="1922" y="874"/>
                    </a:lnTo>
                    <a:lnTo>
                      <a:pt x="1922" y="870"/>
                    </a:lnTo>
                    <a:lnTo>
                      <a:pt x="1924" y="866"/>
                    </a:lnTo>
                    <a:lnTo>
                      <a:pt x="1922" y="862"/>
                    </a:lnTo>
                    <a:lnTo>
                      <a:pt x="1916" y="858"/>
                    </a:lnTo>
                    <a:lnTo>
                      <a:pt x="1902" y="852"/>
                    </a:lnTo>
                    <a:lnTo>
                      <a:pt x="1878" y="846"/>
                    </a:lnTo>
                    <a:lnTo>
                      <a:pt x="1878" y="846"/>
                    </a:lnTo>
                    <a:lnTo>
                      <a:pt x="1888" y="846"/>
                    </a:lnTo>
                    <a:lnTo>
                      <a:pt x="1896" y="844"/>
                    </a:lnTo>
                    <a:lnTo>
                      <a:pt x="1904" y="842"/>
                    </a:lnTo>
                    <a:lnTo>
                      <a:pt x="1910" y="838"/>
                    </a:lnTo>
                    <a:lnTo>
                      <a:pt x="1926" y="828"/>
                    </a:lnTo>
                    <a:lnTo>
                      <a:pt x="1948" y="818"/>
                    </a:lnTo>
                    <a:lnTo>
                      <a:pt x="1948" y="818"/>
                    </a:lnTo>
                    <a:lnTo>
                      <a:pt x="1954" y="816"/>
                    </a:lnTo>
                    <a:lnTo>
                      <a:pt x="1960" y="816"/>
                    </a:lnTo>
                    <a:lnTo>
                      <a:pt x="1974" y="818"/>
                    </a:lnTo>
                    <a:lnTo>
                      <a:pt x="1988" y="824"/>
                    </a:lnTo>
                    <a:lnTo>
                      <a:pt x="2002" y="832"/>
                    </a:lnTo>
                    <a:lnTo>
                      <a:pt x="2016" y="838"/>
                    </a:lnTo>
                    <a:lnTo>
                      <a:pt x="2030" y="842"/>
                    </a:lnTo>
                    <a:lnTo>
                      <a:pt x="2038" y="844"/>
                    </a:lnTo>
                    <a:lnTo>
                      <a:pt x="2044" y="842"/>
                    </a:lnTo>
                    <a:lnTo>
                      <a:pt x="2052" y="840"/>
                    </a:lnTo>
                    <a:lnTo>
                      <a:pt x="2058" y="836"/>
                    </a:lnTo>
                    <a:lnTo>
                      <a:pt x="2058" y="836"/>
                    </a:lnTo>
                    <a:lnTo>
                      <a:pt x="2070" y="830"/>
                    </a:lnTo>
                    <a:lnTo>
                      <a:pt x="2078" y="826"/>
                    </a:lnTo>
                    <a:lnTo>
                      <a:pt x="2086" y="826"/>
                    </a:lnTo>
                    <a:lnTo>
                      <a:pt x="2092" y="828"/>
                    </a:lnTo>
                    <a:lnTo>
                      <a:pt x="2096" y="830"/>
                    </a:lnTo>
                    <a:lnTo>
                      <a:pt x="2100" y="830"/>
                    </a:lnTo>
                    <a:lnTo>
                      <a:pt x="2106" y="826"/>
                    </a:lnTo>
                    <a:lnTo>
                      <a:pt x="2112" y="818"/>
                    </a:lnTo>
                    <a:lnTo>
                      <a:pt x="2112" y="818"/>
                    </a:lnTo>
                    <a:lnTo>
                      <a:pt x="2118" y="810"/>
                    </a:lnTo>
                    <a:lnTo>
                      <a:pt x="2118" y="806"/>
                    </a:lnTo>
                    <a:lnTo>
                      <a:pt x="2116" y="802"/>
                    </a:lnTo>
                    <a:lnTo>
                      <a:pt x="2112" y="796"/>
                    </a:lnTo>
                    <a:lnTo>
                      <a:pt x="2104" y="792"/>
                    </a:lnTo>
                    <a:lnTo>
                      <a:pt x="2092" y="790"/>
                    </a:lnTo>
                    <a:lnTo>
                      <a:pt x="2080" y="788"/>
                    </a:lnTo>
                    <a:lnTo>
                      <a:pt x="2054" y="786"/>
                    </a:lnTo>
                    <a:lnTo>
                      <a:pt x="2054" y="786"/>
                    </a:lnTo>
                    <a:lnTo>
                      <a:pt x="2044" y="786"/>
                    </a:lnTo>
                    <a:lnTo>
                      <a:pt x="2040" y="784"/>
                    </a:lnTo>
                    <a:lnTo>
                      <a:pt x="2040" y="780"/>
                    </a:lnTo>
                    <a:lnTo>
                      <a:pt x="2040" y="776"/>
                    </a:lnTo>
                    <a:lnTo>
                      <a:pt x="2046" y="768"/>
                    </a:lnTo>
                    <a:lnTo>
                      <a:pt x="2054" y="762"/>
                    </a:lnTo>
                    <a:lnTo>
                      <a:pt x="2066" y="758"/>
                    </a:lnTo>
                    <a:lnTo>
                      <a:pt x="2078" y="754"/>
                    </a:lnTo>
                    <a:lnTo>
                      <a:pt x="2092" y="752"/>
                    </a:lnTo>
                    <a:lnTo>
                      <a:pt x="2092" y="752"/>
                    </a:lnTo>
                    <a:lnTo>
                      <a:pt x="2104" y="754"/>
                    </a:lnTo>
                    <a:lnTo>
                      <a:pt x="2112" y="758"/>
                    </a:lnTo>
                    <a:lnTo>
                      <a:pt x="2122" y="766"/>
                    </a:lnTo>
                    <a:lnTo>
                      <a:pt x="2128" y="768"/>
                    </a:lnTo>
                    <a:lnTo>
                      <a:pt x="2132" y="770"/>
                    </a:lnTo>
                    <a:lnTo>
                      <a:pt x="2142" y="768"/>
                    </a:lnTo>
                    <a:lnTo>
                      <a:pt x="2152" y="766"/>
                    </a:lnTo>
                    <a:lnTo>
                      <a:pt x="2152" y="766"/>
                    </a:lnTo>
                    <a:lnTo>
                      <a:pt x="2162" y="762"/>
                    </a:lnTo>
                    <a:lnTo>
                      <a:pt x="2164" y="758"/>
                    </a:lnTo>
                    <a:lnTo>
                      <a:pt x="2166" y="754"/>
                    </a:lnTo>
                    <a:lnTo>
                      <a:pt x="2162" y="750"/>
                    </a:lnTo>
                    <a:lnTo>
                      <a:pt x="2154" y="746"/>
                    </a:lnTo>
                    <a:lnTo>
                      <a:pt x="2146" y="742"/>
                    </a:lnTo>
                    <a:lnTo>
                      <a:pt x="2134" y="740"/>
                    </a:lnTo>
                    <a:lnTo>
                      <a:pt x="2120" y="738"/>
                    </a:lnTo>
                    <a:lnTo>
                      <a:pt x="2120" y="738"/>
                    </a:lnTo>
                    <a:lnTo>
                      <a:pt x="2112" y="738"/>
                    </a:lnTo>
                    <a:lnTo>
                      <a:pt x="2108" y="736"/>
                    </a:lnTo>
                    <a:lnTo>
                      <a:pt x="2104" y="732"/>
                    </a:lnTo>
                    <a:lnTo>
                      <a:pt x="2102" y="728"/>
                    </a:lnTo>
                    <a:lnTo>
                      <a:pt x="2100" y="718"/>
                    </a:lnTo>
                    <a:lnTo>
                      <a:pt x="2102" y="708"/>
                    </a:lnTo>
                    <a:lnTo>
                      <a:pt x="2108" y="700"/>
                    </a:lnTo>
                    <a:lnTo>
                      <a:pt x="2114" y="694"/>
                    </a:lnTo>
                    <a:lnTo>
                      <a:pt x="2118" y="692"/>
                    </a:lnTo>
                    <a:lnTo>
                      <a:pt x="2122" y="692"/>
                    </a:lnTo>
                    <a:lnTo>
                      <a:pt x="2124" y="692"/>
                    </a:lnTo>
                    <a:lnTo>
                      <a:pt x="2126" y="696"/>
                    </a:lnTo>
                    <a:lnTo>
                      <a:pt x="2126" y="696"/>
                    </a:lnTo>
                    <a:lnTo>
                      <a:pt x="2132" y="700"/>
                    </a:lnTo>
                    <a:lnTo>
                      <a:pt x="2140" y="702"/>
                    </a:lnTo>
                    <a:lnTo>
                      <a:pt x="2148" y="702"/>
                    </a:lnTo>
                    <a:lnTo>
                      <a:pt x="2154" y="698"/>
                    </a:lnTo>
                    <a:lnTo>
                      <a:pt x="2158" y="692"/>
                    </a:lnTo>
                    <a:lnTo>
                      <a:pt x="2162" y="686"/>
                    </a:lnTo>
                    <a:lnTo>
                      <a:pt x="2160" y="678"/>
                    </a:lnTo>
                    <a:lnTo>
                      <a:pt x="2156" y="670"/>
                    </a:lnTo>
                    <a:lnTo>
                      <a:pt x="2156" y="670"/>
                    </a:lnTo>
                    <a:lnTo>
                      <a:pt x="2150" y="662"/>
                    </a:lnTo>
                    <a:lnTo>
                      <a:pt x="2150" y="658"/>
                    </a:lnTo>
                    <a:lnTo>
                      <a:pt x="2154" y="656"/>
                    </a:lnTo>
                    <a:lnTo>
                      <a:pt x="2156" y="656"/>
                    </a:lnTo>
                    <a:lnTo>
                      <a:pt x="2160" y="656"/>
                    </a:lnTo>
                    <a:lnTo>
                      <a:pt x="2160" y="654"/>
                    </a:lnTo>
                    <a:lnTo>
                      <a:pt x="2144" y="646"/>
                    </a:lnTo>
                    <a:lnTo>
                      <a:pt x="2144" y="646"/>
                    </a:lnTo>
                    <a:lnTo>
                      <a:pt x="2132" y="640"/>
                    </a:lnTo>
                    <a:lnTo>
                      <a:pt x="2128" y="636"/>
                    </a:lnTo>
                    <a:lnTo>
                      <a:pt x="2128" y="634"/>
                    </a:lnTo>
                    <a:lnTo>
                      <a:pt x="2130" y="632"/>
                    </a:lnTo>
                    <a:lnTo>
                      <a:pt x="2140" y="628"/>
                    </a:lnTo>
                    <a:lnTo>
                      <a:pt x="2142" y="624"/>
                    </a:lnTo>
                    <a:lnTo>
                      <a:pt x="2142" y="620"/>
                    </a:lnTo>
                    <a:lnTo>
                      <a:pt x="2142" y="620"/>
                    </a:lnTo>
                    <a:lnTo>
                      <a:pt x="2140" y="616"/>
                    </a:lnTo>
                    <a:lnTo>
                      <a:pt x="2136" y="614"/>
                    </a:lnTo>
                    <a:lnTo>
                      <a:pt x="2126" y="612"/>
                    </a:lnTo>
                    <a:lnTo>
                      <a:pt x="2098" y="612"/>
                    </a:lnTo>
                    <a:lnTo>
                      <a:pt x="2084" y="612"/>
                    </a:lnTo>
                    <a:lnTo>
                      <a:pt x="2074" y="612"/>
                    </a:lnTo>
                    <a:lnTo>
                      <a:pt x="2066" y="608"/>
                    </a:lnTo>
                    <a:lnTo>
                      <a:pt x="2064" y="606"/>
                    </a:lnTo>
                    <a:lnTo>
                      <a:pt x="2062" y="602"/>
                    </a:lnTo>
                    <a:lnTo>
                      <a:pt x="2062" y="602"/>
                    </a:lnTo>
                    <a:lnTo>
                      <a:pt x="2062" y="598"/>
                    </a:lnTo>
                    <a:lnTo>
                      <a:pt x="2060" y="594"/>
                    </a:lnTo>
                    <a:lnTo>
                      <a:pt x="2056" y="590"/>
                    </a:lnTo>
                    <a:lnTo>
                      <a:pt x="2048" y="586"/>
                    </a:lnTo>
                    <a:lnTo>
                      <a:pt x="2040" y="582"/>
                    </a:lnTo>
                    <a:lnTo>
                      <a:pt x="2032" y="580"/>
                    </a:lnTo>
                    <a:lnTo>
                      <a:pt x="2028" y="578"/>
                    </a:lnTo>
                    <a:lnTo>
                      <a:pt x="2026" y="576"/>
                    </a:lnTo>
                    <a:lnTo>
                      <a:pt x="2028" y="574"/>
                    </a:lnTo>
                    <a:lnTo>
                      <a:pt x="2032" y="568"/>
                    </a:lnTo>
                    <a:lnTo>
                      <a:pt x="2032" y="568"/>
                    </a:lnTo>
                    <a:lnTo>
                      <a:pt x="2040" y="566"/>
                    </a:lnTo>
                    <a:lnTo>
                      <a:pt x="2046" y="566"/>
                    </a:lnTo>
                    <a:lnTo>
                      <a:pt x="2050" y="570"/>
                    </a:lnTo>
                    <a:lnTo>
                      <a:pt x="2054" y="574"/>
                    </a:lnTo>
                    <a:lnTo>
                      <a:pt x="2058" y="578"/>
                    </a:lnTo>
                    <a:lnTo>
                      <a:pt x="2064" y="580"/>
                    </a:lnTo>
                    <a:lnTo>
                      <a:pt x="2072" y="580"/>
                    </a:lnTo>
                    <a:lnTo>
                      <a:pt x="2082" y="574"/>
                    </a:lnTo>
                    <a:lnTo>
                      <a:pt x="2082" y="574"/>
                    </a:lnTo>
                    <a:lnTo>
                      <a:pt x="2094" y="566"/>
                    </a:lnTo>
                    <a:lnTo>
                      <a:pt x="2106" y="562"/>
                    </a:lnTo>
                    <a:lnTo>
                      <a:pt x="2120" y="560"/>
                    </a:lnTo>
                    <a:lnTo>
                      <a:pt x="2132" y="560"/>
                    </a:lnTo>
                    <a:lnTo>
                      <a:pt x="2144" y="562"/>
                    </a:lnTo>
                    <a:lnTo>
                      <a:pt x="2156" y="564"/>
                    </a:lnTo>
                    <a:lnTo>
                      <a:pt x="2178" y="574"/>
                    </a:lnTo>
                    <a:lnTo>
                      <a:pt x="2178" y="574"/>
                    </a:lnTo>
                    <a:lnTo>
                      <a:pt x="2188" y="576"/>
                    </a:lnTo>
                    <a:lnTo>
                      <a:pt x="2196" y="574"/>
                    </a:lnTo>
                    <a:lnTo>
                      <a:pt x="2202" y="570"/>
                    </a:lnTo>
                    <a:lnTo>
                      <a:pt x="2206" y="564"/>
                    </a:lnTo>
                    <a:lnTo>
                      <a:pt x="2208" y="556"/>
                    </a:lnTo>
                    <a:lnTo>
                      <a:pt x="2206" y="546"/>
                    </a:lnTo>
                    <a:lnTo>
                      <a:pt x="2202" y="536"/>
                    </a:lnTo>
                    <a:lnTo>
                      <a:pt x="2194" y="528"/>
                    </a:lnTo>
                    <a:lnTo>
                      <a:pt x="2194" y="528"/>
                    </a:lnTo>
                    <a:lnTo>
                      <a:pt x="2186" y="522"/>
                    </a:lnTo>
                    <a:lnTo>
                      <a:pt x="2180" y="522"/>
                    </a:lnTo>
                    <a:lnTo>
                      <a:pt x="2176" y="524"/>
                    </a:lnTo>
                    <a:lnTo>
                      <a:pt x="2172" y="528"/>
                    </a:lnTo>
                    <a:lnTo>
                      <a:pt x="2166" y="532"/>
                    </a:lnTo>
                    <a:lnTo>
                      <a:pt x="2158" y="534"/>
                    </a:lnTo>
                    <a:lnTo>
                      <a:pt x="2148" y="532"/>
                    </a:lnTo>
                    <a:lnTo>
                      <a:pt x="2132" y="524"/>
                    </a:lnTo>
                    <a:lnTo>
                      <a:pt x="2132" y="524"/>
                    </a:lnTo>
                    <a:lnTo>
                      <a:pt x="2106" y="506"/>
                    </a:lnTo>
                    <a:lnTo>
                      <a:pt x="2102" y="502"/>
                    </a:lnTo>
                    <a:lnTo>
                      <a:pt x="2102" y="500"/>
                    </a:lnTo>
                    <a:lnTo>
                      <a:pt x="2102" y="498"/>
                    </a:lnTo>
                    <a:lnTo>
                      <a:pt x="2106" y="498"/>
                    </a:lnTo>
                    <a:lnTo>
                      <a:pt x="2116" y="498"/>
                    </a:lnTo>
                    <a:lnTo>
                      <a:pt x="2144" y="504"/>
                    </a:lnTo>
                    <a:lnTo>
                      <a:pt x="2144" y="504"/>
                    </a:lnTo>
                    <a:lnTo>
                      <a:pt x="2170" y="508"/>
                    </a:lnTo>
                    <a:lnTo>
                      <a:pt x="2174" y="508"/>
                    </a:lnTo>
                    <a:lnTo>
                      <a:pt x="2174" y="506"/>
                    </a:lnTo>
                    <a:lnTo>
                      <a:pt x="2168" y="502"/>
                    </a:lnTo>
                    <a:lnTo>
                      <a:pt x="2156" y="496"/>
                    </a:lnTo>
                    <a:lnTo>
                      <a:pt x="2120" y="480"/>
                    </a:lnTo>
                    <a:lnTo>
                      <a:pt x="2120" y="480"/>
                    </a:lnTo>
                    <a:lnTo>
                      <a:pt x="2100" y="474"/>
                    </a:lnTo>
                    <a:lnTo>
                      <a:pt x="2086" y="474"/>
                    </a:lnTo>
                    <a:lnTo>
                      <a:pt x="2078" y="476"/>
                    </a:lnTo>
                    <a:lnTo>
                      <a:pt x="2074" y="482"/>
                    </a:lnTo>
                    <a:lnTo>
                      <a:pt x="2070" y="494"/>
                    </a:lnTo>
                    <a:lnTo>
                      <a:pt x="2066" y="500"/>
                    </a:lnTo>
                    <a:lnTo>
                      <a:pt x="2060" y="504"/>
                    </a:lnTo>
                    <a:lnTo>
                      <a:pt x="2060" y="504"/>
                    </a:lnTo>
                    <a:lnTo>
                      <a:pt x="2056" y="504"/>
                    </a:lnTo>
                    <a:lnTo>
                      <a:pt x="2054" y="502"/>
                    </a:lnTo>
                    <a:lnTo>
                      <a:pt x="2052" y="500"/>
                    </a:lnTo>
                    <a:lnTo>
                      <a:pt x="2052" y="498"/>
                    </a:lnTo>
                    <a:lnTo>
                      <a:pt x="2054" y="490"/>
                    </a:lnTo>
                    <a:lnTo>
                      <a:pt x="2060" y="478"/>
                    </a:lnTo>
                    <a:lnTo>
                      <a:pt x="2072" y="454"/>
                    </a:lnTo>
                    <a:lnTo>
                      <a:pt x="2080" y="440"/>
                    </a:lnTo>
                    <a:lnTo>
                      <a:pt x="2086" y="426"/>
                    </a:lnTo>
                    <a:lnTo>
                      <a:pt x="2086" y="426"/>
                    </a:lnTo>
                    <a:lnTo>
                      <a:pt x="2090" y="414"/>
                    </a:lnTo>
                    <a:lnTo>
                      <a:pt x="2096" y="408"/>
                    </a:lnTo>
                    <a:lnTo>
                      <a:pt x="2104" y="404"/>
                    </a:lnTo>
                    <a:lnTo>
                      <a:pt x="2110" y="404"/>
                    </a:lnTo>
                    <a:lnTo>
                      <a:pt x="2124" y="404"/>
                    </a:lnTo>
                    <a:lnTo>
                      <a:pt x="2130" y="404"/>
                    </a:lnTo>
                    <a:lnTo>
                      <a:pt x="2134" y="402"/>
                    </a:lnTo>
                    <a:lnTo>
                      <a:pt x="2134" y="402"/>
                    </a:lnTo>
                    <a:lnTo>
                      <a:pt x="2146" y="392"/>
                    </a:lnTo>
                    <a:lnTo>
                      <a:pt x="2160" y="382"/>
                    </a:lnTo>
                    <a:lnTo>
                      <a:pt x="2166" y="376"/>
                    </a:lnTo>
                    <a:lnTo>
                      <a:pt x="2168" y="372"/>
                    </a:lnTo>
                    <a:lnTo>
                      <a:pt x="2168" y="370"/>
                    </a:lnTo>
                    <a:lnTo>
                      <a:pt x="2166" y="368"/>
                    </a:lnTo>
                    <a:lnTo>
                      <a:pt x="2160" y="366"/>
                    </a:lnTo>
                    <a:lnTo>
                      <a:pt x="2160" y="366"/>
                    </a:lnTo>
                    <a:lnTo>
                      <a:pt x="2152" y="362"/>
                    </a:lnTo>
                    <a:lnTo>
                      <a:pt x="2146" y="358"/>
                    </a:lnTo>
                    <a:lnTo>
                      <a:pt x="2144" y="354"/>
                    </a:lnTo>
                    <a:lnTo>
                      <a:pt x="2144" y="348"/>
                    </a:lnTo>
                    <a:lnTo>
                      <a:pt x="2146" y="344"/>
                    </a:lnTo>
                    <a:lnTo>
                      <a:pt x="2150" y="338"/>
                    </a:lnTo>
                    <a:lnTo>
                      <a:pt x="2158" y="336"/>
                    </a:lnTo>
                    <a:lnTo>
                      <a:pt x="2168" y="334"/>
                    </a:lnTo>
                    <a:lnTo>
                      <a:pt x="2168" y="334"/>
                    </a:lnTo>
                    <a:lnTo>
                      <a:pt x="2190" y="334"/>
                    </a:lnTo>
                    <a:lnTo>
                      <a:pt x="2204" y="330"/>
                    </a:lnTo>
                    <a:lnTo>
                      <a:pt x="2216" y="322"/>
                    </a:lnTo>
                    <a:lnTo>
                      <a:pt x="2228" y="310"/>
                    </a:lnTo>
                    <a:lnTo>
                      <a:pt x="2228" y="310"/>
                    </a:lnTo>
                    <a:lnTo>
                      <a:pt x="2230" y="306"/>
                    </a:lnTo>
                    <a:lnTo>
                      <a:pt x="2230" y="304"/>
                    </a:lnTo>
                    <a:lnTo>
                      <a:pt x="2228" y="302"/>
                    </a:lnTo>
                    <a:lnTo>
                      <a:pt x="2226" y="300"/>
                    </a:lnTo>
                    <a:lnTo>
                      <a:pt x="2214" y="300"/>
                    </a:lnTo>
                    <a:lnTo>
                      <a:pt x="2200" y="300"/>
                    </a:lnTo>
                    <a:lnTo>
                      <a:pt x="2162" y="308"/>
                    </a:lnTo>
                    <a:lnTo>
                      <a:pt x="2142" y="312"/>
                    </a:lnTo>
                    <a:lnTo>
                      <a:pt x="2124" y="318"/>
                    </a:lnTo>
                    <a:lnTo>
                      <a:pt x="2124" y="318"/>
                    </a:lnTo>
                    <a:lnTo>
                      <a:pt x="2112" y="322"/>
                    </a:lnTo>
                    <a:lnTo>
                      <a:pt x="2108" y="320"/>
                    </a:lnTo>
                    <a:lnTo>
                      <a:pt x="2106" y="320"/>
                    </a:lnTo>
                    <a:lnTo>
                      <a:pt x="2106" y="316"/>
                    </a:lnTo>
                    <a:lnTo>
                      <a:pt x="2108" y="314"/>
                    </a:lnTo>
                    <a:lnTo>
                      <a:pt x="2114" y="306"/>
                    </a:lnTo>
                    <a:lnTo>
                      <a:pt x="2124" y="298"/>
                    </a:lnTo>
                    <a:lnTo>
                      <a:pt x="2138" y="292"/>
                    </a:lnTo>
                    <a:lnTo>
                      <a:pt x="2152" y="288"/>
                    </a:lnTo>
                    <a:lnTo>
                      <a:pt x="2160" y="288"/>
                    </a:lnTo>
                    <a:lnTo>
                      <a:pt x="2168" y="288"/>
                    </a:lnTo>
                    <a:lnTo>
                      <a:pt x="2168" y="288"/>
                    </a:lnTo>
                    <a:lnTo>
                      <a:pt x="2182" y="292"/>
                    </a:lnTo>
                    <a:lnTo>
                      <a:pt x="2198" y="292"/>
                    </a:lnTo>
                    <a:lnTo>
                      <a:pt x="2214" y="292"/>
                    </a:lnTo>
                    <a:lnTo>
                      <a:pt x="2228" y="290"/>
                    </a:lnTo>
                    <a:lnTo>
                      <a:pt x="2256" y="284"/>
                    </a:lnTo>
                    <a:lnTo>
                      <a:pt x="2278" y="276"/>
                    </a:lnTo>
                    <a:lnTo>
                      <a:pt x="2278" y="276"/>
                    </a:lnTo>
                    <a:lnTo>
                      <a:pt x="2284" y="270"/>
                    </a:lnTo>
                    <a:lnTo>
                      <a:pt x="2286" y="268"/>
                    </a:lnTo>
                    <a:lnTo>
                      <a:pt x="2284" y="268"/>
                    </a:lnTo>
                    <a:lnTo>
                      <a:pt x="2280" y="264"/>
                    </a:lnTo>
                    <a:lnTo>
                      <a:pt x="2270" y="262"/>
                    </a:lnTo>
                    <a:lnTo>
                      <a:pt x="2244" y="260"/>
                    </a:lnTo>
                    <a:lnTo>
                      <a:pt x="2232" y="260"/>
                    </a:lnTo>
                    <a:lnTo>
                      <a:pt x="2220" y="262"/>
                    </a:lnTo>
                    <a:lnTo>
                      <a:pt x="2220" y="262"/>
                    </a:lnTo>
                    <a:lnTo>
                      <a:pt x="2206" y="264"/>
                    </a:lnTo>
                    <a:lnTo>
                      <a:pt x="2188" y="264"/>
                    </a:lnTo>
                    <a:lnTo>
                      <a:pt x="2154" y="262"/>
                    </a:lnTo>
                    <a:lnTo>
                      <a:pt x="2134" y="258"/>
                    </a:lnTo>
                    <a:lnTo>
                      <a:pt x="2150" y="258"/>
                    </a:lnTo>
                    <a:lnTo>
                      <a:pt x="2150" y="258"/>
                    </a:lnTo>
                    <a:lnTo>
                      <a:pt x="2168" y="260"/>
                    </a:lnTo>
                    <a:lnTo>
                      <a:pt x="2182" y="258"/>
                    </a:lnTo>
                    <a:lnTo>
                      <a:pt x="2192" y="256"/>
                    </a:lnTo>
                    <a:lnTo>
                      <a:pt x="2200" y="252"/>
                    </a:lnTo>
                    <a:lnTo>
                      <a:pt x="2214" y="248"/>
                    </a:lnTo>
                    <a:lnTo>
                      <a:pt x="2222" y="246"/>
                    </a:lnTo>
                    <a:lnTo>
                      <a:pt x="2232" y="248"/>
                    </a:lnTo>
                    <a:lnTo>
                      <a:pt x="2232" y="248"/>
                    </a:lnTo>
                    <a:lnTo>
                      <a:pt x="2244" y="250"/>
                    </a:lnTo>
                    <a:lnTo>
                      <a:pt x="2254" y="250"/>
                    </a:lnTo>
                    <a:lnTo>
                      <a:pt x="2274" y="248"/>
                    </a:lnTo>
                    <a:lnTo>
                      <a:pt x="2298" y="244"/>
                    </a:lnTo>
                    <a:lnTo>
                      <a:pt x="2330" y="242"/>
                    </a:lnTo>
                    <a:lnTo>
                      <a:pt x="2330" y="242"/>
                    </a:lnTo>
                    <a:lnTo>
                      <a:pt x="2342" y="240"/>
                    </a:lnTo>
                    <a:lnTo>
                      <a:pt x="2344" y="238"/>
                    </a:lnTo>
                    <a:lnTo>
                      <a:pt x="2344" y="238"/>
                    </a:lnTo>
                    <a:lnTo>
                      <a:pt x="2342" y="232"/>
                    </a:lnTo>
                    <a:lnTo>
                      <a:pt x="2336" y="228"/>
                    </a:lnTo>
                    <a:lnTo>
                      <a:pt x="2330" y="224"/>
                    </a:lnTo>
                    <a:lnTo>
                      <a:pt x="2328" y="220"/>
                    </a:lnTo>
                    <a:lnTo>
                      <a:pt x="2330" y="220"/>
                    </a:lnTo>
                    <a:lnTo>
                      <a:pt x="2334" y="218"/>
                    </a:lnTo>
                    <a:lnTo>
                      <a:pt x="2348" y="218"/>
                    </a:lnTo>
                    <a:lnTo>
                      <a:pt x="2348" y="218"/>
                    </a:lnTo>
                    <a:lnTo>
                      <a:pt x="2360" y="216"/>
                    </a:lnTo>
                    <a:lnTo>
                      <a:pt x="2372" y="214"/>
                    </a:lnTo>
                    <a:lnTo>
                      <a:pt x="2382" y="212"/>
                    </a:lnTo>
                    <a:lnTo>
                      <a:pt x="2392" y="206"/>
                    </a:lnTo>
                    <a:lnTo>
                      <a:pt x="2412" y="196"/>
                    </a:lnTo>
                    <a:lnTo>
                      <a:pt x="2436" y="182"/>
                    </a:lnTo>
                    <a:lnTo>
                      <a:pt x="2436" y="182"/>
                    </a:lnTo>
                    <a:lnTo>
                      <a:pt x="2440" y="180"/>
                    </a:lnTo>
                    <a:lnTo>
                      <a:pt x="2442" y="176"/>
                    </a:lnTo>
                    <a:lnTo>
                      <a:pt x="2438" y="174"/>
                    </a:lnTo>
                    <a:lnTo>
                      <a:pt x="2434" y="170"/>
                    </a:lnTo>
                    <a:lnTo>
                      <a:pt x="2414" y="164"/>
                    </a:lnTo>
                    <a:lnTo>
                      <a:pt x="2388" y="158"/>
                    </a:lnTo>
                    <a:lnTo>
                      <a:pt x="2356" y="154"/>
                    </a:lnTo>
                    <a:lnTo>
                      <a:pt x="2322" y="150"/>
                    </a:lnTo>
                    <a:lnTo>
                      <a:pt x="2292" y="148"/>
                    </a:lnTo>
                    <a:lnTo>
                      <a:pt x="2264" y="150"/>
                    </a:lnTo>
                    <a:lnTo>
                      <a:pt x="2264" y="150"/>
                    </a:lnTo>
                    <a:lnTo>
                      <a:pt x="2244" y="152"/>
                    </a:lnTo>
                    <a:lnTo>
                      <a:pt x="2230" y="158"/>
                    </a:lnTo>
                    <a:lnTo>
                      <a:pt x="2220" y="164"/>
                    </a:lnTo>
                    <a:lnTo>
                      <a:pt x="2214" y="172"/>
                    </a:lnTo>
                    <a:lnTo>
                      <a:pt x="2210" y="180"/>
                    </a:lnTo>
                    <a:lnTo>
                      <a:pt x="2204" y="184"/>
                    </a:lnTo>
                    <a:lnTo>
                      <a:pt x="2198" y="186"/>
                    </a:lnTo>
                    <a:lnTo>
                      <a:pt x="2188" y="186"/>
                    </a:lnTo>
                    <a:lnTo>
                      <a:pt x="2188" y="186"/>
                    </a:lnTo>
                    <a:lnTo>
                      <a:pt x="2176" y="184"/>
                    </a:lnTo>
                    <a:lnTo>
                      <a:pt x="2162" y="182"/>
                    </a:lnTo>
                    <a:lnTo>
                      <a:pt x="2140" y="184"/>
                    </a:lnTo>
                    <a:lnTo>
                      <a:pt x="2126" y="184"/>
                    </a:lnTo>
                    <a:lnTo>
                      <a:pt x="2126" y="182"/>
                    </a:lnTo>
                    <a:lnTo>
                      <a:pt x="2126" y="182"/>
                    </a:lnTo>
                    <a:lnTo>
                      <a:pt x="2130" y="178"/>
                    </a:lnTo>
                    <a:lnTo>
                      <a:pt x="2130" y="178"/>
                    </a:lnTo>
                    <a:lnTo>
                      <a:pt x="2134" y="172"/>
                    </a:lnTo>
                    <a:lnTo>
                      <a:pt x="2134" y="170"/>
                    </a:lnTo>
                    <a:lnTo>
                      <a:pt x="2128" y="170"/>
                    </a:lnTo>
                    <a:lnTo>
                      <a:pt x="2120" y="172"/>
                    </a:lnTo>
                    <a:lnTo>
                      <a:pt x="2108" y="176"/>
                    </a:lnTo>
                    <a:lnTo>
                      <a:pt x="2092" y="184"/>
                    </a:lnTo>
                    <a:lnTo>
                      <a:pt x="2074" y="196"/>
                    </a:lnTo>
                    <a:lnTo>
                      <a:pt x="2050" y="210"/>
                    </a:lnTo>
                    <a:lnTo>
                      <a:pt x="2050" y="210"/>
                    </a:lnTo>
                    <a:lnTo>
                      <a:pt x="2028" y="224"/>
                    </a:lnTo>
                    <a:lnTo>
                      <a:pt x="2010" y="234"/>
                    </a:lnTo>
                    <a:lnTo>
                      <a:pt x="1996" y="242"/>
                    </a:lnTo>
                    <a:lnTo>
                      <a:pt x="1986" y="244"/>
                    </a:lnTo>
                    <a:lnTo>
                      <a:pt x="1984" y="244"/>
                    </a:lnTo>
                    <a:lnTo>
                      <a:pt x="1982" y="244"/>
                    </a:lnTo>
                    <a:lnTo>
                      <a:pt x="1984" y="238"/>
                    </a:lnTo>
                    <a:lnTo>
                      <a:pt x="1992" y="228"/>
                    </a:lnTo>
                    <a:lnTo>
                      <a:pt x="2008" y="216"/>
                    </a:lnTo>
                    <a:lnTo>
                      <a:pt x="2008" y="216"/>
                    </a:lnTo>
                    <a:lnTo>
                      <a:pt x="2026" y="200"/>
                    </a:lnTo>
                    <a:lnTo>
                      <a:pt x="2040" y="186"/>
                    </a:lnTo>
                    <a:lnTo>
                      <a:pt x="2050" y="172"/>
                    </a:lnTo>
                    <a:lnTo>
                      <a:pt x="2052" y="166"/>
                    </a:lnTo>
                    <a:lnTo>
                      <a:pt x="2052" y="160"/>
                    </a:lnTo>
                    <a:lnTo>
                      <a:pt x="2052" y="156"/>
                    </a:lnTo>
                    <a:lnTo>
                      <a:pt x="2050" y="150"/>
                    </a:lnTo>
                    <a:lnTo>
                      <a:pt x="2048" y="146"/>
                    </a:lnTo>
                    <a:lnTo>
                      <a:pt x="2042" y="144"/>
                    </a:lnTo>
                    <a:lnTo>
                      <a:pt x="2036" y="140"/>
                    </a:lnTo>
                    <a:lnTo>
                      <a:pt x="2028" y="138"/>
                    </a:lnTo>
                    <a:lnTo>
                      <a:pt x="2004" y="138"/>
                    </a:lnTo>
                    <a:lnTo>
                      <a:pt x="2004" y="138"/>
                    </a:lnTo>
                    <a:lnTo>
                      <a:pt x="1984" y="138"/>
                    </a:lnTo>
                    <a:lnTo>
                      <a:pt x="1972" y="142"/>
                    </a:lnTo>
                    <a:lnTo>
                      <a:pt x="1964" y="146"/>
                    </a:lnTo>
                    <a:lnTo>
                      <a:pt x="1962" y="152"/>
                    </a:lnTo>
                    <a:lnTo>
                      <a:pt x="1960" y="156"/>
                    </a:lnTo>
                    <a:lnTo>
                      <a:pt x="1958" y="162"/>
                    </a:lnTo>
                    <a:lnTo>
                      <a:pt x="1952" y="168"/>
                    </a:lnTo>
                    <a:lnTo>
                      <a:pt x="1940" y="172"/>
                    </a:lnTo>
                    <a:lnTo>
                      <a:pt x="1940" y="172"/>
                    </a:lnTo>
                    <a:lnTo>
                      <a:pt x="1910" y="178"/>
                    </a:lnTo>
                    <a:lnTo>
                      <a:pt x="1886" y="182"/>
                    </a:lnTo>
                    <a:lnTo>
                      <a:pt x="1878" y="182"/>
                    </a:lnTo>
                    <a:lnTo>
                      <a:pt x="1876" y="180"/>
                    </a:lnTo>
                    <a:lnTo>
                      <a:pt x="1880" y="176"/>
                    </a:lnTo>
                    <a:lnTo>
                      <a:pt x="1890" y="172"/>
                    </a:lnTo>
                    <a:lnTo>
                      <a:pt x="1890" y="172"/>
                    </a:lnTo>
                    <a:lnTo>
                      <a:pt x="1916" y="160"/>
                    </a:lnTo>
                    <a:lnTo>
                      <a:pt x="1922" y="154"/>
                    </a:lnTo>
                    <a:lnTo>
                      <a:pt x="1924" y="152"/>
                    </a:lnTo>
                    <a:lnTo>
                      <a:pt x="1924" y="150"/>
                    </a:lnTo>
                    <a:lnTo>
                      <a:pt x="1924" y="148"/>
                    </a:lnTo>
                    <a:lnTo>
                      <a:pt x="1920" y="148"/>
                    </a:lnTo>
                    <a:lnTo>
                      <a:pt x="1906" y="144"/>
                    </a:lnTo>
                    <a:lnTo>
                      <a:pt x="1884" y="142"/>
                    </a:lnTo>
                    <a:lnTo>
                      <a:pt x="1852" y="140"/>
                    </a:lnTo>
                    <a:lnTo>
                      <a:pt x="1852" y="140"/>
                    </a:lnTo>
                    <a:lnTo>
                      <a:pt x="1812" y="142"/>
                    </a:lnTo>
                    <a:lnTo>
                      <a:pt x="1770" y="146"/>
                    </a:lnTo>
                    <a:lnTo>
                      <a:pt x="1730" y="152"/>
                    </a:lnTo>
                    <a:lnTo>
                      <a:pt x="1694" y="160"/>
                    </a:lnTo>
                    <a:lnTo>
                      <a:pt x="1636" y="172"/>
                    </a:lnTo>
                    <a:lnTo>
                      <a:pt x="1616" y="174"/>
                    </a:lnTo>
                    <a:lnTo>
                      <a:pt x="1610" y="174"/>
                    </a:lnTo>
                    <a:lnTo>
                      <a:pt x="1608" y="174"/>
                    </a:lnTo>
                    <a:lnTo>
                      <a:pt x="1608" y="174"/>
                    </a:lnTo>
                    <a:lnTo>
                      <a:pt x="1604" y="170"/>
                    </a:lnTo>
                    <a:lnTo>
                      <a:pt x="1602" y="168"/>
                    </a:lnTo>
                    <a:lnTo>
                      <a:pt x="1604" y="164"/>
                    </a:lnTo>
                    <a:lnTo>
                      <a:pt x="1606" y="162"/>
                    </a:lnTo>
                    <a:lnTo>
                      <a:pt x="1618" y="156"/>
                    </a:lnTo>
                    <a:lnTo>
                      <a:pt x="1636" y="152"/>
                    </a:lnTo>
                    <a:lnTo>
                      <a:pt x="1686" y="142"/>
                    </a:lnTo>
                    <a:lnTo>
                      <a:pt x="1744" y="134"/>
                    </a:lnTo>
                    <a:lnTo>
                      <a:pt x="1744" y="134"/>
                    </a:lnTo>
                    <a:lnTo>
                      <a:pt x="1772" y="130"/>
                    </a:lnTo>
                    <a:lnTo>
                      <a:pt x="1802" y="130"/>
                    </a:lnTo>
                    <a:lnTo>
                      <a:pt x="1864" y="130"/>
                    </a:lnTo>
                    <a:lnTo>
                      <a:pt x="1926" y="130"/>
                    </a:lnTo>
                    <a:lnTo>
                      <a:pt x="1956" y="128"/>
                    </a:lnTo>
                    <a:lnTo>
                      <a:pt x="1984" y="124"/>
                    </a:lnTo>
                    <a:lnTo>
                      <a:pt x="1984" y="124"/>
                    </a:lnTo>
                    <a:lnTo>
                      <a:pt x="2020" y="114"/>
                    </a:lnTo>
                    <a:lnTo>
                      <a:pt x="2054" y="104"/>
                    </a:lnTo>
                    <a:lnTo>
                      <a:pt x="2066" y="98"/>
                    </a:lnTo>
                    <a:lnTo>
                      <a:pt x="2072" y="92"/>
                    </a:lnTo>
                    <a:lnTo>
                      <a:pt x="2072" y="90"/>
                    </a:lnTo>
                    <a:lnTo>
                      <a:pt x="2070" y="88"/>
                    </a:lnTo>
                    <a:lnTo>
                      <a:pt x="2062" y="84"/>
                    </a:lnTo>
                    <a:lnTo>
                      <a:pt x="2062" y="84"/>
                    </a:lnTo>
                    <a:lnTo>
                      <a:pt x="2034" y="78"/>
                    </a:lnTo>
                    <a:lnTo>
                      <a:pt x="2004" y="72"/>
                    </a:lnTo>
                    <a:lnTo>
                      <a:pt x="1988" y="70"/>
                    </a:lnTo>
                    <a:lnTo>
                      <a:pt x="1970" y="68"/>
                    </a:lnTo>
                    <a:lnTo>
                      <a:pt x="1952" y="70"/>
                    </a:lnTo>
                    <a:lnTo>
                      <a:pt x="1932" y="72"/>
                    </a:lnTo>
                    <a:lnTo>
                      <a:pt x="1932" y="72"/>
                    </a:lnTo>
                    <a:lnTo>
                      <a:pt x="1914" y="76"/>
                    </a:lnTo>
                    <a:lnTo>
                      <a:pt x="1916" y="74"/>
                    </a:lnTo>
                    <a:lnTo>
                      <a:pt x="1922" y="70"/>
                    </a:lnTo>
                    <a:lnTo>
                      <a:pt x="1930" y="64"/>
                    </a:lnTo>
                    <a:lnTo>
                      <a:pt x="1936" y="58"/>
                    </a:lnTo>
                    <a:lnTo>
                      <a:pt x="1938" y="56"/>
                    </a:lnTo>
                    <a:lnTo>
                      <a:pt x="1938" y="52"/>
                    </a:lnTo>
                    <a:lnTo>
                      <a:pt x="1936" y="50"/>
                    </a:lnTo>
                    <a:lnTo>
                      <a:pt x="1932" y="46"/>
                    </a:lnTo>
                    <a:lnTo>
                      <a:pt x="1932" y="46"/>
                    </a:lnTo>
                    <a:lnTo>
                      <a:pt x="1922" y="42"/>
                    </a:lnTo>
                    <a:lnTo>
                      <a:pt x="1912" y="42"/>
                    </a:lnTo>
                    <a:lnTo>
                      <a:pt x="1898" y="42"/>
                    </a:lnTo>
                    <a:lnTo>
                      <a:pt x="1884" y="46"/>
                    </a:lnTo>
                    <a:lnTo>
                      <a:pt x="1866" y="48"/>
                    </a:lnTo>
                    <a:lnTo>
                      <a:pt x="1846" y="50"/>
                    </a:lnTo>
                    <a:lnTo>
                      <a:pt x="1822" y="52"/>
                    </a:lnTo>
                    <a:lnTo>
                      <a:pt x="1794" y="50"/>
                    </a:lnTo>
                    <a:lnTo>
                      <a:pt x="1794" y="50"/>
                    </a:lnTo>
                    <a:lnTo>
                      <a:pt x="1766" y="48"/>
                    </a:lnTo>
                    <a:lnTo>
                      <a:pt x="1744" y="48"/>
                    </a:lnTo>
                    <a:lnTo>
                      <a:pt x="1724" y="52"/>
                    </a:lnTo>
                    <a:lnTo>
                      <a:pt x="1708" y="54"/>
                    </a:lnTo>
                    <a:lnTo>
                      <a:pt x="1678" y="60"/>
                    </a:lnTo>
                    <a:lnTo>
                      <a:pt x="1660" y="60"/>
                    </a:lnTo>
                    <a:lnTo>
                      <a:pt x="1638" y="60"/>
                    </a:lnTo>
                    <a:lnTo>
                      <a:pt x="1638" y="60"/>
                    </a:lnTo>
                    <a:lnTo>
                      <a:pt x="1622" y="58"/>
                    </a:lnTo>
                    <a:lnTo>
                      <a:pt x="1616" y="56"/>
                    </a:lnTo>
                    <a:lnTo>
                      <a:pt x="1618" y="54"/>
                    </a:lnTo>
                    <a:lnTo>
                      <a:pt x="1628" y="52"/>
                    </a:lnTo>
                    <a:lnTo>
                      <a:pt x="1692" y="46"/>
                    </a:lnTo>
                    <a:lnTo>
                      <a:pt x="1692" y="46"/>
                    </a:lnTo>
                    <a:lnTo>
                      <a:pt x="1734" y="44"/>
                    </a:lnTo>
                    <a:lnTo>
                      <a:pt x="1794" y="42"/>
                    </a:lnTo>
                    <a:lnTo>
                      <a:pt x="1852" y="38"/>
                    </a:lnTo>
                    <a:lnTo>
                      <a:pt x="1894" y="34"/>
                    </a:lnTo>
                    <a:lnTo>
                      <a:pt x="1894" y="34"/>
                    </a:lnTo>
                    <a:lnTo>
                      <a:pt x="1900" y="32"/>
                    </a:lnTo>
                    <a:lnTo>
                      <a:pt x="1902" y="32"/>
                    </a:lnTo>
                    <a:lnTo>
                      <a:pt x="1902" y="30"/>
                    </a:lnTo>
                    <a:lnTo>
                      <a:pt x="1898" y="28"/>
                    </a:lnTo>
                    <a:lnTo>
                      <a:pt x="1882" y="24"/>
                    </a:lnTo>
                    <a:lnTo>
                      <a:pt x="1858" y="20"/>
                    </a:lnTo>
                    <a:lnTo>
                      <a:pt x="1798" y="12"/>
                    </a:lnTo>
                    <a:lnTo>
                      <a:pt x="1732" y="6"/>
                    </a:lnTo>
                    <a:lnTo>
                      <a:pt x="1732" y="6"/>
                    </a:lnTo>
                    <a:lnTo>
                      <a:pt x="1686" y="2"/>
                    </a:lnTo>
                    <a:lnTo>
                      <a:pt x="1648" y="0"/>
                    </a:lnTo>
                    <a:lnTo>
                      <a:pt x="1618" y="2"/>
                    </a:lnTo>
                    <a:lnTo>
                      <a:pt x="1594" y="2"/>
                    </a:lnTo>
                    <a:lnTo>
                      <a:pt x="1552" y="6"/>
                    </a:lnTo>
                    <a:lnTo>
                      <a:pt x="1528" y="8"/>
                    </a:lnTo>
                    <a:lnTo>
                      <a:pt x="1504" y="6"/>
                    </a:lnTo>
                    <a:lnTo>
                      <a:pt x="1504" y="6"/>
                    </a:lnTo>
                    <a:lnTo>
                      <a:pt x="1480" y="6"/>
                    </a:lnTo>
                    <a:lnTo>
                      <a:pt x="1466" y="8"/>
                    </a:lnTo>
                    <a:lnTo>
                      <a:pt x="1460" y="10"/>
                    </a:lnTo>
                    <a:lnTo>
                      <a:pt x="1458" y="14"/>
                    </a:lnTo>
                    <a:lnTo>
                      <a:pt x="1458" y="16"/>
                    </a:lnTo>
                    <a:lnTo>
                      <a:pt x="1458" y="18"/>
                    </a:lnTo>
                    <a:lnTo>
                      <a:pt x="1452" y="18"/>
                    </a:lnTo>
                    <a:lnTo>
                      <a:pt x="1442" y="16"/>
                    </a:lnTo>
                    <a:lnTo>
                      <a:pt x="1442" y="16"/>
                    </a:lnTo>
                    <a:lnTo>
                      <a:pt x="1420" y="12"/>
                    </a:lnTo>
                    <a:lnTo>
                      <a:pt x="1410" y="14"/>
                    </a:lnTo>
                    <a:lnTo>
                      <a:pt x="1400" y="16"/>
                    </a:lnTo>
                    <a:lnTo>
                      <a:pt x="1384" y="18"/>
                    </a:lnTo>
                    <a:lnTo>
                      <a:pt x="1384" y="18"/>
                    </a:lnTo>
                    <a:lnTo>
                      <a:pt x="1374" y="18"/>
                    </a:lnTo>
                    <a:lnTo>
                      <a:pt x="1368" y="20"/>
                    </a:lnTo>
                    <a:lnTo>
                      <a:pt x="1366" y="24"/>
                    </a:lnTo>
                    <a:lnTo>
                      <a:pt x="1366" y="28"/>
                    </a:lnTo>
                    <a:lnTo>
                      <a:pt x="1370" y="32"/>
                    </a:lnTo>
                    <a:lnTo>
                      <a:pt x="1378" y="36"/>
                    </a:lnTo>
                    <a:lnTo>
                      <a:pt x="1388" y="40"/>
                    </a:lnTo>
                    <a:lnTo>
                      <a:pt x="1402" y="44"/>
                    </a:lnTo>
                    <a:lnTo>
                      <a:pt x="1402" y="44"/>
                    </a:lnTo>
                    <a:lnTo>
                      <a:pt x="1412" y="46"/>
                    </a:lnTo>
                    <a:lnTo>
                      <a:pt x="1416" y="46"/>
                    </a:lnTo>
                    <a:lnTo>
                      <a:pt x="1412" y="48"/>
                    </a:lnTo>
                    <a:lnTo>
                      <a:pt x="1406" y="50"/>
                    </a:lnTo>
                    <a:lnTo>
                      <a:pt x="1386" y="52"/>
                    </a:lnTo>
                    <a:lnTo>
                      <a:pt x="1378" y="54"/>
                    </a:lnTo>
                    <a:lnTo>
                      <a:pt x="1372" y="56"/>
                    </a:lnTo>
                    <a:lnTo>
                      <a:pt x="1372" y="56"/>
                    </a:lnTo>
                    <a:lnTo>
                      <a:pt x="1356" y="62"/>
                    </a:lnTo>
                    <a:lnTo>
                      <a:pt x="1332" y="64"/>
                    </a:lnTo>
                    <a:lnTo>
                      <a:pt x="1318" y="66"/>
                    </a:lnTo>
                    <a:lnTo>
                      <a:pt x="1304" y="64"/>
                    </a:lnTo>
                    <a:lnTo>
                      <a:pt x="1290" y="62"/>
                    </a:lnTo>
                    <a:lnTo>
                      <a:pt x="1278" y="56"/>
                    </a:lnTo>
                    <a:lnTo>
                      <a:pt x="1278" y="56"/>
                    </a:lnTo>
                    <a:lnTo>
                      <a:pt x="1254" y="46"/>
                    </a:lnTo>
                    <a:lnTo>
                      <a:pt x="1242" y="42"/>
                    </a:lnTo>
                    <a:lnTo>
                      <a:pt x="1228" y="38"/>
                    </a:lnTo>
                    <a:lnTo>
                      <a:pt x="1212" y="36"/>
                    </a:lnTo>
                    <a:lnTo>
                      <a:pt x="1194" y="34"/>
                    </a:lnTo>
                    <a:lnTo>
                      <a:pt x="1176" y="36"/>
                    </a:lnTo>
                    <a:lnTo>
                      <a:pt x="1154" y="38"/>
                    </a:lnTo>
                    <a:lnTo>
                      <a:pt x="1154" y="38"/>
                    </a:lnTo>
                    <a:lnTo>
                      <a:pt x="1114" y="44"/>
                    </a:lnTo>
                    <a:lnTo>
                      <a:pt x="1078" y="48"/>
                    </a:lnTo>
                    <a:lnTo>
                      <a:pt x="1064" y="50"/>
                    </a:lnTo>
                    <a:lnTo>
                      <a:pt x="1054" y="54"/>
                    </a:lnTo>
                    <a:lnTo>
                      <a:pt x="1048" y="56"/>
                    </a:lnTo>
                    <a:lnTo>
                      <a:pt x="1048" y="58"/>
                    </a:lnTo>
                    <a:lnTo>
                      <a:pt x="1048" y="60"/>
                    </a:lnTo>
                    <a:lnTo>
                      <a:pt x="1048" y="60"/>
                    </a:lnTo>
                    <a:lnTo>
                      <a:pt x="1054" y="64"/>
                    </a:lnTo>
                    <a:lnTo>
                      <a:pt x="1062" y="66"/>
                    </a:lnTo>
                    <a:lnTo>
                      <a:pt x="1092" y="68"/>
                    </a:lnTo>
                    <a:lnTo>
                      <a:pt x="1128" y="66"/>
                    </a:lnTo>
                    <a:lnTo>
                      <a:pt x="1170" y="66"/>
                    </a:lnTo>
                    <a:lnTo>
                      <a:pt x="1170" y="66"/>
                    </a:lnTo>
                    <a:lnTo>
                      <a:pt x="1208" y="68"/>
                    </a:lnTo>
                    <a:lnTo>
                      <a:pt x="1246" y="72"/>
                    </a:lnTo>
                    <a:lnTo>
                      <a:pt x="1280" y="76"/>
                    </a:lnTo>
                    <a:lnTo>
                      <a:pt x="1314" y="82"/>
                    </a:lnTo>
                    <a:lnTo>
                      <a:pt x="1314" y="82"/>
                    </a:lnTo>
                    <a:lnTo>
                      <a:pt x="1326" y="86"/>
                    </a:lnTo>
                    <a:lnTo>
                      <a:pt x="1332" y="88"/>
                    </a:lnTo>
                    <a:lnTo>
                      <a:pt x="1332" y="90"/>
                    </a:lnTo>
                    <a:lnTo>
                      <a:pt x="1332" y="90"/>
                    </a:lnTo>
                    <a:lnTo>
                      <a:pt x="1326" y="92"/>
                    </a:lnTo>
                    <a:lnTo>
                      <a:pt x="1308" y="92"/>
                    </a:lnTo>
                    <a:lnTo>
                      <a:pt x="1294" y="90"/>
                    </a:lnTo>
                    <a:lnTo>
                      <a:pt x="1282" y="88"/>
                    </a:lnTo>
                    <a:lnTo>
                      <a:pt x="1282" y="88"/>
                    </a:lnTo>
                    <a:lnTo>
                      <a:pt x="1268" y="84"/>
                    </a:lnTo>
                    <a:lnTo>
                      <a:pt x="1252" y="82"/>
                    </a:lnTo>
                    <a:lnTo>
                      <a:pt x="1214" y="78"/>
                    </a:lnTo>
                    <a:lnTo>
                      <a:pt x="1110" y="74"/>
                    </a:lnTo>
                    <a:lnTo>
                      <a:pt x="1110" y="74"/>
                    </a:lnTo>
                    <a:lnTo>
                      <a:pt x="1092" y="76"/>
                    </a:lnTo>
                    <a:lnTo>
                      <a:pt x="1090" y="76"/>
                    </a:lnTo>
                    <a:lnTo>
                      <a:pt x="1092" y="78"/>
                    </a:lnTo>
                    <a:lnTo>
                      <a:pt x="1106" y="84"/>
                    </a:lnTo>
                    <a:lnTo>
                      <a:pt x="1126" y="92"/>
                    </a:lnTo>
                    <a:lnTo>
                      <a:pt x="1148" y="100"/>
                    </a:lnTo>
                    <a:lnTo>
                      <a:pt x="1164" y="108"/>
                    </a:lnTo>
                    <a:lnTo>
                      <a:pt x="1168" y="110"/>
                    </a:lnTo>
                    <a:lnTo>
                      <a:pt x="1168" y="114"/>
                    </a:lnTo>
                    <a:lnTo>
                      <a:pt x="1164" y="116"/>
                    </a:lnTo>
                    <a:lnTo>
                      <a:pt x="1154" y="116"/>
                    </a:lnTo>
                    <a:lnTo>
                      <a:pt x="1154" y="116"/>
                    </a:lnTo>
                    <a:lnTo>
                      <a:pt x="1146" y="118"/>
                    </a:lnTo>
                    <a:lnTo>
                      <a:pt x="1142" y="120"/>
                    </a:lnTo>
                    <a:lnTo>
                      <a:pt x="1138" y="122"/>
                    </a:lnTo>
                    <a:lnTo>
                      <a:pt x="1138" y="126"/>
                    </a:lnTo>
                    <a:lnTo>
                      <a:pt x="1136" y="132"/>
                    </a:lnTo>
                    <a:lnTo>
                      <a:pt x="1138" y="140"/>
                    </a:lnTo>
                    <a:lnTo>
                      <a:pt x="1142" y="148"/>
                    </a:lnTo>
                    <a:lnTo>
                      <a:pt x="1142" y="156"/>
                    </a:lnTo>
                    <a:lnTo>
                      <a:pt x="1142" y="158"/>
                    </a:lnTo>
                    <a:lnTo>
                      <a:pt x="1140" y="160"/>
                    </a:lnTo>
                    <a:lnTo>
                      <a:pt x="1136" y="162"/>
                    </a:lnTo>
                    <a:lnTo>
                      <a:pt x="1132" y="164"/>
                    </a:lnTo>
                    <a:lnTo>
                      <a:pt x="1132" y="164"/>
                    </a:lnTo>
                    <a:lnTo>
                      <a:pt x="1122" y="164"/>
                    </a:lnTo>
                    <a:lnTo>
                      <a:pt x="1114" y="162"/>
                    </a:lnTo>
                    <a:lnTo>
                      <a:pt x="1108" y="158"/>
                    </a:lnTo>
                    <a:lnTo>
                      <a:pt x="1102" y="152"/>
                    </a:lnTo>
                    <a:lnTo>
                      <a:pt x="1094" y="146"/>
                    </a:lnTo>
                    <a:lnTo>
                      <a:pt x="1084" y="142"/>
                    </a:lnTo>
                    <a:lnTo>
                      <a:pt x="1070" y="136"/>
                    </a:lnTo>
                    <a:lnTo>
                      <a:pt x="1052" y="132"/>
                    </a:lnTo>
                    <a:lnTo>
                      <a:pt x="1052" y="132"/>
                    </a:lnTo>
                    <a:lnTo>
                      <a:pt x="1034" y="128"/>
                    </a:lnTo>
                    <a:lnTo>
                      <a:pt x="1016" y="124"/>
                    </a:lnTo>
                    <a:lnTo>
                      <a:pt x="986" y="114"/>
                    </a:lnTo>
                    <a:lnTo>
                      <a:pt x="954" y="104"/>
                    </a:lnTo>
                    <a:lnTo>
                      <a:pt x="936" y="100"/>
                    </a:lnTo>
                    <a:lnTo>
                      <a:pt x="916" y="98"/>
                    </a:lnTo>
                    <a:lnTo>
                      <a:pt x="916" y="98"/>
                    </a:lnTo>
                    <a:lnTo>
                      <a:pt x="896" y="98"/>
                    </a:lnTo>
                    <a:lnTo>
                      <a:pt x="884" y="100"/>
                    </a:lnTo>
                    <a:lnTo>
                      <a:pt x="876" y="102"/>
                    </a:lnTo>
                    <a:lnTo>
                      <a:pt x="874" y="104"/>
                    </a:lnTo>
                    <a:lnTo>
                      <a:pt x="874" y="106"/>
                    </a:lnTo>
                    <a:lnTo>
                      <a:pt x="876" y="112"/>
                    </a:lnTo>
                    <a:lnTo>
                      <a:pt x="884" y="118"/>
                    </a:lnTo>
                    <a:lnTo>
                      <a:pt x="914" y="138"/>
                    </a:lnTo>
                    <a:lnTo>
                      <a:pt x="914" y="138"/>
                    </a:lnTo>
                    <a:lnTo>
                      <a:pt x="926" y="146"/>
                    </a:lnTo>
                    <a:lnTo>
                      <a:pt x="928" y="148"/>
                    </a:lnTo>
                    <a:lnTo>
                      <a:pt x="928" y="150"/>
                    </a:lnTo>
                    <a:lnTo>
                      <a:pt x="922" y="150"/>
                    </a:lnTo>
                    <a:lnTo>
                      <a:pt x="912" y="148"/>
                    </a:lnTo>
                    <a:lnTo>
                      <a:pt x="900" y="148"/>
                    </a:lnTo>
                    <a:lnTo>
                      <a:pt x="888" y="148"/>
                    </a:lnTo>
                    <a:lnTo>
                      <a:pt x="884" y="148"/>
                    </a:lnTo>
                    <a:lnTo>
                      <a:pt x="882" y="150"/>
                    </a:lnTo>
                    <a:lnTo>
                      <a:pt x="882" y="154"/>
                    </a:lnTo>
                    <a:lnTo>
                      <a:pt x="884" y="158"/>
                    </a:lnTo>
                    <a:lnTo>
                      <a:pt x="884" y="158"/>
                    </a:lnTo>
                    <a:lnTo>
                      <a:pt x="886" y="160"/>
                    </a:lnTo>
                    <a:lnTo>
                      <a:pt x="886" y="162"/>
                    </a:lnTo>
                    <a:lnTo>
                      <a:pt x="878" y="160"/>
                    </a:lnTo>
                    <a:lnTo>
                      <a:pt x="866" y="156"/>
                    </a:lnTo>
                    <a:lnTo>
                      <a:pt x="850" y="150"/>
                    </a:lnTo>
                    <a:lnTo>
                      <a:pt x="834" y="148"/>
                    </a:lnTo>
                    <a:lnTo>
                      <a:pt x="824" y="148"/>
                    </a:lnTo>
                    <a:lnTo>
                      <a:pt x="814" y="148"/>
                    </a:lnTo>
                    <a:lnTo>
                      <a:pt x="806" y="152"/>
                    </a:lnTo>
                    <a:lnTo>
                      <a:pt x="796" y="156"/>
                    </a:lnTo>
                    <a:lnTo>
                      <a:pt x="788" y="164"/>
                    </a:lnTo>
                    <a:lnTo>
                      <a:pt x="782" y="172"/>
                    </a:lnTo>
                    <a:lnTo>
                      <a:pt x="782" y="172"/>
                    </a:lnTo>
                    <a:lnTo>
                      <a:pt x="770" y="190"/>
                    </a:lnTo>
                    <a:lnTo>
                      <a:pt x="772" y="180"/>
                    </a:lnTo>
                    <a:lnTo>
                      <a:pt x="776" y="168"/>
                    </a:lnTo>
                    <a:lnTo>
                      <a:pt x="776" y="154"/>
                    </a:lnTo>
                    <a:lnTo>
                      <a:pt x="774" y="138"/>
                    </a:lnTo>
                    <a:lnTo>
                      <a:pt x="772" y="132"/>
                    </a:lnTo>
                    <a:lnTo>
                      <a:pt x="766" y="124"/>
                    </a:lnTo>
                    <a:lnTo>
                      <a:pt x="766" y="124"/>
                    </a:lnTo>
                    <a:lnTo>
                      <a:pt x="756" y="114"/>
                    </a:lnTo>
                    <a:lnTo>
                      <a:pt x="746" y="108"/>
                    </a:lnTo>
                    <a:lnTo>
                      <a:pt x="732" y="108"/>
                    </a:lnTo>
                    <a:lnTo>
                      <a:pt x="716" y="110"/>
                    </a:lnTo>
                    <a:lnTo>
                      <a:pt x="672" y="120"/>
                    </a:lnTo>
                    <a:lnTo>
                      <a:pt x="640" y="126"/>
                    </a:lnTo>
                    <a:lnTo>
                      <a:pt x="598" y="130"/>
                    </a:lnTo>
                    <a:lnTo>
                      <a:pt x="598" y="130"/>
                    </a:lnTo>
                    <a:lnTo>
                      <a:pt x="558" y="136"/>
                    </a:lnTo>
                    <a:lnTo>
                      <a:pt x="526" y="140"/>
                    </a:lnTo>
                    <a:lnTo>
                      <a:pt x="502" y="146"/>
                    </a:lnTo>
                    <a:lnTo>
                      <a:pt x="484" y="152"/>
                    </a:lnTo>
                    <a:lnTo>
                      <a:pt x="472" y="156"/>
                    </a:lnTo>
                    <a:lnTo>
                      <a:pt x="466" y="164"/>
                    </a:lnTo>
                    <a:lnTo>
                      <a:pt x="466" y="166"/>
                    </a:lnTo>
                    <a:lnTo>
                      <a:pt x="466" y="170"/>
                    </a:lnTo>
                    <a:lnTo>
                      <a:pt x="470" y="176"/>
                    </a:lnTo>
                    <a:lnTo>
                      <a:pt x="470" y="17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b="1"/>
              </a:p>
            </p:txBody>
          </p:sp>
        </p:grpSp>
        <p:sp>
          <p:nvSpPr>
            <p:cNvPr id="51" name="Freeform 6134">
              <a:extLst>
                <a:ext uri="{FF2B5EF4-FFF2-40B4-BE49-F238E27FC236}">
                  <a16:creationId xmlns="" xmlns:a16="http://schemas.microsoft.com/office/drawing/2014/main" id="{E7C14696-6E30-4A61-B0D7-5BC836577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028" y="3600798"/>
              <a:ext cx="3810" cy="5079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6" h="8">
                  <a:moveTo>
                    <a:pt x="2" y="8"/>
                  </a:moveTo>
                  <a:lnTo>
                    <a:pt x="2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52" name="Freeform 6135">
              <a:extLst>
                <a:ext uri="{FF2B5EF4-FFF2-40B4-BE49-F238E27FC236}">
                  <a16:creationId xmlns="" xmlns:a16="http://schemas.microsoft.com/office/drawing/2014/main" id="{412F3534-B840-43D5-8410-8D9F8C905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4396" y="3592522"/>
              <a:ext cx="1587" cy="158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53" name="Freeform 6136">
              <a:extLst>
                <a:ext uri="{FF2B5EF4-FFF2-40B4-BE49-F238E27FC236}">
                  <a16:creationId xmlns="" xmlns:a16="http://schemas.microsoft.com/office/drawing/2014/main" id="{03D0A96C-6A8D-4DBC-93DC-D827A546F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2678" y="3591909"/>
              <a:ext cx="3810" cy="5079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6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6" h="8">
                  <a:moveTo>
                    <a:pt x="6" y="2"/>
                  </a:moveTo>
                  <a:lnTo>
                    <a:pt x="6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54" name="Freeform 6138">
              <a:extLst>
                <a:ext uri="{FF2B5EF4-FFF2-40B4-BE49-F238E27FC236}">
                  <a16:creationId xmlns="" xmlns:a16="http://schemas.microsoft.com/office/drawing/2014/main" id="{2E120F52-4705-4C5E-A6E0-142802166A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3948" y="3604608"/>
              <a:ext cx="2540" cy="381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4" y="6"/>
                </a:cxn>
                <a:cxn ang="0">
                  <a:pos x="4" y="4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67" name="Freeform 6144">
              <a:extLst>
                <a:ext uri="{FF2B5EF4-FFF2-40B4-BE49-F238E27FC236}">
                  <a16:creationId xmlns="" xmlns:a16="http://schemas.microsoft.com/office/drawing/2014/main" id="{8460B4AA-07B4-45D2-B8FF-67BBF0CFBF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0139" y="3583020"/>
              <a:ext cx="5080" cy="381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68" name="Freeform 6149">
              <a:extLst>
                <a:ext uri="{FF2B5EF4-FFF2-40B4-BE49-F238E27FC236}">
                  <a16:creationId xmlns="" xmlns:a16="http://schemas.microsoft.com/office/drawing/2014/main" id="{4FE13F5A-E1E9-4FC5-A099-DA4D1462B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3758" y="3592522"/>
              <a:ext cx="3175" cy="158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  <p:sp>
          <p:nvSpPr>
            <p:cNvPr id="69" name="Freeform 6150">
              <a:extLst>
                <a:ext uri="{FF2B5EF4-FFF2-40B4-BE49-F238E27FC236}">
                  <a16:creationId xmlns="" xmlns:a16="http://schemas.microsoft.com/office/drawing/2014/main" id="{711E17A6-31D5-4533-B740-13B8B2E84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6329" y="3600798"/>
              <a:ext cx="3810" cy="254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b="1"/>
            </a:p>
          </p:txBody>
        </p:sp>
      </p:grpSp>
      <p:sp>
        <p:nvSpPr>
          <p:cNvPr id="118" name="Freeform 271">
            <a:extLst>
              <a:ext uri="{FF2B5EF4-FFF2-40B4-BE49-F238E27FC236}">
                <a16:creationId xmlns="" xmlns:a16="http://schemas.microsoft.com/office/drawing/2014/main" id="{F4087D4F-4BF1-47CA-BFF7-995AAB7303F6}"/>
              </a:ext>
            </a:extLst>
          </p:cNvPr>
          <p:cNvSpPr>
            <a:spLocks noEditPoints="1"/>
          </p:cNvSpPr>
          <p:nvPr/>
        </p:nvSpPr>
        <p:spPr bwMode="auto">
          <a:xfrm>
            <a:off x="6982460" y="3195320"/>
            <a:ext cx="462280" cy="462280"/>
          </a:xfrm>
          <a:custGeom>
            <a:avLst/>
            <a:gdLst>
              <a:gd name="T0" fmla="*/ 213 w 597"/>
              <a:gd name="T1" fmla="*/ 486 h 596"/>
              <a:gd name="T2" fmla="*/ 202 w 597"/>
              <a:gd name="T3" fmla="*/ 483 h 596"/>
              <a:gd name="T4" fmla="*/ 200 w 597"/>
              <a:gd name="T5" fmla="*/ 472 h 596"/>
              <a:gd name="T6" fmla="*/ 202 w 597"/>
              <a:gd name="T7" fmla="*/ 126 h 596"/>
              <a:gd name="T8" fmla="*/ 200 w 597"/>
              <a:gd name="T9" fmla="*/ 116 h 596"/>
              <a:gd name="T10" fmla="*/ 209 w 597"/>
              <a:gd name="T11" fmla="*/ 109 h 596"/>
              <a:gd name="T12" fmla="*/ 415 w 597"/>
              <a:gd name="T13" fmla="*/ 291 h 596"/>
              <a:gd name="T14" fmla="*/ 417 w 597"/>
              <a:gd name="T15" fmla="*/ 301 h 596"/>
              <a:gd name="T16" fmla="*/ 283 w 597"/>
              <a:gd name="T17" fmla="*/ 0 h 596"/>
              <a:gd name="T18" fmla="*/ 239 w 597"/>
              <a:gd name="T19" fmla="*/ 6 h 596"/>
              <a:gd name="T20" fmla="*/ 197 w 597"/>
              <a:gd name="T21" fmla="*/ 18 h 596"/>
              <a:gd name="T22" fmla="*/ 157 w 597"/>
              <a:gd name="T23" fmla="*/ 36 h 596"/>
              <a:gd name="T24" fmla="*/ 120 w 597"/>
              <a:gd name="T25" fmla="*/ 60 h 596"/>
              <a:gd name="T26" fmla="*/ 88 w 597"/>
              <a:gd name="T27" fmla="*/ 88 h 596"/>
              <a:gd name="T28" fmla="*/ 60 w 597"/>
              <a:gd name="T29" fmla="*/ 120 h 596"/>
              <a:gd name="T30" fmla="*/ 37 w 597"/>
              <a:gd name="T31" fmla="*/ 156 h 596"/>
              <a:gd name="T32" fmla="*/ 19 w 597"/>
              <a:gd name="T33" fmla="*/ 196 h 596"/>
              <a:gd name="T34" fmla="*/ 7 w 597"/>
              <a:gd name="T35" fmla="*/ 238 h 596"/>
              <a:gd name="T36" fmla="*/ 2 w 597"/>
              <a:gd name="T37" fmla="*/ 282 h 596"/>
              <a:gd name="T38" fmla="*/ 3 w 597"/>
              <a:gd name="T39" fmla="*/ 328 h 596"/>
              <a:gd name="T40" fmla="*/ 10 w 597"/>
              <a:gd name="T41" fmla="*/ 373 h 596"/>
              <a:gd name="T42" fmla="*/ 24 w 597"/>
              <a:gd name="T43" fmla="*/ 414 h 596"/>
              <a:gd name="T44" fmla="*/ 44 w 597"/>
              <a:gd name="T45" fmla="*/ 453 h 596"/>
              <a:gd name="T46" fmla="*/ 69 w 597"/>
              <a:gd name="T47" fmla="*/ 487 h 596"/>
              <a:gd name="T48" fmla="*/ 99 w 597"/>
              <a:gd name="T49" fmla="*/ 519 h 596"/>
              <a:gd name="T50" fmla="*/ 132 w 597"/>
              <a:gd name="T51" fmla="*/ 544 h 596"/>
              <a:gd name="T52" fmla="*/ 170 w 597"/>
              <a:gd name="T53" fmla="*/ 566 h 596"/>
              <a:gd name="T54" fmla="*/ 210 w 597"/>
              <a:gd name="T55" fmla="*/ 582 h 596"/>
              <a:gd name="T56" fmla="*/ 253 w 597"/>
              <a:gd name="T57" fmla="*/ 592 h 596"/>
              <a:gd name="T58" fmla="*/ 299 w 597"/>
              <a:gd name="T59" fmla="*/ 596 h 596"/>
              <a:gd name="T60" fmla="*/ 344 w 597"/>
              <a:gd name="T61" fmla="*/ 592 h 596"/>
              <a:gd name="T62" fmla="*/ 387 w 597"/>
              <a:gd name="T63" fmla="*/ 582 h 596"/>
              <a:gd name="T64" fmla="*/ 428 w 597"/>
              <a:gd name="T65" fmla="*/ 566 h 596"/>
              <a:gd name="T66" fmla="*/ 465 w 597"/>
              <a:gd name="T67" fmla="*/ 544 h 596"/>
              <a:gd name="T68" fmla="*/ 499 w 597"/>
              <a:gd name="T69" fmla="*/ 519 h 596"/>
              <a:gd name="T70" fmla="*/ 529 w 597"/>
              <a:gd name="T71" fmla="*/ 487 h 596"/>
              <a:gd name="T72" fmla="*/ 553 w 597"/>
              <a:gd name="T73" fmla="*/ 453 h 596"/>
              <a:gd name="T74" fmla="*/ 573 w 597"/>
              <a:gd name="T75" fmla="*/ 414 h 596"/>
              <a:gd name="T76" fmla="*/ 587 w 597"/>
              <a:gd name="T77" fmla="*/ 373 h 596"/>
              <a:gd name="T78" fmla="*/ 596 w 597"/>
              <a:gd name="T79" fmla="*/ 328 h 596"/>
              <a:gd name="T80" fmla="*/ 597 w 597"/>
              <a:gd name="T81" fmla="*/ 282 h 596"/>
              <a:gd name="T82" fmla="*/ 591 w 597"/>
              <a:gd name="T83" fmla="*/ 238 h 596"/>
              <a:gd name="T84" fmla="*/ 578 w 597"/>
              <a:gd name="T85" fmla="*/ 196 h 596"/>
              <a:gd name="T86" fmla="*/ 561 w 597"/>
              <a:gd name="T87" fmla="*/ 156 h 596"/>
              <a:gd name="T88" fmla="*/ 537 w 597"/>
              <a:gd name="T89" fmla="*/ 120 h 596"/>
              <a:gd name="T90" fmla="*/ 509 w 597"/>
              <a:gd name="T91" fmla="*/ 88 h 596"/>
              <a:gd name="T92" fmla="*/ 477 w 597"/>
              <a:gd name="T93" fmla="*/ 60 h 596"/>
              <a:gd name="T94" fmla="*/ 441 w 597"/>
              <a:gd name="T95" fmla="*/ 36 h 596"/>
              <a:gd name="T96" fmla="*/ 401 w 597"/>
              <a:gd name="T97" fmla="*/ 18 h 596"/>
              <a:gd name="T98" fmla="*/ 359 w 597"/>
              <a:gd name="T99" fmla="*/ 6 h 596"/>
              <a:gd name="T100" fmla="*/ 314 w 597"/>
              <a:gd name="T101" fmla="*/ 0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97" h="596">
                <a:moveTo>
                  <a:pt x="415" y="305"/>
                </a:moveTo>
                <a:lnTo>
                  <a:pt x="216" y="484"/>
                </a:lnTo>
                <a:lnTo>
                  <a:pt x="213" y="486"/>
                </a:lnTo>
                <a:lnTo>
                  <a:pt x="210" y="486"/>
                </a:lnTo>
                <a:lnTo>
                  <a:pt x="206" y="486"/>
                </a:lnTo>
                <a:lnTo>
                  <a:pt x="202" y="483"/>
                </a:lnTo>
                <a:lnTo>
                  <a:pt x="200" y="480"/>
                </a:lnTo>
                <a:lnTo>
                  <a:pt x="199" y="476"/>
                </a:lnTo>
                <a:lnTo>
                  <a:pt x="200" y="472"/>
                </a:lnTo>
                <a:lnTo>
                  <a:pt x="202" y="469"/>
                </a:lnTo>
                <a:lnTo>
                  <a:pt x="394" y="298"/>
                </a:lnTo>
                <a:lnTo>
                  <a:pt x="202" y="126"/>
                </a:lnTo>
                <a:lnTo>
                  <a:pt x="200" y="123"/>
                </a:lnTo>
                <a:lnTo>
                  <a:pt x="199" y="120"/>
                </a:lnTo>
                <a:lnTo>
                  <a:pt x="200" y="116"/>
                </a:lnTo>
                <a:lnTo>
                  <a:pt x="202" y="112"/>
                </a:lnTo>
                <a:lnTo>
                  <a:pt x="206" y="110"/>
                </a:lnTo>
                <a:lnTo>
                  <a:pt x="209" y="109"/>
                </a:lnTo>
                <a:lnTo>
                  <a:pt x="213" y="109"/>
                </a:lnTo>
                <a:lnTo>
                  <a:pt x="216" y="111"/>
                </a:lnTo>
                <a:lnTo>
                  <a:pt x="415" y="291"/>
                </a:lnTo>
                <a:lnTo>
                  <a:pt x="417" y="294"/>
                </a:lnTo>
                <a:lnTo>
                  <a:pt x="418" y="298"/>
                </a:lnTo>
                <a:lnTo>
                  <a:pt x="417" y="301"/>
                </a:lnTo>
                <a:lnTo>
                  <a:pt x="415" y="305"/>
                </a:lnTo>
                <a:close/>
                <a:moveTo>
                  <a:pt x="299" y="0"/>
                </a:moveTo>
                <a:lnTo>
                  <a:pt x="283" y="0"/>
                </a:lnTo>
                <a:lnTo>
                  <a:pt x="268" y="1"/>
                </a:lnTo>
                <a:lnTo>
                  <a:pt x="253" y="3"/>
                </a:lnTo>
                <a:lnTo>
                  <a:pt x="239" y="6"/>
                </a:lnTo>
                <a:lnTo>
                  <a:pt x="224" y="9"/>
                </a:lnTo>
                <a:lnTo>
                  <a:pt x="210" y="13"/>
                </a:lnTo>
                <a:lnTo>
                  <a:pt x="197" y="18"/>
                </a:lnTo>
                <a:lnTo>
                  <a:pt x="183" y="24"/>
                </a:lnTo>
                <a:lnTo>
                  <a:pt x="170" y="29"/>
                </a:lnTo>
                <a:lnTo>
                  <a:pt x="157" y="36"/>
                </a:lnTo>
                <a:lnTo>
                  <a:pt x="144" y="43"/>
                </a:lnTo>
                <a:lnTo>
                  <a:pt x="132" y="51"/>
                </a:lnTo>
                <a:lnTo>
                  <a:pt x="120" y="60"/>
                </a:lnTo>
                <a:lnTo>
                  <a:pt x="110" y="68"/>
                </a:lnTo>
                <a:lnTo>
                  <a:pt x="99" y="78"/>
                </a:lnTo>
                <a:lnTo>
                  <a:pt x="88" y="88"/>
                </a:lnTo>
                <a:lnTo>
                  <a:pt x="78" y="97"/>
                </a:lnTo>
                <a:lnTo>
                  <a:pt x="70" y="108"/>
                </a:lnTo>
                <a:lnTo>
                  <a:pt x="60" y="120"/>
                </a:lnTo>
                <a:lnTo>
                  <a:pt x="52" y="132"/>
                </a:lnTo>
                <a:lnTo>
                  <a:pt x="44" y="144"/>
                </a:lnTo>
                <a:lnTo>
                  <a:pt x="37" y="156"/>
                </a:lnTo>
                <a:lnTo>
                  <a:pt x="31" y="169"/>
                </a:lnTo>
                <a:lnTo>
                  <a:pt x="24" y="182"/>
                </a:lnTo>
                <a:lnTo>
                  <a:pt x="19" y="196"/>
                </a:lnTo>
                <a:lnTo>
                  <a:pt x="15" y="210"/>
                </a:lnTo>
                <a:lnTo>
                  <a:pt x="10" y="224"/>
                </a:lnTo>
                <a:lnTo>
                  <a:pt x="7" y="238"/>
                </a:lnTo>
                <a:lnTo>
                  <a:pt x="5" y="253"/>
                </a:lnTo>
                <a:lnTo>
                  <a:pt x="3" y="267"/>
                </a:lnTo>
                <a:lnTo>
                  <a:pt x="2" y="282"/>
                </a:lnTo>
                <a:lnTo>
                  <a:pt x="0" y="298"/>
                </a:lnTo>
                <a:lnTo>
                  <a:pt x="2" y="313"/>
                </a:lnTo>
                <a:lnTo>
                  <a:pt x="3" y="328"/>
                </a:lnTo>
                <a:lnTo>
                  <a:pt x="5" y="344"/>
                </a:lnTo>
                <a:lnTo>
                  <a:pt x="7" y="358"/>
                </a:lnTo>
                <a:lnTo>
                  <a:pt x="10" y="373"/>
                </a:lnTo>
                <a:lnTo>
                  <a:pt x="15" y="387"/>
                </a:lnTo>
                <a:lnTo>
                  <a:pt x="19" y="400"/>
                </a:lnTo>
                <a:lnTo>
                  <a:pt x="24" y="414"/>
                </a:lnTo>
                <a:lnTo>
                  <a:pt x="31" y="427"/>
                </a:lnTo>
                <a:lnTo>
                  <a:pt x="37" y="440"/>
                </a:lnTo>
                <a:lnTo>
                  <a:pt x="44" y="453"/>
                </a:lnTo>
                <a:lnTo>
                  <a:pt x="52" y="465"/>
                </a:lnTo>
                <a:lnTo>
                  <a:pt x="60" y="476"/>
                </a:lnTo>
                <a:lnTo>
                  <a:pt x="69" y="487"/>
                </a:lnTo>
                <a:lnTo>
                  <a:pt x="78" y="498"/>
                </a:lnTo>
                <a:lnTo>
                  <a:pt x="88" y="509"/>
                </a:lnTo>
                <a:lnTo>
                  <a:pt x="99" y="519"/>
                </a:lnTo>
                <a:lnTo>
                  <a:pt x="110" y="527"/>
                </a:lnTo>
                <a:lnTo>
                  <a:pt x="120" y="537"/>
                </a:lnTo>
                <a:lnTo>
                  <a:pt x="132" y="544"/>
                </a:lnTo>
                <a:lnTo>
                  <a:pt x="144" y="553"/>
                </a:lnTo>
                <a:lnTo>
                  <a:pt x="157" y="560"/>
                </a:lnTo>
                <a:lnTo>
                  <a:pt x="170" y="566"/>
                </a:lnTo>
                <a:lnTo>
                  <a:pt x="183" y="573"/>
                </a:lnTo>
                <a:lnTo>
                  <a:pt x="197" y="578"/>
                </a:lnTo>
                <a:lnTo>
                  <a:pt x="210" y="582"/>
                </a:lnTo>
                <a:lnTo>
                  <a:pt x="224" y="587"/>
                </a:lnTo>
                <a:lnTo>
                  <a:pt x="239" y="590"/>
                </a:lnTo>
                <a:lnTo>
                  <a:pt x="253" y="592"/>
                </a:lnTo>
                <a:lnTo>
                  <a:pt x="268" y="594"/>
                </a:lnTo>
                <a:lnTo>
                  <a:pt x="283" y="595"/>
                </a:lnTo>
                <a:lnTo>
                  <a:pt x="299" y="596"/>
                </a:lnTo>
                <a:lnTo>
                  <a:pt x="314" y="595"/>
                </a:lnTo>
                <a:lnTo>
                  <a:pt x="329" y="594"/>
                </a:lnTo>
                <a:lnTo>
                  <a:pt x="344" y="592"/>
                </a:lnTo>
                <a:lnTo>
                  <a:pt x="359" y="590"/>
                </a:lnTo>
                <a:lnTo>
                  <a:pt x="373" y="587"/>
                </a:lnTo>
                <a:lnTo>
                  <a:pt x="387" y="582"/>
                </a:lnTo>
                <a:lnTo>
                  <a:pt x="401" y="578"/>
                </a:lnTo>
                <a:lnTo>
                  <a:pt x="415" y="573"/>
                </a:lnTo>
                <a:lnTo>
                  <a:pt x="428" y="566"/>
                </a:lnTo>
                <a:lnTo>
                  <a:pt x="441" y="560"/>
                </a:lnTo>
                <a:lnTo>
                  <a:pt x="453" y="553"/>
                </a:lnTo>
                <a:lnTo>
                  <a:pt x="465" y="544"/>
                </a:lnTo>
                <a:lnTo>
                  <a:pt x="477" y="537"/>
                </a:lnTo>
                <a:lnTo>
                  <a:pt x="489" y="527"/>
                </a:lnTo>
                <a:lnTo>
                  <a:pt x="499" y="519"/>
                </a:lnTo>
                <a:lnTo>
                  <a:pt x="509" y="509"/>
                </a:lnTo>
                <a:lnTo>
                  <a:pt x="519" y="498"/>
                </a:lnTo>
                <a:lnTo>
                  <a:pt x="529" y="487"/>
                </a:lnTo>
                <a:lnTo>
                  <a:pt x="537" y="476"/>
                </a:lnTo>
                <a:lnTo>
                  <a:pt x="546" y="465"/>
                </a:lnTo>
                <a:lnTo>
                  <a:pt x="553" y="453"/>
                </a:lnTo>
                <a:lnTo>
                  <a:pt x="561" y="440"/>
                </a:lnTo>
                <a:lnTo>
                  <a:pt x="567" y="427"/>
                </a:lnTo>
                <a:lnTo>
                  <a:pt x="573" y="414"/>
                </a:lnTo>
                <a:lnTo>
                  <a:pt x="578" y="400"/>
                </a:lnTo>
                <a:lnTo>
                  <a:pt x="584" y="387"/>
                </a:lnTo>
                <a:lnTo>
                  <a:pt x="587" y="373"/>
                </a:lnTo>
                <a:lnTo>
                  <a:pt x="591" y="358"/>
                </a:lnTo>
                <a:lnTo>
                  <a:pt x="593" y="344"/>
                </a:lnTo>
                <a:lnTo>
                  <a:pt x="596" y="328"/>
                </a:lnTo>
                <a:lnTo>
                  <a:pt x="597" y="313"/>
                </a:lnTo>
                <a:lnTo>
                  <a:pt x="597" y="298"/>
                </a:lnTo>
                <a:lnTo>
                  <a:pt x="597" y="282"/>
                </a:lnTo>
                <a:lnTo>
                  <a:pt x="596" y="267"/>
                </a:lnTo>
                <a:lnTo>
                  <a:pt x="593" y="253"/>
                </a:lnTo>
                <a:lnTo>
                  <a:pt x="591" y="238"/>
                </a:lnTo>
                <a:lnTo>
                  <a:pt x="587" y="224"/>
                </a:lnTo>
                <a:lnTo>
                  <a:pt x="584" y="210"/>
                </a:lnTo>
                <a:lnTo>
                  <a:pt x="578" y="196"/>
                </a:lnTo>
                <a:lnTo>
                  <a:pt x="573" y="182"/>
                </a:lnTo>
                <a:lnTo>
                  <a:pt x="567" y="169"/>
                </a:lnTo>
                <a:lnTo>
                  <a:pt x="561" y="156"/>
                </a:lnTo>
                <a:lnTo>
                  <a:pt x="553" y="144"/>
                </a:lnTo>
                <a:lnTo>
                  <a:pt x="546" y="132"/>
                </a:lnTo>
                <a:lnTo>
                  <a:pt x="537" y="120"/>
                </a:lnTo>
                <a:lnTo>
                  <a:pt x="529" y="108"/>
                </a:lnTo>
                <a:lnTo>
                  <a:pt x="519" y="97"/>
                </a:lnTo>
                <a:lnTo>
                  <a:pt x="509" y="88"/>
                </a:lnTo>
                <a:lnTo>
                  <a:pt x="499" y="78"/>
                </a:lnTo>
                <a:lnTo>
                  <a:pt x="489" y="68"/>
                </a:lnTo>
                <a:lnTo>
                  <a:pt x="477" y="60"/>
                </a:lnTo>
                <a:lnTo>
                  <a:pt x="465" y="51"/>
                </a:lnTo>
                <a:lnTo>
                  <a:pt x="453" y="43"/>
                </a:lnTo>
                <a:lnTo>
                  <a:pt x="441" y="36"/>
                </a:lnTo>
                <a:lnTo>
                  <a:pt x="428" y="29"/>
                </a:lnTo>
                <a:lnTo>
                  <a:pt x="415" y="24"/>
                </a:lnTo>
                <a:lnTo>
                  <a:pt x="401" y="18"/>
                </a:lnTo>
                <a:lnTo>
                  <a:pt x="387" y="13"/>
                </a:lnTo>
                <a:lnTo>
                  <a:pt x="373" y="9"/>
                </a:lnTo>
                <a:lnTo>
                  <a:pt x="359" y="6"/>
                </a:lnTo>
                <a:lnTo>
                  <a:pt x="344" y="3"/>
                </a:lnTo>
                <a:lnTo>
                  <a:pt x="329" y="1"/>
                </a:lnTo>
                <a:lnTo>
                  <a:pt x="314" y="0"/>
                </a:lnTo>
                <a:lnTo>
                  <a:pt x="299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Title 1">
            <a:extLst>
              <a:ext uri="{FF2B5EF4-FFF2-40B4-BE49-F238E27FC236}">
                <a16:creationId xmlns="" xmlns:a16="http://schemas.microsoft.com/office/drawing/2014/main" id="{A797F5E2-9308-4C45-AB21-7A1670B97ED5}"/>
              </a:ext>
            </a:extLst>
          </p:cNvPr>
          <p:cNvSpPr txBox="1">
            <a:spLocks/>
          </p:cNvSpPr>
          <p:nvPr/>
        </p:nvSpPr>
        <p:spPr>
          <a:xfrm>
            <a:off x="838200" y="5242153"/>
            <a:ext cx="6172199" cy="6093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Analytics</a:t>
            </a:r>
            <a:endParaRPr lang="en-US" dirty="0"/>
          </a:p>
        </p:txBody>
      </p:sp>
      <p:sp>
        <p:nvSpPr>
          <p:cNvPr id="123" name="Rectangle 122">
            <a:extLst>
              <a:ext uri="{FF2B5EF4-FFF2-40B4-BE49-F238E27FC236}">
                <a16:creationId xmlns="" xmlns:a16="http://schemas.microsoft.com/office/drawing/2014/main" id="{1320E40D-F316-4830-87EF-C2575E2C50D5}"/>
              </a:ext>
            </a:extLst>
          </p:cNvPr>
          <p:cNvSpPr/>
          <p:nvPr/>
        </p:nvSpPr>
        <p:spPr>
          <a:xfrm>
            <a:off x="7124700" y="990600"/>
            <a:ext cx="4318000" cy="10646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mi. Maecenas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hendrerit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odio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mattis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graphicFrame>
        <p:nvGraphicFramePr>
          <p:cNvPr id="121" name="Chart 120">
            <a:extLst>
              <a:ext uri="{FF2B5EF4-FFF2-40B4-BE49-F238E27FC236}">
                <a16:creationId xmlns="" xmlns:a16="http://schemas.microsoft.com/office/drawing/2014/main" id="{04292C22-9653-49DD-8104-08F9BB8D89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8335595"/>
              </p:ext>
            </p:extLst>
          </p:nvPr>
        </p:nvGraphicFramePr>
        <p:xfrm>
          <a:off x="7358605" y="2299545"/>
          <a:ext cx="3850191" cy="35550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95837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w Cen MT-Rockwell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601</Words>
  <Application>Microsoft Office PowerPoint</Application>
  <PresentationFormat>Custom</PresentationFormat>
  <Paragraphs>76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Analytics</vt:lpstr>
      <vt:lpstr>Analytics</vt:lpstr>
      <vt:lpstr>Analytics</vt:lpstr>
      <vt:lpstr>Analytics</vt:lpstr>
      <vt:lpstr>Analytics</vt:lpstr>
      <vt:lpstr>Analytics</vt:lpstr>
      <vt:lpstr>Analytics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trisnawanugroho</dc:creator>
  <cp:lastModifiedBy>USER</cp:lastModifiedBy>
  <cp:revision>29</cp:revision>
  <dcterms:created xsi:type="dcterms:W3CDTF">2019-01-15T05:24:32Z</dcterms:created>
  <dcterms:modified xsi:type="dcterms:W3CDTF">2022-07-21T06:36:44Z</dcterms:modified>
</cp:coreProperties>
</file>