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8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12" userDrawn="1">
          <p15:clr>
            <a:srgbClr val="A4A3A4"/>
          </p15:clr>
        </p15:guide>
        <p15:guide id="3" pos="384" userDrawn="1">
          <p15:clr>
            <a:srgbClr val="A4A3A4"/>
          </p15:clr>
        </p15:guide>
        <p15:guide id="4" pos="7224" userDrawn="1">
          <p15:clr>
            <a:srgbClr val="A4A3A4"/>
          </p15:clr>
        </p15:guide>
        <p15:guide id="5" orient="horz" pos="168" userDrawn="1">
          <p15:clr>
            <a:srgbClr val="A4A3A4"/>
          </p15:clr>
        </p15:guide>
        <p15:guide id="7" orient="horz" pos="4152" userDrawn="1">
          <p15:clr>
            <a:srgbClr val="A4A3A4"/>
          </p15:clr>
        </p15:guide>
        <p15:guide id="8" pos="381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4Slides" initials="2" lastIdx="16" clrIdx="0">
    <p:extLst>
      <p:ext uri="{19B8F6BF-5375-455C-9EA6-DF929625EA0E}">
        <p15:presenceInfo xmlns="" xmlns:p15="http://schemas.microsoft.com/office/powerpoint/2012/main" userId="24Slides" providerId="None"/>
      </p:ext>
    </p:extLst>
  </p:cmAuthor>
  <p:cmAuthor id="2" name="trisnawanugroho" initials="t" lastIdx="18" clrIdx="1">
    <p:extLst>
      <p:ext uri="{19B8F6BF-5375-455C-9EA6-DF929625EA0E}">
        <p15:presenceInfo xmlns="" xmlns:p15="http://schemas.microsoft.com/office/powerpoint/2012/main" userId="trisnawanugroho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2E41"/>
    <a:srgbClr val="133C55"/>
    <a:srgbClr val="44546A"/>
    <a:srgbClr val="228FC8"/>
    <a:srgbClr val="9797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7485" autoAdjust="0"/>
  </p:normalViewPr>
  <p:slideViewPr>
    <p:cSldViewPr snapToGrid="0">
      <p:cViewPr>
        <p:scale>
          <a:sx n="108" d="100"/>
          <a:sy n="108" d="100"/>
        </p:scale>
        <p:origin x="-672" y="-66"/>
      </p:cViewPr>
      <p:guideLst>
        <p:guide orient="horz" pos="2112"/>
        <p:guide orient="horz" pos="168"/>
        <p:guide orient="horz" pos="4152"/>
        <p:guide pos="384"/>
        <p:guide pos="7224"/>
        <p:guide pos="381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pPr>
            <a:r>
              <a:rPr lang="es-ES" sz="1400" dirty="0" err="1">
                <a:solidFill>
                  <a:schemeClr val="accent1"/>
                </a:solidFill>
                <a:latin typeface="+mj-lt"/>
              </a:rPr>
              <a:t>January</a:t>
            </a:r>
            <a:r>
              <a:rPr lang="es-ES" sz="1400" baseline="0" dirty="0">
                <a:solidFill>
                  <a:schemeClr val="accent1"/>
                </a:solidFill>
                <a:latin typeface="+mj-lt"/>
              </a:rPr>
              <a:t> 2018</a:t>
            </a:r>
            <a:endParaRPr lang="en-US" sz="1400" dirty="0">
              <a:solidFill>
                <a:schemeClr val="accent1"/>
              </a:solidFill>
              <a:latin typeface="+mj-lt"/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Serie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Hoja1!$A$2:$A$5</c:f>
              <c:strCache>
                <c:ptCount val="4"/>
                <c:pt idx="0">
                  <c:v>Categoría 1</c:v>
                </c:pt>
                <c:pt idx="1">
                  <c:v>Categoría 2</c:v>
                </c:pt>
                <c:pt idx="2">
                  <c:v>Categoría 3</c:v>
                </c:pt>
                <c:pt idx="3">
                  <c:v>Categoría 4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2EAE-4ED5-BFA8-57BD3A07040B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Serie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Hoja1!$A$2:$A$5</c:f>
              <c:strCache>
                <c:ptCount val="4"/>
                <c:pt idx="0">
                  <c:v>Categoría 1</c:v>
                </c:pt>
                <c:pt idx="1">
                  <c:v>Categoría 2</c:v>
                </c:pt>
                <c:pt idx="2">
                  <c:v>Categoría 3</c:v>
                </c:pt>
                <c:pt idx="3">
                  <c:v>Categoría 4</c:v>
                </c:pt>
              </c:strCache>
            </c:strRef>
          </c:cat>
          <c:val>
            <c:numRef>
              <c:f>Hoja1!$C$2:$C$5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2EAE-4ED5-BFA8-57BD3A07040B}"/>
            </c:ext>
          </c:extLst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Serie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Hoja1!$A$2:$A$5</c:f>
              <c:strCache>
                <c:ptCount val="4"/>
                <c:pt idx="0">
                  <c:v>Categoría 1</c:v>
                </c:pt>
                <c:pt idx="1">
                  <c:v>Categoría 2</c:v>
                </c:pt>
                <c:pt idx="2">
                  <c:v>Categoría 3</c:v>
                </c:pt>
                <c:pt idx="3">
                  <c:v>Categoría 4</c:v>
                </c:pt>
              </c:strCache>
            </c:strRef>
          </c:cat>
          <c:val>
            <c:numRef>
              <c:f>Hoja1!$D$2:$D$5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2EAE-4ED5-BFA8-57BD3A0704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36978560"/>
        <c:axId val="236980480"/>
      </c:lineChart>
      <c:catAx>
        <c:axId val="236978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1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6980480"/>
        <c:crosses val="autoZero"/>
        <c:auto val="1"/>
        <c:lblAlgn val="ctr"/>
        <c:lblOffset val="100"/>
        <c:noMultiLvlLbl val="0"/>
      </c:catAx>
      <c:valAx>
        <c:axId val="2369804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69785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Ventas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489-43EC-BE58-FA50F9D1F98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489-43EC-BE58-FA50F9D1F989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 w="190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489-43EC-BE58-FA50F9D1F98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6489-43EC-BE58-FA50F9D1F989}"/>
              </c:ext>
            </c:extLst>
          </c:dPt>
          <c:cat>
            <c:strRef>
              <c:f>Hoja1!$A$2:$A$5</c:f>
              <c:strCache>
                <c:ptCount val="4"/>
                <c:pt idx="0">
                  <c:v>1er trim.</c:v>
                </c:pt>
                <c:pt idx="1">
                  <c:v>2º trim.</c:v>
                </c:pt>
                <c:pt idx="2">
                  <c:v>3er trim.</c:v>
                </c:pt>
                <c:pt idx="3">
                  <c:v>4º trim.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6489-43EC-BE58-FA50F9D1F9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77"/>
        <c:holeSize val="66"/>
      </c:doughnutChart>
      <c:spPr>
        <a:noFill/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8.1997227405336548E-2"/>
          <c:y val="0.23262598074956869"/>
          <c:w val="0.22768434849098354"/>
          <c:h val="0.5347480385008626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7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Ventas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489-43EC-BE58-FA50F9D1F98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489-43EC-BE58-FA50F9D1F989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 w="190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489-43EC-BE58-FA50F9D1F98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6489-43EC-BE58-FA50F9D1F989}"/>
              </c:ext>
            </c:extLst>
          </c:dPt>
          <c:cat>
            <c:strRef>
              <c:f>Hoja1!$A$2:$A$5</c:f>
              <c:strCache>
                <c:ptCount val="4"/>
                <c:pt idx="0">
                  <c:v>1er trim.</c:v>
                </c:pt>
                <c:pt idx="1">
                  <c:v>2º trim.</c:v>
                </c:pt>
                <c:pt idx="2">
                  <c:v>3er trim.</c:v>
                </c:pt>
                <c:pt idx="3">
                  <c:v>4º trim.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3.5</c:v>
                </c:pt>
                <c:pt idx="1">
                  <c:v>8.6</c:v>
                </c:pt>
                <c:pt idx="2">
                  <c:v>7.5</c:v>
                </c:pt>
                <c:pt idx="3">
                  <c:v>1.3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6489-43EC-BE58-FA50F9D1F9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77"/>
        <c:holeSize val="66"/>
      </c:doughnutChart>
      <c:spPr>
        <a:noFill/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8.1997227405336548E-2"/>
          <c:y val="0.23262598074956869"/>
          <c:w val="0.22768434849098354"/>
          <c:h val="0.5347480385008626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7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DFE397-B9EF-4F6C-AC80-49E566A0FFD1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1D51BF-853A-4ED9-AAE5-91D7782D65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765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Photo by </a:t>
            </a:r>
            <a:r>
              <a:rPr lang="en-US" dirty="0" err="1"/>
              <a:t>Adeolu</a:t>
            </a:r>
            <a:r>
              <a:rPr lang="en-US" dirty="0"/>
              <a:t> </a:t>
            </a:r>
            <a:r>
              <a:rPr lang="en-US" dirty="0" err="1"/>
              <a:t>Eletu</a:t>
            </a:r>
            <a:r>
              <a:rPr lang="en-US" dirty="0"/>
              <a:t> - unsplash.com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1D51BF-853A-4ED9-AAE5-91D7782D655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9744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Photo by Samuel Zeller.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1D51BF-853A-4ED9-AAE5-91D7782D655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9430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Photo by Ali </a:t>
            </a:r>
            <a:r>
              <a:rPr lang="en-US" dirty="0" err="1"/>
              <a:t>Morshedlou</a:t>
            </a:r>
            <a:r>
              <a:rPr lang="en-US" dirty="0"/>
              <a:t>, Taylor Grote, Evan </a:t>
            </a:r>
            <a:r>
              <a:rPr lang="en-US" dirty="0" err="1"/>
              <a:t>Dvorkin</a:t>
            </a:r>
            <a:r>
              <a:rPr lang="en-US" dirty="0"/>
              <a:t> and Brooke Cagle - unsplash.com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1D51BF-853A-4ED9-AAE5-91D7782D655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8268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Photo by Samuel Zeller and Giorgio </a:t>
            </a:r>
            <a:r>
              <a:rPr lang="en-US" dirty="0" err="1"/>
              <a:t>Tomassetti</a:t>
            </a:r>
            <a:r>
              <a:rPr lang="en-US" dirty="0"/>
              <a:t> - unsplash.com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1D51BF-853A-4ED9-AAE5-91D7782D655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0287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Photo by </a:t>
            </a:r>
            <a:r>
              <a:rPr lang="en-US" dirty="0" err="1"/>
              <a:t>Adeolu</a:t>
            </a:r>
            <a:r>
              <a:rPr lang="en-US" dirty="0"/>
              <a:t> </a:t>
            </a:r>
            <a:r>
              <a:rPr lang="en-US" dirty="0" err="1"/>
              <a:t>Eletu</a:t>
            </a:r>
            <a:r>
              <a:rPr lang="en-US" dirty="0"/>
              <a:t> - unsplash.com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1D51BF-853A-4ED9-AAE5-91D7782D655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3946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1D51BF-853A-4ED9-AAE5-91D7782D655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1641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Photo by Austin </a:t>
            </a:r>
            <a:r>
              <a:rPr lang="en-US" dirty="0" err="1"/>
              <a:t>Distel</a:t>
            </a:r>
            <a:r>
              <a:rPr lang="en-US" dirty="0"/>
              <a:t> - unsplash.com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1D51BF-853A-4ED9-AAE5-91D7782D655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5620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Photo by </a:t>
            </a:r>
            <a:r>
              <a:rPr lang="en-US" dirty="0" err="1"/>
              <a:t>Adeolu</a:t>
            </a:r>
            <a:r>
              <a:rPr lang="en-US" dirty="0"/>
              <a:t> </a:t>
            </a:r>
            <a:r>
              <a:rPr lang="en-US" dirty="0" err="1"/>
              <a:t>Eletu</a:t>
            </a:r>
            <a:r>
              <a:rPr lang="en-US" dirty="0"/>
              <a:t> - unsplash.com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1D51BF-853A-4ED9-AAE5-91D7782D655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6617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o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ángulo 30">
            <a:extLst>
              <a:ext uri="{FF2B5EF4-FFF2-40B4-BE49-F238E27FC236}">
                <a16:creationId xmlns="" xmlns:a16="http://schemas.microsoft.com/office/drawing/2014/main" id="{3C60BDA6-E15B-40F0-A6A3-8F4BD4B3674A}"/>
              </a:ext>
            </a:extLst>
          </p:cNvPr>
          <p:cNvSpPr/>
          <p:nvPr userDrawn="1"/>
        </p:nvSpPr>
        <p:spPr>
          <a:xfrm rot="16200000">
            <a:off x="6076949" y="742947"/>
            <a:ext cx="6858001" cy="537210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innerShdw blurRad="152400" dist="88900" dir="10800000">
              <a:prstClr val="black">
                <a:alpha val="3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ángulo: esquinas superiores redondeadas 12">
            <a:extLst>
              <a:ext uri="{FF2B5EF4-FFF2-40B4-BE49-F238E27FC236}">
                <a16:creationId xmlns="" xmlns:a16="http://schemas.microsoft.com/office/drawing/2014/main" id="{CF0AD676-850F-4EA4-A3ED-4D9463E61776}"/>
              </a:ext>
            </a:extLst>
          </p:cNvPr>
          <p:cNvSpPr/>
          <p:nvPr userDrawn="1"/>
        </p:nvSpPr>
        <p:spPr>
          <a:xfrm rot="16200000">
            <a:off x="10212648" y="-533730"/>
            <a:ext cx="611594" cy="3347110"/>
          </a:xfrm>
          <a:prstGeom prst="round2Same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0" rIns="0" bIns="0" rtlCol="0" anchor="ctr"/>
          <a:lstStyle/>
          <a:p>
            <a:endParaRPr lang="en-US" dirty="0"/>
          </a:p>
        </p:txBody>
      </p:sp>
      <p:sp>
        <p:nvSpPr>
          <p:cNvPr id="5" name="Marcador de texto 4">
            <a:extLst>
              <a:ext uri="{FF2B5EF4-FFF2-40B4-BE49-F238E27FC236}">
                <a16:creationId xmlns="" xmlns:a16="http://schemas.microsoft.com/office/drawing/2014/main" id="{022045A2-3DD1-4527-86F8-92AC259CDB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930617" y="881064"/>
            <a:ext cx="3172484" cy="522826"/>
          </a:xfr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lstStyle>
            <a:lvl1pPr marL="0" indent="0">
              <a:buNone/>
              <a:defRPr lang="es-ES" sz="2800" smtClean="0">
                <a:solidFill>
                  <a:prstClr val="white"/>
                </a:solidFill>
                <a:latin typeface="+mn-lt"/>
                <a:ea typeface="+mj-ea"/>
                <a:cs typeface="+mj-cs"/>
              </a:defRPr>
            </a:lvl1pPr>
            <a:lvl2pPr marL="171450" indent="0">
              <a:buFont typeface="Arial" panose="020B0604020202020204" pitchFamily="34" charset="0"/>
              <a:buNone/>
              <a:defRPr lang="es-ES" smtClean="0">
                <a:solidFill>
                  <a:schemeClr val="lt1"/>
                </a:solidFill>
              </a:defRPr>
            </a:lvl2pPr>
            <a:lvl3pPr>
              <a:defRPr lang="es-ES" sz="1800" smtClean="0">
                <a:solidFill>
                  <a:schemeClr val="lt1"/>
                </a:solidFill>
              </a:defRPr>
            </a:lvl3pPr>
            <a:lvl4pPr>
              <a:defRPr lang="es-ES" sz="1800" smtClean="0">
                <a:solidFill>
                  <a:schemeClr val="lt1"/>
                </a:solidFill>
              </a:defRPr>
            </a:lvl4pPr>
            <a:lvl5pPr>
              <a:defRPr lang="en-US" sz="1800">
                <a:solidFill>
                  <a:schemeClr val="lt1"/>
                </a:solidFill>
              </a:defRPr>
            </a:lvl5pPr>
          </a:lstStyle>
          <a:p>
            <a:pPr marL="0" lvl="0"/>
            <a:r>
              <a:rPr lang="es-ES" dirty="0" err="1"/>
              <a:t>Click</a:t>
            </a:r>
            <a:r>
              <a:rPr lang="es-ES" dirty="0"/>
              <a:t> Here</a:t>
            </a:r>
            <a:endParaRPr lang="en-US" dirty="0"/>
          </a:p>
        </p:txBody>
      </p:sp>
      <p:sp>
        <p:nvSpPr>
          <p:cNvPr id="15" name="Marcador de texto 4">
            <a:extLst>
              <a:ext uri="{FF2B5EF4-FFF2-40B4-BE49-F238E27FC236}">
                <a16:creationId xmlns="" xmlns:a16="http://schemas.microsoft.com/office/drawing/2014/main" id="{B0718BE3-2B07-45C1-9CFD-9A60CC6A8E0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4817" y="2069071"/>
            <a:ext cx="5737884" cy="1129866"/>
          </a:xfr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>
            <a:lvl1pPr marL="0" indent="0">
              <a:lnSpc>
                <a:spcPct val="100000"/>
              </a:lnSpc>
              <a:buNone/>
              <a:defRPr lang="es-ES" sz="400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Semibold"/>
                <a:ea typeface="+mj-ea"/>
                <a:cs typeface="+mj-cs"/>
              </a:defRPr>
            </a:lvl1pPr>
            <a:lvl2pPr marL="171450" indent="0">
              <a:buFont typeface="Arial" panose="020B0604020202020204" pitchFamily="34" charset="0"/>
              <a:buNone/>
              <a:defRPr lang="es-ES" smtClean="0">
                <a:solidFill>
                  <a:schemeClr val="lt1"/>
                </a:solidFill>
              </a:defRPr>
            </a:lvl2pPr>
            <a:lvl3pPr>
              <a:defRPr lang="es-ES" sz="1800" smtClean="0">
                <a:solidFill>
                  <a:schemeClr val="lt1"/>
                </a:solidFill>
              </a:defRPr>
            </a:lvl3pPr>
            <a:lvl4pPr>
              <a:defRPr lang="es-ES" sz="1800" smtClean="0">
                <a:solidFill>
                  <a:schemeClr val="lt1"/>
                </a:solidFill>
              </a:defRPr>
            </a:lvl4pPr>
            <a:lvl5pPr>
              <a:defRPr lang="en-US" sz="1800">
                <a:solidFill>
                  <a:schemeClr val="lt1"/>
                </a:solidFill>
              </a:defRPr>
            </a:lvl5pPr>
          </a:lstStyle>
          <a:p>
            <a:pPr marL="0" lvl="0"/>
            <a:r>
              <a:rPr lang="es-ES" dirty="0" err="1"/>
              <a:t>Click</a:t>
            </a:r>
            <a:r>
              <a:rPr lang="es-ES" dirty="0"/>
              <a:t> Here </a:t>
            </a:r>
            <a:r>
              <a:rPr lang="es-ES" dirty="0" err="1"/>
              <a:t>to</a:t>
            </a:r>
            <a:r>
              <a:rPr lang="es-ES" dirty="0"/>
              <a:t> </a:t>
            </a:r>
            <a:r>
              <a:rPr lang="es-ES" dirty="0" err="1"/>
              <a:t>edit</a:t>
            </a:r>
            <a:endParaRPr lang="en-US" dirty="0"/>
          </a:p>
        </p:txBody>
      </p:sp>
      <p:sp>
        <p:nvSpPr>
          <p:cNvPr id="17" name="Marcador de texto 4">
            <a:extLst>
              <a:ext uri="{FF2B5EF4-FFF2-40B4-BE49-F238E27FC236}">
                <a16:creationId xmlns="" xmlns:a16="http://schemas.microsoft.com/office/drawing/2014/main" id="{729C7572-B131-449B-AC89-0985CE32A02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4817" y="3460640"/>
            <a:ext cx="2118383" cy="606291"/>
          </a:xfr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>
            <a:normAutofit/>
          </a:bodyPr>
          <a:lstStyle>
            <a:lvl1pPr marL="0" indent="0">
              <a:lnSpc>
                <a:spcPct val="100000"/>
              </a:lnSpc>
              <a:buNone/>
              <a:defRPr lang="es-ES" sz="20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j-ea"/>
                <a:cs typeface="+mj-cs"/>
              </a:defRPr>
            </a:lvl1pPr>
            <a:lvl2pPr marL="171450" indent="0">
              <a:buFont typeface="Arial" panose="020B0604020202020204" pitchFamily="34" charset="0"/>
              <a:buNone/>
              <a:defRPr lang="es-ES" smtClean="0">
                <a:solidFill>
                  <a:schemeClr val="lt1"/>
                </a:solidFill>
              </a:defRPr>
            </a:lvl2pPr>
            <a:lvl3pPr>
              <a:defRPr lang="es-ES" sz="1800" smtClean="0">
                <a:solidFill>
                  <a:schemeClr val="lt1"/>
                </a:solidFill>
              </a:defRPr>
            </a:lvl3pPr>
            <a:lvl4pPr>
              <a:defRPr lang="es-ES" sz="1800" smtClean="0">
                <a:solidFill>
                  <a:schemeClr val="lt1"/>
                </a:solidFill>
              </a:defRPr>
            </a:lvl4pPr>
            <a:lvl5pPr>
              <a:defRPr lang="en-US" sz="1800">
                <a:solidFill>
                  <a:schemeClr val="lt1"/>
                </a:solidFill>
              </a:defRPr>
            </a:lvl5pPr>
          </a:lstStyle>
          <a:p>
            <a:pPr marL="0" lvl="0"/>
            <a:r>
              <a:rPr lang="es-ES" dirty="0" err="1"/>
              <a:t>Click</a:t>
            </a:r>
            <a:r>
              <a:rPr lang="es-ES" dirty="0"/>
              <a:t> Here </a:t>
            </a:r>
            <a:r>
              <a:rPr lang="es-ES" dirty="0" err="1"/>
              <a:t>to</a:t>
            </a:r>
            <a:r>
              <a:rPr lang="es-ES" dirty="0"/>
              <a:t> </a:t>
            </a:r>
            <a:r>
              <a:rPr lang="es-ES" dirty="0" err="1"/>
              <a:t>edit</a:t>
            </a:r>
            <a:endParaRPr lang="en-US" dirty="0"/>
          </a:p>
        </p:txBody>
      </p:sp>
      <p:cxnSp>
        <p:nvCxnSpPr>
          <p:cNvPr id="18" name="Conector recto 17">
            <a:extLst>
              <a:ext uri="{FF2B5EF4-FFF2-40B4-BE49-F238E27FC236}">
                <a16:creationId xmlns="" xmlns:a16="http://schemas.microsoft.com/office/drawing/2014/main" id="{FF2BCC77-2A9D-444F-A5B7-66DA75199C77}"/>
              </a:ext>
            </a:extLst>
          </p:cNvPr>
          <p:cNvCxnSpPr>
            <a:cxnSpLocks/>
          </p:cNvCxnSpPr>
          <p:nvPr userDrawn="1"/>
        </p:nvCxnSpPr>
        <p:spPr>
          <a:xfrm flipH="1">
            <a:off x="624816" y="5084676"/>
            <a:ext cx="488316" cy="0"/>
          </a:xfrm>
          <a:prstGeom prst="line">
            <a:avLst/>
          </a:prstGeom>
          <a:ln w="19050" cap="rnd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Imagen 27">
            <a:extLst>
              <a:ext uri="{FF2B5EF4-FFF2-40B4-BE49-F238E27FC236}">
                <a16:creationId xmlns="" xmlns:a16="http://schemas.microsoft.com/office/drawing/2014/main" id="{F263ED65-0AFC-4AAE-B832-F0BF01BC18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96" t="28889"/>
          <a:stretch/>
        </p:blipFill>
        <p:spPr>
          <a:xfrm>
            <a:off x="2895600" y="1981200"/>
            <a:ext cx="9296400" cy="4876800"/>
          </a:xfrm>
          <a:prstGeom prst="rect">
            <a:avLst/>
          </a:prstGeom>
        </p:spPr>
      </p:pic>
      <p:sp>
        <p:nvSpPr>
          <p:cNvPr id="6" name="Marcador de posición de imagen 5">
            <a:extLst>
              <a:ext uri="{FF2B5EF4-FFF2-40B4-BE49-F238E27FC236}">
                <a16:creationId xmlns="" xmlns:a16="http://schemas.microsoft.com/office/drawing/2014/main" id="{E56EC81C-78E4-4FA1-91A6-2987FAC5C2D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4816" y="1139825"/>
            <a:ext cx="2705100" cy="66675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0780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ángulo: esquinas superiores redondeadas 33">
            <a:extLst>
              <a:ext uri="{FF2B5EF4-FFF2-40B4-BE49-F238E27FC236}">
                <a16:creationId xmlns="" xmlns:a16="http://schemas.microsoft.com/office/drawing/2014/main" id="{17AA8643-6BBC-450E-AFC8-30E2AC25E20E}"/>
              </a:ext>
            </a:extLst>
          </p:cNvPr>
          <p:cNvSpPr/>
          <p:nvPr userDrawn="1"/>
        </p:nvSpPr>
        <p:spPr>
          <a:xfrm>
            <a:off x="2507570" y="-18288"/>
            <a:ext cx="2534330" cy="6858000"/>
          </a:xfrm>
          <a:prstGeom prst="round2SameRect">
            <a:avLst>
              <a:gd name="adj1" fmla="val 0"/>
              <a:gd name="adj2" fmla="val 1263"/>
            </a:avLst>
          </a:prstGeom>
          <a:solidFill>
            <a:schemeClr val="accent2"/>
          </a:solidFill>
          <a:ln>
            <a:noFill/>
          </a:ln>
          <a:effectLst>
            <a:innerShdw blurRad="254000" dist="228600" dir="54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3" name="Rectángulo: esquinas redondeadas 32">
            <a:extLst>
              <a:ext uri="{FF2B5EF4-FFF2-40B4-BE49-F238E27FC236}">
                <a16:creationId xmlns="" xmlns:a16="http://schemas.microsoft.com/office/drawing/2014/main" id="{80CFEDDC-0BF0-4F39-BB1A-30F6BECF10C6}"/>
              </a:ext>
            </a:extLst>
          </p:cNvPr>
          <p:cNvSpPr/>
          <p:nvPr userDrawn="1"/>
        </p:nvSpPr>
        <p:spPr>
          <a:xfrm>
            <a:off x="430212" y="5675086"/>
            <a:ext cx="11761788" cy="1182914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Marcador de texto 29">
            <a:extLst>
              <a:ext uri="{FF2B5EF4-FFF2-40B4-BE49-F238E27FC236}">
                <a16:creationId xmlns="" xmlns:a16="http://schemas.microsoft.com/office/drawing/2014/main" id="{AA4E14B9-3C8D-435C-B0D4-614902FFFE8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952508" y="1888770"/>
            <a:ext cx="3402735" cy="276999"/>
          </a:xfrm>
        </p:spPr>
        <p:txBody>
          <a:bodyPr wrap="square">
            <a:spAutoFit/>
          </a:bodyPr>
          <a:lstStyle>
            <a:lvl1pPr marL="0" indent="0" algn="r">
              <a:buNone/>
              <a:defRPr/>
            </a:lvl1pPr>
          </a:lstStyle>
          <a:p>
            <a:pPr lvl="0"/>
            <a:r>
              <a:rPr lang="es-ES" dirty="0" err="1"/>
              <a:t>Click</a:t>
            </a:r>
            <a:r>
              <a:rPr lang="es-ES" dirty="0"/>
              <a:t> Here</a:t>
            </a:r>
          </a:p>
        </p:txBody>
      </p:sp>
      <p:sp>
        <p:nvSpPr>
          <p:cNvPr id="31" name="Marcador de texto 29">
            <a:extLst>
              <a:ext uri="{FF2B5EF4-FFF2-40B4-BE49-F238E27FC236}">
                <a16:creationId xmlns="" xmlns:a16="http://schemas.microsoft.com/office/drawing/2014/main" id="{E9CB4C57-4138-4EDF-B9BF-0098E08D8B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952508" y="3374670"/>
            <a:ext cx="3402735" cy="276999"/>
          </a:xfrm>
        </p:spPr>
        <p:txBody>
          <a:bodyPr wrap="square">
            <a:spAutoFit/>
          </a:bodyPr>
          <a:lstStyle>
            <a:lvl1pPr marL="0" indent="0" algn="r">
              <a:buNone/>
              <a:defRPr/>
            </a:lvl1pPr>
          </a:lstStyle>
          <a:p>
            <a:pPr lvl="0"/>
            <a:r>
              <a:rPr lang="es-ES" dirty="0" err="1"/>
              <a:t>Click</a:t>
            </a:r>
            <a:r>
              <a:rPr lang="es-ES" dirty="0"/>
              <a:t> Here</a:t>
            </a:r>
          </a:p>
        </p:txBody>
      </p:sp>
      <p:sp>
        <p:nvSpPr>
          <p:cNvPr id="32" name="Marcador de texto 29">
            <a:extLst>
              <a:ext uri="{FF2B5EF4-FFF2-40B4-BE49-F238E27FC236}">
                <a16:creationId xmlns="" xmlns:a16="http://schemas.microsoft.com/office/drawing/2014/main" id="{2D5CA1A9-52E5-49BA-A4EA-A722A854100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952508" y="4870095"/>
            <a:ext cx="3402735" cy="276999"/>
          </a:xfrm>
        </p:spPr>
        <p:txBody>
          <a:bodyPr wrap="square">
            <a:spAutoFit/>
          </a:bodyPr>
          <a:lstStyle>
            <a:lvl1pPr marL="0" indent="0" algn="r">
              <a:buNone/>
              <a:defRPr/>
            </a:lvl1pPr>
          </a:lstStyle>
          <a:p>
            <a:pPr lvl="0"/>
            <a:r>
              <a:rPr lang="es-ES" dirty="0" err="1"/>
              <a:t>Click</a:t>
            </a:r>
            <a:r>
              <a:rPr lang="es-ES" dirty="0"/>
              <a:t> Here</a:t>
            </a:r>
          </a:p>
        </p:txBody>
      </p:sp>
      <p:pic>
        <p:nvPicPr>
          <p:cNvPr id="19" name="Imagen 18">
            <a:extLst>
              <a:ext uri="{FF2B5EF4-FFF2-40B4-BE49-F238E27FC236}">
                <a16:creationId xmlns="" xmlns:a16="http://schemas.microsoft.com/office/drawing/2014/main" id="{D8608F80-7C03-401D-A4B7-442FE1622D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76"/>
          <a:stretch/>
        </p:blipFill>
        <p:spPr>
          <a:xfrm flipH="1">
            <a:off x="-1" y="0"/>
            <a:ext cx="7952509" cy="6858000"/>
          </a:xfrm>
          <a:prstGeom prst="rect">
            <a:avLst/>
          </a:prstGeom>
        </p:spPr>
      </p:pic>
      <p:sp>
        <p:nvSpPr>
          <p:cNvPr id="3" name="Marcador de posición de imagen 2">
            <a:extLst>
              <a:ext uri="{FF2B5EF4-FFF2-40B4-BE49-F238E27FC236}">
                <a16:creationId xmlns="" xmlns:a16="http://schemas.microsoft.com/office/drawing/2014/main" id="{5A2ACCBA-80E8-4A88-A389-36C69C52C2C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382721" y="5969000"/>
            <a:ext cx="2991717" cy="53340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Logo</a:t>
            </a:r>
          </a:p>
        </p:txBody>
      </p:sp>
      <p:sp>
        <p:nvSpPr>
          <p:cNvPr id="5" name="Marcador de posición de imagen 4">
            <a:extLst>
              <a:ext uri="{FF2B5EF4-FFF2-40B4-BE49-F238E27FC236}">
                <a16:creationId xmlns="" xmlns:a16="http://schemas.microsoft.com/office/drawing/2014/main" id="{89270A99-CAD1-499E-8E39-6C48E84D7D5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0445750" y="869950"/>
            <a:ext cx="928688" cy="8413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  <p:sp>
        <p:nvSpPr>
          <p:cNvPr id="21" name="Marcador de posición de imagen 4">
            <a:extLst>
              <a:ext uri="{FF2B5EF4-FFF2-40B4-BE49-F238E27FC236}">
                <a16:creationId xmlns="" xmlns:a16="http://schemas.microsoft.com/office/drawing/2014/main" id="{F49E0F18-F581-44E8-904F-4A98186797C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0445750" y="2391019"/>
            <a:ext cx="928688" cy="8413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  <p:sp>
        <p:nvSpPr>
          <p:cNvPr id="22" name="Marcador de posición de imagen 4">
            <a:extLst>
              <a:ext uri="{FF2B5EF4-FFF2-40B4-BE49-F238E27FC236}">
                <a16:creationId xmlns="" xmlns:a16="http://schemas.microsoft.com/office/drawing/2014/main" id="{327E3625-7896-46DA-97E0-7229C2D7B83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445750" y="3876919"/>
            <a:ext cx="928688" cy="8413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5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anks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="" xmlns:a16="http://schemas.microsoft.com/office/drawing/2014/main" id="{EE42849D-F708-4517-8859-C1D96051F3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290" b="3738"/>
          <a:stretch/>
        </p:blipFill>
        <p:spPr>
          <a:xfrm>
            <a:off x="-14514" y="-1"/>
            <a:ext cx="12221028" cy="6858001"/>
          </a:xfrm>
          <a:prstGeom prst="rect">
            <a:avLst/>
          </a:prstGeom>
        </p:spPr>
      </p:pic>
      <p:sp>
        <p:nvSpPr>
          <p:cNvPr id="6" name="Rectángulo: esquinas superiores redondeadas 5">
            <a:extLst>
              <a:ext uri="{FF2B5EF4-FFF2-40B4-BE49-F238E27FC236}">
                <a16:creationId xmlns="" xmlns:a16="http://schemas.microsoft.com/office/drawing/2014/main" id="{770D91F4-86F5-4F82-91E9-22994339271F}"/>
              </a:ext>
            </a:extLst>
          </p:cNvPr>
          <p:cNvSpPr/>
          <p:nvPr userDrawn="1"/>
        </p:nvSpPr>
        <p:spPr>
          <a:xfrm>
            <a:off x="0" y="-1"/>
            <a:ext cx="12191999" cy="6858001"/>
          </a:xfrm>
          <a:prstGeom prst="round2SameRect">
            <a:avLst>
              <a:gd name="adj1" fmla="val 0"/>
              <a:gd name="adj2" fmla="val 1263"/>
            </a:avLst>
          </a:prstGeom>
          <a:solidFill>
            <a:schemeClr val="accent2">
              <a:alpha val="93000"/>
            </a:schemeClr>
          </a:solidFill>
          <a:ln>
            <a:noFill/>
          </a:ln>
          <a:effectLst>
            <a:innerShdw blurRad="254000" dist="228600" dir="54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7" name="Rectángulo: esquinas redondeadas 6">
            <a:extLst>
              <a:ext uri="{FF2B5EF4-FFF2-40B4-BE49-F238E27FC236}">
                <a16:creationId xmlns="" xmlns:a16="http://schemas.microsoft.com/office/drawing/2014/main" id="{161A3DFC-2DD1-438F-B204-C7412A0AAF3C}"/>
              </a:ext>
            </a:extLst>
          </p:cNvPr>
          <p:cNvSpPr/>
          <p:nvPr userDrawn="1"/>
        </p:nvSpPr>
        <p:spPr>
          <a:xfrm>
            <a:off x="1" y="1898006"/>
            <a:ext cx="12192000" cy="806450"/>
          </a:xfrm>
          <a:prstGeom prst="roundRect">
            <a:avLst>
              <a:gd name="adj" fmla="val 0"/>
            </a:avLst>
          </a:prstGeom>
          <a:solidFill>
            <a:schemeClr val="accent6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4000" dirty="0">
                <a:solidFill>
                  <a:prstClr val="white"/>
                </a:solidFill>
                <a:latin typeface="Segoe UI Semibold"/>
                <a:ea typeface="+mj-ea"/>
                <a:cs typeface="+mj-cs"/>
              </a:rPr>
              <a:t>Thank you</a:t>
            </a:r>
            <a:endParaRPr lang="en-US" dirty="0"/>
          </a:p>
        </p:txBody>
      </p:sp>
      <p:sp>
        <p:nvSpPr>
          <p:cNvPr id="14" name="Subtítulo 2">
            <a:extLst>
              <a:ext uri="{FF2B5EF4-FFF2-40B4-BE49-F238E27FC236}">
                <a16:creationId xmlns="" xmlns:a16="http://schemas.microsoft.com/office/drawing/2014/main" id="{135D4609-BCCA-4D4D-BEDA-E9A58B69AA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16380" y="3057206"/>
            <a:ext cx="9159240" cy="304699"/>
          </a:xfrm>
          <a:noFill/>
        </p:spPr>
        <p:txBody>
          <a:bodyPr wrap="square" lIns="0" tIns="0" rIns="0" bIns="0" rtlCol="0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 lang="en-US" sz="22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 err="1"/>
              <a:t>Click</a:t>
            </a:r>
            <a:r>
              <a:rPr lang="es-ES" dirty="0"/>
              <a:t> Here</a:t>
            </a:r>
          </a:p>
        </p:txBody>
      </p:sp>
      <p:sp>
        <p:nvSpPr>
          <p:cNvPr id="17" name="Marcador de texto 16">
            <a:extLst>
              <a:ext uri="{FF2B5EF4-FFF2-40B4-BE49-F238E27FC236}">
                <a16:creationId xmlns="" xmlns:a16="http://schemas.microsoft.com/office/drawing/2014/main" id="{F3F2C848-3741-49E1-B7F4-B7A087D997E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97914" y="3640772"/>
            <a:ext cx="9181886" cy="304699"/>
          </a:xfrm>
          <a:noFill/>
        </p:spPr>
        <p:txBody>
          <a:bodyPr vert="horz" wrap="square" lIns="0" tIns="0" rIns="0" bIns="0" rtlCol="0" anchor="t" anchorCtr="0">
            <a:spAutoFit/>
          </a:bodyPr>
          <a:lstStyle>
            <a:lvl1pPr marL="0" indent="0" algn="ctr">
              <a:buNone/>
              <a:defRPr lang="es-ES" sz="2200" dirty="0" smtClean="0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 err="1"/>
              <a:t>Click</a:t>
            </a:r>
            <a:r>
              <a:rPr lang="es-ES" dirty="0"/>
              <a:t> Here</a:t>
            </a:r>
          </a:p>
        </p:txBody>
      </p:sp>
      <p:sp>
        <p:nvSpPr>
          <p:cNvPr id="18" name="Marcador de texto 16">
            <a:extLst>
              <a:ext uri="{FF2B5EF4-FFF2-40B4-BE49-F238E27FC236}">
                <a16:creationId xmlns="" xmlns:a16="http://schemas.microsoft.com/office/drawing/2014/main" id="{D01EC72E-0158-444B-AEA6-7EBD937475C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97914" y="4224338"/>
            <a:ext cx="9181886" cy="304699"/>
          </a:xfrm>
          <a:noFill/>
        </p:spPr>
        <p:txBody>
          <a:bodyPr vert="horz" wrap="square" lIns="0" tIns="0" rIns="0" bIns="0" rtlCol="0" anchor="t" anchorCtr="0">
            <a:spAutoFit/>
          </a:bodyPr>
          <a:lstStyle>
            <a:lvl1pPr marL="0" indent="0" algn="ctr">
              <a:buNone/>
              <a:defRPr lang="es-ES" sz="2200" dirty="0" smtClean="0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 err="1"/>
              <a:t>Click</a:t>
            </a:r>
            <a:r>
              <a:rPr lang="es-ES" dirty="0"/>
              <a:t> Here</a:t>
            </a:r>
          </a:p>
        </p:txBody>
      </p:sp>
      <p:cxnSp>
        <p:nvCxnSpPr>
          <p:cNvPr id="9" name="Conector recto 8">
            <a:extLst>
              <a:ext uri="{FF2B5EF4-FFF2-40B4-BE49-F238E27FC236}">
                <a16:creationId xmlns="" xmlns:a16="http://schemas.microsoft.com/office/drawing/2014/main" id="{F95D0778-DEAA-476A-8F63-559ADB7742D8}"/>
              </a:ext>
            </a:extLst>
          </p:cNvPr>
          <p:cNvCxnSpPr>
            <a:cxnSpLocks/>
          </p:cNvCxnSpPr>
          <p:nvPr userDrawn="1"/>
        </p:nvCxnSpPr>
        <p:spPr>
          <a:xfrm flipH="1">
            <a:off x="5851842" y="4864861"/>
            <a:ext cx="488316" cy="0"/>
          </a:xfrm>
          <a:prstGeom prst="line">
            <a:avLst/>
          </a:prstGeom>
          <a:ln w="19050" cap="rnd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Marcador de posición de imagen 2">
            <a:extLst>
              <a:ext uri="{FF2B5EF4-FFF2-40B4-BE49-F238E27FC236}">
                <a16:creationId xmlns="" xmlns:a16="http://schemas.microsoft.com/office/drawing/2014/main" id="{CC63E7CE-F6A3-45E3-A1F3-A0F40D62CDCF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394200" y="5092700"/>
            <a:ext cx="3403600" cy="9017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67091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o we 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contenido 5">
            <a:extLst>
              <a:ext uri="{FF2B5EF4-FFF2-40B4-BE49-F238E27FC236}">
                <a16:creationId xmlns="" xmlns:a16="http://schemas.microsoft.com/office/drawing/2014/main" id="{8EC700E8-F1BB-4031-B81C-4319F58897A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705600" y="1989138"/>
            <a:ext cx="4752975" cy="22352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7" name="Marcador de pie de página 4">
            <a:extLst>
              <a:ext uri="{FF2B5EF4-FFF2-40B4-BE49-F238E27FC236}">
                <a16:creationId xmlns="" xmlns:a16="http://schemas.microsoft.com/office/drawing/2014/main" id="{0753DE82-F088-4526-B280-53CB9E4B21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16200000">
            <a:off x="-1600689" y="3799484"/>
            <a:ext cx="4032243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 i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Footer</a:t>
            </a:r>
          </a:p>
        </p:txBody>
      </p:sp>
      <p:sp>
        <p:nvSpPr>
          <p:cNvPr id="8" name="Marcador de número de diapositiva 5">
            <a:extLst>
              <a:ext uri="{FF2B5EF4-FFF2-40B4-BE49-F238E27FC236}">
                <a16:creationId xmlns="" xmlns:a16="http://schemas.microsoft.com/office/drawing/2014/main" id="{407E6DE5-809A-4B64-A562-AACB26AE6C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 rot="16200000">
            <a:off x="182048" y="6302763"/>
            <a:ext cx="458228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ctr">
              <a:defRPr lang="en-US" sz="900" b="1" i="1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4B3147-6D68-4CD0-B8C8-A71A340B9B5E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Conector recto 13">
            <a:extLst>
              <a:ext uri="{FF2B5EF4-FFF2-40B4-BE49-F238E27FC236}">
                <a16:creationId xmlns="" xmlns:a16="http://schemas.microsoft.com/office/drawing/2014/main" id="{1989DD4D-1E96-4625-8FA7-5DDE09ABC371}"/>
              </a:ext>
            </a:extLst>
          </p:cNvPr>
          <p:cNvCxnSpPr>
            <a:cxnSpLocks/>
          </p:cNvCxnSpPr>
          <p:nvPr userDrawn="1"/>
        </p:nvCxnSpPr>
        <p:spPr>
          <a:xfrm>
            <a:off x="333375" y="6013877"/>
            <a:ext cx="155575" cy="0"/>
          </a:xfrm>
          <a:prstGeom prst="line">
            <a:avLst/>
          </a:prstGeom>
          <a:ln w="15875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ángulo: esquinas superiores redondeadas 11">
            <a:extLst>
              <a:ext uri="{FF2B5EF4-FFF2-40B4-BE49-F238E27FC236}">
                <a16:creationId xmlns="" xmlns:a16="http://schemas.microsoft.com/office/drawing/2014/main" id="{1CAD37CA-E97A-4197-B7D9-B2EE4CEA1062}"/>
              </a:ext>
            </a:extLst>
          </p:cNvPr>
          <p:cNvSpPr/>
          <p:nvPr userDrawn="1"/>
        </p:nvSpPr>
        <p:spPr>
          <a:xfrm>
            <a:off x="733425" y="-1"/>
            <a:ext cx="3771900" cy="6857999"/>
          </a:xfrm>
          <a:prstGeom prst="round2SameRect">
            <a:avLst>
              <a:gd name="adj1" fmla="val 0"/>
              <a:gd name="adj2" fmla="val 1263"/>
            </a:avLst>
          </a:prstGeom>
          <a:solidFill>
            <a:schemeClr val="accent2"/>
          </a:solidFill>
          <a:ln>
            <a:noFill/>
          </a:ln>
          <a:effectLst>
            <a:innerShdw blurRad="254000" dist="228600" dir="54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Rectángulo: esquinas redondeadas 12">
            <a:extLst>
              <a:ext uri="{FF2B5EF4-FFF2-40B4-BE49-F238E27FC236}">
                <a16:creationId xmlns="" xmlns:a16="http://schemas.microsoft.com/office/drawing/2014/main" id="{CF0AD676-850F-4EA4-A3ED-4D9463E61776}"/>
              </a:ext>
            </a:extLst>
          </p:cNvPr>
          <p:cNvSpPr/>
          <p:nvPr userDrawn="1"/>
        </p:nvSpPr>
        <p:spPr>
          <a:xfrm>
            <a:off x="1022927" y="3119006"/>
            <a:ext cx="5073073" cy="806450"/>
          </a:xfrm>
          <a:prstGeom prst="roundRect">
            <a:avLst>
              <a:gd name="adj" fmla="val 737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0" rIns="0" bIns="0" rtlCol="0" anchor="ctr"/>
          <a:lstStyle/>
          <a:p>
            <a:endParaRPr lang="en-US" dirty="0"/>
          </a:p>
        </p:txBody>
      </p:sp>
      <p:sp>
        <p:nvSpPr>
          <p:cNvPr id="5" name="Marcador de texto 4">
            <a:extLst>
              <a:ext uri="{FF2B5EF4-FFF2-40B4-BE49-F238E27FC236}">
                <a16:creationId xmlns="" xmlns:a16="http://schemas.microsoft.com/office/drawing/2014/main" id="{022045A2-3DD1-4527-86F8-92AC259CDB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90625" y="3220740"/>
            <a:ext cx="4743450" cy="606291"/>
          </a:xfr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>
            <a:lvl1pPr marL="0" indent="0">
              <a:buNone/>
              <a:defRPr lang="es-ES" sz="4000" smtClean="0">
                <a:solidFill>
                  <a:prstClr val="white"/>
                </a:solidFill>
                <a:latin typeface="Segoe UI Semibold"/>
                <a:ea typeface="+mj-ea"/>
                <a:cs typeface="+mj-cs"/>
              </a:defRPr>
            </a:lvl1pPr>
            <a:lvl2pPr marL="171450" indent="0">
              <a:buFont typeface="Arial" panose="020B0604020202020204" pitchFamily="34" charset="0"/>
              <a:buNone/>
              <a:defRPr lang="es-ES" smtClean="0">
                <a:solidFill>
                  <a:schemeClr val="lt1"/>
                </a:solidFill>
              </a:defRPr>
            </a:lvl2pPr>
            <a:lvl3pPr>
              <a:defRPr lang="es-ES" sz="1800" smtClean="0">
                <a:solidFill>
                  <a:schemeClr val="lt1"/>
                </a:solidFill>
              </a:defRPr>
            </a:lvl3pPr>
            <a:lvl4pPr>
              <a:defRPr lang="es-ES" sz="1800" smtClean="0">
                <a:solidFill>
                  <a:schemeClr val="lt1"/>
                </a:solidFill>
              </a:defRPr>
            </a:lvl4pPr>
            <a:lvl5pPr>
              <a:defRPr lang="en-US" sz="1800">
                <a:solidFill>
                  <a:schemeClr val="lt1"/>
                </a:solidFill>
              </a:defRPr>
            </a:lvl5pPr>
          </a:lstStyle>
          <a:p>
            <a:pPr marL="0" lvl="0"/>
            <a:r>
              <a:rPr lang="es-ES" dirty="0" err="1"/>
              <a:t>Click</a:t>
            </a:r>
            <a:r>
              <a:rPr lang="es-ES" dirty="0"/>
              <a:t> Here</a:t>
            </a:r>
            <a:endParaRPr lang="en-US" dirty="0"/>
          </a:p>
        </p:txBody>
      </p:sp>
      <p:sp>
        <p:nvSpPr>
          <p:cNvPr id="19" name="Marcador de contenido 5">
            <a:extLst>
              <a:ext uri="{FF2B5EF4-FFF2-40B4-BE49-F238E27FC236}">
                <a16:creationId xmlns="" xmlns:a16="http://schemas.microsoft.com/office/drawing/2014/main" id="{7DEB31C1-992D-4B58-9776-B5AF747C476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705600" y="4414838"/>
            <a:ext cx="4752975" cy="193899"/>
          </a:xfr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n-US" sz="1400" b="1" i="1" dirty="0"/>
            </a:lvl1pPr>
          </a:lstStyle>
          <a:p>
            <a:pPr marL="0" lvl="0"/>
            <a:r>
              <a:rPr lang="en-US" dirty="0"/>
              <a:t>Click Here</a:t>
            </a:r>
          </a:p>
        </p:txBody>
      </p:sp>
      <p:sp>
        <p:nvSpPr>
          <p:cNvPr id="10" name="Marcador de posición de imagen 9">
            <a:extLst>
              <a:ext uri="{FF2B5EF4-FFF2-40B4-BE49-F238E27FC236}">
                <a16:creationId xmlns="" xmlns:a16="http://schemas.microsoft.com/office/drawing/2014/main" id="{AECE02FB-4EDA-4823-A12B-43D673EA9BF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41300" y="256873"/>
            <a:ext cx="342900" cy="1595740"/>
          </a:xfrm>
        </p:spPr>
        <p:txBody>
          <a:bodyPr vert="vert270"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1677348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loye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contenido 6">
            <a:extLst>
              <a:ext uri="{FF2B5EF4-FFF2-40B4-BE49-F238E27FC236}">
                <a16:creationId xmlns="" xmlns:a16="http://schemas.microsoft.com/office/drawing/2014/main" id="{D348D1E0-661C-4DB5-8ADC-3C2E178A3728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2620963" y="4533900"/>
            <a:ext cx="2039937" cy="928688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="" xmlns:a16="http://schemas.microsoft.com/office/drawing/2014/main" id="{80C04026-CB9D-4E52-86E9-B4F65856E3B0}"/>
              </a:ext>
            </a:extLst>
          </p:cNvPr>
          <p:cNvSpPr/>
          <p:nvPr userDrawn="1"/>
        </p:nvSpPr>
        <p:spPr>
          <a:xfrm>
            <a:off x="2371724" y="1617108"/>
            <a:ext cx="9820275" cy="1595826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innerShdw blurRad="152400" dist="88900" dir="10800000">
              <a:prstClr val="black">
                <a:alpha val="3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ángulo: esquinas redondeadas 9">
            <a:extLst>
              <a:ext uri="{FF2B5EF4-FFF2-40B4-BE49-F238E27FC236}">
                <a16:creationId xmlns="" xmlns:a16="http://schemas.microsoft.com/office/drawing/2014/main" id="{E07F325C-4846-4642-9565-35EA84D1BB50}"/>
              </a:ext>
            </a:extLst>
          </p:cNvPr>
          <p:cNvSpPr/>
          <p:nvPr userDrawn="1"/>
        </p:nvSpPr>
        <p:spPr>
          <a:xfrm>
            <a:off x="742951" y="228600"/>
            <a:ext cx="1628774" cy="6394598"/>
          </a:xfrm>
          <a:prstGeom prst="roundRect">
            <a:avLst>
              <a:gd name="adj" fmla="val 1368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Marcador de texto 4">
            <a:extLst>
              <a:ext uri="{FF2B5EF4-FFF2-40B4-BE49-F238E27FC236}">
                <a16:creationId xmlns="" xmlns:a16="http://schemas.microsoft.com/office/drawing/2014/main" id="{022045A2-3DD1-4527-86F8-92AC259CDB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33450" y="509290"/>
            <a:ext cx="1285875" cy="5929610"/>
          </a:xfr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>
            <a:lvl1pPr marL="0" indent="0">
              <a:buNone/>
              <a:defRPr lang="es-ES" sz="4000" smtClean="0">
                <a:solidFill>
                  <a:prstClr val="white"/>
                </a:solidFill>
                <a:latin typeface="Segoe UI Semibold"/>
                <a:ea typeface="+mj-ea"/>
                <a:cs typeface="+mj-cs"/>
              </a:defRPr>
            </a:lvl1pPr>
            <a:lvl2pPr marL="171450" indent="0">
              <a:buFont typeface="Arial" panose="020B0604020202020204" pitchFamily="34" charset="0"/>
              <a:buNone/>
              <a:defRPr lang="es-ES" smtClean="0">
                <a:solidFill>
                  <a:schemeClr val="lt1"/>
                </a:solidFill>
              </a:defRPr>
            </a:lvl2pPr>
            <a:lvl3pPr>
              <a:defRPr lang="es-ES" sz="1800" smtClean="0">
                <a:solidFill>
                  <a:schemeClr val="lt1"/>
                </a:solidFill>
              </a:defRPr>
            </a:lvl3pPr>
            <a:lvl4pPr>
              <a:defRPr lang="es-ES" sz="1800" smtClean="0">
                <a:solidFill>
                  <a:schemeClr val="lt1"/>
                </a:solidFill>
              </a:defRPr>
            </a:lvl4pPr>
            <a:lvl5pPr>
              <a:defRPr lang="en-US" sz="1800">
                <a:solidFill>
                  <a:schemeClr val="lt1"/>
                </a:solidFill>
              </a:defRPr>
            </a:lvl5pPr>
          </a:lstStyle>
          <a:p>
            <a:pPr marL="0" lvl="0"/>
            <a:r>
              <a:rPr lang="es-ES" dirty="0" err="1"/>
              <a:t>Click</a:t>
            </a:r>
            <a:r>
              <a:rPr lang="es-ES" dirty="0"/>
              <a:t> Here</a:t>
            </a:r>
            <a:endParaRPr lang="en-US" dirty="0"/>
          </a:p>
        </p:txBody>
      </p:sp>
      <p:sp>
        <p:nvSpPr>
          <p:cNvPr id="4" name="Marcador de posición de imagen 3">
            <a:extLst>
              <a:ext uri="{FF2B5EF4-FFF2-40B4-BE49-F238E27FC236}">
                <a16:creationId xmlns="" xmlns:a16="http://schemas.microsoft.com/office/drawing/2014/main" id="{2C25DD84-70FA-4709-B349-0B85AEEE847E}"/>
              </a:ext>
            </a:extLst>
          </p:cNvPr>
          <p:cNvSpPr>
            <a:spLocks noGrp="1"/>
          </p:cNvSpPr>
          <p:nvPr userDrawn="1">
            <p:ph type="pic" sz="quarter" idx="11"/>
          </p:nvPr>
        </p:nvSpPr>
        <p:spPr>
          <a:xfrm>
            <a:off x="2636520" y="1394460"/>
            <a:ext cx="2037080" cy="2034540"/>
          </a:xfrm>
          <a:prstGeom prst="roundRect">
            <a:avLst>
              <a:gd name="adj" fmla="val 5042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35" name="Marcador de posición de imagen 3">
            <a:extLst>
              <a:ext uri="{FF2B5EF4-FFF2-40B4-BE49-F238E27FC236}">
                <a16:creationId xmlns="" xmlns:a16="http://schemas.microsoft.com/office/drawing/2014/main" id="{5CB4F39C-85D5-4D76-A639-F3C174F455C5}"/>
              </a:ext>
            </a:extLst>
          </p:cNvPr>
          <p:cNvSpPr>
            <a:spLocks noGrp="1"/>
          </p:cNvSpPr>
          <p:nvPr userDrawn="1">
            <p:ph type="pic" sz="quarter" idx="12"/>
          </p:nvPr>
        </p:nvSpPr>
        <p:spPr>
          <a:xfrm>
            <a:off x="4876800" y="1394460"/>
            <a:ext cx="2037080" cy="2034540"/>
          </a:xfrm>
          <a:prstGeom prst="roundRect">
            <a:avLst>
              <a:gd name="adj" fmla="val 5042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36" name="Marcador de posición de imagen 3">
            <a:extLst>
              <a:ext uri="{FF2B5EF4-FFF2-40B4-BE49-F238E27FC236}">
                <a16:creationId xmlns="" xmlns:a16="http://schemas.microsoft.com/office/drawing/2014/main" id="{D56D805C-69AB-4470-95EB-6C044B45AA22}"/>
              </a:ext>
            </a:extLst>
          </p:cNvPr>
          <p:cNvSpPr>
            <a:spLocks noGrp="1"/>
          </p:cNvSpPr>
          <p:nvPr userDrawn="1">
            <p:ph type="pic" sz="quarter" idx="13"/>
          </p:nvPr>
        </p:nvSpPr>
        <p:spPr>
          <a:xfrm>
            <a:off x="7121236" y="1394460"/>
            <a:ext cx="2037080" cy="2034540"/>
          </a:xfrm>
          <a:prstGeom prst="roundRect">
            <a:avLst>
              <a:gd name="adj" fmla="val 5042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37" name="Marcador de posición de imagen 3">
            <a:extLst>
              <a:ext uri="{FF2B5EF4-FFF2-40B4-BE49-F238E27FC236}">
                <a16:creationId xmlns="" xmlns:a16="http://schemas.microsoft.com/office/drawing/2014/main" id="{BA666348-F54C-4B8D-8171-6F49D01F80FB}"/>
              </a:ext>
            </a:extLst>
          </p:cNvPr>
          <p:cNvSpPr>
            <a:spLocks noGrp="1"/>
          </p:cNvSpPr>
          <p:nvPr userDrawn="1">
            <p:ph type="pic" sz="quarter" idx="14"/>
          </p:nvPr>
        </p:nvSpPr>
        <p:spPr>
          <a:xfrm>
            <a:off x="9393381" y="1394460"/>
            <a:ext cx="2037080" cy="2034540"/>
          </a:xfrm>
          <a:prstGeom prst="roundRect">
            <a:avLst>
              <a:gd name="adj" fmla="val 5042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38" name="Marcador de contenido 6">
            <a:extLst>
              <a:ext uri="{FF2B5EF4-FFF2-40B4-BE49-F238E27FC236}">
                <a16:creationId xmlns="" xmlns:a16="http://schemas.microsoft.com/office/drawing/2014/main" id="{75418507-D550-4C3C-B025-06C6748781C8}"/>
              </a:ext>
            </a:extLst>
          </p:cNvPr>
          <p:cNvSpPr>
            <a:spLocks noGrp="1"/>
          </p:cNvSpPr>
          <p:nvPr userDrawn="1">
            <p:ph sz="quarter" idx="16" hasCustomPrompt="1"/>
          </p:nvPr>
        </p:nvSpPr>
        <p:spPr>
          <a:xfrm>
            <a:off x="2620963" y="3726832"/>
            <a:ext cx="2039937" cy="249299"/>
          </a:xfr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s-ES" sz="1800" dirty="0" smtClean="0">
                <a:solidFill>
                  <a:schemeClr val="accent2"/>
                </a:solidFill>
                <a:latin typeface="+mj-lt"/>
              </a:defRPr>
            </a:lvl1pPr>
            <a:lvl2pPr marL="228600" indent="0">
              <a:buNone/>
              <a:defRPr lang="es-ES" dirty="0" smtClean="0">
                <a:solidFill>
                  <a:schemeClr val="tx1"/>
                </a:solidFill>
              </a:defRPr>
            </a:lvl2pPr>
          </a:lstStyle>
          <a:p>
            <a:pPr marL="0" lvl="0"/>
            <a:r>
              <a:rPr lang="es-ES" dirty="0" err="1"/>
              <a:t>Click</a:t>
            </a:r>
            <a:r>
              <a:rPr lang="es-ES" dirty="0"/>
              <a:t> Here</a:t>
            </a:r>
          </a:p>
        </p:txBody>
      </p:sp>
      <p:sp>
        <p:nvSpPr>
          <p:cNvPr id="39" name="Marcador de contenido 6">
            <a:extLst>
              <a:ext uri="{FF2B5EF4-FFF2-40B4-BE49-F238E27FC236}">
                <a16:creationId xmlns="" xmlns:a16="http://schemas.microsoft.com/office/drawing/2014/main" id="{8CCC1CBD-2A87-438C-8AE9-3BADF371F72F}"/>
              </a:ext>
            </a:extLst>
          </p:cNvPr>
          <p:cNvSpPr>
            <a:spLocks noGrp="1"/>
          </p:cNvSpPr>
          <p:nvPr userDrawn="1">
            <p:ph sz="quarter" idx="17" hasCustomPrompt="1"/>
          </p:nvPr>
        </p:nvSpPr>
        <p:spPr>
          <a:xfrm>
            <a:off x="2620963" y="4050682"/>
            <a:ext cx="2039937" cy="249299"/>
          </a:xfr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s-ES" sz="1800" dirty="0" smtClean="0"/>
            </a:lvl1pPr>
          </a:lstStyle>
          <a:p>
            <a:pPr marL="0" lvl="0"/>
            <a:r>
              <a:rPr lang="es-ES" dirty="0" err="1"/>
              <a:t>Click</a:t>
            </a:r>
            <a:r>
              <a:rPr lang="es-ES" dirty="0"/>
              <a:t> Here</a:t>
            </a:r>
          </a:p>
        </p:txBody>
      </p:sp>
      <p:sp>
        <p:nvSpPr>
          <p:cNvPr id="40" name="Marcador de contenido 6">
            <a:extLst>
              <a:ext uri="{FF2B5EF4-FFF2-40B4-BE49-F238E27FC236}">
                <a16:creationId xmlns="" xmlns:a16="http://schemas.microsoft.com/office/drawing/2014/main" id="{23C88B5A-E7B0-486F-9CB4-C8653EE6599A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891723" y="4533900"/>
            <a:ext cx="2039937" cy="928688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</p:txBody>
      </p:sp>
      <p:sp>
        <p:nvSpPr>
          <p:cNvPr id="41" name="Marcador de contenido 6">
            <a:extLst>
              <a:ext uri="{FF2B5EF4-FFF2-40B4-BE49-F238E27FC236}">
                <a16:creationId xmlns="" xmlns:a16="http://schemas.microsoft.com/office/drawing/2014/main" id="{65C9690D-6DFF-423B-8025-DDD8B54121AE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4891723" y="3726832"/>
            <a:ext cx="2039937" cy="249299"/>
          </a:xfr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s-ES" sz="1800" dirty="0" smtClean="0">
                <a:solidFill>
                  <a:schemeClr val="accent2"/>
                </a:solidFill>
                <a:latin typeface="+mj-lt"/>
              </a:defRPr>
            </a:lvl1pPr>
            <a:lvl2pPr marL="228600" indent="0">
              <a:buNone/>
              <a:defRPr lang="es-ES" dirty="0" smtClean="0">
                <a:solidFill>
                  <a:schemeClr val="tx1"/>
                </a:solidFill>
              </a:defRPr>
            </a:lvl2pPr>
          </a:lstStyle>
          <a:p>
            <a:pPr marL="0" lvl="0"/>
            <a:r>
              <a:rPr lang="es-ES" dirty="0" err="1"/>
              <a:t>Click</a:t>
            </a:r>
            <a:r>
              <a:rPr lang="es-ES" dirty="0"/>
              <a:t> Here</a:t>
            </a:r>
          </a:p>
        </p:txBody>
      </p:sp>
      <p:sp>
        <p:nvSpPr>
          <p:cNvPr id="42" name="Marcador de contenido 6">
            <a:extLst>
              <a:ext uri="{FF2B5EF4-FFF2-40B4-BE49-F238E27FC236}">
                <a16:creationId xmlns="" xmlns:a16="http://schemas.microsoft.com/office/drawing/2014/main" id="{14A356F4-9E48-40A1-9F75-21B3110BF77C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4891723" y="4050682"/>
            <a:ext cx="2039937" cy="249299"/>
          </a:xfr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s-ES" sz="1800" dirty="0" smtClean="0"/>
            </a:lvl1pPr>
          </a:lstStyle>
          <a:p>
            <a:pPr marL="0" lvl="0"/>
            <a:r>
              <a:rPr lang="es-ES" dirty="0" err="1"/>
              <a:t>Click</a:t>
            </a:r>
            <a:r>
              <a:rPr lang="es-ES" dirty="0"/>
              <a:t> Here</a:t>
            </a:r>
          </a:p>
        </p:txBody>
      </p:sp>
      <p:sp>
        <p:nvSpPr>
          <p:cNvPr id="43" name="Marcador de contenido 6">
            <a:extLst>
              <a:ext uri="{FF2B5EF4-FFF2-40B4-BE49-F238E27FC236}">
                <a16:creationId xmlns="" xmlns:a16="http://schemas.microsoft.com/office/drawing/2014/main" id="{EC1F7B1B-EAAD-4F2B-96C3-E0E5B04F1BF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7154632" y="4533900"/>
            <a:ext cx="2039937" cy="928688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</p:txBody>
      </p:sp>
      <p:sp>
        <p:nvSpPr>
          <p:cNvPr id="44" name="Marcador de contenido 6">
            <a:extLst>
              <a:ext uri="{FF2B5EF4-FFF2-40B4-BE49-F238E27FC236}">
                <a16:creationId xmlns="" xmlns:a16="http://schemas.microsoft.com/office/drawing/2014/main" id="{61B5B2C7-E63B-423A-A6E3-1336B7D21716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7154632" y="3726832"/>
            <a:ext cx="2039937" cy="249299"/>
          </a:xfr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s-ES" sz="1800" dirty="0" smtClean="0">
                <a:solidFill>
                  <a:schemeClr val="accent2"/>
                </a:solidFill>
                <a:latin typeface="+mj-lt"/>
              </a:defRPr>
            </a:lvl1pPr>
            <a:lvl2pPr marL="228600" indent="0">
              <a:buNone/>
              <a:defRPr lang="es-ES" dirty="0" smtClean="0">
                <a:solidFill>
                  <a:schemeClr val="tx1"/>
                </a:solidFill>
              </a:defRPr>
            </a:lvl2pPr>
          </a:lstStyle>
          <a:p>
            <a:pPr marL="0" lvl="0"/>
            <a:r>
              <a:rPr lang="es-ES" dirty="0" err="1"/>
              <a:t>Click</a:t>
            </a:r>
            <a:r>
              <a:rPr lang="es-ES" dirty="0"/>
              <a:t> Here</a:t>
            </a:r>
          </a:p>
        </p:txBody>
      </p:sp>
      <p:sp>
        <p:nvSpPr>
          <p:cNvPr id="45" name="Marcador de contenido 6">
            <a:extLst>
              <a:ext uri="{FF2B5EF4-FFF2-40B4-BE49-F238E27FC236}">
                <a16:creationId xmlns="" xmlns:a16="http://schemas.microsoft.com/office/drawing/2014/main" id="{25822A27-A1EF-4B42-B3E0-46B2932E697B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7154632" y="4050682"/>
            <a:ext cx="2039937" cy="249299"/>
          </a:xfr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s-ES" sz="1800" dirty="0" smtClean="0"/>
            </a:lvl1pPr>
          </a:lstStyle>
          <a:p>
            <a:pPr marL="0" lvl="0"/>
            <a:r>
              <a:rPr lang="es-ES" dirty="0" err="1"/>
              <a:t>Click</a:t>
            </a:r>
            <a:r>
              <a:rPr lang="es-ES" dirty="0"/>
              <a:t> Here</a:t>
            </a:r>
          </a:p>
        </p:txBody>
      </p:sp>
      <p:sp>
        <p:nvSpPr>
          <p:cNvPr id="46" name="Marcador de contenido 6">
            <a:extLst>
              <a:ext uri="{FF2B5EF4-FFF2-40B4-BE49-F238E27FC236}">
                <a16:creationId xmlns="" xmlns:a16="http://schemas.microsoft.com/office/drawing/2014/main" id="{37197D87-CEA9-4C28-B38B-6ECE1916AE60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9417542" y="4533900"/>
            <a:ext cx="2039937" cy="928688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</p:txBody>
      </p:sp>
      <p:sp>
        <p:nvSpPr>
          <p:cNvPr id="47" name="Marcador de contenido 6">
            <a:extLst>
              <a:ext uri="{FF2B5EF4-FFF2-40B4-BE49-F238E27FC236}">
                <a16:creationId xmlns="" xmlns:a16="http://schemas.microsoft.com/office/drawing/2014/main" id="{4660E6DB-BD28-4FF9-98BA-F87D2976AB4F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9417542" y="3726832"/>
            <a:ext cx="2039937" cy="249299"/>
          </a:xfr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s-ES" sz="1800" dirty="0" smtClean="0">
                <a:solidFill>
                  <a:schemeClr val="accent2"/>
                </a:solidFill>
                <a:latin typeface="+mj-lt"/>
              </a:defRPr>
            </a:lvl1pPr>
            <a:lvl2pPr marL="228600" indent="0">
              <a:buNone/>
              <a:defRPr lang="es-ES" dirty="0" smtClean="0">
                <a:solidFill>
                  <a:schemeClr val="tx1"/>
                </a:solidFill>
              </a:defRPr>
            </a:lvl2pPr>
          </a:lstStyle>
          <a:p>
            <a:pPr marL="0" lvl="0"/>
            <a:r>
              <a:rPr lang="es-ES" dirty="0" err="1"/>
              <a:t>Click</a:t>
            </a:r>
            <a:r>
              <a:rPr lang="es-ES" dirty="0"/>
              <a:t> Here</a:t>
            </a:r>
          </a:p>
        </p:txBody>
      </p:sp>
      <p:sp>
        <p:nvSpPr>
          <p:cNvPr id="48" name="Marcador de contenido 6">
            <a:extLst>
              <a:ext uri="{FF2B5EF4-FFF2-40B4-BE49-F238E27FC236}">
                <a16:creationId xmlns="" xmlns:a16="http://schemas.microsoft.com/office/drawing/2014/main" id="{5D41F73F-C9A6-4536-BEBA-8E1E638A8591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9417542" y="4050682"/>
            <a:ext cx="2039937" cy="249299"/>
          </a:xfr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s-ES" sz="1800" dirty="0" smtClean="0"/>
            </a:lvl1pPr>
          </a:lstStyle>
          <a:p>
            <a:pPr marL="0" lvl="0"/>
            <a:r>
              <a:rPr lang="es-ES" dirty="0" err="1"/>
              <a:t>Click</a:t>
            </a:r>
            <a:r>
              <a:rPr lang="es-ES" dirty="0"/>
              <a:t> Here</a:t>
            </a:r>
          </a:p>
        </p:txBody>
      </p:sp>
      <p:sp>
        <p:nvSpPr>
          <p:cNvPr id="49" name="Marcador de pie de página 4">
            <a:extLst>
              <a:ext uri="{FF2B5EF4-FFF2-40B4-BE49-F238E27FC236}">
                <a16:creationId xmlns="" xmlns:a16="http://schemas.microsoft.com/office/drawing/2014/main" id="{82B93351-7F76-46B9-8C7C-F095BF435B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16200000">
            <a:off x="-1600689" y="3799484"/>
            <a:ext cx="4032243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 i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Footer</a:t>
            </a:r>
          </a:p>
        </p:txBody>
      </p:sp>
      <p:sp>
        <p:nvSpPr>
          <p:cNvPr id="50" name="Marcador de número de diapositiva 5">
            <a:extLst>
              <a:ext uri="{FF2B5EF4-FFF2-40B4-BE49-F238E27FC236}">
                <a16:creationId xmlns="" xmlns:a16="http://schemas.microsoft.com/office/drawing/2014/main" id="{4688E717-98D4-49ED-8B24-BD9E468054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 rot="16200000">
            <a:off x="182048" y="6302763"/>
            <a:ext cx="458228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ctr">
              <a:defRPr lang="en-US" sz="900" b="1" i="1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4B3147-6D68-4CD0-B8C8-A71A340B9B5E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51" name="Conector recto 50">
            <a:extLst>
              <a:ext uri="{FF2B5EF4-FFF2-40B4-BE49-F238E27FC236}">
                <a16:creationId xmlns="" xmlns:a16="http://schemas.microsoft.com/office/drawing/2014/main" id="{7738740A-E526-42C5-B4C5-DEAB42634626}"/>
              </a:ext>
            </a:extLst>
          </p:cNvPr>
          <p:cNvCxnSpPr>
            <a:cxnSpLocks/>
          </p:cNvCxnSpPr>
          <p:nvPr userDrawn="1"/>
        </p:nvCxnSpPr>
        <p:spPr>
          <a:xfrm>
            <a:off x="333375" y="6013877"/>
            <a:ext cx="155575" cy="0"/>
          </a:xfrm>
          <a:prstGeom prst="line">
            <a:avLst/>
          </a:prstGeom>
          <a:ln w="15875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Marcador de posición de imagen 9">
            <a:extLst>
              <a:ext uri="{FF2B5EF4-FFF2-40B4-BE49-F238E27FC236}">
                <a16:creationId xmlns="" xmlns:a16="http://schemas.microsoft.com/office/drawing/2014/main" id="{31E8893E-4AC0-4F40-9B2D-8CED2ED85D49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241300" y="256873"/>
            <a:ext cx="342900" cy="1595740"/>
          </a:xfrm>
        </p:spPr>
        <p:txBody>
          <a:bodyPr vert="vert270"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477947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ssion and vi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Marcador de texto 28">
            <a:extLst>
              <a:ext uri="{FF2B5EF4-FFF2-40B4-BE49-F238E27FC236}">
                <a16:creationId xmlns="" xmlns:a16="http://schemas.microsoft.com/office/drawing/2014/main" id="{F1DA9901-6462-4A8F-AC45-35839A2469A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538288" y="5163394"/>
            <a:ext cx="3026091" cy="387798"/>
          </a:xfrm>
          <a:noFill/>
        </p:spPr>
        <p:txBody>
          <a:bodyPr wrap="square" lIns="0" tIns="0" rIns="0" bIns="0" rtlCol="0" anchor="ctr">
            <a:spAutoFit/>
          </a:bodyPr>
          <a:lstStyle>
            <a:lvl1pPr marL="0" indent="0">
              <a:buNone/>
              <a:defRPr lang="es-ES" sz="1400" dirty="0"/>
            </a:lvl1pPr>
          </a:lstStyle>
          <a:p>
            <a:pPr marL="0"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23" name="Marcador de texto 2">
            <a:extLst>
              <a:ext uri="{FF2B5EF4-FFF2-40B4-BE49-F238E27FC236}">
                <a16:creationId xmlns="" xmlns:a16="http://schemas.microsoft.com/office/drawing/2014/main" id="{98A1A0D9-63D5-4160-AE15-A64E148D52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753226" y="4037013"/>
            <a:ext cx="4686300" cy="103028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600"/>
            </a:lvl2pPr>
            <a:lvl3pPr marL="914400" indent="0">
              <a:buNone/>
              <a:defRPr sz="14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7FD591A4-E8FD-4F77-B7BF-F53DD2E05D6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46125" y="1865315"/>
            <a:ext cx="4702175" cy="133405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600"/>
            </a:lvl2pPr>
            <a:lvl3pPr marL="914400" indent="0">
              <a:buNone/>
              <a:defRPr sz="14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</p:txBody>
      </p:sp>
      <p:sp>
        <p:nvSpPr>
          <p:cNvPr id="11" name="Rectángulo: esquinas redondeadas 10">
            <a:extLst>
              <a:ext uri="{FF2B5EF4-FFF2-40B4-BE49-F238E27FC236}">
                <a16:creationId xmlns="" xmlns:a16="http://schemas.microsoft.com/office/drawing/2014/main" id="{A69DB166-4479-40A6-A2D5-5DA192ADF436}"/>
              </a:ext>
            </a:extLst>
          </p:cNvPr>
          <p:cNvSpPr/>
          <p:nvPr userDrawn="1"/>
        </p:nvSpPr>
        <p:spPr>
          <a:xfrm>
            <a:off x="733425" y="971550"/>
            <a:ext cx="5362575" cy="704850"/>
          </a:xfrm>
          <a:prstGeom prst="roundRect">
            <a:avLst>
              <a:gd name="adj" fmla="val 5438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0" rIns="0" bIns="0" rtlCol="0" anchor="ctr"/>
          <a:lstStyle/>
          <a:p>
            <a:pPr lvl="0"/>
            <a:endParaRPr lang="en-US" sz="4000" dirty="0">
              <a:solidFill>
                <a:prstClr val="white"/>
              </a:solidFill>
              <a:latin typeface="+mj-lt"/>
            </a:endParaRPr>
          </a:p>
        </p:txBody>
      </p:sp>
      <p:sp>
        <p:nvSpPr>
          <p:cNvPr id="12" name="Rectángulo: esquinas superiores redondeadas 11">
            <a:extLst>
              <a:ext uri="{FF2B5EF4-FFF2-40B4-BE49-F238E27FC236}">
                <a16:creationId xmlns="" xmlns:a16="http://schemas.microsoft.com/office/drawing/2014/main" id="{A05A82DE-1206-498F-9D44-F3C5F493F862}"/>
              </a:ext>
            </a:extLst>
          </p:cNvPr>
          <p:cNvSpPr/>
          <p:nvPr userDrawn="1"/>
        </p:nvSpPr>
        <p:spPr>
          <a:xfrm>
            <a:off x="5557838" y="1"/>
            <a:ext cx="1076325" cy="6619874"/>
          </a:xfrm>
          <a:prstGeom prst="round2SameRect">
            <a:avLst>
              <a:gd name="adj1" fmla="val 0"/>
              <a:gd name="adj2" fmla="val 1558"/>
            </a:avLst>
          </a:prstGeom>
          <a:solidFill>
            <a:schemeClr val="accent2"/>
          </a:solidFill>
          <a:ln>
            <a:noFill/>
          </a:ln>
          <a:effectLst>
            <a:innerShdw blurRad="254000" dist="228600" dir="54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Rectángulo: esquinas redondeadas 12">
            <a:extLst>
              <a:ext uri="{FF2B5EF4-FFF2-40B4-BE49-F238E27FC236}">
                <a16:creationId xmlns="" xmlns:a16="http://schemas.microsoft.com/office/drawing/2014/main" id="{60867C39-FF01-49EB-ACAC-511AC436A2B4}"/>
              </a:ext>
            </a:extLst>
          </p:cNvPr>
          <p:cNvSpPr/>
          <p:nvPr userDrawn="1"/>
        </p:nvSpPr>
        <p:spPr>
          <a:xfrm>
            <a:off x="6096000" y="3019425"/>
            <a:ext cx="5343525" cy="704850"/>
          </a:xfrm>
          <a:prstGeom prst="roundRect">
            <a:avLst>
              <a:gd name="adj" fmla="val 48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27432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en-US" sz="4000" dirty="0">
              <a:solidFill>
                <a:prstClr val="white"/>
              </a:solidFill>
              <a:latin typeface="+mj-lt"/>
            </a:endParaRPr>
          </a:p>
        </p:txBody>
      </p:sp>
      <p:sp>
        <p:nvSpPr>
          <p:cNvPr id="5" name="Marcador de texto 4">
            <a:extLst>
              <a:ext uri="{FF2B5EF4-FFF2-40B4-BE49-F238E27FC236}">
                <a16:creationId xmlns="" xmlns:a16="http://schemas.microsoft.com/office/drawing/2014/main" id="{022045A2-3DD1-4527-86F8-92AC259CDB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76300" y="1042691"/>
            <a:ext cx="4572000" cy="576560"/>
          </a:xfr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>
            <a:lvl1pPr marL="0" indent="0">
              <a:buNone/>
              <a:defRPr lang="es-ES" sz="4000" smtClean="0">
                <a:solidFill>
                  <a:prstClr val="white"/>
                </a:solidFill>
                <a:latin typeface="Segoe UI Semibold"/>
                <a:ea typeface="+mj-ea"/>
                <a:cs typeface="+mj-cs"/>
              </a:defRPr>
            </a:lvl1pPr>
            <a:lvl2pPr marL="171450" indent="0">
              <a:buFont typeface="Arial" panose="020B0604020202020204" pitchFamily="34" charset="0"/>
              <a:buNone/>
              <a:defRPr lang="es-ES" smtClean="0">
                <a:solidFill>
                  <a:schemeClr val="lt1"/>
                </a:solidFill>
              </a:defRPr>
            </a:lvl2pPr>
            <a:lvl3pPr>
              <a:defRPr lang="es-ES" sz="1800" smtClean="0">
                <a:solidFill>
                  <a:schemeClr val="lt1"/>
                </a:solidFill>
              </a:defRPr>
            </a:lvl3pPr>
            <a:lvl4pPr>
              <a:defRPr lang="es-ES" sz="1800" smtClean="0">
                <a:solidFill>
                  <a:schemeClr val="lt1"/>
                </a:solidFill>
              </a:defRPr>
            </a:lvl4pPr>
            <a:lvl5pPr>
              <a:defRPr lang="en-US" sz="1800">
                <a:solidFill>
                  <a:schemeClr val="lt1"/>
                </a:solidFill>
              </a:defRPr>
            </a:lvl5pPr>
          </a:lstStyle>
          <a:p>
            <a:pPr marL="0" lvl="0"/>
            <a:r>
              <a:rPr lang="es-ES" dirty="0" err="1"/>
              <a:t>Click</a:t>
            </a:r>
            <a:r>
              <a:rPr lang="es-ES" dirty="0"/>
              <a:t> Here</a:t>
            </a:r>
            <a:endParaRPr lang="en-US" dirty="0"/>
          </a:p>
        </p:txBody>
      </p:sp>
      <p:sp>
        <p:nvSpPr>
          <p:cNvPr id="15" name="Marcador de texto 4">
            <a:extLst>
              <a:ext uri="{FF2B5EF4-FFF2-40B4-BE49-F238E27FC236}">
                <a16:creationId xmlns="" xmlns:a16="http://schemas.microsoft.com/office/drawing/2014/main" id="{EFE7A05A-D90E-489F-853E-D15C04ECB7E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34163" y="3090566"/>
            <a:ext cx="4662487" cy="576560"/>
          </a:xfr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>
            <a:lvl1pPr marL="0" indent="0" algn="r">
              <a:buNone/>
              <a:defRPr lang="es-ES" sz="4000" smtClean="0">
                <a:solidFill>
                  <a:prstClr val="white"/>
                </a:solidFill>
                <a:latin typeface="Segoe UI Semibold"/>
                <a:ea typeface="+mj-ea"/>
                <a:cs typeface="+mj-cs"/>
              </a:defRPr>
            </a:lvl1pPr>
            <a:lvl2pPr marL="171450" indent="0">
              <a:buFont typeface="Arial" panose="020B0604020202020204" pitchFamily="34" charset="0"/>
              <a:buNone/>
              <a:defRPr lang="es-ES" smtClean="0">
                <a:solidFill>
                  <a:schemeClr val="lt1"/>
                </a:solidFill>
              </a:defRPr>
            </a:lvl2pPr>
            <a:lvl3pPr>
              <a:defRPr lang="es-ES" sz="1800" smtClean="0">
                <a:solidFill>
                  <a:schemeClr val="lt1"/>
                </a:solidFill>
              </a:defRPr>
            </a:lvl3pPr>
            <a:lvl4pPr>
              <a:defRPr lang="es-ES" sz="1800" smtClean="0">
                <a:solidFill>
                  <a:schemeClr val="lt1"/>
                </a:solidFill>
              </a:defRPr>
            </a:lvl4pPr>
            <a:lvl5pPr>
              <a:defRPr lang="en-US" sz="1800">
                <a:solidFill>
                  <a:schemeClr val="lt1"/>
                </a:solidFill>
              </a:defRPr>
            </a:lvl5pPr>
          </a:lstStyle>
          <a:p>
            <a:pPr marL="0" lvl="0"/>
            <a:r>
              <a:rPr lang="es-ES" dirty="0" err="1"/>
              <a:t>Click</a:t>
            </a:r>
            <a:r>
              <a:rPr lang="es-ES" dirty="0"/>
              <a:t> Here</a:t>
            </a:r>
            <a:endParaRPr lang="en-US" dirty="0"/>
          </a:p>
        </p:txBody>
      </p:sp>
      <p:sp>
        <p:nvSpPr>
          <p:cNvPr id="24" name="Marcador de pie de página 4">
            <a:extLst>
              <a:ext uri="{FF2B5EF4-FFF2-40B4-BE49-F238E27FC236}">
                <a16:creationId xmlns="" xmlns:a16="http://schemas.microsoft.com/office/drawing/2014/main" id="{BCF2CE52-043F-4813-B884-15477D8653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16200000">
            <a:off x="-1600689" y="3799484"/>
            <a:ext cx="4032243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 i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Footer</a:t>
            </a:r>
          </a:p>
        </p:txBody>
      </p:sp>
      <p:sp>
        <p:nvSpPr>
          <p:cNvPr id="25" name="Marcador de número de diapositiva 5">
            <a:extLst>
              <a:ext uri="{FF2B5EF4-FFF2-40B4-BE49-F238E27FC236}">
                <a16:creationId xmlns="" xmlns:a16="http://schemas.microsoft.com/office/drawing/2014/main" id="{61824BB2-67AB-4732-BDB2-3170E0E636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 rot="16200000">
            <a:off x="182048" y="6302763"/>
            <a:ext cx="458228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ctr">
              <a:defRPr lang="en-US" sz="900" b="1" i="1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4B3147-6D68-4CD0-B8C8-A71A340B9B5E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6" name="Conector recto 25">
            <a:extLst>
              <a:ext uri="{FF2B5EF4-FFF2-40B4-BE49-F238E27FC236}">
                <a16:creationId xmlns="" xmlns:a16="http://schemas.microsoft.com/office/drawing/2014/main" id="{220A512A-7D06-4D56-822D-DE66D61C3A03}"/>
              </a:ext>
            </a:extLst>
          </p:cNvPr>
          <p:cNvCxnSpPr>
            <a:cxnSpLocks/>
          </p:cNvCxnSpPr>
          <p:nvPr userDrawn="1"/>
        </p:nvCxnSpPr>
        <p:spPr>
          <a:xfrm>
            <a:off x="333375" y="6013877"/>
            <a:ext cx="155575" cy="0"/>
          </a:xfrm>
          <a:prstGeom prst="line">
            <a:avLst/>
          </a:prstGeom>
          <a:ln w="15875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Marcador de posición de imagen 9">
            <a:extLst>
              <a:ext uri="{FF2B5EF4-FFF2-40B4-BE49-F238E27FC236}">
                <a16:creationId xmlns="" xmlns:a16="http://schemas.microsoft.com/office/drawing/2014/main" id="{B94F3A10-4785-454E-8F70-A07D197B397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41300" y="256873"/>
            <a:ext cx="342900" cy="1595740"/>
          </a:xfrm>
        </p:spPr>
        <p:txBody>
          <a:bodyPr vert="vert270"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/>
              <a:t>Logo</a:t>
            </a:r>
          </a:p>
        </p:txBody>
      </p:sp>
      <p:sp>
        <p:nvSpPr>
          <p:cNvPr id="56" name="Marcador de texto 28">
            <a:extLst>
              <a:ext uri="{FF2B5EF4-FFF2-40B4-BE49-F238E27FC236}">
                <a16:creationId xmlns="" xmlns:a16="http://schemas.microsoft.com/office/drawing/2014/main" id="{4397EA1F-F5EE-4202-BEFD-94D9DE4859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38288" y="3441274"/>
            <a:ext cx="3026091" cy="387798"/>
          </a:xfrm>
          <a:noFill/>
        </p:spPr>
        <p:txBody>
          <a:bodyPr wrap="square" lIns="0" tIns="0" rIns="0" bIns="0" rtlCol="0" anchor="ctr">
            <a:spAutoFit/>
          </a:bodyPr>
          <a:lstStyle>
            <a:lvl1pPr marL="0" indent="0">
              <a:buNone/>
              <a:defRPr lang="es-ES" sz="1400" dirty="0"/>
            </a:lvl1pPr>
          </a:lstStyle>
          <a:p>
            <a:pPr marL="0"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7" name="Marcador de texto 28">
            <a:extLst>
              <a:ext uri="{FF2B5EF4-FFF2-40B4-BE49-F238E27FC236}">
                <a16:creationId xmlns="" xmlns:a16="http://schemas.microsoft.com/office/drawing/2014/main" id="{EE18B027-0C86-4CC5-97C9-308660C00B5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538288" y="4302334"/>
            <a:ext cx="3026091" cy="387798"/>
          </a:xfrm>
          <a:noFill/>
        </p:spPr>
        <p:txBody>
          <a:bodyPr wrap="square" lIns="0" tIns="0" rIns="0" bIns="0" rtlCol="0" anchor="ctr">
            <a:spAutoFit/>
          </a:bodyPr>
          <a:lstStyle>
            <a:lvl1pPr marL="0" indent="0">
              <a:buNone/>
              <a:defRPr lang="es-ES" sz="1400" dirty="0"/>
            </a:lvl1pPr>
          </a:lstStyle>
          <a:p>
            <a:pPr marL="0"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posición de imagen 3">
            <a:extLst>
              <a:ext uri="{FF2B5EF4-FFF2-40B4-BE49-F238E27FC236}">
                <a16:creationId xmlns="" xmlns:a16="http://schemas.microsoft.com/office/drawing/2014/main" id="{A306D328-F32F-41E2-B024-62BF2F0BDD3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04875" y="3421856"/>
            <a:ext cx="365920" cy="369093"/>
          </a:xfrm>
          <a:prstGeom prst="roundRect">
            <a:avLst>
              <a:gd name="adj" fmla="val 6037"/>
            </a:avLst>
          </a:prstGeom>
          <a:ln w="6350">
            <a:solidFill>
              <a:srgbClr val="0F2E4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600"/>
            </a:lvl1pPr>
          </a:lstStyle>
          <a:p>
            <a:endParaRPr lang="en-US"/>
          </a:p>
        </p:txBody>
      </p:sp>
      <p:sp>
        <p:nvSpPr>
          <p:cNvPr id="59" name="Marcador de posición de imagen 3">
            <a:extLst>
              <a:ext uri="{FF2B5EF4-FFF2-40B4-BE49-F238E27FC236}">
                <a16:creationId xmlns="" xmlns:a16="http://schemas.microsoft.com/office/drawing/2014/main" id="{52EC5778-4403-45C5-8E30-79225BBF3EFF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04875" y="4291806"/>
            <a:ext cx="365920" cy="369093"/>
          </a:xfrm>
          <a:prstGeom prst="roundRect">
            <a:avLst>
              <a:gd name="adj" fmla="val 6037"/>
            </a:avLst>
          </a:prstGeom>
          <a:ln w="6350">
            <a:solidFill>
              <a:srgbClr val="0F2E4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600"/>
            </a:lvl1pPr>
          </a:lstStyle>
          <a:p>
            <a:endParaRPr lang="en-US"/>
          </a:p>
        </p:txBody>
      </p:sp>
      <p:sp>
        <p:nvSpPr>
          <p:cNvPr id="60" name="Marcador de posición de imagen 3">
            <a:extLst>
              <a:ext uri="{FF2B5EF4-FFF2-40B4-BE49-F238E27FC236}">
                <a16:creationId xmlns="" xmlns:a16="http://schemas.microsoft.com/office/drawing/2014/main" id="{683CE19F-067E-4FA6-AB81-D6F0CD2A8BF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04875" y="5158581"/>
            <a:ext cx="365920" cy="369093"/>
          </a:xfrm>
          <a:prstGeom prst="roundRect">
            <a:avLst>
              <a:gd name="adj" fmla="val 6037"/>
            </a:avLst>
          </a:prstGeom>
          <a:ln w="6350">
            <a:solidFill>
              <a:srgbClr val="0F2E4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600"/>
            </a:lvl1pPr>
          </a:lstStyle>
          <a:p>
            <a:endParaRPr lang="en-US"/>
          </a:p>
        </p:txBody>
      </p:sp>
      <p:sp>
        <p:nvSpPr>
          <p:cNvPr id="62" name="Marcador de texto 28">
            <a:extLst>
              <a:ext uri="{FF2B5EF4-FFF2-40B4-BE49-F238E27FC236}">
                <a16:creationId xmlns="" xmlns:a16="http://schemas.microsoft.com/office/drawing/2014/main" id="{88AA140C-5657-4948-B634-19530F663D6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760152" y="5982998"/>
            <a:ext cx="1442461" cy="193899"/>
          </a:xfrm>
          <a:noFill/>
        </p:spPr>
        <p:txBody>
          <a:bodyPr wrap="square" lIns="0" tIns="0" rIns="0" bIns="0" rtlCol="0" anchor="ctr">
            <a:spAutoFit/>
          </a:bodyPr>
          <a:lstStyle>
            <a:lvl1pPr marL="0" indent="0" algn="ctr">
              <a:buNone/>
              <a:defRPr lang="es-ES" sz="1400" dirty="0"/>
            </a:lvl1pPr>
          </a:lstStyle>
          <a:p>
            <a:pPr marL="0" lvl="0"/>
            <a:r>
              <a:rPr lang="es-ES" dirty="0"/>
              <a:t> </a:t>
            </a:r>
            <a:r>
              <a:rPr lang="es-ES" dirty="0" err="1"/>
              <a:t>Click</a:t>
            </a:r>
            <a:r>
              <a:rPr lang="es-ES" dirty="0"/>
              <a:t> Here</a:t>
            </a:r>
          </a:p>
        </p:txBody>
      </p:sp>
      <p:sp>
        <p:nvSpPr>
          <p:cNvPr id="63" name="Marcador de texto 28">
            <a:extLst>
              <a:ext uri="{FF2B5EF4-FFF2-40B4-BE49-F238E27FC236}">
                <a16:creationId xmlns="" xmlns:a16="http://schemas.microsoft.com/office/drawing/2014/main" id="{1EECACD3-E95B-46EA-A971-62CE2A4CBCD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379402" y="5982998"/>
            <a:ext cx="1442461" cy="193899"/>
          </a:xfrm>
          <a:noFill/>
        </p:spPr>
        <p:txBody>
          <a:bodyPr wrap="square" lIns="0" tIns="0" rIns="0" bIns="0" rtlCol="0" anchor="ctr">
            <a:spAutoFit/>
          </a:bodyPr>
          <a:lstStyle>
            <a:lvl1pPr marL="0" indent="0" algn="ctr">
              <a:buNone/>
              <a:defRPr lang="es-ES" sz="1400" dirty="0"/>
            </a:lvl1pPr>
          </a:lstStyle>
          <a:p>
            <a:pPr marL="0" lvl="0"/>
            <a:r>
              <a:rPr lang="es-ES" dirty="0"/>
              <a:t> </a:t>
            </a:r>
            <a:r>
              <a:rPr lang="es-ES" dirty="0" err="1"/>
              <a:t>Click</a:t>
            </a:r>
            <a:r>
              <a:rPr lang="es-ES" dirty="0"/>
              <a:t> Here</a:t>
            </a:r>
          </a:p>
        </p:txBody>
      </p:sp>
      <p:sp>
        <p:nvSpPr>
          <p:cNvPr id="64" name="Marcador de texto 28">
            <a:extLst>
              <a:ext uri="{FF2B5EF4-FFF2-40B4-BE49-F238E27FC236}">
                <a16:creationId xmlns="" xmlns:a16="http://schemas.microsoft.com/office/drawing/2014/main" id="{F1260270-E14C-408D-B0D1-A5D3EFC144D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070090" y="5982998"/>
            <a:ext cx="1442461" cy="193899"/>
          </a:xfrm>
          <a:noFill/>
        </p:spPr>
        <p:txBody>
          <a:bodyPr wrap="square" lIns="0" tIns="0" rIns="0" bIns="0" rtlCol="0" anchor="ctr">
            <a:spAutoFit/>
          </a:bodyPr>
          <a:lstStyle>
            <a:lvl1pPr marL="0" indent="0" algn="ctr">
              <a:buNone/>
              <a:defRPr lang="es-ES" sz="1400" dirty="0"/>
            </a:lvl1pPr>
          </a:lstStyle>
          <a:p>
            <a:pPr marL="0" lvl="0"/>
            <a:r>
              <a:rPr lang="es-ES" dirty="0"/>
              <a:t> </a:t>
            </a:r>
            <a:r>
              <a:rPr lang="es-ES" dirty="0" err="1"/>
              <a:t>Click</a:t>
            </a:r>
            <a:r>
              <a:rPr lang="es-ES" dirty="0"/>
              <a:t> Here</a:t>
            </a:r>
          </a:p>
        </p:txBody>
      </p:sp>
      <p:sp>
        <p:nvSpPr>
          <p:cNvPr id="65" name="Marcador de posición de imagen 3">
            <a:extLst>
              <a:ext uri="{FF2B5EF4-FFF2-40B4-BE49-F238E27FC236}">
                <a16:creationId xmlns="" xmlns:a16="http://schemas.microsoft.com/office/drawing/2014/main" id="{367E9597-95A1-4DA7-B69C-50DCB5C6DC4C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7367470" y="5485156"/>
            <a:ext cx="365920" cy="369093"/>
          </a:xfrm>
          <a:prstGeom prst="roundRect">
            <a:avLst>
              <a:gd name="adj" fmla="val 6037"/>
            </a:avLst>
          </a:prstGeom>
          <a:ln w="6350">
            <a:solidFill>
              <a:srgbClr val="0F2E4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600"/>
            </a:lvl1pPr>
          </a:lstStyle>
          <a:p>
            <a:endParaRPr lang="en-US"/>
          </a:p>
        </p:txBody>
      </p:sp>
      <p:sp>
        <p:nvSpPr>
          <p:cNvPr id="66" name="Marcador de posición de imagen 3">
            <a:extLst>
              <a:ext uri="{FF2B5EF4-FFF2-40B4-BE49-F238E27FC236}">
                <a16:creationId xmlns="" xmlns:a16="http://schemas.microsoft.com/office/drawing/2014/main" id="{55234563-123C-4E19-86B2-488F34F17A68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8941476" y="5485156"/>
            <a:ext cx="365920" cy="369093"/>
          </a:xfrm>
          <a:prstGeom prst="roundRect">
            <a:avLst>
              <a:gd name="adj" fmla="val 6037"/>
            </a:avLst>
          </a:prstGeom>
          <a:ln w="6350">
            <a:solidFill>
              <a:srgbClr val="0F2E4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600"/>
            </a:lvl1pPr>
          </a:lstStyle>
          <a:p>
            <a:endParaRPr lang="en-US"/>
          </a:p>
        </p:txBody>
      </p:sp>
      <p:sp>
        <p:nvSpPr>
          <p:cNvPr id="67" name="Marcador de posición de imagen 3">
            <a:extLst>
              <a:ext uri="{FF2B5EF4-FFF2-40B4-BE49-F238E27FC236}">
                <a16:creationId xmlns="" xmlns:a16="http://schemas.microsoft.com/office/drawing/2014/main" id="{9A43DB28-5C22-43DC-A003-05D7B564D012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10649626" y="5485156"/>
            <a:ext cx="365920" cy="369093"/>
          </a:xfrm>
          <a:prstGeom prst="roundRect">
            <a:avLst>
              <a:gd name="adj" fmla="val 6037"/>
            </a:avLst>
          </a:prstGeom>
          <a:ln w="6350">
            <a:solidFill>
              <a:srgbClr val="0F2E4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0242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vi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: esquinas superiores redondeadas 9">
            <a:extLst>
              <a:ext uri="{FF2B5EF4-FFF2-40B4-BE49-F238E27FC236}">
                <a16:creationId xmlns="" xmlns:a16="http://schemas.microsoft.com/office/drawing/2014/main" id="{D17A45E1-AEA9-4290-8BF7-2EACC967F78A}"/>
              </a:ext>
            </a:extLst>
          </p:cNvPr>
          <p:cNvSpPr/>
          <p:nvPr userDrawn="1"/>
        </p:nvSpPr>
        <p:spPr>
          <a:xfrm>
            <a:off x="11439525" y="228600"/>
            <a:ext cx="513896" cy="5785276"/>
          </a:xfrm>
          <a:prstGeom prst="round2SameRect">
            <a:avLst>
              <a:gd name="adj1" fmla="val 4325"/>
              <a:gd name="adj2" fmla="val 2097"/>
            </a:avLst>
          </a:prstGeom>
          <a:solidFill>
            <a:schemeClr val="accent2"/>
          </a:solidFill>
          <a:ln>
            <a:noFill/>
          </a:ln>
          <a:effectLst>
            <a:innerShdw blurRad="254000" dist="228600" dir="54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Rectángulo: esquinas redondeadas 15">
            <a:extLst>
              <a:ext uri="{FF2B5EF4-FFF2-40B4-BE49-F238E27FC236}">
                <a16:creationId xmlns="" xmlns:a16="http://schemas.microsoft.com/office/drawing/2014/main" id="{058B8E66-94E8-4F71-AE2C-822549D597EF}"/>
              </a:ext>
            </a:extLst>
          </p:cNvPr>
          <p:cNvSpPr/>
          <p:nvPr userDrawn="1"/>
        </p:nvSpPr>
        <p:spPr>
          <a:xfrm>
            <a:off x="1022927" y="888997"/>
            <a:ext cx="11169073" cy="806450"/>
          </a:xfrm>
          <a:prstGeom prst="roundRect">
            <a:avLst>
              <a:gd name="adj" fmla="val 422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0" rIns="0" bIns="0" rtlCol="0" anchor="ctr"/>
          <a:lstStyle/>
          <a:p>
            <a:endParaRPr lang="en-US" dirty="0"/>
          </a:p>
        </p:txBody>
      </p:sp>
      <p:sp>
        <p:nvSpPr>
          <p:cNvPr id="5" name="Marcador de texto 4">
            <a:extLst>
              <a:ext uri="{FF2B5EF4-FFF2-40B4-BE49-F238E27FC236}">
                <a16:creationId xmlns="" xmlns:a16="http://schemas.microsoft.com/office/drawing/2014/main" id="{022045A2-3DD1-4527-86F8-92AC259CDB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28724" y="1003942"/>
            <a:ext cx="9972221" cy="576560"/>
          </a:xfr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>
            <a:lvl1pPr marL="0" indent="0">
              <a:buNone/>
              <a:defRPr lang="es-ES" sz="4000" smtClean="0">
                <a:solidFill>
                  <a:prstClr val="white"/>
                </a:solidFill>
                <a:latin typeface="Segoe UI Semibold"/>
                <a:ea typeface="+mj-ea"/>
                <a:cs typeface="+mj-cs"/>
              </a:defRPr>
            </a:lvl1pPr>
            <a:lvl2pPr marL="171450" indent="0">
              <a:buFont typeface="Arial" panose="020B0604020202020204" pitchFamily="34" charset="0"/>
              <a:buNone/>
              <a:defRPr lang="es-ES" smtClean="0">
                <a:solidFill>
                  <a:schemeClr val="lt1"/>
                </a:solidFill>
              </a:defRPr>
            </a:lvl2pPr>
            <a:lvl3pPr>
              <a:defRPr lang="es-ES" sz="1800" smtClean="0">
                <a:solidFill>
                  <a:schemeClr val="lt1"/>
                </a:solidFill>
              </a:defRPr>
            </a:lvl3pPr>
            <a:lvl4pPr>
              <a:defRPr lang="es-ES" sz="1800" smtClean="0">
                <a:solidFill>
                  <a:schemeClr val="lt1"/>
                </a:solidFill>
              </a:defRPr>
            </a:lvl4pPr>
            <a:lvl5pPr>
              <a:defRPr lang="en-US" sz="1800">
                <a:solidFill>
                  <a:schemeClr val="lt1"/>
                </a:solidFill>
              </a:defRPr>
            </a:lvl5pPr>
          </a:lstStyle>
          <a:p>
            <a:pPr marL="0" lvl="0"/>
            <a:r>
              <a:rPr lang="es-ES" dirty="0" err="1"/>
              <a:t>Click</a:t>
            </a:r>
            <a:r>
              <a:rPr lang="es-ES" dirty="0"/>
              <a:t> Here</a:t>
            </a:r>
            <a:endParaRPr lang="en-US" dirty="0"/>
          </a:p>
        </p:txBody>
      </p:sp>
      <p:sp>
        <p:nvSpPr>
          <p:cNvPr id="9" name="Marcador de pie de página 4">
            <a:extLst>
              <a:ext uri="{FF2B5EF4-FFF2-40B4-BE49-F238E27FC236}">
                <a16:creationId xmlns="" xmlns:a16="http://schemas.microsoft.com/office/drawing/2014/main" id="{1944BCC2-6908-4B93-83F4-77DC0A5940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16200000">
            <a:off x="-1600689" y="3799484"/>
            <a:ext cx="4032243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 i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Footer</a:t>
            </a:r>
          </a:p>
        </p:txBody>
      </p:sp>
      <p:sp>
        <p:nvSpPr>
          <p:cNvPr id="11" name="Marcador de número de diapositiva 5">
            <a:extLst>
              <a:ext uri="{FF2B5EF4-FFF2-40B4-BE49-F238E27FC236}">
                <a16:creationId xmlns="" xmlns:a16="http://schemas.microsoft.com/office/drawing/2014/main" id="{CB83CC3B-5F56-4FB4-B26C-5A0C9C0CDC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 rot="16200000">
            <a:off x="182048" y="6302763"/>
            <a:ext cx="458228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ctr">
              <a:defRPr lang="en-US" sz="900" b="1" i="1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4B3147-6D68-4CD0-B8C8-A71A340B9B5E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2" name="Conector recto 11">
            <a:extLst>
              <a:ext uri="{FF2B5EF4-FFF2-40B4-BE49-F238E27FC236}">
                <a16:creationId xmlns="" xmlns:a16="http://schemas.microsoft.com/office/drawing/2014/main" id="{F89FC712-0EFE-47CF-9882-7A03A8223295}"/>
              </a:ext>
            </a:extLst>
          </p:cNvPr>
          <p:cNvCxnSpPr>
            <a:cxnSpLocks/>
          </p:cNvCxnSpPr>
          <p:nvPr userDrawn="1"/>
        </p:nvCxnSpPr>
        <p:spPr>
          <a:xfrm>
            <a:off x="333375" y="6013877"/>
            <a:ext cx="155575" cy="0"/>
          </a:xfrm>
          <a:prstGeom prst="line">
            <a:avLst/>
          </a:prstGeom>
          <a:ln w="15875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Marcador de posición de imagen 9">
            <a:extLst>
              <a:ext uri="{FF2B5EF4-FFF2-40B4-BE49-F238E27FC236}">
                <a16:creationId xmlns="" xmlns:a16="http://schemas.microsoft.com/office/drawing/2014/main" id="{A22C6752-7787-4D8B-BFAF-0D7FE466C57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41300" y="256873"/>
            <a:ext cx="342900" cy="1595740"/>
          </a:xfrm>
        </p:spPr>
        <p:txBody>
          <a:bodyPr vert="vert270"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/>
              <a:t>Logo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="" xmlns:a16="http://schemas.microsoft.com/office/drawing/2014/main" id="{B1D9C876-BA0B-4B4F-8469-A4CB279A824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793875" y="1852613"/>
            <a:ext cx="847725" cy="84772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Imagen</a:t>
            </a:r>
          </a:p>
        </p:txBody>
      </p:sp>
      <p:sp>
        <p:nvSpPr>
          <p:cNvPr id="50" name="Marcador de texto 28">
            <a:extLst>
              <a:ext uri="{FF2B5EF4-FFF2-40B4-BE49-F238E27FC236}">
                <a16:creationId xmlns="" xmlns:a16="http://schemas.microsoft.com/office/drawing/2014/main" id="{703307C3-B016-45A6-8540-DAE3423AB0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73734" y="3002286"/>
            <a:ext cx="1804988" cy="249299"/>
          </a:xfrm>
        </p:spPr>
        <p:txBody>
          <a:bodyPr>
            <a:spAutoFit/>
          </a:bodyPr>
          <a:lstStyle>
            <a:lvl1pPr marL="0" indent="0" algn="ctr">
              <a:buNone/>
              <a:defRPr sz="1800">
                <a:latin typeface="+mj-lt"/>
              </a:defRPr>
            </a:lvl1pPr>
          </a:lstStyle>
          <a:p>
            <a:pPr lvl="0"/>
            <a:r>
              <a:rPr lang="es-ES" dirty="0" err="1"/>
              <a:t>Click</a:t>
            </a:r>
            <a:r>
              <a:rPr lang="es-ES" dirty="0"/>
              <a:t> Here</a:t>
            </a:r>
          </a:p>
        </p:txBody>
      </p:sp>
      <p:sp>
        <p:nvSpPr>
          <p:cNvPr id="51" name="Marcador de texto 28">
            <a:extLst>
              <a:ext uri="{FF2B5EF4-FFF2-40B4-BE49-F238E27FC236}">
                <a16:creationId xmlns="" xmlns:a16="http://schemas.microsoft.com/office/drawing/2014/main" id="{88A93CC2-7B64-414E-B59D-E170F618BC5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73734" y="3301067"/>
            <a:ext cx="1804988" cy="193899"/>
          </a:xfrm>
        </p:spPr>
        <p:txBody>
          <a:bodyPr>
            <a:spAutoFit/>
          </a:bodyPr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pPr lvl="0"/>
            <a:r>
              <a:rPr lang="es-ES" dirty="0" err="1"/>
              <a:t>Click</a:t>
            </a:r>
            <a:r>
              <a:rPr lang="es-ES" dirty="0"/>
              <a:t> Here</a:t>
            </a:r>
          </a:p>
        </p:txBody>
      </p:sp>
      <p:sp>
        <p:nvSpPr>
          <p:cNvPr id="52" name="Marcador de posición de imagen 2">
            <a:extLst>
              <a:ext uri="{FF2B5EF4-FFF2-40B4-BE49-F238E27FC236}">
                <a16:creationId xmlns="" xmlns:a16="http://schemas.microsoft.com/office/drawing/2014/main" id="{8F0289BF-DBA5-4AFA-88E3-31FB38349279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553075" y="1852613"/>
            <a:ext cx="847725" cy="84772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Imagen</a:t>
            </a:r>
          </a:p>
          <a:p>
            <a:endParaRPr lang="en-US" dirty="0"/>
          </a:p>
        </p:txBody>
      </p:sp>
      <p:sp>
        <p:nvSpPr>
          <p:cNvPr id="53" name="Marcador de texto 28">
            <a:extLst>
              <a:ext uri="{FF2B5EF4-FFF2-40B4-BE49-F238E27FC236}">
                <a16:creationId xmlns="" xmlns:a16="http://schemas.microsoft.com/office/drawing/2014/main" id="{A2BB9614-670E-4CB3-83ED-E593161D171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32934" y="3002286"/>
            <a:ext cx="1804988" cy="249299"/>
          </a:xfrm>
        </p:spPr>
        <p:txBody>
          <a:bodyPr>
            <a:spAutoFit/>
          </a:bodyPr>
          <a:lstStyle>
            <a:lvl1pPr marL="0" indent="0" algn="ctr">
              <a:buNone/>
              <a:defRPr sz="1800">
                <a:latin typeface="+mj-lt"/>
              </a:defRPr>
            </a:lvl1pPr>
          </a:lstStyle>
          <a:p>
            <a:pPr lvl="0"/>
            <a:r>
              <a:rPr lang="es-ES" dirty="0" err="1"/>
              <a:t>Click</a:t>
            </a:r>
            <a:r>
              <a:rPr lang="es-ES" dirty="0"/>
              <a:t> Here</a:t>
            </a:r>
          </a:p>
        </p:txBody>
      </p:sp>
      <p:sp>
        <p:nvSpPr>
          <p:cNvPr id="54" name="Marcador de texto 28">
            <a:extLst>
              <a:ext uri="{FF2B5EF4-FFF2-40B4-BE49-F238E27FC236}">
                <a16:creationId xmlns="" xmlns:a16="http://schemas.microsoft.com/office/drawing/2014/main" id="{ABE9B443-403D-44DA-BDEC-E6070B4F952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032934" y="3301067"/>
            <a:ext cx="1804988" cy="193899"/>
          </a:xfrm>
        </p:spPr>
        <p:txBody>
          <a:bodyPr>
            <a:spAutoFit/>
          </a:bodyPr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pPr lvl="0"/>
            <a:r>
              <a:rPr lang="es-ES" dirty="0" err="1"/>
              <a:t>Click</a:t>
            </a:r>
            <a:r>
              <a:rPr lang="es-ES" dirty="0"/>
              <a:t> Here</a:t>
            </a:r>
          </a:p>
        </p:txBody>
      </p:sp>
      <p:sp>
        <p:nvSpPr>
          <p:cNvPr id="55" name="Marcador de posición de imagen 2">
            <a:extLst>
              <a:ext uri="{FF2B5EF4-FFF2-40B4-BE49-F238E27FC236}">
                <a16:creationId xmlns="" xmlns:a16="http://schemas.microsoft.com/office/drawing/2014/main" id="{9B024865-1750-4368-990E-B758FE6067ED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9363075" y="1852613"/>
            <a:ext cx="847725" cy="84772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Imagen</a:t>
            </a:r>
          </a:p>
          <a:p>
            <a:endParaRPr lang="en-US" dirty="0"/>
          </a:p>
        </p:txBody>
      </p:sp>
      <p:sp>
        <p:nvSpPr>
          <p:cNvPr id="56" name="Marcador de texto 28">
            <a:extLst>
              <a:ext uri="{FF2B5EF4-FFF2-40B4-BE49-F238E27FC236}">
                <a16:creationId xmlns="" xmlns:a16="http://schemas.microsoft.com/office/drawing/2014/main" id="{7A982A24-24DF-4883-91FA-E44AF6D10C9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842934" y="3002286"/>
            <a:ext cx="1804988" cy="249299"/>
          </a:xfrm>
        </p:spPr>
        <p:txBody>
          <a:bodyPr>
            <a:spAutoFit/>
          </a:bodyPr>
          <a:lstStyle>
            <a:lvl1pPr marL="0" indent="0" algn="ctr">
              <a:buNone/>
              <a:defRPr sz="1800">
                <a:latin typeface="+mj-lt"/>
              </a:defRPr>
            </a:lvl1pPr>
          </a:lstStyle>
          <a:p>
            <a:pPr lvl="0"/>
            <a:r>
              <a:rPr lang="es-ES" dirty="0" err="1"/>
              <a:t>Click</a:t>
            </a:r>
            <a:r>
              <a:rPr lang="es-ES" dirty="0"/>
              <a:t> Here</a:t>
            </a:r>
          </a:p>
        </p:txBody>
      </p:sp>
      <p:sp>
        <p:nvSpPr>
          <p:cNvPr id="57" name="Marcador de texto 28">
            <a:extLst>
              <a:ext uri="{FF2B5EF4-FFF2-40B4-BE49-F238E27FC236}">
                <a16:creationId xmlns="" xmlns:a16="http://schemas.microsoft.com/office/drawing/2014/main" id="{A6082E93-0AFD-478B-95D4-B89E9B8BF9F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842934" y="3301067"/>
            <a:ext cx="1804988" cy="193899"/>
          </a:xfrm>
        </p:spPr>
        <p:txBody>
          <a:bodyPr>
            <a:spAutoFit/>
          </a:bodyPr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pPr lvl="0"/>
            <a:r>
              <a:rPr lang="es-ES" dirty="0" err="1"/>
              <a:t>Click</a:t>
            </a:r>
            <a:r>
              <a:rPr lang="es-ES" dirty="0"/>
              <a:t> Here</a:t>
            </a:r>
          </a:p>
        </p:txBody>
      </p:sp>
      <p:sp>
        <p:nvSpPr>
          <p:cNvPr id="58" name="Marcador de posición de imagen 2">
            <a:extLst>
              <a:ext uri="{FF2B5EF4-FFF2-40B4-BE49-F238E27FC236}">
                <a16:creationId xmlns="" xmlns:a16="http://schemas.microsoft.com/office/drawing/2014/main" id="{FEBC1136-F32F-4D81-938D-584098170AA5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1793875" y="4134258"/>
            <a:ext cx="847725" cy="84772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Imagen</a:t>
            </a:r>
          </a:p>
          <a:p>
            <a:endParaRPr lang="en-US" dirty="0"/>
          </a:p>
        </p:txBody>
      </p:sp>
      <p:sp>
        <p:nvSpPr>
          <p:cNvPr id="59" name="Marcador de texto 28">
            <a:extLst>
              <a:ext uri="{FF2B5EF4-FFF2-40B4-BE49-F238E27FC236}">
                <a16:creationId xmlns="" xmlns:a16="http://schemas.microsoft.com/office/drawing/2014/main" id="{8B4F67F8-5D2C-4815-B488-C6B6E10DF1D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273734" y="5283931"/>
            <a:ext cx="1804988" cy="249299"/>
          </a:xfrm>
        </p:spPr>
        <p:txBody>
          <a:bodyPr>
            <a:spAutoFit/>
          </a:bodyPr>
          <a:lstStyle>
            <a:lvl1pPr marL="0" indent="0" algn="ctr">
              <a:buNone/>
              <a:defRPr sz="1800">
                <a:latin typeface="+mj-lt"/>
              </a:defRPr>
            </a:lvl1pPr>
          </a:lstStyle>
          <a:p>
            <a:pPr lvl="0"/>
            <a:r>
              <a:rPr lang="es-ES" dirty="0" err="1"/>
              <a:t>Click</a:t>
            </a:r>
            <a:r>
              <a:rPr lang="es-ES" dirty="0"/>
              <a:t> Here</a:t>
            </a:r>
          </a:p>
        </p:txBody>
      </p:sp>
      <p:sp>
        <p:nvSpPr>
          <p:cNvPr id="60" name="Marcador de texto 28">
            <a:extLst>
              <a:ext uri="{FF2B5EF4-FFF2-40B4-BE49-F238E27FC236}">
                <a16:creationId xmlns="" xmlns:a16="http://schemas.microsoft.com/office/drawing/2014/main" id="{D8EA5B71-212E-4507-B567-CC624939C06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273734" y="5582712"/>
            <a:ext cx="1804988" cy="193899"/>
          </a:xfrm>
        </p:spPr>
        <p:txBody>
          <a:bodyPr>
            <a:spAutoFit/>
          </a:bodyPr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pPr lvl="0"/>
            <a:r>
              <a:rPr lang="es-ES" dirty="0" err="1"/>
              <a:t>Click</a:t>
            </a:r>
            <a:r>
              <a:rPr lang="es-ES" dirty="0"/>
              <a:t> Here</a:t>
            </a:r>
          </a:p>
        </p:txBody>
      </p:sp>
      <p:sp>
        <p:nvSpPr>
          <p:cNvPr id="61" name="Marcador de posición de imagen 2">
            <a:extLst>
              <a:ext uri="{FF2B5EF4-FFF2-40B4-BE49-F238E27FC236}">
                <a16:creationId xmlns="" xmlns:a16="http://schemas.microsoft.com/office/drawing/2014/main" id="{63FE1D16-ACBB-4A25-A23D-95661911FDF2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5553075" y="4134258"/>
            <a:ext cx="847725" cy="84772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Imagen</a:t>
            </a:r>
          </a:p>
          <a:p>
            <a:endParaRPr lang="en-US" dirty="0"/>
          </a:p>
        </p:txBody>
      </p:sp>
      <p:sp>
        <p:nvSpPr>
          <p:cNvPr id="62" name="Marcador de texto 28">
            <a:extLst>
              <a:ext uri="{FF2B5EF4-FFF2-40B4-BE49-F238E27FC236}">
                <a16:creationId xmlns="" xmlns:a16="http://schemas.microsoft.com/office/drawing/2014/main" id="{89202B47-32BC-465E-A793-137B1EAF403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32934" y="5283931"/>
            <a:ext cx="1804988" cy="249299"/>
          </a:xfrm>
        </p:spPr>
        <p:txBody>
          <a:bodyPr>
            <a:spAutoFit/>
          </a:bodyPr>
          <a:lstStyle>
            <a:lvl1pPr marL="0" indent="0" algn="ctr">
              <a:buNone/>
              <a:defRPr sz="1800">
                <a:latin typeface="+mj-lt"/>
              </a:defRPr>
            </a:lvl1pPr>
          </a:lstStyle>
          <a:p>
            <a:pPr lvl="0"/>
            <a:r>
              <a:rPr lang="es-ES" dirty="0" err="1"/>
              <a:t>Click</a:t>
            </a:r>
            <a:r>
              <a:rPr lang="es-ES" dirty="0"/>
              <a:t> Here</a:t>
            </a:r>
          </a:p>
        </p:txBody>
      </p:sp>
      <p:sp>
        <p:nvSpPr>
          <p:cNvPr id="63" name="Marcador de texto 28">
            <a:extLst>
              <a:ext uri="{FF2B5EF4-FFF2-40B4-BE49-F238E27FC236}">
                <a16:creationId xmlns="" xmlns:a16="http://schemas.microsoft.com/office/drawing/2014/main" id="{C03E6C3A-FC00-4C81-B589-D656F3941F8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032934" y="5582712"/>
            <a:ext cx="1804988" cy="193899"/>
          </a:xfrm>
        </p:spPr>
        <p:txBody>
          <a:bodyPr>
            <a:spAutoFit/>
          </a:bodyPr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pPr lvl="0"/>
            <a:r>
              <a:rPr lang="es-ES" dirty="0" err="1"/>
              <a:t>Click</a:t>
            </a:r>
            <a:r>
              <a:rPr lang="es-ES" dirty="0"/>
              <a:t> Here</a:t>
            </a:r>
          </a:p>
        </p:txBody>
      </p:sp>
      <p:sp>
        <p:nvSpPr>
          <p:cNvPr id="64" name="Marcador de posición de imagen 2">
            <a:extLst>
              <a:ext uri="{FF2B5EF4-FFF2-40B4-BE49-F238E27FC236}">
                <a16:creationId xmlns="" xmlns:a16="http://schemas.microsoft.com/office/drawing/2014/main" id="{D2E55752-665E-4ED8-819D-8CAE12DB8298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9363075" y="4134258"/>
            <a:ext cx="847725" cy="84772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Imagen</a:t>
            </a:r>
          </a:p>
          <a:p>
            <a:endParaRPr lang="en-US" dirty="0"/>
          </a:p>
        </p:txBody>
      </p:sp>
      <p:sp>
        <p:nvSpPr>
          <p:cNvPr id="65" name="Marcador de texto 28">
            <a:extLst>
              <a:ext uri="{FF2B5EF4-FFF2-40B4-BE49-F238E27FC236}">
                <a16:creationId xmlns="" xmlns:a16="http://schemas.microsoft.com/office/drawing/2014/main" id="{8893155B-EF0F-44F5-A83C-A4209E23795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842934" y="5283931"/>
            <a:ext cx="1804988" cy="249299"/>
          </a:xfrm>
        </p:spPr>
        <p:txBody>
          <a:bodyPr>
            <a:spAutoFit/>
          </a:bodyPr>
          <a:lstStyle>
            <a:lvl1pPr marL="0" indent="0" algn="ctr">
              <a:buNone/>
              <a:defRPr sz="1800">
                <a:latin typeface="+mj-lt"/>
              </a:defRPr>
            </a:lvl1pPr>
          </a:lstStyle>
          <a:p>
            <a:pPr lvl="0"/>
            <a:r>
              <a:rPr lang="es-ES" dirty="0" err="1"/>
              <a:t>Click</a:t>
            </a:r>
            <a:r>
              <a:rPr lang="es-ES" dirty="0"/>
              <a:t> Here</a:t>
            </a:r>
          </a:p>
        </p:txBody>
      </p:sp>
      <p:sp>
        <p:nvSpPr>
          <p:cNvPr id="66" name="Marcador de texto 28">
            <a:extLst>
              <a:ext uri="{FF2B5EF4-FFF2-40B4-BE49-F238E27FC236}">
                <a16:creationId xmlns="" xmlns:a16="http://schemas.microsoft.com/office/drawing/2014/main" id="{FBB7E788-B360-4C23-9B6F-29B6288F85D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842934" y="5582712"/>
            <a:ext cx="1804988" cy="193899"/>
          </a:xfrm>
        </p:spPr>
        <p:txBody>
          <a:bodyPr>
            <a:spAutoFit/>
          </a:bodyPr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pPr lvl="0"/>
            <a:r>
              <a:rPr lang="es-ES" dirty="0" err="1"/>
              <a:t>Click</a:t>
            </a:r>
            <a:r>
              <a:rPr lang="es-ES" dirty="0"/>
              <a:t> Here</a:t>
            </a:r>
          </a:p>
        </p:txBody>
      </p:sp>
    </p:spTree>
    <p:extLst>
      <p:ext uri="{BB962C8B-B14F-4D97-AF65-F5344CB8AC3E}">
        <p14:creationId xmlns:p14="http://schemas.microsoft.com/office/powerpoint/2010/main" val="28900609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: esquinas superiores redondeadas 8">
            <a:extLst>
              <a:ext uri="{FF2B5EF4-FFF2-40B4-BE49-F238E27FC236}">
                <a16:creationId xmlns="" xmlns:a16="http://schemas.microsoft.com/office/drawing/2014/main" id="{BEE0EA02-8161-4B4F-95B0-C84C6849CE00}"/>
              </a:ext>
            </a:extLst>
          </p:cNvPr>
          <p:cNvSpPr/>
          <p:nvPr userDrawn="1"/>
        </p:nvSpPr>
        <p:spPr>
          <a:xfrm>
            <a:off x="738539" y="-14514"/>
            <a:ext cx="1115332" cy="6872514"/>
          </a:xfrm>
          <a:prstGeom prst="round2SameRect">
            <a:avLst>
              <a:gd name="adj1" fmla="val 4325"/>
              <a:gd name="adj2" fmla="val 2097"/>
            </a:avLst>
          </a:prstGeom>
          <a:solidFill>
            <a:schemeClr val="accent2"/>
          </a:solidFill>
          <a:ln>
            <a:noFill/>
          </a:ln>
          <a:effectLst>
            <a:innerShdw blurRad="254000" dist="228600" dir="54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Rectángulo: esquinas redondeadas 10">
            <a:extLst>
              <a:ext uri="{FF2B5EF4-FFF2-40B4-BE49-F238E27FC236}">
                <a16:creationId xmlns="" xmlns:a16="http://schemas.microsoft.com/office/drawing/2014/main" id="{932DDC1E-67FD-4641-8AA3-5CB91F09F449}"/>
              </a:ext>
            </a:extLst>
          </p:cNvPr>
          <p:cNvSpPr/>
          <p:nvPr userDrawn="1"/>
        </p:nvSpPr>
        <p:spPr>
          <a:xfrm>
            <a:off x="1037441" y="2622550"/>
            <a:ext cx="4144158" cy="806450"/>
          </a:xfrm>
          <a:prstGeom prst="roundRect">
            <a:avLst>
              <a:gd name="adj" fmla="val 422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0" rIns="0" bIns="0" rtlCol="0" anchor="ctr"/>
          <a:lstStyle/>
          <a:p>
            <a:endParaRPr lang="en-US" dirty="0"/>
          </a:p>
        </p:txBody>
      </p:sp>
      <p:sp>
        <p:nvSpPr>
          <p:cNvPr id="5" name="Marcador de texto 4">
            <a:extLst>
              <a:ext uri="{FF2B5EF4-FFF2-40B4-BE49-F238E27FC236}">
                <a16:creationId xmlns="" xmlns:a16="http://schemas.microsoft.com/office/drawing/2014/main" id="{022045A2-3DD1-4527-86F8-92AC259CDB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00150" y="2737495"/>
            <a:ext cx="3819525" cy="553998"/>
          </a:xfr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>
            <a:normAutofit/>
          </a:bodyPr>
          <a:lstStyle>
            <a:lvl1pPr marL="0" indent="0">
              <a:buNone/>
              <a:defRPr lang="es-ES" sz="4000" smtClean="0">
                <a:solidFill>
                  <a:prstClr val="white"/>
                </a:solidFill>
                <a:latin typeface="Segoe UI Semibold"/>
                <a:ea typeface="+mj-ea"/>
                <a:cs typeface="+mj-cs"/>
              </a:defRPr>
            </a:lvl1pPr>
            <a:lvl2pPr marL="171450" indent="0">
              <a:buFont typeface="Arial" panose="020B0604020202020204" pitchFamily="34" charset="0"/>
              <a:buNone/>
              <a:defRPr lang="es-ES" smtClean="0">
                <a:solidFill>
                  <a:schemeClr val="lt1"/>
                </a:solidFill>
              </a:defRPr>
            </a:lvl2pPr>
            <a:lvl3pPr>
              <a:defRPr lang="es-ES" sz="1800" smtClean="0">
                <a:solidFill>
                  <a:schemeClr val="lt1"/>
                </a:solidFill>
              </a:defRPr>
            </a:lvl3pPr>
            <a:lvl4pPr>
              <a:defRPr lang="es-ES" sz="1800" smtClean="0">
                <a:solidFill>
                  <a:schemeClr val="lt1"/>
                </a:solidFill>
              </a:defRPr>
            </a:lvl4pPr>
            <a:lvl5pPr>
              <a:defRPr lang="en-US" sz="1800">
                <a:solidFill>
                  <a:schemeClr val="lt1"/>
                </a:solidFill>
              </a:defRPr>
            </a:lvl5pPr>
          </a:lstStyle>
          <a:p>
            <a:pPr marL="0" lvl="0"/>
            <a:r>
              <a:rPr lang="es-ES" dirty="0" err="1"/>
              <a:t>Click</a:t>
            </a:r>
            <a:r>
              <a:rPr lang="es-ES" dirty="0"/>
              <a:t> </a:t>
            </a:r>
            <a:r>
              <a:rPr lang="es-ES" dirty="0" err="1"/>
              <a:t>here</a:t>
            </a:r>
            <a:endParaRPr lang="en-US" dirty="0"/>
          </a:p>
        </p:txBody>
      </p:sp>
      <p:sp>
        <p:nvSpPr>
          <p:cNvPr id="6" name="Marcador de gráfico 5">
            <a:extLst>
              <a:ext uri="{FF2B5EF4-FFF2-40B4-BE49-F238E27FC236}">
                <a16:creationId xmlns="" xmlns:a16="http://schemas.microsoft.com/office/drawing/2014/main" id="{BC2BDF33-5997-4ACB-AC6E-AD353340AAF5}"/>
              </a:ext>
            </a:extLst>
          </p:cNvPr>
          <p:cNvSpPr>
            <a:spLocks noGrp="1"/>
          </p:cNvSpPr>
          <p:nvPr>
            <p:ph type="chart" sz="quarter" idx="11" hasCustomPrompt="1"/>
          </p:nvPr>
        </p:nvSpPr>
        <p:spPr>
          <a:xfrm>
            <a:off x="6010276" y="495300"/>
            <a:ext cx="5438774" cy="386600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Chart</a:t>
            </a:r>
          </a:p>
        </p:txBody>
      </p:sp>
      <p:sp>
        <p:nvSpPr>
          <p:cNvPr id="8" name="Marcador de texto 7">
            <a:extLst>
              <a:ext uri="{FF2B5EF4-FFF2-40B4-BE49-F238E27FC236}">
                <a16:creationId xmlns="" xmlns:a16="http://schemas.microsoft.com/office/drawing/2014/main" id="{BB556F7E-A64F-43F6-81C4-5E94F3EF9DD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197100" y="3810000"/>
            <a:ext cx="2984499" cy="2074863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800"/>
            </a:lvl1pPr>
            <a:lvl2pPr marL="457200" indent="0">
              <a:buNone/>
              <a:defRPr sz="1600"/>
            </a:lvl2pPr>
            <a:lvl3pPr marL="914400" indent="0">
              <a:buNone/>
              <a:defRPr sz="14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16" name="Marcador de pie de página 4">
            <a:extLst>
              <a:ext uri="{FF2B5EF4-FFF2-40B4-BE49-F238E27FC236}">
                <a16:creationId xmlns="" xmlns:a16="http://schemas.microsoft.com/office/drawing/2014/main" id="{8EE1B9E8-1ECE-490F-ADA8-0BC398C5F6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16200000">
            <a:off x="-1600689" y="3799484"/>
            <a:ext cx="4032243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 i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Footer</a:t>
            </a:r>
          </a:p>
        </p:txBody>
      </p:sp>
      <p:sp>
        <p:nvSpPr>
          <p:cNvPr id="18" name="Marcador de número de diapositiva 5">
            <a:extLst>
              <a:ext uri="{FF2B5EF4-FFF2-40B4-BE49-F238E27FC236}">
                <a16:creationId xmlns="" xmlns:a16="http://schemas.microsoft.com/office/drawing/2014/main" id="{60A60ED4-38FC-4724-868D-0B9F714AB1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 rot="16200000">
            <a:off x="182048" y="6302763"/>
            <a:ext cx="458228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ctr">
              <a:defRPr lang="en-US" sz="900" b="1" i="1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4B3147-6D68-4CD0-B8C8-A71A340B9B5E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9" name="Conector recto 18">
            <a:extLst>
              <a:ext uri="{FF2B5EF4-FFF2-40B4-BE49-F238E27FC236}">
                <a16:creationId xmlns="" xmlns:a16="http://schemas.microsoft.com/office/drawing/2014/main" id="{FC8D914D-BE43-4C43-8AE8-3DE5FE092BB4}"/>
              </a:ext>
            </a:extLst>
          </p:cNvPr>
          <p:cNvCxnSpPr>
            <a:cxnSpLocks/>
          </p:cNvCxnSpPr>
          <p:nvPr userDrawn="1"/>
        </p:nvCxnSpPr>
        <p:spPr>
          <a:xfrm>
            <a:off x="333375" y="6013877"/>
            <a:ext cx="155575" cy="0"/>
          </a:xfrm>
          <a:prstGeom prst="line">
            <a:avLst/>
          </a:prstGeom>
          <a:ln w="15875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Marcador de posición de imagen 9">
            <a:extLst>
              <a:ext uri="{FF2B5EF4-FFF2-40B4-BE49-F238E27FC236}">
                <a16:creationId xmlns="" xmlns:a16="http://schemas.microsoft.com/office/drawing/2014/main" id="{85F41214-1A8F-4D18-B9BA-AA82099344B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41300" y="256873"/>
            <a:ext cx="342900" cy="1595740"/>
          </a:xfrm>
        </p:spPr>
        <p:txBody>
          <a:bodyPr vert="vert270"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/>
              <a:t>Logo</a:t>
            </a:r>
          </a:p>
        </p:txBody>
      </p:sp>
      <p:sp>
        <p:nvSpPr>
          <p:cNvPr id="14" name="Marcador de gráfico 13">
            <a:extLst>
              <a:ext uri="{FF2B5EF4-FFF2-40B4-BE49-F238E27FC236}">
                <a16:creationId xmlns="" xmlns:a16="http://schemas.microsoft.com/office/drawing/2014/main" id="{4EF914C5-9DEB-448E-BB51-1E6A11416963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6046470" y="4699000"/>
            <a:ext cx="2529840" cy="1543050"/>
          </a:xfrm>
        </p:spPr>
        <p:txBody>
          <a:bodyPr/>
          <a:lstStyle/>
          <a:p>
            <a:endParaRPr lang="en-US"/>
          </a:p>
        </p:txBody>
      </p:sp>
      <p:sp>
        <p:nvSpPr>
          <p:cNvPr id="27" name="Marcador de gráfico 13">
            <a:extLst>
              <a:ext uri="{FF2B5EF4-FFF2-40B4-BE49-F238E27FC236}">
                <a16:creationId xmlns="" xmlns:a16="http://schemas.microsoft.com/office/drawing/2014/main" id="{E9336BA1-E5A3-44A1-8C2F-F677A84B977F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8926830" y="4699000"/>
            <a:ext cx="2529840" cy="154305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8440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Marcador de texto 28">
            <a:extLst>
              <a:ext uri="{FF2B5EF4-FFF2-40B4-BE49-F238E27FC236}">
                <a16:creationId xmlns="" xmlns:a16="http://schemas.microsoft.com/office/drawing/2014/main" id="{EE66FBD8-BC32-4196-B196-19338D7E90F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387600" y="3081338"/>
            <a:ext cx="1804988" cy="1935162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10" name="Rectángulo: esquinas superiores redondeadas 9">
            <a:extLst>
              <a:ext uri="{FF2B5EF4-FFF2-40B4-BE49-F238E27FC236}">
                <a16:creationId xmlns="" xmlns:a16="http://schemas.microsoft.com/office/drawing/2014/main" id="{177105CB-724C-46AC-A71E-7F152EAC1A1B}"/>
              </a:ext>
            </a:extLst>
          </p:cNvPr>
          <p:cNvSpPr/>
          <p:nvPr userDrawn="1"/>
        </p:nvSpPr>
        <p:spPr>
          <a:xfrm>
            <a:off x="738538" y="-14514"/>
            <a:ext cx="1381679" cy="6872514"/>
          </a:xfrm>
          <a:prstGeom prst="round2SameRect">
            <a:avLst>
              <a:gd name="adj1" fmla="val 4325"/>
              <a:gd name="adj2" fmla="val 2097"/>
            </a:avLst>
          </a:prstGeom>
          <a:solidFill>
            <a:schemeClr val="accent2"/>
          </a:solidFill>
          <a:ln>
            <a:noFill/>
          </a:ln>
          <a:effectLst>
            <a:innerShdw blurRad="254000" dist="228600" dir="54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Rectángulo: esquinas redondeadas 11">
            <a:extLst>
              <a:ext uri="{FF2B5EF4-FFF2-40B4-BE49-F238E27FC236}">
                <a16:creationId xmlns="" xmlns:a16="http://schemas.microsoft.com/office/drawing/2014/main" id="{F2B30232-421F-4F19-9A9E-8737A2BE6FDC}"/>
              </a:ext>
            </a:extLst>
          </p:cNvPr>
          <p:cNvSpPr/>
          <p:nvPr userDrawn="1"/>
        </p:nvSpPr>
        <p:spPr>
          <a:xfrm>
            <a:off x="935841" y="264680"/>
            <a:ext cx="9759736" cy="851883"/>
          </a:xfrm>
          <a:prstGeom prst="roundRect">
            <a:avLst>
              <a:gd name="adj" fmla="val 422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274320" bIns="0" rtlCol="0" anchor="ctr"/>
          <a:lstStyle/>
          <a:p>
            <a:pPr algn="r"/>
            <a:endParaRPr lang="en-US" dirty="0"/>
          </a:p>
        </p:txBody>
      </p:sp>
      <p:sp>
        <p:nvSpPr>
          <p:cNvPr id="5" name="Marcador de texto 4">
            <a:extLst>
              <a:ext uri="{FF2B5EF4-FFF2-40B4-BE49-F238E27FC236}">
                <a16:creationId xmlns="" xmlns:a16="http://schemas.microsoft.com/office/drawing/2014/main" id="{022045A2-3DD1-4527-86F8-92AC259CDB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30301" y="402341"/>
            <a:ext cx="9366250" cy="576560"/>
          </a:xfr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>
            <a:lvl1pPr marL="0" indent="0" algn="r">
              <a:buNone/>
              <a:defRPr lang="es-ES" sz="4000" smtClean="0">
                <a:solidFill>
                  <a:prstClr val="white"/>
                </a:solidFill>
                <a:latin typeface="Segoe UI Semibold"/>
                <a:ea typeface="+mj-ea"/>
                <a:cs typeface="+mj-cs"/>
              </a:defRPr>
            </a:lvl1pPr>
            <a:lvl2pPr marL="171450" indent="0">
              <a:buFont typeface="Arial" panose="020B0604020202020204" pitchFamily="34" charset="0"/>
              <a:buNone/>
              <a:defRPr lang="es-ES" smtClean="0">
                <a:solidFill>
                  <a:schemeClr val="lt1"/>
                </a:solidFill>
              </a:defRPr>
            </a:lvl2pPr>
            <a:lvl3pPr>
              <a:defRPr lang="es-ES" sz="1800" smtClean="0">
                <a:solidFill>
                  <a:schemeClr val="lt1"/>
                </a:solidFill>
              </a:defRPr>
            </a:lvl3pPr>
            <a:lvl4pPr>
              <a:defRPr lang="es-ES" sz="1800" smtClean="0">
                <a:solidFill>
                  <a:schemeClr val="lt1"/>
                </a:solidFill>
              </a:defRPr>
            </a:lvl4pPr>
            <a:lvl5pPr>
              <a:defRPr lang="en-US" sz="1800">
                <a:solidFill>
                  <a:schemeClr val="lt1"/>
                </a:solidFill>
              </a:defRPr>
            </a:lvl5pPr>
          </a:lstStyle>
          <a:p>
            <a:pPr marL="0" lvl="0"/>
            <a:r>
              <a:rPr lang="es-ES" dirty="0" err="1"/>
              <a:t>Click</a:t>
            </a:r>
            <a:r>
              <a:rPr lang="es-ES" dirty="0"/>
              <a:t> Here</a:t>
            </a:r>
            <a:endParaRPr lang="en-US" dirty="0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="" xmlns:a16="http://schemas.microsoft.com/office/drawing/2014/main" id="{5CC57162-83A0-4EDA-A6A0-3BA16B3AFD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68800" y="1397000"/>
            <a:ext cx="6326188" cy="3619500"/>
          </a:xfrm>
        </p:spPr>
        <p:txBody>
          <a:bodyPr/>
          <a:lstStyle/>
          <a:p>
            <a:endParaRPr lang="en-US"/>
          </a:p>
        </p:txBody>
      </p:sp>
      <p:sp>
        <p:nvSpPr>
          <p:cNvPr id="30" name="Marcador de texto 28">
            <a:extLst>
              <a:ext uri="{FF2B5EF4-FFF2-40B4-BE49-F238E27FC236}">
                <a16:creationId xmlns="" xmlns:a16="http://schemas.microsoft.com/office/drawing/2014/main" id="{78CF4B60-6769-4EE6-B6DC-AE6B999AB5F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22525" y="5700712"/>
            <a:ext cx="1804988" cy="221599"/>
          </a:xfrm>
        </p:spPr>
        <p:txBody>
          <a:bodyPr>
            <a:spAutoFit/>
          </a:bodyPr>
          <a:lstStyle>
            <a:lvl1pPr marL="0" indent="0">
              <a:buNone/>
              <a:defRPr sz="1600">
                <a:latin typeface="+mj-lt"/>
              </a:defRPr>
            </a:lvl1pPr>
          </a:lstStyle>
          <a:p>
            <a:pPr lvl="0"/>
            <a:r>
              <a:rPr lang="es-ES" dirty="0" err="1"/>
              <a:t>Click</a:t>
            </a:r>
            <a:r>
              <a:rPr lang="es-ES" dirty="0"/>
              <a:t> Here</a:t>
            </a:r>
          </a:p>
        </p:txBody>
      </p:sp>
      <p:sp>
        <p:nvSpPr>
          <p:cNvPr id="31" name="Marcador de texto 28">
            <a:extLst>
              <a:ext uri="{FF2B5EF4-FFF2-40B4-BE49-F238E27FC236}">
                <a16:creationId xmlns="" xmlns:a16="http://schemas.microsoft.com/office/drawing/2014/main" id="{DC902AF3-7CA3-4A47-9CC2-E0D3481AB48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22525" y="5943600"/>
            <a:ext cx="1804988" cy="221599"/>
          </a:xfrm>
        </p:spPr>
        <p:txBody>
          <a:bodyPr>
            <a:spAutoFit/>
          </a:bodyPr>
          <a:lstStyle>
            <a:lvl1pPr marL="0" indent="0">
              <a:buNone/>
              <a:defRPr sz="1600">
                <a:latin typeface="+mn-lt"/>
              </a:defRPr>
            </a:lvl1pPr>
          </a:lstStyle>
          <a:p>
            <a:pPr lvl="0"/>
            <a:r>
              <a:rPr lang="es-ES" dirty="0" err="1"/>
              <a:t>Click</a:t>
            </a:r>
            <a:r>
              <a:rPr lang="es-ES" dirty="0"/>
              <a:t> Here</a:t>
            </a:r>
          </a:p>
        </p:txBody>
      </p:sp>
      <p:sp>
        <p:nvSpPr>
          <p:cNvPr id="32" name="Marcador de texto 28">
            <a:extLst>
              <a:ext uri="{FF2B5EF4-FFF2-40B4-BE49-F238E27FC236}">
                <a16:creationId xmlns="" xmlns:a16="http://schemas.microsoft.com/office/drawing/2014/main" id="{6257DC56-1B4E-4F77-927F-FD61EB8166D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929505" y="5700712"/>
            <a:ext cx="1804988" cy="221599"/>
          </a:xfrm>
        </p:spPr>
        <p:txBody>
          <a:bodyPr>
            <a:spAutoFit/>
          </a:bodyPr>
          <a:lstStyle>
            <a:lvl1pPr marL="0" indent="0">
              <a:buNone/>
              <a:defRPr sz="1600">
                <a:latin typeface="+mj-lt"/>
              </a:defRPr>
            </a:lvl1pPr>
          </a:lstStyle>
          <a:p>
            <a:pPr lvl="0"/>
            <a:r>
              <a:rPr lang="es-ES" dirty="0" err="1"/>
              <a:t>Click</a:t>
            </a:r>
            <a:r>
              <a:rPr lang="es-ES" dirty="0"/>
              <a:t> Here</a:t>
            </a:r>
          </a:p>
        </p:txBody>
      </p:sp>
      <p:sp>
        <p:nvSpPr>
          <p:cNvPr id="33" name="Marcador de texto 28">
            <a:extLst>
              <a:ext uri="{FF2B5EF4-FFF2-40B4-BE49-F238E27FC236}">
                <a16:creationId xmlns="" xmlns:a16="http://schemas.microsoft.com/office/drawing/2014/main" id="{C277AAB6-8236-4B5E-8B3E-08423A99134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929505" y="5943600"/>
            <a:ext cx="1804988" cy="221599"/>
          </a:xfrm>
        </p:spPr>
        <p:txBody>
          <a:bodyPr>
            <a:spAutoFit/>
          </a:bodyPr>
          <a:lstStyle>
            <a:lvl1pPr marL="0" indent="0">
              <a:buNone/>
              <a:defRPr sz="1600">
                <a:latin typeface="+mn-lt"/>
              </a:defRPr>
            </a:lvl1pPr>
          </a:lstStyle>
          <a:p>
            <a:pPr lvl="0"/>
            <a:r>
              <a:rPr lang="es-ES" dirty="0" err="1"/>
              <a:t>Click</a:t>
            </a:r>
            <a:r>
              <a:rPr lang="es-ES" dirty="0"/>
              <a:t> Here</a:t>
            </a:r>
          </a:p>
        </p:txBody>
      </p:sp>
      <p:sp>
        <p:nvSpPr>
          <p:cNvPr id="34" name="Marcador de texto 28">
            <a:extLst>
              <a:ext uri="{FF2B5EF4-FFF2-40B4-BE49-F238E27FC236}">
                <a16:creationId xmlns="" xmlns:a16="http://schemas.microsoft.com/office/drawing/2014/main" id="{DFFEF5A9-0C4A-47C5-9189-6CBC1BA7AA4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413625" y="5700712"/>
            <a:ext cx="1804988" cy="221599"/>
          </a:xfrm>
        </p:spPr>
        <p:txBody>
          <a:bodyPr>
            <a:spAutoFit/>
          </a:bodyPr>
          <a:lstStyle>
            <a:lvl1pPr marL="0" indent="0">
              <a:buNone/>
              <a:defRPr sz="1600">
                <a:latin typeface="+mj-lt"/>
              </a:defRPr>
            </a:lvl1pPr>
          </a:lstStyle>
          <a:p>
            <a:pPr lvl="0"/>
            <a:r>
              <a:rPr lang="es-ES" dirty="0" err="1"/>
              <a:t>Click</a:t>
            </a:r>
            <a:r>
              <a:rPr lang="es-ES" dirty="0"/>
              <a:t> Here</a:t>
            </a:r>
          </a:p>
        </p:txBody>
      </p:sp>
      <p:sp>
        <p:nvSpPr>
          <p:cNvPr id="35" name="Marcador de texto 28">
            <a:extLst>
              <a:ext uri="{FF2B5EF4-FFF2-40B4-BE49-F238E27FC236}">
                <a16:creationId xmlns="" xmlns:a16="http://schemas.microsoft.com/office/drawing/2014/main" id="{1462E968-546A-4A53-9979-4B6AA7F5FA1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413625" y="5943600"/>
            <a:ext cx="1804988" cy="221599"/>
          </a:xfrm>
        </p:spPr>
        <p:txBody>
          <a:bodyPr>
            <a:spAutoFit/>
          </a:bodyPr>
          <a:lstStyle>
            <a:lvl1pPr marL="0" indent="0">
              <a:buNone/>
              <a:defRPr sz="1600">
                <a:latin typeface="+mn-lt"/>
              </a:defRPr>
            </a:lvl1pPr>
          </a:lstStyle>
          <a:p>
            <a:pPr lvl="0"/>
            <a:r>
              <a:rPr lang="es-ES" dirty="0" err="1"/>
              <a:t>Click</a:t>
            </a:r>
            <a:r>
              <a:rPr lang="es-ES" dirty="0"/>
              <a:t> Here</a:t>
            </a:r>
          </a:p>
        </p:txBody>
      </p:sp>
      <p:sp>
        <p:nvSpPr>
          <p:cNvPr id="36" name="Marcador de texto 28">
            <a:extLst>
              <a:ext uri="{FF2B5EF4-FFF2-40B4-BE49-F238E27FC236}">
                <a16:creationId xmlns="" xmlns:a16="http://schemas.microsoft.com/office/drawing/2014/main" id="{B9CBFC41-ED10-4C3F-96E3-0BA2ACF3EAD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890125" y="5700712"/>
            <a:ext cx="1804988" cy="221599"/>
          </a:xfrm>
        </p:spPr>
        <p:txBody>
          <a:bodyPr>
            <a:spAutoFit/>
          </a:bodyPr>
          <a:lstStyle>
            <a:lvl1pPr marL="0" indent="0">
              <a:buNone/>
              <a:defRPr sz="1600">
                <a:latin typeface="+mj-lt"/>
              </a:defRPr>
            </a:lvl1pPr>
          </a:lstStyle>
          <a:p>
            <a:pPr lvl="0"/>
            <a:r>
              <a:rPr lang="es-ES" dirty="0" err="1"/>
              <a:t>Click</a:t>
            </a:r>
            <a:r>
              <a:rPr lang="es-ES" dirty="0"/>
              <a:t> Here</a:t>
            </a:r>
          </a:p>
        </p:txBody>
      </p:sp>
      <p:sp>
        <p:nvSpPr>
          <p:cNvPr id="37" name="Marcador de texto 28">
            <a:extLst>
              <a:ext uri="{FF2B5EF4-FFF2-40B4-BE49-F238E27FC236}">
                <a16:creationId xmlns="" xmlns:a16="http://schemas.microsoft.com/office/drawing/2014/main" id="{69206006-255C-4328-A51A-86DF1D5DA49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90125" y="5943600"/>
            <a:ext cx="1804988" cy="221599"/>
          </a:xfrm>
        </p:spPr>
        <p:txBody>
          <a:bodyPr>
            <a:spAutoFit/>
          </a:bodyPr>
          <a:lstStyle>
            <a:lvl1pPr marL="0" indent="0">
              <a:buNone/>
              <a:defRPr sz="1600">
                <a:latin typeface="+mn-lt"/>
              </a:defRPr>
            </a:lvl1pPr>
          </a:lstStyle>
          <a:p>
            <a:pPr lvl="0"/>
            <a:r>
              <a:rPr lang="es-ES" dirty="0" err="1"/>
              <a:t>Click</a:t>
            </a:r>
            <a:r>
              <a:rPr lang="es-ES" dirty="0"/>
              <a:t> Here</a:t>
            </a:r>
          </a:p>
        </p:txBody>
      </p:sp>
      <p:sp>
        <p:nvSpPr>
          <p:cNvPr id="38" name="Marcador de pie de página 4">
            <a:extLst>
              <a:ext uri="{FF2B5EF4-FFF2-40B4-BE49-F238E27FC236}">
                <a16:creationId xmlns="" xmlns:a16="http://schemas.microsoft.com/office/drawing/2014/main" id="{CD09AFDF-0E2A-4766-994C-2064FC0D43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16200000">
            <a:off x="-1600689" y="3799484"/>
            <a:ext cx="4032243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 i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Footer</a:t>
            </a:r>
          </a:p>
        </p:txBody>
      </p:sp>
      <p:sp>
        <p:nvSpPr>
          <p:cNvPr id="39" name="Marcador de número de diapositiva 5">
            <a:extLst>
              <a:ext uri="{FF2B5EF4-FFF2-40B4-BE49-F238E27FC236}">
                <a16:creationId xmlns="" xmlns:a16="http://schemas.microsoft.com/office/drawing/2014/main" id="{4DD2F758-9BA1-4052-8AB8-09B2C799A6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 rot="16200000">
            <a:off x="182048" y="6302763"/>
            <a:ext cx="458228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ctr">
              <a:defRPr lang="en-US" sz="900" b="1" i="1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4B3147-6D68-4CD0-B8C8-A71A340B9B5E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40" name="Conector recto 39">
            <a:extLst>
              <a:ext uri="{FF2B5EF4-FFF2-40B4-BE49-F238E27FC236}">
                <a16:creationId xmlns="" xmlns:a16="http://schemas.microsoft.com/office/drawing/2014/main" id="{7EF30174-B7FA-4BDC-99B3-4B8D4165665E}"/>
              </a:ext>
            </a:extLst>
          </p:cNvPr>
          <p:cNvCxnSpPr>
            <a:cxnSpLocks/>
          </p:cNvCxnSpPr>
          <p:nvPr userDrawn="1"/>
        </p:nvCxnSpPr>
        <p:spPr>
          <a:xfrm>
            <a:off x="333375" y="6013877"/>
            <a:ext cx="155575" cy="0"/>
          </a:xfrm>
          <a:prstGeom prst="line">
            <a:avLst/>
          </a:prstGeom>
          <a:ln w="15875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Marcador de posición de imagen 9">
            <a:extLst>
              <a:ext uri="{FF2B5EF4-FFF2-40B4-BE49-F238E27FC236}">
                <a16:creationId xmlns="" xmlns:a16="http://schemas.microsoft.com/office/drawing/2014/main" id="{11980611-6EA4-4B5E-BB25-2FD7372557F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41300" y="256873"/>
            <a:ext cx="342900" cy="1595740"/>
          </a:xfrm>
        </p:spPr>
        <p:txBody>
          <a:bodyPr vert="vert270"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2077560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agen 18">
            <a:extLst>
              <a:ext uri="{FF2B5EF4-FFF2-40B4-BE49-F238E27FC236}">
                <a16:creationId xmlns="" xmlns:a16="http://schemas.microsoft.com/office/drawing/2014/main" id="{D33E3B54-E017-49A2-9BA0-F4145E466EF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717" t="25350" r="7235" b="29692"/>
          <a:stretch/>
        </p:blipFill>
        <p:spPr>
          <a:xfrm>
            <a:off x="749300" y="1943100"/>
            <a:ext cx="11023600" cy="4076700"/>
          </a:xfrm>
          <a:prstGeom prst="rect">
            <a:avLst/>
          </a:prstGeom>
        </p:spPr>
      </p:pic>
      <p:sp>
        <p:nvSpPr>
          <p:cNvPr id="20" name="Rectángulo 19">
            <a:extLst>
              <a:ext uri="{FF2B5EF4-FFF2-40B4-BE49-F238E27FC236}">
                <a16:creationId xmlns="" xmlns:a16="http://schemas.microsoft.com/office/drawing/2014/main" id="{4305DCAA-7F55-4D50-9246-1D1AED03745A}"/>
              </a:ext>
            </a:extLst>
          </p:cNvPr>
          <p:cNvSpPr/>
          <p:nvPr userDrawn="1"/>
        </p:nvSpPr>
        <p:spPr>
          <a:xfrm>
            <a:off x="746125" y="1943101"/>
            <a:ext cx="11026775" cy="4086224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ángulo: esquinas superiores redondeadas 8">
            <a:extLst>
              <a:ext uri="{FF2B5EF4-FFF2-40B4-BE49-F238E27FC236}">
                <a16:creationId xmlns="" xmlns:a16="http://schemas.microsoft.com/office/drawing/2014/main" id="{90186B81-C375-47EF-9DBE-A4EB139DEE35}"/>
              </a:ext>
            </a:extLst>
          </p:cNvPr>
          <p:cNvSpPr/>
          <p:nvPr userDrawn="1"/>
        </p:nvSpPr>
        <p:spPr>
          <a:xfrm>
            <a:off x="5623070" y="0"/>
            <a:ext cx="945861" cy="877455"/>
          </a:xfrm>
          <a:prstGeom prst="round2SameRect">
            <a:avLst>
              <a:gd name="adj1" fmla="val 0"/>
              <a:gd name="adj2" fmla="val 1263"/>
            </a:avLst>
          </a:prstGeom>
          <a:solidFill>
            <a:schemeClr val="accent2"/>
          </a:solidFill>
          <a:ln>
            <a:noFill/>
          </a:ln>
          <a:effectLst>
            <a:innerShdw blurRad="254000" dist="228600" dir="54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Rectángulo: esquinas redondeadas 10">
            <a:extLst>
              <a:ext uri="{FF2B5EF4-FFF2-40B4-BE49-F238E27FC236}">
                <a16:creationId xmlns="" xmlns:a16="http://schemas.microsoft.com/office/drawing/2014/main" id="{28C89094-E77E-4F58-9F62-B8C8A15B14A7}"/>
              </a:ext>
            </a:extLst>
          </p:cNvPr>
          <p:cNvSpPr/>
          <p:nvPr userDrawn="1"/>
        </p:nvSpPr>
        <p:spPr>
          <a:xfrm>
            <a:off x="3559464" y="838778"/>
            <a:ext cx="5073073" cy="962309"/>
          </a:xfrm>
          <a:prstGeom prst="roundRect">
            <a:avLst>
              <a:gd name="adj" fmla="val 737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13" name="Rectángulo: esquinas superiores redondeadas 12">
            <a:extLst>
              <a:ext uri="{FF2B5EF4-FFF2-40B4-BE49-F238E27FC236}">
                <a16:creationId xmlns="" xmlns:a16="http://schemas.microsoft.com/office/drawing/2014/main" id="{CA999D91-425D-4A24-9599-53F5BC6C013F}"/>
              </a:ext>
            </a:extLst>
          </p:cNvPr>
          <p:cNvSpPr/>
          <p:nvPr userDrawn="1"/>
        </p:nvSpPr>
        <p:spPr>
          <a:xfrm>
            <a:off x="5623070" y="6096000"/>
            <a:ext cx="945861" cy="762000"/>
          </a:xfrm>
          <a:prstGeom prst="round2SameRect">
            <a:avLst>
              <a:gd name="adj1" fmla="val 0"/>
              <a:gd name="adj2" fmla="val 1263"/>
            </a:avLst>
          </a:prstGeom>
          <a:solidFill>
            <a:schemeClr val="accent2"/>
          </a:solidFill>
          <a:ln>
            <a:noFill/>
          </a:ln>
          <a:effectLst>
            <a:innerShdw blurRad="254000" dist="228600" dir="54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" name="Marcador de texto 4">
            <a:extLst>
              <a:ext uri="{FF2B5EF4-FFF2-40B4-BE49-F238E27FC236}">
                <a16:creationId xmlns="" xmlns:a16="http://schemas.microsoft.com/office/drawing/2014/main" id="{022045A2-3DD1-4527-86F8-92AC259CDB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33801" y="1032516"/>
            <a:ext cx="4749800" cy="553998"/>
          </a:xfr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>
            <a:normAutofit/>
          </a:bodyPr>
          <a:lstStyle>
            <a:lvl1pPr marL="0" indent="0" algn="ctr">
              <a:buNone/>
              <a:defRPr lang="es-ES" sz="4000" smtClean="0">
                <a:solidFill>
                  <a:prstClr val="white"/>
                </a:solidFill>
                <a:latin typeface="Segoe UI Semibold"/>
                <a:ea typeface="+mj-ea"/>
                <a:cs typeface="+mj-cs"/>
              </a:defRPr>
            </a:lvl1pPr>
            <a:lvl2pPr marL="171450" indent="0">
              <a:buFont typeface="Arial" panose="020B0604020202020204" pitchFamily="34" charset="0"/>
              <a:buNone/>
              <a:defRPr lang="es-ES" smtClean="0">
                <a:solidFill>
                  <a:schemeClr val="lt1"/>
                </a:solidFill>
              </a:defRPr>
            </a:lvl2pPr>
            <a:lvl3pPr>
              <a:defRPr lang="es-ES" sz="1800" smtClean="0">
                <a:solidFill>
                  <a:schemeClr val="lt1"/>
                </a:solidFill>
              </a:defRPr>
            </a:lvl3pPr>
            <a:lvl4pPr>
              <a:defRPr lang="es-ES" sz="1800" smtClean="0">
                <a:solidFill>
                  <a:schemeClr val="lt1"/>
                </a:solidFill>
              </a:defRPr>
            </a:lvl4pPr>
            <a:lvl5pPr>
              <a:defRPr lang="en-US" sz="1800">
                <a:solidFill>
                  <a:schemeClr val="lt1"/>
                </a:solidFill>
              </a:defRPr>
            </a:lvl5pPr>
          </a:lstStyle>
          <a:p>
            <a:pPr marL="0" lvl="0"/>
            <a:r>
              <a:rPr lang="es-ES" dirty="0" err="1"/>
              <a:t>Click</a:t>
            </a:r>
            <a:r>
              <a:rPr lang="es-ES" dirty="0"/>
              <a:t> </a:t>
            </a:r>
            <a:r>
              <a:rPr lang="es-ES" dirty="0" err="1"/>
              <a:t>here</a:t>
            </a:r>
            <a:endParaRPr lang="en-US" dirty="0"/>
          </a:p>
        </p:txBody>
      </p:sp>
      <p:sp>
        <p:nvSpPr>
          <p:cNvPr id="12" name="Marcador de pie de página 4">
            <a:extLst>
              <a:ext uri="{FF2B5EF4-FFF2-40B4-BE49-F238E27FC236}">
                <a16:creationId xmlns="" xmlns:a16="http://schemas.microsoft.com/office/drawing/2014/main" id="{B778E37B-3094-49B1-B165-675780C605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16200000">
            <a:off x="-1600689" y="3799484"/>
            <a:ext cx="4032243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 i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Footer</a:t>
            </a:r>
          </a:p>
        </p:txBody>
      </p:sp>
      <p:sp>
        <p:nvSpPr>
          <p:cNvPr id="14" name="Marcador de número de diapositiva 5">
            <a:extLst>
              <a:ext uri="{FF2B5EF4-FFF2-40B4-BE49-F238E27FC236}">
                <a16:creationId xmlns="" xmlns:a16="http://schemas.microsoft.com/office/drawing/2014/main" id="{E257FA5B-274A-48CA-BF3E-7161F1B888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 rot="16200000">
            <a:off x="182048" y="6302763"/>
            <a:ext cx="458228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ctr">
              <a:defRPr lang="en-US" sz="900" b="1" i="1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4B3147-6D68-4CD0-B8C8-A71A340B9B5E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1" name="Conector recto 20">
            <a:extLst>
              <a:ext uri="{FF2B5EF4-FFF2-40B4-BE49-F238E27FC236}">
                <a16:creationId xmlns="" xmlns:a16="http://schemas.microsoft.com/office/drawing/2014/main" id="{BB8FD36E-7096-4D30-913B-4F658C3271D9}"/>
              </a:ext>
            </a:extLst>
          </p:cNvPr>
          <p:cNvCxnSpPr>
            <a:cxnSpLocks/>
          </p:cNvCxnSpPr>
          <p:nvPr userDrawn="1"/>
        </p:nvCxnSpPr>
        <p:spPr>
          <a:xfrm>
            <a:off x="333375" y="6013877"/>
            <a:ext cx="155575" cy="0"/>
          </a:xfrm>
          <a:prstGeom prst="line">
            <a:avLst/>
          </a:prstGeom>
          <a:ln w="15875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Marcador de posición de imagen 9">
            <a:extLst>
              <a:ext uri="{FF2B5EF4-FFF2-40B4-BE49-F238E27FC236}">
                <a16:creationId xmlns="" xmlns:a16="http://schemas.microsoft.com/office/drawing/2014/main" id="{BD0D8FED-87E9-401E-B90A-28E7DDCE41B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41300" y="256873"/>
            <a:ext cx="342900" cy="1595740"/>
          </a:xfrm>
        </p:spPr>
        <p:txBody>
          <a:bodyPr vert="vert270"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/>
              <a:t>Logo</a:t>
            </a:r>
          </a:p>
        </p:txBody>
      </p:sp>
      <p:cxnSp>
        <p:nvCxnSpPr>
          <p:cNvPr id="24" name="Conector recto 23">
            <a:extLst>
              <a:ext uri="{FF2B5EF4-FFF2-40B4-BE49-F238E27FC236}">
                <a16:creationId xmlns="" xmlns:a16="http://schemas.microsoft.com/office/drawing/2014/main" id="{C1E87D7D-7E71-4C99-8BE1-483682D0BEC2}"/>
              </a:ext>
            </a:extLst>
          </p:cNvPr>
          <p:cNvCxnSpPr>
            <a:cxnSpLocks/>
          </p:cNvCxnSpPr>
          <p:nvPr userDrawn="1"/>
        </p:nvCxnSpPr>
        <p:spPr>
          <a:xfrm>
            <a:off x="738909" y="3936996"/>
            <a:ext cx="11033991" cy="0"/>
          </a:xfrm>
          <a:prstGeom prst="line">
            <a:avLst/>
          </a:prstGeom>
          <a:ln w="12700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18F1058E-3C97-4B69-A9F9-E30F8EAC38E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2047" y="2143125"/>
            <a:ext cx="1360168" cy="193899"/>
          </a:xfr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n-US" sz="1400" dirty="0">
                <a:solidFill>
                  <a:schemeClr val="accent6"/>
                </a:solidFill>
                <a:latin typeface="+mj-lt"/>
              </a:defRPr>
            </a:lvl1pPr>
          </a:lstStyle>
          <a:p>
            <a:pPr marL="0" lvl="0" algn="ctr"/>
            <a:r>
              <a:rPr lang="en-US" dirty="0"/>
              <a:t>Click Here</a:t>
            </a:r>
          </a:p>
        </p:txBody>
      </p:sp>
      <p:sp>
        <p:nvSpPr>
          <p:cNvPr id="81" name="Marcador de texto 2">
            <a:extLst>
              <a:ext uri="{FF2B5EF4-FFF2-40B4-BE49-F238E27FC236}">
                <a16:creationId xmlns="" xmlns:a16="http://schemas.microsoft.com/office/drawing/2014/main" id="{9BF7325E-5396-4FAF-AD2D-98C07D8436E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22047" y="2417445"/>
            <a:ext cx="1360168" cy="193899"/>
          </a:xfr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n-US" sz="1400" dirty="0">
                <a:latin typeface="+mj-lt"/>
              </a:defRPr>
            </a:lvl1pPr>
          </a:lstStyle>
          <a:p>
            <a:pPr marL="0" lvl="0" algn="ctr"/>
            <a:r>
              <a:rPr lang="en-US" dirty="0"/>
              <a:t>Click Here</a:t>
            </a:r>
          </a:p>
        </p:txBody>
      </p:sp>
      <p:sp>
        <p:nvSpPr>
          <p:cNvPr id="82" name="Marcador de texto 2">
            <a:extLst>
              <a:ext uri="{FF2B5EF4-FFF2-40B4-BE49-F238E27FC236}">
                <a16:creationId xmlns="" xmlns:a16="http://schemas.microsoft.com/office/drawing/2014/main" id="{03FD85BC-0C42-4194-9AAC-1F96C9C979E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22047" y="2684145"/>
            <a:ext cx="1360168" cy="193899"/>
          </a:xfr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n-US" sz="1400" dirty="0"/>
            </a:lvl1pPr>
          </a:lstStyle>
          <a:p>
            <a:pPr marL="0" lvl="0" algn="ctr"/>
            <a:r>
              <a:rPr lang="en-US" dirty="0"/>
              <a:t>Click Here</a:t>
            </a:r>
          </a:p>
        </p:txBody>
      </p:sp>
      <p:sp>
        <p:nvSpPr>
          <p:cNvPr id="89" name="Marcador de texto 2">
            <a:extLst>
              <a:ext uri="{FF2B5EF4-FFF2-40B4-BE49-F238E27FC236}">
                <a16:creationId xmlns="" xmlns:a16="http://schemas.microsoft.com/office/drawing/2014/main" id="{7BC73C24-7C4C-44CE-BAE1-F2E3786D76D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829052" y="2143125"/>
            <a:ext cx="1360168" cy="193899"/>
          </a:xfr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n-US" sz="1400" dirty="0">
                <a:solidFill>
                  <a:schemeClr val="accent6"/>
                </a:solidFill>
                <a:latin typeface="+mj-lt"/>
              </a:defRPr>
            </a:lvl1pPr>
          </a:lstStyle>
          <a:p>
            <a:pPr marL="0" lvl="0" algn="ctr"/>
            <a:r>
              <a:rPr lang="en-US" dirty="0"/>
              <a:t>Click Here</a:t>
            </a:r>
          </a:p>
        </p:txBody>
      </p:sp>
      <p:sp>
        <p:nvSpPr>
          <p:cNvPr id="90" name="Marcador de texto 2">
            <a:extLst>
              <a:ext uri="{FF2B5EF4-FFF2-40B4-BE49-F238E27FC236}">
                <a16:creationId xmlns="" xmlns:a16="http://schemas.microsoft.com/office/drawing/2014/main" id="{8E43A5FD-262C-4D7C-AB84-FF50802644E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829052" y="2417445"/>
            <a:ext cx="1360168" cy="193899"/>
          </a:xfr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n-US" sz="1400" dirty="0">
                <a:latin typeface="+mj-lt"/>
              </a:defRPr>
            </a:lvl1pPr>
          </a:lstStyle>
          <a:p>
            <a:pPr marL="0" lvl="0" algn="ctr"/>
            <a:r>
              <a:rPr lang="en-US" dirty="0"/>
              <a:t>Click Here</a:t>
            </a:r>
          </a:p>
        </p:txBody>
      </p:sp>
      <p:sp>
        <p:nvSpPr>
          <p:cNvPr id="91" name="Marcador de texto 2">
            <a:extLst>
              <a:ext uri="{FF2B5EF4-FFF2-40B4-BE49-F238E27FC236}">
                <a16:creationId xmlns="" xmlns:a16="http://schemas.microsoft.com/office/drawing/2014/main" id="{EDEFD4B9-7864-48E3-9555-7F2BB339FF5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829052" y="2684145"/>
            <a:ext cx="1360168" cy="193899"/>
          </a:xfr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n-US" sz="1400" dirty="0"/>
            </a:lvl1pPr>
          </a:lstStyle>
          <a:p>
            <a:pPr marL="0" lvl="0" algn="ctr"/>
            <a:r>
              <a:rPr lang="en-US" dirty="0"/>
              <a:t>Click Here</a:t>
            </a:r>
          </a:p>
        </p:txBody>
      </p:sp>
      <p:sp>
        <p:nvSpPr>
          <p:cNvPr id="92" name="Marcador de texto 2">
            <a:extLst>
              <a:ext uri="{FF2B5EF4-FFF2-40B4-BE49-F238E27FC236}">
                <a16:creationId xmlns="" xmlns:a16="http://schemas.microsoft.com/office/drawing/2014/main" id="{10F727A6-5BF5-4E51-9E9C-2A5820FC058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884672" y="2143125"/>
            <a:ext cx="1360168" cy="193899"/>
          </a:xfr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n-US" sz="1400" dirty="0">
                <a:solidFill>
                  <a:schemeClr val="accent6"/>
                </a:solidFill>
                <a:latin typeface="+mj-lt"/>
              </a:defRPr>
            </a:lvl1pPr>
          </a:lstStyle>
          <a:p>
            <a:pPr marL="0" lvl="0" algn="ctr"/>
            <a:r>
              <a:rPr lang="en-US" dirty="0"/>
              <a:t>Click Here</a:t>
            </a:r>
          </a:p>
        </p:txBody>
      </p:sp>
      <p:sp>
        <p:nvSpPr>
          <p:cNvPr id="93" name="Marcador de texto 2">
            <a:extLst>
              <a:ext uri="{FF2B5EF4-FFF2-40B4-BE49-F238E27FC236}">
                <a16:creationId xmlns="" xmlns:a16="http://schemas.microsoft.com/office/drawing/2014/main" id="{818A42C1-A8D1-48CF-B396-1721B2A5AE9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84672" y="2417445"/>
            <a:ext cx="1360168" cy="193899"/>
          </a:xfr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n-US" sz="1400" dirty="0">
                <a:latin typeface="+mj-lt"/>
              </a:defRPr>
            </a:lvl1pPr>
          </a:lstStyle>
          <a:p>
            <a:pPr marL="0" lvl="0" algn="ctr"/>
            <a:r>
              <a:rPr lang="en-US" dirty="0"/>
              <a:t>Click Here</a:t>
            </a:r>
          </a:p>
        </p:txBody>
      </p:sp>
      <p:sp>
        <p:nvSpPr>
          <p:cNvPr id="94" name="Marcador de texto 2">
            <a:extLst>
              <a:ext uri="{FF2B5EF4-FFF2-40B4-BE49-F238E27FC236}">
                <a16:creationId xmlns="" xmlns:a16="http://schemas.microsoft.com/office/drawing/2014/main" id="{F2FFDB96-159B-4EA2-9C8A-7405C652C84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884672" y="2684145"/>
            <a:ext cx="1360168" cy="193899"/>
          </a:xfr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n-US" sz="1400" dirty="0"/>
            </a:lvl1pPr>
          </a:lstStyle>
          <a:p>
            <a:pPr marL="0" lvl="0" algn="ctr"/>
            <a:r>
              <a:rPr lang="en-US" dirty="0"/>
              <a:t>Click Here</a:t>
            </a:r>
          </a:p>
        </p:txBody>
      </p:sp>
      <p:sp>
        <p:nvSpPr>
          <p:cNvPr id="95" name="Marcador de texto 2">
            <a:extLst>
              <a:ext uri="{FF2B5EF4-FFF2-40B4-BE49-F238E27FC236}">
                <a16:creationId xmlns="" xmlns:a16="http://schemas.microsoft.com/office/drawing/2014/main" id="{99CEEAEA-6168-4DBF-86D9-5B798F517D1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932672" y="2143125"/>
            <a:ext cx="1360168" cy="193899"/>
          </a:xfr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n-US" sz="1400" dirty="0">
                <a:solidFill>
                  <a:schemeClr val="accent6"/>
                </a:solidFill>
                <a:latin typeface="+mj-lt"/>
              </a:defRPr>
            </a:lvl1pPr>
          </a:lstStyle>
          <a:p>
            <a:pPr marL="0" lvl="0" algn="ctr"/>
            <a:r>
              <a:rPr lang="en-US" dirty="0"/>
              <a:t>Click Here</a:t>
            </a:r>
          </a:p>
        </p:txBody>
      </p:sp>
      <p:sp>
        <p:nvSpPr>
          <p:cNvPr id="96" name="Marcador de texto 2">
            <a:extLst>
              <a:ext uri="{FF2B5EF4-FFF2-40B4-BE49-F238E27FC236}">
                <a16:creationId xmlns="" xmlns:a16="http://schemas.microsoft.com/office/drawing/2014/main" id="{03388134-57F4-42E1-9AC0-A720F11C9B3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932672" y="2417445"/>
            <a:ext cx="1360168" cy="193899"/>
          </a:xfr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n-US" sz="1400" dirty="0">
                <a:latin typeface="+mj-lt"/>
              </a:defRPr>
            </a:lvl1pPr>
          </a:lstStyle>
          <a:p>
            <a:pPr marL="0" lvl="0" algn="ctr"/>
            <a:r>
              <a:rPr lang="en-US" dirty="0"/>
              <a:t>Click Here</a:t>
            </a:r>
          </a:p>
        </p:txBody>
      </p:sp>
      <p:sp>
        <p:nvSpPr>
          <p:cNvPr id="97" name="Marcador de texto 2">
            <a:extLst>
              <a:ext uri="{FF2B5EF4-FFF2-40B4-BE49-F238E27FC236}">
                <a16:creationId xmlns="" xmlns:a16="http://schemas.microsoft.com/office/drawing/2014/main" id="{E51AC0FE-8738-44E0-932E-6F2FC1124F5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932672" y="2684145"/>
            <a:ext cx="1360168" cy="193899"/>
          </a:xfr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n-US" sz="1400" dirty="0"/>
            </a:lvl1pPr>
          </a:lstStyle>
          <a:p>
            <a:pPr marL="0" lvl="0" algn="ctr"/>
            <a:r>
              <a:rPr lang="en-US" dirty="0"/>
              <a:t>Click Here</a:t>
            </a:r>
          </a:p>
        </p:txBody>
      </p:sp>
      <p:sp>
        <p:nvSpPr>
          <p:cNvPr id="98" name="Marcador de texto 2">
            <a:extLst>
              <a:ext uri="{FF2B5EF4-FFF2-40B4-BE49-F238E27FC236}">
                <a16:creationId xmlns="" xmlns:a16="http://schemas.microsoft.com/office/drawing/2014/main" id="{6430838E-D869-4D4D-9123-972DD3AFD77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431532" y="4871085"/>
            <a:ext cx="1360168" cy="193899"/>
          </a:xfr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n-US" sz="1400" dirty="0">
                <a:solidFill>
                  <a:schemeClr val="accent6"/>
                </a:solidFill>
                <a:latin typeface="+mj-lt"/>
              </a:defRPr>
            </a:lvl1pPr>
          </a:lstStyle>
          <a:p>
            <a:pPr marL="0" lvl="0" algn="ctr"/>
            <a:r>
              <a:rPr lang="en-US" dirty="0"/>
              <a:t>Click Here</a:t>
            </a:r>
          </a:p>
        </p:txBody>
      </p:sp>
      <p:sp>
        <p:nvSpPr>
          <p:cNvPr id="99" name="Marcador de texto 2">
            <a:extLst>
              <a:ext uri="{FF2B5EF4-FFF2-40B4-BE49-F238E27FC236}">
                <a16:creationId xmlns="" xmlns:a16="http://schemas.microsoft.com/office/drawing/2014/main" id="{FA8DD318-9BFC-424D-BDBC-057FC921A60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431532" y="5145405"/>
            <a:ext cx="1360168" cy="193899"/>
          </a:xfr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n-US" sz="1400" dirty="0">
                <a:latin typeface="+mj-lt"/>
              </a:defRPr>
            </a:lvl1pPr>
          </a:lstStyle>
          <a:p>
            <a:pPr marL="0" lvl="0" algn="ctr"/>
            <a:r>
              <a:rPr lang="en-US" dirty="0"/>
              <a:t>Click Here</a:t>
            </a:r>
          </a:p>
        </p:txBody>
      </p:sp>
      <p:sp>
        <p:nvSpPr>
          <p:cNvPr id="100" name="Marcador de texto 2">
            <a:extLst>
              <a:ext uri="{FF2B5EF4-FFF2-40B4-BE49-F238E27FC236}">
                <a16:creationId xmlns="" xmlns:a16="http://schemas.microsoft.com/office/drawing/2014/main" id="{337F8DE5-F94A-4E07-96CA-37A431E932B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431532" y="5412105"/>
            <a:ext cx="1360168" cy="193899"/>
          </a:xfr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n-US" sz="1400" dirty="0"/>
            </a:lvl1pPr>
          </a:lstStyle>
          <a:p>
            <a:pPr marL="0" lvl="0" algn="ctr"/>
            <a:r>
              <a:rPr lang="en-US" dirty="0"/>
              <a:t>Click Here</a:t>
            </a:r>
          </a:p>
        </p:txBody>
      </p:sp>
      <p:sp>
        <p:nvSpPr>
          <p:cNvPr id="101" name="Marcador de texto 2">
            <a:extLst>
              <a:ext uri="{FF2B5EF4-FFF2-40B4-BE49-F238E27FC236}">
                <a16:creationId xmlns="" xmlns:a16="http://schemas.microsoft.com/office/drawing/2014/main" id="{7576239C-6705-4527-949C-12516A4079C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391152" y="4871085"/>
            <a:ext cx="1360168" cy="193899"/>
          </a:xfr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n-US" sz="1400" dirty="0">
                <a:solidFill>
                  <a:schemeClr val="accent6"/>
                </a:solidFill>
                <a:latin typeface="+mj-lt"/>
              </a:defRPr>
            </a:lvl1pPr>
          </a:lstStyle>
          <a:p>
            <a:pPr marL="0" lvl="0" algn="ctr"/>
            <a:r>
              <a:rPr lang="en-US" dirty="0"/>
              <a:t>Click Here</a:t>
            </a:r>
          </a:p>
        </p:txBody>
      </p:sp>
      <p:sp>
        <p:nvSpPr>
          <p:cNvPr id="102" name="Marcador de texto 2">
            <a:extLst>
              <a:ext uri="{FF2B5EF4-FFF2-40B4-BE49-F238E27FC236}">
                <a16:creationId xmlns="" xmlns:a16="http://schemas.microsoft.com/office/drawing/2014/main" id="{649AD867-CD6B-4CA4-B6E2-1BAE123397C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5391152" y="5145405"/>
            <a:ext cx="1360168" cy="193899"/>
          </a:xfr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n-US" sz="1400" dirty="0">
                <a:latin typeface="+mj-lt"/>
              </a:defRPr>
            </a:lvl1pPr>
          </a:lstStyle>
          <a:p>
            <a:pPr marL="0" lvl="0" algn="ctr"/>
            <a:r>
              <a:rPr lang="en-US" dirty="0"/>
              <a:t>Click Here</a:t>
            </a:r>
          </a:p>
        </p:txBody>
      </p:sp>
      <p:sp>
        <p:nvSpPr>
          <p:cNvPr id="103" name="Marcador de texto 2">
            <a:extLst>
              <a:ext uri="{FF2B5EF4-FFF2-40B4-BE49-F238E27FC236}">
                <a16:creationId xmlns="" xmlns:a16="http://schemas.microsoft.com/office/drawing/2014/main" id="{C8C3AB04-E6BC-445F-8B26-D796946BB2B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391152" y="5412105"/>
            <a:ext cx="1360168" cy="193899"/>
          </a:xfr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n-US" sz="1400" dirty="0"/>
            </a:lvl1pPr>
          </a:lstStyle>
          <a:p>
            <a:pPr marL="0" lvl="0" algn="ctr"/>
            <a:r>
              <a:rPr lang="en-US" dirty="0"/>
              <a:t>Click Here</a:t>
            </a:r>
          </a:p>
        </p:txBody>
      </p:sp>
      <p:sp>
        <p:nvSpPr>
          <p:cNvPr id="104" name="Marcador de texto 2">
            <a:extLst>
              <a:ext uri="{FF2B5EF4-FFF2-40B4-BE49-F238E27FC236}">
                <a16:creationId xmlns="" xmlns:a16="http://schemas.microsoft.com/office/drawing/2014/main" id="{A35818F3-7F1A-4DAF-BD4C-99013C981FC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289812" y="4871085"/>
            <a:ext cx="1360168" cy="193899"/>
          </a:xfr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n-US" sz="1400" dirty="0">
                <a:solidFill>
                  <a:schemeClr val="accent6"/>
                </a:solidFill>
                <a:latin typeface="+mj-lt"/>
              </a:defRPr>
            </a:lvl1pPr>
          </a:lstStyle>
          <a:p>
            <a:pPr marL="0" lvl="0" algn="ctr"/>
            <a:r>
              <a:rPr lang="en-US" dirty="0"/>
              <a:t>Click Here</a:t>
            </a:r>
          </a:p>
        </p:txBody>
      </p:sp>
      <p:sp>
        <p:nvSpPr>
          <p:cNvPr id="105" name="Marcador de texto 2">
            <a:extLst>
              <a:ext uri="{FF2B5EF4-FFF2-40B4-BE49-F238E27FC236}">
                <a16:creationId xmlns="" xmlns:a16="http://schemas.microsoft.com/office/drawing/2014/main" id="{871A8FD5-796F-4F47-A1C5-37786F7F6DED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289812" y="5145405"/>
            <a:ext cx="1360168" cy="193899"/>
          </a:xfr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n-US" sz="1400" dirty="0">
                <a:latin typeface="+mj-lt"/>
              </a:defRPr>
            </a:lvl1pPr>
          </a:lstStyle>
          <a:p>
            <a:pPr marL="0" lvl="0" algn="ctr"/>
            <a:r>
              <a:rPr lang="en-US" dirty="0"/>
              <a:t>Click Here</a:t>
            </a:r>
          </a:p>
        </p:txBody>
      </p:sp>
      <p:sp>
        <p:nvSpPr>
          <p:cNvPr id="106" name="Marcador de texto 2">
            <a:extLst>
              <a:ext uri="{FF2B5EF4-FFF2-40B4-BE49-F238E27FC236}">
                <a16:creationId xmlns="" xmlns:a16="http://schemas.microsoft.com/office/drawing/2014/main" id="{AB5808D8-D013-4FC2-B3F5-FCDC784AE9A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2289812" y="5412105"/>
            <a:ext cx="1360168" cy="193899"/>
          </a:xfr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n-US" sz="1400" dirty="0"/>
            </a:lvl1pPr>
          </a:lstStyle>
          <a:p>
            <a:pPr marL="0" lvl="0" algn="ctr"/>
            <a:r>
              <a:rPr lang="en-US" dirty="0"/>
              <a:t>Click Here</a:t>
            </a:r>
          </a:p>
        </p:txBody>
      </p:sp>
    </p:spTree>
    <p:extLst>
      <p:ext uri="{BB962C8B-B14F-4D97-AF65-F5344CB8AC3E}">
        <p14:creationId xmlns:p14="http://schemas.microsoft.com/office/powerpoint/2010/main" val="4081403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ángulo: esquinas redondeadas 19">
            <a:extLst>
              <a:ext uri="{FF2B5EF4-FFF2-40B4-BE49-F238E27FC236}">
                <a16:creationId xmlns="" xmlns:a16="http://schemas.microsoft.com/office/drawing/2014/main" id="{C1242196-6C0D-4C6F-A268-62DCC2F9BC3B}"/>
              </a:ext>
            </a:extLst>
          </p:cNvPr>
          <p:cNvSpPr/>
          <p:nvPr userDrawn="1"/>
        </p:nvSpPr>
        <p:spPr>
          <a:xfrm>
            <a:off x="430212" y="0"/>
            <a:ext cx="11761788" cy="370537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Imagen 17">
            <a:extLst>
              <a:ext uri="{FF2B5EF4-FFF2-40B4-BE49-F238E27FC236}">
                <a16:creationId xmlns="" xmlns:a16="http://schemas.microsoft.com/office/drawing/2014/main" id="{73F91865-2F7A-4F99-94A2-5D449E6500E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6622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19" name="Rectángulo: esquinas superiores redondeadas 18">
            <a:extLst>
              <a:ext uri="{FF2B5EF4-FFF2-40B4-BE49-F238E27FC236}">
                <a16:creationId xmlns="" xmlns:a16="http://schemas.microsoft.com/office/drawing/2014/main" id="{8550E0C5-AB2A-4AAC-8CA8-9ABF11B8DDF3}"/>
              </a:ext>
            </a:extLst>
          </p:cNvPr>
          <p:cNvSpPr/>
          <p:nvPr userDrawn="1"/>
        </p:nvSpPr>
        <p:spPr>
          <a:xfrm>
            <a:off x="-3175" y="0"/>
            <a:ext cx="866775" cy="6858000"/>
          </a:xfrm>
          <a:prstGeom prst="round2SameRect">
            <a:avLst>
              <a:gd name="adj1" fmla="val 0"/>
              <a:gd name="adj2" fmla="val 1263"/>
            </a:avLst>
          </a:prstGeom>
          <a:solidFill>
            <a:schemeClr val="accent2"/>
          </a:solidFill>
          <a:ln>
            <a:noFill/>
          </a:ln>
          <a:effectLst>
            <a:innerShdw blurRad="254000" dist="228600" dir="54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309BD9C2-050D-4772-AB05-40D09E1023B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30036" y="1126981"/>
            <a:ext cx="5956300" cy="2149619"/>
          </a:xfrm>
        </p:spPr>
        <p:txBody>
          <a:bodyPr anchor="b">
            <a:no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modify the pattern's title style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2800B42B-5E50-465D-A6E8-7E1F4FD9186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0036" y="3900343"/>
            <a:ext cx="5778500" cy="709758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modify the pattern's title style</a:t>
            </a:r>
          </a:p>
        </p:txBody>
      </p:sp>
      <p:cxnSp>
        <p:nvCxnSpPr>
          <p:cNvPr id="21" name="Conector recto 20">
            <a:extLst>
              <a:ext uri="{FF2B5EF4-FFF2-40B4-BE49-F238E27FC236}">
                <a16:creationId xmlns="" xmlns:a16="http://schemas.microsoft.com/office/drawing/2014/main" id="{929ACC6A-E748-43D7-B910-C0F7760218A9}"/>
              </a:ext>
            </a:extLst>
          </p:cNvPr>
          <p:cNvCxnSpPr/>
          <p:nvPr userDrawn="1"/>
        </p:nvCxnSpPr>
        <p:spPr>
          <a:xfrm>
            <a:off x="1330036" y="4913514"/>
            <a:ext cx="268002" cy="0"/>
          </a:xfrm>
          <a:prstGeom prst="line">
            <a:avLst/>
          </a:prstGeom>
          <a:ln w="19050" cap="rnd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Marcador de posición de imagen 4">
            <a:extLst>
              <a:ext uri="{FF2B5EF4-FFF2-40B4-BE49-F238E27FC236}">
                <a16:creationId xmlns="" xmlns:a16="http://schemas.microsoft.com/office/drawing/2014/main" id="{17B64F67-6BB2-45FC-8BF2-4E585B0C6A8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330325" y="5156200"/>
            <a:ext cx="3063875" cy="728663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Logo</a:t>
            </a:r>
          </a:p>
        </p:txBody>
      </p:sp>
      <p:sp>
        <p:nvSpPr>
          <p:cNvPr id="14" name="Marcador de pie de página 4">
            <a:extLst>
              <a:ext uri="{FF2B5EF4-FFF2-40B4-BE49-F238E27FC236}">
                <a16:creationId xmlns="" xmlns:a16="http://schemas.microsoft.com/office/drawing/2014/main" id="{A6FEDD73-4C53-4374-BD5F-E82CC302D7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16200000">
            <a:off x="-1600689" y="3799484"/>
            <a:ext cx="4032243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 i="1">
                <a:solidFill>
                  <a:schemeClr val="bg1"/>
                </a:solidFill>
              </a:defRPr>
            </a:lvl1pPr>
          </a:lstStyle>
          <a:p>
            <a:r>
              <a:rPr lang="en-US"/>
              <a:t>Footer</a:t>
            </a:r>
            <a:endParaRPr lang="en-US" dirty="0"/>
          </a:p>
        </p:txBody>
      </p:sp>
      <p:sp>
        <p:nvSpPr>
          <p:cNvPr id="15" name="Marcador de número de diapositiva 5">
            <a:extLst>
              <a:ext uri="{FF2B5EF4-FFF2-40B4-BE49-F238E27FC236}">
                <a16:creationId xmlns="" xmlns:a16="http://schemas.microsoft.com/office/drawing/2014/main" id="{44BEE595-3940-4BAD-923A-27627B23DD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 rot="16200000">
            <a:off x="182048" y="6302763"/>
            <a:ext cx="458228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ctr">
              <a:defRPr lang="en-US" sz="900" b="1" i="1" smtClean="0">
                <a:solidFill>
                  <a:schemeClr val="bg1"/>
                </a:solidFill>
              </a:defRPr>
            </a:lvl1pPr>
          </a:lstStyle>
          <a:p>
            <a:fld id="{5A4B3147-6D68-4CD0-B8C8-A71A340B9B5E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Conector recto 15">
            <a:extLst>
              <a:ext uri="{FF2B5EF4-FFF2-40B4-BE49-F238E27FC236}">
                <a16:creationId xmlns="" xmlns:a16="http://schemas.microsoft.com/office/drawing/2014/main" id="{0CDED102-A722-4103-A864-278383813DF7}"/>
              </a:ext>
            </a:extLst>
          </p:cNvPr>
          <p:cNvCxnSpPr>
            <a:cxnSpLocks/>
          </p:cNvCxnSpPr>
          <p:nvPr userDrawn="1"/>
        </p:nvCxnSpPr>
        <p:spPr>
          <a:xfrm>
            <a:off x="333375" y="6013877"/>
            <a:ext cx="155575" cy="0"/>
          </a:xfrm>
          <a:prstGeom prst="line">
            <a:avLst/>
          </a:prstGeom>
          <a:ln w="158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Marcador de posición de imagen 9">
            <a:extLst>
              <a:ext uri="{FF2B5EF4-FFF2-40B4-BE49-F238E27FC236}">
                <a16:creationId xmlns="" xmlns:a16="http://schemas.microsoft.com/office/drawing/2014/main" id="{227AD8C9-67BF-4462-A6E0-E45A9657311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41300" y="256873"/>
            <a:ext cx="342900" cy="1595740"/>
          </a:xfrm>
        </p:spPr>
        <p:txBody>
          <a:bodyPr vert="vert270" anchor="ctr">
            <a:norm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1058313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="" xmlns:a16="http://schemas.microsoft.com/office/drawing/2014/main" id="{8A146601-28FC-441F-B24E-5CABB3908D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250" y="365125"/>
            <a:ext cx="10623550" cy="1325563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CAA2A79D-8740-42E4-AB10-4A00A87208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57250" y="1825625"/>
            <a:ext cx="10623550" cy="4351338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99638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50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49" r:id="rId9"/>
    <p:sldLayoutId id="2147483655" r:id="rId10"/>
    <p:sldLayoutId id="2147483662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svg"/><Relationship Id="rId3" Type="http://schemas.openxmlformats.org/officeDocument/2006/relationships/image" Target="../media/image4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79.svg"/><Relationship Id="rId5" Type="http://schemas.openxmlformats.org/officeDocument/2006/relationships/image" Target="../media/image35.png"/><Relationship Id="rId10" Type="http://schemas.openxmlformats.org/officeDocument/2006/relationships/image" Target="../media/image83.svg"/><Relationship Id="rId4" Type="http://schemas.openxmlformats.org/officeDocument/2006/relationships/image" Target="../media/image34.png"/><Relationship Id="rId9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svg"/><Relationship Id="rId13" Type="http://schemas.openxmlformats.org/officeDocument/2006/relationships/image" Target="../media/image13.png"/><Relationship Id="rId3" Type="http://schemas.openxmlformats.org/officeDocument/2006/relationships/image" Target="../media/image7.jpeg"/><Relationship Id="rId7" Type="http://schemas.openxmlformats.org/officeDocument/2006/relationships/image" Target="../media/image10.png"/><Relationship Id="rId12" Type="http://schemas.openxmlformats.org/officeDocument/2006/relationships/image" Target="../media/image39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2.png"/><Relationship Id="rId5" Type="http://schemas.openxmlformats.org/officeDocument/2006/relationships/image" Target="../media/image32.svg"/><Relationship Id="rId10" Type="http://schemas.openxmlformats.org/officeDocument/2006/relationships/image" Target="../media/image37.svg"/><Relationship Id="rId4" Type="http://schemas.openxmlformats.org/officeDocument/2006/relationships/image" Target="../media/image8.png"/><Relationship Id="rId9" Type="http://schemas.openxmlformats.org/officeDocument/2006/relationships/image" Target="../media/image11.png"/><Relationship Id="rId14" Type="http://schemas.openxmlformats.org/officeDocument/2006/relationships/image" Target="../media/image41.sv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43.svg"/><Relationship Id="rId9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56.svg"/><Relationship Id="rId3" Type="http://schemas.openxmlformats.org/officeDocument/2006/relationships/image" Target="../media/image7.jpeg"/><Relationship Id="rId7" Type="http://schemas.openxmlformats.org/officeDocument/2006/relationships/image" Target="../media/image50.svg"/><Relationship Id="rId12" Type="http://schemas.openxmlformats.org/officeDocument/2006/relationships/image" Target="../media/image23.png"/><Relationship Id="rId17" Type="http://schemas.openxmlformats.org/officeDocument/2006/relationships/image" Target="../media/image60.sv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11" Type="http://schemas.openxmlformats.org/officeDocument/2006/relationships/image" Target="../media/image54.svg"/><Relationship Id="rId5" Type="http://schemas.microsoft.com/office/2007/relationships/hdphoto" Target="../media/hdphoto2.wdp"/><Relationship Id="rId15" Type="http://schemas.openxmlformats.org/officeDocument/2006/relationships/image" Target="../media/image58.svg"/><Relationship Id="rId10" Type="http://schemas.openxmlformats.org/officeDocument/2006/relationships/image" Target="../media/image22.png"/><Relationship Id="rId4" Type="http://schemas.openxmlformats.org/officeDocument/2006/relationships/image" Target="../media/image19.png"/><Relationship Id="rId9" Type="http://schemas.openxmlformats.org/officeDocument/2006/relationships/image" Target="../media/image52.svg"/><Relationship Id="rId1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svg"/><Relationship Id="rId13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28.png"/><Relationship Id="rId12" Type="http://schemas.openxmlformats.org/officeDocument/2006/relationships/image" Target="../media/image70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4.svg"/><Relationship Id="rId11" Type="http://schemas.openxmlformats.org/officeDocument/2006/relationships/image" Target="../media/image30.png"/><Relationship Id="rId5" Type="http://schemas.openxmlformats.org/officeDocument/2006/relationships/image" Target="../media/image27.png"/><Relationship Id="rId10" Type="http://schemas.openxmlformats.org/officeDocument/2006/relationships/image" Target="../media/image68.svg"/><Relationship Id="rId4" Type="http://schemas.openxmlformats.org/officeDocument/2006/relationships/image" Target="../media/image62.svg"/><Relationship Id="rId9" Type="http://schemas.openxmlformats.org/officeDocument/2006/relationships/image" Target="../media/image29.png"/><Relationship Id="rId14" Type="http://schemas.openxmlformats.org/officeDocument/2006/relationships/image" Target="../media/image72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arcador de texto 7">
            <a:extLst>
              <a:ext uri="{FF2B5EF4-FFF2-40B4-BE49-F238E27FC236}">
                <a16:creationId xmlns="" xmlns:a16="http://schemas.microsoft.com/office/drawing/2014/main" id="{38F10A7B-DD7F-4837-807F-F0A9047976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24817" y="2107171"/>
            <a:ext cx="5737884" cy="606291"/>
          </a:xfrm>
        </p:spPr>
        <p:txBody>
          <a:bodyPr>
            <a:normAutofit lnSpcReduction="10000"/>
          </a:bodyPr>
          <a:lstStyle/>
          <a:p>
            <a:r>
              <a:rPr lang="es-ES" sz="4400" dirty="0" err="1"/>
              <a:t>Finances</a:t>
            </a:r>
            <a:r>
              <a:rPr lang="es-ES" sz="4400" dirty="0"/>
              <a:t> Balances</a:t>
            </a:r>
          </a:p>
        </p:txBody>
      </p:sp>
      <p:sp>
        <p:nvSpPr>
          <p:cNvPr id="10" name="Marcador de texto 9">
            <a:extLst>
              <a:ext uri="{FF2B5EF4-FFF2-40B4-BE49-F238E27FC236}">
                <a16:creationId xmlns="" xmlns:a16="http://schemas.microsoft.com/office/drawing/2014/main" id="{9AE8C069-449A-44BA-93AD-D927A503766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4817" y="3097330"/>
            <a:ext cx="1999113" cy="1384995"/>
          </a:xfrm>
        </p:spPr>
        <p:txBody>
          <a:bodyPr>
            <a:spAutoFit/>
          </a:bodyPr>
          <a:lstStyle/>
          <a:p>
            <a:r>
              <a:rPr lang="en-US" sz="1800" dirty="0"/>
              <a:t>Lorem ipsum dolor sit </a:t>
            </a:r>
            <a:r>
              <a:rPr lang="en-US" sz="1800" dirty="0" err="1"/>
              <a:t>amet</a:t>
            </a:r>
            <a:r>
              <a:rPr lang="en-US" sz="1800" dirty="0"/>
              <a:t>, </a:t>
            </a:r>
            <a:r>
              <a:rPr lang="en-US" sz="1800" dirty="0" err="1"/>
              <a:t>consectetur</a:t>
            </a:r>
            <a:r>
              <a:rPr lang="en-US" sz="1800" dirty="0"/>
              <a:t> </a:t>
            </a:r>
            <a:r>
              <a:rPr lang="en-US" sz="1800" dirty="0" err="1"/>
              <a:t>adipiscing</a:t>
            </a:r>
            <a:r>
              <a:rPr lang="en-US" sz="1800" dirty="0"/>
              <a:t> </a:t>
            </a:r>
            <a:r>
              <a:rPr lang="en-US" sz="1800" dirty="0" err="1"/>
              <a:t>elit</a:t>
            </a:r>
            <a:r>
              <a:rPr lang="en-US" sz="1800" dirty="0"/>
              <a:t>.     Nam fermentum </a:t>
            </a:r>
            <a:r>
              <a:rPr lang="en-US" sz="1800" dirty="0" err="1"/>
              <a:t>hendrerit</a:t>
            </a:r>
            <a:r>
              <a:rPr lang="en-US" sz="1800" dirty="0"/>
              <a:t> </a:t>
            </a:r>
            <a:r>
              <a:rPr lang="en-US" sz="1800" dirty="0" err="1"/>
              <a:t>sapien</a:t>
            </a:r>
            <a:r>
              <a:rPr lang="en-US" sz="1800" dirty="0"/>
              <a:t>.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="" xmlns:a16="http://schemas.microsoft.com/office/drawing/2014/main" id="{4015C0E5-B94D-482A-82C3-3D6326F350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552" y="1187903"/>
            <a:ext cx="2551960" cy="657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342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agen 30">
            <a:extLst>
              <a:ext uri="{FF2B5EF4-FFF2-40B4-BE49-F238E27FC236}">
                <a16:creationId xmlns="" xmlns:a16="http://schemas.microsoft.com/office/drawing/2014/main" id="{A14F3A6C-53B6-48FA-8857-DFFF43582DB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76"/>
          <a:stretch/>
        </p:blipFill>
        <p:spPr>
          <a:xfrm flipH="1">
            <a:off x="-1" y="0"/>
            <a:ext cx="7952509" cy="68580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="" xmlns:a16="http://schemas.microsoft.com/office/drawing/2014/main" id="{FBC1CCF0-A46A-44BB-9DE4-41DC9BECF0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256" y="5993246"/>
            <a:ext cx="2120411" cy="546595"/>
          </a:xfrm>
          <a:prstGeom prst="rect">
            <a:avLst/>
          </a:prstGeom>
        </p:spPr>
      </p:pic>
      <p:grpSp>
        <p:nvGrpSpPr>
          <p:cNvPr id="2" name="Grupo 1">
            <a:extLst>
              <a:ext uri="{FF2B5EF4-FFF2-40B4-BE49-F238E27FC236}">
                <a16:creationId xmlns="" xmlns:a16="http://schemas.microsoft.com/office/drawing/2014/main" id="{4DB262DA-F54A-4C0A-881C-5033557E20FF}"/>
              </a:ext>
            </a:extLst>
          </p:cNvPr>
          <p:cNvGrpSpPr/>
          <p:nvPr/>
        </p:nvGrpSpPr>
        <p:grpSpPr>
          <a:xfrm>
            <a:off x="8491422" y="844389"/>
            <a:ext cx="2882900" cy="1220699"/>
            <a:chOff x="8491422" y="1187289"/>
            <a:chExt cx="2882900" cy="1220699"/>
          </a:xfrm>
        </p:grpSpPr>
        <p:sp>
          <p:nvSpPr>
            <p:cNvPr id="7" name="CuadroTexto 6">
              <a:extLst>
                <a:ext uri="{FF2B5EF4-FFF2-40B4-BE49-F238E27FC236}">
                  <a16:creationId xmlns="" xmlns:a16="http://schemas.microsoft.com/office/drawing/2014/main" id="{B7657B3D-218B-4250-8168-730C0B8FA1BE}"/>
                </a:ext>
              </a:extLst>
            </p:cNvPr>
            <p:cNvSpPr txBox="1"/>
            <p:nvPr/>
          </p:nvSpPr>
          <p:spPr>
            <a:xfrm>
              <a:off x="8491422" y="1903566"/>
              <a:ext cx="2882900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PE" sz="2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0800-800-8080</a:t>
              </a:r>
              <a:endParaRPr lang="en-US" sz="2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13" name="Conector recto 12">
              <a:extLst>
                <a:ext uri="{FF2B5EF4-FFF2-40B4-BE49-F238E27FC236}">
                  <a16:creationId xmlns="" xmlns:a16="http://schemas.microsoft.com/office/drawing/2014/main" id="{4F847248-7DAD-4197-9A45-F6650995861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866928" y="2407988"/>
              <a:ext cx="488316" cy="0"/>
            </a:xfrm>
            <a:prstGeom prst="line">
              <a:avLst/>
            </a:prstGeom>
            <a:ln w="190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5" name="Gráfico 14">
              <a:extLst>
                <a:ext uri="{FF2B5EF4-FFF2-40B4-BE49-F238E27FC236}">
                  <a16:creationId xmlns="" xmlns:a16="http://schemas.microsoft.com/office/drawing/2014/main" id="{9A62A39C-FA02-4708-BBD6-BBE20E5C16D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847849" y="1187289"/>
              <a:ext cx="526473" cy="526473"/>
            </a:xfrm>
            <a:prstGeom prst="rect">
              <a:avLst/>
            </a:prstGeom>
          </p:spPr>
        </p:pic>
      </p:grpSp>
      <p:grpSp>
        <p:nvGrpSpPr>
          <p:cNvPr id="3" name="Grupo 2">
            <a:extLst>
              <a:ext uri="{FF2B5EF4-FFF2-40B4-BE49-F238E27FC236}">
                <a16:creationId xmlns="" xmlns:a16="http://schemas.microsoft.com/office/drawing/2014/main" id="{261AA0CD-B307-4A61-8A74-E0BEA2D3A4CB}"/>
              </a:ext>
            </a:extLst>
          </p:cNvPr>
          <p:cNvGrpSpPr/>
          <p:nvPr/>
        </p:nvGrpSpPr>
        <p:grpSpPr>
          <a:xfrm>
            <a:off x="8491422" y="2339603"/>
            <a:ext cx="2882900" cy="1231012"/>
            <a:chOff x="8491422" y="2682503"/>
            <a:chExt cx="2882900" cy="1231012"/>
          </a:xfrm>
        </p:grpSpPr>
        <p:sp>
          <p:nvSpPr>
            <p:cNvPr id="9" name="CuadroTexto 8">
              <a:extLst>
                <a:ext uri="{FF2B5EF4-FFF2-40B4-BE49-F238E27FC236}">
                  <a16:creationId xmlns="" xmlns:a16="http://schemas.microsoft.com/office/drawing/2014/main" id="{C37F405C-81F3-4C69-BD74-085B6DB32BD3}"/>
                </a:ext>
              </a:extLst>
            </p:cNvPr>
            <p:cNvSpPr txBox="1"/>
            <p:nvPr/>
          </p:nvSpPr>
          <p:spPr>
            <a:xfrm>
              <a:off x="8491422" y="3418346"/>
              <a:ext cx="2882900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PE" sz="2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lorem@ipsum.com</a:t>
              </a:r>
              <a:endParaRPr lang="en-US" sz="2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14" name="Conector recto 13">
              <a:extLst>
                <a:ext uri="{FF2B5EF4-FFF2-40B4-BE49-F238E27FC236}">
                  <a16:creationId xmlns="" xmlns:a16="http://schemas.microsoft.com/office/drawing/2014/main" id="{280D360D-9A9A-4CEB-B83E-136A73DA1FB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866928" y="3913515"/>
              <a:ext cx="488316" cy="0"/>
            </a:xfrm>
            <a:prstGeom prst="line">
              <a:avLst/>
            </a:prstGeom>
            <a:ln w="190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6" name="Gráfico 15">
              <a:extLst>
                <a:ext uri="{FF2B5EF4-FFF2-40B4-BE49-F238E27FC236}">
                  <a16:creationId xmlns="" xmlns:a16="http://schemas.microsoft.com/office/drawing/2014/main" id="{A05239BE-B1D7-4037-9474-C3873D50C70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843970" y="2682503"/>
              <a:ext cx="530352" cy="530352"/>
            </a:xfrm>
            <a:prstGeom prst="rect">
              <a:avLst/>
            </a:prstGeom>
          </p:spPr>
        </p:pic>
      </p:grpSp>
      <p:grpSp>
        <p:nvGrpSpPr>
          <p:cNvPr id="4" name="Grupo 3">
            <a:extLst>
              <a:ext uri="{FF2B5EF4-FFF2-40B4-BE49-F238E27FC236}">
                <a16:creationId xmlns="" xmlns:a16="http://schemas.microsoft.com/office/drawing/2014/main" id="{A14D456C-035A-4DD1-B051-EB221160C1BC}"/>
              </a:ext>
            </a:extLst>
          </p:cNvPr>
          <p:cNvGrpSpPr/>
          <p:nvPr/>
        </p:nvGrpSpPr>
        <p:grpSpPr>
          <a:xfrm>
            <a:off x="8472344" y="3857168"/>
            <a:ext cx="2901978" cy="1064244"/>
            <a:chOff x="8472344" y="4200068"/>
            <a:chExt cx="2901978" cy="1064244"/>
          </a:xfrm>
        </p:grpSpPr>
        <p:sp>
          <p:nvSpPr>
            <p:cNvPr id="10" name="CuadroTexto 9">
              <a:extLst>
                <a:ext uri="{FF2B5EF4-FFF2-40B4-BE49-F238E27FC236}">
                  <a16:creationId xmlns="" xmlns:a16="http://schemas.microsoft.com/office/drawing/2014/main" id="{7A7F65AF-9D8A-4779-B089-CF3A3B73C348}"/>
                </a:ext>
              </a:extLst>
            </p:cNvPr>
            <p:cNvSpPr txBox="1"/>
            <p:nvPr/>
          </p:nvSpPr>
          <p:spPr>
            <a:xfrm>
              <a:off x="8472344" y="4925758"/>
              <a:ext cx="2882900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PE" sz="2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www.loremipsum.com</a:t>
              </a:r>
              <a:endParaRPr lang="en-US" sz="2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pic>
          <p:nvPicPr>
            <p:cNvPr id="17" name="Gráfico 16">
              <a:extLst>
                <a:ext uri="{FF2B5EF4-FFF2-40B4-BE49-F238E27FC236}">
                  <a16:creationId xmlns="" xmlns:a16="http://schemas.microsoft.com/office/drawing/2014/main" id="{8457A024-2AC5-41B3-A5C5-56733DF3419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0843970" y="4200068"/>
              <a:ext cx="530352" cy="5303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5601449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>
            <a:extLst>
              <a:ext uri="{FF2B5EF4-FFF2-40B4-BE49-F238E27FC236}">
                <a16:creationId xmlns="" xmlns:a16="http://schemas.microsoft.com/office/drawing/2014/main" id="{381068D0-077F-4DC1-9D16-A5D540168FA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530" t="9222" r="19176" b="27248"/>
          <a:stretch/>
        </p:blipFill>
        <p:spPr>
          <a:xfrm>
            <a:off x="742950" y="0"/>
            <a:ext cx="3771900" cy="6858000"/>
          </a:xfrm>
          <a:prstGeom prst="rect">
            <a:avLst/>
          </a:prstGeom>
        </p:spPr>
      </p:pic>
      <p:sp>
        <p:nvSpPr>
          <p:cNvPr id="22" name="Rectángulo: esquinas superiores redondeadas 21">
            <a:extLst>
              <a:ext uri="{FF2B5EF4-FFF2-40B4-BE49-F238E27FC236}">
                <a16:creationId xmlns="" xmlns:a16="http://schemas.microsoft.com/office/drawing/2014/main" id="{18D964E3-8F90-4110-B415-4D10AFE5CA64}"/>
              </a:ext>
            </a:extLst>
          </p:cNvPr>
          <p:cNvSpPr/>
          <p:nvPr/>
        </p:nvSpPr>
        <p:spPr>
          <a:xfrm>
            <a:off x="733424" y="0"/>
            <a:ext cx="3781426" cy="6858000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accent2">
              <a:alpha val="93000"/>
            </a:schemeClr>
          </a:solidFill>
          <a:ln>
            <a:noFill/>
          </a:ln>
          <a:effectLst>
            <a:innerShdw blurRad="254000" dist="228600" dir="54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4" name="Rectángulo: esquinas redondeadas 23">
            <a:extLst>
              <a:ext uri="{FF2B5EF4-FFF2-40B4-BE49-F238E27FC236}">
                <a16:creationId xmlns="" xmlns:a16="http://schemas.microsoft.com/office/drawing/2014/main" id="{23790AD9-853C-4DB3-B3F1-A4A5932F95B4}"/>
              </a:ext>
            </a:extLst>
          </p:cNvPr>
          <p:cNvSpPr/>
          <p:nvPr/>
        </p:nvSpPr>
        <p:spPr>
          <a:xfrm>
            <a:off x="1027112" y="3119006"/>
            <a:ext cx="5073073" cy="806450"/>
          </a:xfrm>
          <a:prstGeom prst="roundRect">
            <a:avLst>
              <a:gd name="adj" fmla="val 737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0" rIns="0" bIns="0" rtlCol="0" anchor="ctr"/>
          <a:lstStyle/>
          <a:p>
            <a:endParaRPr lang="en-US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="" xmlns:a16="http://schemas.microsoft.com/office/drawing/2014/main" id="{7EA65395-C69A-47D3-AE2C-E555AA9325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 rot="16200000">
            <a:off x="211140" y="6155338"/>
            <a:ext cx="400050" cy="138499"/>
          </a:xfrm>
        </p:spPr>
        <p:txBody>
          <a:bodyPr/>
          <a:lstStyle/>
          <a:p>
            <a:fld id="{5A4B3147-6D68-4CD0-B8C8-A71A340B9B5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18" name="CuadroTexto 17">
            <a:extLst>
              <a:ext uri="{FF2B5EF4-FFF2-40B4-BE49-F238E27FC236}">
                <a16:creationId xmlns="" xmlns:a16="http://schemas.microsoft.com/office/drawing/2014/main" id="{FBF1A47D-B31B-4BE9-B607-5CC110C981C3}"/>
              </a:ext>
            </a:extLst>
          </p:cNvPr>
          <p:cNvSpPr txBox="1"/>
          <p:nvPr/>
        </p:nvSpPr>
        <p:spPr>
          <a:xfrm>
            <a:off x="6726651" y="1420310"/>
            <a:ext cx="4705350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dolor sit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consectetur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Morbi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facilisis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tellus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sodales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rutrum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pharetra. Nam fermentum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hendrerit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sapien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non pharetra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justo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Integer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luctus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ornare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lacus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nec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iaculis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Duis at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sapien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non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est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laoreet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dapibus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Fusce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eu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eleifend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eu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scelerisque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sapien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Aenean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fringilla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velit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imperdiet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tempor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Curabitur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sagittis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erat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velit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</a:p>
        </p:txBody>
      </p:sp>
      <p:sp>
        <p:nvSpPr>
          <p:cNvPr id="31" name="CuadroTexto 30">
            <a:extLst>
              <a:ext uri="{FF2B5EF4-FFF2-40B4-BE49-F238E27FC236}">
                <a16:creationId xmlns="" xmlns:a16="http://schemas.microsoft.com/office/drawing/2014/main" id="{A872BB38-6CEC-48B6-8796-C5EB50F8C45A}"/>
              </a:ext>
            </a:extLst>
          </p:cNvPr>
          <p:cNvSpPr txBox="1"/>
          <p:nvPr/>
        </p:nvSpPr>
        <p:spPr>
          <a:xfrm>
            <a:off x="1204912" y="2643960"/>
            <a:ext cx="319087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Since 1996</a:t>
            </a:r>
          </a:p>
        </p:txBody>
      </p:sp>
      <p:pic>
        <p:nvPicPr>
          <p:cNvPr id="33" name="Gráfico 32">
            <a:extLst>
              <a:ext uri="{FF2B5EF4-FFF2-40B4-BE49-F238E27FC236}">
                <a16:creationId xmlns="" xmlns:a16="http://schemas.microsoft.com/office/drawing/2014/main" id="{0FF620CB-05A5-4DAC-8B15-07C7DC43DC2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04912" y="2053070"/>
            <a:ext cx="510677" cy="510677"/>
          </a:xfrm>
          <a:prstGeom prst="rect">
            <a:avLst/>
          </a:prstGeom>
        </p:spPr>
      </p:pic>
      <p:cxnSp>
        <p:nvCxnSpPr>
          <p:cNvPr id="40" name="Conector recto 39">
            <a:extLst>
              <a:ext uri="{FF2B5EF4-FFF2-40B4-BE49-F238E27FC236}">
                <a16:creationId xmlns="" xmlns:a16="http://schemas.microsoft.com/office/drawing/2014/main" id="{65C0A0F9-5086-40F3-9827-A0B95DEF2A88}"/>
              </a:ext>
            </a:extLst>
          </p:cNvPr>
          <p:cNvCxnSpPr/>
          <p:nvPr/>
        </p:nvCxnSpPr>
        <p:spPr>
          <a:xfrm>
            <a:off x="6736590" y="1090262"/>
            <a:ext cx="268002" cy="0"/>
          </a:xfrm>
          <a:prstGeom prst="line">
            <a:avLst/>
          </a:prstGeom>
          <a:ln w="19050" cap="rnd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ángulo 10">
            <a:extLst>
              <a:ext uri="{FF2B5EF4-FFF2-40B4-BE49-F238E27FC236}">
                <a16:creationId xmlns="" xmlns:a16="http://schemas.microsoft.com/office/drawing/2014/main" id="{7A013D75-9E64-4786-8F0F-9760B21205F1}"/>
              </a:ext>
            </a:extLst>
          </p:cNvPr>
          <p:cNvSpPr/>
          <p:nvPr/>
        </p:nvSpPr>
        <p:spPr>
          <a:xfrm>
            <a:off x="1099841" y="3152956"/>
            <a:ext cx="294926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4000" dirty="0">
                <a:solidFill>
                  <a:prstClr val="white"/>
                </a:solidFill>
                <a:latin typeface="Segoe UI Semibold"/>
              </a:rPr>
              <a:t>Who we are</a:t>
            </a: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25" name="Imagen 24">
            <a:extLst>
              <a:ext uri="{FF2B5EF4-FFF2-40B4-BE49-F238E27FC236}">
                <a16:creationId xmlns="" xmlns:a16="http://schemas.microsoft.com/office/drawing/2014/main" id="{E7A97171-CFEA-4784-8104-E207E39311A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382" y="4135568"/>
            <a:ext cx="1840198" cy="474361"/>
          </a:xfrm>
          <a:prstGeom prst="rect">
            <a:avLst/>
          </a:prstGeom>
        </p:spPr>
      </p:pic>
      <p:sp>
        <p:nvSpPr>
          <p:cNvPr id="26" name="Marcador de pie de página 3">
            <a:extLst>
              <a:ext uri="{FF2B5EF4-FFF2-40B4-BE49-F238E27FC236}">
                <a16:creationId xmlns="" xmlns:a16="http://schemas.microsoft.com/office/drawing/2014/main" id="{96967470-1B37-40DE-B45C-723587FA3E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16200000">
            <a:off x="-1764503" y="3519641"/>
            <a:ext cx="4351334" cy="15557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(c) 2019 Customer. All Rights Reserved. </a:t>
            </a:r>
          </a:p>
        </p:txBody>
      </p:sp>
      <p:grpSp>
        <p:nvGrpSpPr>
          <p:cNvPr id="19" name="Grupo 18">
            <a:extLst>
              <a:ext uri="{FF2B5EF4-FFF2-40B4-BE49-F238E27FC236}">
                <a16:creationId xmlns="" xmlns:a16="http://schemas.microsoft.com/office/drawing/2014/main" id="{79AD4463-F9C0-41D9-ACED-4D5D65B4CA62}"/>
              </a:ext>
            </a:extLst>
          </p:cNvPr>
          <p:cNvGrpSpPr/>
          <p:nvPr/>
        </p:nvGrpSpPr>
        <p:grpSpPr>
          <a:xfrm>
            <a:off x="6736590" y="4066869"/>
            <a:ext cx="2253295" cy="707127"/>
            <a:chOff x="6736590" y="4066869"/>
            <a:chExt cx="2253295" cy="707127"/>
          </a:xfrm>
        </p:grpSpPr>
        <p:sp>
          <p:nvSpPr>
            <p:cNvPr id="28" name="Rectangle: Rounded Corners 35">
              <a:extLst>
                <a:ext uri="{FF2B5EF4-FFF2-40B4-BE49-F238E27FC236}">
                  <a16:creationId xmlns="" xmlns:a16="http://schemas.microsoft.com/office/drawing/2014/main" id="{E3640A41-F626-46FE-8677-B06E8CDF8BEE}"/>
                </a:ext>
              </a:extLst>
            </p:cNvPr>
            <p:cNvSpPr/>
            <p:nvPr/>
          </p:nvSpPr>
          <p:spPr>
            <a:xfrm>
              <a:off x="6736590" y="4066869"/>
              <a:ext cx="2253295" cy="707127"/>
            </a:xfrm>
            <a:prstGeom prst="roundRect">
              <a:avLst>
                <a:gd name="adj" fmla="val 8585"/>
              </a:avLst>
            </a:prstGeom>
            <a:solidFill>
              <a:srgbClr val="133C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0" tIns="0" rIns="0" bIns="0" rtlCol="0" anchor="ctr"/>
            <a:lstStyle/>
            <a:p>
              <a:r>
                <a:rPr lang="en-US" sz="1600" dirty="0"/>
                <a:t>Lorem Ipsum</a:t>
              </a:r>
            </a:p>
          </p:txBody>
        </p:sp>
        <p:sp>
          <p:nvSpPr>
            <p:cNvPr id="44" name="Rectangle: Rounded Corners 35">
              <a:extLst>
                <a:ext uri="{FF2B5EF4-FFF2-40B4-BE49-F238E27FC236}">
                  <a16:creationId xmlns="" xmlns:a16="http://schemas.microsoft.com/office/drawing/2014/main" id="{3B82F674-7C47-4343-95B4-85AE99100F9F}"/>
                </a:ext>
              </a:extLst>
            </p:cNvPr>
            <p:cNvSpPr/>
            <p:nvPr/>
          </p:nvSpPr>
          <p:spPr>
            <a:xfrm>
              <a:off x="6736590" y="4066869"/>
              <a:ext cx="680210" cy="707127"/>
            </a:xfrm>
            <a:prstGeom prst="roundRect">
              <a:avLst>
                <a:gd name="adj" fmla="val 8585"/>
              </a:avLst>
            </a:prstGeom>
            <a:solidFill>
              <a:srgbClr val="0F2E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solidFill>
                  <a:schemeClr val="bg1"/>
                </a:solidFill>
              </a:endParaRPr>
            </a:p>
          </p:txBody>
        </p:sp>
        <p:pic>
          <p:nvPicPr>
            <p:cNvPr id="9" name="Gráfico 8">
              <a:extLst>
                <a:ext uri="{FF2B5EF4-FFF2-40B4-BE49-F238E27FC236}">
                  <a16:creationId xmlns="" xmlns:a16="http://schemas.microsoft.com/office/drawing/2014/main" id="{6542111E-E33A-406E-A84A-3F799264328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871471" y="4205288"/>
              <a:ext cx="413252" cy="414060"/>
            </a:xfrm>
            <a:prstGeom prst="rect">
              <a:avLst/>
            </a:prstGeom>
          </p:spPr>
        </p:pic>
      </p:grpSp>
      <p:grpSp>
        <p:nvGrpSpPr>
          <p:cNvPr id="49" name="Grupo 48">
            <a:extLst>
              <a:ext uri="{FF2B5EF4-FFF2-40B4-BE49-F238E27FC236}">
                <a16:creationId xmlns="" xmlns:a16="http://schemas.microsoft.com/office/drawing/2014/main" id="{B5C756D4-ADAC-455F-B039-BBFD35E37DEC}"/>
              </a:ext>
            </a:extLst>
          </p:cNvPr>
          <p:cNvGrpSpPr/>
          <p:nvPr/>
        </p:nvGrpSpPr>
        <p:grpSpPr>
          <a:xfrm>
            <a:off x="6736590" y="5076795"/>
            <a:ext cx="2253295" cy="707127"/>
            <a:chOff x="6736590" y="5076795"/>
            <a:chExt cx="2253295" cy="707127"/>
          </a:xfrm>
        </p:grpSpPr>
        <p:sp>
          <p:nvSpPr>
            <p:cNvPr id="41" name="Rectangle: Rounded Corners 35">
              <a:extLst>
                <a:ext uri="{FF2B5EF4-FFF2-40B4-BE49-F238E27FC236}">
                  <a16:creationId xmlns="" xmlns:a16="http://schemas.microsoft.com/office/drawing/2014/main" id="{5D593778-08E6-4A41-9A60-844B5E144877}"/>
                </a:ext>
              </a:extLst>
            </p:cNvPr>
            <p:cNvSpPr/>
            <p:nvPr/>
          </p:nvSpPr>
          <p:spPr>
            <a:xfrm>
              <a:off x="6736590" y="5076795"/>
              <a:ext cx="2253295" cy="707127"/>
            </a:xfrm>
            <a:prstGeom prst="roundRect">
              <a:avLst>
                <a:gd name="adj" fmla="val 8585"/>
              </a:avLst>
            </a:prstGeom>
            <a:solidFill>
              <a:srgbClr val="133C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0" tIns="0" rIns="0" bIns="0" rtlCol="0" anchor="ctr"/>
            <a:lstStyle/>
            <a:p>
              <a:r>
                <a:rPr lang="en-US" sz="1600" dirty="0"/>
                <a:t>Lorem Ipsum</a:t>
              </a:r>
            </a:p>
          </p:txBody>
        </p:sp>
        <p:sp>
          <p:nvSpPr>
            <p:cNvPr id="45" name="Rectangle: Rounded Corners 35">
              <a:extLst>
                <a:ext uri="{FF2B5EF4-FFF2-40B4-BE49-F238E27FC236}">
                  <a16:creationId xmlns="" xmlns:a16="http://schemas.microsoft.com/office/drawing/2014/main" id="{3E604EF9-F19E-481A-B072-C436496B2E29}"/>
                </a:ext>
              </a:extLst>
            </p:cNvPr>
            <p:cNvSpPr/>
            <p:nvPr/>
          </p:nvSpPr>
          <p:spPr>
            <a:xfrm>
              <a:off x="6736590" y="5076795"/>
              <a:ext cx="680210" cy="707127"/>
            </a:xfrm>
            <a:prstGeom prst="roundRect">
              <a:avLst>
                <a:gd name="adj" fmla="val 8585"/>
              </a:avLst>
            </a:prstGeom>
            <a:solidFill>
              <a:srgbClr val="0F2E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solidFill>
                  <a:schemeClr val="bg1"/>
                </a:solidFill>
              </a:endParaRPr>
            </a:p>
          </p:txBody>
        </p:sp>
        <p:pic>
          <p:nvPicPr>
            <p:cNvPr id="12" name="Gráfico 11">
              <a:extLst>
                <a:ext uri="{FF2B5EF4-FFF2-40B4-BE49-F238E27FC236}">
                  <a16:creationId xmlns="" xmlns:a16="http://schemas.microsoft.com/office/drawing/2014/main" id="{5EC3E05E-D788-4BAA-8021-576E6CB68D0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 flipH="1">
              <a:off x="6870591" y="5220840"/>
              <a:ext cx="384176" cy="384176"/>
            </a:xfrm>
            <a:prstGeom prst="rect">
              <a:avLst/>
            </a:prstGeom>
          </p:spPr>
        </p:pic>
      </p:grpSp>
      <p:grpSp>
        <p:nvGrpSpPr>
          <p:cNvPr id="50" name="Grupo 49">
            <a:extLst>
              <a:ext uri="{FF2B5EF4-FFF2-40B4-BE49-F238E27FC236}">
                <a16:creationId xmlns="" xmlns:a16="http://schemas.microsoft.com/office/drawing/2014/main" id="{C01BB4C3-B442-4A53-8BAD-95600F4618D8}"/>
              </a:ext>
            </a:extLst>
          </p:cNvPr>
          <p:cNvGrpSpPr/>
          <p:nvPr/>
        </p:nvGrpSpPr>
        <p:grpSpPr>
          <a:xfrm>
            <a:off x="9179753" y="5076795"/>
            <a:ext cx="2261232" cy="707127"/>
            <a:chOff x="9179753" y="5076795"/>
            <a:chExt cx="2261232" cy="707127"/>
          </a:xfrm>
        </p:grpSpPr>
        <p:sp>
          <p:nvSpPr>
            <p:cNvPr id="42" name="Rectangle: Rounded Corners 35">
              <a:extLst>
                <a:ext uri="{FF2B5EF4-FFF2-40B4-BE49-F238E27FC236}">
                  <a16:creationId xmlns="" xmlns:a16="http://schemas.microsoft.com/office/drawing/2014/main" id="{AE18EFCC-B2AE-42BD-A8FF-88C2E46A7223}"/>
                </a:ext>
              </a:extLst>
            </p:cNvPr>
            <p:cNvSpPr/>
            <p:nvPr/>
          </p:nvSpPr>
          <p:spPr>
            <a:xfrm>
              <a:off x="9187690" y="5076795"/>
              <a:ext cx="2253295" cy="707127"/>
            </a:xfrm>
            <a:prstGeom prst="roundRect">
              <a:avLst>
                <a:gd name="adj" fmla="val 8585"/>
              </a:avLst>
            </a:prstGeom>
            <a:solidFill>
              <a:srgbClr val="133C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0" tIns="0" rIns="0" bIns="0" rtlCol="0" anchor="ctr"/>
            <a:lstStyle/>
            <a:p>
              <a:r>
                <a:rPr lang="en-US" sz="1600" dirty="0"/>
                <a:t>Lorem Ipsum</a:t>
              </a:r>
            </a:p>
          </p:txBody>
        </p:sp>
        <p:sp>
          <p:nvSpPr>
            <p:cNvPr id="47" name="Rectangle: Rounded Corners 35">
              <a:extLst>
                <a:ext uri="{FF2B5EF4-FFF2-40B4-BE49-F238E27FC236}">
                  <a16:creationId xmlns="" xmlns:a16="http://schemas.microsoft.com/office/drawing/2014/main" id="{AA836A61-3C31-4DA5-AB62-FC52222D4E11}"/>
                </a:ext>
              </a:extLst>
            </p:cNvPr>
            <p:cNvSpPr/>
            <p:nvPr/>
          </p:nvSpPr>
          <p:spPr>
            <a:xfrm>
              <a:off x="9179753" y="5076795"/>
              <a:ext cx="680210" cy="707127"/>
            </a:xfrm>
            <a:prstGeom prst="roundRect">
              <a:avLst>
                <a:gd name="adj" fmla="val 8585"/>
              </a:avLst>
            </a:prstGeom>
            <a:solidFill>
              <a:srgbClr val="0F2E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solidFill>
                  <a:schemeClr val="bg1"/>
                </a:solidFill>
              </a:endParaRPr>
            </a:p>
          </p:txBody>
        </p:sp>
        <p:pic>
          <p:nvPicPr>
            <p:cNvPr id="15" name="Gráfico 14">
              <a:extLst>
                <a:ext uri="{FF2B5EF4-FFF2-40B4-BE49-F238E27FC236}">
                  <a16:creationId xmlns="" xmlns:a16="http://schemas.microsoft.com/office/drawing/2014/main" id="{AC53362F-ECA1-4A32-87F7-7B5D6D78142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9342020" y="5251450"/>
              <a:ext cx="357816" cy="357816"/>
            </a:xfrm>
            <a:prstGeom prst="rect">
              <a:avLst/>
            </a:prstGeom>
          </p:spPr>
        </p:pic>
      </p:grpSp>
      <p:grpSp>
        <p:nvGrpSpPr>
          <p:cNvPr id="48" name="Grupo 47">
            <a:extLst>
              <a:ext uri="{FF2B5EF4-FFF2-40B4-BE49-F238E27FC236}">
                <a16:creationId xmlns="" xmlns:a16="http://schemas.microsoft.com/office/drawing/2014/main" id="{B14C8988-D9DD-432E-9B7E-BD0689707F31}"/>
              </a:ext>
            </a:extLst>
          </p:cNvPr>
          <p:cNvGrpSpPr/>
          <p:nvPr/>
        </p:nvGrpSpPr>
        <p:grpSpPr>
          <a:xfrm>
            <a:off x="9179753" y="4066869"/>
            <a:ext cx="2261232" cy="707127"/>
            <a:chOff x="9179753" y="4066869"/>
            <a:chExt cx="2261232" cy="707127"/>
          </a:xfrm>
        </p:grpSpPr>
        <p:sp>
          <p:nvSpPr>
            <p:cNvPr id="35" name="Rectangle: Rounded Corners 35">
              <a:extLst>
                <a:ext uri="{FF2B5EF4-FFF2-40B4-BE49-F238E27FC236}">
                  <a16:creationId xmlns="" xmlns:a16="http://schemas.microsoft.com/office/drawing/2014/main" id="{F7D6A009-3C44-44F9-9685-602F436C897A}"/>
                </a:ext>
              </a:extLst>
            </p:cNvPr>
            <p:cNvSpPr/>
            <p:nvPr/>
          </p:nvSpPr>
          <p:spPr>
            <a:xfrm>
              <a:off x="9187690" y="4066869"/>
              <a:ext cx="2253295" cy="707127"/>
            </a:xfrm>
            <a:prstGeom prst="roundRect">
              <a:avLst>
                <a:gd name="adj" fmla="val 8585"/>
              </a:avLst>
            </a:prstGeom>
            <a:solidFill>
              <a:srgbClr val="133C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0" tIns="0" rIns="0" bIns="0" rtlCol="0" anchor="ctr"/>
            <a:lstStyle/>
            <a:p>
              <a:r>
                <a:rPr lang="en-US" sz="1600" dirty="0"/>
                <a:t>Lorem Ipsum</a:t>
              </a:r>
            </a:p>
          </p:txBody>
        </p:sp>
        <p:sp>
          <p:nvSpPr>
            <p:cNvPr id="46" name="Rectangle: Rounded Corners 35">
              <a:extLst>
                <a:ext uri="{FF2B5EF4-FFF2-40B4-BE49-F238E27FC236}">
                  <a16:creationId xmlns="" xmlns:a16="http://schemas.microsoft.com/office/drawing/2014/main" id="{05B3EF47-0F10-4818-9C57-24B1396CC89F}"/>
                </a:ext>
              </a:extLst>
            </p:cNvPr>
            <p:cNvSpPr/>
            <p:nvPr/>
          </p:nvSpPr>
          <p:spPr>
            <a:xfrm>
              <a:off x="9179753" y="4066869"/>
              <a:ext cx="680210" cy="707127"/>
            </a:xfrm>
            <a:prstGeom prst="roundRect">
              <a:avLst>
                <a:gd name="adj" fmla="val 8585"/>
              </a:avLst>
            </a:prstGeom>
            <a:solidFill>
              <a:srgbClr val="0F2E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solidFill>
                  <a:schemeClr val="bg1"/>
                </a:solidFill>
              </a:endParaRPr>
            </a:p>
          </p:txBody>
        </p:sp>
        <p:pic>
          <p:nvPicPr>
            <p:cNvPr id="17" name="Gráfico 16">
              <a:extLst>
                <a:ext uri="{FF2B5EF4-FFF2-40B4-BE49-F238E27FC236}">
                  <a16:creationId xmlns="" xmlns:a16="http://schemas.microsoft.com/office/drawing/2014/main" id="{70513585-6A4D-429E-A553-C2B584B31AE1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9329149" y="4235451"/>
              <a:ext cx="389356" cy="3893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87706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4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1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8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>
            <a:extLst>
              <a:ext uri="{FF2B5EF4-FFF2-40B4-BE49-F238E27FC236}">
                <a16:creationId xmlns="" xmlns:a16="http://schemas.microsoft.com/office/drawing/2014/main" id="{C759335A-C56F-4BDF-8E63-EBD957F59322}"/>
              </a:ext>
            </a:extLst>
          </p:cNvPr>
          <p:cNvSpPr txBox="1">
            <a:spLocks/>
          </p:cNvSpPr>
          <p:nvPr/>
        </p:nvSpPr>
        <p:spPr>
          <a:xfrm>
            <a:off x="742952" y="732069"/>
            <a:ext cx="1628774" cy="70495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dirty="0">
                <a:solidFill>
                  <a:schemeClr val="bg1"/>
                </a:solidFill>
              </a:rPr>
              <a:t>Team</a:t>
            </a:r>
          </a:p>
        </p:txBody>
      </p:sp>
      <p:pic>
        <p:nvPicPr>
          <p:cNvPr id="11" name="Gráfico 10">
            <a:extLst>
              <a:ext uri="{FF2B5EF4-FFF2-40B4-BE49-F238E27FC236}">
                <a16:creationId xmlns="" xmlns:a16="http://schemas.microsoft.com/office/drawing/2014/main" id="{C9CCEABF-C27F-46DB-AB0D-A0DCAA7BC8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5084" y="5962881"/>
            <a:ext cx="533400" cy="533400"/>
          </a:xfrm>
          <a:prstGeom prst="rect">
            <a:avLst/>
          </a:prstGeom>
        </p:spPr>
      </p:pic>
      <p:sp>
        <p:nvSpPr>
          <p:cNvPr id="12" name="CuadroTexto 11">
            <a:extLst>
              <a:ext uri="{FF2B5EF4-FFF2-40B4-BE49-F238E27FC236}">
                <a16:creationId xmlns="" xmlns:a16="http://schemas.microsoft.com/office/drawing/2014/main" id="{EFEDE6B7-E773-408C-B796-87C47413D2C5}"/>
              </a:ext>
            </a:extLst>
          </p:cNvPr>
          <p:cNvSpPr txBox="1"/>
          <p:nvPr/>
        </p:nvSpPr>
        <p:spPr>
          <a:xfrm>
            <a:off x="1016144" y="1463330"/>
            <a:ext cx="1089747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a-DK" dirty="0">
                <a:solidFill>
                  <a:schemeClr val="bg1"/>
                </a:solidFill>
              </a:rPr>
              <a:t>Lorem ipsum dolor sit amet.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4" name="Imagen 13">
            <a:extLst>
              <a:ext uri="{FF2B5EF4-FFF2-40B4-BE49-F238E27FC236}">
                <a16:creationId xmlns="" xmlns:a16="http://schemas.microsoft.com/office/drawing/2014/main" id="{954E4896-0A69-4678-A8F1-A00362859CB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74" t="16286" r="3324" b="30715"/>
          <a:stretch/>
        </p:blipFill>
        <p:spPr>
          <a:xfrm>
            <a:off x="2630055" y="1394838"/>
            <a:ext cx="2040368" cy="2040366"/>
          </a:xfrm>
          <a:prstGeom prst="roundRect">
            <a:avLst>
              <a:gd name="adj" fmla="val 4437"/>
            </a:avLst>
          </a:prstGeom>
          <a:ln w="12700">
            <a:noFill/>
          </a:ln>
        </p:spPr>
      </p:pic>
      <p:grpSp>
        <p:nvGrpSpPr>
          <p:cNvPr id="6" name="Grupo 5">
            <a:extLst>
              <a:ext uri="{FF2B5EF4-FFF2-40B4-BE49-F238E27FC236}">
                <a16:creationId xmlns="" xmlns:a16="http://schemas.microsoft.com/office/drawing/2014/main" id="{6AF57206-2B6E-468B-A0C6-6E42993CB40E}"/>
              </a:ext>
            </a:extLst>
          </p:cNvPr>
          <p:cNvGrpSpPr/>
          <p:nvPr/>
        </p:nvGrpSpPr>
        <p:grpSpPr>
          <a:xfrm>
            <a:off x="2630055" y="3705225"/>
            <a:ext cx="2040368" cy="1952821"/>
            <a:chOff x="2630055" y="3705225"/>
            <a:chExt cx="2040368" cy="1952821"/>
          </a:xfrm>
        </p:grpSpPr>
        <p:sp>
          <p:nvSpPr>
            <p:cNvPr id="42" name="CuadroTexto 41">
              <a:extLst>
                <a:ext uri="{FF2B5EF4-FFF2-40B4-BE49-F238E27FC236}">
                  <a16:creationId xmlns="" xmlns:a16="http://schemas.microsoft.com/office/drawing/2014/main" id="{8F9C46A7-2705-4A3C-B9AB-5249058BFAF3}"/>
                </a:ext>
              </a:extLst>
            </p:cNvPr>
            <p:cNvSpPr txBox="1"/>
            <p:nvPr/>
          </p:nvSpPr>
          <p:spPr>
            <a:xfrm>
              <a:off x="2630055" y="3705225"/>
              <a:ext cx="2040368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dirty="0">
                  <a:solidFill>
                    <a:schemeClr val="accent2"/>
                  </a:solidFill>
                  <a:latin typeface="+mj-lt"/>
                </a:rPr>
                <a:t>Joe Doe</a:t>
              </a:r>
            </a:p>
          </p:txBody>
        </p:sp>
        <p:sp>
          <p:nvSpPr>
            <p:cNvPr id="43" name="CuadroTexto 42">
              <a:extLst>
                <a:ext uri="{FF2B5EF4-FFF2-40B4-BE49-F238E27FC236}">
                  <a16:creationId xmlns="" xmlns:a16="http://schemas.microsoft.com/office/drawing/2014/main" id="{25E1CD1F-B835-4C02-AD29-348042752A30}"/>
                </a:ext>
              </a:extLst>
            </p:cNvPr>
            <p:cNvSpPr txBox="1"/>
            <p:nvPr/>
          </p:nvSpPr>
          <p:spPr>
            <a:xfrm>
              <a:off x="2630055" y="4000500"/>
              <a:ext cx="2040368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</a:t>
              </a:r>
            </a:p>
          </p:txBody>
        </p:sp>
        <p:sp>
          <p:nvSpPr>
            <p:cNvPr id="44" name="CuadroTexto 43">
              <a:extLst>
                <a:ext uri="{FF2B5EF4-FFF2-40B4-BE49-F238E27FC236}">
                  <a16:creationId xmlns="" xmlns:a16="http://schemas.microsoft.com/office/drawing/2014/main" id="{8C38648C-A0A7-4C3A-9808-9A3B9214B020}"/>
                </a:ext>
              </a:extLst>
            </p:cNvPr>
            <p:cNvSpPr txBox="1"/>
            <p:nvPr/>
          </p:nvSpPr>
          <p:spPr>
            <a:xfrm>
              <a:off x="2630055" y="4533900"/>
              <a:ext cx="1732395" cy="8617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dolor sit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amet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consectetur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adipiscing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elit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. </a:t>
              </a:r>
              <a:r>
                <a:rPr lang="fr-FR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Morbi </a:t>
              </a:r>
              <a:r>
                <a:rPr lang="fr-FR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facilisis</a:t>
              </a:r>
              <a:r>
                <a:rPr lang="fr-FR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fr-FR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tellus</a:t>
              </a:r>
              <a:r>
                <a:rPr lang="fr-FR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.</a:t>
              </a:r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45" name="Conector recto 44">
              <a:extLst>
                <a:ext uri="{FF2B5EF4-FFF2-40B4-BE49-F238E27FC236}">
                  <a16:creationId xmlns="" xmlns:a16="http://schemas.microsoft.com/office/drawing/2014/main" id="{ADD14730-E4A0-4600-8EBD-9F65D800FB4B}"/>
                </a:ext>
              </a:extLst>
            </p:cNvPr>
            <p:cNvCxnSpPr/>
            <p:nvPr/>
          </p:nvCxnSpPr>
          <p:spPr>
            <a:xfrm>
              <a:off x="2630055" y="5658046"/>
              <a:ext cx="268002" cy="0"/>
            </a:xfrm>
            <a:prstGeom prst="line">
              <a:avLst/>
            </a:prstGeom>
            <a:ln w="190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1" name="Imagen 20">
            <a:extLst>
              <a:ext uri="{FF2B5EF4-FFF2-40B4-BE49-F238E27FC236}">
                <a16:creationId xmlns="" xmlns:a16="http://schemas.microsoft.com/office/drawing/2014/main" id="{CD7BB342-C8BC-48E5-865A-B7A33B8EBEF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1" t="11201" r="46152" b="13592"/>
          <a:stretch/>
        </p:blipFill>
        <p:spPr>
          <a:xfrm>
            <a:off x="4871849" y="1394838"/>
            <a:ext cx="2058186" cy="2040366"/>
          </a:xfrm>
          <a:custGeom>
            <a:avLst/>
            <a:gdLst>
              <a:gd name="connsiteX0" fmla="*/ 64175 w 1483737"/>
              <a:gd name="connsiteY0" fmla="*/ 0 h 1470890"/>
              <a:gd name="connsiteX1" fmla="*/ 1419562 w 1483737"/>
              <a:gd name="connsiteY1" fmla="*/ 0 h 1470890"/>
              <a:gd name="connsiteX2" fmla="*/ 1483737 w 1483737"/>
              <a:gd name="connsiteY2" fmla="*/ 64175 h 1470890"/>
              <a:gd name="connsiteX3" fmla="*/ 1483737 w 1483737"/>
              <a:gd name="connsiteY3" fmla="*/ 1406715 h 1470890"/>
              <a:gd name="connsiteX4" fmla="*/ 1419562 w 1483737"/>
              <a:gd name="connsiteY4" fmla="*/ 1470890 h 1470890"/>
              <a:gd name="connsiteX5" fmla="*/ 64175 w 1483737"/>
              <a:gd name="connsiteY5" fmla="*/ 1470890 h 1470890"/>
              <a:gd name="connsiteX6" fmla="*/ 0 w 1483737"/>
              <a:gd name="connsiteY6" fmla="*/ 1406715 h 1470890"/>
              <a:gd name="connsiteX7" fmla="*/ 0 w 1483737"/>
              <a:gd name="connsiteY7" fmla="*/ 64175 h 1470890"/>
              <a:gd name="connsiteX8" fmla="*/ 64175 w 1483737"/>
              <a:gd name="connsiteY8" fmla="*/ 0 h 1470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83737" h="1470890">
                <a:moveTo>
                  <a:pt x="64175" y="0"/>
                </a:moveTo>
                <a:lnTo>
                  <a:pt x="1419562" y="0"/>
                </a:lnTo>
                <a:cubicBezTo>
                  <a:pt x="1455005" y="0"/>
                  <a:pt x="1483737" y="28732"/>
                  <a:pt x="1483737" y="64175"/>
                </a:cubicBezTo>
                <a:lnTo>
                  <a:pt x="1483737" y="1406715"/>
                </a:lnTo>
                <a:cubicBezTo>
                  <a:pt x="1483737" y="1442158"/>
                  <a:pt x="1455005" y="1470890"/>
                  <a:pt x="1419562" y="1470890"/>
                </a:cubicBezTo>
                <a:lnTo>
                  <a:pt x="64175" y="1470890"/>
                </a:lnTo>
                <a:cubicBezTo>
                  <a:pt x="28732" y="1470890"/>
                  <a:pt x="0" y="1442158"/>
                  <a:pt x="0" y="1406715"/>
                </a:cubicBezTo>
                <a:lnTo>
                  <a:pt x="0" y="64175"/>
                </a:lnTo>
                <a:cubicBezTo>
                  <a:pt x="0" y="28732"/>
                  <a:pt x="28732" y="0"/>
                  <a:pt x="64175" y="0"/>
                </a:cubicBezTo>
                <a:close/>
              </a:path>
            </a:pathLst>
          </a:custGeom>
          <a:ln w="12700">
            <a:noFill/>
          </a:ln>
        </p:spPr>
      </p:pic>
      <p:grpSp>
        <p:nvGrpSpPr>
          <p:cNvPr id="7" name="Grupo 6">
            <a:extLst>
              <a:ext uri="{FF2B5EF4-FFF2-40B4-BE49-F238E27FC236}">
                <a16:creationId xmlns="" xmlns:a16="http://schemas.microsoft.com/office/drawing/2014/main" id="{5FAEC987-76C0-4B3C-BACB-73B48190AE07}"/>
              </a:ext>
            </a:extLst>
          </p:cNvPr>
          <p:cNvGrpSpPr/>
          <p:nvPr/>
        </p:nvGrpSpPr>
        <p:grpSpPr>
          <a:xfrm>
            <a:off x="4916055" y="3705225"/>
            <a:ext cx="2040368" cy="1952821"/>
            <a:chOff x="4916055" y="3705225"/>
            <a:chExt cx="2040368" cy="1952821"/>
          </a:xfrm>
        </p:grpSpPr>
        <p:sp>
          <p:nvSpPr>
            <p:cNvPr id="46" name="CuadroTexto 45">
              <a:extLst>
                <a:ext uri="{FF2B5EF4-FFF2-40B4-BE49-F238E27FC236}">
                  <a16:creationId xmlns="" xmlns:a16="http://schemas.microsoft.com/office/drawing/2014/main" id="{16394FE6-4999-4BAE-8801-2A92B15A2453}"/>
                </a:ext>
              </a:extLst>
            </p:cNvPr>
            <p:cNvSpPr txBox="1"/>
            <p:nvPr/>
          </p:nvSpPr>
          <p:spPr>
            <a:xfrm>
              <a:off x="4916055" y="3705225"/>
              <a:ext cx="2040368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dirty="0" err="1">
                  <a:solidFill>
                    <a:schemeClr val="accent2"/>
                  </a:solidFill>
                  <a:latin typeface="+mj-lt"/>
                </a:rPr>
                <a:t>Jhon</a:t>
              </a:r>
              <a:r>
                <a:rPr lang="en-US" dirty="0">
                  <a:solidFill>
                    <a:schemeClr val="accent2"/>
                  </a:solidFill>
                  <a:latin typeface="+mj-lt"/>
                </a:rPr>
                <a:t> Dan</a:t>
              </a:r>
            </a:p>
          </p:txBody>
        </p:sp>
        <p:sp>
          <p:nvSpPr>
            <p:cNvPr id="47" name="CuadroTexto 46">
              <a:extLst>
                <a:ext uri="{FF2B5EF4-FFF2-40B4-BE49-F238E27FC236}">
                  <a16:creationId xmlns="" xmlns:a16="http://schemas.microsoft.com/office/drawing/2014/main" id="{DD472CA0-D7AF-4DFF-AC81-3D726A00A9F1}"/>
                </a:ext>
              </a:extLst>
            </p:cNvPr>
            <p:cNvSpPr txBox="1"/>
            <p:nvPr/>
          </p:nvSpPr>
          <p:spPr>
            <a:xfrm>
              <a:off x="4916055" y="4000500"/>
              <a:ext cx="2040368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</a:t>
              </a:r>
            </a:p>
          </p:txBody>
        </p:sp>
        <p:sp>
          <p:nvSpPr>
            <p:cNvPr id="48" name="CuadroTexto 47">
              <a:extLst>
                <a:ext uri="{FF2B5EF4-FFF2-40B4-BE49-F238E27FC236}">
                  <a16:creationId xmlns="" xmlns:a16="http://schemas.microsoft.com/office/drawing/2014/main" id="{DCF635E3-5356-475D-8CCE-653E438D1845}"/>
                </a:ext>
              </a:extLst>
            </p:cNvPr>
            <p:cNvSpPr txBox="1"/>
            <p:nvPr/>
          </p:nvSpPr>
          <p:spPr>
            <a:xfrm>
              <a:off x="4916055" y="4533900"/>
              <a:ext cx="1732395" cy="8617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dolor sit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amet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consectetur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adipiscing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elit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. </a:t>
              </a:r>
              <a:r>
                <a:rPr lang="fr-FR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Morbi </a:t>
              </a:r>
              <a:r>
                <a:rPr lang="fr-FR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facilisis</a:t>
              </a:r>
              <a:r>
                <a:rPr lang="fr-FR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fr-FR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tellus</a:t>
              </a:r>
              <a:r>
                <a:rPr lang="fr-FR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.</a:t>
              </a:r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49" name="Conector recto 48">
              <a:extLst>
                <a:ext uri="{FF2B5EF4-FFF2-40B4-BE49-F238E27FC236}">
                  <a16:creationId xmlns="" xmlns:a16="http://schemas.microsoft.com/office/drawing/2014/main" id="{E351CB02-A34B-4D21-A111-EC6C2DDBE572}"/>
                </a:ext>
              </a:extLst>
            </p:cNvPr>
            <p:cNvCxnSpPr/>
            <p:nvPr/>
          </p:nvCxnSpPr>
          <p:spPr>
            <a:xfrm>
              <a:off x="4916055" y="5658046"/>
              <a:ext cx="268002" cy="0"/>
            </a:xfrm>
            <a:prstGeom prst="line">
              <a:avLst/>
            </a:prstGeom>
            <a:ln w="190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" name="Imagen 29">
            <a:extLst>
              <a:ext uri="{FF2B5EF4-FFF2-40B4-BE49-F238E27FC236}">
                <a16:creationId xmlns="" xmlns:a16="http://schemas.microsoft.com/office/drawing/2014/main" id="{3AA9F298-CD00-4B9A-ABE9-CA83663F05E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1501" t="3694" r="16059" b="3449"/>
          <a:stretch/>
        </p:blipFill>
        <p:spPr>
          <a:xfrm>
            <a:off x="7131461" y="1394838"/>
            <a:ext cx="2058186" cy="2040366"/>
          </a:xfrm>
          <a:custGeom>
            <a:avLst/>
            <a:gdLst>
              <a:gd name="connsiteX0" fmla="*/ 64175 w 1483737"/>
              <a:gd name="connsiteY0" fmla="*/ 0 h 1470890"/>
              <a:gd name="connsiteX1" fmla="*/ 1419562 w 1483737"/>
              <a:gd name="connsiteY1" fmla="*/ 0 h 1470890"/>
              <a:gd name="connsiteX2" fmla="*/ 1483737 w 1483737"/>
              <a:gd name="connsiteY2" fmla="*/ 64175 h 1470890"/>
              <a:gd name="connsiteX3" fmla="*/ 1483737 w 1483737"/>
              <a:gd name="connsiteY3" fmla="*/ 1406715 h 1470890"/>
              <a:gd name="connsiteX4" fmla="*/ 1419562 w 1483737"/>
              <a:gd name="connsiteY4" fmla="*/ 1470890 h 1470890"/>
              <a:gd name="connsiteX5" fmla="*/ 64175 w 1483737"/>
              <a:gd name="connsiteY5" fmla="*/ 1470890 h 1470890"/>
              <a:gd name="connsiteX6" fmla="*/ 0 w 1483737"/>
              <a:gd name="connsiteY6" fmla="*/ 1406715 h 1470890"/>
              <a:gd name="connsiteX7" fmla="*/ 0 w 1483737"/>
              <a:gd name="connsiteY7" fmla="*/ 64175 h 1470890"/>
              <a:gd name="connsiteX8" fmla="*/ 64175 w 1483737"/>
              <a:gd name="connsiteY8" fmla="*/ 0 h 1470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83737" h="1470890">
                <a:moveTo>
                  <a:pt x="64175" y="0"/>
                </a:moveTo>
                <a:lnTo>
                  <a:pt x="1419562" y="0"/>
                </a:lnTo>
                <a:cubicBezTo>
                  <a:pt x="1455005" y="0"/>
                  <a:pt x="1483737" y="28732"/>
                  <a:pt x="1483737" y="64175"/>
                </a:cubicBezTo>
                <a:lnTo>
                  <a:pt x="1483737" y="1406715"/>
                </a:lnTo>
                <a:cubicBezTo>
                  <a:pt x="1483737" y="1442158"/>
                  <a:pt x="1455005" y="1470890"/>
                  <a:pt x="1419562" y="1470890"/>
                </a:cubicBezTo>
                <a:lnTo>
                  <a:pt x="64175" y="1470890"/>
                </a:lnTo>
                <a:cubicBezTo>
                  <a:pt x="28732" y="1470890"/>
                  <a:pt x="0" y="1442158"/>
                  <a:pt x="0" y="1406715"/>
                </a:cubicBezTo>
                <a:lnTo>
                  <a:pt x="0" y="64175"/>
                </a:lnTo>
                <a:cubicBezTo>
                  <a:pt x="0" y="28732"/>
                  <a:pt x="28732" y="0"/>
                  <a:pt x="64175" y="0"/>
                </a:cubicBezTo>
                <a:close/>
              </a:path>
            </a:pathLst>
          </a:custGeom>
          <a:ln w="12700">
            <a:noFill/>
          </a:ln>
        </p:spPr>
      </p:pic>
      <p:grpSp>
        <p:nvGrpSpPr>
          <p:cNvPr id="9" name="Grupo 8">
            <a:extLst>
              <a:ext uri="{FF2B5EF4-FFF2-40B4-BE49-F238E27FC236}">
                <a16:creationId xmlns="" xmlns:a16="http://schemas.microsoft.com/office/drawing/2014/main" id="{03AF16AB-E536-4A19-B26B-1704DBFE0A68}"/>
              </a:ext>
            </a:extLst>
          </p:cNvPr>
          <p:cNvGrpSpPr/>
          <p:nvPr/>
        </p:nvGrpSpPr>
        <p:grpSpPr>
          <a:xfrm>
            <a:off x="7183005" y="3705225"/>
            <a:ext cx="2040368" cy="1952821"/>
            <a:chOff x="7183005" y="3705225"/>
            <a:chExt cx="2040368" cy="1952821"/>
          </a:xfrm>
        </p:grpSpPr>
        <p:sp>
          <p:nvSpPr>
            <p:cNvPr id="50" name="CuadroTexto 49">
              <a:extLst>
                <a:ext uri="{FF2B5EF4-FFF2-40B4-BE49-F238E27FC236}">
                  <a16:creationId xmlns="" xmlns:a16="http://schemas.microsoft.com/office/drawing/2014/main" id="{04850A0D-418E-44CC-8DFF-795D0F62B4A8}"/>
                </a:ext>
              </a:extLst>
            </p:cNvPr>
            <p:cNvSpPr txBox="1"/>
            <p:nvPr/>
          </p:nvSpPr>
          <p:spPr>
            <a:xfrm>
              <a:off x="7183005" y="3705225"/>
              <a:ext cx="2040368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dirty="0">
                  <a:solidFill>
                    <a:schemeClr val="accent2"/>
                  </a:solidFill>
                  <a:latin typeface="+mj-lt"/>
                </a:rPr>
                <a:t>James Min</a:t>
              </a:r>
            </a:p>
          </p:txBody>
        </p:sp>
        <p:sp>
          <p:nvSpPr>
            <p:cNvPr id="51" name="CuadroTexto 50">
              <a:extLst>
                <a:ext uri="{FF2B5EF4-FFF2-40B4-BE49-F238E27FC236}">
                  <a16:creationId xmlns="" xmlns:a16="http://schemas.microsoft.com/office/drawing/2014/main" id="{B38561E8-67C3-4255-97FD-233391C98242}"/>
                </a:ext>
              </a:extLst>
            </p:cNvPr>
            <p:cNvSpPr txBox="1"/>
            <p:nvPr/>
          </p:nvSpPr>
          <p:spPr>
            <a:xfrm>
              <a:off x="7183005" y="4000500"/>
              <a:ext cx="2040368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</a:t>
              </a:r>
            </a:p>
          </p:txBody>
        </p:sp>
        <p:sp>
          <p:nvSpPr>
            <p:cNvPr id="52" name="CuadroTexto 51">
              <a:extLst>
                <a:ext uri="{FF2B5EF4-FFF2-40B4-BE49-F238E27FC236}">
                  <a16:creationId xmlns="" xmlns:a16="http://schemas.microsoft.com/office/drawing/2014/main" id="{90230F6F-0607-4A26-9A3D-A80A84D14084}"/>
                </a:ext>
              </a:extLst>
            </p:cNvPr>
            <p:cNvSpPr txBox="1"/>
            <p:nvPr/>
          </p:nvSpPr>
          <p:spPr>
            <a:xfrm>
              <a:off x="7183005" y="4533900"/>
              <a:ext cx="1732395" cy="8617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dolor sit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amet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consectetur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adipiscing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elit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. </a:t>
              </a:r>
              <a:r>
                <a:rPr lang="fr-FR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Morbi </a:t>
              </a:r>
              <a:r>
                <a:rPr lang="fr-FR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facilisis</a:t>
              </a:r>
              <a:r>
                <a:rPr lang="fr-FR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fr-FR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tellus</a:t>
              </a:r>
              <a:r>
                <a:rPr lang="fr-FR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.</a:t>
              </a:r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53" name="Conector recto 52">
              <a:extLst>
                <a:ext uri="{FF2B5EF4-FFF2-40B4-BE49-F238E27FC236}">
                  <a16:creationId xmlns="" xmlns:a16="http://schemas.microsoft.com/office/drawing/2014/main" id="{6D9D9086-54DF-4238-9489-0790585E2278}"/>
                </a:ext>
              </a:extLst>
            </p:cNvPr>
            <p:cNvCxnSpPr/>
            <p:nvPr/>
          </p:nvCxnSpPr>
          <p:spPr>
            <a:xfrm>
              <a:off x="7183005" y="5658046"/>
              <a:ext cx="268002" cy="0"/>
            </a:xfrm>
            <a:prstGeom prst="line">
              <a:avLst/>
            </a:prstGeom>
            <a:ln w="190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0" name="Imagen 39">
            <a:extLst>
              <a:ext uri="{FF2B5EF4-FFF2-40B4-BE49-F238E27FC236}">
                <a16:creationId xmlns="" xmlns:a16="http://schemas.microsoft.com/office/drawing/2014/main" id="{B10E1CBC-2D11-46B4-80ED-DDB43FDF16F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392" t="33300" r="18347" b="2365"/>
          <a:stretch/>
        </p:blipFill>
        <p:spPr>
          <a:xfrm>
            <a:off x="9391074" y="1394838"/>
            <a:ext cx="2058186" cy="2040366"/>
          </a:xfrm>
          <a:custGeom>
            <a:avLst/>
            <a:gdLst>
              <a:gd name="connsiteX0" fmla="*/ 92429 w 2058186"/>
              <a:gd name="connsiteY0" fmla="*/ 0 h 2040366"/>
              <a:gd name="connsiteX1" fmla="*/ 1965757 w 2058186"/>
              <a:gd name="connsiteY1" fmla="*/ 0 h 2040366"/>
              <a:gd name="connsiteX2" fmla="*/ 2058186 w 2058186"/>
              <a:gd name="connsiteY2" fmla="*/ 92429 h 2040366"/>
              <a:gd name="connsiteX3" fmla="*/ 2058186 w 2058186"/>
              <a:gd name="connsiteY3" fmla="*/ 1947937 h 2040366"/>
              <a:gd name="connsiteX4" fmla="*/ 1965757 w 2058186"/>
              <a:gd name="connsiteY4" fmla="*/ 2040366 h 2040366"/>
              <a:gd name="connsiteX5" fmla="*/ 92429 w 2058186"/>
              <a:gd name="connsiteY5" fmla="*/ 2040366 h 2040366"/>
              <a:gd name="connsiteX6" fmla="*/ 0 w 2058186"/>
              <a:gd name="connsiteY6" fmla="*/ 1947937 h 2040366"/>
              <a:gd name="connsiteX7" fmla="*/ 0 w 2058186"/>
              <a:gd name="connsiteY7" fmla="*/ 92429 h 2040366"/>
              <a:gd name="connsiteX8" fmla="*/ 92429 w 2058186"/>
              <a:gd name="connsiteY8" fmla="*/ 0 h 2040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58186" h="2040366">
                <a:moveTo>
                  <a:pt x="92429" y="0"/>
                </a:moveTo>
                <a:lnTo>
                  <a:pt x="1965757" y="0"/>
                </a:lnTo>
                <a:cubicBezTo>
                  <a:pt x="2016804" y="0"/>
                  <a:pt x="2058186" y="41382"/>
                  <a:pt x="2058186" y="92429"/>
                </a:cubicBezTo>
                <a:lnTo>
                  <a:pt x="2058186" y="1947937"/>
                </a:lnTo>
                <a:cubicBezTo>
                  <a:pt x="2058186" y="1998984"/>
                  <a:pt x="2016804" y="2040366"/>
                  <a:pt x="1965757" y="2040366"/>
                </a:cubicBezTo>
                <a:lnTo>
                  <a:pt x="92429" y="2040366"/>
                </a:lnTo>
                <a:cubicBezTo>
                  <a:pt x="41382" y="2040366"/>
                  <a:pt x="0" y="1998984"/>
                  <a:pt x="0" y="1947937"/>
                </a:cubicBezTo>
                <a:lnTo>
                  <a:pt x="0" y="92429"/>
                </a:lnTo>
                <a:cubicBezTo>
                  <a:pt x="0" y="41382"/>
                  <a:pt x="41382" y="0"/>
                  <a:pt x="92429" y="0"/>
                </a:cubicBezTo>
                <a:close/>
              </a:path>
            </a:pathLst>
          </a:custGeom>
          <a:ln w="12700">
            <a:noFill/>
          </a:ln>
        </p:spPr>
      </p:pic>
      <p:grpSp>
        <p:nvGrpSpPr>
          <p:cNvPr id="10" name="Grupo 9">
            <a:extLst>
              <a:ext uri="{FF2B5EF4-FFF2-40B4-BE49-F238E27FC236}">
                <a16:creationId xmlns="" xmlns:a16="http://schemas.microsoft.com/office/drawing/2014/main" id="{94B31FF5-49F9-4FF7-B9CE-90642DFE6A5E}"/>
              </a:ext>
            </a:extLst>
          </p:cNvPr>
          <p:cNvGrpSpPr/>
          <p:nvPr/>
        </p:nvGrpSpPr>
        <p:grpSpPr>
          <a:xfrm>
            <a:off x="9440430" y="3705225"/>
            <a:ext cx="2008619" cy="1952821"/>
            <a:chOff x="9440430" y="3705225"/>
            <a:chExt cx="2008619" cy="1952821"/>
          </a:xfrm>
        </p:grpSpPr>
        <p:sp>
          <p:nvSpPr>
            <p:cNvPr id="54" name="CuadroTexto 53">
              <a:extLst>
                <a:ext uri="{FF2B5EF4-FFF2-40B4-BE49-F238E27FC236}">
                  <a16:creationId xmlns="" xmlns:a16="http://schemas.microsoft.com/office/drawing/2014/main" id="{972F61D1-92F2-487C-9206-2817DA8615F5}"/>
                </a:ext>
              </a:extLst>
            </p:cNvPr>
            <p:cNvSpPr txBox="1"/>
            <p:nvPr/>
          </p:nvSpPr>
          <p:spPr>
            <a:xfrm>
              <a:off x="9440430" y="3705225"/>
              <a:ext cx="2008619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dirty="0">
                  <a:solidFill>
                    <a:schemeClr val="accent2"/>
                  </a:solidFill>
                  <a:latin typeface="+mj-lt"/>
                </a:rPr>
                <a:t>Veronica Jas</a:t>
              </a:r>
            </a:p>
          </p:txBody>
        </p:sp>
        <p:sp>
          <p:nvSpPr>
            <p:cNvPr id="55" name="CuadroTexto 54">
              <a:extLst>
                <a:ext uri="{FF2B5EF4-FFF2-40B4-BE49-F238E27FC236}">
                  <a16:creationId xmlns="" xmlns:a16="http://schemas.microsoft.com/office/drawing/2014/main" id="{7CA75BF5-F335-43E3-A567-D15C05AF1F89}"/>
                </a:ext>
              </a:extLst>
            </p:cNvPr>
            <p:cNvSpPr txBox="1"/>
            <p:nvPr/>
          </p:nvSpPr>
          <p:spPr>
            <a:xfrm>
              <a:off x="9440430" y="4000500"/>
              <a:ext cx="2008619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</a:t>
              </a:r>
            </a:p>
          </p:txBody>
        </p:sp>
        <p:sp>
          <p:nvSpPr>
            <p:cNvPr id="56" name="CuadroTexto 55">
              <a:extLst>
                <a:ext uri="{FF2B5EF4-FFF2-40B4-BE49-F238E27FC236}">
                  <a16:creationId xmlns="" xmlns:a16="http://schemas.microsoft.com/office/drawing/2014/main" id="{717443E6-62A8-4FB1-AE0C-37043427208D}"/>
                </a:ext>
              </a:extLst>
            </p:cNvPr>
            <p:cNvSpPr txBox="1"/>
            <p:nvPr/>
          </p:nvSpPr>
          <p:spPr>
            <a:xfrm>
              <a:off x="9440430" y="4533900"/>
              <a:ext cx="1732395" cy="8617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dolor sit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amet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consectetur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adipiscing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elit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. </a:t>
              </a:r>
              <a:r>
                <a:rPr lang="fr-FR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Morbi </a:t>
              </a:r>
              <a:r>
                <a:rPr lang="fr-FR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facilisis</a:t>
              </a:r>
              <a:r>
                <a:rPr lang="fr-FR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fr-FR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tellus</a:t>
              </a:r>
              <a:r>
                <a:rPr lang="fr-FR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.</a:t>
              </a:r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57" name="Conector recto 56">
              <a:extLst>
                <a:ext uri="{FF2B5EF4-FFF2-40B4-BE49-F238E27FC236}">
                  <a16:creationId xmlns="" xmlns:a16="http://schemas.microsoft.com/office/drawing/2014/main" id="{BD6DCBA1-ADD0-417A-B9A4-4764099597A2}"/>
                </a:ext>
              </a:extLst>
            </p:cNvPr>
            <p:cNvCxnSpPr/>
            <p:nvPr/>
          </p:nvCxnSpPr>
          <p:spPr>
            <a:xfrm>
              <a:off x="9440430" y="5658046"/>
              <a:ext cx="268002" cy="0"/>
            </a:xfrm>
            <a:prstGeom prst="line">
              <a:avLst/>
            </a:prstGeom>
            <a:ln w="190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Marcador de número de diapositiva 4">
            <a:extLst>
              <a:ext uri="{FF2B5EF4-FFF2-40B4-BE49-F238E27FC236}">
                <a16:creationId xmlns="" xmlns:a16="http://schemas.microsoft.com/office/drawing/2014/main" id="{3D82EFDA-3174-4C63-83F3-50120AC4B8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 rot="16200000">
            <a:off x="211140" y="6155338"/>
            <a:ext cx="400050" cy="138499"/>
          </a:xfrm>
          <a:prstGeom prst="rect">
            <a:avLst/>
          </a:prstGeom>
        </p:spPr>
        <p:txBody>
          <a:bodyPr/>
          <a:lstStyle/>
          <a:p>
            <a:fld id="{5A4B3147-6D68-4CD0-B8C8-A71A340B9B5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2" name="Marcador de pie de página 3">
            <a:extLst>
              <a:ext uri="{FF2B5EF4-FFF2-40B4-BE49-F238E27FC236}">
                <a16:creationId xmlns="" xmlns:a16="http://schemas.microsoft.com/office/drawing/2014/main" id="{F8D3C7C1-40A9-4623-9F0F-110C59CD5B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16200000">
            <a:off x="-1764503" y="3519641"/>
            <a:ext cx="4351334" cy="15557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(c) 2019 Customer. All Rights Reserved. </a:t>
            </a:r>
          </a:p>
        </p:txBody>
      </p:sp>
    </p:spTree>
    <p:extLst>
      <p:ext uri="{BB962C8B-B14F-4D97-AF65-F5344CB8AC3E}">
        <p14:creationId xmlns:p14="http://schemas.microsoft.com/office/powerpoint/2010/main" val="721383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Imagen 24">
            <a:extLst>
              <a:ext uri="{FF2B5EF4-FFF2-40B4-BE49-F238E27FC236}">
                <a16:creationId xmlns="" xmlns:a16="http://schemas.microsoft.com/office/drawing/2014/main" id="{9960E14E-4A47-43BC-9B55-379F380E5F1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235" t="33583" r="481" b="15895"/>
          <a:stretch/>
        </p:blipFill>
        <p:spPr>
          <a:xfrm>
            <a:off x="733425" y="4507429"/>
            <a:ext cx="4825402" cy="2102924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="" xmlns:a16="http://schemas.microsoft.com/office/drawing/2014/main" id="{61111DE0-3FBA-4FD3-8A58-AB539A206A0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1235" t="35139" r="21537" b="20956"/>
          <a:stretch/>
        </p:blipFill>
        <p:spPr>
          <a:xfrm>
            <a:off x="6578600" y="9526"/>
            <a:ext cx="4858327" cy="3011055"/>
          </a:xfrm>
          <a:prstGeom prst="rect">
            <a:avLst/>
          </a:prstGeom>
        </p:spPr>
      </p:pic>
      <p:sp>
        <p:nvSpPr>
          <p:cNvPr id="13" name="Rectángulo 12">
            <a:extLst>
              <a:ext uri="{FF2B5EF4-FFF2-40B4-BE49-F238E27FC236}">
                <a16:creationId xmlns="" xmlns:a16="http://schemas.microsoft.com/office/drawing/2014/main" id="{BE5B2AB2-6907-43BE-A2D2-38D35B920C1C}"/>
              </a:ext>
            </a:extLst>
          </p:cNvPr>
          <p:cNvSpPr/>
          <p:nvPr/>
        </p:nvSpPr>
        <p:spPr>
          <a:xfrm>
            <a:off x="6578600" y="1"/>
            <a:ext cx="4858327" cy="302058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5300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4501DB6C-069B-4EBC-9332-2185413FB07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PE" dirty="0" err="1"/>
              <a:t>Vision</a:t>
            </a:r>
            <a:endParaRPr lang="en-US" dirty="0"/>
          </a:p>
        </p:txBody>
      </p:sp>
      <p:sp>
        <p:nvSpPr>
          <p:cNvPr id="10" name="CuadroTexto 9">
            <a:extLst>
              <a:ext uri="{FF2B5EF4-FFF2-40B4-BE49-F238E27FC236}">
                <a16:creationId xmlns="" xmlns:a16="http://schemas.microsoft.com/office/drawing/2014/main" id="{98047EBA-E38E-466C-9569-7CEEAF5A6EA0}"/>
              </a:ext>
            </a:extLst>
          </p:cNvPr>
          <p:cNvSpPr txBox="1"/>
          <p:nvPr/>
        </p:nvSpPr>
        <p:spPr>
          <a:xfrm>
            <a:off x="5245100" y="920750"/>
            <a:ext cx="229870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600" dirty="0">
                <a:solidFill>
                  <a:schemeClr val="bg1">
                    <a:alpha val="42000"/>
                  </a:schemeClr>
                </a:solidFill>
              </a:rPr>
              <a:t>&amp;</a:t>
            </a:r>
            <a:endParaRPr lang="en-US" sz="16600" dirty="0">
              <a:solidFill>
                <a:schemeClr val="bg1">
                  <a:alpha val="42000"/>
                </a:schemeClr>
              </a:solidFill>
            </a:endParaRPr>
          </a:p>
        </p:txBody>
      </p:sp>
      <p:pic>
        <p:nvPicPr>
          <p:cNvPr id="12" name="Gráfico 11">
            <a:extLst>
              <a:ext uri="{FF2B5EF4-FFF2-40B4-BE49-F238E27FC236}">
                <a16:creationId xmlns="" xmlns:a16="http://schemas.microsoft.com/office/drawing/2014/main" id="{9A0EA55B-2FDB-46FB-B414-3E96C16A7D2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66788" y="369887"/>
            <a:ext cx="533400" cy="533400"/>
          </a:xfrm>
          <a:prstGeom prst="rect">
            <a:avLst/>
          </a:prstGeom>
        </p:spPr>
      </p:pic>
      <p:pic>
        <p:nvPicPr>
          <p:cNvPr id="14" name="Gráfico 13">
            <a:extLst>
              <a:ext uri="{FF2B5EF4-FFF2-40B4-BE49-F238E27FC236}">
                <a16:creationId xmlns="" xmlns:a16="http://schemas.microsoft.com/office/drawing/2014/main" id="{069F4E9F-0D1E-4A3F-A9CD-AD722385562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582470" y="2327575"/>
            <a:ext cx="618524" cy="618524"/>
          </a:xfrm>
          <a:prstGeom prst="rect">
            <a:avLst/>
          </a:prstGeom>
        </p:spPr>
      </p:pic>
      <p:sp>
        <p:nvSpPr>
          <p:cNvPr id="20" name="CuadroTexto 19">
            <a:extLst>
              <a:ext uri="{FF2B5EF4-FFF2-40B4-BE49-F238E27FC236}">
                <a16:creationId xmlns="" xmlns:a16="http://schemas.microsoft.com/office/drawing/2014/main" id="{F49DE0DB-2C91-417C-A212-CAE9745812DB}"/>
              </a:ext>
            </a:extLst>
          </p:cNvPr>
          <p:cNvSpPr txBox="1"/>
          <p:nvPr/>
        </p:nvSpPr>
        <p:spPr>
          <a:xfrm>
            <a:off x="746125" y="1960562"/>
            <a:ext cx="4511675" cy="10464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7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sz="17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sz="17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7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consectetur</a:t>
            </a:r>
            <a:r>
              <a:rPr lang="en-US" sz="17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sz="17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sz="17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Morbi </a:t>
            </a:r>
            <a:r>
              <a:rPr lang="en-US" sz="17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facilisis</a:t>
            </a:r>
            <a:r>
              <a:rPr lang="en-US" sz="17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tellus</a:t>
            </a:r>
            <a:r>
              <a:rPr lang="en-US" sz="17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sodales</a:t>
            </a:r>
            <a:r>
              <a:rPr lang="en-US" sz="17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rutrum</a:t>
            </a:r>
            <a:r>
              <a:rPr lang="en-US" sz="17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pharetra. Nam fermentum </a:t>
            </a:r>
            <a:r>
              <a:rPr lang="en-US" sz="17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hendrerit</a:t>
            </a:r>
            <a:r>
              <a:rPr lang="en-US" sz="17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sapien</a:t>
            </a:r>
            <a:r>
              <a:rPr lang="en-US" sz="17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non pharetra </a:t>
            </a:r>
            <a:r>
              <a:rPr lang="en-US" sz="17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justo</a:t>
            </a:r>
            <a:r>
              <a:rPr lang="en-US" sz="17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</a:p>
        </p:txBody>
      </p:sp>
      <p:sp>
        <p:nvSpPr>
          <p:cNvPr id="22" name="CuadroTexto 21">
            <a:extLst>
              <a:ext uri="{FF2B5EF4-FFF2-40B4-BE49-F238E27FC236}">
                <a16:creationId xmlns="" xmlns:a16="http://schemas.microsoft.com/office/drawing/2014/main" id="{B7EBE0B4-5FD6-4857-9EFF-19CE1C15A2C1}"/>
              </a:ext>
            </a:extLst>
          </p:cNvPr>
          <p:cNvSpPr txBox="1"/>
          <p:nvPr/>
        </p:nvSpPr>
        <p:spPr>
          <a:xfrm>
            <a:off x="6925252" y="4031529"/>
            <a:ext cx="4511675" cy="10464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7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sz="17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sz="17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7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consectetur</a:t>
            </a:r>
            <a:r>
              <a:rPr lang="en-US" sz="17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sz="17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sz="17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Morbi </a:t>
            </a:r>
            <a:r>
              <a:rPr lang="en-US" sz="17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facilisis</a:t>
            </a:r>
            <a:r>
              <a:rPr lang="en-US" sz="17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tellus</a:t>
            </a:r>
            <a:r>
              <a:rPr lang="en-US" sz="17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sodales</a:t>
            </a:r>
            <a:r>
              <a:rPr lang="en-US" sz="17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rutrum</a:t>
            </a:r>
            <a:r>
              <a:rPr lang="en-US" sz="17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pharetra. Nam fermentum </a:t>
            </a:r>
            <a:r>
              <a:rPr lang="en-US" sz="17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hendrerit</a:t>
            </a:r>
            <a:r>
              <a:rPr lang="en-US" sz="17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sapien</a:t>
            </a:r>
            <a:r>
              <a:rPr lang="en-US" sz="17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non pharetra </a:t>
            </a:r>
            <a:r>
              <a:rPr lang="en-US" sz="17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justo</a:t>
            </a:r>
            <a:r>
              <a:rPr lang="en-US" sz="17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</a:p>
        </p:txBody>
      </p:sp>
      <p:sp>
        <p:nvSpPr>
          <p:cNvPr id="16" name="Marcador de texto 2">
            <a:extLst>
              <a:ext uri="{FF2B5EF4-FFF2-40B4-BE49-F238E27FC236}">
                <a16:creationId xmlns="" xmlns:a16="http://schemas.microsoft.com/office/drawing/2014/main" id="{1EEFC17D-D4CC-4E20-814F-BD9AA1F900BE}"/>
              </a:ext>
            </a:extLst>
          </p:cNvPr>
          <p:cNvSpPr txBox="1">
            <a:spLocks/>
          </p:cNvSpPr>
          <p:nvPr/>
        </p:nvSpPr>
        <p:spPr>
          <a:xfrm>
            <a:off x="857250" y="1061741"/>
            <a:ext cx="3219450" cy="57656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vert="horz" lIns="0" tIns="0" rIns="0" bIns="0" rtlCol="0" anchor="t" anchorCtr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s-ES" sz="4000" kern="1200" smtClean="0">
                <a:solidFill>
                  <a:prstClr val="white"/>
                </a:solidFill>
                <a:latin typeface="Segoe UI Semibold"/>
                <a:ea typeface="+mj-ea"/>
                <a:cs typeface="+mj-cs"/>
              </a:defRPr>
            </a:lvl1pPr>
            <a:lvl2pPr marL="17145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s-ES" sz="1800" kern="1200" smtClean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1800" kern="1200" smtClean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1800" kern="1200" smtClean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s-PE" dirty="0" err="1"/>
              <a:t>Mission</a:t>
            </a:r>
            <a:endParaRPr lang="en-US" dirty="0"/>
          </a:p>
        </p:txBody>
      </p:sp>
      <p:sp>
        <p:nvSpPr>
          <p:cNvPr id="18" name="Marcador de número de diapositiva 4">
            <a:extLst>
              <a:ext uri="{FF2B5EF4-FFF2-40B4-BE49-F238E27FC236}">
                <a16:creationId xmlns="" xmlns:a16="http://schemas.microsoft.com/office/drawing/2014/main" id="{9158795C-D6AF-44A4-AB29-209A91DECF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 rot="16200000">
            <a:off x="211140" y="6155338"/>
            <a:ext cx="400050" cy="138499"/>
          </a:xfrm>
          <a:prstGeom prst="rect">
            <a:avLst/>
          </a:prstGeom>
        </p:spPr>
        <p:txBody>
          <a:bodyPr/>
          <a:lstStyle/>
          <a:p>
            <a:fld id="{5A4B3147-6D68-4CD0-B8C8-A71A340B9B5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19" name="Marcador de pie de página 3">
            <a:extLst>
              <a:ext uri="{FF2B5EF4-FFF2-40B4-BE49-F238E27FC236}">
                <a16:creationId xmlns="" xmlns:a16="http://schemas.microsoft.com/office/drawing/2014/main" id="{9A88D700-C84B-4FFC-A88B-C05936AFA3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16200000">
            <a:off x="-1764503" y="3519641"/>
            <a:ext cx="4351334" cy="15557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(c) 2019 Customer. All Rights Reserved. </a:t>
            </a:r>
          </a:p>
        </p:txBody>
      </p:sp>
      <p:sp>
        <p:nvSpPr>
          <p:cNvPr id="23" name="Rectángulo 22">
            <a:extLst>
              <a:ext uri="{FF2B5EF4-FFF2-40B4-BE49-F238E27FC236}">
                <a16:creationId xmlns="" xmlns:a16="http://schemas.microsoft.com/office/drawing/2014/main" id="{DD946314-5CDA-481C-9488-0B7C2C448DBA}"/>
              </a:ext>
            </a:extLst>
          </p:cNvPr>
          <p:cNvSpPr/>
          <p:nvPr/>
        </p:nvSpPr>
        <p:spPr>
          <a:xfrm rot="10800000">
            <a:off x="755073" y="4503756"/>
            <a:ext cx="4803754" cy="2102924"/>
          </a:xfrm>
          <a:prstGeom prst="rect">
            <a:avLst/>
          </a:prstGeom>
          <a:gradFill flip="none" rotWithShape="1">
            <a:gsLst>
              <a:gs pos="61000">
                <a:schemeClr val="bg1">
                  <a:alpha val="53000"/>
                </a:schemeClr>
              </a:gs>
              <a:gs pos="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upo 8">
            <a:extLst>
              <a:ext uri="{FF2B5EF4-FFF2-40B4-BE49-F238E27FC236}">
                <a16:creationId xmlns="" xmlns:a16="http://schemas.microsoft.com/office/drawing/2014/main" id="{1FCA8FE8-4FBF-4509-B90A-FC38DC5C6137}"/>
              </a:ext>
            </a:extLst>
          </p:cNvPr>
          <p:cNvGrpSpPr/>
          <p:nvPr/>
        </p:nvGrpSpPr>
        <p:grpSpPr>
          <a:xfrm>
            <a:off x="910241" y="5136694"/>
            <a:ext cx="3975795" cy="430887"/>
            <a:chOff x="910241" y="4792137"/>
            <a:chExt cx="3975795" cy="430887"/>
          </a:xfrm>
        </p:grpSpPr>
        <p:sp>
          <p:nvSpPr>
            <p:cNvPr id="36" name="CuadroTexto 19">
              <a:extLst>
                <a:ext uri="{FF2B5EF4-FFF2-40B4-BE49-F238E27FC236}">
                  <a16:creationId xmlns="" xmlns:a16="http://schemas.microsoft.com/office/drawing/2014/main" id="{7C9F81D1-6E05-4AA4-A143-276C3AE40A76}"/>
                </a:ext>
              </a:extLst>
            </p:cNvPr>
            <p:cNvSpPr txBox="1"/>
            <p:nvPr/>
          </p:nvSpPr>
          <p:spPr>
            <a:xfrm>
              <a:off x="1538289" y="4792137"/>
              <a:ext cx="3347747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dolor sit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amet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consectetur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adipiscing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elit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. </a:t>
              </a:r>
            </a:p>
          </p:txBody>
        </p:sp>
        <p:sp>
          <p:nvSpPr>
            <p:cNvPr id="40" name="Rectángulo: esquinas redondeadas 39">
              <a:extLst>
                <a:ext uri="{FF2B5EF4-FFF2-40B4-BE49-F238E27FC236}">
                  <a16:creationId xmlns="" xmlns:a16="http://schemas.microsoft.com/office/drawing/2014/main" id="{45CE699C-AC18-4015-8F54-806E46F89C31}"/>
                </a:ext>
              </a:extLst>
            </p:cNvPr>
            <p:cNvSpPr/>
            <p:nvPr/>
          </p:nvSpPr>
          <p:spPr>
            <a:xfrm>
              <a:off x="910241" y="4819557"/>
              <a:ext cx="365950" cy="365950"/>
            </a:xfrm>
            <a:prstGeom prst="roundRect">
              <a:avLst>
                <a:gd name="adj" fmla="val 7991"/>
              </a:avLst>
            </a:prstGeom>
            <a:noFill/>
            <a:ln>
              <a:solidFill>
                <a:srgbClr val="0F2E4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Gráfico 5">
              <a:extLst>
                <a:ext uri="{FF2B5EF4-FFF2-40B4-BE49-F238E27FC236}">
                  <a16:creationId xmlns="" xmlns:a16="http://schemas.microsoft.com/office/drawing/2014/main" id="{0F9C5B77-BA3B-47C7-829D-F268EC1493D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963206" y="4879216"/>
              <a:ext cx="249997" cy="249997"/>
            </a:xfrm>
            <a:prstGeom prst="rect">
              <a:avLst/>
            </a:prstGeom>
          </p:spPr>
        </p:pic>
      </p:grpSp>
      <p:grpSp>
        <p:nvGrpSpPr>
          <p:cNvPr id="59" name="Grupo 58">
            <a:extLst>
              <a:ext uri="{FF2B5EF4-FFF2-40B4-BE49-F238E27FC236}">
                <a16:creationId xmlns="" xmlns:a16="http://schemas.microsoft.com/office/drawing/2014/main" id="{8212BDA1-E9BB-4C67-81EE-54A2805DA27F}"/>
              </a:ext>
            </a:extLst>
          </p:cNvPr>
          <p:cNvGrpSpPr/>
          <p:nvPr/>
        </p:nvGrpSpPr>
        <p:grpSpPr>
          <a:xfrm>
            <a:off x="910241" y="3394383"/>
            <a:ext cx="3975795" cy="647588"/>
            <a:chOff x="910241" y="3394383"/>
            <a:chExt cx="3975795" cy="647588"/>
          </a:xfrm>
        </p:grpSpPr>
        <p:grpSp>
          <p:nvGrpSpPr>
            <p:cNvPr id="7" name="Grupo 6">
              <a:extLst>
                <a:ext uri="{FF2B5EF4-FFF2-40B4-BE49-F238E27FC236}">
                  <a16:creationId xmlns="" xmlns:a16="http://schemas.microsoft.com/office/drawing/2014/main" id="{3A4CA108-AFA2-4395-A679-769C14FF66D4}"/>
                </a:ext>
              </a:extLst>
            </p:cNvPr>
            <p:cNvGrpSpPr/>
            <p:nvPr/>
          </p:nvGrpSpPr>
          <p:grpSpPr>
            <a:xfrm>
              <a:off x="910241" y="3394383"/>
              <a:ext cx="3975795" cy="430887"/>
              <a:chOff x="910241" y="3318183"/>
              <a:chExt cx="3975795" cy="430887"/>
            </a:xfrm>
          </p:grpSpPr>
          <p:sp>
            <p:nvSpPr>
              <p:cNvPr id="28" name="CuadroTexto 19">
                <a:extLst>
                  <a:ext uri="{FF2B5EF4-FFF2-40B4-BE49-F238E27FC236}">
                    <a16:creationId xmlns="" xmlns:a16="http://schemas.microsoft.com/office/drawing/2014/main" id="{EB9A1A89-46B4-4285-9D2B-73CF4FB8278E}"/>
                  </a:ext>
                </a:extLst>
              </p:cNvPr>
              <p:cNvSpPr txBox="1"/>
              <p:nvPr/>
            </p:nvSpPr>
            <p:spPr>
              <a:xfrm>
                <a:off x="1538289" y="3318183"/>
                <a:ext cx="3347747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Lorem ipsum dolor sit </a:t>
                </a:r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amet</a:t>
                </a: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, </a:t>
                </a:r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consectetur</a:t>
                </a: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 </a:t>
                </a:r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adipiscing</a:t>
                </a: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 </a:t>
                </a:r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elit</a:t>
                </a: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. </a:t>
                </a:r>
              </a:p>
            </p:txBody>
          </p:sp>
          <p:grpSp>
            <p:nvGrpSpPr>
              <p:cNvPr id="17" name="Group 16">
                <a:extLst>
                  <a:ext uri="{FF2B5EF4-FFF2-40B4-BE49-F238E27FC236}">
                    <a16:creationId xmlns="" xmlns:a16="http://schemas.microsoft.com/office/drawing/2014/main" id="{84F7E92E-0AA3-40B1-8400-23D8ACBA8678}"/>
                  </a:ext>
                </a:extLst>
              </p:cNvPr>
              <p:cNvGrpSpPr/>
              <p:nvPr/>
            </p:nvGrpSpPr>
            <p:grpSpPr>
              <a:xfrm>
                <a:off x="996520" y="3417561"/>
                <a:ext cx="226717" cy="226716"/>
                <a:chOff x="9318625" y="771526"/>
                <a:chExt cx="282574" cy="282575"/>
              </a:xfrm>
              <a:solidFill>
                <a:schemeClr val="accent2"/>
              </a:solidFill>
            </p:grpSpPr>
            <p:sp>
              <p:nvSpPr>
                <p:cNvPr id="26" name="Freeform 177">
                  <a:extLst>
                    <a:ext uri="{FF2B5EF4-FFF2-40B4-BE49-F238E27FC236}">
                      <a16:creationId xmlns="" xmlns:a16="http://schemas.microsoft.com/office/drawing/2014/main" id="{A4BB9B19-83B9-40B1-B806-BB0F14E0AA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318625" y="798513"/>
                  <a:ext cx="236537" cy="255588"/>
                </a:xfrm>
                <a:custGeom>
                  <a:avLst/>
                  <a:gdLst>
                    <a:gd name="T0" fmla="*/ 729 w 747"/>
                    <a:gd name="T1" fmla="*/ 306 h 806"/>
                    <a:gd name="T2" fmla="*/ 723 w 747"/>
                    <a:gd name="T3" fmla="*/ 308 h 806"/>
                    <a:gd name="T4" fmla="*/ 720 w 747"/>
                    <a:gd name="T5" fmla="*/ 312 h 806"/>
                    <a:gd name="T6" fmla="*/ 717 w 747"/>
                    <a:gd name="T7" fmla="*/ 318 h 806"/>
                    <a:gd name="T8" fmla="*/ 717 w 747"/>
                    <a:gd name="T9" fmla="*/ 776 h 806"/>
                    <a:gd name="T10" fmla="*/ 30 w 747"/>
                    <a:gd name="T11" fmla="*/ 30 h 806"/>
                    <a:gd name="T12" fmla="*/ 621 w 747"/>
                    <a:gd name="T13" fmla="*/ 29 h 806"/>
                    <a:gd name="T14" fmla="*/ 626 w 747"/>
                    <a:gd name="T15" fmla="*/ 27 h 806"/>
                    <a:gd name="T16" fmla="*/ 630 w 747"/>
                    <a:gd name="T17" fmla="*/ 22 h 806"/>
                    <a:gd name="T18" fmla="*/ 632 w 747"/>
                    <a:gd name="T19" fmla="*/ 17 h 806"/>
                    <a:gd name="T20" fmla="*/ 632 w 747"/>
                    <a:gd name="T21" fmla="*/ 12 h 806"/>
                    <a:gd name="T22" fmla="*/ 630 w 747"/>
                    <a:gd name="T23" fmla="*/ 6 h 806"/>
                    <a:gd name="T24" fmla="*/ 626 w 747"/>
                    <a:gd name="T25" fmla="*/ 2 h 806"/>
                    <a:gd name="T26" fmla="*/ 621 w 747"/>
                    <a:gd name="T27" fmla="*/ 0 h 806"/>
                    <a:gd name="T28" fmla="*/ 15 w 747"/>
                    <a:gd name="T29" fmla="*/ 0 h 806"/>
                    <a:gd name="T30" fmla="*/ 9 w 747"/>
                    <a:gd name="T31" fmla="*/ 1 h 806"/>
                    <a:gd name="T32" fmla="*/ 5 w 747"/>
                    <a:gd name="T33" fmla="*/ 4 h 806"/>
                    <a:gd name="T34" fmla="*/ 1 w 747"/>
                    <a:gd name="T35" fmla="*/ 9 h 806"/>
                    <a:gd name="T36" fmla="*/ 0 w 747"/>
                    <a:gd name="T37" fmla="*/ 15 h 806"/>
                    <a:gd name="T38" fmla="*/ 0 w 747"/>
                    <a:gd name="T39" fmla="*/ 794 h 806"/>
                    <a:gd name="T40" fmla="*/ 2 w 747"/>
                    <a:gd name="T41" fmla="*/ 800 h 806"/>
                    <a:gd name="T42" fmla="*/ 7 w 747"/>
                    <a:gd name="T43" fmla="*/ 804 h 806"/>
                    <a:gd name="T44" fmla="*/ 12 w 747"/>
                    <a:gd name="T45" fmla="*/ 806 h 806"/>
                    <a:gd name="T46" fmla="*/ 732 w 747"/>
                    <a:gd name="T47" fmla="*/ 806 h 806"/>
                    <a:gd name="T48" fmla="*/ 738 w 747"/>
                    <a:gd name="T49" fmla="*/ 805 h 806"/>
                    <a:gd name="T50" fmla="*/ 743 w 747"/>
                    <a:gd name="T51" fmla="*/ 802 h 806"/>
                    <a:gd name="T52" fmla="*/ 746 w 747"/>
                    <a:gd name="T53" fmla="*/ 798 h 806"/>
                    <a:gd name="T54" fmla="*/ 747 w 747"/>
                    <a:gd name="T55" fmla="*/ 791 h 806"/>
                    <a:gd name="T56" fmla="*/ 747 w 747"/>
                    <a:gd name="T57" fmla="*/ 318 h 806"/>
                    <a:gd name="T58" fmla="*/ 745 w 747"/>
                    <a:gd name="T59" fmla="*/ 312 h 806"/>
                    <a:gd name="T60" fmla="*/ 741 w 747"/>
                    <a:gd name="T61" fmla="*/ 308 h 806"/>
                    <a:gd name="T62" fmla="*/ 735 w 747"/>
                    <a:gd name="T63" fmla="*/ 306 h 806"/>
                    <a:gd name="T64" fmla="*/ 732 w 747"/>
                    <a:gd name="T65" fmla="*/ 306 h 8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747" h="806">
                      <a:moveTo>
                        <a:pt x="732" y="306"/>
                      </a:moveTo>
                      <a:lnTo>
                        <a:pt x="729" y="306"/>
                      </a:lnTo>
                      <a:lnTo>
                        <a:pt x="727" y="307"/>
                      </a:lnTo>
                      <a:lnTo>
                        <a:pt x="723" y="308"/>
                      </a:lnTo>
                      <a:lnTo>
                        <a:pt x="721" y="310"/>
                      </a:lnTo>
                      <a:lnTo>
                        <a:pt x="720" y="312"/>
                      </a:lnTo>
                      <a:lnTo>
                        <a:pt x="718" y="314"/>
                      </a:lnTo>
                      <a:lnTo>
                        <a:pt x="717" y="318"/>
                      </a:lnTo>
                      <a:lnTo>
                        <a:pt x="717" y="321"/>
                      </a:lnTo>
                      <a:lnTo>
                        <a:pt x="717" y="776"/>
                      </a:lnTo>
                      <a:lnTo>
                        <a:pt x="30" y="776"/>
                      </a:lnTo>
                      <a:lnTo>
                        <a:pt x="30" y="30"/>
                      </a:lnTo>
                      <a:lnTo>
                        <a:pt x="617" y="30"/>
                      </a:lnTo>
                      <a:lnTo>
                        <a:pt x="621" y="29"/>
                      </a:lnTo>
                      <a:lnTo>
                        <a:pt x="624" y="28"/>
                      </a:lnTo>
                      <a:lnTo>
                        <a:pt x="626" y="27"/>
                      </a:lnTo>
                      <a:lnTo>
                        <a:pt x="628" y="25"/>
                      </a:lnTo>
                      <a:lnTo>
                        <a:pt x="630" y="22"/>
                      </a:lnTo>
                      <a:lnTo>
                        <a:pt x="631" y="20"/>
                      </a:lnTo>
                      <a:lnTo>
                        <a:pt x="632" y="17"/>
                      </a:lnTo>
                      <a:lnTo>
                        <a:pt x="632" y="15"/>
                      </a:lnTo>
                      <a:lnTo>
                        <a:pt x="632" y="12"/>
                      </a:lnTo>
                      <a:lnTo>
                        <a:pt x="631" y="9"/>
                      </a:lnTo>
                      <a:lnTo>
                        <a:pt x="630" y="6"/>
                      </a:lnTo>
                      <a:lnTo>
                        <a:pt x="628" y="4"/>
                      </a:lnTo>
                      <a:lnTo>
                        <a:pt x="626" y="2"/>
                      </a:lnTo>
                      <a:lnTo>
                        <a:pt x="624" y="1"/>
                      </a:lnTo>
                      <a:lnTo>
                        <a:pt x="621" y="0"/>
                      </a:lnTo>
                      <a:lnTo>
                        <a:pt x="617" y="0"/>
                      </a:lnTo>
                      <a:lnTo>
                        <a:pt x="15" y="0"/>
                      </a:lnTo>
                      <a:lnTo>
                        <a:pt x="12" y="0"/>
                      </a:lnTo>
                      <a:lnTo>
                        <a:pt x="9" y="1"/>
                      </a:lnTo>
                      <a:lnTo>
                        <a:pt x="7" y="2"/>
                      </a:lnTo>
                      <a:lnTo>
                        <a:pt x="5" y="4"/>
                      </a:lnTo>
                      <a:lnTo>
                        <a:pt x="2" y="6"/>
                      </a:lnTo>
                      <a:lnTo>
                        <a:pt x="1" y="9"/>
                      </a:lnTo>
                      <a:lnTo>
                        <a:pt x="0" y="12"/>
                      </a:lnTo>
                      <a:lnTo>
                        <a:pt x="0" y="15"/>
                      </a:lnTo>
                      <a:lnTo>
                        <a:pt x="0" y="791"/>
                      </a:lnTo>
                      <a:lnTo>
                        <a:pt x="0" y="794"/>
                      </a:lnTo>
                      <a:lnTo>
                        <a:pt x="1" y="798"/>
                      </a:lnTo>
                      <a:lnTo>
                        <a:pt x="2" y="800"/>
                      </a:lnTo>
                      <a:lnTo>
                        <a:pt x="5" y="802"/>
                      </a:lnTo>
                      <a:lnTo>
                        <a:pt x="7" y="804"/>
                      </a:lnTo>
                      <a:lnTo>
                        <a:pt x="9" y="805"/>
                      </a:lnTo>
                      <a:lnTo>
                        <a:pt x="12" y="806"/>
                      </a:lnTo>
                      <a:lnTo>
                        <a:pt x="15" y="806"/>
                      </a:lnTo>
                      <a:lnTo>
                        <a:pt x="732" y="806"/>
                      </a:lnTo>
                      <a:lnTo>
                        <a:pt x="735" y="806"/>
                      </a:lnTo>
                      <a:lnTo>
                        <a:pt x="738" y="805"/>
                      </a:lnTo>
                      <a:lnTo>
                        <a:pt x="741" y="804"/>
                      </a:lnTo>
                      <a:lnTo>
                        <a:pt x="743" y="802"/>
                      </a:lnTo>
                      <a:lnTo>
                        <a:pt x="745" y="800"/>
                      </a:lnTo>
                      <a:lnTo>
                        <a:pt x="746" y="798"/>
                      </a:lnTo>
                      <a:lnTo>
                        <a:pt x="747" y="794"/>
                      </a:lnTo>
                      <a:lnTo>
                        <a:pt x="747" y="791"/>
                      </a:lnTo>
                      <a:lnTo>
                        <a:pt x="747" y="321"/>
                      </a:lnTo>
                      <a:lnTo>
                        <a:pt x="747" y="318"/>
                      </a:lnTo>
                      <a:lnTo>
                        <a:pt x="746" y="314"/>
                      </a:lnTo>
                      <a:lnTo>
                        <a:pt x="745" y="312"/>
                      </a:lnTo>
                      <a:lnTo>
                        <a:pt x="743" y="310"/>
                      </a:lnTo>
                      <a:lnTo>
                        <a:pt x="741" y="308"/>
                      </a:lnTo>
                      <a:lnTo>
                        <a:pt x="738" y="307"/>
                      </a:lnTo>
                      <a:lnTo>
                        <a:pt x="735" y="306"/>
                      </a:lnTo>
                      <a:lnTo>
                        <a:pt x="732" y="306"/>
                      </a:lnTo>
                      <a:lnTo>
                        <a:pt x="732" y="30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7" name="Freeform 178">
                  <a:extLst>
                    <a:ext uri="{FF2B5EF4-FFF2-40B4-BE49-F238E27FC236}">
                      <a16:creationId xmlns="" xmlns:a16="http://schemas.microsoft.com/office/drawing/2014/main" id="{3D50B30B-52AE-4870-AC49-37552EE6CCC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9442450" y="771526"/>
                  <a:ext cx="158749" cy="160338"/>
                </a:xfrm>
                <a:custGeom>
                  <a:avLst/>
                  <a:gdLst>
                    <a:gd name="T0" fmla="*/ 433 w 503"/>
                    <a:gd name="T1" fmla="*/ 110 h 504"/>
                    <a:gd name="T2" fmla="*/ 429 w 503"/>
                    <a:gd name="T3" fmla="*/ 37 h 504"/>
                    <a:gd name="T4" fmla="*/ 435 w 503"/>
                    <a:gd name="T5" fmla="*/ 31 h 504"/>
                    <a:gd name="T6" fmla="*/ 442 w 503"/>
                    <a:gd name="T7" fmla="*/ 30 h 504"/>
                    <a:gd name="T8" fmla="*/ 451 w 503"/>
                    <a:gd name="T9" fmla="*/ 31 h 504"/>
                    <a:gd name="T10" fmla="*/ 460 w 503"/>
                    <a:gd name="T11" fmla="*/ 36 h 504"/>
                    <a:gd name="T12" fmla="*/ 466 w 503"/>
                    <a:gd name="T13" fmla="*/ 43 h 504"/>
                    <a:gd name="T14" fmla="*/ 471 w 503"/>
                    <a:gd name="T15" fmla="*/ 52 h 504"/>
                    <a:gd name="T16" fmla="*/ 473 w 503"/>
                    <a:gd name="T17" fmla="*/ 65 h 504"/>
                    <a:gd name="T18" fmla="*/ 467 w 503"/>
                    <a:gd name="T19" fmla="*/ 75 h 504"/>
                    <a:gd name="T20" fmla="*/ 111 w 503"/>
                    <a:gd name="T21" fmla="*/ 431 h 504"/>
                    <a:gd name="T22" fmla="*/ 72 w 503"/>
                    <a:gd name="T23" fmla="*/ 393 h 504"/>
                    <a:gd name="T24" fmla="*/ 411 w 503"/>
                    <a:gd name="T25" fmla="*/ 131 h 504"/>
                    <a:gd name="T26" fmla="*/ 499 w 503"/>
                    <a:gd name="T27" fmla="*/ 40 h 504"/>
                    <a:gd name="T28" fmla="*/ 489 w 503"/>
                    <a:gd name="T29" fmla="*/ 24 h 504"/>
                    <a:gd name="T30" fmla="*/ 476 w 503"/>
                    <a:gd name="T31" fmla="*/ 11 h 504"/>
                    <a:gd name="T32" fmla="*/ 460 w 503"/>
                    <a:gd name="T33" fmla="*/ 4 h 504"/>
                    <a:gd name="T34" fmla="*/ 442 w 503"/>
                    <a:gd name="T35" fmla="*/ 0 h 504"/>
                    <a:gd name="T36" fmla="*/ 424 w 503"/>
                    <a:gd name="T37" fmla="*/ 4 h 504"/>
                    <a:gd name="T38" fmla="*/ 407 w 503"/>
                    <a:gd name="T39" fmla="*/ 15 h 504"/>
                    <a:gd name="T40" fmla="*/ 47 w 503"/>
                    <a:gd name="T41" fmla="*/ 376 h 504"/>
                    <a:gd name="T42" fmla="*/ 1 w 503"/>
                    <a:gd name="T43" fmla="*/ 483 h 504"/>
                    <a:gd name="T44" fmla="*/ 0 w 503"/>
                    <a:gd name="T45" fmla="*/ 492 h 504"/>
                    <a:gd name="T46" fmla="*/ 4 w 503"/>
                    <a:gd name="T47" fmla="*/ 500 h 504"/>
                    <a:gd name="T48" fmla="*/ 9 w 503"/>
                    <a:gd name="T49" fmla="*/ 503 h 504"/>
                    <a:gd name="T50" fmla="*/ 15 w 503"/>
                    <a:gd name="T51" fmla="*/ 504 h 504"/>
                    <a:gd name="T52" fmla="*/ 20 w 503"/>
                    <a:gd name="T53" fmla="*/ 503 h 504"/>
                    <a:gd name="T54" fmla="*/ 127 w 503"/>
                    <a:gd name="T55" fmla="*/ 457 h 504"/>
                    <a:gd name="T56" fmla="*/ 488 w 503"/>
                    <a:gd name="T57" fmla="*/ 96 h 504"/>
                    <a:gd name="T58" fmla="*/ 497 w 503"/>
                    <a:gd name="T59" fmla="*/ 84 h 504"/>
                    <a:gd name="T60" fmla="*/ 502 w 503"/>
                    <a:gd name="T61" fmla="*/ 70 h 504"/>
                    <a:gd name="T62" fmla="*/ 503 w 503"/>
                    <a:gd name="T63" fmla="*/ 55 h 504"/>
                    <a:gd name="T64" fmla="*/ 499 w 503"/>
                    <a:gd name="T65" fmla="*/ 40 h 5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503" h="504">
                      <a:moveTo>
                        <a:pt x="467" y="75"/>
                      </a:moveTo>
                      <a:lnTo>
                        <a:pt x="433" y="110"/>
                      </a:lnTo>
                      <a:lnTo>
                        <a:pt x="394" y="71"/>
                      </a:lnTo>
                      <a:lnTo>
                        <a:pt x="429" y="37"/>
                      </a:lnTo>
                      <a:lnTo>
                        <a:pt x="432" y="34"/>
                      </a:lnTo>
                      <a:lnTo>
                        <a:pt x="435" y="31"/>
                      </a:lnTo>
                      <a:lnTo>
                        <a:pt x="439" y="30"/>
                      </a:lnTo>
                      <a:lnTo>
                        <a:pt x="442" y="30"/>
                      </a:lnTo>
                      <a:lnTo>
                        <a:pt x="447" y="30"/>
                      </a:lnTo>
                      <a:lnTo>
                        <a:pt x="451" y="31"/>
                      </a:lnTo>
                      <a:lnTo>
                        <a:pt x="455" y="34"/>
                      </a:lnTo>
                      <a:lnTo>
                        <a:pt x="460" y="36"/>
                      </a:lnTo>
                      <a:lnTo>
                        <a:pt x="463" y="39"/>
                      </a:lnTo>
                      <a:lnTo>
                        <a:pt x="466" y="43"/>
                      </a:lnTo>
                      <a:lnTo>
                        <a:pt x="469" y="48"/>
                      </a:lnTo>
                      <a:lnTo>
                        <a:pt x="471" y="52"/>
                      </a:lnTo>
                      <a:lnTo>
                        <a:pt x="473" y="58"/>
                      </a:lnTo>
                      <a:lnTo>
                        <a:pt x="473" y="65"/>
                      </a:lnTo>
                      <a:lnTo>
                        <a:pt x="471" y="70"/>
                      </a:lnTo>
                      <a:lnTo>
                        <a:pt x="467" y="75"/>
                      </a:lnTo>
                      <a:lnTo>
                        <a:pt x="467" y="75"/>
                      </a:lnTo>
                      <a:close/>
                      <a:moveTo>
                        <a:pt x="111" y="431"/>
                      </a:moveTo>
                      <a:lnTo>
                        <a:pt x="42" y="460"/>
                      </a:lnTo>
                      <a:lnTo>
                        <a:pt x="72" y="393"/>
                      </a:lnTo>
                      <a:lnTo>
                        <a:pt x="373" y="91"/>
                      </a:lnTo>
                      <a:lnTo>
                        <a:pt x="411" y="131"/>
                      </a:lnTo>
                      <a:lnTo>
                        <a:pt x="111" y="431"/>
                      </a:lnTo>
                      <a:close/>
                      <a:moveTo>
                        <a:pt x="499" y="40"/>
                      </a:moveTo>
                      <a:lnTo>
                        <a:pt x="495" y="31"/>
                      </a:lnTo>
                      <a:lnTo>
                        <a:pt x="489" y="24"/>
                      </a:lnTo>
                      <a:lnTo>
                        <a:pt x="483" y="18"/>
                      </a:lnTo>
                      <a:lnTo>
                        <a:pt x="476" y="11"/>
                      </a:lnTo>
                      <a:lnTo>
                        <a:pt x="468" y="7"/>
                      </a:lnTo>
                      <a:lnTo>
                        <a:pt x="460" y="4"/>
                      </a:lnTo>
                      <a:lnTo>
                        <a:pt x="451" y="0"/>
                      </a:lnTo>
                      <a:lnTo>
                        <a:pt x="442" y="0"/>
                      </a:lnTo>
                      <a:lnTo>
                        <a:pt x="433" y="2"/>
                      </a:lnTo>
                      <a:lnTo>
                        <a:pt x="424" y="4"/>
                      </a:lnTo>
                      <a:lnTo>
                        <a:pt x="415" y="9"/>
                      </a:lnTo>
                      <a:lnTo>
                        <a:pt x="407" y="15"/>
                      </a:lnTo>
                      <a:lnTo>
                        <a:pt x="49" y="374"/>
                      </a:lnTo>
                      <a:lnTo>
                        <a:pt x="47" y="376"/>
                      </a:lnTo>
                      <a:lnTo>
                        <a:pt x="46" y="379"/>
                      </a:lnTo>
                      <a:lnTo>
                        <a:pt x="1" y="483"/>
                      </a:lnTo>
                      <a:lnTo>
                        <a:pt x="0" y="487"/>
                      </a:lnTo>
                      <a:lnTo>
                        <a:pt x="0" y="492"/>
                      </a:lnTo>
                      <a:lnTo>
                        <a:pt x="1" y="496"/>
                      </a:lnTo>
                      <a:lnTo>
                        <a:pt x="4" y="500"/>
                      </a:lnTo>
                      <a:lnTo>
                        <a:pt x="6" y="502"/>
                      </a:lnTo>
                      <a:lnTo>
                        <a:pt x="9" y="503"/>
                      </a:lnTo>
                      <a:lnTo>
                        <a:pt x="11" y="504"/>
                      </a:lnTo>
                      <a:lnTo>
                        <a:pt x="15" y="504"/>
                      </a:lnTo>
                      <a:lnTo>
                        <a:pt x="18" y="504"/>
                      </a:lnTo>
                      <a:lnTo>
                        <a:pt x="20" y="503"/>
                      </a:lnTo>
                      <a:lnTo>
                        <a:pt x="125" y="458"/>
                      </a:lnTo>
                      <a:lnTo>
                        <a:pt x="127" y="457"/>
                      </a:lnTo>
                      <a:lnTo>
                        <a:pt x="129" y="455"/>
                      </a:lnTo>
                      <a:lnTo>
                        <a:pt x="488" y="96"/>
                      </a:lnTo>
                      <a:lnTo>
                        <a:pt x="494" y="90"/>
                      </a:lnTo>
                      <a:lnTo>
                        <a:pt x="497" y="84"/>
                      </a:lnTo>
                      <a:lnTo>
                        <a:pt x="500" y="77"/>
                      </a:lnTo>
                      <a:lnTo>
                        <a:pt x="502" y="70"/>
                      </a:lnTo>
                      <a:lnTo>
                        <a:pt x="503" y="63"/>
                      </a:lnTo>
                      <a:lnTo>
                        <a:pt x="503" y="55"/>
                      </a:lnTo>
                      <a:lnTo>
                        <a:pt x="501" y="48"/>
                      </a:lnTo>
                      <a:lnTo>
                        <a:pt x="499" y="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" name="Rectángulo: esquinas redondeadas 1">
                <a:extLst>
                  <a:ext uri="{FF2B5EF4-FFF2-40B4-BE49-F238E27FC236}">
                    <a16:creationId xmlns="" xmlns:a16="http://schemas.microsoft.com/office/drawing/2014/main" id="{011D3763-63F5-4885-BE1D-CC3BF2742D66}"/>
                  </a:ext>
                </a:extLst>
              </p:cNvPr>
              <p:cNvSpPr/>
              <p:nvPr/>
            </p:nvSpPr>
            <p:spPr>
              <a:xfrm>
                <a:off x="910241" y="3347944"/>
                <a:ext cx="365950" cy="365950"/>
              </a:xfrm>
              <a:prstGeom prst="roundRect">
                <a:avLst>
                  <a:gd name="adj" fmla="val 7991"/>
                </a:avLst>
              </a:prstGeom>
              <a:noFill/>
              <a:ln>
                <a:solidFill>
                  <a:srgbClr val="0F2E4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42" name="Conector recto 41">
              <a:extLst>
                <a:ext uri="{FF2B5EF4-FFF2-40B4-BE49-F238E27FC236}">
                  <a16:creationId xmlns="" xmlns:a16="http://schemas.microsoft.com/office/drawing/2014/main" id="{A28075D0-5F58-4AFE-AD63-A6BC8FD02714}"/>
                </a:ext>
              </a:extLst>
            </p:cNvPr>
            <p:cNvCxnSpPr/>
            <p:nvPr/>
          </p:nvCxnSpPr>
          <p:spPr>
            <a:xfrm>
              <a:off x="1538289" y="4041971"/>
              <a:ext cx="268002" cy="0"/>
            </a:xfrm>
            <a:prstGeom prst="line">
              <a:avLst/>
            </a:prstGeom>
            <a:ln w="190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Grupo 60">
            <a:extLst>
              <a:ext uri="{FF2B5EF4-FFF2-40B4-BE49-F238E27FC236}">
                <a16:creationId xmlns="" xmlns:a16="http://schemas.microsoft.com/office/drawing/2014/main" id="{ED9235DE-31C6-4462-91DE-F44128AE7968}"/>
              </a:ext>
            </a:extLst>
          </p:cNvPr>
          <p:cNvGrpSpPr/>
          <p:nvPr/>
        </p:nvGrpSpPr>
        <p:grpSpPr>
          <a:xfrm>
            <a:off x="6760152" y="5485156"/>
            <a:ext cx="1580527" cy="844403"/>
            <a:chOff x="6760152" y="5485156"/>
            <a:chExt cx="1580527" cy="844403"/>
          </a:xfrm>
        </p:grpSpPr>
        <p:sp>
          <p:nvSpPr>
            <p:cNvPr id="44" name="CuadroTexto 19">
              <a:extLst>
                <a:ext uri="{FF2B5EF4-FFF2-40B4-BE49-F238E27FC236}">
                  <a16:creationId xmlns="" xmlns:a16="http://schemas.microsoft.com/office/drawing/2014/main" id="{2AA12D41-B07C-4FAC-B949-19418DC9C9A5}"/>
                </a:ext>
              </a:extLst>
            </p:cNvPr>
            <p:cNvSpPr txBox="1"/>
            <p:nvPr/>
          </p:nvSpPr>
          <p:spPr>
            <a:xfrm>
              <a:off x="6760152" y="5958524"/>
              <a:ext cx="1580527" cy="21837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</a:t>
              </a:r>
            </a:p>
          </p:txBody>
        </p:sp>
        <p:sp>
          <p:nvSpPr>
            <p:cNvPr id="46" name="Rectángulo: esquinas redondeadas 45">
              <a:extLst>
                <a:ext uri="{FF2B5EF4-FFF2-40B4-BE49-F238E27FC236}">
                  <a16:creationId xmlns="" xmlns:a16="http://schemas.microsoft.com/office/drawing/2014/main" id="{86AAFC7D-1B38-4FD0-A0DF-DED37A526140}"/>
                </a:ext>
              </a:extLst>
            </p:cNvPr>
            <p:cNvSpPr/>
            <p:nvPr/>
          </p:nvSpPr>
          <p:spPr>
            <a:xfrm>
              <a:off x="7367440" y="5485156"/>
              <a:ext cx="365950" cy="365950"/>
            </a:xfrm>
            <a:prstGeom prst="roundRect">
              <a:avLst>
                <a:gd name="adj" fmla="val 7991"/>
              </a:avLst>
            </a:prstGeom>
            <a:noFill/>
            <a:ln>
              <a:solidFill>
                <a:srgbClr val="0F2E4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9" name="Conector recto 48">
              <a:extLst>
                <a:ext uri="{FF2B5EF4-FFF2-40B4-BE49-F238E27FC236}">
                  <a16:creationId xmlns="" xmlns:a16="http://schemas.microsoft.com/office/drawing/2014/main" id="{99578487-28CB-4DA0-A8BD-0127308E3D75}"/>
                </a:ext>
              </a:extLst>
            </p:cNvPr>
            <p:cNvCxnSpPr/>
            <p:nvPr/>
          </p:nvCxnSpPr>
          <p:spPr>
            <a:xfrm>
              <a:off x="7421564" y="6329559"/>
              <a:ext cx="268002" cy="0"/>
            </a:xfrm>
            <a:prstGeom prst="line">
              <a:avLst/>
            </a:prstGeom>
            <a:ln w="190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9" name="Gráfico 28">
              <a:extLst>
                <a:ext uri="{FF2B5EF4-FFF2-40B4-BE49-F238E27FC236}">
                  <a16:creationId xmlns="" xmlns:a16="http://schemas.microsoft.com/office/drawing/2014/main" id="{F4B35096-A373-43FA-B7FF-758EC435203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7432897" y="5550613"/>
              <a:ext cx="235036" cy="235036"/>
            </a:xfrm>
            <a:prstGeom prst="rect">
              <a:avLst/>
            </a:prstGeom>
          </p:spPr>
        </p:pic>
      </p:grpSp>
      <p:grpSp>
        <p:nvGrpSpPr>
          <p:cNvPr id="62" name="Grupo 61">
            <a:extLst>
              <a:ext uri="{FF2B5EF4-FFF2-40B4-BE49-F238E27FC236}">
                <a16:creationId xmlns="" xmlns:a16="http://schemas.microsoft.com/office/drawing/2014/main" id="{0689F1BE-B0C3-43BB-94F5-70812DB75F23}"/>
              </a:ext>
            </a:extLst>
          </p:cNvPr>
          <p:cNvGrpSpPr/>
          <p:nvPr/>
        </p:nvGrpSpPr>
        <p:grpSpPr>
          <a:xfrm>
            <a:off x="8328602" y="5485156"/>
            <a:ext cx="1580527" cy="844403"/>
            <a:chOff x="8328602" y="5485156"/>
            <a:chExt cx="1580527" cy="844403"/>
          </a:xfrm>
        </p:grpSpPr>
        <p:sp>
          <p:nvSpPr>
            <p:cNvPr id="50" name="CuadroTexto 19">
              <a:extLst>
                <a:ext uri="{FF2B5EF4-FFF2-40B4-BE49-F238E27FC236}">
                  <a16:creationId xmlns="" xmlns:a16="http://schemas.microsoft.com/office/drawing/2014/main" id="{462B573B-99A7-4AC0-B07C-F17B0B9A603E}"/>
                </a:ext>
              </a:extLst>
            </p:cNvPr>
            <p:cNvSpPr txBox="1"/>
            <p:nvPr/>
          </p:nvSpPr>
          <p:spPr>
            <a:xfrm>
              <a:off x="8328602" y="5958524"/>
              <a:ext cx="1580527" cy="21837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</a:t>
              </a:r>
            </a:p>
          </p:txBody>
        </p:sp>
        <p:sp>
          <p:nvSpPr>
            <p:cNvPr id="51" name="Rectángulo: esquinas redondeadas 50">
              <a:extLst>
                <a:ext uri="{FF2B5EF4-FFF2-40B4-BE49-F238E27FC236}">
                  <a16:creationId xmlns="" xmlns:a16="http://schemas.microsoft.com/office/drawing/2014/main" id="{C2A25DC2-3AAA-4380-A881-B78D2B212CD2}"/>
                </a:ext>
              </a:extLst>
            </p:cNvPr>
            <p:cNvSpPr/>
            <p:nvPr/>
          </p:nvSpPr>
          <p:spPr>
            <a:xfrm>
              <a:off x="8935890" y="5485156"/>
              <a:ext cx="365950" cy="365950"/>
            </a:xfrm>
            <a:prstGeom prst="roundRect">
              <a:avLst>
                <a:gd name="adj" fmla="val 7991"/>
              </a:avLst>
            </a:prstGeom>
            <a:noFill/>
            <a:ln>
              <a:solidFill>
                <a:srgbClr val="0F2E4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2" name="Conector recto 51">
              <a:extLst>
                <a:ext uri="{FF2B5EF4-FFF2-40B4-BE49-F238E27FC236}">
                  <a16:creationId xmlns="" xmlns:a16="http://schemas.microsoft.com/office/drawing/2014/main" id="{0DE29C3B-1F71-41FB-93DF-06078183DFE6}"/>
                </a:ext>
              </a:extLst>
            </p:cNvPr>
            <p:cNvCxnSpPr/>
            <p:nvPr/>
          </p:nvCxnSpPr>
          <p:spPr>
            <a:xfrm>
              <a:off x="8990014" y="6329559"/>
              <a:ext cx="268002" cy="0"/>
            </a:xfrm>
            <a:prstGeom prst="line">
              <a:avLst/>
            </a:prstGeom>
            <a:ln w="190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6" name="Gráfico 55">
              <a:extLst>
                <a:ext uri="{FF2B5EF4-FFF2-40B4-BE49-F238E27FC236}">
                  <a16:creationId xmlns="" xmlns:a16="http://schemas.microsoft.com/office/drawing/2014/main" id="{94CB2759-6BFB-41CB-8A9D-D2A037D09D0B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9009235" y="5557838"/>
              <a:ext cx="238730" cy="238730"/>
            </a:xfrm>
            <a:prstGeom prst="rect">
              <a:avLst/>
            </a:prstGeom>
          </p:spPr>
        </p:pic>
      </p:grpSp>
      <p:grpSp>
        <p:nvGrpSpPr>
          <p:cNvPr id="63" name="Grupo 62">
            <a:extLst>
              <a:ext uri="{FF2B5EF4-FFF2-40B4-BE49-F238E27FC236}">
                <a16:creationId xmlns="" xmlns:a16="http://schemas.microsoft.com/office/drawing/2014/main" id="{C4C86CFA-AD1D-42BF-834A-C23348CAF325}"/>
              </a:ext>
            </a:extLst>
          </p:cNvPr>
          <p:cNvGrpSpPr/>
          <p:nvPr/>
        </p:nvGrpSpPr>
        <p:grpSpPr>
          <a:xfrm>
            <a:off x="10011352" y="5485156"/>
            <a:ext cx="1580527" cy="844403"/>
            <a:chOff x="9820852" y="5485156"/>
            <a:chExt cx="1580527" cy="844403"/>
          </a:xfrm>
        </p:grpSpPr>
        <p:sp>
          <p:nvSpPr>
            <p:cNvPr id="53" name="CuadroTexto 19">
              <a:extLst>
                <a:ext uri="{FF2B5EF4-FFF2-40B4-BE49-F238E27FC236}">
                  <a16:creationId xmlns="" xmlns:a16="http://schemas.microsoft.com/office/drawing/2014/main" id="{A5CFEF4B-F094-40F2-99FD-C9E13AF0B22D}"/>
                </a:ext>
              </a:extLst>
            </p:cNvPr>
            <p:cNvSpPr txBox="1"/>
            <p:nvPr/>
          </p:nvSpPr>
          <p:spPr>
            <a:xfrm>
              <a:off x="9820852" y="5958524"/>
              <a:ext cx="1580527" cy="21837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</a:t>
              </a:r>
            </a:p>
          </p:txBody>
        </p:sp>
        <p:sp>
          <p:nvSpPr>
            <p:cNvPr id="54" name="Rectángulo: esquinas redondeadas 53">
              <a:extLst>
                <a:ext uri="{FF2B5EF4-FFF2-40B4-BE49-F238E27FC236}">
                  <a16:creationId xmlns="" xmlns:a16="http://schemas.microsoft.com/office/drawing/2014/main" id="{8AF5C50D-A108-4BE4-85BD-4B6D3FDCEC2E}"/>
                </a:ext>
              </a:extLst>
            </p:cNvPr>
            <p:cNvSpPr/>
            <p:nvPr/>
          </p:nvSpPr>
          <p:spPr>
            <a:xfrm>
              <a:off x="10428140" y="5485156"/>
              <a:ext cx="365950" cy="365950"/>
            </a:xfrm>
            <a:prstGeom prst="roundRect">
              <a:avLst>
                <a:gd name="adj" fmla="val 7991"/>
              </a:avLst>
            </a:prstGeom>
            <a:noFill/>
            <a:ln>
              <a:solidFill>
                <a:srgbClr val="0F2E4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5" name="Conector recto 54">
              <a:extLst>
                <a:ext uri="{FF2B5EF4-FFF2-40B4-BE49-F238E27FC236}">
                  <a16:creationId xmlns="" xmlns:a16="http://schemas.microsoft.com/office/drawing/2014/main" id="{A2501B01-0C51-43B9-B20A-FDE06E466392}"/>
                </a:ext>
              </a:extLst>
            </p:cNvPr>
            <p:cNvCxnSpPr/>
            <p:nvPr/>
          </p:nvCxnSpPr>
          <p:spPr>
            <a:xfrm>
              <a:off x="10482264" y="6329559"/>
              <a:ext cx="268002" cy="0"/>
            </a:xfrm>
            <a:prstGeom prst="line">
              <a:avLst/>
            </a:prstGeom>
            <a:ln w="190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8" name="Gráfico 57">
              <a:extLst>
                <a:ext uri="{FF2B5EF4-FFF2-40B4-BE49-F238E27FC236}">
                  <a16:creationId xmlns="" xmlns:a16="http://schemas.microsoft.com/office/drawing/2014/main" id="{68287F45-4872-4DE3-9DA8-BA0F362E40D6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10473006" y="5523790"/>
              <a:ext cx="279318" cy="279318"/>
            </a:xfrm>
            <a:prstGeom prst="rect">
              <a:avLst/>
            </a:prstGeom>
          </p:spPr>
        </p:pic>
      </p:grpSp>
      <p:grpSp>
        <p:nvGrpSpPr>
          <p:cNvPr id="64" name="Grupo 63">
            <a:extLst>
              <a:ext uri="{FF2B5EF4-FFF2-40B4-BE49-F238E27FC236}">
                <a16:creationId xmlns="" xmlns:a16="http://schemas.microsoft.com/office/drawing/2014/main" id="{DE2EB4E4-B40E-4AAD-BE69-233688E09256}"/>
              </a:ext>
            </a:extLst>
          </p:cNvPr>
          <p:cNvGrpSpPr/>
          <p:nvPr/>
        </p:nvGrpSpPr>
        <p:grpSpPr>
          <a:xfrm>
            <a:off x="910241" y="4265539"/>
            <a:ext cx="3975795" cy="646382"/>
            <a:chOff x="910241" y="4265539"/>
            <a:chExt cx="3975795" cy="646382"/>
          </a:xfrm>
        </p:grpSpPr>
        <p:grpSp>
          <p:nvGrpSpPr>
            <p:cNvPr id="65" name="Grupo 64">
              <a:extLst>
                <a:ext uri="{FF2B5EF4-FFF2-40B4-BE49-F238E27FC236}">
                  <a16:creationId xmlns="" xmlns:a16="http://schemas.microsoft.com/office/drawing/2014/main" id="{30EDBC7B-2371-4716-8887-50E85C298E8D}"/>
                </a:ext>
              </a:extLst>
            </p:cNvPr>
            <p:cNvGrpSpPr/>
            <p:nvPr/>
          </p:nvGrpSpPr>
          <p:grpSpPr>
            <a:xfrm>
              <a:off x="910241" y="4265539"/>
              <a:ext cx="3975795" cy="430887"/>
              <a:chOff x="910241" y="4037451"/>
              <a:chExt cx="3975795" cy="430887"/>
            </a:xfrm>
          </p:grpSpPr>
          <p:grpSp>
            <p:nvGrpSpPr>
              <p:cNvPr id="67" name="Group 36">
                <a:extLst>
                  <a:ext uri="{FF2B5EF4-FFF2-40B4-BE49-F238E27FC236}">
                    <a16:creationId xmlns="" xmlns:a16="http://schemas.microsoft.com/office/drawing/2014/main" id="{3B08D8B4-09C4-4C40-B53D-A05E52E2976A}"/>
                  </a:ext>
                </a:extLst>
              </p:cNvPr>
              <p:cNvGrpSpPr/>
              <p:nvPr/>
            </p:nvGrpSpPr>
            <p:grpSpPr>
              <a:xfrm>
                <a:off x="967115" y="4131734"/>
                <a:ext cx="252202" cy="227120"/>
                <a:chOff x="877888" y="815975"/>
                <a:chExt cx="287338" cy="258763"/>
              </a:xfrm>
              <a:solidFill>
                <a:schemeClr val="accent2"/>
              </a:solidFill>
            </p:grpSpPr>
            <p:sp>
              <p:nvSpPr>
                <p:cNvPr id="70" name="Freeform 60">
                  <a:extLst>
                    <a:ext uri="{FF2B5EF4-FFF2-40B4-BE49-F238E27FC236}">
                      <a16:creationId xmlns="" xmlns:a16="http://schemas.microsoft.com/office/drawing/2014/main" id="{066BB9D1-6D2A-4E1D-883D-918840B9735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77888" y="815975"/>
                  <a:ext cx="287338" cy="258763"/>
                </a:xfrm>
                <a:custGeom>
                  <a:avLst/>
                  <a:gdLst>
                    <a:gd name="T0" fmla="*/ 67 w 903"/>
                    <a:gd name="T1" fmla="*/ 692 h 813"/>
                    <a:gd name="T2" fmla="*/ 44 w 903"/>
                    <a:gd name="T3" fmla="*/ 680 h 813"/>
                    <a:gd name="T4" fmla="*/ 31 w 903"/>
                    <a:gd name="T5" fmla="*/ 656 h 813"/>
                    <a:gd name="T6" fmla="*/ 873 w 903"/>
                    <a:gd name="T7" fmla="*/ 573 h 813"/>
                    <a:gd name="T8" fmla="*/ 870 w 903"/>
                    <a:gd name="T9" fmla="*/ 665 h 813"/>
                    <a:gd name="T10" fmla="*/ 854 w 903"/>
                    <a:gd name="T11" fmla="*/ 685 h 813"/>
                    <a:gd name="T12" fmla="*/ 828 w 903"/>
                    <a:gd name="T13" fmla="*/ 693 h 813"/>
                    <a:gd name="T14" fmla="*/ 838 w 903"/>
                    <a:gd name="T15" fmla="*/ 31 h 813"/>
                    <a:gd name="T16" fmla="*/ 860 w 903"/>
                    <a:gd name="T17" fmla="*/ 44 h 813"/>
                    <a:gd name="T18" fmla="*/ 872 w 903"/>
                    <a:gd name="T19" fmla="*/ 66 h 813"/>
                    <a:gd name="T20" fmla="*/ 30 w 903"/>
                    <a:gd name="T21" fmla="*/ 543 h 813"/>
                    <a:gd name="T22" fmla="*/ 34 w 903"/>
                    <a:gd name="T23" fmla="*/ 58 h 813"/>
                    <a:gd name="T24" fmla="*/ 50 w 903"/>
                    <a:gd name="T25" fmla="*/ 38 h 813"/>
                    <a:gd name="T26" fmla="*/ 75 w 903"/>
                    <a:gd name="T27" fmla="*/ 31 h 813"/>
                    <a:gd name="T28" fmla="*/ 75 w 903"/>
                    <a:gd name="T29" fmla="*/ 0 h 813"/>
                    <a:gd name="T30" fmla="*/ 54 w 903"/>
                    <a:gd name="T31" fmla="*/ 4 h 813"/>
                    <a:gd name="T32" fmla="*/ 33 w 903"/>
                    <a:gd name="T33" fmla="*/ 13 h 813"/>
                    <a:gd name="T34" fmla="*/ 17 w 903"/>
                    <a:gd name="T35" fmla="*/ 28 h 813"/>
                    <a:gd name="T36" fmla="*/ 7 w 903"/>
                    <a:gd name="T37" fmla="*/ 46 h 813"/>
                    <a:gd name="T38" fmla="*/ 1 w 903"/>
                    <a:gd name="T39" fmla="*/ 67 h 813"/>
                    <a:gd name="T40" fmla="*/ 1 w 903"/>
                    <a:gd name="T41" fmla="*/ 655 h 813"/>
                    <a:gd name="T42" fmla="*/ 7 w 903"/>
                    <a:gd name="T43" fmla="*/ 677 h 813"/>
                    <a:gd name="T44" fmla="*/ 17 w 903"/>
                    <a:gd name="T45" fmla="*/ 695 h 813"/>
                    <a:gd name="T46" fmla="*/ 33 w 903"/>
                    <a:gd name="T47" fmla="*/ 710 h 813"/>
                    <a:gd name="T48" fmla="*/ 54 w 903"/>
                    <a:gd name="T49" fmla="*/ 720 h 813"/>
                    <a:gd name="T50" fmla="*/ 75 w 903"/>
                    <a:gd name="T51" fmla="*/ 723 h 813"/>
                    <a:gd name="T52" fmla="*/ 196 w 903"/>
                    <a:gd name="T53" fmla="*/ 783 h 813"/>
                    <a:gd name="T54" fmla="*/ 188 w 903"/>
                    <a:gd name="T55" fmla="*/ 786 h 813"/>
                    <a:gd name="T56" fmla="*/ 182 w 903"/>
                    <a:gd name="T57" fmla="*/ 792 h 813"/>
                    <a:gd name="T58" fmla="*/ 181 w 903"/>
                    <a:gd name="T59" fmla="*/ 801 h 813"/>
                    <a:gd name="T60" fmla="*/ 186 w 903"/>
                    <a:gd name="T61" fmla="*/ 809 h 813"/>
                    <a:gd name="T62" fmla="*/ 193 w 903"/>
                    <a:gd name="T63" fmla="*/ 813 h 813"/>
                    <a:gd name="T64" fmla="*/ 741 w 903"/>
                    <a:gd name="T65" fmla="*/ 813 h 813"/>
                    <a:gd name="T66" fmla="*/ 749 w 903"/>
                    <a:gd name="T67" fmla="*/ 809 h 813"/>
                    <a:gd name="T68" fmla="*/ 753 w 903"/>
                    <a:gd name="T69" fmla="*/ 801 h 813"/>
                    <a:gd name="T70" fmla="*/ 752 w 903"/>
                    <a:gd name="T71" fmla="*/ 792 h 813"/>
                    <a:gd name="T72" fmla="*/ 747 w 903"/>
                    <a:gd name="T73" fmla="*/ 786 h 813"/>
                    <a:gd name="T74" fmla="*/ 738 w 903"/>
                    <a:gd name="T75" fmla="*/ 783 h 813"/>
                    <a:gd name="T76" fmla="*/ 828 w 903"/>
                    <a:gd name="T77" fmla="*/ 723 h 813"/>
                    <a:gd name="T78" fmla="*/ 851 w 903"/>
                    <a:gd name="T79" fmla="*/ 720 h 813"/>
                    <a:gd name="T80" fmla="*/ 870 w 903"/>
                    <a:gd name="T81" fmla="*/ 710 h 813"/>
                    <a:gd name="T82" fmla="*/ 886 w 903"/>
                    <a:gd name="T83" fmla="*/ 695 h 813"/>
                    <a:gd name="T84" fmla="*/ 898 w 903"/>
                    <a:gd name="T85" fmla="*/ 677 h 813"/>
                    <a:gd name="T86" fmla="*/ 903 w 903"/>
                    <a:gd name="T87" fmla="*/ 655 h 813"/>
                    <a:gd name="T88" fmla="*/ 903 w 903"/>
                    <a:gd name="T89" fmla="*/ 67 h 813"/>
                    <a:gd name="T90" fmla="*/ 898 w 903"/>
                    <a:gd name="T91" fmla="*/ 46 h 813"/>
                    <a:gd name="T92" fmla="*/ 886 w 903"/>
                    <a:gd name="T93" fmla="*/ 28 h 813"/>
                    <a:gd name="T94" fmla="*/ 870 w 903"/>
                    <a:gd name="T95" fmla="*/ 13 h 813"/>
                    <a:gd name="T96" fmla="*/ 851 w 903"/>
                    <a:gd name="T97" fmla="*/ 4 h 813"/>
                    <a:gd name="T98" fmla="*/ 828 w 903"/>
                    <a:gd name="T99" fmla="*/ 0 h 8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903" h="813">
                      <a:moveTo>
                        <a:pt x="828" y="693"/>
                      </a:moveTo>
                      <a:lnTo>
                        <a:pt x="75" y="693"/>
                      </a:lnTo>
                      <a:lnTo>
                        <a:pt x="67" y="692"/>
                      </a:lnTo>
                      <a:lnTo>
                        <a:pt x="58" y="689"/>
                      </a:lnTo>
                      <a:lnTo>
                        <a:pt x="50" y="685"/>
                      </a:lnTo>
                      <a:lnTo>
                        <a:pt x="44" y="680"/>
                      </a:lnTo>
                      <a:lnTo>
                        <a:pt x="38" y="672"/>
                      </a:lnTo>
                      <a:lnTo>
                        <a:pt x="34" y="665"/>
                      </a:lnTo>
                      <a:lnTo>
                        <a:pt x="31" y="656"/>
                      </a:lnTo>
                      <a:lnTo>
                        <a:pt x="30" y="648"/>
                      </a:lnTo>
                      <a:lnTo>
                        <a:pt x="30" y="573"/>
                      </a:lnTo>
                      <a:lnTo>
                        <a:pt x="873" y="573"/>
                      </a:lnTo>
                      <a:lnTo>
                        <a:pt x="873" y="648"/>
                      </a:lnTo>
                      <a:lnTo>
                        <a:pt x="872" y="656"/>
                      </a:lnTo>
                      <a:lnTo>
                        <a:pt x="870" y="665"/>
                      </a:lnTo>
                      <a:lnTo>
                        <a:pt x="866" y="672"/>
                      </a:lnTo>
                      <a:lnTo>
                        <a:pt x="860" y="680"/>
                      </a:lnTo>
                      <a:lnTo>
                        <a:pt x="854" y="685"/>
                      </a:lnTo>
                      <a:lnTo>
                        <a:pt x="845" y="689"/>
                      </a:lnTo>
                      <a:lnTo>
                        <a:pt x="838" y="692"/>
                      </a:lnTo>
                      <a:lnTo>
                        <a:pt x="828" y="693"/>
                      </a:lnTo>
                      <a:close/>
                      <a:moveTo>
                        <a:pt x="75" y="30"/>
                      </a:moveTo>
                      <a:lnTo>
                        <a:pt x="828" y="30"/>
                      </a:lnTo>
                      <a:lnTo>
                        <a:pt x="838" y="31"/>
                      </a:lnTo>
                      <a:lnTo>
                        <a:pt x="845" y="34"/>
                      </a:lnTo>
                      <a:lnTo>
                        <a:pt x="854" y="38"/>
                      </a:lnTo>
                      <a:lnTo>
                        <a:pt x="860" y="44"/>
                      </a:lnTo>
                      <a:lnTo>
                        <a:pt x="866" y="50"/>
                      </a:lnTo>
                      <a:lnTo>
                        <a:pt x="870" y="58"/>
                      </a:lnTo>
                      <a:lnTo>
                        <a:pt x="872" y="66"/>
                      </a:lnTo>
                      <a:lnTo>
                        <a:pt x="873" y="76"/>
                      </a:lnTo>
                      <a:lnTo>
                        <a:pt x="873" y="543"/>
                      </a:lnTo>
                      <a:lnTo>
                        <a:pt x="30" y="543"/>
                      </a:lnTo>
                      <a:lnTo>
                        <a:pt x="30" y="76"/>
                      </a:lnTo>
                      <a:lnTo>
                        <a:pt x="31" y="66"/>
                      </a:lnTo>
                      <a:lnTo>
                        <a:pt x="34" y="58"/>
                      </a:lnTo>
                      <a:lnTo>
                        <a:pt x="39" y="50"/>
                      </a:lnTo>
                      <a:lnTo>
                        <a:pt x="44" y="44"/>
                      </a:lnTo>
                      <a:lnTo>
                        <a:pt x="50" y="38"/>
                      </a:lnTo>
                      <a:lnTo>
                        <a:pt x="58" y="34"/>
                      </a:lnTo>
                      <a:lnTo>
                        <a:pt x="67" y="31"/>
                      </a:lnTo>
                      <a:lnTo>
                        <a:pt x="75" y="31"/>
                      </a:lnTo>
                      <a:lnTo>
                        <a:pt x="75" y="30"/>
                      </a:lnTo>
                      <a:close/>
                      <a:moveTo>
                        <a:pt x="828" y="0"/>
                      </a:moveTo>
                      <a:lnTo>
                        <a:pt x="75" y="0"/>
                      </a:lnTo>
                      <a:lnTo>
                        <a:pt x="68" y="1"/>
                      </a:lnTo>
                      <a:lnTo>
                        <a:pt x="60" y="2"/>
                      </a:lnTo>
                      <a:lnTo>
                        <a:pt x="54" y="4"/>
                      </a:lnTo>
                      <a:lnTo>
                        <a:pt x="46" y="6"/>
                      </a:lnTo>
                      <a:lnTo>
                        <a:pt x="40" y="9"/>
                      </a:lnTo>
                      <a:lnTo>
                        <a:pt x="33" y="13"/>
                      </a:lnTo>
                      <a:lnTo>
                        <a:pt x="28" y="17"/>
                      </a:lnTo>
                      <a:lnTo>
                        <a:pt x="23" y="22"/>
                      </a:lnTo>
                      <a:lnTo>
                        <a:pt x="17" y="28"/>
                      </a:lnTo>
                      <a:lnTo>
                        <a:pt x="13" y="33"/>
                      </a:lnTo>
                      <a:lnTo>
                        <a:pt x="10" y="39"/>
                      </a:lnTo>
                      <a:lnTo>
                        <a:pt x="7" y="46"/>
                      </a:lnTo>
                      <a:lnTo>
                        <a:pt x="3" y="53"/>
                      </a:lnTo>
                      <a:lnTo>
                        <a:pt x="2" y="60"/>
                      </a:lnTo>
                      <a:lnTo>
                        <a:pt x="1" y="67"/>
                      </a:lnTo>
                      <a:lnTo>
                        <a:pt x="0" y="76"/>
                      </a:lnTo>
                      <a:lnTo>
                        <a:pt x="0" y="648"/>
                      </a:lnTo>
                      <a:lnTo>
                        <a:pt x="1" y="655"/>
                      </a:lnTo>
                      <a:lnTo>
                        <a:pt x="2" y="663"/>
                      </a:lnTo>
                      <a:lnTo>
                        <a:pt x="3" y="670"/>
                      </a:lnTo>
                      <a:lnTo>
                        <a:pt x="7" y="677"/>
                      </a:lnTo>
                      <a:lnTo>
                        <a:pt x="10" y="683"/>
                      </a:lnTo>
                      <a:lnTo>
                        <a:pt x="13" y="689"/>
                      </a:lnTo>
                      <a:lnTo>
                        <a:pt x="17" y="695"/>
                      </a:lnTo>
                      <a:lnTo>
                        <a:pt x="23" y="700"/>
                      </a:lnTo>
                      <a:lnTo>
                        <a:pt x="28" y="706"/>
                      </a:lnTo>
                      <a:lnTo>
                        <a:pt x="33" y="710"/>
                      </a:lnTo>
                      <a:lnTo>
                        <a:pt x="40" y="714"/>
                      </a:lnTo>
                      <a:lnTo>
                        <a:pt x="46" y="717"/>
                      </a:lnTo>
                      <a:lnTo>
                        <a:pt x="54" y="720"/>
                      </a:lnTo>
                      <a:lnTo>
                        <a:pt x="60" y="722"/>
                      </a:lnTo>
                      <a:lnTo>
                        <a:pt x="68" y="723"/>
                      </a:lnTo>
                      <a:lnTo>
                        <a:pt x="75" y="723"/>
                      </a:lnTo>
                      <a:lnTo>
                        <a:pt x="437" y="723"/>
                      </a:lnTo>
                      <a:lnTo>
                        <a:pt x="437" y="783"/>
                      </a:lnTo>
                      <a:lnTo>
                        <a:pt x="196" y="783"/>
                      </a:lnTo>
                      <a:lnTo>
                        <a:pt x="193" y="784"/>
                      </a:lnTo>
                      <a:lnTo>
                        <a:pt x="190" y="784"/>
                      </a:lnTo>
                      <a:lnTo>
                        <a:pt x="188" y="786"/>
                      </a:lnTo>
                      <a:lnTo>
                        <a:pt x="186" y="787"/>
                      </a:lnTo>
                      <a:lnTo>
                        <a:pt x="183" y="789"/>
                      </a:lnTo>
                      <a:lnTo>
                        <a:pt x="182" y="792"/>
                      </a:lnTo>
                      <a:lnTo>
                        <a:pt x="181" y="795"/>
                      </a:lnTo>
                      <a:lnTo>
                        <a:pt x="181" y="798"/>
                      </a:lnTo>
                      <a:lnTo>
                        <a:pt x="181" y="801"/>
                      </a:lnTo>
                      <a:lnTo>
                        <a:pt x="182" y="804"/>
                      </a:lnTo>
                      <a:lnTo>
                        <a:pt x="183" y="806"/>
                      </a:lnTo>
                      <a:lnTo>
                        <a:pt x="186" y="809"/>
                      </a:lnTo>
                      <a:lnTo>
                        <a:pt x="188" y="811"/>
                      </a:lnTo>
                      <a:lnTo>
                        <a:pt x="190" y="812"/>
                      </a:lnTo>
                      <a:lnTo>
                        <a:pt x="193" y="813"/>
                      </a:lnTo>
                      <a:lnTo>
                        <a:pt x="196" y="813"/>
                      </a:lnTo>
                      <a:lnTo>
                        <a:pt x="738" y="813"/>
                      </a:lnTo>
                      <a:lnTo>
                        <a:pt x="741" y="813"/>
                      </a:lnTo>
                      <a:lnTo>
                        <a:pt x="743" y="812"/>
                      </a:lnTo>
                      <a:lnTo>
                        <a:pt x="747" y="811"/>
                      </a:lnTo>
                      <a:lnTo>
                        <a:pt x="749" y="809"/>
                      </a:lnTo>
                      <a:lnTo>
                        <a:pt x="751" y="806"/>
                      </a:lnTo>
                      <a:lnTo>
                        <a:pt x="752" y="804"/>
                      </a:lnTo>
                      <a:lnTo>
                        <a:pt x="753" y="801"/>
                      </a:lnTo>
                      <a:lnTo>
                        <a:pt x="753" y="798"/>
                      </a:lnTo>
                      <a:lnTo>
                        <a:pt x="753" y="795"/>
                      </a:lnTo>
                      <a:lnTo>
                        <a:pt x="752" y="792"/>
                      </a:lnTo>
                      <a:lnTo>
                        <a:pt x="751" y="789"/>
                      </a:lnTo>
                      <a:lnTo>
                        <a:pt x="749" y="787"/>
                      </a:lnTo>
                      <a:lnTo>
                        <a:pt x="747" y="786"/>
                      </a:lnTo>
                      <a:lnTo>
                        <a:pt x="743" y="784"/>
                      </a:lnTo>
                      <a:lnTo>
                        <a:pt x="741" y="784"/>
                      </a:lnTo>
                      <a:lnTo>
                        <a:pt x="738" y="783"/>
                      </a:lnTo>
                      <a:lnTo>
                        <a:pt x="467" y="783"/>
                      </a:lnTo>
                      <a:lnTo>
                        <a:pt x="467" y="723"/>
                      </a:lnTo>
                      <a:lnTo>
                        <a:pt x="828" y="723"/>
                      </a:lnTo>
                      <a:lnTo>
                        <a:pt x="836" y="723"/>
                      </a:lnTo>
                      <a:lnTo>
                        <a:pt x="843" y="722"/>
                      </a:lnTo>
                      <a:lnTo>
                        <a:pt x="851" y="720"/>
                      </a:lnTo>
                      <a:lnTo>
                        <a:pt x="857" y="716"/>
                      </a:lnTo>
                      <a:lnTo>
                        <a:pt x="865" y="714"/>
                      </a:lnTo>
                      <a:lnTo>
                        <a:pt x="870" y="710"/>
                      </a:lnTo>
                      <a:lnTo>
                        <a:pt x="876" y="706"/>
                      </a:lnTo>
                      <a:lnTo>
                        <a:pt x="882" y="700"/>
                      </a:lnTo>
                      <a:lnTo>
                        <a:pt x="886" y="695"/>
                      </a:lnTo>
                      <a:lnTo>
                        <a:pt x="890" y="689"/>
                      </a:lnTo>
                      <a:lnTo>
                        <a:pt x="895" y="683"/>
                      </a:lnTo>
                      <a:lnTo>
                        <a:pt x="898" y="677"/>
                      </a:lnTo>
                      <a:lnTo>
                        <a:pt x="900" y="670"/>
                      </a:lnTo>
                      <a:lnTo>
                        <a:pt x="902" y="663"/>
                      </a:lnTo>
                      <a:lnTo>
                        <a:pt x="903" y="655"/>
                      </a:lnTo>
                      <a:lnTo>
                        <a:pt x="903" y="648"/>
                      </a:lnTo>
                      <a:lnTo>
                        <a:pt x="903" y="76"/>
                      </a:lnTo>
                      <a:lnTo>
                        <a:pt x="903" y="67"/>
                      </a:lnTo>
                      <a:lnTo>
                        <a:pt x="902" y="60"/>
                      </a:lnTo>
                      <a:lnTo>
                        <a:pt x="900" y="53"/>
                      </a:lnTo>
                      <a:lnTo>
                        <a:pt x="898" y="46"/>
                      </a:lnTo>
                      <a:lnTo>
                        <a:pt x="895" y="39"/>
                      </a:lnTo>
                      <a:lnTo>
                        <a:pt x="890" y="33"/>
                      </a:lnTo>
                      <a:lnTo>
                        <a:pt x="886" y="28"/>
                      </a:lnTo>
                      <a:lnTo>
                        <a:pt x="882" y="22"/>
                      </a:lnTo>
                      <a:lnTo>
                        <a:pt x="876" y="17"/>
                      </a:lnTo>
                      <a:lnTo>
                        <a:pt x="870" y="13"/>
                      </a:lnTo>
                      <a:lnTo>
                        <a:pt x="865" y="9"/>
                      </a:lnTo>
                      <a:lnTo>
                        <a:pt x="857" y="6"/>
                      </a:lnTo>
                      <a:lnTo>
                        <a:pt x="851" y="4"/>
                      </a:lnTo>
                      <a:lnTo>
                        <a:pt x="843" y="2"/>
                      </a:lnTo>
                      <a:lnTo>
                        <a:pt x="836" y="1"/>
                      </a:lnTo>
                      <a:lnTo>
                        <a:pt x="82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1" name="Freeform 61">
                  <a:extLst>
                    <a:ext uri="{FF2B5EF4-FFF2-40B4-BE49-F238E27FC236}">
                      <a16:creationId xmlns="" xmlns:a16="http://schemas.microsoft.com/office/drawing/2014/main" id="{84CF597C-2256-4514-A6D9-7A1A8DA84BA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12825" y="1008063"/>
                  <a:ext cx="19050" cy="19050"/>
                </a:xfrm>
                <a:custGeom>
                  <a:avLst/>
                  <a:gdLst>
                    <a:gd name="T0" fmla="*/ 30 w 60"/>
                    <a:gd name="T1" fmla="*/ 45 h 60"/>
                    <a:gd name="T2" fmla="*/ 30 w 60"/>
                    <a:gd name="T3" fmla="*/ 30 h 60"/>
                    <a:gd name="T4" fmla="*/ 30 w 60"/>
                    <a:gd name="T5" fmla="*/ 30 h 60"/>
                    <a:gd name="T6" fmla="*/ 30 w 60"/>
                    <a:gd name="T7" fmla="*/ 30 h 60"/>
                    <a:gd name="T8" fmla="*/ 30 w 60"/>
                    <a:gd name="T9" fmla="*/ 45 h 60"/>
                    <a:gd name="T10" fmla="*/ 30 w 60"/>
                    <a:gd name="T11" fmla="*/ 0 h 60"/>
                    <a:gd name="T12" fmla="*/ 24 w 60"/>
                    <a:gd name="T13" fmla="*/ 0 h 60"/>
                    <a:gd name="T14" fmla="*/ 18 w 60"/>
                    <a:gd name="T15" fmla="*/ 2 h 60"/>
                    <a:gd name="T16" fmla="*/ 14 w 60"/>
                    <a:gd name="T17" fmla="*/ 5 h 60"/>
                    <a:gd name="T18" fmla="*/ 8 w 60"/>
                    <a:gd name="T19" fmla="*/ 8 h 60"/>
                    <a:gd name="T20" fmla="*/ 5 w 60"/>
                    <a:gd name="T21" fmla="*/ 12 h 60"/>
                    <a:gd name="T22" fmla="*/ 2 w 60"/>
                    <a:gd name="T23" fmla="*/ 18 h 60"/>
                    <a:gd name="T24" fmla="*/ 1 w 60"/>
                    <a:gd name="T25" fmla="*/ 23 h 60"/>
                    <a:gd name="T26" fmla="*/ 0 w 60"/>
                    <a:gd name="T27" fmla="*/ 30 h 60"/>
                    <a:gd name="T28" fmla="*/ 1 w 60"/>
                    <a:gd name="T29" fmla="*/ 36 h 60"/>
                    <a:gd name="T30" fmla="*/ 2 w 60"/>
                    <a:gd name="T31" fmla="*/ 41 h 60"/>
                    <a:gd name="T32" fmla="*/ 5 w 60"/>
                    <a:gd name="T33" fmla="*/ 47 h 60"/>
                    <a:gd name="T34" fmla="*/ 8 w 60"/>
                    <a:gd name="T35" fmla="*/ 51 h 60"/>
                    <a:gd name="T36" fmla="*/ 14 w 60"/>
                    <a:gd name="T37" fmla="*/ 54 h 60"/>
                    <a:gd name="T38" fmla="*/ 18 w 60"/>
                    <a:gd name="T39" fmla="*/ 58 h 60"/>
                    <a:gd name="T40" fmla="*/ 24 w 60"/>
                    <a:gd name="T41" fmla="*/ 59 h 60"/>
                    <a:gd name="T42" fmla="*/ 30 w 60"/>
                    <a:gd name="T43" fmla="*/ 60 h 60"/>
                    <a:gd name="T44" fmla="*/ 36 w 60"/>
                    <a:gd name="T45" fmla="*/ 59 h 60"/>
                    <a:gd name="T46" fmla="*/ 41 w 60"/>
                    <a:gd name="T47" fmla="*/ 58 h 60"/>
                    <a:gd name="T48" fmla="*/ 47 w 60"/>
                    <a:gd name="T49" fmla="*/ 54 h 60"/>
                    <a:gd name="T50" fmla="*/ 51 w 60"/>
                    <a:gd name="T51" fmla="*/ 51 h 60"/>
                    <a:gd name="T52" fmla="*/ 55 w 60"/>
                    <a:gd name="T53" fmla="*/ 47 h 60"/>
                    <a:gd name="T54" fmla="*/ 57 w 60"/>
                    <a:gd name="T55" fmla="*/ 41 h 60"/>
                    <a:gd name="T56" fmla="*/ 60 w 60"/>
                    <a:gd name="T57" fmla="*/ 36 h 60"/>
                    <a:gd name="T58" fmla="*/ 60 w 60"/>
                    <a:gd name="T59" fmla="*/ 30 h 60"/>
                    <a:gd name="T60" fmla="*/ 60 w 60"/>
                    <a:gd name="T61" fmla="*/ 23 h 60"/>
                    <a:gd name="T62" fmla="*/ 57 w 60"/>
                    <a:gd name="T63" fmla="*/ 18 h 60"/>
                    <a:gd name="T64" fmla="*/ 55 w 60"/>
                    <a:gd name="T65" fmla="*/ 12 h 60"/>
                    <a:gd name="T66" fmla="*/ 51 w 60"/>
                    <a:gd name="T67" fmla="*/ 8 h 60"/>
                    <a:gd name="T68" fmla="*/ 47 w 60"/>
                    <a:gd name="T69" fmla="*/ 5 h 60"/>
                    <a:gd name="T70" fmla="*/ 41 w 60"/>
                    <a:gd name="T71" fmla="*/ 2 h 60"/>
                    <a:gd name="T72" fmla="*/ 36 w 60"/>
                    <a:gd name="T73" fmla="*/ 0 h 60"/>
                    <a:gd name="T74" fmla="*/ 30 w 60"/>
                    <a:gd name="T75" fmla="*/ 0 h 60"/>
                    <a:gd name="T76" fmla="*/ 30 w 60"/>
                    <a:gd name="T77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60" h="60">
                      <a:moveTo>
                        <a:pt x="30" y="45"/>
                      </a:moveTo>
                      <a:lnTo>
                        <a:pt x="30" y="30"/>
                      </a:lnTo>
                      <a:lnTo>
                        <a:pt x="30" y="30"/>
                      </a:lnTo>
                      <a:lnTo>
                        <a:pt x="30" y="30"/>
                      </a:lnTo>
                      <a:lnTo>
                        <a:pt x="30" y="45"/>
                      </a:lnTo>
                      <a:close/>
                      <a:moveTo>
                        <a:pt x="30" y="0"/>
                      </a:moveTo>
                      <a:lnTo>
                        <a:pt x="24" y="0"/>
                      </a:lnTo>
                      <a:lnTo>
                        <a:pt x="18" y="2"/>
                      </a:lnTo>
                      <a:lnTo>
                        <a:pt x="14" y="5"/>
                      </a:lnTo>
                      <a:lnTo>
                        <a:pt x="8" y="8"/>
                      </a:lnTo>
                      <a:lnTo>
                        <a:pt x="5" y="12"/>
                      </a:lnTo>
                      <a:lnTo>
                        <a:pt x="2" y="18"/>
                      </a:lnTo>
                      <a:lnTo>
                        <a:pt x="1" y="23"/>
                      </a:lnTo>
                      <a:lnTo>
                        <a:pt x="0" y="30"/>
                      </a:lnTo>
                      <a:lnTo>
                        <a:pt x="1" y="36"/>
                      </a:lnTo>
                      <a:lnTo>
                        <a:pt x="2" y="41"/>
                      </a:lnTo>
                      <a:lnTo>
                        <a:pt x="5" y="47"/>
                      </a:lnTo>
                      <a:lnTo>
                        <a:pt x="8" y="51"/>
                      </a:lnTo>
                      <a:lnTo>
                        <a:pt x="14" y="54"/>
                      </a:lnTo>
                      <a:lnTo>
                        <a:pt x="18" y="58"/>
                      </a:lnTo>
                      <a:lnTo>
                        <a:pt x="24" y="59"/>
                      </a:lnTo>
                      <a:lnTo>
                        <a:pt x="30" y="60"/>
                      </a:lnTo>
                      <a:lnTo>
                        <a:pt x="36" y="59"/>
                      </a:lnTo>
                      <a:lnTo>
                        <a:pt x="41" y="58"/>
                      </a:lnTo>
                      <a:lnTo>
                        <a:pt x="47" y="54"/>
                      </a:lnTo>
                      <a:lnTo>
                        <a:pt x="51" y="51"/>
                      </a:lnTo>
                      <a:lnTo>
                        <a:pt x="55" y="47"/>
                      </a:lnTo>
                      <a:lnTo>
                        <a:pt x="57" y="41"/>
                      </a:lnTo>
                      <a:lnTo>
                        <a:pt x="60" y="36"/>
                      </a:lnTo>
                      <a:lnTo>
                        <a:pt x="60" y="30"/>
                      </a:lnTo>
                      <a:lnTo>
                        <a:pt x="60" y="23"/>
                      </a:lnTo>
                      <a:lnTo>
                        <a:pt x="57" y="18"/>
                      </a:lnTo>
                      <a:lnTo>
                        <a:pt x="55" y="12"/>
                      </a:lnTo>
                      <a:lnTo>
                        <a:pt x="51" y="8"/>
                      </a:lnTo>
                      <a:lnTo>
                        <a:pt x="47" y="5"/>
                      </a:lnTo>
                      <a:lnTo>
                        <a:pt x="41" y="2"/>
                      </a:lnTo>
                      <a:lnTo>
                        <a:pt x="36" y="0"/>
                      </a:lnTo>
                      <a:lnTo>
                        <a:pt x="30" y="0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68" name="CuadroTexto 19">
                <a:extLst>
                  <a:ext uri="{FF2B5EF4-FFF2-40B4-BE49-F238E27FC236}">
                    <a16:creationId xmlns="" xmlns:a16="http://schemas.microsoft.com/office/drawing/2014/main" id="{2D577737-2643-4363-9F48-D7169DB83900}"/>
                  </a:ext>
                </a:extLst>
              </p:cNvPr>
              <p:cNvSpPr txBox="1"/>
              <p:nvPr/>
            </p:nvSpPr>
            <p:spPr>
              <a:xfrm>
                <a:off x="1538289" y="4037451"/>
                <a:ext cx="3347747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Lorem ipsum dolor sit </a:t>
                </a:r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amet</a:t>
                </a: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, </a:t>
                </a:r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consectetur</a:t>
                </a: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 </a:t>
                </a:r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adipiscing</a:t>
                </a: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 </a:t>
                </a:r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elit</a:t>
                </a: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. </a:t>
                </a:r>
              </a:p>
            </p:txBody>
          </p:sp>
          <p:sp>
            <p:nvSpPr>
              <p:cNvPr id="69" name="Rectángulo: esquinas redondeadas 68">
                <a:extLst>
                  <a:ext uri="{FF2B5EF4-FFF2-40B4-BE49-F238E27FC236}">
                    <a16:creationId xmlns="" xmlns:a16="http://schemas.microsoft.com/office/drawing/2014/main" id="{34A8ED65-41C2-4647-A44D-BA0833B3A371}"/>
                  </a:ext>
                </a:extLst>
              </p:cNvPr>
              <p:cNvSpPr/>
              <p:nvPr/>
            </p:nvSpPr>
            <p:spPr>
              <a:xfrm>
                <a:off x="910241" y="4062319"/>
                <a:ext cx="365950" cy="365950"/>
              </a:xfrm>
              <a:prstGeom prst="roundRect">
                <a:avLst>
                  <a:gd name="adj" fmla="val 7991"/>
                </a:avLst>
              </a:prstGeom>
              <a:noFill/>
              <a:ln>
                <a:solidFill>
                  <a:srgbClr val="0F2E4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66" name="Conector recto 65">
              <a:extLst>
                <a:ext uri="{FF2B5EF4-FFF2-40B4-BE49-F238E27FC236}">
                  <a16:creationId xmlns="" xmlns:a16="http://schemas.microsoft.com/office/drawing/2014/main" id="{801513CA-2471-43E6-B2C6-A39C76805269}"/>
                </a:ext>
              </a:extLst>
            </p:cNvPr>
            <p:cNvCxnSpPr/>
            <p:nvPr/>
          </p:nvCxnSpPr>
          <p:spPr>
            <a:xfrm>
              <a:off x="1538289" y="4911921"/>
              <a:ext cx="268002" cy="0"/>
            </a:xfrm>
            <a:prstGeom prst="line">
              <a:avLst/>
            </a:prstGeom>
            <a:ln w="190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43875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0" grpId="0"/>
      <p:bldP spid="22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7C43779C-50D3-45E7-87D0-538DDC258E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0036" y="1342881"/>
            <a:ext cx="5956300" cy="2149619"/>
          </a:xfrm>
        </p:spPr>
        <p:txBody>
          <a:bodyPr/>
          <a:lstStyle/>
          <a:p>
            <a:r>
              <a:rPr lang="es-PE" sz="5400" dirty="0"/>
              <a:t>About our services</a:t>
            </a:r>
            <a:endParaRPr lang="en-US" sz="5400" dirty="0"/>
          </a:p>
        </p:txBody>
      </p:sp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4B8F8BC9-6C78-44CD-8578-BB2A541535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30036" y="3976543"/>
            <a:ext cx="5778500" cy="709758"/>
          </a:xfrm>
        </p:spPr>
        <p:txBody>
          <a:bodyPr>
            <a:normAutofit/>
          </a:bodyPr>
          <a:lstStyle/>
          <a:p>
            <a:r>
              <a:rPr lang="en-US" sz="1800" dirty="0"/>
              <a:t>Lorem ipsum dolor sit </a:t>
            </a:r>
            <a:r>
              <a:rPr lang="en-US" sz="1800" dirty="0" err="1"/>
              <a:t>amet</a:t>
            </a:r>
            <a:r>
              <a:rPr lang="en-US" sz="1800" dirty="0"/>
              <a:t>, </a:t>
            </a:r>
            <a:r>
              <a:rPr lang="en-US" sz="1800" dirty="0" err="1"/>
              <a:t>consectetur</a:t>
            </a:r>
            <a:r>
              <a:rPr lang="en-US" sz="1800" dirty="0"/>
              <a:t> </a:t>
            </a:r>
            <a:r>
              <a:rPr lang="en-US" sz="1800" dirty="0" err="1"/>
              <a:t>adipiscing</a:t>
            </a:r>
            <a:r>
              <a:rPr lang="en-US" sz="1800" dirty="0"/>
              <a:t> </a:t>
            </a:r>
            <a:r>
              <a:rPr lang="en-US" sz="1800" dirty="0" err="1"/>
              <a:t>elit</a:t>
            </a:r>
            <a:r>
              <a:rPr lang="en-US" sz="1800" dirty="0"/>
              <a:t> </a:t>
            </a:r>
            <a:r>
              <a:rPr lang="en-US" sz="1800" dirty="0" err="1"/>
              <a:t>morbi</a:t>
            </a:r>
            <a:r>
              <a:rPr lang="en-US" sz="1800" dirty="0"/>
              <a:t> </a:t>
            </a:r>
            <a:r>
              <a:rPr lang="en-US" sz="1800" dirty="0" err="1"/>
              <a:t>facilisis</a:t>
            </a:r>
            <a:r>
              <a:rPr lang="en-US" sz="1800" dirty="0"/>
              <a:t>.</a:t>
            </a:r>
          </a:p>
        </p:txBody>
      </p:sp>
      <p:sp>
        <p:nvSpPr>
          <p:cNvPr id="6" name="Marcador de número de diapositiva 4">
            <a:extLst>
              <a:ext uri="{FF2B5EF4-FFF2-40B4-BE49-F238E27FC236}">
                <a16:creationId xmlns="" xmlns:a16="http://schemas.microsoft.com/office/drawing/2014/main" id="{1EF73268-7424-49EF-8F5B-256D448DBE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 rot="16200000">
            <a:off x="211140" y="6155338"/>
            <a:ext cx="400050" cy="138499"/>
          </a:xfrm>
          <a:prstGeom prst="rect">
            <a:avLst/>
          </a:prstGeom>
        </p:spPr>
        <p:txBody>
          <a:bodyPr/>
          <a:lstStyle/>
          <a:p>
            <a:fld id="{5A4B3147-6D68-4CD0-B8C8-A71A340B9B5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Marcador de pie de página 3">
            <a:extLst>
              <a:ext uri="{FF2B5EF4-FFF2-40B4-BE49-F238E27FC236}">
                <a16:creationId xmlns="" xmlns:a16="http://schemas.microsoft.com/office/drawing/2014/main" id="{E46F5620-C525-493A-8E82-3ABDB748A0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16200000">
            <a:off x="-1764503" y="3519641"/>
            <a:ext cx="4351334" cy="15557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(c) 2019 Customer. All Rights Reserved. 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="" xmlns:a16="http://schemas.microsoft.com/office/drawing/2014/main" id="{11AC2BB8-3C4E-466A-B64E-0C934EA648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0185" y="5130800"/>
            <a:ext cx="2709696" cy="69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023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texto 6">
            <a:extLst>
              <a:ext uri="{FF2B5EF4-FFF2-40B4-BE49-F238E27FC236}">
                <a16:creationId xmlns="" xmlns:a16="http://schemas.microsoft.com/office/drawing/2014/main" id="{6AD2EA78-1DE6-4C8E-8009-30111F0B5ED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s-PE" dirty="0" err="1"/>
              <a:t>Services</a:t>
            </a:r>
            <a:endParaRPr lang="en-US" dirty="0"/>
          </a:p>
        </p:txBody>
      </p:sp>
      <p:grpSp>
        <p:nvGrpSpPr>
          <p:cNvPr id="2" name="Grupo 1">
            <a:extLst>
              <a:ext uri="{FF2B5EF4-FFF2-40B4-BE49-F238E27FC236}">
                <a16:creationId xmlns="" xmlns:a16="http://schemas.microsoft.com/office/drawing/2014/main" id="{F977EB26-E238-4331-90CC-8185BD76F16A}"/>
              </a:ext>
            </a:extLst>
          </p:cNvPr>
          <p:cNvGrpSpPr/>
          <p:nvPr/>
        </p:nvGrpSpPr>
        <p:grpSpPr>
          <a:xfrm>
            <a:off x="1022928" y="1909549"/>
            <a:ext cx="2301298" cy="1822405"/>
            <a:chOff x="1022928" y="1909549"/>
            <a:chExt cx="2301298" cy="1822405"/>
          </a:xfrm>
        </p:grpSpPr>
        <p:sp>
          <p:nvSpPr>
            <p:cNvPr id="13" name="CuadroTexto 12">
              <a:extLst>
                <a:ext uri="{FF2B5EF4-FFF2-40B4-BE49-F238E27FC236}">
                  <a16:creationId xmlns="" xmlns:a16="http://schemas.microsoft.com/office/drawing/2014/main" id="{5D8E2089-A5FB-4EB1-AD84-3FF38397787F}"/>
                </a:ext>
              </a:extLst>
            </p:cNvPr>
            <p:cNvSpPr txBox="1"/>
            <p:nvPr/>
          </p:nvSpPr>
          <p:spPr>
            <a:xfrm>
              <a:off x="1022928" y="2960405"/>
              <a:ext cx="2301298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>
                <a:defRPr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ctr"/>
              <a:r>
                <a:rPr lang="en-US" dirty="0">
                  <a:latin typeface="+mj-lt"/>
                </a:rPr>
                <a:t>Finance system</a:t>
              </a:r>
            </a:p>
          </p:txBody>
        </p:sp>
        <p:cxnSp>
          <p:nvCxnSpPr>
            <p:cNvPr id="19" name="Conector recto 18">
              <a:extLst>
                <a:ext uri="{FF2B5EF4-FFF2-40B4-BE49-F238E27FC236}">
                  <a16:creationId xmlns="" xmlns:a16="http://schemas.microsoft.com/office/drawing/2014/main" id="{60007124-9BFD-4433-89B7-60656FFC6858}"/>
                </a:ext>
              </a:extLst>
            </p:cNvPr>
            <p:cNvCxnSpPr/>
            <p:nvPr/>
          </p:nvCxnSpPr>
          <p:spPr>
            <a:xfrm>
              <a:off x="2039576" y="2805026"/>
              <a:ext cx="268002" cy="0"/>
            </a:xfrm>
            <a:prstGeom prst="line">
              <a:avLst/>
            </a:prstGeom>
            <a:ln w="190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CuadroTexto 24">
              <a:extLst>
                <a:ext uri="{FF2B5EF4-FFF2-40B4-BE49-F238E27FC236}">
                  <a16:creationId xmlns="" xmlns:a16="http://schemas.microsoft.com/office/drawing/2014/main" id="{E71C8C23-4A9A-4AF6-A170-DADC0B27963E}"/>
                </a:ext>
              </a:extLst>
            </p:cNvPr>
            <p:cNvSpPr txBox="1"/>
            <p:nvPr/>
          </p:nvSpPr>
          <p:spPr>
            <a:xfrm>
              <a:off x="1022928" y="3301067"/>
              <a:ext cx="2301298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>
                <a:defRPr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ctr"/>
              <a:r>
                <a:rPr lang="da-DK" sz="1400" dirty="0"/>
                <a:t>Lorem ipsum dolor sit amet, consectetur adipiscing elit.</a:t>
              </a:r>
              <a:endParaRPr lang="en-US" sz="1400" dirty="0"/>
            </a:p>
          </p:txBody>
        </p:sp>
        <p:pic>
          <p:nvPicPr>
            <p:cNvPr id="32" name="Gráfico 31">
              <a:extLst>
                <a:ext uri="{FF2B5EF4-FFF2-40B4-BE49-F238E27FC236}">
                  <a16:creationId xmlns="" xmlns:a16="http://schemas.microsoft.com/office/drawing/2014/main" id="{F15A5A2E-77FB-4390-87B1-0D69B32227E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886689" y="1909549"/>
              <a:ext cx="671622" cy="671622"/>
            </a:xfrm>
            <a:prstGeom prst="rect">
              <a:avLst/>
            </a:prstGeom>
          </p:spPr>
        </p:pic>
      </p:grpSp>
      <p:grpSp>
        <p:nvGrpSpPr>
          <p:cNvPr id="3" name="Grupo 2">
            <a:extLst>
              <a:ext uri="{FF2B5EF4-FFF2-40B4-BE49-F238E27FC236}">
                <a16:creationId xmlns="" xmlns:a16="http://schemas.microsoft.com/office/drawing/2014/main" id="{5F96EB8F-CC71-4C2C-9851-B4FE392F1EB5}"/>
              </a:ext>
            </a:extLst>
          </p:cNvPr>
          <p:cNvGrpSpPr/>
          <p:nvPr/>
        </p:nvGrpSpPr>
        <p:grpSpPr>
          <a:xfrm>
            <a:off x="4808344" y="1906804"/>
            <a:ext cx="2301298" cy="1825150"/>
            <a:chOff x="4808344" y="1906804"/>
            <a:chExt cx="2301298" cy="1825150"/>
          </a:xfrm>
        </p:grpSpPr>
        <p:sp>
          <p:nvSpPr>
            <p:cNvPr id="14" name="CuadroTexto 13">
              <a:extLst>
                <a:ext uri="{FF2B5EF4-FFF2-40B4-BE49-F238E27FC236}">
                  <a16:creationId xmlns="" xmlns:a16="http://schemas.microsoft.com/office/drawing/2014/main" id="{E3C17AD7-5AF2-45D6-BE36-E058FDEF4FEC}"/>
                </a:ext>
              </a:extLst>
            </p:cNvPr>
            <p:cNvSpPr txBox="1"/>
            <p:nvPr/>
          </p:nvSpPr>
          <p:spPr>
            <a:xfrm>
              <a:off x="4808344" y="2960405"/>
              <a:ext cx="2301298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>
                <a:defRPr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ctr"/>
              <a:r>
                <a:rPr lang="en-US" dirty="0">
                  <a:latin typeface="+mj-lt"/>
                </a:rPr>
                <a:t>Corporate finance</a:t>
              </a:r>
            </a:p>
          </p:txBody>
        </p:sp>
        <p:cxnSp>
          <p:nvCxnSpPr>
            <p:cNvPr id="20" name="Conector recto 19">
              <a:extLst>
                <a:ext uri="{FF2B5EF4-FFF2-40B4-BE49-F238E27FC236}">
                  <a16:creationId xmlns="" xmlns:a16="http://schemas.microsoft.com/office/drawing/2014/main" id="{9C9EC634-37F9-45C4-A18D-25DE2F6802B3}"/>
                </a:ext>
              </a:extLst>
            </p:cNvPr>
            <p:cNvCxnSpPr/>
            <p:nvPr/>
          </p:nvCxnSpPr>
          <p:spPr>
            <a:xfrm>
              <a:off x="5824992" y="2805026"/>
              <a:ext cx="268002" cy="0"/>
            </a:xfrm>
            <a:prstGeom prst="line">
              <a:avLst/>
            </a:prstGeom>
            <a:ln w="190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CuadroTexto 28">
              <a:extLst>
                <a:ext uri="{FF2B5EF4-FFF2-40B4-BE49-F238E27FC236}">
                  <a16:creationId xmlns="" xmlns:a16="http://schemas.microsoft.com/office/drawing/2014/main" id="{7FA88530-54DC-4B7A-954B-293211C564EF}"/>
                </a:ext>
              </a:extLst>
            </p:cNvPr>
            <p:cNvSpPr txBox="1"/>
            <p:nvPr/>
          </p:nvSpPr>
          <p:spPr>
            <a:xfrm>
              <a:off x="4808344" y="3301067"/>
              <a:ext cx="2301298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>
                <a:defRPr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ctr"/>
              <a:r>
                <a:rPr lang="da-DK" sz="1400" dirty="0"/>
                <a:t>Lorem ipsum dolor sit amet, consectetur adipiscing elit.</a:t>
              </a:r>
              <a:endParaRPr lang="en-US" sz="1400" dirty="0"/>
            </a:p>
          </p:txBody>
        </p:sp>
        <p:pic>
          <p:nvPicPr>
            <p:cNvPr id="34" name="Gráfico 33">
              <a:extLst>
                <a:ext uri="{FF2B5EF4-FFF2-40B4-BE49-F238E27FC236}">
                  <a16:creationId xmlns="" xmlns:a16="http://schemas.microsoft.com/office/drawing/2014/main" id="{AA7443AF-A7D3-4DFC-AD17-DBB71F9E593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730329" y="1906804"/>
              <a:ext cx="674064" cy="674064"/>
            </a:xfrm>
            <a:prstGeom prst="rect">
              <a:avLst/>
            </a:prstGeom>
          </p:spPr>
        </p:pic>
      </p:grpSp>
      <p:grpSp>
        <p:nvGrpSpPr>
          <p:cNvPr id="4" name="Grupo 3">
            <a:extLst>
              <a:ext uri="{FF2B5EF4-FFF2-40B4-BE49-F238E27FC236}">
                <a16:creationId xmlns="" xmlns:a16="http://schemas.microsoft.com/office/drawing/2014/main" id="{8954F058-8AAB-47DF-B179-F13B4730CAD6}"/>
              </a:ext>
            </a:extLst>
          </p:cNvPr>
          <p:cNvGrpSpPr/>
          <p:nvPr/>
        </p:nvGrpSpPr>
        <p:grpSpPr>
          <a:xfrm>
            <a:off x="8675670" y="1906804"/>
            <a:ext cx="2301298" cy="1825150"/>
            <a:chOff x="8675670" y="1906804"/>
            <a:chExt cx="2301298" cy="1825150"/>
          </a:xfrm>
        </p:grpSpPr>
        <p:sp>
          <p:nvSpPr>
            <p:cNvPr id="15" name="CuadroTexto 14">
              <a:extLst>
                <a:ext uri="{FF2B5EF4-FFF2-40B4-BE49-F238E27FC236}">
                  <a16:creationId xmlns="" xmlns:a16="http://schemas.microsoft.com/office/drawing/2014/main" id="{5A022E49-9C4C-42AD-84F8-A509721C725D}"/>
                </a:ext>
              </a:extLst>
            </p:cNvPr>
            <p:cNvSpPr txBox="1"/>
            <p:nvPr/>
          </p:nvSpPr>
          <p:spPr>
            <a:xfrm>
              <a:off x="8675670" y="2960405"/>
              <a:ext cx="2301298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>
                <a:defRPr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ctr"/>
              <a:r>
                <a:rPr lang="en-US" dirty="0">
                  <a:latin typeface="+mj-lt"/>
                </a:rPr>
                <a:t>Capital market</a:t>
              </a:r>
            </a:p>
          </p:txBody>
        </p:sp>
        <p:cxnSp>
          <p:nvCxnSpPr>
            <p:cNvPr id="21" name="Conector recto 20">
              <a:extLst>
                <a:ext uri="{FF2B5EF4-FFF2-40B4-BE49-F238E27FC236}">
                  <a16:creationId xmlns="" xmlns:a16="http://schemas.microsoft.com/office/drawing/2014/main" id="{B3152C00-32C5-4191-8580-6E7D149E9242}"/>
                </a:ext>
              </a:extLst>
            </p:cNvPr>
            <p:cNvCxnSpPr/>
            <p:nvPr/>
          </p:nvCxnSpPr>
          <p:spPr>
            <a:xfrm>
              <a:off x="9692318" y="2805026"/>
              <a:ext cx="268002" cy="0"/>
            </a:xfrm>
            <a:prstGeom prst="line">
              <a:avLst/>
            </a:prstGeom>
            <a:ln w="190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CuadroTexto 29">
              <a:extLst>
                <a:ext uri="{FF2B5EF4-FFF2-40B4-BE49-F238E27FC236}">
                  <a16:creationId xmlns="" xmlns:a16="http://schemas.microsoft.com/office/drawing/2014/main" id="{5A9E3D29-B3CB-41DD-9D24-56697C1C1C3C}"/>
                </a:ext>
              </a:extLst>
            </p:cNvPr>
            <p:cNvSpPr txBox="1"/>
            <p:nvPr/>
          </p:nvSpPr>
          <p:spPr>
            <a:xfrm>
              <a:off x="8675670" y="3301067"/>
              <a:ext cx="2301298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>
                <a:defRPr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ctr"/>
              <a:r>
                <a:rPr lang="da-DK" sz="1400" dirty="0"/>
                <a:t>Lorem ipsum dolor sit amet, consectetur adipiscing elit.</a:t>
              </a:r>
              <a:endParaRPr lang="en-US" sz="1400" dirty="0"/>
            </a:p>
          </p:txBody>
        </p:sp>
        <p:pic>
          <p:nvPicPr>
            <p:cNvPr id="36" name="Gráfico 35">
              <a:extLst>
                <a:ext uri="{FF2B5EF4-FFF2-40B4-BE49-F238E27FC236}">
                  <a16:creationId xmlns="" xmlns:a16="http://schemas.microsoft.com/office/drawing/2014/main" id="{CF9CEF7B-57FF-4337-AFDD-37696FEDF44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489287" y="1906804"/>
              <a:ext cx="674064" cy="674064"/>
            </a:xfrm>
            <a:prstGeom prst="rect">
              <a:avLst/>
            </a:prstGeom>
          </p:spPr>
        </p:pic>
      </p:grpSp>
      <p:grpSp>
        <p:nvGrpSpPr>
          <p:cNvPr id="6" name="Grupo 5">
            <a:extLst>
              <a:ext uri="{FF2B5EF4-FFF2-40B4-BE49-F238E27FC236}">
                <a16:creationId xmlns="" xmlns:a16="http://schemas.microsoft.com/office/drawing/2014/main" id="{197AC52B-E770-401E-B64D-8E70179CCA67}"/>
              </a:ext>
            </a:extLst>
          </p:cNvPr>
          <p:cNvGrpSpPr/>
          <p:nvPr/>
        </p:nvGrpSpPr>
        <p:grpSpPr>
          <a:xfrm>
            <a:off x="4808344" y="4221976"/>
            <a:ext cx="2301298" cy="1828287"/>
            <a:chOff x="4808344" y="4221976"/>
            <a:chExt cx="2301298" cy="1828287"/>
          </a:xfrm>
        </p:grpSpPr>
        <p:sp>
          <p:nvSpPr>
            <p:cNvPr id="17" name="CuadroTexto 16">
              <a:extLst>
                <a:ext uri="{FF2B5EF4-FFF2-40B4-BE49-F238E27FC236}">
                  <a16:creationId xmlns="" xmlns:a16="http://schemas.microsoft.com/office/drawing/2014/main" id="{E511F0AC-AB58-4C68-894C-D268672F0C43}"/>
                </a:ext>
              </a:extLst>
            </p:cNvPr>
            <p:cNvSpPr txBox="1"/>
            <p:nvPr/>
          </p:nvSpPr>
          <p:spPr>
            <a:xfrm>
              <a:off x="4808344" y="5246407"/>
              <a:ext cx="2301298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>
                <a:defRPr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ctr"/>
              <a:r>
                <a:rPr lang="en-US" dirty="0">
                  <a:latin typeface="+mj-lt"/>
                </a:rPr>
                <a:t>Financial education</a:t>
              </a:r>
            </a:p>
          </p:txBody>
        </p:sp>
        <p:cxnSp>
          <p:nvCxnSpPr>
            <p:cNvPr id="23" name="Conector recto 22">
              <a:extLst>
                <a:ext uri="{FF2B5EF4-FFF2-40B4-BE49-F238E27FC236}">
                  <a16:creationId xmlns="" xmlns:a16="http://schemas.microsoft.com/office/drawing/2014/main" id="{E85D3528-E38C-4475-BF15-B9DA19EEAF1B}"/>
                </a:ext>
              </a:extLst>
            </p:cNvPr>
            <p:cNvCxnSpPr/>
            <p:nvPr/>
          </p:nvCxnSpPr>
          <p:spPr>
            <a:xfrm>
              <a:off x="5824992" y="5119603"/>
              <a:ext cx="268002" cy="0"/>
            </a:xfrm>
            <a:prstGeom prst="line">
              <a:avLst/>
            </a:prstGeom>
            <a:ln w="190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CuadroTexto 26">
              <a:extLst>
                <a:ext uri="{FF2B5EF4-FFF2-40B4-BE49-F238E27FC236}">
                  <a16:creationId xmlns="" xmlns:a16="http://schemas.microsoft.com/office/drawing/2014/main" id="{7733CF42-1812-48A2-B66C-B34F320E7196}"/>
                </a:ext>
              </a:extLst>
            </p:cNvPr>
            <p:cNvSpPr txBox="1"/>
            <p:nvPr/>
          </p:nvSpPr>
          <p:spPr>
            <a:xfrm>
              <a:off x="4808344" y="5619376"/>
              <a:ext cx="2301298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>
                <a:defRPr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ctr"/>
              <a:r>
                <a:rPr lang="da-DK" sz="1400" dirty="0"/>
                <a:t>Lorem ipsum dolor sit amet, consectetur adipiscing elit.</a:t>
              </a:r>
              <a:endParaRPr lang="en-US" sz="1400" dirty="0"/>
            </a:p>
          </p:txBody>
        </p:sp>
        <p:pic>
          <p:nvPicPr>
            <p:cNvPr id="38" name="Gráfico 37">
              <a:extLst>
                <a:ext uri="{FF2B5EF4-FFF2-40B4-BE49-F238E27FC236}">
                  <a16:creationId xmlns="" xmlns:a16="http://schemas.microsoft.com/office/drawing/2014/main" id="{EA07FB64-38E2-4B50-8E0E-6A36DB16467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5621961" y="4221976"/>
              <a:ext cx="674064" cy="674064"/>
            </a:xfrm>
            <a:prstGeom prst="rect">
              <a:avLst/>
            </a:prstGeom>
          </p:spPr>
        </p:pic>
      </p:grpSp>
      <p:grpSp>
        <p:nvGrpSpPr>
          <p:cNvPr id="5" name="Grupo 4">
            <a:extLst>
              <a:ext uri="{FF2B5EF4-FFF2-40B4-BE49-F238E27FC236}">
                <a16:creationId xmlns="" xmlns:a16="http://schemas.microsoft.com/office/drawing/2014/main" id="{C45B6270-E31F-4DCA-8D64-56BE0109A7DA}"/>
              </a:ext>
            </a:extLst>
          </p:cNvPr>
          <p:cNvGrpSpPr/>
          <p:nvPr/>
        </p:nvGrpSpPr>
        <p:grpSpPr>
          <a:xfrm>
            <a:off x="1022928" y="4221976"/>
            <a:ext cx="2301298" cy="1828287"/>
            <a:chOff x="1022928" y="4221976"/>
            <a:chExt cx="2301298" cy="1828287"/>
          </a:xfrm>
        </p:grpSpPr>
        <p:sp>
          <p:nvSpPr>
            <p:cNvPr id="16" name="CuadroTexto 15">
              <a:extLst>
                <a:ext uri="{FF2B5EF4-FFF2-40B4-BE49-F238E27FC236}">
                  <a16:creationId xmlns="" xmlns:a16="http://schemas.microsoft.com/office/drawing/2014/main" id="{5C15C910-689B-48E0-988F-CC2968072844}"/>
                </a:ext>
              </a:extLst>
            </p:cNvPr>
            <p:cNvSpPr txBox="1"/>
            <p:nvPr/>
          </p:nvSpPr>
          <p:spPr>
            <a:xfrm>
              <a:off x="1022928" y="5246407"/>
              <a:ext cx="2301298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>
                <a:defRPr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ctr"/>
              <a:r>
                <a:rPr lang="en-US" dirty="0">
                  <a:latin typeface="+mj-lt"/>
                </a:rPr>
                <a:t>Pension advice</a:t>
              </a:r>
            </a:p>
          </p:txBody>
        </p:sp>
        <p:cxnSp>
          <p:nvCxnSpPr>
            <p:cNvPr id="22" name="Conector recto 21">
              <a:extLst>
                <a:ext uri="{FF2B5EF4-FFF2-40B4-BE49-F238E27FC236}">
                  <a16:creationId xmlns="" xmlns:a16="http://schemas.microsoft.com/office/drawing/2014/main" id="{50E74205-06CF-42A8-89AF-8FAAC27539A6}"/>
                </a:ext>
              </a:extLst>
            </p:cNvPr>
            <p:cNvCxnSpPr/>
            <p:nvPr/>
          </p:nvCxnSpPr>
          <p:spPr>
            <a:xfrm>
              <a:off x="2039576" y="5119603"/>
              <a:ext cx="268002" cy="0"/>
            </a:xfrm>
            <a:prstGeom prst="line">
              <a:avLst/>
            </a:prstGeom>
            <a:ln w="190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CuadroTexto 25">
              <a:extLst>
                <a:ext uri="{FF2B5EF4-FFF2-40B4-BE49-F238E27FC236}">
                  <a16:creationId xmlns="" xmlns:a16="http://schemas.microsoft.com/office/drawing/2014/main" id="{EBCEEC64-4F33-4AE8-B56E-B7F4BF8E67BB}"/>
                </a:ext>
              </a:extLst>
            </p:cNvPr>
            <p:cNvSpPr txBox="1"/>
            <p:nvPr/>
          </p:nvSpPr>
          <p:spPr>
            <a:xfrm>
              <a:off x="1022928" y="5619376"/>
              <a:ext cx="2301298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>
                <a:defRPr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ctr"/>
              <a:r>
                <a:rPr lang="da-DK" sz="1400" dirty="0"/>
                <a:t>Lorem ipsum dolor sit amet, consectetur adipiscing elit.</a:t>
              </a:r>
              <a:endParaRPr lang="en-US" sz="1400" dirty="0"/>
            </a:p>
          </p:txBody>
        </p:sp>
        <p:pic>
          <p:nvPicPr>
            <p:cNvPr id="40" name="Gráfico 39">
              <a:extLst>
                <a:ext uri="{FF2B5EF4-FFF2-40B4-BE49-F238E27FC236}">
                  <a16:creationId xmlns="" xmlns:a16="http://schemas.microsoft.com/office/drawing/2014/main" id="{2D9F86E9-351F-4AB6-B92E-5E66AA3EBE2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1894929" y="4221976"/>
              <a:ext cx="674064" cy="674064"/>
            </a:xfrm>
            <a:prstGeom prst="rect">
              <a:avLst/>
            </a:prstGeom>
          </p:spPr>
        </p:pic>
      </p:grpSp>
      <p:grpSp>
        <p:nvGrpSpPr>
          <p:cNvPr id="8" name="Grupo 7">
            <a:extLst>
              <a:ext uri="{FF2B5EF4-FFF2-40B4-BE49-F238E27FC236}">
                <a16:creationId xmlns="" xmlns:a16="http://schemas.microsoft.com/office/drawing/2014/main" id="{4C8B3042-5D61-41F2-A89F-4782CF09FF68}"/>
              </a:ext>
            </a:extLst>
          </p:cNvPr>
          <p:cNvGrpSpPr/>
          <p:nvPr/>
        </p:nvGrpSpPr>
        <p:grpSpPr>
          <a:xfrm>
            <a:off x="8566097" y="4221976"/>
            <a:ext cx="2520445" cy="1828287"/>
            <a:chOff x="8566097" y="4221976"/>
            <a:chExt cx="2520445" cy="1828287"/>
          </a:xfrm>
        </p:grpSpPr>
        <p:sp>
          <p:nvSpPr>
            <p:cNvPr id="18" name="CuadroTexto 17">
              <a:extLst>
                <a:ext uri="{FF2B5EF4-FFF2-40B4-BE49-F238E27FC236}">
                  <a16:creationId xmlns="" xmlns:a16="http://schemas.microsoft.com/office/drawing/2014/main" id="{081C0B1C-737F-46E1-BF4F-7EB5E57D6375}"/>
                </a:ext>
              </a:extLst>
            </p:cNvPr>
            <p:cNvSpPr txBox="1"/>
            <p:nvPr/>
          </p:nvSpPr>
          <p:spPr>
            <a:xfrm>
              <a:off x="8566097" y="5246407"/>
              <a:ext cx="2520445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>
                <a:defRPr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ctr"/>
              <a:r>
                <a:rPr lang="en-US" dirty="0">
                  <a:latin typeface="+mj-lt"/>
                </a:rPr>
                <a:t>Corporate governance</a:t>
              </a:r>
            </a:p>
          </p:txBody>
        </p:sp>
        <p:cxnSp>
          <p:nvCxnSpPr>
            <p:cNvPr id="24" name="Conector recto 23">
              <a:extLst>
                <a:ext uri="{FF2B5EF4-FFF2-40B4-BE49-F238E27FC236}">
                  <a16:creationId xmlns="" xmlns:a16="http://schemas.microsoft.com/office/drawing/2014/main" id="{DED2BFF0-7C65-45DF-9868-DBE7F17A1D5B}"/>
                </a:ext>
              </a:extLst>
            </p:cNvPr>
            <p:cNvCxnSpPr/>
            <p:nvPr/>
          </p:nvCxnSpPr>
          <p:spPr>
            <a:xfrm>
              <a:off x="9692318" y="5119603"/>
              <a:ext cx="268002" cy="0"/>
            </a:xfrm>
            <a:prstGeom prst="line">
              <a:avLst/>
            </a:prstGeom>
            <a:ln w="190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CuadroTexto 27">
              <a:extLst>
                <a:ext uri="{FF2B5EF4-FFF2-40B4-BE49-F238E27FC236}">
                  <a16:creationId xmlns="" xmlns:a16="http://schemas.microsoft.com/office/drawing/2014/main" id="{3ED83340-4F48-443B-9968-577BF606E519}"/>
                </a:ext>
              </a:extLst>
            </p:cNvPr>
            <p:cNvSpPr txBox="1"/>
            <p:nvPr/>
          </p:nvSpPr>
          <p:spPr>
            <a:xfrm>
              <a:off x="8675670" y="5619376"/>
              <a:ext cx="2301298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>
                <a:defRPr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ctr"/>
              <a:r>
                <a:rPr lang="da-DK" sz="1400" dirty="0"/>
                <a:t>Lorem ipsum dolor sit amet, consectetur adipiscing elit.</a:t>
              </a:r>
              <a:endParaRPr lang="en-US" sz="1400" dirty="0"/>
            </a:p>
          </p:txBody>
        </p:sp>
        <p:pic>
          <p:nvPicPr>
            <p:cNvPr id="42" name="Gráfico 41">
              <a:extLst>
                <a:ext uri="{FF2B5EF4-FFF2-40B4-BE49-F238E27FC236}">
                  <a16:creationId xmlns="" xmlns:a16="http://schemas.microsoft.com/office/drawing/2014/main" id="{0405C0BB-7638-45D1-8F46-72D7A51D323D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9510992" y="4221976"/>
              <a:ext cx="674064" cy="674064"/>
            </a:xfrm>
            <a:prstGeom prst="rect">
              <a:avLst/>
            </a:prstGeom>
          </p:spPr>
        </p:pic>
      </p:grpSp>
      <p:cxnSp>
        <p:nvCxnSpPr>
          <p:cNvPr id="44" name="Conector recto 43">
            <a:extLst>
              <a:ext uri="{FF2B5EF4-FFF2-40B4-BE49-F238E27FC236}">
                <a16:creationId xmlns="" xmlns:a16="http://schemas.microsoft.com/office/drawing/2014/main" id="{EF3A32AC-8572-45C5-BD09-427ED0CD595C}"/>
              </a:ext>
            </a:extLst>
          </p:cNvPr>
          <p:cNvCxnSpPr>
            <a:cxnSpLocks/>
          </p:cNvCxnSpPr>
          <p:nvPr/>
        </p:nvCxnSpPr>
        <p:spPr>
          <a:xfrm>
            <a:off x="1022927" y="3971925"/>
            <a:ext cx="1010227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Marcador de número de diapositiva 4">
            <a:extLst>
              <a:ext uri="{FF2B5EF4-FFF2-40B4-BE49-F238E27FC236}">
                <a16:creationId xmlns="" xmlns:a16="http://schemas.microsoft.com/office/drawing/2014/main" id="{8011E2A6-0492-493B-B651-4A3601E7F1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 rot="16200000">
            <a:off x="211140" y="6155338"/>
            <a:ext cx="400050" cy="138499"/>
          </a:xfrm>
          <a:prstGeom prst="rect">
            <a:avLst/>
          </a:prstGeom>
        </p:spPr>
        <p:txBody>
          <a:bodyPr/>
          <a:lstStyle/>
          <a:p>
            <a:fld id="{5A4B3147-6D68-4CD0-B8C8-A71A340B9B5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7" name="Marcador de pie de página 3">
            <a:extLst>
              <a:ext uri="{FF2B5EF4-FFF2-40B4-BE49-F238E27FC236}">
                <a16:creationId xmlns="" xmlns:a16="http://schemas.microsoft.com/office/drawing/2014/main" id="{25650F9B-B97F-4E84-A4E2-412F25CA4E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16200000">
            <a:off x="-1764503" y="3519641"/>
            <a:ext cx="4351334" cy="15557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(c) 2019 Customer. All Rights Reserved. </a:t>
            </a:r>
          </a:p>
        </p:txBody>
      </p:sp>
    </p:spTree>
    <p:extLst>
      <p:ext uri="{BB962C8B-B14F-4D97-AF65-F5344CB8AC3E}">
        <p14:creationId xmlns:p14="http://schemas.microsoft.com/office/powerpoint/2010/main" val="1096913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="" xmlns:a16="http://schemas.microsoft.com/office/drawing/2014/main" id="{02D4A56C-152F-48CC-BE0B-2DD18CABF58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s-PE" dirty="0"/>
              <a:t>Sales 2018</a:t>
            </a:r>
            <a:endParaRPr lang="en-US" dirty="0"/>
          </a:p>
        </p:txBody>
      </p:sp>
      <p:pic>
        <p:nvPicPr>
          <p:cNvPr id="9" name="Gráfico 8">
            <a:extLst>
              <a:ext uri="{FF2B5EF4-FFF2-40B4-BE49-F238E27FC236}">
                <a16:creationId xmlns="" xmlns:a16="http://schemas.microsoft.com/office/drawing/2014/main" id="{FE6F6768-EFB3-4C7E-8DBE-E576D766B8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88095" y="1511860"/>
            <a:ext cx="789940" cy="789940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="" xmlns:a16="http://schemas.microsoft.com/office/drawing/2014/main" id="{B27163B6-EE8D-418E-97F9-7B2A7E006136}"/>
              </a:ext>
            </a:extLst>
          </p:cNvPr>
          <p:cNvSpPr txBox="1"/>
          <p:nvPr/>
        </p:nvSpPr>
        <p:spPr>
          <a:xfrm>
            <a:off x="2188095" y="3772421"/>
            <a:ext cx="2993504" cy="166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consectetur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Morbi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facilisis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tellus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sodales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rutrum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pharetra. Nam fermentum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hendrerit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sapien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non pharetra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justo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grpSp>
        <p:nvGrpSpPr>
          <p:cNvPr id="27" name="Grupo 26">
            <a:extLst>
              <a:ext uri="{FF2B5EF4-FFF2-40B4-BE49-F238E27FC236}">
                <a16:creationId xmlns="" xmlns:a16="http://schemas.microsoft.com/office/drawing/2014/main" id="{02C63314-BD7E-492E-A64E-D2D6CC9DE073}"/>
              </a:ext>
            </a:extLst>
          </p:cNvPr>
          <p:cNvGrpSpPr/>
          <p:nvPr/>
        </p:nvGrpSpPr>
        <p:grpSpPr>
          <a:xfrm>
            <a:off x="6010276" y="656925"/>
            <a:ext cx="5556572" cy="5585596"/>
            <a:chOff x="6010276" y="656925"/>
            <a:chExt cx="5556572" cy="5585596"/>
          </a:xfrm>
        </p:grpSpPr>
        <p:graphicFrame>
          <p:nvGraphicFramePr>
            <p:cNvPr id="15" name="Gráfico 14">
              <a:extLst>
                <a:ext uri="{FF2B5EF4-FFF2-40B4-BE49-F238E27FC236}">
                  <a16:creationId xmlns="" xmlns:a16="http://schemas.microsoft.com/office/drawing/2014/main" id="{35237BDA-A244-413E-9C74-CCB2FC22527B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840453415"/>
                </p:ext>
              </p:extLst>
            </p:nvPr>
          </p:nvGraphicFramePr>
          <p:xfrm>
            <a:off x="6010276" y="656925"/>
            <a:ext cx="5556572" cy="370438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aphicFrame>
          <p:nvGraphicFramePr>
            <p:cNvPr id="20" name="Gráfico 19">
              <a:extLst>
                <a:ext uri="{FF2B5EF4-FFF2-40B4-BE49-F238E27FC236}">
                  <a16:creationId xmlns="" xmlns:a16="http://schemas.microsoft.com/office/drawing/2014/main" id="{FC9D2B82-7535-4D9D-82E1-936B1273FC03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304222423"/>
                </p:ext>
              </p:extLst>
            </p:nvPr>
          </p:nvGraphicFramePr>
          <p:xfrm>
            <a:off x="6544005" y="4796943"/>
            <a:ext cx="2168366" cy="144557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aphicFrame>
          <p:nvGraphicFramePr>
            <p:cNvPr id="24" name="Gráfico 23">
              <a:extLst>
                <a:ext uri="{FF2B5EF4-FFF2-40B4-BE49-F238E27FC236}">
                  <a16:creationId xmlns="" xmlns:a16="http://schemas.microsoft.com/office/drawing/2014/main" id="{70CC6475-6BD6-44B7-83CC-6134497AD40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786912281"/>
                </p:ext>
              </p:extLst>
            </p:nvPr>
          </p:nvGraphicFramePr>
          <p:xfrm>
            <a:off x="8896680" y="4796943"/>
            <a:ext cx="2168366" cy="144557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cxnSp>
          <p:nvCxnSpPr>
            <p:cNvPr id="25" name="Conector recto 24">
              <a:extLst>
                <a:ext uri="{FF2B5EF4-FFF2-40B4-BE49-F238E27FC236}">
                  <a16:creationId xmlns="" xmlns:a16="http://schemas.microsoft.com/office/drawing/2014/main" id="{5AE0520B-6026-4BEE-AC42-8AE396E29652}"/>
                </a:ext>
              </a:extLst>
            </p:cNvPr>
            <p:cNvCxnSpPr>
              <a:cxnSpLocks/>
            </p:cNvCxnSpPr>
            <p:nvPr/>
          </p:nvCxnSpPr>
          <p:spPr>
            <a:xfrm>
              <a:off x="6105525" y="4600575"/>
              <a:ext cx="534352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Marcador de número de diapositiva 4">
            <a:extLst>
              <a:ext uri="{FF2B5EF4-FFF2-40B4-BE49-F238E27FC236}">
                <a16:creationId xmlns="" xmlns:a16="http://schemas.microsoft.com/office/drawing/2014/main" id="{6127BB9E-F04B-4939-BEEC-F8B0AC2E78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 rot="16200000">
            <a:off x="211140" y="6155338"/>
            <a:ext cx="400050" cy="138499"/>
          </a:xfrm>
          <a:prstGeom prst="rect">
            <a:avLst/>
          </a:prstGeom>
        </p:spPr>
        <p:txBody>
          <a:bodyPr/>
          <a:lstStyle/>
          <a:p>
            <a:fld id="{5A4B3147-6D68-4CD0-B8C8-A71A340B9B5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16" name="Marcador de pie de página 3">
            <a:extLst>
              <a:ext uri="{FF2B5EF4-FFF2-40B4-BE49-F238E27FC236}">
                <a16:creationId xmlns="" xmlns:a16="http://schemas.microsoft.com/office/drawing/2014/main" id="{647AF072-CCD1-4895-B231-FB52F498F5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16200000">
            <a:off x="-1764503" y="3519641"/>
            <a:ext cx="4351334" cy="15557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(c) 2019 Customer. All Rights Reserved. </a:t>
            </a:r>
          </a:p>
        </p:txBody>
      </p:sp>
    </p:spTree>
    <p:extLst>
      <p:ext uri="{BB962C8B-B14F-4D97-AF65-F5344CB8AC3E}">
        <p14:creationId xmlns:p14="http://schemas.microsoft.com/office/powerpoint/2010/main" val="634275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" name="Grupo 214">
            <a:extLst>
              <a:ext uri="{FF2B5EF4-FFF2-40B4-BE49-F238E27FC236}">
                <a16:creationId xmlns="" xmlns:a16="http://schemas.microsoft.com/office/drawing/2014/main" id="{DEA9157C-21C9-4612-A370-B3270DD532CF}"/>
              </a:ext>
            </a:extLst>
          </p:cNvPr>
          <p:cNvGrpSpPr/>
          <p:nvPr/>
        </p:nvGrpSpPr>
        <p:grpSpPr>
          <a:xfrm>
            <a:off x="3363323" y="1495425"/>
            <a:ext cx="3193679" cy="2161756"/>
            <a:chOff x="2914650" y="2253672"/>
            <a:chExt cx="3262312" cy="2208213"/>
          </a:xfrm>
          <a:solidFill>
            <a:schemeClr val="accent2"/>
          </a:solidFill>
        </p:grpSpPr>
        <p:sp>
          <p:nvSpPr>
            <p:cNvPr id="130" name="Freeform 100">
              <a:extLst>
                <a:ext uri="{FF2B5EF4-FFF2-40B4-BE49-F238E27FC236}">
                  <a16:creationId xmlns="" xmlns:a16="http://schemas.microsoft.com/office/drawing/2014/main" id="{67EEB2AC-06E8-4A88-951A-405EEE4865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1838" y="4334885"/>
              <a:ext cx="49212" cy="25400"/>
            </a:xfrm>
            <a:custGeom>
              <a:avLst/>
              <a:gdLst>
                <a:gd name="T0" fmla="*/ 31 w 31"/>
                <a:gd name="T1" fmla="*/ 6 h 16"/>
                <a:gd name="T2" fmla="*/ 31 w 31"/>
                <a:gd name="T3" fmla="*/ 6 h 16"/>
                <a:gd name="T4" fmla="*/ 27 w 31"/>
                <a:gd name="T5" fmla="*/ 5 h 16"/>
                <a:gd name="T6" fmla="*/ 24 w 31"/>
                <a:gd name="T7" fmla="*/ 5 h 16"/>
                <a:gd name="T8" fmla="*/ 21 w 31"/>
                <a:gd name="T9" fmla="*/ 5 h 16"/>
                <a:gd name="T10" fmla="*/ 16 w 31"/>
                <a:gd name="T11" fmla="*/ 3 h 16"/>
                <a:gd name="T12" fmla="*/ 16 w 31"/>
                <a:gd name="T13" fmla="*/ 3 h 16"/>
                <a:gd name="T14" fmla="*/ 9 w 31"/>
                <a:gd name="T15" fmla="*/ 0 h 16"/>
                <a:gd name="T16" fmla="*/ 9 w 31"/>
                <a:gd name="T17" fmla="*/ 0 h 16"/>
                <a:gd name="T18" fmla="*/ 9 w 31"/>
                <a:gd name="T19" fmla="*/ 0 h 16"/>
                <a:gd name="T20" fmla="*/ 9 w 31"/>
                <a:gd name="T21" fmla="*/ 0 h 16"/>
                <a:gd name="T22" fmla="*/ 0 w 31"/>
                <a:gd name="T23" fmla="*/ 8 h 16"/>
                <a:gd name="T24" fmla="*/ 0 w 31"/>
                <a:gd name="T25" fmla="*/ 8 h 16"/>
                <a:gd name="T26" fmla="*/ 6 w 31"/>
                <a:gd name="T27" fmla="*/ 10 h 16"/>
                <a:gd name="T28" fmla="*/ 13 w 31"/>
                <a:gd name="T29" fmla="*/ 13 h 16"/>
                <a:gd name="T30" fmla="*/ 26 w 31"/>
                <a:gd name="T31" fmla="*/ 16 h 16"/>
                <a:gd name="T32" fmla="*/ 26 w 31"/>
                <a:gd name="T33" fmla="*/ 16 h 16"/>
                <a:gd name="T34" fmla="*/ 27 w 31"/>
                <a:gd name="T35" fmla="*/ 16 h 16"/>
                <a:gd name="T36" fmla="*/ 31 w 31"/>
                <a:gd name="T37" fmla="*/ 15 h 16"/>
                <a:gd name="T38" fmla="*/ 31 w 31"/>
                <a:gd name="T39" fmla="*/ 15 h 16"/>
                <a:gd name="T40" fmla="*/ 31 w 31"/>
                <a:gd name="T41" fmla="*/ 10 h 16"/>
                <a:gd name="T42" fmla="*/ 31 w 31"/>
                <a:gd name="T43" fmla="*/ 6 h 16"/>
                <a:gd name="T44" fmla="*/ 31 w 31"/>
                <a:gd name="T45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16">
                  <a:moveTo>
                    <a:pt x="31" y="6"/>
                  </a:moveTo>
                  <a:lnTo>
                    <a:pt x="31" y="6"/>
                  </a:lnTo>
                  <a:lnTo>
                    <a:pt x="27" y="5"/>
                  </a:lnTo>
                  <a:lnTo>
                    <a:pt x="24" y="5"/>
                  </a:lnTo>
                  <a:lnTo>
                    <a:pt x="21" y="5"/>
                  </a:lnTo>
                  <a:lnTo>
                    <a:pt x="16" y="3"/>
                  </a:lnTo>
                  <a:lnTo>
                    <a:pt x="16" y="3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6" y="10"/>
                  </a:lnTo>
                  <a:lnTo>
                    <a:pt x="13" y="13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7" y="16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31" y="10"/>
                  </a:lnTo>
                  <a:lnTo>
                    <a:pt x="31" y="6"/>
                  </a:lnTo>
                  <a:lnTo>
                    <a:pt x="31" y="6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101">
              <a:extLst>
                <a:ext uri="{FF2B5EF4-FFF2-40B4-BE49-F238E27FC236}">
                  <a16:creationId xmlns="" xmlns:a16="http://schemas.microsoft.com/office/drawing/2014/main" id="{C779E860-99E4-4590-ADE6-7BEE99232E5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6125" y="4298372"/>
              <a:ext cx="130175" cy="66675"/>
            </a:xfrm>
            <a:custGeom>
              <a:avLst/>
              <a:gdLst>
                <a:gd name="T0" fmla="*/ 35 w 82"/>
                <a:gd name="T1" fmla="*/ 38 h 42"/>
                <a:gd name="T2" fmla="*/ 35 w 82"/>
                <a:gd name="T3" fmla="*/ 38 h 42"/>
                <a:gd name="T4" fmla="*/ 35 w 82"/>
                <a:gd name="T5" fmla="*/ 33 h 42"/>
                <a:gd name="T6" fmla="*/ 35 w 82"/>
                <a:gd name="T7" fmla="*/ 31 h 42"/>
                <a:gd name="T8" fmla="*/ 39 w 82"/>
                <a:gd name="T9" fmla="*/ 29 h 42"/>
                <a:gd name="T10" fmla="*/ 39 w 82"/>
                <a:gd name="T11" fmla="*/ 29 h 42"/>
                <a:gd name="T12" fmla="*/ 48 w 82"/>
                <a:gd name="T13" fmla="*/ 28 h 42"/>
                <a:gd name="T14" fmla="*/ 51 w 82"/>
                <a:gd name="T15" fmla="*/ 26 h 42"/>
                <a:gd name="T16" fmla="*/ 52 w 82"/>
                <a:gd name="T17" fmla="*/ 23 h 42"/>
                <a:gd name="T18" fmla="*/ 52 w 82"/>
                <a:gd name="T19" fmla="*/ 23 h 42"/>
                <a:gd name="T20" fmla="*/ 56 w 82"/>
                <a:gd name="T21" fmla="*/ 21 h 42"/>
                <a:gd name="T22" fmla="*/ 59 w 82"/>
                <a:gd name="T23" fmla="*/ 20 h 42"/>
                <a:gd name="T24" fmla="*/ 65 w 82"/>
                <a:gd name="T25" fmla="*/ 21 h 42"/>
                <a:gd name="T26" fmla="*/ 65 w 82"/>
                <a:gd name="T27" fmla="*/ 21 h 42"/>
                <a:gd name="T28" fmla="*/ 72 w 82"/>
                <a:gd name="T29" fmla="*/ 18 h 42"/>
                <a:gd name="T30" fmla="*/ 77 w 82"/>
                <a:gd name="T31" fmla="*/ 15 h 42"/>
                <a:gd name="T32" fmla="*/ 82 w 82"/>
                <a:gd name="T33" fmla="*/ 15 h 42"/>
                <a:gd name="T34" fmla="*/ 82 w 82"/>
                <a:gd name="T35" fmla="*/ 15 h 42"/>
                <a:gd name="T36" fmla="*/ 80 w 82"/>
                <a:gd name="T37" fmla="*/ 11 h 42"/>
                <a:gd name="T38" fmla="*/ 75 w 82"/>
                <a:gd name="T39" fmla="*/ 10 h 42"/>
                <a:gd name="T40" fmla="*/ 72 w 82"/>
                <a:gd name="T41" fmla="*/ 7 h 42"/>
                <a:gd name="T42" fmla="*/ 67 w 82"/>
                <a:gd name="T43" fmla="*/ 3 h 42"/>
                <a:gd name="T44" fmla="*/ 67 w 82"/>
                <a:gd name="T45" fmla="*/ 3 h 42"/>
                <a:gd name="T46" fmla="*/ 64 w 82"/>
                <a:gd name="T47" fmla="*/ 2 h 42"/>
                <a:gd name="T48" fmla="*/ 61 w 82"/>
                <a:gd name="T49" fmla="*/ 2 h 42"/>
                <a:gd name="T50" fmla="*/ 52 w 82"/>
                <a:gd name="T51" fmla="*/ 0 h 42"/>
                <a:gd name="T52" fmla="*/ 46 w 82"/>
                <a:gd name="T53" fmla="*/ 2 h 42"/>
                <a:gd name="T54" fmla="*/ 38 w 82"/>
                <a:gd name="T55" fmla="*/ 3 h 42"/>
                <a:gd name="T56" fmla="*/ 38 w 82"/>
                <a:gd name="T57" fmla="*/ 3 h 42"/>
                <a:gd name="T58" fmla="*/ 33 w 82"/>
                <a:gd name="T59" fmla="*/ 5 h 42"/>
                <a:gd name="T60" fmla="*/ 26 w 82"/>
                <a:gd name="T61" fmla="*/ 3 h 42"/>
                <a:gd name="T62" fmla="*/ 20 w 82"/>
                <a:gd name="T63" fmla="*/ 3 h 42"/>
                <a:gd name="T64" fmla="*/ 13 w 82"/>
                <a:gd name="T65" fmla="*/ 5 h 42"/>
                <a:gd name="T66" fmla="*/ 13 w 82"/>
                <a:gd name="T67" fmla="*/ 5 h 42"/>
                <a:gd name="T68" fmla="*/ 13 w 82"/>
                <a:gd name="T69" fmla="*/ 5 h 42"/>
                <a:gd name="T70" fmla="*/ 13 w 82"/>
                <a:gd name="T71" fmla="*/ 5 h 42"/>
                <a:gd name="T72" fmla="*/ 7 w 82"/>
                <a:gd name="T73" fmla="*/ 13 h 42"/>
                <a:gd name="T74" fmla="*/ 7 w 82"/>
                <a:gd name="T75" fmla="*/ 13 h 42"/>
                <a:gd name="T76" fmla="*/ 4 w 82"/>
                <a:gd name="T77" fmla="*/ 16 h 42"/>
                <a:gd name="T78" fmla="*/ 2 w 82"/>
                <a:gd name="T79" fmla="*/ 18 h 42"/>
                <a:gd name="T80" fmla="*/ 2 w 82"/>
                <a:gd name="T81" fmla="*/ 21 h 42"/>
                <a:gd name="T82" fmla="*/ 0 w 82"/>
                <a:gd name="T83" fmla="*/ 23 h 42"/>
                <a:gd name="T84" fmla="*/ 0 w 82"/>
                <a:gd name="T85" fmla="*/ 23 h 42"/>
                <a:gd name="T86" fmla="*/ 7 w 82"/>
                <a:gd name="T87" fmla="*/ 26 h 42"/>
                <a:gd name="T88" fmla="*/ 7 w 82"/>
                <a:gd name="T89" fmla="*/ 26 h 42"/>
                <a:gd name="T90" fmla="*/ 12 w 82"/>
                <a:gd name="T91" fmla="*/ 28 h 42"/>
                <a:gd name="T92" fmla="*/ 15 w 82"/>
                <a:gd name="T93" fmla="*/ 28 h 42"/>
                <a:gd name="T94" fmla="*/ 18 w 82"/>
                <a:gd name="T95" fmla="*/ 28 h 42"/>
                <a:gd name="T96" fmla="*/ 22 w 82"/>
                <a:gd name="T97" fmla="*/ 29 h 42"/>
                <a:gd name="T98" fmla="*/ 22 w 82"/>
                <a:gd name="T99" fmla="*/ 29 h 42"/>
                <a:gd name="T100" fmla="*/ 22 w 82"/>
                <a:gd name="T101" fmla="*/ 33 h 42"/>
                <a:gd name="T102" fmla="*/ 22 w 82"/>
                <a:gd name="T103" fmla="*/ 38 h 42"/>
                <a:gd name="T104" fmla="*/ 22 w 82"/>
                <a:gd name="T105" fmla="*/ 38 h 42"/>
                <a:gd name="T106" fmla="*/ 23 w 82"/>
                <a:gd name="T107" fmla="*/ 36 h 42"/>
                <a:gd name="T108" fmla="*/ 25 w 82"/>
                <a:gd name="T109" fmla="*/ 38 h 42"/>
                <a:gd name="T110" fmla="*/ 25 w 82"/>
                <a:gd name="T111" fmla="*/ 38 h 42"/>
                <a:gd name="T112" fmla="*/ 26 w 82"/>
                <a:gd name="T113" fmla="*/ 39 h 42"/>
                <a:gd name="T114" fmla="*/ 26 w 82"/>
                <a:gd name="T115" fmla="*/ 42 h 42"/>
                <a:gd name="T116" fmla="*/ 31 w 82"/>
                <a:gd name="T117" fmla="*/ 41 h 42"/>
                <a:gd name="T118" fmla="*/ 31 w 82"/>
                <a:gd name="T119" fmla="*/ 41 h 42"/>
                <a:gd name="T120" fmla="*/ 35 w 82"/>
                <a:gd name="T121" fmla="*/ 38 h 42"/>
                <a:gd name="T122" fmla="*/ 35 w 82"/>
                <a:gd name="T123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2" h="42">
                  <a:moveTo>
                    <a:pt x="35" y="38"/>
                  </a:moveTo>
                  <a:lnTo>
                    <a:pt x="35" y="38"/>
                  </a:lnTo>
                  <a:lnTo>
                    <a:pt x="35" y="33"/>
                  </a:lnTo>
                  <a:lnTo>
                    <a:pt x="35" y="31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48" y="28"/>
                  </a:lnTo>
                  <a:lnTo>
                    <a:pt x="51" y="26"/>
                  </a:lnTo>
                  <a:lnTo>
                    <a:pt x="52" y="23"/>
                  </a:lnTo>
                  <a:lnTo>
                    <a:pt x="52" y="23"/>
                  </a:lnTo>
                  <a:lnTo>
                    <a:pt x="56" y="21"/>
                  </a:lnTo>
                  <a:lnTo>
                    <a:pt x="59" y="20"/>
                  </a:lnTo>
                  <a:lnTo>
                    <a:pt x="65" y="21"/>
                  </a:lnTo>
                  <a:lnTo>
                    <a:pt x="65" y="21"/>
                  </a:lnTo>
                  <a:lnTo>
                    <a:pt x="72" y="18"/>
                  </a:lnTo>
                  <a:lnTo>
                    <a:pt x="77" y="15"/>
                  </a:lnTo>
                  <a:lnTo>
                    <a:pt x="82" y="15"/>
                  </a:lnTo>
                  <a:lnTo>
                    <a:pt x="82" y="15"/>
                  </a:lnTo>
                  <a:lnTo>
                    <a:pt x="80" y="11"/>
                  </a:lnTo>
                  <a:lnTo>
                    <a:pt x="75" y="10"/>
                  </a:lnTo>
                  <a:lnTo>
                    <a:pt x="72" y="7"/>
                  </a:lnTo>
                  <a:lnTo>
                    <a:pt x="67" y="3"/>
                  </a:lnTo>
                  <a:lnTo>
                    <a:pt x="67" y="3"/>
                  </a:lnTo>
                  <a:lnTo>
                    <a:pt x="64" y="2"/>
                  </a:lnTo>
                  <a:lnTo>
                    <a:pt x="61" y="2"/>
                  </a:lnTo>
                  <a:lnTo>
                    <a:pt x="52" y="0"/>
                  </a:lnTo>
                  <a:lnTo>
                    <a:pt x="46" y="2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3" y="5"/>
                  </a:lnTo>
                  <a:lnTo>
                    <a:pt x="26" y="3"/>
                  </a:lnTo>
                  <a:lnTo>
                    <a:pt x="20" y="3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4" y="16"/>
                  </a:lnTo>
                  <a:lnTo>
                    <a:pt x="2" y="18"/>
                  </a:lnTo>
                  <a:lnTo>
                    <a:pt x="2" y="21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12" y="28"/>
                  </a:lnTo>
                  <a:lnTo>
                    <a:pt x="15" y="28"/>
                  </a:lnTo>
                  <a:lnTo>
                    <a:pt x="18" y="28"/>
                  </a:lnTo>
                  <a:lnTo>
                    <a:pt x="22" y="29"/>
                  </a:lnTo>
                  <a:lnTo>
                    <a:pt x="22" y="29"/>
                  </a:lnTo>
                  <a:lnTo>
                    <a:pt x="22" y="33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3" y="36"/>
                  </a:lnTo>
                  <a:lnTo>
                    <a:pt x="25" y="38"/>
                  </a:lnTo>
                  <a:lnTo>
                    <a:pt x="25" y="38"/>
                  </a:lnTo>
                  <a:lnTo>
                    <a:pt x="26" y="39"/>
                  </a:lnTo>
                  <a:lnTo>
                    <a:pt x="26" y="42"/>
                  </a:lnTo>
                  <a:lnTo>
                    <a:pt x="31" y="41"/>
                  </a:lnTo>
                  <a:lnTo>
                    <a:pt x="31" y="41"/>
                  </a:lnTo>
                  <a:lnTo>
                    <a:pt x="35" y="38"/>
                  </a:lnTo>
                  <a:lnTo>
                    <a:pt x="35" y="38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102">
              <a:extLst>
                <a:ext uri="{FF2B5EF4-FFF2-40B4-BE49-F238E27FC236}">
                  <a16:creationId xmlns="" xmlns:a16="http://schemas.microsoft.com/office/drawing/2014/main" id="{019D1C57-8BA7-47F8-B6AD-696A2BC921D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9863" y="3928485"/>
              <a:ext cx="631825" cy="393700"/>
            </a:xfrm>
            <a:custGeom>
              <a:avLst/>
              <a:gdLst>
                <a:gd name="T0" fmla="*/ 349 w 398"/>
                <a:gd name="T1" fmla="*/ 231 h 248"/>
                <a:gd name="T2" fmla="*/ 341 w 398"/>
                <a:gd name="T3" fmla="*/ 214 h 248"/>
                <a:gd name="T4" fmla="*/ 371 w 398"/>
                <a:gd name="T5" fmla="*/ 205 h 248"/>
                <a:gd name="T6" fmla="*/ 383 w 398"/>
                <a:gd name="T7" fmla="*/ 205 h 248"/>
                <a:gd name="T8" fmla="*/ 388 w 398"/>
                <a:gd name="T9" fmla="*/ 176 h 248"/>
                <a:gd name="T10" fmla="*/ 398 w 398"/>
                <a:gd name="T11" fmla="*/ 161 h 248"/>
                <a:gd name="T12" fmla="*/ 383 w 398"/>
                <a:gd name="T13" fmla="*/ 158 h 248"/>
                <a:gd name="T14" fmla="*/ 349 w 398"/>
                <a:gd name="T15" fmla="*/ 170 h 248"/>
                <a:gd name="T16" fmla="*/ 345 w 398"/>
                <a:gd name="T17" fmla="*/ 186 h 248"/>
                <a:gd name="T18" fmla="*/ 336 w 398"/>
                <a:gd name="T19" fmla="*/ 199 h 248"/>
                <a:gd name="T20" fmla="*/ 311 w 398"/>
                <a:gd name="T21" fmla="*/ 199 h 248"/>
                <a:gd name="T22" fmla="*/ 280 w 398"/>
                <a:gd name="T23" fmla="*/ 197 h 248"/>
                <a:gd name="T24" fmla="*/ 272 w 398"/>
                <a:gd name="T25" fmla="*/ 179 h 248"/>
                <a:gd name="T26" fmla="*/ 254 w 398"/>
                <a:gd name="T27" fmla="*/ 140 h 248"/>
                <a:gd name="T28" fmla="*/ 259 w 398"/>
                <a:gd name="T29" fmla="*/ 98 h 248"/>
                <a:gd name="T30" fmla="*/ 236 w 398"/>
                <a:gd name="T31" fmla="*/ 90 h 248"/>
                <a:gd name="T32" fmla="*/ 231 w 398"/>
                <a:gd name="T33" fmla="*/ 77 h 248"/>
                <a:gd name="T34" fmla="*/ 217 w 398"/>
                <a:gd name="T35" fmla="*/ 54 h 248"/>
                <a:gd name="T36" fmla="*/ 194 w 398"/>
                <a:gd name="T37" fmla="*/ 41 h 248"/>
                <a:gd name="T38" fmla="*/ 176 w 398"/>
                <a:gd name="T39" fmla="*/ 51 h 248"/>
                <a:gd name="T40" fmla="*/ 163 w 398"/>
                <a:gd name="T41" fmla="*/ 34 h 248"/>
                <a:gd name="T42" fmla="*/ 119 w 398"/>
                <a:gd name="T43" fmla="*/ 13 h 248"/>
                <a:gd name="T44" fmla="*/ 34 w 398"/>
                <a:gd name="T45" fmla="*/ 3 h 248"/>
                <a:gd name="T46" fmla="*/ 12 w 398"/>
                <a:gd name="T47" fmla="*/ 21 h 248"/>
                <a:gd name="T48" fmla="*/ 34 w 398"/>
                <a:gd name="T49" fmla="*/ 54 h 248"/>
                <a:gd name="T50" fmla="*/ 41 w 398"/>
                <a:gd name="T51" fmla="*/ 70 h 248"/>
                <a:gd name="T52" fmla="*/ 31 w 398"/>
                <a:gd name="T53" fmla="*/ 75 h 248"/>
                <a:gd name="T54" fmla="*/ 52 w 398"/>
                <a:gd name="T55" fmla="*/ 85 h 248"/>
                <a:gd name="T56" fmla="*/ 64 w 398"/>
                <a:gd name="T57" fmla="*/ 109 h 248"/>
                <a:gd name="T58" fmla="*/ 80 w 398"/>
                <a:gd name="T59" fmla="*/ 122 h 248"/>
                <a:gd name="T60" fmla="*/ 96 w 398"/>
                <a:gd name="T61" fmla="*/ 140 h 248"/>
                <a:gd name="T62" fmla="*/ 98 w 398"/>
                <a:gd name="T63" fmla="*/ 127 h 248"/>
                <a:gd name="T64" fmla="*/ 85 w 398"/>
                <a:gd name="T65" fmla="*/ 119 h 248"/>
                <a:gd name="T66" fmla="*/ 77 w 398"/>
                <a:gd name="T67" fmla="*/ 99 h 248"/>
                <a:gd name="T68" fmla="*/ 59 w 398"/>
                <a:gd name="T69" fmla="*/ 70 h 248"/>
                <a:gd name="T70" fmla="*/ 49 w 398"/>
                <a:gd name="T71" fmla="*/ 52 h 248"/>
                <a:gd name="T72" fmla="*/ 41 w 398"/>
                <a:gd name="T73" fmla="*/ 44 h 248"/>
                <a:gd name="T74" fmla="*/ 28 w 398"/>
                <a:gd name="T75" fmla="*/ 15 h 248"/>
                <a:gd name="T76" fmla="*/ 36 w 398"/>
                <a:gd name="T77" fmla="*/ 15 h 248"/>
                <a:gd name="T78" fmla="*/ 44 w 398"/>
                <a:gd name="T79" fmla="*/ 18 h 248"/>
                <a:gd name="T80" fmla="*/ 54 w 398"/>
                <a:gd name="T81" fmla="*/ 21 h 248"/>
                <a:gd name="T82" fmla="*/ 60 w 398"/>
                <a:gd name="T83" fmla="*/ 46 h 248"/>
                <a:gd name="T84" fmla="*/ 64 w 398"/>
                <a:gd name="T85" fmla="*/ 56 h 248"/>
                <a:gd name="T86" fmla="*/ 77 w 398"/>
                <a:gd name="T87" fmla="*/ 65 h 248"/>
                <a:gd name="T88" fmla="*/ 88 w 398"/>
                <a:gd name="T89" fmla="*/ 77 h 248"/>
                <a:gd name="T90" fmla="*/ 100 w 398"/>
                <a:gd name="T91" fmla="*/ 86 h 248"/>
                <a:gd name="T92" fmla="*/ 101 w 398"/>
                <a:gd name="T93" fmla="*/ 96 h 248"/>
                <a:gd name="T94" fmla="*/ 116 w 398"/>
                <a:gd name="T95" fmla="*/ 108 h 248"/>
                <a:gd name="T96" fmla="*/ 153 w 398"/>
                <a:gd name="T97" fmla="*/ 153 h 248"/>
                <a:gd name="T98" fmla="*/ 155 w 398"/>
                <a:gd name="T99" fmla="*/ 170 h 248"/>
                <a:gd name="T100" fmla="*/ 152 w 398"/>
                <a:gd name="T101" fmla="*/ 173 h 248"/>
                <a:gd name="T102" fmla="*/ 166 w 398"/>
                <a:gd name="T103" fmla="*/ 191 h 248"/>
                <a:gd name="T104" fmla="*/ 201 w 398"/>
                <a:gd name="T105" fmla="*/ 209 h 248"/>
                <a:gd name="T106" fmla="*/ 243 w 398"/>
                <a:gd name="T107" fmla="*/ 228 h 248"/>
                <a:gd name="T108" fmla="*/ 284 w 398"/>
                <a:gd name="T109" fmla="*/ 233 h 248"/>
                <a:gd name="T110" fmla="*/ 313 w 398"/>
                <a:gd name="T111" fmla="*/ 241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98" h="248">
                  <a:moveTo>
                    <a:pt x="332" y="233"/>
                  </a:moveTo>
                  <a:lnTo>
                    <a:pt x="332" y="233"/>
                  </a:lnTo>
                  <a:lnTo>
                    <a:pt x="341" y="235"/>
                  </a:lnTo>
                  <a:lnTo>
                    <a:pt x="345" y="233"/>
                  </a:lnTo>
                  <a:lnTo>
                    <a:pt x="349" y="231"/>
                  </a:lnTo>
                  <a:lnTo>
                    <a:pt x="349" y="231"/>
                  </a:lnTo>
                  <a:lnTo>
                    <a:pt x="349" y="228"/>
                  </a:lnTo>
                  <a:lnTo>
                    <a:pt x="344" y="225"/>
                  </a:lnTo>
                  <a:lnTo>
                    <a:pt x="341" y="222"/>
                  </a:lnTo>
                  <a:lnTo>
                    <a:pt x="339" y="218"/>
                  </a:lnTo>
                  <a:lnTo>
                    <a:pt x="339" y="218"/>
                  </a:lnTo>
                  <a:lnTo>
                    <a:pt x="341" y="214"/>
                  </a:lnTo>
                  <a:lnTo>
                    <a:pt x="342" y="210"/>
                  </a:lnTo>
                  <a:lnTo>
                    <a:pt x="344" y="209"/>
                  </a:lnTo>
                  <a:lnTo>
                    <a:pt x="344" y="209"/>
                  </a:lnTo>
                  <a:lnTo>
                    <a:pt x="368" y="209"/>
                  </a:lnTo>
                  <a:lnTo>
                    <a:pt x="368" y="209"/>
                  </a:lnTo>
                  <a:lnTo>
                    <a:pt x="371" y="205"/>
                  </a:lnTo>
                  <a:lnTo>
                    <a:pt x="373" y="202"/>
                  </a:lnTo>
                  <a:lnTo>
                    <a:pt x="376" y="200"/>
                  </a:lnTo>
                  <a:lnTo>
                    <a:pt x="376" y="200"/>
                  </a:lnTo>
                  <a:lnTo>
                    <a:pt x="378" y="202"/>
                  </a:lnTo>
                  <a:lnTo>
                    <a:pt x="383" y="205"/>
                  </a:lnTo>
                  <a:lnTo>
                    <a:pt x="383" y="205"/>
                  </a:lnTo>
                  <a:lnTo>
                    <a:pt x="385" y="202"/>
                  </a:lnTo>
                  <a:lnTo>
                    <a:pt x="386" y="197"/>
                  </a:lnTo>
                  <a:lnTo>
                    <a:pt x="388" y="187"/>
                  </a:lnTo>
                  <a:lnTo>
                    <a:pt x="388" y="187"/>
                  </a:lnTo>
                  <a:lnTo>
                    <a:pt x="388" y="178"/>
                  </a:lnTo>
                  <a:lnTo>
                    <a:pt x="388" y="176"/>
                  </a:lnTo>
                  <a:lnTo>
                    <a:pt x="391" y="173"/>
                  </a:lnTo>
                  <a:lnTo>
                    <a:pt x="391" y="173"/>
                  </a:lnTo>
                  <a:lnTo>
                    <a:pt x="396" y="168"/>
                  </a:lnTo>
                  <a:lnTo>
                    <a:pt x="398" y="165"/>
                  </a:lnTo>
                  <a:lnTo>
                    <a:pt x="398" y="161"/>
                  </a:lnTo>
                  <a:lnTo>
                    <a:pt x="398" y="161"/>
                  </a:lnTo>
                  <a:lnTo>
                    <a:pt x="396" y="160"/>
                  </a:lnTo>
                  <a:lnTo>
                    <a:pt x="393" y="158"/>
                  </a:lnTo>
                  <a:lnTo>
                    <a:pt x="389" y="160"/>
                  </a:lnTo>
                  <a:lnTo>
                    <a:pt x="386" y="158"/>
                  </a:lnTo>
                  <a:lnTo>
                    <a:pt x="386" y="158"/>
                  </a:lnTo>
                  <a:lnTo>
                    <a:pt x="383" y="158"/>
                  </a:lnTo>
                  <a:lnTo>
                    <a:pt x="378" y="158"/>
                  </a:lnTo>
                  <a:lnTo>
                    <a:pt x="365" y="160"/>
                  </a:lnTo>
                  <a:lnTo>
                    <a:pt x="365" y="160"/>
                  </a:lnTo>
                  <a:lnTo>
                    <a:pt x="358" y="161"/>
                  </a:lnTo>
                  <a:lnTo>
                    <a:pt x="352" y="165"/>
                  </a:lnTo>
                  <a:lnTo>
                    <a:pt x="349" y="170"/>
                  </a:lnTo>
                  <a:lnTo>
                    <a:pt x="349" y="174"/>
                  </a:lnTo>
                  <a:lnTo>
                    <a:pt x="349" y="174"/>
                  </a:lnTo>
                  <a:lnTo>
                    <a:pt x="349" y="179"/>
                  </a:lnTo>
                  <a:lnTo>
                    <a:pt x="347" y="181"/>
                  </a:lnTo>
                  <a:lnTo>
                    <a:pt x="345" y="183"/>
                  </a:lnTo>
                  <a:lnTo>
                    <a:pt x="345" y="186"/>
                  </a:lnTo>
                  <a:lnTo>
                    <a:pt x="345" y="186"/>
                  </a:lnTo>
                  <a:lnTo>
                    <a:pt x="344" y="191"/>
                  </a:lnTo>
                  <a:lnTo>
                    <a:pt x="341" y="194"/>
                  </a:lnTo>
                  <a:lnTo>
                    <a:pt x="337" y="196"/>
                  </a:lnTo>
                  <a:lnTo>
                    <a:pt x="336" y="199"/>
                  </a:lnTo>
                  <a:lnTo>
                    <a:pt x="336" y="199"/>
                  </a:lnTo>
                  <a:lnTo>
                    <a:pt x="336" y="200"/>
                  </a:lnTo>
                  <a:lnTo>
                    <a:pt x="332" y="200"/>
                  </a:lnTo>
                  <a:lnTo>
                    <a:pt x="326" y="197"/>
                  </a:lnTo>
                  <a:lnTo>
                    <a:pt x="326" y="197"/>
                  </a:lnTo>
                  <a:lnTo>
                    <a:pt x="321" y="197"/>
                  </a:lnTo>
                  <a:lnTo>
                    <a:pt x="311" y="199"/>
                  </a:lnTo>
                  <a:lnTo>
                    <a:pt x="295" y="204"/>
                  </a:lnTo>
                  <a:lnTo>
                    <a:pt x="295" y="204"/>
                  </a:lnTo>
                  <a:lnTo>
                    <a:pt x="292" y="202"/>
                  </a:lnTo>
                  <a:lnTo>
                    <a:pt x="288" y="200"/>
                  </a:lnTo>
                  <a:lnTo>
                    <a:pt x="285" y="197"/>
                  </a:lnTo>
                  <a:lnTo>
                    <a:pt x="280" y="197"/>
                  </a:lnTo>
                  <a:lnTo>
                    <a:pt x="280" y="197"/>
                  </a:lnTo>
                  <a:lnTo>
                    <a:pt x="277" y="196"/>
                  </a:lnTo>
                  <a:lnTo>
                    <a:pt x="275" y="192"/>
                  </a:lnTo>
                  <a:lnTo>
                    <a:pt x="274" y="183"/>
                  </a:lnTo>
                  <a:lnTo>
                    <a:pt x="274" y="183"/>
                  </a:lnTo>
                  <a:lnTo>
                    <a:pt x="272" y="179"/>
                  </a:lnTo>
                  <a:lnTo>
                    <a:pt x="267" y="174"/>
                  </a:lnTo>
                  <a:lnTo>
                    <a:pt x="259" y="166"/>
                  </a:lnTo>
                  <a:lnTo>
                    <a:pt x="259" y="166"/>
                  </a:lnTo>
                  <a:lnTo>
                    <a:pt x="258" y="161"/>
                  </a:lnTo>
                  <a:lnTo>
                    <a:pt x="256" y="155"/>
                  </a:lnTo>
                  <a:lnTo>
                    <a:pt x="254" y="140"/>
                  </a:lnTo>
                  <a:lnTo>
                    <a:pt x="254" y="140"/>
                  </a:lnTo>
                  <a:lnTo>
                    <a:pt x="254" y="126"/>
                  </a:lnTo>
                  <a:lnTo>
                    <a:pt x="256" y="116"/>
                  </a:lnTo>
                  <a:lnTo>
                    <a:pt x="259" y="104"/>
                  </a:lnTo>
                  <a:lnTo>
                    <a:pt x="259" y="104"/>
                  </a:lnTo>
                  <a:lnTo>
                    <a:pt x="259" y="98"/>
                  </a:lnTo>
                  <a:lnTo>
                    <a:pt x="259" y="98"/>
                  </a:lnTo>
                  <a:lnTo>
                    <a:pt x="254" y="96"/>
                  </a:lnTo>
                  <a:lnTo>
                    <a:pt x="254" y="96"/>
                  </a:lnTo>
                  <a:lnTo>
                    <a:pt x="249" y="96"/>
                  </a:lnTo>
                  <a:lnTo>
                    <a:pt x="244" y="93"/>
                  </a:lnTo>
                  <a:lnTo>
                    <a:pt x="236" y="90"/>
                  </a:lnTo>
                  <a:lnTo>
                    <a:pt x="236" y="90"/>
                  </a:lnTo>
                  <a:lnTo>
                    <a:pt x="235" y="90"/>
                  </a:lnTo>
                  <a:lnTo>
                    <a:pt x="235" y="86"/>
                  </a:lnTo>
                  <a:lnTo>
                    <a:pt x="233" y="82"/>
                  </a:lnTo>
                  <a:lnTo>
                    <a:pt x="233" y="82"/>
                  </a:lnTo>
                  <a:lnTo>
                    <a:pt x="231" y="77"/>
                  </a:lnTo>
                  <a:lnTo>
                    <a:pt x="230" y="73"/>
                  </a:lnTo>
                  <a:lnTo>
                    <a:pt x="230" y="72"/>
                  </a:lnTo>
                  <a:lnTo>
                    <a:pt x="230" y="72"/>
                  </a:lnTo>
                  <a:lnTo>
                    <a:pt x="223" y="65"/>
                  </a:lnTo>
                  <a:lnTo>
                    <a:pt x="220" y="60"/>
                  </a:lnTo>
                  <a:lnTo>
                    <a:pt x="217" y="54"/>
                  </a:lnTo>
                  <a:lnTo>
                    <a:pt x="217" y="54"/>
                  </a:lnTo>
                  <a:lnTo>
                    <a:pt x="215" y="51"/>
                  </a:lnTo>
                  <a:lnTo>
                    <a:pt x="214" y="49"/>
                  </a:lnTo>
                  <a:lnTo>
                    <a:pt x="207" y="44"/>
                  </a:lnTo>
                  <a:lnTo>
                    <a:pt x="199" y="42"/>
                  </a:lnTo>
                  <a:lnTo>
                    <a:pt x="194" y="41"/>
                  </a:lnTo>
                  <a:lnTo>
                    <a:pt x="194" y="41"/>
                  </a:lnTo>
                  <a:lnTo>
                    <a:pt x="189" y="42"/>
                  </a:lnTo>
                  <a:lnTo>
                    <a:pt x="187" y="47"/>
                  </a:lnTo>
                  <a:lnTo>
                    <a:pt x="183" y="54"/>
                  </a:lnTo>
                  <a:lnTo>
                    <a:pt x="183" y="54"/>
                  </a:lnTo>
                  <a:lnTo>
                    <a:pt x="176" y="51"/>
                  </a:lnTo>
                  <a:lnTo>
                    <a:pt x="168" y="46"/>
                  </a:lnTo>
                  <a:lnTo>
                    <a:pt x="168" y="46"/>
                  </a:lnTo>
                  <a:lnTo>
                    <a:pt x="165" y="42"/>
                  </a:lnTo>
                  <a:lnTo>
                    <a:pt x="163" y="38"/>
                  </a:lnTo>
                  <a:lnTo>
                    <a:pt x="163" y="38"/>
                  </a:lnTo>
                  <a:lnTo>
                    <a:pt x="163" y="34"/>
                  </a:lnTo>
                  <a:lnTo>
                    <a:pt x="160" y="31"/>
                  </a:lnTo>
                  <a:lnTo>
                    <a:pt x="155" y="26"/>
                  </a:lnTo>
                  <a:lnTo>
                    <a:pt x="155" y="26"/>
                  </a:lnTo>
                  <a:lnTo>
                    <a:pt x="147" y="20"/>
                  </a:lnTo>
                  <a:lnTo>
                    <a:pt x="140" y="13"/>
                  </a:lnTo>
                  <a:lnTo>
                    <a:pt x="119" y="13"/>
                  </a:lnTo>
                  <a:lnTo>
                    <a:pt x="116" y="20"/>
                  </a:lnTo>
                  <a:lnTo>
                    <a:pt x="78" y="20"/>
                  </a:lnTo>
                  <a:lnTo>
                    <a:pt x="78" y="20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34" y="3"/>
                  </a:lnTo>
                  <a:lnTo>
                    <a:pt x="3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7" y="15"/>
                  </a:lnTo>
                  <a:lnTo>
                    <a:pt x="7" y="15"/>
                  </a:lnTo>
                  <a:lnTo>
                    <a:pt x="12" y="21"/>
                  </a:lnTo>
                  <a:lnTo>
                    <a:pt x="15" y="28"/>
                  </a:lnTo>
                  <a:lnTo>
                    <a:pt x="18" y="41"/>
                  </a:lnTo>
                  <a:lnTo>
                    <a:pt x="18" y="41"/>
                  </a:lnTo>
                  <a:lnTo>
                    <a:pt x="20" y="44"/>
                  </a:lnTo>
                  <a:lnTo>
                    <a:pt x="23" y="47"/>
                  </a:lnTo>
                  <a:lnTo>
                    <a:pt x="34" y="54"/>
                  </a:lnTo>
                  <a:lnTo>
                    <a:pt x="34" y="54"/>
                  </a:lnTo>
                  <a:lnTo>
                    <a:pt x="38" y="57"/>
                  </a:lnTo>
                  <a:lnTo>
                    <a:pt x="41" y="62"/>
                  </a:lnTo>
                  <a:lnTo>
                    <a:pt x="41" y="67"/>
                  </a:lnTo>
                  <a:lnTo>
                    <a:pt x="41" y="70"/>
                  </a:lnTo>
                  <a:lnTo>
                    <a:pt x="41" y="70"/>
                  </a:lnTo>
                  <a:lnTo>
                    <a:pt x="38" y="72"/>
                  </a:lnTo>
                  <a:lnTo>
                    <a:pt x="34" y="72"/>
                  </a:lnTo>
                  <a:lnTo>
                    <a:pt x="31" y="70"/>
                  </a:lnTo>
                  <a:lnTo>
                    <a:pt x="30" y="72"/>
                  </a:lnTo>
                  <a:lnTo>
                    <a:pt x="30" y="72"/>
                  </a:lnTo>
                  <a:lnTo>
                    <a:pt x="31" y="75"/>
                  </a:lnTo>
                  <a:lnTo>
                    <a:pt x="36" y="78"/>
                  </a:lnTo>
                  <a:lnTo>
                    <a:pt x="41" y="83"/>
                  </a:lnTo>
                  <a:lnTo>
                    <a:pt x="46" y="83"/>
                  </a:lnTo>
                  <a:lnTo>
                    <a:pt x="46" y="83"/>
                  </a:lnTo>
                  <a:lnTo>
                    <a:pt x="49" y="83"/>
                  </a:lnTo>
                  <a:lnTo>
                    <a:pt x="52" y="85"/>
                  </a:lnTo>
                  <a:lnTo>
                    <a:pt x="60" y="93"/>
                  </a:lnTo>
                  <a:lnTo>
                    <a:pt x="60" y="93"/>
                  </a:lnTo>
                  <a:lnTo>
                    <a:pt x="64" y="98"/>
                  </a:lnTo>
                  <a:lnTo>
                    <a:pt x="65" y="103"/>
                  </a:lnTo>
                  <a:lnTo>
                    <a:pt x="65" y="106"/>
                  </a:lnTo>
                  <a:lnTo>
                    <a:pt x="64" y="109"/>
                  </a:lnTo>
                  <a:lnTo>
                    <a:pt x="64" y="109"/>
                  </a:lnTo>
                  <a:lnTo>
                    <a:pt x="64" y="109"/>
                  </a:lnTo>
                  <a:lnTo>
                    <a:pt x="64" y="111"/>
                  </a:lnTo>
                  <a:lnTo>
                    <a:pt x="67" y="114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5" y="127"/>
                  </a:lnTo>
                  <a:lnTo>
                    <a:pt x="90" y="132"/>
                  </a:lnTo>
                  <a:lnTo>
                    <a:pt x="93" y="139"/>
                  </a:lnTo>
                  <a:lnTo>
                    <a:pt x="93" y="139"/>
                  </a:lnTo>
                  <a:lnTo>
                    <a:pt x="95" y="140"/>
                  </a:lnTo>
                  <a:lnTo>
                    <a:pt x="96" y="140"/>
                  </a:lnTo>
                  <a:lnTo>
                    <a:pt x="98" y="139"/>
                  </a:lnTo>
                  <a:lnTo>
                    <a:pt x="100" y="135"/>
                  </a:lnTo>
                  <a:lnTo>
                    <a:pt x="100" y="135"/>
                  </a:lnTo>
                  <a:lnTo>
                    <a:pt x="100" y="132"/>
                  </a:lnTo>
                  <a:lnTo>
                    <a:pt x="98" y="130"/>
                  </a:lnTo>
                  <a:lnTo>
                    <a:pt x="98" y="127"/>
                  </a:lnTo>
                  <a:lnTo>
                    <a:pt x="96" y="124"/>
                  </a:lnTo>
                  <a:lnTo>
                    <a:pt x="96" y="124"/>
                  </a:lnTo>
                  <a:lnTo>
                    <a:pt x="95" y="122"/>
                  </a:lnTo>
                  <a:lnTo>
                    <a:pt x="93" y="121"/>
                  </a:lnTo>
                  <a:lnTo>
                    <a:pt x="85" y="119"/>
                  </a:lnTo>
                  <a:lnTo>
                    <a:pt x="85" y="119"/>
                  </a:lnTo>
                  <a:lnTo>
                    <a:pt x="85" y="117"/>
                  </a:lnTo>
                  <a:lnTo>
                    <a:pt x="83" y="116"/>
                  </a:lnTo>
                  <a:lnTo>
                    <a:pt x="83" y="111"/>
                  </a:lnTo>
                  <a:lnTo>
                    <a:pt x="82" y="108"/>
                  </a:lnTo>
                  <a:lnTo>
                    <a:pt x="82" y="108"/>
                  </a:lnTo>
                  <a:lnTo>
                    <a:pt x="77" y="99"/>
                  </a:lnTo>
                  <a:lnTo>
                    <a:pt x="73" y="90"/>
                  </a:lnTo>
                  <a:lnTo>
                    <a:pt x="73" y="90"/>
                  </a:lnTo>
                  <a:lnTo>
                    <a:pt x="72" y="85"/>
                  </a:lnTo>
                  <a:lnTo>
                    <a:pt x="67" y="80"/>
                  </a:lnTo>
                  <a:lnTo>
                    <a:pt x="64" y="75"/>
                  </a:lnTo>
                  <a:lnTo>
                    <a:pt x="59" y="70"/>
                  </a:lnTo>
                  <a:lnTo>
                    <a:pt x="59" y="70"/>
                  </a:lnTo>
                  <a:lnTo>
                    <a:pt x="54" y="60"/>
                  </a:lnTo>
                  <a:lnTo>
                    <a:pt x="49" y="56"/>
                  </a:lnTo>
                  <a:lnTo>
                    <a:pt x="49" y="56"/>
                  </a:lnTo>
                  <a:lnTo>
                    <a:pt x="49" y="54"/>
                  </a:lnTo>
                  <a:lnTo>
                    <a:pt x="49" y="52"/>
                  </a:lnTo>
                  <a:lnTo>
                    <a:pt x="51" y="51"/>
                  </a:lnTo>
                  <a:lnTo>
                    <a:pt x="51" y="49"/>
                  </a:lnTo>
                  <a:lnTo>
                    <a:pt x="51" y="49"/>
                  </a:lnTo>
                  <a:lnTo>
                    <a:pt x="46" y="46"/>
                  </a:lnTo>
                  <a:lnTo>
                    <a:pt x="41" y="44"/>
                  </a:lnTo>
                  <a:lnTo>
                    <a:pt x="41" y="44"/>
                  </a:lnTo>
                  <a:lnTo>
                    <a:pt x="34" y="41"/>
                  </a:lnTo>
                  <a:lnTo>
                    <a:pt x="33" y="38"/>
                  </a:lnTo>
                  <a:lnTo>
                    <a:pt x="33" y="34"/>
                  </a:lnTo>
                  <a:lnTo>
                    <a:pt x="33" y="34"/>
                  </a:lnTo>
                  <a:lnTo>
                    <a:pt x="31" y="25"/>
                  </a:lnTo>
                  <a:lnTo>
                    <a:pt x="28" y="15"/>
                  </a:lnTo>
                  <a:lnTo>
                    <a:pt x="28" y="15"/>
                  </a:lnTo>
                  <a:lnTo>
                    <a:pt x="28" y="13"/>
                  </a:lnTo>
                  <a:lnTo>
                    <a:pt x="30" y="12"/>
                  </a:lnTo>
                  <a:lnTo>
                    <a:pt x="33" y="13"/>
                  </a:lnTo>
                  <a:lnTo>
                    <a:pt x="33" y="13"/>
                  </a:lnTo>
                  <a:lnTo>
                    <a:pt x="36" y="15"/>
                  </a:lnTo>
                  <a:lnTo>
                    <a:pt x="38" y="15"/>
                  </a:lnTo>
                  <a:lnTo>
                    <a:pt x="38" y="15"/>
                  </a:lnTo>
                  <a:lnTo>
                    <a:pt x="41" y="15"/>
                  </a:lnTo>
                  <a:lnTo>
                    <a:pt x="44" y="16"/>
                  </a:lnTo>
                  <a:lnTo>
                    <a:pt x="44" y="18"/>
                  </a:lnTo>
                  <a:lnTo>
                    <a:pt x="44" y="18"/>
                  </a:lnTo>
                  <a:lnTo>
                    <a:pt x="46" y="20"/>
                  </a:lnTo>
                  <a:lnTo>
                    <a:pt x="49" y="20"/>
                  </a:lnTo>
                  <a:lnTo>
                    <a:pt x="52" y="20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4" y="21"/>
                  </a:lnTo>
                  <a:lnTo>
                    <a:pt x="52" y="25"/>
                  </a:lnTo>
                  <a:lnTo>
                    <a:pt x="52" y="29"/>
                  </a:lnTo>
                  <a:lnTo>
                    <a:pt x="56" y="36"/>
                  </a:lnTo>
                  <a:lnTo>
                    <a:pt x="56" y="36"/>
                  </a:lnTo>
                  <a:lnTo>
                    <a:pt x="59" y="44"/>
                  </a:lnTo>
                  <a:lnTo>
                    <a:pt x="60" y="46"/>
                  </a:lnTo>
                  <a:lnTo>
                    <a:pt x="59" y="47"/>
                  </a:lnTo>
                  <a:lnTo>
                    <a:pt x="59" y="52"/>
                  </a:lnTo>
                  <a:lnTo>
                    <a:pt x="59" y="52"/>
                  </a:lnTo>
                  <a:lnTo>
                    <a:pt x="59" y="56"/>
                  </a:lnTo>
                  <a:lnTo>
                    <a:pt x="60" y="57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65" y="56"/>
                  </a:lnTo>
                  <a:lnTo>
                    <a:pt x="69" y="57"/>
                  </a:lnTo>
                  <a:lnTo>
                    <a:pt x="73" y="62"/>
                  </a:lnTo>
                  <a:lnTo>
                    <a:pt x="73" y="62"/>
                  </a:lnTo>
                  <a:lnTo>
                    <a:pt x="77" y="65"/>
                  </a:lnTo>
                  <a:lnTo>
                    <a:pt x="80" y="67"/>
                  </a:lnTo>
                  <a:lnTo>
                    <a:pt x="83" y="69"/>
                  </a:lnTo>
                  <a:lnTo>
                    <a:pt x="85" y="70"/>
                  </a:lnTo>
                  <a:lnTo>
                    <a:pt x="85" y="70"/>
                  </a:lnTo>
                  <a:lnTo>
                    <a:pt x="87" y="75"/>
                  </a:lnTo>
                  <a:lnTo>
                    <a:pt x="88" y="77"/>
                  </a:lnTo>
                  <a:lnTo>
                    <a:pt x="91" y="78"/>
                  </a:lnTo>
                  <a:lnTo>
                    <a:pt x="91" y="78"/>
                  </a:lnTo>
                  <a:lnTo>
                    <a:pt x="95" y="80"/>
                  </a:lnTo>
                  <a:lnTo>
                    <a:pt x="96" y="82"/>
                  </a:lnTo>
                  <a:lnTo>
                    <a:pt x="98" y="85"/>
                  </a:lnTo>
                  <a:lnTo>
                    <a:pt x="100" y="86"/>
                  </a:lnTo>
                  <a:lnTo>
                    <a:pt x="100" y="86"/>
                  </a:lnTo>
                  <a:lnTo>
                    <a:pt x="103" y="86"/>
                  </a:lnTo>
                  <a:lnTo>
                    <a:pt x="103" y="88"/>
                  </a:lnTo>
                  <a:lnTo>
                    <a:pt x="103" y="93"/>
                  </a:lnTo>
                  <a:lnTo>
                    <a:pt x="103" y="93"/>
                  </a:lnTo>
                  <a:lnTo>
                    <a:pt x="101" y="96"/>
                  </a:lnTo>
                  <a:lnTo>
                    <a:pt x="103" y="99"/>
                  </a:lnTo>
                  <a:lnTo>
                    <a:pt x="106" y="101"/>
                  </a:lnTo>
                  <a:lnTo>
                    <a:pt x="111" y="104"/>
                  </a:lnTo>
                  <a:lnTo>
                    <a:pt x="111" y="104"/>
                  </a:lnTo>
                  <a:lnTo>
                    <a:pt x="114" y="106"/>
                  </a:lnTo>
                  <a:lnTo>
                    <a:pt x="116" y="108"/>
                  </a:lnTo>
                  <a:lnTo>
                    <a:pt x="121" y="114"/>
                  </a:lnTo>
                  <a:lnTo>
                    <a:pt x="121" y="114"/>
                  </a:lnTo>
                  <a:lnTo>
                    <a:pt x="135" y="129"/>
                  </a:lnTo>
                  <a:lnTo>
                    <a:pt x="148" y="145"/>
                  </a:lnTo>
                  <a:lnTo>
                    <a:pt x="148" y="145"/>
                  </a:lnTo>
                  <a:lnTo>
                    <a:pt x="153" y="153"/>
                  </a:lnTo>
                  <a:lnTo>
                    <a:pt x="155" y="160"/>
                  </a:lnTo>
                  <a:lnTo>
                    <a:pt x="155" y="160"/>
                  </a:lnTo>
                  <a:lnTo>
                    <a:pt x="157" y="161"/>
                  </a:lnTo>
                  <a:lnTo>
                    <a:pt x="155" y="165"/>
                  </a:lnTo>
                  <a:lnTo>
                    <a:pt x="155" y="166"/>
                  </a:lnTo>
                  <a:lnTo>
                    <a:pt x="155" y="170"/>
                  </a:lnTo>
                  <a:lnTo>
                    <a:pt x="155" y="170"/>
                  </a:lnTo>
                  <a:lnTo>
                    <a:pt x="155" y="171"/>
                  </a:lnTo>
                  <a:lnTo>
                    <a:pt x="153" y="171"/>
                  </a:lnTo>
                  <a:lnTo>
                    <a:pt x="152" y="173"/>
                  </a:lnTo>
                  <a:lnTo>
                    <a:pt x="152" y="173"/>
                  </a:lnTo>
                  <a:lnTo>
                    <a:pt x="152" y="173"/>
                  </a:lnTo>
                  <a:lnTo>
                    <a:pt x="153" y="183"/>
                  </a:lnTo>
                  <a:lnTo>
                    <a:pt x="157" y="187"/>
                  </a:lnTo>
                  <a:lnTo>
                    <a:pt x="160" y="189"/>
                  </a:lnTo>
                  <a:lnTo>
                    <a:pt x="161" y="189"/>
                  </a:lnTo>
                  <a:lnTo>
                    <a:pt x="161" y="189"/>
                  </a:lnTo>
                  <a:lnTo>
                    <a:pt x="166" y="191"/>
                  </a:lnTo>
                  <a:lnTo>
                    <a:pt x="171" y="194"/>
                  </a:lnTo>
                  <a:lnTo>
                    <a:pt x="181" y="202"/>
                  </a:lnTo>
                  <a:lnTo>
                    <a:pt x="181" y="202"/>
                  </a:lnTo>
                  <a:lnTo>
                    <a:pt x="184" y="205"/>
                  </a:lnTo>
                  <a:lnTo>
                    <a:pt x="189" y="207"/>
                  </a:lnTo>
                  <a:lnTo>
                    <a:pt x="201" y="209"/>
                  </a:lnTo>
                  <a:lnTo>
                    <a:pt x="201" y="209"/>
                  </a:lnTo>
                  <a:lnTo>
                    <a:pt x="214" y="215"/>
                  </a:lnTo>
                  <a:lnTo>
                    <a:pt x="220" y="218"/>
                  </a:lnTo>
                  <a:lnTo>
                    <a:pt x="227" y="222"/>
                  </a:lnTo>
                  <a:lnTo>
                    <a:pt x="227" y="222"/>
                  </a:lnTo>
                  <a:lnTo>
                    <a:pt x="243" y="228"/>
                  </a:lnTo>
                  <a:lnTo>
                    <a:pt x="256" y="235"/>
                  </a:lnTo>
                  <a:lnTo>
                    <a:pt x="256" y="235"/>
                  </a:lnTo>
                  <a:lnTo>
                    <a:pt x="262" y="236"/>
                  </a:lnTo>
                  <a:lnTo>
                    <a:pt x="269" y="238"/>
                  </a:lnTo>
                  <a:lnTo>
                    <a:pt x="275" y="236"/>
                  </a:lnTo>
                  <a:lnTo>
                    <a:pt x="284" y="233"/>
                  </a:lnTo>
                  <a:lnTo>
                    <a:pt x="284" y="233"/>
                  </a:lnTo>
                  <a:lnTo>
                    <a:pt x="290" y="231"/>
                  </a:lnTo>
                  <a:lnTo>
                    <a:pt x="297" y="233"/>
                  </a:lnTo>
                  <a:lnTo>
                    <a:pt x="306" y="236"/>
                  </a:lnTo>
                  <a:lnTo>
                    <a:pt x="306" y="236"/>
                  </a:lnTo>
                  <a:lnTo>
                    <a:pt x="313" y="241"/>
                  </a:lnTo>
                  <a:lnTo>
                    <a:pt x="321" y="248"/>
                  </a:lnTo>
                  <a:lnTo>
                    <a:pt x="321" y="248"/>
                  </a:lnTo>
                  <a:lnTo>
                    <a:pt x="332" y="233"/>
                  </a:lnTo>
                  <a:lnTo>
                    <a:pt x="332" y="233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103">
              <a:extLst>
                <a:ext uri="{FF2B5EF4-FFF2-40B4-BE49-F238E27FC236}">
                  <a16:creationId xmlns="" xmlns:a16="http://schemas.microsoft.com/office/drawing/2014/main" id="{E68546EE-6BB5-4E5E-A548-E2B3DEFB70E6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9450" y="4260272"/>
              <a:ext cx="87312" cy="87313"/>
            </a:xfrm>
            <a:custGeom>
              <a:avLst/>
              <a:gdLst>
                <a:gd name="T0" fmla="*/ 49 w 55"/>
                <a:gd name="T1" fmla="*/ 37 h 55"/>
                <a:gd name="T2" fmla="*/ 49 w 55"/>
                <a:gd name="T3" fmla="*/ 37 h 55"/>
                <a:gd name="T4" fmla="*/ 55 w 55"/>
                <a:gd name="T5" fmla="*/ 29 h 55"/>
                <a:gd name="T6" fmla="*/ 55 w 55"/>
                <a:gd name="T7" fmla="*/ 29 h 55"/>
                <a:gd name="T8" fmla="*/ 54 w 55"/>
                <a:gd name="T9" fmla="*/ 31 h 55"/>
                <a:gd name="T10" fmla="*/ 50 w 55"/>
                <a:gd name="T11" fmla="*/ 29 h 55"/>
                <a:gd name="T12" fmla="*/ 50 w 55"/>
                <a:gd name="T13" fmla="*/ 29 h 55"/>
                <a:gd name="T14" fmla="*/ 50 w 55"/>
                <a:gd name="T15" fmla="*/ 26 h 55"/>
                <a:gd name="T16" fmla="*/ 44 w 55"/>
                <a:gd name="T17" fmla="*/ 27 h 55"/>
                <a:gd name="T18" fmla="*/ 44 w 55"/>
                <a:gd name="T19" fmla="*/ 0 h 55"/>
                <a:gd name="T20" fmla="*/ 44 w 55"/>
                <a:gd name="T21" fmla="*/ 0 h 55"/>
                <a:gd name="T22" fmla="*/ 23 w 55"/>
                <a:gd name="T23" fmla="*/ 0 h 55"/>
                <a:gd name="T24" fmla="*/ 23 w 55"/>
                <a:gd name="T25" fmla="*/ 0 h 55"/>
                <a:gd name="T26" fmla="*/ 21 w 55"/>
                <a:gd name="T27" fmla="*/ 1 h 55"/>
                <a:gd name="T28" fmla="*/ 20 w 55"/>
                <a:gd name="T29" fmla="*/ 5 h 55"/>
                <a:gd name="T30" fmla="*/ 18 w 55"/>
                <a:gd name="T31" fmla="*/ 9 h 55"/>
                <a:gd name="T32" fmla="*/ 18 w 55"/>
                <a:gd name="T33" fmla="*/ 9 h 55"/>
                <a:gd name="T34" fmla="*/ 20 w 55"/>
                <a:gd name="T35" fmla="*/ 13 h 55"/>
                <a:gd name="T36" fmla="*/ 23 w 55"/>
                <a:gd name="T37" fmla="*/ 16 h 55"/>
                <a:gd name="T38" fmla="*/ 28 w 55"/>
                <a:gd name="T39" fmla="*/ 19 h 55"/>
                <a:gd name="T40" fmla="*/ 28 w 55"/>
                <a:gd name="T41" fmla="*/ 22 h 55"/>
                <a:gd name="T42" fmla="*/ 28 w 55"/>
                <a:gd name="T43" fmla="*/ 22 h 55"/>
                <a:gd name="T44" fmla="*/ 24 w 55"/>
                <a:gd name="T45" fmla="*/ 24 h 55"/>
                <a:gd name="T46" fmla="*/ 20 w 55"/>
                <a:gd name="T47" fmla="*/ 26 h 55"/>
                <a:gd name="T48" fmla="*/ 11 w 55"/>
                <a:gd name="T49" fmla="*/ 24 h 55"/>
                <a:gd name="T50" fmla="*/ 11 w 55"/>
                <a:gd name="T51" fmla="*/ 24 h 55"/>
                <a:gd name="T52" fmla="*/ 0 w 55"/>
                <a:gd name="T53" fmla="*/ 39 h 55"/>
                <a:gd name="T54" fmla="*/ 0 w 55"/>
                <a:gd name="T55" fmla="*/ 39 h 55"/>
                <a:gd name="T56" fmla="*/ 15 w 55"/>
                <a:gd name="T57" fmla="*/ 52 h 55"/>
                <a:gd name="T58" fmla="*/ 15 w 55"/>
                <a:gd name="T59" fmla="*/ 52 h 55"/>
                <a:gd name="T60" fmla="*/ 20 w 55"/>
                <a:gd name="T61" fmla="*/ 52 h 55"/>
                <a:gd name="T62" fmla="*/ 24 w 55"/>
                <a:gd name="T63" fmla="*/ 53 h 55"/>
                <a:gd name="T64" fmla="*/ 29 w 55"/>
                <a:gd name="T65" fmla="*/ 53 h 55"/>
                <a:gd name="T66" fmla="*/ 33 w 55"/>
                <a:gd name="T67" fmla="*/ 55 h 55"/>
                <a:gd name="T68" fmla="*/ 33 w 55"/>
                <a:gd name="T69" fmla="*/ 55 h 55"/>
                <a:gd name="T70" fmla="*/ 33 w 55"/>
                <a:gd name="T71" fmla="*/ 55 h 55"/>
                <a:gd name="T72" fmla="*/ 33 w 55"/>
                <a:gd name="T73" fmla="*/ 55 h 55"/>
                <a:gd name="T74" fmla="*/ 42 w 55"/>
                <a:gd name="T75" fmla="*/ 47 h 55"/>
                <a:gd name="T76" fmla="*/ 42 w 55"/>
                <a:gd name="T77" fmla="*/ 47 h 55"/>
                <a:gd name="T78" fmla="*/ 44 w 55"/>
                <a:gd name="T79" fmla="*/ 45 h 55"/>
                <a:gd name="T80" fmla="*/ 44 w 55"/>
                <a:gd name="T81" fmla="*/ 44 h 55"/>
                <a:gd name="T82" fmla="*/ 46 w 55"/>
                <a:gd name="T83" fmla="*/ 40 h 55"/>
                <a:gd name="T84" fmla="*/ 49 w 55"/>
                <a:gd name="T85" fmla="*/ 37 h 55"/>
                <a:gd name="T86" fmla="*/ 49 w 55"/>
                <a:gd name="T87" fmla="*/ 3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5" h="55">
                  <a:moveTo>
                    <a:pt x="49" y="37"/>
                  </a:moveTo>
                  <a:lnTo>
                    <a:pt x="49" y="37"/>
                  </a:lnTo>
                  <a:lnTo>
                    <a:pt x="55" y="29"/>
                  </a:lnTo>
                  <a:lnTo>
                    <a:pt x="55" y="29"/>
                  </a:lnTo>
                  <a:lnTo>
                    <a:pt x="54" y="31"/>
                  </a:lnTo>
                  <a:lnTo>
                    <a:pt x="50" y="29"/>
                  </a:lnTo>
                  <a:lnTo>
                    <a:pt x="50" y="29"/>
                  </a:lnTo>
                  <a:lnTo>
                    <a:pt x="50" y="26"/>
                  </a:lnTo>
                  <a:lnTo>
                    <a:pt x="44" y="27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1" y="1"/>
                  </a:lnTo>
                  <a:lnTo>
                    <a:pt x="20" y="5"/>
                  </a:lnTo>
                  <a:lnTo>
                    <a:pt x="18" y="9"/>
                  </a:lnTo>
                  <a:lnTo>
                    <a:pt x="18" y="9"/>
                  </a:lnTo>
                  <a:lnTo>
                    <a:pt x="20" y="13"/>
                  </a:lnTo>
                  <a:lnTo>
                    <a:pt x="23" y="16"/>
                  </a:lnTo>
                  <a:lnTo>
                    <a:pt x="28" y="19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24" y="24"/>
                  </a:lnTo>
                  <a:lnTo>
                    <a:pt x="20" y="26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0" y="39"/>
                  </a:lnTo>
                  <a:lnTo>
                    <a:pt x="0" y="39"/>
                  </a:lnTo>
                  <a:lnTo>
                    <a:pt x="15" y="52"/>
                  </a:lnTo>
                  <a:lnTo>
                    <a:pt x="15" y="52"/>
                  </a:lnTo>
                  <a:lnTo>
                    <a:pt x="20" y="52"/>
                  </a:lnTo>
                  <a:lnTo>
                    <a:pt x="24" y="53"/>
                  </a:lnTo>
                  <a:lnTo>
                    <a:pt x="29" y="53"/>
                  </a:lnTo>
                  <a:lnTo>
                    <a:pt x="33" y="55"/>
                  </a:lnTo>
                  <a:lnTo>
                    <a:pt x="33" y="55"/>
                  </a:lnTo>
                  <a:lnTo>
                    <a:pt x="33" y="55"/>
                  </a:lnTo>
                  <a:lnTo>
                    <a:pt x="33" y="55"/>
                  </a:lnTo>
                  <a:lnTo>
                    <a:pt x="42" y="47"/>
                  </a:lnTo>
                  <a:lnTo>
                    <a:pt x="42" y="47"/>
                  </a:lnTo>
                  <a:lnTo>
                    <a:pt x="44" y="45"/>
                  </a:lnTo>
                  <a:lnTo>
                    <a:pt x="44" y="44"/>
                  </a:lnTo>
                  <a:lnTo>
                    <a:pt x="46" y="40"/>
                  </a:lnTo>
                  <a:lnTo>
                    <a:pt x="49" y="37"/>
                  </a:lnTo>
                  <a:lnTo>
                    <a:pt x="49" y="37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104">
              <a:extLst>
                <a:ext uri="{FF2B5EF4-FFF2-40B4-BE49-F238E27FC236}">
                  <a16:creationId xmlns="" xmlns:a16="http://schemas.microsoft.com/office/drawing/2014/main" id="{7EFB8A27-643E-44B8-9871-A0BDA82E40D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9300" y="4245985"/>
              <a:ext cx="28575" cy="57150"/>
            </a:xfrm>
            <a:custGeom>
              <a:avLst/>
              <a:gdLst>
                <a:gd name="T0" fmla="*/ 3 w 18"/>
                <a:gd name="T1" fmla="*/ 9 h 36"/>
                <a:gd name="T2" fmla="*/ 3 w 18"/>
                <a:gd name="T3" fmla="*/ 9 h 36"/>
                <a:gd name="T4" fmla="*/ 0 w 18"/>
                <a:gd name="T5" fmla="*/ 9 h 36"/>
                <a:gd name="T6" fmla="*/ 0 w 18"/>
                <a:gd name="T7" fmla="*/ 36 h 36"/>
                <a:gd name="T8" fmla="*/ 6 w 18"/>
                <a:gd name="T9" fmla="*/ 35 h 36"/>
                <a:gd name="T10" fmla="*/ 6 w 18"/>
                <a:gd name="T11" fmla="*/ 35 h 36"/>
                <a:gd name="T12" fmla="*/ 8 w 18"/>
                <a:gd name="T13" fmla="*/ 31 h 36"/>
                <a:gd name="T14" fmla="*/ 11 w 18"/>
                <a:gd name="T15" fmla="*/ 28 h 36"/>
                <a:gd name="T16" fmla="*/ 11 w 18"/>
                <a:gd name="T17" fmla="*/ 28 h 36"/>
                <a:gd name="T18" fmla="*/ 11 w 18"/>
                <a:gd name="T19" fmla="*/ 27 h 36"/>
                <a:gd name="T20" fmla="*/ 13 w 18"/>
                <a:gd name="T21" fmla="*/ 23 h 36"/>
                <a:gd name="T22" fmla="*/ 11 w 18"/>
                <a:gd name="T23" fmla="*/ 17 h 36"/>
                <a:gd name="T24" fmla="*/ 11 w 18"/>
                <a:gd name="T25" fmla="*/ 10 h 36"/>
                <a:gd name="T26" fmla="*/ 13 w 18"/>
                <a:gd name="T27" fmla="*/ 7 h 36"/>
                <a:gd name="T28" fmla="*/ 15 w 18"/>
                <a:gd name="T29" fmla="*/ 7 h 36"/>
                <a:gd name="T30" fmla="*/ 15 w 18"/>
                <a:gd name="T31" fmla="*/ 7 h 36"/>
                <a:gd name="T32" fmla="*/ 18 w 18"/>
                <a:gd name="T33" fmla="*/ 5 h 36"/>
                <a:gd name="T34" fmla="*/ 18 w 18"/>
                <a:gd name="T35" fmla="*/ 5 h 36"/>
                <a:gd name="T36" fmla="*/ 15 w 18"/>
                <a:gd name="T37" fmla="*/ 2 h 36"/>
                <a:gd name="T38" fmla="*/ 11 w 18"/>
                <a:gd name="T39" fmla="*/ 0 h 36"/>
                <a:gd name="T40" fmla="*/ 11 w 18"/>
                <a:gd name="T41" fmla="*/ 0 h 36"/>
                <a:gd name="T42" fmla="*/ 8 w 18"/>
                <a:gd name="T43" fmla="*/ 2 h 36"/>
                <a:gd name="T44" fmla="*/ 6 w 18"/>
                <a:gd name="T45" fmla="*/ 5 h 36"/>
                <a:gd name="T46" fmla="*/ 3 w 18"/>
                <a:gd name="T47" fmla="*/ 9 h 36"/>
                <a:gd name="T48" fmla="*/ 3 w 18"/>
                <a:gd name="T49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" h="36">
                  <a:moveTo>
                    <a:pt x="3" y="9"/>
                  </a:moveTo>
                  <a:lnTo>
                    <a:pt x="3" y="9"/>
                  </a:lnTo>
                  <a:lnTo>
                    <a:pt x="0" y="9"/>
                  </a:lnTo>
                  <a:lnTo>
                    <a:pt x="0" y="36"/>
                  </a:lnTo>
                  <a:lnTo>
                    <a:pt x="6" y="35"/>
                  </a:lnTo>
                  <a:lnTo>
                    <a:pt x="6" y="35"/>
                  </a:lnTo>
                  <a:lnTo>
                    <a:pt x="8" y="31"/>
                  </a:lnTo>
                  <a:lnTo>
                    <a:pt x="11" y="28"/>
                  </a:lnTo>
                  <a:lnTo>
                    <a:pt x="11" y="28"/>
                  </a:lnTo>
                  <a:lnTo>
                    <a:pt x="11" y="27"/>
                  </a:lnTo>
                  <a:lnTo>
                    <a:pt x="13" y="23"/>
                  </a:lnTo>
                  <a:lnTo>
                    <a:pt x="11" y="17"/>
                  </a:lnTo>
                  <a:lnTo>
                    <a:pt x="11" y="10"/>
                  </a:lnTo>
                  <a:lnTo>
                    <a:pt x="13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8" y="5"/>
                  </a:lnTo>
                  <a:lnTo>
                    <a:pt x="18" y="5"/>
                  </a:lnTo>
                  <a:lnTo>
                    <a:pt x="15" y="2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8" y="2"/>
                  </a:lnTo>
                  <a:lnTo>
                    <a:pt x="6" y="5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105">
              <a:extLst>
                <a:ext uri="{FF2B5EF4-FFF2-40B4-BE49-F238E27FC236}">
                  <a16:creationId xmlns="" xmlns:a16="http://schemas.microsoft.com/office/drawing/2014/main" id="{2686A873-594E-4D9F-831D-4B431EF4D20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7275" y="4211060"/>
              <a:ext cx="58737" cy="49213"/>
            </a:xfrm>
            <a:custGeom>
              <a:avLst/>
              <a:gdLst>
                <a:gd name="T0" fmla="*/ 16 w 37"/>
                <a:gd name="T1" fmla="*/ 1 h 31"/>
                <a:gd name="T2" fmla="*/ 16 w 37"/>
                <a:gd name="T3" fmla="*/ 1 h 31"/>
                <a:gd name="T4" fmla="*/ 16 w 37"/>
                <a:gd name="T5" fmla="*/ 3 h 31"/>
                <a:gd name="T6" fmla="*/ 16 w 37"/>
                <a:gd name="T7" fmla="*/ 5 h 31"/>
                <a:gd name="T8" fmla="*/ 19 w 37"/>
                <a:gd name="T9" fmla="*/ 9 h 31"/>
                <a:gd name="T10" fmla="*/ 23 w 37"/>
                <a:gd name="T11" fmla="*/ 14 h 31"/>
                <a:gd name="T12" fmla="*/ 26 w 37"/>
                <a:gd name="T13" fmla="*/ 19 h 31"/>
                <a:gd name="T14" fmla="*/ 26 w 37"/>
                <a:gd name="T15" fmla="*/ 19 h 31"/>
                <a:gd name="T16" fmla="*/ 24 w 37"/>
                <a:gd name="T17" fmla="*/ 21 h 31"/>
                <a:gd name="T18" fmla="*/ 21 w 37"/>
                <a:gd name="T19" fmla="*/ 21 h 31"/>
                <a:gd name="T20" fmla="*/ 13 w 37"/>
                <a:gd name="T21" fmla="*/ 21 h 31"/>
                <a:gd name="T22" fmla="*/ 5 w 37"/>
                <a:gd name="T23" fmla="*/ 21 h 31"/>
                <a:gd name="T24" fmla="*/ 1 w 37"/>
                <a:gd name="T25" fmla="*/ 22 h 31"/>
                <a:gd name="T26" fmla="*/ 0 w 37"/>
                <a:gd name="T27" fmla="*/ 24 h 31"/>
                <a:gd name="T28" fmla="*/ 0 w 37"/>
                <a:gd name="T29" fmla="*/ 24 h 31"/>
                <a:gd name="T30" fmla="*/ 1 w 37"/>
                <a:gd name="T31" fmla="*/ 26 h 31"/>
                <a:gd name="T32" fmla="*/ 5 w 37"/>
                <a:gd name="T33" fmla="*/ 27 h 31"/>
                <a:gd name="T34" fmla="*/ 10 w 37"/>
                <a:gd name="T35" fmla="*/ 29 h 31"/>
                <a:gd name="T36" fmla="*/ 16 w 37"/>
                <a:gd name="T37" fmla="*/ 27 h 31"/>
                <a:gd name="T38" fmla="*/ 16 w 37"/>
                <a:gd name="T39" fmla="*/ 27 h 31"/>
                <a:gd name="T40" fmla="*/ 23 w 37"/>
                <a:gd name="T41" fmla="*/ 27 h 31"/>
                <a:gd name="T42" fmla="*/ 27 w 37"/>
                <a:gd name="T43" fmla="*/ 27 h 31"/>
                <a:gd name="T44" fmla="*/ 34 w 37"/>
                <a:gd name="T45" fmla="*/ 31 h 31"/>
                <a:gd name="T46" fmla="*/ 34 w 37"/>
                <a:gd name="T47" fmla="*/ 31 h 31"/>
                <a:gd name="T48" fmla="*/ 37 w 37"/>
                <a:gd name="T49" fmla="*/ 5 h 31"/>
                <a:gd name="T50" fmla="*/ 37 w 37"/>
                <a:gd name="T51" fmla="*/ 5 h 31"/>
                <a:gd name="T52" fmla="*/ 26 w 37"/>
                <a:gd name="T53" fmla="*/ 1 h 31"/>
                <a:gd name="T54" fmla="*/ 21 w 37"/>
                <a:gd name="T55" fmla="*/ 0 h 31"/>
                <a:gd name="T56" fmla="*/ 16 w 37"/>
                <a:gd name="T57" fmla="*/ 1 h 31"/>
                <a:gd name="T58" fmla="*/ 16 w 37"/>
                <a:gd name="T59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7" h="31">
                  <a:moveTo>
                    <a:pt x="16" y="1"/>
                  </a:moveTo>
                  <a:lnTo>
                    <a:pt x="16" y="1"/>
                  </a:lnTo>
                  <a:lnTo>
                    <a:pt x="16" y="3"/>
                  </a:lnTo>
                  <a:lnTo>
                    <a:pt x="16" y="5"/>
                  </a:lnTo>
                  <a:lnTo>
                    <a:pt x="19" y="9"/>
                  </a:lnTo>
                  <a:lnTo>
                    <a:pt x="23" y="14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24" y="21"/>
                  </a:lnTo>
                  <a:lnTo>
                    <a:pt x="21" y="21"/>
                  </a:lnTo>
                  <a:lnTo>
                    <a:pt x="13" y="21"/>
                  </a:lnTo>
                  <a:lnTo>
                    <a:pt x="5" y="21"/>
                  </a:lnTo>
                  <a:lnTo>
                    <a:pt x="1" y="2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1" y="26"/>
                  </a:lnTo>
                  <a:lnTo>
                    <a:pt x="5" y="27"/>
                  </a:lnTo>
                  <a:lnTo>
                    <a:pt x="10" y="29"/>
                  </a:lnTo>
                  <a:lnTo>
                    <a:pt x="16" y="27"/>
                  </a:lnTo>
                  <a:lnTo>
                    <a:pt x="16" y="27"/>
                  </a:lnTo>
                  <a:lnTo>
                    <a:pt x="23" y="27"/>
                  </a:lnTo>
                  <a:lnTo>
                    <a:pt x="27" y="27"/>
                  </a:lnTo>
                  <a:lnTo>
                    <a:pt x="34" y="31"/>
                  </a:lnTo>
                  <a:lnTo>
                    <a:pt x="34" y="31"/>
                  </a:lnTo>
                  <a:lnTo>
                    <a:pt x="37" y="5"/>
                  </a:lnTo>
                  <a:lnTo>
                    <a:pt x="37" y="5"/>
                  </a:lnTo>
                  <a:lnTo>
                    <a:pt x="26" y="1"/>
                  </a:lnTo>
                  <a:lnTo>
                    <a:pt x="21" y="0"/>
                  </a:lnTo>
                  <a:lnTo>
                    <a:pt x="16" y="1"/>
                  </a:lnTo>
                  <a:lnTo>
                    <a:pt x="16" y="1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106">
              <a:extLst>
                <a:ext uri="{FF2B5EF4-FFF2-40B4-BE49-F238E27FC236}">
                  <a16:creationId xmlns="" xmlns:a16="http://schemas.microsoft.com/office/drawing/2014/main" id="{FB145993-A0AB-4E01-BA01-A555C57A8FF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1250" y="4218997"/>
              <a:ext cx="73025" cy="41275"/>
            </a:xfrm>
            <a:custGeom>
              <a:avLst/>
              <a:gdLst>
                <a:gd name="T0" fmla="*/ 18 w 46"/>
                <a:gd name="T1" fmla="*/ 19 h 26"/>
                <a:gd name="T2" fmla="*/ 18 w 46"/>
                <a:gd name="T3" fmla="*/ 19 h 26"/>
                <a:gd name="T4" fmla="*/ 26 w 46"/>
                <a:gd name="T5" fmla="*/ 19 h 26"/>
                <a:gd name="T6" fmla="*/ 36 w 46"/>
                <a:gd name="T7" fmla="*/ 19 h 26"/>
                <a:gd name="T8" fmla="*/ 42 w 46"/>
                <a:gd name="T9" fmla="*/ 19 h 26"/>
                <a:gd name="T10" fmla="*/ 44 w 46"/>
                <a:gd name="T11" fmla="*/ 17 h 26"/>
                <a:gd name="T12" fmla="*/ 46 w 46"/>
                <a:gd name="T13" fmla="*/ 14 h 26"/>
                <a:gd name="T14" fmla="*/ 46 w 46"/>
                <a:gd name="T15" fmla="*/ 14 h 26"/>
                <a:gd name="T16" fmla="*/ 44 w 46"/>
                <a:gd name="T17" fmla="*/ 11 h 26"/>
                <a:gd name="T18" fmla="*/ 41 w 46"/>
                <a:gd name="T19" fmla="*/ 9 h 26"/>
                <a:gd name="T20" fmla="*/ 31 w 46"/>
                <a:gd name="T21" fmla="*/ 3 h 26"/>
                <a:gd name="T22" fmla="*/ 20 w 46"/>
                <a:gd name="T23" fmla="*/ 0 h 26"/>
                <a:gd name="T24" fmla="*/ 10 w 46"/>
                <a:gd name="T25" fmla="*/ 0 h 26"/>
                <a:gd name="T26" fmla="*/ 10 w 46"/>
                <a:gd name="T27" fmla="*/ 0 h 26"/>
                <a:gd name="T28" fmla="*/ 6 w 46"/>
                <a:gd name="T29" fmla="*/ 1 h 26"/>
                <a:gd name="T30" fmla="*/ 3 w 46"/>
                <a:gd name="T31" fmla="*/ 0 h 26"/>
                <a:gd name="T32" fmla="*/ 3 w 46"/>
                <a:gd name="T33" fmla="*/ 0 h 26"/>
                <a:gd name="T34" fmla="*/ 0 w 46"/>
                <a:gd name="T35" fmla="*/ 26 h 26"/>
                <a:gd name="T36" fmla="*/ 0 w 46"/>
                <a:gd name="T37" fmla="*/ 26 h 26"/>
                <a:gd name="T38" fmla="*/ 2 w 46"/>
                <a:gd name="T39" fmla="*/ 26 h 26"/>
                <a:gd name="T40" fmla="*/ 2 w 46"/>
                <a:gd name="T41" fmla="*/ 26 h 26"/>
                <a:gd name="T42" fmla="*/ 5 w 46"/>
                <a:gd name="T43" fmla="*/ 26 h 26"/>
                <a:gd name="T44" fmla="*/ 8 w 46"/>
                <a:gd name="T45" fmla="*/ 26 h 26"/>
                <a:gd name="T46" fmla="*/ 11 w 46"/>
                <a:gd name="T47" fmla="*/ 22 h 26"/>
                <a:gd name="T48" fmla="*/ 18 w 46"/>
                <a:gd name="T49" fmla="*/ 19 h 26"/>
                <a:gd name="T50" fmla="*/ 18 w 46"/>
                <a:gd name="T51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6" h="26">
                  <a:moveTo>
                    <a:pt x="18" y="19"/>
                  </a:moveTo>
                  <a:lnTo>
                    <a:pt x="18" y="19"/>
                  </a:lnTo>
                  <a:lnTo>
                    <a:pt x="26" y="19"/>
                  </a:lnTo>
                  <a:lnTo>
                    <a:pt x="36" y="19"/>
                  </a:lnTo>
                  <a:lnTo>
                    <a:pt x="42" y="19"/>
                  </a:lnTo>
                  <a:lnTo>
                    <a:pt x="44" y="17"/>
                  </a:lnTo>
                  <a:lnTo>
                    <a:pt x="46" y="14"/>
                  </a:lnTo>
                  <a:lnTo>
                    <a:pt x="46" y="14"/>
                  </a:lnTo>
                  <a:lnTo>
                    <a:pt x="44" y="11"/>
                  </a:lnTo>
                  <a:lnTo>
                    <a:pt x="41" y="9"/>
                  </a:lnTo>
                  <a:lnTo>
                    <a:pt x="31" y="3"/>
                  </a:lnTo>
                  <a:lnTo>
                    <a:pt x="2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1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5" y="26"/>
                  </a:lnTo>
                  <a:lnTo>
                    <a:pt x="8" y="26"/>
                  </a:lnTo>
                  <a:lnTo>
                    <a:pt x="11" y="22"/>
                  </a:lnTo>
                  <a:lnTo>
                    <a:pt x="18" y="19"/>
                  </a:lnTo>
                  <a:lnTo>
                    <a:pt x="18" y="19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107">
              <a:extLst>
                <a:ext uri="{FF2B5EF4-FFF2-40B4-BE49-F238E27FC236}">
                  <a16:creationId xmlns="" xmlns:a16="http://schemas.microsoft.com/office/drawing/2014/main" id="{14BC1FFE-3219-41B8-89AA-CE7EA059786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7400" y="4322185"/>
              <a:ext cx="88900" cy="90488"/>
            </a:xfrm>
            <a:custGeom>
              <a:avLst/>
              <a:gdLst>
                <a:gd name="T0" fmla="*/ 30 w 56"/>
                <a:gd name="T1" fmla="*/ 53 h 57"/>
                <a:gd name="T2" fmla="*/ 30 w 56"/>
                <a:gd name="T3" fmla="*/ 53 h 57"/>
                <a:gd name="T4" fmla="*/ 36 w 56"/>
                <a:gd name="T5" fmla="*/ 55 h 57"/>
                <a:gd name="T6" fmla="*/ 39 w 56"/>
                <a:gd name="T7" fmla="*/ 55 h 57"/>
                <a:gd name="T8" fmla="*/ 43 w 56"/>
                <a:gd name="T9" fmla="*/ 55 h 57"/>
                <a:gd name="T10" fmla="*/ 43 w 56"/>
                <a:gd name="T11" fmla="*/ 55 h 57"/>
                <a:gd name="T12" fmla="*/ 46 w 56"/>
                <a:gd name="T13" fmla="*/ 57 h 57"/>
                <a:gd name="T14" fmla="*/ 49 w 56"/>
                <a:gd name="T15" fmla="*/ 57 h 57"/>
                <a:gd name="T16" fmla="*/ 49 w 56"/>
                <a:gd name="T17" fmla="*/ 57 h 57"/>
                <a:gd name="T18" fmla="*/ 48 w 56"/>
                <a:gd name="T19" fmla="*/ 53 h 57"/>
                <a:gd name="T20" fmla="*/ 48 w 56"/>
                <a:gd name="T21" fmla="*/ 53 h 57"/>
                <a:gd name="T22" fmla="*/ 46 w 56"/>
                <a:gd name="T23" fmla="*/ 50 h 57"/>
                <a:gd name="T24" fmla="*/ 48 w 56"/>
                <a:gd name="T25" fmla="*/ 45 h 57"/>
                <a:gd name="T26" fmla="*/ 51 w 56"/>
                <a:gd name="T27" fmla="*/ 37 h 57"/>
                <a:gd name="T28" fmla="*/ 51 w 56"/>
                <a:gd name="T29" fmla="*/ 37 h 57"/>
                <a:gd name="T30" fmla="*/ 51 w 56"/>
                <a:gd name="T31" fmla="*/ 31 h 57"/>
                <a:gd name="T32" fmla="*/ 51 w 56"/>
                <a:gd name="T33" fmla="*/ 24 h 57"/>
                <a:gd name="T34" fmla="*/ 51 w 56"/>
                <a:gd name="T35" fmla="*/ 19 h 57"/>
                <a:gd name="T36" fmla="*/ 53 w 56"/>
                <a:gd name="T37" fmla="*/ 14 h 57"/>
                <a:gd name="T38" fmla="*/ 53 w 56"/>
                <a:gd name="T39" fmla="*/ 14 h 57"/>
                <a:gd name="T40" fmla="*/ 54 w 56"/>
                <a:gd name="T41" fmla="*/ 11 h 57"/>
                <a:gd name="T42" fmla="*/ 54 w 56"/>
                <a:gd name="T43" fmla="*/ 9 h 57"/>
                <a:gd name="T44" fmla="*/ 56 w 56"/>
                <a:gd name="T45" fmla="*/ 1 h 57"/>
                <a:gd name="T46" fmla="*/ 56 w 56"/>
                <a:gd name="T47" fmla="*/ 1 h 57"/>
                <a:gd name="T48" fmla="*/ 56 w 56"/>
                <a:gd name="T49" fmla="*/ 0 h 57"/>
                <a:gd name="T50" fmla="*/ 56 w 56"/>
                <a:gd name="T51" fmla="*/ 0 h 57"/>
                <a:gd name="T52" fmla="*/ 51 w 56"/>
                <a:gd name="T53" fmla="*/ 0 h 57"/>
                <a:gd name="T54" fmla="*/ 46 w 56"/>
                <a:gd name="T55" fmla="*/ 3 h 57"/>
                <a:gd name="T56" fmla="*/ 39 w 56"/>
                <a:gd name="T57" fmla="*/ 6 h 57"/>
                <a:gd name="T58" fmla="*/ 39 w 56"/>
                <a:gd name="T59" fmla="*/ 6 h 57"/>
                <a:gd name="T60" fmla="*/ 33 w 56"/>
                <a:gd name="T61" fmla="*/ 5 h 57"/>
                <a:gd name="T62" fmla="*/ 30 w 56"/>
                <a:gd name="T63" fmla="*/ 6 h 57"/>
                <a:gd name="T64" fmla="*/ 26 w 56"/>
                <a:gd name="T65" fmla="*/ 8 h 57"/>
                <a:gd name="T66" fmla="*/ 26 w 56"/>
                <a:gd name="T67" fmla="*/ 8 h 57"/>
                <a:gd name="T68" fmla="*/ 25 w 56"/>
                <a:gd name="T69" fmla="*/ 11 h 57"/>
                <a:gd name="T70" fmla="*/ 22 w 56"/>
                <a:gd name="T71" fmla="*/ 13 h 57"/>
                <a:gd name="T72" fmla="*/ 13 w 56"/>
                <a:gd name="T73" fmla="*/ 14 h 57"/>
                <a:gd name="T74" fmla="*/ 13 w 56"/>
                <a:gd name="T75" fmla="*/ 14 h 57"/>
                <a:gd name="T76" fmla="*/ 9 w 56"/>
                <a:gd name="T77" fmla="*/ 16 h 57"/>
                <a:gd name="T78" fmla="*/ 9 w 56"/>
                <a:gd name="T79" fmla="*/ 18 h 57"/>
                <a:gd name="T80" fmla="*/ 9 w 56"/>
                <a:gd name="T81" fmla="*/ 23 h 57"/>
                <a:gd name="T82" fmla="*/ 9 w 56"/>
                <a:gd name="T83" fmla="*/ 23 h 57"/>
                <a:gd name="T84" fmla="*/ 5 w 56"/>
                <a:gd name="T85" fmla="*/ 26 h 57"/>
                <a:gd name="T86" fmla="*/ 0 w 56"/>
                <a:gd name="T87" fmla="*/ 27 h 57"/>
                <a:gd name="T88" fmla="*/ 0 w 56"/>
                <a:gd name="T89" fmla="*/ 27 h 57"/>
                <a:gd name="T90" fmla="*/ 0 w 56"/>
                <a:gd name="T91" fmla="*/ 31 h 57"/>
                <a:gd name="T92" fmla="*/ 2 w 56"/>
                <a:gd name="T93" fmla="*/ 32 h 57"/>
                <a:gd name="T94" fmla="*/ 2 w 56"/>
                <a:gd name="T95" fmla="*/ 32 h 57"/>
                <a:gd name="T96" fmla="*/ 5 w 56"/>
                <a:gd name="T97" fmla="*/ 36 h 57"/>
                <a:gd name="T98" fmla="*/ 10 w 56"/>
                <a:gd name="T99" fmla="*/ 40 h 57"/>
                <a:gd name="T100" fmla="*/ 13 w 56"/>
                <a:gd name="T101" fmla="*/ 45 h 57"/>
                <a:gd name="T102" fmla="*/ 18 w 56"/>
                <a:gd name="T103" fmla="*/ 49 h 57"/>
                <a:gd name="T104" fmla="*/ 18 w 56"/>
                <a:gd name="T105" fmla="*/ 49 h 57"/>
                <a:gd name="T106" fmla="*/ 20 w 56"/>
                <a:gd name="T107" fmla="*/ 50 h 57"/>
                <a:gd name="T108" fmla="*/ 22 w 56"/>
                <a:gd name="T109" fmla="*/ 53 h 57"/>
                <a:gd name="T110" fmla="*/ 22 w 56"/>
                <a:gd name="T111" fmla="*/ 53 h 57"/>
                <a:gd name="T112" fmla="*/ 26 w 56"/>
                <a:gd name="T113" fmla="*/ 53 h 57"/>
                <a:gd name="T114" fmla="*/ 30 w 56"/>
                <a:gd name="T115" fmla="*/ 53 h 57"/>
                <a:gd name="T116" fmla="*/ 30 w 56"/>
                <a:gd name="T117" fmla="*/ 5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" h="57">
                  <a:moveTo>
                    <a:pt x="30" y="53"/>
                  </a:moveTo>
                  <a:lnTo>
                    <a:pt x="30" y="53"/>
                  </a:lnTo>
                  <a:lnTo>
                    <a:pt x="36" y="55"/>
                  </a:lnTo>
                  <a:lnTo>
                    <a:pt x="39" y="55"/>
                  </a:lnTo>
                  <a:lnTo>
                    <a:pt x="43" y="55"/>
                  </a:lnTo>
                  <a:lnTo>
                    <a:pt x="43" y="55"/>
                  </a:lnTo>
                  <a:lnTo>
                    <a:pt x="46" y="57"/>
                  </a:lnTo>
                  <a:lnTo>
                    <a:pt x="49" y="57"/>
                  </a:lnTo>
                  <a:lnTo>
                    <a:pt x="49" y="57"/>
                  </a:lnTo>
                  <a:lnTo>
                    <a:pt x="48" y="53"/>
                  </a:lnTo>
                  <a:lnTo>
                    <a:pt x="48" y="53"/>
                  </a:lnTo>
                  <a:lnTo>
                    <a:pt x="46" y="50"/>
                  </a:lnTo>
                  <a:lnTo>
                    <a:pt x="48" y="45"/>
                  </a:lnTo>
                  <a:lnTo>
                    <a:pt x="51" y="37"/>
                  </a:lnTo>
                  <a:lnTo>
                    <a:pt x="51" y="37"/>
                  </a:lnTo>
                  <a:lnTo>
                    <a:pt x="51" y="31"/>
                  </a:lnTo>
                  <a:lnTo>
                    <a:pt x="51" y="24"/>
                  </a:lnTo>
                  <a:lnTo>
                    <a:pt x="51" y="19"/>
                  </a:lnTo>
                  <a:lnTo>
                    <a:pt x="53" y="14"/>
                  </a:lnTo>
                  <a:lnTo>
                    <a:pt x="53" y="14"/>
                  </a:lnTo>
                  <a:lnTo>
                    <a:pt x="54" y="11"/>
                  </a:lnTo>
                  <a:lnTo>
                    <a:pt x="54" y="9"/>
                  </a:lnTo>
                  <a:lnTo>
                    <a:pt x="56" y="1"/>
                  </a:lnTo>
                  <a:lnTo>
                    <a:pt x="56" y="1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1" y="0"/>
                  </a:lnTo>
                  <a:lnTo>
                    <a:pt x="46" y="3"/>
                  </a:lnTo>
                  <a:lnTo>
                    <a:pt x="39" y="6"/>
                  </a:lnTo>
                  <a:lnTo>
                    <a:pt x="39" y="6"/>
                  </a:lnTo>
                  <a:lnTo>
                    <a:pt x="33" y="5"/>
                  </a:lnTo>
                  <a:lnTo>
                    <a:pt x="30" y="6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5" y="11"/>
                  </a:lnTo>
                  <a:lnTo>
                    <a:pt x="22" y="13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9" y="16"/>
                  </a:lnTo>
                  <a:lnTo>
                    <a:pt x="9" y="18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5" y="26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31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5" y="36"/>
                  </a:lnTo>
                  <a:lnTo>
                    <a:pt x="10" y="40"/>
                  </a:lnTo>
                  <a:lnTo>
                    <a:pt x="13" y="45"/>
                  </a:lnTo>
                  <a:lnTo>
                    <a:pt x="18" y="49"/>
                  </a:lnTo>
                  <a:lnTo>
                    <a:pt x="18" y="49"/>
                  </a:lnTo>
                  <a:lnTo>
                    <a:pt x="20" y="50"/>
                  </a:lnTo>
                  <a:lnTo>
                    <a:pt x="22" y="53"/>
                  </a:lnTo>
                  <a:lnTo>
                    <a:pt x="22" y="53"/>
                  </a:lnTo>
                  <a:lnTo>
                    <a:pt x="26" y="53"/>
                  </a:lnTo>
                  <a:lnTo>
                    <a:pt x="30" y="53"/>
                  </a:lnTo>
                  <a:lnTo>
                    <a:pt x="30" y="53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113">
              <a:extLst>
                <a:ext uri="{FF2B5EF4-FFF2-40B4-BE49-F238E27FC236}">
                  <a16:creationId xmlns="" xmlns:a16="http://schemas.microsoft.com/office/drawing/2014/main" id="{B2AD510A-9E0E-4F69-86FB-EB77B46699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9150" y="4406322"/>
              <a:ext cx="66675" cy="55563"/>
            </a:xfrm>
            <a:custGeom>
              <a:avLst/>
              <a:gdLst>
                <a:gd name="T0" fmla="*/ 41 w 42"/>
                <a:gd name="T1" fmla="*/ 28 h 35"/>
                <a:gd name="T2" fmla="*/ 41 w 42"/>
                <a:gd name="T3" fmla="*/ 28 h 35"/>
                <a:gd name="T4" fmla="*/ 41 w 42"/>
                <a:gd name="T5" fmla="*/ 25 h 35"/>
                <a:gd name="T6" fmla="*/ 42 w 42"/>
                <a:gd name="T7" fmla="*/ 20 h 35"/>
                <a:gd name="T8" fmla="*/ 42 w 42"/>
                <a:gd name="T9" fmla="*/ 20 h 35"/>
                <a:gd name="T10" fmla="*/ 29 w 42"/>
                <a:gd name="T11" fmla="*/ 4 h 35"/>
                <a:gd name="T12" fmla="*/ 29 w 42"/>
                <a:gd name="T13" fmla="*/ 4 h 35"/>
                <a:gd name="T14" fmla="*/ 26 w 42"/>
                <a:gd name="T15" fmla="*/ 4 h 35"/>
                <a:gd name="T16" fmla="*/ 23 w 42"/>
                <a:gd name="T17" fmla="*/ 2 h 35"/>
                <a:gd name="T18" fmla="*/ 23 w 42"/>
                <a:gd name="T19" fmla="*/ 2 h 35"/>
                <a:gd name="T20" fmla="*/ 19 w 42"/>
                <a:gd name="T21" fmla="*/ 2 h 35"/>
                <a:gd name="T22" fmla="*/ 16 w 42"/>
                <a:gd name="T23" fmla="*/ 2 h 35"/>
                <a:gd name="T24" fmla="*/ 10 w 42"/>
                <a:gd name="T25" fmla="*/ 0 h 35"/>
                <a:gd name="T26" fmla="*/ 10 w 42"/>
                <a:gd name="T27" fmla="*/ 0 h 35"/>
                <a:gd name="T28" fmla="*/ 6 w 42"/>
                <a:gd name="T29" fmla="*/ 0 h 35"/>
                <a:gd name="T30" fmla="*/ 2 w 42"/>
                <a:gd name="T31" fmla="*/ 0 h 35"/>
                <a:gd name="T32" fmla="*/ 2 w 42"/>
                <a:gd name="T33" fmla="*/ 0 h 35"/>
                <a:gd name="T34" fmla="*/ 3 w 42"/>
                <a:gd name="T35" fmla="*/ 4 h 35"/>
                <a:gd name="T36" fmla="*/ 2 w 42"/>
                <a:gd name="T37" fmla="*/ 5 h 35"/>
                <a:gd name="T38" fmla="*/ 2 w 42"/>
                <a:gd name="T39" fmla="*/ 5 h 35"/>
                <a:gd name="T40" fmla="*/ 0 w 42"/>
                <a:gd name="T41" fmla="*/ 7 h 35"/>
                <a:gd name="T42" fmla="*/ 0 w 42"/>
                <a:gd name="T43" fmla="*/ 10 h 35"/>
                <a:gd name="T44" fmla="*/ 2 w 42"/>
                <a:gd name="T45" fmla="*/ 14 h 35"/>
                <a:gd name="T46" fmla="*/ 5 w 42"/>
                <a:gd name="T47" fmla="*/ 17 h 35"/>
                <a:gd name="T48" fmla="*/ 5 w 42"/>
                <a:gd name="T49" fmla="*/ 17 h 35"/>
                <a:gd name="T50" fmla="*/ 8 w 42"/>
                <a:gd name="T51" fmla="*/ 17 h 35"/>
                <a:gd name="T52" fmla="*/ 10 w 42"/>
                <a:gd name="T53" fmla="*/ 17 h 35"/>
                <a:gd name="T54" fmla="*/ 11 w 42"/>
                <a:gd name="T55" fmla="*/ 15 h 35"/>
                <a:gd name="T56" fmla="*/ 13 w 42"/>
                <a:gd name="T57" fmla="*/ 15 h 35"/>
                <a:gd name="T58" fmla="*/ 13 w 42"/>
                <a:gd name="T59" fmla="*/ 15 h 35"/>
                <a:gd name="T60" fmla="*/ 15 w 42"/>
                <a:gd name="T61" fmla="*/ 15 h 35"/>
                <a:gd name="T62" fmla="*/ 15 w 42"/>
                <a:gd name="T63" fmla="*/ 18 h 35"/>
                <a:gd name="T64" fmla="*/ 16 w 42"/>
                <a:gd name="T65" fmla="*/ 20 h 35"/>
                <a:gd name="T66" fmla="*/ 18 w 42"/>
                <a:gd name="T67" fmla="*/ 20 h 35"/>
                <a:gd name="T68" fmla="*/ 18 w 42"/>
                <a:gd name="T69" fmla="*/ 20 h 35"/>
                <a:gd name="T70" fmla="*/ 24 w 42"/>
                <a:gd name="T71" fmla="*/ 22 h 35"/>
                <a:gd name="T72" fmla="*/ 26 w 42"/>
                <a:gd name="T73" fmla="*/ 25 h 35"/>
                <a:gd name="T74" fmla="*/ 28 w 42"/>
                <a:gd name="T75" fmla="*/ 28 h 35"/>
                <a:gd name="T76" fmla="*/ 28 w 42"/>
                <a:gd name="T77" fmla="*/ 28 h 35"/>
                <a:gd name="T78" fmla="*/ 28 w 42"/>
                <a:gd name="T79" fmla="*/ 31 h 35"/>
                <a:gd name="T80" fmla="*/ 29 w 42"/>
                <a:gd name="T81" fmla="*/ 33 h 35"/>
                <a:gd name="T82" fmla="*/ 31 w 42"/>
                <a:gd name="T83" fmla="*/ 35 h 35"/>
                <a:gd name="T84" fmla="*/ 36 w 42"/>
                <a:gd name="T85" fmla="*/ 35 h 35"/>
                <a:gd name="T86" fmla="*/ 36 w 42"/>
                <a:gd name="T87" fmla="*/ 35 h 35"/>
                <a:gd name="T88" fmla="*/ 37 w 42"/>
                <a:gd name="T89" fmla="*/ 35 h 35"/>
                <a:gd name="T90" fmla="*/ 37 w 42"/>
                <a:gd name="T91" fmla="*/ 35 h 35"/>
                <a:gd name="T92" fmla="*/ 39 w 42"/>
                <a:gd name="T93" fmla="*/ 31 h 35"/>
                <a:gd name="T94" fmla="*/ 41 w 42"/>
                <a:gd name="T95" fmla="*/ 28 h 35"/>
                <a:gd name="T96" fmla="*/ 41 w 42"/>
                <a:gd name="T97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2" h="35">
                  <a:moveTo>
                    <a:pt x="41" y="28"/>
                  </a:moveTo>
                  <a:lnTo>
                    <a:pt x="41" y="28"/>
                  </a:lnTo>
                  <a:lnTo>
                    <a:pt x="41" y="25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29" y="4"/>
                  </a:lnTo>
                  <a:lnTo>
                    <a:pt x="29" y="4"/>
                  </a:lnTo>
                  <a:lnTo>
                    <a:pt x="26" y="4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19" y="2"/>
                  </a:lnTo>
                  <a:lnTo>
                    <a:pt x="16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3" y="4"/>
                  </a:lnTo>
                  <a:lnTo>
                    <a:pt x="2" y="5"/>
                  </a:lnTo>
                  <a:lnTo>
                    <a:pt x="2" y="5"/>
                  </a:lnTo>
                  <a:lnTo>
                    <a:pt x="0" y="7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8" y="17"/>
                  </a:lnTo>
                  <a:lnTo>
                    <a:pt x="10" y="17"/>
                  </a:lnTo>
                  <a:lnTo>
                    <a:pt x="11" y="15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15" y="15"/>
                  </a:lnTo>
                  <a:lnTo>
                    <a:pt x="15" y="18"/>
                  </a:lnTo>
                  <a:lnTo>
                    <a:pt x="16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4" y="22"/>
                  </a:lnTo>
                  <a:lnTo>
                    <a:pt x="26" y="25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8" y="31"/>
                  </a:lnTo>
                  <a:lnTo>
                    <a:pt x="29" y="33"/>
                  </a:lnTo>
                  <a:lnTo>
                    <a:pt x="31" y="35"/>
                  </a:lnTo>
                  <a:lnTo>
                    <a:pt x="36" y="35"/>
                  </a:lnTo>
                  <a:lnTo>
                    <a:pt x="36" y="35"/>
                  </a:lnTo>
                  <a:lnTo>
                    <a:pt x="37" y="35"/>
                  </a:lnTo>
                  <a:lnTo>
                    <a:pt x="37" y="35"/>
                  </a:lnTo>
                  <a:lnTo>
                    <a:pt x="39" y="31"/>
                  </a:lnTo>
                  <a:lnTo>
                    <a:pt x="41" y="28"/>
                  </a:lnTo>
                  <a:lnTo>
                    <a:pt x="41" y="28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122">
              <a:extLst>
                <a:ext uri="{FF2B5EF4-FFF2-40B4-BE49-F238E27FC236}">
                  <a16:creationId xmlns="" xmlns:a16="http://schemas.microsoft.com/office/drawing/2014/main" id="{27B42AEC-D518-47A6-A2E1-DF0C039E7D5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7725" y="4142797"/>
              <a:ext cx="211137" cy="69850"/>
            </a:xfrm>
            <a:custGeom>
              <a:avLst/>
              <a:gdLst>
                <a:gd name="T0" fmla="*/ 109 w 133"/>
                <a:gd name="T1" fmla="*/ 28 h 44"/>
                <a:gd name="T2" fmla="*/ 109 w 133"/>
                <a:gd name="T3" fmla="*/ 28 h 44"/>
                <a:gd name="T4" fmla="*/ 106 w 133"/>
                <a:gd name="T5" fmla="*/ 26 h 44"/>
                <a:gd name="T6" fmla="*/ 99 w 133"/>
                <a:gd name="T7" fmla="*/ 25 h 44"/>
                <a:gd name="T8" fmla="*/ 85 w 133"/>
                <a:gd name="T9" fmla="*/ 17 h 44"/>
                <a:gd name="T10" fmla="*/ 67 w 133"/>
                <a:gd name="T11" fmla="*/ 8 h 44"/>
                <a:gd name="T12" fmla="*/ 57 w 133"/>
                <a:gd name="T13" fmla="*/ 5 h 44"/>
                <a:gd name="T14" fmla="*/ 47 w 133"/>
                <a:gd name="T15" fmla="*/ 2 h 44"/>
                <a:gd name="T16" fmla="*/ 47 w 133"/>
                <a:gd name="T17" fmla="*/ 2 h 44"/>
                <a:gd name="T18" fmla="*/ 37 w 133"/>
                <a:gd name="T19" fmla="*/ 0 h 44"/>
                <a:gd name="T20" fmla="*/ 28 w 133"/>
                <a:gd name="T21" fmla="*/ 2 h 44"/>
                <a:gd name="T22" fmla="*/ 19 w 133"/>
                <a:gd name="T23" fmla="*/ 4 h 44"/>
                <a:gd name="T24" fmla="*/ 13 w 133"/>
                <a:gd name="T25" fmla="*/ 7 h 44"/>
                <a:gd name="T26" fmla="*/ 3 w 133"/>
                <a:gd name="T27" fmla="*/ 13 h 44"/>
                <a:gd name="T28" fmla="*/ 0 w 133"/>
                <a:gd name="T29" fmla="*/ 17 h 44"/>
                <a:gd name="T30" fmla="*/ 0 w 133"/>
                <a:gd name="T31" fmla="*/ 18 h 44"/>
                <a:gd name="T32" fmla="*/ 0 w 133"/>
                <a:gd name="T33" fmla="*/ 18 h 44"/>
                <a:gd name="T34" fmla="*/ 1 w 133"/>
                <a:gd name="T35" fmla="*/ 20 h 44"/>
                <a:gd name="T36" fmla="*/ 5 w 133"/>
                <a:gd name="T37" fmla="*/ 20 h 44"/>
                <a:gd name="T38" fmla="*/ 10 w 133"/>
                <a:gd name="T39" fmla="*/ 17 h 44"/>
                <a:gd name="T40" fmla="*/ 23 w 133"/>
                <a:gd name="T41" fmla="*/ 8 h 44"/>
                <a:gd name="T42" fmla="*/ 23 w 133"/>
                <a:gd name="T43" fmla="*/ 8 h 44"/>
                <a:gd name="T44" fmla="*/ 28 w 133"/>
                <a:gd name="T45" fmla="*/ 7 h 44"/>
                <a:gd name="T46" fmla="*/ 31 w 133"/>
                <a:gd name="T47" fmla="*/ 8 h 44"/>
                <a:gd name="T48" fmla="*/ 34 w 133"/>
                <a:gd name="T49" fmla="*/ 10 h 44"/>
                <a:gd name="T50" fmla="*/ 36 w 133"/>
                <a:gd name="T51" fmla="*/ 13 h 44"/>
                <a:gd name="T52" fmla="*/ 36 w 133"/>
                <a:gd name="T53" fmla="*/ 13 h 44"/>
                <a:gd name="T54" fmla="*/ 37 w 133"/>
                <a:gd name="T55" fmla="*/ 15 h 44"/>
                <a:gd name="T56" fmla="*/ 42 w 133"/>
                <a:gd name="T57" fmla="*/ 17 h 44"/>
                <a:gd name="T58" fmla="*/ 57 w 133"/>
                <a:gd name="T59" fmla="*/ 18 h 44"/>
                <a:gd name="T60" fmla="*/ 57 w 133"/>
                <a:gd name="T61" fmla="*/ 18 h 44"/>
                <a:gd name="T62" fmla="*/ 62 w 133"/>
                <a:gd name="T63" fmla="*/ 20 h 44"/>
                <a:gd name="T64" fmla="*/ 65 w 133"/>
                <a:gd name="T65" fmla="*/ 20 h 44"/>
                <a:gd name="T66" fmla="*/ 72 w 133"/>
                <a:gd name="T67" fmla="*/ 25 h 44"/>
                <a:gd name="T68" fmla="*/ 78 w 133"/>
                <a:gd name="T69" fmla="*/ 30 h 44"/>
                <a:gd name="T70" fmla="*/ 85 w 133"/>
                <a:gd name="T71" fmla="*/ 33 h 44"/>
                <a:gd name="T72" fmla="*/ 85 w 133"/>
                <a:gd name="T73" fmla="*/ 33 h 44"/>
                <a:gd name="T74" fmla="*/ 89 w 133"/>
                <a:gd name="T75" fmla="*/ 35 h 44"/>
                <a:gd name="T76" fmla="*/ 91 w 133"/>
                <a:gd name="T77" fmla="*/ 36 h 44"/>
                <a:gd name="T78" fmla="*/ 91 w 133"/>
                <a:gd name="T79" fmla="*/ 36 h 44"/>
                <a:gd name="T80" fmla="*/ 91 w 133"/>
                <a:gd name="T81" fmla="*/ 38 h 44"/>
                <a:gd name="T82" fmla="*/ 89 w 133"/>
                <a:gd name="T83" fmla="*/ 41 h 44"/>
                <a:gd name="T84" fmla="*/ 89 w 133"/>
                <a:gd name="T85" fmla="*/ 43 h 44"/>
                <a:gd name="T86" fmla="*/ 91 w 133"/>
                <a:gd name="T87" fmla="*/ 43 h 44"/>
                <a:gd name="T88" fmla="*/ 91 w 133"/>
                <a:gd name="T89" fmla="*/ 43 h 44"/>
                <a:gd name="T90" fmla="*/ 101 w 133"/>
                <a:gd name="T91" fmla="*/ 44 h 44"/>
                <a:gd name="T92" fmla="*/ 114 w 133"/>
                <a:gd name="T93" fmla="*/ 44 h 44"/>
                <a:gd name="T94" fmla="*/ 127 w 133"/>
                <a:gd name="T95" fmla="*/ 44 h 44"/>
                <a:gd name="T96" fmla="*/ 133 w 133"/>
                <a:gd name="T97" fmla="*/ 43 h 44"/>
                <a:gd name="T98" fmla="*/ 133 w 133"/>
                <a:gd name="T99" fmla="*/ 43 h 44"/>
                <a:gd name="T100" fmla="*/ 133 w 133"/>
                <a:gd name="T101" fmla="*/ 41 h 44"/>
                <a:gd name="T102" fmla="*/ 132 w 133"/>
                <a:gd name="T103" fmla="*/ 39 h 44"/>
                <a:gd name="T104" fmla="*/ 125 w 133"/>
                <a:gd name="T105" fmla="*/ 35 h 44"/>
                <a:gd name="T106" fmla="*/ 117 w 133"/>
                <a:gd name="T107" fmla="*/ 30 h 44"/>
                <a:gd name="T108" fmla="*/ 109 w 133"/>
                <a:gd name="T109" fmla="*/ 28 h 44"/>
                <a:gd name="T110" fmla="*/ 109 w 133"/>
                <a:gd name="T111" fmla="*/ 2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3" h="44">
                  <a:moveTo>
                    <a:pt x="109" y="28"/>
                  </a:moveTo>
                  <a:lnTo>
                    <a:pt x="109" y="28"/>
                  </a:lnTo>
                  <a:lnTo>
                    <a:pt x="106" y="26"/>
                  </a:lnTo>
                  <a:lnTo>
                    <a:pt x="99" y="25"/>
                  </a:lnTo>
                  <a:lnTo>
                    <a:pt x="85" y="17"/>
                  </a:lnTo>
                  <a:lnTo>
                    <a:pt x="67" y="8"/>
                  </a:lnTo>
                  <a:lnTo>
                    <a:pt x="57" y="5"/>
                  </a:lnTo>
                  <a:lnTo>
                    <a:pt x="47" y="2"/>
                  </a:lnTo>
                  <a:lnTo>
                    <a:pt x="47" y="2"/>
                  </a:lnTo>
                  <a:lnTo>
                    <a:pt x="37" y="0"/>
                  </a:lnTo>
                  <a:lnTo>
                    <a:pt x="28" y="2"/>
                  </a:lnTo>
                  <a:lnTo>
                    <a:pt x="19" y="4"/>
                  </a:lnTo>
                  <a:lnTo>
                    <a:pt x="13" y="7"/>
                  </a:lnTo>
                  <a:lnTo>
                    <a:pt x="3" y="13"/>
                  </a:lnTo>
                  <a:lnTo>
                    <a:pt x="0" y="17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5" y="20"/>
                  </a:lnTo>
                  <a:lnTo>
                    <a:pt x="10" y="17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28" y="7"/>
                  </a:lnTo>
                  <a:lnTo>
                    <a:pt x="31" y="8"/>
                  </a:lnTo>
                  <a:lnTo>
                    <a:pt x="34" y="10"/>
                  </a:lnTo>
                  <a:lnTo>
                    <a:pt x="36" y="13"/>
                  </a:lnTo>
                  <a:lnTo>
                    <a:pt x="36" y="13"/>
                  </a:lnTo>
                  <a:lnTo>
                    <a:pt x="37" y="15"/>
                  </a:lnTo>
                  <a:lnTo>
                    <a:pt x="42" y="17"/>
                  </a:lnTo>
                  <a:lnTo>
                    <a:pt x="57" y="18"/>
                  </a:lnTo>
                  <a:lnTo>
                    <a:pt x="57" y="18"/>
                  </a:lnTo>
                  <a:lnTo>
                    <a:pt x="62" y="20"/>
                  </a:lnTo>
                  <a:lnTo>
                    <a:pt x="65" y="20"/>
                  </a:lnTo>
                  <a:lnTo>
                    <a:pt x="72" y="25"/>
                  </a:lnTo>
                  <a:lnTo>
                    <a:pt x="78" y="30"/>
                  </a:lnTo>
                  <a:lnTo>
                    <a:pt x="85" y="33"/>
                  </a:lnTo>
                  <a:lnTo>
                    <a:pt x="85" y="33"/>
                  </a:lnTo>
                  <a:lnTo>
                    <a:pt x="89" y="35"/>
                  </a:lnTo>
                  <a:lnTo>
                    <a:pt x="91" y="36"/>
                  </a:lnTo>
                  <a:lnTo>
                    <a:pt x="91" y="36"/>
                  </a:lnTo>
                  <a:lnTo>
                    <a:pt x="91" y="38"/>
                  </a:lnTo>
                  <a:lnTo>
                    <a:pt x="89" y="41"/>
                  </a:lnTo>
                  <a:lnTo>
                    <a:pt x="89" y="43"/>
                  </a:lnTo>
                  <a:lnTo>
                    <a:pt x="91" y="43"/>
                  </a:lnTo>
                  <a:lnTo>
                    <a:pt x="91" y="43"/>
                  </a:lnTo>
                  <a:lnTo>
                    <a:pt x="101" y="44"/>
                  </a:lnTo>
                  <a:lnTo>
                    <a:pt x="114" y="44"/>
                  </a:lnTo>
                  <a:lnTo>
                    <a:pt x="127" y="44"/>
                  </a:lnTo>
                  <a:lnTo>
                    <a:pt x="133" y="43"/>
                  </a:lnTo>
                  <a:lnTo>
                    <a:pt x="133" y="43"/>
                  </a:lnTo>
                  <a:lnTo>
                    <a:pt x="133" y="41"/>
                  </a:lnTo>
                  <a:lnTo>
                    <a:pt x="132" y="39"/>
                  </a:lnTo>
                  <a:lnTo>
                    <a:pt x="125" y="35"/>
                  </a:lnTo>
                  <a:lnTo>
                    <a:pt x="117" y="30"/>
                  </a:lnTo>
                  <a:lnTo>
                    <a:pt x="109" y="28"/>
                  </a:lnTo>
                  <a:lnTo>
                    <a:pt x="109" y="28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123">
              <a:extLst>
                <a:ext uri="{FF2B5EF4-FFF2-40B4-BE49-F238E27FC236}">
                  <a16:creationId xmlns="" xmlns:a16="http://schemas.microsoft.com/office/drawing/2014/main" id="{8EA2F5D9-2807-4600-AC2C-7E22B8503D29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4725" y="4245985"/>
              <a:ext cx="42862" cy="15875"/>
            </a:xfrm>
            <a:custGeom>
              <a:avLst/>
              <a:gdLst>
                <a:gd name="T0" fmla="*/ 0 w 27"/>
                <a:gd name="T1" fmla="*/ 2 h 10"/>
                <a:gd name="T2" fmla="*/ 0 w 27"/>
                <a:gd name="T3" fmla="*/ 2 h 10"/>
                <a:gd name="T4" fmla="*/ 5 w 27"/>
                <a:gd name="T5" fmla="*/ 5 h 10"/>
                <a:gd name="T6" fmla="*/ 13 w 27"/>
                <a:gd name="T7" fmla="*/ 9 h 10"/>
                <a:gd name="T8" fmla="*/ 22 w 27"/>
                <a:gd name="T9" fmla="*/ 10 h 10"/>
                <a:gd name="T10" fmla="*/ 26 w 27"/>
                <a:gd name="T11" fmla="*/ 9 h 10"/>
                <a:gd name="T12" fmla="*/ 27 w 27"/>
                <a:gd name="T13" fmla="*/ 7 h 10"/>
                <a:gd name="T14" fmla="*/ 27 w 27"/>
                <a:gd name="T15" fmla="*/ 7 h 10"/>
                <a:gd name="T16" fmla="*/ 26 w 27"/>
                <a:gd name="T17" fmla="*/ 5 h 10"/>
                <a:gd name="T18" fmla="*/ 22 w 27"/>
                <a:gd name="T19" fmla="*/ 4 h 10"/>
                <a:gd name="T20" fmla="*/ 13 w 27"/>
                <a:gd name="T21" fmla="*/ 2 h 10"/>
                <a:gd name="T22" fmla="*/ 3 w 27"/>
                <a:gd name="T23" fmla="*/ 0 h 10"/>
                <a:gd name="T24" fmla="*/ 0 w 27"/>
                <a:gd name="T25" fmla="*/ 2 h 10"/>
                <a:gd name="T26" fmla="*/ 0 w 27"/>
                <a:gd name="T27" fmla="*/ 2 h 10"/>
                <a:gd name="T28" fmla="*/ 0 w 27"/>
                <a:gd name="T2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" h="10">
                  <a:moveTo>
                    <a:pt x="0" y="2"/>
                  </a:moveTo>
                  <a:lnTo>
                    <a:pt x="0" y="2"/>
                  </a:lnTo>
                  <a:lnTo>
                    <a:pt x="5" y="5"/>
                  </a:lnTo>
                  <a:lnTo>
                    <a:pt x="13" y="9"/>
                  </a:lnTo>
                  <a:lnTo>
                    <a:pt x="22" y="10"/>
                  </a:lnTo>
                  <a:lnTo>
                    <a:pt x="26" y="9"/>
                  </a:lnTo>
                  <a:lnTo>
                    <a:pt x="27" y="7"/>
                  </a:lnTo>
                  <a:lnTo>
                    <a:pt x="27" y="7"/>
                  </a:lnTo>
                  <a:lnTo>
                    <a:pt x="26" y="5"/>
                  </a:lnTo>
                  <a:lnTo>
                    <a:pt x="22" y="4"/>
                  </a:lnTo>
                  <a:lnTo>
                    <a:pt x="13" y="2"/>
                  </a:lnTo>
                  <a:lnTo>
                    <a:pt x="3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124">
              <a:extLst>
                <a:ext uri="{FF2B5EF4-FFF2-40B4-BE49-F238E27FC236}">
                  <a16:creationId xmlns="" xmlns:a16="http://schemas.microsoft.com/office/drawing/2014/main" id="{2EF0BFF9-84EC-44B0-AB57-EB71DE429EB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1263" y="4244397"/>
              <a:ext cx="34925" cy="15875"/>
            </a:xfrm>
            <a:custGeom>
              <a:avLst/>
              <a:gdLst>
                <a:gd name="T0" fmla="*/ 0 w 22"/>
                <a:gd name="T1" fmla="*/ 5 h 10"/>
                <a:gd name="T2" fmla="*/ 0 w 22"/>
                <a:gd name="T3" fmla="*/ 5 h 10"/>
                <a:gd name="T4" fmla="*/ 2 w 22"/>
                <a:gd name="T5" fmla="*/ 8 h 10"/>
                <a:gd name="T6" fmla="*/ 5 w 22"/>
                <a:gd name="T7" fmla="*/ 10 h 10"/>
                <a:gd name="T8" fmla="*/ 12 w 22"/>
                <a:gd name="T9" fmla="*/ 10 h 10"/>
                <a:gd name="T10" fmla="*/ 18 w 22"/>
                <a:gd name="T11" fmla="*/ 8 h 10"/>
                <a:gd name="T12" fmla="*/ 22 w 22"/>
                <a:gd name="T13" fmla="*/ 5 h 10"/>
                <a:gd name="T14" fmla="*/ 22 w 22"/>
                <a:gd name="T15" fmla="*/ 5 h 10"/>
                <a:gd name="T16" fmla="*/ 22 w 22"/>
                <a:gd name="T17" fmla="*/ 3 h 10"/>
                <a:gd name="T18" fmla="*/ 18 w 22"/>
                <a:gd name="T19" fmla="*/ 1 h 10"/>
                <a:gd name="T20" fmla="*/ 10 w 22"/>
                <a:gd name="T21" fmla="*/ 0 h 10"/>
                <a:gd name="T22" fmla="*/ 2 w 22"/>
                <a:gd name="T23" fmla="*/ 1 h 10"/>
                <a:gd name="T24" fmla="*/ 0 w 22"/>
                <a:gd name="T25" fmla="*/ 3 h 10"/>
                <a:gd name="T26" fmla="*/ 0 w 22"/>
                <a:gd name="T27" fmla="*/ 5 h 10"/>
                <a:gd name="T28" fmla="*/ 0 w 22"/>
                <a:gd name="T2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10">
                  <a:moveTo>
                    <a:pt x="0" y="5"/>
                  </a:moveTo>
                  <a:lnTo>
                    <a:pt x="0" y="5"/>
                  </a:lnTo>
                  <a:lnTo>
                    <a:pt x="2" y="8"/>
                  </a:lnTo>
                  <a:lnTo>
                    <a:pt x="5" y="10"/>
                  </a:lnTo>
                  <a:lnTo>
                    <a:pt x="12" y="10"/>
                  </a:lnTo>
                  <a:lnTo>
                    <a:pt x="18" y="8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3"/>
                  </a:lnTo>
                  <a:lnTo>
                    <a:pt x="18" y="1"/>
                  </a:lnTo>
                  <a:lnTo>
                    <a:pt x="10" y="0"/>
                  </a:lnTo>
                  <a:lnTo>
                    <a:pt x="2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127">
              <a:extLst>
                <a:ext uri="{FF2B5EF4-FFF2-40B4-BE49-F238E27FC236}">
                  <a16:creationId xmlns="" xmlns:a16="http://schemas.microsoft.com/office/drawing/2014/main" id="{F149CF59-8E32-414D-8166-A2F68DE4F9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05375" y="2253672"/>
              <a:ext cx="1271587" cy="947738"/>
            </a:xfrm>
            <a:custGeom>
              <a:avLst/>
              <a:gdLst>
                <a:gd name="T0" fmla="*/ 704 w 801"/>
                <a:gd name="T1" fmla="*/ 68 h 597"/>
                <a:gd name="T2" fmla="*/ 645 w 801"/>
                <a:gd name="T3" fmla="*/ 94 h 597"/>
                <a:gd name="T4" fmla="*/ 658 w 801"/>
                <a:gd name="T5" fmla="*/ 48 h 597"/>
                <a:gd name="T6" fmla="*/ 626 w 801"/>
                <a:gd name="T7" fmla="*/ 57 h 597"/>
                <a:gd name="T8" fmla="*/ 534 w 801"/>
                <a:gd name="T9" fmla="*/ 57 h 597"/>
                <a:gd name="T10" fmla="*/ 676 w 801"/>
                <a:gd name="T11" fmla="*/ 29 h 597"/>
                <a:gd name="T12" fmla="*/ 617 w 801"/>
                <a:gd name="T13" fmla="*/ 8 h 597"/>
                <a:gd name="T14" fmla="*/ 469 w 801"/>
                <a:gd name="T15" fmla="*/ 5 h 597"/>
                <a:gd name="T16" fmla="*/ 446 w 801"/>
                <a:gd name="T17" fmla="*/ 16 h 597"/>
                <a:gd name="T18" fmla="*/ 383 w 801"/>
                <a:gd name="T19" fmla="*/ 14 h 597"/>
                <a:gd name="T20" fmla="*/ 337 w 801"/>
                <a:gd name="T21" fmla="*/ 32 h 597"/>
                <a:gd name="T22" fmla="*/ 337 w 801"/>
                <a:gd name="T23" fmla="*/ 47 h 597"/>
                <a:gd name="T24" fmla="*/ 305 w 801"/>
                <a:gd name="T25" fmla="*/ 52 h 597"/>
                <a:gd name="T26" fmla="*/ 259 w 801"/>
                <a:gd name="T27" fmla="*/ 42 h 597"/>
                <a:gd name="T28" fmla="*/ 246 w 801"/>
                <a:gd name="T29" fmla="*/ 40 h 597"/>
                <a:gd name="T30" fmla="*/ 189 w 801"/>
                <a:gd name="T31" fmla="*/ 53 h 597"/>
                <a:gd name="T32" fmla="*/ 155 w 801"/>
                <a:gd name="T33" fmla="*/ 70 h 597"/>
                <a:gd name="T34" fmla="*/ 70 w 801"/>
                <a:gd name="T35" fmla="*/ 109 h 597"/>
                <a:gd name="T36" fmla="*/ 82 w 801"/>
                <a:gd name="T37" fmla="*/ 140 h 597"/>
                <a:gd name="T38" fmla="*/ 2 w 801"/>
                <a:gd name="T39" fmla="*/ 171 h 597"/>
                <a:gd name="T40" fmla="*/ 80 w 801"/>
                <a:gd name="T41" fmla="*/ 182 h 597"/>
                <a:gd name="T42" fmla="*/ 20 w 801"/>
                <a:gd name="T43" fmla="*/ 197 h 597"/>
                <a:gd name="T44" fmla="*/ 57 w 801"/>
                <a:gd name="T45" fmla="*/ 224 h 597"/>
                <a:gd name="T46" fmla="*/ 95 w 801"/>
                <a:gd name="T47" fmla="*/ 226 h 597"/>
                <a:gd name="T48" fmla="*/ 183 w 801"/>
                <a:gd name="T49" fmla="*/ 236 h 597"/>
                <a:gd name="T50" fmla="*/ 220 w 801"/>
                <a:gd name="T51" fmla="*/ 286 h 597"/>
                <a:gd name="T52" fmla="*/ 228 w 801"/>
                <a:gd name="T53" fmla="*/ 324 h 597"/>
                <a:gd name="T54" fmla="*/ 251 w 801"/>
                <a:gd name="T55" fmla="*/ 337 h 597"/>
                <a:gd name="T56" fmla="*/ 288 w 801"/>
                <a:gd name="T57" fmla="*/ 366 h 597"/>
                <a:gd name="T58" fmla="*/ 275 w 801"/>
                <a:gd name="T59" fmla="*/ 379 h 597"/>
                <a:gd name="T60" fmla="*/ 285 w 801"/>
                <a:gd name="T61" fmla="*/ 413 h 597"/>
                <a:gd name="T62" fmla="*/ 251 w 801"/>
                <a:gd name="T63" fmla="*/ 446 h 597"/>
                <a:gd name="T64" fmla="*/ 271 w 801"/>
                <a:gd name="T65" fmla="*/ 483 h 597"/>
                <a:gd name="T66" fmla="*/ 287 w 801"/>
                <a:gd name="T67" fmla="*/ 522 h 597"/>
                <a:gd name="T68" fmla="*/ 318 w 801"/>
                <a:gd name="T69" fmla="*/ 568 h 597"/>
                <a:gd name="T70" fmla="*/ 362 w 801"/>
                <a:gd name="T71" fmla="*/ 588 h 597"/>
                <a:gd name="T72" fmla="*/ 401 w 801"/>
                <a:gd name="T73" fmla="*/ 566 h 597"/>
                <a:gd name="T74" fmla="*/ 414 w 801"/>
                <a:gd name="T75" fmla="*/ 532 h 597"/>
                <a:gd name="T76" fmla="*/ 427 w 801"/>
                <a:gd name="T77" fmla="*/ 505 h 597"/>
                <a:gd name="T78" fmla="*/ 433 w 801"/>
                <a:gd name="T79" fmla="*/ 487 h 597"/>
                <a:gd name="T80" fmla="*/ 464 w 801"/>
                <a:gd name="T81" fmla="*/ 465 h 597"/>
                <a:gd name="T82" fmla="*/ 515 w 801"/>
                <a:gd name="T83" fmla="*/ 452 h 597"/>
                <a:gd name="T84" fmla="*/ 552 w 801"/>
                <a:gd name="T85" fmla="*/ 425 h 597"/>
                <a:gd name="T86" fmla="*/ 635 w 801"/>
                <a:gd name="T87" fmla="*/ 397 h 597"/>
                <a:gd name="T88" fmla="*/ 621 w 801"/>
                <a:gd name="T89" fmla="*/ 373 h 597"/>
                <a:gd name="T90" fmla="*/ 629 w 801"/>
                <a:gd name="T91" fmla="*/ 350 h 597"/>
                <a:gd name="T92" fmla="*/ 674 w 801"/>
                <a:gd name="T93" fmla="*/ 351 h 597"/>
                <a:gd name="T94" fmla="*/ 670 w 801"/>
                <a:gd name="T95" fmla="*/ 324 h 597"/>
                <a:gd name="T96" fmla="*/ 629 w 801"/>
                <a:gd name="T97" fmla="*/ 306 h 597"/>
                <a:gd name="T98" fmla="*/ 661 w 801"/>
                <a:gd name="T99" fmla="*/ 298 h 597"/>
                <a:gd name="T100" fmla="*/ 674 w 801"/>
                <a:gd name="T101" fmla="*/ 277 h 597"/>
                <a:gd name="T102" fmla="*/ 684 w 801"/>
                <a:gd name="T103" fmla="*/ 257 h 597"/>
                <a:gd name="T104" fmla="*/ 702 w 801"/>
                <a:gd name="T105" fmla="*/ 224 h 597"/>
                <a:gd name="T106" fmla="*/ 679 w 801"/>
                <a:gd name="T107" fmla="*/ 208 h 597"/>
                <a:gd name="T108" fmla="*/ 712 w 801"/>
                <a:gd name="T109" fmla="*/ 192 h 597"/>
                <a:gd name="T110" fmla="*/ 705 w 801"/>
                <a:gd name="T111" fmla="*/ 179 h 597"/>
                <a:gd name="T112" fmla="*/ 679 w 801"/>
                <a:gd name="T113" fmla="*/ 159 h 597"/>
                <a:gd name="T114" fmla="*/ 725 w 801"/>
                <a:gd name="T115" fmla="*/ 122 h 597"/>
                <a:gd name="T116" fmla="*/ 694 w 801"/>
                <a:gd name="T117" fmla="*/ 117 h 597"/>
                <a:gd name="T118" fmla="*/ 720 w 801"/>
                <a:gd name="T119" fmla="*/ 97 h 597"/>
                <a:gd name="T120" fmla="*/ 772 w 801"/>
                <a:gd name="T121" fmla="*/ 79 h 597"/>
                <a:gd name="T122" fmla="*/ 275 w 801"/>
                <a:gd name="T123" fmla="*/ 391 h 597"/>
                <a:gd name="T124" fmla="*/ 236 w 801"/>
                <a:gd name="T125" fmla="*/ 387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01" h="597">
                  <a:moveTo>
                    <a:pt x="757" y="53"/>
                  </a:moveTo>
                  <a:lnTo>
                    <a:pt x="757" y="53"/>
                  </a:lnTo>
                  <a:lnTo>
                    <a:pt x="748" y="53"/>
                  </a:lnTo>
                  <a:lnTo>
                    <a:pt x="740" y="57"/>
                  </a:lnTo>
                  <a:lnTo>
                    <a:pt x="733" y="60"/>
                  </a:lnTo>
                  <a:lnTo>
                    <a:pt x="731" y="63"/>
                  </a:lnTo>
                  <a:lnTo>
                    <a:pt x="730" y="66"/>
                  </a:lnTo>
                  <a:lnTo>
                    <a:pt x="730" y="66"/>
                  </a:lnTo>
                  <a:lnTo>
                    <a:pt x="730" y="68"/>
                  </a:lnTo>
                  <a:lnTo>
                    <a:pt x="727" y="70"/>
                  </a:lnTo>
                  <a:lnTo>
                    <a:pt x="720" y="70"/>
                  </a:lnTo>
                  <a:lnTo>
                    <a:pt x="712" y="68"/>
                  </a:lnTo>
                  <a:lnTo>
                    <a:pt x="707" y="66"/>
                  </a:lnTo>
                  <a:lnTo>
                    <a:pt x="704" y="68"/>
                  </a:lnTo>
                  <a:lnTo>
                    <a:pt x="704" y="68"/>
                  </a:lnTo>
                  <a:lnTo>
                    <a:pt x="702" y="68"/>
                  </a:lnTo>
                  <a:lnTo>
                    <a:pt x="700" y="68"/>
                  </a:lnTo>
                  <a:lnTo>
                    <a:pt x="697" y="65"/>
                  </a:lnTo>
                  <a:lnTo>
                    <a:pt x="696" y="63"/>
                  </a:lnTo>
                  <a:lnTo>
                    <a:pt x="694" y="63"/>
                  </a:lnTo>
                  <a:lnTo>
                    <a:pt x="692" y="63"/>
                  </a:lnTo>
                  <a:lnTo>
                    <a:pt x="692" y="63"/>
                  </a:lnTo>
                  <a:lnTo>
                    <a:pt x="679" y="71"/>
                  </a:lnTo>
                  <a:lnTo>
                    <a:pt x="673" y="76"/>
                  </a:lnTo>
                  <a:lnTo>
                    <a:pt x="666" y="81"/>
                  </a:lnTo>
                  <a:lnTo>
                    <a:pt x="666" y="81"/>
                  </a:lnTo>
                  <a:lnTo>
                    <a:pt x="660" y="84"/>
                  </a:lnTo>
                  <a:lnTo>
                    <a:pt x="655" y="89"/>
                  </a:lnTo>
                  <a:lnTo>
                    <a:pt x="648" y="92"/>
                  </a:lnTo>
                  <a:lnTo>
                    <a:pt x="645" y="94"/>
                  </a:lnTo>
                  <a:lnTo>
                    <a:pt x="645" y="94"/>
                  </a:lnTo>
                  <a:lnTo>
                    <a:pt x="643" y="94"/>
                  </a:lnTo>
                  <a:lnTo>
                    <a:pt x="643" y="92"/>
                  </a:lnTo>
                  <a:lnTo>
                    <a:pt x="650" y="84"/>
                  </a:lnTo>
                  <a:lnTo>
                    <a:pt x="666" y="68"/>
                  </a:lnTo>
                  <a:lnTo>
                    <a:pt x="666" y="68"/>
                  </a:lnTo>
                  <a:lnTo>
                    <a:pt x="670" y="65"/>
                  </a:lnTo>
                  <a:lnTo>
                    <a:pt x="671" y="60"/>
                  </a:lnTo>
                  <a:lnTo>
                    <a:pt x="671" y="57"/>
                  </a:lnTo>
                  <a:lnTo>
                    <a:pt x="670" y="53"/>
                  </a:lnTo>
                  <a:lnTo>
                    <a:pt x="668" y="52"/>
                  </a:lnTo>
                  <a:lnTo>
                    <a:pt x="666" y="50"/>
                  </a:lnTo>
                  <a:lnTo>
                    <a:pt x="663" y="48"/>
                  </a:lnTo>
                  <a:lnTo>
                    <a:pt x="658" y="48"/>
                  </a:lnTo>
                  <a:lnTo>
                    <a:pt x="658" y="48"/>
                  </a:lnTo>
                  <a:lnTo>
                    <a:pt x="652" y="50"/>
                  </a:lnTo>
                  <a:lnTo>
                    <a:pt x="648" y="53"/>
                  </a:lnTo>
                  <a:lnTo>
                    <a:pt x="645" y="57"/>
                  </a:lnTo>
                  <a:lnTo>
                    <a:pt x="642" y="58"/>
                  </a:lnTo>
                  <a:lnTo>
                    <a:pt x="642" y="58"/>
                  </a:lnTo>
                  <a:lnTo>
                    <a:pt x="619" y="68"/>
                  </a:lnTo>
                  <a:lnTo>
                    <a:pt x="606" y="73"/>
                  </a:lnTo>
                  <a:lnTo>
                    <a:pt x="601" y="73"/>
                  </a:lnTo>
                  <a:lnTo>
                    <a:pt x="599" y="73"/>
                  </a:lnTo>
                  <a:lnTo>
                    <a:pt x="599" y="73"/>
                  </a:lnTo>
                  <a:lnTo>
                    <a:pt x="599" y="70"/>
                  </a:lnTo>
                  <a:lnTo>
                    <a:pt x="603" y="68"/>
                  </a:lnTo>
                  <a:lnTo>
                    <a:pt x="613" y="63"/>
                  </a:lnTo>
                  <a:lnTo>
                    <a:pt x="622" y="58"/>
                  </a:lnTo>
                  <a:lnTo>
                    <a:pt x="626" y="57"/>
                  </a:lnTo>
                  <a:lnTo>
                    <a:pt x="627" y="55"/>
                  </a:lnTo>
                  <a:lnTo>
                    <a:pt x="627" y="55"/>
                  </a:lnTo>
                  <a:lnTo>
                    <a:pt x="626" y="53"/>
                  </a:lnTo>
                  <a:lnTo>
                    <a:pt x="621" y="53"/>
                  </a:lnTo>
                  <a:lnTo>
                    <a:pt x="606" y="52"/>
                  </a:lnTo>
                  <a:lnTo>
                    <a:pt x="588" y="52"/>
                  </a:lnTo>
                  <a:lnTo>
                    <a:pt x="573" y="53"/>
                  </a:lnTo>
                  <a:lnTo>
                    <a:pt x="573" y="53"/>
                  </a:lnTo>
                  <a:lnTo>
                    <a:pt x="546" y="60"/>
                  </a:lnTo>
                  <a:lnTo>
                    <a:pt x="533" y="62"/>
                  </a:lnTo>
                  <a:lnTo>
                    <a:pt x="529" y="62"/>
                  </a:lnTo>
                  <a:lnTo>
                    <a:pt x="528" y="60"/>
                  </a:lnTo>
                  <a:lnTo>
                    <a:pt x="528" y="60"/>
                  </a:lnTo>
                  <a:lnTo>
                    <a:pt x="529" y="58"/>
                  </a:lnTo>
                  <a:lnTo>
                    <a:pt x="534" y="57"/>
                  </a:lnTo>
                  <a:lnTo>
                    <a:pt x="547" y="53"/>
                  </a:lnTo>
                  <a:lnTo>
                    <a:pt x="578" y="47"/>
                  </a:lnTo>
                  <a:lnTo>
                    <a:pt x="578" y="47"/>
                  </a:lnTo>
                  <a:lnTo>
                    <a:pt x="593" y="47"/>
                  </a:lnTo>
                  <a:lnTo>
                    <a:pt x="611" y="47"/>
                  </a:lnTo>
                  <a:lnTo>
                    <a:pt x="627" y="45"/>
                  </a:lnTo>
                  <a:lnTo>
                    <a:pt x="640" y="44"/>
                  </a:lnTo>
                  <a:lnTo>
                    <a:pt x="640" y="44"/>
                  </a:lnTo>
                  <a:lnTo>
                    <a:pt x="652" y="40"/>
                  </a:lnTo>
                  <a:lnTo>
                    <a:pt x="661" y="37"/>
                  </a:lnTo>
                  <a:lnTo>
                    <a:pt x="671" y="35"/>
                  </a:lnTo>
                  <a:lnTo>
                    <a:pt x="676" y="34"/>
                  </a:lnTo>
                  <a:lnTo>
                    <a:pt x="676" y="34"/>
                  </a:lnTo>
                  <a:lnTo>
                    <a:pt x="678" y="32"/>
                  </a:lnTo>
                  <a:lnTo>
                    <a:pt x="676" y="29"/>
                  </a:lnTo>
                  <a:lnTo>
                    <a:pt x="670" y="26"/>
                  </a:lnTo>
                  <a:lnTo>
                    <a:pt x="660" y="24"/>
                  </a:lnTo>
                  <a:lnTo>
                    <a:pt x="652" y="24"/>
                  </a:lnTo>
                  <a:lnTo>
                    <a:pt x="652" y="24"/>
                  </a:lnTo>
                  <a:lnTo>
                    <a:pt x="640" y="22"/>
                  </a:lnTo>
                  <a:lnTo>
                    <a:pt x="635" y="21"/>
                  </a:lnTo>
                  <a:lnTo>
                    <a:pt x="634" y="18"/>
                  </a:lnTo>
                  <a:lnTo>
                    <a:pt x="634" y="18"/>
                  </a:lnTo>
                  <a:lnTo>
                    <a:pt x="634" y="16"/>
                  </a:lnTo>
                  <a:lnTo>
                    <a:pt x="632" y="14"/>
                  </a:lnTo>
                  <a:lnTo>
                    <a:pt x="627" y="13"/>
                  </a:lnTo>
                  <a:lnTo>
                    <a:pt x="622" y="11"/>
                  </a:lnTo>
                  <a:lnTo>
                    <a:pt x="619" y="9"/>
                  </a:lnTo>
                  <a:lnTo>
                    <a:pt x="619" y="9"/>
                  </a:lnTo>
                  <a:lnTo>
                    <a:pt x="617" y="8"/>
                  </a:lnTo>
                  <a:lnTo>
                    <a:pt x="613" y="8"/>
                  </a:lnTo>
                  <a:lnTo>
                    <a:pt x="601" y="6"/>
                  </a:lnTo>
                  <a:lnTo>
                    <a:pt x="590" y="6"/>
                  </a:lnTo>
                  <a:lnTo>
                    <a:pt x="582" y="5"/>
                  </a:lnTo>
                  <a:lnTo>
                    <a:pt x="582" y="5"/>
                  </a:lnTo>
                  <a:lnTo>
                    <a:pt x="575" y="1"/>
                  </a:lnTo>
                  <a:lnTo>
                    <a:pt x="565" y="0"/>
                  </a:lnTo>
                  <a:lnTo>
                    <a:pt x="554" y="0"/>
                  </a:lnTo>
                  <a:lnTo>
                    <a:pt x="542" y="0"/>
                  </a:lnTo>
                  <a:lnTo>
                    <a:pt x="542" y="0"/>
                  </a:lnTo>
                  <a:lnTo>
                    <a:pt x="512" y="0"/>
                  </a:lnTo>
                  <a:lnTo>
                    <a:pt x="487" y="1"/>
                  </a:lnTo>
                  <a:lnTo>
                    <a:pt x="487" y="1"/>
                  </a:lnTo>
                  <a:lnTo>
                    <a:pt x="477" y="3"/>
                  </a:lnTo>
                  <a:lnTo>
                    <a:pt x="469" y="5"/>
                  </a:lnTo>
                  <a:lnTo>
                    <a:pt x="469" y="5"/>
                  </a:lnTo>
                  <a:lnTo>
                    <a:pt x="463" y="5"/>
                  </a:lnTo>
                  <a:lnTo>
                    <a:pt x="458" y="6"/>
                  </a:lnTo>
                  <a:lnTo>
                    <a:pt x="455" y="8"/>
                  </a:lnTo>
                  <a:lnTo>
                    <a:pt x="455" y="9"/>
                  </a:lnTo>
                  <a:lnTo>
                    <a:pt x="456" y="11"/>
                  </a:lnTo>
                  <a:lnTo>
                    <a:pt x="456" y="11"/>
                  </a:lnTo>
                  <a:lnTo>
                    <a:pt x="458" y="13"/>
                  </a:lnTo>
                  <a:lnTo>
                    <a:pt x="458" y="14"/>
                  </a:lnTo>
                  <a:lnTo>
                    <a:pt x="456" y="18"/>
                  </a:lnTo>
                  <a:lnTo>
                    <a:pt x="453" y="18"/>
                  </a:lnTo>
                  <a:lnTo>
                    <a:pt x="448" y="18"/>
                  </a:lnTo>
                  <a:lnTo>
                    <a:pt x="446" y="18"/>
                  </a:lnTo>
                  <a:lnTo>
                    <a:pt x="446" y="16"/>
                  </a:lnTo>
                  <a:lnTo>
                    <a:pt x="446" y="16"/>
                  </a:lnTo>
                  <a:lnTo>
                    <a:pt x="446" y="13"/>
                  </a:lnTo>
                  <a:lnTo>
                    <a:pt x="445" y="11"/>
                  </a:lnTo>
                  <a:lnTo>
                    <a:pt x="438" y="9"/>
                  </a:lnTo>
                  <a:lnTo>
                    <a:pt x="432" y="9"/>
                  </a:lnTo>
                  <a:lnTo>
                    <a:pt x="427" y="11"/>
                  </a:lnTo>
                  <a:lnTo>
                    <a:pt x="427" y="11"/>
                  </a:lnTo>
                  <a:lnTo>
                    <a:pt x="424" y="13"/>
                  </a:lnTo>
                  <a:lnTo>
                    <a:pt x="419" y="13"/>
                  </a:lnTo>
                  <a:lnTo>
                    <a:pt x="407" y="11"/>
                  </a:lnTo>
                  <a:lnTo>
                    <a:pt x="398" y="9"/>
                  </a:lnTo>
                  <a:lnTo>
                    <a:pt x="393" y="9"/>
                  </a:lnTo>
                  <a:lnTo>
                    <a:pt x="391" y="11"/>
                  </a:lnTo>
                  <a:lnTo>
                    <a:pt x="391" y="11"/>
                  </a:lnTo>
                  <a:lnTo>
                    <a:pt x="388" y="13"/>
                  </a:lnTo>
                  <a:lnTo>
                    <a:pt x="383" y="14"/>
                  </a:lnTo>
                  <a:lnTo>
                    <a:pt x="371" y="14"/>
                  </a:lnTo>
                  <a:lnTo>
                    <a:pt x="347" y="16"/>
                  </a:lnTo>
                  <a:lnTo>
                    <a:pt x="347" y="16"/>
                  </a:lnTo>
                  <a:lnTo>
                    <a:pt x="345" y="18"/>
                  </a:lnTo>
                  <a:lnTo>
                    <a:pt x="345" y="18"/>
                  </a:lnTo>
                  <a:lnTo>
                    <a:pt x="350" y="21"/>
                  </a:lnTo>
                  <a:lnTo>
                    <a:pt x="357" y="24"/>
                  </a:lnTo>
                  <a:lnTo>
                    <a:pt x="360" y="26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58" y="29"/>
                  </a:lnTo>
                  <a:lnTo>
                    <a:pt x="355" y="31"/>
                  </a:lnTo>
                  <a:lnTo>
                    <a:pt x="347" y="31"/>
                  </a:lnTo>
                  <a:lnTo>
                    <a:pt x="339" y="32"/>
                  </a:lnTo>
                  <a:lnTo>
                    <a:pt x="337" y="32"/>
                  </a:lnTo>
                  <a:lnTo>
                    <a:pt x="337" y="35"/>
                  </a:lnTo>
                  <a:lnTo>
                    <a:pt x="337" y="35"/>
                  </a:lnTo>
                  <a:lnTo>
                    <a:pt x="344" y="40"/>
                  </a:lnTo>
                  <a:lnTo>
                    <a:pt x="354" y="45"/>
                  </a:lnTo>
                  <a:lnTo>
                    <a:pt x="363" y="50"/>
                  </a:lnTo>
                  <a:lnTo>
                    <a:pt x="371" y="57"/>
                  </a:lnTo>
                  <a:lnTo>
                    <a:pt x="371" y="57"/>
                  </a:lnTo>
                  <a:lnTo>
                    <a:pt x="373" y="58"/>
                  </a:lnTo>
                  <a:lnTo>
                    <a:pt x="373" y="60"/>
                  </a:lnTo>
                  <a:lnTo>
                    <a:pt x="370" y="60"/>
                  </a:lnTo>
                  <a:lnTo>
                    <a:pt x="362" y="57"/>
                  </a:lnTo>
                  <a:lnTo>
                    <a:pt x="354" y="53"/>
                  </a:lnTo>
                  <a:lnTo>
                    <a:pt x="354" y="53"/>
                  </a:lnTo>
                  <a:lnTo>
                    <a:pt x="345" y="48"/>
                  </a:lnTo>
                  <a:lnTo>
                    <a:pt x="337" y="47"/>
                  </a:lnTo>
                  <a:lnTo>
                    <a:pt x="331" y="45"/>
                  </a:lnTo>
                  <a:lnTo>
                    <a:pt x="324" y="42"/>
                  </a:lnTo>
                  <a:lnTo>
                    <a:pt x="324" y="42"/>
                  </a:lnTo>
                  <a:lnTo>
                    <a:pt x="318" y="37"/>
                  </a:lnTo>
                  <a:lnTo>
                    <a:pt x="306" y="34"/>
                  </a:lnTo>
                  <a:lnTo>
                    <a:pt x="297" y="32"/>
                  </a:lnTo>
                  <a:lnTo>
                    <a:pt x="292" y="34"/>
                  </a:lnTo>
                  <a:lnTo>
                    <a:pt x="290" y="34"/>
                  </a:lnTo>
                  <a:lnTo>
                    <a:pt x="290" y="34"/>
                  </a:lnTo>
                  <a:lnTo>
                    <a:pt x="288" y="35"/>
                  </a:lnTo>
                  <a:lnTo>
                    <a:pt x="288" y="39"/>
                  </a:lnTo>
                  <a:lnTo>
                    <a:pt x="295" y="44"/>
                  </a:lnTo>
                  <a:lnTo>
                    <a:pt x="301" y="48"/>
                  </a:lnTo>
                  <a:lnTo>
                    <a:pt x="305" y="50"/>
                  </a:lnTo>
                  <a:lnTo>
                    <a:pt x="305" y="52"/>
                  </a:lnTo>
                  <a:lnTo>
                    <a:pt x="305" y="52"/>
                  </a:lnTo>
                  <a:lnTo>
                    <a:pt x="305" y="53"/>
                  </a:lnTo>
                  <a:lnTo>
                    <a:pt x="303" y="55"/>
                  </a:lnTo>
                  <a:lnTo>
                    <a:pt x="297" y="53"/>
                  </a:lnTo>
                  <a:lnTo>
                    <a:pt x="292" y="53"/>
                  </a:lnTo>
                  <a:lnTo>
                    <a:pt x="287" y="53"/>
                  </a:lnTo>
                  <a:lnTo>
                    <a:pt x="287" y="53"/>
                  </a:lnTo>
                  <a:lnTo>
                    <a:pt x="285" y="53"/>
                  </a:lnTo>
                  <a:lnTo>
                    <a:pt x="284" y="52"/>
                  </a:lnTo>
                  <a:lnTo>
                    <a:pt x="277" y="47"/>
                  </a:lnTo>
                  <a:lnTo>
                    <a:pt x="269" y="42"/>
                  </a:lnTo>
                  <a:lnTo>
                    <a:pt x="262" y="40"/>
                  </a:lnTo>
                  <a:lnTo>
                    <a:pt x="262" y="40"/>
                  </a:lnTo>
                  <a:lnTo>
                    <a:pt x="261" y="40"/>
                  </a:lnTo>
                  <a:lnTo>
                    <a:pt x="259" y="42"/>
                  </a:lnTo>
                  <a:lnTo>
                    <a:pt x="259" y="45"/>
                  </a:lnTo>
                  <a:lnTo>
                    <a:pt x="261" y="50"/>
                  </a:lnTo>
                  <a:lnTo>
                    <a:pt x="262" y="57"/>
                  </a:lnTo>
                  <a:lnTo>
                    <a:pt x="262" y="57"/>
                  </a:lnTo>
                  <a:lnTo>
                    <a:pt x="261" y="60"/>
                  </a:lnTo>
                  <a:lnTo>
                    <a:pt x="259" y="63"/>
                  </a:lnTo>
                  <a:lnTo>
                    <a:pt x="254" y="68"/>
                  </a:lnTo>
                  <a:lnTo>
                    <a:pt x="251" y="68"/>
                  </a:lnTo>
                  <a:lnTo>
                    <a:pt x="251" y="68"/>
                  </a:lnTo>
                  <a:lnTo>
                    <a:pt x="251" y="66"/>
                  </a:lnTo>
                  <a:lnTo>
                    <a:pt x="251" y="66"/>
                  </a:lnTo>
                  <a:lnTo>
                    <a:pt x="253" y="60"/>
                  </a:lnTo>
                  <a:lnTo>
                    <a:pt x="253" y="52"/>
                  </a:lnTo>
                  <a:lnTo>
                    <a:pt x="249" y="44"/>
                  </a:lnTo>
                  <a:lnTo>
                    <a:pt x="246" y="40"/>
                  </a:lnTo>
                  <a:lnTo>
                    <a:pt x="244" y="39"/>
                  </a:lnTo>
                  <a:lnTo>
                    <a:pt x="244" y="39"/>
                  </a:lnTo>
                  <a:lnTo>
                    <a:pt x="241" y="39"/>
                  </a:lnTo>
                  <a:lnTo>
                    <a:pt x="236" y="39"/>
                  </a:lnTo>
                  <a:lnTo>
                    <a:pt x="225" y="40"/>
                  </a:lnTo>
                  <a:lnTo>
                    <a:pt x="214" y="44"/>
                  </a:lnTo>
                  <a:lnTo>
                    <a:pt x="204" y="45"/>
                  </a:lnTo>
                  <a:lnTo>
                    <a:pt x="204" y="45"/>
                  </a:lnTo>
                  <a:lnTo>
                    <a:pt x="196" y="45"/>
                  </a:lnTo>
                  <a:lnTo>
                    <a:pt x="189" y="47"/>
                  </a:lnTo>
                  <a:lnTo>
                    <a:pt x="186" y="48"/>
                  </a:lnTo>
                  <a:lnTo>
                    <a:pt x="186" y="50"/>
                  </a:lnTo>
                  <a:lnTo>
                    <a:pt x="186" y="52"/>
                  </a:lnTo>
                  <a:lnTo>
                    <a:pt x="189" y="53"/>
                  </a:lnTo>
                  <a:lnTo>
                    <a:pt x="189" y="53"/>
                  </a:lnTo>
                  <a:lnTo>
                    <a:pt x="192" y="57"/>
                  </a:lnTo>
                  <a:lnTo>
                    <a:pt x="192" y="58"/>
                  </a:lnTo>
                  <a:lnTo>
                    <a:pt x="191" y="60"/>
                  </a:lnTo>
                  <a:lnTo>
                    <a:pt x="186" y="60"/>
                  </a:lnTo>
                  <a:lnTo>
                    <a:pt x="179" y="57"/>
                  </a:lnTo>
                  <a:lnTo>
                    <a:pt x="179" y="57"/>
                  </a:lnTo>
                  <a:lnTo>
                    <a:pt x="176" y="55"/>
                  </a:lnTo>
                  <a:lnTo>
                    <a:pt x="171" y="53"/>
                  </a:lnTo>
                  <a:lnTo>
                    <a:pt x="160" y="55"/>
                  </a:lnTo>
                  <a:lnTo>
                    <a:pt x="152" y="57"/>
                  </a:lnTo>
                  <a:lnTo>
                    <a:pt x="150" y="58"/>
                  </a:lnTo>
                  <a:lnTo>
                    <a:pt x="150" y="60"/>
                  </a:lnTo>
                  <a:lnTo>
                    <a:pt x="150" y="60"/>
                  </a:lnTo>
                  <a:lnTo>
                    <a:pt x="153" y="65"/>
                  </a:lnTo>
                  <a:lnTo>
                    <a:pt x="155" y="70"/>
                  </a:lnTo>
                  <a:lnTo>
                    <a:pt x="157" y="76"/>
                  </a:lnTo>
                  <a:lnTo>
                    <a:pt x="155" y="79"/>
                  </a:lnTo>
                  <a:lnTo>
                    <a:pt x="155" y="79"/>
                  </a:lnTo>
                  <a:lnTo>
                    <a:pt x="153" y="81"/>
                  </a:lnTo>
                  <a:lnTo>
                    <a:pt x="150" y="81"/>
                  </a:lnTo>
                  <a:lnTo>
                    <a:pt x="144" y="79"/>
                  </a:lnTo>
                  <a:lnTo>
                    <a:pt x="137" y="78"/>
                  </a:lnTo>
                  <a:lnTo>
                    <a:pt x="129" y="76"/>
                  </a:lnTo>
                  <a:lnTo>
                    <a:pt x="129" y="76"/>
                  </a:lnTo>
                  <a:lnTo>
                    <a:pt x="114" y="81"/>
                  </a:lnTo>
                  <a:lnTo>
                    <a:pt x="95" y="89"/>
                  </a:lnTo>
                  <a:lnTo>
                    <a:pt x="77" y="101"/>
                  </a:lnTo>
                  <a:lnTo>
                    <a:pt x="70" y="106"/>
                  </a:lnTo>
                  <a:lnTo>
                    <a:pt x="70" y="107"/>
                  </a:lnTo>
                  <a:lnTo>
                    <a:pt x="70" y="109"/>
                  </a:lnTo>
                  <a:lnTo>
                    <a:pt x="70" y="109"/>
                  </a:lnTo>
                  <a:lnTo>
                    <a:pt x="72" y="110"/>
                  </a:lnTo>
                  <a:lnTo>
                    <a:pt x="75" y="112"/>
                  </a:lnTo>
                  <a:lnTo>
                    <a:pt x="85" y="112"/>
                  </a:lnTo>
                  <a:lnTo>
                    <a:pt x="95" y="112"/>
                  </a:lnTo>
                  <a:lnTo>
                    <a:pt x="101" y="114"/>
                  </a:lnTo>
                  <a:lnTo>
                    <a:pt x="101" y="114"/>
                  </a:lnTo>
                  <a:lnTo>
                    <a:pt x="104" y="115"/>
                  </a:lnTo>
                  <a:lnTo>
                    <a:pt x="104" y="119"/>
                  </a:lnTo>
                  <a:lnTo>
                    <a:pt x="103" y="125"/>
                  </a:lnTo>
                  <a:lnTo>
                    <a:pt x="98" y="132"/>
                  </a:lnTo>
                  <a:lnTo>
                    <a:pt x="91" y="138"/>
                  </a:lnTo>
                  <a:lnTo>
                    <a:pt x="91" y="138"/>
                  </a:lnTo>
                  <a:lnTo>
                    <a:pt x="87" y="140"/>
                  </a:lnTo>
                  <a:lnTo>
                    <a:pt x="82" y="140"/>
                  </a:lnTo>
                  <a:lnTo>
                    <a:pt x="67" y="140"/>
                  </a:lnTo>
                  <a:lnTo>
                    <a:pt x="56" y="141"/>
                  </a:lnTo>
                  <a:lnTo>
                    <a:pt x="52" y="143"/>
                  </a:lnTo>
                  <a:lnTo>
                    <a:pt x="51" y="145"/>
                  </a:lnTo>
                  <a:lnTo>
                    <a:pt x="51" y="145"/>
                  </a:lnTo>
                  <a:lnTo>
                    <a:pt x="47" y="146"/>
                  </a:lnTo>
                  <a:lnTo>
                    <a:pt x="43" y="149"/>
                  </a:lnTo>
                  <a:lnTo>
                    <a:pt x="25" y="153"/>
                  </a:lnTo>
                  <a:lnTo>
                    <a:pt x="8" y="158"/>
                  </a:lnTo>
                  <a:lnTo>
                    <a:pt x="2" y="161"/>
                  </a:lnTo>
                  <a:lnTo>
                    <a:pt x="0" y="163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167"/>
                  </a:lnTo>
                  <a:lnTo>
                    <a:pt x="2" y="171"/>
                  </a:lnTo>
                  <a:lnTo>
                    <a:pt x="5" y="172"/>
                  </a:lnTo>
                  <a:lnTo>
                    <a:pt x="8" y="174"/>
                  </a:lnTo>
                  <a:lnTo>
                    <a:pt x="8" y="174"/>
                  </a:lnTo>
                  <a:lnTo>
                    <a:pt x="20" y="174"/>
                  </a:lnTo>
                  <a:lnTo>
                    <a:pt x="25" y="176"/>
                  </a:lnTo>
                  <a:lnTo>
                    <a:pt x="30" y="180"/>
                  </a:lnTo>
                  <a:lnTo>
                    <a:pt x="30" y="180"/>
                  </a:lnTo>
                  <a:lnTo>
                    <a:pt x="33" y="182"/>
                  </a:lnTo>
                  <a:lnTo>
                    <a:pt x="36" y="184"/>
                  </a:lnTo>
                  <a:lnTo>
                    <a:pt x="46" y="185"/>
                  </a:lnTo>
                  <a:lnTo>
                    <a:pt x="56" y="185"/>
                  </a:lnTo>
                  <a:lnTo>
                    <a:pt x="65" y="182"/>
                  </a:lnTo>
                  <a:lnTo>
                    <a:pt x="65" y="182"/>
                  </a:lnTo>
                  <a:lnTo>
                    <a:pt x="73" y="180"/>
                  </a:lnTo>
                  <a:lnTo>
                    <a:pt x="80" y="182"/>
                  </a:lnTo>
                  <a:lnTo>
                    <a:pt x="85" y="185"/>
                  </a:lnTo>
                  <a:lnTo>
                    <a:pt x="85" y="190"/>
                  </a:lnTo>
                  <a:lnTo>
                    <a:pt x="85" y="190"/>
                  </a:lnTo>
                  <a:lnTo>
                    <a:pt x="85" y="192"/>
                  </a:lnTo>
                  <a:lnTo>
                    <a:pt x="82" y="193"/>
                  </a:lnTo>
                  <a:lnTo>
                    <a:pt x="70" y="192"/>
                  </a:lnTo>
                  <a:lnTo>
                    <a:pt x="59" y="192"/>
                  </a:lnTo>
                  <a:lnTo>
                    <a:pt x="54" y="192"/>
                  </a:lnTo>
                  <a:lnTo>
                    <a:pt x="51" y="193"/>
                  </a:lnTo>
                  <a:lnTo>
                    <a:pt x="51" y="193"/>
                  </a:lnTo>
                  <a:lnTo>
                    <a:pt x="47" y="193"/>
                  </a:lnTo>
                  <a:lnTo>
                    <a:pt x="43" y="195"/>
                  </a:lnTo>
                  <a:lnTo>
                    <a:pt x="31" y="195"/>
                  </a:lnTo>
                  <a:lnTo>
                    <a:pt x="21" y="197"/>
                  </a:lnTo>
                  <a:lnTo>
                    <a:pt x="20" y="197"/>
                  </a:lnTo>
                  <a:lnTo>
                    <a:pt x="18" y="198"/>
                  </a:lnTo>
                  <a:lnTo>
                    <a:pt x="18" y="198"/>
                  </a:lnTo>
                  <a:lnTo>
                    <a:pt x="20" y="200"/>
                  </a:lnTo>
                  <a:lnTo>
                    <a:pt x="21" y="202"/>
                  </a:lnTo>
                  <a:lnTo>
                    <a:pt x="26" y="203"/>
                  </a:lnTo>
                  <a:lnTo>
                    <a:pt x="43" y="205"/>
                  </a:lnTo>
                  <a:lnTo>
                    <a:pt x="43" y="205"/>
                  </a:lnTo>
                  <a:lnTo>
                    <a:pt x="46" y="206"/>
                  </a:lnTo>
                  <a:lnTo>
                    <a:pt x="46" y="210"/>
                  </a:lnTo>
                  <a:lnTo>
                    <a:pt x="44" y="213"/>
                  </a:lnTo>
                  <a:lnTo>
                    <a:pt x="43" y="216"/>
                  </a:lnTo>
                  <a:lnTo>
                    <a:pt x="43" y="216"/>
                  </a:lnTo>
                  <a:lnTo>
                    <a:pt x="43" y="218"/>
                  </a:lnTo>
                  <a:lnTo>
                    <a:pt x="46" y="220"/>
                  </a:lnTo>
                  <a:lnTo>
                    <a:pt x="57" y="224"/>
                  </a:lnTo>
                  <a:lnTo>
                    <a:pt x="57" y="224"/>
                  </a:lnTo>
                  <a:lnTo>
                    <a:pt x="65" y="228"/>
                  </a:lnTo>
                  <a:lnTo>
                    <a:pt x="73" y="229"/>
                  </a:lnTo>
                  <a:lnTo>
                    <a:pt x="80" y="229"/>
                  </a:lnTo>
                  <a:lnTo>
                    <a:pt x="80" y="228"/>
                  </a:lnTo>
                  <a:lnTo>
                    <a:pt x="78" y="226"/>
                  </a:lnTo>
                  <a:lnTo>
                    <a:pt x="78" y="226"/>
                  </a:lnTo>
                  <a:lnTo>
                    <a:pt x="78" y="224"/>
                  </a:lnTo>
                  <a:lnTo>
                    <a:pt x="78" y="223"/>
                  </a:lnTo>
                  <a:lnTo>
                    <a:pt x="83" y="223"/>
                  </a:lnTo>
                  <a:lnTo>
                    <a:pt x="88" y="223"/>
                  </a:lnTo>
                  <a:lnTo>
                    <a:pt x="93" y="224"/>
                  </a:lnTo>
                  <a:lnTo>
                    <a:pt x="93" y="224"/>
                  </a:lnTo>
                  <a:lnTo>
                    <a:pt x="93" y="226"/>
                  </a:lnTo>
                  <a:lnTo>
                    <a:pt x="95" y="226"/>
                  </a:lnTo>
                  <a:lnTo>
                    <a:pt x="100" y="224"/>
                  </a:lnTo>
                  <a:lnTo>
                    <a:pt x="104" y="221"/>
                  </a:lnTo>
                  <a:lnTo>
                    <a:pt x="109" y="221"/>
                  </a:lnTo>
                  <a:lnTo>
                    <a:pt x="109" y="221"/>
                  </a:lnTo>
                  <a:lnTo>
                    <a:pt x="114" y="221"/>
                  </a:lnTo>
                  <a:lnTo>
                    <a:pt x="117" y="220"/>
                  </a:lnTo>
                  <a:lnTo>
                    <a:pt x="122" y="218"/>
                  </a:lnTo>
                  <a:lnTo>
                    <a:pt x="126" y="218"/>
                  </a:lnTo>
                  <a:lnTo>
                    <a:pt x="126" y="218"/>
                  </a:lnTo>
                  <a:lnTo>
                    <a:pt x="134" y="221"/>
                  </a:lnTo>
                  <a:lnTo>
                    <a:pt x="145" y="224"/>
                  </a:lnTo>
                  <a:lnTo>
                    <a:pt x="158" y="226"/>
                  </a:lnTo>
                  <a:lnTo>
                    <a:pt x="168" y="229"/>
                  </a:lnTo>
                  <a:lnTo>
                    <a:pt x="168" y="229"/>
                  </a:lnTo>
                  <a:lnTo>
                    <a:pt x="183" y="236"/>
                  </a:lnTo>
                  <a:lnTo>
                    <a:pt x="187" y="239"/>
                  </a:lnTo>
                  <a:lnTo>
                    <a:pt x="189" y="241"/>
                  </a:lnTo>
                  <a:lnTo>
                    <a:pt x="189" y="244"/>
                  </a:lnTo>
                  <a:lnTo>
                    <a:pt x="189" y="244"/>
                  </a:lnTo>
                  <a:lnTo>
                    <a:pt x="189" y="249"/>
                  </a:lnTo>
                  <a:lnTo>
                    <a:pt x="194" y="254"/>
                  </a:lnTo>
                  <a:lnTo>
                    <a:pt x="199" y="257"/>
                  </a:lnTo>
                  <a:lnTo>
                    <a:pt x="207" y="260"/>
                  </a:lnTo>
                  <a:lnTo>
                    <a:pt x="207" y="260"/>
                  </a:lnTo>
                  <a:lnTo>
                    <a:pt x="214" y="265"/>
                  </a:lnTo>
                  <a:lnTo>
                    <a:pt x="217" y="270"/>
                  </a:lnTo>
                  <a:lnTo>
                    <a:pt x="218" y="277"/>
                  </a:lnTo>
                  <a:lnTo>
                    <a:pt x="218" y="281"/>
                  </a:lnTo>
                  <a:lnTo>
                    <a:pt x="218" y="281"/>
                  </a:lnTo>
                  <a:lnTo>
                    <a:pt x="220" y="286"/>
                  </a:lnTo>
                  <a:lnTo>
                    <a:pt x="225" y="291"/>
                  </a:lnTo>
                  <a:lnTo>
                    <a:pt x="228" y="294"/>
                  </a:lnTo>
                  <a:lnTo>
                    <a:pt x="228" y="294"/>
                  </a:lnTo>
                  <a:lnTo>
                    <a:pt x="228" y="296"/>
                  </a:lnTo>
                  <a:lnTo>
                    <a:pt x="228" y="296"/>
                  </a:lnTo>
                  <a:lnTo>
                    <a:pt x="228" y="299"/>
                  </a:lnTo>
                  <a:lnTo>
                    <a:pt x="228" y="303"/>
                  </a:lnTo>
                  <a:lnTo>
                    <a:pt x="230" y="306"/>
                  </a:lnTo>
                  <a:lnTo>
                    <a:pt x="235" y="311"/>
                  </a:lnTo>
                  <a:lnTo>
                    <a:pt x="235" y="311"/>
                  </a:lnTo>
                  <a:lnTo>
                    <a:pt x="236" y="312"/>
                  </a:lnTo>
                  <a:lnTo>
                    <a:pt x="236" y="314"/>
                  </a:lnTo>
                  <a:lnTo>
                    <a:pt x="233" y="319"/>
                  </a:lnTo>
                  <a:lnTo>
                    <a:pt x="228" y="322"/>
                  </a:lnTo>
                  <a:lnTo>
                    <a:pt x="228" y="324"/>
                  </a:lnTo>
                  <a:lnTo>
                    <a:pt x="228" y="327"/>
                  </a:lnTo>
                  <a:lnTo>
                    <a:pt x="228" y="327"/>
                  </a:lnTo>
                  <a:lnTo>
                    <a:pt x="230" y="329"/>
                  </a:lnTo>
                  <a:lnTo>
                    <a:pt x="230" y="330"/>
                  </a:lnTo>
                  <a:lnTo>
                    <a:pt x="228" y="337"/>
                  </a:lnTo>
                  <a:lnTo>
                    <a:pt x="228" y="338"/>
                  </a:lnTo>
                  <a:lnTo>
                    <a:pt x="228" y="342"/>
                  </a:lnTo>
                  <a:lnTo>
                    <a:pt x="231" y="343"/>
                  </a:lnTo>
                  <a:lnTo>
                    <a:pt x="235" y="343"/>
                  </a:lnTo>
                  <a:lnTo>
                    <a:pt x="235" y="343"/>
                  </a:lnTo>
                  <a:lnTo>
                    <a:pt x="238" y="345"/>
                  </a:lnTo>
                  <a:lnTo>
                    <a:pt x="241" y="343"/>
                  </a:lnTo>
                  <a:lnTo>
                    <a:pt x="246" y="340"/>
                  </a:lnTo>
                  <a:lnTo>
                    <a:pt x="249" y="337"/>
                  </a:lnTo>
                  <a:lnTo>
                    <a:pt x="251" y="337"/>
                  </a:lnTo>
                  <a:lnTo>
                    <a:pt x="254" y="335"/>
                  </a:lnTo>
                  <a:lnTo>
                    <a:pt x="254" y="335"/>
                  </a:lnTo>
                  <a:lnTo>
                    <a:pt x="258" y="335"/>
                  </a:lnTo>
                  <a:lnTo>
                    <a:pt x="258" y="337"/>
                  </a:lnTo>
                  <a:lnTo>
                    <a:pt x="258" y="340"/>
                  </a:lnTo>
                  <a:lnTo>
                    <a:pt x="258" y="345"/>
                  </a:lnTo>
                  <a:lnTo>
                    <a:pt x="258" y="347"/>
                  </a:lnTo>
                  <a:lnTo>
                    <a:pt x="259" y="348"/>
                  </a:lnTo>
                  <a:lnTo>
                    <a:pt x="259" y="348"/>
                  </a:lnTo>
                  <a:lnTo>
                    <a:pt x="264" y="351"/>
                  </a:lnTo>
                  <a:lnTo>
                    <a:pt x="269" y="353"/>
                  </a:lnTo>
                  <a:lnTo>
                    <a:pt x="277" y="356"/>
                  </a:lnTo>
                  <a:lnTo>
                    <a:pt x="284" y="361"/>
                  </a:lnTo>
                  <a:lnTo>
                    <a:pt x="284" y="361"/>
                  </a:lnTo>
                  <a:lnTo>
                    <a:pt x="288" y="366"/>
                  </a:lnTo>
                  <a:lnTo>
                    <a:pt x="288" y="368"/>
                  </a:lnTo>
                  <a:lnTo>
                    <a:pt x="288" y="369"/>
                  </a:lnTo>
                  <a:lnTo>
                    <a:pt x="285" y="369"/>
                  </a:lnTo>
                  <a:lnTo>
                    <a:pt x="279" y="366"/>
                  </a:lnTo>
                  <a:lnTo>
                    <a:pt x="279" y="366"/>
                  </a:lnTo>
                  <a:lnTo>
                    <a:pt x="274" y="364"/>
                  </a:lnTo>
                  <a:lnTo>
                    <a:pt x="269" y="363"/>
                  </a:lnTo>
                  <a:lnTo>
                    <a:pt x="258" y="361"/>
                  </a:lnTo>
                  <a:lnTo>
                    <a:pt x="248" y="361"/>
                  </a:lnTo>
                  <a:lnTo>
                    <a:pt x="244" y="363"/>
                  </a:lnTo>
                  <a:lnTo>
                    <a:pt x="244" y="363"/>
                  </a:lnTo>
                  <a:lnTo>
                    <a:pt x="248" y="368"/>
                  </a:lnTo>
                  <a:lnTo>
                    <a:pt x="259" y="373"/>
                  </a:lnTo>
                  <a:lnTo>
                    <a:pt x="271" y="379"/>
                  </a:lnTo>
                  <a:lnTo>
                    <a:pt x="275" y="379"/>
                  </a:lnTo>
                  <a:lnTo>
                    <a:pt x="279" y="379"/>
                  </a:lnTo>
                  <a:lnTo>
                    <a:pt x="279" y="379"/>
                  </a:lnTo>
                  <a:lnTo>
                    <a:pt x="282" y="379"/>
                  </a:lnTo>
                  <a:lnTo>
                    <a:pt x="284" y="381"/>
                  </a:lnTo>
                  <a:lnTo>
                    <a:pt x="288" y="384"/>
                  </a:lnTo>
                  <a:lnTo>
                    <a:pt x="292" y="389"/>
                  </a:lnTo>
                  <a:lnTo>
                    <a:pt x="292" y="392"/>
                  </a:lnTo>
                  <a:lnTo>
                    <a:pt x="290" y="394"/>
                  </a:lnTo>
                  <a:lnTo>
                    <a:pt x="290" y="394"/>
                  </a:lnTo>
                  <a:lnTo>
                    <a:pt x="288" y="397"/>
                  </a:lnTo>
                  <a:lnTo>
                    <a:pt x="288" y="402"/>
                  </a:lnTo>
                  <a:lnTo>
                    <a:pt x="288" y="412"/>
                  </a:lnTo>
                  <a:lnTo>
                    <a:pt x="288" y="412"/>
                  </a:lnTo>
                  <a:lnTo>
                    <a:pt x="287" y="413"/>
                  </a:lnTo>
                  <a:lnTo>
                    <a:pt x="285" y="413"/>
                  </a:lnTo>
                  <a:lnTo>
                    <a:pt x="282" y="413"/>
                  </a:lnTo>
                  <a:lnTo>
                    <a:pt x="277" y="412"/>
                  </a:lnTo>
                  <a:lnTo>
                    <a:pt x="271" y="412"/>
                  </a:lnTo>
                  <a:lnTo>
                    <a:pt x="271" y="412"/>
                  </a:lnTo>
                  <a:lnTo>
                    <a:pt x="267" y="413"/>
                  </a:lnTo>
                  <a:lnTo>
                    <a:pt x="264" y="415"/>
                  </a:lnTo>
                  <a:lnTo>
                    <a:pt x="261" y="418"/>
                  </a:lnTo>
                  <a:lnTo>
                    <a:pt x="261" y="422"/>
                  </a:lnTo>
                  <a:lnTo>
                    <a:pt x="261" y="422"/>
                  </a:lnTo>
                  <a:lnTo>
                    <a:pt x="259" y="426"/>
                  </a:lnTo>
                  <a:lnTo>
                    <a:pt x="256" y="431"/>
                  </a:lnTo>
                  <a:lnTo>
                    <a:pt x="253" y="436"/>
                  </a:lnTo>
                  <a:lnTo>
                    <a:pt x="249" y="441"/>
                  </a:lnTo>
                  <a:lnTo>
                    <a:pt x="249" y="441"/>
                  </a:lnTo>
                  <a:lnTo>
                    <a:pt x="251" y="446"/>
                  </a:lnTo>
                  <a:lnTo>
                    <a:pt x="254" y="448"/>
                  </a:lnTo>
                  <a:lnTo>
                    <a:pt x="262" y="452"/>
                  </a:lnTo>
                  <a:lnTo>
                    <a:pt x="262" y="452"/>
                  </a:lnTo>
                  <a:lnTo>
                    <a:pt x="264" y="454"/>
                  </a:lnTo>
                  <a:lnTo>
                    <a:pt x="264" y="454"/>
                  </a:lnTo>
                  <a:lnTo>
                    <a:pt x="259" y="457"/>
                  </a:lnTo>
                  <a:lnTo>
                    <a:pt x="256" y="461"/>
                  </a:lnTo>
                  <a:lnTo>
                    <a:pt x="254" y="462"/>
                  </a:lnTo>
                  <a:lnTo>
                    <a:pt x="253" y="464"/>
                  </a:lnTo>
                  <a:lnTo>
                    <a:pt x="253" y="464"/>
                  </a:lnTo>
                  <a:lnTo>
                    <a:pt x="253" y="465"/>
                  </a:lnTo>
                  <a:lnTo>
                    <a:pt x="254" y="469"/>
                  </a:lnTo>
                  <a:lnTo>
                    <a:pt x="259" y="475"/>
                  </a:lnTo>
                  <a:lnTo>
                    <a:pt x="271" y="483"/>
                  </a:lnTo>
                  <a:lnTo>
                    <a:pt x="271" y="483"/>
                  </a:lnTo>
                  <a:lnTo>
                    <a:pt x="272" y="485"/>
                  </a:lnTo>
                  <a:lnTo>
                    <a:pt x="274" y="487"/>
                  </a:lnTo>
                  <a:lnTo>
                    <a:pt x="274" y="493"/>
                  </a:lnTo>
                  <a:lnTo>
                    <a:pt x="272" y="500"/>
                  </a:lnTo>
                  <a:lnTo>
                    <a:pt x="274" y="505"/>
                  </a:lnTo>
                  <a:lnTo>
                    <a:pt x="274" y="505"/>
                  </a:lnTo>
                  <a:lnTo>
                    <a:pt x="274" y="508"/>
                  </a:lnTo>
                  <a:lnTo>
                    <a:pt x="275" y="508"/>
                  </a:lnTo>
                  <a:lnTo>
                    <a:pt x="279" y="508"/>
                  </a:lnTo>
                  <a:lnTo>
                    <a:pt x="280" y="508"/>
                  </a:lnTo>
                  <a:lnTo>
                    <a:pt x="280" y="513"/>
                  </a:lnTo>
                  <a:lnTo>
                    <a:pt x="280" y="513"/>
                  </a:lnTo>
                  <a:lnTo>
                    <a:pt x="282" y="518"/>
                  </a:lnTo>
                  <a:lnTo>
                    <a:pt x="284" y="521"/>
                  </a:lnTo>
                  <a:lnTo>
                    <a:pt x="287" y="522"/>
                  </a:lnTo>
                  <a:lnTo>
                    <a:pt x="287" y="526"/>
                  </a:lnTo>
                  <a:lnTo>
                    <a:pt x="287" y="526"/>
                  </a:lnTo>
                  <a:lnTo>
                    <a:pt x="290" y="529"/>
                  </a:lnTo>
                  <a:lnTo>
                    <a:pt x="293" y="531"/>
                  </a:lnTo>
                  <a:lnTo>
                    <a:pt x="297" y="532"/>
                  </a:lnTo>
                  <a:lnTo>
                    <a:pt x="298" y="534"/>
                  </a:lnTo>
                  <a:lnTo>
                    <a:pt x="298" y="537"/>
                  </a:lnTo>
                  <a:lnTo>
                    <a:pt x="298" y="537"/>
                  </a:lnTo>
                  <a:lnTo>
                    <a:pt x="297" y="542"/>
                  </a:lnTo>
                  <a:lnTo>
                    <a:pt x="298" y="545"/>
                  </a:lnTo>
                  <a:lnTo>
                    <a:pt x="303" y="552"/>
                  </a:lnTo>
                  <a:lnTo>
                    <a:pt x="303" y="552"/>
                  </a:lnTo>
                  <a:lnTo>
                    <a:pt x="311" y="560"/>
                  </a:lnTo>
                  <a:lnTo>
                    <a:pt x="316" y="563"/>
                  </a:lnTo>
                  <a:lnTo>
                    <a:pt x="318" y="568"/>
                  </a:lnTo>
                  <a:lnTo>
                    <a:pt x="318" y="568"/>
                  </a:lnTo>
                  <a:lnTo>
                    <a:pt x="321" y="571"/>
                  </a:lnTo>
                  <a:lnTo>
                    <a:pt x="324" y="576"/>
                  </a:lnTo>
                  <a:lnTo>
                    <a:pt x="328" y="578"/>
                  </a:lnTo>
                  <a:lnTo>
                    <a:pt x="332" y="578"/>
                  </a:lnTo>
                  <a:lnTo>
                    <a:pt x="332" y="578"/>
                  </a:lnTo>
                  <a:lnTo>
                    <a:pt x="337" y="578"/>
                  </a:lnTo>
                  <a:lnTo>
                    <a:pt x="341" y="580"/>
                  </a:lnTo>
                  <a:lnTo>
                    <a:pt x="342" y="581"/>
                  </a:lnTo>
                  <a:lnTo>
                    <a:pt x="345" y="581"/>
                  </a:lnTo>
                  <a:lnTo>
                    <a:pt x="345" y="581"/>
                  </a:lnTo>
                  <a:lnTo>
                    <a:pt x="350" y="581"/>
                  </a:lnTo>
                  <a:lnTo>
                    <a:pt x="355" y="583"/>
                  </a:lnTo>
                  <a:lnTo>
                    <a:pt x="358" y="584"/>
                  </a:lnTo>
                  <a:lnTo>
                    <a:pt x="362" y="588"/>
                  </a:lnTo>
                  <a:lnTo>
                    <a:pt x="362" y="588"/>
                  </a:lnTo>
                  <a:lnTo>
                    <a:pt x="365" y="591"/>
                  </a:lnTo>
                  <a:lnTo>
                    <a:pt x="371" y="594"/>
                  </a:lnTo>
                  <a:lnTo>
                    <a:pt x="385" y="597"/>
                  </a:lnTo>
                  <a:lnTo>
                    <a:pt x="385" y="597"/>
                  </a:lnTo>
                  <a:lnTo>
                    <a:pt x="388" y="596"/>
                  </a:lnTo>
                  <a:lnTo>
                    <a:pt x="389" y="593"/>
                  </a:lnTo>
                  <a:lnTo>
                    <a:pt x="391" y="589"/>
                  </a:lnTo>
                  <a:lnTo>
                    <a:pt x="394" y="588"/>
                  </a:lnTo>
                  <a:lnTo>
                    <a:pt x="394" y="588"/>
                  </a:lnTo>
                  <a:lnTo>
                    <a:pt x="396" y="583"/>
                  </a:lnTo>
                  <a:lnTo>
                    <a:pt x="398" y="576"/>
                  </a:lnTo>
                  <a:lnTo>
                    <a:pt x="399" y="570"/>
                  </a:lnTo>
                  <a:lnTo>
                    <a:pt x="399" y="568"/>
                  </a:lnTo>
                  <a:lnTo>
                    <a:pt x="401" y="566"/>
                  </a:lnTo>
                  <a:lnTo>
                    <a:pt x="401" y="566"/>
                  </a:lnTo>
                  <a:lnTo>
                    <a:pt x="402" y="565"/>
                  </a:lnTo>
                  <a:lnTo>
                    <a:pt x="402" y="563"/>
                  </a:lnTo>
                  <a:lnTo>
                    <a:pt x="402" y="557"/>
                  </a:lnTo>
                  <a:lnTo>
                    <a:pt x="402" y="550"/>
                  </a:lnTo>
                  <a:lnTo>
                    <a:pt x="399" y="545"/>
                  </a:lnTo>
                  <a:lnTo>
                    <a:pt x="399" y="545"/>
                  </a:lnTo>
                  <a:lnTo>
                    <a:pt x="398" y="544"/>
                  </a:lnTo>
                  <a:lnTo>
                    <a:pt x="398" y="542"/>
                  </a:lnTo>
                  <a:lnTo>
                    <a:pt x="401" y="540"/>
                  </a:lnTo>
                  <a:lnTo>
                    <a:pt x="406" y="539"/>
                  </a:lnTo>
                  <a:lnTo>
                    <a:pt x="406" y="539"/>
                  </a:lnTo>
                  <a:lnTo>
                    <a:pt x="411" y="539"/>
                  </a:lnTo>
                  <a:lnTo>
                    <a:pt x="412" y="536"/>
                  </a:lnTo>
                  <a:lnTo>
                    <a:pt x="414" y="532"/>
                  </a:lnTo>
                  <a:lnTo>
                    <a:pt x="415" y="531"/>
                  </a:lnTo>
                  <a:lnTo>
                    <a:pt x="415" y="531"/>
                  </a:lnTo>
                  <a:lnTo>
                    <a:pt x="419" y="529"/>
                  </a:lnTo>
                  <a:lnTo>
                    <a:pt x="419" y="526"/>
                  </a:lnTo>
                  <a:lnTo>
                    <a:pt x="420" y="522"/>
                  </a:lnTo>
                  <a:lnTo>
                    <a:pt x="422" y="521"/>
                  </a:lnTo>
                  <a:lnTo>
                    <a:pt x="422" y="521"/>
                  </a:lnTo>
                  <a:lnTo>
                    <a:pt x="424" y="519"/>
                  </a:lnTo>
                  <a:lnTo>
                    <a:pt x="424" y="516"/>
                  </a:lnTo>
                  <a:lnTo>
                    <a:pt x="422" y="511"/>
                  </a:lnTo>
                  <a:lnTo>
                    <a:pt x="422" y="511"/>
                  </a:lnTo>
                  <a:lnTo>
                    <a:pt x="420" y="509"/>
                  </a:lnTo>
                  <a:lnTo>
                    <a:pt x="422" y="508"/>
                  </a:lnTo>
                  <a:lnTo>
                    <a:pt x="427" y="505"/>
                  </a:lnTo>
                  <a:lnTo>
                    <a:pt x="427" y="505"/>
                  </a:lnTo>
                  <a:lnTo>
                    <a:pt x="428" y="503"/>
                  </a:lnTo>
                  <a:lnTo>
                    <a:pt x="430" y="501"/>
                  </a:lnTo>
                  <a:lnTo>
                    <a:pt x="428" y="498"/>
                  </a:lnTo>
                  <a:lnTo>
                    <a:pt x="424" y="495"/>
                  </a:lnTo>
                  <a:lnTo>
                    <a:pt x="424" y="495"/>
                  </a:lnTo>
                  <a:lnTo>
                    <a:pt x="420" y="493"/>
                  </a:lnTo>
                  <a:lnTo>
                    <a:pt x="420" y="490"/>
                  </a:lnTo>
                  <a:lnTo>
                    <a:pt x="422" y="488"/>
                  </a:lnTo>
                  <a:lnTo>
                    <a:pt x="427" y="490"/>
                  </a:lnTo>
                  <a:lnTo>
                    <a:pt x="427" y="490"/>
                  </a:lnTo>
                  <a:lnTo>
                    <a:pt x="430" y="492"/>
                  </a:lnTo>
                  <a:lnTo>
                    <a:pt x="433" y="492"/>
                  </a:lnTo>
                  <a:lnTo>
                    <a:pt x="435" y="490"/>
                  </a:lnTo>
                  <a:lnTo>
                    <a:pt x="433" y="487"/>
                  </a:lnTo>
                  <a:lnTo>
                    <a:pt x="433" y="487"/>
                  </a:lnTo>
                  <a:lnTo>
                    <a:pt x="433" y="483"/>
                  </a:lnTo>
                  <a:lnTo>
                    <a:pt x="435" y="482"/>
                  </a:lnTo>
                  <a:lnTo>
                    <a:pt x="440" y="480"/>
                  </a:lnTo>
                  <a:lnTo>
                    <a:pt x="446" y="479"/>
                  </a:lnTo>
                  <a:lnTo>
                    <a:pt x="446" y="479"/>
                  </a:lnTo>
                  <a:lnTo>
                    <a:pt x="451" y="477"/>
                  </a:lnTo>
                  <a:lnTo>
                    <a:pt x="455" y="475"/>
                  </a:lnTo>
                  <a:lnTo>
                    <a:pt x="456" y="472"/>
                  </a:lnTo>
                  <a:lnTo>
                    <a:pt x="456" y="467"/>
                  </a:lnTo>
                  <a:lnTo>
                    <a:pt x="456" y="467"/>
                  </a:lnTo>
                  <a:lnTo>
                    <a:pt x="456" y="465"/>
                  </a:lnTo>
                  <a:lnTo>
                    <a:pt x="458" y="464"/>
                  </a:lnTo>
                  <a:lnTo>
                    <a:pt x="461" y="464"/>
                  </a:lnTo>
                  <a:lnTo>
                    <a:pt x="463" y="464"/>
                  </a:lnTo>
                  <a:lnTo>
                    <a:pt x="464" y="465"/>
                  </a:lnTo>
                  <a:lnTo>
                    <a:pt x="463" y="467"/>
                  </a:lnTo>
                  <a:lnTo>
                    <a:pt x="463" y="467"/>
                  </a:lnTo>
                  <a:lnTo>
                    <a:pt x="463" y="472"/>
                  </a:lnTo>
                  <a:lnTo>
                    <a:pt x="463" y="474"/>
                  </a:lnTo>
                  <a:lnTo>
                    <a:pt x="464" y="475"/>
                  </a:lnTo>
                  <a:lnTo>
                    <a:pt x="466" y="474"/>
                  </a:lnTo>
                  <a:lnTo>
                    <a:pt x="466" y="474"/>
                  </a:lnTo>
                  <a:lnTo>
                    <a:pt x="469" y="472"/>
                  </a:lnTo>
                  <a:lnTo>
                    <a:pt x="474" y="472"/>
                  </a:lnTo>
                  <a:lnTo>
                    <a:pt x="482" y="470"/>
                  </a:lnTo>
                  <a:lnTo>
                    <a:pt x="490" y="469"/>
                  </a:lnTo>
                  <a:lnTo>
                    <a:pt x="490" y="469"/>
                  </a:lnTo>
                  <a:lnTo>
                    <a:pt x="500" y="465"/>
                  </a:lnTo>
                  <a:lnTo>
                    <a:pt x="508" y="459"/>
                  </a:lnTo>
                  <a:lnTo>
                    <a:pt x="515" y="452"/>
                  </a:lnTo>
                  <a:lnTo>
                    <a:pt x="520" y="444"/>
                  </a:lnTo>
                  <a:lnTo>
                    <a:pt x="520" y="444"/>
                  </a:lnTo>
                  <a:lnTo>
                    <a:pt x="521" y="441"/>
                  </a:lnTo>
                  <a:lnTo>
                    <a:pt x="523" y="438"/>
                  </a:lnTo>
                  <a:lnTo>
                    <a:pt x="529" y="435"/>
                  </a:lnTo>
                  <a:lnTo>
                    <a:pt x="534" y="431"/>
                  </a:lnTo>
                  <a:lnTo>
                    <a:pt x="536" y="430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36" y="423"/>
                  </a:lnTo>
                  <a:lnTo>
                    <a:pt x="538" y="422"/>
                  </a:lnTo>
                  <a:lnTo>
                    <a:pt x="542" y="420"/>
                  </a:lnTo>
                  <a:lnTo>
                    <a:pt x="547" y="423"/>
                  </a:lnTo>
                  <a:lnTo>
                    <a:pt x="547" y="423"/>
                  </a:lnTo>
                  <a:lnTo>
                    <a:pt x="552" y="425"/>
                  </a:lnTo>
                  <a:lnTo>
                    <a:pt x="554" y="423"/>
                  </a:lnTo>
                  <a:lnTo>
                    <a:pt x="556" y="422"/>
                  </a:lnTo>
                  <a:lnTo>
                    <a:pt x="560" y="420"/>
                  </a:lnTo>
                  <a:lnTo>
                    <a:pt x="560" y="420"/>
                  </a:lnTo>
                  <a:lnTo>
                    <a:pt x="567" y="418"/>
                  </a:lnTo>
                  <a:lnTo>
                    <a:pt x="570" y="418"/>
                  </a:lnTo>
                  <a:lnTo>
                    <a:pt x="575" y="417"/>
                  </a:lnTo>
                  <a:lnTo>
                    <a:pt x="580" y="415"/>
                  </a:lnTo>
                  <a:lnTo>
                    <a:pt x="580" y="415"/>
                  </a:lnTo>
                  <a:lnTo>
                    <a:pt x="591" y="415"/>
                  </a:lnTo>
                  <a:lnTo>
                    <a:pt x="604" y="412"/>
                  </a:lnTo>
                  <a:lnTo>
                    <a:pt x="617" y="408"/>
                  </a:lnTo>
                  <a:lnTo>
                    <a:pt x="627" y="402"/>
                  </a:lnTo>
                  <a:lnTo>
                    <a:pt x="627" y="402"/>
                  </a:lnTo>
                  <a:lnTo>
                    <a:pt x="635" y="397"/>
                  </a:lnTo>
                  <a:lnTo>
                    <a:pt x="647" y="392"/>
                  </a:lnTo>
                  <a:lnTo>
                    <a:pt x="665" y="384"/>
                  </a:lnTo>
                  <a:lnTo>
                    <a:pt x="665" y="384"/>
                  </a:lnTo>
                  <a:lnTo>
                    <a:pt x="670" y="379"/>
                  </a:lnTo>
                  <a:lnTo>
                    <a:pt x="671" y="378"/>
                  </a:lnTo>
                  <a:lnTo>
                    <a:pt x="671" y="376"/>
                  </a:lnTo>
                  <a:lnTo>
                    <a:pt x="670" y="376"/>
                  </a:lnTo>
                  <a:lnTo>
                    <a:pt x="670" y="376"/>
                  </a:lnTo>
                  <a:lnTo>
                    <a:pt x="665" y="378"/>
                  </a:lnTo>
                  <a:lnTo>
                    <a:pt x="658" y="379"/>
                  </a:lnTo>
                  <a:lnTo>
                    <a:pt x="647" y="378"/>
                  </a:lnTo>
                  <a:lnTo>
                    <a:pt x="647" y="378"/>
                  </a:lnTo>
                  <a:lnTo>
                    <a:pt x="632" y="374"/>
                  </a:lnTo>
                  <a:lnTo>
                    <a:pt x="624" y="373"/>
                  </a:lnTo>
                  <a:lnTo>
                    <a:pt x="621" y="373"/>
                  </a:lnTo>
                  <a:lnTo>
                    <a:pt x="617" y="374"/>
                  </a:lnTo>
                  <a:lnTo>
                    <a:pt x="617" y="374"/>
                  </a:lnTo>
                  <a:lnTo>
                    <a:pt x="614" y="376"/>
                  </a:lnTo>
                  <a:lnTo>
                    <a:pt x="613" y="376"/>
                  </a:lnTo>
                  <a:lnTo>
                    <a:pt x="613" y="373"/>
                  </a:lnTo>
                  <a:lnTo>
                    <a:pt x="616" y="368"/>
                  </a:lnTo>
                  <a:lnTo>
                    <a:pt x="621" y="366"/>
                  </a:lnTo>
                  <a:lnTo>
                    <a:pt x="621" y="366"/>
                  </a:lnTo>
                  <a:lnTo>
                    <a:pt x="624" y="364"/>
                  </a:lnTo>
                  <a:lnTo>
                    <a:pt x="626" y="363"/>
                  </a:lnTo>
                  <a:lnTo>
                    <a:pt x="624" y="353"/>
                  </a:lnTo>
                  <a:lnTo>
                    <a:pt x="624" y="353"/>
                  </a:lnTo>
                  <a:lnTo>
                    <a:pt x="624" y="351"/>
                  </a:lnTo>
                  <a:lnTo>
                    <a:pt x="624" y="350"/>
                  </a:lnTo>
                  <a:lnTo>
                    <a:pt x="629" y="350"/>
                  </a:lnTo>
                  <a:lnTo>
                    <a:pt x="635" y="353"/>
                  </a:lnTo>
                  <a:lnTo>
                    <a:pt x="642" y="360"/>
                  </a:lnTo>
                  <a:lnTo>
                    <a:pt x="642" y="360"/>
                  </a:lnTo>
                  <a:lnTo>
                    <a:pt x="647" y="366"/>
                  </a:lnTo>
                  <a:lnTo>
                    <a:pt x="655" y="369"/>
                  </a:lnTo>
                  <a:lnTo>
                    <a:pt x="663" y="371"/>
                  </a:lnTo>
                  <a:lnTo>
                    <a:pt x="671" y="369"/>
                  </a:lnTo>
                  <a:lnTo>
                    <a:pt x="671" y="369"/>
                  </a:lnTo>
                  <a:lnTo>
                    <a:pt x="673" y="368"/>
                  </a:lnTo>
                  <a:lnTo>
                    <a:pt x="674" y="366"/>
                  </a:lnTo>
                  <a:lnTo>
                    <a:pt x="674" y="361"/>
                  </a:lnTo>
                  <a:lnTo>
                    <a:pt x="674" y="356"/>
                  </a:lnTo>
                  <a:lnTo>
                    <a:pt x="674" y="355"/>
                  </a:lnTo>
                  <a:lnTo>
                    <a:pt x="674" y="351"/>
                  </a:lnTo>
                  <a:lnTo>
                    <a:pt x="674" y="351"/>
                  </a:lnTo>
                  <a:lnTo>
                    <a:pt x="674" y="350"/>
                  </a:lnTo>
                  <a:lnTo>
                    <a:pt x="671" y="345"/>
                  </a:lnTo>
                  <a:lnTo>
                    <a:pt x="660" y="337"/>
                  </a:lnTo>
                  <a:lnTo>
                    <a:pt x="648" y="329"/>
                  </a:lnTo>
                  <a:lnTo>
                    <a:pt x="643" y="324"/>
                  </a:lnTo>
                  <a:lnTo>
                    <a:pt x="640" y="322"/>
                  </a:lnTo>
                  <a:lnTo>
                    <a:pt x="640" y="322"/>
                  </a:lnTo>
                  <a:lnTo>
                    <a:pt x="640" y="321"/>
                  </a:lnTo>
                  <a:lnTo>
                    <a:pt x="642" y="319"/>
                  </a:lnTo>
                  <a:lnTo>
                    <a:pt x="647" y="319"/>
                  </a:lnTo>
                  <a:lnTo>
                    <a:pt x="660" y="324"/>
                  </a:lnTo>
                  <a:lnTo>
                    <a:pt x="660" y="324"/>
                  </a:lnTo>
                  <a:lnTo>
                    <a:pt x="663" y="325"/>
                  </a:lnTo>
                  <a:lnTo>
                    <a:pt x="666" y="324"/>
                  </a:lnTo>
                  <a:lnTo>
                    <a:pt x="670" y="324"/>
                  </a:lnTo>
                  <a:lnTo>
                    <a:pt x="671" y="321"/>
                  </a:lnTo>
                  <a:lnTo>
                    <a:pt x="673" y="316"/>
                  </a:lnTo>
                  <a:lnTo>
                    <a:pt x="673" y="311"/>
                  </a:lnTo>
                  <a:lnTo>
                    <a:pt x="673" y="311"/>
                  </a:lnTo>
                  <a:lnTo>
                    <a:pt x="671" y="309"/>
                  </a:lnTo>
                  <a:lnTo>
                    <a:pt x="670" y="307"/>
                  </a:lnTo>
                  <a:lnTo>
                    <a:pt x="661" y="306"/>
                  </a:lnTo>
                  <a:lnTo>
                    <a:pt x="650" y="307"/>
                  </a:lnTo>
                  <a:lnTo>
                    <a:pt x="642" y="311"/>
                  </a:lnTo>
                  <a:lnTo>
                    <a:pt x="642" y="311"/>
                  </a:lnTo>
                  <a:lnTo>
                    <a:pt x="639" y="311"/>
                  </a:lnTo>
                  <a:lnTo>
                    <a:pt x="635" y="311"/>
                  </a:lnTo>
                  <a:lnTo>
                    <a:pt x="632" y="311"/>
                  </a:lnTo>
                  <a:lnTo>
                    <a:pt x="630" y="309"/>
                  </a:lnTo>
                  <a:lnTo>
                    <a:pt x="629" y="306"/>
                  </a:lnTo>
                  <a:lnTo>
                    <a:pt x="629" y="304"/>
                  </a:lnTo>
                  <a:lnTo>
                    <a:pt x="632" y="303"/>
                  </a:lnTo>
                  <a:lnTo>
                    <a:pt x="635" y="301"/>
                  </a:lnTo>
                  <a:lnTo>
                    <a:pt x="635" y="301"/>
                  </a:lnTo>
                  <a:lnTo>
                    <a:pt x="642" y="299"/>
                  </a:lnTo>
                  <a:lnTo>
                    <a:pt x="642" y="298"/>
                  </a:lnTo>
                  <a:lnTo>
                    <a:pt x="642" y="298"/>
                  </a:lnTo>
                  <a:lnTo>
                    <a:pt x="640" y="294"/>
                  </a:lnTo>
                  <a:lnTo>
                    <a:pt x="640" y="293"/>
                  </a:lnTo>
                  <a:lnTo>
                    <a:pt x="640" y="291"/>
                  </a:lnTo>
                  <a:lnTo>
                    <a:pt x="640" y="291"/>
                  </a:lnTo>
                  <a:lnTo>
                    <a:pt x="642" y="290"/>
                  </a:lnTo>
                  <a:lnTo>
                    <a:pt x="645" y="291"/>
                  </a:lnTo>
                  <a:lnTo>
                    <a:pt x="653" y="294"/>
                  </a:lnTo>
                  <a:lnTo>
                    <a:pt x="661" y="298"/>
                  </a:lnTo>
                  <a:lnTo>
                    <a:pt x="666" y="299"/>
                  </a:lnTo>
                  <a:lnTo>
                    <a:pt x="670" y="299"/>
                  </a:lnTo>
                  <a:lnTo>
                    <a:pt x="670" y="299"/>
                  </a:lnTo>
                  <a:lnTo>
                    <a:pt x="676" y="298"/>
                  </a:lnTo>
                  <a:lnTo>
                    <a:pt x="681" y="298"/>
                  </a:lnTo>
                  <a:lnTo>
                    <a:pt x="686" y="296"/>
                  </a:lnTo>
                  <a:lnTo>
                    <a:pt x="692" y="294"/>
                  </a:lnTo>
                  <a:lnTo>
                    <a:pt x="692" y="294"/>
                  </a:lnTo>
                  <a:lnTo>
                    <a:pt x="694" y="291"/>
                  </a:lnTo>
                  <a:lnTo>
                    <a:pt x="692" y="290"/>
                  </a:lnTo>
                  <a:lnTo>
                    <a:pt x="687" y="285"/>
                  </a:lnTo>
                  <a:lnTo>
                    <a:pt x="679" y="281"/>
                  </a:lnTo>
                  <a:lnTo>
                    <a:pt x="674" y="278"/>
                  </a:lnTo>
                  <a:lnTo>
                    <a:pt x="674" y="278"/>
                  </a:lnTo>
                  <a:lnTo>
                    <a:pt x="674" y="277"/>
                  </a:lnTo>
                  <a:lnTo>
                    <a:pt x="676" y="275"/>
                  </a:lnTo>
                  <a:lnTo>
                    <a:pt x="684" y="275"/>
                  </a:lnTo>
                  <a:lnTo>
                    <a:pt x="704" y="275"/>
                  </a:lnTo>
                  <a:lnTo>
                    <a:pt x="704" y="275"/>
                  </a:lnTo>
                  <a:lnTo>
                    <a:pt x="705" y="275"/>
                  </a:lnTo>
                  <a:lnTo>
                    <a:pt x="709" y="273"/>
                  </a:lnTo>
                  <a:lnTo>
                    <a:pt x="710" y="270"/>
                  </a:lnTo>
                  <a:lnTo>
                    <a:pt x="710" y="267"/>
                  </a:lnTo>
                  <a:lnTo>
                    <a:pt x="709" y="265"/>
                  </a:lnTo>
                  <a:lnTo>
                    <a:pt x="707" y="265"/>
                  </a:lnTo>
                  <a:lnTo>
                    <a:pt x="707" y="265"/>
                  </a:lnTo>
                  <a:lnTo>
                    <a:pt x="704" y="267"/>
                  </a:lnTo>
                  <a:lnTo>
                    <a:pt x="700" y="265"/>
                  </a:lnTo>
                  <a:lnTo>
                    <a:pt x="691" y="262"/>
                  </a:lnTo>
                  <a:lnTo>
                    <a:pt x="684" y="257"/>
                  </a:lnTo>
                  <a:lnTo>
                    <a:pt x="683" y="254"/>
                  </a:lnTo>
                  <a:lnTo>
                    <a:pt x="683" y="250"/>
                  </a:lnTo>
                  <a:lnTo>
                    <a:pt x="683" y="250"/>
                  </a:lnTo>
                  <a:lnTo>
                    <a:pt x="686" y="249"/>
                  </a:lnTo>
                  <a:lnTo>
                    <a:pt x="687" y="249"/>
                  </a:lnTo>
                  <a:lnTo>
                    <a:pt x="692" y="249"/>
                  </a:lnTo>
                  <a:lnTo>
                    <a:pt x="699" y="249"/>
                  </a:lnTo>
                  <a:lnTo>
                    <a:pt x="705" y="247"/>
                  </a:lnTo>
                  <a:lnTo>
                    <a:pt x="705" y="247"/>
                  </a:lnTo>
                  <a:lnTo>
                    <a:pt x="709" y="246"/>
                  </a:lnTo>
                  <a:lnTo>
                    <a:pt x="710" y="241"/>
                  </a:lnTo>
                  <a:lnTo>
                    <a:pt x="710" y="237"/>
                  </a:lnTo>
                  <a:lnTo>
                    <a:pt x="709" y="234"/>
                  </a:lnTo>
                  <a:lnTo>
                    <a:pt x="705" y="226"/>
                  </a:lnTo>
                  <a:lnTo>
                    <a:pt x="702" y="224"/>
                  </a:lnTo>
                  <a:lnTo>
                    <a:pt x="700" y="223"/>
                  </a:lnTo>
                  <a:lnTo>
                    <a:pt x="700" y="223"/>
                  </a:lnTo>
                  <a:lnTo>
                    <a:pt x="686" y="221"/>
                  </a:lnTo>
                  <a:lnTo>
                    <a:pt x="679" y="220"/>
                  </a:lnTo>
                  <a:lnTo>
                    <a:pt x="676" y="218"/>
                  </a:lnTo>
                  <a:lnTo>
                    <a:pt x="676" y="218"/>
                  </a:lnTo>
                  <a:lnTo>
                    <a:pt x="674" y="215"/>
                  </a:lnTo>
                  <a:lnTo>
                    <a:pt x="671" y="213"/>
                  </a:lnTo>
                  <a:lnTo>
                    <a:pt x="666" y="210"/>
                  </a:lnTo>
                  <a:lnTo>
                    <a:pt x="666" y="208"/>
                  </a:lnTo>
                  <a:lnTo>
                    <a:pt x="666" y="208"/>
                  </a:lnTo>
                  <a:lnTo>
                    <a:pt x="666" y="208"/>
                  </a:lnTo>
                  <a:lnTo>
                    <a:pt x="670" y="206"/>
                  </a:lnTo>
                  <a:lnTo>
                    <a:pt x="674" y="208"/>
                  </a:lnTo>
                  <a:lnTo>
                    <a:pt x="679" y="208"/>
                  </a:lnTo>
                  <a:lnTo>
                    <a:pt x="684" y="205"/>
                  </a:lnTo>
                  <a:lnTo>
                    <a:pt x="684" y="205"/>
                  </a:lnTo>
                  <a:lnTo>
                    <a:pt x="689" y="203"/>
                  </a:lnTo>
                  <a:lnTo>
                    <a:pt x="692" y="203"/>
                  </a:lnTo>
                  <a:lnTo>
                    <a:pt x="702" y="203"/>
                  </a:lnTo>
                  <a:lnTo>
                    <a:pt x="712" y="205"/>
                  </a:lnTo>
                  <a:lnTo>
                    <a:pt x="720" y="205"/>
                  </a:lnTo>
                  <a:lnTo>
                    <a:pt x="720" y="205"/>
                  </a:lnTo>
                  <a:lnTo>
                    <a:pt x="723" y="203"/>
                  </a:lnTo>
                  <a:lnTo>
                    <a:pt x="723" y="202"/>
                  </a:lnTo>
                  <a:lnTo>
                    <a:pt x="722" y="197"/>
                  </a:lnTo>
                  <a:lnTo>
                    <a:pt x="717" y="192"/>
                  </a:lnTo>
                  <a:lnTo>
                    <a:pt x="713" y="190"/>
                  </a:lnTo>
                  <a:lnTo>
                    <a:pt x="712" y="192"/>
                  </a:lnTo>
                  <a:lnTo>
                    <a:pt x="712" y="192"/>
                  </a:lnTo>
                  <a:lnTo>
                    <a:pt x="707" y="193"/>
                  </a:lnTo>
                  <a:lnTo>
                    <a:pt x="700" y="193"/>
                  </a:lnTo>
                  <a:lnTo>
                    <a:pt x="694" y="190"/>
                  </a:lnTo>
                  <a:lnTo>
                    <a:pt x="692" y="189"/>
                  </a:lnTo>
                  <a:lnTo>
                    <a:pt x="691" y="187"/>
                  </a:lnTo>
                  <a:lnTo>
                    <a:pt x="691" y="187"/>
                  </a:lnTo>
                  <a:lnTo>
                    <a:pt x="691" y="184"/>
                  </a:lnTo>
                  <a:lnTo>
                    <a:pt x="692" y="184"/>
                  </a:lnTo>
                  <a:lnTo>
                    <a:pt x="699" y="184"/>
                  </a:lnTo>
                  <a:lnTo>
                    <a:pt x="704" y="184"/>
                  </a:lnTo>
                  <a:lnTo>
                    <a:pt x="707" y="184"/>
                  </a:lnTo>
                  <a:lnTo>
                    <a:pt x="709" y="182"/>
                  </a:lnTo>
                  <a:lnTo>
                    <a:pt x="709" y="182"/>
                  </a:lnTo>
                  <a:lnTo>
                    <a:pt x="709" y="180"/>
                  </a:lnTo>
                  <a:lnTo>
                    <a:pt x="705" y="179"/>
                  </a:lnTo>
                  <a:lnTo>
                    <a:pt x="697" y="176"/>
                  </a:lnTo>
                  <a:lnTo>
                    <a:pt x="687" y="174"/>
                  </a:lnTo>
                  <a:lnTo>
                    <a:pt x="684" y="174"/>
                  </a:lnTo>
                  <a:lnTo>
                    <a:pt x="683" y="177"/>
                  </a:lnTo>
                  <a:lnTo>
                    <a:pt x="683" y="177"/>
                  </a:lnTo>
                  <a:lnTo>
                    <a:pt x="681" y="179"/>
                  </a:lnTo>
                  <a:lnTo>
                    <a:pt x="678" y="180"/>
                  </a:lnTo>
                  <a:lnTo>
                    <a:pt x="673" y="182"/>
                  </a:lnTo>
                  <a:lnTo>
                    <a:pt x="670" y="180"/>
                  </a:lnTo>
                  <a:lnTo>
                    <a:pt x="670" y="179"/>
                  </a:lnTo>
                  <a:lnTo>
                    <a:pt x="671" y="177"/>
                  </a:lnTo>
                  <a:lnTo>
                    <a:pt x="671" y="177"/>
                  </a:lnTo>
                  <a:lnTo>
                    <a:pt x="676" y="172"/>
                  </a:lnTo>
                  <a:lnTo>
                    <a:pt x="679" y="166"/>
                  </a:lnTo>
                  <a:lnTo>
                    <a:pt x="679" y="159"/>
                  </a:lnTo>
                  <a:lnTo>
                    <a:pt x="679" y="153"/>
                  </a:lnTo>
                  <a:lnTo>
                    <a:pt x="679" y="153"/>
                  </a:lnTo>
                  <a:lnTo>
                    <a:pt x="681" y="151"/>
                  </a:lnTo>
                  <a:lnTo>
                    <a:pt x="684" y="149"/>
                  </a:lnTo>
                  <a:lnTo>
                    <a:pt x="692" y="146"/>
                  </a:lnTo>
                  <a:lnTo>
                    <a:pt x="700" y="141"/>
                  </a:lnTo>
                  <a:lnTo>
                    <a:pt x="702" y="140"/>
                  </a:lnTo>
                  <a:lnTo>
                    <a:pt x="704" y="135"/>
                  </a:lnTo>
                  <a:lnTo>
                    <a:pt x="704" y="135"/>
                  </a:lnTo>
                  <a:lnTo>
                    <a:pt x="702" y="132"/>
                  </a:lnTo>
                  <a:lnTo>
                    <a:pt x="704" y="128"/>
                  </a:lnTo>
                  <a:lnTo>
                    <a:pt x="705" y="127"/>
                  </a:lnTo>
                  <a:lnTo>
                    <a:pt x="709" y="125"/>
                  </a:lnTo>
                  <a:lnTo>
                    <a:pt x="717" y="123"/>
                  </a:lnTo>
                  <a:lnTo>
                    <a:pt x="725" y="122"/>
                  </a:lnTo>
                  <a:lnTo>
                    <a:pt x="725" y="122"/>
                  </a:lnTo>
                  <a:lnTo>
                    <a:pt x="727" y="122"/>
                  </a:lnTo>
                  <a:lnTo>
                    <a:pt x="728" y="120"/>
                  </a:lnTo>
                  <a:lnTo>
                    <a:pt x="727" y="117"/>
                  </a:lnTo>
                  <a:lnTo>
                    <a:pt x="722" y="114"/>
                  </a:lnTo>
                  <a:lnTo>
                    <a:pt x="718" y="112"/>
                  </a:lnTo>
                  <a:lnTo>
                    <a:pt x="715" y="112"/>
                  </a:lnTo>
                  <a:lnTo>
                    <a:pt x="715" y="112"/>
                  </a:lnTo>
                  <a:lnTo>
                    <a:pt x="709" y="114"/>
                  </a:lnTo>
                  <a:lnTo>
                    <a:pt x="704" y="117"/>
                  </a:lnTo>
                  <a:lnTo>
                    <a:pt x="699" y="120"/>
                  </a:lnTo>
                  <a:lnTo>
                    <a:pt x="696" y="120"/>
                  </a:lnTo>
                  <a:lnTo>
                    <a:pt x="694" y="119"/>
                  </a:lnTo>
                  <a:lnTo>
                    <a:pt x="694" y="119"/>
                  </a:lnTo>
                  <a:lnTo>
                    <a:pt x="694" y="117"/>
                  </a:lnTo>
                  <a:lnTo>
                    <a:pt x="694" y="115"/>
                  </a:lnTo>
                  <a:lnTo>
                    <a:pt x="699" y="112"/>
                  </a:lnTo>
                  <a:lnTo>
                    <a:pt x="705" y="109"/>
                  </a:lnTo>
                  <a:lnTo>
                    <a:pt x="712" y="107"/>
                  </a:lnTo>
                  <a:lnTo>
                    <a:pt x="712" y="107"/>
                  </a:lnTo>
                  <a:lnTo>
                    <a:pt x="728" y="107"/>
                  </a:lnTo>
                  <a:lnTo>
                    <a:pt x="738" y="106"/>
                  </a:lnTo>
                  <a:lnTo>
                    <a:pt x="744" y="104"/>
                  </a:lnTo>
                  <a:lnTo>
                    <a:pt x="744" y="104"/>
                  </a:lnTo>
                  <a:lnTo>
                    <a:pt x="746" y="102"/>
                  </a:lnTo>
                  <a:lnTo>
                    <a:pt x="746" y="101"/>
                  </a:lnTo>
                  <a:lnTo>
                    <a:pt x="740" y="99"/>
                  </a:lnTo>
                  <a:lnTo>
                    <a:pt x="731" y="97"/>
                  </a:lnTo>
                  <a:lnTo>
                    <a:pt x="720" y="97"/>
                  </a:lnTo>
                  <a:lnTo>
                    <a:pt x="720" y="97"/>
                  </a:lnTo>
                  <a:lnTo>
                    <a:pt x="713" y="97"/>
                  </a:lnTo>
                  <a:lnTo>
                    <a:pt x="712" y="97"/>
                  </a:lnTo>
                  <a:lnTo>
                    <a:pt x="712" y="96"/>
                  </a:lnTo>
                  <a:lnTo>
                    <a:pt x="717" y="94"/>
                  </a:lnTo>
                  <a:lnTo>
                    <a:pt x="727" y="92"/>
                  </a:lnTo>
                  <a:lnTo>
                    <a:pt x="727" y="92"/>
                  </a:lnTo>
                  <a:lnTo>
                    <a:pt x="738" y="92"/>
                  </a:lnTo>
                  <a:lnTo>
                    <a:pt x="743" y="91"/>
                  </a:lnTo>
                  <a:lnTo>
                    <a:pt x="748" y="89"/>
                  </a:lnTo>
                  <a:lnTo>
                    <a:pt x="756" y="88"/>
                  </a:lnTo>
                  <a:lnTo>
                    <a:pt x="756" y="88"/>
                  </a:lnTo>
                  <a:lnTo>
                    <a:pt x="762" y="86"/>
                  </a:lnTo>
                  <a:lnTo>
                    <a:pt x="766" y="83"/>
                  </a:lnTo>
                  <a:lnTo>
                    <a:pt x="769" y="81"/>
                  </a:lnTo>
                  <a:lnTo>
                    <a:pt x="772" y="79"/>
                  </a:lnTo>
                  <a:lnTo>
                    <a:pt x="772" y="79"/>
                  </a:lnTo>
                  <a:lnTo>
                    <a:pt x="780" y="78"/>
                  </a:lnTo>
                  <a:lnTo>
                    <a:pt x="790" y="75"/>
                  </a:lnTo>
                  <a:lnTo>
                    <a:pt x="798" y="70"/>
                  </a:lnTo>
                  <a:lnTo>
                    <a:pt x="801" y="68"/>
                  </a:lnTo>
                  <a:lnTo>
                    <a:pt x="801" y="66"/>
                  </a:lnTo>
                  <a:lnTo>
                    <a:pt x="801" y="66"/>
                  </a:lnTo>
                  <a:lnTo>
                    <a:pt x="801" y="65"/>
                  </a:lnTo>
                  <a:lnTo>
                    <a:pt x="797" y="63"/>
                  </a:lnTo>
                  <a:lnTo>
                    <a:pt x="785" y="58"/>
                  </a:lnTo>
                  <a:lnTo>
                    <a:pt x="770" y="55"/>
                  </a:lnTo>
                  <a:lnTo>
                    <a:pt x="757" y="53"/>
                  </a:lnTo>
                  <a:lnTo>
                    <a:pt x="757" y="53"/>
                  </a:lnTo>
                  <a:close/>
                  <a:moveTo>
                    <a:pt x="275" y="391"/>
                  </a:moveTo>
                  <a:lnTo>
                    <a:pt x="275" y="391"/>
                  </a:lnTo>
                  <a:lnTo>
                    <a:pt x="274" y="387"/>
                  </a:lnTo>
                  <a:lnTo>
                    <a:pt x="271" y="387"/>
                  </a:lnTo>
                  <a:lnTo>
                    <a:pt x="267" y="386"/>
                  </a:lnTo>
                  <a:lnTo>
                    <a:pt x="264" y="381"/>
                  </a:lnTo>
                  <a:lnTo>
                    <a:pt x="264" y="381"/>
                  </a:lnTo>
                  <a:lnTo>
                    <a:pt x="262" y="379"/>
                  </a:lnTo>
                  <a:lnTo>
                    <a:pt x="259" y="376"/>
                  </a:lnTo>
                  <a:lnTo>
                    <a:pt x="251" y="374"/>
                  </a:lnTo>
                  <a:lnTo>
                    <a:pt x="243" y="374"/>
                  </a:lnTo>
                  <a:lnTo>
                    <a:pt x="240" y="374"/>
                  </a:lnTo>
                  <a:lnTo>
                    <a:pt x="238" y="376"/>
                  </a:lnTo>
                  <a:lnTo>
                    <a:pt x="238" y="376"/>
                  </a:lnTo>
                  <a:lnTo>
                    <a:pt x="235" y="381"/>
                  </a:lnTo>
                  <a:lnTo>
                    <a:pt x="235" y="384"/>
                  </a:lnTo>
                  <a:lnTo>
                    <a:pt x="236" y="387"/>
                  </a:lnTo>
                  <a:lnTo>
                    <a:pt x="236" y="387"/>
                  </a:lnTo>
                  <a:lnTo>
                    <a:pt x="240" y="391"/>
                  </a:lnTo>
                  <a:lnTo>
                    <a:pt x="243" y="392"/>
                  </a:lnTo>
                  <a:lnTo>
                    <a:pt x="248" y="394"/>
                  </a:lnTo>
                  <a:lnTo>
                    <a:pt x="251" y="397"/>
                  </a:lnTo>
                  <a:lnTo>
                    <a:pt x="251" y="397"/>
                  </a:lnTo>
                  <a:lnTo>
                    <a:pt x="254" y="399"/>
                  </a:lnTo>
                  <a:lnTo>
                    <a:pt x="258" y="399"/>
                  </a:lnTo>
                  <a:lnTo>
                    <a:pt x="266" y="399"/>
                  </a:lnTo>
                  <a:lnTo>
                    <a:pt x="272" y="395"/>
                  </a:lnTo>
                  <a:lnTo>
                    <a:pt x="274" y="394"/>
                  </a:lnTo>
                  <a:lnTo>
                    <a:pt x="275" y="391"/>
                  </a:lnTo>
                  <a:lnTo>
                    <a:pt x="275" y="391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129">
              <a:extLst>
                <a:ext uri="{FF2B5EF4-FFF2-40B4-BE49-F238E27FC236}">
                  <a16:creationId xmlns="" xmlns:a16="http://schemas.microsoft.com/office/drawing/2014/main" id="{7F6773CD-2C3A-40A6-8C49-9A1501776F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76625" y="2274310"/>
              <a:ext cx="1847850" cy="1422400"/>
            </a:xfrm>
            <a:custGeom>
              <a:avLst/>
              <a:gdLst>
                <a:gd name="T0" fmla="*/ 239 w 1164"/>
                <a:gd name="T1" fmla="*/ 343 h 896"/>
                <a:gd name="T2" fmla="*/ 215 w 1164"/>
                <a:gd name="T3" fmla="*/ 291 h 896"/>
                <a:gd name="T4" fmla="*/ 441 w 1164"/>
                <a:gd name="T5" fmla="*/ 286 h 896"/>
                <a:gd name="T6" fmla="*/ 322 w 1164"/>
                <a:gd name="T7" fmla="*/ 294 h 896"/>
                <a:gd name="T8" fmla="*/ 361 w 1164"/>
                <a:gd name="T9" fmla="*/ 392 h 896"/>
                <a:gd name="T10" fmla="*/ 246 w 1164"/>
                <a:gd name="T11" fmla="*/ 220 h 896"/>
                <a:gd name="T12" fmla="*/ 312 w 1164"/>
                <a:gd name="T13" fmla="*/ 180 h 896"/>
                <a:gd name="T14" fmla="*/ 389 w 1164"/>
                <a:gd name="T15" fmla="*/ 239 h 896"/>
                <a:gd name="T16" fmla="*/ 421 w 1164"/>
                <a:gd name="T17" fmla="*/ 228 h 896"/>
                <a:gd name="T18" fmla="*/ 382 w 1164"/>
                <a:gd name="T19" fmla="*/ 153 h 896"/>
                <a:gd name="T20" fmla="*/ 535 w 1164"/>
                <a:gd name="T21" fmla="*/ 136 h 896"/>
                <a:gd name="T22" fmla="*/ 493 w 1164"/>
                <a:gd name="T23" fmla="*/ 239 h 896"/>
                <a:gd name="T24" fmla="*/ 576 w 1164"/>
                <a:gd name="T25" fmla="*/ 229 h 896"/>
                <a:gd name="T26" fmla="*/ 612 w 1164"/>
                <a:gd name="T27" fmla="*/ 228 h 896"/>
                <a:gd name="T28" fmla="*/ 558 w 1164"/>
                <a:gd name="T29" fmla="*/ 273 h 896"/>
                <a:gd name="T30" fmla="*/ 759 w 1164"/>
                <a:gd name="T31" fmla="*/ 247 h 896"/>
                <a:gd name="T32" fmla="*/ 645 w 1164"/>
                <a:gd name="T33" fmla="*/ 228 h 896"/>
                <a:gd name="T34" fmla="*/ 705 w 1164"/>
                <a:gd name="T35" fmla="*/ 138 h 896"/>
                <a:gd name="T36" fmla="*/ 596 w 1164"/>
                <a:gd name="T37" fmla="*/ 79 h 896"/>
                <a:gd name="T38" fmla="*/ 793 w 1164"/>
                <a:gd name="T39" fmla="*/ 78 h 896"/>
                <a:gd name="T40" fmla="*/ 705 w 1164"/>
                <a:gd name="T41" fmla="*/ 156 h 896"/>
                <a:gd name="T42" fmla="*/ 794 w 1164"/>
                <a:gd name="T43" fmla="*/ 210 h 896"/>
                <a:gd name="T44" fmla="*/ 886 w 1164"/>
                <a:gd name="T45" fmla="*/ 110 h 896"/>
                <a:gd name="T46" fmla="*/ 972 w 1164"/>
                <a:gd name="T47" fmla="*/ 16 h 896"/>
                <a:gd name="T48" fmla="*/ 759 w 1164"/>
                <a:gd name="T49" fmla="*/ 29 h 896"/>
                <a:gd name="T50" fmla="*/ 776 w 1164"/>
                <a:gd name="T51" fmla="*/ 523 h 896"/>
                <a:gd name="T52" fmla="*/ 794 w 1164"/>
                <a:gd name="T53" fmla="*/ 509 h 896"/>
                <a:gd name="T54" fmla="*/ 964 w 1164"/>
                <a:gd name="T55" fmla="*/ 378 h 896"/>
                <a:gd name="T56" fmla="*/ 833 w 1164"/>
                <a:gd name="T57" fmla="*/ 303 h 896"/>
                <a:gd name="T58" fmla="*/ 724 w 1164"/>
                <a:gd name="T59" fmla="*/ 286 h 896"/>
                <a:gd name="T60" fmla="*/ 812 w 1164"/>
                <a:gd name="T61" fmla="*/ 360 h 896"/>
                <a:gd name="T62" fmla="*/ 913 w 1164"/>
                <a:gd name="T63" fmla="*/ 444 h 896"/>
                <a:gd name="T64" fmla="*/ 987 w 1164"/>
                <a:gd name="T65" fmla="*/ 545 h 896"/>
                <a:gd name="T66" fmla="*/ 838 w 1164"/>
                <a:gd name="T67" fmla="*/ 426 h 896"/>
                <a:gd name="T68" fmla="*/ 1149 w 1164"/>
                <a:gd name="T69" fmla="*/ 795 h 896"/>
                <a:gd name="T70" fmla="*/ 1110 w 1164"/>
                <a:gd name="T71" fmla="*/ 806 h 896"/>
                <a:gd name="T72" fmla="*/ 1052 w 1164"/>
                <a:gd name="T73" fmla="*/ 830 h 896"/>
                <a:gd name="T74" fmla="*/ 969 w 1164"/>
                <a:gd name="T75" fmla="*/ 778 h 896"/>
                <a:gd name="T76" fmla="*/ 1071 w 1164"/>
                <a:gd name="T77" fmla="*/ 698 h 896"/>
                <a:gd name="T78" fmla="*/ 1024 w 1164"/>
                <a:gd name="T79" fmla="*/ 601 h 896"/>
                <a:gd name="T80" fmla="*/ 943 w 1164"/>
                <a:gd name="T81" fmla="*/ 565 h 896"/>
                <a:gd name="T82" fmla="*/ 830 w 1164"/>
                <a:gd name="T83" fmla="*/ 567 h 896"/>
                <a:gd name="T84" fmla="*/ 806 w 1164"/>
                <a:gd name="T85" fmla="*/ 747 h 896"/>
                <a:gd name="T86" fmla="*/ 625 w 1164"/>
                <a:gd name="T87" fmla="*/ 607 h 896"/>
                <a:gd name="T88" fmla="*/ 679 w 1164"/>
                <a:gd name="T89" fmla="*/ 496 h 896"/>
                <a:gd name="T90" fmla="*/ 778 w 1164"/>
                <a:gd name="T91" fmla="*/ 435 h 896"/>
                <a:gd name="T92" fmla="*/ 726 w 1164"/>
                <a:gd name="T93" fmla="*/ 410 h 896"/>
                <a:gd name="T94" fmla="*/ 664 w 1164"/>
                <a:gd name="T95" fmla="*/ 384 h 896"/>
                <a:gd name="T96" fmla="*/ 651 w 1164"/>
                <a:gd name="T97" fmla="*/ 268 h 896"/>
                <a:gd name="T98" fmla="*/ 617 w 1164"/>
                <a:gd name="T99" fmla="*/ 386 h 896"/>
                <a:gd name="T100" fmla="*/ 589 w 1164"/>
                <a:gd name="T101" fmla="*/ 384 h 896"/>
                <a:gd name="T102" fmla="*/ 482 w 1164"/>
                <a:gd name="T103" fmla="*/ 409 h 896"/>
                <a:gd name="T104" fmla="*/ 418 w 1164"/>
                <a:gd name="T105" fmla="*/ 420 h 896"/>
                <a:gd name="T106" fmla="*/ 210 w 1164"/>
                <a:gd name="T107" fmla="*/ 373 h 896"/>
                <a:gd name="T108" fmla="*/ 120 w 1164"/>
                <a:gd name="T109" fmla="*/ 373 h 896"/>
                <a:gd name="T110" fmla="*/ 45 w 1164"/>
                <a:gd name="T111" fmla="*/ 602 h 896"/>
                <a:gd name="T112" fmla="*/ 176 w 1164"/>
                <a:gd name="T113" fmla="*/ 729 h 896"/>
                <a:gd name="T114" fmla="*/ 659 w 1164"/>
                <a:gd name="T115" fmla="*/ 799 h 896"/>
                <a:gd name="T116" fmla="*/ 788 w 1164"/>
                <a:gd name="T117" fmla="*/ 887 h 896"/>
                <a:gd name="T118" fmla="*/ 1006 w 1164"/>
                <a:gd name="T119" fmla="*/ 840 h 896"/>
                <a:gd name="T120" fmla="*/ 262 w 1164"/>
                <a:gd name="T121" fmla="*/ 480 h 896"/>
                <a:gd name="T122" fmla="*/ 301 w 1164"/>
                <a:gd name="T123" fmla="*/ 448 h 896"/>
                <a:gd name="T124" fmla="*/ 573 w 1164"/>
                <a:gd name="T125" fmla="*/ 736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64" h="896">
                  <a:moveTo>
                    <a:pt x="229" y="785"/>
                  </a:moveTo>
                  <a:lnTo>
                    <a:pt x="229" y="785"/>
                  </a:lnTo>
                  <a:lnTo>
                    <a:pt x="226" y="782"/>
                  </a:lnTo>
                  <a:lnTo>
                    <a:pt x="221" y="782"/>
                  </a:lnTo>
                  <a:lnTo>
                    <a:pt x="218" y="780"/>
                  </a:lnTo>
                  <a:lnTo>
                    <a:pt x="215" y="777"/>
                  </a:lnTo>
                  <a:lnTo>
                    <a:pt x="215" y="777"/>
                  </a:lnTo>
                  <a:lnTo>
                    <a:pt x="208" y="767"/>
                  </a:lnTo>
                  <a:lnTo>
                    <a:pt x="203" y="762"/>
                  </a:lnTo>
                  <a:lnTo>
                    <a:pt x="200" y="760"/>
                  </a:lnTo>
                  <a:lnTo>
                    <a:pt x="200" y="760"/>
                  </a:lnTo>
                  <a:lnTo>
                    <a:pt x="192" y="760"/>
                  </a:lnTo>
                  <a:lnTo>
                    <a:pt x="187" y="759"/>
                  </a:lnTo>
                  <a:lnTo>
                    <a:pt x="182" y="757"/>
                  </a:lnTo>
                  <a:lnTo>
                    <a:pt x="182" y="757"/>
                  </a:lnTo>
                  <a:lnTo>
                    <a:pt x="179" y="754"/>
                  </a:lnTo>
                  <a:lnTo>
                    <a:pt x="174" y="752"/>
                  </a:lnTo>
                  <a:lnTo>
                    <a:pt x="172" y="754"/>
                  </a:lnTo>
                  <a:lnTo>
                    <a:pt x="169" y="754"/>
                  </a:lnTo>
                  <a:lnTo>
                    <a:pt x="169" y="754"/>
                  </a:lnTo>
                  <a:lnTo>
                    <a:pt x="167" y="755"/>
                  </a:lnTo>
                  <a:lnTo>
                    <a:pt x="169" y="757"/>
                  </a:lnTo>
                  <a:lnTo>
                    <a:pt x="172" y="759"/>
                  </a:lnTo>
                  <a:lnTo>
                    <a:pt x="172" y="760"/>
                  </a:lnTo>
                  <a:lnTo>
                    <a:pt x="172" y="760"/>
                  </a:lnTo>
                  <a:lnTo>
                    <a:pt x="172" y="762"/>
                  </a:lnTo>
                  <a:lnTo>
                    <a:pt x="174" y="764"/>
                  </a:lnTo>
                  <a:lnTo>
                    <a:pt x="179" y="765"/>
                  </a:lnTo>
                  <a:lnTo>
                    <a:pt x="179" y="765"/>
                  </a:lnTo>
                  <a:lnTo>
                    <a:pt x="180" y="765"/>
                  </a:lnTo>
                  <a:lnTo>
                    <a:pt x="184" y="768"/>
                  </a:lnTo>
                  <a:lnTo>
                    <a:pt x="185" y="770"/>
                  </a:lnTo>
                  <a:lnTo>
                    <a:pt x="187" y="772"/>
                  </a:lnTo>
                  <a:lnTo>
                    <a:pt x="187" y="772"/>
                  </a:lnTo>
                  <a:lnTo>
                    <a:pt x="190" y="773"/>
                  </a:lnTo>
                  <a:lnTo>
                    <a:pt x="192" y="775"/>
                  </a:lnTo>
                  <a:lnTo>
                    <a:pt x="193" y="777"/>
                  </a:lnTo>
                  <a:lnTo>
                    <a:pt x="197" y="777"/>
                  </a:lnTo>
                  <a:lnTo>
                    <a:pt x="197" y="777"/>
                  </a:lnTo>
                  <a:lnTo>
                    <a:pt x="198" y="778"/>
                  </a:lnTo>
                  <a:lnTo>
                    <a:pt x="200" y="780"/>
                  </a:lnTo>
                  <a:lnTo>
                    <a:pt x="203" y="785"/>
                  </a:lnTo>
                  <a:lnTo>
                    <a:pt x="203" y="785"/>
                  </a:lnTo>
                  <a:lnTo>
                    <a:pt x="205" y="786"/>
                  </a:lnTo>
                  <a:lnTo>
                    <a:pt x="208" y="786"/>
                  </a:lnTo>
                  <a:lnTo>
                    <a:pt x="210" y="786"/>
                  </a:lnTo>
                  <a:lnTo>
                    <a:pt x="210" y="788"/>
                  </a:lnTo>
                  <a:lnTo>
                    <a:pt x="210" y="788"/>
                  </a:lnTo>
                  <a:lnTo>
                    <a:pt x="211" y="790"/>
                  </a:lnTo>
                  <a:lnTo>
                    <a:pt x="213" y="791"/>
                  </a:lnTo>
                  <a:lnTo>
                    <a:pt x="216" y="795"/>
                  </a:lnTo>
                  <a:lnTo>
                    <a:pt x="216" y="795"/>
                  </a:lnTo>
                  <a:lnTo>
                    <a:pt x="228" y="796"/>
                  </a:lnTo>
                  <a:lnTo>
                    <a:pt x="236" y="795"/>
                  </a:lnTo>
                  <a:lnTo>
                    <a:pt x="236" y="795"/>
                  </a:lnTo>
                  <a:lnTo>
                    <a:pt x="237" y="790"/>
                  </a:lnTo>
                  <a:lnTo>
                    <a:pt x="237" y="790"/>
                  </a:lnTo>
                  <a:lnTo>
                    <a:pt x="237" y="788"/>
                  </a:lnTo>
                  <a:lnTo>
                    <a:pt x="236" y="786"/>
                  </a:lnTo>
                  <a:lnTo>
                    <a:pt x="233" y="786"/>
                  </a:lnTo>
                  <a:lnTo>
                    <a:pt x="229" y="785"/>
                  </a:lnTo>
                  <a:lnTo>
                    <a:pt x="229" y="785"/>
                  </a:lnTo>
                  <a:close/>
                  <a:moveTo>
                    <a:pt x="219" y="322"/>
                  </a:moveTo>
                  <a:lnTo>
                    <a:pt x="219" y="322"/>
                  </a:lnTo>
                  <a:lnTo>
                    <a:pt x="223" y="324"/>
                  </a:lnTo>
                  <a:lnTo>
                    <a:pt x="226" y="327"/>
                  </a:lnTo>
                  <a:lnTo>
                    <a:pt x="231" y="334"/>
                  </a:lnTo>
                  <a:lnTo>
                    <a:pt x="234" y="340"/>
                  </a:lnTo>
                  <a:lnTo>
                    <a:pt x="236" y="343"/>
                  </a:lnTo>
                  <a:lnTo>
                    <a:pt x="239" y="343"/>
                  </a:lnTo>
                  <a:lnTo>
                    <a:pt x="239" y="343"/>
                  </a:lnTo>
                  <a:lnTo>
                    <a:pt x="241" y="343"/>
                  </a:lnTo>
                  <a:lnTo>
                    <a:pt x="242" y="340"/>
                  </a:lnTo>
                  <a:lnTo>
                    <a:pt x="244" y="338"/>
                  </a:lnTo>
                  <a:lnTo>
                    <a:pt x="247" y="338"/>
                  </a:lnTo>
                  <a:lnTo>
                    <a:pt x="247" y="338"/>
                  </a:lnTo>
                  <a:lnTo>
                    <a:pt x="252" y="337"/>
                  </a:lnTo>
                  <a:lnTo>
                    <a:pt x="254" y="335"/>
                  </a:lnTo>
                  <a:lnTo>
                    <a:pt x="255" y="335"/>
                  </a:lnTo>
                  <a:lnTo>
                    <a:pt x="260" y="335"/>
                  </a:lnTo>
                  <a:lnTo>
                    <a:pt x="260" y="335"/>
                  </a:lnTo>
                  <a:lnTo>
                    <a:pt x="265" y="334"/>
                  </a:lnTo>
                  <a:lnTo>
                    <a:pt x="268" y="332"/>
                  </a:lnTo>
                  <a:lnTo>
                    <a:pt x="272" y="330"/>
                  </a:lnTo>
                  <a:lnTo>
                    <a:pt x="273" y="324"/>
                  </a:lnTo>
                  <a:lnTo>
                    <a:pt x="273" y="324"/>
                  </a:lnTo>
                  <a:lnTo>
                    <a:pt x="273" y="319"/>
                  </a:lnTo>
                  <a:lnTo>
                    <a:pt x="276" y="316"/>
                  </a:lnTo>
                  <a:lnTo>
                    <a:pt x="280" y="314"/>
                  </a:lnTo>
                  <a:lnTo>
                    <a:pt x="285" y="312"/>
                  </a:lnTo>
                  <a:lnTo>
                    <a:pt x="285" y="312"/>
                  </a:lnTo>
                  <a:lnTo>
                    <a:pt x="286" y="311"/>
                  </a:lnTo>
                  <a:lnTo>
                    <a:pt x="288" y="309"/>
                  </a:lnTo>
                  <a:lnTo>
                    <a:pt x="290" y="306"/>
                  </a:lnTo>
                  <a:lnTo>
                    <a:pt x="291" y="301"/>
                  </a:lnTo>
                  <a:lnTo>
                    <a:pt x="293" y="299"/>
                  </a:lnTo>
                  <a:lnTo>
                    <a:pt x="296" y="299"/>
                  </a:lnTo>
                  <a:lnTo>
                    <a:pt x="296" y="299"/>
                  </a:lnTo>
                  <a:lnTo>
                    <a:pt x="319" y="291"/>
                  </a:lnTo>
                  <a:lnTo>
                    <a:pt x="337" y="281"/>
                  </a:lnTo>
                  <a:lnTo>
                    <a:pt x="337" y="281"/>
                  </a:lnTo>
                  <a:lnTo>
                    <a:pt x="338" y="280"/>
                  </a:lnTo>
                  <a:lnTo>
                    <a:pt x="338" y="278"/>
                  </a:lnTo>
                  <a:lnTo>
                    <a:pt x="335" y="275"/>
                  </a:lnTo>
                  <a:lnTo>
                    <a:pt x="320" y="267"/>
                  </a:lnTo>
                  <a:lnTo>
                    <a:pt x="320" y="267"/>
                  </a:lnTo>
                  <a:lnTo>
                    <a:pt x="314" y="264"/>
                  </a:lnTo>
                  <a:lnTo>
                    <a:pt x="307" y="262"/>
                  </a:lnTo>
                  <a:lnTo>
                    <a:pt x="301" y="262"/>
                  </a:lnTo>
                  <a:lnTo>
                    <a:pt x="294" y="264"/>
                  </a:lnTo>
                  <a:lnTo>
                    <a:pt x="294" y="264"/>
                  </a:lnTo>
                  <a:lnTo>
                    <a:pt x="291" y="265"/>
                  </a:lnTo>
                  <a:lnTo>
                    <a:pt x="290" y="264"/>
                  </a:lnTo>
                  <a:lnTo>
                    <a:pt x="290" y="262"/>
                  </a:lnTo>
                  <a:lnTo>
                    <a:pt x="288" y="260"/>
                  </a:lnTo>
                  <a:lnTo>
                    <a:pt x="286" y="262"/>
                  </a:lnTo>
                  <a:lnTo>
                    <a:pt x="286" y="262"/>
                  </a:lnTo>
                  <a:lnTo>
                    <a:pt x="280" y="262"/>
                  </a:lnTo>
                  <a:lnTo>
                    <a:pt x="272" y="260"/>
                  </a:lnTo>
                  <a:lnTo>
                    <a:pt x="263" y="257"/>
                  </a:lnTo>
                  <a:lnTo>
                    <a:pt x="260" y="254"/>
                  </a:lnTo>
                  <a:lnTo>
                    <a:pt x="260" y="254"/>
                  </a:lnTo>
                  <a:lnTo>
                    <a:pt x="259" y="254"/>
                  </a:lnTo>
                  <a:lnTo>
                    <a:pt x="254" y="254"/>
                  </a:lnTo>
                  <a:lnTo>
                    <a:pt x="241" y="255"/>
                  </a:lnTo>
                  <a:lnTo>
                    <a:pt x="228" y="259"/>
                  </a:lnTo>
                  <a:lnTo>
                    <a:pt x="219" y="260"/>
                  </a:lnTo>
                  <a:lnTo>
                    <a:pt x="219" y="260"/>
                  </a:lnTo>
                  <a:lnTo>
                    <a:pt x="216" y="260"/>
                  </a:lnTo>
                  <a:lnTo>
                    <a:pt x="216" y="262"/>
                  </a:lnTo>
                  <a:lnTo>
                    <a:pt x="216" y="265"/>
                  </a:lnTo>
                  <a:lnTo>
                    <a:pt x="224" y="272"/>
                  </a:lnTo>
                  <a:lnTo>
                    <a:pt x="224" y="272"/>
                  </a:lnTo>
                  <a:lnTo>
                    <a:pt x="226" y="275"/>
                  </a:lnTo>
                  <a:lnTo>
                    <a:pt x="224" y="277"/>
                  </a:lnTo>
                  <a:lnTo>
                    <a:pt x="221" y="283"/>
                  </a:lnTo>
                  <a:lnTo>
                    <a:pt x="216" y="288"/>
                  </a:lnTo>
                  <a:lnTo>
                    <a:pt x="215" y="291"/>
                  </a:lnTo>
                  <a:lnTo>
                    <a:pt x="215" y="291"/>
                  </a:lnTo>
                  <a:lnTo>
                    <a:pt x="215" y="291"/>
                  </a:lnTo>
                  <a:lnTo>
                    <a:pt x="216" y="293"/>
                  </a:lnTo>
                  <a:lnTo>
                    <a:pt x="216" y="294"/>
                  </a:lnTo>
                  <a:lnTo>
                    <a:pt x="215" y="299"/>
                  </a:lnTo>
                  <a:lnTo>
                    <a:pt x="203" y="312"/>
                  </a:lnTo>
                  <a:lnTo>
                    <a:pt x="203" y="312"/>
                  </a:lnTo>
                  <a:lnTo>
                    <a:pt x="202" y="314"/>
                  </a:lnTo>
                  <a:lnTo>
                    <a:pt x="202" y="317"/>
                  </a:lnTo>
                  <a:lnTo>
                    <a:pt x="203" y="319"/>
                  </a:lnTo>
                  <a:lnTo>
                    <a:pt x="205" y="321"/>
                  </a:lnTo>
                  <a:lnTo>
                    <a:pt x="219" y="322"/>
                  </a:lnTo>
                  <a:lnTo>
                    <a:pt x="219" y="322"/>
                  </a:lnTo>
                  <a:close/>
                  <a:moveTo>
                    <a:pt x="511" y="371"/>
                  </a:moveTo>
                  <a:lnTo>
                    <a:pt x="511" y="371"/>
                  </a:lnTo>
                  <a:lnTo>
                    <a:pt x="513" y="369"/>
                  </a:lnTo>
                  <a:lnTo>
                    <a:pt x="514" y="369"/>
                  </a:lnTo>
                  <a:lnTo>
                    <a:pt x="521" y="373"/>
                  </a:lnTo>
                  <a:lnTo>
                    <a:pt x="526" y="373"/>
                  </a:lnTo>
                  <a:lnTo>
                    <a:pt x="529" y="373"/>
                  </a:lnTo>
                  <a:lnTo>
                    <a:pt x="529" y="369"/>
                  </a:lnTo>
                  <a:lnTo>
                    <a:pt x="529" y="369"/>
                  </a:lnTo>
                  <a:lnTo>
                    <a:pt x="529" y="366"/>
                  </a:lnTo>
                  <a:lnTo>
                    <a:pt x="527" y="365"/>
                  </a:lnTo>
                  <a:lnTo>
                    <a:pt x="521" y="360"/>
                  </a:lnTo>
                  <a:lnTo>
                    <a:pt x="506" y="353"/>
                  </a:lnTo>
                  <a:lnTo>
                    <a:pt x="506" y="353"/>
                  </a:lnTo>
                  <a:lnTo>
                    <a:pt x="501" y="350"/>
                  </a:lnTo>
                  <a:lnTo>
                    <a:pt x="496" y="348"/>
                  </a:lnTo>
                  <a:lnTo>
                    <a:pt x="491" y="347"/>
                  </a:lnTo>
                  <a:lnTo>
                    <a:pt x="485" y="342"/>
                  </a:lnTo>
                  <a:lnTo>
                    <a:pt x="485" y="342"/>
                  </a:lnTo>
                  <a:lnTo>
                    <a:pt x="482" y="338"/>
                  </a:lnTo>
                  <a:lnTo>
                    <a:pt x="480" y="337"/>
                  </a:lnTo>
                  <a:lnTo>
                    <a:pt x="482" y="332"/>
                  </a:lnTo>
                  <a:lnTo>
                    <a:pt x="482" y="327"/>
                  </a:lnTo>
                  <a:lnTo>
                    <a:pt x="482" y="325"/>
                  </a:lnTo>
                  <a:lnTo>
                    <a:pt x="480" y="324"/>
                  </a:lnTo>
                  <a:lnTo>
                    <a:pt x="480" y="324"/>
                  </a:lnTo>
                  <a:lnTo>
                    <a:pt x="475" y="317"/>
                  </a:lnTo>
                  <a:lnTo>
                    <a:pt x="472" y="308"/>
                  </a:lnTo>
                  <a:lnTo>
                    <a:pt x="472" y="299"/>
                  </a:lnTo>
                  <a:lnTo>
                    <a:pt x="472" y="296"/>
                  </a:lnTo>
                  <a:lnTo>
                    <a:pt x="474" y="294"/>
                  </a:lnTo>
                  <a:lnTo>
                    <a:pt x="474" y="294"/>
                  </a:lnTo>
                  <a:lnTo>
                    <a:pt x="478" y="290"/>
                  </a:lnTo>
                  <a:lnTo>
                    <a:pt x="482" y="283"/>
                  </a:lnTo>
                  <a:lnTo>
                    <a:pt x="482" y="281"/>
                  </a:lnTo>
                  <a:lnTo>
                    <a:pt x="482" y="278"/>
                  </a:lnTo>
                  <a:lnTo>
                    <a:pt x="480" y="277"/>
                  </a:lnTo>
                  <a:lnTo>
                    <a:pt x="477" y="275"/>
                  </a:lnTo>
                  <a:lnTo>
                    <a:pt x="477" y="275"/>
                  </a:lnTo>
                  <a:lnTo>
                    <a:pt x="472" y="275"/>
                  </a:lnTo>
                  <a:lnTo>
                    <a:pt x="467" y="273"/>
                  </a:lnTo>
                  <a:lnTo>
                    <a:pt x="459" y="275"/>
                  </a:lnTo>
                  <a:lnTo>
                    <a:pt x="452" y="278"/>
                  </a:lnTo>
                  <a:lnTo>
                    <a:pt x="451" y="280"/>
                  </a:lnTo>
                  <a:lnTo>
                    <a:pt x="451" y="281"/>
                  </a:lnTo>
                  <a:lnTo>
                    <a:pt x="451" y="281"/>
                  </a:lnTo>
                  <a:lnTo>
                    <a:pt x="459" y="288"/>
                  </a:lnTo>
                  <a:lnTo>
                    <a:pt x="464" y="291"/>
                  </a:lnTo>
                  <a:lnTo>
                    <a:pt x="467" y="294"/>
                  </a:lnTo>
                  <a:lnTo>
                    <a:pt x="467" y="294"/>
                  </a:lnTo>
                  <a:lnTo>
                    <a:pt x="465" y="296"/>
                  </a:lnTo>
                  <a:lnTo>
                    <a:pt x="465" y="294"/>
                  </a:lnTo>
                  <a:lnTo>
                    <a:pt x="459" y="291"/>
                  </a:lnTo>
                  <a:lnTo>
                    <a:pt x="454" y="288"/>
                  </a:lnTo>
                  <a:lnTo>
                    <a:pt x="451" y="288"/>
                  </a:lnTo>
                  <a:lnTo>
                    <a:pt x="449" y="288"/>
                  </a:lnTo>
                  <a:lnTo>
                    <a:pt x="449" y="288"/>
                  </a:lnTo>
                  <a:lnTo>
                    <a:pt x="446" y="288"/>
                  </a:lnTo>
                  <a:lnTo>
                    <a:pt x="441" y="286"/>
                  </a:lnTo>
                  <a:lnTo>
                    <a:pt x="438" y="286"/>
                  </a:lnTo>
                  <a:lnTo>
                    <a:pt x="436" y="286"/>
                  </a:lnTo>
                  <a:lnTo>
                    <a:pt x="434" y="288"/>
                  </a:lnTo>
                  <a:lnTo>
                    <a:pt x="434" y="288"/>
                  </a:lnTo>
                  <a:lnTo>
                    <a:pt x="434" y="291"/>
                  </a:lnTo>
                  <a:lnTo>
                    <a:pt x="434" y="294"/>
                  </a:lnTo>
                  <a:lnTo>
                    <a:pt x="436" y="304"/>
                  </a:lnTo>
                  <a:lnTo>
                    <a:pt x="444" y="321"/>
                  </a:lnTo>
                  <a:lnTo>
                    <a:pt x="444" y="321"/>
                  </a:lnTo>
                  <a:lnTo>
                    <a:pt x="444" y="324"/>
                  </a:lnTo>
                  <a:lnTo>
                    <a:pt x="443" y="325"/>
                  </a:lnTo>
                  <a:lnTo>
                    <a:pt x="436" y="327"/>
                  </a:lnTo>
                  <a:lnTo>
                    <a:pt x="436" y="327"/>
                  </a:lnTo>
                  <a:lnTo>
                    <a:pt x="434" y="327"/>
                  </a:lnTo>
                  <a:lnTo>
                    <a:pt x="433" y="325"/>
                  </a:lnTo>
                  <a:lnTo>
                    <a:pt x="431" y="319"/>
                  </a:lnTo>
                  <a:lnTo>
                    <a:pt x="428" y="311"/>
                  </a:lnTo>
                  <a:lnTo>
                    <a:pt x="426" y="304"/>
                  </a:lnTo>
                  <a:lnTo>
                    <a:pt x="426" y="304"/>
                  </a:lnTo>
                  <a:lnTo>
                    <a:pt x="420" y="299"/>
                  </a:lnTo>
                  <a:lnTo>
                    <a:pt x="412" y="296"/>
                  </a:lnTo>
                  <a:lnTo>
                    <a:pt x="405" y="293"/>
                  </a:lnTo>
                  <a:lnTo>
                    <a:pt x="402" y="294"/>
                  </a:lnTo>
                  <a:lnTo>
                    <a:pt x="402" y="294"/>
                  </a:lnTo>
                  <a:lnTo>
                    <a:pt x="402" y="294"/>
                  </a:lnTo>
                  <a:lnTo>
                    <a:pt x="402" y="296"/>
                  </a:lnTo>
                  <a:lnTo>
                    <a:pt x="402" y="298"/>
                  </a:lnTo>
                  <a:lnTo>
                    <a:pt x="407" y="299"/>
                  </a:lnTo>
                  <a:lnTo>
                    <a:pt x="410" y="303"/>
                  </a:lnTo>
                  <a:lnTo>
                    <a:pt x="412" y="304"/>
                  </a:lnTo>
                  <a:lnTo>
                    <a:pt x="412" y="306"/>
                  </a:lnTo>
                  <a:lnTo>
                    <a:pt x="412" y="306"/>
                  </a:lnTo>
                  <a:lnTo>
                    <a:pt x="410" y="308"/>
                  </a:lnTo>
                  <a:lnTo>
                    <a:pt x="408" y="308"/>
                  </a:lnTo>
                  <a:lnTo>
                    <a:pt x="405" y="308"/>
                  </a:lnTo>
                  <a:lnTo>
                    <a:pt x="400" y="306"/>
                  </a:lnTo>
                  <a:lnTo>
                    <a:pt x="399" y="306"/>
                  </a:lnTo>
                  <a:lnTo>
                    <a:pt x="395" y="308"/>
                  </a:lnTo>
                  <a:lnTo>
                    <a:pt x="395" y="308"/>
                  </a:lnTo>
                  <a:lnTo>
                    <a:pt x="392" y="309"/>
                  </a:lnTo>
                  <a:lnTo>
                    <a:pt x="390" y="309"/>
                  </a:lnTo>
                  <a:lnTo>
                    <a:pt x="392" y="304"/>
                  </a:lnTo>
                  <a:lnTo>
                    <a:pt x="392" y="304"/>
                  </a:lnTo>
                  <a:lnTo>
                    <a:pt x="390" y="299"/>
                  </a:lnTo>
                  <a:lnTo>
                    <a:pt x="386" y="296"/>
                  </a:lnTo>
                  <a:lnTo>
                    <a:pt x="379" y="294"/>
                  </a:lnTo>
                  <a:lnTo>
                    <a:pt x="371" y="294"/>
                  </a:lnTo>
                  <a:lnTo>
                    <a:pt x="371" y="294"/>
                  </a:lnTo>
                  <a:lnTo>
                    <a:pt x="368" y="294"/>
                  </a:lnTo>
                  <a:lnTo>
                    <a:pt x="364" y="296"/>
                  </a:lnTo>
                  <a:lnTo>
                    <a:pt x="363" y="299"/>
                  </a:lnTo>
                  <a:lnTo>
                    <a:pt x="363" y="303"/>
                  </a:lnTo>
                  <a:lnTo>
                    <a:pt x="363" y="306"/>
                  </a:lnTo>
                  <a:lnTo>
                    <a:pt x="363" y="306"/>
                  </a:lnTo>
                  <a:lnTo>
                    <a:pt x="358" y="308"/>
                  </a:lnTo>
                  <a:lnTo>
                    <a:pt x="351" y="306"/>
                  </a:lnTo>
                  <a:lnTo>
                    <a:pt x="348" y="304"/>
                  </a:lnTo>
                  <a:lnTo>
                    <a:pt x="350" y="303"/>
                  </a:lnTo>
                  <a:lnTo>
                    <a:pt x="353" y="303"/>
                  </a:lnTo>
                  <a:lnTo>
                    <a:pt x="353" y="303"/>
                  </a:lnTo>
                  <a:lnTo>
                    <a:pt x="358" y="299"/>
                  </a:lnTo>
                  <a:lnTo>
                    <a:pt x="360" y="298"/>
                  </a:lnTo>
                  <a:lnTo>
                    <a:pt x="360" y="296"/>
                  </a:lnTo>
                  <a:lnTo>
                    <a:pt x="358" y="291"/>
                  </a:lnTo>
                  <a:lnTo>
                    <a:pt x="355" y="286"/>
                  </a:lnTo>
                  <a:lnTo>
                    <a:pt x="355" y="286"/>
                  </a:lnTo>
                  <a:lnTo>
                    <a:pt x="353" y="285"/>
                  </a:lnTo>
                  <a:lnTo>
                    <a:pt x="350" y="285"/>
                  </a:lnTo>
                  <a:lnTo>
                    <a:pt x="343" y="286"/>
                  </a:lnTo>
                  <a:lnTo>
                    <a:pt x="322" y="294"/>
                  </a:lnTo>
                  <a:lnTo>
                    <a:pt x="322" y="294"/>
                  </a:lnTo>
                  <a:lnTo>
                    <a:pt x="311" y="299"/>
                  </a:lnTo>
                  <a:lnTo>
                    <a:pt x="303" y="304"/>
                  </a:lnTo>
                  <a:lnTo>
                    <a:pt x="298" y="308"/>
                  </a:lnTo>
                  <a:lnTo>
                    <a:pt x="298" y="308"/>
                  </a:lnTo>
                  <a:lnTo>
                    <a:pt x="298" y="308"/>
                  </a:lnTo>
                  <a:lnTo>
                    <a:pt x="299" y="309"/>
                  </a:lnTo>
                  <a:lnTo>
                    <a:pt x="299" y="311"/>
                  </a:lnTo>
                  <a:lnTo>
                    <a:pt x="298" y="314"/>
                  </a:lnTo>
                  <a:lnTo>
                    <a:pt x="294" y="317"/>
                  </a:lnTo>
                  <a:lnTo>
                    <a:pt x="294" y="317"/>
                  </a:lnTo>
                  <a:lnTo>
                    <a:pt x="291" y="322"/>
                  </a:lnTo>
                  <a:lnTo>
                    <a:pt x="291" y="325"/>
                  </a:lnTo>
                  <a:lnTo>
                    <a:pt x="296" y="327"/>
                  </a:lnTo>
                  <a:lnTo>
                    <a:pt x="299" y="329"/>
                  </a:lnTo>
                  <a:lnTo>
                    <a:pt x="299" y="329"/>
                  </a:lnTo>
                  <a:lnTo>
                    <a:pt x="303" y="329"/>
                  </a:lnTo>
                  <a:lnTo>
                    <a:pt x="304" y="332"/>
                  </a:lnTo>
                  <a:lnTo>
                    <a:pt x="304" y="334"/>
                  </a:lnTo>
                  <a:lnTo>
                    <a:pt x="306" y="335"/>
                  </a:lnTo>
                  <a:lnTo>
                    <a:pt x="306" y="335"/>
                  </a:lnTo>
                  <a:lnTo>
                    <a:pt x="311" y="334"/>
                  </a:lnTo>
                  <a:lnTo>
                    <a:pt x="320" y="332"/>
                  </a:lnTo>
                  <a:lnTo>
                    <a:pt x="329" y="330"/>
                  </a:lnTo>
                  <a:lnTo>
                    <a:pt x="333" y="330"/>
                  </a:lnTo>
                  <a:lnTo>
                    <a:pt x="337" y="330"/>
                  </a:lnTo>
                  <a:lnTo>
                    <a:pt x="337" y="330"/>
                  </a:lnTo>
                  <a:lnTo>
                    <a:pt x="337" y="332"/>
                  </a:lnTo>
                  <a:lnTo>
                    <a:pt x="337" y="332"/>
                  </a:lnTo>
                  <a:lnTo>
                    <a:pt x="333" y="334"/>
                  </a:lnTo>
                  <a:lnTo>
                    <a:pt x="320" y="337"/>
                  </a:lnTo>
                  <a:lnTo>
                    <a:pt x="307" y="340"/>
                  </a:lnTo>
                  <a:lnTo>
                    <a:pt x="304" y="342"/>
                  </a:lnTo>
                  <a:lnTo>
                    <a:pt x="303" y="345"/>
                  </a:lnTo>
                  <a:lnTo>
                    <a:pt x="303" y="345"/>
                  </a:lnTo>
                  <a:lnTo>
                    <a:pt x="303" y="347"/>
                  </a:lnTo>
                  <a:lnTo>
                    <a:pt x="306" y="348"/>
                  </a:lnTo>
                  <a:lnTo>
                    <a:pt x="316" y="351"/>
                  </a:lnTo>
                  <a:lnTo>
                    <a:pt x="327" y="353"/>
                  </a:lnTo>
                  <a:lnTo>
                    <a:pt x="340" y="353"/>
                  </a:lnTo>
                  <a:lnTo>
                    <a:pt x="340" y="353"/>
                  </a:lnTo>
                  <a:lnTo>
                    <a:pt x="355" y="351"/>
                  </a:lnTo>
                  <a:lnTo>
                    <a:pt x="369" y="353"/>
                  </a:lnTo>
                  <a:lnTo>
                    <a:pt x="381" y="356"/>
                  </a:lnTo>
                  <a:lnTo>
                    <a:pt x="384" y="358"/>
                  </a:lnTo>
                  <a:lnTo>
                    <a:pt x="386" y="358"/>
                  </a:lnTo>
                  <a:lnTo>
                    <a:pt x="386" y="358"/>
                  </a:lnTo>
                  <a:lnTo>
                    <a:pt x="384" y="360"/>
                  </a:lnTo>
                  <a:lnTo>
                    <a:pt x="382" y="361"/>
                  </a:lnTo>
                  <a:lnTo>
                    <a:pt x="374" y="361"/>
                  </a:lnTo>
                  <a:lnTo>
                    <a:pt x="351" y="361"/>
                  </a:lnTo>
                  <a:lnTo>
                    <a:pt x="351" y="361"/>
                  </a:lnTo>
                  <a:lnTo>
                    <a:pt x="338" y="361"/>
                  </a:lnTo>
                  <a:lnTo>
                    <a:pt x="325" y="363"/>
                  </a:lnTo>
                  <a:lnTo>
                    <a:pt x="316" y="366"/>
                  </a:lnTo>
                  <a:lnTo>
                    <a:pt x="314" y="368"/>
                  </a:lnTo>
                  <a:lnTo>
                    <a:pt x="312" y="369"/>
                  </a:lnTo>
                  <a:lnTo>
                    <a:pt x="312" y="369"/>
                  </a:lnTo>
                  <a:lnTo>
                    <a:pt x="314" y="373"/>
                  </a:lnTo>
                  <a:lnTo>
                    <a:pt x="317" y="376"/>
                  </a:lnTo>
                  <a:lnTo>
                    <a:pt x="330" y="382"/>
                  </a:lnTo>
                  <a:lnTo>
                    <a:pt x="330" y="382"/>
                  </a:lnTo>
                  <a:lnTo>
                    <a:pt x="337" y="384"/>
                  </a:lnTo>
                  <a:lnTo>
                    <a:pt x="342" y="384"/>
                  </a:lnTo>
                  <a:lnTo>
                    <a:pt x="351" y="384"/>
                  </a:lnTo>
                  <a:lnTo>
                    <a:pt x="358" y="384"/>
                  </a:lnTo>
                  <a:lnTo>
                    <a:pt x="361" y="386"/>
                  </a:lnTo>
                  <a:lnTo>
                    <a:pt x="361" y="389"/>
                  </a:lnTo>
                  <a:lnTo>
                    <a:pt x="361" y="389"/>
                  </a:lnTo>
                  <a:lnTo>
                    <a:pt x="361" y="392"/>
                  </a:lnTo>
                  <a:lnTo>
                    <a:pt x="363" y="394"/>
                  </a:lnTo>
                  <a:lnTo>
                    <a:pt x="364" y="397"/>
                  </a:lnTo>
                  <a:lnTo>
                    <a:pt x="368" y="399"/>
                  </a:lnTo>
                  <a:lnTo>
                    <a:pt x="376" y="400"/>
                  </a:lnTo>
                  <a:lnTo>
                    <a:pt x="389" y="402"/>
                  </a:lnTo>
                  <a:lnTo>
                    <a:pt x="389" y="402"/>
                  </a:lnTo>
                  <a:lnTo>
                    <a:pt x="404" y="400"/>
                  </a:lnTo>
                  <a:lnTo>
                    <a:pt x="413" y="397"/>
                  </a:lnTo>
                  <a:lnTo>
                    <a:pt x="421" y="394"/>
                  </a:lnTo>
                  <a:lnTo>
                    <a:pt x="430" y="392"/>
                  </a:lnTo>
                  <a:lnTo>
                    <a:pt x="430" y="392"/>
                  </a:lnTo>
                  <a:lnTo>
                    <a:pt x="436" y="392"/>
                  </a:lnTo>
                  <a:lnTo>
                    <a:pt x="441" y="391"/>
                  </a:lnTo>
                  <a:lnTo>
                    <a:pt x="444" y="389"/>
                  </a:lnTo>
                  <a:lnTo>
                    <a:pt x="447" y="384"/>
                  </a:lnTo>
                  <a:lnTo>
                    <a:pt x="447" y="384"/>
                  </a:lnTo>
                  <a:lnTo>
                    <a:pt x="451" y="381"/>
                  </a:lnTo>
                  <a:lnTo>
                    <a:pt x="454" y="381"/>
                  </a:lnTo>
                  <a:lnTo>
                    <a:pt x="457" y="382"/>
                  </a:lnTo>
                  <a:lnTo>
                    <a:pt x="457" y="386"/>
                  </a:lnTo>
                  <a:lnTo>
                    <a:pt x="457" y="386"/>
                  </a:lnTo>
                  <a:lnTo>
                    <a:pt x="461" y="387"/>
                  </a:lnTo>
                  <a:lnTo>
                    <a:pt x="465" y="387"/>
                  </a:lnTo>
                  <a:lnTo>
                    <a:pt x="472" y="389"/>
                  </a:lnTo>
                  <a:lnTo>
                    <a:pt x="475" y="391"/>
                  </a:lnTo>
                  <a:lnTo>
                    <a:pt x="475" y="391"/>
                  </a:lnTo>
                  <a:lnTo>
                    <a:pt x="478" y="394"/>
                  </a:lnTo>
                  <a:lnTo>
                    <a:pt x="483" y="394"/>
                  </a:lnTo>
                  <a:lnTo>
                    <a:pt x="495" y="395"/>
                  </a:lnTo>
                  <a:lnTo>
                    <a:pt x="506" y="394"/>
                  </a:lnTo>
                  <a:lnTo>
                    <a:pt x="516" y="391"/>
                  </a:lnTo>
                  <a:lnTo>
                    <a:pt x="516" y="391"/>
                  </a:lnTo>
                  <a:lnTo>
                    <a:pt x="519" y="389"/>
                  </a:lnTo>
                  <a:lnTo>
                    <a:pt x="519" y="387"/>
                  </a:lnTo>
                  <a:lnTo>
                    <a:pt x="519" y="384"/>
                  </a:lnTo>
                  <a:lnTo>
                    <a:pt x="518" y="381"/>
                  </a:lnTo>
                  <a:lnTo>
                    <a:pt x="513" y="379"/>
                  </a:lnTo>
                  <a:lnTo>
                    <a:pt x="509" y="378"/>
                  </a:lnTo>
                  <a:lnTo>
                    <a:pt x="508" y="379"/>
                  </a:lnTo>
                  <a:lnTo>
                    <a:pt x="508" y="379"/>
                  </a:lnTo>
                  <a:lnTo>
                    <a:pt x="504" y="382"/>
                  </a:lnTo>
                  <a:lnTo>
                    <a:pt x="501" y="382"/>
                  </a:lnTo>
                  <a:lnTo>
                    <a:pt x="500" y="381"/>
                  </a:lnTo>
                  <a:lnTo>
                    <a:pt x="498" y="379"/>
                  </a:lnTo>
                  <a:lnTo>
                    <a:pt x="498" y="379"/>
                  </a:lnTo>
                  <a:lnTo>
                    <a:pt x="498" y="378"/>
                  </a:lnTo>
                  <a:lnTo>
                    <a:pt x="503" y="376"/>
                  </a:lnTo>
                  <a:lnTo>
                    <a:pt x="506" y="373"/>
                  </a:lnTo>
                  <a:lnTo>
                    <a:pt x="511" y="371"/>
                  </a:lnTo>
                  <a:lnTo>
                    <a:pt x="511" y="371"/>
                  </a:lnTo>
                  <a:close/>
                  <a:moveTo>
                    <a:pt x="290" y="228"/>
                  </a:moveTo>
                  <a:lnTo>
                    <a:pt x="290" y="228"/>
                  </a:lnTo>
                  <a:lnTo>
                    <a:pt x="298" y="226"/>
                  </a:lnTo>
                  <a:lnTo>
                    <a:pt x="304" y="223"/>
                  </a:lnTo>
                  <a:lnTo>
                    <a:pt x="309" y="218"/>
                  </a:lnTo>
                  <a:lnTo>
                    <a:pt x="311" y="215"/>
                  </a:lnTo>
                  <a:lnTo>
                    <a:pt x="311" y="215"/>
                  </a:lnTo>
                  <a:lnTo>
                    <a:pt x="309" y="213"/>
                  </a:lnTo>
                  <a:lnTo>
                    <a:pt x="306" y="215"/>
                  </a:lnTo>
                  <a:lnTo>
                    <a:pt x="298" y="218"/>
                  </a:lnTo>
                  <a:lnTo>
                    <a:pt x="291" y="224"/>
                  </a:lnTo>
                  <a:lnTo>
                    <a:pt x="290" y="226"/>
                  </a:lnTo>
                  <a:lnTo>
                    <a:pt x="290" y="228"/>
                  </a:lnTo>
                  <a:lnTo>
                    <a:pt x="290" y="228"/>
                  </a:lnTo>
                  <a:close/>
                  <a:moveTo>
                    <a:pt x="241" y="211"/>
                  </a:moveTo>
                  <a:lnTo>
                    <a:pt x="241" y="211"/>
                  </a:lnTo>
                  <a:lnTo>
                    <a:pt x="244" y="213"/>
                  </a:lnTo>
                  <a:lnTo>
                    <a:pt x="244" y="216"/>
                  </a:lnTo>
                  <a:lnTo>
                    <a:pt x="244" y="220"/>
                  </a:lnTo>
                  <a:lnTo>
                    <a:pt x="246" y="220"/>
                  </a:lnTo>
                  <a:lnTo>
                    <a:pt x="246" y="220"/>
                  </a:lnTo>
                  <a:lnTo>
                    <a:pt x="250" y="216"/>
                  </a:lnTo>
                  <a:lnTo>
                    <a:pt x="255" y="216"/>
                  </a:lnTo>
                  <a:lnTo>
                    <a:pt x="255" y="216"/>
                  </a:lnTo>
                  <a:lnTo>
                    <a:pt x="259" y="218"/>
                  </a:lnTo>
                  <a:lnTo>
                    <a:pt x="262" y="216"/>
                  </a:lnTo>
                  <a:lnTo>
                    <a:pt x="265" y="211"/>
                  </a:lnTo>
                  <a:lnTo>
                    <a:pt x="265" y="211"/>
                  </a:lnTo>
                  <a:lnTo>
                    <a:pt x="267" y="210"/>
                  </a:lnTo>
                  <a:lnTo>
                    <a:pt x="267" y="211"/>
                  </a:lnTo>
                  <a:lnTo>
                    <a:pt x="268" y="215"/>
                  </a:lnTo>
                  <a:lnTo>
                    <a:pt x="272" y="220"/>
                  </a:lnTo>
                  <a:lnTo>
                    <a:pt x="273" y="221"/>
                  </a:lnTo>
                  <a:lnTo>
                    <a:pt x="275" y="221"/>
                  </a:lnTo>
                  <a:lnTo>
                    <a:pt x="275" y="221"/>
                  </a:lnTo>
                  <a:lnTo>
                    <a:pt x="276" y="221"/>
                  </a:lnTo>
                  <a:lnTo>
                    <a:pt x="278" y="220"/>
                  </a:lnTo>
                  <a:lnTo>
                    <a:pt x="281" y="215"/>
                  </a:lnTo>
                  <a:lnTo>
                    <a:pt x="283" y="211"/>
                  </a:lnTo>
                  <a:lnTo>
                    <a:pt x="285" y="210"/>
                  </a:lnTo>
                  <a:lnTo>
                    <a:pt x="286" y="211"/>
                  </a:lnTo>
                  <a:lnTo>
                    <a:pt x="286" y="211"/>
                  </a:lnTo>
                  <a:lnTo>
                    <a:pt x="290" y="213"/>
                  </a:lnTo>
                  <a:lnTo>
                    <a:pt x="293" y="211"/>
                  </a:lnTo>
                  <a:lnTo>
                    <a:pt x="294" y="205"/>
                  </a:lnTo>
                  <a:lnTo>
                    <a:pt x="294" y="205"/>
                  </a:lnTo>
                  <a:lnTo>
                    <a:pt x="296" y="198"/>
                  </a:lnTo>
                  <a:lnTo>
                    <a:pt x="299" y="195"/>
                  </a:lnTo>
                  <a:lnTo>
                    <a:pt x="303" y="193"/>
                  </a:lnTo>
                  <a:lnTo>
                    <a:pt x="303" y="193"/>
                  </a:lnTo>
                  <a:lnTo>
                    <a:pt x="306" y="193"/>
                  </a:lnTo>
                  <a:lnTo>
                    <a:pt x="306" y="197"/>
                  </a:lnTo>
                  <a:lnTo>
                    <a:pt x="306" y="200"/>
                  </a:lnTo>
                  <a:lnTo>
                    <a:pt x="306" y="205"/>
                  </a:lnTo>
                  <a:lnTo>
                    <a:pt x="306" y="205"/>
                  </a:lnTo>
                  <a:lnTo>
                    <a:pt x="307" y="207"/>
                  </a:lnTo>
                  <a:lnTo>
                    <a:pt x="311" y="208"/>
                  </a:lnTo>
                  <a:lnTo>
                    <a:pt x="314" y="208"/>
                  </a:lnTo>
                  <a:lnTo>
                    <a:pt x="317" y="205"/>
                  </a:lnTo>
                  <a:lnTo>
                    <a:pt x="319" y="202"/>
                  </a:lnTo>
                  <a:lnTo>
                    <a:pt x="319" y="202"/>
                  </a:lnTo>
                  <a:lnTo>
                    <a:pt x="320" y="200"/>
                  </a:lnTo>
                  <a:lnTo>
                    <a:pt x="324" y="200"/>
                  </a:lnTo>
                  <a:lnTo>
                    <a:pt x="329" y="198"/>
                  </a:lnTo>
                  <a:lnTo>
                    <a:pt x="329" y="198"/>
                  </a:lnTo>
                  <a:lnTo>
                    <a:pt x="329" y="197"/>
                  </a:lnTo>
                  <a:lnTo>
                    <a:pt x="329" y="197"/>
                  </a:lnTo>
                  <a:lnTo>
                    <a:pt x="329" y="193"/>
                  </a:lnTo>
                  <a:lnTo>
                    <a:pt x="330" y="192"/>
                  </a:lnTo>
                  <a:lnTo>
                    <a:pt x="330" y="190"/>
                  </a:lnTo>
                  <a:lnTo>
                    <a:pt x="329" y="187"/>
                  </a:lnTo>
                  <a:lnTo>
                    <a:pt x="329" y="187"/>
                  </a:lnTo>
                  <a:lnTo>
                    <a:pt x="329" y="184"/>
                  </a:lnTo>
                  <a:lnTo>
                    <a:pt x="330" y="182"/>
                  </a:lnTo>
                  <a:lnTo>
                    <a:pt x="333" y="182"/>
                  </a:lnTo>
                  <a:lnTo>
                    <a:pt x="337" y="180"/>
                  </a:lnTo>
                  <a:lnTo>
                    <a:pt x="337" y="180"/>
                  </a:lnTo>
                  <a:lnTo>
                    <a:pt x="338" y="179"/>
                  </a:lnTo>
                  <a:lnTo>
                    <a:pt x="335" y="177"/>
                  </a:lnTo>
                  <a:lnTo>
                    <a:pt x="332" y="177"/>
                  </a:lnTo>
                  <a:lnTo>
                    <a:pt x="327" y="174"/>
                  </a:lnTo>
                  <a:lnTo>
                    <a:pt x="327" y="174"/>
                  </a:lnTo>
                  <a:lnTo>
                    <a:pt x="324" y="172"/>
                  </a:lnTo>
                  <a:lnTo>
                    <a:pt x="320" y="174"/>
                  </a:lnTo>
                  <a:lnTo>
                    <a:pt x="319" y="176"/>
                  </a:lnTo>
                  <a:lnTo>
                    <a:pt x="319" y="179"/>
                  </a:lnTo>
                  <a:lnTo>
                    <a:pt x="319" y="179"/>
                  </a:lnTo>
                  <a:lnTo>
                    <a:pt x="319" y="180"/>
                  </a:lnTo>
                  <a:lnTo>
                    <a:pt x="317" y="180"/>
                  </a:lnTo>
                  <a:lnTo>
                    <a:pt x="312" y="180"/>
                  </a:lnTo>
                  <a:lnTo>
                    <a:pt x="301" y="177"/>
                  </a:lnTo>
                  <a:lnTo>
                    <a:pt x="301" y="177"/>
                  </a:lnTo>
                  <a:lnTo>
                    <a:pt x="299" y="177"/>
                  </a:lnTo>
                  <a:lnTo>
                    <a:pt x="296" y="177"/>
                  </a:lnTo>
                  <a:lnTo>
                    <a:pt x="291" y="180"/>
                  </a:lnTo>
                  <a:lnTo>
                    <a:pt x="285" y="185"/>
                  </a:lnTo>
                  <a:lnTo>
                    <a:pt x="278" y="190"/>
                  </a:lnTo>
                  <a:lnTo>
                    <a:pt x="278" y="190"/>
                  </a:lnTo>
                  <a:lnTo>
                    <a:pt x="272" y="193"/>
                  </a:lnTo>
                  <a:lnTo>
                    <a:pt x="268" y="198"/>
                  </a:lnTo>
                  <a:lnTo>
                    <a:pt x="263" y="202"/>
                  </a:lnTo>
                  <a:lnTo>
                    <a:pt x="259" y="202"/>
                  </a:lnTo>
                  <a:lnTo>
                    <a:pt x="259" y="202"/>
                  </a:lnTo>
                  <a:lnTo>
                    <a:pt x="252" y="203"/>
                  </a:lnTo>
                  <a:lnTo>
                    <a:pt x="246" y="205"/>
                  </a:lnTo>
                  <a:lnTo>
                    <a:pt x="241" y="208"/>
                  </a:lnTo>
                  <a:lnTo>
                    <a:pt x="241" y="210"/>
                  </a:lnTo>
                  <a:lnTo>
                    <a:pt x="241" y="211"/>
                  </a:lnTo>
                  <a:lnTo>
                    <a:pt x="241" y="211"/>
                  </a:lnTo>
                  <a:close/>
                  <a:moveTo>
                    <a:pt x="332" y="208"/>
                  </a:moveTo>
                  <a:lnTo>
                    <a:pt x="332" y="208"/>
                  </a:lnTo>
                  <a:lnTo>
                    <a:pt x="327" y="210"/>
                  </a:lnTo>
                  <a:lnTo>
                    <a:pt x="327" y="213"/>
                  </a:lnTo>
                  <a:lnTo>
                    <a:pt x="329" y="216"/>
                  </a:lnTo>
                  <a:lnTo>
                    <a:pt x="333" y="216"/>
                  </a:lnTo>
                  <a:lnTo>
                    <a:pt x="333" y="216"/>
                  </a:lnTo>
                  <a:lnTo>
                    <a:pt x="340" y="218"/>
                  </a:lnTo>
                  <a:lnTo>
                    <a:pt x="342" y="218"/>
                  </a:lnTo>
                  <a:lnTo>
                    <a:pt x="340" y="220"/>
                  </a:lnTo>
                  <a:lnTo>
                    <a:pt x="332" y="220"/>
                  </a:lnTo>
                  <a:lnTo>
                    <a:pt x="332" y="220"/>
                  </a:lnTo>
                  <a:lnTo>
                    <a:pt x="329" y="220"/>
                  </a:lnTo>
                  <a:lnTo>
                    <a:pt x="324" y="221"/>
                  </a:lnTo>
                  <a:lnTo>
                    <a:pt x="319" y="224"/>
                  </a:lnTo>
                  <a:lnTo>
                    <a:pt x="319" y="226"/>
                  </a:lnTo>
                  <a:lnTo>
                    <a:pt x="319" y="228"/>
                  </a:lnTo>
                  <a:lnTo>
                    <a:pt x="320" y="228"/>
                  </a:lnTo>
                  <a:lnTo>
                    <a:pt x="322" y="228"/>
                  </a:lnTo>
                  <a:lnTo>
                    <a:pt x="322" y="228"/>
                  </a:lnTo>
                  <a:lnTo>
                    <a:pt x="335" y="226"/>
                  </a:lnTo>
                  <a:lnTo>
                    <a:pt x="338" y="226"/>
                  </a:lnTo>
                  <a:lnTo>
                    <a:pt x="337" y="228"/>
                  </a:lnTo>
                  <a:lnTo>
                    <a:pt x="337" y="228"/>
                  </a:lnTo>
                  <a:lnTo>
                    <a:pt x="320" y="231"/>
                  </a:lnTo>
                  <a:lnTo>
                    <a:pt x="314" y="233"/>
                  </a:lnTo>
                  <a:lnTo>
                    <a:pt x="312" y="234"/>
                  </a:lnTo>
                  <a:lnTo>
                    <a:pt x="312" y="236"/>
                  </a:lnTo>
                  <a:lnTo>
                    <a:pt x="312" y="236"/>
                  </a:lnTo>
                  <a:lnTo>
                    <a:pt x="316" y="237"/>
                  </a:lnTo>
                  <a:lnTo>
                    <a:pt x="319" y="237"/>
                  </a:lnTo>
                  <a:lnTo>
                    <a:pt x="330" y="241"/>
                  </a:lnTo>
                  <a:lnTo>
                    <a:pt x="330" y="241"/>
                  </a:lnTo>
                  <a:lnTo>
                    <a:pt x="335" y="242"/>
                  </a:lnTo>
                  <a:lnTo>
                    <a:pt x="340" y="242"/>
                  </a:lnTo>
                  <a:lnTo>
                    <a:pt x="343" y="242"/>
                  </a:lnTo>
                  <a:lnTo>
                    <a:pt x="348" y="239"/>
                  </a:lnTo>
                  <a:lnTo>
                    <a:pt x="348" y="239"/>
                  </a:lnTo>
                  <a:lnTo>
                    <a:pt x="356" y="231"/>
                  </a:lnTo>
                  <a:lnTo>
                    <a:pt x="358" y="231"/>
                  </a:lnTo>
                  <a:lnTo>
                    <a:pt x="358" y="234"/>
                  </a:lnTo>
                  <a:lnTo>
                    <a:pt x="358" y="234"/>
                  </a:lnTo>
                  <a:lnTo>
                    <a:pt x="358" y="237"/>
                  </a:lnTo>
                  <a:lnTo>
                    <a:pt x="358" y="239"/>
                  </a:lnTo>
                  <a:lnTo>
                    <a:pt x="364" y="239"/>
                  </a:lnTo>
                  <a:lnTo>
                    <a:pt x="373" y="237"/>
                  </a:lnTo>
                  <a:lnTo>
                    <a:pt x="382" y="236"/>
                  </a:lnTo>
                  <a:lnTo>
                    <a:pt x="382" y="236"/>
                  </a:lnTo>
                  <a:lnTo>
                    <a:pt x="387" y="236"/>
                  </a:lnTo>
                  <a:lnTo>
                    <a:pt x="389" y="237"/>
                  </a:lnTo>
                  <a:lnTo>
                    <a:pt x="389" y="239"/>
                  </a:lnTo>
                  <a:lnTo>
                    <a:pt x="386" y="241"/>
                  </a:lnTo>
                  <a:lnTo>
                    <a:pt x="376" y="244"/>
                  </a:lnTo>
                  <a:lnTo>
                    <a:pt x="364" y="247"/>
                  </a:lnTo>
                  <a:lnTo>
                    <a:pt x="364" y="247"/>
                  </a:lnTo>
                  <a:lnTo>
                    <a:pt x="355" y="249"/>
                  </a:lnTo>
                  <a:lnTo>
                    <a:pt x="353" y="251"/>
                  </a:lnTo>
                  <a:lnTo>
                    <a:pt x="353" y="252"/>
                  </a:lnTo>
                  <a:lnTo>
                    <a:pt x="353" y="254"/>
                  </a:lnTo>
                  <a:lnTo>
                    <a:pt x="356" y="255"/>
                  </a:lnTo>
                  <a:lnTo>
                    <a:pt x="363" y="259"/>
                  </a:lnTo>
                  <a:lnTo>
                    <a:pt x="363" y="259"/>
                  </a:lnTo>
                  <a:lnTo>
                    <a:pt x="369" y="259"/>
                  </a:lnTo>
                  <a:lnTo>
                    <a:pt x="376" y="259"/>
                  </a:lnTo>
                  <a:lnTo>
                    <a:pt x="389" y="255"/>
                  </a:lnTo>
                  <a:lnTo>
                    <a:pt x="402" y="251"/>
                  </a:lnTo>
                  <a:lnTo>
                    <a:pt x="410" y="244"/>
                  </a:lnTo>
                  <a:lnTo>
                    <a:pt x="410" y="244"/>
                  </a:lnTo>
                  <a:lnTo>
                    <a:pt x="412" y="242"/>
                  </a:lnTo>
                  <a:lnTo>
                    <a:pt x="415" y="242"/>
                  </a:lnTo>
                  <a:lnTo>
                    <a:pt x="420" y="242"/>
                  </a:lnTo>
                  <a:lnTo>
                    <a:pt x="423" y="244"/>
                  </a:lnTo>
                  <a:lnTo>
                    <a:pt x="426" y="244"/>
                  </a:lnTo>
                  <a:lnTo>
                    <a:pt x="428" y="244"/>
                  </a:lnTo>
                  <a:lnTo>
                    <a:pt x="428" y="244"/>
                  </a:lnTo>
                  <a:lnTo>
                    <a:pt x="434" y="241"/>
                  </a:lnTo>
                  <a:lnTo>
                    <a:pt x="441" y="241"/>
                  </a:lnTo>
                  <a:lnTo>
                    <a:pt x="449" y="242"/>
                  </a:lnTo>
                  <a:lnTo>
                    <a:pt x="457" y="241"/>
                  </a:lnTo>
                  <a:lnTo>
                    <a:pt x="457" y="241"/>
                  </a:lnTo>
                  <a:lnTo>
                    <a:pt x="462" y="239"/>
                  </a:lnTo>
                  <a:lnTo>
                    <a:pt x="465" y="237"/>
                  </a:lnTo>
                  <a:lnTo>
                    <a:pt x="467" y="233"/>
                  </a:lnTo>
                  <a:lnTo>
                    <a:pt x="467" y="228"/>
                  </a:lnTo>
                  <a:lnTo>
                    <a:pt x="467" y="220"/>
                  </a:lnTo>
                  <a:lnTo>
                    <a:pt x="465" y="216"/>
                  </a:lnTo>
                  <a:lnTo>
                    <a:pt x="462" y="215"/>
                  </a:lnTo>
                  <a:lnTo>
                    <a:pt x="462" y="215"/>
                  </a:lnTo>
                  <a:lnTo>
                    <a:pt x="457" y="215"/>
                  </a:lnTo>
                  <a:lnTo>
                    <a:pt x="454" y="216"/>
                  </a:lnTo>
                  <a:lnTo>
                    <a:pt x="452" y="218"/>
                  </a:lnTo>
                  <a:lnTo>
                    <a:pt x="447" y="220"/>
                  </a:lnTo>
                  <a:lnTo>
                    <a:pt x="447" y="220"/>
                  </a:lnTo>
                  <a:lnTo>
                    <a:pt x="444" y="220"/>
                  </a:lnTo>
                  <a:lnTo>
                    <a:pt x="441" y="216"/>
                  </a:lnTo>
                  <a:lnTo>
                    <a:pt x="433" y="208"/>
                  </a:lnTo>
                  <a:lnTo>
                    <a:pt x="433" y="208"/>
                  </a:lnTo>
                  <a:lnTo>
                    <a:pt x="431" y="203"/>
                  </a:lnTo>
                  <a:lnTo>
                    <a:pt x="430" y="198"/>
                  </a:lnTo>
                  <a:lnTo>
                    <a:pt x="428" y="195"/>
                  </a:lnTo>
                  <a:lnTo>
                    <a:pt x="426" y="193"/>
                  </a:lnTo>
                  <a:lnTo>
                    <a:pt x="423" y="193"/>
                  </a:lnTo>
                  <a:lnTo>
                    <a:pt x="423" y="193"/>
                  </a:lnTo>
                  <a:lnTo>
                    <a:pt x="417" y="197"/>
                  </a:lnTo>
                  <a:lnTo>
                    <a:pt x="410" y="202"/>
                  </a:lnTo>
                  <a:lnTo>
                    <a:pt x="407" y="207"/>
                  </a:lnTo>
                  <a:lnTo>
                    <a:pt x="407" y="208"/>
                  </a:lnTo>
                  <a:lnTo>
                    <a:pt x="410" y="208"/>
                  </a:lnTo>
                  <a:lnTo>
                    <a:pt x="410" y="208"/>
                  </a:lnTo>
                  <a:lnTo>
                    <a:pt x="415" y="210"/>
                  </a:lnTo>
                  <a:lnTo>
                    <a:pt x="417" y="213"/>
                  </a:lnTo>
                  <a:lnTo>
                    <a:pt x="415" y="215"/>
                  </a:lnTo>
                  <a:lnTo>
                    <a:pt x="412" y="216"/>
                  </a:lnTo>
                  <a:lnTo>
                    <a:pt x="412" y="216"/>
                  </a:lnTo>
                  <a:lnTo>
                    <a:pt x="410" y="218"/>
                  </a:lnTo>
                  <a:lnTo>
                    <a:pt x="410" y="220"/>
                  </a:lnTo>
                  <a:lnTo>
                    <a:pt x="415" y="221"/>
                  </a:lnTo>
                  <a:lnTo>
                    <a:pt x="420" y="224"/>
                  </a:lnTo>
                  <a:lnTo>
                    <a:pt x="421" y="226"/>
                  </a:lnTo>
                  <a:lnTo>
                    <a:pt x="421" y="228"/>
                  </a:lnTo>
                  <a:lnTo>
                    <a:pt x="421" y="228"/>
                  </a:lnTo>
                  <a:lnTo>
                    <a:pt x="418" y="228"/>
                  </a:lnTo>
                  <a:lnTo>
                    <a:pt x="415" y="228"/>
                  </a:lnTo>
                  <a:lnTo>
                    <a:pt x="405" y="228"/>
                  </a:lnTo>
                  <a:lnTo>
                    <a:pt x="395" y="226"/>
                  </a:lnTo>
                  <a:lnTo>
                    <a:pt x="392" y="224"/>
                  </a:lnTo>
                  <a:lnTo>
                    <a:pt x="390" y="221"/>
                  </a:lnTo>
                  <a:lnTo>
                    <a:pt x="390" y="221"/>
                  </a:lnTo>
                  <a:lnTo>
                    <a:pt x="389" y="220"/>
                  </a:lnTo>
                  <a:lnTo>
                    <a:pt x="387" y="216"/>
                  </a:lnTo>
                  <a:lnTo>
                    <a:pt x="377" y="211"/>
                  </a:lnTo>
                  <a:lnTo>
                    <a:pt x="368" y="208"/>
                  </a:lnTo>
                  <a:lnTo>
                    <a:pt x="364" y="208"/>
                  </a:lnTo>
                  <a:lnTo>
                    <a:pt x="360" y="208"/>
                  </a:lnTo>
                  <a:lnTo>
                    <a:pt x="360" y="208"/>
                  </a:lnTo>
                  <a:lnTo>
                    <a:pt x="355" y="208"/>
                  </a:lnTo>
                  <a:lnTo>
                    <a:pt x="353" y="205"/>
                  </a:lnTo>
                  <a:lnTo>
                    <a:pt x="351" y="202"/>
                  </a:lnTo>
                  <a:lnTo>
                    <a:pt x="347" y="200"/>
                  </a:lnTo>
                  <a:lnTo>
                    <a:pt x="347" y="200"/>
                  </a:lnTo>
                  <a:lnTo>
                    <a:pt x="342" y="202"/>
                  </a:lnTo>
                  <a:lnTo>
                    <a:pt x="338" y="203"/>
                  </a:lnTo>
                  <a:lnTo>
                    <a:pt x="337" y="207"/>
                  </a:lnTo>
                  <a:lnTo>
                    <a:pt x="332" y="208"/>
                  </a:lnTo>
                  <a:lnTo>
                    <a:pt x="332" y="208"/>
                  </a:lnTo>
                  <a:close/>
                  <a:moveTo>
                    <a:pt x="363" y="166"/>
                  </a:moveTo>
                  <a:lnTo>
                    <a:pt x="363" y="166"/>
                  </a:lnTo>
                  <a:lnTo>
                    <a:pt x="363" y="164"/>
                  </a:lnTo>
                  <a:lnTo>
                    <a:pt x="361" y="163"/>
                  </a:lnTo>
                  <a:lnTo>
                    <a:pt x="355" y="161"/>
                  </a:lnTo>
                  <a:lnTo>
                    <a:pt x="347" y="161"/>
                  </a:lnTo>
                  <a:lnTo>
                    <a:pt x="345" y="163"/>
                  </a:lnTo>
                  <a:lnTo>
                    <a:pt x="345" y="163"/>
                  </a:lnTo>
                  <a:lnTo>
                    <a:pt x="345" y="163"/>
                  </a:lnTo>
                  <a:lnTo>
                    <a:pt x="348" y="167"/>
                  </a:lnTo>
                  <a:lnTo>
                    <a:pt x="355" y="169"/>
                  </a:lnTo>
                  <a:lnTo>
                    <a:pt x="360" y="169"/>
                  </a:lnTo>
                  <a:lnTo>
                    <a:pt x="361" y="169"/>
                  </a:lnTo>
                  <a:lnTo>
                    <a:pt x="363" y="166"/>
                  </a:lnTo>
                  <a:lnTo>
                    <a:pt x="363" y="166"/>
                  </a:lnTo>
                  <a:close/>
                  <a:moveTo>
                    <a:pt x="410" y="164"/>
                  </a:moveTo>
                  <a:lnTo>
                    <a:pt x="410" y="164"/>
                  </a:lnTo>
                  <a:lnTo>
                    <a:pt x="413" y="163"/>
                  </a:lnTo>
                  <a:lnTo>
                    <a:pt x="413" y="159"/>
                  </a:lnTo>
                  <a:lnTo>
                    <a:pt x="410" y="158"/>
                  </a:lnTo>
                  <a:lnTo>
                    <a:pt x="402" y="158"/>
                  </a:lnTo>
                  <a:lnTo>
                    <a:pt x="402" y="158"/>
                  </a:lnTo>
                  <a:lnTo>
                    <a:pt x="381" y="161"/>
                  </a:lnTo>
                  <a:lnTo>
                    <a:pt x="373" y="164"/>
                  </a:lnTo>
                  <a:lnTo>
                    <a:pt x="369" y="166"/>
                  </a:lnTo>
                  <a:lnTo>
                    <a:pt x="369" y="169"/>
                  </a:lnTo>
                  <a:lnTo>
                    <a:pt x="369" y="169"/>
                  </a:lnTo>
                  <a:lnTo>
                    <a:pt x="369" y="174"/>
                  </a:lnTo>
                  <a:lnTo>
                    <a:pt x="373" y="177"/>
                  </a:lnTo>
                  <a:lnTo>
                    <a:pt x="377" y="179"/>
                  </a:lnTo>
                  <a:lnTo>
                    <a:pt x="387" y="180"/>
                  </a:lnTo>
                  <a:lnTo>
                    <a:pt x="387" y="180"/>
                  </a:lnTo>
                  <a:lnTo>
                    <a:pt x="392" y="180"/>
                  </a:lnTo>
                  <a:lnTo>
                    <a:pt x="395" y="179"/>
                  </a:lnTo>
                  <a:lnTo>
                    <a:pt x="404" y="176"/>
                  </a:lnTo>
                  <a:lnTo>
                    <a:pt x="407" y="171"/>
                  </a:lnTo>
                  <a:lnTo>
                    <a:pt x="407" y="169"/>
                  </a:lnTo>
                  <a:lnTo>
                    <a:pt x="405" y="169"/>
                  </a:lnTo>
                  <a:lnTo>
                    <a:pt x="405" y="169"/>
                  </a:lnTo>
                  <a:lnTo>
                    <a:pt x="402" y="167"/>
                  </a:lnTo>
                  <a:lnTo>
                    <a:pt x="402" y="167"/>
                  </a:lnTo>
                  <a:lnTo>
                    <a:pt x="405" y="164"/>
                  </a:lnTo>
                  <a:lnTo>
                    <a:pt x="410" y="164"/>
                  </a:lnTo>
                  <a:lnTo>
                    <a:pt x="410" y="164"/>
                  </a:lnTo>
                  <a:close/>
                  <a:moveTo>
                    <a:pt x="382" y="153"/>
                  </a:moveTo>
                  <a:lnTo>
                    <a:pt x="382" y="153"/>
                  </a:lnTo>
                  <a:lnTo>
                    <a:pt x="386" y="153"/>
                  </a:lnTo>
                  <a:lnTo>
                    <a:pt x="390" y="151"/>
                  </a:lnTo>
                  <a:lnTo>
                    <a:pt x="394" y="150"/>
                  </a:lnTo>
                  <a:lnTo>
                    <a:pt x="397" y="151"/>
                  </a:lnTo>
                  <a:lnTo>
                    <a:pt x="397" y="151"/>
                  </a:lnTo>
                  <a:lnTo>
                    <a:pt x="404" y="153"/>
                  </a:lnTo>
                  <a:lnTo>
                    <a:pt x="410" y="154"/>
                  </a:lnTo>
                  <a:lnTo>
                    <a:pt x="417" y="153"/>
                  </a:lnTo>
                  <a:lnTo>
                    <a:pt x="418" y="151"/>
                  </a:lnTo>
                  <a:lnTo>
                    <a:pt x="420" y="148"/>
                  </a:lnTo>
                  <a:lnTo>
                    <a:pt x="420" y="148"/>
                  </a:lnTo>
                  <a:lnTo>
                    <a:pt x="418" y="145"/>
                  </a:lnTo>
                  <a:lnTo>
                    <a:pt x="417" y="143"/>
                  </a:lnTo>
                  <a:lnTo>
                    <a:pt x="408" y="140"/>
                  </a:lnTo>
                  <a:lnTo>
                    <a:pt x="399" y="140"/>
                  </a:lnTo>
                  <a:lnTo>
                    <a:pt x="390" y="141"/>
                  </a:lnTo>
                  <a:lnTo>
                    <a:pt x="390" y="141"/>
                  </a:lnTo>
                  <a:lnTo>
                    <a:pt x="384" y="143"/>
                  </a:lnTo>
                  <a:lnTo>
                    <a:pt x="374" y="145"/>
                  </a:lnTo>
                  <a:lnTo>
                    <a:pt x="366" y="148"/>
                  </a:lnTo>
                  <a:lnTo>
                    <a:pt x="364" y="150"/>
                  </a:lnTo>
                  <a:lnTo>
                    <a:pt x="366" y="151"/>
                  </a:lnTo>
                  <a:lnTo>
                    <a:pt x="366" y="151"/>
                  </a:lnTo>
                  <a:lnTo>
                    <a:pt x="369" y="153"/>
                  </a:lnTo>
                  <a:lnTo>
                    <a:pt x="374" y="153"/>
                  </a:lnTo>
                  <a:lnTo>
                    <a:pt x="377" y="151"/>
                  </a:lnTo>
                  <a:lnTo>
                    <a:pt x="382" y="153"/>
                  </a:lnTo>
                  <a:lnTo>
                    <a:pt x="382" y="153"/>
                  </a:lnTo>
                  <a:close/>
                  <a:moveTo>
                    <a:pt x="478" y="135"/>
                  </a:moveTo>
                  <a:lnTo>
                    <a:pt x="478" y="135"/>
                  </a:lnTo>
                  <a:lnTo>
                    <a:pt x="482" y="133"/>
                  </a:lnTo>
                  <a:lnTo>
                    <a:pt x="485" y="133"/>
                  </a:lnTo>
                  <a:lnTo>
                    <a:pt x="491" y="135"/>
                  </a:lnTo>
                  <a:lnTo>
                    <a:pt x="496" y="138"/>
                  </a:lnTo>
                  <a:lnTo>
                    <a:pt x="496" y="141"/>
                  </a:lnTo>
                  <a:lnTo>
                    <a:pt x="496" y="143"/>
                  </a:lnTo>
                  <a:lnTo>
                    <a:pt x="496" y="143"/>
                  </a:lnTo>
                  <a:lnTo>
                    <a:pt x="495" y="145"/>
                  </a:lnTo>
                  <a:lnTo>
                    <a:pt x="491" y="145"/>
                  </a:lnTo>
                  <a:lnTo>
                    <a:pt x="485" y="145"/>
                  </a:lnTo>
                  <a:lnTo>
                    <a:pt x="478" y="145"/>
                  </a:lnTo>
                  <a:lnTo>
                    <a:pt x="475" y="145"/>
                  </a:lnTo>
                  <a:lnTo>
                    <a:pt x="475" y="146"/>
                  </a:lnTo>
                  <a:lnTo>
                    <a:pt x="475" y="146"/>
                  </a:lnTo>
                  <a:lnTo>
                    <a:pt x="477" y="148"/>
                  </a:lnTo>
                  <a:lnTo>
                    <a:pt x="478" y="151"/>
                  </a:lnTo>
                  <a:lnTo>
                    <a:pt x="483" y="153"/>
                  </a:lnTo>
                  <a:lnTo>
                    <a:pt x="493" y="151"/>
                  </a:lnTo>
                  <a:lnTo>
                    <a:pt x="493" y="151"/>
                  </a:lnTo>
                  <a:lnTo>
                    <a:pt x="503" y="150"/>
                  </a:lnTo>
                  <a:lnTo>
                    <a:pt x="511" y="150"/>
                  </a:lnTo>
                  <a:lnTo>
                    <a:pt x="519" y="153"/>
                  </a:lnTo>
                  <a:lnTo>
                    <a:pt x="527" y="158"/>
                  </a:lnTo>
                  <a:lnTo>
                    <a:pt x="527" y="158"/>
                  </a:lnTo>
                  <a:lnTo>
                    <a:pt x="534" y="163"/>
                  </a:lnTo>
                  <a:lnTo>
                    <a:pt x="540" y="164"/>
                  </a:lnTo>
                  <a:lnTo>
                    <a:pt x="547" y="164"/>
                  </a:lnTo>
                  <a:lnTo>
                    <a:pt x="552" y="159"/>
                  </a:lnTo>
                  <a:lnTo>
                    <a:pt x="552" y="159"/>
                  </a:lnTo>
                  <a:lnTo>
                    <a:pt x="553" y="158"/>
                  </a:lnTo>
                  <a:lnTo>
                    <a:pt x="553" y="156"/>
                  </a:lnTo>
                  <a:lnTo>
                    <a:pt x="550" y="153"/>
                  </a:lnTo>
                  <a:lnTo>
                    <a:pt x="547" y="150"/>
                  </a:lnTo>
                  <a:lnTo>
                    <a:pt x="547" y="148"/>
                  </a:lnTo>
                  <a:lnTo>
                    <a:pt x="547" y="146"/>
                  </a:lnTo>
                  <a:lnTo>
                    <a:pt x="547" y="146"/>
                  </a:lnTo>
                  <a:lnTo>
                    <a:pt x="547" y="143"/>
                  </a:lnTo>
                  <a:lnTo>
                    <a:pt x="547" y="141"/>
                  </a:lnTo>
                  <a:lnTo>
                    <a:pt x="542" y="138"/>
                  </a:lnTo>
                  <a:lnTo>
                    <a:pt x="535" y="136"/>
                  </a:lnTo>
                  <a:lnTo>
                    <a:pt x="531" y="136"/>
                  </a:lnTo>
                  <a:lnTo>
                    <a:pt x="531" y="136"/>
                  </a:lnTo>
                  <a:lnTo>
                    <a:pt x="527" y="135"/>
                  </a:lnTo>
                  <a:lnTo>
                    <a:pt x="524" y="130"/>
                  </a:lnTo>
                  <a:lnTo>
                    <a:pt x="521" y="127"/>
                  </a:lnTo>
                  <a:lnTo>
                    <a:pt x="519" y="127"/>
                  </a:lnTo>
                  <a:lnTo>
                    <a:pt x="518" y="127"/>
                  </a:lnTo>
                  <a:lnTo>
                    <a:pt x="518" y="127"/>
                  </a:lnTo>
                  <a:lnTo>
                    <a:pt x="511" y="130"/>
                  </a:lnTo>
                  <a:lnTo>
                    <a:pt x="509" y="130"/>
                  </a:lnTo>
                  <a:lnTo>
                    <a:pt x="508" y="125"/>
                  </a:lnTo>
                  <a:lnTo>
                    <a:pt x="508" y="125"/>
                  </a:lnTo>
                  <a:lnTo>
                    <a:pt x="506" y="123"/>
                  </a:lnTo>
                  <a:lnTo>
                    <a:pt x="503" y="122"/>
                  </a:lnTo>
                  <a:lnTo>
                    <a:pt x="491" y="119"/>
                  </a:lnTo>
                  <a:lnTo>
                    <a:pt x="480" y="119"/>
                  </a:lnTo>
                  <a:lnTo>
                    <a:pt x="470" y="120"/>
                  </a:lnTo>
                  <a:lnTo>
                    <a:pt x="470" y="120"/>
                  </a:lnTo>
                  <a:lnTo>
                    <a:pt x="469" y="122"/>
                  </a:lnTo>
                  <a:lnTo>
                    <a:pt x="467" y="125"/>
                  </a:lnTo>
                  <a:lnTo>
                    <a:pt x="469" y="130"/>
                  </a:lnTo>
                  <a:lnTo>
                    <a:pt x="474" y="135"/>
                  </a:lnTo>
                  <a:lnTo>
                    <a:pt x="477" y="135"/>
                  </a:lnTo>
                  <a:lnTo>
                    <a:pt x="478" y="135"/>
                  </a:lnTo>
                  <a:lnTo>
                    <a:pt x="478" y="135"/>
                  </a:lnTo>
                  <a:close/>
                  <a:moveTo>
                    <a:pt x="483" y="184"/>
                  </a:moveTo>
                  <a:lnTo>
                    <a:pt x="483" y="184"/>
                  </a:lnTo>
                  <a:lnTo>
                    <a:pt x="483" y="180"/>
                  </a:lnTo>
                  <a:lnTo>
                    <a:pt x="482" y="177"/>
                  </a:lnTo>
                  <a:lnTo>
                    <a:pt x="475" y="171"/>
                  </a:lnTo>
                  <a:lnTo>
                    <a:pt x="467" y="166"/>
                  </a:lnTo>
                  <a:lnTo>
                    <a:pt x="465" y="166"/>
                  </a:lnTo>
                  <a:lnTo>
                    <a:pt x="464" y="167"/>
                  </a:lnTo>
                  <a:lnTo>
                    <a:pt x="464" y="167"/>
                  </a:lnTo>
                  <a:lnTo>
                    <a:pt x="464" y="171"/>
                  </a:lnTo>
                  <a:lnTo>
                    <a:pt x="465" y="174"/>
                  </a:lnTo>
                  <a:lnTo>
                    <a:pt x="470" y="180"/>
                  </a:lnTo>
                  <a:lnTo>
                    <a:pt x="478" y="185"/>
                  </a:lnTo>
                  <a:lnTo>
                    <a:pt x="480" y="185"/>
                  </a:lnTo>
                  <a:lnTo>
                    <a:pt x="483" y="184"/>
                  </a:lnTo>
                  <a:lnTo>
                    <a:pt x="483" y="184"/>
                  </a:lnTo>
                  <a:close/>
                  <a:moveTo>
                    <a:pt x="558" y="107"/>
                  </a:moveTo>
                  <a:lnTo>
                    <a:pt x="558" y="107"/>
                  </a:lnTo>
                  <a:lnTo>
                    <a:pt x="558" y="104"/>
                  </a:lnTo>
                  <a:lnTo>
                    <a:pt x="557" y="102"/>
                  </a:lnTo>
                  <a:lnTo>
                    <a:pt x="548" y="99"/>
                  </a:lnTo>
                  <a:lnTo>
                    <a:pt x="542" y="99"/>
                  </a:lnTo>
                  <a:lnTo>
                    <a:pt x="540" y="99"/>
                  </a:lnTo>
                  <a:lnTo>
                    <a:pt x="542" y="101"/>
                  </a:lnTo>
                  <a:lnTo>
                    <a:pt x="542" y="101"/>
                  </a:lnTo>
                  <a:lnTo>
                    <a:pt x="550" y="107"/>
                  </a:lnTo>
                  <a:lnTo>
                    <a:pt x="555" y="110"/>
                  </a:lnTo>
                  <a:lnTo>
                    <a:pt x="557" y="109"/>
                  </a:lnTo>
                  <a:lnTo>
                    <a:pt x="558" y="107"/>
                  </a:lnTo>
                  <a:lnTo>
                    <a:pt x="558" y="107"/>
                  </a:lnTo>
                  <a:close/>
                  <a:moveTo>
                    <a:pt x="493" y="239"/>
                  </a:moveTo>
                  <a:lnTo>
                    <a:pt x="493" y="239"/>
                  </a:lnTo>
                  <a:lnTo>
                    <a:pt x="493" y="237"/>
                  </a:lnTo>
                  <a:lnTo>
                    <a:pt x="493" y="234"/>
                  </a:lnTo>
                  <a:lnTo>
                    <a:pt x="490" y="231"/>
                  </a:lnTo>
                  <a:lnTo>
                    <a:pt x="485" y="229"/>
                  </a:lnTo>
                  <a:lnTo>
                    <a:pt x="482" y="231"/>
                  </a:lnTo>
                  <a:lnTo>
                    <a:pt x="480" y="233"/>
                  </a:lnTo>
                  <a:lnTo>
                    <a:pt x="480" y="233"/>
                  </a:lnTo>
                  <a:lnTo>
                    <a:pt x="480" y="236"/>
                  </a:lnTo>
                  <a:lnTo>
                    <a:pt x="480" y="237"/>
                  </a:lnTo>
                  <a:lnTo>
                    <a:pt x="483" y="241"/>
                  </a:lnTo>
                  <a:lnTo>
                    <a:pt x="488" y="241"/>
                  </a:lnTo>
                  <a:lnTo>
                    <a:pt x="493" y="239"/>
                  </a:lnTo>
                  <a:lnTo>
                    <a:pt x="493" y="239"/>
                  </a:lnTo>
                  <a:close/>
                  <a:moveTo>
                    <a:pt x="558" y="198"/>
                  </a:moveTo>
                  <a:lnTo>
                    <a:pt x="558" y="198"/>
                  </a:lnTo>
                  <a:lnTo>
                    <a:pt x="558" y="200"/>
                  </a:lnTo>
                  <a:lnTo>
                    <a:pt x="557" y="200"/>
                  </a:lnTo>
                  <a:lnTo>
                    <a:pt x="550" y="200"/>
                  </a:lnTo>
                  <a:lnTo>
                    <a:pt x="534" y="193"/>
                  </a:lnTo>
                  <a:lnTo>
                    <a:pt x="534" y="193"/>
                  </a:lnTo>
                  <a:lnTo>
                    <a:pt x="531" y="192"/>
                  </a:lnTo>
                  <a:lnTo>
                    <a:pt x="529" y="193"/>
                  </a:lnTo>
                  <a:lnTo>
                    <a:pt x="529" y="195"/>
                  </a:lnTo>
                  <a:lnTo>
                    <a:pt x="529" y="197"/>
                  </a:lnTo>
                  <a:lnTo>
                    <a:pt x="532" y="202"/>
                  </a:lnTo>
                  <a:lnTo>
                    <a:pt x="539" y="208"/>
                  </a:lnTo>
                  <a:lnTo>
                    <a:pt x="539" y="208"/>
                  </a:lnTo>
                  <a:lnTo>
                    <a:pt x="540" y="211"/>
                  </a:lnTo>
                  <a:lnTo>
                    <a:pt x="537" y="211"/>
                  </a:lnTo>
                  <a:lnTo>
                    <a:pt x="531" y="210"/>
                  </a:lnTo>
                  <a:lnTo>
                    <a:pt x="522" y="205"/>
                  </a:lnTo>
                  <a:lnTo>
                    <a:pt x="522" y="205"/>
                  </a:lnTo>
                  <a:lnTo>
                    <a:pt x="519" y="202"/>
                  </a:lnTo>
                  <a:lnTo>
                    <a:pt x="518" y="202"/>
                  </a:lnTo>
                  <a:lnTo>
                    <a:pt x="516" y="203"/>
                  </a:lnTo>
                  <a:lnTo>
                    <a:pt x="514" y="205"/>
                  </a:lnTo>
                  <a:lnTo>
                    <a:pt x="516" y="210"/>
                  </a:lnTo>
                  <a:lnTo>
                    <a:pt x="519" y="213"/>
                  </a:lnTo>
                  <a:lnTo>
                    <a:pt x="519" y="213"/>
                  </a:lnTo>
                  <a:lnTo>
                    <a:pt x="521" y="216"/>
                  </a:lnTo>
                  <a:lnTo>
                    <a:pt x="519" y="220"/>
                  </a:lnTo>
                  <a:lnTo>
                    <a:pt x="516" y="218"/>
                  </a:lnTo>
                  <a:lnTo>
                    <a:pt x="511" y="215"/>
                  </a:lnTo>
                  <a:lnTo>
                    <a:pt x="511" y="215"/>
                  </a:lnTo>
                  <a:lnTo>
                    <a:pt x="501" y="202"/>
                  </a:lnTo>
                  <a:lnTo>
                    <a:pt x="496" y="197"/>
                  </a:lnTo>
                  <a:lnTo>
                    <a:pt x="488" y="195"/>
                  </a:lnTo>
                  <a:lnTo>
                    <a:pt x="488" y="195"/>
                  </a:lnTo>
                  <a:lnTo>
                    <a:pt x="485" y="195"/>
                  </a:lnTo>
                  <a:lnTo>
                    <a:pt x="483" y="195"/>
                  </a:lnTo>
                  <a:lnTo>
                    <a:pt x="482" y="198"/>
                  </a:lnTo>
                  <a:lnTo>
                    <a:pt x="482" y="200"/>
                  </a:lnTo>
                  <a:lnTo>
                    <a:pt x="483" y="205"/>
                  </a:lnTo>
                  <a:lnTo>
                    <a:pt x="487" y="211"/>
                  </a:lnTo>
                  <a:lnTo>
                    <a:pt x="487" y="211"/>
                  </a:lnTo>
                  <a:lnTo>
                    <a:pt x="491" y="215"/>
                  </a:lnTo>
                  <a:lnTo>
                    <a:pt x="496" y="220"/>
                  </a:lnTo>
                  <a:lnTo>
                    <a:pt x="508" y="224"/>
                  </a:lnTo>
                  <a:lnTo>
                    <a:pt x="508" y="224"/>
                  </a:lnTo>
                  <a:lnTo>
                    <a:pt x="511" y="226"/>
                  </a:lnTo>
                  <a:lnTo>
                    <a:pt x="516" y="228"/>
                  </a:lnTo>
                  <a:lnTo>
                    <a:pt x="524" y="226"/>
                  </a:lnTo>
                  <a:lnTo>
                    <a:pt x="532" y="224"/>
                  </a:lnTo>
                  <a:lnTo>
                    <a:pt x="539" y="224"/>
                  </a:lnTo>
                  <a:lnTo>
                    <a:pt x="539" y="224"/>
                  </a:lnTo>
                  <a:lnTo>
                    <a:pt x="540" y="226"/>
                  </a:lnTo>
                  <a:lnTo>
                    <a:pt x="542" y="228"/>
                  </a:lnTo>
                  <a:lnTo>
                    <a:pt x="539" y="231"/>
                  </a:lnTo>
                  <a:lnTo>
                    <a:pt x="535" y="236"/>
                  </a:lnTo>
                  <a:lnTo>
                    <a:pt x="535" y="239"/>
                  </a:lnTo>
                  <a:lnTo>
                    <a:pt x="537" y="241"/>
                  </a:lnTo>
                  <a:lnTo>
                    <a:pt x="537" y="241"/>
                  </a:lnTo>
                  <a:lnTo>
                    <a:pt x="539" y="242"/>
                  </a:lnTo>
                  <a:lnTo>
                    <a:pt x="542" y="244"/>
                  </a:lnTo>
                  <a:lnTo>
                    <a:pt x="548" y="244"/>
                  </a:lnTo>
                  <a:lnTo>
                    <a:pt x="563" y="242"/>
                  </a:lnTo>
                  <a:lnTo>
                    <a:pt x="563" y="242"/>
                  </a:lnTo>
                  <a:lnTo>
                    <a:pt x="570" y="241"/>
                  </a:lnTo>
                  <a:lnTo>
                    <a:pt x="571" y="237"/>
                  </a:lnTo>
                  <a:lnTo>
                    <a:pt x="571" y="234"/>
                  </a:lnTo>
                  <a:lnTo>
                    <a:pt x="575" y="231"/>
                  </a:lnTo>
                  <a:lnTo>
                    <a:pt x="575" y="231"/>
                  </a:lnTo>
                  <a:lnTo>
                    <a:pt x="576" y="229"/>
                  </a:lnTo>
                  <a:lnTo>
                    <a:pt x="575" y="228"/>
                  </a:lnTo>
                  <a:lnTo>
                    <a:pt x="573" y="224"/>
                  </a:lnTo>
                  <a:lnTo>
                    <a:pt x="573" y="221"/>
                  </a:lnTo>
                  <a:lnTo>
                    <a:pt x="573" y="218"/>
                  </a:lnTo>
                  <a:lnTo>
                    <a:pt x="573" y="218"/>
                  </a:lnTo>
                  <a:lnTo>
                    <a:pt x="575" y="215"/>
                  </a:lnTo>
                  <a:lnTo>
                    <a:pt x="573" y="210"/>
                  </a:lnTo>
                  <a:lnTo>
                    <a:pt x="568" y="202"/>
                  </a:lnTo>
                  <a:lnTo>
                    <a:pt x="561" y="198"/>
                  </a:lnTo>
                  <a:lnTo>
                    <a:pt x="560" y="197"/>
                  </a:lnTo>
                  <a:lnTo>
                    <a:pt x="558" y="198"/>
                  </a:lnTo>
                  <a:lnTo>
                    <a:pt x="558" y="198"/>
                  </a:lnTo>
                  <a:close/>
                  <a:moveTo>
                    <a:pt x="583" y="164"/>
                  </a:moveTo>
                  <a:lnTo>
                    <a:pt x="583" y="164"/>
                  </a:lnTo>
                  <a:lnTo>
                    <a:pt x="596" y="163"/>
                  </a:lnTo>
                  <a:lnTo>
                    <a:pt x="605" y="159"/>
                  </a:lnTo>
                  <a:lnTo>
                    <a:pt x="605" y="159"/>
                  </a:lnTo>
                  <a:lnTo>
                    <a:pt x="609" y="158"/>
                  </a:lnTo>
                  <a:lnTo>
                    <a:pt x="607" y="156"/>
                  </a:lnTo>
                  <a:lnTo>
                    <a:pt x="605" y="154"/>
                  </a:lnTo>
                  <a:lnTo>
                    <a:pt x="605" y="153"/>
                  </a:lnTo>
                  <a:lnTo>
                    <a:pt x="607" y="150"/>
                  </a:lnTo>
                  <a:lnTo>
                    <a:pt x="607" y="150"/>
                  </a:lnTo>
                  <a:lnTo>
                    <a:pt x="609" y="148"/>
                  </a:lnTo>
                  <a:lnTo>
                    <a:pt x="607" y="146"/>
                  </a:lnTo>
                  <a:lnTo>
                    <a:pt x="602" y="145"/>
                  </a:lnTo>
                  <a:lnTo>
                    <a:pt x="597" y="145"/>
                  </a:lnTo>
                  <a:lnTo>
                    <a:pt x="594" y="145"/>
                  </a:lnTo>
                  <a:lnTo>
                    <a:pt x="594" y="145"/>
                  </a:lnTo>
                  <a:lnTo>
                    <a:pt x="589" y="145"/>
                  </a:lnTo>
                  <a:lnTo>
                    <a:pt x="581" y="140"/>
                  </a:lnTo>
                  <a:lnTo>
                    <a:pt x="571" y="136"/>
                  </a:lnTo>
                  <a:lnTo>
                    <a:pt x="568" y="135"/>
                  </a:lnTo>
                  <a:lnTo>
                    <a:pt x="566" y="136"/>
                  </a:lnTo>
                  <a:lnTo>
                    <a:pt x="566" y="136"/>
                  </a:lnTo>
                  <a:lnTo>
                    <a:pt x="565" y="140"/>
                  </a:lnTo>
                  <a:lnTo>
                    <a:pt x="566" y="143"/>
                  </a:lnTo>
                  <a:lnTo>
                    <a:pt x="570" y="153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3" y="164"/>
                  </a:lnTo>
                  <a:lnTo>
                    <a:pt x="583" y="164"/>
                  </a:lnTo>
                  <a:close/>
                  <a:moveTo>
                    <a:pt x="630" y="167"/>
                  </a:moveTo>
                  <a:lnTo>
                    <a:pt x="630" y="167"/>
                  </a:lnTo>
                  <a:lnTo>
                    <a:pt x="628" y="166"/>
                  </a:lnTo>
                  <a:lnTo>
                    <a:pt x="623" y="166"/>
                  </a:lnTo>
                  <a:lnTo>
                    <a:pt x="607" y="167"/>
                  </a:lnTo>
                  <a:lnTo>
                    <a:pt x="594" y="171"/>
                  </a:lnTo>
                  <a:lnTo>
                    <a:pt x="591" y="172"/>
                  </a:lnTo>
                  <a:lnTo>
                    <a:pt x="591" y="172"/>
                  </a:lnTo>
                  <a:lnTo>
                    <a:pt x="592" y="174"/>
                  </a:lnTo>
                  <a:lnTo>
                    <a:pt x="592" y="174"/>
                  </a:lnTo>
                  <a:lnTo>
                    <a:pt x="597" y="177"/>
                  </a:lnTo>
                  <a:lnTo>
                    <a:pt x="602" y="177"/>
                  </a:lnTo>
                  <a:lnTo>
                    <a:pt x="609" y="177"/>
                  </a:lnTo>
                  <a:lnTo>
                    <a:pt x="615" y="176"/>
                  </a:lnTo>
                  <a:lnTo>
                    <a:pt x="627" y="171"/>
                  </a:lnTo>
                  <a:lnTo>
                    <a:pt x="630" y="169"/>
                  </a:lnTo>
                  <a:lnTo>
                    <a:pt x="630" y="167"/>
                  </a:lnTo>
                  <a:lnTo>
                    <a:pt x="630" y="167"/>
                  </a:lnTo>
                  <a:close/>
                  <a:moveTo>
                    <a:pt x="623" y="252"/>
                  </a:moveTo>
                  <a:lnTo>
                    <a:pt x="623" y="252"/>
                  </a:lnTo>
                  <a:lnTo>
                    <a:pt x="627" y="251"/>
                  </a:lnTo>
                  <a:lnTo>
                    <a:pt x="628" y="249"/>
                  </a:lnTo>
                  <a:lnTo>
                    <a:pt x="630" y="247"/>
                  </a:lnTo>
                  <a:lnTo>
                    <a:pt x="628" y="244"/>
                  </a:lnTo>
                  <a:lnTo>
                    <a:pt x="625" y="237"/>
                  </a:lnTo>
                  <a:lnTo>
                    <a:pt x="617" y="229"/>
                  </a:lnTo>
                  <a:lnTo>
                    <a:pt x="617" y="229"/>
                  </a:lnTo>
                  <a:lnTo>
                    <a:pt x="612" y="228"/>
                  </a:lnTo>
                  <a:lnTo>
                    <a:pt x="607" y="228"/>
                  </a:lnTo>
                  <a:lnTo>
                    <a:pt x="601" y="229"/>
                  </a:lnTo>
                  <a:lnTo>
                    <a:pt x="594" y="231"/>
                  </a:lnTo>
                  <a:lnTo>
                    <a:pt x="586" y="237"/>
                  </a:lnTo>
                  <a:lnTo>
                    <a:pt x="584" y="241"/>
                  </a:lnTo>
                  <a:lnTo>
                    <a:pt x="584" y="242"/>
                  </a:lnTo>
                  <a:lnTo>
                    <a:pt x="584" y="242"/>
                  </a:lnTo>
                  <a:lnTo>
                    <a:pt x="591" y="246"/>
                  </a:lnTo>
                  <a:lnTo>
                    <a:pt x="602" y="249"/>
                  </a:lnTo>
                  <a:lnTo>
                    <a:pt x="614" y="251"/>
                  </a:lnTo>
                  <a:lnTo>
                    <a:pt x="623" y="252"/>
                  </a:lnTo>
                  <a:lnTo>
                    <a:pt x="623" y="252"/>
                  </a:lnTo>
                  <a:close/>
                  <a:moveTo>
                    <a:pt x="548" y="334"/>
                  </a:moveTo>
                  <a:lnTo>
                    <a:pt x="548" y="334"/>
                  </a:lnTo>
                  <a:lnTo>
                    <a:pt x="553" y="335"/>
                  </a:lnTo>
                  <a:lnTo>
                    <a:pt x="557" y="335"/>
                  </a:lnTo>
                  <a:lnTo>
                    <a:pt x="558" y="335"/>
                  </a:lnTo>
                  <a:lnTo>
                    <a:pt x="560" y="334"/>
                  </a:lnTo>
                  <a:lnTo>
                    <a:pt x="565" y="329"/>
                  </a:lnTo>
                  <a:lnTo>
                    <a:pt x="568" y="327"/>
                  </a:lnTo>
                  <a:lnTo>
                    <a:pt x="573" y="327"/>
                  </a:lnTo>
                  <a:lnTo>
                    <a:pt x="573" y="327"/>
                  </a:lnTo>
                  <a:lnTo>
                    <a:pt x="578" y="325"/>
                  </a:lnTo>
                  <a:lnTo>
                    <a:pt x="581" y="324"/>
                  </a:lnTo>
                  <a:lnTo>
                    <a:pt x="584" y="319"/>
                  </a:lnTo>
                  <a:lnTo>
                    <a:pt x="586" y="314"/>
                  </a:lnTo>
                  <a:lnTo>
                    <a:pt x="588" y="304"/>
                  </a:lnTo>
                  <a:lnTo>
                    <a:pt x="589" y="294"/>
                  </a:lnTo>
                  <a:lnTo>
                    <a:pt x="589" y="294"/>
                  </a:lnTo>
                  <a:lnTo>
                    <a:pt x="591" y="293"/>
                  </a:lnTo>
                  <a:lnTo>
                    <a:pt x="589" y="290"/>
                  </a:lnTo>
                  <a:lnTo>
                    <a:pt x="586" y="288"/>
                  </a:lnTo>
                  <a:lnTo>
                    <a:pt x="583" y="290"/>
                  </a:lnTo>
                  <a:lnTo>
                    <a:pt x="581" y="291"/>
                  </a:lnTo>
                  <a:lnTo>
                    <a:pt x="581" y="293"/>
                  </a:lnTo>
                  <a:lnTo>
                    <a:pt x="581" y="293"/>
                  </a:lnTo>
                  <a:lnTo>
                    <a:pt x="583" y="298"/>
                  </a:lnTo>
                  <a:lnTo>
                    <a:pt x="583" y="301"/>
                  </a:lnTo>
                  <a:lnTo>
                    <a:pt x="581" y="301"/>
                  </a:lnTo>
                  <a:lnTo>
                    <a:pt x="579" y="298"/>
                  </a:lnTo>
                  <a:lnTo>
                    <a:pt x="579" y="298"/>
                  </a:lnTo>
                  <a:lnTo>
                    <a:pt x="579" y="296"/>
                  </a:lnTo>
                  <a:lnTo>
                    <a:pt x="578" y="294"/>
                  </a:lnTo>
                  <a:lnTo>
                    <a:pt x="573" y="294"/>
                  </a:lnTo>
                  <a:lnTo>
                    <a:pt x="568" y="294"/>
                  </a:lnTo>
                  <a:lnTo>
                    <a:pt x="566" y="293"/>
                  </a:lnTo>
                  <a:lnTo>
                    <a:pt x="563" y="291"/>
                  </a:lnTo>
                  <a:lnTo>
                    <a:pt x="563" y="291"/>
                  </a:lnTo>
                  <a:lnTo>
                    <a:pt x="563" y="290"/>
                  </a:lnTo>
                  <a:lnTo>
                    <a:pt x="565" y="288"/>
                  </a:lnTo>
                  <a:lnTo>
                    <a:pt x="570" y="286"/>
                  </a:lnTo>
                  <a:lnTo>
                    <a:pt x="576" y="283"/>
                  </a:lnTo>
                  <a:lnTo>
                    <a:pt x="578" y="280"/>
                  </a:lnTo>
                  <a:lnTo>
                    <a:pt x="581" y="278"/>
                  </a:lnTo>
                  <a:lnTo>
                    <a:pt x="581" y="278"/>
                  </a:lnTo>
                  <a:lnTo>
                    <a:pt x="581" y="275"/>
                  </a:lnTo>
                  <a:lnTo>
                    <a:pt x="581" y="273"/>
                  </a:lnTo>
                  <a:lnTo>
                    <a:pt x="576" y="272"/>
                  </a:lnTo>
                  <a:lnTo>
                    <a:pt x="571" y="268"/>
                  </a:lnTo>
                  <a:lnTo>
                    <a:pt x="571" y="268"/>
                  </a:lnTo>
                  <a:lnTo>
                    <a:pt x="571" y="265"/>
                  </a:lnTo>
                  <a:lnTo>
                    <a:pt x="571" y="265"/>
                  </a:lnTo>
                  <a:lnTo>
                    <a:pt x="571" y="264"/>
                  </a:lnTo>
                  <a:lnTo>
                    <a:pt x="570" y="264"/>
                  </a:lnTo>
                  <a:lnTo>
                    <a:pt x="561" y="265"/>
                  </a:lnTo>
                  <a:lnTo>
                    <a:pt x="553" y="267"/>
                  </a:lnTo>
                  <a:lnTo>
                    <a:pt x="553" y="268"/>
                  </a:lnTo>
                  <a:lnTo>
                    <a:pt x="555" y="270"/>
                  </a:lnTo>
                  <a:lnTo>
                    <a:pt x="555" y="270"/>
                  </a:lnTo>
                  <a:lnTo>
                    <a:pt x="558" y="273"/>
                  </a:lnTo>
                  <a:lnTo>
                    <a:pt x="558" y="273"/>
                  </a:lnTo>
                  <a:lnTo>
                    <a:pt x="557" y="275"/>
                  </a:lnTo>
                  <a:lnTo>
                    <a:pt x="553" y="275"/>
                  </a:lnTo>
                  <a:lnTo>
                    <a:pt x="547" y="272"/>
                  </a:lnTo>
                  <a:lnTo>
                    <a:pt x="547" y="272"/>
                  </a:lnTo>
                  <a:lnTo>
                    <a:pt x="544" y="270"/>
                  </a:lnTo>
                  <a:lnTo>
                    <a:pt x="539" y="270"/>
                  </a:lnTo>
                  <a:lnTo>
                    <a:pt x="529" y="273"/>
                  </a:lnTo>
                  <a:lnTo>
                    <a:pt x="526" y="275"/>
                  </a:lnTo>
                  <a:lnTo>
                    <a:pt x="524" y="278"/>
                  </a:lnTo>
                  <a:lnTo>
                    <a:pt x="522" y="280"/>
                  </a:lnTo>
                  <a:lnTo>
                    <a:pt x="524" y="283"/>
                  </a:lnTo>
                  <a:lnTo>
                    <a:pt x="524" y="283"/>
                  </a:lnTo>
                  <a:lnTo>
                    <a:pt x="527" y="285"/>
                  </a:lnTo>
                  <a:lnTo>
                    <a:pt x="531" y="285"/>
                  </a:lnTo>
                  <a:lnTo>
                    <a:pt x="539" y="285"/>
                  </a:lnTo>
                  <a:lnTo>
                    <a:pt x="540" y="285"/>
                  </a:lnTo>
                  <a:lnTo>
                    <a:pt x="542" y="286"/>
                  </a:lnTo>
                  <a:lnTo>
                    <a:pt x="542" y="290"/>
                  </a:lnTo>
                  <a:lnTo>
                    <a:pt x="539" y="294"/>
                  </a:lnTo>
                  <a:lnTo>
                    <a:pt x="539" y="294"/>
                  </a:lnTo>
                  <a:lnTo>
                    <a:pt x="535" y="298"/>
                  </a:lnTo>
                  <a:lnTo>
                    <a:pt x="532" y="299"/>
                  </a:lnTo>
                  <a:lnTo>
                    <a:pt x="529" y="299"/>
                  </a:lnTo>
                  <a:lnTo>
                    <a:pt x="526" y="298"/>
                  </a:lnTo>
                  <a:lnTo>
                    <a:pt x="519" y="294"/>
                  </a:lnTo>
                  <a:lnTo>
                    <a:pt x="516" y="293"/>
                  </a:lnTo>
                  <a:lnTo>
                    <a:pt x="513" y="291"/>
                  </a:lnTo>
                  <a:lnTo>
                    <a:pt x="513" y="291"/>
                  </a:lnTo>
                  <a:lnTo>
                    <a:pt x="509" y="293"/>
                  </a:lnTo>
                  <a:lnTo>
                    <a:pt x="508" y="294"/>
                  </a:lnTo>
                  <a:lnTo>
                    <a:pt x="508" y="298"/>
                  </a:lnTo>
                  <a:lnTo>
                    <a:pt x="508" y="301"/>
                  </a:lnTo>
                  <a:lnTo>
                    <a:pt x="509" y="304"/>
                  </a:lnTo>
                  <a:lnTo>
                    <a:pt x="513" y="306"/>
                  </a:lnTo>
                  <a:lnTo>
                    <a:pt x="518" y="309"/>
                  </a:lnTo>
                  <a:lnTo>
                    <a:pt x="522" y="311"/>
                  </a:lnTo>
                  <a:lnTo>
                    <a:pt x="522" y="311"/>
                  </a:lnTo>
                  <a:lnTo>
                    <a:pt x="532" y="316"/>
                  </a:lnTo>
                  <a:lnTo>
                    <a:pt x="537" y="321"/>
                  </a:lnTo>
                  <a:lnTo>
                    <a:pt x="542" y="327"/>
                  </a:lnTo>
                  <a:lnTo>
                    <a:pt x="548" y="334"/>
                  </a:lnTo>
                  <a:lnTo>
                    <a:pt x="548" y="334"/>
                  </a:lnTo>
                  <a:close/>
                  <a:moveTo>
                    <a:pt x="645" y="241"/>
                  </a:moveTo>
                  <a:lnTo>
                    <a:pt x="645" y="241"/>
                  </a:lnTo>
                  <a:lnTo>
                    <a:pt x="648" y="246"/>
                  </a:lnTo>
                  <a:lnTo>
                    <a:pt x="651" y="247"/>
                  </a:lnTo>
                  <a:lnTo>
                    <a:pt x="654" y="247"/>
                  </a:lnTo>
                  <a:lnTo>
                    <a:pt x="659" y="249"/>
                  </a:lnTo>
                  <a:lnTo>
                    <a:pt x="659" y="249"/>
                  </a:lnTo>
                  <a:lnTo>
                    <a:pt x="664" y="252"/>
                  </a:lnTo>
                  <a:lnTo>
                    <a:pt x="671" y="254"/>
                  </a:lnTo>
                  <a:lnTo>
                    <a:pt x="675" y="254"/>
                  </a:lnTo>
                  <a:lnTo>
                    <a:pt x="680" y="251"/>
                  </a:lnTo>
                  <a:lnTo>
                    <a:pt x="680" y="251"/>
                  </a:lnTo>
                  <a:lnTo>
                    <a:pt x="687" y="246"/>
                  </a:lnTo>
                  <a:lnTo>
                    <a:pt x="688" y="246"/>
                  </a:lnTo>
                  <a:lnTo>
                    <a:pt x="690" y="247"/>
                  </a:lnTo>
                  <a:lnTo>
                    <a:pt x="690" y="247"/>
                  </a:lnTo>
                  <a:lnTo>
                    <a:pt x="692" y="249"/>
                  </a:lnTo>
                  <a:lnTo>
                    <a:pt x="693" y="251"/>
                  </a:lnTo>
                  <a:lnTo>
                    <a:pt x="702" y="254"/>
                  </a:lnTo>
                  <a:lnTo>
                    <a:pt x="715" y="255"/>
                  </a:lnTo>
                  <a:lnTo>
                    <a:pt x="734" y="255"/>
                  </a:lnTo>
                  <a:lnTo>
                    <a:pt x="734" y="255"/>
                  </a:lnTo>
                  <a:lnTo>
                    <a:pt x="742" y="255"/>
                  </a:lnTo>
                  <a:lnTo>
                    <a:pt x="749" y="254"/>
                  </a:lnTo>
                  <a:lnTo>
                    <a:pt x="752" y="252"/>
                  </a:lnTo>
                  <a:lnTo>
                    <a:pt x="755" y="251"/>
                  </a:lnTo>
                  <a:lnTo>
                    <a:pt x="759" y="247"/>
                  </a:lnTo>
                  <a:lnTo>
                    <a:pt x="760" y="247"/>
                  </a:lnTo>
                  <a:lnTo>
                    <a:pt x="762" y="249"/>
                  </a:lnTo>
                  <a:lnTo>
                    <a:pt x="762" y="249"/>
                  </a:lnTo>
                  <a:lnTo>
                    <a:pt x="770" y="251"/>
                  </a:lnTo>
                  <a:lnTo>
                    <a:pt x="780" y="252"/>
                  </a:lnTo>
                  <a:lnTo>
                    <a:pt x="789" y="252"/>
                  </a:lnTo>
                  <a:lnTo>
                    <a:pt x="798" y="251"/>
                  </a:lnTo>
                  <a:lnTo>
                    <a:pt x="798" y="251"/>
                  </a:lnTo>
                  <a:lnTo>
                    <a:pt x="802" y="249"/>
                  </a:lnTo>
                  <a:lnTo>
                    <a:pt x="806" y="242"/>
                  </a:lnTo>
                  <a:lnTo>
                    <a:pt x="809" y="236"/>
                  </a:lnTo>
                  <a:lnTo>
                    <a:pt x="809" y="231"/>
                  </a:lnTo>
                  <a:lnTo>
                    <a:pt x="809" y="231"/>
                  </a:lnTo>
                  <a:lnTo>
                    <a:pt x="806" y="228"/>
                  </a:lnTo>
                  <a:lnTo>
                    <a:pt x="799" y="226"/>
                  </a:lnTo>
                  <a:lnTo>
                    <a:pt x="776" y="223"/>
                  </a:lnTo>
                  <a:lnTo>
                    <a:pt x="752" y="223"/>
                  </a:lnTo>
                  <a:lnTo>
                    <a:pt x="742" y="223"/>
                  </a:lnTo>
                  <a:lnTo>
                    <a:pt x="736" y="224"/>
                  </a:lnTo>
                  <a:lnTo>
                    <a:pt x="736" y="224"/>
                  </a:lnTo>
                  <a:lnTo>
                    <a:pt x="731" y="228"/>
                  </a:lnTo>
                  <a:lnTo>
                    <a:pt x="726" y="228"/>
                  </a:lnTo>
                  <a:lnTo>
                    <a:pt x="716" y="226"/>
                  </a:lnTo>
                  <a:lnTo>
                    <a:pt x="706" y="226"/>
                  </a:lnTo>
                  <a:lnTo>
                    <a:pt x="702" y="226"/>
                  </a:lnTo>
                  <a:lnTo>
                    <a:pt x="698" y="228"/>
                  </a:lnTo>
                  <a:lnTo>
                    <a:pt x="698" y="228"/>
                  </a:lnTo>
                  <a:lnTo>
                    <a:pt x="695" y="228"/>
                  </a:lnTo>
                  <a:lnTo>
                    <a:pt x="693" y="228"/>
                  </a:lnTo>
                  <a:lnTo>
                    <a:pt x="690" y="226"/>
                  </a:lnTo>
                  <a:lnTo>
                    <a:pt x="685" y="223"/>
                  </a:lnTo>
                  <a:lnTo>
                    <a:pt x="682" y="221"/>
                  </a:lnTo>
                  <a:lnTo>
                    <a:pt x="677" y="221"/>
                  </a:lnTo>
                  <a:lnTo>
                    <a:pt x="677" y="221"/>
                  </a:lnTo>
                  <a:lnTo>
                    <a:pt x="672" y="220"/>
                  </a:lnTo>
                  <a:lnTo>
                    <a:pt x="671" y="220"/>
                  </a:lnTo>
                  <a:lnTo>
                    <a:pt x="671" y="218"/>
                  </a:lnTo>
                  <a:lnTo>
                    <a:pt x="672" y="216"/>
                  </a:lnTo>
                  <a:lnTo>
                    <a:pt x="680" y="208"/>
                  </a:lnTo>
                  <a:lnTo>
                    <a:pt x="680" y="208"/>
                  </a:lnTo>
                  <a:lnTo>
                    <a:pt x="680" y="207"/>
                  </a:lnTo>
                  <a:lnTo>
                    <a:pt x="677" y="205"/>
                  </a:lnTo>
                  <a:lnTo>
                    <a:pt x="669" y="202"/>
                  </a:lnTo>
                  <a:lnTo>
                    <a:pt x="656" y="198"/>
                  </a:lnTo>
                  <a:lnTo>
                    <a:pt x="646" y="198"/>
                  </a:lnTo>
                  <a:lnTo>
                    <a:pt x="646" y="198"/>
                  </a:lnTo>
                  <a:lnTo>
                    <a:pt x="638" y="198"/>
                  </a:lnTo>
                  <a:lnTo>
                    <a:pt x="631" y="197"/>
                  </a:lnTo>
                  <a:lnTo>
                    <a:pt x="618" y="190"/>
                  </a:lnTo>
                  <a:lnTo>
                    <a:pt x="618" y="190"/>
                  </a:lnTo>
                  <a:lnTo>
                    <a:pt x="607" y="187"/>
                  </a:lnTo>
                  <a:lnTo>
                    <a:pt x="596" y="187"/>
                  </a:lnTo>
                  <a:lnTo>
                    <a:pt x="589" y="189"/>
                  </a:lnTo>
                  <a:lnTo>
                    <a:pt x="586" y="190"/>
                  </a:lnTo>
                  <a:lnTo>
                    <a:pt x="584" y="192"/>
                  </a:lnTo>
                  <a:lnTo>
                    <a:pt x="584" y="195"/>
                  </a:lnTo>
                  <a:lnTo>
                    <a:pt x="584" y="195"/>
                  </a:lnTo>
                  <a:lnTo>
                    <a:pt x="592" y="200"/>
                  </a:lnTo>
                  <a:lnTo>
                    <a:pt x="605" y="205"/>
                  </a:lnTo>
                  <a:lnTo>
                    <a:pt x="618" y="208"/>
                  </a:lnTo>
                  <a:lnTo>
                    <a:pt x="623" y="208"/>
                  </a:lnTo>
                  <a:lnTo>
                    <a:pt x="627" y="207"/>
                  </a:lnTo>
                  <a:lnTo>
                    <a:pt x="627" y="207"/>
                  </a:lnTo>
                  <a:lnTo>
                    <a:pt x="628" y="205"/>
                  </a:lnTo>
                  <a:lnTo>
                    <a:pt x="630" y="205"/>
                  </a:lnTo>
                  <a:lnTo>
                    <a:pt x="635" y="208"/>
                  </a:lnTo>
                  <a:lnTo>
                    <a:pt x="643" y="220"/>
                  </a:lnTo>
                  <a:lnTo>
                    <a:pt x="643" y="220"/>
                  </a:lnTo>
                  <a:lnTo>
                    <a:pt x="645" y="224"/>
                  </a:lnTo>
                  <a:lnTo>
                    <a:pt x="645" y="228"/>
                  </a:lnTo>
                  <a:lnTo>
                    <a:pt x="643" y="233"/>
                  </a:lnTo>
                  <a:lnTo>
                    <a:pt x="645" y="241"/>
                  </a:lnTo>
                  <a:lnTo>
                    <a:pt x="645" y="241"/>
                  </a:lnTo>
                  <a:close/>
                  <a:moveTo>
                    <a:pt x="674" y="172"/>
                  </a:moveTo>
                  <a:lnTo>
                    <a:pt x="674" y="172"/>
                  </a:lnTo>
                  <a:lnTo>
                    <a:pt x="669" y="171"/>
                  </a:lnTo>
                  <a:lnTo>
                    <a:pt x="666" y="171"/>
                  </a:lnTo>
                  <a:lnTo>
                    <a:pt x="659" y="174"/>
                  </a:lnTo>
                  <a:lnTo>
                    <a:pt x="658" y="176"/>
                  </a:lnTo>
                  <a:lnTo>
                    <a:pt x="658" y="177"/>
                  </a:lnTo>
                  <a:lnTo>
                    <a:pt x="658" y="180"/>
                  </a:lnTo>
                  <a:lnTo>
                    <a:pt x="661" y="182"/>
                  </a:lnTo>
                  <a:lnTo>
                    <a:pt x="661" y="182"/>
                  </a:lnTo>
                  <a:lnTo>
                    <a:pt x="664" y="182"/>
                  </a:lnTo>
                  <a:lnTo>
                    <a:pt x="669" y="182"/>
                  </a:lnTo>
                  <a:lnTo>
                    <a:pt x="674" y="180"/>
                  </a:lnTo>
                  <a:lnTo>
                    <a:pt x="677" y="179"/>
                  </a:lnTo>
                  <a:lnTo>
                    <a:pt x="677" y="176"/>
                  </a:lnTo>
                  <a:lnTo>
                    <a:pt x="677" y="174"/>
                  </a:lnTo>
                  <a:lnTo>
                    <a:pt x="674" y="172"/>
                  </a:lnTo>
                  <a:lnTo>
                    <a:pt x="674" y="172"/>
                  </a:lnTo>
                  <a:close/>
                  <a:moveTo>
                    <a:pt x="589" y="107"/>
                  </a:moveTo>
                  <a:lnTo>
                    <a:pt x="589" y="107"/>
                  </a:lnTo>
                  <a:lnTo>
                    <a:pt x="594" y="110"/>
                  </a:lnTo>
                  <a:lnTo>
                    <a:pt x="596" y="114"/>
                  </a:lnTo>
                  <a:lnTo>
                    <a:pt x="597" y="117"/>
                  </a:lnTo>
                  <a:lnTo>
                    <a:pt x="602" y="120"/>
                  </a:lnTo>
                  <a:lnTo>
                    <a:pt x="602" y="120"/>
                  </a:lnTo>
                  <a:lnTo>
                    <a:pt x="607" y="122"/>
                  </a:lnTo>
                  <a:lnTo>
                    <a:pt x="612" y="122"/>
                  </a:lnTo>
                  <a:lnTo>
                    <a:pt x="625" y="120"/>
                  </a:lnTo>
                  <a:lnTo>
                    <a:pt x="635" y="120"/>
                  </a:lnTo>
                  <a:lnTo>
                    <a:pt x="640" y="120"/>
                  </a:lnTo>
                  <a:lnTo>
                    <a:pt x="641" y="122"/>
                  </a:lnTo>
                  <a:lnTo>
                    <a:pt x="641" y="122"/>
                  </a:lnTo>
                  <a:lnTo>
                    <a:pt x="641" y="123"/>
                  </a:lnTo>
                  <a:lnTo>
                    <a:pt x="638" y="125"/>
                  </a:lnTo>
                  <a:lnTo>
                    <a:pt x="628" y="128"/>
                  </a:lnTo>
                  <a:lnTo>
                    <a:pt x="620" y="130"/>
                  </a:lnTo>
                  <a:lnTo>
                    <a:pt x="618" y="132"/>
                  </a:lnTo>
                  <a:lnTo>
                    <a:pt x="618" y="133"/>
                  </a:lnTo>
                  <a:lnTo>
                    <a:pt x="618" y="133"/>
                  </a:lnTo>
                  <a:lnTo>
                    <a:pt x="623" y="136"/>
                  </a:lnTo>
                  <a:lnTo>
                    <a:pt x="630" y="140"/>
                  </a:lnTo>
                  <a:lnTo>
                    <a:pt x="635" y="143"/>
                  </a:lnTo>
                  <a:lnTo>
                    <a:pt x="636" y="145"/>
                  </a:lnTo>
                  <a:lnTo>
                    <a:pt x="636" y="146"/>
                  </a:lnTo>
                  <a:lnTo>
                    <a:pt x="636" y="146"/>
                  </a:lnTo>
                  <a:lnTo>
                    <a:pt x="636" y="148"/>
                  </a:lnTo>
                  <a:lnTo>
                    <a:pt x="640" y="150"/>
                  </a:lnTo>
                  <a:lnTo>
                    <a:pt x="649" y="154"/>
                  </a:lnTo>
                  <a:lnTo>
                    <a:pt x="661" y="156"/>
                  </a:lnTo>
                  <a:lnTo>
                    <a:pt x="666" y="156"/>
                  </a:lnTo>
                  <a:lnTo>
                    <a:pt x="667" y="156"/>
                  </a:lnTo>
                  <a:lnTo>
                    <a:pt x="667" y="156"/>
                  </a:lnTo>
                  <a:lnTo>
                    <a:pt x="671" y="153"/>
                  </a:lnTo>
                  <a:lnTo>
                    <a:pt x="675" y="153"/>
                  </a:lnTo>
                  <a:lnTo>
                    <a:pt x="680" y="153"/>
                  </a:lnTo>
                  <a:lnTo>
                    <a:pt x="685" y="154"/>
                  </a:lnTo>
                  <a:lnTo>
                    <a:pt x="685" y="154"/>
                  </a:lnTo>
                  <a:lnTo>
                    <a:pt x="688" y="154"/>
                  </a:lnTo>
                  <a:lnTo>
                    <a:pt x="690" y="153"/>
                  </a:lnTo>
                  <a:lnTo>
                    <a:pt x="693" y="148"/>
                  </a:lnTo>
                  <a:lnTo>
                    <a:pt x="697" y="141"/>
                  </a:lnTo>
                  <a:lnTo>
                    <a:pt x="697" y="140"/>
                  </a:lnTo>
                  <a:lnTo>
                    <a:pt x="700" y="140"/>
                  </a:lnTo>
                  <a:lnTo>
                    <a:pt x="700" y="140"/>
                  </a:lnTo>
                  <a:lnTo>
                    <a:pt x="702" y="141"/>
                  </a:lnTo>
                  <a:lnTo>
                    <a:pt x="702" y="141"/>
                  </a:lnTo>
                  <a:lnTo>
                    <a:pt x="705" y="138"/>
                  </a:lnTo>
                  <a:lnTo>
                    <a:pt x="708" y="133"/>
                  </a:lnTo>
                  <a:lnTo>
                    <a:pt x="713" y="130"/>
                  </a:lnTo>
                  <a:lnTo>
                    <a:pt x="713" y="130"/>
                  </a:lnTo>
                  <a:lnTo>
                    <a:pt x="726" y="125"/>
                  </a:lnTo>
                  <a:lnTo>
                    <a:pt x="732" y="123"/>
                  </a:lnTo>
                  <a:lnTo>
                    <a:pt x="734" y="122"/>
                  </a:lnTo>
                  <a:lnTo>
                    <a:pt x="734" y="122"/>
                  </a:lnTo>
                  <a:lnTo>
                    <a:pt x="734" y="120"/>
                  </a:lnTo>
                  <a:lnTo>
                    <a:pt x="732" y="117"/>
                  </a:lnTo>
                  <a:lnTo>
                    <a:pt x="728" y="115"/>
                  </a:lnTo>
                  <a:lnTo>
                    <a:pt x="721" y="115"/>
                  </a:lnTo>
                  <a:lnTo>
                    <a:pt x="721" y="115"/>
                  </a:lnTo>
                  <a:lnTo>
                    <a:pt x="715" y="115"/>
                  </a:lnTo>
                  <a:lnTo>
                    <a:pt x="710" y="114"/>
                  </a:lnTo>
                  <a:lnTo>
                    <a:pt x="708" y="110"/>
                  </a:lnTo>
                  <a:lnTo>
                    <a:pt x="710" y="107"/>
                  </a:lnTo>
                  <a:lnTo>
                    <a:pt x="710" y="107"/>
                  </a:lnTo>
                  <a:lnTo>
                    <a:pt x="710" y="106"/>
                  </a:lnTo>
                  <a:lnTo>
                    <a:pt x="710" y="104"/>
                  </a:lnTo>
                  <a:lnTo>
                    <a:pt x="706" y="101"/>
                  </a:lnTo>
                  <a:lnTo>
                    <a:pt x="702" y="97"/>
                  </a:lnTo>
                  <a:lnTo>
                    <a:pt x="702" y="97"/>
                  </a:lnTo>
                  <a:lnTo>
                    <a:pt x="703" y="96"/>
                  </a:lnTo>
                  <a:lnTo>
                    <a:pt x="703" y="96"/>
                  </a:lnTo>
                  <a:lnTo>
                    <a:pt x="705" y="93"/>
                  </a:lnTo>
                  <a:lnTo>
                    <a:pt x="703" y="93"/>
                  </a:lnTo>
                  <a:lnTo>
                    <a:pt x="700" y="89"/>
                  </a:lnTo>
                  <a:lnTo>
                    <a:pt x="695" y="89"/>
                  </a:lnTo>
                  <a:lnTo>
                    <a:pt x="693" y="91"/>
                  </a:lnTo>
                  <a:lnTo>
                    <a:pt x="693" y="93"/>
                  </a:lnTo>
                  <a:lnTo>
                    <a:pt x="693" y="93"/>
                  </a:lnTo>
                  <a:lnTo>
                    <a:pt x="693" y="94"/>
                  </a:lnTo>
                  <a:lnTo>
                    <a:pt x="693" y="96"/>
                  </a:lnTo>
                  <a:lnTo>
                    <a:pt x="688" y="94"/>
                  </a:lnTo>
                  <a:lnTo>
                    <a:pt x="685" y="91"/>
                  </a:lnTo>
                  <a:lnTo>
                    <a:pt x="682" y="88"/>
                  </a:lnTo>
                  <a:lnTo>
                    <a:pt x="682" y="88"/>
                  </a:lnTo>
                  <a:lnTo>
                    <a:pt x="680" y="84"/>
                  </a:lnTo>
                  <a:lnTo>
                    <a:pt x="677" y="83"/>
                  </a:lnTo>
                  <a:lnTo>
                    <a:pt x="666" y="78"/>
                  </a:lnTo>
                  <a:lnTo>
                    <a:pt x="653" y="73"/>
                  </a:lnTo>
                  <a:lnTo>
                    <a:pt x="646" y="70"/>
                  </a:lnTo>
                  <a:lnTo>
                    <a:pt x="641" y="65"/>
                  </a:lnTo>
                  <a:lnTo>
                    <a:pt x="641" y="65"/>
                  </a:lnTo>
                  <a:lnTo>
                    <a:pt x="635" y="60"/>
                  </a:lnTo>
                  <a:lnTo>
                    <a:pt x="628" y="58"/>
                  </a:lnTo>
                  <a:lnTo>
                    <a:pt x="623" y="57"/>
                  </a:lnTo>
                  <a:lnTo>
                    <a:pt x="620" y="57"/>
                  </a:lnTo>
                  <a:lnTo>
                    <a:pt x="617" y="58"/>
                  </a:lnTo>
                  <a:lnTo>
                    <a:pt x="615" y="58"/>
                  </a:lnTo>
                  <a:lnTo>
                    <a:pt x="615" y="60"/>
                  </a:lnTo>
                  <a:lnTo>
                    <a:pt x="618" y="62"/>
                  </a:lnTo>
                  <a:lnTo>
                    <a:pt x="618" y="62"/>
                  </a:lnTo>
                  <a:lnTo>
                    <a:pt x="623" y="63"/>
                  </a:lnTo>
                  <a:lnTo>
                    <a:pt x="625" y="65"/>
                  </a:lnTo>
                  <a:lnTo>
                    <a:pt x="623" y="66"/>
                  </a:lnTo>
                  <a:lnTo>
                    <a:pt x="618" y="66"/>
                  </a:lnTo>
                  <a:lnTo>
                    <a:pt x="618" y="66"/>
                  </a:lnTo>
                  <a:lnTo>
                    <a:pt x="607" y="68"/>
                  </a:lnTo>
                  <a:lnTo>
                    <a:pt x="605" y="68"/>
                  </a:lnTo>
                  <a:lnTo>
                    <a:pt x="605" y="70"/>
                  </a:lnTo>
                  <a:lnTo>
                    <a:pt x="610" y="73"/>
                  </a:lnTo>
                  <a:lnTo>
                    <a:pt x="610" y="73"/>
                  </a:lnTo>
                  <a:lnTo>
                    <a:pt x="615" y="75"/>
                  </a:lnTo>
                  <a:lnTo>
                    <a:pt x="615" y="76"/>
                  </a:lnTo>
                  <a:lnTo>
                    <a:pt x="614" y="78"/>
                  </a:lnTo>
                  <a:lnTo>
                    <a:pt x="607" y="78"/>
                  </a:lnTo>
                  <a:lnTo>
                    <a:pt x="599" y="79"/>
                  </a:lnTo>
                  <a:lnTo>
                    <a:pt x="599" y="79"/>
                  </a:lnTo>
                  <a:lnTo>
                    <a:pt x="596" y="79"/>
                  </a:lnTo>
                  <a:lnTo>
                    <a:pt x="594" y="81"/>
                  </a:lnTo>
                  <a:lnTo>
                    <a:pt x="592" y="83"/>
                  </a:lnTo>
                  <a:lnTo>
                    <a:pt x="592" y="86"/>
                  </a:lnTo>
                  <a:lnTo>
                    <a:pt x="592" y="88"/>
                  </a:lnTo>
                  <a:lnTo>
                    <a:pt x="594" y="91"/>
                  </a:lnTo>
                  <a:lnTo>
                    <a:pt x="597" y="93"/>
                  </a:lnTo>
                  <a:lnTo>
                    <a:pt x="602" y="93"/>
                  </a:lnTo>
                  <a:lnTo>
                    <a:pt x="602" y="93"/>
                  </a:lnTo>
                  <a:lnTo>
                    <a:pt x="605" y="94"/>
                  </a:lnTo>
                  <a:lnTo>
                    <a:pt x="607" y="96"/>
                  </a:lnTo>
                  <a:lnTo>
                    <a:pt x="607" y="97"/>
                  </a:lnTo>
                  <a:lnTo>
                    <a:pt x="607" y="99"/>
                  </a:lnTo>
                  <a:lnTo>
                    <a:pt x="602" y="101"/>
                  </a:lnTo>
                  <a:lnTo>
                    <a:pt x="594" y="99"/>
                  </a:lnTo>
                  <a:lnTo>
                    <a:pt x="594" y="99"/>
                  </a:lnTo>
                  <a:lnTo>
                    <a:pt x="588" y="99"/>
                  </a:lnTo>
                  <a:lnTo>
                    <a:pt x="584" y="101"/>
                  </a:lnTo>
                  <a:lnTo>
                    <a:pt x="586" y="104"/>
                  </a:lnTo>
                  <a:lnTo>
                    <a:pt x="589" y="107"/>
                  </a:lnTo>
                  <a:lnTo>
                    <a:pt x="589" y="107"/>
                  </a:lnTo>
                  <a:close/>
                  <a:moveTo>
                    <a:pt x="661" y="49"/>
                  </a:moveTo>
                  <a:lnTo>
                    <a:pt x="661" y="49"/>
                  </a:lnTo>
                  <a:lnTo>
                    <a:pt x="666" y="47"/>
                  </a:lnTo>
                  <a:lnTo>
                    <a:pt x="669" y="47"/>
                  </a:lnTo>
                  <a:lnTo>
                    <a:pt x="671" y="49"/>
                  </a:lnTo>
                  <a:lnTo>
                    <a:pt x="667" y="50"/>
                  </a:lnTo>
                  <a:lnTo>
                    <a:pt x="667" y="50"/>
                  </a:lnTo>
                  <a:lnTo>
                    <a:pt x="664" y="53"/>
                  </a:lnTo>
                  <a:lnTo>
                    <a:pt x="664" y="55"/>
                  </a:lnTo>
                  <a:lnTo>
                    <a:pt x="667" y="57"/>
                  </a:lnTo>
                  <a:lnTo>
                    <a:pt x="672" y="57"/>
                  </a:lnTo>
                  <a:lnTo>
                    <a:pt x="672" y="57"/>
                  </a:lnTo>
                  <a:lnTo>
                    <a:pt x="677" y="57"/>
                  </a:lnTo>
                  <a:lnTo>
                    <a:pt x="675" y="58"/>
                  </a:lnTo>
                  <a:lnTo>
                    <a:pt x="671" y="62"/>
                  </a:lnTo>
                  <a:lnTo>
                    <a:pt x="669" y="63"/>
                  </a:lnTo>
                  <a:lnTo>
                    <a:pt x="669" y="65"/>
                  </a:lnTo>
                  <a:lnTo>
                    <a:pt x="669" y="65"/>
                  </a:lnTo>
                  <a:lnTo>
                    <a:pt x="669" y="66"/>
                  </a:lnTo>
                  <a:lnTo>
                    <a:pt x="671" y="68"/>
                  </a:lnTo>
                  <a:lnTo>
                    <a:pt x="675" y="68"/>
                  </a:lnTo>
                  <a:lnTo>
                    <a:pt x="679" y="70"/>
                  </a:lnTo>
                  <a:lnTo>
                    <a:pt x="680" y="71"/>
                  </a:lnTo>
                  <a:lnTo>
                    <a:pt x="680" y="73"/>
                  </a:lnTo>
                  <a:lnTo>
                    <a:pt x="680" y="73"/>
                  </a:lnTo>
                  <a:lnTo>
                    <a:pt x="682" y="75"/>
                  </a:lnTo>
                  <a:lnTo>
                    <a:pt x="685" y="76"/>
                  </a:lnTo>
                  <a:lnTo>
                    <a:pt x="695" y="78"/>
                  </a:lnTo>
                  <a:lnTo>
                    <a:pt x="706" y="78"/>
                  </a:lnTo>
                  <a:lnTo>
                    <a:pt x="711" y="76"/>
                  </a:lnTo>
                  <a:lnTo>
                    <a:pt x="715" y="75"/>
                  </a:lnTo>
                  <a:lnTo>
                    <a:pt x="715" y="75"/>
                  </a:lnTo>
                  <a:lnTo>
                    <a:pt x="718" y="71"/>
                  </a:lnTo>
                  <a:lnTo>
                    <a:pt x="719" y="71"/>
                  </a:lnTo>
                  <a:lnTo>
                    <a:pt x="719" y="73"/>
                  </a:lnTo>
                  <a:lnTo>
                    <a:pt x="718" y="81"/>
                  </a:lnTo>
                  <a:lnTo>
                    <a:pt x="718" y="81"/>
                  </a:lnTo>
                  <a:lnTo>
                    <a:pt x="719" y="83"/>
                  </a:lnTo>
                  <a:lnTo>
                    <a:pt x="724" y="84"/>
                  </a:lnTo>
                  <a:lnTo>
                    <a:pt x="736" y="86"/>
                  </a:lnTo>
                  <a:lnTo>
                    <a:pt x="749" y="86"/>
                  </a:lnTo>
                  <a:lnTo>
                    <a:pt x="754" y="84"/>
                  </a:lnTo>
                  <a:lnTo>
                    <a:pt x="755" y="83"/>
                  </a:lnTo>
                  <a:lnTo>
                    <a:pt x="755" y="83"/>
                  </a:lnTo>
                  <a:lnTo>
                    <a:pt x="757" y="81"/>
                  </a:lnTo>
                  <a:lnTo>
                    <a:pt x="760" y="79"/>
                  </a:lnTo>
                  <a:lnTo>
                    <a:pt x="770" y="81"/>
                  </a:lnTo>
                  <a:lnTo>
                    <a:pt x="770" y="81"/>
                  </a:lnTo>
                  <a:lnTo>
                    <a:pt x="778" y="81"/>
                  </a:lnTo>
                  <a:lnTo>
                    <a:pt x="793" y="78"/>
                  </a:lnTo>
                  <a:lnTo>
                    <a:pt x="806" y="73"/>
                  </a:lnTo>
                  <a:lnTo>
                    <a:pt x="809" y="71"/>
                  </a:lnTo>
                  <a:lnTo>
                    <a:pt x="811" y="68"/>
                  </a:lnTo>
                  <a:lnTo>
                    <a:pt x="811" y="68"/>
                  </a:lnTo>
                  <a:lnTo>
                    <a:pt x="812" y="66"/>
                  </a:lnTo>
                  <a:lnTo>
                    <a:pt x="812" y="66"/>
                  </a:lnTo>
                  <a:lnTo>
                    <a:pt x="816" y="68"/>
                  </a:lnTo>
                  <a:lnTo>
                    <a:pt x="816" y="71"/>
                  </a:lnTo>
                  <a:lnTo>
                    <a:pt x="816" y="73"/>
                  </a:lnTo>
                  <a:lnTo>
                    <a:pt x="814" y="76"/>
                  </a:lnTo>
                  <a:lnTo>
                    <a:pt x="811" y="79"/>
                  </a:lnTo>
                  <a:lnTo>
                    <a:pt x="811" y="79"/>
                  </a:lnTo>
                  <a:lnTo>
                    <a:pt x="807" y="81"/>
                  </a:lnTo>
                  <a:lnTo>
                    <a:pt x="801" y="84"/>
                  </a:lnTo>
                  <a:lnTo>
                    <a:pt x="789" y="86"/>
                  </a:lnTo>
                  <a:lnTo>
                    <a:pt x="778" y="88"/>
                  </a:lnTo>
                  <a:lnTo>
                    <a:pt x="768" y="89"/>
                  </a:lnTo>
                  <a:lnTo>
                    <a:pt x="768" y="89"/>
                  </a:lnTo>
                  <a:lnTo>
                    <a:pt x="765" y="89"/>
                  </a:lnTo>
                  <a:lnTo>
                    <a:pt x="765" y="91"/>
                  </a:lnTo>
                  <a:lnTo>
                    <a:pt x="768" y="96"/>
                  </a:lnTo>
                  <a:lnTo>
                    <a:pt x="785" y="106"/>
                  </a:lnTo>
                  <a:lnTo>
                    <a:pt x="785" y="106"/>
                  </a:lnTo>
                  <a:lnTo>
                    <a:pt x="786" y="109"/>
                  </a:lnTo>
                  <a:lnTo>
                    <a:pt x="786" y="110"/>
                  </a:lnTo>
                  <a:lnTo>
                    <a:pt x="781" y="109"/>
                  </a:lnTo>
                  <a:lnTo>
                    <a:pt x="772" y="106"/>
                  </a:lnTo>
                  <a:lnTo>
                    <a:pt x="767" y="104"/>
                  </a:lnTo>
                  <a:lnTo>
                    <a:pt x="762" y="99"/>
                  </a:lnTo>
                  <a:lnTo>
                    <a:pt x="762" y="99"/>
                  </a:lnTo>
                  <a:lnTo>
                    <a:pt x="759" y="96"/>
                  </a:lnTo>
                  <a:lnTo>
                    <a:pt x="754" y="94"/>
                  </a:lnTo>
                  <a:lnTo>
                    <a:pt x="742" y="91"/>
                  </a:lnTo>
                  <a:lnTo>
                    <a:pt x="731" y="91"/>
                  </a:lnTo>
                  <a:lnTo>
                    <a:pt x="721" y="91"/>
                  </a:lnTo>
                  <a:lnTo>
                    <a:pt x="721" y="91"/>
                  </a:lnTo>
                  <a:lnTo>
                    <a:pt x="718" y="91"/>
                  </a:lnTo>
                  <a:lnTo>
                    <a:pt x="716" y="94"/>
                  </a:lnTo>
                  <a:lnTo>
                    <a:pt x="715" y="97"/>
                  </a:lnTo>
                  <a:lnTo>
                    <a:pt x="715" y="101"/>
                  </a:lnTo>
                  <a:lnTo>
                    <a:pt x="716" y="109"/>
                  </a:lnTo>
                  <a:lnTo>
                    <a:pt x="719" y="110"/>
                  </a:lnTo>
                  <a:lnTo>
                    <a:pt x="721" y="112"/>
                  </a:lnTo>
                  <a:lnTo>
                    <a:pt x="721" y="112"/>
                  </a:lnTo>
                  <a:lnTo>
                    <a:pt x="728" y="112"/>
                  </a:lnTo>
                  <a:lnTo>
                    <a:pt x="734" y="114"/>
                  </a:lnTo>
                  <a:lnTo>
                    <a:pt x="741" y="119"/>
                  </a:lnTo>
                  <a:lnTo>
                    <a:pt x="745" y="127"/>
                  </a:lnTo>
                  <a:lnTo>
                    <a:pt x="745" y="127"/>
                  </a:lnTo>
                  <a:lnTo>
                    <a:pt x="750" y="132"/>
                  </a:lnTo>
                  <a:lnTo>
                    <a:pt x="754" y="133"/>
                  </a:lnTo>
                  <a:lnTo>
                    <a:pt x="762" y="138"/>
                  </a:lnTo>
                  <a:lnTo>
                    <a:pt x="768" y="140"/>
                  </a:lnTo>
                  <a:lnTo>
                    <a:pt x="772" y="141"/>
                  </a:lnTo>
                  <a:lnTo>
                    <a:pt x="772" y="143"/>
                  </a:lnTo>
                  <a:lnTo>
                    <a:pt x="772" y="143"/>
                  </a:lnTo>
                  <a:lnTo>
                    <a:pt x="772" y="145"/>
                  </a:lnTo>
                  <a:lnTo>
                    <a:pt x="768" y="145"/>
                  </a:lnTo>
                  <a:lnTo>
                    <a:pt x="759" y="143"/>
                  </a:lnTo>
                  <a:lnTo>
                    <a:pt x="747" y="138"/>
                  </a:lnTo>
                  <a:lnTo>
                    <a:pt x="736" y="136"/>
                  </a:lnTo>
                  <a:lnTo>
                    <a:pt x="736" y="136"/>
                  </a:lnTo>
                  <a:lnTo>
                    <a:pt x="726" y="136"/>
                  </a:lnTo>
                  <a:lnTo>
                    <a:pt x="715" y="138"/>
                  </a:lnTo>
                  <a:lnTo>
                    <a:pt x="706" y="145"/>
                  </a:lnTo>
                  <a:lnTo>
                    <a:pt x="703" y="148"/>
                  </a:lnTo>
                  <a:lnTo>
                    <a:pt x="703" y="151"/>
                  </a:lnTo>
                  <a:lnTo>
                    <a:pt x="703" y="151"/>
                  </a:lnTo>
                  <a:lnTo>
                    <a:pt x="703" y="154"/>
                  </a:lnTo>
                  <a:lnTo>
                    <a:pt x="705" y="156"/>
                  </a:lnTo>
                  <a:lnTo>
                    <a:pt x="710" y="158"/>
                  </a:lnTo>
                  <a:lnTo>
                    <a:pt x="713" y="158"/>
                  </a:lnTo>
                  <a:lnTo>
                    <a:pt x="724" y="156"/>
                  </a:lnTo>
                  <a:lnTo>
                    <a:pt x="734" y="151"/>
                  </a:lnTo>
                  <a:lnTo>
                    <a:pt x="734" y="151"/>
                  </a:lnTo>
                  <a:lnTo>
                    <a:pt x="741" y="148"/>
                  </a:lnTo>
                  <a:lnTo>
                    <a:pt x="741" y="150"/>
                  </a:lnTo>
                  <a:lnTo>
                    <a:pt x="739" y="151"/>
                  </a:lnTo>
                  <a:lnTo>
                    <a:pt x="731" y="159"/>
                  </a:lnTo>
                  <a:lnTo>
                    <a:pt x="731" y="159"/>
                  </a:lnTo>
                  <a:lnTo>
                    <a:pt x="729" y="161"/>
                  </a:lnTo>
                  <a:lnTo>
                    <a:pt x="731" y="164"/>
                  </a:lnTo>
                  <a:lnTo>
                    <a:pt x="736" y="167"/>
                  </a:lnTo>
                  <a:lnTo>
                    <a:pt x="742" y="172"/>
                  </a:lnTo>
                  <a:lnTo>
                    <a:pt x="745" y="174"/>
                  </a:lnTo>
                  <a:lnTo>
                    <a:pt x="745" y="177"/>
                  </a:lnTo>
                  <a:lnTo>
                    <a:pt x="745" y="177"/>
                  </a:lnTo>
                  <a:lnTo>
                    <a:pt x="745" y="179"/>
                  </a:lnTo>
                  <a:lnTo>
                    <a:pt x="744" y="180"/>
                  </a:lnTo>
                  <a:lnTo>
                    <a:pt x="737" y="180"/>
                  </a:lnTo>
                  <a:lnTo>
                    <a:pt x="732" y="179"/>
                  </a:lnTo>
                  <a:lnTo>
                    <a:pt x="729" y="177"/>
                  </a:lnTo>
                  <a:lnTo>
                    <a:pt x="729" y="176"/>
                  </a:lnTo>
                  <a:lnTo>
                    <a:pt x="729" y="176"/>
                  </a:lnTo>
                  <a:lnTo>
                    <a:pt x="726" y="171"/>
                  </a:lnTo>
                  <a:lnTo>
                    <a:pt x="723" y="166"/>
                  </a:lnTo>
                  <a:lnTo>
                    <a:pt x="716" y="164"/>
                  </a:lnTo>
                  <a:lnTo>
                    <a:pt x="706" y="164"/>
                  </a:lnTo>
                  <a:lnTo>
                    <a:pt x="706" y="164"/>
                  </a:lnTo>
                  <a:lnTo>
                    <a:pt x="702" y="164"/>
                  </a:lnTo>
                  <a:lnTo>
                    <a:pt x="698" y="166"/>
                  </a:lnTo>
                  <a:lnTo>
                    <a:pt x="697" y="167"/>
                  </a:lnTo>
                  <a:lnTo>
                    <a:pt x="697" y="171"/>
                  </a:lnTo>
                  <a:lnTo>
                    <a:pt x="698" y="174"/>
                  </a:lnTo>
                  <a:lnTo>
                    <a:pt x="705" y="176"/>
                  </a:lnTo>
                  <a:lnTo>
                    <a:pt x="705" y="176"/>
                  </a:lnTo>
                  <a:lnTo>
                    <a:pt x="710" y="179"/>
                  </a:lnTo>
                  <a:lnTo>
                    <a:pt x="711" y="180"/>
                  </a:lnTo>
                  <a:lnTo>
                    <a:pt x="710" y="184"/>
                  </a:lnTo>
                  <a:lnTo>
                    <a:pt x="703" y="184"/>
                  </a:lnTo>
                  <a:lnTo>
                    <a:pt x="703" y="184"/>
                  </a:lnTo>
                  <a:lnTo>
                    <a:pt x="693" y="185"/>
                  </a:lnTo>
                  <a:lnTo>
                    <a:pt x="684" y="189"/>
                  </a:lnTo>
                  <a:lnTo>
                    <a:pt x="677" y="193"/>
                  </a:lnTo>
                  <a:lnTo>
                    <a:pt x="675" y="195"/>
                  </a:lnTo>
                  <a:lnTo>
                    <a:pt x="677" y="198"/>
                  </a:lnTo>
                  <a:lnTo>
                    <a:pt x="677" y="198"/>
                  </a:lnTo>
                  <a:lnTo>
                    <a:pt x="680" y="200"/>
                  </a:lnTo>
                  <a:lnTo>
                    <a:pt x="687" y="202"/>
                  </a:lnTo>
                  <a:lnTo>
                    <a:pt x="700" y="202"/>
                  </a:lnTo>
                  <a:lnTo>
                    <a:pt x="713" y="202"/>
                  </a:lnTo>
                  <a:lnTo>
                    <a:pt x="718" y="202"/>
                  </a:lnTo>
                  <a:lnTo>
                    <a:pt x="719" y="203"/>
                  </a:lnTo>
                  <a:lnTo>
                    <a:pt x="719" y="203"/>
                  </a:lnTo>
                  <a:lnTo>
                    <a:pt x="726" y="205"/>
                  </a:lnTo>
                  <a:lnTo>
                    <a:pt x="732" y="207"/>
                  </a:lnTo>
                  <a:lnTo>
                    <a:pt x="739" y="207"/>
                  </a:lnTo>
                  <a:lnTo>
                    <a:pt x="742" y="205"/>
                  </a:lnTo>
                  <a:lnTo>
                    <a:pt x="744" y="203"/>
                  </a:lnTo>
                  <a:lnTo>
                    <a:pt x="744" y="203"/>
                  </a:lnTo>
                  <a:lnTo>
                    <a:pt x="747" y="202"/>
                  </a:lnTo>
                  <a:lnTo>
                    <a:pt x="754" y="200"/>
                  </a:lnTo>
                  <a:lnTo>
                    <a:pt x="770" y="200"/>
                  </a:lnTo>
                  <a:lnTo>
                    <a:pt x="770" y="200"/>
                  </a:lnTo>
                  <a:lnTo>
                    <a:pt x="776" y="202"/>
                  </a:lnTo>
                  <a:lnTo>
                    <a:pt x="783" y="202"/>
                  </a:lnTo>
                  <a:lnTo>
                    <a:pt x="786" y="205"/>
                  </a:lnTo>
                  <a:lnTo>
                    <a:pt x="789" y="207"/>
                  </a:lnTo>
                  <a:lnTo>
                    <a:pt x="789" y="207"/>
                  </a:lnTo>
                  <a:lnTo>
                    <a:pt x="794" y="210"/>
                  </a:lnTo>
                  <a:lnTo>
                    <a:pt x="799" y="210"/>
                  </a:lnTo>
                  <a:lnTo>
                    <a:pt x="806" y="208"/>
                  </a:lnTo>
                  <a:lnTo>
                    <a:pt x="811" y="205"/>
                  </a:lnTo>
                  <a:lnTo>
                    <a:pt x="811" y="205"/>
                  </a:lnTo>
                  <a:lnTo>
                    <a:pt x="817" y="202"/>
                  </a:lnTo>
                  <a:lnTo>
                    <a:pt x="825" y="200"/>
                  </a:lnTo>
                  <a:lnTo>
                    <a:pt x="825" y="200"/>
                  </a:lnTo>
                  <a:lnTo>
                    <a:pt x="830" y="200"/>
                  </a:lnTo>
                  <a:lnTo>
                    <a:pt x="833" y="197"/>
                  </a:lnTo>
                  <a:lnTo>
                    <a:pt x="833" y="193"/>
                  </a:lnTo>
                  <a:lnTo>
                    <a:pt x="830" y="189"/>
                  </a:lnTo>
                  <a:lnTo>
                    <a:pt x="830" y="189"/>
                  </a:lnTo>
                  <a:lnTo>
                    <a:pt x="829" y="187"/>
                  </a:lnTo>
                  <a:lnTo>
                    <a:pt x="827" y="187"/>
                  </a:lnTo>
                  <a:lnTo>
                    <a:pt x="822" y="189"/>
                  </a:lnTo>
                  <a:lnTo>
                    <a:pt x="817" y="190"/>
                  </a:lnTo>
                  <a:lnTo>
                    <a:pt x="816" y="190"/>
                  </a:lnTo>
                  <a:lnTo>
                    <a:pt x="816" y="189"/>
                  </a:lnTo>
                  <a:lnTo>
                    <a:pt x="816" y="189"/>
                  </a:lnTo>
                  <a:lnTo>
                    <a:pt x="812" y="185"/>
                  </a:lnTo>
                  <a:lnTo>
                    <a:pt x="807" y="184"/>
                  </a:lnTo>
                  <a:lnTo>
                    <a:pt x="799" y="184"/>
                  </a:lnTo>
                  <a:lnTo>
                    <a:pt x="788" y="184"/>
                  </a:lnTo>
                  <a:lnTo>
                    <a:pt x="788" y="184"/>
                  </a:lnTo>
                  <a:lnTo>
                    <a:pt x="783" y="184"/>
                  </a:lnTo>
                  <a:lnTo>
                    <a:pt x="780" y="184"/>
                  </a:lnTo>
                  <a:lnTo>
                    <a:pt x="778" y="182"/>
                  </a:lnTo>
                  <a:lnTo>
                    <a:pt x="778" y="180"/>
                  </a:lnTo>
                  <a:lnTo>
                    <a:pt x="780" y="179"/>
                  </a:lnTo>
                  <a:lnTo>
                    <a:pt x="781" y="177"/>
                  </a:lnTo>
                  <a:lnTo>
                    <a:pt x="785" y="176"/>
                  </a:lnTo>
                  <a:lnTo>
                    <a:pt x="788" y="176"/>
                  </a:lnTo>
                  <a:lnTo>
                    <a:pt x="788" y="176"/>
                  </a:lnTo>
                  <a:lnTo>
                    <a:pt x="796" y="177"/>
                  </a:lnTo>
                  <a:lnTo>
                    <a:pt x="806" y="177"/>
                  </a:lnTo>
                  <a:lnTo>
                    <a:pt x="824" y="176"/>
                  </a:lnTo>
                  <a:lnTo>
                    <a:pt x="824" y="176"/>
                  </a:lnTo>
                  <a:lnTo>
                    <a:pt x="829" y="172"/>
                  </a:lnTo>
                  <a:lnTo>
                    <a:pt x="829" y="169"/>
                  </a:lnTo>
                  <a:lnTo>
                    <a:pt x="827" y="166"/>
                  </a:lnTo>
                  <a:lnTo>
                    <a:pt x="825" y="163"/>
                  </a:lnTo>
                  <a:lnTo>
                    <a:pt x="825" y="163"/>
                  </a:lnTo>
                  <a:lnTo>
                    <a:pt x="825" y="161"/>
                  </a:lnTo>
                  <a:lnTo>
                    <a:pt x="827" y="161"/>
                  </a:lnTo>
                  <a:lnTo>
                    <a:pt x="833" y="159"/>
                  </a:lnTo>
                  <a:lnTo>
                    <a:pt x="850" y="161"/>
                  </a:lnTo>
                  <a:lnTo>
                    <a:pt x="850" y="161"/>
                  </a:lnTo>
                  <a:lnTo>
                    <a:pt x="853" y="159"/>
                  </a:lnTo>
                  <a:lnTo>
                    <a:pt x="858" y="158"/>
                  </a:lnTo>
                  <a:lnTo>
                    <a:pt x="866" y="151"/>
                  </a:lnTo>
                  <a:lnTo>
                    <a:pt x="873" y="143"/>
                  </a:lnTo>
                  <a:lnTo>
                    <a:pt x="874" y="138"/>
                  </a:lnTo>
                  <a:lnTo>
                    <a:pt x="876" y="133"/>
                  </a:lnTo>
                  <a:lnTo>
                    <a:pt x="876" y="133"/>
                  </a:lnTo>
                  <a:lnTo>
                    <a:pt x="874" y="132"/>
                  </a:lnTo>
                  <a:lnTo>
                    <a:pt x="873" y="128"/>
                  </a:lnTo>
                  <a:lnTo>
                    <a:pt x="863" y="127"/>
                  </a:lnTo>
                  <a:lnTo>
                    <a:pt x="842" y="127"/>
                  </a:lnTo>
                  <a:lnTo>
                    <a:pt x="842" y="127"/>
                  </a:lnTo>
                  <a:lnTo>
                    <a:pt x="838" y="127"/>
                  </a:lnTo>
                  <a:lnTo>
                    <a:pt x="837" y="125"/>
                  </a:lnTo>
                  <a:lnTo>
                    <a:pt x="843" y="122"/>
                  </a:lnTo>
                  <a:lnTo>
                    <a:pt x="855" y="120"/>
                  </a:lnTo>
                  <a:lnTo>
                    <a:pt x="871" y="119"/>
                  </a:lnTo>
                  <a:lnTo>
                    <a:pt x="871" y="119"/>
                  </a:lnTo>
                  <a:lnTo>
                    <a:pt x="877" y="119"/>
                  </a:lnTo>
                  <a:lnTo>
                    <a:pt x="882" y="119"/>
                  </a:lnTo>
                  <a:lnTo>
                    <a:pt x="884" y="117"/>
                  </a:lnTo>
                  <a:lnTo>
                    <a:pt x="886" y="114"/>
                  </a:lnTo>
                  <a:lnTo>
                    <a:pt x="886" y="110"/>
                  </a:lnTo>
                  <a:lnTo>
                    <a:pt x="886" y="109"/>
                  </a:lnTo>
                  <a:lnTo>
                    <a:pt x="887" y="107"/>
                  </a:lnTo>
                  <a:lnTo>
                    <a:pt x="887" y="107"/>
                  </a:lnTo>
                  <a:lnTo>
                    <a:pt x="890" y="106"/>
                  </a:lnTo>
                  <a:lnTo>
                    <a:pt x="897" y="107"/>
                  </a:lnTo>
                  <a:lnTo>
                    <a:pt x="903" y="109"/>
                  </a:lnTo>
                  <a:lnTo>
                    <a:pt x="912" y="109"/>
                  </a:lnTo>
                  <a:lnTo>
                    <a:pt x="912" y="109"/>
                  </a:lnTo>
                  <a:lnTo>
                    <a:pt x="915" y="107"/>
                  </a:lnTo>
                  <a:lnTo>
                    <a:pt x="918" y="106"/>
                  </a:lnTo>
                  <a:lnTo>
                    <a:pt x="920" y="102"/>
                  </a:lnTo>
                  <a:lnTo>
                    <a:pt x="920" y="99"/>
                  </a:lnTo>
                  <a:lnTo>
                    <a:pt x="921" y="97"/>
                  </a:lnTo>
                  <a:lnTo>
                    <a:pt x="923" y="97"/>
                  </a:lnTo>
                  <a:lnTo>
                    <a:pt x="923" y="97"/>
                  </a:lnTo>
                  <a:lnTo>
                    <a:pt x="928" y="96"/>
                  </a:lnTo>
                  <a:lnTo>
                    <a:pt x="938" y="91"/>
                  </a:lnTo>
                  <a:lnTo>
                    <a:pt x="965" y="75"/>
                  </a:lnTo>
                  <a:lnTo>
                    <a:pt x="965" y="75"/>
                  </a:lnTo>
                  <a:lnTo>
                    <a:pt x="982" y="68"/>
                  </a:lnTo>
                  <a:lnTo>
                    <a:pt x="995" y="63"/>
                  </a:lnTo>
                  <a:lnTo>
                    <a:pt x="1004" y="62"/>
                  </a:lnTo>
                  <a:lnTo>
                    <a:pt x="1008" y="58"/>
                  </a:lnTo>
                  <a:lnTo>
                    <a:pt x="1008" y="57"/>
                  </a:lnTo>
                  <a:lnTo>
                    <a:pt x="1008" y="57"/>
                  </a:lnTo>
                  <a:lnTo>
                    <a:pt x="1008" y="55"/>
                  </a:lnTo>
                  <a:lnTo>
                    <a:pt x="1003" y="53"/>
                  </a:lnTo>
                  <a:lnTo>
                    <a:pt x="991" y="53"/>
                  </a:lnTo>
                  <a:lnTo>
                    <a:pt x="978" y="55"/>
                  </a:lnTo>
                  <a:lnTo>
                    <a:pt x="969" y="55"/>
                  </a:lnTo>
                  <a:lnTo>
                    <a:pt x="969" y="55"/>
                  </a:lnTo>
                  <a:lnTo>
                    <a:pt x="969" y="53"/>
                  </a:lnTo>
                  <a:lnTo>
                    <a:pt x="970" y="52"/>
                  </a:lnTo>
                  <a:lnTo>
                    <a:pt x="980" y="50"/>
                  </a:lnTo>
                  <a:lnTo>
                    <a:pt x="991" y="47"/>
                  </a:lnTo>
                  <a:lnTo>
                    <a:pt x="1000" y="47"/>
                  </a:lnTo>
                  <a:lnTo>
                    <a:pt x="1000" y="47"/>
                  </a:lnTo>
                  <a:lnTo>
                    <a:pt x="1006" y="49"/>
                  </a:lnTo>
                  <a:lnTo>
                    <a:pt x="1014" y="47"/>
                  </a:lnTo>
                  <a:lnTo>
                    <a:pt x="1024" y="42"/>
                  </a:lnTo>
                  <a:lnTo>
                    <a:pt x="1040" y="35"/>
                  </a:lnTo>
                  <a:lnTo>
                    <a:pt x="1040" y="35"/>
                  </a:lnTo>
                  <a:lnTo>
                    <a:pt x="1052" y="29"/>
                  </a:lnTo>
                  <a:lnTo>
                    <a:pt x="1055" y="26"/>
                  </a:lnTo>
                  <a:lnTo>
                    <a:pt x="1055" y="24"/>
                  </a:lnTo>
                  <a:lnTo>
                    <a:pt x="1053" y="22"/>
                  </a:lnTo>
                  <a:lnTo>
                    <a:pt x="1050" y="22"/>
                  </a:lnTo>
                  <a:lnTo>
                    <a:pt x="1044" y="22"/>
                  </a:lnTo>
                  <a:lnTo>
                    <a:pt x="1044" y="22"/>
                  </a:lnTo>
                  <a:lnTo>
                    <a:pt x="1035" y="24"/>
                  </a:lnTo>
                  <a:lnTo>
                    <a:pt x="1029" y="22"/>
                  </a:lnTo>
                  <a:lnTo>
                    <a:pt x="1026" y="19"/>
                  </a:lnTo>
                  <a:lnTo>
                    <a:pt x="1024" y="18"/>
                  </a:lnTo>
                  <a:lnTo>
                    <a:pt x="1024" y="14"/>
                  </a:lnTo>
                  <a:lnTo>
                    <a:pt x="1024" y="14"/>
                  </a:lnTo>
                  <a:lnTo>
                    <a:pt x="1022" y="13"/>
                  </a:lnTo>
                  <a:lnTo>
                    <a:pt x="1021" y="13"/>
                  </a:lnTo>
                  <a:lnTo>
                    <a:pt x="1016" y="11"/>
                  </a:lnTo>
                  <a:lnTo>
                    <a:pt x="1011" y="13"/>
                  </a:lnTo>
                  <a:lnTo>
                    <a:pt x="1009" y="11"/>
                  </a:lnTo>
                  <a:lnTo>
                    <a:pt x="1008" y="11"/>
                  </a:lnTo>
                  <a:lnTo>
                    <a:pt x="1008" y="11"/>
                  </a:lnTo>
                  <a:lnTo>
                    <a:pt x="1008" y="9"/>
                  </a:lnTo>
                  <a:lnTo>
                    <a:pt x="1006" y="9"/>
                  </a:lnTo>
                  <a:lnTo>
                    <a:pt x="1000" y="9"/>
                  </a:lnTo>
                  <a:lnTo>
                    <a:pt x="990" y="11"/>
                  </a:lnTo>
                  <a:lnTo>
                    <a:pt x="978" y="14"/>
                  </a:lnTo>
                  <a:lnTo>
                    <a:pt x="978" y="14"/>
                  </a:lnTo>
                  <a:lnTo>
                    <a:pt x="972" y="16"/>
                  </a:lnTo>
                  <a:lnTo>
                    <a:pt x="972" y="16"/>
                  </a:lnTo>
                  <a:lnTo>
                    <a:pt x="973" y="14"/>
                  </a:lnTo>
                  <a:lnTo>
                    <a:pt x="978" y="9"/>
                  </a:lnTo>
                  <a:lnTo>
                    <a:pt x="983" y="6"/>
                  </a:lnTo>
                  <a:lnTo>
                    <a:pt x="983" y="6"/>
                  </a:lnTo>
                  <a:lnTo>
                    <a:pt x="985" y="6"/>
                  </a:lnTo>
                  <a:lnTo>
                    <a:pt x="983" y="6"/>
                  </a:lnTo>
                  <a:lnTo>
                    <a:pt x="980" y="6"/>
                  </a:lnTo>
                  <a:lnTo>
                    <a:pt x="965" y="5"/>
                  </a:lnTo>
                  <a:lnTo>
                    <a:pt x="949" y="5"/>
                  </a:lnTo>
                  <a:lnTo>
                    <a:pt x="943" y="3"/>
                  </a:lnTo>
                  <a:lnTo>
                    <a:pt x="938" y="1"/>
                  </a:lnTo>
                  <a:lnTo>
                    <a:pt x="938" y="1"/>
                  </a:lnTo>
                  <a:lnTo>
                    <a:pt x="934" y="0"/>
                  </a:lnTo>
                  <a:lnTo>
                    <a:pt x="933" y="1"/>
                  </a:lnTo>
                  <a:lnTo>
                    <a:pt x="926" y="3"/>
                  </a:lnTo>
                  <a:lnTo>
                    <a:pt x="920" y="5"/>
                  </a:lnTo>
                  <a:lnTo>
                    <a:pt x="918" y="5"/>
                  </a:lnTo>
                  <a:lnTo>
                    <a:pt x="915" y="3"/>
                  </a:lnTo>
                  <a:lnTo>
                    <a:pt x="915" y="3"/>
                  </a:lnTo>
                  <a:lnTo>
                    <a:pt x="912" y="1"/>
                  </a:lnTo>
                  <a:lnTo>
                    <a:pt x="908" y="0"/>
                  </a:lnTo>
                  <a:lnTo>
                    <a:pt x="900" y="1"/>
                  </a:lnTo>
                  <a:lnTo>
                    <a:pt x="894" y="3"/>
                  </a:lnTo>
                  <a:lnTo>
                    <a:pt x="892" y="5"/>
                  </a:lnTo>
                  <a:lnTo>
                    <a:pt x="892" y="8"/>
                  </a:lnTo>
                  <a:lnTo>
                    <a:pt x="892" y="8"/>
                  </a:lnTo>
                  <a:lnTo>
                    <a:pt x="892" y="9"/>
                  </a:lnTo>
                  <a:lnTo>
                    <a:pt x="890" y="11"/>
                  </a:lnTo>
                  <a:lnTo>
                    <a:pt x="887" y="9"/>
                  </a:lnTo>
                  <a:lnTo>
                    <a:pt x="882" y="6"/>
                  </a:lnTo>
                  <a:lnTo>
                    <a:pt x="882" y="6"/>
                  </a:lnTo>
                  <a:lnTo>
                    <a:pt x="879" y="5"/>
                  </a:lnTo>
                  <a:lnTo>
                    <a:pt x="876" y="5"/>
                  </a:lnTo>
                  <a:lnTo>
                    <a:pt x="868" y="5"/>
                  </a:lnTo>
                  <a:lnTo>
                    <a:pt x="859" y="6"/>
                  </a:lnTo>
                  <a:lnTo>
                    <a:pt x="850" y="6"/>
                  </a:lnTo>
                  <a:lnTo>
                    <a:pt x="850" y="6"/>
                  </a:lnTo>
                  <a:lnTo>
                    <a:pt x="846" y="6"/>
                  </a:lnTo>
                  <a:lnTo>
                    <a:pt x="843" y="6"/>
                  </a:lnTo>
                  <a:lnTo>
                    <a:pt x="840" y="9"/>
                  </a:lnTo>
                  <a:lnTo>
                    <a:pt x="837" y="11"/>
                  </a:lnTo>
                  <a:lnTo>
                    <a:pt x="833" y="11"/>
                  </a:lnTo>
                  <a:lnTo>
                    <a:pt x="829" y="9"/>
                  </a:lnTo>
                  <a:lnTo>
                    <a:pt x="829" y="9"/>
                  </a:lnTo>
                  <a:lnTo>
                    <a:pt x="819" y="6"/>
                  </a:lnTo>
                  <a:lnTo>
                    <a:pt x="811" y="6"/>
                  </a:lnTo>
                  <a:lnTo>
                    <a:pt x="806" y="8"/>
                  </a:lnTo>
                  <a:lnTo>
                    <a:pt x="804" y="8"/>
                  </a:lnTo>
                  <a:lnTo>
                    <a:pt x="806" y="8"/>
                  </a:lnTo>
                  <a:lnTo>
                    <a:pt x="806" y="8"/>
                  </a:lnTo>
                  <a:lnTo>
                    <a:pt x="807" y="9"/>
                  </a:lnTo>
                  <a:lnTo>
                    <a:pt x="806" y="11"/>
                  </a:lnTo>
                  <a:lnTo>
                    <a:pt x="802" y="13"/>
                  </a:lnTo>
                  <a:lnTo>
                    <a:pt x="799" y="13"/>
                  </a:lnTo>
                  <a:lnTo>
                    <a:pt x="799" y="13"/>
                  </a:lnTo>
                  <a:lnTo>
                    <a:pt x="794" y="11"/>
                  </a:lnTo>
                  <a:lnTo>
                    <a:pt x="791" y="13"/>
                  </a:lnTo>
                  <a:lnTo>
                    <a:pt x="789" y="14"/>
                  </a:lnTo>
                  <a:lnTo>
                    <a:pt x="791" y="18"/>
                  </a:lnTo>
                  <a:lnTo>
                    <a:pt x="791" y="18"/>
                  </a:lnTo>
                  <a:lnTo>
                    <a:pt x="789" y="19"/>
                  </a:lnTo>
                  <a:lnTo>
                    <a:pt x="788" y="21"/>
                  </a:lnTo>
                  <a:lnTo>
                    <a:pt x="781" y="21"/>
                  </a:lnTo>
                  <a:lnTo>
                    <a:pt x="773" y="21"/>
                  </a:lnTo>
                  <a:lnTo>
                    <a:pt x="770" y="21"/>
                  </a:lnTo>
                  <a:lnTo>
                    <a:pt x="768" y="22"/>
                  </a:lnTo>
                  <a:lnTo>
                    <a:pt x="768" y="22"/>
                  </a:lnTo>
                  <a:lnTo>
                    <a:pt x="767" y="27"/>
                  </a:lnTo>
                  <a:lnTo>
                    <a:pt x="763" y="29"/>
                  </a:lnTo>
                  <a:lnTo>
                    <a:pt x="759" y="29"/>
                  </a:lnTo>
                  <a:lnTo>
                    <a:pt x="754" y="27"/>
                  </a:lnTo>
                  <a:lnTo>
                    <a:pt x="754" y="27"/>
                  </a:lnTo>
                  <a:lnTo>
                    <a:pt x="745" y="24"/>
                  </a:lnTo>
                  <a:lnTo>
                    <a:pt x="737" y="22"/>
                  </a:lnTo>
                  <a:lnTo>
                    <a:pt x="731" y="22"/>
                  </a:lnTo>
                  <a:lnTo>
                    <a:pt x="729" y="22"/>
                  </a:lnTo>
                  <a:lnTo>
                    <a:pt x="731" y="24"/>
                  </a:lnTo>
                  <a:lnTo>
                    <a:pt x="731" y="24"/>
                  </a:lnTo>
                  <a:lnTo>
                    <a:pt x="731" y="26"/>
                  </a:lnTo>
                  <a:lnTo>
                    <a:pt x="731" y="27"/>
                  </a:lnTo>
                  <a:lnTo>
                    <a:pt x="724" y="29"/>
                  </a:lnTo>
                  <a:lnTo>
                    <a:pt x="718" y="29"/>
                  </a:lnTo>
                  <a:lnTo>
                    <a:pt x="716" y="31"/>
                  </a:lnTo>
                  <a:lnTo>
                    <a:pt x="718" y="32"/>
                  </a:lnTo>
                  <a:lnTo>
                    <a:pt x="718" y="32"/>
                  </a:lnTo>
                  <a:lnTo>
                    <a:pt x="719" y="34"/>
                  </a:lnTo>
                  <a:lnTo>
                    <a:pt x="719" y="35"/>
                  </a:lnTo>
                  <a:lnTo>
                    <a:pt x="716" y="39"/>
                  </a:lnTo>
                  <a:lnTo>
                    <a:pt x="711" y="40"/>
                  </a:lnTo>
                  <a:lnTo>
                    <a:pt x="710" y="39"/>
                  </a:lnTo>
                  <a:lnTo>
                    <a:pt x="710" y="39"/>
                  </a:lnTo>
                  <a:lnTo>
                    <a:pt x="710" y="39"/>
                  </a:lnTo>
                  <a:lnTo>
                    <a:pt x="706" y="35"/>
                  </a:lnTo>
                  <a:lnTo>
                    <a:pt x="702" y="34"/>
                  </a:lnTo>
                  <a:lnTo>
                    <a:pt x="695" y="34"/>
                  </a:lnTo>
                  <a:lnTo>
                    <a:pt x="692" y="34"/>
                  </a:lnTo>
                  <a:lnTo>
                    <a:pt x="688" y="35"/>
                  </a:lnTo>
                  <a:lnTo>
                    <a:pt x="688" y="35"/>
                  </a:lnTo>
                  <a:lnTo>
                    <a:pt x="682" y="44"/>
                  </a:lnTo>
                  <a:lnTo>
                    <a:pt x="680" y="45"/>
                  </a:lnTo>
                  <a:lnTo>
                    <a:pt x="679" y="44"/>
                  </a:lnTo>
                  <a:lnTo>
                    <a:pt x="679" y="44"/>
                  </a:lnTo>
                  <a:lnTo>
                    <a:pt x="674" y="42"/>
                  </a:lnTo>
                  <a:lnTo>
                    <a:pt x="667" y="42"/>
                  </a:lnTo>
                  <a:lnTo>
                    <a:pt x="659" y="44"/>
                  </a:lnTo>
                  <a:lnTo>
                    <a:pt x="651" y="47"/>
                  </a:lnTo>
                  <a:lnTo>
                    <a:pt x="651" y="47"/>
                  </a:lnTo>
                  <a:lnTo>
                    <a:pt x="646" y="49"/>
                  </a:lnTo>
                  <a:lnTo>
                    <a:pt x="646" y="50"/>
                  </a:lnTo>
                  <a:lnTo>
                    <a:pt x="646" y="50"/>
                  </a:lnTo>
                  <a:lnTo>
                    <a:pt x="648" y="52"/>
                  </a:lnTo>
                  <a:lnTo>
                    <a:pt x="654" y="52"/>
                  </a:lnTo>
                  <a:lnTo>
                    <a:pt x="661" y="49"/>
                  </a:lnTo>
                  <a:lnTo>
                    <a:pt x="661" y="49"/>
                  </a:lnTo>
                  <a:close/>
                  <a:moveTo>
                    <a:pt x="807" y="550"/>
                  </a:moveTo>
                  <a:lnTo>
                    <a:pt x="807" y="550"/>
                  </a:lnTo>
                  <a:lnTo>
                    <a:pt x="811" y="549"/>
                  </a:lnTo>
                  <a:lnTo>
                    <a:pt x="812" y="542"/>
                  </a:lnTo>
                  <a:lnTo>
                    <a:pt x="814" y="540"/>
                  </a:lnTo>
                  <a:lnTo>
                    <a:pt x="812" y="537"/>
                  </a:lnTo>
                  <a:lnTo>
                    <a:pt x="811" y="537"/>
                  </a:lnTo>
                  <a:lnTo>
                    <a:pt x="809" y="536"/>
                  </a:lnTo>
                  <a:lnTo>
                    <a:pt x="809" y="536"/>
                  </a:lnTo>
                  <a:lnTo>
                    <a:pt x="806" y="537"/>
                  </a:lnTo>
                  <a:lnTo>
                    <a:pt x="802" y="539"/>
                  </a:lnTo>
                  <a:lnTo>
                    <a:pt x="801" y="540"/>
                  </a:lnTo>
                  <a:lnTo>
                    <a:pt x="801" y="544"/>
                  </a:lnTo>
                  <a:lnTo>
                    <a:pt x="802" y="549"/>
                  </a:lnTo>
                  <a:lnTo>
                    <a:pt x="804" y="550"/>
                  </a:lnTo>
                  <a:lnTo>
                    <a:pt x="807" y="550"/>
                  </a:lnTo>
                  <a:lnTo>
                    <a:pt x="807" y="550"/>
                  </a:lnTo>
                  <a:close/>
                  <a:moveTo>
                    <a:pt x="755" y="537"/>
                  </a:moveTo>
                  <a:lnTo>
                    <a:pt x="755" y="537"/>
                  </a:lnTo>
                  <a:lnTo>
                    <a:pt x="759" y="539"/>
                  </a:lnTo>
                  <a:lnTo>
                    <a:pt x="763" y="539"/>
                  </a:lnTo>
                  <a:lnTo>
                    <a:pt x="770" y="534"/>
                  </a:lnTo>
                  <a:lnTo>
                    <a:pt x="776" y="529"/>
                  </a:lnTo>
                  <a:lnTo>
                    <a:pt x="778" y="523"/>
                  </a:lnTo>
                  <a:lnTo>
                    <a:pt x="778" y="523"/>
                  </a:lnTo>
                  <a:lnTo>
                    <a:pt x="776" y="523"/>
                  </a:lnTo>
                  <a:lnTo>
                    <a:pt x="772" y="523"/>
                  </a:lnTo>
                  <a:lnTo>
                    <a:pt x="762" y="526"/>
                  </a:lnTo>
                  <a:lnTo>
                    <a:pt x="757" y="529"/>
                  </a:lnTo>
                  <a:lnTo>
                    <a:pt x="754" y="532"/>
                  </a:lnTo>
                  <a:lnTo>
                    <a:pt x="754" y="536"/>
                  </a:lnTo>
                  <a:lnTo>
                    <a:pt x="755" y="537"/>
                  </a:lnTo>
                  <a:lnTo>
                    <a:pt x="755" y="537"/>
                  </a:lnTo>
                  <a:close/>
                  <a:moveTo>
                    <a:pt x="798" y="506"/>
                  </a:moveTo>
                  <a:lnTo>
                    <a:pt x="798" y="506"/>
                  </a:lnTo>
                  <a:lnTo>
                    <a:pt x="798" y="503"/>
                  </a:lnTo>
                  <a:lnTo>
                    <a:pt x="794" y="501"/>
                  </a:lnTo>
                  <a:lnTo>
                    <a:pt x="788" y="498"/>
                  </a:lnTo>
                  <a:lnTo>
                    <a:pt x="781" y="495"/>
                  </a:lnTo>
                  <a:lnTo>
                    <a:pt x="780" y="493"/>
                  </a:lnTo>
                  <a:lnTo>
                    <a:pt x="780" y="492"/>
                  </a:lnTo>
                  <a:lnTo>
                    <a:pt x="780" y="492"/>
                  </a:lnTo>
                  <a:lnTo>
                    <a:pt x="778" y="488"/>
                  </a:lnTo>
                  <a:lnTo>
                    <a:pt x="776" y="487"/>
                  </a:lnTo>
                  <a:lnTo>
                    <a:pt x="770" y="483"/>
                  </a:lnTo>
                  <a:lnTo>
                    <a:pt x="754" y="477"/>
                  </a:lnTo>
                  <a:lnTo>
                    <a:pt x="754" y="477"/>
                  </a:lnTo>
                  <a:lnTo>
                    <a:pt x="744" y="472"/>
                  </a:lnTo>
                  <a:lnTo>
                    <a:pt x="739" y="469"/>
                  </a:lnTo>
                  <a:lnTo>
                    <a:pt x="737" y="464"/>
                  </a:lnTo>
                  <a:lnTo>
                    <a:pt x="737" y="464"/>
                  </a:lnTo>
                  <a:lnTo>
                    <a:pt x="737" y="462"/>
                  </a:lnTo>
                  <a:lnTo>
                    <a:pt x="736" y="461"/>
                  </a:lnTo>
                  <a:lnTo>
                    <a:pt x="731" y="462"/>
                  </a:lnTo>
                  <a:lnTo>
                    <a:pt x="726" y="466"/>
                  </a:lnTo>
                  <a:lnTo>
                    <a:pt x="724" y="469"/>
                  </a:lnTo>
                  <a:lnTo>
                    <a:pt x="723" y="472"/>
                  </a:lnTo>
                  <a:lnTo>
                    <a:pt x="723" y="472"/>
                  </a:lnTo>
                  <a:lnTo>
                    <a:pt x="721" y="479"/>
                  </a:lnTo>
                  <a:lnTo>
                    <a:pt x="719" y="482"/>
                  </a:lnTo>
                  <a:lnTo>
                    <a:pt x="719" y="485"/>
                  </a:lnTo>
                  <a:lnTo>
                    <a:pt x="719" y="490"/>
                  </a:lnTo>
                  <a:lnTo>
                    <a:pt x="719" y="490"/>
                  </a:lnTo>
                  <a:lnTo>
                    <a:pt x="719" y="495"/>
                  </a:lnTo>
                  <a:lnTo>
                    <a:pt x="719" y="496"/>
                  </a:lnTo>
                  <a:lnTo>
                    <a:pt x="715" y="501"/>
                  </a:lnTo>
                  <a:lnTo>
                    <a:pt x="710" y="505"/>
                  </a:lnTo>
                  <a:lnTo>
                    <a:pt x="708" y="506"/>
                  </a:lnTo>
                  <a:lnTo>
                    <a:pt x="708" y="508"/>
                  </a:lnTo>
                  <a:lnTo>
                    <a:pt x="708" y="508"/>
                  </a:lnTo>
                  <a:lnTo>
                    <a:pt x="710" y="509"/>
                  </a:lnTo>
                  <a:lnTo>
                    <a:pt x="711" y="509"/>
                  </a:lnTo>
                  <a:lnTo>
                    <a:pt x="715" y="509"/>
                  </a:lnTo>
                  <a:lnTo>
                    <a:pt x="719" y="508"/>
                  </a:lnTo>
                  <a:lnTo>
                    <a:pt x="724" y="508"/>
                  </a:lnTo>
                  <a:lnTo>
                    <a:pt x="724" y="508"/>
                  </a:lnTo>
                  <a:lnTo>
                    <a:pt x="726" y="508"/>
                  </a:lnTo>
                  <a:lnTo>
                    <a:pt x="728" y="509"/>
                  </a:lnTo>
                  <a:lnTo>
                    <a:pt x="728" y="513"/>
                  </a:lnTo>
                  <a:lnTo>
                    <a:pt x="728" y="516"/>
                  </a:lnTo>
                  <a:lnTo>
                    <a:pt x="729" y="518"/>
                  </a:lnTo>
                  <a:lnTo>
                    <a:pt x="732" y="518"/>
                  </a:lnTo>
                  <a:lnTo>
                    <a:pt x="732" y="518"/>
                  </a:lnTo>
                  <a:lnTo>
                    <a:pt x="737" y="518"/>
                  </a:lnTo>
                  <a:lnTo>
                    <a:pt x="744" y="514"/>
                  </a:lnTo>
                  <a:lnTo>
                    <a:pt x="750" y="509"/>
                  </a:lnTo>
                  <a:lnTo>
                    <a:pt x="754" y="506"/>
                  </a:lnTo>
                  <a:lnTo>
                    <a:pt x="754" y="506"/>
                  </a:lnTo>
                  <a:lnTo>
                    <a:pt x="757" y="503"/>
                  </a:lnTo>
                  <a:lnTo>
                    <a:pt x="760" y="501"/>
                  </a:lnTo>
                  <a:lnTo>
                    <a:pt x="765" y="503"/>
                  </a:lnTo>
                  <a:lnTo>
                    <a:pt x="770" y="505"/>
                  </a:lnTo>
                  <a:lnTo>
                    <a:pt x="770" y="505"/>
                  </a:lnTo>
                  <a:lnTo>
                    <a:pt x="778" y="508"/>
                  </a:lnTo>
                  <a:lnTo>
                    <a:pt x="786" y="509"/>
                  </a:lnTo>
                  <a:lnTo>
                    <a:pt x="794" y="509"/>
                  </a:lnTo>
                  <a:lnTo>
                    <a:pt x="796" y="508"/>
                  </a:lnTo>
                  <a:lnTo>
                    <a:pt x="798" y="506"/>
                  </a:lnTo>
                  <a:lnTo>
                    <a:pt x="798" y="506"/>
                  </a:lnTo>
                  <a:close/>
                  <a:moveTo>
                    <a:pt x="987" y="454"/>
                  </a:moveTo>
                  <a:lnTo>
                    <a:pt x="987" y="454"/>
                  </a:lnTo>
                  <a:lnTo>
                    <a:pt x="991" y="456"/>
                  </a:lnTo>
                  <a:lnTo>
                    <a:pt x="995" y="461"/>
                  </a:lnTo>
                  <a:lnTo>
                    <a:pt x="1000" y="467"/>
                  </a:lnTo>
                  <a:lnTo>
                    <a:pt x="1006" y="474"/>
                  </a:lnTo>
                  <a:lnTo>
                    <a:pt x="1006" y="474"/>
                  </a:lnTo>
                  <a:lnTo>
                    <a:pt x="1013" y="477"/>
                  </a:lnTo>
                  <a:lnTo>
                    <a:pt x="1016" y="479"/>
                  </a:lnTo>
                  <a:lnTo>
                    <a:pt x="1017" y="477"/>
                  </a:lnTo>
                  <a:lnTo>
                    <a:pt x="1019" y="474"/>
                  </a:lnTo>
                  <a:lnTo>
                    <a:pt x="1021" y="470"/>
                  </a:lnTo>
                  <a:lnTo>
                    <a:pt x="1021" y="470"/>
                  </a:lnTo>
                  <a:lnTo>
                    <a:pt x="1021" y="467"/>
                  </a:lnTo>
                  <a:lnTo>
                    <a:pt x="1024" y="467"/>
                  </a:lnTo>
                  <a:lnTo>
                    <a:pt x="1027" y="466"/>
                  </a:lnTo>
                  <a:lnTo>
                    <a:pt x="1032" y="466"/>
                  </a:lnTo>
                  <a:lnTo>
                    <a:pt x="1034" y="464"/>
                  </a:lnTo>
                  <a:lnTo>
                    <a:pt x="1034" y="462"/>
                  </a:lnTo>
                  <a:lnTo>
                    <a:pt x="1034" y="462"/>
                  </a:lnTo>
                  <a:lnTo>
                    <a:pt x="1035" y="457"/>
                  </a:lnTo>
                  <a:lnTo>
                    <a:pt x="1039" y="452"/>
                  </a:lnTo>
                  <a:lnTo>
                    <a:pt x="1045" y="448"/>
                  </a:lnTo>
                  <a:lnTo>
                    <a:pt x="1050" y="446"/>
                  </a:lnTo>
                  <a:lnTo>
                    <a:pt x="1050" y="446"/>
                  </a:lnTo>
                  <a:lnTo>
                    <a:pt x="1052" y="444"/>
                  </a:lnTo>
                  <a:lnTo>
                    <a:pt x="1052" y="443"/>
                  </a:lnTo>
                  <a:lnTo>
                    <a:pt x="1048" y="439"/>
                  </a:lnTo>
                  <a:lnTo>
                    <a:pt x="1044" y="436"/>
                  </a:lnTo>
                  <a:lnTo>
                    <a:pt x="1035" y="436"/>
                  </a:lnTo>
                  <a:lnTo>
                    <a:pt x="1035" y="436"/>
                  </a:lnTo>
                  <a:lnTo>
                    <a:pt x="1030" y="435"/>
                  </a:lnTo>
                  <a:lnTo>
                    <a:pt x="1027" y="433"/>
                  </a:lnTo>
                  <a:lnTo>
                    <a:pt x="1026" y="430"/>
                  </a:lnTo>
                  <a:lnTo>
                    <a:pt x="1024" y="426"/>
                  </a:lnTo>
                  <a:lnTo>
                    <a:pt x="1024" y="426"/>
                  </a:lnTo>
                  <a:lnTo>
                    <a:pt x="1022" y="422"/>
                  </a:lnTo>
                  <a:lnTo>
                    <a:pt x="1014" y="418"/>
                  </a:lnTo>
                  <a:lnTo>
                    <a:pt x="1008" y="415"/>
                  </a:lnTo>
                  <a:lnTo>
                    <a:pt x="1001" y="413"/>
                  </a:lnTo>
                  <a:lnTo>
                    <a:pt x="1001" y="413"/>
                  </a:lnTo>
                  <a:lnTo>
                    <a:pt x="996" y="413"/>
                  </a:lnTo>
                  <a:lnTo>
                    <a:pt x="990" y="410"/>
                  </a:lnTo>
                  <a:lnTo>
                    <a:pt x="983" y="407"/>
                  </a:lnTo>
                  <a:lnTo>
                    <a:pt x="978" y="405"/>
                  </a:lnTo>
                  <a:lnTo>
                    <a:pt x="978" y="405"/>
                  </a:lnTo>
                  <a:lnTo>
                    <a:pt x="972" y="405"/>
                  </a:lnTo>
                  <a:lnTo>
                    <a:pt x="965" y="402"/>
                  </a:lnTo>
                  <a:lnTo>
                    <a:pt x="962" y="397"/>
                  </a:lnTo>
                  <a:lnTo>
                    <a:pt x="960" y="394"/>
                  </a:lnTo>
                  <a:lnTo>
                    <a:pt x="960" y="391"/>
                  </a:lnTo>
                  <a:lnTo>
                    <a:pt x="960" y="391"/>
                  </a:lnTo>
                  <a:lnTo>
                    <a:pt x="962" y="389"/>
                  </a:lnTo>
                  <a:lnTo>
                    <a:pt x="964" y="389"/>
                  </a:lnTo>
                  <a:lnTo>
                    <a:pt x="969" y="389"/>
                  </a:lnTo>
                  <a:lnTo>
                    <a:pt x="975" y="389"/>
                  </a:lnTo>
                  <a:lnTo>
                    <a:pt x="977" y="389"/>
                  </a:lnTo>
                  <a:lnTo>
                    <a:pt x="978" y="387"/>
                  </a:lnTo>
                  <a:lnTo>
                    <a:pt x="978" y="387"/>
                  </a:lnTo>
                  <a:lnTo>
                    <a:pt x="978" y="386"/>
                  </a:lnTo>
                  <a:lnTo>
                    <a:pt x="977" y="384"/>
                  </a:lnTo>
                  <a:lnTo>
                    <a:pt x="972" y="382"/>
                  </a:lnTo>
                  <a:lnTo>
                    <a:pt x="967" y="382"/>
                  </a:lnTo>
                  <a:lnTo>
                    <a:pt x="964" y="381"/>
                  </a:lnTo>
                  <a:lnTo>
                    <a:pt x="964" y="379"/>
                  </a:lnTo>
                  <a:lnTo>
                    <a:pt x="964" y="379"/>
                  </a:lnTo>
                  <a:lnTo>
                    <a:pt x="964" y="378"/>
                  </a:lnTo>
                  <a:lnTo>
                    <a:pt x="965" y="376"/>
                  </a:lnTo>
                  <a:lnTo>
                    <a:pt x="969" y="376"/>
                  </a:lnTo>
                  <a:lnTo>
                    <a:pt x="970" y="374"/>
                  </a:lnTo>
                  <a:lnTo>
                    <a:pt x="970" y="374"/>
                  </a:lnTo>
                  <a:lnTo>
                    <a:pt x="972" y="371"/>
                  </a:lnTo>
                  <a:lnTo>
                    <a:pt x="970" y="368"/>
                  </a:lnTo>
                  <a:lnTo>
                    <a:pt x="964" y="363"/>
                  </a:lnTo>
                  <a:lnTo>
                    <a:pt x="964" y="363"/>
                  </a:lnTo>
                  <a:lnTo>
                    <a:pt x="962" y="363"/>
                  </a:lnTo>
                  <a:lnTo>
                    <a:pt x="959" y="365"/>
                  </a:lnTo>
                  <a:lnTo>
                    <a:pt x="957" y="366"/>
                  </a:lnTo>
                  <a:lnTo>
                    <a:pt x="954" y="368"/>
                  </a:lnTo>
                  <a:lnTo>
                    <a:pt x="954" y="368"/>
                  </a:lnTo>
                  <a:lnTo>
                    <a:pt x="952" y="366"/>
                  </a:lnTo>
                  <a:lnTo>
                    <a:pt x="954" y="365"/>
                  </a:lnTo>
                  <a:lnTo>
                    <a:pt x="957" y="356"/>
                  </a:lnTo>
                  <a:lnTo>
                    <a:pt x="957" y="356"/>
                  </a:lnTo>
                  <a:lnTo>
                    <a:pt x="957" y="355"/>
                  </a:lnTo>
                  <a:lnTo>
                    <a:pt x="956" y="355"/>
                  </a:lnTo>
                  <a:lnTo>
                    <a:pt x="951" y="351"/>
                  </a:lnTo>
                  <a:lnTo>
                    <a:pt x="943" y="350"/>
                  </a:lnTo>
                  <a:lnTo>
                    <a:pt x="936" y="350"/>
                  </a:lnTo>
                  <a:lnTo>
                    <a:pt x="936" y="350"/>
                  </a:lnTo>
                  <a:lnTo>
                    <a:pt x="933" y="351"/>
                  </a:lnTo>
                  <a:lnTo>
                    <a:pt x="930" y="350"/>
                  </a:lnTo>
                  <a:lnTo>
                    <a:pt x="928" y="348"/>
                  </a:lnTo>
                  <a:lnTo>
                    <a:pt x="928" y="345"/>
                  </a:lnTo>
                  <a:lnTo>
                    <a:pt x="928" y="345"/>
                  </a:lnTo>
                  <a:lnTo>
                    <a:pt x="926" y="343"/>
                  </a:lnTo>
                  <a:lnTo>
                    <a:pt x="925" y="342"/>
                  </a:lnTo>
                  <a:lnTo>
                    <a:pt x="921" y="343"/>
                  </a:lnTo>
                  <a:lnTo>
                    <a:pt x="910" y="348"/>
                  </a:lnTo>
                  <a:lnTo>
                    <a:pt x="910" y="348"/>
                  </a:lnTo>
                  <a:lnTo>
                    <a:pt x="907" y="348"/>
                  </a:lnTo>
                  <a:lnTo>
                    <a:pt x="905" y="347"/>
                  </a:lnTo>
                  <a:lnTo>
                    <a:pt x="903" y="345"/>
                  </a:lnTo>
                  <a:lnTo>
                    <a:pt x="907" y="343"/>
                  </a:lnTo>
                  <a:lnTo>
                    <a:pt x="907" y="343"/>
                  </a:lnTo>
                  <a:lnTo>
                    <a:pt x="910" y="343"/>
                  </a:lnTo>
                  <a:lnTo>
                    <a:pt x="915" y="340"/>
                  </a:lnTo>
                  <a:lnTo>
                    <a:pt x="916" y="337"/>
                  </a:lnTo>
                  <a:lnTo>
                    <a:pt x="916" y="334"/>
                  </a:lnTo>
                  <a:lnTo>
                    <a:pt x="916" y="334"/>
                  </a:lnTo>
                  <a:lnTo>
                    <a:pt x="916" y="332"/>
                  </a:lnTo>
                  <a:lnTo>
                    <a:pt x="913" y="330"/>
                  </a:lnTo>
                  <a:lnTo>
                    <a:pt x="907" y="329"/>
                  </a:lnTo>
                  <a:lnTo>
                    <a:pt x="902" y="330"/>
                  </a:lnTo>
                  <a:lnTo>
                    <a:pt x="899" y="332"/>
                  </a:lnTo>
                  <a:lnTo>
                    <a:pt x="897" y="334"/>
                  </a:lnTo>
                  <a:lnTo>
                    <a:pt x="897" y="334"/>
                  </a:lnTo>
                  <a:lnTo>
                    <a:pt x="895" y="335"/>
                  </a:lnTo>
                  <a:lnTo>
                    <a:pt x="894" y="335"/>
                  </a:lnTo>
                  <a:lnTo>
                    <a:pt x="889" y="332"/>
                  </a:lnTo>
                  <a:lnTo>
                    <a:pt x="884" y="327"/>
                  </a:lnTo>
                  <a:lnTo>
                    <a:pt x="882" y="322"/>
                  </a:lnTo>
                  <a:lnTo>
                    <a:pt x="882" y="322"/>
                  </a:lnTo>
                  <a:lnTo>
                    <a:pt x="881" y="321"/>
                  </a:lnTo>
                  <a:lnTo>
                    <a:pt x="879" y="319"/>
                  </a:lnTo>
                  <a:lnTo>
                    <a:pt x="873" y="319"/>
                  </a:lnTo>
                  <a:lnTo>
                    <a:pt x="868" y="317"/>
                  </a:lnTo>
                  <a:lnTo>
                    <a:pt x="866" y="316"/>
                  </a:lnTo>
                  <a:lnTo>
                    <a:pt x="866" y="312"/>
                  </a:lnTo>
                  <a:lnTo>
                    <a:pt x="866" y="312"/>
                  </a:lnTo>
                  <a:lnTo>
                    <a:pt x="866" y="309"/>
                  </a:lnTo>
                  <a:lnTo>
                    <a:pt x="863" y="308"/>
                  </a:lnTo>
                  <a:lnTo>
                    <a:pt x="855" y="304"/>
                  </a:lnTo>
                  <a:lnTo>
                    <a:pt x="845" y="301"/>
                  </a:lnTo>
                  <a:lnTo>
                    <a:pt x="838" y="301"/>
                  </a:lnTo>
                  <a:lnTo>
                    <a:pt x="838" y="301"/>
                  </a:lnTo>
                  <a:lnTo>
                    <a:pt x="833" y="303"/>
                  </a:lnTo>
                  <a:lnTo>
                    <a:pt x="829" y="304"/>
                  </a:lnTo>
                  <a:lnTo>
                    <a:pt x="824" y="308"/>
                  </a:lnTo>
                  <a:lnTo>
                    <a:pt x="824" y="312"/>
                  </a:lnTo>
                  <a:lnTo>
                    <a:pt x="824" y="312"/>
                  </a:lnTo>
                  <a:lnTo>
                    <a:pt x="822" y="316"/>
                  </a:lnTo>
                  <a:lnTo>
                    <a:pt x="820" y="316"/>
                  </a:lnTo>
                  <a:lnTo>
                    <a:pt x="817" y="314"/>
                  </a:lnTo>
                  <a:lnTo>
                    <a:pt x="816" y="309"/>
                  </a:lnTo>
                  <a:lnTo>
                    <a:pt x="816" y="309"/>
                  </a:lnTo>
                  <a:lnTo>
                    <a:pt x="814" y="308"/>
                  </a:lnTo>
                  <a:lnTo>
                    <a:pt x="812" y="308"/>
                  </a:lnTo>
                  <a:lnTo>
                    <a:pt x="806" y="311"/>
                  </a:lnTo>
                  <a:lnTo>
                    <a:pt x="799" y="314"/>
                  </a:lnTo>
                  <a:lnTo>
                    <a:pt x="794" y="316"/>
                  </a:lnTo>
                  <a:lnTo>
                    <a:pt x="794" y="316"/>
                  </a:lnTo>
                  <a:lnTo>
                    <a:pt x="793" y="316"/>
                  </a:lnTo>
                  <a:lnTo>
                    <a:pt x="793" y="314"/>
                  </a:lnTo>
                  <a:lnTo>
                    <a:pt x="793" y="308"/>
                  </a:lnTo>
                  <a:lnTo>
                    <a:pt x="794" y="299"/>
                  </a:lnTo>
                  <a:lnTo>
                    <a:pt x="794" y="294"/>
                  </a:lnTo>
                  <a:lnTo>
                    <a:pt x="794" y="294"/>
                  </a:lnTo>
                  <a:lnTo>
                    <a:pt x="789" y="288"/>
                  </a:lnTo>
                  <a:lnTo>
                    <a:pt x="785" y="278"/>
                  </a:lnTo>
                  <a:lnTo>
                    <a:pt x="785" y="278"/>
                  </a:lnTo>
                  <a:lnTo>
                    <a:pt x="783" y="277"/>
                  </a:lnTo>
                  <a:lnTo>
                    <a:pt x="780" y="275"/>
                  </a:lnTo>
                  <a:lnTo>
                    <a:pt x="773" y="273"/>
                  </a:lnTo>
                  <a:lnTo>
                    <a:pt x="765" y="275"/>
                  </a:lnTo>
                  <a:lnTo>
                    <a:pt x="760" y="278"/>
                  </a:lnTo>
                  <a:lnTo>
                    <a:pt x="760" y="278"/>
                  </a:lnTo>
                  <a:lnTo>
                    <a:pt x="754" y="281"/>
                  </a:lnTo>
                  <a:lnTo>
                    <a:pt x="747" y="283"/>
                  </a:lnTo>
                  <a:lnTo>
                    <a:pt x="739" y="285"/>
                  </a:lnTo>
                  <a:lnTo>
                    <a:pt x="736" y="286"/>
                  </a:lnTo>
                  <a:lnTo>
                    <a:pt x="732" y="290"/>
                  </a:lnTo>
                  <a:lnTo>
                    <a:pt x="732" y="290"/>
                  </a:lnTo>
                  <a:lnTo>
                    <a:pt x="729" y="293"/>
                  </a:lnTo>
                  <a:lnTo>
                    <a:pt x="728" y="296"/>
                  </a:lnTo>
                  <a:lnTo>
                    <a:pt x="729" y="301"/>
                  </a:lnTo>
                  <a:lnTo>
                    <a:pt x="732" y="306"/>
                  </a:lnTo>
                  <a:lnTo>
                    <a:pt x="736" y="309"/>
                  </a:lnTo>
                  <a:lnTo>
                    <a:pt x="736" y="309"/>
                  </a:lnTo>
                  <a:lnTo>
                    <a:pt x="736" y="311"/>
                  </a:lnTo>
                  <a:lnTo>
                    <a:pt x="736" y="311"/>
                  </a:lnTo>
                  <a:lnTo>
                    <a:pt x="731" y="314"/>
                  </a:lnTo>
                  <a:lnTo>
                    <a:pt x="728" y="317"/>
                  </a:lnTo>
                  <a:lnTo>
                    <a:pt x="728" y="319"/>
                  </a:lnTo>
                  <a:lnTo>
                    <a:pt x="729" y="321"/>
                  </a:lnTo>
                  <a:lnTo>
                    <a:pt x="729" y="321"/>
                  </a:lnTo>
                  <a:lnTo>
                    <a:pt x="732" y="324"/>
                  </a:lnTo>
                  <a:lnTo>
                    <a:pt x="737" y="325"/>
                  </a:lnTo>
                  <a:lnTo>
                    <a:pt x="741" y="327"/>
                  </a:lnTo>
                  <a:lnTo>
                    <a:pt x="742" y="330"/>
                  </a:lnTo>
                  <a:lnTo>
                    <a:pt x="742" y="330"/>
                  </a:lnTo>
                  <a:lnTo>
                    <a:pt x="742" y="334"/>
                  </a:lnTo>
                  <a:lnTo>
                    <a:pt x="741" y="334"/>
                  </a:lnTo>
                  <a:lnTo>
                    <a:pt x="732" y="332"/>
                  </a:lnTo>
                  <a:lnTo>
                    <a:pt x="726" y="327"/>
                  </a:lnTo>
                  <a:lnTo>
                    <a:pt x="721" y="322"/>
                  </a:lnTo>
                  <a:lnTo>
                    <a:pt x="721" y="322"/>
                  </a:lnTo>
                  <a:lnTo>
                    <a:pt x="719" y="317"/>
                  </a:lnTo>
                  <a:lnTo>
                    <a:pt x="719" y="312"/>
                  </a:lnTo>
                  <a:lnTo>
                    <a:pt x="719" y="309"/>
                  </a:lnTo>
                  <a:lnTo>
                    <a:pt x="718" y="306"/>
                  </a:lnTo>
                  <a:lnTo>
                    <a:pt x="718" y="306"/>
                  </a:lnTo>
                  <a:lnTo>
                    <a:pt x="716" y="301"/>
                  </a:lnTo>
                  <a:lnTo>
                    <a:pt x="716" y="298"/>
                  </a:lnTo>
                  <a:lnTo>
                    <a:pt x="719" y="293"/>
                  </a:lnTo>
                  <a:lnTo>
                    <a:pt x="724" y="286"/>
                  </a:lnTo>
                  <a:lnTo>
                    <a:pt x="724" y="286"/>
                  </a:lnTo>
                  <a:lnTo>
                    <a:pt x="729" y="281"/>
                  </a:lnTo>
                  <a:lnTo>
                    <a:pt x="734" y="280"/>
                  </a:lnTo>
                  <a:lnTo>
                    <a:pt x="737" y="278"/>
                  </a:lnTo>
                  <a:lnTo>
                    <a:pt x="737" y="275"/>
                  </a:lnTo>
                  <a:lnTo>
                    <a:pt x="737" y="275"/>
                  </a:lnTo>
                  <a:lnTo>
                    <a:pt x="737" y="273"/>
                  </a:lnTo>
                  <a:lnTo>
                    <a:pt x="732" y="273"/>
                  </a:lnTo>
                  <a:lnTo>
                    <a:pt x="719" y="273"/>
                  </a:lnTo>
                  <a:lnTo>
                    <a:pt x="711" y="275"/>
                  </a:lnTo>
                  <a:lnTo>
                    <a:pt x="703" y="278"/>
                  </a:lnTo>
                  <a:lnTo>
                    <a:pt x="693" y="281"/>
                  </a:lnTo>
                  <a:lnTo>
                    <a:pt x="687" y="288"/>
                  </a:lnTo>
                  <a:lnTo>
                    <a:pt x="687" y="288"/>
                  </a:lnTo>
                  <a:lnTo>
                    <a:pt x="680" y="294"/>
                  </a:lnTo>
                  <a:lnTo>
                    <a:pt x="675" y="301"/>
                  </a:lnTo>
                  <a:lnTo>
                    <a:pt x="674" y="309"/>
                  </a:lnTo>
                  <a:lnTo>
                    <a:pt x="672" y="316"/>
                  </a:lnTo>
                  <a:lnTo>
                    <a:pt x="672" y="327"/>
                  </a:lnTo>
                  <a:lnTo>
                    <a:pt x="674" y="334"/>
                  </a:lnTo>
                  <a:lnTo>
                    <a:pt x="674" y="334"/>
                  </a:lnTo>
                  <a:lnTo>
                    <a:pt x="675" y="335"/>
                  </a:lnTo>
                  <a:lnTo>
                    <a:pt x="677" y="335"/>
                  </a:lnTo>
                  <a:lnTo>
                    <a:pt x="685" y="337"/>
                  </a:lnTo>
                  <a:lnTo>
                    <a:pt x="693" y="337"/>
                  </a:lnTo>
                  <a:lnTo>
                    <a:pt x="702" y="338"/>
                  </a:lnTo>
                  <a:lnTo>
                    <a:pt x="702" y="338"/>
                  </a:lnTo>
                  <a:lnTo>
                    <a:pt x="706" y="340"/>
                  </a:lnTo>
                  <a:lnTo>
                    <a:pt x="708" y="342"/>
                  </a:lnTo>
                  <a:lnTo>
                    <a:pt x="706" y="343"/>
                  </a:lnTo>
                  <a:lnTo>
                    <a:pt x="705" y="345"/>
                  </a:lnTo>
                  <a:lnTo>
                    <a:pt x="700" y="345"/>
                  </a:lnTo>
                  <a:lnTo>
                    <a:pt x="700" y="345"/>
                  </a:lnTo>
                  <a:lnTo>
                    <a:pt x="687" y="343"/>
                  </a:lnTo>
                  <a:lnTo>
                    <a:pt x="680" y="343"/>
                  </a:lnTo>
                  <a:lnTo>
                    <a:pt x="680" y="345"/>
                  </a:lnTo>
                  <a:lnTo>
                    <a:pt x="679" y="347"/>
                  </a:lnTo>
                  <a:lnTo>
                    <a:pt x="679" y="347"/>
                  </a:lnTo>
                  <a:lnTo>
                    <a:pt x="682" y="350"/>
                  </a:lnTo>
                  <a:lnTo>
                    <a:pt x="688" y="355"/>
                  </a:lnTo>
                  <a:lnTo>
                    <a:pt x="697" y="358"/>
                  </a:lnTo>
                  <a:lnTo>
                    <a:pt x="702" y="360"/>
                  </a:lnTo>
                  <a:lnTo>
                    <a:pt x="705" y="358"/>
                  </a:lnTo>
                  <a:lnTo>
                    <a:pt x="705" y="358"/>
                  </a:lnTo>
                  <a:lnTo>
                    <a:pt x="713" y="358"/>
                  </a:lnTo>
                  <a:lnTo>
                    <a:pt x="716" y="358"/>
                  </a:lnTo>
                  <a:lnTo>
                    <a:pt x="718" y="361"/>
                  </a:lnTo>
                  <a:lnTo>
                    <a:pt x="718" y="361"/>
                  </a:lnTo>
                  <a:lnTo>
                    <a:pt x="723" y="365"/>
                  </a:lnTo>
                  <a:lnTo>
                    <a:pt x="729" y="366"/>
                  </a:lnTo>
                  <a:lnTo>
                    <a:pt x="744" y="366"/>
                  </a:lnTo>
                  <a:lnTo>
                    <a:pt x="744" y="366"/>
                  </a:lnTo>
                  <a:lnTo>
                    <a:pt x="762" y="368"/>
                  </a:lnTo>
                  <a:lnTo>
                    <a:pt x="773" y="371"/>
                  </a:lnTo>
                  <a:lnTo>
                    <a:pt x="773" y="371"/>
                  </a:lnTo>
                  <a:lnTo>
                    <a:pt x="778" y="371"/>
                  </a:lnTo>
                  <a:lnTo>
                    <a:pt x="781" y="369"/>
                  </a:lnTo>
                  <a:lnTo>
                    <a:pt x="786" y="365"/>
                  </a:lnTo>
                  <a:lnTo>
                    <a:pt x="786" y="365"/>
                  </a:lnTo>
                  <a:lnTo>
                    <a:pt x="788" y="365"/>
                  </a:lnTo>
                  <a:lnTo>
                    <a:pt x="791" y="365"/>
                  </a:lnTo>
                  <a:lnTo>
                    <a:pt x="799" y="366"/>
                  </a:lnTo>
                  <a:lnTo>
                    <a:pt x="809" y="368"/>
                  </a:lnTo>
                  <a:lnTo>
                    <a:pt x="817" y="369"/>
                  </a:lnTo>
                  <a:lnTo>
                    <a:pt x="817" y="369"/>
                  </a:lnTo>
                  <a:lnTo>
                    <a:pt x="819" y="368"/>
                  </a:lnTo>
                  <a:lnTo>
                    <a:pt x="819" y="366"/>
                  </a:lnTo>
                  <a:lnTo>
                    <a:pt x="817" y="363"/>
                  </a:lnTo>
                  <a:lnTo>
                    <a:pt x="816" y="361"/>
                  </a:lnTo>
                  <a:lnTo>
                    <a:pt x="816" y="361"/>
                  </a:lnTo>
                  <a:lnTo>
                    <a:pt x="812" y="360"/>
                  </a:lnTo>
                  <a:lnTo>
                    <a:pt x="812" y="356"/>
                  </a:lnTo>
                  <a:lnTo>
                    <a:pt x="814" y="355"/>
                  </a:lnTo>
                  <a:lnTo>
                    <a:pt x="817" y="355"/>
                  </a:lnTo>
                  <a:lnTo>
                    <a:pt x="817" y="355"/>
                  </a:lnTo>
                  <a:lnTo>
                    <a:pt x="827" y="358"/>
                  </a:lnTo>
                  <a:lnTo>
                    <a:pt x="830" y="361"/>
                  </a:lnTo>
                  <a:lnTo>
                    <a:pt x="833" y="365"/>
                  </a:lnTo>
                  <a:lnTo>
                    <a:pt x="833" y="365"/>
                  </a:lnTo>
                  <a:lnTo>
                    <a:pt x="835" y="366"/>
                  </a:lnTo>
                  <a:lnTo>
                    <a:pt x="837" y="368"/>
                  </a:lnTo>
                  <a:lnTo>
                    <a:pt x="840" y="369"/>
                  </a:lnTo>
                  <a:lnTo>
                    <a:pt x="840" y="371"/>
                  </a:lnTo>
                  <a:lnTo>
                    <a:pt x="840" y="371"/>
                  </a:lnTo>
                  <a:lnTo>
                    <a:pt x="843" y="374"/>
                  </a:lnTo>
                  <a:lnTo>
                    <a:pt x="850" y="378"/>
                  </a:lnTo>
                  <a:lnTo>
                    <a:pt x="856" y="381"/>
                  </a:lnTo>
                  <a:lnTo>
                    <a:pt x="859" y="382"/>
                  </a:lnTo>
                  <a:lnTo>
                    <a:pt x="859" y="384"/>
                  </a:lnTo>
                  <a:lnTo>
                    <a:pt x="859" y="384"/>
                  </a:lnTo>
                  <a:lnTo>
                    <a:pt x="859" y="386"/>
                  </a:lnTo>
                  <a:lnTo>
                    <a:pt x="858" y="387"/>
                  </a:lnTo>
                  <a:lnTo>
                    <a:pt x="851" y="391"/>
                  </a:lnTo>
                  <a:lnTo>
                    <a:pt x="846" y="392"/>
                  </a:lnTo>
                  <a:lnTo>
                    <a:pt x="846" y="394"/>
                  </a:lnTo>
                  <a:lnTo>
                    <a:pt x="846" y="395"/>
                  </a:lnTo>
                  <a:lnTo>
                    <a:pt x="846" y="395"/>
                  </a:lnTo>
                  <a:lnTo>
                    <a:pt x="850" y="397"/>
                  </a:lnTo>
                  <a:lnTo>
                    <a:pt x="851" y="397"/>
                  </a:lnTo>
                  <a:lnTo>
                    <a:pt x="856" y="394"/>
                  </a:lnTo>
                  <a:lnTo>
                    <a:pt x="863" y="391"/>
                  </a:lnTo>
                  <a:lnTo>
                    <a:pt x="868" y="389"/>
                  </a:lnTo>
                  <a:lnTo>
                    <a:pt x="868" y="389"/>
                  </a:lnTo>
                  <a:lnTo>
                    <a:pt x="869" y="391"/>
                  </a:lnTo>
                  <a:lnTo>
                    <a:pt x="871" y="392"/>
                  </a:lnTo>
                  <a:lnTo>
                    <a:pt x="874" y="397"/>
                  </a:lnTo>
                  <a:lnTo>
                    <a:pt x="877" y="402"/>
                  </a:lnTo>
                  <a:lnTo>
                    <a:pt x="877" y="402"/>
                  </a:lnTo>
                  <a:lnTo>
                    <a:pt x="879" y="402"/>
                  </a:lnTo>
                  <a:lnTo>
                    <a:pt x="879" y="402"/>
                  </a:lnTo>
                  <a:lnTo>
                    <a:pt x="886" y="402"/>
                  </a:lnTo>
                  <a:lnTo>
                    <a:pt x="890" y="404"/>
                  </a:lnTo>
                  <a:lnTo>
                    <a:pt x="894" y="409"/>
                  </a:lnTo>
                  <a:lnTo>
                    <a:pt x="900" y="415"/>
                  </a:lnTo>
                  <a:lnTo>
                    <a:pt x="900" y="415"/>
                  </a:lnTo>
                  <a:lnTo>
                    <a:pt x="902" y="418"/>
                  </a:lnTo>
                  <a:lnTo>
                    <a:pt x="902" y="423"/>
                  </a:lnTo>
                  <a:lnTo>
                    <a:pt x="902" y="430"/>
                  </a:lnTo>
                  <a:lnTo>
                    <a:pt x="900" y="435"/>
                  </a:lnTo>
                  <a:lnTo>
                    <a:pt x="900" y="438"/>
                  </a:lnTo>
                  <a:lnTo>
                    <a:pt x="900" y="438"/>
                  </a:lnTo>
                  <a:lnTo>
                    <a:pt x="902" y="439"/>
                  </a:lnTo>
                  <a:lnTo>
                    <a:pt x="908" y="439"/>
                  </a:lnTo>
                  <a:lnTo>
                    <a:pt x="915" y="438"/>
                  </a:lnTo>
                  <a:lnTo>
                    <a:pt x="921" y="436"/>
                  </a:lnTo>
                  <a:lnTo>
                    <a:pt x="921" y="436"/>
                  </a:lnTo>
                  <a:lnTo>
                    <a:pt x="925" y="435"/>
                  </a:lnTo>
                  <a:lnTo>
                    <a:pt x="926" y="435"/>
                  </a:lnTo>
                  <a:lnTo>
                    <a:pt x="931" y="438"/>
                  </a:lnTo>
                  <a:lnTo>
                    <a:pt x="941" y="446"/>
                  </a:lnTo>
                  <a:lnTo>
                    <a:pt x="941" y="446"/>
                  </a:lnTo>
                  <a:lnTo>
                    <a:pt x="943" y="448"/>
                  </a:lnTo>
                  <a:lnTo>
                    <a:pt x="941" y="451"/>
                  </a:lnTo>
                  <a:lnTo>
                    <a:pt x="933" y="454"/>
                  </a:lnTo>
                  <a:lnTo>
                    <a:pt x="925" y="456"/>
                  </a:lnTo>
                  <a:lnTo>
                    <a:pt x="923" y="456"/>
                  </a:lnTo>
                  <a:lnTo>
                    <a:pt x="921" y="456"/>
                  </a:lnTo>
                  <a:lnTo>
                    <a:pt x="921" y="456"/>
                  </a:lnTo>
                  <a:lnTo>
                    <a:pt x="921" y="452"/>
                  </a:lnTo>
                  <a:lnTo>
                    <a:pt x="920" y="451"/>
                  </a:lnTo>
                  <a:lnTo>
                    <a:pt x="913" y="444"/>
                  </a:lnTo>
                  <a:lnTo>
                    <a:pt x="908" y="443"/>
                  </a:lnTo>
                  <a:lnTo>
                    <a:pt x="902" y="441"/>
                  </a:lnTo>
                  <a:lnTo>
                    <a:pt x="895" y="441"/>
                  </a:lnTo>
                  <a:lnTo>
                    <a:pt x="889" y="443"/>
                  </a:lnTo>
                  <a:lnTo>
                    <a:pt x="889" y="443"/>
                  </a:lnTo>
                  <a:lnTo>
                    <a:pt x="884" y="446"/>
                  </a:lnTo>
                  <a:lnTo>
                    <a:pt x="881" y="448"/>
                  </a:lnTo>
                  <a:lnTo>
                    <a:pt x="881" y="451"/>
                  </a:lnTo>
                  <a:lnTo>
                    <a:pt x="881" y="454"/>
                  </a:lnTo>
                  <a:lnTo>
                    <a:pt x="882" y="461"/>
                  </a:lnTo>
                  <a:lnTo>
                    <a:pt x="886" y="466"/>
                  </a:lnTo>
                  <a:lnTo>
                    <a:pt x="886" y="466"/>
                  </a:lnTo>
                  <a:lnTo>
                    <a:pt x="886" y="467"/>
                  </a:lnTo>
                  <a:lnTo>
                    <a:pt x="884" y="469"/>
                  </a:lnTo>
                  <a:lnTo>
                    <a:pt x="877" y="472"/>
                  </a:lnTo>
                  <a:lnTo>
                    <a:pt x="866" y="474"/>
                  </a:lnTo>
                  <a:lnTo>
                    <a:pt x="855" y="472"/>
                  </a:lnTo>
                  <a:lnTo>
                    <a:pt x="855" y="472"/>
                  </a:lnTo>
                  <a:lnTo>
                    <a:pt x="846" y="470"/>
                  </a:lnTo>
                  <a:lnTo>
                    <a:pt x="843" y="472"/>
                  </a:lnTo>
                  <a:lnTo>
                    <a:pt x="840" y="474"/>
                  </a:lnTo>
                  <a:lnTo>
                    <a:pt x="837" y="475"/>
                  </a:lnTo>
                  <a:lnTo>
                    <a:pt x="837" y="475"/>
                  </a:lnTo>
                  <a:lnTo>
                    <a:pt x="833" y="477"/>
                  </a:lnTo>
                  <a:lnTo>
                    <a:pt x="829" y="480"/>
                  </a:lnTo>
                  <a:lnTo>
                    <a:pt x="827" y="487"/>
                  </a:lnTo>
                  <a:lnTo>
                    <a:pt x="829" y="488"/>
                  </a:lnTo>
                  <a:lnTo>
                    <a:pt x="830" y="492"/>
                  </a:lnTo>
                  <a:lnTo>
                    <a:pt x="830" y="492"/>
                  </a:lnTo>
                  <a:lnTo>
                    <a:pt x="832" y="493"/>
                  </a:lnTo>
                  <a:lnTo>
                    <a:pt x="835" y="495"/>
                  </a:lnTo>
                  <a:lnTo>
                    <a:pt x="843" y="495"/>
                  </a:lnTo>
                  <a:lnTo>
                    <a:pt x="851" y="493"/>
                  </a:lnTo>
                  <a:lnTo>
                    <a:pt x="859" y="493"/>
                  </a:lnTo>
                  <a:lnTo>
                    <a:pt x="859" y="493"/>
                  </a:lnTo>
                  <a:lnTo>
                    <a:pt x="869" y="493"/>
                  </a:lnTo>
                  <a:lnTo>
                    <a:pt x="871" y="493"/>
                  </a:lnTo>
                  <a:lnTo>
                    <a:pt x="871" y="490"/>
                  </a:lnTo>
                  <a:lnTo>
                    <a:pt x="871" y="490"/>
                  </a:lnTo>
                  <a:lnTo>
                    <a:pt x="873" y="488"/>
                  </a:lnTo>
                  <a:lnTo>
                    <a:pt x="874" y="487"/>
                  </a:lnTo>
                  <a:lnTo>
                    <a:pt x="879" y="487"/>
                  </a:lnTo>
                  <a:lnTo>
                    <a:pt x="892" y="488"/>
                  </a:lnTo>
                  <a:lnTo>
                    <a:pt x="892" y="488"/>
                  </a:lnTo>
                  <a:lnTo>
                    <a:pt x="895" y="492"/>
                  </a:lnTo>
                  <a:lnTo>
                    <a:pt x="899" y="496"/>
                  </a:lnTo>
                  <a:lnTo>
                    <a:pt x="902" y="500"/>
                  </a:lnTo>
                  <a:lnTo>
                    <a:pt x="903" y="501"/>
                  </a:lnTo>
                  <a:lnTo>
                    <a:pt x="907" y="503"/>
                  </a:lnTo>
                  <a:lnTo>
                    <a:pt x="907" y="503"/>
                  </a:lnTo>
                  <a:lnTo>
                    <a:pt x="910" y="503"/>
                  </a:lnTo>
                  <a:lnTo>
                    <a:pt x="910" y="505"/>
                  </a:lnTo>
                  <a:lnTo>
                    <a:pt x="912" y="509"/>
                  </a:lnTo>
                  <a:lnTo>
                    <a:pt x="912" y="514"/>
                  </a:lnTo>
                  <a:lnTo>
                    <a:pt x="913" y="516"/>
                  </a:lnTo>
                  <a:lnTo>
                    <a:pt x="915" y="519"/>
                  </a:lnTo>
                  <a:lnTo>
                    <a:pt x="915" y="519"/>
                  </a:lnTo>
                  <a:lnTo>
                    <a:pt x="916" y="521"/>
                  </a:lnTo>
                  <a:lnTo>
                    <a:pt x="920" y="523"/>
                  </a:lnTo>
                  <a:lnTo>
                    <a:pt x="930" y="524"/>
                  </a:lnTo>
                  <a:lnTo>
                    <a:pt x="938" y="526"/>
                  </a:lnTo>
                  <a:lnTo>
                    <a:pt x="943" y="527"/>
                  </a:lnTo>
                  <a:lnTo>
                    <a:pt x="946" y="529"/>
                  </a:lnTo>
                  <a:lnTo>
                    <a:pt x="946" y="529"/>
                  </a:lnTo>
                  <a:lnTo>
                    <a:pt x="954" y="536"/>
                  </a:lnTo>
                  <a:lnTo>
                    <a:pt x="967" y="542"/>
                  </a:lnTo>
                  <a:lnTo>
                    <a:pt x="978" y="545"/>
                  </a:lnTo>
                  <a:lnTo>
                    <a:pt x="983" y="545"/>
                  </a:lnTo>
                  <a:lnTo>
                    <a:pt x="987" y="545"/>
                  </a:lnTo>
                  <a:lnTo>
                    <a:pt x="987" y="545"/>
                  </a:lnTo>
                  <a:lnTo>
                    <a:pt x="987" y="542"/>
                  </a:lnTo>
                  <a:lnTo>
                    <a:pt x="983" y="537"/>
                  </a:lnTo>
                  <a:lnTo>
                    <a:pt x="973" y="526"/>
                  </a:lnTo>
                  <a:lnTo>
                    <a:pt x="962" y="516"/>
                  </a:lnTo>
                  <a:lnTo>
                    <a:pt x="952" y="509"/>
                  </a:lnTo>
                  <a:lnTo>
                    <a:pt x="952" y="509"/>
                  </a:lnTo>
                  <a:lnTo>
                    <a:pt x="949" y="509"/>
                  </a:lnTo>
                  <a:lnTo>
                    <a:pt x="949" y="508"/>
                  </a:lnTo>
                  <a:lnTo>
                    <a:pt x="954" y="508"/>
                  </a:lnTo>
                  <a:lnTo>
                    <a:pt x="962" y="509"/>
                  </a:lnTo>
                  <a:lnTo>
                    <a:pt x="967" y="511"/>
                  </a:lnTo>
                  <a:lnTo>
                    <a:pt x="972" y="513"/>
                  </a:lnTo>
                  <a:lnTo>
                    <a:pt x="972" y="513"/>
                  </a:lnTo>
                  <a:lnTo>
                    <a:pt x="980" y="519"/>
                  </a:lnTo>
                  <a:lnTo>
                    <a:pt x="990" y="521"/>
                  </a:lnTo>
                  <a:lnTo>
                    <a:pt x="995" y="523"/>
                  </a:lnTo>
                  <a:lnTo>
                    <a:pt x="1000" y="521"/>
                  </a:lnTo>
                  <a:lnTo>
                    <a:pt x="1003" y="519"/>
                  </a:lnTo>
                  <a:lnTo>
                    <a:pt x="1008" y="516"/>
                  </a:lnTo>
                  <a:lnTo>
                    <a:pt x="1008" y="516"/>
                  </a:lnTo>
                  <a:lnTo>
                    <a:pt x="1009" y="513"/>
                  </a:lnTo>
                  <a:lnTo>
                    <a:pt x="1009" y="509"/>
                  </a:lnTo>
                  <a:lnTo>
                    <a:pt x="1008" y="508"/>
                  </a:lnTo>
                  <a:lnTo>
                    <a:pt x="1006" y="506"/>
                  </a:lnTo>
                  <a:lnTo>
                    <a:pt x="1003" y="505"/>
                  </a:lnTo>
                  <a:lnTo>
                    <a:pt x="1001" y="503"/>
                  </a:lnTo>
                  <a:lnTo>
                    <a:pt x="1000" y="501"/>
                  </a:lnTo>
                  <a:lnTo>
                    <a:pt x="1000" y="501"/>
                  </a:lnTo>
                  <a:lnTo>
                    <a:pt x="1000" y="495"/>
                  </a:lnTo>
                  <a:lnTo>
                    <a:pt x="996" y="488"/>
                  </a:lnTo>
                  <a:lnTo>
                    <a:pt x="991" y="485"/>
                  </a:lnTo>
                  <a:lnTo>
                    <a:pt x="987" y="482"/>
                  </a:lnTo>
                  <a:lnTo>
                    <a:pt x="987" y="482"/>
                  </a:lnTo>
                  <a:lnTo>
                    <a:pt x="978" y="480"/>
                  </a:lnTo>
                  <a:lnTo>
                    <a:pt x="970" y="474"/>
                  </a:lnTo>
                  <a:lnTo>
                    <a:pt x="964" y="467"/>
                  </a:lnTo>
                  <a:lnTo>
                    <a:pt x="964" y="464"/>
                  </a:lnTo>
                  <a:lnTo>
                    <a:pt x="965" y="462"/>
                  </a:lnTo>
                  <a:lnTo>
                    <a:pt x="965" y="462"/>
                  </a:lnTo>
                  <a:lnTo>
                    <a:pt x="967" y="461"/>
                  </a:lnTo>
                  <a:lnTo>
                    <a:pt x="969" y="461"/>
                  </a:lnTo>
                  <a:lnTo>
                    <a:pt x="967" y="457"/>
                  </a:lnTo>
                  <a:lnTo>
                    <a:pt x="967" y="452"/>
                  </a:lnTo>
                  <a:lnTo>
                    <a:pt x="967" y="451"/>
                  </a:lnTo>
                  <a:lnTo>
                    <a:pt x="969" y="448"/>
                  </a:lnTo>
                  <a:lnTo>
                    <a:pt x="969" y="448"/>
                  </a:lnTo>
                  <a:lnTo>
                    <a:pt x="970" y="446"/>
                  </a:lnTo>
                  <a:lnTo>
                    <a:pt x="973" y="446"/>
                  </a:lnTo>
                  <a:lnTo>
                    <a:pt x="977" y="449"/>
                  </a:lnTo>
                  <a:lnTo>
                    <a:pt x="982" y="452"/>
                  </a:lnTo>
                  <a:lnTo>
                    <a:pt x="987" y="454"/>
                  </a:lnTo>
                  <a:lnTo>
                    <a:pt x="987" y="454"/>
                  </a:lnTo>
                  <a:close/>
                  <a:moveTo>
                    <a:pt x="864" y="426"/>
                  </a:moveTo>
                  <a:lnTo>
                    <a:pt x="864" y="426"/>
                  </a:lnTo>
                  <a:lnTo>
                    <a:pt x="868" y="426"/>
                  </a:lnTo>
                  <a:lnTo>
                    <a:pt x="868" y="425"/>
                  </a:lnTo>
                  <a:lnTo>
                    <a:pt x="869" y="420"/>
                  </a:lnTo>
                  <a:lnTo>
                    <a:pt x="869" y="415"/>
                  </a:lnTo>
                  <a:lnTo>
                    <a:pt x="866" y="410"/>
                  </a:lnTo>
                  <a:lnTo>
                    <a:pt x="866" y="410"/>
                  </a:lnTo>
                  <a:lnTo>
                    <a:pt x="863" y="407"/>
                  </a:lnTo>
                  <a:lnTo>
                    <a:pt x="859" y="405"/>
                  </a:lnTo>
                  <a:lnTo>
                    <a:pt x="850" y="405"/>
                  </a:lnTo>
                  <a:lnTo>
                    <a:pt x="850" y="405"/>
                  </a:lnTo>
                  <a:lnTo>
                    <a:pt x="845" y="407"/>
                  </a:lnTo>
                  <a:lnTo>
                    <a:pt x="840" y="412"/>
                  </a:lnTo>
                  <a:lnTo>
                    <a:pt x="837" y="418"/>
                  </a:lnTo>
                  <a:lnTo>
                    <a:pt x="837" y="422"/>
                  </a:lnTo>
                  <a:lnTo>
                    <a:pt x="838" y="426"/>
                  </a:lnTo>
                  <a:lnTo>
                    <a:pt x="838" y="426"/>
                  </a:lnTo>
                  <a:lnTo>
                    <a:pt x="840" y="428"/>
                  </a:lnTo>
                  <a:lnTo>
                    <a:pt x="843" y="430"/>
                  </a:lnTo>
                  <a:lnTo>
                    <a:pt x="851" y="430"/>
                  </a:lnTo>
                  <a:lnTo>
                    <a:pt x="864" y="426"/>
                  </a:lnTo>
                  <a:lnTo>
                    <a:pt x="864" y="426"/>
                  </a:lnTo>
                  <a:close/>
                  <a:moveTo>
                    <a:pt x="793" y="275"/>
                  </a:moveTo>
                  <a:lnTo>
                    <a:pt x="793" y="275"/>
                  </a:lnTo>
                  <a:lnTo>
                    <a:pt x="791" y="278"/>
                  </a:lnTo>
                  <a:lnTo>
                    <a:pt x="791" y="280"/>
                  </a:lnTo>
                  <a:lnTo>
                    <a:pt x="794" y="283"/>
                  </a:lnTo>
                  <a:lnTo>
                    <a:pt x="798" y="286"/>
                  </a:lnTo>
                  <a:lnTo>
                    <a:pt x="799" y="290"/>
                  </a:lnTo>
                  <a:lnTo>
                    <a:pt x="801" y="291"/>
                  </a:lnTo>
                  <a:lnTo>
                    <a:pt x="801" y="291"/>
                  </a:lnTo>
                  <a:lnTo>
                    <a:pt x="801" y="294"/>
                  </a:lnTo>
                  <a:lnTo>
                    <a:pt x="802" y="298"/>
                  </a:lnTo>
                  <a:lnTo>
                    <a:pt x="807" y="301"/>
                  </a:lnTo>
                  <a:lnTo>
                    <a:pt x="814" y="301"/>
                  </a:lnTo>
                  <a:lnTo>
                    <a:pt x="820" y="298"/>
                  </a:lnTo>
                  <a:lnTo>
                    <a:pt x="820" y="298"/>
                  </a:lnTo>
                  <a:lnTo>
                    <a:pt x="824" y="298"/>
                  </a:lnTo>
                  <a:lnTo>
                    <a:pt x="829" y="296"/>
                  </a:lnTo>
                  <a:lnTo>
                    <a:pt x="838" y="296"/>
                  </a:lnTo>
                  <a:lnTo>
                    <a:pt x="848" y="296"/>
                  </a:lnTo>
                  <a:lnTo>
                    <a:pt x="850" y="294"/>
                  </a:lnTo>
                  <a:lnTo>
                    <a:pt x="851" y="293"/>
                  </a:lnTo>
                  <a:lnTo>
                    <a:pt x="851" y="293"/>
                  </a:lnTo>
                  <a:lnTo>
                    <a:pt x="850" y="291"/>
                  </a:lnTo>
                  <a:lnTo>
                    <a:pt x="848" y="288"/>
                  </a:lnTo>
                  <a:lnTo>
                    <a:pt x="838" y="281"/>
                  </a:lnTo>
                  <a:lnTo>
                    <a:pt x="827" y="278"/>
                  </a:lnTo>
                  <a:lnTo>
                    <a:pt x="822" y="277"/>
                  </a:lnTo>
                  <a:lnTo>
                    <a:pt x="819" y="277"/>
                  </a:lnTo>
                  <a:lnTo>
                    <a:pt x="819" y="277"/>
                  </a:lnTo>
                  <a:lnTo>
                    <a:pt x="811" y="277"/>
                  </a:lnTo>
                  <a:lnTo>
                    <a:pt x="802" y="275"/>
                  </a:lnTo>
                  <a:lnTo>
                    <a:pt x="796" y="273"/>
                  </a:lnTo>
                  <a:lnTo>
                    <a:pt x="794" y="273"/>
                  </a:lnTo>
                  <a:lnTo>
                    <a:pt x="793" y="275"/>
                  </a:lnTo>
                  <a:lnTo>
                    <a:pt x="793" y="275"/>
                  </a:lnTo>
                  <a:close/>
                  <a:moveTo>
                    <a:pt x="1009" y="770"/>
                  </a:moveTo>
                  <a:lnTo>
                    <a:pt x="1009" y="770"/>
                  </a:lnTo>
                  <a:lnTo>
                    <a:pt x="1011" y="772"/>
                  </a:lnTo>
                  <a:lnTo>
                    <a:pt x="1016" y="775"/>
                  </a:lnTo>
                  <a:lnTo>
                    <a:pt x="1027" y="780"/>
                  </a:lnTo>
                  <a:lnTo>
                    <a:pt x="1040" y="783"/>
                  </a:lnTo>
                  <a:lnTo>
                    <a:pt x="1044" y="783"/>
                  </a:lnTo>
                  <a:lnTo>
                    <a:pt x="1045" y="783"/>
                  </a:lnTo>
                  <a:lnTo>
                    <a:pt x="1045" y="783"/>
                  </a:lnTo>
                  <a:lnTo>
                    <a:pt x="1045" y="780"/>
                  </a:lnTo>
                  <a:lnTo>
                    <a:pt x="1040" y="777"/>
                  </a:lnTo>
                  <a:lnTo>
                    <a:pt x="1027" y="772"/>
                  </a:lnTo>
                  <a:lnTo>
                    <a:pt x="1016" y="770"/>
                  </a:lnTo>
                  <a:lnTo>
                    <a:pt x="1011" y="768"/>
                  </a:lnTo>
                  <a:lnTo>
                    <a:pt x="1009" y="770"/>
                  </a:lnTo>
                  <a:lnTo>
                    <a:pt x="1009" y="770"/>
                  </a:lnTo>
                  <a:close/>
                  <a:moveTo>
                    <a:pt x="1158" y="804"/>
                  </a:moveTo>
                  <a:lnTo>
                    <a:pt x="1158" y="804"/>
                  </a:lnTo>
                  <a:lnTo>
                    <a:pt x="1156" y="806"/>
                  </a:lnTo>
                  <a:lnTo>
                    <a:pt x="1154" y="804"/>
                  </a:lnTo>
                  <a:lnTo>
                    <a:pt x="1154" y="801"/>
                  </a:lnTo>
                  <a:lnTo>
                    <a:pt x="1156" y="798"/>
                  </a:lnTo>
                  <a:lnTo>
                    <a:pt x="1156" y="798"/>
                  </a:lnTo>
                  <a:lnTo>
                    <a:pt x="1159" y="796"/>
                  </a:lnTo>
                  <a:lnTo>
                    <a:pt x="1158" y="795"/>
                  </a:lnTo>
                  <a:lnTo>
                    <a:pt x="1154" y="793"/>
                  </a:lnTo>
                  <a:lnTo>
                    <a:pt x="1151" y="795"/>
                  </a:lnTo>
                  <a:lnTo>
                    <a:pt x="1151" y="795"/>
                  </a:lnTo>
                  <a:lnTo>
                    <a:pt x="1149" y="795"/>
                  </a:lnTo>
                  <a:lnTo>
                    <a:pt x="1149" y="795"/>
                  </a:lnTo>
                  <a:lnTo>
                    <a:pt x="1148" y="790"/>
                  </a:lnTo>
                  <a:lnTo>
                    <a:pt x="1149" y="785"/>
                  </a:lnTo>
                  <a:lnTo>
                    <a:pt x="1153" y="782"/>
                  </a:lnTo>
                  <a:lnTo>
                    <a:pt x="1153" y="782"/>
                  </a:lnTo>
                  <a:lnTo>
                    <a:pt x="1153" y="782"/>
                  </a:lnTo>
                  <a:lnTo>
                    <a:pt x="1153" y="780"/>
                  </a:lnTo>
                  <a:lnTo>
                    <a:pt x="1148" y="778"/>
                  </a:lnTo>
                  <a:lnTo>
                    <a:pt x="1143" y="778"/>
                  </a:lnTo>
                  <a:lnTo>
                    <a:pt x="1141" y="778"/>
                  </a:lnTo>
                  <a:lnTo>
                    <a:pt x="1141" y="780"/>
                  </a:lnTo>
                  <a:lnTo>
                    <a:pt x="1141" y="780"/>
                  </a:lnTo>
                  <a:lnTo>
                    <a:pt x="1141" y="780"/>
                  </a:lnTo>
                  <a:lnTo>
                    <a:pt x="1140" y="782"/>
                  </a:lnTo>
                  <a:lnTo>
                    <a:pt x="1136" y="782"/>
                  </a:lnTo>
                  <a:lnTo>
                    <a:pt x="1131" y="780"/>
                  </a:lnTo>
                  <a:lnTo>
                    <a:pt x="1130" y="777"/>
                  </a:lnTo>
                  <a:lnTo>
                    <a:pt x="1130" y="777"/>
                  </a:lnTo>
                  <a:lnTo>
                    <a:pt x="1128" y="775"/>
                  </a:lnTo>
                  <a:lnTo>
                    <a:pt x="1125" y="773"/>
                  </a:lnTo>
                  <a:lnTo>
                    <a:pt x="1123" y="772"/>
                  </a:lnTo>
                  <a:lnTo>
                    <a:pt x="1123" y="768"/>
                  </a:lnTo>
                  <a:lnTo>
                    <a:pt x="1123" y="768"/>
                  </a:lnTo>
                  <a:lnTo>
                    <a:pt x="1125" y="768"/>
                  </a:lnTo>
                  <a:lnTo>
                    <a:pt x="1123" y="767"/>
                  </a:lnTo>
                  <a:lnTo>
                    <a:pt x="1120" y="767"/>
                  </a:lnTo>
                  <a:lnTo>
                    <a:pt x="1117" y="767"/>
                  </a:lnTo>
                  <a:lnTo>
                    <a:pt x="1114" y="770"/>
                  </a:lnTo>
                  <a:lnTo>
                    <a:pt x="1114" y="770"/>
                  </a:lnTo>
                  <a:lnTo>
                    <a:pt x="1114" y="772"/>
                  </a:lnTo>
                  <a:lnTo>
                    <a:pt x="1112" y="768"/>
                  </a:lnTo>
                  <a:lnTo>
                    <a:pt x="1112" y="765"/>
                  </a:lnTo>
                  <a:lnTo>
                    <a:pt x="1115" y="760"/>
                  </a:lnTo>
                  <a:lnTo>
                    <a:pt x="1115" y="760"/>
                  </a:lnTo>
                  <a:lnTo>
                    <a:pt x="1118" y="755"/>
                  </a:lnTo>
                  <a:lnTo>
                    <a:pt x="1120" y="752"/>
                  </a:lnTo>
                  <a:lnTo>
                    <a:pt x="1122" y="749"/>
                  </a:lnTo>
                  <a:lnTo>
                    <a:pt x="1125" y="746"/>
                  </a:lnTo>
                  <a:lnTo>
                    <a:pt x="1125" y="746"/>
                  </a:lnTo>
                  <a:lnTo>
                    <a:pt x="1127" y="744"/>
                  </a:lnTo>
                  <a:lnTo>
                    <a:pt x="1125" y="741"/>
                  </a:lnTo>
                  <a:lnTo>
                    <a:pt x="1122" y="741"/>
                  </a:lnTo>
                  <a:lnTo>
                    <a:pt x="1118" y="741"/>
                  </a:lnTo>
                  <a:lnTo>
                    <a:pt x="1118" y="741"/>
                  </a:lnTo>
                  <a:lnTo>
                    <a:pt x="1112" y="746"/>
                  </a:lnTo>
                  <a:lnTo>
                    <a:pt x="1105" y="755"/>
                  </a:lnTo>
                  <a:lnTo>
                    <a:pt x="1099" y="764"/>
                  </a:lnTo>
                  <a:lnTo>
                    <a:pt x="1097" y="770"/>
                  </a:lnTo>
                  <a:lnTo>
                    <a:pt x="1097" y="770"/>
                  </a:lnTo>
                  <a:lnTo>
                    <a:pt x="1096" y="780"/>
                  </a:lnTo>
                  <a:lnTo>
                    <a:pt x="1094" y="782"/>
                  </a:lnTo>
                  <a:lnTo>
                    <a:pt x="1091" y="783"/>
                  </a:lnTo>
                  <a:lnTo>
                    <a:pt x="1091" y="783"/>
                  </a:lnTo>
                  <a:lnTo>
                    <a:pt x="1087" y="783"/>
                  </a:lnTo>
                  <a:lnTo>
                    <a:pt x="1084" y="786"/>
                  </a:lnTo>
                  <a:lnTo>
                    <a:pt x="1083" y="788"/>
                  </a:lnTo>
                  <a:lnTo>
                    <a:pt x="1084" y="791"/>
                  </a:lnTo>
                  <a:lnTo>
                    <a:pt x="1084" y="791"/>
                  </a:lnTo>
                  <a:lnTo>
                    <a:pt x="1084" y="793"/>
                  </a:lnTo>
                  <a:lnTo>
                    <a:pt x="1084" y="795"/>
                  </a:lnTo>
                  <a:lnTo>
                    <a:pt x="1081" y="798"/>
                  </a:lnTo>
                  <a:lnTo>
                    <a:pt x="1078" y="803"/>
                  </a:lnTo>
                  <a:lnTo>
                    <a:pt x="1078" y="804"/>
                  </a:lnTo>
                  <a:lnTo>
                    <a:pt x="1079" y="808"/>
                  </a:lnTo>
                  <a:lnTo>
                    <a:pt x="1079" y="808"/>
                  </a:lnTo>
                  <a:lnTo>
                    <a:pt x="1084" y="808"/>
                  </a:lnTo>
                  <a:lnTo>
                    <a:pt x="1089" y="808"/>
                  </a:lnTo>
                  <a:lnTo>
                    <a:pt x="1094" y="806"/>
                  </a:lnTo>
                  <a:lnTo>
                    <a:pt x="1101" y="806"/>
                  </a:lnTo>
                  <a:lnTo>
                    <a:pt x="1101" y="806"/>
                  </a:lnTo>
                  <a:lnTo>
                    <a:pt x="1110" y="806"/>
                  </a:lnTo>
                  <a:lnTo>
                    <a:pt x="1114" y="806"/>
                  </a:lnTo>
                  <a:lnTo>
                    <a:pt x="1118" y="803"/>
                  </a:lnTo>
                  <a:lnTo>
                    <a:pt x="1118" y="803"/>
                  </a:lnTo>
                  <a:lnTo>
                    <a:pt x="1122" y="803"/>
                  </a:lnTo>
                  <a:lnTo>
                    <a:pt x="1125" y="804"/>
                  </a:lnTo>
                  <a:lnTo>
                    <a:pt x="1127" y="806"/>
                  </a:lnTo>
                  <a:lnTo>
                    <a:pt x="1130" y="806"/>
                  </a:lnTo>
                  <a:lnTo>
                    <a:pt x="1130" y="806"/>
                  </a:lnTo>
                  <a:lnTo>
                    <a:pt x="1133" y="808"/>
                  </a:lnTo>
                  <a:lnTo>
                    <a:pt x="1131" y="809"/>
                  </a:lnTo>
                  <a:lnTo>
                    <a:pt x="1128" y="812"/>
                  </a:lnTo>
                  <a:lnTo>
                    <a:pt x="1128" y="816"/>
                  </a:lnTo>
                  <a:lnTo>
                    <a:pt x="1128" y="816"/>
                  </a:lnTo>
                  <a:lnTo>
                    <a:pt x="1128" y="817"/>
                  </a:lnTo>
                  <a:lnTo>
                    <a:pt x="1131" y="816"/>
                  </a:lnTo>
                  <a:lnTo>
                    <a:pt x="1138" y="811"/>
                  </a:lnTo>
                  <a:lnTo>
                    <a:pt x="1138" y="811"/>
                  </a:lnTo>
                  <a:lnTo>
                    <a:pt x="1143" y="811"/>
                  </a:lnTo>
                  <a:lnTo>
                    <a:pt x="1146" y="811"/>
                  </a:lnTo>
                  <a:lnTo>
                    <a:pt x="1148" y="812"/>
                  </a:lnTo>
                  <a:lnTo>
                    <a:pt x="1146" y="814"/>
                  </a:lnTo>
                  <a:lnTo>
                    <a:pt x="1146" y="814"/>
                  </a:lnTo>
                  <a:lnTo>
                    <a:pt x="1146" y="816"/>
                  </a:lnTo>
                  <a:lnTo>
                    <a:pt x="1148" y="817"/>
                  </a:lnTo>
                  <a:lnTo>
                    <a:pt x="1153" y="819"/>
                  </a:lnTo>
                  <a:lnTo>
                    <a:pt x="1159" y="819"/>
                  </a:lnTo>
                  <a:lnTo>
                    <a:pt x="1161" y="819"/>
                  </a:lnTo>
                  <a:lnTo>
                    <a:pt x="1162" y="816"/>
                  </a:lnTo>
                  <a:lnTo>
                    <a:pt x="1162" y="816"/>
                  </a:lnTo>
                  <a:lnTo>
                    <a:pt x="1164" y="811"/>
                  </a:lnTo>
                  <a:lnTo>
                    <a:pt x="1162" y="806"/>
                  </a:lnTo>
                  <a:lnTo>
                    <a:pt x="1159" y="804"/>
                  </a:lnTo>
                  <a:lnTo>
                    <a:pt x="1158" y="804"/>
                  </a:lnTo>
                  <a:lnTo>
                    <a:pt x="1158" y="804"/>
                  </a:lnTo>
                  <a:lnTo>
                    <a:pt x="1158" y="804"/>
                  </a:lnTo>
                  <a:close/>
                  <a:moveTo>
                    <a:pt x="107" y="698"/>
                  </a:moveTo>
                  <a:lnTo>
                    <a:pt x="107" y="698"/>
                  </a:lnTo>
                  <a:lnTo>
                    <a:pt x="105" y="702"/>
                  </a:lnTo>
                  <a:lnTo>
                    <a:pt x="105" y="705"/>
                  </a:lnTo>
                  <a:lnTo>
                    <a:pt x="107" y="710"/>
                  </a:lnTo>
                  <a:lnTo>
                    <a:pt x="112" y="716"/>
                  </a:lnTo>
                  <a:lnTo>
                    <a:pt x="120" y="725"/>
                  </a:lnTo>
                  <a:lnTo>
                    <a:pt x="125" y="726"/>
                  </a:lnTo>
                  <a:lnTo>
                    <a:pt x="127" y="726"/>
                  </a:lnTo>
                  <a:lnTo>
                    <a:pt x="127" y="726"/>
                  </a:lnTo>
                  <a:lnTo>
                    <a:pt x="128" y="726"/>
                  </a:lnTo>
                  <a:lnTo>
                    <a:pt x="128" y="723"/>
                  </a:lnTo>
                  <a:lnTo>
                    <a:pt x="125" y="718"/>
                  </a:lnTo>
                  <a:lnTo>
                    <a:pt x="122" y="713"/>
                  </a:lnTo>
                  <a:lnTo>
                    <a:pt x="122" y="707"/>
                  </a:lnTo>
                  <a:lnTo>
                    <a:pt x="122" y="707"/>
                  </a:lnTo>
                  <a:lnTo>
                    <a:pt x="120" y="702"/>
                  </a:lnTo>
                  <a:lnTo>
                    <a:pt x="119" y="698"/>
                  </a:lnTo>
                  <a:lnTo>
                    <a:pt x="114" y="697"/>
                  </a:lnTo>
                  <a:lnTo>
                    <a:pt x="107" y="698"/>
                  </a:lnTo>
                  <a:lnTo>
                    <a:pt x="107" y="698"/>
                  </a:lnTo>
                  <a:close/>
                  <a:moveTo>
                    <a:pt x="1065" y="830"/>
                  </a:moveTo>
                  <a:lnTo>
                    <a:pt x="1065" y="830"/>
                  </a:lnTo>
                  <a:lnTo>
                    <a:pt x="1063" y="830"/>
                  </a:lnTo>
                  <a:lnTo>
                    <a:pt x="1063" y="827"/>
                  </a:lnTo>
                  <a:lnTo>
                    <a:pt x="1065" y="822"/>
                  </a:lnTo>
                  <a:lnTo>
                    <a:pt x="1065" y="822"/>
                  </a:lnTo>
                  <a:lnTo>
                    <a:pt x="1065" y="821"/>
                  </a:lnTo>
                  <a:lnTo>
                    <a:pt x="1063" y="821"/>
                  </a:lnTo>
                  <a:lnTo>
                    <a:pt x="1060" y="822"/>
                  </a:lnTo>
                  <a:lnTo>
                    <a:pt x="1057" y="824"/>
                  </a:lnTo>
                  <a:lnTo>
                    <a:pt x="1055" y="827"/>
                  </a:lnTo>
                  <a:lnTo>
                    <a:pt x="1055" y="827"/>
                  </a:lnTo>
                  <a:lnTo>
                    <a:pt x="1053" y="829"/>
                  </a:lnTo>
                  <a:lnTo>
                    <a:pt x="1052" y="830"/>
                  </a:lnTo>
                  <a:lnTo>
                    <a:pt x="1050" y="832"/>
                  </a:lnTo>
                  <a:lnTo>
                    <a:pt x="1048" y="834"/>
                  </a:lnTo>
                  <a:lnTo>
                    <a:pt x="1048" y="834"/>
                  </a:lnTo>
                  <a:lnTo>
                    <a:pt x="1048" y="839"/>
                  </a:lnTo>
                  <a:lnTo>
                    <a:pt x="1047" y="839"/>
                  </a:lnTo>
                  <a:lnTo>
                    <a:pt x="1044" y="840"/>
                  </a:lnTo>
                  <a:lnTo>
                    <a:pt x="1044" y="840"/>
                  </a:lnTo>
                  <a:lnTo>
                    <a:pt x="1037" y="840"/>
                  </a:lnTo>
                  <a:lnTo>
                    <a:pt x="1030" y="840"/>
                  </a:lnTo>
                  <a:lnTo>
                    <a:pt x="1022" y="839"/>
                  </a:lnTo>
                  <a:lnTo>
                    <a:pt x="1021" y="837"/>
                  </a:lnTo>
                  <a:lnTo>
                    <a:pt x="1019" y="835"/>
                  </a:lnTo>
                  <a:lnTo>
                    <a:pt x="1019" y="835"/>
                  </a:lnTo>
                  <a:lnTo>
                    <a:pt x="1017" y="834"/>
                  </a:lnTo>
                  <a:lnTo>
                    <a:pt x="1013" y="830"/>
                  </a:lnTo>
                  <a:lnTo>
                    <a:pt x="1008" y="827"/>
                  </a:lnTo>
                  <a:lnTo>
                    <a:pt x="1006" y="824"/>
                  </a:lnTo>
                  <a:lnTo>
                    <a:pt x="1006" y="824"/>
                  </a:lnTo>
                  <a:lnTo>
                    <a:pt x="1004" y="821"/>
                  </a:lnTo>
                  <a:lnTo>
                    <a:pt x="1003" y="817"/>
                  </a:lnTo>
                  <a:lnTo>
                    <a:pt x="1001" y="814"/>
                  </a:lnTo>
                  <a:lnTo>
                    <a:pt x="1004" y="811"/>
                  </a:lnTo>
                  <a:lnTo>
                    <a:pt x="1004" y="811"/>
                  </a:lnTo>
                  <a:lnTo>
                    <a:pt x="1006" y="808"/>
                  </a:lnTo>
                  <a:lnTo>
                    <a:pt x="1004" y="804"/>
                  </a:lnTo>
                  <a:lnTo>
                    <a:pt x="1001" y="804"/>
                  </a:lnTo>
                  <a:lnTo>
                    <a:pt x="998" y="806"/>
                  </a:lnTo>
                  <a:lnTo>
                    <a:pt x="998" y="806"/>
                  </a:lnTo>
                  <a:lnTo>
                    <a:pt x="995" y="808"/>
                  </a:lnTo>
                  <a:lnTo>
                    <a:pt x="993" y="806"/>
                  </a:lnTo>
                  <a:lnTo>
                    <a:pt x="993" y="804"/>
                  </a:lnTo>
                  <a:lnTo>
                    <a:pt x="996" y="801"/>
                  </a:lnTo>
                  <a:lnTo>
                    <a:pt x="996" y="801"/>
                  </a:lnTo>
                  <a:lnTo>
                    <a:pt x="1003" y="799"/>
                  </a:lnTo>
                  <a:lnTo>
                    <a:pt x="1008" y="796"/>
                  </a:lnTo>
                  <a:lnTo>
                    <a:pt x="1011" y="795"/>
                  </a:lnTo>
                  <a:lnTo>
                    <a:pt x="1011" y="791"/>
                  </a:lnTo>
                  <a:lnTo>
                    <a:pt x="1011" y="788"/>
                  </a:lnTo>
                  <a:lnTo>
                    <a:pt x="1009" y="785"/>
                  </a:lnTo>
                  <a:lnTo>
                    <a:pt x="1009" y="785"/>
                  </a:lnTo>
                  <a:lnTo>
                    <a:pt x="1006" y="782"/>
                  </a:lnTo>
                  <a:lnTo>
                    <a:pt x="1000" y="780"/>
                  </a:lnTo>
                  <a:lnTo>
                    <a:pt x="991" y="780"/>
                  </a:lnTo>
                  <a:lnTo>
                    <a:pt x="983" y="783"/>
                  </a:lnTo>
                  <a:lnTo>
                    <a:pt x="965" y="788"/>
                  </a:lnTo>
                  <a:lnTo>
                    <a:pt x="952" y="793"/>
                  </a:lnTo>
                  <a:lnTo>
                    <a:pt x="952" y="793"/>
                  </a:lnTo>
                  <a:lnTo>
                    <a:pt x="946" y="799"/>
                  </a:lnTo>
                  <a:lnTo>
                    <a:pt x="938" y="808"/>
                  </a:lnTo>
                  <a:lnTo>
                    <a:pt x="930" y="816"/>
                  </a:lnTo>
                  <a:lnTo>
                    <a:pt x="926" y="817"/>
                  </a:lnTo>
                  <a:lnTo>
                    <a:pt x="925" y="817"/>
                  </a:lnTo>
                  <a:lnTo>
                    <a:pt x="925" y="817"/>
                  </a:lnTo>
                  <a:lnTo>
                    <a:pt x="923" y="817"/>
                  </a:lnTo>
                  <a:lnTo>
                    <a:pt x="923" y="816"/>
                  </a:lnTo>
                  <a:lnTo>
                    <a:pt x="928" y="812"/>
                  </a:lnTo>
                  <a:lnTo>
                    <a:pt x="936" y="804"/>
                  </a:lnTo>
                  <a:lnTo>
                    <a:pt x="936" y="804"/>
                  </a:lnTo>
                  <a:lnTo>
                    <a:pt x="938" y="801"/>
                  </a:lnTo>
                  <a:lnTo>
                    <a:pt x="938" y="799"/>
                  </a:lnTo>
                  <a:lnTo>
                    <a:pt x="938" y="798"/>
                  </a:lnTo>
                  <a:lnTo>
                    <a:pt x="939" y="798"/>
                  </a:lnTo>
                  <a:lnTo>
                    <a:pt x="939" y="798"/>
                  </a:lnTo>
                  <a:lnTo>
                    <a:pt x="943" y="796"/>
                  </a:lnTo>
                  <a:lnTo>
                    <a:pt x="947" y="791"/>
                  </a:lnTo>
                  <a:lnTo>
                    <a:pt x="957" y="782"/>
                  </a:lnTo>
                  <a:lnTo>
                    <a:pt x="957" y="782"/>
                  </a:lnTo>
                  <a:lnTo>
                    <a:pt x="962" y="780"/>
                  </a:lnTo>
                  <a:lnTo>
                    <a:pt x="965" y="778"/>
                  </a:lnTo>
                  <a:lnTo>
                    <a:pt x="969" y="778"/>
                  </a:lnTo>
                  <a:lnTo>
                    <a:pt x="970" y="777"/>
                  </a:lnTo>
                  <a:lnTo>
                    <a:pt x="970" y="777"/>
                  </a:lnTo>
                  <a:lnTo>
                    <a:pt x="973" y="772"/>
                  </a:lnTo>
                  <a:lnTo>
                    <a:pt x="980" y="765"/>
                  </a:lnTo>
                  <a:lnTo>
                    <a:pt x="980" y="765"/>
                  </a:lnTo>
                  <a:lnTo>
                    <a:pt x="985" y="764"/>
                  </a:lnTo>
                  <a:lnTo>
                    <a:pt x="995" y="762"/>
                  </a:lnTo>
                  <a:lnTo>
                    <a:pt x="1021" y="762"/>
                  </a:lnTo>
                  <a:lnTo>
                    <a:pt x="1063" y="762"/>
                  </a:lnTo>
                  <a:lnTo>
                    <a:pt x="1063" y="762"/>
                  </a:lnTo>
                  <a:lnTo>
                    <a:pt x="1068" y="760"/>
                  </a:lnTo>
                  <a:lnTo>
                    <a:pt x="1076" y="757"/>
                  </a:lnTo>
                  <a:lnTo>
                    <a:pt x="1081" y="752"/>
                  </a:lnTo>
                  <a:lnTo>
                    <a:pt x="1086" y="747"/>
                  </a:lnTo>
                  <a:lnTo>
                    <a:pt x="1086" y="747"/>
                  </a:lnTo>
                  <a:lnTo>
                    <a:pt x="1089" y="744"/>
                  </a:lnTo>
                  <a:lnTo>
                    <a:pt x="1092" y="742"/>
                  </a:lnTo>
                  <a:lnTo>
                    <a:pt x="1104" y="742"/>
                  </a:lnTo>
                  <a:lnTo>
                    <a:pt x="1104" y="742"/>
                  </a:lnTo>
                  <a:lnTo>
                    <a:pt x="1110" y="741"/>
                  </a:lnTo>
                  <a:lnTo>
                    <a:pt x="1115" y="738"/>
                  </a:lnTo>
                  <a:lnTo>
                    <a:pt x="1122" y="731"/>
                  </a:lnTo>
                  <a:lnTo>
                    <a:pt x="1122" y="731"/>
                  </a:lnTo>
                  <a:lnTo>
                    <a:pt x="1125" y="728"/>
                  </a:lnTo>
                  <a:lnTo>
                    <a:pt x="1125" y="728"/>
                  </a:lnTo>
                  <a:lnTo>
                    <a:pt x="1122" y="725"/>
                  </a:lnTo>
                  <a:lnTo>
                    <a:pt x="1122" y="725"/>
                  </a:lnTo>
                  <a:lnTo>
                    <a:pt x="1117" y="723"/>
                  </a:lnTo>
                  <a:lnTo>
                    <a:pt x="1115" y="721"/>
                  </a:lnTo>
                  <a:lnTo>
                    <a:pt x="1117" y="721"/>
                  </a:lnTo>
                  <a:lnTo>
                    <a:pt x="1117" y="721"/>
                  </a:lnTo>
                  <a:lnTo>
                    <a:pt x="1120" y="721"/>
                  </a:lnTo>
                  <a:lnTo>
                    <a:pt x="1122" y="720"/>
                  </a:lnTo>
                  <a:lnTo>
                    <a:pt x="1125" y="713"/>
                  </a:lnTo>
                  <a:lnTo>
                    <a:pt x="1125" y="713"/>
                  </a:lnTo>
                  <a:lnTo>
                    <a:pt x="1125" y="711"/>
                  </a:lnTo>
                  <a:lnTo>
                    <a:pt x="1125" y="710"/>
                  </a:lnTo>
                  <a:lnTo>
                    <a:pt x="1122" y="707"/>
                  </a:lnTo>
                  <a:lnTo>
                    <a:pt x="1118" y="703"/>
                  </a:lnTo>
                  <a:lnTo>
                    <a:pt x="1118" y="703"/>
                  </a:lnTo>
                  <a:lnTo>
                    <a:pt x="1117" y="702"/>
                  </a:lnTo>
                  <a:lnTo>
                    <a:pt x="1115" y="700"/>
                  </a:lnTo>
                  <a:lnTo>
                    <a:pt x="1112" y="702"/>
                  </a:lnTo>
                  <a:lnTo>
                    <a:pt x="1109" y="703"/>
                  </a:lnTo>
                  <a:lnTo>
                    <a:pt x="1104" y="705"/>
                  </a:lnTo>
                  <a:lnTo>
                    <a:pt x="1104" y="705"/>
                  </a:lnTo>
                  <a:lnTo>
                    <a:pt x="1102" y="705"/>
                  </a:lnTo>
                  <a:lnTo>
                    <a:pt x="1102" y="703"/>
                  </a:lnTo>
                  <a:lnTo>
                    <a:pt x="1104" y="700"/>
                  </a:lnTo>
                  <a:lnTo>
                    <a:pt x="1105" y="697"/>
                  </a:lnTo>
                  <a:lnTo>
                    <a:pt x="1104" y="695"/>
                  </a:lnTo>
                  <a:lnTo>
                    <a:pt x="1104" y="695"/>
                  </a:lnTo>
                  <a:lnTo>
                    <a:pt x="1104" y="695"/>
                  </a:lnTo>
                  <a:lnTo>
                    <a:pt x="1099" y="694"/>
                  </a:lnTo>
                  <a:lnTo>
                    <a:pt x="1094" y="694"/>
                  </a:lnTo>
                  <a:lnTo>
                    <a:pt x="1089" y="695"/>
                  </a:lnTo>
                  <a:lnTo>
                    <a:pt x="1083" y="700"/>
                  </a:lnTo>
                  <a:lnTo>
                    <a:pt x="1083" y="700"/>
                  </a:lnTo>
                  <a:lnTo>
                    <a:pt x="1079" y="702"/>
                  </a:lnTo>
                  <a:lnTo>
                    <a:pt x="1076" y="702"/>
                  </a:lnTo>
                  <a:lnTo>
                    <a:pt x="1074" y="703"/>
                  </a:lnTo>
                  <a:lnTo>
                    <a:pt x="1071" y="705"/>
                  </a:lnTo>
                  <a:lnTo>
                    <a:pt x="1071" y="705"/>
                  </a:lnTo>
                  <a:lnTo>
                    <a:pt x="1066" y="707"/>
                  </a:lnTo>
                  <a:lnTo>
                    <a:pt x="1066" y="705"/>
                  </a:lnTo>
                  <a:lnTo>
                    <a:pt x="1066" y="702"/>
                  </a:lnTo>
                  <a:lnTo>
                    <a:pt x="1068" y="700"/>
                  </a:lnTo>
                  <a:lnTo>
                    <a:pt x="1068" y="700"/>
                  </a:lnTo>
                  <a:lnTo>
                    <a:pt x="1070" y="698"/>
                  </a:lnTo>
                  <a:lnTo>
                    <a:pt x="1071" y="698"/>
                  </a:lnTo>
                  <a:lnTo>
                    <a:pt x="1073" y="698"/>
                  </a:lnTo>
                  <a:lnTo>
                    <a:pt x="1074" y="697"/>
                  </a:lnTo>
                  <a:lnTo>
                    <a:pt x="1074" y="697"/>
                  </a:lnTo>
                  <a:lnTo>
                    <a:pt x="1078" y="695"/>
                  </a:lnTo>
                  <a:lnTo>
                    <a:pt x="1079" y="695"/>
                  </a:lnTo>
                  <a:lnTo>
                    <a:pt x="1083" y="694"/>
                  </a:lnTo>
                  <a:lnTo>
                    <a:pt x="1087" y="692"/>
                  </a:lnTo>
                  <a:lnTo>
                    <a:pt x="1087" y="692"/>
                  </a:lnTo>
                  <a:lnTo>
                    <a:pt x="1092" y="690"/>
                  </a:lnTo>
                  <a:lnTo>
                    <a:pt x="1096" y="689"/>
                  </a:lnTo>
                  <a:lnTo>
                    <a:pt x="1099" y="689"/>
                  </a:lnTo>
                  <a:lnTo>
                    <a:pt x="1102" y="687"/>
                  </a:lnTo>
                  <a:lnTo>
                    <a:pt x="1102" y="687"/>
                  </a:lnTo>
                  <a:lnTo>
                    <a:pt x="1102" y="684"/>
                  </a:lnTo>
                  <a:lnTo>
                    <a:pt x="1101" y="682"/>
                  </a:lnTo>
                  <a:lnTo>
                    <a:pt x="1096" y="681"/>
                  </a:lnTo>
                  <a:lnTo>
                    <a:pt x="1092" y="681"/>
                  </a:lnTo>
                  <a:lnTo>
                    <a:pt x="1092" y="681"/>
                  </a:lnTo>
                  <a:lnTo>
                    <a:pt x="1087" y="681"/>
                  </a:lnTo>
                  <a:lnTo>
                    <a:pt x="1084" y="677"/>
                  </a:lnTo>
                  <a:lnTo>
                    <a:pt x="1079" y="674"/>
                  </a:lnTo>
                  <a:lnTo>
                    <a:pt x="1079" y="674"/>
                  </a:lnTo>
                  <a:lnTo>
                    <a:pt x="1078" y="676"/>
                  </a:lnTo>
                  <a:lnTo>
                    <a:pt x="1078" y="676"/>
                  </a:lnTo>
                  <a:lnTo>
                    <a:pt x="1074" y="676"/>
                  </a:lnTo>
                  <a:lnTo>
                    <a:pt x="1073" y="674"/>
                  </a:lnTo>
                  <a:lnTo>
                    <a:pt x="1071" y="672"/>
                  </a:lnTo>
                  <a:lnTo>
                    <a:pt x="1070" y="674"/>
                  </a:lnTo>
                  <a:lnTo>
                    <a:pt x="1070" y="674"/>
                  </a:lnTo>
                  <a:lnTo>
                    <a:pt x="1066" y="674"/>
                  </a:lnTo>
                  <a:lnTo>
                    <a:pt x="1063" y="674"/>
                  </a:lnTo>
                  <a:lnTo>
                    <a:pt x="1061" y="671"/>
                  </a:lnTo>
                  <a:lnTo>
                    <a:pt x="1060" y="667"/>
                  </a:lnTo>
                  <a:lnTo>
                    <a:pt x="1060" y="667"/>
                  </a:lnTo>
                  <a:lnTo>
                    <a:pt x="1057" y="663"/>
                  </a:lnTo>
                  <a:lnTo>
                    <a:pt x="1052" y="658"/>
                  </a:lnTo>
                  <a:lnTo>
                    <a:pt x="1044" y="653"/>
                  </a:lnTo>
                  <a:lnTo>
                    <a:pt x="1037" y="650"/>
                  </a:lnTo>
                  <a:lnTo>
                    <a:pt x="1037" y="650"/>
                  </a:lnTo>
                  <a:lnTo>
                    <a:pt x="1034" y="648"/>
                  </a:lnTo>
                  <a:lnTo>
                    <a:pt x="1034" y="646"/>
                  </a:lnTo>
                  <a:lnTo>
                    <a:pt x="1037" y="646"/>
                  </a:lnTo>
                  <a:lnTo>
                    <a:pt x="1039" y="646"/>
                  </a:lnTo>
                  <a:lnTo>
                    <a:pt x="1039" y="646"/>
                  </a:lnTo>
                  <a:lnTo>
                    <a:pt x="1042" y="648"/>
                  </a:lnTo>
                  <a:lnTo>
                    <a:pt x="1045" y="646"/>
                  </a:lnTo>
                  <a:lnTo>
                    <a:pt x="1050" y="641"/>
                  </a:lnTo>
                  <a:lnTo>
                    <a:pt x="1050" y="641"/>
                  </a:lnTo>
                  <a:lnTo>
                    <a:pt x="1050" y="638"/>
                  </a:lnTo>
                  <a:lnTo>
                    <a:pt x="1048" y="637"/>
                  </a:lnTo>
                  <a:lnTo>
                    <a:pt x="1045" y="635"/>
                  </a:lnTo>
                  <a:lnTo>
                    <a:pt x="1045" y="635"/>
                  </a:lnTo>
                  <a:lnTo>
                    <a:pt x="1044" y="635"/>
                  </a:lnTo>
                  <a:lnTo>
                    <a:pt x="1042" y="633"/>
                  </a:lnTo>
                  <a:lnTo>
                    <a:pt x="1044" y="628"/>
                  </a:lnTo>
                  <a:lnTo>
                    <a:pt x="1044" y="628"/>
                  </a:lnTo>
                  <a:lnTo>
                    <a:pt x="1042" y="625"/>
                  </a:lnTo>
                  <a:lnTo>
                    <a:pt x="1039" y="624"/>
                  </a:lnTo>
                  <a:lnTo>
                    <a:pt x="1035" y="620"/>
                  </a:lnTo>
                  <a:lnTo>
                    <a:pt x="1034" y="619"/>
                  </a:lnTo>
                  <a:lnTo>
                    <a:pt x="1034" y="619"/>
                  </a:lnTo>
                  <a:lnTo>
                    <a:pt x="1034" y="617"/>
                  </a:lnTo>
                  <a:lnTo>
                    <a:pt x="1032" y="615"/>
                  </a:lnTo>
                  <a:lnTo>
                    <a:pt x="1030" y="612"/>
                  </a:lnTo>
                  <a:lnTo>
                    <a:pt x="1029" y="610"/>
                  </a:lnTo>
                  <a:lnTo>
                    <a:pt x="1029" y="610"/>
                  </a:lnTo>
                  <a:lnTo>
                    <a:pt x="1029" y="609"/>
                  </a:lnTo>
                  <a:lnTo>
                    <a:pt x="1027" y="606"/>
                  </a:lnTo>
                  <a:lnTo>
                    <a:pt x="1026" y="604"/>
                  </a:lnTo>
                  <a:lnTo>
                    <a:pt x="1024" y="601"/>
                  </a:lnTo>
                  <a:lnTo>
                    <a:pt x="1024" y="601"/>
                  </a:lnTo>
                  <a:lnTo>
                    <a:pt x="1022" y="597"/>
                  </a:lnTo>
                  <a:lnTo>
                    <a:pt x="1021" y="594"/>
                  </a:lnTo>
                  <a:lnTo>
                    <a:pt x="1017" y="589"/>
                  </a:lnTo>
                  <a:lnTo>
                    <a:pt x="1016" y="586"/>
                  </a:lnTo>
                  <a:lnTo>
                    <a:pt x="1016" y="586"/>
                  </a:lnTo>
                  <a:lnTo>
                    <a:pt x="1014" y="584"/>
                  </a:lnTo>
                  <a:lnTo>
                    <a:pt x="1013" y="581"/>
                  </a:lnTo>
                  <a:lnTo>
                    <a:pt x="1009" y="575"/>
                  </a:lnTo>
                  <a:lnTo>
                    <a:pt x="1009" y="575"/>
                  </a:lnTo>
                  <a:lnTo>
                    <a:pt x="1008" y="573"/>
                  </a:lnTo>
                  <a:lnTo>
                    <a:pt x="1006" y="573"/>
                  </a:lnTo>
                  <a:lnTo>
                    <a:pt x="1003" y="580"/>
                  </a:lnTo>
                  <a:lnTo>
                    <a:pt x="1003" y="580"/>
                  </a:lnTo>
                  <a:lnTo>
                    <a:pt x="1001" y="583"/>
                  </a:lnTo>
                  <a:lnTo>
                    <a:pt x="998" y="586"/>
                  </a:lnTo>
                  <a:lnTo>
                    <a:pt x="996" y="586"/>
                  </a:lnTo>
                  <a:lnTo>
                    <a:pt x="996" y="588"/>
                  </a:lnTo>
                  <a:lnTo>
                    <a:pt x="996" y="588"/>
                  </a:lnTo>
                  <a:lnTo>
                    <a:pt x="998" y="591"/>
                  </a:lnTo>
                  <a:lnTo>
                    <a:pt x="998" y="593"/>
                  </a:lnTo>
                  <a:lnTo>
                    <a:pt x="995" y="596"/>
                  </a:lnTo>
                  <a:lnTo>
                    <a:pt x="995" y="596"/>
                  </a:lnTo>
                  <a:lnTo>
                    <a:pt x="995" y="597"/>
                  </a:lnTo>
                  <a:lnTo>
                    <a:pt x="995" y="601"/>
                  </a:lnTo>
                  <a:lnTo>
                    <a:pt x="995" y="602"/>
                  </a:lnTo>
                  <a:lnTo>
                    <a:pt x="993" y="602"/>
                  </a:lnTo>
                  <a:lnTo>
                    <a:pt x="993" y="602"/>
                  </a:lnTo>
                  <a:lnTo>
                    <a:pt x="990" y="604"/>
                  </a:lnTo>
                  <a:lnTo>
                    <a:pt x="990" y="607"/>
                  </a:lnTo>
                  <a:lnTo>
                    <a:pt x="988" y="609"/>
                  </a:lnTo>
                  <a:lnTo>
                    <a:pt x="988" y="609"/>
                  </a:lnTo>
                  <a:lnTo>
                    <a:pt x="988" y="609"/>
                  </a:lnTo>
                  <a:lnTo>
                    <a:pt x="985" y="606"/>
                  </a:lnTo>
                  <a:lnTo>
                    <a:pt x="983" y="606"/>
                  </a:lnTo>
                  <a:lnTo>
                    <a:pt x="982" y="607"/>
                  </a:lnTo>
                  <a:lnTo>
                    <a:pt x="980" y="609"/>
                  </a:lnTo>
                  <a:lnTo>
                    <a:pt x="980" y="609"/>
                  </a:lnTo>
                  <a:lnTo>
                    <a:pt x="978" y="612"/>
                  </a:lnTo>
                  <a:lnTo>
                    <a:pt x="975" y="615"/>
                  </a:lnTo>
                  <a:lnTo>
                    <a:pt x="967" y="617"/>
                  </a:lnTo>
                  <a:lnTo>
                    <a:pt x="967" y="617"/>
                  </a:lnTo>
                  <a:lnTo>
                    <a:pt x="965" y="615"/>
                  </a:lnTo>
                  <a:lnTo>
                    <a:pt x="964" y="612"/>
                  </a:lnTo>
                  <a:lnTo>
                    <a:pt x="962" y="610"/>
                  </a:lnTo>
                  <a:lnTo>
                    <a:pt x="960" y="610"/>
                  </a:lnTo>
                  <a:lnTo>
                    <a:pt x="960" y="610"/>
                  </a:lnTo>
                  <a:lnTo>
                    <a:pt x="959" y="610"/>
                  </a:lnTo>
                  <a:lnTo>
                    <a:pt x="957" y="609"/>
                  </a:lnTo>
                  <a:lnTo>
                    <a:pt x="956" y="606"/>
                  </a:lnTo>
                  <a:lnTo>
                    <a:pt x="952" y="604"/>
                  </a:lnTo>
                  <a:lnTo>
                    <a:pt x="952" y="604"/>
                  </a:lnTo>
                  <a:lnTo>
                    <a:pt x="946" y="604"/>
                  </a:lnTo>
                  <a:lnTo>
                    <a:pt x="946" y="602"/>
                  </a:lnTo>
                  <a:lnTo>
                    <a:pt x="946" y="601"/>
                  </a:lnTo>
                  <a:lnTo>
                    <a:pt x="946" y="601"/>
                  </a:lnTo>
                  <a:lnTo>
                    <a:pt x="944" y="597"/>
                  </a:lnTo>
                  <a:lnTo>
                    <a:pt x="943" y="594"/>
                  </a:lnTo>
                  <a:lnTo>
                    <a:pt x="939" y="593"/>
                  </a:lnTo>
                  <a:lnTo>
                    <a:pt x="939" y="593"/>
                  </a:lnTo>
                  <a:lnTo>
                    <a:pt x="941" y="591"/>
                  </a:lnTo>
                  <a:lnTo>
                    <a:pt x="941" y="591"/>
                  </a:lnTo>
                  <a:lnTo>
                    <a:pt x="941" y="589"/>
                  </a:lnTo>
                  <a:lnTo>
                    <a:pt x="941" y="586"/>
                  </a:lnTo>
                  <a:lnTo>
                    <a:pt x="939" y="576"/>
                  </a:lnTo>
                  <a:lnTo>
                    <a:pt x="939" y="576"/>
                  </a:lnTo>
                  <a:lnTo>
                    <a:pt x="939" y="571"/>
                  </a:lnTo>
                  <a:lnTo>
                    <a:pt x="941" y="568"/>
                  </a:lnTo>
                  <a:lnTo>
                    <a:pt x="943" y="567"/>
                  </a:lnTo>
                  <a:lnTo>
                    <a:pt x="943" y="565"/>
                  </a:lnTo>
                  <a:lnTo>
                    <a:pt x="943" y="565"/>
                  </a:lnTo>
                  <a:lnTo>
                    <a:pt x="943" y="563"/>
                  </a:lnTo>
                  <a:lnTo>
                    <a:pt x="941" y="563"/>
                  </a:lnTo>
                  <a:lnTo>
                    <a:pt x="936" y="565"/>
                  </a:lnTo>
                  <a:lnTo>
                    <a:pt x="936" y="565"/>
                  </a:lnTo>
                  <a:lnTo>
                    <a:pt x="934" y="565"/>
                  </a:lnTo>
                  <a:lnTo>
                    <a:pt x="933" y="563"/>
                  </a:lnTo>
                  <a:lnTo>
                    <a:pt x="931" y="562"/>
                  </a:lnTo>
                  <a:lnTo>
                    <a:pt x="930" y="562"/>
                  </a:lnTo>
                  <a:lnTo>
                    <a:pt x="930" y="562"/>
                  </a:lnTo>
                  <a:lnTo>
                    <a:pt x="920" y="562"/>
                  </a:lnTo>
                  <a:lnTo>
                    <a:pt x="915" y="558"/>
                  </a:lnTo>
                  <a:lnTo>
                    <a:pt x="913" y="557"/>
                  </a:lnTo>
                  <a:lnTo>
                    <a:pt x="913" y="557"/>
                  </a:lnTo>
                  <a:lnTo>
                    <a:pt x="912" y="553"/>
                  </a:lnTo>
                  <a:lnTo>
                    <a:pt x="910" y="552"/>
                  </a:lnTo>
                  <a:lnTo>
                    <a:pt x="908" y="552"/>
                  </a:lnTo>
                  <a:lnTo>
                    <a:pt x="907" y="549"/>
                  </a:lnTo>
                  <a:lnTo>
                    <a:pt x="907" y="549"/>
                  </a:lnTo>
                  <a:lnTo>
                    <a:pt x="905" y="547"/>
                  </a:lnTo>
                  <a:lnTo>
                    <a:pt x="903" y="545"/>
                  </a:lnTo>
                  <a:lnTo>
                    <a:pt x="902" y="545"/>
                  </a:lnTo>
                  <a:lnTo>
                    <a:pt x="900" y="544"/>
                  </a:lnTo>
                  <a:lnTo>
                    <a:pt x="900" y="544"/>
                  </a:lnTo>
                  <a:lnTo>
                    <a:pt x="899" y="540"/>
                  </a:lnTo>
                  <a:lnTo>
                    <a:pt x="895" y="539"/>
                  </a:lnTo>
                  <a:lnTo>
                    <a:pt x="895" y="539"/>
                  </a:lnTo>
                  <a:lnTo>
                    <a:pt x="894" y="537"/>
                  </a:lnTo>
                  <a:lnTo>
                    <a:pt x="890" y="537"/>
                  </a:lnTo>
                  <a:lnTo>
                    <a:pt x="889" y="536"/>
                  </a:lnTo>
                  <a:lnTo>
                    <a:pt x="886" y="534"/>
                  </a:lnTo>
                  <a:lnTo>
                    <a:pt x="886" y="534"/>
                  </a:lnTo>
                  <a:lnTo>
                    <a:pt x="882" y="534"/>
                  </a:lnTo>
                  <a:lnTo>
                    <a:pt x="879" y="536"/>
                  </a:lnTo>
                  <a:lnTo>
                    <a:pt x="873" y="539"/>
                  </a:lnTo>
                  <a:lnTo>
                    <a:pt x="873" y="539"/>
                  </a:lnTo>
                  <a:lnTo>
                    <a:pt x="871" y="539"/>
                  </a:lnTo>
                  <a:lnTo>
                    <a:pt x="868" y="537"/>
                  </a:lnTo>
                  <a:lnTo>
                    <a:pt x="863" y="536"/>
                  </a:lnTo>
                  <a:lnTo>
                    <a:pt x="861" y="536"/>
                  </a:lnTo>
                  <a:lnTo>
                    <a:pt x="861" y="536"/>
                  </a:lnTo>
                  <a:lnTo>
                    <a:pt x="859" y="537"/>
                  </a:lnTo>
                  <a:lnTo>
                    <a:pt x="858" y="536"/>
                  </a:lnTo>
                  <a:lnTo>
                    <a:pt x="850" y="532"/>
                  </a:lnTo>
                  <a:lnTo>
                    <a:pt x="850" y="532"/>
                  </a:lnTo>
                  <a:lnTo>
                    <a:pt x="840" y="531"/>
                  </a:lnTo>
                  <a:lnTo>
                    <a:pt x="835" y="531"/>
                  </a:lnTo>
                  <a:lnTo>
                    <a:pt x="833" y="532"/>
                  </a:lnTo>
                  <a:lnTo>
                    <a:pt x="833" y="532"/>
                  </a:lnTo>
                  <a:lnTo>
                    <a:pt x="832" y="534"/>
                  </a:lnTo>
                  <a:lnTo>
                    <a:pt x="830" y="536"/>
                  </a:lnTo>
                  <a:lnTo>
                    <a:pt x="829" y="539"/>
                  </a:lnTo>
                  <a:lnTo>
                    <a:pt x="827" y="542"/>
                  </a:lnTo>
                  <a:lnTo>
                    <a:pt x="827" y="542"/>
                  </a:lnTo>
                  <a:lnTo>
                    <a:pt x="829" y="545"/>
                  </a:lnTo>
                  <a:lnTo>
                    <a:pt x="832" y="547"/>
                  </a:lnTo>
                  <a:lnTo>
                    <a:pt x="833" y="549"/>
                  </a:lnTo>
                  <a:lnTo>
                    <a:pt x="837" y="552"/>
                  </a:lnTo>
                  <a:lnTo>
                    <a:pt x="837" y="552"/>
                  </a:lnTo>
                  <a:lnTo>
                    <a:pt x="837" y="553"/>
                  </a:lnTo>
                  <a:lnTo>
                    <a:pt x="835" y="555"/>
                  </a:lnTo>
                  <a:lnTo>
                    <a:pt x="833" y="555"/>
                  </a:lnTo>
                  <a:lnTo>
                    <a:pt x="833" y="558"/>
                  </a:lnTo>
                  <a:lnTo>
                    <a:pt x="833" y="558"/>
                  </a:lnTo>
                  <a:lnTo>
                    <a:pt x="832" y="560"/>
                  </a:lnTo>
                  <a:lnTo>
                    <a:pt x="830" y="562"/>
                  </a:lnTo>
                  <a:lnTo>
                    <a:pt x="829" y="562"/>
                  </a:lnTo>
                  <a:lnTo>
                    <a:pt x="829" y="563"/>
                  </a:lnTo>
                  <a:lnTo>
                    <a:pt x="829" y="563"/>
                  </a:lnTo>
                  <a:lnTo>
                    <a:pt x="830" y="567"/>
                  </a:lnTo>
                  <a:lnTo>
                    <a:pt x="833" y="571"/>
                  </a:lnTo>
                  <a:lnTo>
                    <a:pt x="833" y="571"/>
                  </a:lnTo>
                  <a:lnTo>
                    <a:pt x="835" y="576"/>
                  </a:lnTo>
                  <a:lnTo>
                    <a:pt x="837" y="580"/>
                  </a:lnTo>
                  <a:lnTo>
                    <a:pt x="838" y="583"/>
                  </a:lnTo>
                  <a:lnTo>
                    <a:pt x="838" y="583"/>
                  </a:lnTo>
                  <a:lnTo>
                    <a:pt x="838" y="588"/>
                  </a:lnTo>
                  <a:lnTo>
                    <a:pt x="837" y="589"/>
                  </a:lnTo>
                  <a:lnTo>
                    <a:pt x="833" y="589"/>
                  </a:lnTo>
                  <a:lnTo>
                    <a:pt x="833" y="589"/>
                  </a:lnTo>
                  <a:lnTo>
                    <a:pt x="832" y="591"/>
                  </a:lnTo>
                  <a:lnTo>
                    <a:pt x="832" y="593"/>
                  </a:lnTo>
                  <a:lnTo>
                    <a:pt x="830" y="596"/>
                  </a:lnTo>
                  <a:lnTo>
                    <a:pt x="829" y="599"/>
                  </a:lnTo>
                  <a:lnTo>
                    <a:pt x="829" y="599"/>
                  </a:lnTo>
                  <a:lnTo>
                    <a:pt x="824" y="606"/>
                  </a:lnTo>
                  <a:lnTo>
                    <a:pt x="824" y="609"/>
                  </a:lnTo>
                  <a:lnTo>
                    <a:pt x="825" y="610"/>
                  </a:lnTo>
                  <a:lnTo>
                    <a:pt x="825" y="610"/>
                  </a:lnTo>
                  <a:lnTo>
                    <a:pt x="833" y="617"/>
                  </a:lnTo>
                  <a:lnTo>
                    <a:pt x="840" y="622"/>
                  </a:lnTo>
                  <a:lnTo>
                    <a:pt x="845" y="627"/>
                  </a:lnTo>
                  <a:lnTo>
                    <a:pt x="845" y="627"/>
                  </a:lnTo>
                  <a:lnTo>
                    <a:pt x="846" y="633"/>
                  </a:lnTo>
                  <a:lnTo>
                    <a:pt x="848" y="641"/>
                  </a:lnTo>
                  <a:lnTo>
                    <a:pt x="846" y="656"/>
                  </a:lnTo>
                  <a:lnTo>
                    <a:pt x="846" y="656"/>
                  </a:lnTo>
                  <a:lnTo>
                    <a:pt x="845" y="661"/>
                  </a:lnTo>
                  <a:lnTo>
                    <a:pt x="840" y="664"/>
                  </a:lnTo>
                  <a:lnTo>
                    <a:pt x="835" y="669"/>
                  </a:lnTo>
                  <a:lnTo>
                    <a:pt x="829" y="674"/>
                  </a:lnTo>
                  <a:lnTo>
                    <a:pt x="829" y="674"/>
                  </a:lnTo>
                  <a:lnTo>
                    <a:pt x="824" y="677"/>
                  </a:lnTo>
                  <a:lnTo>
                    <a:pt x="819" y="681"/>
                  </a:lnTo>
                  <a:lnTo>
                    <a:pt x="811" y="681"/>
                  </a:lnTo>
                  <a:lnTo>
                    <a:pt x="811" y="681"/>
                  </a:lnTo>
                  <a:lnTo>
                    <a:pt x="809" y="682"/>
                  </a:lnTo>
                  <a:lnTo>
                    <a:pt x="809" y="685"/>
                  </a:lnTo>
                  <a:lnTo>
                    <a:pt x="811" y="689"/>
                  </a:lnTo>
                  <a:lnTo>
                    <a:pt x="814" y="694"/>
                  </a:lnTo>
                  <a:lnTo>
                    <a:pt x="814" y="694"/>
                  </a:lnTo>
                  <a:lnTo>
                    <a:pt x="816" y="697"/>
                  </a:lnTo>
                  <a:lnTo>
                    <a:pt x="817" y="700"/>
                  </a:lnTo>
                  <a:lnTo>
                    <a:pt x="817" y="703"/>
                  </a:lnTo>
                  <a:lnTo>
                    <a:pt x="817" y="707"/>
                  </a:lnTo>
                  <a:lnTo>
                    <a:pt x="817" y="707"/>
                  </a:lnTo>
                  <a:lnTo>
                    <a:pt x="819" y="710"/>
                  </a:lnTo>
                  <a:lnTo>
                    <a:pt x="819" y="715"/>
                  </a:lnTo>
                  <a:lnTo>
                    <a:pt x="819" y="718"/>
                  </a:lnTo>
                  <a:lnTo>
                    <a:pt x="820" y="721"/>
                  </a:lnTo>
                  <a:lnTo>
                    <a:pt x="820" y="721"/>
                  </a:lnTo>
                  <a:lnTo>
                    <a:pt x="824" y="726"/>
                  </a:lnTo>
                  <a:lnTo>
                    <a:pt x="822" y="728"/>
                  </a:lnTo>
                  <a:lnTo>
                    <a:pt x="819" y="733"/>
                  </a:lnTo>
                  <a:lnTo>
                    <a:pt x="819" y="733"/>
                  </a:lnTo>
                  <a:lnTo>
                    <a:pt x="817" y="734"/>
                  </a:lnTo>
                  <a:lnTo>
                    <a:pt x="817" y="736"/>
                  </a:lnTo>
                  <a:lnTo>
                    <a:pt x="819" y="738"/>
                  </a:lnTo>
                  <a:lnTo>
                    <a:pt x="820" y="739"/>
                  </a:lnTo>
                  <a:lnTo>
                    <a:pt x="820" y="739"/>
                  </a:lnTo>
                  <a:lnTo>
                    <a:pt x="820" y="742"/>
                  </a:lnTo>
                  <a:lnTo>
                    <a:pt x="819" y="742"/>
                  </a:lnTo>
                  <a:lnTo>
                    <a:pt x="814" y="739"/>
                  </a:lnTo>
                  <a:lnTo>
                    <a:pt x="814" y="739"/>
                  </a:lnTo>
                  <a:lnTo>
                    <a:pt x="812" y="739"/>
                  </a:lnTo>
                  <a:lnTo>
                    <a:pt x="809" y="741"/>
                  </a:lnTo>
                  <a:lnTo>
                    <a:pt x="807" y="747"/>
                  </a:lnTo>
                  <a:lnTo>
                    <a:pt x="807" y="747"/>
                  </a:lnTo>
                  <a:lnTo>
                    <a:pt x="807" y="747"/>
                  </a:lnTo>
                  <a:lnTo>
                    <a:pt x="806" y="747"/>
                  </a:lnTo>
                  <a:lnTo>
                    <a:pt x="802" y="746"/>
                  </a:lnTo>
                  <a:lnTo>
                    <a:pt x="796" y="742"/>
                  </a:lnTo>
                  <a:lnTo>
                    <a:pt x="796" y="742"/>
                  </a:lnTo>
                  <a:lnTo>
                    <a:pt x="796" y="742"/>
                  </a:lnTo>
                  <a:lnTo>
                    <a:pt x="794" y="741"/>
                  </a:lnTo>
                  <a:lnTo>
                    <a:pt x="794" y="738"/>
                  </a:lnTo>
                  <a:lnTo>
                    <a:pt x="791" y="734"/>
                  </a:lnTo>
                  <a:lnTo>
                    <a:pt x="791" y="734"/>
                  </a:lnTo>
                  <a:lnTo>
                    <a:pt x="785" y="729"/>
                  </a:lnTo>
                  <a:lnTo>
                    <a:pt x="783" y="728"/>
                  </a:lnTo>
                  <a:lnTo>
                    <a:pt x="783" y="725"/>
                  </a:lnTo>
                  <a:lnTo>
                    <a:pt x="783" y="725"/>
                  </a:lnTo>
                  <a:lnTo>
                    <a:pt x="781" y="723"/>
                  </a:lnTo>
                  <a:lnTo>
                    <a:pt x="778" y="720"/>
                  </a:lnTo>
                  <a:lnTo>
                    <a:pt x="775" y="716"/>
                  </a:lnTo>
                  <a:lnTo>
                    <a:pt x="773" y="713"/>
                  </a:lnTo>
                  <a:lnTo>
                    <a:pt x="773" y="713"/>
                  </a:lnTo>
                  <a:lnTo>
                    <a:pt x="773" y="703"/>
                  </a:lnTo>
                  <a:lnTo>
                    <a:pt x="773" y="697"/>
                  </a:lnTo>
                  <a:lnTo>
                    <a:pt x="772" y="694"/>
                  </a:lnTo>
                  <a:lnTo>
                    <a:pt x="772" y="694"/>
                  </a:lnTo>
                  <a:lnTo>
                    <a:pt x="772" y="690"/>
                  </a:lnTo>
                  <a:lnTo>
                    <a:pt x="772" y="689"/>
                  </a:lnTo>
                  <a:lnTo>
                    <a:pt x="773" y="684"/>
                  </a:lnTo>
                  <a:lnTo>
                    <a:pt x="773" y="684"/>
                  </a:lnTo>
                  <a:lnTo>
                    <a:pt x="775" y="681"/>
                  </a:lnTo>
                  <a:lnTo>
                    <a:pt x="773" y="677"/>
                  </a:lnTo>
                  <a:lnTo>
                    <a:pt x="770" y="676"/>
                  </a:lnTo>
                  <a:lnTo>
                    <a:pt x="767" y="676"/>
                  </a:lnTo>
                  <a:lnTo>
                    <a:pt x="767" y="676"/>
                  </a:lnTo>
                  <a:lnTo>
                    <a:pt x="757" y="674"/>
                  </a:lnTo>
                  <a:lnTo>
                    <a:pt x="747" y="674"/>
                  </a:lnTo>
                  <a:lnTo>
                    <a:pt x="747" y="674"/>
                  </a:lnTo>
                  <a:lnTo>
                    <a:pt x="737" y="674"/>
                  </a:lnTo>
                  <a:lnTo>
                    <a:pt x="732" y="671"/>
                  </a:lnTo>
                  <a:lnTo>
                    <a:pt x="732" y="671"/>
                  </a:lnTo>
                  <a:lnTo>
                    <a:pt x="726" y="667"/>
                  </a:lnTo>
                  <a:lnTo>
                    <a:pt x="715" y="663"/>
                  </a:lnTo>
                  <a:lnTo>
                    <a:pt x="715" y="663"/>
                  </a:lnTo>
                  <a:lnTo>
                    <a:pt x="710" y="661"/>
                  </a:lnTo>
                  <a:lnTo>
                    <a:pt x="705" y="658"/>
                  </a:lnTo>
                  <a:lnTo>
                    <a:pt x="702" y="653"/>
                  </a:lnTo>
                  <a:lnTo>
                    <a:pt x="702" y="653"/>
                  </a:lnTo>
                  <a:lnTo>
                    <a:pt x="700" y="651"/>
                  </a:lnTo>
                  <a:lnTo>
                    <a:pt x="695" y="650"/>
                  </a:lnTo>
                  <a:lnTo>
                    <a:pt x="688" y="646"/>
                  </a:lnTo>
                  <a:lnTo>
                    <a:pt x="688" y="646"/>
                  </a:lnTo>
                  <a:lnTo>
                    <a:pt x="687" y="643"/>
                  </a:lnTo>
                  <a:lnTo>
                    <a:pt x="682" y="643"/>
                  </a:lnTo>
                  <a:lnTo>
                    <a:pt x="675" y="641"/>
                  </a:lnTo>
                  <a:lnTo>
                    <a:pt x="675" y="641"/>
                  </a:lnTo>
                  <a:lnTo>
                    <a:pt x="672" y="641"/>
                  </a:lnTo>
                  <a:lnTo>
                    <a:pt x="667" y="638"/>
                  </a:lnTo>
                  <a:lnTo>
                    <a:pt x="662" y="637"/>
                  </a:lnTo>
                  <a:lnTo>
                    <a:pt x="658" y="635"/>
                  </a:lnTo>
                  <a:lnTo>
                    <a:pt x="658" y="635"/>
                  </a:lnTo>
                  <a:lnTo>
                    <a:pt x="646" y="638"/>
                  </a:lnTo>
                  <a:lnTo>
                    <a:pt x="638" y="641"/>
                  </a:lnTo>
                  <a:lnTo>
                    <a:pt x="638" y="641"/>
                  </a:lnTo>
                  <a:lnTo>
                    <a:pt x="638" y="640"/>
                  </a:lnTo>
                  <a:lnTo>
                    <a:pt x="638" y="638"/>
                  </a:lnTo>
                  <a:lnTo>
                    <a:pt x="640" y="635"/>
                  </a:lnTo>
                  <a:lnTo>
                    <a:pt x="640" y="635"/>
                  </a:lnTo>
                  <a:lnTo>
                    <a:pt x="640" y="632"/>
                  </a:lnTo>
                  <a:lnTo>
                    <a:pt x="638" y="628"/>
                  </a:lnTo>
                  <a:lnTo>
                    <a:pt x="635" y="619"/>
                  </a:lnTo>
                  <a:lnTo>
                    <a:pt x="635" y="619"/>
                  </a:lnTo>
                  <a:lnTo>
                    <a:pt x="631" y="610"/>
                  </a:lnTo>
                  <a:lnTo>
                    <a:pt x="628" y="607"/>
                  </a:lnTo>
                  <a:lnTo>
                    <a:pt x="625" y="607"/>
                  </a:lnTo>
                  <a:lnTo>
                    <a:pt x="625" y="607"/>
                  </a:lnTo>
                  <a:lnTo>
                    <a:pt x="620" y="607"/>
                  </a:lnTo>
                  <a:lnTo>
                    <a:pt x="615" y="606"/>
                  </a:lnTo>
                  <a:lnTo>
                    <a:pt x="610" y="602"/>
                  </a:lnTo>
                  <a:lnTo>
                    <a:pt x="610" y="602"/>
                  </a:lnTo>
                  <a:lnTo>
                    <a:pt x="609" y="599"/>
                  </a:lnTo>
                  <a:lnTo>
                    <a:pt x="609" y="593"/>
                  </a:lnTo>
                  <a:lnTo>
                    <a:pt x="609" y="578"/>
                  </a:lnTo>
                  <a:lnTo>
                    <a:pt x="609" y="578"/>
                  </a:lnTo>
                  <a:lnTo>
                    <a:pt x="612" y="573"/>
                  </a:lnTo>
                  <a:lnTo>
                    <a:pt x="615" y="567"/>
                  </a:lnTo>
                  <a:lnTo>
                    <a:pt x="617" y="562"/>
                  </a:lnTo>
                  <a:lnTo>
                    <a:pt x="618" y="557"/>
                  </a:lnTo>
                  <a:lnTo>
                    <a:pt x="618" y="557"/>
                  </a:lnTo>
                  <a:lnTo>
                    <a:pt x="618" y="553"/>
                  </a:lnTo>
                  <a:lnTo>
                    <a:pt x="622" y="552"/>
                  </a:lnTo>
                  <a:lnTo>
                    <a:pt x="628" y="549"/>
                  </a:lnTo>
                  <a:lnTo>
                    <a:pt x="628" y="549"/>
                  </a:lnTo>
                  <a:lnTo>
                    <a:pt x="630" y="547"/>
                  </a:lnTo>
                  <a:lnTo>
                    <a:pt x="630" y="544"/>
                  </a:lnTo>
                  <a:lnTo>
                    <a:pt x="631" y="540"/>
                  </a:lnTo>
                  <a:lnTo>
                    <a:pt x="633" y="539"/>
                  </a:lnTo>
                  <a:lnTo>
                    <a:pt x="633" y="539"/>
                  </a:lnTo>
                  <a:lnTo>
                    <a:pt x="636" y="537"/>
                  </a:lnTo>
                  <a:lnTo>
                    <a:pt x="638" y="532"/>
                  </a:lnTo>
                  <a:lnTo>
                    <a:pt x="638" y="532"/>
                  </a:lnTo>
                  <a:lnTo>
                    <a:pt x="640" y="531"/>
                  </a:lnTo>
                  <a:lnTo>
                    <a:pt x="641" y="531"/>
                  </a:lnTo>
                  <a:lnTo>
                    <a:pt x="643" y="531"/>
                  </a:lnTo>
                  <a:lnTo>
                    <a:pt x="641" y="529"/>
                  </a:lnTo>
                  <a:lnTo>
                    <a:pt x="641" y="529"/>
                  </a:lnTo>
                  <a:lnTo>
                    <a:pt x="640" y="527"/>
                  </a:lnTo>
                  <a:lnTo>
                    <a:pt x="641" y="526"/>
                  </a:lnTo>
                  <a:lnTo>
                    <a:pt x="648" y="526"/>
                  </a:lnTo>
                  <a:lnTo>
                    <a:pt x="648" y="526"/>
                  </a:lnTo>
                  <a:lnTo>
                    <a:pt x="653" y="524"/>
                  </a:lnTo>
                  <a:lnTo>
                    <a:pt x="658" y="523"/>
                  </a:lnTo>
                  <a:lnTo>
                    <a:pt x="662" y="521"/>
                  </a:lnTo>
                  <a:lnTo>
                    <a:pt x="662" y="519"/>
                  </a:lnTo>
                  <a:lnTo>
                    <a:pt x="662" y="516"/>
                  </a:lnTo>
                  <a:lnTo>
                    <a:pt x="662" y="516"/>
                  </a:lnTo>
                  <a:lnTo>
                    <a:pt x="661" y="514"/>
                  </a:lnTo>
                  <a:lnTo>
                    <a:pt x="659" y="513"/>
                  </a:lnTo>
                  <a:lnTo>
                    <a:pt x="653" y="513"/>
                  </a:lnTo>
                  <a:lnTo>
                    <a:pt x="646" y="511"/>
                  </a:lnTo>
                  <a:lnTo>
                    <a:pt x="645" y="511"/>
                  </a:lnTo>
                  <a:lnTo>
                    <a:pt x="645" y="509"/>
                  </a:lnTo>
                  <a:lnTo>
                    <a:pt x="645" y="509"/>
                  </a:lnTo>
                  <a:lnTo>
                    <a:pt x="643" y="508"/>
                  </a:lnTo>
                  <a:lnTo>
                    <a:pt x="641" y="506"/>
                  </a:lnTo>
                  <a:lnTo>
                    <a:pt x="633" y="503"/>
                  </a:lnTo>
                  <a:lnTo>
                    <a:pt x="627" y="501"/>
                  </a:lnTo>
                  <a:lnTo>
                    <a:pt x="623" y="501"/>
                  </a:lnTo>
                  <a:lnTo>
                    <a:pt x="623" y="500"/>
                  </a:lnTo>
                  <a:lnTo>
                    <a:pt x="623" y="500"/>
                  </a:lnTo>
                  <a:lnTo>
                    <a:pt x="625" y="500"/>
                  </a:lnTo>
                  <a:lnTo>
                    <a:pt x="628" y="500"/>
                  </a:lnTo>
                  <a:lnTo>
                    <a:pt x="636" y="500"/>
                  </a:lnTo>
                  <a:lnTo>
                    <a:pt x="653" y="505"/>
                  </a:lnTo>
                  <a:lnTo>
                    <a:pt x="653" y="505"/>
                  </a:lnTo>
                  <a:lnTo>
                    <a:pt x="661" y="508"/>
                  </a:lnTo>
                  <a:lnTo>
                    <a:pt x="669" y="508"/>
                  </a:lnTo>
                  <a:lnTo>
                    <a:pt x="669" y="508"/>
                  </a:lnTo>
                  <a:lnTo>
                    <a:pt x="672" y="506"/>
                  </a:lnTo>
                  <a:lnTo>
                    <a:pt x="672" y="503"/>
                  </a:lnTo>
                  <a:lnTo>
                    <a:pt x="672" y="496"/>
                  </a:lnTo>
                  <a:lnTo>
                    <a:pt x="672" y="496"/>
                  </a:lnTo>
                  <a:lnTo>
                    <a:pt x="672" y="495"/>
                  </a:lnTo>
                  <a:lnTo>
                    <a:pt x="674" y="495"/>
                  </a:lnTo>
                  <a:lnTo>
                    <a:pt x="679" y="496"/>
                  </a:lnTo>
                  <a:lnTo>
                    <a:pt x="685" y="500"/>
                  </a:lnTo>
                  <a:lnTo>
                    <a:pt x="692" y="500"/>
                  </a:lnTo>
                  <a:lnTo>
                    <a:pt x="692" y="500"/>
                  </a:lnTo>
                  <a:lnTo>
                    <a:pt x="697" y="496"/>
                  </a:lnTo>
                  <a:lnTo>
                    <a:pt x="702" y="490"/>
                  </a:lnTo>
                  <a:lnTo>
                    <a:pt x="705" y="485"/>
                  </a:lnTo>
                  <a:lnTo>
                    <a:pt x="710" y="480"/>
                  </a:lnTo>
                  <a:lnTo>
                    <a:pt x="710" y="480"/>
                  </a:lnTo>
                  <a:lnTo>
                    <a:pt x="713" y="477"/>
                  </a:lnTo>
                  <a:lnTo>
                    <a:pt x="711" y="475"/>
                  </a:lnTo>
                  <a:lnTo>
                    <a:pt x="706" y="474"/>
                  </a:lnTo>
                  <a:lnTo>
                    <a:pt x="700" y="474"/>
                  </a:lnTo>
                  <a:lnTo>
                    <a:pt x="700" y="474"/>
                  </a:lnTo>
                  <a:lnTo>
                    <a:pt x="692" y="474"/>
                  </a:lnTo>
                  <a:lnTo>
                    <a:pt x="687" y="472"/>
                  </a:lnTo>
                  <a:lnTo>
                    <a:pt x="677" y="466"/>
                  </a:lnTo>
                  <a:lnTo>
                    <a:pt x="677" y="466"/>
                  </a:lnTo>
                  <a:lnTo>
                    <a:pt x="674" y="464"/>
                  </a:lnTo>
                  <a:lnTo>
                    <a:pt x="672" y="461"/>
                  </a:lnTo>
                  <a:lnTo>
                    <a:pt x="674" y="459"/>
                  </a:lnTo>
                  <a:lnTo>
                    <a:pt x="679" y="459"/>
                  </a:lnTo>
                  <a:lnTo>
                    <a:pt x="679" y="459"/>
                  </a:lnTo>
                  <a:lnTo>
                    <a:pt x="684" y="461"/>
                  </a:lnTo>
                  <a:lnTo>
                    <a:pt x="692" y="466"/>
                  </a:lnTo>
                  <a:lnTo>
                    <a:pt x="698" y="470"/>
                  </a:lnTo>
                  <a:lnTo>
                    <a:pt x="705" y="472"/>
                  </a:lnTo>
                  <a:lnTo>
                    <a:pt x="705" y="472"/>
                  </a:lnTo>
                  <a:lnTo>
                    <a:pt x="708" y="470"/>
                  </a:lnTo>
                  <a:lnTo>
                    <a:pt x="715" y="466"/>
                  </a:lnTo>
                  <a:lnTo>
                    <a:pt x="724" y="457"/>
                  </a:lnTo>
                  <a:lnTo>
                    <a:pt x="724" y="457"/>
                  </a:lnTo>
                  <a:lnTo>
                    <a:pt x="724" y="456"/>
                  </a:lnTo>
                  <a:lnTo>
                    <a:pt x="723" y="454"/>
                  </a:lnTo>
                  <a:lnTo>
                    <a:pt x="716" y="449"/>
                  </a:lnTo>
                  <a:lnTo>
                    <a:pt x="716" y="449"/>
                  </a:lnTo>
                  <a:lnTo>
                    <a:pt x="716" y="448"/>
                  </a:lnTo>
                  <a:lnTo>
                    <a:pt x="718" y="448"/>
                  </a:lnTo>
                  <a:lnTo>
                    <a:pt x="726" y="446"/>
                  </a:lnTo>
                  <a:lnTo>
                    <a:pt x="726" y="446"/>
                  </a:lnTo>
                  <a:lnTo>
                    <a:pt x="729" y="446"/>
                  </a:lnTo>
                  <a:lnTo>
                    <a:pt x="732" y="448"/>
                  </a:lnTo>
                  <a:lnTo>
                    <a:pt x="734" y="452"/>
                  </a:lnTo>
                  <a:lnTo>
                    <a:pt x="734" y="452"/>
                  </a:lnTo>
                  <a:lnTo>
                    <a:pt x="737" y="452"/>
                  </a:lnTo>
                  <a:lnTo>
                    <a:pt x="741" y="452"/>
                  </a:lnTo>
                  <a:lnTo>
                    <a:pt x="749" y="451"/>
                  </a:lnTo>
                  <a:lnTo>
                    <a:pt x="749" y="451"/>
                  </a:lnTo>
                  <a:lnTo>
                    <a:pt x="750" y="449"/>
                  </a:lnTo>
                  <a:lnTo>
                    <a:pt x="749" y="446"/>
                  </a:lnTo>
                  <a:lnTo>
                    <a:pt x="745" y="444"/>
                  </a:lnTo>
                  <a:lnTo>
                    <a:pt x="742" y="441"/>
                  </a:lnTo>
                  <a:lnTo>
                    <a:pt x="742" y="441"/>
                  </a:lnTo>
                  <a:lnTo>
                    <a:pt x="739" y="439"/>
                  </a:lnTo>
                  <a:lnTo>
                    <a:pt x="739" y="436"/>
                  </a:lnTo>
                  <a:lnTo>
                    <a:pt x="742" y="436"/>
                  </a:lnTo>
                  <a:lnTo>
                    <a:pt x="744" y="438"/>
                  </a:lnTo>
                  <a:lnTo>
                    <a:pt x="744" y="438"/>
                  </a:lnTo>
                  <a:lnTo>
                    <a:pt x="745" y="439"/>
                  </a:lnTo>
                  <a:lnTo>
                    <a:pt x="749" y="441"/>
                  </a:lnTo>
                  <a:lnTo>
                    <a:pt x="750" y="443"/>
                  </a:lnTo>
                  <a:lnTo>
                    <a:pt x="754" y="446"/>
                  </a:lnTo>
                  <a:lnTo>
                    <a:pt x="754" y="446"/>
                  </a:lnTo>
                  <a:lnTo>
                    <a:pt x="755" y="449"/>
                  </a:lnTo>
                  <a:lnTo>
                    <a:pt x="757" y="449"/>
                  </a:lnTo>
                  <a:lnTo>
                    <a:pt x="763" y="446"/>
                  </a:lnTo>
                  <a:lnTo>
                    <a:pt x="763" y="446"/>
                  </a:lnTo>
                  <a:lnTo>
                    <a:pt x="772" y="441"/>
                  </a:lnTo>
                  <a:lnTo>
                    <a:pt x="776" y="436"/>
                  </a:lnTo>
                  <a:lnTo>
                    <a:pt x="776" y="436"/>
                  </a:lnTo>
                  <a:lnTo>
                    <a:pt x="778" y="435"/>
                  </a:lnTo>
                  <a:lnTo>
                    <a:pt x="780" y="435"/>
                  </a:lnTo>
                  <a:lnTo>
                    <a:pt x="781" y="435"/>
                  </a:lnTo>
                  <a:lnTo>
                    <a:pt x="783" y="431"/>
                  </a:lnTo>
                  <a:lnTo>
                    <a:pt x="783" y="431"/>
                  </a:lnTo>
                  <a:lnTo>
                    <a:pt x="785" y="428"/>
                  </a:lnTo>
                  <a:lnTo>
                    <a:pt x="783" y="423"/>
                  </a:lnTo>
                  <a:lnTo>
                    <a:pt x="781" y="420"/>
                  </a:lnTo>
                  <a:lnTo>
                    <a:pt x="778" y="418"/>
                  </a:lnTo>
                  <a:lnTo>
                    <a:pt x="778" y="418"/>
                  </a:lnTo>
                  <a:lnTo>
                    <a:pt x="775" y="415"/>
                  </a:lnTo>
                  <a:lnTo>
                    <a:pt x="775" y="412"/>
                  </a:lnTo>
                  <a:lnTo>
                    <a:pt x="775" y="410"/>
                  </a:lnTo>
                  <a:lnTo>
                    <a:pt x="773" y="409"/>
                  </a:lnTo>
                  <a:lnTo>
                    <a:pt x="773" y="409"/>
                  </a:lnTo>
                  <a:lnTo>
                    <a:pt x="770" y="407"/>
                  </a:lnTo>
                  <a:lnTo>
                    <a:pt x="770" y="404"/>
                  </a:lnTo>
                  <a:lnTo>
                    <a:pt x="770" y="402"/>
                  </a:lnTo>
                  <a:lnTo>
                    <a:pt x="773" y="402"/>
                  </a:lnTo>
                  <a:lnTo>
                    <a:pt x="773" y="402"/>
                  </a:lnTo>
                  <a:lnTo>
                    <a:pt x="778" y="404"/>
                  </a:lnTo>
                  <a:lnTo>
                    <a:pt x="781" y="402"/>
                  </a:lnTo>
                  <a:lnTo>
                    <a:pt x="785" y="400"/>
                  </a:lnTo>
                  <a:lnTo>
                    <a:pt x="786" y="399"/>
                  </a:lnTo>
                  <a:lnTo>
                    <a:pt x="786" y="399"/>
                  </a:lnTo>
                  <a:lnTo>
                    <a:pt x="786" y="397"/>
                  </a:lnTo>
                  <a:lnTo>
                    <a:pt x="786" y="395"/>
                  </a:lnTo>
                  <a:lnTo>
                    <a:pt x="783" y="394"/>
                  </a:lnTo>
                  <a:lnTo>
                    <a:pt x="781" y="392"/>
                  </a:lnTo>
                  <a:lnTo>
                    <a:pt x="781" y="391"/>
                  </a:lnTo>
                  <a:lnTo>
                    <a:pt x="783" y="391"/>
                  </a:lnTo>
                  <a:lnTo>
                    <a:pt x="783" y="391"/>
                  </a:lnTo>
                  <a:lnTo>
                    <a:pt x="785" y="387"/>
                  </a:lnTo>
                  <a:lnTo>
                    <a:pt x="785" y="386"/>
                  </a:lnTo>
                  <a:lnTo>
                    <a:pt x="781" y="384"/>
                  </a:lnTo>
                  <a:lnTo>
                    <a:pt x="778" y="384"/>
                  </a:lnTo>
                  <a:lnTo>
                    <a:pt x="778" y="384"/>
                  </a:lnTo>
                  <a:lnTo>
                    <a:pt x="775" y="384"/>
                  </a:lnTo>
                  <a:lnTo>
                    <a:pt x="772" y="382"/>
                  </a:lnTo>
                  <a:lnTo>
                    <a:pt x="770" y="381"/>
                  </a:lnTo>
                  <a:lnTo>
                    <a:pt x="768" y="378"/>
                  </a:lnTo>
                  <a:lnTo>
                    <a:pt x="768" y="378"/>
                  </a:lnTo>
                  <a:lnTo>
                    <a:pt x="767" y="376"/>
                  </a:lnTo>
                  <a:lnTo>
                    <a:pt x="763" y="374"/>
                  </a:lnTo>
                  <a:lnTo>
                    <a:pt x="759" y="374"/>
                  </a:lnTo>
                  <a:lnTo>
                    <a:pt x="754" y="373"/>
                  </a:lnTo>
                  <a:lnTo>
                    <a:pt x="754" y="373"/>
                  </a:lnTo>
                  <a:lnTo>
                    <a:pt x="749" y="373"/>
                  </a:lnTo>
                  <a:lnTo>
                    <a:pt x="742" y="371"/>
                  </a:lnTo>
                  <a:lnTo>
                    <a:pt x="732" y="371"/>
                  </a:lnTo>
                  <a:lnTo>
                    <a:pt x="732" y="371"/>
                  </a:lnTo>
                  <a:lnTo>
                    <a:pt x="731" y="374"/>
                  </a:lnTo>
                  <a:lnTo>
                    <a:pt x="731" y="378"/>
                  </a:lnTo>
                  <a:lnTo>
                    <a:pt x="732" y="382"/>
                  </a:lnTo>
                  <a:lnTo>
                    <a:pt x="734" y="384"/>
                  </a:lnTo>
                  <a:lnTo>
                    <a:pt x="734" y="384"/>
                  </a:lnTo>
                  <a:lnTo>
                    <a:pt x="737" y="386"/>
                  </a:lnTo>
                  <a:lnTo>
                    <a:pt x="739" y="387"/>
                  </a:lnTo>
                  <a:lnTo>
                    <a:pt x="741" y="389"/>
                  </a:lnTo>
                  <a:lnTo>
                    <a:pt x="739" y="391"/>
                  </a:lnTo>
                  <a:lnTo>
                    <a:pt x="739" y="391"/>
                  </a:lnTo>
                  <a:lnTo>
                    <a:pt x="737" y="392"/>
                  </a:lnTo>
                  <a:lnTo>
                    <a:pt x="737" y="394"/>
                  </a:lnTo>
                  <a:lnTo>
                    <a:pt x="737" y="395"/>
                  </a:lnTo>
                  <a:lnTo>
                    <a:pt x="736" y="395"/>
                  </a:lnTo>
                  <a:lnTo>
                    <a:pt x="736" y="395"/>
                  </a:lnTo>
                  <a:lnTo>
                    <a:pt x="731" y="395"/>
                  </a:lnTo>
                  <a:lnTo>
                    <a:pt x="729" y="399"/>
                  </a:lnTo>
                  <a:lnTo>
                    <a:pt x="728" y="402"/>
                  </a:lnTo>
                  <a:lnTo>
                    <a:pt x="728" y="402"/>
                  </a:lnTo>
                  <a:lnTo>
                    <a:pt x="726" y="410"/>
                  </a:lnTo>
                  <a:lnTo>
                    <a:pt x="724" y="413"/>
                  </a:lnTo>
                  <a:lnTo>
                    <a:pt x="721" y="415"/>
                  </a:lnTo>
                  <a:lnTo>
                    <a:pt x="721" y="415"/>
                  </a:lnTo>
                  <a:lnTo>
                    <a:pt x="719" y="415"/>
                  </a:lnTo>
                  <a:lnTo>
                    <a:pt x="719" y="415"/>
                  </a:lnTo>
                  <a:lnTo>
                    <a:pt x="718" y="412"/>
                  </a:lnTo>
                  <a:lnTo>
                    <a:pt x="718" y="409"/>
                  </a:lnTo>
                  <a:lnTo>
                    <a:pt x="716" y="407"/>
                  </a:lnTo>
                  <a:lnTo>
                    <a:pt x="716" y="407"/>
                  </a:lnTo>
                  <a:lnTo>
                    <a:pt x="716" y="407"/>
                  </a:lnTo>
                  <a:lnTo>
                    <a:pt x="713" y="409"/>
                  </a:lnTo>
                  <a:lnTo>
                    <a:pt x="711" y="412"/>
                  </a:lnTo>
                  <a:lnTo>
                    <a:pt x="711" y="415"/>
                  </a:lnTo>
                  <a:lnTo>
                    <a:pt x="713" y="417"/>
                  </a:lnTo>
                  <a:lnTo>
                    <a:pt x="713" y="417"/>
                  </a:lnTo>
                  <a:lnTo>
                    <a:pt x="716" y="418"/>
                  </a:lnTo>
                  <a:lnTo>
                    <a:pt x="718" y="420"/>
                  </a:lnTo>
                  <a:lnTo>
                    <a:pt x="718" y="425"/>
                  </a:lnTo>
                  <a:lnTo>
                    <a:pt x="718" y="425"/>
                  </a:lnTo>
                  <a:lnTo>
                    <a:pt x="718" y="428"/>
                  </a:lnTo>
                  <a:lnTo>
                    <a:pt x="715" y="428"/>
                  </a:lnTo>
                  <a:lnTo>
                    <a:pt x="711" y="430"/>
                  </a:lnTo>
                  <a:lnTo>
                    <a:pt x="710" y="431"/>
                  </a:lnTo>
                  <a:lnTo>
                    <a:pt x="710" y="431"/>
                  </a:lnTo>
                  <a:lnTo>
                    <a:pt x="708" y="433"/>
                  </a:lnTo>
                  <a:lnTo>
                    <a:pt x="706" y="431"/>
                  </a:lnTo>
                  <a:lnTo>
                    <a:pt x="705" y="430"/>
                  </a:lnTo>
                  <a:lnTo>
                    <a:pt x="702" y="426"/>
                  </a:lnTo>
                  <a:lnTo>
                    <a:pt x="702" y="426"/>
                  </a:lnTo>
                  <a:lnTo>
                    <a:pt x="697" y="420"/>
                  </a:lnTo>
                  <a:lnTo>
                    <a:pt x="693" y="415"/>
                  </a:lnTo>
                  <a:lnTo>
                    <a:pt x="693" y="412"/>
                  </a:lnTo>
                  <a:lnTo>
                    <a:pt x="693" y="412"/>
                  </a:lnTo>
                  <a:lnTo>
                    <a:pt x="695" y="409"/>
                  </a:lnTo>
                  <a:lnTo>
                    <a:pt x="698" y="407"/>
                  </a:lnTo>
                  <a:lnTo>
                    <a:pt x="698" y="407"/>
                  </a:lnTo>
                  <a:lnTo>
                    <a:pt x="700" y="405"/>
                  </a:lnTo>
                  <a:lnTo>
                    <a:pt x="700" y="404"/>
                  </a:lnTo>
                  <a:lnTo>
                    <a:pt x="698" y="397"/>
                  </a:lnTo>
                  <a:lnTo>
                    <a:pt x="698" y="397"/>
                  </a:lnTo>
                  <a:lnTo>
                    <a:pt x="698" y="395"/>
                  </a:lnTo>
                  <a:lnTo>
                    <a:pt x="695" y="394"/>
                  </a:lnTo>
                  <a:lnTo>
                    <a:pt x="693" y="392"/>
                  </a:lnTo>
                  <a:lnTo>
                    <a:pt x="690" y="389"/>
                  </a:lnTo>
                  <a:lnTo>
                    <a:pt x="690" y="389"/>
                  </a:lnTo>
                  <a:lnTo>
                    <a:pt x="687" y="386"/>
                  </a:lnTo>
                  <a:lnTo>
                    <a:pt x="684" y="384"/>
                  </a:lnTo>
                  <a:lnTo>
                    <a:pt x="680" y="384"/>
                  </a:lnTo>
                  <a:lnTo>
                    <a:pt x="677" y="386"/>
                  </a:lnTo>
                  <a:lnTo>
                    <a:pt x="677" y="386"/>
                  </a:lnTo>
                  <a:lnTo>
                    <a:pt x="677" y="387"/>
                  </a:lnTo>
                  <a:lnTo>
                    <a:pt x="675" y="391"/>
                  </a:lnTo>
                  <a:lnTo>
                    <a:pt x="675" y="394"/>
                  </a:lnTo>
                  <a:lnTo>
                    <a:pt x="672" y="395"/>
                  </a:lnTo>
                  <a:lnTo>
                    <a:pt x="672" y="395"/>
                  </a:lnTo>
                  <a:lnTo>
                    <a:pt x="671" y="397"/>
                  </a:lnTo>
                  <a:lnTo>
                    <a:pt x="669" y="400"/>
                  </a:lnTo>
                  <a:lnTo>
                    <a:pt x="669" y="404"/>
                  </a:lnTo>
                  <a:lnTo>
                    <a:pt x="667" y="405"/>
                  </a:lnTo>
                  <a:lnTo>
                    <a:pt x="667" y="405"/>
                  </a:lnTo>
                  <a:lnTo>
                    <a:pt x="666" y="405"/>
                  </a:lnTo>
                  <a:lnTo>
                    <a:pt x="666" y="404"/>
                  </a:lnTo>
                  <a:lnTo>
                    <a:pt x="664" y="399"/>
                  </a:lnTo>
                  <a:lnTo>
                    <a:pt x="664" y="394"/>
                  </a:lnTo>
                  <a:lnTo>
                    <a:pt x="662" y="391"/>
                  </a:lnTo>
                  <a:lnTo>
                    <a:pt x="662" y="391"/>
                  </a:lnTo>
                  <a:lnTo>
                    <a:pt x="661" y="389"/>
                  </a:lnTo>
                  <a:lnTo>
                    <a:pt x="661" y="387"/>
                  </a:lnTo>
                  <a:lnTo>
                    <a:pt x="662" y="386"/>
                  </a:lnTo>
                  <a:lnTo>
                    <a:pt x="664" y="384"/>
                  </a:lnTo>
                  <a:lnTo>
                    <a:pt x="664" y="384"/>
                  </a:lnTo>
                  <a:lnTo>
                    <a:pt x="667" y="384"/>
                  </a:lnTo>
                  <a:lnTo>
                    <a:pt x="669" y="381"/>
                  </a:lnTo>
                  <a:lnTo>
                    <a:pt x="669" y="379"/>
                  </a:lnTo>
                  <a:lnTo>
                    <a:pt x="667" y="379"/>
                  </a:lnTo>
                  <a:lnTo>
                    <a:pt x="667" y="379"/>
                  </a:lnTo>
                  <a:lnTo>
                    <a:pt x="661" y="378"/>
                  </a:lnTo>
                  <a:lnTo>
                    <a:pt x="654" y="374"/>
                  </a:lnTo>
                  <a:lnTo>
                    <a:pt x="654" y="374"/>
                  </a:lnTo>
                  <a:lnTo>
                    <a:pt x="653" y="374"/>
                  </a:lnTo>
                  <a:lnTo>
                    <a:pt x="649" y="376"/>
                  </a:lnTo>
                  <a:lnTo>
                    <a:pt x="646" y="378"/>
                  </a:lnTo>
                  <a:lnTo>
                    <a:pt x="645" y="376"/>
                  </a:lnTo>
                  <a:lnTo>
                    <a:pt x="645" y="376"/>
                  </a:lnTo>
                  <a:lnTo>
                    <a:pt x="643" y="374"/>
                  </a:lnTo>
                  <a:lnTo>
                    <a:pt x="643" y="371"/>
                  </a:lnTo>
                  <a:lnTo>
                    <a:pt x="645" y="365"/>
                  </a:lnTo>
                  <a:lnTo>
                    <a:pt x="645" y="365"/>
                  </a:lnTo>
                  <a:lnTo>
                    <a:pt x="646" y="365"/>
                  </a:lnTo>
                  <a:lnTo>
                    <a:pt x="648" y="365"/>
                  </a:lnTo>
                  <a:lnTo>
                    <a:pt x="651" y="365"/>
                  </a:lnTo>
                  <a:lnTo>
                    <a:pt x="653" y="363"/>
                  </a:lnTo>
                  <a:lnTo>
                    <a:pt x="653" y="363"/>
                  </a:lnTo>
                  <a:lnTo>
                    <a:pt x="653" y="361"/>
                  </a:lnTo>
                  <a:lnTo>
                    <a:pt x="653" y="360"/>
                  </a:lnTo>
                  <a:lnTo>
                    <a:pt x="649" y="358"/>
                  </a:lnTo>
                  <a:lnTo>
                    <a:pt x="646" y="356"/>
                  </a:lnTo>
                  <a:lnTo>
                    <a:pt x="645" y="355"/>
                  </a:lnTo>
                  <a:lnTo>
                    <a:pt x="645" y="355"/>
                  </a:lnTo>
                  <a:lnTo>
                    <a:pt x="643" y="351"/>
                  </a:lnTo>
                  <a:lnTo>
                    <a:pt x="640" y="350"/>
                  </a:lnTo>
                  <a:lnTo>
                    <a:pt x="633" y="347"/>
                  </a:lnTo>
                  <a:lnTo>
                    <a:pt x="633" y="347"/>
                  </a:lnTo>
                  <a:lnTo>
                    <a:pt x="631" y="345"/>
                  </a:lnTo>
                  <a:lnTo>
                    <a:pt x="633" y="342"/>
                  </a:lnTo>
                  <a:lnTo>
                    <a:pt x="633" y="338"/>
                  </a:lnTo>
                  <a:lnTo>
                    <a:pt x="633" y="335"/>
                  </a:lnTo>
                  <a:lnTo>
                    <a:pt x="633" y="335"/>
                  </a:lnTo>
                  <a:lnTo>
                    <a:pt x="627" y="329"/>
                  </a:lnTo>
                  <a:lnTo>
                    <a:pt x="622" y="325"/>
                  </a:lnTo>
                  <a:lnTo>
                    <a:pt x="617" y="324"/>
                  </a:lnTo>
                  <a:lnTo>
                    <a:pt x="617" y="324"/>
                  </a:lnTo>
                  <a:lnTo>
                    <a:pt x="614" y="324"/>
                  </a:lnTo>
                  <a:lnTo>
                    <a:pt x="612" y="321"/>
                  </a:lnTo>
                  <a:lnTo>
                    <a:pt x="612" y="319"/>
                  </a:lnTo>
                  <a:lnTo>
                    <a:pt x="614" y="319"/>
                  </a:lnTo>
                  <a:lnTo>
                    <a:pt x="614" y="319"/>
                  </a:lnTo>
                  <a:lnTo>
                    <a:pt x="617" y="317"/>
                  </a:lnTo>
                  <a:lnTo>
                    <a:pt x="623" y="311"/>
                  </a:lnTo>
                  <a:lnTo>
                    <a:pt x="623" y="311"/>
                  </a:lnTo>
                  <a:lnTo>
                    <a:pt x="627" y="306"/>
                  </a:lnTo>
                  <a:lnTo>
                    <a:pt x="627" y="304"/>
                  </a:lnTo>
                  <a:lnTo>
                    <a:pt x="625" y="303"/>
                  </a:lnTo>
                  <a:lnTo>
                    <a:pt x="625" y="303"/>
                  </a:lnTo>
                  <a:lnTo>
                    <a:pt x="623" y="301"/>
                  </a:lnTo>
                  <a:lnTo>
                    <a:pt x="622" y="299"/>
                  </a:lnTo>
                  <a:lnTo>
                    <a:pt x="623" y="299"/>
                  </a:lnTo>
                  <a:lnTo>
                    <a:pt x="627" y="298"/>
                  </a:lnTo>
                  <a:lnTo>
                    <a:pt x="627" y="298"/>
                  </a:lnTo>
                  <a:lnTo>
                    <a:pt x="636" y="301"/>
                  </a:lnTo>
                  <a:lnTo>
                    <a:pt x="643" y="301"/>
                  </a:lnTo>
                  <a:lnTo>
                    <a:pt x="646" y="299"/>
                  </a:lnTo>
                  <a:lnTo>
                    <a:pt x="646" y="299"/>
                  </a:lnTo>
                  <a:lnTo>
                    <a:pt x="656" y="288"/>
                  </a:lnTo>
                  <a:lnTo>
                    <a:pt x="666" y="275"/>
                  </a:lnTo>
                  <a:lnTo>
                    <a:pt x="666" y="275"/>
                  </a:lnTo>
                  <a:lnTo>
                    <a:pt x="666" y="270"/>
                  </a:lnTo>
                  <a:lnTo>
                    <a:pt x="664" y="268"/>
                  </a:lnTo>
                  <a:lnTo>
                    <a:pt x="659" y="268"/>
                  </a:lnTo>
                  <a:lnTo>
                    <a:pt x="651" y="268"/>
                  </a:lnTo>
                  <a:lnTo>
                    <a:pt x="651" y="268"/>
                  </a:lnTo>
                  <a:lnTo>
                    <a:pt x="645" y="268"/>
                  </a:lnTo>
                  <a:lnTo>
                    <a:pt x="640" y="267"/>
                  </a:lnTo>
                  <a:lnTo>
                    <a:pt x="635" y="265"/>
                  </a:lnTo>
                  <a:lnTo>
                    <a:pt x="630" y="264"/>
                  </a:lnTo>
                  <a:lnTo>
                    <a:pt x="630" y="264"/>
                  </a:lnTo>
                  <a:lnTo>
                    <a:pt x="614" y="265"/>
                  </a:lnTo>
                  <a:lnTo>
                    <a:pt x="607" y="267"/>
                  </a:lnTo>
                  <a:lnTo>
                    <a:pt x="602" y="268"/>
                  </a:lnTo>
                  <a:lnTo>
                    <a:pt x="602" y="268"/>
                  </a:lnTo>
                  <a:lnTo>
                    <a:pt x="602" y="270"/>
                  </a:lnTo>
                  <a:lnTo>
                    <a:pt x="604" y="272"/>
                  </a:lnTo>
                  <a:lnTo>
                    <a:pt x="605" y="273"/>
                  </a:lnTo>
                  <a:lnTo>
                    <a:pt x="605" y="277"/>
                  </a:lnTo>
                  <a:lnTo>
                    <a:pt x="605" y="277"/>
                  </a:lnTo>
                  <a:lnTo>
                    <a:pt x="605" y="277"/>
                  </a:lnTo>
                  <a:lnTo>
                    <a:pt x="602" y="277"/>
                  </a:lnTo>
                  <a:lnTo>
                    <a:pt x="601" y="275"/>
                  </a:lnTo>
                  <a:lnTo>
                    <a:pt x="597" y="275"/>
                  </a:lnTo>
                  <a:lnTo>
                    <a:pt x="597" y="275"/>
                  </a:lnTo>
                  <a:lnTo>
                    <a:pt x="597" y="277"/>
                  </a:lnTo>
                  <a:lnTo>
                    <a:pt x="597" y="280"/>
                  </a:lnTo>
                  <a:lnTo>
                    <a:pt x="597" y="283"/>
                  </a:lnTo>
                  <a:lnTo>
                    <a:pt x="597" y="290"/>
                  </a:lnTo>
                  <a:lnTo>
                    <a:pt x="597" y="290"/>
                  </a:lnTo>
                  <a:lnTo>
                    <a:pt x="597" y="296"/>
                  </a:lnTo>
                  <a:lnTo>
                    <a:pt x="599" y="299"/>
                  </a:lnTo>
                  <a:lnTo>
                    <a:pt x="602" y="304"/>
                  </a:lnTo>
                  <a:lnTo>
                    <a:pt x="602" y="304"/>
                  </a:lnTo>
                  <a:lnTo>
                    <a:pt x="604" y="308"/>
                  </a:lnTo>
                  <a:lnTo>
                    <a:pt x="605" y="311"/>
                  </a:lnTo>
                  <a:lnTo>
                    <a:pt x="605" y="321"/>
                  </a:lnTo>
                  <a:lnTo>
                    <a:pt x="605" y="321"/>
                  </a:lnTo>
                  <a:lnTo>
                    <a:pt x="604" y="324"/>
                  </a:lnTo>
                  <a:lnTo>
                    <a:pt x="602" y="325"/>
                  </a:lnTo>
                  <a:lnTo>
                    <a:pt x="597" y="327"/>
                  </a:lnTo>
                  <a:lnTo>
                    <a:pt x="597" y="327"/>
                  </a:lnTo>
                  <a:lnTo>
                    <a:pt x="597" y="329"/>
                  </a:lnTo>
                  <a:lnTo>
                    <a:pt x="599" y="330"/>
                  </a:lnTo>
                  <a:lnTo>
                    <a:pt x="601" y="332"/>
                  </a:lnTo>
                  <a:lnTo>
                    <a:pt x="601" y="335"/>
                  </a:lnTo>
                  <a:lnTo>
                    <a:pt x="601" y="335"/>
                  </a:lnTo>
                  <a:lnTo>
                    <a:pt x="599" y="337"/>
                  </a:lnTo>
                  <a:lnTo>
                    <a:pt x="596" y="335"/>
                  </a:lnTo>
                  <a:lnTo>
                    <a:pt x="592" y="334"/>
                  </a:lnTo>
                  <a:lnTo>
                    <a:pt x="591" y="334"/>
                  </a:lnTo>
                  <a:lnTo>
                    <a:pt x="591" y="334"/>
                  </a:lnTo>
                  <a:lnTo>
                    <a:pt x="588" y="337"/>
                  </a:lnTo>
                  <a:lnTo>
                    <a:pt x="586" y="340"/>
                  </a:lnTo>
                  <a:lnTo>
                    <a:pt x="586" y="345"/>
                  </a:lnTo>
                  <a:lnTo>
                    <a:pt x="588" y="348"/>
                  </a:lnTo>
                  <a:lnTo>
                    <a:pt x="588" y="348"/>
                  </a:lnTo>
                  <a:lnTo>
                    <a:pt x="591" y="351"/>
                  </a:lnTo>
                  <a:lnTo>
                    <a:pt x="591" y="353"/>
                  </a:lnTo>
                  <a:lnTo>
                    <a:pt x="589" y="355"/>
                  </a:lnTo>
                  <a:lnTo>
                    <a:pt x="589" y="355"/>
                  </a:lnTo>
                  <a:lnTo>
                    <a:pt x="588" y="358"/>
                  </a:lnTo>
                  <a:lnTo>
                    <a:pt x="586" y="361"/>
                  </a:lnTo>
                  <a:lnTo>
                    <a:pt x="588" y="366"/>
                  </a:lnTo>
                  <a:lnTo>
                    <a:pt x="591" y="369"/>
                  </a:lnTo>
                  <a:lnTo>
                    <a:pt x="591" y="369"/>
                  </a:lnTo>
                  <a:lnTo>
                    <a:pt x="597" y="373"/>
                  </a:lnTo>
                  <a:lnTo>
                    <a:pt x="604" y="374"/>
                  </a:lnTo>
                  <a:lnTo>
                    <a:pt x="612" y="376"/>
                  </a:lnTo>
                  <a:lnTo>
                    <a:pt x="617" y="379"/>
                  </a:lnTo>
                  <a:lnTo>
                    <a:pt x="617" y="379"/>
                  </a:lnTo>
                  <a:lnTo>
                    <a:pt x="620" y="381"/>
                  </a:lnTo>
                  <a:lnTo>
                    <a:pt x="618" y="382"/>
                  </a:lnTo>
                  <a:lnTo>
                    <a:pt x="617" y="382"/>
                  </a:lnTo>
                  <a:lnTo>
                    <a:pt x="617" y="386"/>
                  </a:lnTo>
                  <a:lnTo>
                    <a:pt x="617" y="386"/>
                  </a:lnTo>
                  <a:lnTo>
                    <a:pt x="617" y="389"/>
                  </a:lnTo>
                  <a:lnTo>
                    <a:pt x="615" y="391"/>
                  </a:lnTo>
                  <a:lnTo>
                    <a:pt x="614" y="394"/>
                  </a:lnTo>
                  <a:lnTo>
                    <a:pt x="614" y="395"/>
                  </a:lnTo>
                  <a:lnTo>
                    <a:pt x="614" y="395"/>
                  </a:lnTo>
                  <a:lnTo>
                    <a:pt x="614" y="397"/>
                  </a:lnTo>
                  <a:lnTo>
                    <a:pt x="615" y="397"/>
                  </a:lnTo>
                  <a:lnTo>
                    <a:pt x="618" y="391"/>
                  </a:lnTo>
                  <a:lnTo>
                    <a:pt x="618" y="391"/>
                  </a:lnTo>
                  <a:lnTo>
                    <a:pt x="622" y="389"/>
                  </a:lnTo>
                  <a:lnTo>
                    <a:pt x="623" y="391"/>
                  </a:lnTo>
                  <a:lnTo>
                    <a:pt x="625" y="394"/>
                  </a:lnTo>
                  <a:lnTo>
                    <a:pt x="625" y="399"/>
                  </a:lnTo>
                  <a:lnTo>
                    <a:pt x="625" y="399"/>
                  </a:lnTo>
                  <a:lnTo>
                    <a:pt x="623" y="402"/>
                  </a:lnTo>
                  <a:lnTo>
                    <a:pt x="622" y="402"/>
                  </a:lnTo>
                  <a:lnTo>
                    <a:pt x="618" y="404"/>
                  </a:lnTo>
                  <a:lnTo>
                    <a:pt x="617" y="407"/>
                  </a:lnTo>
                  <a:lnTo>
                    <a:pt x="617" y="407"/>
                  </a:lnTo>
                  <a:lnTo>
                    <a:pt x="614" y="410"/>
                  </a:lnTo>
                  <a:lnTo>
                    <a:pt x="610" y="412"/>
                  </a:lnTo>
                  <a:lnTo>
                    <a:pt x="607" y="412"/>
                  </a:lnTo>
                  <a:lnTo>
                    <a:pt x="604" y="412"/>
                  </a:lnTo>
                  <a:lnTo>
                    <a:pt x="604" y="412"/>
                  </a:lnTo>
                  <a:lnTo>
                    <a:pt x="602" y="412"/>
                  </a:lnTo>
                  <a:lnTo>
                    <a:pt x="601" y="412"/>
                  </a:lnTo>
                  <a:lnTo>
                    <a:pt x="601" y="415"/>
                  </a:lnTo>
                  <a:lnTo>
                    <a:pt x="604" y="425"/>
                  </a:lnTo>
                  <a:lnTo>
                    <a:pt x="604" y="425"/>
                  </a:lnTo>
                  <a:lnTo>
                    <a:pt x="604" y="428"/>
                  </a:lnTo>
                  <a:lnTo>
                    <a:pt x="604" y="430"/>
                  </a:lnTo>
                  <a:lnTo>
                    <a:pt x="601" y="430"/>
                  </a:lnTo>
                  <a:lnTo>
                    <a:pt x="596" y="430"/>
                  </a:lnTo>
                  <a:lnTo>
                    <a:pt x="596" y="430"/>
                  </a:lnTo>
                  <a:lnTo>
                    <a:pt x="592" y="428"/>
                  </a:lnTo>
                  <a:lnTo>
                    <a:pt x="589" y="425"/>
                  </a:lnTo>
                  <a:lnTo>
                    <a:pt x="588" y="422"/>
                  </a:lnTo>
                  <a:lnTo>
                    <a:pt x="589" y="418"/>
                  </a:lnTo>
                  <a:lnTo>
                    <a:pt x="589" y="418"/>
                  </a:lnTo>
                  <a:lnTo>
                    <a:pt x="592" y="412"/>
                  </a:lnTo>
                  <a:lnTo>
                    <a:pt x="592" y="409"/>
                  </a:lnTo>
                  <a:lnTo>
                    <a:pt x="591" y="409"/>
                  </a:lnTo>
                  <a:lnTo>
                    <a:pt x="591" y="409"/>
                  </a:lnTo>
                  <a:lnTo>
                    <a:pt x="583" y="409"/>
                  </a:lnTo>
                  <a:lnTo>
                    <a:pt x="579" y="407"/>
                  </a:lnTo>
                  <a:lnTo>
                    <a:pt x="576" y="404"/>
                  </a:lnTo>
                  <a:lnTo>
                    <a:pt x="576" y="404"/>
                  </a:lnTo>
                  <a:lnTo>
                    <a:pt x="575" y="402"/>
                  </a:lnTo>
                  <a:lnTo>
                    <a:pt x="576" y="402"/>
                  </a:lnTo>
                  <a:lnTo>
                    <a:pt x="586" y="402"/>
                  </a:lnTo>
                  <a:lnTo>
                    <a:pt x="586" y="402"/>
                  </a:lnTo>
                  <a:lnTo>
                    <a:pt x="589" y="402"/>
                  </a:lnTo>
                  <a:lnTo>
                    <a:pt x="589" y="400"/>
                  </a:lnTo>
                  <a:lnTo>
                    <a:pt x="591" y="399"/>
                  </a:lnTo>
                  <a:lnTo>
                    <a:pt x="592" y="397"/>
                  </a:lnTo>
                  <a:lnTo>
                    <a:pt x="592" y="397"/>
                  </a:lnTo>
                  <a:lnTo>
                    <a:pt x="601" y="399"/>
                  </a:lnTo>
                  <a:lnTo>
                    <a:pt x="604" y="399"/>
                  </a:lnTo>
                  <a:lnTo>
                    <a:pt x="607" y="395"/>
                  </a:lnTo>
                  <a:lnTo>
                    <a:pt x="607" y="395"/>
                  </a:lnTo>
                  <a:lnTo>
                    <a:pt x="609" y="394"/>
                  </a:lnTo>
                  <a:lnTo>
                    <a:pt x="609" y="392"/>
                  </a:lnTo>
                  <a:lnTo>
                    <a:pt x="607" y="389"/>
                  </a:lnTo>
                  <a:lnTo>
                    <a:pt x="604" y="386"/>
                  </a:lnTo>
                  <a:lnTo>
                    <a:pt x="601" y="386"/>
                  </a:lnTo>
                  <a:lnTo>
                    <a:pt x="601" y="386"/>
                  </a:lnTo>
                  <a:lnTo>
                    <a:pt x="594" y="387"/>
                  </a:lnTo>
                  <a:lnTo>
                    <a:pt x="591" y="386"/>
                  </a:lnTo>
                  <a:lnTo>
                    <a:pt x="589" y="384"/>
                  </a:lnTo>
                  <a:lnTo>
                    <a:pt x="589" y="384"/>
                  </a:lnTo>
                  <a:lnTo>
                    <a:pt x="591" y="382"/>
                  </a:lnTo>
                  <a:lnTo>
                    <a:pt x="594" y="382"/>
                  </a:lnTo>
                  <a:lnTo>
                    <a:pt x="601" y="382"/>
                  </a:lnTo>
                  <a:lnTo>
                    <a:pt x="601" y="382"/>
                  </a:lnTo>
                  <a:lnTo>
                    <a:pt x="602" y="381"/>
                  </a:lnTo>
                  <a:lnTo>
                    <a:pt x="601" y="379"/>
                  </a:lnTo>
                  <a:lnTo>
                    <a:pt x="597" y="378"/>
                  </a:lnTo>
                  <a:lnTo>
                    <a:pt x="592" y="378"/>
                  </a:lnTo>
                  <a:lnTo>
                    <a:pt x="592" y="378"/>
                  </a:lnTo>
                  <a:lnTo>
                    <a:pt x="586" y="378"/>
                  </a:lnTo>
                  <a:lnTo>
                    <a:pt x="581" y="378"/>
                  </a:lnTo>
                  <a:lnTo>
                    <a:pt x="578" y="374"/>
                  </a:lnTo>
                  <a:lnTo>
                    <a:pt x="578" y="374"/>
                  </a:lnTo>
                  <a:lnTo>
                    <a:pt x="575" y="371"/>
                  </a:lnTo>
                  <a:lnTo>
                    <a:pt x="570" y="369"/>
                  </a:lnTo>
                  <a:lnTo>
                    <a:pt x="568" y="371"/>
                  </a:lnTo>
                  <a:lnTo>
                    <a:pt x="566" y="371"/>
                  </a:lnTo>
                  <a:lnTo>
                    <a:pt x="563" y="378"/>
                  </a:lnTo>
                  <a:lnTo>
                    <a:pt x="563" y="378"/>
                  </a:lnTo>
                  <a:lnTo>
                    <a:pt x="561" y="381"/>
                  </a:lnTo>
                  <a:lnTo>
                    <a:pt x="561" y="384"/>
                  </a:lnTo>
                  <a:lnTo>
                    <a:pt x="557" y="386"/>
                  </a:lnTo>
                  <a:lnTo>
                    <a:pt x="553" y="386"/>
                  </a:lnTo>
                  <a:lnTo>
                    <a:pt x="550" y="387"/>
                  </a:lnTo>
                  <a:lnTo>
                    <a:pt x="550" y="387"/>
                  </a:lnTo>
                  <a:lnTo>
                    <a:pt x="548" y="389"/>
                  </a:lnTo>
                  <a:lnTo>
                    <a:pt x="552" y="391"/>
                  </a:lnTo>
                  <a:lnTo>
                    <a:pt x="557" y="392"/>
                  </a:lnTo>
                  <a:lnTo>
                    <a:pt x="561" y="394"/>
                  </a:lnTo>
                  <a:lnTo>
                    <a:pt x="561" y="394"/>
                  </a:lnTo>
                  <a:lnTo>
                    <a:pt x="566" y="395"/>
                  </a:lnTo>
                  <a:lnTo>
                    <a:pt x="571" y="397"/>
                  </a:lnTo>
                  <a:lnTo>
                    <a:pt x="573" y="400"/>
                  </a:lnTo>
                  <a:lnTo>
                    <a:pt x="573" y="400"/>
                  </a:lnTo>
                  <a:lnTo>
                    <a:pt x="571" y="400"/>
                  </a:lnTo>
                  <a:lnTo>
                    <a:pt x="571" y="400"/>
                  </a:lnTo>
                  <a:lnTo>
                    <a:pt x="570" y="402"/>
                  </a:lnTo>
                  <a:lnTo>
                    <a:pt x="568" y="404"/>
                  </a:lnTo>
                  <a:lnTo>
                    <a:pt x="568" y="405"/>
                  </a:lnTo>
                  <a:lnTo>
                    <a:pt x="565" y="404"/>
                  </a:lnTo>
                  <a:lnTo>
                    <a:pt x="565" y="404"/>
                  </a:lnTo>
                  <a:lnTo>
                    <a:pt x="563" y="404"/>
                  </a:lnTo>
                  <a:lnTo>
                    <a:pt x="560" y="404"/>
                  </a:lnTo>
                  <a:lnTo>
                    <a:pt x="558" y="405"/>
                  </a:lnTo>
                  <a:lnTo>
                    <a:pt x="560" y="409"/>
                  </a:lnTo>
                  <a:lnTo>
                    <a:pt x="560" y="409"/>
                  </a:lnTo>
                  <a:lnTo>
                    <a:pt x="561" y="410"/>
                  </a:lnTo>
                  <a:lnTo>
                    <a:pt x="560" y="412"/>
                  </a:lnTo>
                  <a:lnTo>
                    <a:pt x="560" y="413"/>
                  </a:lnTo>
                  <a:lnTo>
                    <a:pt x="560" y="417"/>
                  </a:lnTo>
                  <a:lnTo>
                    <a:pt x="560" y="417"/>
                  </a:lnTo>
                  <a:lnTo>
                    <a:pt x="558" y="418"/>
                  </a:lnTo>
                  <a:lnTo>
                    <a:pt x="555" y="418"/>
                  </a:lnTo>
                  <a:lnTo>
                    <a:pt x="547" y="417"/>
                  </a:lnTo>
                  <a:lnTo>
                    <a:pt x="547" y="417"/>
                  </a:lnTo>
                  <a:lnTo>
                    <a:pt x="535" y="417"/>
                  </a:lnTo>
                  <a:lnTo>
                    <a:pt x="521" y="420"/>
                  </a:lnTo>
                  <a:lnTo>
                    <a:pt x="521" y="420"/>
                  </a:lnTo>
                  <a:lnTo>
                    <a:pt x="516" y="420"/>
                  </a:lnTo>
                  <a:lnTo>
                    <a:pt x="509" y="418"/>
                  </a:lnTo>
                  <a:lnTo>
                    <a:pt x="504" y="417"/>
                  </a:lnTo>
                  <a:lnTo>
                    <a:pt x="501" y="415"/>
                  </a:lnTo>
                  <a:lnTo>
                    <a:pt x="501" y="415"/>
                  </a:lnTo>
                  <a:lnTo>
                    <a:pt x="498" y="412"/>
                  </a:lnTo>
                  <a:lnTo>
                    <a:pt x="495" y="412"/>
                  </a:lnTo>
                  <a:lnTo>
                    <a:pt x="487" y="412"/>
                  </a:lnTo>
                  <a:lnTo>
                    <a:pt x="487" y="412"/>
                  </a:lnTo>
                  <a:lnTo>
                    <a:pt x="483" y="410"/>
                  </a:lnTo>
                  <a:lnTo>
                    <a:pt x="482" y="409"/>
                  </a:lnTo>
                  <a:lnTo>
                    <a:pt x="480" y="407"/>
                  </a:lnTo>
                  <a:lnTo>
                    <a:pt x="475" y="405"/>
                  </a:lnTo>
                  <a:lnTo>
                    <a:pt x="475" y="405"/>
                  </a:lnTo>
                  <a:lnTo>
                    <a:pt x="470" y="404"/>
                  </a:lnTo>
                  <a:lnTo>
                    <a:pt x="469" y="402"/>
                  </a:lnTo>
                  <a:lnTo>
                    <a:pt x="469" y="395"/>
                  </a:lnTo>
                  <a:lnTo>
                    <a:pt x="469" y="395"/>
                  </a:lnTo>
                  <a:lnTo>
                    <a:pt x="467" y="394"/>
                  </a:lnTo>
                  <a:lnTo>
                    <a:pt x="465" y="392"/>
                  </a:lnTo>
                  <a:lnTo>
                    <a:pt x="459" y="392"/>
                  </a:lnTo>
                  <a:lnTo>
                    <a:pt x="452" y="394"/>
                  </a:lnTo>
                  <a:lnTo>
                    <a:pt x="447" y="395"/>
                  </a:lnTo>
                  <a:lnTo>
                    <a:pt x="447" y="395"/>
                  </a:lnTo>
                  <a:lnTo>
                    <a:pt x="443" y="397"/>
                  </a:lnTo>
                  <a:lnTo>
                    <a:pt x="436" y="399"/>
                  </a:lnTo>
                  <a:lnTo>
                    <a:pt x="431" y="400"/>
                  </a:lnTo>
                  <a:lnTo>
                    <a:pt x="428" y="404"/>
                  </a:lnTo>
                  <a:lnTo>
                    <a:pt x="428" y="404"/>
                  </a:lnTo>
                  <a:lnTo>
                    <a:pt x="426" y="407"/>
                  </a:lnTo>
                  <a:lnTo>
                    <a:pt x="428" y="409"/>
                  </a:lnTo>
                  <a:lnTo>
                    <a:pt x="434" y="410"/>
                  </a:lnTo>
                  <a:lnTo>
                    <a:pt x="434" y="410"/>
                  </a:lnTo>
                  <a:lnTo>
                    <a:pt x="436" y="409"/>
                  </a:lnTo>
                  <a:lnTo>
                    <a:pt x="438" y="407"/>
                  </a:lnTo>
                  <a:lnTo>
                    <a:pt x="441" y="405"/>
                  </a:lnTo>
                  <a:lnTo>
                    <a:pt x="446" y="405"/>
                  </a:lnTo>
                  <a:lnTo>
                    <a:pt x="446" y="405"/>
                  </a:lnTo>
                  <a:lnTo>
                    <a:pt x="451" y="405"/>
                  </a:lnTo>
                  <a:lnTo>
                    <a:pt x="456" y="402"/>
                  </a:lnTo>
                  <a:lnTo>
                    <a:pt x="461" y="400"/>
                  </a:lnTo>
                  <a:lnTo>
                    <a:pt x="462" y="400"/>
                  </a:lnTo>
                  <a:lnTo>
                    <a:pt x="464" y="400"/>
                  </a:lnTo>
                  <a:lnTo>
                    <a:pt x="464" y="400"/>
                  </a:lnTo>
                  <a:lnTo>
                    <a:pt x="464" y="402"/>
                  </a:lnTo>
                  <a:lnTo>
                    <a:pt x="462" y="404"/>
                  </a:lnTo>
                  <a:lnTo>
                    <a:pt x="457" y="407"/>
                  </a:lnTo>
                  <a:lnTo>
                    <a:pt x="443" y="412"/>
                  </a:lnTo>
                  <a:lnTo>
                    <a:pt x="443" y="412"/>
                  </a:lnTo>
                  <a:lnTo>
                    <a:pt x="438" y="413"/>
                  </a:lnTo>
                  <a:lnTo>
                    <a:pt x="438" y="417"/>
                  </a:lnTo>
                  <a:lnTo>
                    <a:pt x="439" y="423"/>
                  </a:lnTo>
                  <a:lnTo>
                    <a:pt x="443" y="430"/>
                  </a:lnTo>
                  <a:lnTo>
                    <a:pt x="443" y="430"/>
                  </a:lnTo>
                  <a:lnTo>
                    <a:pt x="446" y="435"/>
                  </a:lnTo>
                  <a:lnTo>
                    <a:pt x="446" y="436"/>
                  </a:lnTo>
                  <a:lnTo>
                    <a:pt x="444" y="436"/>
                  </a:lnTo>
                  <a:lnTo>
                    <a:pt x="441" y="438"/>
                  </a:lnTo>
                  <a:lnTo>
                    <a:pt x="441" y="438"/>
                  </a:lnTo>
                  <a:lnTo>
                    <a:pt x="439" y="439"/>
                  </a:lnTo>
                  <a:lnTo>
                    <a:pt x="439" y="439"/>
                  </a:lnTo>
                  <a:lnTo>
                    <a:pt x="439" y="441"/>
                  </a:lnTo>
                  <a:lnTo>
                    <a:pt x="438" y="441"/>
                  </a:lnTo>
                  <a:lnTo>
                    <a:pt x="434" y="441"/>
                  </a:lnTo>
                  <a:lnTo>
                    <a:pt x="431" y="438"/>
                  </a:lnTo>
                  <a:lnTo>
                    <a:pt x="431" y="438"/>
                  </a:lnTo>
                  <a:lnTo>
                    <a:pt x="431" y="436"/>
                  </a:lnTo>
                  <a:lnTo>
                    <a:pt x="431" y="436"/>
                  </a:lnTo>
                  <a:lnTo>
                    <a:pt x="434" y="435"/>
                  </a:lnTo>
                  <a:lnTo>
                    <a:pt x="434" y="431"/>
                  </a:lnTo>
                  <a:lnTo>
                    <a:pt x="433" y="428"/>
                  </a:lnTo>
                  <a:lnTo>
                    <a:pt x="431" y="426"/>
                  </a:lnTo>
                  <a:lnTo>
                    <a:pt x="431" y="426"/>
                  </a:lnTo>
                  <a:lnTo>
                    <a:pt x="428" y="425"/>
                  </a:lnTo>
                  <a:lnTo>
                    <a:pt x="425" y="423"/>
                  </a:lnTo>
                  <a:lnTo>
                    <a:pt x="425" y="423"/>
                  </a:lnTo>
                  <a:lnTo>
                    <a:pt x="423" y="422"/>
                  </a:lnTo>
                  <a:lnTo>
                    <a:pt x="423" y="422"/>
                  </a:lnTo>
                  <a:lnTo>
                    <a:pt x="423" y="420"/>
                  </a:lnTo>
                  <a:lnTo>
                    <a:pt x="421" y="420"/>
                  </a:lnTo>
                  <a:lnTo>
                    <a:pt x="418" y="420"/>
                  </a:lnTo>
                  <a:lnTo>
                    <a:pt x="415" y="418"/>
                  </a:lnTo>
                  <a:lnTo>
                    <a:pt x="415" y="418"/>
                  </a:lnTo>
                  <a:lnTo>
                    <a:pt x="410" y="415"/>
                  </a:lnTo>
                  <a:lnTo>
                    <a:pt x="407" y="415"/>
                  </a:lnTo>
                  <a:lnTo>
                    <a:pt x="404" y="417"/>
                  </a:lnTo>
                  <a:lnTo>
                    <a:pt x="404" y="417"/>
                  </a:lnTo>
                  <a:lnTo>
                    <a:pt x="399" y="418"/>
                  </a:lnTo>
                  <a:lnTo>
                    <a:pt x="394" y="418"/>
                  </a:lnTo>
                  <a:lnTo>
                    <a:pt x="379" y="420"/>
                  </a:lnTo>
                  <a:lnTo>
                    <a:pt x="379" y="420"/>
                  </a:lnTo>
                  <a:lnTo>
                    <a:pt x="369" y="422"/>
                  </a:lnTo>
                  <a:lnTo>
                    <a:pt x="356" y="422"/>
                  </a:lnTo>
                  <a:lnTo>
                    <a:pt x="347" y="420"/>
                  </a:lnTo>
                  <a:lnTo>
                    <a:pt x="340" y="418"/>
                  </a:lnTo>
                  <a:lnTo>
                    <a:pt x="340" y="418"/>
                  </a:lnTo>
                  <a:lnTo>
                    <a:pt x="340" y="415"/>
                  </a:lnTo>
                  <a:lnTo>
                    <a:pt x="340" y="413"/>
                  </a:lnTo>
                  <a:lnTo>
                    <a:pt x="345" y="410"/>
                  </a:lnTo>
                  <a:lnTo>
                    <a:pt x="351" y="409"/>
                  </a:lnTo>
                  <a:lnTo>
                    <a:pt x="356" y="407"/>
                  </a:lnTo>
                  <a:lnTo>
                    <a:pt x="356" y="407"/>
                  </a:lnTo>
                  <a:lnTo>
                    <a:pt x="358" y="407"/>
                  </a:lnTo>
                  <a:lnTo>
                    <a:pt x="358" y="405"/>
                  </a:lnTo>
                  <a:lnTo>
                    <a:pt x="355" y="402"/>
                  </a:lnTo>
                  <a:lnTo>
                    <a:pt x="351" y="397"/>
                  </a:lnTo>
                  <a:lnTo>
                    <a:pt x="351" y="397"/>
                  </a:lnTo>
                  <a:lnTo>
                    <a:pt x="345" y="394"/>
                  </a:lnTo>
                  <a:lnTo>
                    <a:pt x="337" y="392"/>
                  </a:lnTo>
                  <a:lnTo>
                    <a:pt x="332" y="391"/>
                  </a:lnTo>
                  <a:lnTo>
                    <a:pt x="330" y="391"/>
                  </a:lnTo>
                  <a:lnTo>
                    <a:pt x="329" y="392"/>
                  </a:lnTo>
                  <a:lnTo>
                    <a:pt x="329" y="392"/>
                  </a:lnTo>
                  <a:lnTo>
                    <a:pt x="329" y="394"/>
                  </a:lnTo>
                  <a:lnTo>
                    <a:pt x="324" y="394"/>
                  </a:lnTo>
                  <a:lnTo>
                    <a:pt x="311" y="391"/>
                  </a:lnTo>
                  <a:lnTo>
                    <a:pt x="311" y="391"/>
                  </a:lnTo>
                  <a:lnTo>
                    <a:pt x="304" y="389"/>
                  </a:lnTo>
                  <a:lnTo>
                    <a:pt x="299" y="387"/>
                  </a:lnTo>
                  <a:lnTo>
                    <a:pt x="296" y="386"/>
                  </a:lnTo>
                  <a:lnTo>
                    <a:pt x="291" y="384"/>
                  </a:lnTo>
                  <a:lnTo>
                    <a:pt x="291" y="384"/>
                  </a:lnTo>
                  <a:lnTo>
                    <a:pt x="278" y="382"/>
                  </a:lnTo>
                  <a:lnTo>
                    <a:pt x="272" y="379"/>
                  </a:lnTo>
                  <a:lnTo>
                    <a:pt x="265" y="376"/>
                  </a:lnTo>
                  <a:lnTo>
                    <a:pt x="265" y="376"/>
                  </a:lnTo>
                  <a:lnTo>
                    <a:pt x="262" y="374"/>
                  </a:lnTo>
                  <a:lnTo>
                    <a:pt x="259" y="373"/>
                  </a:lnTo>
                  <a:lnTo>
                    <a:pt x="249" y="371"/>
                  </a:lnTo>
                  <a:lnTo>
                    <a:pt x="241" y="373"/>
                  </a:lnTo>
                  <a:lnTo>
                    <a:pt x="237" y="374"/>
                  </a:lnTo>
                  <a:lnTo>
                    <a:pt x="236" y="378"/>
                  </a:lnTo>
                  <a:lnTo>
                    <a:pt x="236" y="378"/>
                  </a:lnTo>
                  <a:lnTo>
                    <a:pt x="234" y="381"/>
                  </a:lnTo>
                  <a:lnTo>
                    <a:pt x="229" y="382"/>
                  </a:lnTo>
                  <a:lnTo>
                    <a:pt x="221" y="382"/>
                  </a:lnTo>
                  <a:lnTo>
                    <a:pt x="221" y="382"/>
                  </a:lnTo>
                  <a:lnTo>
                    <a:pt x="219" y="382"/>
                  </a:lnTo>
                  <a:lnTo>
                    <a:pt x="218" y="381"/>
                  </a:lnTo>
                  <a:lnTo>
                    <a:pt x="219" y="379"/>
                  </a:lnTo>
                  <a:lnTo>
                    <a:pt x="221" y="376"/>
                  </a:lnTo>
                  <a:lnTo>
                    <a:pt x="221" y="374"/>
                  </a:lnTo>
                  <a:lnTo>
                    <a:pt x="221" y="374"/>
                  </a:lnTo>
                  <a:lnTo>
                    <a:pt x="219" y="371"/>
                  </a:lnTo>
                  <a:lnTo>
                    <a:pt x="219" y="368"/>
                  </a:lnTo>
                  <a:lnTo>
                    <a:pt x="219" y="366"/>
                  </a:lnTo>
                  <a:lnTo>
                    <a:pt x="216" y="365"/>
                  </a:lnTo>
                  <a:lnTo>
                    <a:pt x="216" y="365"/>
                  </a:lnTo>
                  <a:lnTo>
                    <a:pt x="215" y="365"/>
                  </a:lnTo>
                  <a:lnTo>
                    <a:pt x="213" y="366"/>
                  </a:lnTo>
                  <a:lnTo>
                    <a:pt x="210" y="373"/>
                  </a:lnTo>
                  <a:lnTo>
                    <a:pt x="205" y="379"/>
                  </a:lnTo>
                  <a:lnTo>
                    <a:pt x="202" y="382"/>
                  </a:lnTo>
                  <a:lnTo>
                    <a:pt x="200" y="382"/>
                  </a:lnTo>
                  <a:lnTo>
                    <a:pt x="200" y="382"/>
                  </a:lnTo>
                  <a:lnTo>
                    <a:pt x="197" y="381"/>
                  </a:lnTo>
                  <a:lnTo>
                    <a:pt x="193" y="379"/>
                  </a:lnTo>
                  <a:lnTo>
                    <a:pt x="189" y="371"/>
                  </a:lnTo>
                  <a:lnTo>
                    <a:pt x="184" y="363"/>
                  </a:lnTo>
                  <a:lnTo>
                    <a:pt x="179" y="356"/>
                  </a:lnTo>
                  <a:lnTo>
                    <a:pt x="179" y="356"/>
                  </a:lnTo>
                  <a:lnTo>
                    <a:pt x="174" y="353"/>
                  </a:lnTo>
                  <a:lnTo>
                    <a:pt x="171" y="353"/>
                  </a:lnTo>
                  <a:lnTo>
                    <a:pt x="169" y="353"/>
                  </a:lnTo>
                  <a:lnTo>
                    <a:pt x="169" y="355"/>
                  </a:lnTo>
                  <a:lnTo>
                    <a:pt x="172" y="358"/>
                  </a:lnTo>
                  <a:lnTo>
                    <a:pt x="172" y="358"/>
                  </a:lnTo>
                  <a:lnTo>
                    <a:pt x="174" y="363"/>
                  </a:lnTo>
                  <a:lnTo>
                    <a:pt x="171" y="363"/>
                  </a:lnTo>
                  <a:lnTo>
                    <a:pt x="169" y="365"/>
                  </a:lnTo>
                  <a:lnTo>
                    <a:pt x="167" y="365"/>
                  </a:lnTo>
                  <a:lnTo>
                    <a:pt x="167" y="366"/>
                  </a:lnTo>
                  <a:lnTo>
                    <a:pt x="167" y="366"/>
                  </a:lnTo>
                  <a:lnTo>
                    <a:pt x="166" y="369"/>
                  </a:lnTo>
                  <a:lnTo>
                    <a:pt x="162" y="373"/>
                  </a:lnTo>
                  <a:lnTo>
                    <a:pt x="159" y="376"/>
                  </a:lnTo>
                  <a:lnTo>
                    <a:pt x="158" y="376"/>
                  </a:lnTo>
                  <a:lnTo>
                    <a:pt x="158" y="374"/>
                  </a:lnTo>
                  <a:lnTo>
                    <a:pt x="158" y="374"/>
                  </a:lnTo>
                  <a:lnTo>
                    <a:pt x="156" y="373"/>
                  </a:lnTo>
                  <a:lnTo>
                    <a:pt x="154" y="371"/>
                  </a:lnTo>
                  <a:lnTo>
                    <a:pt x="149" y="373"/>
                  </a:lnTo>
                  <a:lnTo>
                    <a:pt x="145" y="376"/>
                  </a:lnTo>
                  <a:lnTo>
                    <a:pt x="145" y="376"/>
                  </a:lnTo>
                  <a:lnTo>
                    <a:pt x="140" y="381"/>
                  </a:lnTo>
                  <a:lnTo>
                    <a:pt x="136" y="382"/>
                  </a:lnTo>
                  <a:lnTo>
                    <a:pt x="133" y="382"/>
                  </a:lnTo>
                  <a:lnTo>
                    <a:pt x="132" y="381"/>
                  </a:lnTo>
                  <a:lnTo>
                    <a:pt x="132" y="381"/>
                  </a:lnTo>
                  <a:lnTo>
                    <a:pt x="132" y="381"/>
                  </a:lnTo>
                  <a:lnTo>
                    <a:pt x="128" y="381"/>
                  </a:lnTo>
                  <a:lnTo>
                    <a:pt x="122" y="384"/>
                  </a:lnTo>
                  <a:lnTo>
                    <a:pt x="115" y="387"/>
                  </a:lnTo>
                  <a:lnTo>
                    <a:pt x="112" y="391"/>
                  </a:lnTo>
                  <a:lnTo>
                    <a:pt x="112" y="392"/>
                  </a:lnTo>
                  <a:lnTo>
                    <a:pt x="112" y="392"/>
                  </a:lnTo>
                  <a:lnTo>
                    <a:pt x="112" y="394"/>
                  </a:lnTo>
                  <a:lnTo>
                    <a:pt x="110" y="395"/>
                  </a:lnTo>
                  <a:lnTo>
                    <a:pt x="107" y="397"/>
                  </a:lnTo>
                  <a:lnTo>
                    <a:pt x="104" y="397"/>
                  </a:lnTo>
                  <a:lnTo>
                    <a:pt x="104" y="397"/>
                  </a:lnTo>
                  <a:lnTo>
                    <a:pt x="101" y="397"/>
                  </a:lnTo>
                  <a:lnTo>
                    <a:pt x="101" y="394"/>
                  </a:lnTo>
                  <a:lnTo>
                    <a:pt x="107" y="391"/>
                  </a:lnTo>
                  <a:lnTo>
                    <a:pt x="107" y="391"/>
                  </a:lnTo>
                  <a:lnTo>
                    <a:pt x="119" y="382"/>
                  </a:lnTo>
                  <a:lnTo>
                    <a:pt x="125" y="378"/>
                  </a:lnTo>
                  <a:lnTo>
                    <a:pt x="132" y="376"/>
                  </a:lnTo>
                  <a:lnTo>
                    <a:pt x="132" y="376"/>
                  </a:lnTo>
                  <a:lnTo>
                    <a:pt x="145" y="371"/>
                  </a:lnTo>
                  <a:lnTo>
                    <a:pt x="149" y="368"/>
                  </a:lnTo>
                  <a:lnTo>
                    <a:pt x="153" y="366"/>
                  </a:lnTo>
                  <a:lnTo>
                    <a:pt x="153" y="366"/>
                  </a:lnTo>
                  <a:lnTo>
                    <a:pt x="151" y="365"/>
                  </a:lnTo>
                  <a:lnTo>
                    <a:pt x="148" y="365"/>
                  </a:lnTo>
                  <a:lnTo>
                    <a:pt x="141" y="365"/>
                  </a:lnTo>
                  <a:lnTo>
                    <a:pt x="141" y="365"/>
                  </a:lnTo>
                  <a:lnTo>
                    <a:pt x="136" y="365"/>
                  </a:lnTo>
                  <a:lnTo>
                    <a:pt x="132" y="366"/>
                  </a:lnTo>
                  <a:lnTo>
                    <a:pt x="120" y="373"/>
                  </a:lnTo>
                  <a:lnTo>
                    <a:pt x="120" y="373"/>
                  </a:lnTo>
                  <a:lnTo>
                    <a:pt x="109" y="376"/>
                  </a:lnTo>
                  <a:lnTo>
                    <a:pt x="105" y="376"/>
                  </a:lnTo>
                  <a:lnTo>
                    <a:pt x="105" y="378"/>
                  </a:lnTo>
                  <a:lnTo>
                    <a:pt x="105" y="379"/>
                  </a:lnTo>
                  <a:lnTo>
                    <a:pt x="105" y="379"/>
                  </a:lnTo>
                  <a:lnTo>
                    <a:pt x="105" y="381"/>
                  </a:lnTo>
                  <a:lnTo>
                    <a:pt x="105" y="381"/>
                  </a:lnTo>
                  <a:lnTo>
                    <a:pt x="102" y="381"/>
                  </a:lnTo>
                  <a:lnTo>
                    <a:pt x="99" y="381"/>
                  </a:lnTo>
                  <a:lnTo>
                    <a:pt x="96" y="382"/>
                  </a:lnTo>
                  <a:lnTo>
                    <a:pt x="96" y="382"/>
                  </a:lnTo>
                  <a:lnTo>
                    <a:pt x="94" y="382"/>
                  </a:lnTo>
                  <a:lnTo>
                    <a:pt x="92" y="382"/>
                  </a:lnTo>
                  <a:lnTo>
                    <a:pt x="92" y="381"/>
                  </a:lnTo>
                  <a:lnTo>
                    <a:pt x="94" y="379"/>
                  </a:lnTo>
                  <a:lnTo>
                    <a:pt x="94" y="379"/>
                  </a:lnTo>
                  <a:lnTo>
                    <a:pt x="94" y="379"/>
                  </a:lnTo>
                  <a:lnTo>
                    <a:pt x="94" y="378"/>
                  </a:lnTo>
                  <a:lnTo>
                    <a:pt x="91" y="378"/>
                  </a:lnTo>
                  <a:lnTo>
                    <a:pt x="88" y="376"/>
                  </a:lnTo>
                  <a:lnTo>
                    <a:pt x="86" y="378"/>
                  </a:lnTo>
                  <a:lnTo>
                    <a:pt x="86" y="378"/>
                  </a:lnTo>
                  <a:lnTo>
                    <a:pt x="86" y="379"/>
                  </a:lnTo>
                  <a:lnTo>
                    <a:pt x="84" y="379"/>
                  </a:lnTo>
                  <a:lnTo>
                    <a:pt x="83" y="381"/>
                  </a:lnTo>
                  <a:lnTo>
                    <a:pt x="78" y="381"/>
                  </a:lnTo>
                  <a:lnTo>
                    <a:pt x="78" y="381"/>
                  </a:lnTo>
                  <a:lnTo>
                    <a:pt x="73" y="382"/>
                  </a:lnTo>
                  <a:lnTo>
                    <a:pt x="70" y="384"/>
                  </a:lnTo>
                  <a:lnTo>
                    <a:pt x="66" y="387"/>
                  </a:lnTo>
                  <a:lnTo>
                    <a:pt x="68" y="391"/>
                  </a:lnTo>
                  <a:lnTo>
                    <a:pt x="68" y="391"/>
                  </a:lnTo>
                  <a:lnTo>
                    <a:pt x="75" y="394"/>
                  </a:lnTo>
                  <a:lnTo>
                    <a:pt x="75" y="395"/>
                  </a:lnTo>
                  <a:lnTo>
                    <a:pt x="75" y="397"/>
                  </a:lnTo>
                  <a:lnTo>
                    <a:pt x="75" y="397"/>
                  </a:lnTo>
                  <a:lnTo>
                    <a:pt x="71" y="397"/>
                  </a:lnTo>
                  <a:lnTo>
                    <a:pt x="66" y="395"/>
                  </a:lnTo>
                  <a:lnTo>
                    <a:pt x="62" y="392"/>
                  </a:lnTo>
                  <a:lnTo>
                    <a:pt x="53" y="392"/>
                  </a:lnTo>
                  <a:lnTo>
                    <a:pt x="53" y="392"/>
                  </a:lnTo>
                  <a:lnTo>
                    <a:pt x="45" y="391"/>
                  </a:lnTo>
                  <a:lnTo>
                    <a:pt x="35" y="386"/>
                  </a:lnTo>
                  <a:lnTo>
                    <a:pt x="27" y="381"/>
                  </a:lnTo>
                  <a:lnTo>
                    <a:pt x="24" y="378"/>
                  </a:lnTo>
                  <a:lnTo>
                    <a:pt x="24" y="378"/>
                  </a:lnTo>
                  <a:lnTo>
                    <a:pt x="21" y="378"/>
                  </a:lnTo>
                  <a:lnTo>
                    <a:pt x="16" y="376"/>
                  </a:lnTo>
                  <a:lnTo>
                    <a:pt x="0" y="376"/>
                  </a:lnTo>
                  <a:lnTo>
                    <a:pt x="0" y="576"/>
                  </a:lnTo>
                  <a:lnTo>
                    <a:pt x="0" y="576"/>
                  </a:lnTo>
                  <a:lnTo>
                    <a:pt x="3" y="578"/>
                  </a:lnTo>
                  <a:lnTo>
                    <a:pt x="5" y="580"/>
                  </a:lnTo>
                  <a:lnTo>
                    <a:pt x="6" y="578"/>
                  </a:lnTo>
                  <a:lnTo>
                    <a:pt x="6" y="578"/>
                  </a:lnTo>
                  <a:lnTo>
                    <a:pt x="8" y="578"/>
                  </a:lnTo>
                  <a:lnTo>
                    <a:pt x="11" y="578"/>
                  </a:lnTo>
                  <a:lnTo>
                    <a:pt x="14" y="578"/>
                  </a:lnTo>
                  <a:lnTo>
                    <a:pt x="18" y="576"/>
                  </a:lnTo>
                  <a:lnTo>
                    <a:pt x="18" y="576"/>
                  </a:lnTo>
                  <a:lnTo>
                    <a:pt x="22" y="575"/>
                  </a:lnTo>
                  <a:lnTo>
                    <a:pt x="26" y="576"/>
                  </a:lnTo>
                  <a:lnTo>
                    <a:pt x="27" y="580"/>
                  </a:lnTo>
                  <a:lnTo>
                    <a:pt x="27" y="583"/>
                  </a:lnTo>
                  <a:lnTo>
                    <a:pt x="27" y="583"/>
                  </a:lnTo>
                  <a:lnTo>
                    <a:pt x="29" y="584"/>
                  </a:lnTo>
                  <a:lnTo>
                    <a:pt x="32" y="588"/>
                  </a:lnTo>
                  <a:lnTo>
                    <a:pt x="40" y="596"/>
                  </a:lnTo>
                  <a:lnTo>
                    <a:pt x="40" y="596"/>
                  </a:lnTo>
                  <a:lnTo>
                    <a:pt x="45" y="602"/>
                  </a:lnTo>
                  <a:lnTo>
                    <a:pt x="47" y="602"/>
                  </a:lnTo>
                  <a:lnTo>
                    <a:pt x="50" y="602"/>
                  </a:lnTo>
                  <a:lnTo>
                    <a:pt x="50" y="602"/>
                  </a:lnTo>
                  <a:lnTo>
                    <a:pt x="58" y="599"/>
                  </a:lnTo>
                  <a:lnTo>
                    <a:pt x="62" y="596"/>
                  </a:lnTo>
                  <a:lnTo>
                    <a:pt x="63" y="593"/>
                  </a:lnTo>
                  <a:lnTo>
                    <a:pt x="63" y="593"/>
                  </a:lnTo>
                  <a:lnTo>
                    <a:pt x="63" y="591"/>
                  </a:lnTo>
                  <a:lnTo>
                    <a:pt x="65" y="589"/>
                  </a:lnTo>
                  <a:lnTo>
                    <a:pt x="71" y="589"/>
                  </a:lnTo>
                  <a:lnTo>
                    <a:pt x="78" y="589"/>
                  </a:lnTo>
                  <a:lnTo>
                    <a:pt x="79" y="591"/>
                  </a:lnTo>
                  <a:lnTo>
                    <a:pt x="81" y="594"/>
                  </a:lnTo>
                  <a:lnTo>
                    <a:pt x="81" y="594"/>
                  </a:lnTo>
                  <a:lnTo>
                    <a:pt x="81" y="596"/>
                  </a:lnTo>
                  <a:lnTo>
                    <a:pt x="83" y="599"/>
                  </a:lnTo>
                  <a:lnTo>
                    <a:pt x="91" y="606"/>
                  </a:lnTo>
                  <a:lnTo>
                    <a:pt x="101" y="614"/>
                  </a:lnTo>
                  <a:lnTo>
                    <a:pt x="109" y="625"/>
                  </a:lnTo>
                  <a:lnTo>
                    <a:pt x="109" y="625"/>
                  </a:lnTo>
                  <a:lnTo>
                    <a:pt x="119" y="645"/>
                  </a:lnTo>
                  <a:lnTo>
                    <a:pt x="123" y="650"/>
                  </a:lnTo>
                  <a:lnTo>
                    <a:pt x="132" y="653"/>
                  </a:lnTo>
                  <a:lnTo>
                    <a:pt x="132" y="653"/>
                  </a:lnTo>
                  <a:lnTo>
                    <a:pt x="140" y="658"/>
                  </a:lnTo>
                  <a:lnTo>
                    <a:pt x="145" y="661"/>
                  </a:lnTo>
                  <a:lnTo>
                    <a:pt x="145" y="664"/>
                  </a:lnTo>
                  <a:lnTo>
                    <a:pt x="145" y="667"/>
                  </a:lnTo>
                  <a:lnTo>
                    <a:pt x="145" y="667"/>
                  </a:lnTo>
                  <a:lnTo>
                    <a:pt x="145" y="669"/>
                  </a:lnTo>
                  <a:lnTo>
                    <a:pt x="145" y="671"/>
                  </a:lnTo>
                  <a:lnTo>
                    <a:pt x="148" y="674"/>
                  </a:lnTo>
                  <a:lnTo>
                    <a:pt x="149" y="676"/>
                  </a:lnTo>
                  <a:lnTo>
                    <a:pt x="148" y="677"/>
                  </a:lnTo>
                  <a:lnTo>
                    <a:pt x="146" y="679"/>
                  </a:lnTo>
                  <a:lnTo>
                    <a:pt x="146" y="679"/>
                  </a:lnTo>
                  <a:lnTo>
                    <a:pt x="138" y="685"/>
                  </a:lnTo>
                  <a:lnTo>
                    <a:pt x="138" y="685"/>
                  </a:lnTo>
                  <a:lnTo>
                    <a:pt x="140" y="689"/>
                  </a:lnTo>
                  <a:lnTo>
                    <a:pt x="143" y="692"/>
                  </a:lnTo>
                  <a:lnTo>
                    <a:pt x="143" y="692"/>
                  </a:lnTo>
                  <a:lnTo>
                    <a:pt x="145" y="694"/>
                  </a:lnTo>
                  <a:lnTo>
                    <a:pt x="141" y="695"/>
                  </a:lnTo>
                  <a:lnTo>
                    <a:pt x="140" y="697"/>
                  </a:lnTo>
                  <a:lnTo>
                    <a:pt x="140" y="698"/>
                  </a:lnTo>
                  <a:lnTo>
                    <a:pt x="140" y="698"/>
                  </a:lnTo>
                  <a:lnTo>
                    <a:pt x="141" y="700"/>
                  </a:lnTo>
                  <a:lnTo>
                    <a:pt x="141" y="703"/>
                  </a:lnTo>
                  <a:lnTo>
                    <a:pt x="141" y="705"/>
                  </a:lnTo>
                  <a:lnTo>
                    <a:pt x="143" y="708"/>
                  </a:lnTo>
                  <a:lnTo>
                    <a:pt x="143" y="708"/>
                  </a:lnTo>
                  <a:lnTo>
                    <a:pt x="145" y="710"/>
                  </a:lnTo>
                  <a:lnTo>
                    <a:pt x="148" y="710"/>
                  </a:lnTo>
                  <a:lnTo>
                    <a:pt x="154" y="707"/>
                  </a:lnTo>
                  <a:lnTo>
                    <a:pt x="154" y="707"/>
                  </a:lnTo>
                  <a:lnTo>
                    <a:pt x="156" y="707"/>
                  </a:lnTo>
                  <a:lnTo>
                    <a:pt x="158" y="708"/>
                  </a:lnTo>
                  <a:lnTo>
                    <a:pt x="158" y="711"/>
                  </a:lnTo>
                  <a:lnTo>
                    <a:pt x="156" y="715"/>
                  </a:lnTo>
                  <a:lnTo>
                    <a:pt x="156" y="715"/>
                  </a:lnTo>
                  <a:lnTo>
                    <a:pt x="156" y="718"/>
                  </a:lnTo>
                  <a:lnTo>
                    <a:pt x="158" y="720"/>
                  </a:lnTo>
                  <a:lnTo>
                    <a:pt x="159" y="720"/>
                  </a:lnTo>
                  <a:lnTo>
                    <a:pt x="162" y="720"/>
                  </a:lnTo>
                  <a:lnTo>
                    <a:pt x="162" y="720"/>
                  </a:lnTo>
                  <a:lnTo>
                    <a:pt x="164" y="718"/>
                  </a:lnTo>
                  <a:lnTo>
                    <a:pt x="167" y="721"/>
                  </a:lnTo>
                  <a:lnTo>
                    <a:pt x="172" y="726"/>
                  </a:lnTo>
                  <a:lnTo>
                    <a:pt x="172" y="726"/>
                  </a:lnTo>
                  <a:lnTo>
                    <a:pt x="176" y="729"/>
                  </a:lnTo>
                  <a:lnTo>
                    <a:pt x="176" y="731"/>
                  </a:lnTo>
                  <a:lnTo>
                    <a:pt x="174" y="731"/>
                  </a:lnTo>
                  <a:lnTo>
                    <a:pt x="174" y="731"/>
                  </a:lnTo>
                  <a:lnTo>
                    <a:pt x="171" y="733"/>
                  </a:lnTo>
                  <a:lnTo>
                    <a:pt x="171" y="736"/>
                  </a:lnTo>
                  <a:lnTo>
                    <a:pt x="171" y="738"/>
                  </a:lnTo>
                  <a:lnTo>
                    <a:pt x="174" y="739"/>
                  </a:lnTo>
                  <a:lnTo>
                    <a:pt x="174" y="739"/>
                  </a:lnTo>
                  <a:lnTo>
                    <a:pt x="176" y="741"/>
                  </a:lnTo>
                  <a:lnTo>
                    <a:pt x="176" y="742"/>
                  </a:lnTo>
                  <a:lnTo>
                    <a:pt x="176" y="746"/>
                  </a:lnTo>
                  <a:lnTo>
                    <a:pt x="176" y="746"/>
                  </a:lnTo>
                  <a:lnTo>
                    <a:pt x="177" y="749"/>
                  </a:lnTo>
                  <a:lnTo>
                    <a:pt x="182" y="751"/>
                  </a:lnTo>
                  <a:lnTo>
                    <a:pt x="187" y="752"/>
                  </a:lnTo>
                  <a:lnTo>
                    <a:pt x="190" y="752"/>
                  </a:lnTo>
                  <a:lnTo>
                    <a:pt x="190" y="752"/>
                  </a:lnTo>
                  <a:lnTo>
                    <a:pt x="193" y="752"/>
                  </a:lnTo>
                  <a:lnTo>
                    <a:pt x="195" y="752"/>
                  </a:lnTo>
                  <a:lnTo>
                    <a:pt x="198" y="757"/>
                  </a:lnTo>
                  <a:lnTo>
                    <a:pt x="198" y="757"/>
                  </a:lnTo>
                  <a:lnTo>
                    <a:pt x="202" y="759"/>
                  </a:lnTo>
                  <a:lnTo>
                    <a:pt x="205" y="760"/>
                  </a:lnTo>
                  <a:lnTo>
                    <a:pt x="208" y="762"/>
                  </a:lnTo>
                  <a:lnTo>
                    <a:pt x="210" y="760"/>
                  </a:lnTo>
                  <a:lnTo>
                    <a:pt x="210" y="760"/>
                  </a:lnTo>
                  <a:lnTo>
                    <a:pt x="211" y="760"/>
                  </a:lnTo>
                  <a:lnTo>
                    <a:pt x="213" y="762"/>
                  </a:lnTo>
                  <a:lnTo>
                    <a:pt x="215" y="768"/>
                  </a:lnTo>
                  <a:lnTo>
                    <a:pt x="215" y="768"/>
                  </a:lnTo>
                  <a:lnTo>
                    <a:pt x="216" y="770"/>
                  </a:lnTo>
                  <a:lnTo>
                    <a:pt x="219" y="770"/>
                  </a:lnTo>
                  <a:lnTo>
                    <a:pt x="224" y="770"/>
                  </a:lnTo>
                  <a:lnTo>
                    <a:pt x="224" y="770"/>
                  </a:lnTo>
                  <a:lnTo>
                    <a:pt x="228" y="770"/>
                  </a:lnTo>
                  <a:lnTo>
                    <a:pt x="229" y="772"/>
                  </a:lnTo>
                  <a:lnTo>
                    <a:pt x="231" y="773"/>
                  </a:lnTo>
                  <a:lnTo>
                    <a:pt x="233" y="773"/>
                  </a:lnTo>
                  <a:lnTo>
                    <a:pt x="233" y="773"/>
                  </a:lnTo>
                  <a:lnTo>
                    <a:pt x="236" y="773"/>
                  </a:lnTo>
                  <a:lnTo>
                    <a:pt x="239" y="777"/>
                  </a:lnTo>
                  <a:lnTo>
                    <a:pt x="242" y="786"/>
                  </a:lnTo>
                  <a:lnTo>
                    <a:pt x="604" y="785"/>
                  </a:lnTo>
                  <a:lnTo>
                    <a:pt x="604" y="785"/>
                  </a:lnTo>
                  <a:lnTo>
                    <a:pt x="605" y="780"/>
                  </a:lnTo>
                  <a:lnTo>
                    <a:pt x="605" y="778"/>
                  </a:lnTo>
                  <a:lnTo>
                    <a:pt x="609" y="778"/>
                  </a:lnTo>
                  <a:lnTo>
                    <a:pt x="609" y="778"/>
                  </a:lnTo>
                  <a:lnTo>
                    <a:pt x="610" y="782"/>
                  </a:lnTo>
                  <a:lnTo>
                    <a:pt x="610" y="783"/>
                  </a:lnTo>
                  <a:lnTo>
                    <a:pt x="612" y="786"/>
                  </a:lnTo>
                  <a:lnTo>
                    <a:pt x="614" y="788"/>
                  </a:lnTo>
                  <a:lnTo>
                    <a:pt x="614" y="788"/>
                  </a:lnTo>
                  <a:lnTo>
                    <a:pt x="620" y="791"/>
                  </a:lnTo>
                  <a:lnTo>
                    <a:pt x="623" y="793"/>
                  </a:lnTo>
                  <a:lnTo>
                    <a:pt x="625" y="791"/>
                  </a:lnTo>
                  <a:lnTo>
                    <a:pt x="625" y="791"/>
                  </a:lnTo>
                  <a:lnTo>
                    <a:pt x="630" y="790"/>
                  </a:lnTo>
                  <a:lnTo>
                    <a:pt x="633" y="790"/>
                  </a:lnTo>
                  <a:lnTo>
                    <a:pt x="636" y="793"/>
                  </a:lnTo>
                  <a:lnTo>
                    <a:pt x="636" y="793"/>
                  </a:lnTo>
                  <a:lnTo>
                    <a:pt x="640" y="795"/>
                  </a:lnTo>
                  <a:lnTo>
                    <a:pt x="643" y="795"/>
                  </a:lnTo>
                  <a:lnTo>
                    <a:pt x="646" y="795"/>
                  </a:lnTo>
                  <a:lnTo>
                    <a:pt x="648" y="796"/>
                  </a:lnTo>
                  <a:lnTo>
                    <a:pt x="648" y="796"/>
                  </a:lnTo>
                  <a:lnTo>
                    <a:pt x="651" y="799"/>
                  </a:lnTo>
                  <a:lnTo>
                    <a:pt x="653" y="801"/>
                  </a:lnTo>
                  <a:lnTo>
                    <a:pt x="656" y="801"/>
                  </a:lnTo>
                  <a:lnTo>
                    <a:pt x="659" y="799"/>
                  </a:lnTo>
                  <a:lnTo>
                    <a:pt x="659" y="799"/>
                  </a:lnTo>
                  <a:lnTo>
                    <a:pt x="662" y="798"/>
                  </a:lnTo>
                  <a:lnTo>
                    <a:pt x="667" y="798"/>
                  </a:lnTo>
                  <a:lnTo>
                    <a:pt x="679" y="801"/>
                  </a:lnTo>
                  <a:lnTo>
                    <a:pt x="679" y="801"/>
                  </a:lnTo>
                  <a:lnTo>
                    <a:pt x="682" y="796"/>
                  </a:lnTo>
                  <a:lnTo>
                    <a:pt x="687" y="791"/>
                  </a:lnTo>
                  <a:lnTo>
                    <a:pt x="690" y="786"/>
                  </a:lnTo>
                  <a:lnTo>
                    <a:pt x="695" y="785"/>
                  </a:lnTo>
                  <a:lnTo>
                    <a:pt x="695" y="785"/>
                  </a:lnTo>
                  <a:lnTo>
                    <a:pt x="703" y="786"/>
                  </a:lnTo>
                  <a:lnTo>
                    <a:pt x="711" y="788"/>
                  </a:lnTo>
                  <a:lnTo>
                    <a:pt x="719" y="791"/>
                  </a:lnTo>
                  <a:lnTo>
                    <a:pt x="721" y="793"/>
                  </a:lnTo>
                  <a:lnTo>
                    <a:pt x="723" y="796"/>
                  </a:lnTo>
                  <a:lnTo>
                    <a:pt x="723" y="796"/>
                  </a:lnTo>
                  <a:lnTo>
                    <a:pt x="724" y="799"/>
                  </a:lnTo>
                  <a:lnTo>
                    <a:pt x="726" y="801"/>
                  </a:lnTo>
                  <a:lnTo>
                    <a:pt x="729" y="803"/>
                  </a:lnTo>
                  <a:lnTo>
                    <a:pt x="734" y="803"/>
                  </a:lnTo>
                  <a:lnTo>
                    <a:pt x="736" y="804"/>
                  </a:lnTo>
                  <a:lnTo>
                    <a:pt x="737" y="808"/>
                  </a:lnTo>
                  <a:lnTo>
                    <a:pt x="737" y="808"/>
                  </a:lnTo>
                  <a:lnTo>
                    <a:pt x="739" y="812"/>
                  </a:lnTo>
                  <a:lnTo>
                    <a:pt x="741" y="817"/>
                  </a:lnTo>
                  <a:lnTo>
                    <a:pt x="744" y="822"/>
                  </a:lnTo>
                  <a:lnTo>
                    <a:pt x="744" y="825"/>
                  </a:lnTo>
                  <a:lnTo>
                    <a:pt x="744" y="825"/>
                  </a:lnTo>
                  <a:lnTo>
                    <a:pt x="752" y="830"/>
                  </a:lnTo>
                  <a:lnTo>
                    <a:pt x="752" y="830"/>
                  </a:lnTo>
                  <a:lnTo>
                    <a:pt x="760" y="830"/>
                  </a:lnTo>
                  <a:lnTo>
                    <a:pt x="772" y="834"/>
                  </a:lnTo>
                  <a:lnTo>
                    <a:pt x="772" y="834"/>
                  </a:lnTo>
                  <a:lnTo>
                    <a:pt x="778" y="834"/>
                  </a:lnTo>
                  <a:lnTo>
                    <a:pt x="786" y="834"/>
                  </a:lnTo>
                  <a:lnTo>
                    <a:pt x="791" y="835"/>
                  </a:lnTo>
                  <a:lnTo>
                    <a:pt x="794" y="837"/>
                  </a:lnTo>
                  <a:lnTo>
                    <a:pt x="796" y="839"/>
                  </a:lnTo>
                  <a:lnTo>
                    <a:pt x="796" y="839"/>
                  </a:lnTo>
                  <a:lnTo>
                    <a:pt x="799" y="847"/>
                  </a:lnTo>
                  <a:lnTo>
                    <a:pt x="802" y="852"/>
                  </a:lnTo>
                  <a:lnTo>
                    <a:pt x="804" y="855"/>
                  </a:lnTo>
                  <a:lnTo>
                    <a:pt x="802" y="856"/>
                  </a:lnTo>
                  <a:lnTo>
                    <a:pt x="801" y="858"/>
                  </a:lnTo>
                  <a:lnTo>
                    <a:pt x="801" y="858"/>
                  </a:lnTo>
                  <a:lnTo>
                    <a:pt x="794" y="856"/>
                  </a:lnTo>
                  <a:lnTo>
                    <a:pt x="789" y="853"/>
                  </a:lnTo>
                  <a:lnTo>
                    <a:pt x="785" y="852"/>
                  </a:lnTo>
                  <a:lnTo>
                    <a:pt x="785" y="852"/>
                  </a:lnTo>
                  <a:lnTo>
                    <a:pt x="785" y="853"/>
                  </a:lnTo>
                  <a:lnTo>
                    <a:pt x="785" y="853"/>
                  </a:lnTo>
                  <a:lnTo>
                    <a:pt x="783" y="856"/>
                  </a:lnTo>
                  <a:lnTo>
                    <a:pt x="781" y="858"/>
                  </a:lnTo>
                  <a:lnTo>
                    <a:pt x="781" y="860"/>
                  </a:lnTo>
                  <a:lnTo>
                    <a:pt x="780" y="865"/>
                  </a:lnTo>
                  <a:lnTo>
                    <a:pt x="780" y="865"/>
                  </a:lnTo>
                  <a:lnTo>
                    <a:pt x="780" y="871"/>
                  </a:lnTo>
                  <a:lnTo>
                    <a:pt x="776" y="879"/>
                  </a:lnTo>
                  <a:lnTo>
                    <a:pt x="773" y="884"/>
                  </a:lnTo>
                  <a:lnTo>
                    <a:pt x="770" y="886"/>
                  </a:lnTo>
                  <a:lnTo>
                    <a:pt x="770" y="886"/>
                  </a:lnTo>
                  <a:lnTo>
                    <a:pt x="770" y="886"/>
                  </a:lnTo>
                  <a:lnTo>
                    <a:pt x="770" y="886"/>
                  </a:lnTo>
                  <a:lnTo>
                    <a:pt x="770" y="891"/>
                  </a:lnTo>
                  <a:lnTo>
                    <a:pt x="772" y="892"/>
                  </a:lnTo>
                  <a:lnTo>
                    <a:pt x="772" y="896"/>
                  </a:lnTo>
                  <a:lnTo>
                    <a:pt x="772" y="896"/>
                  </a:lnTo>
                  <a:lnTo>
                    <a:pt x="780" y="889"/>
                  </a:lnTo>
                  <a:lnTo>
                    <a:pt x="785" y="887"/>
                  </a:lnTo>
                  <a:lnTo>
                    <a:pt x="788" y="887"/>
                  </a:lnTo>
                  <a:lnTo>
                    <a:pt x="788" y="887"/>
                  </a:lnTo>
                  <a:lnTo>
                    <a:pt x="794" y="887"/>
                  </a:lnTo>
                  <a:lnTo>
                    <a:pt x="798" y="889"/>
                  </a:lnTo>
                  <a:lnTo>
                    <a:pt x="801" y="891"/>
                  </a:lnTo>
                  <a:lnTo>
                    <a:pt x="806" y="889"/>
                  </a:lnTo>
                  <a:lnTo>
                    <a:pt x="806" y="889"/>
                  </a:lnTo>
                  <a:lnTo>
                    <a:pt x="811" y="884"/>
                  </a:lnTo>
                  <a:lnTo>
                    <a:pt x="812" y="884"/>
                  </a:lnTo>
                  <a:lnTo>
                    <a:pt x="814" y="886"/>
                  </a:lnTo>
                  <a:lnTo>
                    <a:pt x="814" y="886"/>
                  </a:lnTo>
                  <a:lnTo>
                    <a:pt x="814" y="887"/>
                  </a:lnTo>
                  <a:lnTo>
                    <a:pt x="814" y="887"/>
                  </a:lnTo>
                  <a:lnTo>
                    <a:pt x="817" y="884"/>
                  </a:lnTo>
                  <a:lnTo>
                    <a:pt x="817" y="884"/>
                  </a:lnTo>
                  <a:lnTo>
                    <a:pt x="817" y="879"/>
                  </a:lnTo>
                  <a:lnTo>
                    <a:pt x="817" y="879"/>
                  </a:lnTo>
                  <a:lnTo>
                    <a:pt x="811" y="879"/>
                  </a:lnTo>
                  <a:lnTo>
                    <a:pt x="809" y="878"/>
                  </a:lnTo>
                  <a:lnTo>
                    <a:pt x="807" y="876"/>
                  </a:lnTo>
                  <a:lnTo>
                    <a:pt x="807" y="876"/>
                  </a:lnTo>
                  <a:lnTo>
                    <a:pt x="807" y="874"/>
                  </a:lnTo>
                  <a:lnTo>
                    <a:pt x="809" y="871"/>
                  </a:lnTo>
                  <a:lnTo>
                    <a:pt x="816" y="868"/>
                  </a:lnTo>
                  <a:lnTo>
                    <a:pt x="825" y="866"/>
                  </a:lnTo>
                  <a:lnTo>
                    <a:pt x="833" y="866"/>
                  </a:lnTo>
                  <a:lnTo>
                    <a:pt x="833" y="866"/>
                  </a:lnTo>
                  <a:lnTo>
                    <a:pt x="840" y="865"/>
                  </a:lnTo>
                  <a:lnTo>
                    <a:pt x="845" y="865"/>
                  </a:lnTo>
                  <a:lnTo>
                    <a:pt x="850" y="863"/>
                  </a:lnTo>
                  <a:lnTo>
                    <a:pt x="851" y="865"/>
                  </a:lnTo>
                  <a:lnTo>
                    <a:pt x="851" y="865"/>
                  </a:lnTo>
                  <a:lnTo>
                    <a:pt x="863" y="856"/>
                  </a:lnTo>
                  <a:lnTo>
                    <a:pt x="869" y="852"/>
                  </a:lnTo>
                  <a:lnTo>
                    <a:pt x="869" y="852"/>
                  </a:lnTo>
                  <a:lnTo>
                    <a:pt x="915" y="850"/>
                  </a:lnTo>
                  <a:lnTo>
                    <a:pt x="915" y="850"/>
                  </a:lnTo>
                  <a:lnTo>
                    <a:pt x="921" y="845"/>
                  </a:lnTo>
                  <a:lnTo>
                    <a:pt x="928" y="840"/>
                  </a:lnTo>
                  <a:lnTo>
                    <a:pt x="931" y="834"/>
                  </a:lnTo>
                  <a:lnTo>
                    <a:pt x="931" y="834"/>
                  </a:lnTo>
                  <a:lnTo>
                    <a:pt x="933" y="825"/>
                  </a:lnTo>
                  <a:lnTo>
                    <a:pt x="938" y="817"/>
                  </a:lnTo>
                  <a:lnTo>
                    <a:pt x="943" y="811"/>
                  </a:lnTo>
                  <a:lnTo>
                    <a:pt x="946" y="809"/>
                  </a:lnTo>
                  <a:lnTo>
                    <a:pt x="947" y="811"/>
                  </a:lnTo>
                  <a:lnTo>
                    <a:pt x="947" y="811"/>
                  </a:lnTo>
                  <a:lnTo>
                    <a:pt x="952" y="812"/>
                  </a:lnTo>
                  <a:lnTo>
                    <a:pt x="957" y="812"/>
                  </a:lnTo>
                  <a:lnTo>
                    <a:pt x="962" y="814"/>
                  </a:lnTo>
                  <a:lnTo>
                    <a:pt x="964" y="814"/>
                  </a:lnTo>
                  <a:lnTo>
                    <a:pt x="965" y="816"/>
                  </a:lnTo>
                  <a:lnTo>
                    <a:pt x="965" y="816"/>
                  </a:lnTo>
                  <a:lnTo>
                    <a:pt x="965" y="819"/>
                  </a:lnTo>
                  <a:lnTo>
                    <a:pt x="965" y="827"/>
                  </a:lnTo>
                  <a:lnTo>
                    <a:pt x="969" y="839"/>
                  </a:lnTo>
                  <a:lnTo>
                    <a:pt x="972" y="845"/>
                  </a:lnTo>
                  <a:lnTo>
                    <a:pt x="975" y="852"/>
                  </a:lnTo>
                  <a:lnTo>
                    <a:pt x="975" y="852"/>
                  </a:lnTo>
                  <a:lnTo>
                    <a:pt x="983" y="848"/>
                  </a:lnTo>
                  <a:lnTo>
                    <a:pt x="990" y="847"/>
                  </a:lnTo>
                  <a:lnTo>
                    <a:pt x="990" y="847"/>
                  </a:lnTo>
                  <a:lnTo>
                    <a:pt x="995" y="845"/>
                  </a:lnTo>
                  <a:lnTo>
                    <a:pt x="998" y="842"/>
                  </a:lnTo>
                  <a:lnTo>
                    <a:pt x="1004" y="835"/>
                  </a:lnTo>
                  <a:lnTo>
                    <a:pt x="1004" y="835"/>
                  </a:lnTo>
                  <a:lnTo>
                    <a:pt x="1006" y="834"/>
                  </a:lnTo>
                  <a:lnTo>
                    <a:pt x="1008" y="835"/>
                  </a:lnTo>
                  <a:lnTo>
                    <a:pt x="1008" y="839"/>
                  </a:lnTo>
                  <a:lnTo>
                    <a:pt x="1006" y="840"/>
                  </a:lnTo>
                  <a:lnTo>
                    <a:pt x="1006" y="840"/>
                  </a:lnTo>
                  <a:lnTo>
                    <a:pt x="1004" y="842"/>
                  </a:lnTo>
                  <a:lnTo>
                    <a:pt x="1008" y="843"/>
                  </a:lnTo>
                  <a:lnTo>
                    <a:pt x="1013" y="845"/>
                  </a:lnTo>
                  <a:lnTo>
                    <a:pt x="1017" y="845"/>
                  </a:lnTo>
                  <a:lnTo>
                    <a:pt x="1017" y="845"/>
                  </a:lnTo>
                  <a:lnTo>
                    <a:pt x="1021" y="845"/>
                  </a:lnTo>
                  <a:lnTo>
                    <a:pt x="1017" y="847"/>
                  </a:lnTo>
                  <a:lnTo>
                    <a:pt x="1008" y="848"/>
                  </a:lnTo>
                  <a:lnTo>
                    <a:pt x="1008" y="848"/>
                  </a:lnTo>
                  <a:lnTo>
                    <a:pt x="1004" y="848"/>
                  </a:lnTo>
                  <a:lnTo>
                    <a:pt x="1000" y="848"/>
                  </a:lnTo>
                  <a:lnTo>
                    <a:pt x="991" y="856"/>
                  </a:lnTo>
                  <a:lnTo>
                    <a:pt x="991" y="856"/>
                  </a:lnTo>
                  <a:lnTo>
                    <a:pt x="987" y="861"/>
                  </a:lnTo>
                  <a:lnTo>
                    <a:pt x="985" y="865"/>
                  </a:lnTo>
                  <a:lnTo>
                    <a:pt x="987" y="868"/>
                  </a:lnTo>
                  <a:lnTo>
                    <a:pt x="990" y="871"/>
                  </a:lnTo>
                  <a:lnTo>
                    <a:pt x="990" y="871"/>
                  </a:lnTo>
                  <a:lnTo>
                    <a:pt x="993" y="873"/>
                  </a:lnTo>
                  <a:lnTo>
                    <a:pt x="998" y="873"/>
                  </a:lnTo>
                  <a:lnTo>
                    <a:pt x="1001" y="871"/>
                  </a:lnTo>
                  <a:lnTo>
                    <a:pt x="1006" y="868"/>
                  </a:lnTo>
                  <a:lnTo>
                    <a:pt x="1006" y="868"/>
                  </a:lnTo>
                  <a:lnTo>
                    <a:pt x="1011" y="863"/>
                  </a:lnTo>
                  <a:lnTo>
                    <a:pt x="1013" y="860"/>
                  </a:lnTo>
                  <a:lnTo>
                    <a:pt x="1016" y="858"/>
                  </a:lnTo>
                  <a:lnTo>
                    <a:pt x="1019" y="856"/>
                  </a:lnTo>
                  <a:lnTo>
                    <a:pt x="1019" y="856"/>
                  </a:lnTo>
                  <a:lnTo>
                    <a:pt x="1026" y="856"/>
                  </a:lnTo>
                  <a:lnTo>
                    <a:pt x="1034" y="853"/>
                  </a:lnTo>
                  <a:lnTo>
                    <a:pt x="1050" y="848"/>
                  </a:lnTo>
                  <a:lnTo>
                    <a:pt x="1050" y="848"/>
                  </a:lnTo>
                  <a:lnTo>
                    <a:pt x="1053" y="847"/>
                  </a:lnTo>
                  <a:lnTo>
                    <a:pt x="1053" y="847"/>
                  </a:lnTo>
                  <a:lnTo>
                    <a:pt x="1052" y="842"/>
                  </a:lnTo>
                  <a:lnTo>
                    <a:pt x="1052" y="842"/>
                  </a:lnTo>
                  <a:lnTo>
                    <a:pt x="1053" y="840"/>
                  </a:lnTo>
                  <a:lnTo>
                    <a:pt x="1058" y="839"/>
                  </a:lnTo>
                  <a:lnTo>
                    <a:pt x="1065" y="837"/>
                  </a:lnTo>
                  <a:lnTo>
                    <a:pt x="1070" y="835"/>
                  </a:lnTo>
                  <a:lnTo>
                    <a:pt x="1070" y="835"/>
                  </a:lnTo>
                  <a:lnTo>
                    <a:pt x="1071" y="834"/>
                  </a:lnTo>
                  <a:lnTo>
                    <a:pt x="1070" y="832"/>
                  </a:lnTo>
                  <a:lnTo>
                    <a:pt x="1068" y="830"/>
                  </a:lnTo>
                  <a:lnTo>
                    <a:pt x="1065" y="830"/>
                  </a:lnTo>
                  <a:lnTo>
                    <a:pt x="1065" y="830"/>
                  </a:lnTo>
                  <a:close/>
                  <a:moveTo>
                    <a:pt x="309" y="454"/>
                  </a:moveTo>
                  <a:lnTo>
                    <a:pt x="309" y="454"/>
                  </a:lnTo>
                  <a:lnTo>
                    <a:pt x="304" y="459"/>
                  </a:lnTo>
                  <a:lnTo>
                    <a:pt x="299" y="462"/>
                  </a:lnTo>
                  <a:lnTo>
                    <a:pt x="296" y="464"/>
                  </a:lnTo>
                  <a:lnTo>
                    <a:pt x="291" y="464"/>
                  </a:lnTo>
                  <a:lnTo>
                    <a:pt x="291" y="464"/>
                  </a:lnTo>
                  <a:lnTo>
                    <a:pt x="285" y="464"/>
                  </a:lnTo>
                  <a:lnTo>
                    <a:pt x="281" y="464"/>
                  </a:lnTo>
                  <a:lnTo>
                    <a:pt x="280" y="467"/>
                  </a:lnTo>
                  <a:lnTo>
                    <a:pt x="281" y="469"/>
                  </a:lnTo>
                  <a:lnTo>
                    <a:pt x="281" y="469"/>
                  </a:lnTo>
                  <a:lnTo>
                    <a:pt x="285" y="470"/>
                  </a:lnTo>
                  <a:lnTo>
                    <a:pt x="285" y="472"/>
                  </a:lnTo>
                  <a:lnTo>
                    <a:pt x="283" y="474"/>
                  </a:lnTo>
                  <a:lnTo>
                    <a:pt x="278" y="475"/>
                  </a:lnTo>
                  <a:lnTo>
                    <a:pt x="278" y="475"/>
                  </a:lnTo>
                  <a:lnTo>
                    <a:pt x="272" y="479"/>
                  </a:lnTo>
                  <a:lnTo>
                    <a:pt x="268" y="480"/>
                  </a:lnTo>
                  <a:lnTo>
                    <a:pt x="263" y="482"/>
                  </a:lnTo>
                  <a:lnTo>
                    <a:pt x="262" y="483"/>
                  </a:lnTo>
                  <a:lnTo>
                    <a:pt x="262" y="483"/>
                  </a:lnTo>
                  <a:lnTo>
                    <a:pt x="260" y="482"/>
                  </a:lnTo>
                  <a:lnTo>
                    <a:pt x="262" y="480"/>
                  </a:lnTo>
                  <a:lnTo>
                    <a:pt x="267" y="475"/>
                  </a:lnTo>
                  <a:lnTo>
                    <a:pt x="270" y="470"/>
                  </a:lnTo>
                  <a:lnTo>
                    <a:pt x="272" y="469"/>
                  </a:lnTo>
                  <a:lnTo>
                    <a:pt x="270" y="467"/>
                  </a:lnTo>
                  <a:lnTo>
                    <a:pt x="270" y="467"/>
                  </a:lnTo>
                  <a:lnTo>
                    <a:pt x="268" y="466"/>
                  </a:lnTo>
                  <a:lnTo>
                    <a:pt x="267" y="467"/>
                  </a:lnTo>
                  <a:lnTo>
                    <a:pt x="262" y="469"/>
                  </a:lnTo>
                  <a:lnTo>
                    <a:pt x="257" y="474"/>
                  </a:lnTo>
                  <a:lnTo>
                    <a:pt x="255" y="477"/>
                  </a:lnTo>
                  <a:lnTo>
                    <a:pt x="255" y="477"/>
                  </a:lnTo>
                  <a:lnTo>
                    <a:pt x="254" y="479"/>
                  </a:lnTo>
                  <a:lnTo>
                    <a:pt x="250" y="480"/>
                  </a:lnTo>
                  <a:lnTo>
                    <a:pt x="244" y="480"/>
                  </a:lnTo>
                  <a:lnTo>
                    <a:pt x="244" y="480"/>
                  </a:lnTo>
                  <a:lnTo>
                    <a:pt x="241" y="480"/>
                  </a:lnTo>
                  <a:lnTo>
                    <a:pt x="237" y="479"/>
                  </a:lnTo>
                  <a:lnTo>
                    <a:pt x="236" y="477"/>
                  </a:lnTo>
                  <a:lnTo>
                    <a:pt x="237" y="475"/>
                  </a:lnTo>
                  <a:lnTo>
                    <a:pt x="237" y="475"/>
                  </a:lnTo>
                  <a:lnTo>
                    <a:pt x="239" y="474"/>
                  </a:lnTo>
                  <a:lnTo>
                    <a:pt x="241" y="472"/>
                  </a:lnTo>
                  <a:lnTo>
                    <a:pt x="242" y="470"/>
                  </a:lnTo>
                  <a:lnTo>
                    <a:pt x="246" y="467"/>
                  </a:lnTo>
                  <a:lnTo>
                    <a:pt x="246" y="467"/>
                  </a:lnTo>
                  <a:lnTo>
                    <a:pt x="247" y="466"/>
                  </a:lnTo>
                  <a:lnTo>
                    <a:pt x="247" y="464"/>
                  </a:lnTo>
                  <a:lnTo>
                    <a:pt x="246" y="462"/>
                  </a:lnTo>
                  <a:lnTo>
                    <a:pt x="246" y="459"/>
                  </a:lnTo>
                  <a:lnTo>
                    <a:pt x="246" y="459"/>
                  </a:lnTo>
                  <a:lnTo>
                    <a:pt x="249" y="459"/>
                  </a:lnTo>
                  <a:lnTo>
                    <a:pt x="254" y="459"/>
                  </a:lnTo>
                  <a:lnTo>
                    <a:pt x="259" y="459"/>
                  </a:lnTo>
                  <a:lnTo>
                    <a:pt x="260" y="459"/>
                  </a:lnTo>
                  <a:lnTo>
                    <a:pt x="260" y="457"/>
                  </a:lnTo>
                  <a:lnTo>
                    <a:pt x="260" y="457"/>
                  </a:lnTo>
                  <a:lnTo>
                    <a:pt x="259" y="454"/>
                  </a:lnTo>
                  <a:lnTo>
                    <a:pt x="254" y="452"/>
                  </a:lnTo>
                  <a:lnTo>
                    <a:pt x="249" y="451"/>
                  </a:lnTo>
                  <a:lnTo>
                    <a:pt x="244" y="452"/>
                  </a:lnTo>
                  <a:lnTo>
                    <a:pt x="244" y="452"/>
                  </a:lnTo>
                  <a:lnTo>
                    <a:pt x="239" y="454"/>
                  </a:lnTo>
                  <a:lnTo>
                    <a:pt x="234" y="457"/>
                  </a:lnTo>
                  <a:lnTo>
                    <a:pt x="226" y="457"/>
                  </a:lnTo>
                  <a:lnTo>
                    <a:pt x="218" y="456"/>
                  </a:lnTo>
                  <a:lnTo>
                    <a:pt x="218" y="456"/>
                  </a:lnTo>
                  <a:lnTo>
                    <a:pt x="218" y="456"/>
                  </a:lnTo>
                  <a:lnTo>
                    <a:pt x="221" y="454"/>
                  </a:lnTo>
                  <a:lnTo>
                    <a:pt x="233" y="452"/>
                  </a:lnTo>
                  <a:lnTo>
                    <a:pt x="244" y="449"/>
                  </a:lnTo>
                  <a:lnTo>
                    <a:pt x="254" y="446"/>
                  </a:lnTo>
                  <a:lnTo>
                    <a:pt x="254" y="446"/>
                  </a:lnTo>
                  <a:lnTo>
                    <a:pt x="260" y="443"/>
                  </a:lnTo>
                  <a:lnTo>
                    <a:pt x="270" y="439"/>
                  </a:lnTo>
                  <a:lnTo>
                    <a:pt x="280" y="438"/>
                  </a:lnTo>
                  <a:lnTo>
                    <a:pt x="283" y="438"/>
                  </a:lnTo>
                  <a:lnTo>
                    <a:pt x="285" y="439"/>
                  </a:lnTo>
                  <a:lnTo>
                    <a:pt x="285" y="439"/>
                  </a:lnTo>
                  <a:lnTo>
                    <a:pt x="285" y="441"/>
                  </a:lnTo>
                  <a:lnTo>
                    <a:pt x="285" y="443"/>
                  </a:lnTo>
                  <a:lnTo>
                    <a:pt x="280" y="446"/>
                  </a:lnTo>
                  <a:lnTo>
                    <a:pt x="278" y="448"/>
                  </a:lnTo>
                  <a:lnTo>
                    <a:pt x="278" y="449"/>
                  </a:lnTo>
                  <a:lnTo>
                    <a:pt x="280" y="451"/>
                  </a:lnTo>
                  <a:lnTo>
                    <a:pt x="280" y="451"/>
                  </a:lnTo>
                  <a:lnTo>
                    <a:pt x="285" y="452"/>
                  </a:lnTo>
                  <a:lnTo>
                    <a:pt x="293" y="452"/>
                  </a:lnTo>
                  <a:lnTo>
                    <a:pt x="298" y="451"/>
                  </a:lnTo>
                  <a:lnTo>
                    <a:pt x="301" y="448"/>
                  </a:lnTo>
                  <a:lnTo>
                    <a:pt x="301" y="448"/>
                  </a:lnTo>
                  <a:lnTo>
                    <a:pt x="304" y="446"/>
                  </a:lnTo>
                  <a:lnTo>
                    <a:pt x="309" y="446"/>
                  </a:lnTo>
                  <a:lnTo>
                    <a:pt x="311" y="448"/>
                  </a:lnTo>
                  <a:lnTo>
                    <a:pt x="311" y="449"/>
                  </a:lnTo>
                  <a:lnTo>
                    <a:pt x="311" y="451"/>
                  </a:lnTo>
                  <a:lnTo>
                    <a:pt x="309" y="454"/>
                  </a:lnTo>
                  <a:lnTo>
                    <a:pt x="309" y="454"/>
                  </a:lnTo>
                  <a:close/>
                  <a:moveTo>
                    <a:pt x="382" y="547"/>
                  </a:moveTo>
                  <a:lnTo>
                    <a:pt x="382" y="547"/>
                  </a:lnTo>
                  <a:lnTo>
                    <a:pt x="374" y="553"/>
                  </a:lnTo>
                  <a:lnTo>
                    <a:pt x="366" y="555"/>
                  </a:lnTo>
                  <a:lnTo>
                    <a:pt x="366" y="555"/>
                  </a:lnTo>
                  <a:lnTo>
                    <a:pt x="363" y="557"/>
                  </a:lnTo>
                  <a:lnTo>
                    <a:pt x="361" y="560"/>
                  </a:lnTo>
                  <a:lnTo>
                    <a:pt x="360" y="563"/>
                  </a:lnTo>
                  <a:lnTo>
                    <a:pt x="355" y="565"/>
                  </a:lnTo>
                  <a:lnTo>
                    <a:pt x="355" y="565"/>
                  </a:lnTo>
                  <a:lnTo>
                    <a:pt x="335" y="565"/>
                  </a:lnTo>
                  <a:lnTo>
                    <a:pt x="325" y="563"/>
                  </a:lnTo>
                  <a:lnTo>
                    <a:pt x="320" y="563"/>
                  </a:lnTo>
                  <a:lnTo>
                    <a:pt x="319" y="560"/>
                  </a:lnTo>
                  <a:lnTo>
                    <a:pt x="319" y="560"/>
                  </a:lnTo>
                  <a:lnTo>
                    <a:pt x="320" y="560"/>
                  </a:lnTo>
                  <a:lnTo>
                    <a:pt x="325" y="560"/>
                  </a:lnTo>
                  <a:lnTo>
                    <a:pt x="330" y="558"/>
                  </a:lnTo>
                  <a:lnTo>
                    <a:pt x="332" y="557"/>
                  </a:lnTo>
                  <a:lnTo>
                    <a:pt x="332" y="557"/>
                  </a:lnTo>
                  <a:lnTo>
                    <a:pt x="337" y="550"/>
                  </a:lnTo>
                  <a:lnTo>
                    <a:pt x="338" y="547"/>
                  </a:lnTo>
                  <a:lnTo>
                    <a:pt x="343" y="547"/>
                  </a:lnTo>
                  <a:lnTo>
                    <a:pt x="343" y="547"/>
                  </a:lnTo>
                  <a:lnTo>
                    <a:pt x="347" y="545"/>
                  </a:lnTo>
                  <a:lnTo>
                    <a:pt x="347" y="542"/>
                  </a:lnTo>
                  <a:lnTo>
                    <a:pt x="345" y="537"/>
                  </a:lnTo>
                  <a:lnTo>
                    <a:pt x="338" y="534"/>
                  </a:lnTo>
                  <a:lnTo>
                    <a:pt x="338" y="534"/>
                  </a:lnTo>
                  <a:lnTo>
                    <a:pt x="337" y="532"/>
                  </a:lnTo>
                  <a:lnTo>
                    <a:pt x="337" y="531"/>
                  </a:lnTo>
                  <a:lnTo>
                    <a:pt x="343" y="529"/>
                  </a:lnTo>
                  <a:lnTo>
                    <a:pt x="351" y="531"/>
                  </a:lnTo>
                  <a:lnTo>
                    <a:pt x="355" y="531"/>
                  </a:lnTo>
                  <a:lnTo>
                    <a:pt x="358" y="534"/>
                  </a:lnTo>
                  <a:lnTo>
                    <a:pt x="358" y="534"/>
                  </a:lnTo>
                  <a:lnTo>
                    <a:pt x="363" y="539"/>
                  </a:lnTo>
                  <a:lnTo>
                    <a:pt x="368" y="542"/>
                  </a:lnTo>
                  <a:lnTo>
                    <a:pt x="373" y="544"/>
                  </a:lnTo>
                  <a:lnTo>
                    <a:pt x="376" y="542"/>
                  </a:lnTo>
                  <a:lnTo>
                    <a:pt x="377" y="540"/>
                  </a:lnTo>
                  <a:lnTo>
                    <a:pt x="377" y="540"/>
                  </a:lnTo>
                  <a:lnTo>
                    <a:pt x="386" y="536"/>
                  </a:lnTo>
                  <a:lnTo>
                    <a:pt x="397" y="531"/>
                  </a:lnTo>
                  <a:lnTo>
                    <a:pt x="408" y="526"/>
                  </a:lnTo>
                  <a:lnTo>
                    <a:pt x="412" y="526"/>
                  </a:lnTo>
                  <a:lnTo>
                    <a:pt x="413" y="527"/>
                  </a:lnTo>
                  <a:lnTo>
                    <a:pt x="413" y="527"/>
                  </a:lnTo>
                  <a:lnTo>
                    <a:pt x="412" y="531"/>
                  </a:lnTo>
                  <a:lnTo>
                    <a:pt x="410" y="532"/>
                  </a:lnTo>
                  <a:lnTo>
                    <a:pt x="400" y="537"/>
                  </a:lnTo>
                  <a:lnTo>
                    <a:pt x="390" y="542"/>
                  </a:lnTo>
                  <a:lnTo>
                    <a:pt x="382" y="547"/>
                  </a:lnTo>
                  <a:lnTo>
                    <a:pt x="382" y="547"/>
                  </a:lnTo>
                  <a:close/>
                  <a:moveTo>
                    <a:pt x="584" y="759"/>
                  </a:moveTo>
                  <a:lnTo>
                    <a:pt x="584" y="759"/>
                  </a:lnTo>
                  <a:lnTo>
                    <a:pt x="583" y="759"/>
                  </a:lnTo>
                  <a:lnTo>
                    <a:pt x="581" y="755"/>
                  </a:lnTo>
                  <a:lnTo>
                    <a:pt x="581" y="749"/>
                  </a:lnTo>
                  <a:lnTo>
                    <a:pt x="579" y="742"/>
                  </a:lnTo>
                  <a:lnTo>
                    <a:pt x="576" y="738"/>
                  </a:lnTo>
                  <a:lnTo>
                    <a:pt x="573" y="736"/>
                  </a:lnTo>
                  <a:lnTo>
                    <a:pt x="573" y="736"/>
                  </a:lnTo>
                  <a:lnTo>
                    <a:pt x="565" y="729"/>
                  </a:lnTo>
                  <a:lnTo>
                    <a:pt x="558" y="721"/>
                  </a:lnTo>
                  <a:lnTo>
                    <a:pt x="555" y="713"/>
                  </a:lnTo>
                  <a:lnTo>
                    <a:pt x="553" y="707"/>
                  </a:lnTo>
                  <a:lnTo>
                    <a:pt x="553" y="707"/>
                  </a:lnTo>
                  <a:lnTo>
                    <a:pt x="553" y="703"/>
                  </a:lnTo>
                  <a:lnTo>
                    <a:pt x="555" y="702"/>
                  </a:lnTo>
                  <a:lnTo>
                    <a:pt x="560" y="698"/>
                  </a:lnTo>
                  <a:lnTo>
                    <a:pt x="565" y="698"/>
                  </a:lnTo>
                  <a:lnTo>
                    <a:pt x="570" y="702"/>
                  </a:lnTo>
                  <a:lnTo>
                    <a:pt x="570" y="702"/>
                  </a:lnTo>
                  <a:lnTo>
                    <a:pt x="573" y="708"/>
                  </a:lnTo>
                  <a:lnTo>
                    <a:pt x="578" y="720"/>
                  </a:lnTo>
                  <a:lnTo>
                    <a:pt x="586" y="738"/>
                  </a:lnTo>
                  <a:lnTo>
                    <a:pt x="586" y="738"/>
                  </a:lnTo>
                  <a:lnTo>
                    <a:pt x="588" y="744"/>
                  </a:lnTo>
                  <a:lnTo>
                    <a:pt x="588" y="751"/>
                  </a:lnTo>
                  <a:lnTo>
                    <a:pt x="588" y="755"/>
                  </a:lnTo>
                  <a:lnTo>
                    <a:pt x="586" y="757"/>
                  </a:lnTo>
                  <a:lnTo>
                    <a:pt x="584" y="759"/>
                  </a:lnTo>
                  <a:lnTo>
                    <a:pt x="584" y="759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130">
              <a:extLst>
                <a:ext uri="{FF2B5EF4-FFF2-40B4-BE49-F238E27FC236}">
                  <a16:creationId xmlns="" xmlns:a16="http://schemas.microsoft.com/office/drawing/2014/main" id="{3109A01E-5E80-4BD8-900F-C680D5125F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14650" y="2809297"/>
              <a:ext cx="2109787" cy="1430338"/>
            </a:xfrm>
            <a:custGeom>
              <a:avLst/>
              <a:gdLst>
                <a:gd name="T0" fmla="*/ 412 w 1329"/>
                <a:gd name="T1" fmla="*/ 262 h 901"/>
                <a:gd name="T2" fmla="*/ 347 w 1329"/>
                <a:gd name="T3" fmla="*/ 37 h 901"/>
                <a:gd name="T4" fmla="*/ 205 w 1329"/>
                <a:gd name="T5" fmla="*/ 19 h 901"/>
                <a:gd name="T6" fmla="*/ 155 w 1329"/>
                <a:gd name="T7" fmla="*/ 10 h 901"/>
                <a:gd name="T8" fmla="*/ 103 w 1329"/>
                <a:gd name="T9" fmla="*/ 24 h 901"/>
                <a:gd name="T10" fmla="*/ 20 w 1329"/>
                <a:gd name="T11" fmla="*/ 67 h 901"/>
                <a:gd name="T12" fmla="*/ 96 w 1329"/>
                <a:gd name="T13" fmla="*/ 114 h 901"/>
                <a:gd name="T14" fmla="*/ 30 w 1329"/>
                <a:gd name="T15" fmla="*/ 120 h 901"/>
                <a:gd name="T16" fmla="*/ 26 w 1329"/>
                <a:gd name="T17" fmla="*/ 155 h 901"/>
                <a:gd name="T18" fmla="*/ 90 w 1329"/>
                <a:gd name="T19" fmla="*/ 171 h 901"/>
                <a:gd name="T20" fmla="*/ 31 w 1329"/>
                <a:gd name="T21" fmla="*/ 202 h 901"/>
                <a:gd name="T22" fmla="*/ 57 w 1329"/>
                <a:gd name="T23" fmla="*/ 252 h 901"/>
                <a:gd name="T24" fmla="*/ 109 w 1329"/>
                <a:gd name="T25" fmla="*/ 272 h 901"/>
                <a:gd name="T26" fmla="*/ 132 w 1329"/>
                <a:gd name="T27" fmla="*/ 296 h 901"/>
                <a:gd name="T28" fmla="*/ 80 w 1329"/>
                <a:gd name="T29" fmla="*/ 335 h 901"/>
                <a:gd name="T30" fmla="*/ 148 w 1329"/>
                <a:gd name="T31" fmla="*/ 304 h 901"/>
                <a:gd name="T32" fmla="*/ 183 w 1329"/>
                <a:gd name="T33" fmla="*/ 257 h 901"/>
                <a:gd name="T34" fmla="*/ 236 w 1329"/>
                <a:gd name="T35" fmla="*/ 226 h 901"/>
                <a:gd name="T36" fmla="*/ 212 w 1329"/>
                <a:gd name="T37" fmla="*/ 264 h 901"/>
                <a:gd name="T38" fmla="*/ 261 w 1329"/>
                <a:gd name="T39" fmla="*/ 225 h 901"/>
                <a:gd name="T40" fmla="*/ 292 w 1329"/>
                <a:gd name="T41" fmla="*/ 239 h 901"/>
                <a:gd name="T42" fmla="*/ 373 w 1329"/>
                <a:gd name="T43" fmla="*/ 247 h 901"/>
                <a:gd name="T44" fmla="*/ 420 w 1329"/>
                <a:gd name="T45" fmla="*/ 277 h 901"/>
                <a:gd name="T46" fmla="*/ 416 w 1329"/>
                <a:gd name="T47" fmla="*/ 287 h 901"/>
                <a:gd name="T48" fmla="*/ 438 w 1329"/>
                <a:gd name="T49" fmla="*/ 295 h 901"/>
                <a:gd name="T50" fmla="*/ 443 w 1329"/>
                <a:gd name="T51" fmla="*/ 308 h 901"/>
                <a:gd name="T52" fmla="*/ 463 w 1329"/>
                <a:gd name="T53" fmla="*/ 317 h 901"/>
                <a:gd name="T54" fmla="*/ 458 w 1329"/>
                <a:gd name="T55" fmla="*/ 337 h 901"/>
                <a:gd name="T56" fmla="*/ 487 w 1329"/>
                <a:gd name="T57" fmla="*/ 339 h 901"/>
                <a:gd name="T58" fmla="*/ 15 w 1329"/>
                <a:gd name="T59" fmla="*/ 361 h 901"/>
                <a:gd name="T60" fmla="*/ 205 w 1329"/>
                <a:gd name="T61" fmla="*/ 277 h 901"/>
                <a:gd name="T62" fmla="*/ 204 w 1329"/>
                <a:gd name="T63" fmla="*/ 296 h 901"/>
                <a:gd name="T64" fmla="*/ 21 w 1329"/>
                <a:gd name="T65" fmla="*/ 252 h 901"/>
                <a:gd name="T66" fmla="*/ 171 w 1329"/>
                <a:gd name="T67" fmla="*/ 891 h 901"/>
                <a:gd name="T68" fmla="*/ 109 w 1329"/>
                <a:gd name="T69" fmla="*/ 855 h 901"/>
                <a:gd name="T70" fmla="*/ 1301 w 1329"/>
                <a:gd name="T71" fmla="*/ 474 h 901"/>
                <a:gd name="T72" fmla="*/ 1171 w 1329"/>
                <a:gd name="T73" fmla="*/ 547 h 901"/>
                <a:gd name="T74" fmla="*/ 1122 w 1329"/>
                <a:gd name="T75" fmla="*/ 546 h 901"/>
                <a:gd name="T76" fmla="*/ 1083 w 1329"/>
                <a:gd name="T77" fmla="*/ 513 h 901"/>
                <a:gd name="T78" fmla="*/ 1056 w 1329"/>
                <a:gd name="T79" fmla="*/ 516 h 901"/>
                <a:gd name="T80" fmla="*/ 1060 w 1329"/>
                <a:gd name="T81" fmla="*/ 490 h 901"/>
                <a:gd name="T82" fmla="*/ 1025 w 1329"/>
                <a:gd name="T83" fmla="*/ 467 h 901"/>
                <a:gd name="T84" fmla="*/ 968 w 1329"/>
                <a:gd name="T85" fmla="*/ 451 h 901"/>
                <a:gd name="T86" fmla="*/ 595 w 1329"/>
                <a:gd name="T87" fmla="*/ 471 h 901"/>
                <a:gd name="T88" fmla="*/ 585 w 1329"/>
                <a:gd name="T89" fmla="*/ 493 h 901"/>
                <a:gd name="T90" fmla="*/ 585 w 1329"/>
                <a:gd name="T91" fmla="*/ 612 h 901"/>
                <a:gd name="T92" fmla="*/ 632 w 1329"/>
                <a:gd name="T93" fmla="*/ 677 h 901"/>
                <a:gd name="T94" fmla="*/ 826 w 1329"/>
                <a:gd name="T95" fmla="*/ 731 h 901"/>
                <a:gd name="T96" fmla="*/ 902 w 1329"/>
                <a:gd name="T97" fmla="*/ 782 h 901"/>
                <a:gd name="T98" fmla="*/ 940 w 1329"/>
                <a:gd name="T99" fmla="*/ 765 h 901"/>
                <a:gd name="T100" fmla="*/ 989 w 1329"/>
                <a:gd name="T101" fmla="*/ 746 h 901"/>
                <a:gd name="T102" fmla="*/ 1033 w 1329"/>
                <a:gd name="T103" fmla="*/ 751 h 901"/>
                <a:gd name="T104" fmla="*/ 1082 w 1329"/>
                <a:gd name="T105" fmla="*/ 741 h 901"/>
                <a:gd name="T106" fmla="*/ 1129 w 1329"/>
                <a:gd name="T107" fmla="*/ 793 h 901"/>
                <a:gd name="T108" fmla="*/ 1140 w 1329"/>
                <a:gd name="T109" fmla="*/ 746 h 901"/>
                <a:gd name="T110" fmla="*/ 1197 w 1329"/>
                <a:gd name="T111" fmla="*/ 676 h 901"/>
                <a:gd name="T112" fmla="*/ 1209 w 1329"/>
                <a:gd name="T113" fmla="*/ 643 h 901"/>
                <a:gd name="T114" fmla="*/ 1207 w 1329"/>
                <a:gd name="T115" fmla="*/ 616 h 901"/>
                <a:gd name="T116" fmla="*/ 1236 w 1329"/>
                <a:gd name="T117" fmla="*/ 591 h 901"/>
                <a:gd name="T118" fmla="*/ 1272 w 1329"/>
                <a:gd name="T119" fmla="*/ 568 h 901"/>
                <a:gd name="T120" fmla="*/ 1303 w 1329"/>
                <a:gd name="T121" fmla="*/ 521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29" h="901">
                  <a:moveTo>
                    <a:pt x="499" y="330"/>
                  </a:moveTo>
                  <a:lnTo>
                    <a:pt x="499" y="330"/>
                  </a:lnTo>
                  <a:lnTo>
                    <a:pt x="499" y="327"/>
                  </a:lnTo>
                  <a:lnTo>
                    <a:pt x="499" y="324"/>
                  </a:lnTo>
                  <a:lnTo>
                    <a:pt x="494" y="321"/>
                  </a:lnTo>
                  <a:lnTo>
                    <a:pt x="486" y="316"/>
                  </a:lnTo>
                  <a:lnTo>
                    <a:pt x="486" y="316"/>
                  </a:lnTo>
                  <a:lnTo>
                    <a:pt x="477" y="313"/>
                  </a:lnTo>
                  <a:lnTo>
                    <a:pt x="473" y="308"/>
                  </a:lnTo>
                  <a:lnTo>
                    <a:pt x="463" y="288"/>
                  </a:lnTo>
                  <a:lnTo>
                    <a:pt x="463" y="288"/>
                  </a:lnTo>
                  <a:lnTo>
                    <a:pt x="455" y="277"/>
                  </a:lnTo>
                  <a:lnTo>
                    <a:pt x="445" y="269"/>
                  </a:lnTo>
                  <a:lnTo>
                    <a:pt x="437" y="262"/>
                  </a:lnTo>
                  <a:lnTo>
                    <a:pt x="435" y="259"/>
                  </a:lnTo>
                  <a:lnTo>
                    <a:pt x="435" y="257"/>
                  </a:lnTo>
                  <a:lnTo>
                    <a:pt x="435" y="257"/>
                  </a:lnTo>
                  <a:lnTo>
                    <a:pt x="433" y="254"/>
                  </a:lnTo>
                  <a:lnTo>
                    <a:pt x="432" y="252"/>
                  </a:lnTo>
                  <a:lnTo>
                    <a:pt x="425" y="252"/>
                  </a:lnTo>
                  <a:lnTo>
                    <a:pt x="419" y="252"/>
                  </a:lnTo>
                  <a:lnTo>
                    <a:pt x="417" y="254"/>
                  </a:lnTo>
                  <a:lnTo>
                    <a:pt x="417" y="256"/>
                  </a:lnTo>
                  <a:lnTo>
                    <a:pt x="417" y="256"/>
                  </a:lnTo>
                  <a:lnTo>
                    <a:pt x="416" y="259"/>
                  </a:lnTo>
                  <a:lnTo>
                    <a:pt x="412" y="262"/>
                  </a:lnTo>
                  <a:lnTo>
                    <a:pt x="404" y="265"/>
                  </a:lnTo>
                  <a:lnTo>
                    <a:pt x="404" y="265"/>
                  </a:lnTo>
                  <a:lnTo>
                    <a:pt x="401" y="265"/>
                  </a:lnTo>
                  <a:lnTo>
                    <a:pt x="399" y="265"/>
                  </a:lnTo>
                  <a:lnTo>
                    <a:pt x="394" y="259"/>
                  </a:lnTo>
                  <a:lnTo>
                    <a:pt x="394" y="259"/>
                  </a:lnTo>
                  <a:lnTo>
                    <a:pt x="386" y="251"/>
                  </a:lnTo>
                  <a:lnTo>
                    <a:pt x="383" y="247"/>
                  </a:lnTo>
                  <a:lnTo>
                    <a:pt x="381" y="246"/>
                  </a:lnTo>
                  <a:lnTo>
                    <a:pt x="381" y="246"/>
                  </a:lnTo>
                  <a:lnTo>
                    <a:pt x="381" y="243"/>
                  </a:lnTo>
                  <a:lnTo>
                    <a:pt x="380" y="239"/>
                  </a:lnTo>
                  <a:lnTo>
                    <a:pt x="376" y="238"/>
                  </a:lnTo>
                  <a:lnTo>
                    <a:pt x="372" y="239"/>
                  </a:lnTo>
                  <a:lnTo>
                    <a:pt x="372" y="239"/>
                  </a:lnTo>
                  <a:lnTo>
                    <a:pt x="368" y="241"/>
                  </a:lnTo>
                  <a:lnTo>
                    <a:pt x="365" y="241"/>
                  </a:lnTo>
                  <a:lnTo>
                    <a:pt x="362" y="241"/>
                  </a:lnTo>
                  <a:lnTo>
                    <a:pt x="360" y="241"/>
                  </a:lnTo>
                  <a:lnTo>
                    <a:pt x="360" y="241"/>
                  </a:lnTo>
                  <a:lnTo>
                    <a:pt x="359" y="243"/>
                  </a:lnTo>
                  <a:lnTo>
                    <a:pt x="357" y="241"/>
                  </a:lnTo>
                  <a:lnTo>
                    <a:pt x="354" y="239"/>
                  </a:lnTo>
                  <a:lnTo>
                    <a:pt x="354" y="39"/>
                  </a:lnTo>
                  <a:lnTo>
                    <a:pt x="354" y="39"/>
                  </a:lnTo>
                  <a:lnTo>
                    <a:pt x="347" y="37"/>
                  </a:lnTo>
                  <a:lnTo>
                    <a:pt x="347" y="37"/>
                  </a:lnTo>
                  <a:lnTo>
                    <a:pt x="332" y="32"/>
                  </a:lnTo>
                  <a:lnTo>
                    <a:pt x="326" y="31"/>
                  </a:lnTo>
                  <a:lnTo>
                    <a:pt x="319" y="31"/>
                  </a:lnTo>
                  <a:lnTo>
                    <a:pt x="319" y="31"/>
                  </a:lnTo>
                  <a:lnTo>
                    <a:pt x="306" y="32"/>
                  </a:lnTo>
                  <a:lnTo>
                    <a:pt x="300" y="32"/>
                  </a:lnTo>
                  <a:lnTo>
                    <a:pt x="295" y="31"/>
                  </a:lnTo>
                  <a:lnTo>
                    <a:pt x="295" y="31"/>
                  </a:lnTo>
                  <a:lnTo>
                    <a:pt x="287" y="28"/>
                  </a:lnTo>
                  <a:lnTo>
                    <a:pt x="280" y="28"/>
                  </a:lnTo>
                  <a:lnTo>
                    <a:pt x="274" y="28"/>
                  </a:lnTo>
                  <a:lnTo>
                    <a:pt x="274" y="28"/>
                  </a:lnTo>
                  <a:lnTo>
                    <a:pt x="267" y="28"/>
                  </a:lnTo>
                  <a:lnTo>
                    <a:pt x="261" y="26"/>
                  </a:lnTo>
                  <a:lnTo>
                    <a:pt x="254" y="23"/>
                  </a:lnTo>
                  <a:lnTo>
                    <a:pt x="246" y="19"/>
                  </a:lnTo>
                  <a:lnTo>
                    <a:pt x="246" y="19"/>
                  </a:lnTo>
                  <a:lnTo>
                    <a:pt x="236" y="19"/>
                  </a:lnTo>
                  <a:lnTo>
                    <a:pt x="227" y="19"/>
                  </a:lnTo>
                  <a:lnTo>
                    <a:pt x="214" y="23"/>
                  </a:lnTo>
                  <a:lnTo>
                    <a:pt x="214" y="23"/>
                  </a:lnTo>
                  <a:lnTo>
                    <a:pt x="210" y="23"/>
                  </a:lnTo>
                  <a:lnTo>
                    <a:pt x="209" y="21"/>
                  </a:lnTo>
                  <a:lnTo>
                    <a:pt x="207" y="19"/>
                  </a:lnTo>
                  <a:lnTo>
                    <a:pt x="205" y="19"/>
                  </a:lnTo>
                  <a:lnTo>
                    <a:pt x="205" y="19"/>
                  </a:lnTo>
                  <a:lnTo>
                    <a:pt x="202" y="18"/>
                  </a:lnTo>
                  <a:lnTo>
                    <a:pt x="202" y="18"/>
                  </a:lnTo>
                  <a:lnTo>
                    <a:pt x="202" y="14"/>
                  </a:lnTo>
                  <a:lnTo>
                    <a:pt x="201" y="11"/>
                  </a:lnTo>
                  <a:lnTo>
                    <a:pt x="201" y="11"/>
                  </a:lnTo>
                  <a:lnTo>
                    <a:pt x="199" y="11"/>
                  </a:lnTo>
                  <a:lnTo>
                    <a:pt x="197" y="10"/>
                  </a:lnTo>
                  <a:lnTo>
                    <a:pt x="191" y="10"/>
                  </a:lnTo>
                  <a:lnTo>
                    <a:pt x="178" y="13"/>
                  </a:lnTo>
                  <a:lnTo>
                    <a:pt x="178" y="13"/>
                  </a:lnTo>
                  <a:lnTo>
                    <a:pt x="175" y="11"/>
                  </a:lnTo>
                  <a:lnTo>
                    <a:pt x="173" y="11"/>
                  </a:lnTo>
                  <a:lnTo>
                    <a:pt x="171" y="6"/>
                  </a:lnTo>
                  <a:lnTo>
                    <a:pt x="171" y="6"/>
                  </a:lnTo>
                  <a:lnTo>
                    <a:pt x="171" y="6"/>
                  </a:lnTo>
                  <a:lnTo>
                    <a:pt x="170" y="6"/>
                  </a:lnTo>
                  <a:lnTo>
                    <a:pt x="166" y="6"/>
                  </a:lnTo>
                  <a:lnTo>
                    <a:pt x="165" y="8"/>
                  </a:lnTo>
                  <a:lnTo>
                    <a:pt x="165" y="8"/>
                  </a:lnTo>
                  <a:lnTo>
                    <a:pt x="163" y="11"/>
                  </a:lnTo>
                  <a:lnTo>
                    <a:pt x="160" y="11"/>
                  </a:lnTo>
                  <a:lnTo>
                    <a:pt x="157" y="11"/>
                  </a:lnTo>
                  <a:lnTo>
                    <a:pt x="155" y="11"/>
                  </a:lnTo>
                  <a:lnTo>
                    <a:pt x="155" y="11"/>
                  </a:lnTo>
                  <a:lnTo>
                    <a:pt x="155" y="10"/>
                  </a:lnTo>
                  <a:lnTo>
                    <a:pt x="157" y="8"/>
                  </a:lnTo>
                  <a:lnTo>
                    <a:pt x="158" y="6"/>
                  </a:lnTo>
                  <a:lnTo>
                    <a:pt x="160" y="5"/>
                  </a:lnTo>
                  <a:lnTo>
                    <a:pt x="160" y="5"/>
                  </a:lnTo>
                  <a:lnTo>
                    <a:pt x="158" y="3"/>
                  </a:lnTo>
                  <a:lnTo>
                    <a:pt x="157" y="1"/>
                  </a:lnTo>
                  <a:lnTo>
                    <a:pt x="150" y="0"/>
                  </a:lnTo>
                  <a:lnTo>
                    <a:pt x="150" y="0"/>
                  </a:lnTo>
                  <a:lnTo>
                    <a:pt x="147" y="0"/>
                  </a:lnTo>
                  <a:lnTo>
                    <a:pt x="144" y="1"/>
                  </a:lnTo>
                  <a:lnTo>
                    <a:pt x="135" y="8"/>
                  </a:lnTo>
                  <a:lnTo>
                    <a:pt x="135" y="8"/>
                  </a:lnTo>
                  <a:lnTo>
                    <a:pt x="131" y="11"/>
                  </a:lnTo>
                  <a:lnTo>
                    <a:pt x="126" y="13"/>
                  </a:lnTo>
                  <a:lnTo>
                    <a:pt x="116" y="13"/>
                  </a:lnTo>
                  <a:lnTo>
                    <a:pt x="116" y="13"/>
                  </a:lnTo>
                  <a:lnTo>
                    <a:pt x="108" y="13"/>
                  </a:lnTo>
                  <a:lnTo>
                    <a:pt x="104" y="14"/>
                  </a:lnTo>
                  <a:lnTo>
                    <a:pt x="103" y="16"/>
                  </a:lnTo>
                  <a:lnTo>
                    <a:pt x="103" y="16"/>
                  </a:lnTo>
                  <a:lnTo>
                    <a:pt x="104" y="18"/>
                  </a:lnTo>
                  <a:lnTo>
                    <a:pt x="106" y="19"/>
                  </a:lnTo>
                  <a:lnTo>
                    <a:pt x="108" y="21"/>
                  </a:lnTo>
                  <a:lnTo>
                    <a:pt x="106" y="23"/>
                  </a:lnTo>
                  <a:lnTo>
                    <a:pt x="106" y="23"/>
                  </a:lnTo>
                  <a:lnTo>
                    <a:pt x="103" y="24"/>
                  </a:lnTo>
                  <a:lnTo>
                    <a:pt x="101" y="23"/>
                  </a:lnTo>
                  <a:lnTo>
                    <a:pt x="100" y="21"/>
                  </a:lnTo>
                  <a:lnTo>
                    <a:pt x="96" y="23"/>
                  </a:lnTo>
                  <a:lnTo>
                    <a:pt x="96" y="23"/>
                  </a:lnTo>
                  <a:lnTo>
                    <a:pt x="91" y="24"/>
                  </a:lnTo>
                  <a:lnTo>
                    <a:pt x="87" y="26"/>
                  </a:lnTo>
                  <a:lnTo>
                    <a:pt x="77" y="26"/>
                  </a:lnTo>
                  <a:lnTo>
                    <a:pt x="77" y="26"/>
                  </a:lnTo>
                  <a:lnTo>
                    <a:pt x="74" y="28"/>
                  </a:lnTo>
                  <a:lnTo>
                    <a:pt x="70" y="31"/>
                  </a:lnTo>
                  <a:lnTo>
                    <a:pt x="62" y="39"/>
                  </a:lnTo>
                  <a:lnTo>
                    <a:pt x="62" y="39"/>
                  </a:lnTo>
                  <a:lnTo>
                    <a:pt x="61" y="41"/>
                  </a:lnTo>
                  <a:lnTo>
                    <a:pt x="61" y="44"/>
                  </a:lnTo>
                  <a:lnTo>
                    <a:pt x="61" y="47"/>
                  </a:lnTo>
                  <a:lnTo>
                    <a:pt x="56" y="52"/>
                  </a:lnTo>
                  <a:lnTo>
                    <a:pt x="56" y="52"/>
                  </a:lnTo>
                  <a:lnTo>
                    <a:pt x="52" y="55"/>
                  </a:lnTo>
                  <a:lnTo>
                    <a:pt x="49" y="57"/>
                  </a:lnTo>
                  <a:lnTo>
                    <a:pt x="38" y="58"/>
                  </a:lnTo>
                  <a:lnTo>
                    <a:pt x="23" y="58"/>
                  </a:lnTo>
                  <a:lnTo>
                    <a:pt x="23" y="58"/>
                  </a:lnTo>
                  <a:lnTo>
                    <a:pt x="21" y="60"/>
                  </a:lnTo>
                  <a:lnTo>
                    <a:pt x="21" y="62"/>
                  </a:lnTo>
                  <a:lnTo>
                    <a:pt x="21" y="65"/>
                  </a:lnTo>
                  <a:lnTo>
                    <a:pt x="20" y="67"/>
                  </a:lnTo>
                  <a:lnTo>
                    <a:pt x="20" y="67"/>
                  </a:lnTo>
                  <a:lnTo>
                    <a:pt x="20" y="70"/>
                  </a:lnTo>
                  <a:lnTo>
                    <a:pt x="21" y="72"/>
                  </a:lnTo>
                  <a:lnTo>
                    <a:pt x="34" y="76"/>
                  </a:lnTo>
                  <a:lnTo>
                    <a:pt x="34" y="76"/>
                  </a:lnTo>
                  <a:lnTo>
                    <a:pt x="39" y="78"/>
                  </a:lnTo>
                  <a:lnTo>
                    <a:pt x="43" y="81"/>
                  </a:lnTo>
                  <a:lnTo>
                    <a:pt x="49" y="88"/>
                  </a:lnTo>
                  <a:lnTo>
                    <a:pt x="54" y="94"/>
                  </a:lnTo>
                  <a:lnTo>
                    <a:pt x="56" y="99"/>
                  </a:lnTo>
                  <a:lnTo>
                    <a:pt x="56" y="99"/>
                  </a:lnTo>
                  <a:lnTo>
                    <a:pt x="57" y="101"/>
                  </a:lnTo>
                  <a:lnTo>
                    <a:pt x="59" y="101"/>
                  </a:lnTo>
                  <a:lnTo>
                    <a:pt x="65" y="101"/>
                  </a:lnTo>
                  <a:lnTo>
                    <a:pt x="78" y="99"/>
                  </a:lnTo>
                  <a:lnTo>
                    <a:pt x="78" y="99"/>
                  </a:lnTo>
                  <a:lnTo>
                    <a:pt x="80" y="101"/>
                  </a:lnTo>
                  <a:lnTo>
                    <a:pt x="80" y="101"/>
                  </a:lnTo>
                  <a:lnTo>
                    <a:pt x="80" y="104"/>
                  </a:lnTo>
                  <a:lnTo>
                    <a:pt x="80" y="109"/>
                  </a:lnTo>
                  <a:lnTo>
                    <a:pt x="82" y="111"/>
                  </a:lnTo>
                  <a:lnTo>
                    <a:pt x="82" y="111"/>
                  </a:lnTo>
                  <a:lnTo>
                    <a:pt x="87" y="112"/>
                  </a:lnTo>
                  <a:lnTo>
                    <a:pt x="90" y="112"/>
                  </a:lnTo>
                  <a:lnTo>
                    <a:pt x="95" y="112"/>
                  </a:lnTo>
                  <a:lnTo>
                    <a:pt x="96" y="114"/>
                  </a:lnTo>
                  <a:lnTo>
                    <a:pt x="96" y="114"/>
                  </a:lnTo>
                  <a:lnTo>
                    <a:pt x="96" y="115"/>
                  </a:lnTo>
                  <a:lnTo>
                    <a:pt x="95" y="115"/>
                  </a:lnTo>
                  <a:lnTo>
                    <a:pt x="91" y="115"/>
                  </a:lnTo>
                  <a:lnTo>
                    <a:pt x="85" y="117"/>
                  </a:lnTo>
                  <a:lnTo>
                    <a:pt x="80" y="119"/>
                  </a:lnTo>
                  <a:lnTo>
                    <a:pt x="80" y="119"/>
                  </a:lnTo>
                  <a:lnTo>
                    <a:pt x="74" y="122"/>
                  </a:lnTo>
                  <a:lnTo>
                    <a:pt x="72" y="124"/>
                  </a:lnTo>
                  <a:lnTo>
                    <a:pt x="69" y="122"/>
                  </a:lnTo>
                  <a:lnTo>
                    <a:pt x="69" y="122"/>
                  </a:lnTo>
                  <a:lnTo>
                    <a:pt x="67" y="120"/>
                  </a:lnTo>
                  <a:lnTo>
                    <a:pt x="62" y="120"/>
                  </a:lnTo>
                  <a:lnTo>
                    <a:pt x="52" y="120"/>
                  </a:lnTo>
                  <a:lnTo>
                    <a:pt x="52" y="120"/>
                  </a:lnTo>
                  <a:lnTo>
                    <a:pt x="51" y="120"/>
                  </a:lnTo>
                  <a:lnTo>
                    <a:pt x="51" y="117"/>
                  </a:lnTo>
                  <a:lnTo>
                    <a:pt x="52" y="112"/>
                  </a:lnTo>
                  <a:lnTo>
                    <a:pt x="52" y="112"/>
                  </a:lnTo>
                  <a:lnTo>
                    <a:pt x="51" y="111"/>
                  </a:lnTo>
                  <a:lnTo>
                    <a:pt x="47" y="109"/>
                  </a:lnTo>
                  <a:lnTo>
                    <a:pt x="43" y="109"/>
                  </a:lnTo>
                  <a:lnTo>
                    <a:pt x="36" y="112"/>
                  </a:lnTo>
                  <a:lnTo>
                    <a:pt x="36" y="112"/>
                  </a:lnTo>
                  <a:lnTo>
                    <a:pt x="30" y="117"/>
                  </a:lnTo>
                  <a:lnTo>
                    <a:pt x="30" y="120"/>
                  </a:lnTo>
                  <a:lnTo>
                    <a:pt x="30" y="120"/>
                  </a:lnTo>
                  <a:lnTo>
                    <a:pt x="28" y="122"/>
                  </a:lnTo>
                  <a:lnTo>
                    <a:pt x="25" y="120"/>
                  </a:lnTo>
                  <a:lnTo>
                    <a:pt x="21" y="120"/>
                  </a:lnTo>
                  <a:lnTo>
                    <a:pt x="18" y="122"/>
                  </a:lnTo>
                  <a:lnTo>
                    <a:pt x="18" y="122"/>
                  </a:lnTo>
                  <a:lnTo>
                    <a:pt x="7" y="127"/>
                  </a:lnTo>
                  <a:lnTo>
                    <a:pt x="2" y="129"/>
                  </a:lnTo>
                  <a:lnTo>
                    <a:pt x="0" y="132"/>
                  </a:lnTo>
                  <a:lnTo>
                    <a:pt x="0" y="132"/>
                  </a:lnTo>
                  <a:lnTo>
                    <a:pt x="0" y="133"/>
                  </a:lnTo>
                  <a:lnTo>
                    <a:pt x="2" y="135"/>
                  </a:lnTo>
                  <a:lnTo>
                    <a:pt x="7" y="137"/>
                  </a:lnTo>
                  <a:lnTo>
                    <a:pt x="18" y="140"/>
                  </a:lnTo>
                  <a:lnTo>
                    <a:pt x="18" y="140"/>
                  </a:lnTo>
                  <a:lnTo>
                    <a:pt x="20" y="140"/>
                  </a:lnTo>
                  <a:lnTo>
                    <a:pt x="20" y="140"/>
                  </a:lnTo>
                  <a:lnTo>
                    <a:pt x="18" y="142"/>
                  </a:lnTo>
                  <a:lnTo>
                    <a:pt x="17" y="145"/>
                  </a:lnTo>
                  <a:lnTo>
                    <a:pt x="15" y="145"/>
                  </a:lnTo>
                  <a:lnTo>
                    <a:pt x="17" y="145"/>
                  </a:lnTo>
                  <a:lnTo>
                    <a:pt x="17" y="145"/>
                  </a:lnTo>
                  <a:lnTo>
                    <a:pt x="20" y="146"/>
                  </a:lnTo>
                  <a:lnTo>
                    <a:pt x="20" y="150"/>
                  </a:lnTo>
                  <a:lnTo>
                    <a:pt x="23" y="153"/>
                  </a:lnTo>
                  <a:lnTo>
                    <a:pt x="26" y="155"/>
                  </a:lnTo>
                  <a:lnTo>
                    <a:pt x="26" y="155"/>
                  </a:lnTo>
                  <a:lnTo>
                    <a:pt x="33" y="156"/>
                  </a:lnTo>
                  <a:lnTo>
                    <a:pt x="41" y="156"/>
                  </a:lnTo>
                  <a:lnTo>
                    <a:pt x="54" y="155"/>
                  </a:lnTo>
                  <a:lnTo>
                    <a:pt x="54" y="155"/>
                  </a:lnTo>
                  <a:lnTo>
                    <a:pt x="57" y="156"/>
                  </a:lnTo>
                  <a:lnTo>
                    <a:pt x="61" y="158"/>
                  </a:lnTo>
                  <a:lnTo>
                    <a:pt x="64" y="158"/>
                  </a:lnTo>
                  <a:lnTo>
                    <a:pt x="67" y="156"/>
                  </a:lnTo>
                  <a:lnTo>
                    <a:pt x="67" y="156"/>
                  </a:lnTo>
                  <a:lnTo>
                    <a:pt x="70" y="153"/>
                  </a:lnTo>
                  <a:lnTo>
                    <a:pt x="77" y="148"/>
                  </a:lnTo>
                  <a:lnTo>
                    <a:pt x="83" y="146"/>
                  </a:lnTo>
                  <a:lnTo>
                    <a:pt x="87" y="146"/>
                  </a:lnTo>
                  <a:lnTo>
                    <a:pt x="90" y="148"/>
                  </a:lnTo>
                  <a:lnTo>
                    <a:pt x="90" y="148"/>
                  </a:lnTo>
                  <a:lnTo>
                    <a:pt x="91" y="150"/>
                  </a:lnTo>
                  <a:lnTo>
                    <a:pt x="91" y="151"/>
                  </a:lnTo>
                  <a:lnTo>
                    <a:pt x="88" y="155"/>
                  </a:lnTo>
                  <a:lnTo>
                    <a:pt x="85" y="155"/>
                  </a:lnTo>
                  <a:lnTo>
                    <a:pt x="85" y="156"/>
                  </a:lnTo>
                  <a:lnTo>
                    <a:pt x="85" y="158"/>
                  </a:lnTo>
                  <a:lnTo>
                    <a:pt x="85" y="158"/>
                  </a:lnTo>
                  <a:lnTo>
                    <a:pt x="88" y="161"/>
                  </a:lnTo>
                  <a:lnTo>
                    <a:pt x="90" y="166"/>
                  </a:lnTo>
                  <a:lnTo>
                    <a:pt x="90" y="171"/>
                  </a:lnTo>
                  <a:lnTo>
                    <a:pt x="87" y="174"/>
                  </a:lnTo>
                  <a:lnTo>
                    <a:pt x="87" y="174"/>
                  </a:lnTo>
                  <a:lnTo>
                    <a:pt x="82" y="177"/>
                  </a:lnTo>
                  <a:lnTo>
                    <a:pt x="78" y="177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69" y="177"/>
                  </a:lnTo>
                  <a:lnTo>
                    <a:pt x="69" y="179"/>
                  </a:lnTo>
                  <a:lnTo>
                    <a:pt x="67" y="184"/>
                  </a:lnTo>
                  <a:lnTo>
                    <a:pt x="64" y="187"/>
                  </a:lnTo>
                  <a:lnTo>
                    <a:pt x="64" y="187"/>
                  </a:lnTo>
                  <a:lnTo>
                    <a:pt x="62" y="187"/>
                  </a:lnTo>
                  <a:lnTo>
                    <a:pt x="61" y="187"/>
                  </a:lnTo>
                  <a:lnTo>
                    <a:pt x="57" y="186"/>
                  </a:lnTo>
                  <a:lnTo>
                    <a:pt x="52" y="184"/>
                  </a:lnTo>
                  <a:lnTo>
                    <a:pt x="47" y="182"/>
                  </a:lnTo>
                  <a:lnTo>
                    <a:pt x="47" y="182"/>
                  </a:lnTo>
                  <a:lnTo>
                    <a:pt x="44" y="184"/>
                  </a:lnTo>
                  <a:lnTo>
                    <a:pt x="43" y="187"/>
                  </a:lnTo>
                  <a:lnTo>
                    <a:pt x="43" y="195"/>
                  </a:lnTo>
                  <a:lnTo>
                    <a:pt x="43" y="195"/>
                  </a:lnTo>
                  <a:lnTo>
                    <a:pt x="43" y="197"/>
                  </a:lnTo>
                  <a:lnTo>
                    <a:pt x="41" y="197"/>
                  </a:lnTo>
                  <a:lnTo>
                    <a:pt x="38" y="199"/>
                  </a:lnTo>
                  <a:lnTo>
                    <a:pt x="33" y="200"/>
                  </a:lnTo>
                  <a:lnTo>
                    <a:pt x="31" y="202"/>
                  </a:lnTo>
                  <a:lnTo>
                    <a:pt x="30" y="205"/>
                  </a:lnTo>
                  <a:lnTo>
                    <a:pt x="30" y="205"/>
                  </a:lnTo>
                  <a:lnTo>
                    <a:pt x="28" y="208"/>
                  </a:lnTo>
                  <a:lnTo>
                    <a:pt x="26" y="210"/>
                  </a:lnTo>
                  <a:lnTo>
                    <a:pt x="23" y="212"/>
                  </a:lnTo>
                  <a:lnTo>
                    <a:pt x="20" y="212"/>
                  </a:lnTo>
                  <a:lnTo>
                    <a:pt x="23" y="216"/>
                  </a:lnTo>
                  <a:lnTo>
                    <a:pt x="23" y="216"/>
                  </a:lnTo>
                  <a:lnTo>
                    <a:pt x="26" y="221"/>
                  </a:lnTo>
                  <a:lnTo>
                    <a:pt x="30" y="223"/>
                  </a:lnTo>
                  <a:lnTo>
                    <a:pt x="31" y="223"/>
                  </a:lnTo>
                  <a:lnTo>
                    <a:pt x="34" y="225"/>
                  </a:lnTo>
                  <a:lnTo>
                    <a:pt x="34" y="225"/>
                  </a:lnTo>
                  <a:lnTo>
                    <a:pt x="36" y="226"/>
                  </a:lnTo>
                  <a:lnTo>
                    <a:pt x="36" y="228"/>
                  </a:lnTo>
                  <a:lnTo>
                    <a:pt x="34" y="231"/>
                  </a:lnTo>
                  <a:lnTo>
                    <a:pt x="33" y="234"/>
                  </a:lnTo>
                  <a:lnTo>
                    <a:pt x="33" y="236"/>
                  </a:lnTo>
                  <a:lnTo>
                    <a:pt x="34" y="238"/>
                  </a:lnTo>
                  <a:lnTo>
                    <a:pt x="34" y="238"/>
                  </a:lnTo>
                  <a:lnTo>
                    <a:pt x="39" y="239"/>
                  </a:lnTo>
                  <a:lnTo>
                    <a:pt x="43" y="244"/>
                  </a:lnTo>
                  <a:lnTo>
                    <a:pt x="51" y="252"/>
                  </a:lnTo>
                  <a:lnTo>
                    <a:pt x="51" y="252"/>
                  </a:lnTo>
                  <a:lnTo>
                    <a:pt x="54" y="254"/>
                  </a:lnTo>
                  <a:lnTo>
                    <a:pt x="57" y="252"/>
                  </a:lnTo>
                  <a:lnTo>
                    <a:pt x="62" y="251"/>
                  </a:lnTo>
                  <a:lnTo>
                    <a:pt x="65" y="251"/>
                  </a:lnTo>
                  <a:lnTo>
                    <a:pt x="65" y="251"/>
                  </a:lnTo>
                  <a:lnTo>
                    <a:pt x="69" y="249"/>
                  </a:lnTo>
                  <a:lnTo>
                    <a:pt x="70" y="246"/>
                  </a:lnTo>
                  <a:lnTo>
                    <a:pt x="70" y="244"/>
                  </a:lnTo>
                  <a:lnTo>
                    <a:pt x="72" y="244"/>
                  </a:lnTo>
                  <a:lnTo>
                    <a:pt x="72" y="244"/>
                  </a:lnTo>
                  <a:lnTo>
                    <a:pt x="78" y="252"/>
                  </a:lnTo>
                  <a:lnTo>
                    <a:pt x="78" y="257"/>
                  </a:lnTo>
                  <a:lnTo>
                    <a:pt x="78" y="259"/>
                  </a:lnTo>
                  <a:lnTo>
                    <a:pt x="78" y="259"/>
                  </a:lnTo>
                  <a:lnTo>
                    <a:pt x="77" y="262"/>
                  </a:lnTo>
                  <a:lnTo>
                    <a:pt x="77" y="265"/>
                  </a:lnTo>
                  <a:lnTo>
                    <a:pt x="77" y="272"/>
                  </a:lnTo>
                  <a:lnTo>
                    <a:pt x="77" y="272"/>
                  </a:lnTo>
                  <a:lnTo>
                    <a:pt x="77" y="273"/>
                  </a:lnTo>
                  <a:lnTo>
                    <a:pt x="78" y="273"/>
                  </a:lnTo>
                  <a:lnTo>
                    <a:pt x="83" y="275"/>
                  </a:lnTo>
                  <a:lnTo>
                    <a:pt x="88" y="273"/>
                  </a:lnTo>
                  <a:lnTo>
                    <a:pt x="91" y="270"/>
                  </a:lnTo>
                  <a:lnTo>
                    <a:pt x="91" y="270"/>
                  </a:lnTo>
                  <a:lnTo>
                    <a:pt x="93" y="269"/>
                  </a:lnTo>
                  <a:lnTo>
                    <a:pt x="98" y="267"/>
                  </a:lnTo>
                  <a:lnTo>
                    <a:pt x="103" y="269"/>
                  </a:lnTo>
                  <a:lnTo>
                    <a:pt x="109" y="272"/>
                  </a:lnTo>
                  <a:lnTo>
                    <a:pt x="109" y="272"/>
                  </a:lnTo>
                  <a:lnTo>
                    <a:pt x="116" y="278"/>
                  </a:lnTo>
                  <a:lnTo>
                    <a:pt x="116" y="278"/>
                  </a:lnTo>
                  <a:lnTo>
                    <a:pt x="118" y="275"/>
                  </a:lnTo>
                  <a:lnTo>
                    <a:pt x="118" y="275"/>
                  </a:lnTo>
                  <a:lnTo>
                    <a:pt x="118" y="270"/>
                  </a:lnTo>
                  <a:lnTo>
                    <a:pt x="119" y="269"/>
                  </a:lnTo>
                  <a:lnTo>
                    <a:pt x="122" y="267"/>
                  </a:lnTo>
                  <a:lnTo>
                    <a:pt x="122" y="269"/>
                  </a:lnTo>
                  <a:lnTo>
                    <a:pt x="122" y="269"/>
                  </a:lnTo>
                  <a:lnTo>
                    <a:pt x="124" y="270"/>
                  </a:lnTo>
                  <a:lnTo>
                    <a:pt x="126" y="272"/>
                  </a:lnTo>
                  <a:lnTo>
                    <a:pt x="131" y="272"/>
                  </a:lnTo>
                  <a:lnTo>
                    <a:pt x="137" y="270"/>
                  </a:lnTo>
                  <a:lnTo>
                    <a:pt x="137" y="270"/>
                  </a:lnTo>
                  <a:lnTo>
                    <a:pt x="142" y="269"/>
                  </a:lnTo>
                  <a:lnTo>
                    <a:pt x="142" y="269"/>
                  </a:lnTo>
                  <a:lnTo>
                    <a:pt x="142" y="269"/>
                  </a:lnTo>
                  <a:lnTo>
                    <a:pt x="137" y="275"/>
                  </a:lnTo>
                  <a:lnTo>
                    <a:pt x="137" y="275"/>
                  </a:lnTo>
                  <a:lnTo>
                    <a:pt x="135" y="278"/>
                  </a:lnTo>
                  <a:lnTo>
                    <a:pt x="134" y="282"/>
                  </a:lnTo>
                  <a:lnTo>
                    <a:pt x="134" y="288"/>
                  </a:lnTo>
                  <a:lnTo>
                    <a:pt x="134" y="295"/>
                  </a:lnTo>
                  <a:lnTo>
                    <a:pt x="134" y="296"/>
                  </a:lnTo>
                  <a:lnTo>
                    <a:pt x="132" y="296"/>
                  </a:lnTo>
                  <a:lnTo>
                    <a:pt x="132" y="296"/>
                  </a:lnTo>
                  <a:lnTo>
                    <a:pt x="129" y="300"/>
                  </a:lnTo>
                  <a:lnTo>
                    <a:pt x="126" y="304"/>
                  </a:lnTo>
                  <a:lnTo>
                    <a:pt x="121" y="308"/>
                  </a:lnTo>
                  <a:lnTo>
                    <a:pt x="116" y="311"/>
                  </a:lnTo>
                  <a:lnTo>
                    <a:pt x="116" y="311"/>
                  </a:lnTo>
                  <a:lnTo>
                    <a:pt x="109" y="313"/>
                  </a:lnTo>
                  <a:lnTo>
                    <a:pt x="103" y="319"/>
                  </a:lnTo>
                  <a:lnTo>
                    <a:pt x="95" y="327"/>
                  </a:lnTo>
                  <a:lnTo>
                    <a:pt x="95" y="327"/>
                  </a:lnTo>
                  <a:lnTo>
                    <a:pt x="91" y="329"/>
                  </a:lnTo>
                  <a:lnTo>
                    <a:pt x="85" y="327"/>
                  </a:lnTo>
                  <a:lnTo>
                    <a:pt x="78" y="327"/>
                  </a:lnTo>
                  <a:lnTo>
                    <a:pt x="75" y="329"/>
                  </a:lnTo>
                  <a:lnTo>
                    <a:pt x="74" y="330"/>
                  </a:lnTo>
                  <a:lnTo>
                    <a:pt x="74" y="330"/>
                  </a:lnTo>
                  <a:lnTo>
                    <a:pt x="72" y="335"/>
                  </a:lnTo>
                  <a:lnTo>
                    <a:pt x="67" y="339"/>
                  </a:lnTo>
                  <a:lnTo>
                    <a:pt x="64" y="342"/>
                  </a:lnTo>
                  <a:lnTo>
                    <a:pt x="64" y="344"/>
                  </a:lnTo>
                  <a:lnTo>
                    <a:pt x="64" y="344"/>
                  </a:lnTo>
                  <a:lnTo>
                    <a:pt x="64" y="344"/>
                  </a:lnTo>
                  <a:lnTo>
                    <a:pt x="67" y="344"/>
                  </a:lnTo>
                  <a:lnTo>
                    <a:pt x="74" y="342"/>
                  </a:lnTo>
                  <a:lnTo>
                    <a:pt x="78" y="339"/>
                  </a:lnTo>
                  <a:lnTo>
                    <a:pt x="80" y="335"/>
                  </a:lnTo>
                  <a:lnTo>
                    <a:pt x="80" y="335"/>
                  </a:lnTo>
                  <a:lnTo>
                    <a:pt x="80" y="334"/>
                  </a:lnTo>
                  <a:lnTo>
                    <a:pt x="82" y="334"/>
                  </a:lnTo>
                  <a:lnTo>
                    <a:pt x="85" y="335"/>
                  </a:lnTo>
                  <a:lnTo>
                    <a:pt x="85" y="335"/>
                  </a:lnTo>
                  <a:lnTo>
                    <a:pt x="87" y="337"/>
                  </a:lnTo>
                  <a:lnTo>
                    <a:pt x="90" y="335"/>
                  </a:lnTo>
                  <a:lnTo>
                    <a:pt x="96" y="332"/>
                  </a:lnTo>
                  <a:lnTo>
                    <a:pt x="96" y="332"/>
                  </a:lnTo>
                  <a:lnTo>
                    <a:pt x="98" y="330"/>
                  </a:lnTo>
                  <a:lnTo>
                    <a:pt x="100" y="330"/>
                  </a:lnTo>
                  <a:lnTo>
                    <a:pt x="104" y="330"/>
                  </a:lnTo>
                  <a:lnTo>
                    <a:pt x="104" y="330"/>
                  </a:lnTo>
                  <a:lnTo>
                    <a:pt x="108" y="330"/>
                  </a:lnTo>
                  <a:lnTo>
                    <a:pt x="109" y="329"/>
                  </a:lnTo>
                  <a:lnTo>
                    <a:pt x="113" y="327"/>
                  </a:lnTo>
                  <a:lnTo>
                    <a:pt x="118" y="326"/>
                  </a:lnTo>
                  <a:lnTo>
                    <a:pt x="118" y="326"/>
                  </a:lnTo>
                  <a:lnTo>
                    <a:pt x="121" y="326"/>
                  </a:lnTo>
                  <a:lnTo>
                    <a:pt x="122" y="324"/>
                  </a:lnTo>
                  <a:lnTo>
                    <a:pt x="124" y="319"/>
                  </a:lnTo>
                  <a:lnTo>
                    <a:pt x="124" y="319"/>
                  </a:lnTo>
                  <a:lnTo>
                    <a:pt x="129" y="314"/>
                  </a:lnTo>
                  <a:lnTo>
                    <a:pt x="135" y="311"/>
                  </a:lnTo>
                  <a:lnTo>
                    <a:pt x="148" y="304"/>
                  </a:lnTo>
                  <a:lnTo>
                    <a:pt x="148" y="304"/>
                  </a:lnTo>
                  <a:lnTo>
                    <a:pt x="150" y="303"/>
                  </a:lnTo>
                  <a:lnTo>
                    <a:pt x="152" y="301"/>
                  </a:lnTo>
                  <a:lnTo>
                    <a:pt x="152" y="300"/>
                  </a:lnTo>
                  <a:lnTo>
                    <a:pt x="153" y="298"/>
                  </a:lnTo>
                  <a:lnTo>
                    <a:pt x="153" y="298"/>
                  </a:lnTo>
                  <a:lnTo>
                    <a:pt x="160" y="295"/>
                  </a:lnTo>
                  <a:lnTo>
                    <a:pt x="168" y="288"/>
                  </a:lnTo>
                  <a:lnTo>
                    <a:pt x="168" y="288"/>
                  </a:lnTo>
                  <a:lnTo>
                    <a:pt x="173" y="287"/>
                  </a:lnTo>
                  <a:lnTo>
                    <a:pt x="178" y="285"/>
                  </a:lnTo>
                  <a:lnTo>
                    <a:pt x="178" y="285"/>
                  </a:lnTo>
                  <a:lnTo>
                    <a:pt x="179" y="283"/>
                  </a:lnTo>
                  <a:lnTo>
                    <a:pt x="181" y="280"/>
                  </a:lnTo>
                  <a:lnTo>
                    <a:pt x="181" y="277"/>
                  </a:lnTo>
                  <a:lnTo>
                    <a:pt x="183" y="275"/>
                  </a:lnTo>
                  <a:lnTo>
                    <a:pt x="183" y="275"/>
                  </a:lnTo>
                  <a:lnTo>
                    <a:pt x="188" y="273"/>
                  </a:lnTo>
                  <a:lnTo>
                    <a:pt x="189" y="269"/>
                  </a:lnTo>
                  <a:lnTo>
                    <a:pt x="189" y="269"/>
                  </a:lnTo>
                  <a:lnTo>
                    <a:pt x="188" y="267"/>
                  </a:lnTo>
                  <a:lnTo>
                    <a:pt x="184" y="265"/>
                  </a:lnTo>
                  <a:lnTo>
                    <a:pt x="181" y="265"/>
                  </a:lnTo>
                  <a:lnTo>
                    <a:pt x="179" y="264"/>
                  </a:lnTo>
                  <a:lnTo>
                    <a:pt x="179" y="264"/>
                  </a:lnTo>
                  <a:lnTo>
                    <a:pt x="179" y="260"/>
                  </a:lnTo>
                  <a:lnTo>
                    <a:pt x="183" y="257"/>
                  </a:lnTo>
                  <a:lnTo>
                    <a:pt x="186" y="256"/>
                  </a:lnTo>
                  <a:lnTo>
                    <a:pt x="189" y="254"/>
                  </a:lnTo>
                  <a:lnTo>
                    <a:pt x="189" y="254"/>
                  </a:lnTo>
                  <a:lnTo>
                    <a:pt x="192" y="254"/>
                  </a:lnTo>
                  <a:lnTo>
                    <a:pt x="196" y="252"/>
                  </a:lnTo>
                  <a:lnTo>
                    <a:pt x="197" y="249"/>
                  </a:lnTo>
                  <a:lnTo>
                    <a:pt x="199" y="246"/>
                  </a:lnTo>
                  <a:lnTo>
                    <a:pt x="199" y="246"/>
                  </a:lnTo>
                  <a:lnTo>
                    <a:pt x="199" y="244"/>
                  </a:lnTo>
                  <a:lnTo>
                    <a:pt x="202" y="241"/>
                  </a:lnTo>
                  <a:lnTo>
                    <a:pt x="207" y="236"/>
                  </a:lnTo>
                  <a:lnTo>
                    <a:pt x="207" y="236"/>
                  </a:lnTo>
                  <a:lnTo>
                    <a:pt x="210" y="231"/>
                  </a:lnTo>
                  <a:lnTo>
                    <a:pt x="212" y="230"/>
                  </a:lnTo>
                  <a:lnTo>
                    <a:pt x="214" y="230"/>
                  </a:lnTo>
                  <a:lnTo>
                    <a:pt x="214" y="230"/>
                  </a:lnTo>
                  <a:lnTo>
                    <a:pt x="217" y="228"/>
                  </a:lnTo>
                  <a:lnTo>
                    <a:pt x="220" y="226"/>
                  </a:lnTo>
                  <a:lnTo>
                    <a:pt x="225" y="221"/>
                  </a:lnTo>
                  <a:lnTo>
                    <a:pt x="225" y="221"/>
                  </a:lnTo>
                  <a:lnTo>
                    <a:pt x="227" y="221"/>
                  </a:lnTo>
                  <a:lnTo>
                    <a:pt x="228" y="221"/>
                  </a:lnTo>
                  <a:lnTo>
                    <a:pt x="228" y="223"/>
                  </a:lnTo>
                  <a:lnTo>
                    <a:pt x="233" y="225"/>
                  </a:lnTo>
                  <a:lnTo>
                    <a:pt x="233" y="225"/>
                  </a:lnTo>
                  <a:lnTo>
                    <a:pt x="236" y="226"/>
                  </a:lnTo>
                  <a:lnTo>
                    <a:pt x="238" y="228"/>
                  </a:lnTo>
                  <a:lnTo>
                    <a:pt x="236" y="230"/>
                  </a:lnTo>
                  <a:lnTo>
                    <a:pt x="233" y="230"/>
                  </a:lnTo>
                  <a:lnTo>
                    <a:pt x="233" y="230"/>
                  </a:lnTo>
                  <a:lnTo>
                    <a:pt x="230" y="228"/>
                  </a:lnTo>
                  <a:lnTo>
                    <a:pt x="227" y="228"/>
                  </a:lnTo>
                  <a:lnTo>
                    <a:pt x="223" y="230"/>
                  </a:lnTo>
                  <a:lnTo>
                    <a:pt x="220" y="231"/>
                  </a:lnTo>
                  <a:lnTo>
                    <a:pt x="220" y="231"/>
                  </a:lnTo>
                  <a:lnTo>
                    <a:pt x="217" y="234"/>
                  </a:lnTo>
                  <a:lnTo>
                    <a:pt x="217" y="238"/>
                  </a:lnTo>
                  <a:lnTo>
                    <a:pt x="217" y="241"/>
                  </a:lnTo>
                  <a:lnTo>
                    <a:pt x="214" y="244"/>
                  </a:lnTo>
                  <a:lnTo>
                    <a:pt x="214" y="244"/>
                  </a:lnTo>
                  <a:lnTo>
                    <a:pt x="212" y="247"/>
                  </a:lnTo>
                  <a:lnTo>
                    <a:pt x="212" y="251"/>
                  </a:lnTo>
                  <a:lnTo>
                    <a:pt x="212" y="252"/>
                  </a:lnTo>
                  <a:lnTo>
                    <a:pt x="215" y="254"/>
                  </a:lnTo>
                  <a:lnTo>
                    <a:pt x="215" y="254"/>
                  </a:lnTo>
                  <a:lnTo>
                    <a:pt x="217" y="254"/>
                  </a:lnTo>
                  <a:lnTo>
                    <a:pt x="217" y="256"/>
                  </a:lnTo>
                  <a:lnTo>
                    <a:pt x="210" y="259"/>
                  </a:lnTo>
                  <a:lnTo>
                    <a:pt x="210" y="259"/>
                  </a:lnTo>
                  <a:lnTo>
                    <a:pt x="209" y="260"/>
                  </a:lnTo>
                  <a:lnTo>
                    <a:pt x="209" y="262"/>
                  </a:lnTo>
                  <a:lnTo>
                    <a:pt x="212" y="264"/>
                  </a:lnTo>
                  <a:lnTo>
                    <a:pt x="215" y="264"/>
                  </a:lnTo>
                  <a:lnTo>
                    <a:pt x="215" y="264"/>
                  </a:lnTo>
                  <a:lnTo>
                    <a:pt x="222" y="262"/>
                  </a:lnTo>
                  <a:lnTo>
                    <a:pt x="228" y="259"/>
                  </a:lnTo>
                  <a:lnTo>
                    <a:pt x="241" y="249"/>
                  </a:lnTo>
                  <a:lnTo>
                    <a:pt x="241" y="249"/>
                  </a:lnTo>
                  <a:lnTo>
                    <a:pt x="248" y="247"/>
                  </a:lnTo>
                  <a:lnTo>
                    <a:pt x="254" y="247"/>
                  </a:lnTo>
                  <a:lnTo>
                    <a:pt x="261" y="249"/>
                  </a:lnTo>
                  <a:lnTo>
                    <a:pt x="261" y="249"/>
                  </a:lnTo>
                  <a:lnTo>
                    <a:pt x="261" y="247"/>
                  </a:lnTo>
                  <a:lnTo>
                    <a:pt x="261" y="246"/>
                  </a:lnTo>
                  <a:lnTo>
                    <a:pt x="259" y="243"/>
                  </a:lnTo>
                  <a:lnTo>
                    <a:pt x="261" y="241"/>
                  </a:lnTo>
                  <a:lnTo>
                    <a:pt x="261" y="241"/>
                  </a:lnTo>
                  <a:lnTo>
                    <a:pt x="261" y="241"/>
                  </a:lnTo>
                  <a:lnTo>
                    <a:pt x="259" y="239"/>
                  </a:lnTo>
                  <a:lnTo>
                    <a:pt x="258" y="238"/>
                  </a:lnTo>
                  <a:lnTo>
                    <a:pt x="254" y="234"/>
                  </a:lnTo>
                  <a:lnTo>
                    <a:pt x="254" y="234"/>
                  </a:lnTo>
                  <a:lnTo>
                    <a:pt x="254" y="231"/>
                  </a:lnTo>
                  <a:lnTo>
                    <a:pt x="256" y="230"/>
                  </a:lnTo>
                  <a:lnTo>
                    <a:pt x="258" y="230"/>
                  </a:lnTo>
                  <a:lnTo>
                    <a:pt x="259" y="228"/>
                  </a:lnTo>
                  <a:lnTo>
                    <a:pt x="259" y="228"/>
                  </a:lnTo>
                  <a:lnTo>
                    <a:pt x="261" y="225"/>
                  </a:lnTo>
                  <a:lnTo>
                    <a:pt x="262" y="225"/>
                  </a:lnTo>
                  <a:lnTo>
                    <a:pt x="267" y="226"/>
                  </a:lnTo>
                  <a:lnTo>
                    <a:pt x="267" y="226"/>
                  </a:lnTo>
                  <a:lnTo>
                    <a:pt x="269" y="228"/>
                  </a:lnTo>
                  <a:lnTo>
                    <a:pt x="272" y="228"/>
                  </a:lnTo>
                  <a:lnTo>
                    <a:pt x="274" y="228"/>
                  </a:lnTo>
                  <a:lnTo>
                    <a:pt x="275" y="231"/>
                  </a:lnTo>
                  <a:lnTo>
                    <a:pt x="275" y="231"/>
                  </a:lnTo>
                  <a:lnTo>
                    <a:pt x="279" y="233"/>
                  </a:lnTo>
                  <a:lnTo>
                    <a:pt x="280" y="233"/>
                  </a:lnTo>
                  <a:lnTo>
                    <a:pt x="284" y="231"/>
                  </a:lnTo>
                  <a:lnTo>
                    <a:pt x="287" y="233"/>
                  </a:lnTo>
                  <a:lnTo>
                    <a:pt x="287" y="233"/>
                  </a:lnTo>
                  <a:lnTo>
                    <a:pt x="289" y="234"/>
                  </a:lnTo>
                  <a:lnTo>
                    <a:pt x="287" y="236"/>
                  </a:lnTo>
                  <a:lnTo>
                    <a:pt x="280" y="238"/>
                  </a:lnTo>
                  <a:lnTo>
                    <a:pt x="280" y="238"/>
                  </a:lnTo>
                  <a:lnTo>
                    <a:pt x="279" y="239"/>
                  </a:lnTo>
                  <a:lnTo>
                    <a:pt x="279" y="241"/>
                  </a:lnTo>
                  <a:lnTo>
                    <a:pt x="279" y="243"/>
                  </a:lnTo>
                  <a:lnTo>
                    <a:pt x="282" y="241"/>
                  </a:lnTo>
                  <a:lnTo>
                    <a:pt x="282" y="241"/>
                  </a:lnTo>
                  <a:lnTo>
                    <a:pt x="287" y="238"/>
                  </a:lnTo>
                  <a:lnTo>
                    <a:pt x="290" y="238"/>
                  </a:lnTo>
                  <a:lnTo>
                    <a:pt x="292" y="239"/>
                  </a:lnTo>
                  <a:lnTo>
                    <a:pt x="292" y="239"/>
                  </a:lnTo>
                  <a:lnTo>
                    <a:pt x="295" y="241"/>
                  </a:lnTo>
                  <a:lnTo>
                    <a:pt x="297" y="241"/>
                  </a:lnTo>
                  <a:lnTo>
                    <a:pt x="300" y="239"/>
                  </a:lnTo>
                  <a:lnTo>
                    <a:pt x="300" y="239"/>
                  </a:lnTo>
                  <a:lnTo>
                    <a:pt x="302" y="238"/>
                  </a:lnTo>
                  <a:lnTo>
                    <a:pt x="303" y="238"/>
                  </a:lnTo>
                  <a:lnTo>
                    <a:pt x="303" y="241"/>
                  </a:lnTo>
                  <a:lnTo>
                    <a:pt x="303" y="241"/>
                  </a:lnTo>
                  <a:lnTo>
                    <a:pt x="305" y="243"/>
                  </a:lnTo>
                  <a:lnTo>
                    <a:pt x="308" y="244"/>
                  </a:lnTo>
                  <a:lnTo>
                    <a:pt x="318" y="246"/>
                  </a:lnTo>
                  <a:lnTo>
                    <a:pt x="318" y="246"/>
                  </a:lnTo>
                  <a:lnTo>
                    <a:pt x="326" y="246"/>
                  </a:lnTo>
                  <a:lnTo>
                    <a:pt x="334" y="246"/>
                  </a:lnTo>
                  <a:lnTo>
                    <a:pt x="347" y="244"/>
                  </a:lnTo>
                  <a:lnTo>
                    <a:pt x="347" y="244"/>
                  </a:lnTo>
                  <a:lnTo>
                    <a:pt x="349" y="246"/>
                  </a:lnTo>
                  <a:lnTo>
                    <a:pt x="350" y="247"/>
                  </a:lnTo>
                  <a:lnTo>
                    <a:pt x="354" y="251"/>
                  </a:lnTo>
                  <a:lnTo>
                    <a:pt x="359" y="252"/>
                  </a:lnTo>
                  <a:lnTo>
                    <a:pt x="359" y="252"/>
                  </a:lnTo>
                  <a:lnTo>
                    <a:pt x="362" y="252"/>
                  </a:lnTo>
                  <a:lnTo>
                    <a:pt x="363" y="252"/>
                  </a:lnTo>
                  <a:lnTo>
                    <a:pt x="368" y="249"/>
                  </a:lnTo>
                  <a:lnTo>
                    <a:pt x="372" y="247"/>
                  </a:lnTo>
                  <a:lnTo>
                    <a:pt x="373" y="247"/>
                  </a:lnTo>
                  <a:lnTo>
                    <a:pt x="375" y="247"/>
                  </a:lnTo>
                  <a:lnTo>
                    <a:pt x="375" y="247"/>
                  </a:lnTo>
                  <a:lnTo>
                    <a:pt x="376" y="251"/>
                  </a:lnTo>
                  <a:lnTo>
                    <a:pt x="375" y="252"/>
                  </a:lnTo>
                  <a:lnTo>
                    <a:pt x="372" y="256"/>
                  </a:lnTo>
                  <a:lnTo>
                    <a:pt x="372" y="256"/>
                  </a:lnTo>
                  <a:lnTo>
                    <a:pt x="372" y="257"/>
                  </a:lnTo>
                  <a:lnTo>
                    <a:pt x="373" y="259"/>
                  </a:lnTo>
                  <a:lnTo>
                    <a:pt x="378" y="260"/>
                  </a:lnTo>
                  <a:lnTo>
                    <a:pt x="378" y="260"/>
                  </a:lnTo>
                  <a:lnTo>
                    <a:pt x="386" y="264"/>
                  </a:lnTo>
                  <a:lnTo>
                    <a:pt x="389" y="265"/>
                  </a:lnTo>
                  <a:lnTo>
                    <a:pt x="393" y="269"/>
                  </a:lnTo>
                  <a:lnTo>
                    <a:pt x="393" y="269"/>
                  </a:lnTo>
                  <a:lnTo>
                    <a:pt x="399" y="273"/>
                  </a:lnTo>
                  <a:lnTo>
                    <a:pt x="402" y="277"/>
                  </a:lnTo>
                  <a:lnTo>
                    <a:pt x="409" y="280"/>
                  </a:lnTo>
                  <a:lnTo>
                    <a:pt x="409" y="280"/>
                  </a:lnTo>
                  <a:lnTo>
                    <a:pt x="411" y="282"/>
                  </a:lnTo>
                  <a:lnTo>
                    <a:pt x="412" y="280"/>
                  </a:lnTo>
                  <a:lnTo>
                    <a:pt x="414" y="277"/>
                  </a:lnTo>
                  <a:lnTo>
                    <a:pt x="414" y="273"/>
                  </a:lnTo>
                  <a:lnTo>
                    <a:pt x="414" y="273"/>
                  </a:lnTo>
                  <a:lnTo>
                    <a:pt x="416" y="273"/>
                  </a:lnTo>
                  <a:lnTo>
                    <a:pt x="416" y="273"/>
                  </a:lnTo>
                  <a:lnTo>
                    <a:pt x="420" y="277"/>
                  </a:lnTo>
                  <a:lnTo>
                    <a:pt x="422" y="277"/>
                  </a:lnTo>
                  <a:lnTo>
                    <a:pt x="424" y="277"/>
                  </a:lnTo>
                  <a:lnTo>
                    <a:pt x="427" y="280"/>
                  </a:lnTo>
                  <a:lnTo>
                    <a:pt x="427" y="280"/>
                  </a:lnTo>
                  <a:lnTo>
                    <a:pt x="430" y="282"/>
                  </a:lnTo>
                  <a:lnTo>
                    <a:pt x="430" y="280"/>
                  </a:lnTo>
                  <a:lnTo>
                    <a:pt x="429" y="269"/>
                  </a:lnTo>
                  <a:lnTo>
                    <a:pt x="429" y="269"/>
                  </a:lnTo>
                  <a:lnTo>
                    <a:pt x="427" y="264"/>
                  </a:lnTo>
                  <a:lnTo>
                    <a:pt x="429" y="264"/>
                  </a:lnTo>
                  <a:lnTo>
                    <a:pt x="433" y="270"/>
                  </a:lnTo>
                  <a:lnTo>
                    <a:pt x="433" y="270"/>
                  </a:lnTo>
                  <a:lnTo>
                    <a:pt x="435" y="273"/>
                  </a:lnTo>
                  <a:lnTo>
                    <a:pt x="435" y="278"/>
                  </a:lnTo>
                  <a:lnTo>
                    <a:pt x="433" y="287"/>
                  </a:lnTo>
                  <a:lnTo>
                    <a:pt x="433" y="287"/>
                  </a:lnTo>
                  <a:lnTo>
                    <a:pt x="432" y="290"/>
                  </a:lnTo>
                  <a:lnTo>
                    <a:pt x="429" y="288"/>
                  </a:lnTo>
                  <a:lnTo>
                    <a:pt x="425" y="287"/>
                  </a:lnTo>
                  <a:lnTo>
                    <a:pt x="424" y="285"/>
                  </a:lnTo>
                  <a:lnTo>
                    <a:pt x="424" y="285"/>
                  </a:lnTo>
                  <a:lnTo>
                    <a:pt x="424" y="283"/>
                  </a:lnTo>
                  <a:lnTo>
                    <a:pt x="420" y="283"/>
                  </a:lnTo>
                  <a:lnTo>
                    <a:pt x="417" y="285"/>
                  </a:lnTo>
                  <a:lnTo>
                    <a:pt x="416" y="287"/>
                  </a:lnTo>
                  <a:lnTo>
                    <a:pt x="416" y="287"/>
                  </a:lnTo>
                  <a:lnTo>
                    <a:pt x="416" y="291"/>
                  </a:lnTo>
                  <a:lnTo>
                    <a:pt x="419" y="295"/>
                  </a:lnTo>
                  <a:lnTo>
                    <a:pt x="422" y="298"/>
                  </a:lnTo>
                  <a:lnTo>
                    <a:pt x="425" y="300"/>
                  </a:lnTo>
                  <a:lnTo>
                    <a:pt x="425" y="300"/>
                  </a:lnTo>
                  <a:lnTo>
                    <a:pt x="429" y="301"/>
                  </a:lnTo>
                  <a:lnTo>
                    <a:pt x="429" y="304"/>
                  </a:lnTo>
                  <a:lnTo>
                    <a:pt x="429" y="308"/>
                  </a:lnTo>
                  <a:lnTo>
                    <a:pt x="430" y="309"/>
                  </a:lnTo>
                  <a:lnTo>
                    <a:pt x="430" y="309"/>
                  </a:lnTo>
                  <a:lnTo>
                    <a:pt x="432" y="311"/>
                  </a:lnTo>
                  <a:lnTo>
                    <a:pt x="433" y="314"/>
                  </a:lnTo>
                  <a:lnTo>
                    <a:pt x="435" y="316"/>
                  </a:lnTo>
                  <a:lnTo>
                    <a:pt x="437" y="316"/>
                  </a:lnTo>
                  <a:lnTo>
                    <a:pt x="437" y="316"/>
                  </a:lnTo>
                  <a:lnTo>
                    <a:pt x="437" y="314"/>
                  </a:lnTo>
                  <a:lnTo>
                    <a:pt x="437" y="311"/>
                  </a:lnTo>
                  <a:lnTo>
                    <a:pt x="437" y="306"/>
                  </a:lnTo>
                  <a:lnTo>
                    <a:pt x="435" y="303"/>
                  </a:lnTo>
                  <a:lnTo>
                    <a:pt x="435" y="303"/>
                  </a:lnTo>
                  <a:lnTo>
                    <a:pt x="433" y="300"/>
                  </a:lnTo>
                  <a:lnTo>
                    <a:pt x="433" y="296"/>
                  </a:lnTo>
                  <a:lnTo>
                    <a:pt x="435" y="293"/>
                  </a:lnTo>
                  <a:lnTo>
                    <a:pt x="437" y="293"/>
                  </a:lnTo>
                  <a:lnTo>
                    <a:pt x="437" y="293"/>
                  </a:lnTo>
                  <a:lnTo>
                    <a:pt x="438" y="295"/>
                  </a:lnTo>
                  <a:lnTo>
                    <a:pt x="438" y="298"/>
                  </a:lnTo>
                  <a:lnTo>
                    <a:pt x="438" y="301"/>
                  </a:lnTo>
                  <a:lnTo>
                    <a:pt x="438" y="303"/>
                  </a:lnTo>
                  <a:lnTo>
                    <a:pt x="438" y="303"/>
                  </a:lnTo>
                  <a:lnTo>
                    <a:pt x="440" y="303"/>
                  </a:lnTo>
                  <a:lnTo>
                    <a:pt x="442" y="303"/>
                  </a:lnTo>
                  <a:lnTo>
                    <a:pt x="446" y="298"/>
                  </a:lnTo>
                  <a:lnTo>
                    <a:pt x="446" y="298"/>
                  </a:lnTo>
                  <a:lnTo>
                    <a:pt x="448" y="296"/>
                  </a:lnTo>
                  <a:lnTo>
                    <a:pt x="448" y="293"/>
                  </a:lnTo>
                  <a:lnTo>
                    <a:pt x="446" y="290"/>
                  </a:lnTo>
                  <a:lnTo>
                    <a:pt x="446" y="287"/>
                  </a:lnTo>
                  <a:lnTo>
                    <a:pt x="446" y="287"/>
                  </a:lnTo>
                  <a:lnTo>
                    <a:pt x="448" y="285"/>
                  </a:lnTo>
                  <a:lnTo>
                    <a:pt x="450" y="287"/>
                  </a:lnTo>
                  <a:lnTo>
                    <a:pt x="455" y="295"/>
                  </a:lnTo>
                  <a:lnTo>
                    <a:pt x="455" y="295"/>
                  </a:lnTo>
                  <a:lnTo>
                    <a:pt x="455" y="298"/>
                  </a:lnTo>
                  <a:lnTo>
                    <a:pt x="453" y="301"/>
                  </a:lnTo>
                  <a:lnTo>
                    <a:pt x="451" y="301"/>
                  </a:lnTo>
                  <a:lnTo>
                    <a:pt x="450" y="304"/>
                  </a:lnTo>
                  <a:lnTo>
                    <a:pt x="450" y="304"/>
                  </a:lnTo>
                  <a:lnTo>
                    <a:pt x="450" y="306"/>
                  </a:lnTo>
                  <a:lnTo>
                    <a:pt x="446" y="306"/>
                  </a:lnTo>
                  <a:lnTo>
                    <a:pt x="443" y="308"/>
                  </a:lnTo>
                  <a:lnTo>
                    <a:pt x="443" y="308"/>
                  </a:lnTo>
                  <a:lnTo>
                    <a:pt x="442" y="311"/>
                  </a:lnTo>
                  <a:lnTo>
                    <a:pt x="442" y="314"/>
                  </a:lnTo>
                  <a:lnTo>
                    <a:pt x="443" y="319"/>
                  </a:lnTo>
                  <a:lnTo>
                    <a:pt x="445" y="321"/>
                  </a:lnTo>
                  <a:lnTo>
                    <a:pt x="445" y="321"/>
                  </a:lnTo>
                  <a:lnTo>
                    <a:pt x="446" y="319"/>
                  </a:lnTo>
                  <a:lnTo>
                    <a:pt x="446" y="317"/>
                  </a:lnTo>
                  <a:lnTo>
                    <a:pt x="448" y="316"/>
                  </a:lnTo>
                  <a:lnTo>
                    <a:pt x="450" y="316"/>
                  </a:lnTo>
                  <a:lnTo>
                    <a:pt x="450" y="316"/>
                  </a:lnTo>
                  <a:lnTo>
                    <a:pt x="450" y="317"/>
                  </a:lnTo>
                  <a:lnTo>
                    <a:pt x="451" y="317"/>
                  </a:lnTo>
                  <a:lnTo>
                    <a:pt x="453" y="316"/>
                  </a:lnTo>
                  <a:lnTo>
                    <a:pt x="456" y="314"/>
                  </a:lnTo>
                  <a:lnTo>
                    <a:pt x="456" y="314"/>
                  </a:lnTo>
                  <a:lnTo>
                    <a:pt x="458" y="314"/>
                  </a:lnTo>
                  <a:lnTo>
                    <a:pt x="458" y="314"/>
                  </a:lnTo>
                  <a:lnTo>
                    <a:pt x="459" y="317"/>
                  </a:lnTo>
                  <a:lnTo>
                    <a:pt x="463" y="321"/>
                  </a:lnTo>
                  <a:lnTo>
                    <a:pt x="466" y="322"/>
                  </a:lnTo>
                  <a:lnTo>
                    <a:pt x="469" y="324"/>
                  </a:lnTo>
                  <a:lnTo>
                    <a:pt x="469" y="324"/>
                  </a:lnTo>
                  <a:lnTo>
                    <a:pt x="469" y="322"/>
                  </a:lnTo>
                  <a:lnTo>
                    <a:pt x="469" y="319"/>
                  </a:lnTo>
                  <a:lnTo>
                    <a:pt x="466" y="317"/>
                  </a:lnTo>
                  <a:lnTo>
                    <a:pt x="463" y="317"/>
                  </a:lnTo>
                  <a:lnTo>
                    <a:pt x="463" y="317"/>
                  </a:lnTo>
                  <a:lnTo>
                    <a:pt x="461" y="316"/>
                  </a:lnTo>
                  <a:lnTo>
                    <a:pt x="461" y="313"/>
                  </a:lnTo>
                  <a:lnTo>
                    <a:pt x="461" y="311"/>
                  </a:lnTo>
                  <a:lnTo>
                    <a:pt x="464" y="309"/>
                  </a:lnTo>
                  <a:lnTo>
                    <a:pt x="464" y="309"/>
                  </a:lnTo>
                  <a:lnTo>
                    <a:pt x="468" y="311"/>
                  </a:lnTo>
                  <a:lnTo>
                    <a:pt x="471" y="314"/>
                  </a:lnTo>
                  <a:lnTo>
                    <a:pt x="473" y="319"/>
                  </a:lnTo>
                  <a:lnTo>
                    <a:pt x="474" y="322"/>
                  </a:lnTo>
                  <a:lnTo>
                    <a:pt x="474" y="322"/>
                  </a:lnTo>
                  <a:lnTo>
                    <a:pt x="473" y="324"/>
                  </a:lnTo>
                  <a:lnTo>
                    <a:pt x="473" y="326"/>
                  </a:lnTo>
                  <a:lnTo>
                    <a:pt x="468" y="329"/>
                  </a:lnTo>
                  <a:lnTo>
                    <a:pt x="468" y="329"/>
                  </a:lnTo>
                  <a:lnTo>
                    <a:pt x="466" y="330"/>
                  </a:lnTo>
                  <a:lnTo>
                    <a:pt x="464" y="330"/>
                  </a:lnTo>
                  <a:lnTo>
                    <a:pt x="461" y="327"/>
                  </a:lnTo>
                  <a:lnTo>
                    <a:pt x="459" y="326"/>
                  </a:lnTo>
                  <a:lnTo>
                    <a:pt x="456" y="324"/>
                  </a:lnTo>
                  <a:lnTo>
                    <a:pt x="456" y="324"/>
                  </a:lnTo>
                  <a:lnTo>
                    <a:pt x="455" y="326"/>
                  </a:lnTo>
                  <a:lnTo>
                    <a:pt x="455" y="327"/>
                  </a:lnTo>
                  <a:lnTo>
                    <a:pt x="458" y="334"/>
                  </a:lnTo>
                  <a:lnTo>
                    <a:pt x="458" y="334"/>
                  </a:lnTo>
                  <a:lnTo>
                    <a:pt x="458" y="337"/>
                  </a:lnTo>
                  <a:lnTo>
                    <a:pt x="456" y="340"/>
                  </a:lnTo>
                  <a:lnTo>
                    <a:pt x="456" y="344"/>
                  </a:lnTo>
                  <a:lnTo>
                    <a:pt x="458" y="347"/>
                  </a:lnTo>
                  <a:lnTo>
                    <a:pt x="458" y="347"/>
                  </a:lnTo>
                  <a:lnTo>
                    <a:pt x="461" y="348"/>
                  </a:lnTo>
                  <a:lnTo>
                    <a:pt x="461" y="347"/>
                  </a:lnTo>
                  <a:lnTo>
                    <a:pt x="463" y="342"/>
                  </a:lnTo>
                  <a:lnTo>
                    <a:pt x="463" y="342"/>
                  </a:lnTo>
                  <a:lnTo>
                    <a:pt x="463" y="342"/>
                  </a:lnTo>
                  <a:lnTo>
                    <a:pt x="466" y="342"/>
                  </a:lnTo>
                  <a:lnTo>
                    <a:pt x="469" y="345"/>
                  </a:lnTo>
                  <a:lnTo>
                    <a:pt x="469" y="345"/>
                  </a:lnTo>
                  <a:lnTo>
                    <a:pt x="471" y="345"/>
                  </a:lnTo>
                  <a:lnTo>
                    <a:pt x="473" y="344"/>
                  </a:lnTo>
                  <a:lnTo>
                    <a:pt x="473" y="339"/>
                  </a:lnTo>
                  <a:lnTo>
                    <a:pt x="473" y="339"/>
                  </a:lnTo>
                  <a:lnTo>
                    <a:pt x="473" y="337"/>
                  </a:lnTo>
                  <a:lnTo>
                    <a:pt x="476" y="337"/>
                  </a:lnTo>
                  <a:lnTo>
                    <a:pt x="479" y="340"/>
                  </a:lnTo>
                  <a:lnTo>
                    <a:pt x="479" y="340"/>
                  </a:lnTo>
                  <a:lnTo>
                    <a:pt x="481" y="342"/>
                  </a:lnTo>
                  <a:lnTo>
                    <a:pt x="482" y="340"/>
                  </a:lnTo>
                  <a:lnTo>
                    <a:pt x="484" y="337"/>
                  </a:lnTo>
                  <a:lnTo>
                    <a:pt x="486" y="337"/>
                  </a:lnTo>
                  <a:lnTo>
                    <a:pt x="486" y="337"/>
                  </a:lnTo>
                  <a:lnTo>
                    <a:pt x="487" y="339"/>
                  </a:lnTo>
                  <a:lnTo>
                    <a:pt x="487" y="340"/>
                  </a:lnTo>
                  <a:lnTo>
                    <a:pt x="487" y="347"/>
                  </a:lnTo>
                  <a:lnTo>
                    <a:pt x="487" y="347"/>
                  </a:lnTo>
                  <a:lnTo>
                    <a:pt x="487" y="347"/>
                  </a:lnTo>
                  <a:lnTo>
                    <a:pt x="489" y="347"/>
                  </a:lnTo>
                  <a:lnTo>
                    <a:pt x="492" y="347"/>
                  </a:lnTo>
                  <a:lnTo>
                    <a:pt x="492" y="347"/>
                  </a:lnTo>
                  <a:lnTo>
                    <a:pt x="492" y="347"/>
                  </a:lnTo>
                  <a:lnTo>
                    <a:pt x="492" y="348"/>
                  </a:lnTo>
                  <a:lnTo>
                    <a:pt x="492" y="348"/>
                  </a:lnTo>
                  <a:lnTo>
                    <a:pt x="500" y="342"/>
                  </a:lnTo>
                  <a:lnTo>
                    <a:pt x="500" y="342"/>
                  </a:lnTo>
                  <a:lnTo>
                    <a:pt x="502" y="340"/>
                  </a:lnTo>
                  <a:lnTo>
                    <a:pt x="503" y="339"/>
                  </a:lnTo>
                  <a:lnTo>
                    <a:pt x="502" y="337"/>
                  </a:lnTo>
                  <a:lnTo>
                    <a:pt x="499" y="334"/>
                  </a:lnTo>
                  <a:lnTo>
                    <a:pt x="499" y="332"/>
                  </a:lnTo>
                  <a:lnTo>
                    <a:pt x="499" y="330"/>
                  </a:lnTo>
                  <a:lnTo>
                    <a:pt x="499" y="330"/>
                  </a:lnTo>
                  <a:close/>
                  <a:moveTo>
                    <a:pt x="8" y="371"/>
                  </a:moveTo>
                  <a:lnTo>
                    <a:pt x="8" y="371"/>
                  </a:lnTo>
                  <a:lnTo>
                    <a:pt x="13" y="370"/>
                  </a:lnTo>
                  <a:lnTo>
                    <a:pt x="15" y="366"/>
                  </a:lnTo>
                  <a:lnTo>
                    <a:pt x="17" y="365"/>
                  </a:lnTo>
                  <a:lnTo>
                    <a:pt x="15" y="361"/>
                  </a:lnTo>
                  <a:lnTo>
                    <a:pt x="15" y="361"/>
                  </a:lnTo>
                  <a:lnTo>
                    <a:pt x="13" y="361"/>
                  </a:lnTo>
                  <a:lnTo>
                    <a:pt x="12" y="361"/>
                  </a:lnTo>
                  <a:lnTo>
                    <a:pt x="8" y="366"/>
                  </a:lnTo>
                  <a:lnTo>
                    <a:pt x="7" y="371"/>
                  </a:lnTo>
                  <a:lnTo>
                    <a:pt x="7" y="371"/>
                  </a:lnTo>
                  <a:lnTo>
                    <a:pt x="8" y="371"/>
                  </a:lnTo>
                  <a:lnTo>
                    <a:pt x="8" y="371"/>
                  </a:lnTo>
                  <a:close/>
                  <a:moveTo>
                    <a:pt x="57" y="345"/>
                  </a:moveTo>
                  <a:lnTo>
                    <a:pt x="57" y="345"/>
                  </a:lnTo>
                  <a:lnTo>
                    <a:pt x="51" y="345"/>
                  </a:lnTo>
                  <a:lnTo>
                    <a:pt x="44" y="348"/>
                  </a:lnTo>
                  <a:lnTo>
                    <a:pt x="39" y="352"/>
                  </a:lnTo>
                  <a:lnTo>
                    <a:pt x="39" y="353"/>
                  </a:lnTo>
                  <a:lnTo>
                    <a:pt x="39" y="355"/>
                  </a:lnTo>
                  <a:lnTo>
                    <a:pt x="39" y="355"/>
                  </a:lnTo>
                  <a:lnTo>
                    <a:pt x="43" y="353"/>
                  </a:lnTo>
                  <a:lnTo>
                    <a:pt x="46" y="353"/>
                  </a:lnTo>
                  <a:lnTo>
                    <a:pt x="47" y="352"/>
                  </a:lnTo>
                  <a:lnTo>
                    <a:pt x="51" y="350"/>
                  </a:lnTo>
                  <a:lnTo>
                    <a:pt x="51" y="350"/>
                  </a:lnTo>
                  <a:lnTo>
                    <a:pt x="59" y="348"/>
                  </a:lnTo>
                  <a:lnTo>
                    <a:pt x="61" y="347"/>
                  </a:lnTo>
                  <a:lnTo>
                    <a:pt x="57" y="345"/>
                  </a:lnTo>
                  <a:lnTo>
                    <a:pt x="57" y="345"/>
                  </a:lnTo>
                  <a:close/>
                  <a:moveTo>
                    <a:pt x="205" y="277"/>
                  </a:moveTo>
                  <a:lnTo>
                    <a:pt x="205" y="277"/>
                  </a:lnTo>
                  <a:lnTo>
                    <a:pt x="204" y="275"/>
                  </a:lnTo>
                  <a:lnTo>
                    <a:pt x="202" y="275"/>
                  </a:lnTo>
                  <a:lnTo>
                    <a:pt x="199" y="277"/>
                  </a:lnTo>
                  <a:lnTo>
                    <a:pt x="194" y="282"/>
                  </a:lnTo>
                  <a:lnTo>
                    <a:pt x="194" y="282"/>
                  </a:lnTo>
                  <a:lnTo>
                    <a:pt x="188" y="288"/>
                  </a:lnTo>
                  <a:lnTo>
                    <a:pt x="183" y="295"/>
                  </a:lnTo>
                  <a:lnTo>
                    <a:pt x="183" y="295"/>
                  </a:lnTo>
                  <a:lnTo>
                    <a:pt x="181" y="296"/>
                  </a:lnTo>
                  <a:lnTo>
                    <a:pt x="179" y="296"/>
                  </a:lnTo>
                  <a:lnTo>
                    <a:pt x="176" y="296"/>
                  </a:lnTo>
                  <a:lnTo>
                    <a:pt x="173" y="298"/>
                  </a:lnTo>
                  <a:lnTo>
                    <a:pt x="173" y="298"/>
                  </a:lnTo>
                  <a:lnTo>
                    <a:pt x="173" y="301"/>
                  </a:lnTo>
                  <a:lnTo>
                    <a:pt x="175" y="306"/>
                  </a:lnTo>
                  <a:lnTo>
                    <a:pt x="176" y="308"/>
                  </a:lnTo>
                  <a:lnTo>
                    <a:pt x="179" y="308"/>
                  </a:lnTo>
                  <a:lnTo>
                    <a:pt x="179" y="308"/>
                  </a:lnTo>
                  <a:lnTo>
                    <a:pt x="181" y="306"/>
                  </a:lnTo>
                  <a:lnTo>
                    <a:pt x="183" y="306"/>
                  </a:lnTo>
                  <a:lnTo>
                    <a:pt x="186" y="308"/>
                  </a:lnTo>
                  <a:lnTo>
                    <a:pt x="186" y="308"/>
                  </a:lnTo>
                  <a:lnTo>
                    <a:pt x="194" y="303"/>
                  </a:lnTo>
                  <a:lnTo>
                    <a:pt x="199" y="300"/>
                  </a:lnTo>
                  <a:lnTo>
                    <a:pt x="204" y="296"/>
                  </a:lnTo>
                  <a:lnTo>
                    <a:pt x="204" y="296"/>
                  </a:lnTo>
                  <a:lnTo>
                    <a:pt x="204" y="293"/>
                  </a:lnTo>
                  <a:lnTo>
                    <a:pt x="202" y="291"/>
                  </a:lnTo>
                  <a:lnTo>
                    <a:pt x="199" y="290"/>
                  </a:lnTo>
                  <a:lnTo>
                    <a:pt x="197" y="288"/>
                  </a:lnTo>
                  <a:lnTo>
                    <a:pt x="197" y="288"/>
                  </a:lnTo>
                  <a:lnTo>
                    <a:pt x="199" y="287"/>
                  </a:lnTo>
                  <a:lnTo>
                    <a:pt x="202" y="285"/>
                  </a:lnTo>
                  <a:lnTo>
                    <a:pt x="207" y="283"/>
                  </a:lnTo>
                  <a:lnTo>
                    <a:pt x="207" y="283"/>
                  </a:lnTo>
                  <a:lnTo>
                    <a:pt x="209" y="282"/>
                  </a:lnTo>
                  <a:lnTo>
                    <a:pt x="207" y="282"/>
                  </a:lnTo>
                  <a:lnTo>
                    <a:pt x="205" y="280"/>
                  </a:lnTo>
                  <a:lnTo>
                    <a:pt x="205" y="277"/>
                  </a:lnTo>
                  <a:lnTo>
                    <a:pt x="205" y="277"/>
                  </a:lnTo>
                  <a:close/>
                  <a:moveTo>
                    <a:pt x="20" y="243"/>
                  </a:moveTo>
                  <a:lnTo>
                    <a:pt x="20" y="243"/>
                  </a:lnTo>
                  <a:lnTo>
                    <a:pt x="20" y="241"/>
                  </a:lnTo>
                  <a:lnTo>
                    <a:pt x="18" y="241"/>
                  </a:lnTo>
                  <a:lnTo>
                    <a:pt x="13" y="241"/>
                  </a:lnTo>
                  <a:lnTo>
                    <a:pt x="10" y="244"/>
                  </a:lnTo>
                  <a:lnTo>
                    <a:pt x="8" y="246"/>
                  </a:lnTo>
                  <a:lnTo>
                    <a:pt x="8" y="247"/>
                  </a:lnTo>
                  <a:lnTo>
                    <a:pt x="8" y="247"/>
                  </a:lnTo>
                  <a:lnTo>
                    <a:pt x="12" y="251"/>
                  </a:lnTo>
                  <a:lnTo>
                    <a:pt x="17" y="252"/>
                  </a:lnTo>
                  <a:lnTo>
                    <a:pt x="21" y="252"/>
                  </a:lnTo>
                  <a:lnTo>
                    <a:pt x="26" y="252"/>
                  </a:lnTo>
                  <a:lnTo>
                    <a:pt x="26" y="252"/>
                  </a:lnTo>
                  <a:lnTo>
                    <a:pt x="30" y="251"/>
                  </a:lnTo>
                  <a:lnTo>
                    <a:pt x="31" y="249"/>
                  </a:lnTo>
                  <a:lnTo>
                    <a:pt x="31" y="246"/>
                  </a:lnTo>
                  <a:lnTo>
                    <a:pt x="30" y="244"/>
                  </a:lnTo>
                  <a:lnTo>
                    <a:pt x="30" y="244"/>
                  </a:lnTo>
                  <a:lnTo>
                    <a:pt x="26" y="243"/>
                  </a:lnTo>
                  <a:lnTo>
                    <a:pt x="23" y="244"/>
                  </a:lnTo>
                  <a:lnTo>
                    <a:pt x="21" y="244"/>
                  </a:lnTo>
                  <a:lnTo>
                    <a:pt x="20" y="243"/>
                  </a:lnTo>
                  <a:lnTo>
                    <a:pt x="20" y="243"/>
                  </a:lnTo>
                  <a:close/>
                  <a:moveTo>
                    <a:pt x="161" y="884"/>
                  </a:moveTo>
                  <a:lnTo>
                    <a:pt x="161" y="884"/>
                  </a:lnTo>
                  <a:lnTo>
                    <a:pt x="160" y="886"/>
                  </a:lnTo>
                  <a:lnTo>
                    <a:pt x="158" y="888"/>
                  </a:lnTo>
                  <a:lnTo>
                    <a:pt x="158" y="894"/>
                  </a:lnTo>
                  <a:lnTo>
                    <a:pt x="160" y="899"/>
                  </a:lnTo>
                  <a:lnTo>
                    <a:pt x="160" y="901"/>
                  </a:lnTo>
                  <a:lnTo>
                    <a:pt x="161" y="901"/>
                  </a:lnTo>
                  <a:lnTo>
                    <a:pt x="161" y="901"/>
                  </a:lnTo>
                  <a:lnTo>
                    <a:pt x="166" y="897"/>
                  </a:lnTo>
                  <a:lnTo>
                    <a:pt x="170" y="897"/>
                  </a:lnTo>
                  <a:lnTo>
                    <a:pt x="171" y="896"/>
                  </a:lnTo>
                  <a:lnTo>
                    <a:pt x="171" y="896"/>
                  </a:lnTo>
                  <a:lnTo>
                    <a:pt x="171" y="891"/>
                  </a:lnTo>
                  <a:lnTo>
                    <a:pt x="170" y="888"/>
                  </a:lnTo>
                  <a:lnTo>
                    <a:pt x="166" y="884"/>
                  </a:lnTo>
                  <a:lnTo>
                    <a:pt x="161" y="884"/>
                  </a:lnTo>
                  <a:lnTo>
                    <a:pt x="161" y="884"/>
                  </a:lnTo>
                  <a:close/>
                  <a:moveTo>
                    <a:pt x="152" y="873"/>
                  </a:moveTo>
                  <a:lnTo>
                    <a:pt x="152" y="873"/>
                  </a:lnTo>
                  <a:lnTo>
                    <a:pt x="150" y="875"/>
                  </a:lnTo>
                  <a:lnTo>
                    <a:pt x="150" y="878"/>
                  </a:lnTo>
                  <a:lnTo>
                    <a:pt x="152" y="879"/>
                  </a:lnTo>
                  <a:lnTo>
                    <a:pt x="153" y="879"/>
                  </a:lnTo>
                  <a:lnTo>
                    <a:pt x="153" y="879"/>
                  </a:lnTo>
                  <a:lnTo>
                    <a:pt x="155" y="878"/>
                  </a:lnTo>
                  <a:lnTo>
                    <a:pt x="155" y="875"/>
                  </a:lnTo>
                  <a:lnTo>
                    <a:pt x="155" y="873"/>
                  </a:lnTo>
                  <a:lnTo>
                    <a:pt x="152" y="873"/>
                  </a:lnTo>
                  <a:lnTo>
                    <a:pt x="152" y="873"/>
                  </a:lnTo>
                  <a:close/>
                  <a:moveTo>
                    <a:pt x="106" y="858"/>
                  </a:moveTo>
                  <a:lnTo>
                    <a:pt x="106" y="858"/>
                  </a:lnTo>
                  <a:lnTo>
                    <a:pt x="109" y="860"/>
                  </a:lnTo>
                  <a:lnTo>
                    <a:pt x="111" y="862"/>
                  </a:lnTo>
                  <a:lnTo>
                    <a:pt x="113" y="860"/>
                  </a:lnTo>
                  <a:lnTo>
                    <a:pt x="114" y="858"/>
                  </a:lnTo>
                  <a:lnTo>
                    <a:pt x="114" y="858"/>
                  </a:lnTo>
                  <a:lnTo>
                    <a:pt x="114" y="857"/>
                  </a:lnTo>
                  <a:lnTo>
                    <a:pt x="113" y="855"/>
                  </a:lnTo>
                  <a:lnTo>
                    <a:pt x="109" y="855"/>
                  </a:lnTo>
                  <a:lnTo>
                    <a:pt x="106" y="857"/>
                  </a:lnTo>
                  <a:lnTo>
                    <a:pt x="106" y="857"/>
                  </a:lnTo>
                  <a:lnTo>
                    <a:pt x="106" y="858"/>
                  </a:lnTo>
                  <a:lnTo>
                    <a:pt x="106" y="858"/>
                  </a:lnTo>
                  <a:close/>
                  <a:moveTo>
                    <a:pt x="127" y="868"/>
                  </a:moveTo>
                  <a:lnTo>
                    <a:pt x="127" y="868"/>
                  </a:lnTo>
                  <a:lnTo>
                    <a:pt x="129" y="870"/>
                  </a:lnTo>
                  <a:lnTo>
                    <a:pt x="131" y="871"/>
                  </a:lnTo>
                  <a:lnTo>
                    <a:pt x="134" y="871"/>
                  </a:lnTo>
                  <a:lnTo>
                    <a:pt x="135" y="868"/>
                  </a:lnTo>
                  <a:lnTo>
                    <a:pt x="135" y="868"/>
                  </a:lnTo>
                  <a:lnTo>
                    <a:pt x="135" y="866"/>
                  </a:lnTo>
                  <a:lnTo>
                    <a:pt x="134" y="866"/>
                  </a:lnTo>
                  <a:lnTo>
                    <a:pt x="131" y="865"/>
                  </a:lnTo>
                  <a:lnTo>
                    <a:pt x="127" y="865"/>
                  </a:lnTo>
                  <a:lnTo>
                    <a:pt x="126" y="866"/>
                  </a:lnTo>
                  <a:lnTo>
                    <a:pt x="127" y="868"/>
                  </a:lnTo>
                  <a:lnTo>
                    <a:pt x="127" y="868"/>
                  </a:lnTo>
                  <a:close/>
                  <a:moveTo>
                    <a:pt x="1319" y="479"/>
                  </a:moveTo>
                  <a:lnTo>
                    <a:pt x="1319" y="479"/>
                  </a:lnTo>
                  <a:lnTo>
                    <a:pt x="1318" y="477"/>
                  </a:lnTo>
                  <a:lnTo>
                    <a:pt x="1316" y="477"/>
                  </a:lnTo>
                  <a:lnTo>
                    <a:pt x="1311" y="475"/>
                  </a:lnTo>
                  <a:lnTo>
                    <a:pt x="1306" y="475"/>
                  </a:lnTo>
                  <a:lnTo>
                    <a:pt x="1301" y="474"/>
                  </a:lnTo>
                  <a:lnTo>
                    <a:pt x="1301" y="474"/>
                  </a:lnTo>
                  <a:lnTo>
                    <a:pt x="1300" y="472"/>
                  </a:lnTo>
                  <a:lnTo>
                    <a:pt x="1297" y="474"/>
                  </a:lnTo>
                  <a:lnTo>
                    <a:pt x="1292" y="480"/>
                  </a:lnTo>
                  <a:lnTo>
                    <a:pt x="1287" y="488"/>
                  </a:lnTo>
                  <a:lnTo>
                    <a:pt x="1285" y="497"/>
                  </a:lnTo>
                  <a:lnTo>
                    <a:pt x="1285" y="497"/>
                  </a:lnTo>
                  <a:lnTo>
                    <a:pt x="1282" y="503"/>
                  </a:lnTo>
                  <a:lnTo>
                    <a:pt x="1275" y="508"/>
                  </a:lnTo>
                  <a:lnTo>
                    <a:pt x="1269" y="513"/>
                  </a:lnTo>
                  <a:lnTo>
                    <a:pt x="1269" y="513"/>
                  </a:lnTo>
                  <a:lnTo>
                    <a:pt x="1223" y="515"/>
                  </a:lnTo>
                  <a:lnTo>
                    <a:pt x="1223" y="515"/>
                  </a:lnTo>
                  <a:lnTo>
                    <a:pt x="1217" y="519"/>
                  </a:lnTo>
                  <a:lnTo>
                    <a:pt x="1205" y="528"/>
                  </a:lnTo>
                  <a:lnTo>
                    <a:pt x="1205" y="528"/>
                  </a:lnTo>
                  <a:lnTo>
                    <a:pt x="1207" y="528"/>
                  </a:lnTo>
                  <a:lnTo>
                    <a:pt x="1207" y="528"/>
                  </a:lnTo>
                  <a:lnTo>
                    <a:pt x="1207" y="531"/>
                  </a:lnTo>
                  <a:lnTo>
                    <a:pt x="1207" y="532"/>
                  </a:lnTo>
                  <a:lnTo>
                    <a:pt x="1200" y="537"/>
                  </a:lnTo>
                  <a:lnTo>
                    <a:pt x="1192" y="539"/>
                  </a:lnTo>
                  <a:lnTo>
                    <a:pt x="1181" y="541"/>
                  </a:lnTo>
                  <a:lnTo>
                    <a:pt x="1181" y="541"/>
                  </a:lnTo>
                  <a:lnTo>
                    <a:pt x="1171" y="542"/>
                  </a:lnTo>
                  <a:lnTo>
                    <a:pt x="1171" y="542"/>
                  </a:lnTo>
                  <a:lnTo>
                    <a:pt x="1171" y="547"/>
                  </a:lnTo>
                  <a:lnTo>
                    <a:pt x="1171" y="547"/>
                  </a:lnTo>
                  <a:lnTo>
                    <a:pt x="1168" y="550"/>
                  </a:lnTo>
                  <a:lnTo>
                    <a:pt x="1168" y="550"/>
                  </a:lnTo>
                  <a:lnTo>
                    <a:pt x="1163" y="554"/>
                  </a:lnTo>
                  <a:lnTo>
                    <a:pt x="1155" y="559"/>
                  </a:lnTo>
                  <a:lnTo>
                    <a:pt x="1137" y="568"/>
                  </a:lnTo>
                  <a:lnTo>
                    <a:pt x="1137" y="568"/>
                  </a:lnTo>
                  <a:lnTo>
                    <a:pt x="1129" y="572"/>
                  </a:lnTo>
                  <a:lnTo>
                    <a:pt x="1121" y="572"/>
                  </a:lnTo>
                  <a:lnTo>
                    <a:pt x="1114" y="568"/>
                  </a:lnTo>
                  <a:lnTo>
                    <a:pt x="1113" y="565"/>
                  </a:lnTo>
                  <a:lnTo>
                    <a:pt x="1111" y="563"/>
                  </a:lnTo>
                  <a:lnTo>
                    <a:pt x="1111" y="563"/>
                  </a:lnTo>
                  <a:lnTo>
                    <a:pt x="1113" y="559"/>
                  </a:lnTo>
                  <a:lnTo>
                    <a:pt x="1116" y="557"/>
                  </a:lnTo>
                  <a:lnTo>
                    <a:pt x="1119" y="557"/>
                  </a:lnTo>
                  <a:lnTo>
                    <a:pt x="1121" y="560"/>
                  </a:lnTo>
                  <a:lnTo>
                    <a:pt x="1121" y="560"/>
                  </a:lnTo>
                  <a:lnTo>
                    <a:pt x="1122" y="560"/>
                  </a:lnTo>
                  <a:lnTo>
                    <a:pt x="1126" y="559"/>
                  </a:lnTo>
                  <a:lnTo>
                    <a:pt x="1126" y="559"/>
                  </a:lnTo>
                  <a:lnTo>
                    <a:pt x="1126" y="555"/>
                  </a:lnTo>
                  <a:lnTo>
                    <a:pt x="1124" y="554"/>
                  </a:lnTo>
                  <a:lnTo>
                    <a:pt x="1124" y="549"/>
                  </a:lnTo>
                  <a:lnTo>
                    <a:pt x="1124" y="549"/>
                  </a:lnTo>
                  <a:lnTo>
                    <a:pt x="1122" y="546"/>
                  </a:lnTo>
                  <a:lnTo>
                    <a:pt x="1122" y="541"/>
                  </a:lnTo>
                  <a:lnTo>
                    <a:pt x="1122" y="534"/>
                  </a:lnTo>
                  <a:lnTo>
                    <a:pt x="1121" y="532"/>
                  </a:lnTo>
                  <a:lnTo>
                    <a:pt x="1119" y="531"/>
                  </a:lnTo>
                  <a:lnTo>
                    <a:pt x="1119" y="531"/>
                  </a:lnTo>
                  <a:lnTo>
                    <a:pt x="1117" y="531"/>
                  </a:lnTo>
                  <a:lnTo>
                    <a:pt x="1114" y="532"/>
                  </a:lnTo>
                  <a:lnTo>
                    <a:pt x="1109" y="534"/>
                  </a:lnTo>
                  <a:lnTo>
                    <a:pt x="1106" y="536"/>
                  </a:lnTo>
                  <a:lnTo>
                    <a:pt x="1106" y="536"/>
                  </a:lnTo>
                  <a:lnTo>
                    <a:pt x="1106" y="534"/>
                  </a:lnTo>
                  <a:lnTo>
                    <a:pt x="1106" y="534"/>
                  </a:lnTo>
                  <a:lnTo>
                    <a:pt x="1108" y="528"/>
                  </a:lnTo>
                  <a:lnTo>
                    <a:pt x="1111" y="523"/>
                  </a:lnTo>
                  <a:lnTo>
                    <a:pt x="1113" y="516"/>
                  </a:lnTo>
                  <a:lnTo>
                    <a:pt x="1113" y="513"/>
                  </a:lnTo>
                  <a:lnTo>
                    <a:pt x="1111" y="510"/>
                  </a:lnTo>
                  <a:lnTo>
                    <a:pt x="1111" y="510"/>
                  </a:lnTo>
                  <a:lnTo>
                    <a:pt x="1104" y="505"/>
                  </a:lnTo>
                  <a:lnTo>
                    <a:pt x="1099" y="502"/>
                  </a:lnTo>
                  <a:lnTo>
                    <a:pt x="1093" y="503"/>
                  </a:lnTo>
                  <a:lnTo>
                    <a:pt x="1091" y="505"/>
                  </a:lnTo>
                  <a:lnTo>
                    <a:pt x="1090" y="508"/>
                  </a:lnTo>
                  <a:lnTo>
                    <a:pt x="1090" y="508"/>
                  </a:lnTo>
                  <a:lnTo>
                    <a:pt x="1088" y="511"/>
                  </a:lnTo>
                  <a:lnTo>
                    <a:pt x="1083" y="513"/>
                  </a:lnTo>
                  <a:lnTo>
                    <a:pt x="1080" y="515"/>
                  </a:lnTo>
                  <a:lnTo>
                    <a:pt x="1077" y="518"/>
                  </a:lnTo>
                  <a:lnTo>
                    <a:pt x="1077" y="518"/>
                  </a:lnTo>
                  <a:lnTo>
                    <a:pt x="1075" y="523"/>
                  </a:lnTo>
                  <a:lnTo>
                    <a:pt x="1073" y="531"/>
                  </a:lnTo>
                  <a:lnTo>
                    <a:pt x="1072" y="537"/>
                  </a:lnTo>
                  <a:lnTo>
                    <a:pt x="1073" y="546"/>
                  </a:lnTo>
                  <a:lnTo>
                    <a:pt x="1073" y="546"/>
                  </a:lnTo>
                  <a:lnTo>
                    <a:pt x="1073" y="552"/>
                  </a:lnTo>
                  <a:lnTo>
                    <a:pt x="1073" y="557"/>
                  </a:lnTo>
                  <a:lnTo>
                    <a:pt x="1070" y="560"/>
                  </a:lnTo>
                  <a:lnTo>
                    <a:pt x="1064" y="565"/>
                  </a:lnTo>
                  <a:lnTo>
                    <a:pt x="1064" y="565"/>
                  </a:lnTo>
                  <a:lnTo>
                    <a:pt x="1060" y="565"/>
                  </a:lnTo>
                  <a:lnTo>
                    <a:pt x="1059" y="565"/>
                  </a:lnTo>
                  <a:lnTo>
                    <a:pt x="1056" y="563"/>
                  </a:lnTo>
                  <a:lnTo>
                    <a:pt x="1054" y="560"/>
                  </a:lnTo>
                  <a:lnTo>
                    <a:pt x="1054" y="552"/>
                  </a:lnTo>
                  <a:lnTo>
                    <a:pt x="1054" y="539"/>
                  </a:lnTo>
                  <a:lnTo>
                    <a:pt x="1054" y="539"/>
                  </a:lnTo>
                  <a:lnTo>
                    <a:pt x="1059" y="524"/>
                  </a:lnTo>
                  <a:lnTo>
                    <a:pt x="1059" y="519"/>
                  </a:lnTo>
                  <a:lnTo>
                    <a:pt x="1059" y="518"/>
                  </a:lnTo>
                  <a:lnTo>
                    <a:pt x="1057" y="516"/>
                  </a:lnTo>
                  <a:lnTo>
                    <a:pt x="1057" y="516"/>
                  </a:lnTo>
                  <a:lnTo>
                    <a:pt x="1056" y="516"/>
                  </a:lnTo>
                  <a:lnTo>
                    <a:pt x="1056" y="515"/>
                  </a:lnTo>
                  <a:lnTo>
                    <a:pt x="1060" y="510"/>
                  </a:lnTo>
                  <a:lnTo>
                    <a:pt x="1069" y="503"/>
                  </a:lnTo>
                  <a:lnTo>
                    <a:pt x="1077" y="500"/>
                  </a:lnTo>
                  <a:lnTo>
                    <a:pt x="1077" y="500"/>
                  </a:lnTo>
                  <a:lnTo>
                    <a:pt x="1095" y="498"/>
                  </a:lnTo>
                  <a:lnTo>
                    <a:pt x="1101" y="497"/>
                  </a:lnTo>
                  <a:lnTo>
                    <a:pt x="1104" y="497"/>
                  </a:lnTo>
                  <a:lnTo>
                    <a:pt x="1104" y="495"/>
                  </a:lnTo>
                  <a:lnTo>
                    <a:pt x="1104" y="495"/>
                  </a:lnTo>
                  <a:lnTo>
                    <a:pt x="1106" y="493"/>
                  </a:lnTo>
                  <a:lnTo>
                    <a:pt x="1106" y="493"/>
                  </a:lnTo>
                  <a:lnTo>
                    <a:pt x="1098" y="488"/>
                  </a:lnTo>
                  <a:lnTo>
                    <a:pt x="1098" y="488"/>
                  </a:lnTo>
                  <a:lnTo>
                    <a:pt x="1096" y="490"/>
                  </a:lnTo>
                  <a:lnTo>
                    <a:pt x="1096" y="490"/>
                  </a:lnTo>
                  <a:lnTo>
                    <a:pt x="1095" y="490"/>
                  </a:lnTo>
                  <a:lnTo>
                    <a:pt x="1091" y="488"/>
                  </a:lnTo>
                  <a:lnTo>
                    <a:pt x="1090" y="487"/>
                  </a:lnTo>
                  <a:lnTo>
                    <a:pt x="1085" y="485"/>
                  </a:lnTo>
                  <a:lnTo>
                    <a:pt x="1085" y="485"/>
                  </a:lnTo>
                  <a:lnTo>
                    <a:pt x="1078" y="487"/>
                  </a:lnTo>
                  <a:lnTo>
                    <a:pt x="1072" y="488"/>
                  </a:lnTo>
                  <a:lnTo>
                    <a:pt x="1065" y="490"/>
                  </a:lnTo>
                  <a:lnTo>
                    <a:pt x="1060" y="490"/>
                  </a:lnTo>
                  <a:lnTo>
                    <a:pt x="1060" y="490"/>
                  </a:lnTo>
                  <a:lnTo>
                    <a:pt x="1057" y="487"/>
                  </a:lnTo>
                  <a:lnTo>
                    <a:pt x="1056" y="484"/>
                  </a:lnTo>
                  <a:lnTo>
                    <a:pt x="1054" y="482"/>
                  </a:lnTo>
                  <a:lnTo>
                    <a:pt x="1051" y="482"/>
                  </a:lnTo>
                  <a:lnTo>
                    <a:pt x="1051" y="482"/>
                  </a:lnTo>
                  <a:lnTo>
                    <a:pt x="1049" y="480"/>
                  </a:lnTo>
                  <a:lnTo>
                    <a:pt x="1047" y="480"/>
                  </a:lnTo>
                  <a:lnTo>
                    <a:pt x="1049" y="475"/>
                  </a:lnTo>
                  <a:lnTo>
                    <a:pt x="1049" y="474"/>
                  </a:lnTo>
                  <a:lnTo>
                    <a:pt x="1046" y="474"/>
                  </a:lnTo>
                  <a:lnTo>
                    <a:pt x="1046" y="474"/>
                  </a:lnTo>
                  <a:lnTo>
                    <a:pt x="1029" y="485"/>
                  </a:lnTo>
                  <a:lnTo>
                    <a:pt x="1021" y="488"/>
                  </a:lnTo>
                  <a:lnTo>
                    <a:pt x="1018" y="488"/>
                  </a:lnTo>
                  <a:lnTo>
                    <a:pt x="1016" y="487"/>
                  </a:lnTo>
                  <a:lnTo>
                    <a:pt x="1016" y="487"/>
                  </a:lnTo>
                  <a:lnTo>
                    <a:pt x="1012" y="484"/>
                  </a:lnTo>
                  <a:lnTo>
                    <a:pt x="1007" y="485"/>
                  </a:lnTo>
                  <a:lnTo>
                    <a:pt x="1003" y="485"/>
                  </a:lnTo>
                  <a:lnTo>
                    <a:pt x="999" y="484"/>
                  </a:lnTo>
                  <a:lnTo>
                    <a:pt x="999" y="484"/>
                  </a:lnTo>
                  <a:lnTo>
                    <a:pt x="999" y="482"/>
                  </a:lnTo>
                  <a:lnTo>
                    <a:pt x="1000" y="479"/>
                  </a:lnTo>
                  <a:lnTo>
                    <a:pt x="1007" y="474"/>
                  </a:lnTo>
                  <a:lnTo>
                    <a:pt x="1016" y="469"/>
                  </a:lnTo>
                  <a:lnTo>
                    <a:pt x="1025" y="467"/>
                  </a:lnTo>
                  <a:lnTo>
                    <a:pt x="1025" y="467"/>
                  </a:lnTo>
                  <a:lnTo>
                    <a:pt x="1029" y="466"/>
                  </a:lnTo>
                  <a:lnTo>
                    <a:pt x="1033" y="464"/>
                  </a:lnTo>
                  <a:lnTo>
                    <a:pt x="1033" y="464"/>
                  </a:lnTo>
                  <a:lnTo>
                    <a:pt x="1021" y="461"/>
                  </a:lnTo>
                  <a:lnTo>
                    <a:pt x="1016" y="461"/>
                  </a:lnTo>
                  <a:lnTo>
                    <a:pt x="1013" y="462"/>
                  </a:lnTo>
                  <a:lnTo>
                    <a:pt x="1013" y="462"/>
                  </a:lnTo>
                  <a:lnTo>
                    <a:pt x="1010" y="464"/>
                  </a:lnTo>
                  <a:lnTo>
                    <a:pt x="1007" y="464"/>
                  </a:lnTo>
                  <a:lnTo>
                    <a:pt x="1005" y="462"/>
                  </a:lnTo>
                  <a:lnTo>
                    <a:pt x="1002" y="459"/>
                  </a:lnTo>
                  <a:lnTo>
                    <a:pt x="1002" y="459"/>
                  </a:lnTo>
                  <a:lnTo>
                    <a:pt x="1000" y="458"/>
                  </a:lnTo>
                  <a:lnTo>
                    <a:pt x="997" y="458"/>
                  </a:lnTo>
                  <a:lnTo>
                    <a:pt x="994" y="458"/>
                  </a:lnTo>
                  <a:lnTo>
                    <a:pt x="990" y="456"/>
                  </a:lnTo>
                  <a:lnTo>
                    <a:pt x="990" y="456"/>
                  </a:lnTo>
                  <a:lnTo>
                    <a:pt x="987" y="453"/>
                  </a:lnTo>
                  <a:lnTo>
                    <a:pt x="984" y="453"/>
                  </a:lnTo>
                  <a:lnTo>
                    <a:pt x="979" y="454"/>
                  </a:lnTo>
                  <a:lnTo>
                    <a:pt x="979" y="454"/>
                  </a:lnTo>
                  <a:lnTo>
                    <a:pt x="977" y="456"/>
                  </a:lnTo>
                  <a:lnTo>
                    <a:pt x="974" y="454"/>
                  </a:lnTo>
                  <a:lnTo>
                    <a:pt x="968" y="451"/>
                  </a:lnTo>
                  <a:lnTo>
                    <a:pt x="968" y="451"/>
                  </a:lnTo>
                  <a:lnTo>
                    <a:pt x="966" y="449"/>
                  </a:lnTo>
                  <a:lnTo>
                    <a:pt x="964" y="446"/>
                  </a:lnTo>
                  <a:lnTo>
                    <a:pt x="964" y="445"/>
                  </a:lnTo>
                  <a:lnTo>
                    <a:pt x="963" y="441"/>
                  </a:lnTo>
                  <a:lnTo>
                    <a:pt x="963" y="441"/>
                  </a:lnTo>
                  <a:lnTo>
                    <a:pt x="959" y="441"/>
                  </a:lnTo>
                  <a:lnTo>
                    <a:pt x="959" y="443"/>
                  </a:lnTo>
                  <a:lnTo>
                    <a:pt x="958" y="448"/>
                  </a:lnTo>
                  <a:lnTo>
                    <a:pt x="596" y="449"/>
                  </a:lnTo>
                  <a:lnTo>
                    <a:pt x="596" y="449"/>
                  </a:lnTo>
                  <a:lnTo>
                    <a:pt x="598" y="451"/>
                  </a:lnTo>
                  <a:lnTo>
                    <a:pt x="598" y="451"/>
                  </a:lnTo>
                  <a:lnTo>
                    <a:pt x="600" y="454"/>
                  </a:lnTo>
                  <a:lnTo>
                    <a:pt x="601" y="458"/>
                  </a:lnTo>
                  <a:lnTo>
                    <a:pt x="600" y="461"/>
                  </a:lnTo>
                  <a:lnTo>
                    <a:pt x="601" y="464"/>
                  </a:lnTo>
                  <a:lnTo>
                    <a:pt x="601" y="464"/>
                  </a:lnTo>
                  <a:lnTo>
                    <a:pt x="601" y="469"/>
                  </a:lnTo>
                  <a:lnTo>
                    <a:pt x="601" y="472"/>
                  </a:lnTo>
                  <a:lnTo>
                    <a:pt x="600" y="477"/>
                  </a:lnTo>
                  <a:lnTo>
                    <a:pt x="596" y="477"/>
                  </a:lnTo>
                  <a:lnTo>
                    <a:pt x="596" y="477"/>
                  </a:lnTo>
                  <a:lnTo>
                    <a:pt x="595" y="477"/>
                  </a:lnTo>
                  <a:lnTo>
                    <a:pt x="593" y="475"/>
                  </a:lnTo>
                  <a:lnTo>
                    <a:pt x="593" y="472"/>
                  </a:lnTo>
                  <a:lnTo>
                    <a:pt x="595" y="471"/>
                  </a:lnTo>
                  <a:lnTo>
                    <a:pt x="595" y="471"/>
                  </a:lnTo>
                  <a:lnTo>
                    <a:pt x="596" y="469"/>
                  </a:lnTo>
                  <a:lnTo>
                    <a:pt x="596" y="466"/>
                  </a:lnTo>
                  <a:lnTo>
                    <a:pt x="595" y="464"/>
                  </a:lnTo>
                  <a:lnTo>
                    <a:pt x="593" y="462"/>
                  </a:lnTo>
                  <a:lnTo>
                    <a:pt x="593" y="462"/>
                  </a:lnTo>
                  <a:lnTo>
                    <a:pt x="591" y="461"/>
                  </a:lnTo>
                  <a:lnTo>
                    <a:pt x="590" y="458"/>
                  </a:lnTo>
                  <a:lnTo>
                    <a:pt x="590" y="458"/>
                  </a:lnTo>
                  <a:lnTo>
                    <a:pt x="582" y="459"/>
                  </a:lnTo>
                  <a:lnTo>
                    <a:pt x="570" y="458"/>
                  </a:lnTo>
                  <a:lnTo>
                    <a:pt x="570" y="458"/>
                  </a:lnTo>
                  <a:lnTo>
                    <a:pt x="570" y="459"/>
                  </a:lnTo>
                  <a:lnTo>
                    <a:pt x="570" y="459"/>
                  </a:lnTo>
                  <a:lnTo>
                    <a:pt x="572" y="467"/>
                  </a:lnTo>
                  <a:lnTo>
                    <a:pt x="573" y="472"/>
                  </a:lnTo>
                  <a:lnTo>
                    <a:pt x="577" y="477"/>
                  </a:lnTo>
                  <a:lnTo>
                    <a:pt x="577" y="477"/>
                  </a:lnTo>
                  <a:lnTo>
                    <a:pt x="578" y="480"/>
                  </a:lnTo>
                  <a:lnTo>
                    <a:pt x="580" y="484"/>
                  </a:lnTo>
                  <a:lnTo>
                    <a:pt x="580" y="487"/>
                  </a:lnTo>
                  <a:lnTo>
                    <a:pt x="583" y="488"/>
                  </a:lnTo>
                  <a:lnTo>
                    <a:pt x="583" y="488"/>
                  </a:lnTo>
                  <a:lnTo>
                    <a:pt x="585" y="490"/>
                  </a:lnTo>
                  <a:lnTo>
                    <a:pt x="587" y="492"/>
                  </a:lnTo>
                  <a:lnTo>
                    <a:pt x="585" y="493"/>
                  </a:lnTo>
                  <a:lnTo>
                    <a:pt x="583" y="493"/>
                  </a:lnTo>
                  <a:lnTo>
                    <a:pt x="583" y="493"/>
                  </a:lnTo>
                  <a:lnTo>
                    <a:pt x="580" y="493"/>
                  </a:lnTo>
                  <a:lnTo>
                    <a:pt x="580" y="495"/>
                  </a:lnTo>
                  <a:lnTo>
                    <a:pt x="580" y="505"/>
                  </a:lnTo>
                  <a:lnTo>
                    <a:pt x="580" y="505"/>
                  </a:lnTo>
                  <a:lnTo>
                    <a:pt x="578" y="523"/>
                  </a:lnTo>
                  <a:lnTo>
                    <a:pt x="578" y="537"/>
                  </a:lnTo>
                  <a:lnTo>
                    <a:pt x="578" y="537"/>
                  </a:lnTo>
                  <a:lnTo>
                    <a:pt x="575" y="547"/>
                  </a:lnTo>
                  <a:lnTo>
                    <a:pt x="573" y="552"/>
                  </a:lnTo>
                  <a:lnTo>
                    <a:pt x="575" y="557"/>
                  </a:lnTo>
                  <a:lnTo>
                    <a:pt x="575" y="557"/>
                  </a:lnTo>
                  <a:lnTo>
                    <a:pt x="577" y="562"/>
                  </a:lnTo>
                  <a:lnTo>
                    <a:pt x="578" y="568"/>
                  </a:lnTo>
                  <a:lnTo>
                    <a:pt x="580" y="573"/>
                  </a:lnTo>
                  <a:lnTo>
                    <a:pt x="578" y="578"/>
                  </a:lnTo>
                  <a:lnTo>
                    <a:pt x="578" y="578"/>
                  </a:lnTo>
                  <a:lnTo>
                    <a:pt x="578" y="588"/>
                  </a:lnTo>
                  <a:lnTo>
                    <a:pt x="578" y="591"/>
                  </a:lnTo>
                  <a:lnTo>
                    <a:pt x="580" y="596"/>
                  </a:lnTo>
                  <a:lnTo>
                    <a:pt x="580" y="596"/>
                  </a:lnTo>
                  <a:lnTo>
                    <a:pt x="582" y="601"/>
                  </a:lnTo>
                  <a:lnTo>
                    <a:pt x="582" y="606"/>
                  </a:lnTo>
                  <a:lnTo>
                    <a:pt x="583" y="611"/>
                  </a:lnTo>
                  <a:lnTo>
                    <a:pt x="585" y="612"/>
                  </a:lnTo>
                  <a:lnTo>
                    <a:pt x="585" y="612"/>
                  </a:lnTo>
                  <a:lnTo>
                    <a:pt x="590" y="617"/>
                  </a:lnTo>
                  <a:lnTo>
                    <a:pt x="595" y="624"/>
                  </a:lnTo>
                  <a:lnTo>
                    <a:pt x="595" y="624"/>
                  </a:lnTo>
                  <a:lnTo>
                    <a:pt x="596" y="627"/>
                  </a:lnTo>
                  <a:lnTo>
                    <a:pt x="598" y="629"/>
                  </a:lnTo>
                  <a:lnTo>
                    <a:pt x="600" y="629"/>
                  </a:lnTo>
                  <a:lnTo>
                    <a:pt x="601" y="632"/>
                  </a:lnTo>
                  <a:lnTo>
                    <a:pt x="601" y="632"/>
                  </a:lnTo>
                  <a:lnTo>
                    <a:pt x="603" y="637"/>
                  </a:lnTo>
                  <a:lnTo>
                    <a:pt x="606" y="640"/>
                  </a:lnTo>
                  <a:lnTo>
                    <a:pt x="606" y="640"/>
                  </a:lnTo>
                  <a:lnTo>
                    <a:pt x="608" y="642"/>
                  </a:lnTo>
                  <a:lnTo>
                    <a:pt x="609" y="645"/>
                  </a:lnTo>
                  <a:lnTo>
                    <a:pt x="608" y="650"/>
                  </a:lnTo>
                  <a:lnTo>
                    <a:pt x="608" y="650"/>
                  </a:lnTo>
                  <a:lnTo>
                    <a:pt x="609" y="653"/>
                  </a:lnTo>
                  <a:lnTo>
                    <a:pt x="613" y="656"/>
                  </a:lnTo>
                  <a:lnTo>
                    <a:pt x="622" y="664"/>
                  </a:lnTo>
                  <a:lnTo>
                    <a:pt x="622" y="664"/>
                  </a:lnTo>
                  <a:lnTo>
                    <a:pt x="626" y="669"/>
                  </a:lnTo>
                  <a:lnTo>
                    <a:pt x="626" y="673"/>
                  </a:lnTo>
                  <a:lnTo>
                    <a:pt x="626" y="676"/>
                  </a:lnTo>
                  <a:lnTo>
                    <a:pt x="629" y="677"/>
                  </a:lnTo>
                  <a:lnTo>
                    <a:pt x="629" y="677"/>
                  </a:lnTo>
                  <a:lnTo>
                    <a:pt x="632" y="677"/>
                  </a:lnTo>
                  <a:lnTo>
                    <a:pt x="637" y="679"/>
                  </a:lnTo>
                  <a:lnTo>
                    <a:pt x="645" y="684"/>
                  </a:lnTo>
                  <a:lnTo>
                    <a:pt x="645" y="684"/>
                  </a:lnTo>
                  <a:lnTo>
                    <a:pt x="648" y="686"/>
                  </a:lnTo>
                  <a:lnTo>
                    <a:pt x="650" y="686"/>
                  </a:lnTo>
                  <a:lnTo>
                    <a:pt x="655" y="686"/>
                  </a:lnTo>
                  <a:lnTo>
                    <a:pt x="655" y="686"/>
                  </a:lnTo>
                  <a:lnTo>
                    <a:pt x="658" y="687"/>
                  </a:lnTo>
                  <a:lnTo>
                    <a:pt x="663" y="692"/>
                  </a:lnTo>
                  <a:lnTo>
                    <a:pt x="666" y="695"/>
                  </a:lnTo>
                  <a:lnTo>
                    <a:pt x="668" y="700"/>
                  </a:lnTo>
                  <a:lnTo>
                    <a:pt x="668" y="700"/>
                  </a:lnTo>
                  <a:lnTo>
                    <a:pt x="671" y="708"/>
                  </a:lnTo>
                  <a:lnTo>
                    <a:pt x="701" y="705"/>
                  </a:lnTo>
                  <a:lnTo>
                    <a:pt x="701" y="705"/>
                  </a:lnTo>
                  <a:lnTo>
                    <a:pt x="705" y="708"/>
                  </a:lnTo>
                  <a:lnTo>
                    <a:pt x="715" y="713"/>
                  </a:lnTo>
                  <a:lnTo>
                    <a:pt x="715" y="713"/>
                  </a:lnTo>
                  <a:lnTo>
                    <a:pt x="749" y="725"/>
                  </a:lnTo>
                  <a:lnTo>
                    <a:pt x="787" y="725"/>
                  </a:lnTo>
                  <a:lnTo>
                    <a:pt x="790" y="718"/>
                  </a:lnTo>
                  <a:lnTo>
                    <a:pt x="811" y="718"/>
                  </a:lnTo>
                  <a:lnTo>
                    <a:pt x="811" y="718"/>
                  </a:lnTo>
                  <a:lnTo>
                    <a:pt x="818" y="725"/>
                  </a:lnTo>
                  <a:lnTo>
                    <a:pt x="826" y="731"/>
                  </a:lnTo>
                  <a:lnTo>
                    <a:pt x="826" y="731"/>
                  </a:lnTo>
                  <a:lnTo>
                    <a:pt x="831" y="736"/>
                  </a:lnTo>
                  <a:lnTo>
                    <a:pt x="834" y="739"/>
                  </a:lnTo>
                  <a:lnTo>
                    <a:pt x="834" y="743"/>
                  </a:lnTo>
                  <a:lnTo>
                    <a:pt x="834" y="743"/>
                  </a:lnTo>
                  <a:lnTo>
                    <a:pt x="836" y="747"/>
                  </a:lnTo>
                  <a:lnTo>
                    <a:pt x="839" y="751"/>
                  </a:lnTo>
                  <a:lnTo>
                    <a:pt x="839" y="751"/>
                  </a:lnTo>
                  <a:lnTo>
                    <a:pt x="847" y="756"/>
                  </a:lnTo>
                  <a:lnTo>
                    <a:pt x="854" y="759"/>
                  </a:lnTo>
                  <a:lnTo>
                    <a:pt x="854" y="759"/>
                  </a:lnTo>
                  <a:lnTo>
                    <a:pt x="858" y="752"/>
                  </a:lnTo>
                  <a:lnTo>
                    <a:pt x="860" y="747"/>
                  </a:lnTo>
                  <a:lnTo>
                    <a:pt x="865" y="746"/>
                  </a:lnTo>
                  <a:lnTo>
                    <a:pt x="865" y="746"/>
                  </a:lnTo>
                  <a:lnTo>
                    <a:pt x="870" y="747"/>
                  </a:lnTo>
                  <a:lnTo>
                    <a:pt x="878" y="749"/>
                  </a:lnTo>
                  <a:lnTo>
                    <a:pt x="885" y="754"/>
                  </a:lnTo>
                  <a:lnTo>
                    <a:pt x="886" y="756"/>
                  </a:lnTo>
                  <a:lnTo>
                    <a:pt x="888" y="759"/>
                  </a:lnTo>
                  <a:lnTo>
                    <a:pt x="888" y="759"/>
                  </a:lnTo>
                  <a:lnTo>
                    <a:pt x="891" y="765"/>
                  </a:lnTo>
                  <a:lnTo>
                    <a:pt x="894" y="770"/>
                  </a:lnTo>
                  <a:lnTo>
                    <a:pt x="901" y="777"/>
                  </a:lnTo>
                  <a:lnTo>
                    <a:pt x="901" y="777"/>
                  </a:lnTo>
                  <a:lnTo>
                    <a:pt x="901" y="778"/>
                  </a:lnTo>
                  <a:lnTo>
                    <a:pt x="902" y="782"/>
                  </a:lnTo>
                  <a:lnTo>
                    <a:pt x="904" y="787"/>
                  </a:lnTo>
                  <a:lnTo>
                    <a:pt x="904" y="787"/>
                  </a:lnTo>
                  <a:lnTo>
                    <a:pt x="906" y="791"/>
                  </a:lnTo>
                  <a:lnTo>
                    <a:pt x="906" y="795"/>
                  </a:lnTo>
                  <a:lnTo>
                    <a:pt x="907" y="795"/>
                  </a:lnTo>
                  <a:lnTo>
                    <a:pt x="907" y="795"/>
                  </a:lnTo>
                  <a:lnTo>
                    <a:pt x="915" y="798"/>
                  </a:lnTo>
                  <a:lnTo>
                    <a:pt x="920" y="801"/>
                  </a:lnTo>
                  <a:lnTo>
                    <a:pt x="925" y="801"/>
                  </a:lnTo>
                  <a:lnTo>
                    <a:pt x="925" y="801"/>
                  </a:lnTo>
                  <a:lnTo>
                    <a:pt x="930" y="803"/>
                  </a:lnTo>
                  <a:lnTo>
                    <a:pt x="930" y="803"/>
                  </a:lnTo>
                  <a:lnTo>
                    <a:pt x="930" y="798"/>
                  </a:lnTo>
                  <a:lnTo>
                    <a:pt x="927" y="793"/>
                  </a:lnTo>
                  <a:lnTo>
                    <a:pt x="925" y="790"/>
                  </a:lnTo>
                  <a:lnTo>
                    <a:pt x="925" y="788"/>
                  </a:lnTo>
                  <a:lnTo>
                    <a:pt x="927" y="787"/>
                  </a:lnTo>
                  <a:lnTo>
                    <a:pt x="927" y="787"/>
                  </a:lnTo>
                  <a:lnTo>
                    <a:pt x="930" y="783"/>
                  </a:lnTo>
                  <a:lnTo>
                    <a:pt x="930" y="780"/>
                  </a:lnTo>
                  <a:lnTo>
                    <a:pt x="930" y="777"/>
                  </a:lnTo>
                  <a:lnTo>
                    <a:pt x="930" y="774"/>
                  </a:lnTo>
                  <a:lnTo>
                    <a:pt x="930" y="774"/>
                  </a:lnTo>
                  <a:lnTo>
                    <a:pt x="937" y="770"/>
                  </a:lnTo>
                  <a:lnTo>
                    <a:pt x="938" y="769"/>
                  </a:lnTo>
                  <a:lnTo>
                    <a:pt x="940" y="765"/>
                  </a:lnTo>
                  <a:lnTo>
                    <a:pt x="940" y="765"/>
                  </a:lnTo>
                  <a:lnTo>
                    <a:pt x="940" y="764"/>
                  </a:lnTo>
                  <a:lnTo>
                    <a:pt x="942" y="764"/>
                  </a:lnTo>
                  <a:lnTo>
                    <a:pt x="948" y="764"/>
                  </a:lnTo>
                  <a:lnTo>
                    <a:pt x="948" y="764"/>
                  </a:lnTo>
                  <a:lnTo>
                    <a:pt x="951" y="762"/>
                  </a:lnTo>
                  <a:lnTo>
                    <a:pt x="956" y="759"/>
                  </a:lnTo>
                  <a:lnTo>
                    <a:pt x="959" y="756"/>
                  </a:lnTo>
                  <a:lnTo>
                    <a:pt x="961" y="752"/>
                  </a:lnTo>
                  <a:lnTo>
                    <a:pt x="961" y="752"/>
                  </a:lnTo>
                  <a:lnTo>
                    <a:pt x="961" y="751"/>
                  </a:lnTo>
                  <a:lnTo>
                    <a:pt x="961" y="749"/>
                  </a:lnTo>
                  <a:lnTo>
                    <a:pt x="968" y="749"/>
                  </a:lnTo>
                  <a:lnTo>
                    <a:pt x="968" y="749"/>
                  </a:lnTo>
                  <a:lnTo>
                    <a:pt x="969" y="749"/>
                  </a:lnTo>
                  <a:lnTo>
                    <a:pt x="972" y="747"/>
                  </a:lnTo>
                  <a:lnTo>
                    <a:pt x="972" y="746"/>
                  </a:lnTo>
                  <a:lnTo>
                    <a:pt x="976" y="744"/>
                  </a:lnTo>
                  <a:lnTo>
                    <a:pt x="976" y="744"/>
                  </a:lnTo>
                  <a:lnTo>
                    <a:pt x="979" y="746"/>
                  </a:lnTo>
                  <a:lnTo>
                    <a:pt x="981" y="746"/>
                  </a:lnTo>
                  <a:lnTo>
                    <a:pt x="982" y="746"/>
                  </a:lnTo>
                  <a:lnTo>
                    <a:pt x="982" y="746"/>
                  </a:lnTo>
                  <a:lnTo>
                    <a:pt x="982" y="744"/>
                  </a:lnTo>
                  <a:lnTo>
                    <a:pt x="984" y="744"/>
                  </a:lnTo>
                  <a:lnTo>
                    <a:pt x="989" y="746"/>
                  </a:lnTo>
                  <a:lnTo>
                    <a:pt x="989" y="746"/>
                  </a:lnTo>
                  <a:lnTo>
                    <a:pt x="990" y="749"/>
                  </a:lnTo>
                  <a:lnTo>
                    <a:pt x="994" y="749"/>
                  </a:lnTo>
                  <a:lnTo>
                    <a:pt x="997" y="749"/>
                  </a:lnTo>
                  <a:lnTo>
                    <a:pt x="999" y="747"/>
                  </a:lnTo>
                  <a:lnTo>
                    <a:pt x="999" y="747"/>
                  </a:lnTo>
                  <a:lnTo>
                    <a:pt x="1000" y="746"/>
                  </a:lnTo>
                  <a:lnTo>
                    <a:pt x="1002" y="746"/>
                  </a:lnTo>
                  <a:lnTo>
                    <a:pt x="1008" y="751"/>
                  </a:lnTo>
                  <a:lnTo>
                    <a:pt x="1008" y="751"/>
                  </a:lnTo>
                  <a:lnTo>
                    <a:pt x="1010" y="752"/>
                  </a:lnTo>
                  <a:lnTo>
                    <a:pt x="1013" y="754"/>
                  </a:lnTo>
                  <a:lnTo>
                    <a:pt x="1018" y="754"/>
                  </a:lnTo>
                  <a:lnTo>
                    <a:pt x="1018" y="754"/>
                  </a:lnTo>
                  <a:lnTo>
                    <a:pt x="1023" y="754"/>
                  </a:lnTo>
                  <a:lnTo>
                    <a:pt x="1025" y="749"/>
                  </a:lnTo>
                  <a:lnTo>
                    <a:pt x="1025" y="749"/>
                  </a:lnTo>
                  <a:lnTo>
                    <a:pt x="1025" y="749"/>
                  </a:lnTo>
                  <a:lnTo>
                    <a:pt x="1026" y="749"/>
                  </a:lnTo>
                  <a:lnTo>
                    <a:pt x="1028" y="752"/>
                  </a:lnTo>
                  <a:lnTo>
                    <a:pt x="1031" y="756"/>
                  </a:lnTo>
                  <a:lnTo>
                    <a:pt x="1036" y="757"/>
                  </a:lnTo>
                  <a:lnTo>
                    <a:pt x="1036" y="757"/>
                  </a:lnTo>
                  <a:lnTo>
                    <a:pt x="1039" y="757"/>
                  </a:lnTo>
                  <a:lnTo>
                    <a:pt x="1038" y="756"/>
                  </a:lnTo>
                  <a:lnTo>
                    <a:pt x="1033" y="751"/>
                  </a:lnTo>
                  <a:lnTo>
                    <a:pt x="1033" y="751"/>
                  </a:lnTo>
                  <a:lnTo>
                    <a:pt x="1031" y="749"/>
                  </a:lnTo>
                  <a:lnTo>
                    <a:pt x="1031" y="747"/>
                  </a:lnTo>
                  <a:lnTo>
                    <a:pt x="1031" y="746"/>
                  </a:lnTo>
                  <a:lnTo>
                    <a:pt x="1031" y="744"/>
                  </a:lnTo>
                  <a:lnTo>
                    <a:pt x="1031" y="744"/>
                  </a:lnTo>
                  <a:lnTo>
                    <a:pt x="1029" y="741"/>
                  </a:lnTo>
                  <a:lnTo>
                    <a:pt x="1033" y="739"/>
                  </a:lnTo>
                  <a:lnTo>
                    <a:pt x="1036" y="738"/>
                  </a:lnTo>
                  <a:lnTo>
                    <a:pt x="1042" y="738"/>
                  </a:lnTo>
                  <a:lnTo>
                    <a:pt x="1042" y="738"/>
                  </a:lnTo>
                  <a:lnTo>
                    <a:pt x="1047" y="738"/>
                  </a:lnTo>
                  <a:lnTo>
                    <a:pt x="1049" y="738"/>
                  </a:lnTo>
                  <a:lnTo>
                    <a:pt x="1051" y="736"/>
                  </a:lnTo>
                  <a:lnTo>
                    <a:pt x="1051" y="736"/>
                  </a:lnTo>
                  <a:lnTo>
                    <a:pt x="1052" y="734"/>
                  </a:lnTo>
                  <a:lnTo>
                    <a:pt x="1054" y="734"/>
                  </a:lnTo>
                  <a:lnTo>
                    <a:pt x="1056" y="739"/>
                  </a:lnTo>
                  <a:lnTo>
                    <a:pt x="1056" y="739"/>
                  </a:lnTo>
                  <a:lnTo>
                    <a:pt x="1057" y="741"/>
                  </a:lnTo>
                  <a:lnTo>
                    <a:pt x="1059" y="741"/>
                  </a:lnTo>
                  <a:lnTo>
                    <a:pt x="1062" y="739"/>
                  </a:lnTo>
                  <a:lnTo>
                    <a:pt x="1073" y="738"/>
                  </a:lnTo>
                  <a:lnTo>
                    <a:pt x="1073" y="738"/>
                  </a:lnTo>
                  <a:lnTo>
                    <a:pt x="1078" y="738"/>
                  </a:lnTo>
                  <a:lnTo>
                    <a:pt x="1082" y="741"/>
                  </a:lnTo>
                  <a:lnTo>
                    <a:pt x="1085" y="743"/>
                  </a:lnTo>
                  <a:lnTo>
                    <a:pt x="1086" y="746"/>
                  </a:lnTo>
                  <a:lnTo>
                    <a:pt x="1086" y="746"/>
                  </a:lnTo>
                  <a:lnTo>
                    <a:pt x="1086" y="747"/>
                  </a:lnTo>
                  <a:lnTo>
                    <a:pt x="1090" y="749"/>
                  </a:lnTo>
                  <a:lnTo>
                    <a:pt x="1091" y="749"/>
                  </a:lnTo>
                  <a:lnTo>
                    <a:pt x="1095" y="747"/>
                  </a:lnTo>
                  <a:lnTo>
                    <a:pt x="1095" y="747"/>
                  </a:lnTo>
                  <a:lnTo>
                    <a:pt x="1101" y="743"/>
                  </a:lnTo>
                  <a:lnTo>
                    <a:pt x="1104" y="743"/>
                  </a:lnTo>
                  <a:lnTo>
                    <a:pt x="1108" y="744"/>
                  </a:lnTo>
                  <a:lnTo>
                    <a:pt x="1108" y="744"/>
                  </a:lnTo>
                  <a:lnTo>
                    <a:pt x="1121" y="757"/>
                  </a:lnTo>
                  <a:lnTo>
                    <a:pt x="1121" y="757"/>
                  </a:lnTo>
                  <a:lnTo>
                    <a:pt x="1122" y="762"/>
                  </a:lnTo>
                  <a:lnTo>
                    <a:pt x="1121" y="765"/>
                  </a:lnTo>
                  <a:lnTo>
                    <a:pt x="1121" y="770"/>
                  </a:lnTo>
                  <a:lnTo>
                    <a:pt x="1121" y="774"/>
                  </a:lnTo>
                  <a:lnTo>
                    <a:pt x="1121" y="774"/>
                  </a:lnTo>
                  <a:lnTo>
                    <a:pt x="1122" y="775"/>
                  </a:lnTo>
                  <a:lnTo>
                    <a:pt x="1122" y="778"/>
                  </a:lnTo>
                  <a:lnTo>
                    <a:pt x="1122" y="783"/>
                  </a:lnTo>
                  <a:lnTo>
                    <a:pt x="1126" y="787"/>
                  </a:lnTo>
                  <a:lnTo>
                    <a:pt x="1126" y="787"/>
                  </a:lnTo>
                  <a:lnTo>
                    <a:pt x="1129" y="790"/>
                  </a:lnTo>
                  <a:lnTo>
                    <a:pt x="1129" y="793"/>
                  </a:lnTo>
                  <a:lnTo>
                    <a:pt x="1129" y="798"/>
                  </a:lnTo>
                  <a:lnTo>
                    <a:pt x="1132" y="800"/>
                  </a:lnTo>
                  <a:lnTo>
                    <a:pt x="1132" y="800"/>
                  </a:lnTo>
                  <a:lnTo>
                    <a:pt x="1135" y="801"/>
                  </a:lnTo>
                  <a:lnTo>
                    <a:pt x="1137" y="804"/>
                  </a:lnTo>
                  <a:lnTo>
                    <a:pt x="1140" y="811"/>
                  </a:lnTo>
                  <a:lnTo>
                    <a:pt x="1140" y="811"/>
                  </a:lnTo>
                  <a:lnTo>
                    <a:pt x="1142" y="813"/>
                  </a:lnTo>
                  <a:lnTo>
                    <a:pt x="1145" y="814"/>
                  </a:lnTo>
                  <a:lnTo>
                    <a:pt x="1148" y="814"/>
                  </a:lnTo>
                  <a:lnTo>
                    <a:pt x="1150" y="813"/>
                  </a:lnTo>
                  <a:lnTo>
                    <a:pt x="1150" y="813"/>
                  </a:lnTo>
                  <a:lnTo>
                    <a:pt x="1153" y="804"/>
                  </a:lnTo>
                  <a:lnTo>
                    <a:pt x="1156" y="796"/>
                  </a:lnTo>
                  <a:lnTo>
                    <a:pt x="1156" y="796"/>
                  </a:lnTo>
                  <a:lnTo>
                    <a:pt x="1153" y="785"/>
                  </a:lnTo>
                  <a:lnTo>
                    <a:pt x="1152" y="777"/>
                  </a:lnTo>
                  <a:lnTo>
                    <a:pt x="1148" y="770"/>
                  </a:lnTo>
                  <a:lnTo>
                    <a:pt x="1148" y="770"/>
                  </a:lnTo>
                  <a:lnTo>
                    <a:pt x="1147" y="767"/>
                  </a:lnTo>
                  <a:lnTo>
                    <a:pt x="1147" y="765"/>
                  </a:lnTo>
                  <a:lnTo>
                    <a:pt x="1147" y="762"/>
                  </a:lnTo>
                  <a:lnTo>
                    <a:pt x="1145" y="759"/>
                  </a:lnTo>
                  <a:lnTo>
                    <a:pt x="1145" y="759"/>
                  </a:lnTo>
                  <a:lnTo>
                    <a:pt x="1142" y="752"/>
                  </a:lnTo>
                  <a:lnTo>
                    <a:pt x="1140" y="746"/>
                  </a:lnTo>
                  <a:lnTo>
                    <a:pt x="1139" y="739"/>
                  </a:lnTo>
                  <a:lnTo>
                    <a:pt x="1137" y="733"/>
                  </a:lnTo>
                  <a:lnTo>
                    <a:pt x="1137" y="733"/>
                  </a:lnTo>
                  <a:lnTo>
                    <a:pt x="1140" y="725"/>
                  </a:lnTo>
                  <a:lnTo>
                    <a:pt x="1143" y="718"/>
                  </a:lnTo>
                  <a:lnTo>
                    <a:pt x="1148" y="710"/>
                  </a:lnTo>
                  <a:lnTo>
                    <a:pt x="1153" y="705"/>
                  </a:lnTo>
                  <a:lnTo>
                    <a:pt x="1153" y="705"/>
                  </a:lnTo>
                  <a:lnTo>
                    <a:pt x="1156" y="704"/>
                  </a:lnTo>
                  <a:lnTo>
                    <a:pt x="1160" y="702"/>
                  </a:lnTo>
                  <a:lnTo>
                    <a:pt x="1163" y="702"/>
                  </a:lnTo>
                  <a:lnTo>
                    <a:pt x="1165" y="699"/>
                  </a:lnTo>
                  <a:lnTo>
                    <a:pt x="1165" y="699"/>
                  </a:lnTo>
                  <a:lnTo>
                    <a:pt x="1166" y="695"/>
                  </a:lnTo>
                  <a:lnTo>
                    <a:pt x="1170" y="692"/>
                  </a:lnTo>
                  <a:lnTo>
                    <a:pt x="1173" y="689"/>
                  </a:lnTo>
                  <a:lnTo>
                    <a:pt x="1176" y="689"/>
                  </a:lnTo>
                  <a:lnTo>
                    <a:pt x="1176" y="689"/>
                  </a:lnTo>
                  <a:lnTo>
                    <a:pt x="1181" y="689"/>
                  </a:lnTo>
                  <a:lnTo>
                    <a:pt x="1183" y="687"/>
                  </a:lnTo>
                  <a:lnTo>
                    <a:pt x="1183" y="686"/>
                  </a:lnTo>
                  <a:lnTo>
                    <a:pt x="1183" y="686"/>
                  </a:lnTo>
                  <a:lnTo>
                    <a:pt x="1184" y="682"/>
                  </a:lnTo>
                  <a:lnTo>
                    <a:pt x="1187" y="679"/>
                  </a:lnTo>
                  <a:lnTo>
                    <a:pt x="1192" y="677"/>
                  </a:lnTo>
                  <a:lnTo>
                    <a:pt x="1197" y="676"/>
                  </a:lnTo>
                  <a:lnTo>
                    <a:pt x="1197" y="676"/>
                  </a:lnTo>
                  <a:lnTo>
                    <a:pt x="1200" y="674"/>
                  </a:lnTo>
                  <a:lnTo>
                    <a:pt x="1202" y="673"/>
                  </a:lnTo>
                  <a:lnTo>
                    <a:pt x="1199" y="668"/>
                  </a:lnTo>
                  <a:lnTo>
                    <a:pt x="1199" y="668"/>
                  </a:lnTo>
                  <a:lnTo>
                    <a:pt x="1197" y="664"/>
                  </a:lnTo>
                  <a:lnTo>
                    <a:pt x="1199" y="663"/>
                  </a:lnTo>
                  <a:lnTo>
                    <a:pt x="1200" y="661"/>
                  </a:lnTo>
                  <a:lnTo>
                    <a:pt x="1202" y="663"/>
                  </a:lnTo>
                  <a:lnTo>
                    <a:pt x="1202" y="663"/>
                  </a:lnTo>
                  <a:lnTo>
                    <a:pt x="1204" y="664"/>
                  </a:lnTo>
                  <a:lnTo>
                    <a:pt x="1205" y="664"/>
                  </a:lnTo>
                  <a:lnTo>
                    <a:pt x="1210" y="663"/>
                  </a:lnTo>
                  <a:lnTo>
                    <a:pt x="1210" y="663"/>
                  </a:lnTo>
                  <a:lnTo>
                    <a:pt x="1215" y="658"/>
                  </a:lnTo>
                  <a:lnTo>
                    <a:pt x="1217" y="656"/>
                  </a:lnTo>
                  <a:lnTo>
                    <a:pt x="1213" y="655"/>
                  </a:lnTo>
                  <a:lnTo>
                    <a:pt x="1213" y="655"/>
                  </a:lnTo>
                  <a:lnTo>
                    <a:pt x="1210" y="655"/>
                  </a:lnTo>
                  <a:lnTo>
                    <a:pt x="1209" y="653"/>
                  </a:lnTo>
                  <a:lnTo>
                    <a:pt x="1209" y="651"/>
                  </a:lnTo>
                  <a:lnTo>
                    <a:pt x="1210" y="651"/>
                  </a:lnTo>
                  <a:lnTo>
                    <a:pt x="1210" y="651"/>
                  </a:lnTo>
                  <a:lnTo>
                    <a:pt x="1212" y="648"/>
                  </a:lnTo>
                  <a:lnTo>
                    <a:pt x="1210" y="646"/>
                  </a:lnTo>
                  <a:lnTo>
                    <a:pt x="1209" y="643"/>
                  </a:lnTo>
                  <a:lnTo>
                    <a:pt x="1205" y="642"/>
                  </a:lnTo>
                  <a:lnTo>
                    <a:pt x="1205" y="642"/>
                  </a:lnTo>
                  <a:lnTo>
                    <a:pt x="1202" y="642"/>
                  </a:lnTo>
                  <a:lnTo>
                    <a:pt x="1202" y="640"/>
                  </a:lnTo>
                  <a:lnTo>
                    <a:pt x="1205" y="635"/>
                  </a:lnTo>
                  <a:lnTo>
                    <a:pt x="1205" y="635"/>
                  </a:lnTo>
                  <a:lnTo>
                    <a:pt x="1205" y="632"/>
                  </a:lnTo>
                  <a:lnTo>
                    <a:pt x="1204" y="630"/>
                  </a:lnTo>
                  <a:lnTo>
                    <a:pt x="1196" y="624"/>
                  </a:lnTo>
                  <a:lnTo>
                    <a:pt x="1196" y="624"/>
                  </a:lnTo>
                  <a:lnTo>
                    <a:pt x="1196" y="622"/>
                  </a:lnTo>
                  <a:lnTo>
                    <a:pt x="1197" y="620"/>
                  </a:lnTo>
                  <a:lnTo>
                    <a:pt x="1202" y="620"/>
                  </a:lnTo>
                  <a:lnTo>
                    <a:pt x="1202" y="620"/>
                  </a:lnTo>
                  <a:lnTo>
                    <a:pt x="1202" y="617"/>
                  </a:lnTo>
                  <a:lnTo>
                    <a:pt x="1204" y="612"/>
                  </a:lnTo>
                  <a:lnTo>
                    <a:pt x="1204" y="603"/>
                  </a:lnTo>
                  <a:lnTo>
                    <a:pt x="1204" y="603"/>
                  </a:lnTo>
                  <a:lnTo>
                    <a:pt x="1205" y="601"/>
                  </a:lnTo>
                  <a:lnTo>
                    <a:pt x="1207" y="601"/>
                  </a:lnTo>
                  <a:lnTo>
                    <a:pt x="1209" y="601"/>
                  </a:lnTo>
                  <a:lnTo>
                    <a:pt x="1209" y="603"/>
                  </a:lnTo>
                  <a:lnTo>
                    <a:pt x="1209" y="603"/>
                  </a:lnTo>
                  <a:lnTo>
                    <a:pt x="1205" y="609"/>
                  </a:lnTo>
                  <a:lnTo>
                    <a:pt x="1205" y="612"/>
                  </a:lnTo>
                  <a:lnTo>
                    <a:pt x="1207" y="616"/>
                  </a:lnTo>
                  <a:lnTo>
                    <a:pt x="1207" y="616"/>
                  </a:lnTo>
                  <a:lnTo>
                    <a:pt x="1209" y="619"/>
                  </a:lnTo>
                  <a:lnTo>
                    <a:pt x="1210" y="622"/>
                  </a:lnTo>
                  <a:lnTo>
                    <a:pt x="1210" y="630"/>
                  </a:lnTo>
                  <a:lnTo>
                    <a:pt x="1210" y="630"/>
                  </a:lnTo>
                  <a:lnTo>
                    <a:pt x="1210" y="635"/>
                  </a:lnTo>
                  <a:lnTo>
                    <a:pt x="1210" y="635"/>
                  </a:lnTo>
                  <a:lnTo>
                    <a:pt x="1217" y="627"/>
                  </a:lnTo>
                  <a:lnTo>
                    <a:pt x="1217" y="627"/>
                  </a:lnTo>
                  <a:lnTo>
                    <a:pt x="1218" y="620"/>
                  </a:lnTo>
                  <a:lnTo>
                    <a:pt x="1220" y="616"/>
                  </a:lnTo>
                  <a:lnTo>
                    <a:pt x="1220" y="612"/>
                  </a:lnTo>
                  <a:lnTo>
                    <a:pt x="1218" y="611"/>
                  </a:lnTo>
                  <a:lnTo>
                    <a:pt x="1218" y="611"/>
                  </a:lnTo>
                  <a:lnTo>
                    <a:pt x="1217" y="609"/>
                  </a:lnTo>
                  <a:lnTo>
                    <a:pt x="1217" y="606"/>
                  </a:lnTo>
                  <a:lnTo>
                    <a:pt x="1217" y="604"/>
                  </a:lnTo>
                  <a:lnTo>
                    <a:pt x="1218" y="604"/>
                  </a:lnTo>
                  <a:lnTo>
                    <a:pt x="1218" y="604"/>
                  </a:lnTo>
                  <a:lnTo>
                    <a:pt x="1220" y="607"/>
                  </a:lnTo>
                  <a:lnTo>
                    <a:pt x="1223" y="607"/>
                  </a:lnTo>
                  <a:lnTo>
                    <a:pt x="1225" y="607"/>
                  </a:lnTo>
                  <a:lnTo>
                    <a:pt x="1228" y="604"/>
                  </a:lnTo>
                  <a:lnTo>
                    <a:pt x="1228" y="604"/>
                  </a:lnTo>
                  <a:lnTo>
                    <a:pt x="1235" y="594"/>
                  </a:lnTo>
                  <a:lnTo>
                    <a:pt x="1236" y="591"/>
                  </a:lnTo>
                  <a:lnTo>
                    <a:pt x="1235" y="588"/>
                  </a:lnTo>
                  <a:lnTo>
                    <a:pt x="1235" y="588"/>
                  </a:lnTo>
                  <a:lnTo>
                    <a:pt x="1235" y="586"/>
                  </a:lnTo>
                  <a:lnTo>
                    <a:pt x="1235" y="585"/>
                  </a:lnTo>
                  <a:lnTo>
                    <a:pt x="1243" y="585"/>
                  </a:lnTo>
                  <a:lnTo>
                    <a:pt x="1243" y="585"/>
                  </a:lnTo>
                  <a:lnTo>
                    <a:pt x="1254" y="581"/>
                  </a:lnTo>
                  <a:lnTo>
                    <a:pt x="1261" y="578"/>
                  </a:lnTo>
                  <a:lnTo>
                    <a:pt x="1261" y="578"/>
                  </a:lnTo>
                  <a:lnTo>
                    <a:pt x="1261" y="576"/>
                  </a:lnTo>
                  <a:lnTo>
                    <a:pt x="1259" y="576"/>
                  </a:lnTo>
                  <a:lnTo>
                    <a:pt x="1253" y="578"/>
                  </a:lnTo>
                  <a:lnTo>
                    <a:pt x="1244" y="578"/>
                  </a:lnTo>
                  <a:lnTo>
                    <a:pt x="1243" y="578"/>
                  </a:lnTo>
                  <a:lnTo>
                    <a:pt x="1241" y="578"/>
                  </a:lnTo>
                  <a:lnTo>
                    <a:pt x="1241" y="578"/>
                  </a:lnTo>
                  <a:lnTo>
                    <a:pt x="1244" y="576"/>
                  </a:lnTo>
                  <a:lnTo>
                    <a:pt x="1249" y="573"/>
                  </a:lnTo>
                  <a:lnTo>
                    <a:pt x="1262" y="572"/>
                  </a:lnTo>
                  <a:lnTo>
                    <a:pt x="1262" y="572"/>
                  </a:lnTo>
                  <a:lnTo>
                    <a:pt x="1266" y="570"/>
                  </a:lnTo>
                  <a:lnTo>
                    <a:pt x="1267" y="567"/>
                  </a:lnTo>
                  <a:lnTo>
                    <a:pt x="1267" y="565"/>
                  </a:lnTo>
                  <a:lnTo>
                    <a:pt x="1269" y="567"/>
                  </a:lnTo>
                  <a:lnTo>
                    <a:pt x="1269" y="567"/>
                  </a:lnTo>
                  <a:lnTo>
                    <a:pt x="1272" y="568"/>
                  </a:lnTo>
                  <a:lnTo>
                    <a:pt x="1274" y="568"/>
                  </a:lnTo>
                  <a:lnTo>
                    <a:pt x="1280" y="567"/>
                  </a:lnTo>
                  <a:lnTo>
                    <a:pt x="1280" y="567"/>
                  </a:lnTo>
                  <a:lnTo>
                    <a:pt x="1282" y="565"/>
                  </a:lnTo>
                  <a:lnTo>
                    <a:pt x="1282" y="562"/>
                  </a:lnTo>
                  <a:lnTo>
                    <a:pt x="1279" y="559"/>
                  </a:lnTo>
                  <a:lnTo>
                    <a:pt x="1277" y="557"/>
                  </a:lnTo>
                  <a:lnTo>
                    <a:pt x="1277" y="557"/>
                  </a:lnTo>
                  <a:lnTo>
                    <a:pt x="1275" y="555"/>
                  </a:lnTo>
                  <a:lnTo>
                    <a:pt x="1277" y="554"/>
                  </a:lnTo>
                  <a:lnTo>
                    <a:pt x="1279" y="552"/>
                  </a:lnTo>
                  <a:lnTo>
                    <a:pt x="1279" y="550"/>
                  </a:lnTo>
                  <a:lnTo>
                    <a:pt x="1279" y="550"/>
                  </a:lnTo>
                  <a:lnTo>
                    <a:pt x="1279" y="547"/>
                  </a:lnTo>
                  <a:lnTo>
                    <a:pt x="1280" y="542"/>
                  </a:lnTo>
                  <a:lnTo>
                    <a:pt x="1284" y="537"/>
                  </a:lnTo>
                  <a:lnTo>
                    <a:pt x="1287" y="536"/>
                  </a:lnTo>
                  <a:lnTo>
                    <a:pt x="1287" y="536"/>
                  </a:lnTo>
                  <a:lnTo>
                    <a:pt x="1290" y="534"/>
                  </a:lnTo>
                  <a:lnTo>
                    <a:pt x="1290" y="532"/>
                  </a:lnTo>
                  <a:lnTo>
                    <a:pt x="1292" y="531"/>
                  </a:lnTo>
                  <a:lnTo>
                    <a:pt x="1295" y="531"/>
                  </a:lnTo>
                  <a:lnTo>
                    <a:pt x="1295" y="531"/>
                  </a:lnTo>
                  <a:lnTo>
                    <a:pt x="1297" y="531"/>
                  </a:lnTo>
                  <a:lnTo>
                    <a:pt x="1300" y="528"/>
                  </a:lnTo>
                  <a:lnTo>
                    <a:pt x="1303" y="521"/>
                  </a:lnTo>
                  <a:lnTo>
                    <a:pt x="1303" y="521"/>
                  </a:lnTo>
                  <a:lnTo>
                    <a:pt x="1305" y="521"/>
                  </a:lnTo>
                  <a:lnTo>
                    <a:pt x="1308" y="521"/>
                  </a:lnTo>
                  <a:lnTo>
                    <a:pt x="1311" y="523"/>
                  </a:lnTo>
                  <a:lnTo>
                    <a:pt x="1316" y="524"/>
                  </a:lnTo>
                  <a:lnTo>
                    <a:pt x="1318" y="524"/>
                  </a:lnTo>
                  <a:lnTo>
                    <a:pt x="1319" y="523"/>
                  </a:lnTo>
                  <a:lnTo>
                    <a:pt x="1319" y="523"/>
                  </a:lnTo>
                  <a:lnTo>
                    <a:pt x="1329" y="515"/>
                  </a:lnTo>
                  <a:lnTo>
                    <a:pt x="1329" y="515"/>
                  </a:lnTo>
                  <a:lnTo>
                    <a:pt x="1326" y="508"/>
                  </a:lnTo>
                  <a:lnTo>
                    <a:pt x="1323" y="502"/>
                  </a:lnTo>
                  <a:lnTo>
                    <a:pt x="1319" y="490"/>
                  </a:lnTo>
                  <a:lnTo>
                    <a:pt x="1319" y="482"/>
                  </a:lnTo>
                  <a:lnTo>
                    <a:pt x="1319" y="479"/>
                  </a:lnTo>
                  <a:lnTo>
                    <a:pt x="1319" y="479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135">
              <a:extLst>
                <a:ext uri="{FF2B5EF4-FFF2-40B4-BE49-F238E27FC236}">
                  <a16:creationId xmlns="" xmlns:a16="http://schemas.microsoft.com/office/drawing/2014/main" id="{73630C87-87FF-4425-A785-B7AE64BDF64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6138" y="2982335"/>
              <a:ext cx="220662" cy="107950"/>
            </a:xfrm>
            <a:custGeom>
              <a:avLst/>
              <a:gdLst>
                <a:gd name="T0" fmla="*/ 123 w 139"/>
                <a:gd name="T1" fmla="*/ 47 h 68"/>
                <a:gd name="T2" fmla="*/ 127 w 139"/>
                <a:gd name="T3" fmla="*/ 41 h 68"/>
                <a:gd name="T4" fmla="*/ 134 w 139"/>
                <a:gd name="T5" fmla="*/ 37 h 68"/>
                <a:gd name="T6" fmla="*/ 139 w 139"/>
                <a:gd name="T7" fmla="*/ 28 h 68"/>
                <a:gd name="T8" fmla="*/ 131 w 139"/>
                <a:gd name="T9" fmla="*/ 21 h 68"/>
                <a:gd name="T10" fmla="*/ 126 w 139"/>
                <a:gd name="T11" fmla="*/ 18 h 68"/>
                <a:gd name="T12" fmla="*/ 124 w 139"/>
                <a:gd name="T13" fmla="*/ 15 h 68"/>
                <a:gd name="T14" fmla="*/ 123 w 139"/>
                <a:gd name="T15" fmla="*/ 6 h 68"/>
                <a:gd name="T16" fmla="*/ 119 w 139"/>
                <a:gd name="T17" fmla="*/ 5 h 68"/>
                <a:gd name="T18" fmla="*/ 110 w 139"/>
                <a:gd name="T19" fmla="*/ 6 h 68"/>
                <a:gd name="T20" fmla="*/ 100 w 139"/>
                <a:gd name="T21" fmla="*/ 0 h 68"/>
                <a:gd name="T22" fmla="*/ 98 w 139"/>
                <a:gd name="T23" fmla="*/ 5 h 68"/>
                <a:gd name="T24" fmla="*/ 97 w 139"/>
                <a:gd name="T25" fmla="*/ 10 h 68"/>
                <a:gd name="T26" fmla="*/ 92 w 139"/>
                <a:gd name="T27" fmla="*/ 10 h 68"/>
                <a:gd name="T28" fmla="*/ 90 w 139"/>
                <a:gd name="T29" fmla="*/ 11 h 68"/>
                <a:gd name="T30" fmla="*/ 85 w 139"/>
                <a:gd name="T31" fmla="*/ 10 h 68"/>
                <a:gd name="T32" fmla="*/ 79 w 139"/>
                <a:gd name="T33" fmla="*/ 8 h 68"/>
                <a:gd name="T34" fmla="*/ 79 w 139"/>
                <a:gd name="T35" fmla="*/ 11 h 68"/>
                <a:gd name="T36" fmla="*/ 72 w 139"/>
                <a:gd name="T37" fmla="*/ 8 h 68"/>
                <a:gd name="T38" fmla="*/ 64 w 139"/>
                <a:gd name="T39" fmla="*/ 11 h 68"/>
                <a:gd name="T40" fmla="*/ 62 w 139"/>
                <a:gd name="T41" fmla="*/ 16 h 68"/>
                <a:gd name="T42" fmla="*/ 57 w 139"/>
                <a:gd name="T43" fmla="*/ 11 h 68"/>
                <a:gd name="T44" fmla="*/ 53 w 139"/>
                <a:gd name="T45" fmla="*/ 10 h 68"/>
                <a:gd name="T46" fmla="*/ 51 w 139"/>
                <a:gd name="T47" fmla="*/ 16 h 68"/>
                <a:gd name="T48" fmla="*/ 49 w 139"/>
                <a:gd name="T49" fmla="*/ 21 h 68"/>
                <a:gd name="T50" fmla="*/ 44 w 139"/>
                <a:gd name="T51" fmla="*/ 21 h 68"/>
                <a:gd name="T52" fmla="*/ 41 w 139"/>
                <a:gd name="T53" fmla="*/ 26 h 68"/>
                <a:gd name="T54" fmla="*/ 36 w 139"/>
                <a:gd name="T55" fmla="*/ 18 h 68"/>
                <a:gd name="T56" fmla="*/ 38 w 139"/>
                <a:gd name="T57" fmla="*/ 15 h 68"/>
                <a:gd name="T58" fmla="*/ 31 w 139"/>
                <a:gd name="T59" fmla="*/ 8 h 68"/>
                <a:gd name="T60" fmla="*/ 18 w 139"/>
                <a:gd name="T61" fmla="*/ 2 h 68"/>
                <a:gd name="T62" fmla="*/ 20 w 139"/>
                <a:gd name="T63" fmla="*/ 10 h 68"/>
                <a:gd name="T64" fmla="*/ 20 w 139"/>
                <a:gd name="T65" fmla="*/ 11 h 68"/>
                <a:gd name="T66" fmla="*/ 15 w 139"/>
                <a:gd name="T67" fmla="*/ 8 h 68"/>
                <a:gd name="T68" fmla="*/ 7 w 139"/>
                <a:gd name="T69" fmla="*/ 11 h 68"/>
                <a:gd name="T70" fmla="*/ 0 w 139"/>
                <a:gd name="T71" fmla="*/ 21 h 68"/>
                <a:gd name="T72" fmla="*/ 4 w 139"/>
                <a:gd name="T73" fmla="*/ 24 h 68"/>
                <a:gd name="T74" fmla="*/ 12 w 139"/>
                <a:gd name="T75" fmla="*/ 24 h 68"/>
                <a:gd name="T76" fmla="*/ 28 w 139"/>
                <a:gd name="T77" fmla="*/ 24 h 68"/>
                <a:gd name="T78" fmla="*/ 27 w 139"/>
                <a:gd name="T79" fmla="*/ 28 h 68"/>
                <a:gd name="T80" fmla="*/ 27 w 139"/>
                <a:gd name="T81" fmla="*/ 31 h 68"/>
                <a:gd name="T82" fmla="*/ 23 w 139"/>
                <a:gd name="T83" fmla="*/ 34 h 68"/>
                <a:gd name="T84" fmla="*/ 9 w 139"/>
                <a:gd name="T85" fmla="*/ 34 h 68"/>
                <a:gd name="T86" fmla="*/ 4 w 139"/>
                <a:gd name="T87" fmla="*/ 37 h 68"/>
                <a:gd name="T88" fmla="*/ 20 w 139"/>
                <a:gd name="T89" fmla="*/ 37 h 68"/>
                <a:gd name="T90" fmla="*/ 23 w 139"/>
                <a:gd name="T91" fmla="*/ 42 h 68"/>
                <a:gd name="T92" fmla="*/ 28 w 139"/>
                <a:gd name="T93" fmla="*/ 44 h 68"/>
                <a:gd name="T94" fmla="*/ 31 w 139"/>
                <a:gd name="T95" fmla="*/ 46 h 68"/>
                <a:gd name="T96" fmla="*/ 33 w 139"/>
                <a:gd name="T97" fmla="*/ 49 h 68"/>
                <a:gd name="T98" fmla="*/ 27 w 139"/>
                <a:gd name="T99" fmla="*/ 54 h 68"/>
                <a:gd name="T100" fmla="*/ 20 w 139"/>
                <a:gd name="T101" fmla="*/ 55 h 68"/>
                <a:gd name="T102" fmla="*/ 23 w 139"/>
                <a:gd name="T103" fmla="*/ 59 h 68"/>
                <a:gd name="T104" fmla="*/ 38 w 139"/>
                <a:gd name="T105" fmla="*/ 57 h 68"/>
                <a:gd name="T106" fmla="*/ 61 w 139"/>
                <a:gd name="T107" fmla="*/ 67 h 68"/>
                <a:gd name="T108" fmla="*/ 75 w 139"/>
                <a:gd name="T109" fmla="*/ 67 h 68"/>
                <a:gd name="T110" fmla="*/ 84 w 139"/>
                <a:gd name="T111" fmla="*/ 62 h 68"/>
                <a:gd name="T112" fmla="*/ 97 w 139"/>
                <a:gd name="T113" fmla="*/ 57 h 68"/>
                <a:gd name="T114" fmla="*/ 108 w 139"/>
                <a:gd name="T115" fmla="*/ 52 h 68"/>
                <a:gd name="T116" fmla="*/ 118 w 139"/>
                <a:gd name="T117" fmla="*/ 4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9" h="68">
                  <a:moveTo>
                    <a:pt x="118" y="49"/>
                  </a:moveTo>
                  <a:lnTo>
                    <a:pt x="118" y="49"/>
                  </a:lnTo>
                  <a:lnTo>
                    <a:pt x="123" y="47"/>
                  </a:lnTo>
                  <a:lnTo>
                    <a:pt x="124" y="46"/>
                  </a:lnTo>
                  <a:lnTo>
                    <a:pt x="126" y="42"/>
                  </a:lnTo>
                  <a:lnTo>
                    <a:pt x="127" y="41"/>
                  </a:lnTo>
                  <a:lnTo>
                    <a:pt x="127" y="41"/>
                  </a:lnTo>
                  <a:lnTo>
                    <a:pt x="131" y="41"/>
                  </a:lnTo>
                  <a:lnTo>
                    <a:pt x="134" y="37"/>
                  </a:lnTo>
                  <a:lnTo>
                    <a:pt x="139" y="31"/>
                  </a:lnTo>
                  <a:lnTo>
                    <a:pt x="139" y="31"/>
                  </a:lnTo>
                  <a:lnTo>
                    <a:pt x="139" y="28"/>
                  </a:lnTo>
                  <a:lnTo>
                    <a:pt x="137" y="24"/>
                  </a:lnTo>
                  <a:lnTo>
                    <a:pt x="134" y="21"/>
                  </a:lnTo>
                  <a:lnTo>
                    <a:pt x="131" y="21"/>
                  </a:lnTo>
                  <a:lnTo>
                    <a:pt x="131" y="21"/>
                  </a:lnTo>
                  <a:lnTo>
                    <a:pt x="127" y="20"/>
                  </a:lnTo>
                  <a:lnTo>
                    <a:pt x="126" y="18"/>
                  </a:lnTo>
                  <a:lnTo>
                    <a:pt x="124" y="16"/>
                  </a:lnTo>
                  <a:lnTo>
                    <a:pt x="124" y="15"/>
                  </a:lnTo>
                  <a:lnTo>
                    <a:pt x="124" y="15"/>
                  </a:lnTo>
                  <a:lnTo>
                    <a:pt x="124" y="11"/>
                  </a:lnTo>
                  <a:lnTo>
                    <a:pt x="123" y="10"/>
                  </a:lnTo>
                  <a:lnTo>
                    <a:pt x="123" y="6"/>
                  </a:lnTo>
                  <a:lnTo>
                    <a:pt x="123" y="6"/>
                  </a:lnTo>
                  <a:lnTo>
                    <a:pt x="121" y="5"/>
                  </a:lnTo>
                  <a:lnTo>
                    <a:pt x="119" y="5"/>
                  </a:lnTo>
                  <a:lnTo>
                    <a:pt x="113" y="6"/>
                  </a:lnTo>
                  <a:lnTo>
                    <a:pt x="113" y="6"/>
                  </a:lnTo>
                  <a:lnTo>
                    <a:pt x="110" y="6"/>
                  </a:lnTo>
                  <a:lnTo>
                    <a:pt x="106" y="3"/>
                  </a:lnTo>
                  <a:lnTo>
                    <a:pt x="103" y="2"/>
                  </a:lnTo>
                  <a:lnTo>
                    <a:pt x="100" y="0"/>
                  </a:lnTo>
                  <a:lnTo>
                    <a:pt x="100" y="0"/>
                  </a:lnTo>
                  <a:lnTo>
                    <a:pt x="100" y="2"/>
                  </a:lnTo>
                  <a:lnTo>
                    <a:pt x="98" y="5"/>
                  </a:lnTo>
                  <a:lnTo>
                    <a:pt x="98" y="8"/>
                  </a:lnTo>
                  <a:lnTo>
                    <a:pt x="98" y="8"/>
                  </a:lnTo>
                  <a:lnTo>
                    <a:pt x="97" y="10"/>
                  </a:lnTo>
                  <a:lnTo>
                    <a:pt x="95" y="8"/>
                  </a:lnTo>
                  <a:lnTo>
                    <a:pt x="92" y="8"/>
                  </a:lnTo>
                  <a:lnTo>
                    <a:pt x="92" y="10"/>
                  </a:lnTo>
                  <a:lnTo>
                    <a:pt x="92" y="10"/>
                  </a:lnTo>
                  <a:lnTo>
                    <a:pt x="90" y="11"/>
                  </a:lnTo>
                  <a:lnTo>
                    <a:pt x="90" y="11"/>
                  </a:lnTo>
                  <a:lnTo>
                    <a:pt x="88" y="11"/>
                  </a:lnTo>
                  <a:lnTo>
                    <a:pt x="85" y="10"/>
                  </a:lnTo>
                  <a:lnTo>
                    <a:pt x="85" y="10"/>
                  </a:lnTo>
                  <a:lnTo>
                    <a:pt x="84" y="8"/>
                  </a:lnTo>
                  <a:lnTo>
                    <a:pt x="82" y="8"/>
                  </a:lnTo>
                  <a:lnTo>
                    <a:pt x="79" y="8"/>
                  </a:lnTo>
                  <a:lnTo>
                    <a:pt x="79" y="10"/>
                  </a:lnTo>
                  <a:lnTo>
                    <a:pt x="79" y="10"/>
                  </a:lnTo>
                  <a:lnTo>
                    <a:pt x="79" y="11"/>
                  </a:lnTo>
                  <a:lnTo>
                    <a:pt x="77" y="11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69" y="8"/>
                  </a:lnTo>
                  <a:lnTo>
                    <a:pt x="66" y="10"/>
                  </a:lnTo>
                  <a:lnTo>
                    <a:pt x="64" y="11"/>
                  </a:lnTo>
                  <a:lnTo>
                    <a:pt x="62" y="15"/>
                  </a:lnTo>
                  <a:lnTo>
                    <a:pt x="62" y="15"/>
                  </a:lnTo>
                  <a:lnTo>
                    <a:pt x="62" y="16"/>
                  </a:lnTo>
                  <a:lnTo>
                    <a:pt x="62" y="16"/>
                  </a:lnTo>
                  <a:lnTo>
                    <a:pt x="61" y="15"/>
                  </a:lnTo>
                  <a:lnTo>
                    <a:pt x="57" y="11"/>
                  </a:lnTo>
                  <a:lnTo>
                    <a:pt x="57" y="11"/>
                  </a:lnTo>
                  <a:lnTo>
                    <a:pt x="54" y="8"/>
                  </a:lnTo>
                  <a:lnTo>
                    <a:pt x="53" y="10"/>
                  </a:lnTo>
                  <a:lnTo>
                    <a:pt x="51" y="13"/>
                  </a:lnTo>
                  <a:lnTo>
                    <a:pt x="51" y="16"/>
                  </a:lnTo>
                  <a:lnTo>
                    <a:pt x="51" y="16"/>
                  </a:lnTo>
                  <a:lnTo>
                    <a:pt x="53" y="21"/>
                  </a:lnTo>
                  <a:lnTo>
                    <a:pt x="51" y="21"/>
                  </a:lnTo>
                  <a:lnTo>
                    <a:pt x="49" y="21"/>
                  </a:lnTo>
                  <a:lnTo>
                    <a:pt x="49" y="21"/>
                  </a:lnTo>
                  <a:lnTo>
                    <a:pt x="48" y="21"/>
                  </a:lnTo>
                  <a:lnTo>
                    <a:pt x="44" y="21"/>
                  </a:lnTo>
                  <a:lnTo>
                    <a:pt x="41" y="26"/>
                  </a:lnTo>
                  <a:lnTo>
                    <a:pt x="41" y="26"/>
                  </a:lnTo>
                  <a:lnTo>
                    <a:pt x="41" y="26"/>
                  </a:lnTo>
                  <a:lnTo>
                    <a:pt x="40" y="24"/>
                  </a:lnTo>
                  <a:lnTo>
                    <a:pt x="38" y="23"/>
                  </a:lnTo>
                  <a:lnTo>
                    <a:pt x="36" y="18"/>
                  </a:lnTo>
                  <a:lnTo>
                    <a:pt x="36" y="16"/>
                  </a:lnTo>
                  <a:lnTo>
                    <a:pt x="38" y="15"/>
                  </a:lnTo>
                  <a:lnTo>
                    <a:pt x="38" y="15"/>
                  </a:lnTo>
                  <a:lnTo>
                    <a:pt x="38" y="13"/>
                  </a:lnTo>
                  <a:lnTo>
                    <a:pt x="38" y="11"/>
                  </a:lnTo>
                  <a:lnTo>
                    <a:pt x="31" y="8"/>
                  </a:lnTo>
                  <a:lnTo>
                    <a:pt x="25" y="3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5" y="2"/>
                  </a:lnTo>
                  <a:lnTo>
                    <a:pt x="15" y="5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2" y="11"/>
                  </a:lnTo>
                  <a:lnTo>
                    <a:pt x="20" y="11"/>
                  </a:lnTo>
                  <a:lnTo>
                    <a:pt x="17" y="10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3" y="8"/>
                  </a:lnTo>
                  <a:lnTo>
                    <a:pt x="10" y="8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23"/>
                  </a:lnTo>
                  <a:lnTo>
                    <a:pt x="4" y="24"/>
                  </a:lnTo>
                  <a:lnTo>
                    <a:pt x="9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22" y="21"/>
                  </a:lnTo>
                  <a:lnTo>
                    <a:pt x="25" y="23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8" y="26"/>
                  </a:lnTo>
                  <a:lnTo>
                    <a:pt x="27" y="28"/>
                  </a:lnTo>
                  <a:lnTo>
                    <a:pt x="25" y="29"/>
                  </a:lnTo>
                  <a:lnTo>
                    <a:pt x="27" y="31"/>
                  </a:lnTo>
                  <a:lnTo>
                    <a:pt x="27" y="31"/>
                  </a:lnTo>
                  <a:lnTo>
                    <a:pt x="27" y="33"/>
                  </a:lnTo>
                  <a:lnTo>
                    <a:pt x="27" y="33"/>
                  </a:lnTo>
                  <a:lnTo>
                    <a:pt x="23" y="34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9" y="34"/>
                  </a:lnTo>
                  <a:lnTo>
                    <a:pt x="5" y="36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7" y="39"/>
                  </a:lnTo>
                  <a:lnTo>
                    <a:pt x="13" y="37"/>
                  </a:lnTo>
                  <a:lnTo>
                    <a:pt x="20" y="37"/>
                  </a:lnTo>
                  <a:lnTo>
                    <a:pt x="23" y="39"/>
                  </a:lnTo>
                  <a:lnTo>
                    <a:pt x="23" y="39"/>
                  </a:lnTo>
                  <a:lnTo>
                    <a:pt x="23" y="42"/>
                  </a:lnTo>
                  <a:lnTo>
                    <a:pt x="25" y="44"/>
                  </a:lnTo>
                  <a:lnTo>
                    <a:pt x="28" y="44"/>
                  </a:lnTo>
                  <a:lnTo>
                    <a:pt x="28" y="44"/>
                  </a:lnTo>
                  <a:lnTo>
                    <a:pt x="30" y="42"/>
                  </a:lnTo>
                  <a:lnTo>
                    <a:pt x="31" y="44"/>
                  </a:lnTo>
                  <a:lnTo>
                    <a:pt x="31" y="46"/>
                  </a:lnTo>
                  <a:lnTo>
                    <a:pt x="31" y="47"/>
                  </a:lnTo>
                  <a:lnTo>
                    <a:pt x="31" y="47"/>
                  </a:lnTo>
                  <a:lnTo>
                    <a:pt x="33" y="49"/>
                  </a:lnTo>
                  <a:lnTo>
                    <a:pt x="33" y="50"/>
                  </a:lnTo>
                  <a:lnTo>
                    <a:pt x="31" y="52"/>
                  </a:lnTo>
                  <a:lnTo>
                    <a:pt x="27" y="54"/>
                  </a:lnTo>
                  <a:lnTo>
                    <a:pt x="27" y="54"/>
                  </a:lnTo>
                  <a:lnTo>
                    <a:pt x="20" y="55"/>
                  </a:lnTo>
                  <a:lnTo>
                    <a:pt x="20" y="55"/>
                  </a:lnTo>
                  <a:lnTo>
                    <a:pt x="20" y="59"/>
                  </a:lnTo>
                  <a:lnTo>
                    <a:pt x="20" y="59"/>
                  </a:lnTo>
                  <a:lnTo>
                    <a:pt x="23" y="59"/>
                  </a:lnTo>
                  <a:lnTo>
                    <a:pt x="28" y="59"/>
                  </a:lnTo>
                  <a:lnTo>
                    <a:pt x="38" y="57"/>
                  </a:lnTo>
                  <a:lnTo>
                    <a:pt x="38" y="57"/>
                  </a:lnTo>
                  <a:lnTo>
                    <a:pt x="43" y="57"/>
                  </a:lnTo>
                  <a:lnTo>
                    <a:pt x="49" y="60"/>
                  </a:lnTo>
                  <a:lnTo>
                    <a:pt x="61" y="67"/>
                  </a:lnTo>
                  <a:lnTo>
                    <a:pt x="61" y="67"/>
                  </a:lnTo>
                  <a:lnTo>
                    <a:pt x="67" y="68"/>
                  </a:lnTo>
                  <a:lnTo>
                    <a:pt x="75" y="67"/>
                  </a:lnTo>
                  <a:lnTo>
                    <a:pt x="80" y="65"/>
                  </a:lnTo>
                  <a:lnTo>
                    <a:pt x="84" y="62"/>
                  </a:lnTo>
                  <a:lnTo>
                    <a:pt x="84" y="62"/>
                  </a:lnTo>
                  <a:lnTo>
                    <a:pt x="87" y="59"/>
                  </a:lnTo>
                  <a:lnTo>
                    <a:pt x="92" y="59"/>
                  </a:lnTo>
                  <a:lnTo>
                    <a:pt x="97" y="57"/>
                  </a:lnTo>
                  <a:lnTo>
                    <a:pt x="100" y="55"/>
                  </a:lnTo>
                  <a:lnTo>
                    <a:pt x="100" y="55"/>
                  </a:lnTo>
                  <a:lnTo>
                    <a:pt x="108" y="52"/>
                  </a:lnTo>
                  <a:lnTo>
                    <a:pt x="113" y="50"/>
                  </a:lnTo>
                  <a:lnTo>
                    <a:pt x="118" y="49"/>
                  </a:lnTo>
                  <a:lnTo>
                    <a:pt x="118" y="49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172">
              <a:extLst>
                <a:ext uri="{FF2B5EF4-FFF2-40B4-BE49-F238E27FC236}">
                  <a16:creationId xmlns="" xmlns:a16="http://schemas.microsoft.com/office/drawing/2014/main" id="{738589DE-F0A7-4606-B64F-056906A131D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6313" y="4099935"/>
              <a:ext cx="15875" cy="30163"/>
            </a:xfrm>
            <a:custGeom>
              <a:avLst/>
              <a:gdLst>
                <a:gd name="T0" fmla="*/ 10 w 10"/>
                <a:gd name="T1" fmla="*/ 19 h 19"/>
                <a:gd name="T2" fmla="*/ 10 w 10"/>
                <a:gd name="T3" fmla="*/ 19 h 19"/>
                <a:gd name="T4" fmla="*/ 8 w 10"/>
                <a:gd name="T5" fmla="*/ 19 h 19"/>
                <a:gd name="T6" fmla="*/ 7 w 10"/>
                <a:gd name="T7" fmla="*/ 18 h 19"/>
                <a:gd name="T8" fmla="*/ 5 w 10"/>
                <a:gd name="T9" fmla="*/ 16 h 19"/>
                <a:gd name="T10" fmla="*/ 5 w 10"/>
                <a:gd name="T11" fmla="*/ 14 h 19"/>
                <a:gd name="T12" fmla="*/ 5 w 10"/>
                <a:gd name="T13" fmla="*/ 14 h 19"/>
                <a:gd name="T14" fmla="*/ 4 w 10"/>
                <a:gd name="T15" fmla="*/ 11 h 19"/>
                <a:gd name="T16" fmla="*/ 2 w 10"/>
                <a:gd name="T17" fmla="*/ 9 h 19"/>
                <a:gd name="T18" fmla="*/ 0 w 10"/>
                <a:gd name="T19" fmla="*/ 8 h 19"/>
                <a:gd name="T20" fmla="*/ 0 w 10"/>
                <a:gd name="T21" fmla="*/ 5 h 19"/>
                <a:gd name="T22" fmla="*/ 0 w 10"/>
                <a:gd name="T23" fmla="*/ 5 h 19"/>
                <a:gd name="T24" fmla="*/ 2 w 10"/>
                <a:gd name="T25" fmla="*/ 0 h 19"/>
                <a:gd name="T26" fmla="*/ 4 w 10"/>
                <a:gd name="T27" fmla="*/ 0 h 19"/>
                <a:gd name="T28" fmla="*/ 5 w 10"/>
                <a:gd name="T29" fmla="*/ 1 h 19"/>
                <a:gd name="T30" fmla="*/ 5 w 10"/>
                <a:gd name="T31" fmla="*/ 1 h 19"/>
                <a:gd name="T32" fmla="*/ 7 w 10"/>
                <a:gd name="T33" fmla="*/ 5 h 19"/>
                <a:gd name="T34" fmla="*/ 7 w 10"/>
                <a:gd name="T35" fmla="*/ 6 h 19"/>
                <a:gd name="T36" fmla="*/ 7 w 10"/>
                <a:gd name="T37" fmla="*/ 11 h 19"/>
                <a:gd name="T38" fmla="*/ 7 w 10"/>
                <a:gd name="T39" fmla="*/ 11 h 19"/>
                <a:gd name="T40" fmla="*/ 8 w 10"/>
                <a:gd name="T41" fmla="*/ 14 h 19"/>
                <a:gd name="T42" fmla="*/ 10 w 10"/>
                <a:gd name="T43" fmla="*/ 16 h 19"/>
                <a:gd name="T44" fmla="*/ 10 w 10"/>
                <a:gd name="T45" fmla="*/ 19 h 19"/>
                <a:gd name="T46" fmla="*/ 10 w 10"/>
                <a:gd name="T4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" h="19">
                  <a:moveTo>
                    <a:pt x="10" y="19"/>
                  </a:moveTo>
                  <a:lnTo>
                    <a:pt x="10" y="19"/>
                  </a:lnTo>
                  <a:lnTo>
                    <a:pt x="8" y="19"/>
                  </a:lnTo>
                  <a:lnTo>
                    <a:pt x="7" y="18"/>
                  </a:lnTo>
                  <a:lnTo>
                    <a:pt x="5" y="16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4" y="11"/>
                  </a:lnTo>
                  <a:lnTo>
                    <a:pt x="2" y="9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0"/>
                  </a:lnTo>
                  <a:lnTo>
                    <a:pt x="4" y="0"/>
                  </a:lnTo>
                  <a:lnTo>
                    <a:pt x="5" y="1"/>
                  </a:lnTo>
                  <a:lnTo>
                    <a:pt x="5" y="1"/>
                  </a:lnTo>
                  <a:lnTo>
                    <a:pt x="7" y="5"/>
                  </a:lnTo>
                  <a:lnTo>
                    <a:pt x="7" y="6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8" y="14"/>
                  </a:lnTo>
                  <a:lnTo>
                    <a:pt x="10" y="16"/>
                  </a:lnTo>
                  <a:lnTo>
                    <a:pt x="10" y="19"/>
                  </a:lnTo>
                  <a:lnTo>
                    <a:pt x="10" y="19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" name="Grupo 5">
            <a:extLst>
              <a:ext uri="{FF2B5EF4-FFF2-40B4-BE49-F238E27FC236}">
                <a16:creationId xmlns="" xmlns:a16="http://schemas.microsoft.com/office/drawing/2014/main" id="{1F208C56-FE74-4B35-810F-A846222C4EE5}"/>
              </a:ext>
            </a:extLst>
          </p:cNvPr>
          <p:cNvGrpSpPr/>
          <p:nvPr/>
        </p:nvGrpSpPr>
        <p:grpSpPr>
          <a:xfrm>
            <a:off x="4925196" y="3573259"/>
            <a:ext cx="1167131" cy="1537006"/>
            <a:chOff x="4925196" y="3573259"/>
            <a:chExt cx="1167131" cy="1537006"/>
          </a:xfrm>
        </p:grpSpPr>
        <p:sp>
          <p:nvSpPr>
            <p:cNvPr id="156" name="Freeform 126">
              <a:extLst>
                <a:ext uri="{FF2B5EF4-FFF2-40B4-BE49-F238E27FC236}">
                  <a16:creationId xmlns="" xmlns:a16="http://schemas.microsoft.com/office/drawing/2014/main" id="{54007F4D-F1DB-4EFA-9DB9-2877E437EB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25196" y="3798603"/>
              <a:ext cx="331023" cy="133653"/>
            </a:xfrm>
            <a:custGeom>
              <a:avLst/>
              <a:gdLst>
                <a:gd name="T0" fmla="*/ 208 w 213"/>
                <a:gd name="T1" fmla="*/ 23 h 86"/>
                <a:gd name="T2" fmla="*/ 200 w 213"/>
                <a:gd name="T3" fmla="*/ 16 h 86"/>
                <a:gd name="T4" fmla="*/ 199 w 213"/>
                <a:gd name="T5" fmla="*/ 16 h 86"/>
                <a:gd name="T6" fmla="*/ 189 w 213"/>
                <a:gd name="T7" fmla="*/ 16 h 86"/>
                <a:gd name="T8" fmla="*/ 186 w 213"/>
                <a:gd name="T9" fmla="*/ 11 h 86"/>
                <a:gd name="T10" fmla="*/ 181 w 213"/>
                <a:gd name="T11" fmla="*/ 10 h 86"/>
                <a:gd name="T12" fmla="*/ 174 w 213"/>
                <a:gd name="T13" fmla="*/ 6 h 86"/>
                <a:gd name="T14" fmla="*/ 165 w 213"/>
                <a:gd name="T15" fmla="*/ 0 h 86"/>
                <a:gd name="T16" fmla="*/ 165 w 213"/>
                <a:gd name="T17" fmla="*/ 3 h 86"/>
                <a:gd name="T18" fmla="*/ 163 w 213"/>
                <a:gd name="T19" fmla="*/ 6 h 86"/>
                <a:gd name="T20" fmla="*/ 156 w 213"/>
                <a:gd name="T21" fmla="*/ 6 h 86"/>
                <a:gd name="T22" fmla="*/ 151 w 213"/>
                <a:gd name="T23" fmla="*/ 11 h 86"/>
                <a:gd name="T24" fmla="*/ 151 w 213"/>
                <a:gd name="T25" fmla="*/ 16 h 86"/>
                <a:gd name="T26" fmla="*/ 150 w 213"/>
                <a:gd name="T27" fmla="*/ 21 h 86"/>
                <a:gd name="T28" fmla="*/ 147 w 213"/>
                <a:gd name="T29" fmla="*/ 24 h 86"/>
                <a:gd name="T30" fmla="*/ 145 w 213"/>
                <a:gd name="T31" fmla="*/ 29 h 86"/>
                <a:gd name="T32" fmla="*/ 142 w 213"/>
                <a:gd name="T33" fmla="*/ 31 h 86"/>
                <a:gd name="T34" fmla="*/ 140 w 213"/>
                <a:gd name="T35" fmla="*/ 32 h 86"/>
                <a:gd name="T36" fmla="*/ 138 w 213"/>
                <a:gd name="T37" fmla="*/ 37 h 86"/>
                <a:gd name="T38" fmla="*/ 140 w 213"/>
                <a:gd name="T39" fmla="*/ 41 h 86"/>
                <a:gd name="T40" fmla="*/ 140 w 213"/>
                <a:gd name="T41" fmla="*/ 46 h 86"/>
                <a:gd name="T42" fmla="*/ 138 w 213"/>
                <a:gd name="T43" fmla="*/ 49 h 86"/>
                <a:gd name="T44" fmla="*/ 140 w 213"/>
                <a:gd name="T45" fmla="*/ 52 h 86"/>
                <a:gd name="T46" fmla="*/ 147 w 213"/>
                <a:gd name="T47" fmla="*/ 55 h 86"/>
                <a:gd name="T48" fmla="*/ 150 w 213"/>
                <a:gd name="T49" fmla="*/ 57 h 86"/>
                <a:gd name="T50" fmla="*/ 153 w 213"/>
                <a:gd name="T51" fmla="*/ 57 h 86"/>
                <a:gd name="T52" fmla="*/ 153 w 213"/>
                <a:gd name="T53" fmla="*/ 60 h 86"/>
                <a:gd name="T54" fmla="*/ 150 w 213"/>
                <a:gd name="T55" fmla="*/ 65 h 86"/>
                <a:gd name="T56" fmla="*/ 147 w 213"/>
                <a:gd name="T57" fmla="*/ 65 h 86"/>
                <a:gd name="T58" fmla="*/ 147 w 213"/>
                <a:gd name="T59" fmla="*/ 65 h 86"/>
                <a:gd name="T60" fmla="*/ 148 w 213"/>
                <a:gd name="T61" fmla="*/ 73 h 86"/>
                <a:gd name="T62" fmla="*/ 147 w 213"/>
                <a:gd name="T63" fmla="*/ 75 h 86"/>
                <a:gd name="T64" fmla="*/ 148 w 213"/>
                <a:gd name="T65" fmla="*/ 80 h 86"/>
                <a:gd name="T66" fmla="*/ 151 w 213"/>
                <a:gd name="T67" fmla="*/ 80 h 86"/>
                <a:gd name="T68" fmla="*/ 156 w 213"/>
                <a:gd name="T69" fmla="*/ 80 h 86"/>
                <a:gd name="T70" fmla="*/ 158 w 213"/>
                <a:gd name="T71" fmla="*/ 81 h 86"/>
                <a:gd name="T72" fmla="*/ 163 w 213"/>
                <a:gd name="T73" fmla="*/ 86 h 86"/>
                <a:gd name="T74" fmla="*/ 168 w 213"/>
                <a:gd name="T75" fmla="*/ 81 h 86"/>
                <a:gd name="T76" fmla="*/ 173 w 213"/>
                <a:gd name="T77" fmla="*/ 68 h 86"/>
                <a:gd name="T78" fmla="*/ 179 w 213"/>
                <a:gd name="T79" fmla="*/ 60 h 86"/>
                <a:gd name="T80" fmla="*/ 192 w 213"/>
                <a:gd name="T81" fmla="*/ 57 h 86"/>
                <a:gd name="T82" fmla="*/ 205 w 213"/>
                <a:gd name="T83" fmla="*/ 47 h 86"/>
                <a:gd name="T84" fmla="*/ 208 w 213"/>
                <a:gd name="T85" fmla="*/ 41 h 86"/>
                <a:gd name="T86" fmla="*/ 210 w 213"/>
                <a:gd name="T87" fmla="*/ 36 h 86"/>
                <a:gd name="T88" fmla="*/ 212 w 213"/>
                <a:gd name="T89" fmla="*/ 32 h 86"/>
                <a:gd name="T90" fmla="*/ 213 w 213"/>
                <a:gd name="T91" fmla="*/ 29 h 86"/>
                <a:gd name="T92" fmla="*/ 208 w 213"/>
                <a:gd name="T93" fmla="*/ 23 h 86"/>
                <a:gd name="T94" fmla="*/ 2 w 213"/>
                <a:gd name="T95" fmla="*/ 19 h 86"/>
                <a:gd name="T96" fmla="*/ 0 w 213"/>
                <a:gd name="T97" fmla="*/ 26 h 86"/>
                <a:gd name="T98" fmla="*/ 7 w 213"/>
                <a:gd name="T99" fmla="*/ 34 h 86"/>
                <a:gd name="T100" fmla="*/ 10 w 213"/>
                <a:gd name="T101" fmla="*/ 32 h 86"/>
                <a:gd name="T102" fmla="*/ 11 w 213"/>
                <a:gd name="T103" fmla="*/ 28 h 86"/>
                <a:gd name="T104" fmla="*/ 8 w 213"/>
                <a:gd name="T105" fmla="*/ 18 h 86"/>
                <a:gd name="T106" fmla="*/ 5 w 213"/>
                <a:gd name="T107" fmla="*/ 18 h 86"/>
                <a:gd name="T108" fmla="*/ 2 w 213"/>
                <a:gd name="T109" fmla="*/ 1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3" h="86">
                  <a:moveTo>
                    <a:pt x="208" y="23"/>
                  </a:moveTo>
                  <a:lnTo>
                    <a:pt x="208" y="23"/>
                  </a:lnTo>
                  <a:lnTo>
                    <a:pt x="204" y="16"/>
                  </a:lnTo>
                  <a:lnTo>
                    <a:pt x="200" y="16"/>
                  </a:lnTo>
                  <a:lnTo>
                    <a:pt x="199" y="16"/>
                  </a:lnTo>
                  <a:lnTo>
                    <a:pt x="199" y="16"/>
                  </a:lnTo>
                  <a:lnTo>
                    <a:pt x="195" y="18"/>
                  </a:lnTo>
                  <a:lnTo>
                    <a:pt x="189" y="16"/>
                  </a:lnTo>
                  <a:lnTo>
                    <a:pt x="189" y="16"/>
                  </a:lnTo>
                  <a:lnTo>
                    <a:pt x="186" y="11"/>
                  </a:lnTo>
                  <a:lnTo>
                    <a:pt x="184" y="10"/>
                  </a:lnTo>
                  <a:lnTo>
                    <a:pt x="181" y="10"/>
                  </a:lnTo>
                  <a:lnTo>
                    <a:pt x="181" y="10"/>
                  </a:lnTo>
                  <a:lnTo>
                    <a:pt x="174" y="6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65" y="3"/>
                  </a:lnTo>
                  <a:lnTo>
                    <a:pt x="165" y="3"/>
                  </a:lnTo>
                  <a:lnTo>
                    <a:pt x="165" y="5"/>
                  </a:lnTo>
                  <a:lnTo>
                    <a:pt x="163" y="6"/>
                  </a:lnTo>
                  <a:lnTo>
                    <a:pt x="156" y="6"/>
                  </a:lnTo>
                  <a:lnTo>
                    <a:pt x="156" y="6"/>
                  </a:lnTo>
                  <a:lnTo>
                    <a:pt x="153" y="8"/>
                  </a:lnTo>
                  <a:lnTo>
                    <a:pt x="151" y="11"/>
                  </a:lnTo>
                  <a:lnTo>
                    <a:pt x="151" y="16"/>
                  </a:lnTo>
                  <a:lnTo>
                    <a:pt x="151" y="16"/>
                  </a:lnTo>
                  <a:lnTo>
                    <a:pt x="151" y="19"/>
                  </a:lnTo>
                  <a:lnTo>
                    <a:pt x="150" y="21"/>
                  </a:lnTo>
                  <a:lnTo>
                    <a:pt x="148" y="23"/>
                  </a:lnTo>
                  <a:lnTo>
                    <a:pt x="147" y="24"/>
                  </a:lnTo>
                  <a:lnTo>
                    <a:pt x="147" y="24"/>
                  </a:lnTo>
                  <a:lnTo>
                    <a:pt x="145" y="29"/>
                  </a:lnTo>
                  <a:lnTo>
                    <a:pt x="145" y="31"/>
                  </a:lnTo>
                  <a:lnTo>
                    <a:pt x="142" y="31"/>
                  </a:lnTo>
                  <a:lnTo>
                    <a:pt x="142" y="31"/>
                  </a:lnTo>
                  <a:lnTo>
                    <a:pt x="140" y="32"/>
                  </a:lnTo>
                  <a:lnTo>
                    <a:pt x="138" y="36"/>
                  </a:lnTo>
                  <a:lnTo>
                    <a:pt x="138" y="37"/>
                  </a:lnTo>
                  <a:lnTo>
                    <a:pt x="140" y="41"/>
                  </a:lnTo>
                  <a:lnTo>
                    <a:pt x="140" y="41"/>
                  </a:lnTo>
                  <a:lnTo>
                    <a:pt x="140" y="42"/>
                  </a:lnTo>
                  <a:lnTo>
                    <a:pt x="140" y="46"/>
                  </a:lnTo>
                  <a:lnTo>
                    <a:pt x="138" y="49"/>
                  </a:lnTo>
                  <a:lnTo>
                    <a:pt x="138" y="49"/>
                  </a:lnTo>
                  <a:lnTo>
                    <a:pt x="138" y="50"/>
                  </a:lnTo>
                  <a:lnTo>
                    <a:pt x="140" y="52"/>
                  </a:lnTo>
                  <a:lnTo>
                    <a:pt x="147" y="55"/>
                  </a:lnTo>
                  <a:lnTo>
                    <a:pt x="147" y="55"/>
                  </a:lnTo>
                  <a:lnTo>
                    <a:pt x="148" y="57"/>
                  </a:lnTo>
                  <a:lnTo>
                    <a:pt x="150" y="57"/>
                  </a:lnTo>
                  <a:lnTo>
                    <a:pt x="151" y="57"/>
                  </a:lnTo>
                  <a:lnTo>
                    <a:pt x="153" y="57"/>
                  </a:lnTo>
                  <a:lnTo>
                    <a:pt x="153" y="57"/>
                  </a:lnTo>
                  <a:lnTo>
                    <a:pt x="153" y="60"/>
                  </a:lnTo>
                  <a:lnTo>
                    <a:pt x="151" y="62"/>
                  </a:lnTo>
                  <a:lnTo>
                    <a:pt x="150" y="65"/>
                  </a:lnTo>
                  <a:lnTo>
                    <a:pt x="147" y="65"/>
                  </a:lnTo>
                  <a:lnTo>
                    <a:pt x="147" y="65"/>
                  </a:lnTo>
                  <a:lnTo>
                    <a:pt x="147" y="65"/>
                  </a:lnTo>
                  <a:lnTo>
                    <a:pt x="147" y="65"/>
                  </a:lnTo>
                  <a:lnTo>
                    <a:pt x="148" y="70"/>
                  </a:lnTo>
                  <a:lnTo>
                    <a:pt x="148" y="73"/>
                  </a:lnTo>
                  <a:lnTo>
                    <a:pt x="148" y="73"/>
                  </a:lnTo>
                  <a:lnTo>
                    <a:pt x="147" y="75"/>
                  </a:lnTo>
                  <a:lnTo>
                    <a:pt x="147" y="76"/>
                  </a:lnTo>
                  <a:lnTo>
                    <a:pt x="148" y="80"/>
                  </a:lnTo>
                  <a:lnTo>
                    <a:pt x="148" y="80"/>
                  </a:lnTo>
                  <a:lnTo>
                    <a:pt x="151" y="80"/>
                  </a:lnTo>
                  <a:lnTo>
                    <a:pt x="153" y="80"/>
                  </a:lnTo>
                  <a:lnTo>
                    <a:pt x="156" y="80"/>
                  </a:lnTo>
                  <a:lnTo>
                    <a:pt x="158" y="81"/>
                  </a:lnTo>
                  <a:lnTo>
                    <a:pt x="158" y="81"/>
                  </a:lnTo>
                  <a:lnTo>
                    <a:pt x="161" y="85"/>
                  </a:lnTo>
                  <a:lnTo>
                    <a:pt x="163" y="86"/>
                  </a:lnTo>
                  <a:lnTo>
                    <a:pt x="165" y="85"/>
                  </a:lnTo>
                  <a:lnTo>
                    <a:pt x="168" y="81"/>
                  </a:lnTo>
                  <a:lnTo>
                    <a:pt x="168" y="81"/>
                  </a:lnTo>
                  <a:lnTo>
                    <a:pt x="173" y="68"/>
                  </a:lnTo>
                  <a:lnTo>
                    <a:pt x="176" y="63"/>
                  </a:lnTo>
                  <a:lnTo>
                    <a:pt x="179" y="60"/>
                  </a:lnTo>
                  <a:lnTo>
                    <a:pt x="179" y="60"/>
                  </a:lnTo>
                  <a:lnTo>
                    <a:pt x="192" y="57"/>
                  </a:lnTo>
                  <a:lnTo>
                    <a:pt x="199" y="52"/>
                  </a:lnTo>
                  <a:lnTo>
                    <a:pt x="205" y="47"/>
                  </a:lnTo>
                  <a:lnTo>
                    <a:pt x="205" y="47"/>
                  </a:lnTo>
                  <a:lnTo>
                    <a:pt x="208" y="41"/>
                  </a:lnTo>
                  <a:lnTo>
                    <a:pt x="210" y="37"/>
                  </a:lnTo>
                  <a:lnTo>
                    <a:pt x="210" y="36"/>
                  </a:lnTo>
                  <a:lnTo>
                    <a:pt x="212" y="32"/>
                  </a:lnTo>
                  <a:lnTo>
                    <a:pt x="212" y="32"/>
                  </a:lnTo>
                  <a:lnTo>
                    <a:pt x="213" y="31"/>
                  </a:lnTo>
                  <a:lnTo>
                    <a:pt x="213" y="29"/>
                  </a:lnTo>
                  <a:lnTo>
                    <a:pt x="208" y="23"/>
                  </a:lnTo>
                  <a:lnTo>
                    <a:pt x="208" y="23"/>
                  </a:lnTo>
                  <a:close/>
                  <a:moveTo>
                    <a:pt x="2" y="19"/>
                  </a:moveTo>
                  <a:lnTo>
                    <a:pt x="2" y="19"/>
                  </a:lnTo>
                  <a:lnTo>
                    <a:pt x="0" y="23"/>
                  </a:lnTo>
                  <a:lnTo>
                    <a:pt x="0" y="26"/>
                  </a:lnTo>
                  <a:lnTo>
                    <a:pt x="3" y="31"/>
                  </a:lnTo>
                  <a:lnTo>
                    <a:pt x="7" y="34"/>
                  </a:lnTo>
                  <a:lnTo>
                    <a:pt x="10" y="34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1" y="28"/>
                  </a:lnTo>
                  <a:lnTo>
                    <a:pt x="10" y="21"/>
                  </a:lnTo>
                  <a:lnTo>
                    <a:pt x="8" y="18"/>
                  </a:lnTo>
                  <a:lnTo>
                    <a:pt x="7" y="18"/>
                  </a:lnTo>
                  <a:lnTo>
                    <a:pt x="5" y="18"/>
                  </a:lnTo>
                  <a:lnTo>
                    <a:pt x="2" y="19"/>
                  </a:lnTo>
                  <a:lnTo>
                    <a:pt x="2" y="19"/>
                  </a:lnTo>
                  <a:close/>
                </a:path>
              </a:pathLst>
            </a:custGeom>
            <a:solidFill>
              <a:schemeClr val="accent6"/>
            </a:solidFill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14" name="Grupo 213">
              <a:extLst>
                <a:ext uri="{FF2B5EF4-FFF2-40B4-BE49-F238E27FC236}">
                  <a16:creationId xmlns="" xmlns:a16="http://schemas.microsoft.com/office/drawing/2014/main" id="{EEBC252E-144E-4B60-99B1-BAEA4325D51C}"/>
                </a:ext>
              </a:extLst>
            </p:cNvPr>
            <p:cNvGrpSpPr/>
            <p:nvPr/>
          </p:nvGrpSpPr>
          <p:grpSpPr>
            <a:xfrm>
              <a:off x="5099256" y="3573259"/>
              <a:ext cx="993071" cy="1537006"/>
              <a:chOff x="4687888" y="4376160"/>
              <a:chExt cx="1014412" cy="1570037"/>
            </a:xfrm>
            <a:solidFill>
              <a:schemeClr val="accent6"/>
            </a:solidFill>
          </p:grpSpPr>
          <p:sp>
            <p:nvSpPr>
              <p:cNvPr id="138" name="Freeform 108">
                <a:extLst>
                  <a:ext uri="{FF2B5EF4-FFF2-40B4-BE49-F238E27FC236}">
                    <a16:creationId xmlns="" xmlns:a16="http://schemas.microsoft.com/office/drawing/2014/main" id="{934C50DA-4C39-41AC-B8B6-0CC93D9E65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79975" y="4531735"/>
                <a:ext cx="822325" cy="844550"/>
              </a:xfrm>
              <a:custGeom>
                <a:avLst/>
                <a:gdLst>
                  <a:gd name="T0" fmla="*/ 291 w 518"/>
                  <a:gd name="T1" fmla="*/ 493 h 532"/>
                  <a:gd name="T2" fmla="*/ 303 w 518"/>
                  <a:gd name="T3" fmla="*/ 485 h 532"/>
                  <a:gd name="T4" fmla="*/ 317 w 518"/>
                  <a:gd name="T5" fmla="*/ 470 h 532"/>
                  <a:gd name="T6" fmla="*/ 332 w 518"/>
                  <a:gd name="T7" fmla="*/ 426 h 532"/>
                  <a:gd name="T8" fmla="*/ 345 w 518"/>
                  <a:gd name="T9" fmla="*/ 405 h 532"/>
                  <a:gd name="T10" fmla="*/ 379 w 518"/>
                  <a:gd name="T11" fmla="*/ 384 h 532"/>
                  <a:gd name="T12" fmla="*/ 422 w 518"/>
                  <a:gd name="T13" fmla="*/ 376 h 532"/>
                  <a:gd name="T14" fmla="*/ 435 w 518"/>
                  <a:gd name="T15" fmla="*/ 361 h 532"/>
                  <a:gd name="T16" fmla="*/ 448 w 518"/>
                  <a:gd name="T17" fmla="*/ 332 h 532"/>
                  <a:gd name="T18" fmla="*/ 458 w 518"/>
                  <a:gd name="T19" fmla="*/ 306 h 532"/>
                  <a:gd name="T20" fmla="*/ 461 w 518"/>
                  <a:gd name="T21" fmla="*/ 262 h 532"/>
                  <a:gd name="T22" fmla="*/ 462 w 518"/>
                  <a:gd name="T23" fmla="*/ 237 h 532"/>
                  <a:gd name="T24" fmla="*/ 479 w 518"/>
                  <a:gd name="T25" fmla="*/ 229 h 532"/>
                  <a:gd name="T26" fmla="*/ 515 w 518"/>
                  <a:gd name="T27" fmla="*/ 180 h 532"/>
                  <a:gd name="T28" fmla="*/ 501 w 518"/>
                  <a:gd name="T29" fmla="*/ 135 h 532"/>
                  <a:gd name="T30" fmla="*/ 431 w 518"/>
                  <a:gd name="T31" fmla="*/ 107 h 532"/>
                  <a:gd name="T32" fmla="*/ 387 w 518"/>
                  <a:gd name="T33" fmla="*/ 109 h 532"/>
                  <a:gd name="T34" fmla="*/ 360 w 518"/>
                  <a:gd name="T35" fmla="*/ 78 h 532"/>
                  <a:gd name="T36" fmla="*/ 332 w 518"/>
                  <a:gd name="T37" fmla="*/ 91 h 532"/>
                  <a:gd name="T38" fmla="*/ 337 w 518"/>
                  <a:gd name="T39" fmla="*/ 75 h 532"/>
                  <a:gd name="T40" fmla="*/ 304 w 518"/>
                  <a:gd name="T41" fmla="*/ 78 h 532"/>
                  <a:gd name="T42" fmla="*/ 313 w 518"/>
                  <a:gd name="T43" fmla="*/ 62 h 532"/>
                  <a:gd name="T44" fmla="*/ 301 w 518"/>
                  <a:gd name="T45" fmla="*/ 16 h 532"/>
                  <a:gd name="T46" fmla="*/ 274 w 518"/>
                  <a:gd name="T47" fmla="*/ 39 h 532"/>
                  <a:gd name="T48" fmla="*/ 241 w 518"/>
                  <a:gd name="T49" fmla="*/ 35 h 532"/>
                  <a:gd name="T50" fmla="*/ 220 w 518"/>
                  <a:gd name="T51" fmla="*/ 42 h 532"/>
                  <a:gd name="T52" fmla="*/ 205 w 518"/>
                  <a:gd name="T53" fmla="*/ 49 h 532"/>
                  <a:gd name="T54" fmla="*/ 187 w 518"/>
                  <a:gd name="T55" fmla="*/ 21 h 532"/>
                  <a:gd name="T56" fmla="*/ 181 w 518"/>
                  <a:gd name="T57" fmla="*/ 0 h 532"/>
                  <a:gd name="T58" fmla="*/ 156 w 518"/>
                  <a:gd name="T59" fmla="*/ 13 h 532"/>
                  <a:gd name="T60" fmla="*/ 142 w 518"/>
                  <a:gd name="T61" fmla="*/ 16 h 532"/>
                  <a:gd name="T62" fmla="*/ 122 w 518"/>
                  <a:gd name="T63" fmla="*/ 16 h 532"/>
                  <a:gd name="T64" fmla="*/ 132 w 518"/>
                  <a:gd name="T65" fmla="*/ 35 h 532"/>
                  <a:gd name="T66" fmla="*/ 129 w 518"/>
                  <a:gd name="T67" fmla="*/ 47 h 532"/>
                  <a:gd name="T68" fmla="*/ 111 w 518"/>
                  <a:gd name="T69" fmla="*/ 57 h 532"/>
                  <a:gd name="T70" fmla="*/ 86 w 518"/>
                  <a:gd name="T71" fmla="*/ 42 h 532"/>
                  <a:gd name="T72" fmla="*/ 57 w 518"/>
                  <a:gd name="T73" fmla="*/ 53 h 532"/>
                  <a:gd name="T74" fmla="*/ 52 w 518"/>
                  <a:gd name="T75" fmla="*/ 71 h 532"/>
                  <a:gd name="T76" fmla="*/ 52 w 518"/>
                  <a:gd name="T77" fmla="*/ 123 h 532"/>
                  <a:gd name="T78" fmla="*/ 24 w 518"/>
                  <a:gd name="T79" fmla="*/ 130 h 532"/>
                  <a:gd name="T80" fmla="*/ 8 w 518"/>
                  <a:gd name="T81" fmla="*/ 150 h 532"/>
                  <a:gd name="T82" fmla="*/ 0 w 518"/>
                  <a:gd name="T83" fmla="*/ 167 h 532"/>
                  <a:gd name="T84" fmla="*/ 16 w 518"/>
                  <a:gd name="T85" fmla="*/ 193 h 532"/>
                  <a:gd name="T86" fmla="*/ 37 w 518"/>
                  <a:gd name="T87" fmla="*/ 198 h 532"/>
                  <a:gd name="T88" fmla="*/ 54 w 518"/>
                  <a:gd name="T89" fmla="*/ 213 h 532"/>
                  <a:gd name="T90" fmla="*/ 93 w 518"/>
                  <a:gd name="T91" fmla="*/ 202 h 532"/>
                  <a:gd name="T92" fmla="*/ 114 w 518"/>
                  <a:gd name="T93" fmla="*/ 218 h 532"/>
                  <a:gd name="T94" fmla="*/ 142 w 518"/>
                  <a:gd name="T95" fmla="*/ 236 h 532"/>
                  <a:gd name="T96" fmla="*/ 158 w 518"/>
                  <a:gd name="T97" fmla="*/ 246 h 532"/>
                  <a:gd name="T98" fmla="*/ 177 w 518"/>
                  <a:gd name="T99" fmla="*/ 259 h 532"/>
                  <a:gd name="T100" fmla="*/ 181 w 518"/>
                  <a:gd name="T101" fmla="*/ 280 h 532"/>
                  <a:gd name="T102" fmla="*/ 207 w 518"/>
                  <a:gd name="T103" fmla="*/ 293 h 532"/>
                  <a:gd name="T104" fmla="*/ 213 w 518"/>
                  <a:gd name="T105" fmla="*/ 322 h 532"/>
                  <a:gd name="T106" fmla="*/ 212 w 518"/>
                  <a:gd name="T107" fmla="*/ 348 h 532"/>
                  <a:gd name="T108" fmla="*/ 230 w 518"/>
                  <a:gd name="T109" fmla="*/ 366 h 532"/>
                  <a:gd name="T110" fmla="*/ 249 w 518"/>
                  <a:gd name="T111" fmla="*/ 389 h 532"/>
                  <a:gd name="T112" fmla="*/ 264 w 518"/>
                  <a:gd name="T113" fmla="*/ 413 h 532"/>
                  <a:gd name="T114" fmla="*/ 233 w 518"/>
                  <a:gd name="T115" fmla="*/ 459 h 532"/>
                  <a:gd name="T116" fmla="*/ 228 w 518"/>
                  <a:gd name="T117" fmla="*/ 480 h 532"/>
                  <a:gd name="T118" fmla="*/ 244 w 518"/>
                  <a:gd name="T119" fmla="*/ 490 h 532"/>
                  <a:gd name="T120" fmla="*/ 267 w 518"/>
                  <a:gd name="T121" fmla="*/ 526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18" h="532">
                    <a:moveTo>
                      <a:pt x="275" y="526"/>
                    </a:moveTo>
                    <a:lnTo>
                      <a:pt x="275" y="526"/>
                    </a:lnTo>
                    <a:lnTo>
                      <a:pt x="280" y="523"/>
                    </a:lnTo>
                    <a:lnTo>
                      <a:pt x="282" y="518"/>
                    </a:lnTo>
                    <a:lnTo>
                      <a:pt x="285" y="509"/>
                    </a:lnTo>
                    <a:lnTo>
                      <a:pt x="285" y="509"/>
                    </a:lnTo>
                    <a:lnTo>
                      <a:pt x="287" y="505"/>
                    </a:lnTo>
                    <a:lnTo>
                      <a:pt x="288" y="501"/>
                    </a:lnTo>
                    <a:lnTo>
                      <a:pt x="288" y="498"/>
                    </a:lnTo>
                    <a:lnTo>
                      <a:pt x="291" y="493"/>
                    </a:lnTo>
                    <a:lnTo>
                      <a:pt x="291" y="493"/>
                    </a:lnTo>
                    <a:lnTo>
                      <a:pt x="295" y="490"/>
                    </a:lnTo>
                    <a:lnTo>
                      <a:pt x="295" y="485"/>
                    </a:lnTo>
                    <a:lnTo>
                      <a:pt x="295" y="482"/>
                    </a:lnTo>
                    <a:lnTo>
                      <a:pt x="300" y="480"/>
                    </a:lnTo>
                    <a:lnTo>
                      <a:pt x="300" y="480"/>
                    </a:lnTo>
                    <a:lnTo>
                      <a:pt x="303" y="479"/>
                    </a:lnTo>
                    <a:lnTo>
                      <a:pt x="304" y="480"/>
                    </a:lnTo>
                    <a:lnTo>
                      <a:pt x="304" y="482"/>
                    </a:lnTo>
                    <a:lnTo>
                      <a:pt x="303" y="485"/>
                    </a:lnTo>
                    <a:lnTo>
                      <a:pt x="300" y="492"/>
                    </a:lnTo>
                    <a:lnTo>
                      <a:pt x="300" y="492"/>
                    </a:lnTo>
                    <a:lnTo>
                      <a:pt x="295" y="500"/>
                    </a:lnTo>
                    <a:lnTo>
                      <a:pt x="295" y="500"/>
                    </a:lnTo>
                    <a:lnTo>
                      <a:pt x="300" y="496"/>
                    </a:lnTo>
                    <a:lnTo>
                      <a:pt x="300" y="496"/>
                    </a:lnTo>
                    <a:lnTo>
                      <a:pt x="306" y="490"/>
                    </a:lnTo>
                    <a:lnTo>
                      <a:pt x="309" y="485"/>
                    </a:lnTo>
                    <a:lnTo>
                      <a:pt x="317" y="470"/>
                    </a:lnTo>
                    <a:lnTo>
                      <a:pt x="317" y="470"/>
                    </a:lnTo>
                    <a:lnTo>
                      <a:pt x="321" y="464"/>
                    </a:lnTo>
                    <a:lnTo>
                      <a:pt x="324" y="459"/>
                    </a:lnTo>
                    <a:lnTo>
                      <a:pt x="327" y="457"/>
                    </a:lnTo>
                    <a:lnTo>
                      <a:pt x="330" y="456"/>
                    </a:lnTo>
                    <a:lnTo>
                      <a:pt x="330" y="456"/>
                    </a:lnTo>
                    <a:lnTo>
                      <a:pt x="332" y="454"/>
                    </a:lnTo>
                    <a:lnTo>
                      <a:pt x="334" y="449"/>
                    </a:lnTo>
                    <a:lnTo>
                      <a:pt x="334" y="438"/>
                    </a:lnTo>
                    <a:lnTo>
                      <a:pt x="334" y="438"/>
                    </a:lnTo>
                    <a:lnTo>
                      <a:pt x="332" y="426"/>
                    </a:lnTo>
                    <a:lnTo>
                      <a:pt x="332" y="422"/>
                    </a:lnTo>
                    <a:lnTo>
                      <a:pt x="334" y="418"/>
                    </a:lnTo>
                    <a:lnTo>
                      <a:pt x="334" y="418"/>
                    </a:lnTo>
                    <a:lnTo>
                      <a:pt x="335" y="415"/>
                    </a:lnTo>
                    <a:lnTo>
                      <a:pt x="335" y="412"/>
                    </a:lnTo>
                    <a:lnTo>
                      <a:pt x="337" y="409"/>
                    </a:lnTo>
                    <a:lnTo>
                      <a:pt x="339" y="409"/>
                    </a:lnTo>
                    <a:lnTo>
                      <a:pt x="339" y="409"/>
                    </a:lnTo>
                    <a:lnTo>
                      <a:pt x="342" y="407"/>
                    </a:lnTo>
                    <a:lnTo>
                      <a:pt x="345" y="405"/>
                    </a:lnTo>
                    <a:lnTo>
                      <a:pt x="355" y="395"/>
                    </a:lnTo>
                    <a:lnTo>
                      <a:pt x="355" y="395"/>
                    </a:lnTo>
                    <a:lnTo>
                      <a:pt x="360" y="392"/>
                    </a:lnTo>
                    <a:lnTo>
                      <a:pt x="363" y="391"/>
                    </a:lnTo>
                    <a:lnTo>
                      <a:pt x="371" y="389"/>
                    </a:lnTo>
                    <a:lnTo>
                      <a:pt x="371" y="389"/>
                    </a:lnTo>
                    <a:lnTo>
                      <a:pt x="374" y="387"/>
                    </a:lnTo>
                    <a:lnTo>
                      <a:pt x="376" y="387"/>
                    </a:lnTo>
                    <a:lnTo>
                      <a:pt x="378" y="386"/>
                    </a:lnTo>
                    <a:lnTo>
                      <a:pt x="379" y="384"/>
                    </a:lnTo>
                    <a:lnTo>
                      <a:pt x="379" y="384"/>
                    </a:lnTo>
                    <a:lnTo>
                      <a:pt x="384" y="381"/>
                    </a:lnTo>
                    <a:lnTo>
                      <a:pt x="389" y="376"/>
                    </a:lnTo>
                    <a:lnTo>
                      <a:pt x="389" y="376"/>
                    </a:lnTo>
                    <a:lnTo>
                      <a:pt x="392" y="376"/>
                    </a:lnTo>
                    <a:lnTo>
                      <a:pt x="399" y="376"/>
                    </a:lnTo>
                    <a:lnTo>
                      <a:pt x="410" y="378"/>
                    </a:lnTo>
                    <a:lnTo>
                      <a:pt x="410" y="378"/>
                    </a:lnTo>
                    <a:lnTo>
                      <a:pt x="420" y="376"/>
                    </a:lnTo>
                    <a:lnTo>
                      <a:pt x="422" y="376"/>
                    </a:lnTo>
                    <a:lnTo>
                      <a:pt x="423" y="373"/>
                    </a:lnTo>
                    <a:lnTo>
                      <a:pt x="423" y="373"/>
                    </a:lnTo>
                    <a:lnTo>
                      <a:pt x="423" y="369"/>
                    </a:lnTo>
                    <a:lnTo>
                      <a:pt x="425" y="368"/>
                    </a:lnTo>
                    <a:lnTo>
                      <a:pt x="427" y="366"/>
                    </a:lnTo>
                    <a:lnTo>
                      <a:pt x="430" y="365"/>
                    </a:lnTo>
                    <a:lnTo>
                      <a:pt x="430" y="365"/>
                    </a:lnTo>
                    <a:lnTo>
                      <a:pt x="433" y="365"/>
                    </a:lnTo>
                    <a:lnTo>
                      <a:pt x="435" y="365"/>
                    </a:lnTo>
                    <a:lnTo>
                      <a:pt x="435" y="361"/>
                    </a:lnTo>
                    <a:lnTo>
                      <a:pt x="436" y="358"/>
                    </a:lnTo>
                    <a:lnTo>
                      <a:pt x="436" y="358"/>
                    </a:lnTo>
                    <a:lnTo>
                      <a:pt x="436" y="351"/>
                    </a:lnTo>
                    <a:lnTo>
                      <a:pt x="441" y="347"/>
                    </a:lnTo>
                    <a:lnTo>
                      <a:pt x="441" y="347"/>
                    </a:lnTo>
                    <a:lnTo>
                      <a:pt x="443" y="343"/>
                    </a:lnTo>
                    <a:lnTo>
                      <a:pt x="444" y="340"/>
                    </a:lnTo>
                    <a:lnTo>
                      <a:pt x="446" y="334"/>
                    </a:lnTo>
                    <a:lnTo>
                      <a:pt x="446" y="334"/>
                    </a:lnTo>
                    <a:lnTo>
                      <a:pt x="448" y="332"/>
                    </a:lnTo>
                    <a:lnTo>
                      <a:pt x="449" y="332"/>
                    </a:lnTo>
                    <a:lnTo>
                      <a:pt x="451" y="330"/>
                    </a:lnTo>
                    <a:lnTo>
                      <a:pt x="451" y="327"/>
                    </a:lnTo>
                    <a:lnTo>
                      <a:pt x="451" y="327"/>
                    </a:lnTo>
                    <a:lnTo>
                      <a:pt x="453" y="319"/>
                    </a:lnTo>
                    <a:lnTo>
                      <a:pt x="453" y="311"/>
                    </a:lnTo>
                    <a:lnTo>
                      <a:pt x="453" y="311"/>
                    </a:lnTo>
                    <a:lnTo>
                      <a:pt x="454" y="309"/>
                    </a:lnTo>
                    <a:lnTo>
                      <a:pt x="456" y="308"/>
                    </a:lnTo>
                    <a:lnTo>
                      <a:pt x="458" y="306"/>
                    </a:lnTo>
                    <a:lnTo>
                      <a:pt x="459" y="304"/>
                    </a:lnTo>
                    <a:lnTo>
                      <a:pt x="459" y="304"/>
                    </a:lnTo>
                    <a:lnTo>
                      <a:pt x="461" y="301"/>
                    </a:lnTo>
                    <a:lnTo>
                      <a:pt x="461" y="298"/>
                    </a:lnTo>
                    <a:lnTo>
                      <a:pt x="461" y="294"/>
                    </a:lnTo>
                    <a:lnTo>
                      <a:pt x="461" y="288"/>
                    </a:lnTo>
                    <a:lnTo>
                      <a:pt x="461" y="288"/>
                    </a:lnTo>
                    <a:lnTo>
                      <a:pt x="462" y="281"/>
                    </a:lnTo>
                    <a:lnTo>
                      <a:pt x="462" y="275"/>
                    </a:lnTo>
                    <a:lnTo>
                      <a:pt x="461" y="262"/>
                    </a:lnTo>
                    <a:lnTo>
                      <a:pt x="461" y="262"/>
                    </a:lnTo>
                    <a:lnTo>
                      <a:pt x="462" y="251"/>
                    </a:lnTo>
                    <a:lnTo>
                      <a:pt x="462" y="246"/>
                    </a:lnTo>
                    <a:lnTo>
                      <a:pt x="464" y="244"/>
                    </a:lnTo>
                    <a:lnTo>
                      <a:pt x="464" y="244"/>
                    </a:lnTo>
                    <a:lnTo>
                      <a:pt x="466" y="241"/>
                    </a:lnTo>
                    <a:lnTo>
                      <a:pt x="466" y="241"/>
                    </a:lnTo>
                    <a:lnTo>
                      <a:pt x="464" y="237"/>
                    </a:lnTo>
                    <a:lnTo>
                      <a:pt x="464" y="237"/>
                    </a:lnTo>
                    <a:lnTo>
                      <a:pt x="462" y="237"/>
                    </a:lnTo>
                    <a:lnTo>
                      <a:pt x="462" y="236"/>
                    </a:lnTo>
                    <a:lnTo>
                      <a:pt x="464" y="234"/>
                    </a:lnTo>
                    <a:lnTo>
                      <a:pt x="466" y="234"/>
                    </a:lnTo>
                    <a:lnTo>
                      <a:pt x="466" y="234"/>
                    </a:lnTo>
                    <a:lnTo>
                      <a:pt x="469" y="236"/>
                    </a:lnTo>
                    <a:lnTo>
                      <a:pt x="471" y="237"/>
                    </a:lnTo>
                    <a:lnTo>
                      <a:pt x="474" y="237"/>
                    </a:lnTo>
                    <a:lnTo>
                      <a:pt x="474" y="237"/>
                    </a:lnTo>
                    <a:lnTo>
                      <a:pt x="477" y="234"/>
                    </a:lnTo>
                    <a:lnTo>
                      <a:pt x="479" y="229"/>
                    </a:lnTo>
                    <a:lnTo>
                      <a:pt x="484" y="216"/>
                    </a:lnTo>
                    <a:lnTo>
                      <a:pt x="484" y="216"/>
                    </a:lnTo>
                    <a:lnTo>
                      <a:pt x="487" y="211"/>
                    </a:lnTo>
                    <a:lnTo>
                      <a:pt x="490" y="210"/>
                    </a:lnTo>
                    <a:lnTo>
                      <a:pt x="497" y="207"/>
                    </a:lnTo>
                    <a:lnTo>
                      <a:pt x="497" y="207"/>
                    </a:lnTo>
                    <a:lnTo>
                      <a:pt x="500" y="205"/>
                    </a:lnTo>
                    <a:lnTo>
                      <a:pt x="505" y="198"/>
                    </a:lnTo>
                    <a:lnTo>
                      <a:pt x="511" y="190"/>
                    </a:lnTo>
                    <a:lnTo>
                      <a:pt x="515" y="180"/>
                    </a:lnTo>
                    <a:lnTo>
                      <a:pt x="515" y="180"/>
                    </a:lnTo>
                    <a:lnTo>
                      <a:pt x="518" y="171"/>
                    </a:lnTo>
                    <a:lnTo>
                      <a:pt x="516" y="161"/>
                    </a:lnTo>
                    <a:lnTo>
                      <a:pt x="513" y="143"/>
                    </a:lnTo>
                    <a:lnTo>
                      <a:pt x="513" y="143"/>
                    </a:lnTo>
                    <a:lnTo>
                      <a:pt x="511" y="138"/>
                    </a:lnTo>
                    <a:lnTo>
                      <a:pt x="508" y="135"/>
                    </a:lnTo>
                    <a:lnTo>
                      <a:pt x="505" y="135"/>
                    </a:lnTo>
                    <a:lnTo>
                      <a:pt x="501" y="135"/>
                    </a:lnTo>
                    <a:lnTo>
                      <a:pt x="501" y="135"/>
                    </a:lnTo>
                    <a:lnTo>
                      <a:pt x="497" y="135"/>
                    </a:lnTo>
                    <a:lnTo>
                      <a:pt x="488" y="133"/>
                    </a:lnTo>
                    <a:lnTo>
                      <a:pt x="480" y="128"/>
                    </a:lnTo>
                    <a:lnTo>
                      <a:pt x="471" y="119"/>
                    </a:lnTo>
                    <a:lnTo>
                      <a:pt x="471" y="119"/>
                    </a:lnTo>
                    <a:lnTo>
                      <a:pt x="464" y="114"/>
                    </a:lnTo>
                    <a:lnTo>
                      <a:pt x="459" y="110"/>
                    </a:lnTo>
                    <a:lnTo>
                      <a:pt x="449" y="106"/>
                    </a:lnTo>
                    <a:lnTo>
                      <a:pt x="440" y="106"/>
                    </a:lnTo>
                    <a:lnTo>
                      <a:pt x="431" y="107"/>
                    </a:lnTo>
                    <a:lnTo>
                      <a:pt x="431" y="107"/>
                    </a:lnTo>
                    <a:lnTo>
                      <a:pt x="425" y="107"/>
                    </a:lnTo>
                    <a:lnTo>
                      <a:pt x="417" y="106"/>
                    </a:lnTo>
                    <a:lnTo>
                      <a:pt x="405" y="101"/>
                    </a:lnTo>
                    <a:lnTo>
                      <a:pt x="405" y="101"/>
                    </a:lnTo>
                    <a:lnTo>
                      <a:pt x="401" y="101"/>
                    </a:lnTo>
                    <a:lnTo>
                      <a:pt x="396" y="104"/>
                    </a:lnTo>
                    <a:lnTo>
                      <a:pt x="389" y="109"/>
                    </a:lnTo>
                    <a:lnTo>
                      <a:pt x="389" y="109"/>
                    </a:lnTo>
                    <a:lnTo>
                      <a:pt x="387" y="109"/>
                    </a:lnTo>
                    <a:lnTo>
                      <a:pt x="387" y="109"/>
                    </a:lnTo>
                    <a:lnTo>
                      <a:pt x="387" y="106"/>
                    </a:lnTo>
                    <a:lnTo>
                      <a:pt x="389" y="101"/>
                    </a:lnTo>
                    <a:lnTo>
                      <a:pt x="391" y="96"/>
                    </a:lnTo>
                    <a:lnTo>
                      <a:pt x="391" y="96"/>
                    </a:lnTo>
                    <a:lnTo>
                      <a:pt x="391" y="94"/>
                    </a:lnTo>
                    <a:lnTo>
                      <a:pt x="387" y="93"/>
                    </a:lnTo>
                    <a:lnTo>
                      <a:pt x="381" y="88"/>
                    </a:lnTo>
                    <a:lnTo>
                      <a:pt x="360" y="78"/>
                    </a:lnTo>
                    <a:lnTo>
                      <a:pt x="360" y="78"/>
                    </a:lnTo>
                    <a:lnTo>
                      <a:pt x="352" y="76"/>
                    </a:lnTo>
                    <a:lnTo>
                      <a:pt x="345" y="76"/>
                    </a:lnTo>
                    <a:lnTo>
                      <a:pt x="342" y="78"/>
                    </a:lnTo>
                    <a:lnTo>
                      <a:pt x="342" y="84"/>
                    </a:lnTo>
                    <a:lnTo>
                      <a:pt x="342" y="84"/>
                    </a:lnTo>
                    <a:lnTo>
                      <a:pt x="340" y="88"/>
                    </a:lnTo>
                    <a:lnTo>
                      <a:pt x="339" y="86"/>
                    </a:lnTo>
                    <a:lnTo>
                      <a:pt x="335" y="86"/>
                    </a:lnTo>
                    <a:lnTo>
                      <a:pt x="334" y="88"/>
                    </a:lnTo>
                    <a:lnTo>
                      <a:pt x="332" y="91"/>
                    </a:lnTo>
                    <a:lnTo>
                      <a:pt x="332" y="91"/>
                    </a:lnTo>
                    <a:lnTo>
                      <a:pt x="329" y="94"/>
                    </a:lnTo>
                    <a:lnTo>
                      <a:pt x="326" y="94"/>
                    </a:lnTo>
                    <a:lnTo>
                      <a:pt x="324" y="93"/>
                    </a:lnTo>
                    <a:lnTo>
                      <a:pt x="326" y="91"/>
                    </a:lnTo>
                    <a:lnTo>
                      <a:pt x="326" y="91"/>
                    </a:lnTo>
                    <a:lnTo>
                      <a:pt x="329" y="88"/>
                    </a:lnTo>
                    <a:lnTo>
                      <a:pt x="332" y="84"/>
                    </a:lnTo>
                    <a:lnTo>
                      <a:pt x="337" y="75"/>
                    </a:lnTo>
                    <a:lnTo>
                      <a:pt x="337" y="75"/>
                    </a:lnTo>
                    <a:lnTo>
                      <a:pt x="335" y="73"/>
                    </a:lnTo>
                    <a:lnTo>
                      <a:pt x="334" y="71"/>
                    </a:lnTo>
                    <a:lnTo>
                      <a:pt x="327" y="68"/>
                    </a:lnTo>
                    <a:lnTo>
                      <a:pt x="317" y="68"/>
                    </a:lnTo>
                    <a:lnTo>
                      <a:pt x="309" y="68"/>
                    </a:lnTo>
                    <a:lnTo>
                      <a:pt x="309" y="68"/>
                    </a:lnTo>
                    <a:lnTo>
                      <a:pt x="308" y="70"/>
                    </a:lnTo>
                    <a:lnTo>
                      <a:pt x="306" y="71"/>
                    </a:lnTo>
                    <a:lnTo>
                      <a:pt x="306" y="76"/>
                    </a:lnTo>
                    <a:lnTo>
                      <a:pt x="304" y="78"/>
                    </a:lnTo>
                    <a:lnTo>
                      <a:pt x="303" y="79"/>
                    </a:lnTo>
                    <a:lnTo>
                      <a:pt x="301" y="78"/>
                    </a:lnTo>
                    <a:lnTo>
                      <a:pt x="301" y="78"/>
                    </a:lnTo>
                    <a:lnTo>
                      <a:pt x="300" y="76"/>
                    </a:lnTo>
                    <a:lnTo>
                      <a:pt x="300" y="71"/>
                    </a:lnTo>
                    <a:lnTo>
                      <a:pt x="301" y="68"/>
                    </a:lnTo>
                    <a:lnTo>
                      <a:pt x="304" y="68"/>
                    </a:lnTo>
                    <a:lnTo>
                      <a:pt x="304" y="68"/>
                    </a:lnTo>
                    <a:lnTo>
                      <a:pt x="309" y="66"/>
                    </a:lnTo>
                    <a:lnTo>
                      <a:pt x="313" y="62"/>
                    </a:lnTo>
                    <a:lnTo>
                      <a:pt x="317" y="52"/>
                    </a:lnTo>
                    <a:lnTo>
                      <a:pt x="317" y="52"/>
                    </a:lnTo>
                    <a:lnTo>
                      <a:pt x="319" y="47"/>
                    </a:lnTo>
                    <a:lnTo>
                      <a:pt x="316" y="44"/>
                    </a:lnTo>
                    <a:lnTo>
                      <a:pt x="311" y="40"/>
                    </a:lnTo>
                    <a:lnTo>
                      <a:pt x="308" y="37"/>
                    </a:lnTo>
                    <a:lnTo>
                      <a:pt x="308" y="37"/>
                    </a:lnTo>
                    <a:lnTo>
                      <a:pt x="304" y="32"/>
                    </a:lnTo>
                    <a:lnTo>
                      <a:pt x="303" y="24"/>
                    </a:lnTo>
                    <a:lnTo>
                      <a:pt x="301" y="16"/>
                    </a:lnTo>
                    <a:lnTo>
                      <a:pt x="300" y="14"/>
                    </a:lnTo>
                    <a:lnTo>
                      <a:pt x="298" y="13"/>
                    </a:lnTo>
                    <a:lnTo>
                      <a:pt x="298" y="13"/>
                    </a:lnTo>
                    <a:lnTo>
                      <a:pt x="288" y="22"/>
                    </a:lnTo>
                    <a:lnTo>
                      <a:pt x="285" y="27"/>
                    </a:lnTo>
                    <a:lnTo>
                      <a:pt x="283" y="34"/>
                    </a:lnTo>
                    <a:lnTo>
                      <a:pt x="283" y="34"/>
                    </a:lnTo>
                    <a:lnTo>
                      <a:pt x="280" y="37"/>
                    </a:lnTo>
                    <a:lnTo>
                      <a:pt x="277" y="39"/>
                    </a:lnTo>
                    <a:lnTo>
                      <a:pt x="274" y="39"/>
                    </a:lnTo>
                    <a:lnTo>
                      <a:pt x="269" y="39"/>
                    </a:lnTo>
                    <a:lnTo>
                      <a:pt x="269" y="39"/>
                    </a:lnTo>
                    <a:lnTo>
                      <a:pt x="264" y="40"/>
                    </a:lnTo>
                    <a:lnTo>
                      <a:pt x="260" y="39"/>
                    </a:lnTo>
                    <a:lnTo>
                      <a:pt x="257" y="37"/>
                    </a:lnTo>
                    <a:lnTo>
                      <a:pt x="256" y="35"/>
                    </a:lnTo>
                    <a:lnTo>
                      <a:pt x="256" y="35"/>
                    </a:lnTo>
                    <a:lnTo>
                      <a:pt x="254" y="34"/>
                    </a:lnTo>
                    <a:lnTo>
                      <a:pt x="249" y="34"/>
                    </a:lnTo>
                    <a:lnTo>
                      <a:pt x="241" y="35"/>
                    </a:lnTo>
                    <a:lnTo>
                      <a:pt x="241" y="35"/>
                    </a:lnTo>
                    <a:lnTo>
                      <a:pt x="239" y="35"/>
                    </a:lnTo>
                    <a:lnTo>
                      <a:pt x="238" y="39"/>
                    </a:lnTo>
                    <a:lnTo>
                      <a:pt x="238" y="40"/>
                    </a:lnTo>
                    <a:lnTo>
                      <a:pt x="236" y="44"/>
                    </a:lnTo>
                    <a:lnTo>
                      <a:pt x="236" y="44"/>
                    </a:lnTo>
                    <a:lnTo>
                      <a:pt x="233" y="44"/>
                    </a:lnTo>
                    <a:lnTo>
                      <a:pt x="228" y="42"/>
                    </a:lnTo>
                    <a:lnTo>
                      <a:pt x="223" y="42"/>
                    </a:lnTo>
                    <a:lnTo>
                      <a:pt x="220" y="42"/>
                    </a:lnTo>
                    <a:lnTo>
                      <a:pt x="220" y="42"/>
                    </a:lnTo>
                    <a:lnTo>
                      <a:pt x="218" y="44"/>
                    </a:lnTo>
                    <a:lnTo>
                      <a:pt x="217" y="44"/>
                    </a:lnTo>
                    <a:lnTo>
                      <a:pt x="215" y="45"/>
                    </a:lnTo>
                    <a:lnTo>
                      <a:pt x="213" y="45"/>
                    </a:lnTo>
                    <a:lnTo>
                      <a:pt x="213" y="45"/>
                    </a:lnTo>
                    <a:lnTo>
                      <a:pt x="212" y="47"/>
                    </a:lnTo>
                    <a:lnTo>
                      <a:pt x="208" y="49"/>
                    </a:lnTo>
                    <a:lnTo>
                      <a:pt x="207" y="49"/>
                    </a:lnTo>
                    <a:lnTo>
                      <a:pt x="205" y="49"/>
                    </a:lnTo>
                    <a:lnTo>
                      <a:pt x="205" y="49"/>
                    </a:lnTo>
                    <a:lnTo>
                      <a:pt x="203" y="50"/>
                    </a:lnTo>
                    <a:lnTo>
                      <a:pt x="200" y="50"/>
                    </a:lnTo>
                    <a:lnTo>
                      <a:pt x="195" y="49"/>
                    </a:lnTo>
                    <a:lnTo>
                      <a:pt x="190" y="44"/>
                    </a:lnTo>
                    <a:lnTo>
                      <a:pt x="190" y="44"/>
                    </a:lnTo>
                    <a:lnTo>
                      <a:pt x="187" y="37"/>
                    </a:lnTo>
                    <a:lnTo>
                      <a:pt x="186" y="31"/>
                    </a:lnTo>
                    <a:lnTo>
                      <a:pt x="186" y="24"/>
                    </a:lnTo>
                    <a:lnTo>
                      <a:pt x="187" y="21"/>
                    </a:lnTo>
                    <a:lnTo>
                      <a:pt x="187" y="21"/>
                    </a:lnTo>
                    <a:lnTo>
                      <a:pt x="189" y="19"/>
                    </a:lnTo>
                    <a:lnTo>
                      <a:pt x="190" y="16"/>
                    </a:lnTo>
                    <a:lnTo>
                      <a:pt x="189" y="13"/>
                    </a:lnTo>
                    <a:lnTo>
                      <a:pt x="187" y="9"/>
                    </a:lnTo>
                    <a:lnTo>
                      <a:pt x="187" y="9"/>
                    </a:lnTo>
                    <a:lnTo>
                      <a:pt x="184" y="8"/>
                    </a:lnTo>
                    <a:lnTo>
                      <a:pt x="184" y="5"/>
                    </a:lnTo>
                    <a:lnTo>
                      <a:pt x="184" y="1"/>
                    </a:lnTo>
                    <a:lnTo>
                      <a:pt x="181" y="0"/>
                    </a:lnTo>
                    <a:lnTo>
                      <a:pt x="181" y="0"/>
                    </a:lnTo>
                    <a:lnTo>
                      <a:pt x="177" y="0"/>
                    </a:lnTo>
                    <a:lnTo>
                      <a:pt x="176" y="1"/>
                    </a:lnTo>
                    <a:lnTo>
                      <a:pt x="174" y="5"/>
                    </a:lnTo>
                    <a:lnTo>
                      <a:pt x="173" y="6"/>
                    </a:lnTo>
                    <a:lnTo>
                      <a:pt x="173" y="6"/>
                    </a:lnTo>
                    <a:lnTo>
                      <a:pt x="164" y="11"/>
                    </a:lnTo>
                    <a:lnTo>
                      <a:pt x="161" y="13"/>
                    </a:lnTo>
                    <a:lnTo>
                      <a:pt x="156" y="13"/>
                    </a:lnTo>
                    <a:lnTo>
                      <a:pt x="156" y="13"/>
                    </a:lnTo>
                    <a:lnTo>
                      <a:pt x="151" y="13"/>
                    </a:lnTo>
                    <a:lnTo>
                      <a:pt x="148" y="16"/>
                    </a:lnTo>
                    <a:lnTo>
                      <a:pt x="148" y="18"/>
                    </a:lnTo>
                    <a:lnTo>
                      <a:pt x="148" y="18"/>
                    </a:lnTo>
                    <a:lnTo>
                      <a:pt x="146" y="21"/>
                    </a:lnTo>
                    <a:lnTo>
                      <a:pt x="145" y="21"/>
                    </a:lnTo>
                    <a:lnTo>
                      <a:pt x="143" y="19"/>
                    </a:lnTo>
                    <a:lnTo>
                      <a:pt x="143" y="18"/>
                    </a:lnTo>
                    <a:lnTo>
                      <a:pt x="143" y="18"/>
                    </a:lnTo>
                    <a:lnTo>
                      <a:pt x="142" y="16"/>
                    </a:lnTo>
                    <a:lnTo>
                      <a:pt x="137" y="14"/>
                    </a:lnTo>
                    <a:lnTo>
                      <a:pt x="133" y="14"/>
                    </a:lnTo>
                    <a:lnTo>
                      <a:pt x="132" y="14"/>
                    </a:lnTo>
                    <a:lnTo>
                      <a:pt x="132" y="14"/>
                    </a:lnTo>
                    <a:lnTo>
                      <a:pt x="129" y="13"/>
                    </a:lnTo>
                    <a:lnTo>
                      <a:pt x="124" y="13"/>
                    </a:lnTo>
                    <a:lnTo>
                      <a:pt x="122" y="13"/>
                    </a:lnTo>
                    <a:lnTo>
                      <a:pt x="122" y="14"/>
                    </a:lnTo>
                    <a:lnTo>
                      <a:pt x="122" y="16"/>
                    </a:lnTo>
                    <a:lnTo>
                      <a:pt x="122" y="16"/>
                    </a:lnTo>
                    <a:lnTo>
                      <a:pt x="125" y="18"/>
                    </a:lnTo>
                    <a:lnTo>
                      <a:pt x="127" y="19"/>
                    </a:lnTo>
                    <a:lnTo>
                      <a:pt x="127" y="26"/>
                    </a:lnTo>
                    <a:lnTo>
                      <a:pt x="127" y="26"/>
                    </a:lnTo>
                    <a:lnTo>
                      <a:pt x="129" y="27"/>
                    </a:lnTo>
                    <a:lnTo>
                      <a:pt x="130" y="29"/>
                    </a:lnTo>
                    <a:lnTo>
                      <a:pt x="130" y="31"/>
                    </a:lnTo>
                    <a:lnTo>
                      <a:pt x="132" y="34"/>
                    </a:lnTo>
                    <a:lnTo>
                      <a:pt x="132" y="34"/>
                    </a:lnTo>
                    <a:lnTo>
                      <a:pt x="132" y="35"/>
                    </a:lnTo>
                    <a:lnTo>
                      <a:pt x="133" y="35"/>
                    </a:lnTo>
                    <a:lnTo>
                      <a:pt x="138" y="35"/>
                    </a:lnTo>
                    <a:lnTo>
                      <a:pt x="138" y="35"/>
                    </a:lnTo>
                    <a:lnTo>
                      <a:pt x="140" y="35"/>
                    </a:lnTo>
                    <a:lnTo>
                      <a:pt x="140" y="37"/>
                    </a:lnTo>
                    <a:lnTo>
                      <a:pt x="138" y="39"/>
                    </a:lnTo>
                    <a:lnTo>
                      <a:pt x="137" y="40"/>
                    </a:lnTo>
                    <a:lnTo>
                      <a:pt x="137" y="40"/>
                    </a:lnTo>
                    <a:lnTo>
                      <a:pt x="132" y="42"/>
                    </a:lnTo>
                    <a:lnTo>
                      <a:pt x="129" y="47"/>
                    </a:lnTo>
                    <a:lnTo>
                      <a:pt x="129" y="47"/>
                    </a:lnTo>
                    <a:lnTo>
                      <a:pt x="127" y="49"/>
                    </a:lnTo>
                    <a:lnTo>
                      <a:pt x="125" y="50"/>
                    </a:lnTo>
                    <a:lnTo>
                      <a:pt x="122" y="50"/>
                    </a:lnTo>
                    <a:lnTo>
                      <a:pt x="120" y="52"/>
                    </a:lnTo>
                    <a:lnTo>
                      <a:pt x="120" y="52"/>
                    </a:lnTo>
                    <a:lnTo>
                      <a:pt x="116" y="57"/>
                    </a:lnTo>
                    <a:lnTo>
                      <a:pt x="112" y="57"/>
                    </a:lnTo>
                    <a:lnTo>
                      <a:pt x="111" y="57"/>
                    </a:lnTo>
                    <a:lnTo>
                      <a:pt x="111" y="57"/>
                    </a:lnTo>
                    <a:lnTo>
                      <a:pt x="107" y="57"/>
                    </a:lnTo>
                    <a:lnTo>
                      <a:pt x="104" y="58"/>
                    </a:lnTo>
                    <a:lnTo>
                      <a:pt x="104" y="58"/>
                    </a:lnTo>
                    <a:lnTo>
                      <a:pt x="103" y="58"/>
                    </a:lnTo>
                    <a:lnTo>
                      <a:pt x="101" y="58"/>
                    </a:lnTo>
                    <a:lnTo>
                      <a:pt x="96" y="55"/>
                    </a:lnTo>
                    <a:lnTo>
                      <a:pt x="96" y="55"/>
                    </a:lnTo>
                    <a:lnTo>
                      <a:pt x="93" y="49"/>
                    </a:lnTo>
                    <a:lnTo>
                      <a:pt x="86" y="42"/>
                    </a:lnTo>
                    <a:lnTo>
                      <a:pt x="86" y="42"/>
                    </a:lnTo>
                    <a:lnTo>
                      <a:pt x="80" y="44"/>
                    </a:lnTo>
                    <a:lnTo>
                      <a:pt x="73" y="45"/>
                    </a:lnTo>
                    <a:lnTo>
                      <a:pt x="73" y="45"/>
                    </a:lnTo>
                    <a:lnTo>
                      <a:pt x="62" y="45"/>
                    </a:lnTo>
                    <a:lnTo>
                      <a:pt x="57" y="45"/>
                    </a:lnTo>
                    <a:lnTo>
                      <a:pt x="54" y="47"/>
                    </a:lnTo>
                    <a:lnTo>
                      <a:pt x="54" y="47"/>
                    </a:lnTo>
                    <a:lnTo>
                      <a:pt x="54" y="50"/>
                    </a:lnTo>
                    <a:lnTo>
                      <a:pt x="57" y="53"/>
                    </a:lnTo>
                    <a:lnTo>
                      <a:pt x="57" y="53"/>
                    </a:lnTo>
                    <a:lnTo>
                      <a:pt x="60" y="55"/>
                    </a:lnTo>
                    <a:lnTo>
                      <a:pt x="62" y="57"/>
                    </a:lnTo>
                    <a:lnTo>
                      <a:pt x="60" y="58"/>
                    </a:lnTo>
                    <a:lnTo>
                      <a:pt x="60" y="58"/>
                    </a:lnTo>
                    <a:lnTo>
                      <a:pt x="57" y="60"/>
                    </a:lnTo>
                    <a:lnTo>
                      <a:pt x="54" y="62"/>
                    </a:lnTo>
                    <a:lnTo>
                      <a:pt x="52" y="62"/>
                    </a:lnTo>
                    <a:lnTo>
                      <a:pt x="50" y="66"/>
                    </a:lnTo>
                    <a:lnTo>
                      <a:pt x="50" y="66"/>
                    </a:lnTo>
                    <a:lnTo>
                      <a:pt x="52" y="71"/>
                    </a:lnTo>
                    <a:lnTo>
                      <a:pt x="55" y="76"/>
                    </a:lnTo>
                    <a:lnTo>
                      <a:pt x="59" y="83"/>
                    </a:lnTo>
                    <a:lnTo>
                      <a:pt x="59" y="84"/>
                    </a:lnTo>
                    <a:lnTo>
                      <a:pt x="59" y="88"/>
                    </a:lnTo>
                    <a:lnTo>
                      <a:pt x="59" y="88"/>
                    </a:lnTo>
                    <a:lnTo>
                      <a:pt x="57" y="106"/>
                    </a:lnTo>
                    <a:lnTo>
                      <a:pt x="57" y="106"/>
                    </a:lnTo>
                    <a:lnTo>
                      <a:pt x="55" y="115"/>
                    </a:lnTo>
                    <a:lnTo>
                      <a:pt x="54" y="120"/>
                    </a:lnTo>
                    <a:lnTo>
                      <a:pt x="52" y="123"/>
                    </a:lnTo>
                    <a:lnTo>
                      <a:pt x="52" y="123"/>
                    </a:lnTo>
                    <a:lnTo>
                      <a:pt x="46" y="122"/>
                    </a:lnTo>
                    <a:lnTo>
                      <a:pt x="44" y="122"/>
                    </a:lnTo>
                    <a:lnTo>
                      <a:pt x="41" y="123"/>
                    </a:lnTo>
                    <a:lnTo>
                      <a:pt x="41" y="123"/>
                    </a:lnTo>
                    <a:lnTo>
                      <a:pt x="36" y="125"/>
                    </a:lnTo>
                    <a:lnTo>
                      <a:pt x="32" y="127"/>
                    </a:lnTo>
                    <a:lnTo>
                      <a:pt x="28" y="127"/>
                    </a:lnTo>
                    <a:lnTo>
                      <a:pt x="24" y="130"/>
                    </a:lnTo>
                    <a:lnTo>
                      <a:pt x="24" y="130"/>
                    </a:lnTo>
                    <a:lnTo>
                      <a:pt x="19" y="132"/>
                    </a:lnTo>
                    <a:lnTo>
                      <a:pt x="16" y="133"/>
                    </a:lnTo>
                    <a:lnTo>
                      <a:pt x="15" y="135"/>
                    </a:lnTo>
                    <a:lnTo>
                      <a:pt x="13" y="138"/>
                    </a:lnTo>
                    <a:lnTo>
                      <a:pt x="13" y="138"/>
                    </a:lnTo>
                    <a:lnTo>
                      <a:pt x="11" y="141"/>
                    </a:lnTo>
                    <a:lnTo>
                      <a:pt x="10" y="143"/>
                    </a:lnTo>
                    <a:lnTo>
                      <a:pt x="8" y="146"/>
                    </a:lnTo>
                    <a:lnTo>
                      <a:pt x="8" y="150"/>
                    </a:lnTo>
                    <a:lnTo>
                      <a:pt x="8" y="150"/>
                    </a:lnTo>
                    <a:lnTo>
                      <a:pt x="8" y="153"/>
                    </a:lnTo>
                    <a:lnTo>
                      <a:pt x="6" y="154"/>
                    </a:lnTo>
                    <a:lnTo>
                      <a:pt x="3" y="156"/>
                    </a:lnTo>
                    <a:lnTo>
                      <a:pt x="3" y="156"/>
                    </a:lnTo>
                    <a:lnTo>
                      <a:pt x="2" y="159"/>
                    </a:lnTo>
                    <a:lnTo>
                      <a:pt x="2" y="161"/>
                    </a:lnTo>
                    <a:lnTo>
                      <a:pt x="2" y="163"/>
                    </a:lnTo>
                    <a:lnTo>
                      <a:pt x="0" y="166"/>
                    </a:lnTo>
                    <a:lnTo>
                      <a:pt x="0" y="166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5" y="177"/>
                    </a:lnTo>
                    <a:lnTo>
                      <a:pt x="5" y="177"/>
                    </a:lnTo>
                    <a:lnTo>
                      <a:pt x="8" y="182"/>
                    </a:lnTo>
                    <a:lnTo>
                      <a:pt x="10" y="185"/>
                    </a:lnTo>
                    <a:lnTo>
                      <a:pt x="10" y="187"/>
                    </a:lnTo>
                    <a:lnTo>
                      <a:pt x="10" y="187"/>
                    </a:lnTo>
                    <a:lnTo>
                      <a:pt x="10" y="190"/>
                    </a:lnTo>
                    <a:lnTo>
                      <a:pt x="11" y="192"/>
                    </a:lnTo>
                    <a:lnTo>
                      <a:pt x="16" y="193"/>
                    </a:lnTo>
                    <a:lnTo>
                      <a:pt x="16" y="193"/>
                    </a:lnTo>
                    <a:lnTo>
                      <a:pt x="18" y="193"/>
                    </a:lnTo>
                    <a:lnTo>
                      <a:pt x="19" y="197"/>
                    </a:lnTo>
                    <a:lnTo>
                      <a:pt x="19" y="198"/>
                    </a:lnTo>
                    <a:lnTo>
                      <a:pt x="23" y="200"/>
                    </a:lnTo>
                    <a:lnTo>
                      <a:pt x="23" y="200"/>
                    </a:lnTo>
                    <a:lnTo>
                      <a:pt x="32" y="200"/>
                    </a:lnTo>
                    <a:lnTo>
                      <a:pt x="36" y="200"/>
                    </a:lnTo>
                    <a:lnTo>
                      <a:pt x="37" y="198"/>
                    </a:lnTo>
                    <a:lnTo>
                      <a:pt x="37" y="198"/>
                    </a:lnTo>
                    <a:lnTo>
                      <a:pt x="41" y="195"/>
                    </a:lnTo>
                    <a:lnTo>
                      <a:pt x="42" y="195"/>
                    </a:lnTo>
                    <a:lnTo>
                      <a:pt x="42" y="197"/>
                    </a:lnTo>
                    <a:lnTo>
                      <a:pt x="42" y="197"/>
                    </a:lnTo>
                    <a:lnTo>
                      <a:pt x="42" y="208"/>
                    </a:lnTo>
                    <a:lnTo>
                      <a:pt x="44" y="213"/>
                    </a:lnTo>
                    <a:lnTo>
                      <a:pt x="44" y="215"/>
                    </a:lnTo>
                    <a:lnTo>
                      <a:pt x="46" y="215"/>
                    </a:lnTo>
                    <a:lnTo>
                      <a:pt x="46" y="215"/>
                    </a:lnTo>
                    <a:lnTo>
                      <a:pt x="54" y="213"/>
                    </a:lnTo>
                    <a:lnTo>
                      <a:pt x="63" y="215"/>
                    </a:lnTo>
                    <a:lnTo>
                      <a:pt x="63" y="215"/>
                    </a:lnTo>
                    <a:lnTo>
                      <a:pt x="67" y="215"/>
                    </a:lnTo>
                    <a:lnTo>
                      <a:pt x="70" y="215"/>
                    </a:lnTo>
                    <a:lnTo>
                      <a:pt x="75" y="211"/>
                    </a:lnTo>
                    <a:lnTo>
                      <a:pt x="75" y="211"/>
                    </a:lnTo>
                    <a:lnTo>
                      <a:pt x="78" y="208"/>
                    </a:lnTo>
                    <a:lnTo>
                      <a:pt x="86" y="207"/>
                    </a:lnTo>
                    <a:lnTo>
                      <a:pt x="86" y="207"/>
                    </a:lnTo>
                    <a:lnTo>
                      <a:pt x="93" y="202"/>
                    </a:lnTo>
                    <a:lnTo>
                      <a:pt x="98" y="200"/>
                    </a:lnTo>
                    <a:lnTo>
                      <a:pt x="101" y="198"/>
                    </a:lnTo>
                    <a:lnTo>
                      <a:pt x="101" y="198"/>
                    </a:lnTo>
                    <a:lnTo>
                      <a:pt x="109" y="198"/>
                    </a:lnTo>
                    <a:lnTo>
                      <a:pt x="112" y="198"/>
                    </a:lnTo>
                    <a:lnTo>
                      <a:pt x="114" y="200"/>
                    </a:lnTo>
                    <a:lnTo>
                      <a:pt x="114" y="200"/>
                    </a:lnTo>
                    <a:lnTo>
                      <a:pt x="112" y="205"/>
                    </a:lnTo>
                    <a:lnTo>
                      <a:pt x="112" y="211"/>
                    </a:lnTo>
                    <a:lnTo>
                      <a:pt x="114" y="218"/>
                    </a:lnTo>
                    <a:lnTo>
                      <a:pt x="117" y="226"/>
                    </a:lnTo>
                    <a:lnTo>
                      <a:pt x="117" y="226"/>
                    </a:lnTo>
                    <a:lnTo>
                      <a:pt x="125" y="233"/>
                    </a:lnTo>
                    <a:lnTo>
                      <a:pt x="129" y="234"/>
                    </a:lnTo>
                    <a:lnTo>
                      <a:pt x="133" y="234"/>
                    </a:lnTo>
                    <a:lnTo>
                      <a:pt x="133" y="234"/>
                    </a:lnTo>
                    <a:lnTo>
                      <a:pt x="137" y="234"/>
                    </a:lnTo>
                    <a:lnTo>
                      <a:pt x="138" y="236"/>
                    </a:lnTo>
                    <a:lnTo>
                      <a:pt x="140" y="236"/>
                    </a:lnTo>
                    <a:lnTo>
                      <a:pt x="142" y="236"/>
                    </a:lnTo>
                    <a:lnTo>
                      <a:pt x="142" y="236"/>
                    </a:lnTo>
                    <a:lnTo>
                      <a:pt x="145" y="237"/>
                    </a:lnTo>
                    <a:lnTo>
                      <a:pt x="145" y="239"/>
                    </a:lnTo>
                    <a:lnTo>
                      <a:pt x="146" y="241"/>
                    </a:lnTo>
                    <a:lnTo>
                      <a:pt x="148" y="241"/>
                    </a:lnTo>
                    <a:lnTo>
                      <a:pt x="148" y="241"/>
                    </a:lnTo>
                    <a:lnTo>
                      <a:pt x="155" y="242"/>
                    </a:lnTo>
                    <a:lnTo>
                      <a:pt x="158" y="244"/>
                    </a:lnTo>
                    <a:lnTo>
                      <a:pt x="158" y="246"/>
                    </a:lnTo>
                    <a:lnTo>
                      <a:pt x="158" y="246"/>
                    </a:lnTo>
                    <a:lnTo>
                      <a:pt x="160" y="247"/>
                    </a:lnTo>
                    <a:lnTo>
                      <a:pt x="161" y="249"/>
                    </a:lnTo>
                    <a:lnTo>
                      <a:pt x="164" y="249"/>
                    </a:lnTo>
                    <a:lnTo>
                      <a:pt x="169" y="249"/>
                    </a:lnTo>
                    <a:lnTo>
                      <a:pt x="173" y="249"/>
                    </a:lnTo>
                    <a:lnTo>
                      <a:pt x="173" y="249"/>
                    </a:lnTo>
                    <a:lnTo>
                      <a:pt x="177" y="252"/>
                    </a:lnTo>
                    <a:lnTo>
                      <a:pt x="177" y="255"/>
                    </a:lnTo>
                    <a:lnTo>
                      <a:pt x="177" y="259"/>
                    </a:lnTo>
                    <a:lnTo>
                      <a:pt x="177" y="259"/>
                    </a:lnTo>
                    <a:lnTo>
                      <a:pt x="179" y="262"/>
                    </a:lnTo>
                    <a:lnTo>
                      <a:pt x="181" y="264"/>
                    </a:lnTo>
                    <a:lnTo>
                      <a:pt x="181" y="267"/>
                    </a:lnTo>
                    <a:lnTo>
                      <a:pt x="181" y="268"/>
                    </a:lnTo>
                    <a:lnTo>
                      <a:pt x="181" y="268"/>
                    </a:lnTo>
                    <a:lnTo>
                      <a:pt x="179" y="270"/>
                    </a:lnTo>
                    <a:lnTo>
                      <a:pt x="179" y="273"/>
                    </a:lnTo>
                    <a:lnTo>
                      <a:pt x="181" y="275"/>
                    </a:lnTo>
                    <a:lnTo>
                      <a:pt x="181" y="280"/>
                    </a:lnTo>
                    <a:lnTo>
                      <a:pt x="181" y="280"/>
                    </a:lnTo>
                    <a:lnTo>
                      <a:pt x="182" y="283"/>
                    </a:lnTo>
                    <a:lnTo>
                      <a:pt x="186" y="285"/>
                    </a:lnTo>
                    <a:lnTo>
                      <a:pt x="190" y="286"/>
                    </a:lnTo>
                    <a:lnTo>
                      <a:pt x="195" y="286"/>
                    </a:lnTo>
                    <a:lnTo>
                      <a:pt x="195" y="286"/>
                    </a:lnTo>
                    <a:lnTo>
                      <a:pt x="202" y="286"/>
                    </a:lnTo>
                    <a:lnTo>
                      <a:pt x="205" y="286"/>
                    </a:lnTo>
                    <a:lnTo>
                      <a:pt x="207" y="288"/>
                    </a:lnTo>
                    <a:lnTo>
                      <a:pt x="207" y="293"/>
                    </a:lnTo>
                    <a:lnTo>
                      <a:pt x="207" y="293"/>
                    </a:lnTo>
                    <a:lnTo>
                      <a:pt x="208" y="296"/>
                    </a:lnTo>
                    <a:lnTo>
                      <a:pt x="210" y="299"/>
                    </a:lnTo>
                    <a:lnTo>
                      <a:pt x="212" y="301"/>
                    </a:lnTo>
                    <a:lnTo>
                      <a:pt x="215" y="306"/>
                    </a:lnTo>
                    <a:lnTo>
                      <a:pt x="215" y="306"/>
                    </a:lnTo>
                    <a:lnTo>
                      <a:pt x="215" y="309"/>
                    </a:lnTo>
                    <a:lnTo>
                      <a:pt x="213" y="314"/>
                    </a:lnTo>
                    <a:lnTo>
                      <a:pt x="213" y="319"/>
                    </a:lnTo>
                    <a:lnTo>
                      <a:pt x="213" y="322"/>
                    </a:lnTo>
                    <a:lnTo>
                      <a:pt x="213" y="322"/>
                    </a:lnTo>
                    <a:lnTo>
                      <a:pt x="212" y="327"/>
                    </a:lnTo>
                    <a:lnTo>
                      <a:pt x="208" y="330"/>
                    </a:lnTo>
                    <a:lnTo>
                      <a:pt x="208" y="330"/>
                    </a:lnTo>
                    <a:lnTo>
                      <a:pt x="212" y="335"/>
                    </a:lnTo>
                    <a:lnTo>
                      <a:pt x="212" y="337"/>
                    </a:lnTo>
                    <a:lnTo>
                      <a:pt x="210" y="338"/>
                    </a:lnTo>
                    <a:lnTo>
                      <a:pt x="210" y="338"/>
                    </a:lnTo>
                    <a:lnTo>
                      <a:pt x="208" y="340"/>
                    </a:lnTo>
                    <a:lnTo>
                      <a:pt x="210" y="343"/>
                    </a:lnTo>
                    <a:lnTo>
                      <a:pt x="212" y="348"/>
                    </a:lnTo>
                    <a:lnTo>
                      <a:pt x="212" y="355"/>
                    </a:lnTo>
                    <a:lnTo>
                      <a:pt x="212" y="355"/>
                    </a:lnTo>
                    <a:lnTo>
                      <a:pt x="210" y="360"/>
                    </a:lnTo>
                    <a:lnTo>
                      <a:pt x="212" y="363"/>
                    </a:lnTo>
                    <a:lnTo>
                      <a:pt x="213" y="365"/>
                    </a:lnTo>
                    <a:lnTo>
                      <a:pt x="218" y="365"/>
                    </a:lnTo>
                    <a:lnTo>
                      <a:pt x="218" y="365"/>
                    </a:lnTo>
                    <a:lnTo>
                      <a:pt x="226" y="366"/>
                    </a:lnTo>
                    <a:lnTo>
                      <a:pt x="228" y="366"/>
                    </a:lnTo>
                    <a:lnTo>
                      <a:pt x="230" y="366"/>
                    </a:lnTo>
                    <a:lnTo>
                      <a:pt x="230" y="366"/>
                    </a:lnTo>
                    <a:lnTo>
                      <a:pt x="233" y="366"/>
                    </a:lnTo>
                    <a:lnTo>
                      <a:pt x="234" y="369"/>
                    </a:lnTo>
                    <a:lnTo>
                      <a:pt x="239" y="378"/>
                    </a:lnTo>
                    <a:lnTo>
                      <a:pt x="239" y="378"/>
                    </a:lnTo>
                    <a:lnTo>
                      <a:pt x="243" y="386"/>
                    </a:lnTo>
                    <a:lnTo>
                      <a:pt x="244" y="391"/>
                    </a:lnTo>
                    <a:lnTo>
                      <a:pt x="246" y="392"/>
                    </a:lnTo>
                    <a:lnTo>
                      <a:pt x="246" y="392"/>
                    </a:lnTo>
                    <a:lnTo>
                      <a:pt x="249" y="389"/>
                    </a:lnTo>
                    <a:lnTo>
                      <a:pt x="252" y="389"/>
                    </a:lnTo>
                    <a:lnTo>
                      <a:pt x="256" y="389"/>
                    </a:lnTo>
                    <a:lnTo>
                      <a:pt x="256" y="389"/>
                    </a:lnTo>
                    <a:lnTo>
                      <a:pt x="257" y="391"/>
                    </a:lnTo>
                    <a:lnTo>
                      <a:pt x="257" y="392"/>
                    </a:lnTo>
                    <a:lnTo>
                      <a:pt x="257" y="399"/>
                    </a:lnTo>
                    <a:lnTo>
                      <a:pt x="256" y="413"/>
                    </a:lnTo>
                    <a:lnTo>
                      <a:pt x="256" y="413"/>
                    </a:lnTo>
                    <a:lnTo>
                      <a:pt x="264" y="413"/>
                    </a:lnTo>
                    <a:lnTo>
                      <a:pt x="264" y="413"/>
                    </a:lnTo>
                    <a:lnTo>
                      <a:pt x="265" y="417"/>
                    </a:lnTo>
                    <a:lnTo>
                      <a:pt x="265" y="423"/>
                    </a:lnTo>
                    <a:lnTo>
                      <a:pt x="265" y="433"/>
                    </a:lnTo>
                    <a:lnTo>
                      <a:pt x="265" y="433"/>
                    </a:lnTo>
                    <a:lnTo>
                      <a:pt x="264" y="435"/>
                    </a:lnTo>
                    <a:lnTo>
                      <a:pt x="259" y="438"/>
                    </a:lnTo>
                    <a:lnTo>
                      <a:pt x="251" y="443"/>
                    </a:lnTo>
                    <a:lnTo>
                      <a:pt x="251" y="443"/>
                    </a:lnTo>
                    <a:lnTo>
                      <a:pt x="239" y="452"/>
                    </a:lnTo>
                    <a:lnTo>
                      <a:pt x="233" y="459"/>
                    </a:lnTo>
                    <a:lnTo>
                      <a:pt x="228" y="466"/>
                    </a:lnTo>
                    <a:lnTo>
                      <a:pt x="228" y="466"/>
                    </a:lnTo>
                    <a:lnTo>
                      <a:pt x="221" y="474"/>
                    </a:lnTo>
                    <a:lnTo>
                      <a:pt x="217" y="480"/>
                    </a:lnTo>
                    <a:lnTo>
                      <a:pt x="217" y="480"/>
                    </a:lnTo>
                    <a:lnTo>
                      <a:pt x="220" y="480"/>
                    </a:lnTo>
                    <a:lnTo>
                      <a:pt x="220" y="480"/>
                    </a:lnTo>
                    <a:lnTo>
                      <a:pt x="221" y="479"/>
                    </a:lnTo>
                    <a:lnTo>
                      <a:pt x="225" y="479"/>
                    </a:lnTo>
                    <a:lnTo>
                      <a:pt x="228" y="480"/>
                    </a:lnTo>
                    <a:lnTo>
                      <a:pt x="231" y="483"/>
                    </a:lnTo>
                    <a:lnTo>
                      <a:pt x="231" y="483"/>
                    </a:lnTo>
                    <a:lnTo>
                      <a:pt x="234" y="490"/>
                    </a:lnTo>
                    <a:lnTo>
                      <a:pt x="236" y="492"/>
                    </a:lnTo>
                    <a:lnTo>
                      <a:pt x="236" y="493"/>
                    </a:lnTo>
                    <a:lnTo>
                      <a:pt x="236" y="493"/>
                    </a:lnTo>
                    <a:lnTo>
                      <a:pt x="239" y="490"/>
                    </a:lnTo>
                    <a:lnTo>
                      <a:pt x="243" y="488"/>
                    </a:lnTo>
                    <a:lnTo>
                      <a:pt x="244" y="490"/>
                    </a:lnTo>
                    <a:lnTo>
                      <a:pt x="244" y="490"/>
                    </a:lnTo>
                    <a:lnTo>
                      <a:pt x="247" y="495"/>
                    </a:lnTo>
                    <a:lnTo>
                      <a:pt x="252" y="496"/>
                    </a:lnTo>
                    <a:lnTo>
                      <a:pt x="259" y="501"/>
                    </a:lnTo>
                    <a:lnTo>
                      <a:pt x="259" y="501"/>
                    </a:lnTo>
                    <a:lnTo>
                      <a:pt x="264" y="506"/>
                    </a:lnTo>
                    <a:lnTo>
                      <a:pt x="267" y="508"/>
                    </a:lnTo>
                    <a:lnTo>
                      <a:pt x="267" y="513"/>
                    </a:lnTo>
                    <a:lnTo>
                      <a:pt x="267" y="513"/>
                    </a:lnTo>
                    <a:lnTo>
                      <a:pt x="267" y="521"/>
                    </a:lnTo>
                    <a:lnTo>
                      <a:pt x="267" y="526"/>
                    </a:lnTo>
                    <a:lnTo>
                      <a:pt x="269" y="532"/>
                    </a:lnTo>
                    <a:lnTo>
                      <a:pt x="269" y="532"/>
                    </a:lnTo>
                    <a:lnTo>
                      <a:pt x="275" y="526"/>
                    </a:lnTo>
                    <a:lnTo>
                      <a:pt x="275" y="526"/>
                    </a:lnTo>
                    <a:close/>
                  </a:path>
                </a:pathLst>
              </a:custGeom>
              <a:grpFill/>
              <a:ln w="3175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9" name="Freeform 109">
                <a:extLst>
                  <a:ext uri="{FF2B5EF4-FFF2-40B4-BE49-F238E27FC236}">
                    <a16:creationId xmlns="" xmlns:a16="http://schemas.microsoft.com/office/drawing/2014/main" id="{83B32CD1-A34F-4D31-9A0A-0EE0DB15F9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2238" y="5292147"/>
                <a:ext cx="104775" cy="111125"/>
              </a:xfrm>
              <a:custGeom>
                <a:avLst/>
                <a:gdLst>
                  <a:gd name="T0" fmla="*/ 64 w 66"/>
                  <a:gd name="T1" fmla="*/ 34 h 70"/>
                  <a:gd name="T2" fmla="*/ 61 w 66"/>
                  <a:gd name="T3" fmla="*/ 27 h 70"/>
                  <a:gd name="T4" fmla="*/ 56 w 66"/>
                  <a:gd name="T5" fmla="*/ 22 h 70"/>
                  <a:gd name="T6" fmla="*/ 44 w 66"/>
                  <a:gd name="T7" fmla="*/ 16 h 70"/>
                  <a:gd name="T8" fmla="*/ 41 w 66"/>
                  <a:gd name="T9" fmla="*/ 11 h 70"/>
                  <a:gd name="T10" fmla="*/ 36 w 66"/>
                  <a:gd name="T11" fmla="*/ 11 h 70"/>
                  <a:gd name="T12" fmla="*/ 33 w 66"/>
                  <a:gd name="T13" fmla="*/ 14 h 70"/>
                  <a:gd name="T14" fmla="*/ 31 w 66"/>
                  <a:gd name="T15" fmla="*/ 11 h 70"/>
                  <a:gd name="T16" fmla="*/ 28 w 66"/>
                  <a:gd name="T17" fmla="*/ 4 h 70"/>
                  <a:gd name="T18" fmla="*/ 22 w 66"/>
                  <a:gd name="T19" fmla="*/ 0 h 70"/>
                  <a:gd name="T20" fmla="*/ 17 w 66"/>
                  <a:gd name="T21" fmla="*/ 1 h 70"/>
                  <a:gd name="T22" fmla="*/ 14 w 66"/>
                  <a:gd name="T23" fmla="*/ 1 h 70"/>
                  <a:gd name="T24" fmla="*/ 10 w 66"/>
                  <a:gd name="T25" fmla="*/ 4 h 70"/>
                  <a:gd name="T26" fmla="*/ 9 w 66"/>
                  <a:gd name="T27" fmla="*/ 8 h 70"/>
                  <a:gd name="T28" fmla="*/ 5 w 66"/>
                  <a:gd name="T29" fmla="*/ 24 h 70"/>
                  <a:gd name="T30" fmla="*/ 4 w 66"/>
                  <a:gd name="T31" fmla="*/ 30 h 70"/>
                  <a:gd name="T32" fmla="*/ 2 w 66"/>
                  <a:gd name="T33" fmla="*/ 40 h 70"/>
                  <a:gd name="T34" fmla="*/ 0 w 66"/>
                  <a:gd name="T35" fmla="*/ 47 h 70"/>
                  <a:gd name="T36" fmla="*/ 0 w 66"/>
                  <a:gd name="T37" fmla="*/ 52 h 70"/>
                  <a:gd name="T38" fmla="*/ 5 w 66"/>
                  <a:gd name="T39" fmla="*/ 55 h 70"/>
                  <a:gd name="T40" fmla="*/ 5 w 66"/>
                  <a:gd name="T41" fmla="*/ 58 h 70"/>
                  <a:gd name="T42" fmla="*/ 4 w 66"/>
                  <a:gd name="T43" fmla="*/ 61 h 70"/>
                  <a:gd name="T44" fmla="*/ 9 w 66"/>
                  <a:gd name="T45" fmla="*/ 63 h 70"/>
                  <a:gd name="T46" fmla="*/ 17 w 66"/>
                  <a:gd name="T47" fmla="*/ 65 h 70"/>
                  <a:gd name="T48" fmla="*/ 25 w 66"/>
                  <a:gd name="T49" fmla="*/ 68 h 70"/>
                  <a:gd name="T50" fmla="*/ 31 w 66"/>
                  <a:gd name="T51" fmla="*/ 68 h 70"/>
                  <a:gd name="T52" fmla="*/ 36 w 66"/>
                  <a:gd name="T53" fmla="*/ 68 h 70"/>
                  <a:gd name="T54" fmla="*/ 46 w 66"/>
                  <a:gd name="T55" fmla="*/ 68 h 70"/>
                  <a:gd name="T56" fmla="*/ 56 w 66"/>
                  <a:gd name="T57" fmla="*/ 65 h 70"/>
                  <a:gd name="T58" fmla="*/ 61 w 66"/>
                  <a:gd name="T59" fmla="*/ 60 h 70"/>
                  <a:gd name="T60" fmla="*/ 66 w 66"/>
                  <a:gd name="T61" fmla="*/ 53 h 70"/>
                  <a:gd name="T62" fmla="*/ 64 w 66"/>
                  <a:gd name="T63" fmla="*/ 42 h 70"/>
                  <a:gd name="T64" fmla="*/ 64 w 66"/>
                  <a:gd name="T65" fmla="*/ 3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6" h="70">
                    <a:moveTo>
                      <a:pt x="64" y="34"/>
                    </a:moveTo>
                    <a:lnTo>
                      <a:pt x="64" y="34"/>
                    </a:lnTo>
                    <a:lnTo>
                      <a:pt x="64" y="29"/>
                    </a:lnTo>
                    <a:lnTo>
                      <a:pt x="61" y="27"/>
                    </a:lnTo>
                    <a:lnTo>
                      <a:pt x="56" y="22"/>
                    </a:lnTo>
                    <a:lnTo>
                      <a:pt x="56" y="22"/>
                    </a:lnTo>
                    <a:lnTo>
                      <a:pt x="49" y="17"/>
                    </a:lnTo>
                    <a:lnTo>
                      <a:pt x="44" y="16"/>
                    </a:lnTo>
                    <a:lnTo>
                      <a:pt x="41" y="11"/>
                    </a:lnTo>
                    <a:lnTo>
                      <a:pt x="41" y="11"/>
                    </a:lnTo>
                    <a:lnTo>
                      <a:pt x="40" y="9"/>
                    </a:lnTo>
                    <a:lnTo>
                      <a:pt x="36" y="11"/>
                    </a:lnTo>
                    <a:lnTo>
                      <a:pt x="33" y="14"/>
                    </a:lnTo>
                    <a:lnTo>
                      <a:pt x="33" y="14"/>
                    </a:lnTo>
                    <a:lnTo>
                      <a:pt x="33" y="13"/>
                    </a:lnTo>
                    <a:lnTo>
                      <a:pt x="31" y="11"/>
                    </a:lnTo>
                    <a:lnTo>
                      <a:pt x="28" y="4"/>
                    </a:lnTo>
                    <a:lnTo>
                      <a:pt x="28" y="4"/>
                    </a:lnTo>
                    <a:lnTo>
                      <a:pt x="25" y="1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4" y="1"/>
                    </a:lnTo>
                    <a:lnTo>
                      <a:pt x="14" y="1"/>
                    </a:lnTo>
                    <a:lnTo>
                      <a:pt x="10" y="4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7" y="17"/>
                    </a:lnTo>
                    <a:lnTo>
                      <a:pt x="5" y="24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4" y="37"/>
                    </a:lnTo>
                    <a:lnTo>
                      <a:pt x="2" y="40"/>
                    </a:lnTo>
                    <a:lnTo>
                      <a:pt x="2" y="44"/>
                    </a:lnTo>
                    <a:lnTo>
                      <a:pt x="0" y="47"/>
                    </a:lnTo>
                    <a:lnTo>
                      <a:pt x="0" y="47"/>
                    </a:lnTo>
                    <a:lnTo>
                      <a:pt x="0" y="52"/>
                    </a:lnTo>
                    <a:lnTo>
                      <a:pt x="2" y="53"/>
                    </a:lnTo>
                    <a:lnTo>
                      <a:pt x="5" y="55"/>
                    </a:lnTo>
                    <a:lnTo>
                      <a:pt x="5" y="55"/>
                    </a:lnTo>
                    <a:lnTo>
                      <a:pt x="5" y="58"/>
                    </a:lnTo>
                    <a:lnTo>
                      <a:pt x="4" y="61"/>
                    </a:lnTo>
                    <a:lnTo>
                      <a:pt x="4" y="61"/>
                    </a:lnTo>
                    <a:lnTo>
                      <a:pt x="5" y="63"/>
                    </a:lnTo>
                    <a:lnTo>
                      <a:pt x="9" y="63"/>
                    </a:lnTo>
                    <a:lnTo>
                      <a:pt x="9" y="63"/>
                    </a:lnTo>
                    <a:lnTo>
                      <a:pt x="17" y="65"/>
                    </a:lnTo>
                    <a:lnTo>
                      <a:pt x="25" y="68"/>
                    </a:lnTo>
                    <a:lnTo>
                      <a:pt x="25" y="68"/>
                    </a:lnTo>
                    <a:lnTo>
                      <a:pt x="30" y="70"/>
                    </a:lnTo>
                    <a:lnTo>
                      <a:pt x="31" y="68"/>
                    </a:lnTo>
                    <a:lnTo>
                      <a:pt x="33" y="68"/>
                    </a:lnTo>
                    <a:lnTo>
                      <a:pt x="36" y="68"/>
                    </a:lnTo>
                    <a:lnTo>
                      <a:pt x="36" y="68"/>
                    </a:lnTo>
                    <a:lnTo>
                      <a:pt x="46" y="68"/>
                    </a:lnTo>
                    <a:lnTo>
                      <a:pt x="51" y="68"/>
                    </a:lnTo>
                    <a:lnTo>
                      <a:pt x="56" y="65"/>
                    </a:lnTo>
                    <a:lnTo>
                      <a:pt x="56" y="65"/>
                    </a:lnTo>
                    <a:lnTo>
                      <a:pt x="61" y="60"/>
                    </a:lnTo>
                    <a:lnTo>
                      <a:pt x="66" y="53"/>
                    </a:lnTo>
                    <a:lnTo>
                      <a:pt x="66" y="53"/>
                    </a:lnTo>
                    <a:lnTo>
                      <a:pt x="64" y="47"/>
                    </a:lnTo>
                    <a:lnTo>
                      <a:pt x="64" y="42"/>
                    </a:lnTo>
                    <a:lnTo>
                      <a:pt x="64" y="34"/>
                    </a:lnTo>
                    <a:lnTo>
                      <a:pt x="64" y="34"/>
                    </a:lnTo>
                    <a:close/>
                  </a:path>
                </a:pathLst>
              </a:custGeom>
              <a:grpFill/>
              <a:ln w="3175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0" name="Freeform 110">
                <a:extLst>
                  <a:ext uri="{FF2B5EF4-FFF2-40B4-BE49-F238E27FC236}">
                    <a16:creationId xmlns="" xmlns:a16="http://schemas.microsoft.com/office/drawing/2014/main" id="{EA6E6F59-A661-4EF6-9E70-FA97C78CF4C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84738" y="5107997"/>
                <a:ext cx="415925" cy="822325"/>
              </a:xfrm>
              <a:custGeom>
                <a:avLst/>
                <a:gdLst>
                  <a:gd name="T0" fmla="*/ 70 w 262"/>
                  <a:gd name="T1" fmla="*/ 485 h 518"/>
                  <a:gd name="T2" fmla="*/ 67 w 262"/>
                  <a:gd name="T3" fmla="*/ 474 h 518"/>
                  <a:gd name="T4" fmla="*/ 86 w 262"/>
                  <a:gd name="T5" fmla="*/ 518 h 518"/>
                  <a:gd name="T6" fmla="*/ 108 w 262"/>
                  <a:gd name="T7" fmla="*/ 513 h 518"/>
                  <a:gd name="T8" fmla="*/ 253 w 262"/>
                  <a:gd name="T9" fmla="*/ 50 h 518"/>
                  <a:gd name="T10" fmla="*/ 243 w 262"/>
                  <a:gd name="T11" fmla="*/ 72 h 518"/>
                  <a:gd name="T12" fmla="*/ 223 w 262"/>
                  <a:gd name="T13" fmla="*/ 78 h 518"/>
                  <a:gd name="T14" fmla="*/ 199 w 262"/>
                  <a:gd name="T15" fmla="*/ 73 h 518"/>
                  <a:gd name="T16" fmla="*/ 212 w 262"/>
                  <a:gd name="T17" fmla="*/ 50 h 518"/>
                  <a:gd name="T18" fmla="*/ 179 w 262"/>
                  <a:gd name="T19" fmla="*/ 29 h 518"/>
                  <a:gd name="T20" fmla="*/ 142 w 262"/>
                  <a:gd name="T21" fmla="*/ 0 h 518"/>
                  <a:gd name="T22" fmla="*/ 121 w 262"/>
                  <a:gd name="T23" fmla="*/ 8 h 518"/>
                  <a:gd name="T24" fmla="*/ 95 w 262"/>
                  <a:gd name="T25" fmla="*/ 2 h 518"/>
                  <a:gd name="T26" fmla="*/ 67 w 262"/>
                  <a:gd name="T27" fmla="*/ 37 h 518"/>
                  <a:gd name="T28" fmla="*/ 67 w 262"/>
                  <a:gd name="T29" fmla="*/ 60 h 518"/>
                  <a:gd name="T30" fmla="*/ 60 w 262"/>
                  <a:gd name="T31" fmla="*/ 76 h 518"/>
                  <a:gd name="T32" fmla="*/ 51 w 262"/>
                  <a:gd name="T33" fmla="*/ 99 h 518"/>
                  <a:gd name="T34" fmla="*/ 47 w 262"/>
                  <a:gd name="T35" fmla="*/ 119 h 518"/>
                  <a:gd name="T36" fmla="*/ 41 w 262"/>
                  <a:gd name="T37" fmla="*/ 143 h 518"/>
                  <a:gd name="T38" fmla="*/ 49 w 262"/>
                  <a:gd name="T39" fmla="*/ 168 h 518"/>
                  <a:gd name="T40" fmla="*/ 41 w 262"/>
                  <a:gd name="T41" fmla="*/ 189 h 518"/>
                  <a:gd name="T42" fmla="*/ 31 w 262"/>
                  <a:gd name="T43" fmla="*/ 218 h 518"/>
                  <a:gd name="T44" fmla="*/ 34 w 262"/>
                  <a:gd name="T45" fmla="*/ 243 h 518"/>
                  <a:gd name="T46" fmla="*/ 26 w 262"/>
                  <a:gd name="T47" fmla="*/ 257 h 518"/>
                  <a:gd name="T48" fmla="*/ 23 w 262"/>
                  <a:gd name="T49" fmla="*/ 283 h 518"/>
                  <a:gd name="T50" fmla="*/ 20 w 262"/>
                  <a:gd name="T51" fmla="*/ 311 h 518"/>
                  <a:gd name="T52" fmla="*/ 23 w 262"/>
                  <a:gd name="T53" fmla="*/ 327 h 518"/>
                  <a:gd name="T54" fmla="*/ 29 w 262"/>
                  <a:gd name="T55" fmla="*/ 340 h 518"/>
                  <a:gd name="T56" fmla="*/ 26 w 262"/>
                  <a:gd name="T57" fmla="*/ 352 h 518"/>
                  <a:gd name="T58" fmla="*/ 23 w 262"/>
                  <a:gd name="T59" fmla="*/ 371 h 518"/>
                  <a:gd name="T60" fmla="*/ 15 w 262"/>
                  <a:gd name="T61" fmla="*/ 386 h 518"/>
                  <a:gd name="T62" fmla="*/ 12 w 262"/>
                  <a:gd name="T63" fmla="*/ 405 h 518"/>
                  <a:gd name="T64" fmla="*/ 0 w 262"/>
                  <a:gd name="T65" fmla="*/ 427 h 518"/>
                  <a:gd name="T66" fmla="*/ 16 w 262"/>
                  <a:gd name="T67" fmla="*/ 440 h 518"/>
                  <a:gd name="T68" fmla="*/ 20 w 262"/>
                  <a:gd name="T69" fmla="*/ 459 h 518"/>
                  <a:gd name="T70" fmla="*/ 54 w 262"/>
                  <a:gd name="T71" fmla="*/ 466 h 518"/>
                  <a:gd name="T72" fmla="*/ 60 w 262"/>
                  <a:gd name="T73" fmla="*/ 458 h 518"/>
                  <a:gd name="T74" fmla="*/ 60 w 262"/>
                  <a:gd name="T75" fmla="*/ 433 h 518"/>
                  <a:gd name="T76" fmla="*/ 75 w 262"/>
                  <a:gd name="T77" fmla="*/ 419 h 518"/>
                  <a:gd name="T78" fmla="*/ 100 w 262"/>
                  <a:gd name="T79" fmla="*/ 389 h 518"/>
                  <a:gd name="T80" fmla="*/ 82 w 262"/>
                  <a:gd name="T81" fmla="*/ 368 h 518"/>
                  <a:gd name="T82" fmla="*/ 103 w 262"/>
                  <a:gd name="T83" fmla="*/ 344 h 518"/>
                  <a:gd name="T84" fmla="*/ 109 w 262"/>
                  <a:gd name="T85" fmla="*/ 319 h 518"/>
                  <a:gd name="T86" fmla="*/ 116 w 262"/>
                  <a:gd name="T87" fmla="*/ 308 h 518"/>
                  <a:gd name="T88" fmla="*/ 126 w 262"/>
                  <a:gd name="T89" fmla="*/ 308 h 518"/>
                  <a:gd name="T90" fmla="*/ 121 w 262"/>
                  <a:gd name="T91" fmla="*/ 301 h 518"/>
                  <a:gd name="T92" fmla="*/ 111 w 262"/>
                  <a:gd name="T93" fmla="*/ 282 h 518"/>
                  <a:gd name="T94" fmla="*/ 132 w 262"/>
                  <a:gd name="T95" fmla="*/ 280 h 518"/>
                  <a:gd name="T96" fmla="*/ 148 w 262"/>
                  <a:gd name="T97" fmla="*/ 261 h 518"/>
                  <a:gd name="T98" fmla="*/ 153 w 262"/>
                  <a:gd name="T99" fmla="*/ 246 h 518"/>
                  <a:gd name="T100" fmla="*/ 212 w 262"/>
                  <a:gd name="T101" fmla="*/ 231 h 518"/>
                  <a:gd name="T102" fmla="*/ 218 w 262"/>
                  <a:gd name="T103" fmla="*/ 205 h 518"/>
                  <a:gd name="T104" fmla="*/ 209 w 262"/>
                  <a:gd name="T105" fmla="*/ 187 h 518"/>
                  <a:gd name="T106" fmla="*/ 204 w 262"/>
                  <a:gd name="T107" fmla="*/ 177 h 518"/>
                  <a:gd name="T108" fmla="*/ 202 w 262"/>
                  <a:gd name="T109" fmla="*/ 160 h 518"/>
                  <a:gd name="T110" fmla="*/ 210 w 262"/>
                  <a:gd name="T111" fmla="*/ 120 h 518"/>
                  <a:gd name="T112" fmla="*/ 256 w 262"/>
                  <a:gd name="T113" fmla="*/ 75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62" h="518">
                    <a:moveTo>
                      <a:pt x="100" y="508"/>
                    </a:moveTo>
                    <a:lnTo>
                      <a:pt x="100" y="508"/>
                    </a:lnTo>
                    <a:lnTo>
                      <a:pt x="93" y="506"/>
                    </a:lnTo>
                    <a:lnTo>
                      <a:pt x="85" y="502"/>
                    </a:lnTo>
                    <a:lnTo>
                      <a:pt x="73" y="492"/>
                    </a:lnTo>
                    <a:lnTo>
                      <a:pt x="73" y="492"/>
                    </a:lnTo>
                    <a:lnTo>
                      <a:pt x="72" y="489"/>
                    </a:lnTo>
                    <a:lnTo>
                      <a:pt x="70" y="487"/>
                    </a:lnTo>
                    <a:lnTo>
                      <a:pt x="70" y="485"/>
                    </a:lnTo>
                    <a:lnTo>
                      <a:pt x="67" y="485"/>
                    </a:lnTo>
                    <a:lnTo>
                      <a:pt x="67" y="485"/>
                    </a:lnTo>
                    <a:lnTo>
                      <a:pt x="65" y="485"/>
                    </a:lnTo>
                    <a:lnTo>
                      <a:pt x="65" y="484"/>
                    </a:lnTo>
                    <a:lnTo>
                      <a:pt x="69" y="480"/>
                    </a:lnTo>
                    <a:lnTo>
                      <a:pt x="69" y="480"/>
                    </a:lnTo>
                    <a:lnTo>
                      <a:pt x="70" y="479"/>
                    </a:lnTo>
                    <a:lnTo>
                      <a:pt x="69" y="476"/>
                    </a:lnTo>
                    <a:lnTo>
                      <a:pt x="67" y="474"/>
                    </a:lnTo>
                    <a:lnTo>
                      <a:pt x="64" y="472"/>
                    </a:lnTo>
                    <a:lnTo>
                      <a:pt x="64" y="472"/>
                    </a:lnTo>
                    <a:lnTo>
                      <a:pt x="64" y="497"/>
                    </a:lnTo>
                    <a:lnTo>
                      <a:pt x="64" y="510"/>
                    </a:lnTo>
                    <a:lnTo>
                      <a:pt x="64" y="516"/>
                    </a:lnTo>
                    <a:lnTo>
                      <a:pt x="64" y="516"/>
                    </a:lnTo>
                    <a:lnTo>
                      <a:pt x="73" y="516"/>
                    </a:lnTo>
                    <a:lnTo>
                      <a:pt x="82" y="516"/>
                    </a:lnTo>
                    <a:lnTo>
                      <a:pt x="86" y="518"/>
                    </a:lnTo>
                    <a:lnTo>
                      <a:pt x="86" y="518"/>
                    </a:lnTo>
                    <a:lnTo>
                      <a:pt x="90" y="518"/>
                    </a:lnTo>
                    <a:lnTo>
                      <a:pt x="91" y="518"/>
                    </a:lnTo>
                    <a:lnTo>
                      <a:pt x="91" y="518"/>
                    </a:lnTo>
                    <a:lnTo>
                      <a:pt x="91" y="518"/>
                    </a:lnTo>
                    <a:lnTo>
                      <a:pt x="95" y="516"/>
                    </a:lnTo>
                    <a:lnTo>
                      <a:pt x="100" y="515"/>
                    </a:lnTo>
                    <a:lnTo>
                      <a:pt x="104" y="515"/>
                    </a:lnTo>
                    <a:lnTo>
                      <a:pt x="108" y="513"/>
                    </a:lnTo>
                    <a:lnTo>
                      <a:pt x="108" y="513"/>
                    </a:lnTo>
                    <a:lnTo>
                      <a:pt x="109" y="511"/>
                    </a:lnTo>
                    <a:lnTo>
                      <a:pt x="109" y="510"/>
                    </a:lnTo>
                    <a:lnTo>
                      <a:pt x="100" y="508"/>
                    </a:lnTo>
                    <a:lnTo>
                      <a:pt x="100" y="508"/>
                    </a:lnTo>
                    <a:close/>
                    <a:moveTo>
                      <a:pt x="261" y="50"/>
                    </a:moveTo>
                    <a:lnTo>
                      <a:pt x="261" y="50"/>
                    </a:lnTo>
                    <a:lnTo>
                      <a:pt x="253" y="50"/>
                    </a:lnTo>
                    <a:lnTo>
                      <a:pt x="253" y="50"/>
                    </a:lnTo>
                    <a:lnTo>
                      <a:pt x="253" y="50"/>
                    </a:lnTo>
                    <a:lnTo>
                      <a:pt x="253" y="50"/>
                    </a:lnTo>
                    <a:lnTo>
                      <a:pt x="253" y="57"/>
                    </a:lnTo>
                    <a:lnTo>
                      <a:pt x="251" y="63"/>
                    </a:lnTo>
                    <a:lnTo>
                      <a:pt x="248" y="68"/>
                    </a:lnTo>
                    <a:lnTo>
                      <a:pt x="246" y="70"/>
                    </a:lnTo>
                    <a:lnTo>
                      <a:pt x="246" y="70"/>
                    </a:lnTo>
                    <a:lnTo>
                      <a:pt x="246" y="70"/>
                    </a:lnTo>
                    <a:lnTo>
                      <a:pt x="243" y="72"/>
                    </a:lnTo>
                    <a:lnTo>
                      <a:pt x="240" y="73"/>
                    </a:lnTo>
                    <a:lnTo>
                      <a:pt x="238" y="75"/>
                    </a:lnTo>
                    <a:lnTo>
                      <a:pt x="235" y="75"/>
                    </a:lnTo>
                    <a:lnTo>
                      <a:pt x="235" y="75"/>
                    </a:lnTo>
                    <a:lnTo>
                      <a:pt x="233" y="76"/>
                    </a:lnTo>
                    <a:lnTo>
                      <a:pt x="230" y="76"/>
                    </a:lnTo>
                    <a:lnTo>
                      <a:pt x="227" y="78"/>
                    </a:lnTo>
                    <a:lnTo>
                      <a:pt x="223" y="78"/>
                    </a:lnTo>
                    <a:lnTo>
                      <a:pt x="223" y="78"/>
                    </a:lnTo>
                    <a:lnTo>
                      <a:pt x="220" y="76"/>
                    </a:lnTo>
                    <a:lnTo>
                      <a:pt x="217" y="76"/>
                    </a:lnTo>
                    <a:lnTo>
                      <a:pt x="214" y="76"/>
                    </a:lnTo>
                    <a:lnTo>
                      <a:pt x="212" y="76"/>
                    </a:lnTo>
                    <a:lnTo>
                      <a:pt x="212" y="76"/>
                    </a:lnTo>
                    <a:lnTo>
                      <a:pt x="209" y="75"/>
                    </a:lnTo>
                    <a:lnTo>
                      <a:pt x="204" y="75"/>
                    </a:lnTo>
                    <a:lnTo>
                      <a:pt x="200" y="75"/>
                    </a:lnTo>
                    <a:lnTo>
                      <a:pt x="199" y="73"/>
                    </a:lnTo>
                    <a:lnTo>
                      <a:pt x="199" y="73"/>
                    </a:lnTo>
                    <a:lnTo>
                      <a:pt x="199" y="72"/>
                    </a:lnTo>
                    <a:lnTo>
                      <a:pt x="200" y="72"/>
                    </a:lnTo>
                    <a:lnTo>
                      <a:pt x="202" y="68"/>
                    </a:lnTo>
                    <a:lnTo>
                      <a:pt x="204" y="65"/>
                    </a:lnTo>
                    <a:lnTo>
                      <a:pt x="204" y="65"/>
                    </a:lnTo>
                    <a:lnTo>
                      <a:pt x="205" y="60"/>
                    </a:lnTo>
                    <a:lnTo>
                      <a:pt x="209" y="55"/>
                    </a:lnTo>
                    <a:lnTo>
                      <a:pt x="212" y="50"/>
                    </a:lnTo>
                    <a:lnTo>
                      <a:pt x="214" y="47"/>
                    </a:lnTo>
                    <a:lnTo>
                      <a:pt x="214" y="47"/>
                    </a:lnTo>
                    <a:lnTo>
                      <a:pt x="209" y="46"/>
                    </a:lnTo>
                    <a:lnTo>
                      <a:pt x="202" y="42"/>
                    </a:lnTo>
                    <a:lnTo>
                      <a:pt x="194" y="39"/>
                    </a:lnTo>
                    <a:lnTo>
                      <a:pt x="189" y="36"/>
                    </a:lnTo>
                    <a:lnTo>
                      <a:pt x="189" y="36"/>
                    </a:lnTo>
                    <a:lnTo>
                      <a:pt x="184" y="31"/>
                    </a:lnTo>
                    <a:lnTo>
                      <a:pt x="179" y="29"/>
                    </a:lnTo>
                    <a:lnTo>
                      <a:pt x="174" y="28"/>
                    </a:lnTo>
                    <a:lnTo>
                      <a:pt x="174" y="28"/>
                    </a:lnTo>
                    <a:lnTo>
                      <a:pt x="170" y="26"/>
                    </a:lnTo>
                    <a:lnTo>
                      <a:pt x="166" y="24"/>
                    </a:lnTo>
                    <a:lnTo>
                      <a:pt x="160" y="19"/>
                    </a:lnTo>
                    <a:lnTo>
                      <a:pt x="160" y="19"/>
                    </a:lnTo>
                    <a:lnTo>
                      <a:pt x="150" y="10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34" y="0"/>
                    </a:lnTo>
                    <a:lnTo>
                      <a:pt x="130" y="0"/>
                    </a:lnTo>
                    <a:lnTo>
                      <a:pt x="129" y="0"/>
                    </a:lnTo>
                    <a:lnTo>
                      <a:pt x="129" y="0"/>
                    </a:lnTo>
                    <a:lnTo>
                      <a:pt x="126" y="6"/>
                    </a:lnTo>
                    <a:lnTo>
                      <a:pt x="124" y="10"/>
                    </a:lnTo>
                    <a:lnTo>
                      <a:pt x="122" y="10"/>
                    </a:lnTo>
                    <a:lnTo>
                      <a:pt x="121" y="8"/>
                    </a:lnTo>
                    <a:lnTo>
                      <a:pt x="121" y="8"/>
                    </a:lnTo>
                    <a:lnTo>
                      <a:pt x="119" y="5"/>
                    </a:lnTo>
                    <a:lnTo>
                      <a:pt x="114" y="3"/>
                    </a:lnTo>
                    <a:lnTo>
                      <a:pt x="106" y="2"/>
                    </a:lnTo>
                    <a:lnTo>
                      <a:pt x="106" y="2"/>
                    </a:lnTo>
                    <a:lnTo>
                      <a:pt x="103" y="0"/>
                    </a:lnTo>
                    <a:lnTo>
                      <a:pt x="101" y="0"/>
                    </a:lnTo>
                    <a:lnTo>
                      <a:pt x="98" y="0"/>
                    </a:lnTo>
                    <a:lnTo>
                      <a:pt x="95" y="2"/>
                    </a:lnTo>
                    <a:lnTo>
                      <a:pt x="95" y="2"/>
                    </a:lnTo>
                    <a:lnTo>
                      <a:pt x="85" y="10"/>
                    </a:lnTo>
                    <a:lnTo>
                      <a:pt x="85" y="10"/>
                    </a:lnTo>
                    <a:lnTo>
                      <a:pt x="83" y="19"/>
                    </a:lnTo>
                    <a:lnTo>
                      <a:pt x="82" y="26"/>
                    </a:lnTo>
                    <a:lnTo>
                      <a:pt x="82" y="26"/>
                    </a:lnTo>
                    <a:lnTo>
                      <a:pt x="73" y="31"/>
                    </a:lnTo>
                    <a:lnTo>
                      <a:pt x="70" y="34"/>
                    </a:lnTo>
                    <a:lnTo>
                      <a:pt x="67" y="37"/>
                    </a:lnTo>
                    <a:lnTo>
                      <a:pt x="67" y="37"/>
                    </a:lnTo>
                    <a:lnTo>
                      <a:pt x="67" y="42"/>
                    </a:lnTo>
                    <a:lnTo>
                      <a:pt x="67" y="46"/>
                    </a:lnTo>
                    <a:lnTo>
                      <a:pt x="67" y="47"/>
                    </a:lnTo>
                    <a:lnTo>
                      <a:pt x="67" y="47"/>
                    </a:lnTo>
                    <a:lnTo>
                      <a:pt x="67" y="49"/>
                    </a:lnTo>
                    <a:lnTo>
                      <a:pt x="69" y="54"/>
                    </a:lnTo>
                    <a:lnTo>
                      <a:pt x="69" y="59"/>
                    </a:lnTo>
                    <a:lnTo>
                      <a:pt x="69" y="60"/>
                    </a:lnTo>
                    <a:lnTo>
                      <a:pt x="67" y="60"/>
                    </a:lnTo>
                    <a:lnTo>
                      <a:pt x="67" y="60"/>
                    </a:lnTo>
                    <a:lnTo>
                      <a:pt x="67" y="63"/>
                    </a:lnTo>
                    <a:lnTo>
                      <a:pt x="67" y="65"/>
                    </a:lnTo>
                    <a:lnTo>
                      <a:pt x="69" y="67"/>
                    </a:lnTo>
                    <a:lnTo>
                      <a:pt x="69" y="70"/>
                    </a:lnTo>
                    <a:lnTo>
                      <a:pt x="69" y="70"/>
                    </a:lnTo>
                    <a:lnTo>
                      <a:pt x="64" y="73"/>
                    </a:lnTo>
                    <a:lnTo>
                      <a:pt x="60" y="73"/>
                    </a:lnTo>
                    <a:lnTo>
                      <a:pt x="60" y="76"/>
                    </a:lnTo>
                    <a:lnTo>
                      <a:pt x="60" y="76"/>
                    </a:lnTo>
                    <a:lnTo>
                      <a:pt x="59" y="81"/>
                    </a:lnTo>
                    <a:lnTo>
                      <a:pt x="59" y="85"/>
                    </a:lnTo>
                    <a:lnTo>
                      <a:pt x="56" y="86"/>
                    </a:lnTo>
                    <a:lnTo>
                      <a:pt x="56" y="86"/>
                    </a:lnTo>
                    <a:lnTo>
                      <a:pt x="54" y="88"/>
                    </a:lnTo>
                    <a:lnTo>
                      <a:pt x="52" y="91"/>
                    </a:lnTo>
                    <a:lnTo>
                      <a:pt x="51" y="99"/>
                    </a:lnTo>
                    <a:lnTo>
                      <a:pt x="51" y="99"/>
                    </a:lnTo>
                    <a:lnTo>
                      <a:pt x="49" y="101"/>
                    </a:lnTo>
                    <a:lnTo>
                      <a:pt x="47" y="101"/>
                    </a:lnTo>
                    <a:lnTo>
                      <a:pt x="46" y="103"/>
                    </a:lnTo>
                    <a:lnTo>
                      <a:pt x="47" y="106"/>
                    </a:lnTo>
                    <a:lnTo>
                      <a:pt x="47" y="106"/>
                    </a:lnTo>
                    <a:lnTo>
                      <a:pt x="49" y="114"/>
                    </a:lnTo>
                    <a:lnTo>
                      <a:pt x="49" y="117"/>
                    </a:lnTo>
                    <a:lnTo>
                      <a:pt x="47" y="119"/>
                    </a:lnTo>
                    <a:lnTo>
                      <a:pt x="47" y="119"/>
                    </a:lnTo>
                    <a:lnTo>
                      <a:pt x="44" y="120"/>
                    </a:lnTo>
                    <a:lnTo>
                      <a:pt x="43" y="125"/>
                    </a:lnTo>
                    <a:lnTo>
                      <a:pt x="43" y="127"/>
                    </a:lnTo>
                    <a:lnTo>
                      <a:pt x="41" y="129"/>
                    </a:lnTo>
                    <a:lnTo>
                      <a:pt x="41" y="129"/>
                    </a:lnTo>
                    <a:lnTo>
                      <a:pt x="39" y="130"/>
                    </a:lnTo>
                    <a:lnTo>
                      <a:pt x="39" y="135"/>
                    </a:lnTo>
                    <a:lnTo>
                      <a:pt x="39" y="138"/>
                    </a:lnTo>
                    <a:lnTo>
                      <a:pt x="41" y="143"/>
                    </a:lnTo>
                    <a:lnTo>
                      <a:pt x="41" y="143"/>
                    </a:lnTo>
                    <a:lnTo>
                      <a:pt x="44" y="150"/>
                    </a:lnTo>
                    <a:lnTo>
                      <a:pt x="46" y="156"/>
                    </a:lnTo>
                    <a:lnTo>
                      <a:pt x="46" y="156"/>
                    </a:lnTo>
                    <a:lnTo>
                      <a:pt x="46" y="160"/>
                    </a:lnTo>
                    <a:lnTo>
                      <a:pt x="47" y="161"/>
                    </a:lnTo>
                    <a:lnTo>
                      <a:pt x="49" y="164"/>
                    </a:lnTo>
                    <a:lnTo>
                      <a:pt x="49" y="168"/>
                    </a:lnTo>
                    <a:lnTo>
                      <a:pt x="49" y="168"/>
                    </a:lnTo>
                    <a:lnTo>
                      <a:pt x="47" y="174"/>
                    </a:lnTo>
                    <a:lnTo>
                      <a:pt x="47" y="177"/>
                    </a:lnTo>
                    <a:lnTo>
                      <a:pt x="46" y="179"/>
                    </a:lnTo>
                    <a:lnTo>
                      <a:pt x="46" y="179"/>
                    </a:lnTo>
                    <a:lnTo>
                      <a:pt x="44" y="181"/>
                    </a:lnTo>
                    <a:lnTo>
                      <a:pt x="44" y="184"/>
                    </a:lnTo>
                    <a:lnTo>
                      <a:pt x="43" y="186"/>
                    </a:lnTo>
                    <a:lnTo>
                      <a:pt x="41" y="189"/>
                    </a:lnTo>
                    <a:lnTo>
                      <a:pt x="41" y="189"/>
                    </a:lnTo>
                    <a:lnTo>
                      <a:pt x="41" y="189"/>
                    </a:lnTo>
                    <a:lnTo>
                      <a:pt x="41" y="190"/>
                    </a:lnTo>
                    <a:lnTo>
                      <a:pt x="41" y="195"/>
                    </a:lnTo>
                    <a:lnTo>
                      <a:pt x="43" y="202"/>
                    </a:lnTo>
                    <a:lnTo>
                      <a:pt x="41" y="205"/>
                    </a:lnTo>
                    <a:lnTo>
                      <a:pt x="41" y="205"/>
                    </a:lnTo>
                    <a:lnTo>
                      <a:pt x="36" y="208"/>
                    </a:lnTo>
                    <a:lnTo>
                      <a:pt x="33" y="212"/>
                    </a:lnTo>
                    <a:lnTo>
                      <a:pt x="31" y="218"/>
                    </a:lnTo>
                    <a:lnTo>
                      <a:pt x="31" y="218"/>
                    </a:lnTo>
                    <a:lnTo>
                      <a:pt x="33" y="228"/>
                    </a:lnTo>
                    <a:lnTo>
                      <a:pt x="31" y="234"/>
                    </a:lnTo>
                    <a:lnTo>
                      <a:pt x="31" y="234"/>
                    </a:lnTo>
                    <a:lnTo>
                      <a:pt x="33" y="236"/>
                    </a:lnTo>
                    <a:lnTo>
                      <a:pt x="33" y="238"/>
                    </a:lnTo>
                    <a:lnTo>
                      <a:pt x="34" y="239"/>
                    </a:lnTo>
                    <a:lnTo>
                      <a:pt x="34" y="243"/>
                    </a:lnTo>
                    <a:lnTo>
                      <a:pt x="34" y="243"/>
                    </a:lnTo>
                    <a:lnTo>
                      <a:pt x="33" y="244"/>
                    </a:lnTo>
                    <a:lnTo>
                      <a:pt x="31" y="246"/>
                    </a:lnTo>
                    <a:lnTo>
                      <a:pt x="29" y="246"/>
                    </a:lnTo>
                    <a:lnTo>
                      <a:pt x="28" y="247"/>
                    </a:lnTo>
                    <a:lnTo>
                      <a:pt x="28" y="247"/>
                    </a:lnTo>
                    <a:lnTo>
                      <a:pt x="28" y="254"/>
                    </a:lnTo>
                    <a:lnTo>
                      <a:pt x="28" y="256"/>
                    </a:lnTo>
                    <a:lnTo>
                      <a:pt x="26" y="257"/>
                    </a:lnTo>
                    <a:lnTo>
                      <a:pt x="26" y="257"/>
                    </a:lnTo>
                    <a:lnTo>
                      <a:pt x="25" y="259"/>
                    </a:lnTo>
                    <a:lnTo>
                      <a:pt x="23" y="265"/>
                    </a:lnTo>
                    <a:lnTo>
                      <a:pt x="23" y="265"/>
                    </a:lnTo>
                    <a:lnTo>
                      <a:pt x="23" y="269"/>
                    </a:lnTo>
                    <a:lnTo>
                      <a:pt x="21" y="272"/>
                    </a:lnTo>
                    <a:lnTo>
                      <a:pt x="20" y="275"/>
                    </a:lnTo>
                    <a:lnTo>
                      <a:pt x="20" y="275"/>
                    </a:lnTo>
                    <a:lnTo>
                      <a:pt x="21" y="278"/>
                    </a:lnTo>
                    <a:lnTo>
                      <a:pt x="23" y="283"/>
                    </a:lnTo>
                    <a:lnTo>
                      <a:pt x="23" y="283"/>
                    </a:lnTo>
                    <a:lnTo>
                      <a:pt x="23" y="291"/>
                    </a:lnTo>
                    <a:lnTo>
                      <a:pt x="23" y="296"/>
                    </a:lnTo>
                    <a:lnTo>
                      <a:pt x="21" y="298"/>
                    </a:lnTo>
                    <a:lnTo>
                      <a:pt x="21" y="298"/>
                    </a:lnTo>
                    <a:lnTo>
                      <a:pt x="20" y="300"/>
                    </a:lnTo>
                    <a:lnTo>
                      <a:pt x="18" y="304"/>
                    </a:lnTo>
                    <a:lnTo>
                      <a:pt x="18" y="309"/>
                    </a:lnTo>
                    <a:lnTo>
                      <a:pt x="20" y="311"/>
                    </a:lnTo>
                    <a:lnTo>
                      <a:pt x="20" y="311"/>
                    </a:lnTo>
                    <a:lnTo>
                      <a:pt x="21" y="314"/>
                    </a:lnTo>
                    <a:lnTo>
                      <a:pt x="21" y="319"/>
                    </a:lnTo>
                    <a:lnTo>
                      <a:pt x="21" y="319"/>
                    </a:lnTo>
                    <a:lnTo>
                      <a:pt x="21" y="321"/>
                    </a:lnTo>
                    <a:lnTo>
                      <a:pt x="23" y="322"/>
                    </a:lnTo>
                    <a:lnTo>
                      <a:pt x="25" y="324"/>
                    </a:lnTo>
                    <a:lnTo>
                      <a:pt x="23" y="327"/>
                    </a:lnTo>
                    <a:lnTo>
                      <a:pt x="23" y="327"/>
                    </a:lnTo>
                    <a:lnTo>
                      <a:pt x="21" y="329"/>
                    </a:lnTo>
                    <a:lnTo>
                      <a:pt x="21" y="332"/>
                    </a:lnTo>
                    <a:lnTo>
                      <a:pt x="23" y="334"/>
                    </a:lnTo>
                    <a:lnTo>
                      <a:pt x="26" y="334"/>
                    </a:lnTo>
                    <a:lnTo>
                      <a:pt x="26" y="334"/>
                    </a:lnTo>
                    <a:lnTo>
                      <a:pt x="29" y="334"/>
                    </a:lnTo>
                    <a:lnTo>
                      <a:pt x="31" y="335"/>
                    </a:lnTo>
                    <a:lnTo>
                      <a:pt x="31" y="339"/>
                    </a:lnTo>
                    <a:lnTo>
                      <a:pt x="29" y="340"/>
                    </a:lnTo>
                    <a:lnTo>
                      <a:pt x="29" y="340"/>
                    </a:lnTo>
                    <a:lnTo>
                      <a:pt x="23" y="340"/>
                    </a:lnTo>
                    <a:lnTo>
                      <a:pt x="23" y="340"/>
                    </a:lnTo>
                    <a:lnTo>
                      <a:pt x="23" y="342"/>
                    </a:lnTo>
                    <a:lnTo>
                      <a:pt x="23" y="342"/>
                    </a:lnTo>
                    <a:lnTo>
                      <a:pt x="28" y="347"/>
                    </a:lnTo>
                    <a:lnTo>
                      <a:pt x="28" y="348"/>
                    </a:lnTo>
                    <a:lnTo>
                      <a:pt x="26" y="352"/>
                    </a:lnTo>
                    <a:lnTo>
                      <a:pt x="26" y="352"/>
                    </a:lnTo>
                    <a:lnTo>
                      <a:pt x="23" y="353"/>
                    </a:lnTo>
                    <a:lnTo>
                      <a:pt x="23" y="355"/>
                    </a:lnTo>
                    <a:lnTo>
                      <a:pt x="23" y="358"/>
                    </a:lnTo>
                    <a:lnTo>
                      <a:pt x="23" y="362"/>
                    </a:lnTo>
                    <a:lnTo>
                      <a:pt x="23" y="362"/>
                    </a:lnTo>
                    <a:lnTo>
                      <a:pt x="23" y="365"/>
                    </a:lnTo>
                    <a:lnTo>
                      <a:pt x="25" y="368"/>
                    </a:lnTo>
                    <a:lnTo>
                      <a:pt x="25" y="370"/>
                    </a:lnTo>
                    <a:lnTo>
                      <a:pt x="23" y="371"/>
                    </a:lnTo>
                    <a:lnTo>
                      <a:pt x="23" y="371"/>
                    </a:lnTo>
                    <a:lnTo>
                      <a:pt x="21" y="373"/>
                    </a:lnTo>
                    <a:lnTo>
                      <a:pt x="21" y="376"/>
                    </a:lnTo>
                    <a:lnTo>
                      <a:pt x="21" y="379"/>
                    </a:lnTo>
                    <a:lnTo>
                      <a:pt x="20" y="381"/>
                    </a:lnTo>
                    <a:lnTo>
                      <a:pt x="20" y="381"/>
                    </a:lnTo>
                    <a:lnTo>
                      <a:pt x="16" y="381"/>
                    </a:lnTo>
                    <a:lnTo>
                      <a:pt x="16" y="384"/>
                    </a:lnTo>
                    <a:lnTo>
                      <a:pt x="15" y="386"/>
                    </a:lnTo>
                    <a:lnTo>
                      <a:pt x="13" y="389"/>
                    </a:lnTo>
                    <a:lnTo>
                      <a:pt x="13" y="389"/>
                    </a:lnTo>
                    <a:lnTo>
                      <a:pt x="13" y="391"/>
                    </a:lnTo>
                    <a:lnTo>
                      <a:pt x="15" y="394"/>
                    </a:lnTo>
                    <a:lnTo>
                      <a:pt x="15" y="397"/>
                    </a:lnTo>
                    <a:lnTo>
                      <a:pt x="15" y="399"/>
                    </a:lnTo>
                    <a:lnTo>
                      <a:pt x="15" y="399"/>
                    </a:lnTo>
                    <a:lnTo>
                      <a:pt x="12" y="402"/>
                    </a:lnTo>
                    <a:lnTo>
                      <a:pt x="12" y="405"/>
                    </a:lnTo>
                    <a:lnTo>
                      <a:pt x="10" y="407"/>
                    </a:lnTo>
                    <a:lnTo>
                      <a:pt x="8" y="409"/>
                    </a:lnTo>
                    <a:lnTo>
                      <a:pt x="8" y="409"/>
                    </a:lnTo>
                    <a:lnTo>
                      <a:pt x="5" y="409"/>
                    </a:lnTo>
                    <a:lnTo>
                      <a:pt x="3" y="412"/>
                    </a:lnTo>
                    <a:lnTo>
                      <a:pt x="2" y="417"/>
                    </a:lnTo>
                    <a:lnTo>
                      <a:pt x="2" y="417"/>
                    </a:lnTo>
                    <a:lnTo>
                      <a:pt x="0" y="423"/>
                    </a:lnTo>
                    <a:lnTo>
                      <a:pt x="0" y="427"/>
                    </a:lnTo>
                    <a:lnTo>
                      <a:pt x="2" y="430"/>
                    </a:lnTo>
                    <a:lnTo>
                      <a:pt x="2" y="430"/>
                    </a:lnTo>
                    <a:lnTo>
                      <a:pt x="3" y="432"/>
                    </a:lnTo>
                    <a:lnTo>
                      <a:pt x="3" y="435"/>
                    </a:lnTo>
                    <a:lnTo>
                      <a:pt x="3" y="436"/>
                    </a:lnTo>
                    <a:lnTo>
                      <a:pt x="5" y="438"/>
                    </a:lnTo>
                    <a:lnTo>
                      <a:pt x="5" y="438"/>
                    </a:lnTo>
                    <a:lnTo>
                      <a:pt x="12" y="438"/>
                    </a:lnTo>
                    <a:lnTo>
                      <a:pt x="16" y="440"/>
                    </a:lnTo>
                    <a:lnTo>
                      <a:pt x="16" y="440"/>
                    </a:lnTo>
                    <a:lnTo>
                      <a:pt x="16" y="441"/>
                    </a:lnTo>
                    <a:lnTo>
                      <a:pt x="16" y="441"/>
                    </a:lnTo>
                    <a:lnTo>
                      <a:pt x="15" y="451"/>
                    </a:lnTo>
                    <a:lnTo>
                      <a:pt x="16" y="454"/>
                    </a:lnTo>
                    <a:lnTo>
                      <a:pt x="18" y="456"/>
                    </a:lnTo>
                    <a:lnTo>
                      <a:pt x="18" y="456"/>
                    </a:lnTo>
                    <a:lnTo>
                      <a:pt x="18" y="458"/>
                    </a:lnTo>
                    <a:lnTo>
                      <a:pt x="20" y="459"/>
                    </a:lnTo>
                    <a:lnTo>
                      <a:pt x="21" y="461"/>
                    </a:lnTo>
                    <a:lnTo>
                      <a:pt x="23" y="462"/>
                    </a:lnTo>
                    <a:lnTo>
                      <a:pt x="23" y="462"/>
                    </a:lnTo>
                    <a:lnTo>
                      <a:pt x="34" y="461"/>
                    </a:lnTo>
                    <a:lnTo>
                      <a:pt x="41" y="461"/>
                    </a:lnTo>
                    <a:lnTo>
                      <a:pt x="47" y="462"/>
                    </a:lnTo>
                    <a:lnTo>
                      <a:pt x="47" y="462"/>
                    </a:lnTo>
                    <a:lnTo>
                      <a:pt x="51" y="464"/>
                    </a:lnTo>
                    <a:lnTo>
                      <a:pt x="54" y="466"/>
                    </a:lnTo>
                    <a:lnTo>
                      <a:pt x="54" y="466"/>
                    </a:lnTo>
                    <a:lnTo>
                      <a:pt x="57" y="466"/>
                    </a:lnTo>
                    <a:lnTo>
                      <a:pt x="60" y="467"/>
                    </a:lnTo>
                    <a:lnTo>
                      <a:pt x="64" y="467"/>
                    </a:lnTo>
                    <a:lnTo>
                      <a:pt x="67" y="467"/>
                    </a:lnTo>
                    <a:lnTo>
                      <a:pt x="67" y="467"/>
                    </a:lnTo>
                    <a:lnTo>
                      <a:pt x="65" y="466"/>
                    </a:lnTo>
                    <a:lnTo>
                      <a:pt x="64" y="462"/>
                    </a:lnTo>
                    <a:lnTo>
                      <a:pt x="60" y="458"/>
                    </a:lnTo>
                    <a:lnTo>
                      <a:pt x="59" y="456"/>
                    </a:lnTo>
                    <a:lnTo>
                      <a:pt x="59" y="456"/>
                    </a:lnTo>
                    <a:lnTo>
                      <a:pt x="59" y="451"/>
                    </a:lnTo>
                    <a:lnTo>
                      <a:pt x="57" y="446"/>
                    </a:lnTo>
                    <a:lnTo>
                      <a:pt x="57" y="446"/>
                    </a:lnTo>
                    <a:lnTo>
                      <a:pt x="57" y="440"/>
                    </a:lnTo>
                    <a:lnTo>
                      <a:pt x="59" y="436"/>
                    </a:lnTo>
                    <a:lnTo>
                      <a:pt x="60" y="433"/>
                    </a:lnTo>
                    <a:lnTo>
                      <a:pt x="60" y="433"/>
                    </a:lnTo>
                    <a:lnTo>
                      <a:pt x="64" y="430"/>
                    </a:lnTo>
                    <a:lnTo>
                      <a:pt x="65" y="428"/>
                    </a:lnTo>
                    <a:lnTo>
                      <a:pt x="67" y="428"/>
                    </a:lnTo>
                    <a:lnTo>
                      <a:pt x="67" y="428"/>
                    </a:lnTo>
                    <a:lnTo>
                      <a:pt x="70" y="428"/>
                    </a:lnTo>
                    <a:lnTo>
                      <a:pt x="72" y="427"/>
                    </a:lnTo>
                    <a:lnTo>
                      <a:pt x="75" y="423"/>
                    </a:lnTo>
                    <a:lnTo>
                      <a:pt x="75" y="419"/>
                    </a:lnTo>
                    <a:lnTo>
                      <a:pt x="75" y="419"/>
                    </a:lnTo>
                    <a:lnTo>
                      <a:pt x="77" y="414"/>
                    </a:lnTo>
                    <a:lnTo>
                      <a:pt x="78" y="410"/>
                    </a:lnTo>
                    <a:lnTo>
                      <a:pt x="85" y="404"/>
                    </a:lnTo>
                    <a:lnTo>
                      <a:pt x="85" y="404"/>
                    </a:lnTo>
                    <a:lnTo>
                      <a:pt x="96" y="397"/>
                    </a:lnTo>
                    <a:lnTo>
                      <a:pt x="100" y="394"/>
                    </a:lnTo>
                    <a:lnTo>
                      <a:pt x="100" y="391"/>
                    </a:lnTo>
                    <a:lnTo>
                      <a:pt x="100" y="391"/>
                    </a:lnTo>
                    <a:lnTo>
                      <a:pt x="100" y="389"/>
                    </a:lnTo>
                    <a:lnTo>
                      <a:pt x="101" y="386"/>
                    </a:lnTo>
                    <a:lnTo>
                      <a:pt x="103" y="379"/>
                    </a:lnTo>
                    <a:lnTo>
                      <a:pt x="103" y="379"/>
                    </a:lnTo>
                    <a:lnTo>
                      <a:pt x="101" y="378"/>
                    </a:lnTo>
                    <a:lnTo>
                      <a:pt x="98" y="376"/>
                    </a:lnTo>
                    <a:lnTo>
                      <a:pt x="90" y="375"/>
                    </a:lnTo>
                    <a:lnTo>
                      <a:pt x="90" y="375"/>
                    </a:lnTo>
                    <a:lnTo>
                      <a:pt x="86" y="373"/>
                    </a:lnTo>
                    <a:lnTo>
                      <a:pt x="82" y="368"/>
                    </a:lnTo>
                    <a:lnTo>
                      <a:pt x="78" y="363"/>
                    </a:lnTo>
                    <a:lnTo>
                      <a:pt x="78" y="360"/>
                    </a:lnTo>
                    <a:lnTo>
                      <a:pt x="80" y="355"/>
                    </a:lnTo>
                    <a:lnTo>
                      <a:pt x="80" y="355"/>
                    </a:lnTo>
                    <a:lnTo>
                      <a:pt x="86" y="348"/>
                    </a:lnTo>
                    <a:lnTo>
                      <a:pt x="91" y="345"/>
                    </a:lnTo>
                    <a:lnTo>
                      <a:pt x="98" y="344"/>
                    </a:lnTo>
                    <a:lnTo>
                      <a:pt x="103" y="344"/>
                    </a:lnTo>
                    <a:lnTo>
                      <a:pt x="103" y="344"/>
                    </a:lnTo>
                    <a:lnTo>
                      <a:pt x="103" y="342"/>
                    </a:lnTo>
                    <a:lnTo>
                      <a:pt x="104" y="340"/>
                    </a:lnTo>
                    <a:lnTo>
                      <a:pt x="104" y="337"/>
                    </a:lnTo>
                    <a:lnTo>
                      <a:pt x="104" y="335"/>
                    </a:lnTo>
                    <a:lnTo>
                      <a:pt x="104" y="335"/>
                    </a:lnTo>
                    <a:lnTo>
                      <a:pt x="108" y="332"/>
                    </a:lnTo>
                    <a:lnTo>
                      <a:pt x="109" y="327"/>
                    </a:lnTo>
                    <a:lnTo>
                      <a:pt x="109" y="327"/>
                    </a:lnTo>
                    <a:lnTo>
                      <a:pt x="109" y="319"/>
                    </a:lnTo>
                    <a:lnTo>
                      <a:pt x="111" y="316"/>
                    </a:lnTo>
                    <a:lnTo>
                      <a:pt x="114" y="314"/>
                    </a:lnTo>
                    <a:lnTo>
                      <a:pt x="114" y="314"/>
                    </a:lnTo>
                    <a:lnTo>
                      <a:pt x="117" y="313"/>
                    </a:lnTo>
                    <a:lnTo>
                      <a:pt x="119" y="311"/>
                    </a:lnTo>
                    <a:lnTo>
                      <a:pt x="119" y="311"/>
                    </a:lnTo>
                    <a:lnTo>
                      <a:pt x="117" y="309"/>
                    </a:lnTo>
                    <a:lnTo>
                      <a:pt x="117" y="309"/>
                    </a:lnTo>
                    <a:lnTo>
                      <a:pt x="116" y="308"/>
                    </a:lnTo>
                    <a:lnTo>
                      <a:pt x="114" y="306"/>
                    </a:lnTo>
                    <a:lnTo>
                      <a:pt x="116" y="304"/>
                    </a:lnTo>
                    <a:lnTo>
                      <a:pt x="117" y="304"/>
                    </a:lnTo>
                    <a:lnTo>
                      <a:pt x="117" y="304"/>
                    </a:lnTo>
                    <a:lnTo>
                      <a:pt x="121" y="304"/>
                    </a:lnTo>
                    <a:lnTo>
                      <a:pt x="122" y="306"/>
                    </a:lnTo>
                    <a:lnTo>
                      <a:pt x="124" y="308"/>
                    </a:lnTo>
                    <a:lnTo>
                      <a:pt x="126" y="308"/>
                    </a:lnTo>
                    <a:lnTo>
                      <a:pt x="126" y="308"/>
                    </a:lnTo>
                    <a:lnTo>
                      <a:pt x="129" y="308"/>
                    </a:lnTo>
                    <a:lnTo>
                      <a:pt x="130" y="304"/>
                    </a:lnTo>
                    <a:lnTo>
                      <a:pt x="132" y="301"/>
                    </a:lnTo>
                    <a:lnTo>
                      <a:pt x="130" y="298"/>
                    </a:lnTo>
                    <a:lnTo>
                      <a:pt x="130" y="298"/>
                    </a:lnTo>
                    <a:lnTo>
                      <a:pt x="127" y="296"/>
                    </a:lnTo>
                    <a:lnTo>
                      <a:pt x="126" y="298"/>
                    </a:lnTo>
                    <a:lnTo>
                      <a:pt x="121" y="301"/>
                    </a:lnTo>
                    <a:lnTo>
                      <a:pt x="121" y="301"/>
                    </a:lnTo>
                    <a:lnTo>
                      <a:pt x="119" y="300"/>
                    </a:lnTo>
                    <a:lnTo>
                      <a:pt x="117" y="300"/>
                    </a:lnTo>
                    <a:lnTo>
                      <a:pt x="114" y="296"/>
                    </a:lnTo>
                    <a:lnTo>
                      <a:pt x="114" y="296"/>
                    </a:lnTo>
                    <a:lnTo>
                      <a:pt x="113" y="296"/>
                    </a:lnTo>
                    <a:lnTo>
                      <a:pt x="113" y="293"/>
                    </a:lnTo>
                    <a:lnTo>
                      <a:pt x="113" y="287"/>
                    </a:lnTo>
                    <a:lnTo>
                      <a:pt x="113" y="287"/>
                    </a:lnTo>
                    <a:lnTo>
                      <a:pt x="111" y="282"/>
                    </a:lnTo>
                    <a:lnTo>
                      <a:pt x="111" y="278"/>
                    </a:lnTo>
                    <a:lnTo>
                      <a:pt x="111" y="275"/>
                    </a:lnTo>
                    <a:lnTo>
                      <a:pt x="111" y="275"/>
                    </a:lnTo>
                    <a:lnTo>
                      <a:pt x="113" y="274"/>
                    </a:lnTo>
                    <a:lnTo>
                      <a:pt x="114" y="275"/>
                    </a:lnTo>
                    <a:lnTo>
                      <a:pt x="119" y="277"/>
                    </a:lnTo>
                    <a:lnTo>
                      <a:pt x="126" y="278"/>
                    </a:lnTo>
                    <a:lnTo>
                      <a:pt x="132" y="280"/>
                    </a:lnTo>
                    <a:lnTo>
                      <a:pt x="132" y="280"/>
                    </a:lnTo>
                    <a:lnTo>
                      <a:pt x="139" y="280"/>
                    </a:lnTo>
                    <a:lnTo>
                      <a:pt x="143" y="278"/>
                    </a:lnTo>
                    <a:lnTo>
                      <a:pt x="147" y="275"/>
                    </a:lnTo>
                    <a:lnTo>
                      <a:pt x="148" y="274"/>
                    </a:lnTo>
                    <a:lnTo>
                      <a:pt x="148" y="274"/>
                    </a:lnTo>
                    <a:lnTo>
                      <a:pt x="147" y="267"/>
                    </a:lnTo>
                    <a:lnTo>
                      <a:pt x="147" y="264"/>
                    </a:lnTo>
                    <a:lnTo>
                      <a:pt x="148" y="261"/>
                    </a:lnTo>
                    <a:lnTo>
                      <a:pt x="148" y="261"/>
                    </a:lnTo>
                    <a:lnTo>
                      <a:pt x="152" y="259"/>
                    </a:lnTo>
                    <a:lnTo>
                      <a:pt x="152" y="256"/>
                    </a:lnTo>
                    <a:lnTo>
                      <a:pt x="148" y="251"/>
                    </a:lnTo>
                    <a:lnTo>
                      <a:pt x="148" y="251"/>
                    </a:lnTo>
                    <a:lnTo>
                      <a:pt x="148" y="247"/>
                    </a:lnTo>
                    <a:lnTo>
                      <a:pt x="148" y="246"/>
                    </a:lnTo>
                    <a:lnTo>
                      <a:pt x="152" y="246"/>
                    </a:lnTo>
                    <a:lnTo>
                      <a:pt x="153" y="246"/>
                    </a:lnTo>
                    <a:lnTo>
                      <a:pt x="153" y="246"/>
                    </a:lnTo>
                    <a:lnTo>
                      <a:pt x="157" y="247"/>
                    </a:lnTo>
                    <a:lnTo>
                      <a:pt x="165" y="247"/>
                    </a:lnTo>
                    <a:lnTo>
                      <a:pt x="186" y="244"/>
                    </a:lnTo>
                    <a:lnTo>
                      <a:pt x="186" y="244"/>
                    </a:lnTo>
                    <a:lnTo>
                      <a:pt x="196" y="241"/>
                    </a:lnTo>
                    <a:lnTo>
                      <a:pt x="204" y="238"/>
                    </a:lnTo>
                    <a:lnTo>
                      <a:pt x="209" y="234"/>
                    </a:lnTo>
                    <a:lnTo>
                      <a:pt x="212" y="231"/>
                    </a:lnTo>
                    <a:lnTo>
                      <a:pt x="212" y="231"/>
                    </a:lnTo>
                    <a:lnTo>
                      <a:pt x="214" y="228"/>
                    </a:lnTo>
                    <a:lnTo>
                      <a:pt x="217" y="223"/>
                    </a:lnTo>
                    <a:lnTo>
                      <a:pt x="223" y="215"/>
                    </a:lnTo>
                    <a:lnTo>
                      <a:pt x="223" y="215"/>
                    </a:lnTo>
                    <a:lnTo>
                      <a:pt x="225" y="212"/>
                    </a:lnTo>
                    <a:lnTo>
                      <a:pt x="223" y="210"/>
                    </a:lnTo>
                    <a:lnTo>
                      <a:pt x="222" y="207"/>
                    </a:lnTo>
                    <a:lnTo>
                      <a:pt x="218" y="205"/>
                    </a:lnTo>
                    <a:lnTo>
                      <a:pt x="218" y="205"/>
                    </a:lnTo>
                    <a:lnTo>
                      <a:pt x="215" y="204"/>
                    </a:lnTo>
                    <a:lnTo>
                      <a:pt x="214" y="202"/>
                    </a:lnTo>
                    <a:lnTo>
                      <a:pt x="214" y="197"/>
                    </a:lnTo>
                    <a:lnTo>
                      <a:pt x="215" y="194"/>
                    </a:lnTo>
                    <a:lnTo>
                      <a:pt x="215" y="194"/>
                    </a:lnTo>
                    <a:lnTo>
                      <a:pt x="217" y="192"/>
                    </a:lnTo>
                    <a:lnTo>
                      <a:pt x="215" y="189"/>
                    </a:lnTo>
                    <a:lnTo>
                      <a:pt x="212" y="187"/>
                    </a:lnTo>
                    <a:lnTo>
                      <a:pt x="209" y="187"/>
                    </a:lnTo>
                    <a:lnTo>
                      <a:pt x="209" y="187"/>
                    </a:lnTo>
                    <a:lnTo>
                      <a:pt x="204" y="186"/>
                    </a:lnTo>
                    <a:lnTo>
                      <a:pt x="200" y="184"/>
                    </a:lnTo>
                    <a:lnTo>
                      <a:pt x="197" y="181"/>
                    </a:lnTo>
                    <a:lnTo>
                      <a:pt x="197" y="179"/>
                    </a:lnTo>
                    <a:lnTo>
                      <a:pt x="199" y="177"/>
                    </a:lnTo>
                    <a:lnTo>
                      <a:pt x="199" y="177"/>
                    </a:lnTo>
                    <a:lnTo>
                      <a:pt x="202" y="176"/>
                    </a:lnTo>
                    <a:lnTo>
                      <a:pt x="204" y="177"/>
                    </a:lnTo>
                    <a:lnTo>
                      <a:pt x="204" y="177"/>
                    </a:lnTo>
                    <a:lnTo>
                      <a:pt x="205" y="174"/>
                    </a:lnTo>
                    <a:lnTo>
                      <a:pt x="205" y="171"/>
                    </a:lnTo>
                    <a:lnTo>
                      <a:pt x="205" y="171"/>
                    </a:lnTo>
                    <a:lnTo>
                      <a:pt x="202" y="169"/>
                    </a:lnTo>
                    <a:lnTo>
                      <a:pt x="200" y="168"/>
                    </a:lnTo>
                    <a:lnTo>
                      <a:pt x="200" y="163"/>
                    </a:lnTo>
                    <a:lnTo>
                      <a:pt x="200" y="163"/>
                    </a:lnTo>
                    <a:lnTo>
                      <a:pt x="202" y="160"/>
                    </a:lnTo>
                    <a:lnTo>
                      <a:pt x="202" y="156"/>
                    </a:lnTo>
                    <a:lnTo>
                      <a:pt x="204" y="153"/>
                    </a:lnTo>
                    <a:lnTo>
                      <a:pt x="204" y="146"/>
                    </a:lnTo>
                    <a:lnTo>
                      <a:pt x="204" y="146"/>
                    </a:lnTo>
                    <a:lnTo>
                      <a:pt x="205" y="140"/>
                    </a:lnTo>
                    <a:lnTo>
                      <a:pt x="207" y="133"/>
                    </a:lnTo>
                    <a:lnTo>
                      <a:pt x="209" y="124"/>
                    </a:lnTo>
                    <a:lnTo>
                      <a:pt x="209" y="124"/>
                    </a:lnTo>
                    <a:lnTo>
                      <a:pt x="210" y="120"/>
                    </a:lnTo>
                    <a:lnTo>
                      <a:pt x="215" y="116"/>
                    </a:lnTo>
                    <a:lnTo>
                      <a:pt x="220" y="109"/>
                    </a:lnTo>
                    <a:lnTo>
                      <a:pt x="225" y="103"/>
                    </a:lnTo>
                    <a:lnTo>
                      <a:pt x="225" y="103"/>
                    </a:lnTo>
                    <a:lnTo>
                      <a:pt x="230" y="96"/>
                    </a:lnTo>
                    <a:lnTo>
                      <a:pt x="236" y="89"/>
                    </a:lnTo>
                    <a:lnTo>
                      <a:pt x="248" y="80"/>
                    </a:lnTo>
                    <a:lnTo>
                      <a:pt x="248" y="80"/>
                    </a:lnTo>
                    <a:lnTo>
                      <a:pt x="256" y="75"/>
                    </a:lnTo>
                    <a:lnTo>
                      <a:pt x="261" y="72"/>
                    </a:lnTo>
                    <a:lnTo>
                      <a:pt x="262" y="70"/>
                    </a:lnTo>
                    <a:lnTo>
                      <a:pt x="262" y="70"/>
                    </a:lnTo>
                    <a:lnTo>
                      <a:pt x="262" y="60"/>
                    </a:lnTo>
                    <a:lnTo>
                      <a:pt x="262" y="54"/>
                    </a:lnTo>
                    <a:lnTo>
                      <a:pt x="261" y="50"/>
                    </a:lnTo>
                    <a:lnTo>
                      <a:pt x="261" y="50"/>
                    </a:lnTo>
                    <a:close/>
                  </a:path>
                </a:pathLst>
              </a:custGeom>
              <a:grpFill/>
              <a:ln w="3175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1" name="Freeform 111">
                <a:extLst>
                  <a:ext uri="{FF2B5EF4-FFF2-40B4-BE49-F238E27FC236}">
                    <a16:creationId xmlns="" xmlns:a16="http://schemas.microsoft.com/office/drawing/2014/main" id="{F81E5A9A-DF01-4F63-AF5C-F8D2E9E9EC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40288" y="5009572"/>
                <a:ext cx="180975" cy="936625"/>
              </a:xfrm>
              <a:custGeom>
                <a:avLst/>
                <a:gdLst>
                  <a:gd name="T0" fmla="*/ 44 w 114"/>
                  <a:gd name="T1" fmla="*/ 502 h 590"/>
                  <a:gd name="T2" fmla="*/ 31 w 114"/>
                  <a:gd name="T3" fmla="*/ 474 h 590"/>
                  <a:gd name="T4" fmla="*/ 41 w 114"/>
                  <a:gd name="T5" fmla="*/ 451 h 590"/>
                  <a:gd name="T6" fmla="*/ 51 w 114"/>
                  <a:gd name="T7" fmla="*/ 427 h 590"/>
                  <a:gd name="T8" fmla="*/ 51 w 114"/>
                  <a:gd name="T9" fmla="*/ 402 h 590"/>
                  <a:gd name="T10" fmla="*/ 53 w 114"/>
                  <a:gd name="T11" fmla="*/ 386 h 590"/>
                  <a:gd name="T12" fmla="*/ 51 w 114"/>
                  <a:gd name="T13" fmla="*/ 358 h 590"/>
                  <a:gd name="T14" fmla="*/ 54 w 114"/>
                  <a:gd name="T15" fmla="*/ 319 h 590"/>
                  <a:gd name="T16" fmla="*/ 59 w 114"/>
                  <a:gd name="T17" fmla="*/ 296 h 590"/>
                  <a:gd name="T18" fmla="*/ 69 w 114"/>
                  <a:gd name="T19" fmla="*/ 251 h 590"/>
                  <a:gd name="T20" fmla="*/ 74 w 114"/>
                  <a:gd name="T21" fmla="*/ 222 h 590"/>
                  <a:gd name="T22" fmla="*/ 72 w 114"/>
                  <a:gd name="T23" fmla="*/ 182 h 590"/>
                  <a:gd name="T24" fmla="*/ 82 w 114"/>
                  <a:gd name="T25" fmla="*/ 150 h 590"/>
                  <a:gd name="T26" fmla="*/ 95 w 114"/>
                  <a:gd name="T27" fmla="*/ 125 h 590"/>
                  <a:gd name="T28" fmla="*/ 98 w 114"/>
                  <a:gd name="T29" fmla="*/ 96 h 590"/>
                  <a:gd name="T30" fmla="*/ 101 w 114"/>
                  <a:gd name="T31" fmla="*/ 60 h 590"/>
                  <a:gd name="T32" fmla="*/ 93 w 114"/>
                  <a:gd name="T33" fmla="*/ 33 h 590"/>
                  <a:gd name="T34" fmla="*/ 82 w 114"/>
                  <a:gd name="T35" fmla="*/ 2 h 590"/>
                  <a:gd name="T36" fmla="*/ 74 w 114"/>
                  <a:gd name="T37" fmla="*/ 41 h 590"/>
                  <a:gd name="T38" fmla="*/ 69 w 114"/>
                  <a:gd name="T39" fmla="*/ 104 h 590"/>
                  <a:gd name="T40" fmla="*/ 53 w 114"/>
                  <a:gd name="T41" fmla="*/ 158 h 590"/>
                  <a:gd name="T42" fmla="*/ 54 w 114"/>
                  <a:gd name="T43" fmla="*/ 205 h 590"/>
                  <a:gd name="T44" fmla="*/ 44 w 114"/>
                  <a:gd name="T45" fmla="*/ 249 h 590"/>
                  <a:gd name="T46" fmla="*/ 28 w 114"/>
                  <a:gd name="T47" fmla="*/ 295 h 590"/>
                  <a:gd name="T48" fmla="*/ 23 w 114"/>
                  <a:gd name="T49" fmla="*/ 342 h 590"/>
                  <a:gd name="T50" fmla="*/ 20 w 114"/>
                  <a:gd name="T51" fmla="*/ 378 h 590"/>
                  <a:gd name="T52" fmla="*/ 35 w 114"/>
                  <a:gd name="T53" fmla="*/ 349 h 590"/>
                  <a:gd name="T54" fmla="*/ 38 w 114"/>
                  <a:gd name="T55" fmla="*/ 368 h 590"/>
                  <a:gd name="T56" fmla="*/ 33 w 114"/>
                  <a:gd name="T57" fmla="*/ 396 h 590"/>
                  <a:gd name="T58" fmla="*/ 31 w 114"/>
                  <a:gd name="T59" fmla="*/ 412 h 590"/>
                  <a:gd name="T60" fmla="*/ 18 w 114"/>
                  <a:gd name="T61" fmla="*/ 417 h 590"/>
                  <a:gd name="T62" fmla="*/ 22 w 114"/>
                  <a:gd name="T63" fmla="*/ 410 h 590"/>
                  <a:gd name="T64" fmla="*/ 9 w 114"/>
                  <a:gd name="T65" fmla="*/ 424 h 590"/>
                  <a:gd name="T66" fmla="*/ 4 w 114"/>
                  <a:gd name="T67" fmla="*/ 433 h 590"/>
                  <a:gd name="T68" fmla="*/ 18 w 114"/>
                  <a:gd name="T69" fmla="*/ 441 h 590"/>
                  <a:gd name="T70" fmla="*/ 28 w 114"/>
                  <a:gd name="T71" fmla="*/ 456 h 590"/>
                  <a:gd name="T72" fmla="*/ 0 w 114"/>
                  <a:gd name="T73" fmla="*/ 459 h 590"/>
                  <a:gd name="T74" fmla="*/ 18 w 114"/>
                  <a:gd name="T75" fmla="*/ 464 h 590"/>
                  <a:gd name="T76" fmla="*/ 7 w 114"/>
                  <a:gd name="T77" fmla="*/ 484 h 590"/>
                  <a:gd name="T78" fmla="*/ 18 w 114"/>
                  <a:gd name="T79" fmla="*/ 476 h 590"/>
                  <a:gd name="T80" fmla="*/ 14 w 114"/>
                  <a:gd name="T81" fmla="*/ 500 h 590"/>
                  <a:gd name="T82" fmla="*/ 14 w 114"/>
                  <a:gd name="T83" fmla="*/ 510 h 590"/>
                  <a:gd name="T84" fmla="*/ 18 w 114"/>
                  <a:gd name="T85" fmla="*/ 520 h 590"/>
                  <a:gd name="T86" fmla="*/ 38 w 114"/>
                  <a:gd name="T87" fmla="*/ 520 h 590"/>
                  <a:gd name="T88" fmla="*/ 28 w 114"/>
                  <a:gd name="T89" fmla="*/ 536 h 590"/>
                  <a:gd name="T90" fmla="*/ 44 w 114"/>
                  <a:gd name="T91" fmla="*/ 538 h 590"/>
                  <a:gd name="T92" fmla="*/ 30 w 114"/>
                  <a:gd name="T93" fmla="*/ 547 h 590"/>
                  <a:gd name="T94" fmla="*/ 54 w 114"/>
                  <a:gd name="T95" fmla="*/ 544 h 590"/>
                  <a:gd name="T96" fmla="*/ 27 w 114"/>
                  <a:gd name="T97" fmla="*/ 549 h 590"/>
                  <a:gd name="T98" fmla="*/ 48 w 114"/>
                  <a:gd name="T99" fmla="*/ 564 h 590"/>
                  <a:gd name="T100" fmla="*/ 61 w 114"/>
                  <a:gd name="T101" fmla="*/ 547 h 590"/>
                  <a:gd name="T102" fmla="*/ 66 w 114"/>
                  <a:gd name="T103" fmla="*/ 544 h 590"/>
                  <a:gd name="T104" fmla="*/ 74 w 114"/>
                  <a:gd name="T105" fmla="*/ 554 h 590"/>
                  <a:gd name="T106" fmla="*/ 64 w 114"/>
                  <a:gd name="T107" fmla="*/ 554 h 590"/>
                  <a:gd name="T108" fmla="*/ 56 w 114"/>
                  <a:gd name="T109" fmla="*/ 565 h 590"/>
                  <a:gd name="T110" fmla="*/ 64 w 114"/>
                  <a:gd name="T111" fmla="*/ 580 h 590"/>
                  <a:gd name="T112" fmla="*/ 74 w 114"/>
                  <a:gd name="T113" fmla="*/ 582 h 590"/>
                  <a:gd name="T114" fmla="*/ 98 w 114"/>
                  <a:gd name="T115" fmla="*/ 590 h 590"/>
                  <a:gd name="T116" fmla="*/ 111 w 114"/>
                  <a:gd name="T117" fmla="*/ 580 h 590"/>
                  <a:gd name="T118" fmla="*/ 92 w 114"/>
                  <a:gd name="T119" fmla="*/ 534 h 590"/>
                  <a:gd name="T120" fmla="*/ 51 w 114"/>
                  <a:gd name="T121" fmla="*/ 524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4" h="590">
                    <a:moveTo>
                      <a:pt x="51" y="524"/>
                    </a:moveTo>
                    <a:lnTo>
                      <a:pt x="51" y="524"/>
                    </a:lnTo>
                    <a:lnTo>
                      <a:pt x="49" y="523"/>
                    </a:lnTo>
                    <a:lnTo>
                      <a:pt x="48" y="521"/>
                    </a:lnTo>
                    <a:lnTo>
                      <a:pt x="46" y="520"/>
                    </a:lnTo>
                    <a:lnTo>
                      <a:pt x="46" y="518"/>
                    </a:lnTo>
                    <a:lnTo>
                      <a:pt x="46" y="518"/>
                    </a:lnTo>
                    <a:lnTo>
                      <a:pt x="44" y="516"/>
                    </a:lnTo>
                    <a:lnTo>
                      <a:pt x="43" y="513"/>
                    </a:lnTo>
                    <a:lnTo>
                      <a:pt x="44" y="503"/>
                    </a:lnTo>
                    <a:lnTo>
                      <a:pt x="44" y="503"/>
                    </a:lnTo>
                    <a:lnTo>
                      <a:pt x="44" y="502"/>
                    </a:lnTo>
                    <a:lnTo>
                      <a:pt x="44" y="502"/>
                    </a:lnTo>
                    <a:lnTo>
                      <a:pt x="40" y="500"/>
                    </a:lnTo>
                    <a:lnTo>
                      <a:pt x="33" y="500"/>
                    </a:lnTo>
                    <a:lnTo>
                      <a:pt x="33" y="500"/>
                    </a:lnTo>
                    <a:lnTo>
                      <a:pt x="31" y="498"/>
                    </a:lnTo>
                    <a:lnTo>
                      <a:pt x="31" y="497"/>
                    </a:lnTo>
                    <a:lnTo>
                      <a:pt x="31" y="494"/>
                    </a:lnTo>
                    <a:lnTo>
                      <a:pt x="30" y="492"/>
                    </a:lnTo>
                    <a:lnTo>
                      <a:pt x="30" y="492"/>
                    </a:lnTo>
                    <a:lnTo>
                      <a:pt x="28" y="489"/>
                    </a:lnTo>
                    <a:lnTo>
                      <a:pt x="28" y="485"/>
                    </a:lnTo>
                    <a:lnTo>
                      <a:pt x="30" y="479"/>
                    </a:lnTo>
                    <a:lnTo>
                      <a:pt x="30" y="479"/>
                    </a:lnTo>
                    <a:lnTo>
                      <a:pt x="31" y="474"/>
                    </a:lnTo>
                    <a:lnTo>
                      <a:pt x="33" y="471"/>
                    </a:lnTo>
                    <a:lnTo>
                      <a:pt x="36" y="471"/>
                    </a:lnTo>
                    <a:lnTo>
                      <a:pt x="36" y="471"/>
                    </a:lnTo>
                    <a:lnTo>
                      <a:pt x="38" y="469"/>
                    </a:lnTo>
                    <a:lnTo>
                      <a:pt x="40" y="467"/>
                    </a:lnTo>
                    <a:lnTo>
                      <a:pt x="40" y="464"/>
                    </a:lnTo>
                    <a:lnTo>
                      <a:pt x="43" y="461"/>
                    </a:lnTo>
                    <a:lnTo>
                      <a:pt x="43" y="461"/>
                    </a:lnTo>
                    <a:lnTo>
                      <a:pt x="43" y="459"/>
                    </a:lnTo>
                    <a:lnTo>
                      <a:pt x="43" y="456"/>
                    </a:lnTo>
                    <a:lnTo>
                      <a:pt x="41" y="453"/>
                    </a:lnTo>
                    <a:lnTo>
                      <a:pt x="41" y="451"/>
                    </a:lnTo>
                    <a:lnTo>
                      <a:pt x="41" y="451"/>
                    </a:lnTo>
                    <a:lnTo>
                      <a:pt x="43" y="448"/>
                    </a:lnTo>
                    <a:lnTo>
                      <a:pt x="44" y="446"/>
                    </a:lnTo>
                    <a:lnTo>
                      <a:pt x="44" y="443"/>
                    </a:lnTo>
                    <a:lnTo>
                      <a:pt x="48" y="443"/>
                    </a:lnTo>
                    <a:lnTo>
                      <a:pt x="48" y="443"/>
                    </a:lnTo>
                    <a:lnTo>
                      <a:pt x="49" y="441"/>
                    </a:lnTo>
                    <a:lnTo>
                      <a:pt x="49" y="438"/>
                    </a:lnTo>
                    <a:lnTo>
                      <a:pt x="49" y="435"/>
                    </a:lnTo>
                    <a:lnTo>
                      <a:pt x="51" y="433"/>
                    </a:lnTo>
                    <a:lnTo>
                      <a:pt x="51" y="433"/>
                    </a:lnTo>
                    <a:lnTo>
                      <a:pt x="53" y="432"/>
                    </a:lnTo>
                    <a:lnTo>
                      <a:pt x="53" y="430"/>
                    </a:lnTo>
                    <a:lnTo>
                      <a:pt x="51" y="427"/>
                    </a:lnTo>
                    <a:lnTo>
                      <a:pt x="51" y="424"/>
                    </a:lnTo>
                    <a:lnTo>
                      <a:pt x="51" y="424"/>
                    </a:lnTo>
                    <a:lnTo>
                      <a:pt x="51" y="420"/>
                    </a:lnTo>
                    <a:lnTo>
                      <a:pt x="51" y="417"/>
                    </a:lnTo>
                    <a:lnTo>
                      <a:pt x="51" y="415"/>
                    </a:lnTo>
                    <a:lnTo>
                      <a:pt x="54" y="414"/>
                    </a:lnTo>
                    <a:lnTo>
                      <a:pt x="54" y="414"/>
                    </a:lnTo>
                    <a:lnTo>
                      <a:pt x="56" y="410"/>
                    </a:lnTo>
                    <a:lnTo>
                      <a:pt x="56" y="409"/>
                    </a:lnTo>
                    <a:lnTo>
                      <a:pt x="51" y="404"/>
                    </a:lnTo>
                    <a:lnTo>
                      <a:pt x="51" y="404"/>
                    </a:lnTo>
                    <a:lnTo>
                      <a:pt x="51" y="402"/>
                    </a:lnTo>
                    <a:lnTo>
                      <a:pt x="51" y="402"/>
                    </a:lnTo>
                    <a:lnTo>
                      <a:pt x="57" y="402"/>
                    </a:lnTo>
                    <a:lnTo>
                      <a:pt x="57" y="402"/>
                    </a:lnTo>
                    <a:lnTo>
                      <a:pt x="59" y="401"/>
                    </a:lnTo>
                    <a:lnTo>
                      <a:pt x="59" y="397"/>
                    </a:lnTo>
                    <a:lnTo>
                      <a:pt x="57" y="396"/>
                    </a:lnTo>
                    <a:lnTo>
                      <a:pt x="54" y="396"/>
                    </a:lnTo>
                    <a:lnTo>
                      <a:pt x="54" y="396"/>
                    </a:lnTo>
                    <a:lnTo>
                      <a:pt x="51" y="396"/>
                    </a:lnTo>
                    <a:lnTo>
                      <a:pt x="49" y="394"/>
                    </a:lnTo>
                    <a:lnTo>
                      <a:pt x="49" y="391"/>
                    </a:lnTo>
                    <a:lnTo>
                      <a:pt x="51" y="389"/>
                    </a:lnTo>
                    <a:lnTo>
                      <a:pt x="51" y="389"/>
                    </a:lnTo>
                    <a:lnTo>
                      <a:pt x="53" y="386"/>
                    </a:lnTo>
                    <a:lnTo>
                      <a:pt x="51" y="384"/>
                    </a:lnTo>
                    <a:lnTo>
                      <a:pt x="49" y="383"/>
                    </a:lnTo>
                    <a:lnTo>
                      <a:pt x="49" y="381"/>
                    </a:lnTo>
                    <a:lnTo>
                      <a:pt x="49" y="381"/>
                    </a:lnTo>
                    <a:lnTo>
                      <a:pt x="49" y="376"/>
                    </a:lnTo>
                    <a:lnTo>
                      <a:pt x="48" y="373"/>
                    </a:lnTo>
                    <a:lnTo>
                      <a:pt x="48" y="373"/>
                    </a:lnTo>
                    <a:lnTo>
                      <a:pt x="46" y="371"/>
                    </a:lnTo>
                    <a:lnTo>
                      <a:pt x="46" y="366"/>
                    </a:lnTo>
                    <a:lnTo>
                      <a:pt x="48" y="362"/>
                    </a:lnTo>
                    <a:lnTo>
                      <a:pt x="49" y="360"/>
                    </a:lnTo>
                    <a:lnTo>
                      <a:pt x="49" y="360"/>
                    </a:lnTo>
                    <a:lnTo>
                      <a:pt x="51" y="358"/>
                    </a:lnTo>
                    <a:lnTo>
                      <a:pt x="51" y="353"/>
                    </a:lnTo>
                    <a:lnTo>
                      <a:pt x="51" y="345"/>
                    </a:lnTo>
                    <a:lnTo>
                      <a:pt x="51" y="345"/>
                    </a:lnTo>
                    <a:lnTo>
                      <a:pt x="49" y="340"/>
                    </a:lnTo>
                    <a:lnTo>
                      <a:pt x="48" y="337"/>
                    </a:lnTo>
                    <a:lnTo>
                      <a:pt x="48" y="337"/>
                    </a:lnTo>
                    <a:lnTo>
                      <a:pt x="49" y="334"/>
                    </a:lnTo>
                    <a:lnTo>
                      <a:pt x="51" y="331"/>
                    </a:lnTo>
                    <a:lnTo>
                      <a:pt x="51" y="327"/>
                    </a:lnTo>
                    <a:lnTo>
                      <a:pt x="51" y="327"/>
                    </a:lnTo>
                    <a:lnTo>
                      <a:pt x="53" y="321"/>
                    </a:lnTo>
                    <a:lnTo>
                      <a:pt x="54" y="319"/>
                    </a:lnTo>
                    <a:lnTo>
                      <a:pt x="54" y="319"/>
                    </a:lnTo>
                    <a:lnTo>
                      <a:pt x="56" y="318"/>
                    </a:lnTo>
                    <a:lnTo>
                      <a:pt x="56" y="316"/>
                    </a:lnTo>
                    <a:lnTo>
                      <a:pt x="56" y="309"/>
                    </a:lnTo>
                    <a:lnTo>
                      <a:pt x="56" y="309"/>
                    </a:lnTo>
                    <a:lnTo>
                      <a:pt x="57" y="308"/>
                    </a:lnTo>
                    <a:lnTo>
                      <a:pt x="59" y="308"/>
                    </a:lnTo>
                    <a:lnTo>
                      <a:pt x="61" y="306"/>
                    </a:lnTo>
                    <a:lnTo>
                      <a:pt x="62" y="305"/>
                    </a:lnTo>
                    <a:lnTo>
                      <a:pt x="62" y="305"/>
                    </a:lnTo>
                    <a:lnTo>
                      <a:pt x="62" y="301"/>
                    </a:lnTo>
                    <a:lnTo>
                      <a:pt x="61" y="300"/>
                    </a:lnTo>
                    <a:lnTo>
                      <a:pt x="61" y="298"/>
                    </a:lnTo>
                    <a:lnTo>
                      <a:pt x="59" y="296"/>
                    </a:lnTo>
                    <a:lnTo>
                      <a:pt x="59" y="296"/>
                    </a:lnTo>
                    <a:lnTo>
                      <a:pt x="61" y="290"/>
                    </a:lnTo>
                    <a:lnTo>
                      <a:pt x="59" y="280"/>
                    </a:lnTo>
                    <a:lnTo>
                      <a:pt x="59" y="280"/>
                    </a:lnTo>
                    <a:lnTo>
                      <a:pt x="61" y="274"/>
                    </a:lnTo>
                    <a:lnTo>
                      <a:pt x="64" y="270"/>
                    </a:lnTo>
                    <a:lnTo>
                      <a:pt x="69" y="267"/>
                    </a:lnTo>
                    <a:lnTo>
                      <a:pt x="69" y="267"/>
                    </a:lnTo>
                    <a:lnTo>
                      <a:pt x="71" y="264"/>
                    </a:lnTo>
                    <a:lnTo>
                      <a:pt x="69" y="257"/>
                    </a:lnTo>
                    <a:lnTo>
                      <a:pt x="69" y="252"/>
                    </a:lnTo>
                    <a:lnTo>
                      <a:pt x="69" y="251"/>
                    </a:lnTo>
                    <a:lnTo>
                      <a:pt x="69" y="251"/>
                    </a:lnTo>
                    <a:lnTo>
                      <a:pt x="69" y="251"/>
                    </a:lnTo>
                    <a:lnTo>
                      <a:pt x="71" y="248"/>
                    </a:lnTo>
                    <a:lnTo>
                      <a:pt x="72" y="246"/>
                    </a:lnTo>
                    <a:lnTo>
                      <a:pt x="72" y="243"/>
                    </a:lnTo>
                    <a:lnTo>
                      <a:pt x="74" y="241"/>
                    </a:lnTo>
                    <a:lnTo>
                      <a:pt x="74" y="241"/>
                    </a:lnTo>
                    <a:lnTo>
                      <a:pt x="75" y="239"/>
                    </a:lnTo>
                    <a:lnTo>
                      <a:pt x="75" y="236"/>
                    </a:lnTo>
                    <a:lnTo>
                      <a:pt x="77" y="230"/>
                    </a:lnTo>
                    <a:lnTo>
                      <a:pt x="77" y="230"/>
                    </a:lnTo>
                    <a:lnTo>
                      <a:pt x="77" y="226"/>
                    </a:lnTo>
                    <a:lnTo>
                      <a:pt x="75" y="223"/>
                    </a:lnTo>
                    <a:lnTo>
                      <a:pt x="74" y="222"/>
                    </a:lnTo>
                    <a:lnTo>
                      <a:pt x="74" y="218"/>
                    </a:lnTo>
                    <a:lnTo>
                      <a:pt x="74" y="218"/>
                    </a:lnTo>
                    <a:lnTo>
                      <a:pt x="72" y="212"/>
                    </a:lnTo>
                    <a:lnTo>
                      <a:pt x="69" y="205"/>
                    </a:lnTo>
                    <a:lnTo>
                      <a:pt x="69" y="205"/>
                    </a:lnTo>
                    <a:lnTo>
                      <a:pt x="67" y="200"/>
                    </a:lnTo>
                    <a:lnTo>
                      <a:pt x="67" y="197"/>
                    </a:lnTo>
                    <a:lnTo>
                      <a:pt x="67" y="192"/>
                    </a:lnTo>
                    <a:lnTo>
                      <a:pt x="69" y="191"/>
                    </a:lnTo>
                    <a:lnTo>
                      <a:pt x="69" y="191"/>
                    </a:lnTo>
                    <a:lnTo>
                      <a:pt x="71" y="189"/>
                    </a:lnTo>
                    <a:lnTo>
                      <a:pt x="71" y="187"/>
                    </a:lnTo>
                    <a:lnTo>
                      <a:pt x="72" y="182"/>
                    </a:lnTo>
                    <a:lnTo>
                      <a:pt x="75" y="181"/>
                    </a:lnTo>
                    <a:lnTo>
                      <a:pt x="75" y="181"/>
                    </a:lnTo>
                    <a:lnTo>
                      <a:pt x="77" y="179"/>
                    </a:lnTo>
                    <a:lnTo>
                      <a:pt x="77" y="176"/>
                    </a:lnTo>
                    <a:lnTo>
                      <a:pt x="75" y="168"/>
                    </a:lnTo>
                    <a:lnTo>
                      <a:pt x="75" y="168"/>
                    </a:lnTo>
                    <a:lnTo>
                      <a:pt x="74" y="165"/>
                    </a:lnTo>
                    <a:lnTo>
                      <a:pt x="75" y="163"/>
                    </a:lnTo>
                    <a:lnTo>
                      <a:pt x="77" y="163"/>
                    </a:lnTo>
                    <a:lnTo>
                      <a:pt x="79" y="161"/>
                    </a:lnTo>
                    <a:lnTo>
                      <a:pt x="79" y="161"/>
                    </a:lnTo>
                    <a:lnTo>
                      <a:pt x="80" y="153"/>
                    </a:lnTo>
                    <a:lnTo>
                      <a:pt x="82" y="150"/>
                    </a:lnTo>
                    <a:lnTo>
                      <a:pt x="84" y="148"/>
                    </a:lnTo>
                    <a:lnTo>
                      <a:pt x="84" y="148"/>
                    </a:lnTo>
                    <a:lnTo>
                      <a:pt x="87" y="147"/>
                    </a:lnTo>
                    <a:lnTo>
                      <a:pt x="87" y="143"/>
                    </a:lnTo>
                    <a:lnTo>
                      <a:pt x="88" y="138"/>
                    </a:lnTo>
                    <a:lnTo>
                      <a:pt x="88" y="138"/>
                    </a:lnTo>
                    <a:lnTo>
                      <a:pt x="88" y="135"/>
                    </a:lnTo>
                    <a:lnTo>
                      <a:pt x="92" y="135"/>
                    </a:lnTo>
                    <a:lnTo>
                      <a:pt x="97" y="132"/>
                    </a:lnTo>
                    <a:lnTo>
                      <a:pt x="97" y="132"/>
                    </a:lnTo>
                    <a:lnTo>
                      <a:pt x="97" y="129"/>
                    </a:lnTo>
                    <a:lnTo>
                      <a:pt x="95" y="127"/>
                    </a:lnTo>
                    <a:lnTo>
                      <a:pt x="95" y="125"/>
                    </a:lnTo>
                    <a:lnTo>
                      <a:pt x="95" y="122"/>
                    </a:lnTo>
                    <a:lnTo>
                      <a:pt x="95" y="122"/>
                    </a:lnTo>
                    <a:lnTo>
                      <a:pt x="97" y="122"/>
                    </a:lnTo>
                    <a:lnTo>
                      <a:pt x="97" y="121"/>
                    </a:lnTo>
                    <a:lnTo>
                      <a:pt x="97" y="116"/>
                    </a:lnTo>
                    <a:lnTo>
                      <a:pt x="95" y="111"/>
                    </a:lnTo>
                    <a:lnTo>
                      <a:pt x="95" y="109"/>
                    </a:lnTo>
                    <a:lnTo>
                      <a:pt x="95" y="109"/>
                    </a:lnTo>
                    <a:lnTo>
                      <a:pt x="95" y="108"/>
                    </a:lnTo>
                    <a:lnTo>
                      <a:pt x="95" y="104"/>
                    </a:lnTo>
                    <a:lnTo>
                      <a:pt x="95" y="99"/>
                    </a:lnTo>
                    <a:lnTo>
                      <a:pt x="95" y="99"/>
                    </a:lnTo>
                    <a:lnTo>
                      <a:pt x="98" y="96"/>
                    </a:lnTo>
                    <a:lnTo>
                      <a:pt x="101" y="93"/>
                    </a:lnTo>
                    <a:lnTo>
                      <a:pt x="110" y="88"/>
                    </a:lnTo>
                    <a:lnTo>
                      <a:pt x="110" y="88"/>
                    </a:lnTo>
                    <a:lnTo>
                      <a:pt x="111" y="81"/>
                    </a:lnTo>
                    <a:lnTo>
                      <a:pt x="113" y="72"/>
                    </a:lnTo>
                    <a:lnTo>
                      <a:pt x="113" y="72"/>
                    </a:lnTo>
                    <a:lnTo>
                      <a:pt x="108" y="75"/>
                    </a:lnTo>
                    <a:lnTo>
                      <a:pt x="106" y="75"/>
                    </a:lnTo>
                    <a:lnTo>
                      <a:pt x="105" y="75"/>
                    </a:lnTo>
                    <a:lnTo>
                      <a:pt x="105" y="75"/>
                    </a:lnTo>
                    <a:lnTo>
                      <a:pt x="105" y="68"/>
                    </a:lnTo>
                    <a:lnTo>
                      <a:pt x="103" y="64"/>
                    </a:lnTo>
                    <a:lnTo>
                      <a:pt x="101" y="60"/>
                    </a:lnTo>
                    <a:lnTo>
                      <a:pt x="101" y="60"/>
                    </a:lnTo>
                    <a:lnTo>
                      <a:pt x="100" y="57"/>
                    </a:lnTo>
                    <a:lnTo>
                      <a:pt x="100" y="54"/>
                    </a:lnTo>
                    <a:lnTo>
                      <a:pt x="98" y="50"/>
                    </a:lnTo>
                    <a:lnTo>
                      <a:pt x="97" y="49"/>
                    </a:lnTo>
                    <a:lnTo>
                      <a:pt x="97" y="49"/>
                    </a:lnTo>
                    <a:lnTo>
                      <a:pt x="95" y="46"/>
                    </a:lnTo>
                    <a:lnTo>
                      <a:pt x="92" y="42"/>
                    </a:lnTo>
                    <a:lnTo>
                      <a:pt x="92" y="39"/>
                    </a:lnTo>
                    <a:lnTo>
                      <a:pt x="92" y="37"/>
                    </a:lnTo>
                    <a:lnTo>
                      <a:pt x="92" y="37"/>
                    </a:lnTo>
                    <a:lnTo>
                      <a:pt x="93" y="36"/>
                    </a:lnTo>
                    <a:lnTo>
                      <a:pt x="93" y="33"/>
                    </a:lnTo>
                    <a:lnTo>
                      <a:pt x="93" y="31"/>
                    </a:lnTo>
                    <a:lnTo>
                      <a:pt x="95" y="28"/>
                    </a:lnTo>
                    <a:lnTo>
                      <a:pt x="95" y="28"/>
                    </a:lnTo>
                    <a:lnTo>
                      <a:pt x="97" y="26"/>
                    </a:lnTo>
                    <a:lnTo>
                      <a:pt x="95" y="26"/>
                    </a:lnTo>
                    <a:lnTo>
                      <a:pt x="90" y="21"/>
                    </a:lnTo>
                    <a:lnTo>
                      <a:pt x="90" y="21"/>
                    </a:lnTo>
                    <a:lnTo>
                      <a:pt x="88" y="16"/>
                    </a:lnTo>
                    <a:lnTo>
                      <a:pt x="88" y="13"/>
                    </a:lnTo>
                    <a:lnTo>
                      <a:pt x="88" y="10"/>
                    </a:lnTo>
                    <a:lnTo>
                      <a:pt x="87" y="7"/>
                    </a:lnTo>
                    <a:lnTo>
                      <a:pt x="87" y="7"/>
                    </a:lnTo>
                    <a:lnTo>
                      <a:pt x="82" y="2"/>
                    </a:lnTo>
                    <a:lnTo>
                      <a:pt x="82" y="0"/>
                    </a:lnTo>
                    <a:lnTo>
                      <a:pt x="80" y="2"/>
                    </a:lnTo>
                    <a:lnTo>
                      <a:pt x="80" y="2"/>
                    </a:lnTo>
                    <a:lnTo>
                      <a:pt x="79" y="7"/>
                    </a:lnTo>
                    <a:lnTo>
                      <a:pt x="77" y="10"/>
                    </a:lnTo>
                    <a:lnTo>
                      <a:pt x="75" y="11"/>
                    </a:lnTo>
                    <a:lnTo>
                      <a:pt x="75" y="11"/>
                    </a:lnTo>
                    <a:lnTo>
                      <a:pt x="72" y="13"/>
                    </a:lnTo>
                    <a:lnTo>
                      <a:pt x="72" y="13"/>
                    </a:lnTo>
                    <a:lnTo>
                      <a:pt x="72" y="20"/>
                    </a:lnTo>
                    <a:lnTo>
                      <a:pt x="72" y="26"/>
                    </a:lnTo>
                    <a:lnTo>
                      <a:pt x="72" y="26"/>
                    </a:lnTo>
                    <a:lnTo>
                      <a:pt x="74" y="41"/>
                    </a:lnTo>
                    <a:lnTo>
                      <a:pt x="74" y="50"/>
                    </a:lnTo>
                    <a:lnTo>
                      <a:pt x="74" y="59"/>
                    </a:lnTo>
                    <a:lnTo>
                      <a:pt x="74" y="59"/>
                    </a:lnTo>
                    <a:lnTo>
                      <a:pt x="69" y="78"/>
                    </a:lnTo>
                    <a:lnTo>
                      <a:pt x="69" y="78"/>
                    </a:lnTo>
                    <a:lnTo>
                      <a:pt x="67" y="81"/>
                    </a:lnTo>
                    <a:lnTo>
                      <a:pt x="69" y="83"/>
                    </a:lnTo>
                    <a:lnTo>
                      <a:pt x="71" y="85"/>
                    </a:lnTo>
                    <a:lnTo>
                      <a:pt x="71" y="86"/>
                    </a:lnTo>
                    <a:lnTo>
                      <a:pt x="71" y="86"/>
                    </a:lnTo>
                    <a:lnTo>
                      <a:pt x="69" y="88"/>
                    </a:lnTo>
                    <a:lnTo>
                      <a:pt x="69" y="93"/>
                    </a:lnTo>
                    <a:lnTo>
                      <a:pt x="69" y="104"/>
                    </a:lnTo>
                    <a:lnTo>
                      <a:pt x="69" y="104"/>
                    </a:lnTo>
                    <a:lnTo>
                      <a:pt x="67" y="112"/>
                    </a:lnTo>
                    <a:lnTo>
                      <a:pt x="66" y="121"/>
                    </a:lnTo>
                    <a:lnTo>
                      <a:pt x="62" y="134"/>
                    </a:lnTo>
                    <a:lnTo>
                      <a:pt x="62" y="134"/>
                    </a:lnTo>
                    <a:lnTo>
                      <a:pt x="61" y="140"/>
                    </a:lnTo>
                    <a:lnTo>
                      <a:pt x="59" y="143"/>
                    </a:lnTo>
                    <a:lnTo>
                      <a:pt x="59" y="147"/>
                    </a:lnTo>
                    <a:lnTo>
                      <a:pt x="59" y="147"/>
                    </a:lnTo>
                    <a:lnTo>
                      <a:pt x="59" y="151"/>
                    </a:lnTo>
                    <a:lnTo>
                      <a:pt x="57" y="155"/>
                    </a:lnTo>
                    <a:lnTo>
                      <a:pt x="53" y="158"/>
                    </a:lnTo>
                    <a:lnTo>
                      <a:pt x="53" y="158"/>
                    </a:lnTo>
                    <a:lnTo>
                      <a:pt x="53" y="160"/>
                    </a:lnTo>
                    <a:lnTo>
                      <a:pt x="53" y="161"/>
                    </a:lnTo>
                    <a:lnTo>
                      <a:pt x="54" y="166"/>
                    </a:lnTo>
                    <a:lnTo>
                      <a:pt x="57" y="171"/>
                    </a:lnTo>
                    <a:lnTo>
                      <a:pt x="57" y="174"/>
                    </a:lnTo>
                    <a:lnTo>
                      <a:pt x="57" y="174"/>
                    </a:lnTo>
                    <a:lnTo>
                      <a:pt x="57" y="178"/>
                    </a:lnTo>
                    <a:lnTo>
                      <a:pt x="56" y="181"/>
                    </a:lnTo>
                    <a:lnTo>
                      <a:pt x="54" y="184"/>
                    </a:lnTo>
                    <a:lnTo>
                      <a:pt x="53" y="189"/>
                    </a:lnTo>
                    <a:lnTo>
                      <a:pt x="53" y="189"/>
                    </a:lnTo>
                    <a:lnTo>
                      <a:pt x="54" y="197"/>
                    </a:lnTo>
                    <a:lnTo>
                      <a:pt x="54" y="205"/>
                    </a:lnTo>
                    <a:lnTo>
                      <a:pt x="53" y="217"/>
                    </a:lnTo>
                    <a:lnTo>
                      <a:pt x="53" y="217"/>
                    </a:lnTo>
                    <a:lnTo>
                      <a:pt x="53" y="220"/>
                    </a:lnTo>
                    <a:lnTo>
                      <a:pt x="51" y="222"/>
                    </a:lnTo>
                    <a:lnTo>
                      <a:pt x="51" y="223"/>
                    </a:lnTo>
                    <a:lnTo>
                      <a:pt x="51" y="226"/>
                    </a:lnTo>
                    <a:lnTo>
                      <a:pt x="51" y="226"/>
                    </a:lnTo>
                    <a:lnTo>
                      <a:pt x="51" y="230"/>
                    </a:lnTo>
                    <a:lnTo>
                      <a:pt x="49" y="233"/>
                    </a:lnTo>
                    <a:lnTo>
                      <a:pt x="48" y="238"/>
                    </a:lnTo>
                    <a:lnTo>
                      <a:pt x="46" y="243"/>
                    </a:lnTo>
                    <a:lnTo>
                      <a:pt x="46" y="243"/>
                    </a:lnTo>
                    <a:lnTo>
                      <a:pt x="44" y="249"/>
                    </a:lnTo>
                    <a:lnTo>
                      <a:pt x="41" y="257"/>
                    </a:lnTo>
                    <a:lnTo>
                      <a:pt x="36" y="270"/>
                    </a:lnTo>
                    <a:lnTo>
                      <a:pt x="36" y="270"/>
                    </a:lnTo>
                    <a:lnTo>
                      <a:pt x="33" y="279"/>
                    </a:lnTo>
                    <a:lnTo>
                      <a:pt x="31" y="280"/>
                    </a:lnTo>
                    <a:lnTo>
                      <a:pt x="30" y="280"/>
                    </a:lnTo>
                    <a:lnTo>
                      <a:pt x="30" y="280"/>
                    </a:lnTo>
                    <a:lnTo>
                      <a:pt x="28" y="282"/>
                    </a:lnTo>
                    <a:lnTo>
                      <a:pt x="27" y="283"/>
                    </a:lnTo>
                    <a:lnTo>
                      <a:pt x="27" y="287"/>
                    </a:lnTo>
                    <a:lnTo>
                      <a:pt x="28" y="290"/>
                    </a:lnTo>
                    <a:lnTo>
                      <a:pt x="28" y="290"/>
                    </a:lnTo>
                    <a:lnTo>
                      <a:pt x="28" y="295"/>
                    </a:lnTo>
                    <a:lnTo>
                      <a:pt x="28" y="298"/>
                    </a:lnTo>
                    <a:lnTo>
                      <a:pt x="28" y="303"/>
                    </a:lnTo>
                    <a:lnTo>
                      <a:pt x="30" y="308"/>
                    </a:lnTo>
                    <a:lnTo>
                      <a:pt x="30" y="308"/>
                    </a:lnTo>
                    <a:lnTo>
                      <a:pt x="31" y="311"/>
                    </a:lnTo>
                    <a:lnTo>
                      <a:pt x="31" y="314"/>
                    </a:lnTo>
                    <a:lnTo>
                      <a:pt x="30" y="321"/>
                    </a:lnTo>
                    <a:lnTo>
                      <a:pt x="30" y="321"/>
                    </a:lnTo>
                    <a:lnTo>
                      <a:pt x="28" y="326"/>
                    </a:lnTo>
                    <a:lnTo>
                      <a:pt x="27" y="331"/>
                    </a:lnTo>
                    <a:lnTo>
                      <a:pt x="27" y="331"/>
                    </a:lnTo>
                    <a:lnTo>
                      <a:pt x="25" y="339"/>
                    </a:lnTo>
                    <a:lnTo>
                      <a:pt x="23" y="342"/>
                    </a:lnTo>
                    <a:lnTo>
                      <a:pt x="25" y="347"/>
                    </a:lnTo>
                    <a:lnTo>
                      <a:pt x="25" y="347"/>
                    </a:lnTo>
                    <a:lnTo>
                      <a:pt x="25" y="353"/>
                    </a:lnTo>
                    <a:lnTo>
                      <a:pt x="25" y="355"/>
                    </a:lnTo>
                    <a:lnTo>
                      <a:pt x="23" y="355"/>
                    </a:lnTo>
                    <a:lnTo>
                      <a:pt x="23" y="355"/>
                    </a:lnTo>
                    <a:lnTo>
                      <a:pt x="22" y="355"/>
                    </a:lnTo>
                    <a:lnTo>
                      <a:pt x="20" y="358"/>
                    </a:lnTo>
                    <a:lnTo>
                      <a:pt x="17" y="370"/>
                    </a:lnTo>
                    <a:lnTo>
                      <a:pt x="17" y="370"/>
                    </a:lnTo>
                    <a:lnTo>
                      <a:pt x="17" y="375"/>
                    </a:lnTo>
                    <a:lnTo>
                      <a:pt x="17" y="378"/>
                    </a:lnTo>
                    <a:lnTo>
                      <a:pt x="20" y="378"/>
                    </a:lnTo>
                    <a:lnTo>
                      <a:pt x="23" y="378"/>
                    </a:lnTo>
                    <a:lnTo>
                      <a:pt x="23" y="378"/>
                    </a:lnTo>
                    <a:lnTo>
                      <a:pt x="27" y="376"/>
                    </a:lnTo>
                    <a:lnTo>
                      <a:pt x="27" y="373"/>
                    </a:lnTo>
                    <a:lnTo>
                      <a:pt x="28" y="365"/>
                    </a:lnTo>
                    <a:lnTo>
                      <a:pt x="28" y="358"/>
                    </a:lnTo>
                    <a:lnTo>
                      <a:pt x="28" y="355"/>
                    </a:lnTo>
                    <a:lnTo>
                      <a:pt x="30" y="353"/>
                    </a:lnTo>
                    <a:lnTo>
                      <a:pt x="30" y="353"/>
                    </a:lnTo>
                    <a:lnTo>
                      <a:pt x="31" y="353"/>
                    </a:lnTo>
                    <a:lnTo>
                      <a:pt x="31" y="352"/>
                    </a:lnTo>
                    <a:lnTo>
                      <a:pt x="33" y="350"/>
                    </a:lnTo>
                    <a:lnTo>
                      <a:pt x="35" y="349"/>
                    </a:lnTo>
                    <a:lnTo>
                      <a:pt x="35" y="349"/>
                    </a:lnTo>
                    <a:lnTo>
                      <a:pt x="36" y="349"/>
                    </a:lnTo>
                    <a:lnTo>
                      <a:pt x="36" y="350"/>
                    </a:lnTo>
                    <a:lnTo>
                      <a:pt x="36" y="353"/>
                    </a:lnTo>
                    <a:lnTo>
                      <a:pt x="38" y="353"/>
                    </a:lnTo>
                    <a:lnTo>
                      <a:pt x="38" y="353"/>
                    </a:lnTo>
                    <a:lnTo>
                      <a:pt x="41" y="357"/>
                    </a:lnTo>
                    <a:lnTo>
                      <a:pt x="41" y="358"/>
                    </a:lnTo>
                    <a:lnTo>
                      <a:pt x="40" y="360"/>
                    </a:lnTo>
                    <a:lnTo>
                      <a:pt x="40" y="360"/>
                    </a:lnTo>
                    <a:lnTo>
                      <a:pt x="38" y="362"/>
                    </a:lnTo>
                    <a:lnTo>
                      <a:pt x="38" y="365"/>
                    </a:lnTo>
                    <a:lnTo>
                      <a:pt x="38" y="368"/>
                    </a:lnTo>
                    <a:lnTo>
                      <a:pt x="38" y="371"/>
                    </a:lnTo>
                    <a:lnTo>
                      <a:pt x="38" y="371"/>
                    </a:lnTo>
                    <a:lnTo>
                      <a:pt x="35" y="376"/>
                    </a:lnTo>
                    <a:lnTo>
                      <a:pt x="35" y="378"/>
                    </a:lnTo>
                    <a:lnTo>
                      <a:pt x="35" y="381"/>
                    </a:lnTo>
                    <a:lnTo>
                      <a:pt x="35" y="381"/>
                    </a:lnTo>
                    <a:lnTo>
                      <a:pt x="35" y="384"/>
                    </a:lnTo>
                    <a:lnTo>
                      <a:pt x="35" y="384"/>
                    </a:lnTo>
                    <a:lnTo>
                      <a:pt x="33" y="388"/>
                    </a:lnTo>
                    <a:lnTo>
                      <a:pt x="31" y="389"/>
                    </a:lnTo>
                    <a:lnTo>
                      <a:pt x="31" y="389"/>
                    </a:lnTo>
                    <a:lnTo>
                      <a:pt x="33" y="394"/>
                    </a:lnTo>
                    <a:lnTo>
                      <a:pt x="33" y="396"/>
                    </a:lnTo>
                    <a:lnTo>
                      <a:pt x="33" y="396"/>
                    </a:lnTo>
                    <a:lnTo>
                      <a:pt x="33" y="396"/>
                    </a:lnTo>
                    <a:lnTo>
                      <a:pt x="31" y="397"/>
                    </a:lnTo>
                    <a:lnTo>
                      <a:pt x="33" y="399"/>
                    </a:lnTo>
                    <a:lnTo>
                      <a:pt x="33" y="401"/>
                    </a:lnTo>
                    <a:lnTo>
                      <a:pt x="33" y="402"/>
                    </a:lnTo>
                    <a:lnTo>
                      <a:pt x="33" y="402"/>
                    </a:lnTo>
                    <a:lnTo>
                      <a:pt x="31" y="402"/>
                    </a:lnTo>
                    <a:lnTo>
                      <a:pt x="31" y="404"/>
                    </a:lnTo>
                    <a:lnTo>
                      <a:pt x="33" y="409"/>
                    </a:lnTo>
                    <a:lnTo>
                      <a:pt x="33" y="409"/>
                    </a:lnTo>
                    <a:lnTo>
                      <a:pt x="33" y="412"/>
                    </a:lnTo>
                    <a:lnTo>
                      <a:pt x="31" y="412"/>
                    </a:lnTo>
                    <a:lnTo>
                      <a:pt x="28" y="412"/>
                    </a:lnTo>
                    <a:lnTo>
                      <a:pt x="27" y="414"/>
                    </a:lnTo>
                    <a:lnTo>
                      <a:pt x="27" y="414"/>
                    </a:lnTo>
                    <a:lnTo>
                      <a:pt x="25" y="415"/>
                    </a:lnTo>
                    <a:lnTo>
                      <a:pt x="27" y="417"/>
                    </a:lnTo>
                    <a:lnTo>
                      <a:pt x="28" y="420"/>
                    </a:lnTo>
                    <a:lnTo>
                      <a:pt x="28" y="422"/>
                    </a:lnTo>
                    <a:lnTo>
                      <a:pt x="28" y="422"/>
                    </a:lnTo>
                    <a:lnTo>
                      <a:pt x="25" y="424"/>
                    </a:lnTo>
                    <a:lnTo>
                      <a:pt x="23" y="422"/>
                    </a:lnTo>
                    <a:lnTo>
                      <a:pt x="18" y="419"/>
                    </a:lnTo>
                    <a:lnTo>
                      <a:pt x="18" y="419"/>
                    </a:lnTo>
                    <a:lnTo>
                      <a:pt x="18" y="417"/>
                    </a:lnTo>
                    <a:lnTo>
                      <a:pt x="20" y="415"/>
                    </a:lnTo>
                    <a:lnTo>
                      <a:pt x="25" y="410"/>
                    </a:lnTo>
                    <a:lnTo>
                      <a:pt x="25" y="410"/>
                    </a:lnTo>
                    <a:lnTo>
                      <a:pt x="25" y="407"/>
                    </a:lnTo>
                    <a:lnTo>
                      <a:pt x="23" y="404"/>
                    </a:lnTo>
                    <a:lnTo>
                      <a:pt x="22" y="401"/>
                    </a:lnTo>
                    <a:lnTo>
                      <a:pt x="18" y="401"/>
                    </a:lnTo>
                    <a:lnTo>
                      <a:pt x="18" y="401"/>
                    </a:lnTo>
                    <a:lnTo>
                      <a:pt x="17" y="401"/>
                    </a:lnTo>
                    <a:lnTo>
                      <a:pt x="17" y="402"/>
                    </a:lnTo>
                    <a:lnTo>
                      <a:pt x="18" y="406"/>
                    </a:lnTo>
                    <a:lnTo>
                      <a:pt x="22" y="407"/>
                    </a:lnTo>
                    <a:lnTo>
                      <a:pt x="22" y="410"/>
                    </a:lnTo>
                    <a:lnTo>
                      <a:pt x="22" y="410"/>
                    </a:lnTo>
                    <a:lnTo>
                      <a:pt x="22" y="412"/>
                    </a:lnTo>
                    <a:lnTo>
                      <a:pt x="18" y="412"/>
                    </a:lnTo>
                    <a:lnTo>
                      <a:pt x="17" y="412"/>
                    </a:lnTo>
                    <a:lnTo>
                      <a:pt x="15" y="414"/>
                    </a:lnTo>
                    <a:lnTo>
                      <a:pt x="15" y="414"/>
                    </a:lnTo>
                    <a:lnTo>
                      <a:pt x="15" y="415"/>
                    </a:lnTo>
                    <a:lnTo>
                      <a:pt x="12" y="417"/>
                    </a:lnTo>
                    <a:lnTo>
                      <a:pt x="10" y="419"/>
                    </a:lnTo>
                    <a:lnTo>
                      <a:pt x="7" y="420"/>
                    </a:lnTo>
                    <a:lnTo>
                      <a:pt x="7" y="420"/>
                    </a:lnTo>
                    <a:lnTo>
                      <a:pt x="7" y="422"/>
                    </a:lnTo>
                    <a:lnTo>
                      <a:pt x="9" y="424"/>
                    </a:lnTo>
                    <a:lnTo>
                      <a:pt x="9" y="425"/>
                    </a:lnTo>
                    <a:lnTo>
                      <a:pt x="9" y="425"/>
                    </a:lnTo>
                    <a:lnTo>
                      <a:pt x="9" y="425"/>
                    </a:lnTo>
                    <a:lnTo>
                      <a:pt x="4" y="428"/>
                    </a:lnTo>
                    <a:lnTo>
                      <a:pt x="0" y="432"/>
                    </a:lnTo>
                    <a:lnTo>
                      <a:pt x="0" y="433"/>
                    </a:lnTo>
                    <a:lnTo>
                      <a:pt x="0" y="433"/>
                    </a:lnTo>
                    <a:lnTo>
                      <a:pt x="0" y="435"/>
                    </a:lnTo>
                    <a:lnTo>
                      <a:pt x="2" y="437"/>
                    </a:lnTo>
                    <a:lnTo>
                      <a:pt x="2" y="437"/>
                    </a:lnTo>
                    <a:lnTo>
                      <a:pt x="4" y="435"/>
                    </a:lnTo>
                    <a:lnTo>
                      <a:pt x="4" y="435"/>
                    </a:lnTo>
                    <a:lnTo>
                      <a:pt x="4" y="433"/>
                    </a:lnTo>
                    <a:lnTo>
                      <a:pt x="5" y="432"/>
                    </a:lnTo>
                    <a:lnTo>
                      <a:pt x="9" y="432"/>
                    </a:lnTo>
                    <a:lnTo>
                      <a:pt x="10" y="435"/>
                    </a:lnTo>
                    <a:lnTo>
                      <a:pt x="10" y="435"/>
                    </a:lnTo>
                    <a:lnTo>
                      <a:pt x="10" y="437"/>
                    </a:lnTo>
                    <a:lnTo>
                      <a:pt x="12" y="437"/>
                    </a:lnTo>
                    <a:lnTo>
                      <a:pt x="14" y="435"/>
                    </a:lnTo>
                    <a:lnTo>
                      <a:pt x="17" y="435"/>
                    </a:lnTo>
                    <a:lnTo>
                      <a:pt x="17" y="435"/>
                    </a:lnTo>
                    <a:lnTo>
                      <a:pt x="20" y="437"/>
                    </a:lnTo>
                    <a:lnTo>
                      <a:pt x="20" y="438"/>
                    </a:lnTo>
                    <a:lnTo>
                      <a:pt x="20" y="441"/>
                    </a:lnTo>
                    <a:lnTo>
                      <a:pt x="18" y="441"/>
                    </a:lnTo>
                    <a:lnTo>
                      <a:pt x="18" y="441"/>
                    </a:lnTo>
                    <a:lnTo>
                      <a:pt x="17" y="443"/>
                    </a:lnTo>
                    <a:lnTo>
                      <a:pt x="15" y="445"/>
                    </a:lnTo>
                    <a:lnTo>
                      <a:pt x="14" y="450"/>
                    </a:lnTo>
                    <a:lnTo>
                      <a:pt x="14" y="450"/>
                    </a:lnTo>
                    <a:lnTo>
                      <a:pt x="15" y="451"/>
                    </a:lnTo>
                    <a:lnTo>
                      <a:pt x="18" y="451"/>
                    </a:lnTo>
                    <a:lnTo>
                      <a:pt x="23" y="451"/>
                    </a:lnTo>
                    <a:lnTo>
                      <a:pt x="27" y="451"/>
                    </a:lnTo>
                    <a:lnTo>
                      <a:pt x="27" y="451"/>
                    </a:lnTo>
                    <a:lnTo>
                      <a:pt x="28" y="453"/>
                    </a:lnTo>
                    <a:lnTo>
                      <a:pt x="28" y="454"/>
                    </a:lnTo>
                    <a:lnTo>
                      <a:pt x="28" y="456"/>
                    </a:lnTo>
                    <a:lnTo>
                      <a:pt x="27" y="456"/>
                    </a:lnTo>
                    <a:lnTo>
                      <a:pt x="27" y="456"/>
                    </a:lnTo>
                    <a:lnTo>
                      <a:pt x="22" y="453"/>
                    </a:lnTo>
                    <a:lnTo>
                      <a:pt x="20" y="453"/>
                    </a:lnTo>
                    <a:lnTo>
                      <a:pt x="18" y="454"/>
                    </a:lnTo>
                    <a:lnTo>
                      <a:pt x="18" y="454"/>
                    </a:lnTo>
                    <a:lnTo>
                      <a:pt x="17" y="456"/>
                    </a:lnTo>
                    <a:lnTo>
                      <a:pt x="14" y="456"/>
                    </a:lnTo>
                    <a:lnTo>
                      <a:pt x="10" y="454"/>
                    </a:lnTo>
                    <a:lnTo>
                      <a:pt x="10" y="454"/>
                    </a:lnTo>
                    <a:lnTo>
                      <a:pt x="7" y="454"/>
                    </a:lnTo>
                    <a:lnTo>
                      <a:pt x="4" y="458"/>
                    </a:lnTo>
                    <a:lnTo>
                      <a:pt x="0" y="459"/>
                    </a:lnTo>
                    <a:lnTo>
                      <a:pt x="0" y="461"/>
                    </a:lnTo>
                    <a:lnTo>
                      <a:pt x="2" y="463"/>
                    </a:lnTo>
                    <a:lnTo>
                      <a:pt x="2" y="463"/>
                    </a:lnTo>
                    <a:lnTo>
                      <a:pt x="4" y="466"/>
                    </a:lnTo>
                    <a:lnTo>
                      <a:pt x="5" y="467"/>
                    </a:lnTo>
                    <a:lnTo>
                      <a:pt x="7" y="467"/>
                    </a:lnTo>
                    <a:lnTo>
                      <a:pt x="7" y="467"/>
                    </a:lnTo>
                    <a:lnTo>
                      <a:pt x="10" y="467"/>
                    </a:lnTo>
                    <a:lnTo>
                      <a:pt x="12" y="464"/>
                    </a:lnTo>
                    <a:lnTo>
                      <a:pt x="12" y="464"/>
                    </a:lnTo>
                    <a:lnTo>
                      <a:pt x="15" y="461"/>
                    </a:lnTo>
                    <a:lnTo>
                      <a:pt x="17" y="463"/>
                    </a:lnTo>
                    <a:lnTo>
                      <a:pt x="18" y="464"/>
                    </a:lnTo>
                    <a:lnTo>
                      <a:pt x="18" y="464"/>
                    </a:lnTo>
                    <a:lnTo>
                      <a:pt x="17" y="467"/>
                    </a:lnTo>
                    <a:lnTo>
                      <a:pt x="15" y="467"/>
                    </a:lnTo>
                    <a:lnTo>
                      <a:pt x="14" y="469"/>
                    </a:lnTo>
                    <a:lnTo>
                      <a:pt x="12" y="471"/>
                    </a:lnTo>
                    <a:lnTo>
                      <a:pt x="12" y="471"/>
                    </a:lnTo>
                    <a:lnTo>
                      <a:pt x="9" y="474"/>
                    </a:lnTo>
                    <a:lnTo>
                      <a:pt x="4" y="477"/>
                    </a:lnTo>
                    <a:lnTo>
                      <a:pt x="4" y="477"/>
                    </a:lnTo>
                    <a:lnTo>
                      <a:pt x="4" y="481"/>
                    </a:lnTo>
                    <a:lnTo>
                      <a:pt x="4" y="482"/>
                    </a:lnTo>
                    <a:lnTo>
                      <a:pt x="5" y="484"/>
                    </a:lnTo>
                    <a:lnTo>
                      <a:pt x="7" y="484"/>
                    </a:lnTo>
                    <a:lnTo>
                      <a:pt x="7" y="484"/>
                    </a:lnTo>
                    <a:lnTo>
                      <a:pt x="9" y="484"/>
                    </a:lnTo>
                    <a:lnTo>
                      <a:pt x="9" y="485"/>
                    </a:lnTo>
                    <a:lnTo>
                      <a:pt x="9" y="487"/>
                    </a:lnTo>
                    <a:lnTo>
                      <a:pt x="10" y="487"/>
                    </a:lnTo>
                    <a:lnTo>
                      <a:pt x="10" y="487"/>
                    </a:lnTo>
                    <a:lnTo>
                      <a:pt x="14" y="487"/>
                    </a:lnTo>
                    <a:lnTo>
                      <a:pt x="15" y="485"/>
                    </a:lnTo>
                    <a:lnTo>
                      <a:pt x="15" y="482"/>
                    </a:lnTo>
                    <a:lnTo>
                      <a:pt x="15" y="482"/>
                    </a:lnTo>
                    <a:lnTo>
                      <a:pt x="15" y="479"/>
                    </a:lnTo>
                    <a:lnTo>
                      <a:pt x="15" y="477"/>
                    </a:lnTo>
                    <a:lnTo>
                      <a:pt x="18" y="476"/>
                    </a:lnTo>
                    <a:lnTo>
                      <a:pt x="20" y="476"/>
                    </a:lnTo>
                    <a:lnTo>
                      <a:pt x="20" y="476"/>
                    </a:lnTo>
                    <a:lnTo>
                      <a:pt x="22" y="479"/>
                    </a:lnTo>
                    <a:lnTo>
                      <a:pt x="20" y="481"/>
                    </a:lnTo>
                    <a:lnTo>
                      <a:pt x="18" y="485"/>
                    </a:lnTo>
                    <a:lnTo>
                      <a:pt x="18" y="485"/>
                    </a:lnTo>
                    <a:lnTo>
                      <a:pt x="17" y="495"/>
                    </a:lnTo>
                    <a:lnTo>
                      <a:pt x="17" y="495"/>
                    </a:lnTo>
                    <a:lnTo>
                      <a:pt x="15" y="497"/>
                    </a:lnTo>
                    <a:lnTo>
                      <a:pt x="15" y="498"/>
                    </a:lnTo>
                    <a:lnTo>
                      <a:pt x="14" y="498"/>
                    </a:lnTo>
                    <a:lnTo>
                      <a:pt x="14" y="500"/>
                    </a:lnTo>
                    <a:lnTo>
                      <a:pt x="14" y="500"/>
                    </a:lnTo>
                    <a:lnTo>
                      <a:pt x="12" y="502"/>
                    </a:lnTo>
                    <a:lnTo>
                      <a:pt x="10" y="502"/>
                    </a:lnTo>
                    <a:lnTo>
                      <a:pt x="7" y="503"/>
                    </a:lnTo>
                    <a:lnTo>
                      <a:pt x="9" y="503"/>
                    </a:lnTo>
                    <a:lnTo>
                      <a:pt x="9" y="503"/>
                    </a:lnTo>
                    <a:lnTo>
                      <a:pt x="10" y="505"/>
                    </a:lnTo>
                    <a:lnTo>
                      <a:pt x="9" y="508"/>
                    </a:lnTo>
                    <a:lnTo>
                      <a:pt x="9" y="510"/>
                    </a:lnTo>
                    <a:lnTo>
                      <a:pt x="9" y="511"/>
                    </a:lnTo>
                    <a:lnTo>
                      <a:pt x="9" y="511"/>
                    </a:lnTo>
                    <a:lnTo>
                      <a:pt x="10" y="511"/>
                    </a:lnTo>
                    <a:lnTo>
                      <a:pt x="12" y="511"/>
                    </a:lnTo>
                    <a:lnTo>
                      <a:pt x="14" y="510"/>
                    </a:lnTo>
                    <a:lnTo>
                      <a:pt x="15" y="510"/>
                    </a:lnTo>
                    <a:lnTo>
                      <a:pt x="15" y="510"/>
                    </a:lnTo>
                    <a:lnTo>
                      <a:pt x="18" y="511"/>
                    </a:lnTo>
                    <a:lnTo>
                      <a:pt x="22" y="510"/>
                    </a:lnTo>
                    <a:lnTo>
                      <a:pt x="22" y="510"/>
                    </a:lnTo>
                    <a:lnTo>
                      <a:pt x="25" y="510"/>
                    </a:lnTo>
                    <a:lnTo>
                      <a:pt x="27" y="511"/>
                    </a:lnTo>
                    <a:lnTo>
                      <a:pt x="27" y="513"/>
                    </a:lnTo>
                    <a:lnTo>
                      <a:pt x="25" y="515"/>
                    </a:lnTo>
                    <a:lnTo>
                      <a:pt x="25" y="515"/>
                    </a:lnTo>
                    <a:lnTo>
                      <a:pt x="20" y="518"/>
                    </a:lnTo>
                    <a:lnTo>
                      <a:pt x="18" y="520"/>
                    </a:lnTo>
                    <a:lnTo>
                      <a:pt x="18" y="520"/>
                    </a:lnTo>
                    <a:lnTo>
                      <a:pt x="18" y="520"/>
                    </a:lnTo>
                    <a:lnTo>
                      <a:pt x="23" y="520"/>
                    </a:lnTo>
                    <a:lnTo>
                      <a:pt x="25" y="520"/>
                    </a:lnTo>
                    <a:lnTo>
                      <a:pt x="27" y="521"/>
                    </a:lnTo>
                    <a:lnTo>
                      <a:pt x="27" y="521"/>
                    </a:lnTo>
                    <a:lnTo>
                      <a:pt x="28" y="523"/>
                    </a:lnTo>
                    <a:lnTo>
                      <a:pt x="28" y="523"/>
                    </a:lnTo>
                    <a:lnTo>
                      <a:pt x="30" y="523"/>
                    </a:lnTo>
                    <a:lnTo>
                      <a:pt x="31" y="520"/>
                    </a:lnTo>
                    <a:lnTo>
                      <a:pt x="31" y="520"/>
                    </a:lnTo>
                    <a:lnTo>
                      <a:pt x="31" y="518"/>
                    </a:lnTo>
                    <a:lnTo>
                      <a:pt x="35" y="518"/>
                    </a:lnTo>
                    <a:lnTo>
                      <a:pt x="38" y="520"/>
                    </a:lnTo>
                    <a:lnTo>
                      <a:pt x="40" y="523"/>
                    </a:lnTo>
                    <a:lnTo>
                      <a:pt x="40" y="523"/>
                    </a:lnTo>
                    <a:lnTo>
                      <a:pt x="38" y="524"/>
                    </a:lnTo>
                    <a:lnTo>
                      <a:pt x="35" y="526"/>
                    </a:lnTo>
                    <a:lnTo>
                      <a:pt x="28" y="528"/>
                    </a:lnTo>
                    <a:lnTo>
                      <a:pt x="28" y="528"/>
                    </a:lnTo>
                    <a:lnTo>
                      <a:pt x="25" y="528"/>
                    </a:lnTo>
                    <a:lnTo>
                      <a:pt x="23" y="529"/>
                    </a:lnTo>
                    <a:lnTo>
                      <a:pt x="22" y="533"/>
                    </a:lnTo>
                    <a:lnTo>
                      <a:pt x="23" y="536"/>
                    </a:lnTo>
                    <a:lnTo>
                      <a:pt x="23" y="536"/>
                    </a:lnTo>
                    <a:lnTo>
                      <a:pt x="27" y="536"/>
                    </a:lnTo>
                    <a:lnTo>
                      <a:pt x="28" y="536"/>
                    </a:lnTo>
                    <a:lnTo>
                      <a:pt x="33" y="533"/>
                    </a:lnTo>
                    <a:lnTo>
                      <a:pt x="33" y="533"/>
                    </a:lnTo>
                    <a:lnTo>
                      <a:pt x="38" y="531"/>
                    </a:lnTo>
                    <a:lnTo>
                      <a:pt x="44" y="529"/>
                    </a:lnTo>
                    <a:lnTo>
                      <a:pt x="49" y="531"/>
                    </a:lnTo>
                    <a:lnTo>
                      <a:pt x="53" y="533"/>
                    </a:lnTo>
                    <a:lnTo>
                      <a:pt x="53" y="533"/>
                    </a:lnTo>
                    <a:lnTo>
                      <a:pt x="53" y="534"/>
                    </a:lnTo>
                    <a:lnTo>
                      <a:pt x="49" y="534"/>
                    </a:lnTo>
                    <a:lnTo>
                      <a:pt x="48" y="534"/>
                    </a:lnTo>
                    <a:lnTo>
                      <a:pt x="44" y="536"/>
                    </a:lnTo>
                    <a:lnTo>
                      <a:pt x="44" y="536"/>
                    </a:lnTo>
                    <a:lnTo>
                      <a:pt x="44" y="538"/>
                    </a:lnTo>
                    <a:lnTo>
                      <a:pt x="41" y="538"/>
                    </a:lnTo>
                    <a:lnTo>
                      <a:pt x="38" y="538"/>
                    </a:lnTo>
                    <a:lnTo>
                      <a:pt x="36" y="538"/>
                    </a:lnTo>
                    <a:lnTo>
                      <a:pt x="36" y="538"/>
                    </a:lnTo>
                    <a:lnTo>
                      <a:pt x="36" y="536"/>
                    </a:lnTo>
                    <a:lnTo>
                      <a:pt x="33" y="538"/>
                    </a:lnTo>
                    <a:lnTo>
                      <a:pt x="31" y="539"/>
                    </a:lnTo>
                    <a:lnTo>
                      <a:pt x="30" y="542"/>
                    </a:lnTo>
                    <a:lnTo>
                      <a:pt x="30" y="542"/>
                    </a:lnTo>
                    <a:lnTo>
                      <a:pt x="28" y="544"/>
                    </a:lnTo>
                    <a:lnTo>
                      <a:pt x="28" y="546"/>
                    </a:lnTo>
                    <a:lnTo>
                      <a:pt x="28" y="546"/>
                    </a:lnTo>
                    <a:lnTo>
                      <a:pt x="30" y="547"/>
                    </a:lnTo>
                    <a:lnTo>
                      <a:pt x="30" y="547"/>
                    </a:lnTo>
                    <a:lnTo>
                      <a:pt x="33" y="547"/>
                    </a:lnTo>
                    <a:lnTo>
                      <a:pt x="35" y="546"/>
                    </a:lnTo>
                    <a:lnTo>
                      <a:pt x="38" y="542"/>
                    </a:lnTo>
                    <a:lnTo>
                      <a:pt x="41" y="542"/>
                    </a:lnTo>
                    <a:lnTo>
                      <a:pt x="41" y="542"/>
                    </a:lnTo>
                    <a:lnTo>
                      <a:pt x="48" y="541"/>
                    </a:lnTo>
                    <a:lnTo>
                      <a:pt x="51" y="539"/>
                    </a:lnTo>
                    <a:lnTo>
                      <a:pt x="54" y="538"/>
                    </a:lnTo>
                    <a:lnTo>
                      <a:pt x="57" y="539"/>
                    </a:lnTo>
                    <a:lnTo>
                      <a:pt x="57" y="539"/>
                    </a:lnTo>
                    <a:lnTo>
                      <a:pt x="57" y="542"/>
                    </a:lnTo>
                    <a:lnTo>
                      <a:pt x="54" y="544"/>
                    </a:lnTo>
                    <a:lnTo>
                      <a:pt x="49" y="546"/>
                    </a:lnTo>
                    <a:lnTo>
                      <a:pt x="48" y="544"/>
                    </a:lnTo>
                    <a:lnTo>
                      <a:pt x="48" y="544"/>
                    </a:lnTo>
                    <a:lnTo>
                      <a:pt x="44" y="544"/>
                    </a:lnTo>
                    <a:lnTo>
                      <a:pt x="43" y="546"/>
                    </a:lnTo>
                    <a:lnTo>
                      <a:pt x="41" y="547"/>
                    </a:lnTo>
                    <a:lnTo>
                      <a:pt x="40" y="551"/>
                    </a:lnTo>
                    <a:lnTo>
                      <a:pt x="40" y="551"/>
                    </a:lnTo>
                    <a:lnTo>
                      <a:pt x="40" y="552"/>
                    </a:lnTo>
                    <a:lnTo>
                      <a:pt x="40" y="552"/>
                    </a:lnTo>
                    <a:lnTo>
                      <a:pt x="35" y="552"/>
                    </a:lnTo>
                    <a:lnTo>
                      <a:pt x="27" y="549"/>
                    </a:lnTo>
                    <a:lnTo>
                      <a:pt x="27" y="549"/>
                    </a:lnTo>
                    <a:lnTo>
                      <a:pt x="23" y="551"/>
                    </a:lnTo>
                    <a:lnTo>
                      <a:pt x="23" y="552"/>
                    </a:lnTo>
                    <a:lnTo>
                      <a:pt x="28" y="559"/>
                    </a:lnTo>
                    <a:lnTo>
                      <a:pt x="28" y="559"/>
                    </a:lnTo>
                    <a:lnTo>
                      <a:pt x="30" y="560"/>
                    </a:lnTo>
                    <a:lnTo>
                      <a:pt x="33" y="560"/>
                    </a:lnTo>
                    <a:lnTo>
                      <a:pt x="36" y="560"/>
                    </a:lnTo>
                    <a:lnTo>
                      <a:pt x="40" y="560"/>
                    </a:lnTo>
                    <a:lnTo>
                      <a:pt x="40" y="560"/>
                    </a:lnTo>
                    <a:lnTo>
                      <a:pt x="44" y="565"/>
                    </a:lnTo>
                    <a:lnTo>
                      <a:pt x="46" y="565"/>
                    </a:lnTo>
                    <a:lnTo>
                      <a:pt x="48" y="564"/>
                    </a:lnTo>
                    <a:lnTo>
                      <a:pt x="48" y="564"/>
                    </a:lnTo>
                    <a:lnTo>
                      <a:pt x="49" y="562"/>
                    </a:lnTo>
                    <a:lnTo>
                      <a:pt x="48" y="562"/>
                    </a:lnTo>
                    <a:lnTo>
                      <a:pt x="44" y="560"/>
                    </a:lnTo>
                    <a:lnTo>
                      <a:pt x="44" y="560"/>
                    </a:lnTo>
                    <a:lnTo>
                      <a:pt x="44" y="559"/>
                    </a:lnTo>
                    <a:lnTo>
                      <a:pt x="44" y="557"/>
                    </a:lnTo>
                    <a:lnTo>
                      <a:pt x="48" y="555"/>
                    </a:lnTo>
                    <a:lnTo>
                      <a:pt x="51" y="555"/>
                    </a:lnTo>
                    <a:lnTo>
                      <a:pt x="51" y="555"/>
                    </a:lnTo>
                    <a:lnTo>
                      <a:pt x="54" y="557"/>
                    </a:lnTo>
                    <a:lnTo>
                      <a:pt x="57" y="555"/>
                    </a:lnTo>
                    <a:lnTo>
                      <a:pt x="61" y="552"/>
                    </a:lnTo>
                    <a:lnTo>
                      <a:pt x="61" y="547"/>
                    </a:lnTo>
                    <a:lnTo>
                      <a:pt x="61" y="547"/>
                    </a:lnTo>
                    <a:lnTo>
                      <a:pt x="61" y="542"/>
                    </a:lnTo>
                    <a:lnTo>
                      <a:pt x="64" y="539"/>
                    </a:lnTo>
                    <a:lnTo>
                      <a:pt x="67" y="536"/>
                    </a:lnTo>
                    <a:lnTo>
                      <a:pt x="72" y="534"/>
                    </a:lnTo>
                    <a:lnTo>
                      <a:pt x="72" y="534"/>
                    </a:lnTo>
                    <a:lnTo>
                      <a:pt x="75" y="534"/>
                    </a:lnTo>
                    <a:lnTo>
                      <a:pt x="75" y="536"/>
                    </a:lnTo>
                    <a:lnTo>
                      <a:pt x="74" y="539"/>
                    </a:lnTo>
                    <a:lnTo>
                      <a:pt x="71" y="541"/>
                    </a:lnTo>
                    <a:lnTo>
                      <a:pt x="71" y="541"/>
                    </a:lnTo>
                    <a:lnTo>
                      <a:pt x="67" y="542"/>
                    </a:lnTo>
                    <a:lnTo>
                      <a:pt x="66" y="544"/>
                    </a:lnTo>
                    <a:lnTo>
                      <a:pt x="66" y="546"/>
                    </a:lnTo>
                    <a:lnTo>
                      <a:pt x="69" y="549"/>
                    </a:lnTo>
                    <a:lnTo>
                      <a:pt x="69" y="549"/>
                    </a:lnTo>
                    <a:lnTo>
                      <a:pt x="72" y="549"/>
                    </a:lnTo>
                    <a:lnTo>
                      <a:pt x="74" y="549"/>
                    </a:lnTo>
                    <a:lnTo>
                      <a:pt x="77" y="547"/>
                    </a:lnTo>
                    <a:lnTo>
                      <a:pt x="80" y="549"/>
                    </a:lnTo>
                    <a:lnTo>
                      <a:pt x="80" y="549"/>
                    </a:lnTo>
                    <a:lnTo>
                      <a:pt x="80" y="551"/>
                    </a:lnTo>
                    <a:lnTo>
                      <a:pt x="79" y="552"/>
                    </a:lnTo>
                    <a:lnTo>
                      <a:pt x="75" y="552"/>
                    </a:lnTo>
                    <a:lnTo>
                      <a:pt x="74" y="554"/>
                    </a:lnTo>
                    <a:lnTo>
                      <a:pt x="74" y="554"/>
                    </a:lnTo>
                    <a:lnTo>
                      <a:pt x="74" y="557"/>
                    </a:lnTo>
                    <a:lnTo>
                      <a:pt x="75" y="560"/>
                    </a:lnTo>
                    <a:lnTo>
                      <a:pt x="75" y="562"/>
                    </a:lnTo>
                    <a:lnTo>
                      <a:pt x="74" y="564"/>
                    </a:lnTo>
                    <a:lnTo>
                      <a:pt x="74" y="564"/>
                    </a:lnTo>
                    <a:lnTo>
                      <a:pt x="72" y="564"/>
                    </a:lnTo>
                    <a:lnTo>
                      <a:pt x="71" y="564"/>
                    </a:lnTo>
                    <a:lnTo>
                      <a:pt x="71" y="560"/>
                    </a:lnTo>
                    <a:lnTo>
                      <a:pt x="69" y="555"/>
                    </a:lnTo>
                    <a:lnTo>
                      <a:pt x="69" y="554"/>
                    </a:lnTo>
                    <a:lnTo>
                      <a:pt x="69" y="554"/>
                    </a:lnTo>
                    <a:lnTo>
                      <a:pt x="66" y="552"/>
                    </a:lnTo>
                    <a:lnTo>
                      <a:pt x="64" y="554"/>
                    </a:lnTo>
                    <a:lnTo>
                      <a:pt x="64" y="557"/>
                    </a:lnTo>
                    <a:lnTo>
                      <a:pt x="66" y="562"/>
                    </a:lnTo>
                    <a:lnTo>
                      <a:pt x="66" y="562"/>
                    </a:lnTo>
                    <a:lnTo>
                      <a:pt x="66" y="564"/>
                    </a:lnTo>
                    <a:lnTo>
                      <a:pt x="64" y="564"/>
                    </a:lnTo>
                    <a:lnTo>
                      <a:pt x="59" y="559"/>
                    </a:lnTo>
                    <a:lnTo>
                      <a:pt x="59" y="559"/>
                    </a:lnTo>
                    <a:lnTo>
                      <a:pt x="57" y="557"/>
                    </a:lnTo>
                    <a:lnTo>
                      <a:pt x="54" y="559"/>
                    </a:lnTo>
                    <a:lnTo>
                      <a:pt x="54" y="562"/>
                    </a:lnTo>
                    <a:lnTo>
                      <a:pt x="56" y="564"/>
                    </a:lnTo>
                    <a:lnTo>
                      <a:pt x="56" y="564"/>
                    </a:lnTo>
                    <a:lnTo>
                      <a:pt x="56" y="565"/>
                    </a:lnTo>
                    <a:lnTo>
                      <a:pt x="54" y="565"/>
                    </a:lnTo>
                    <a:lnTo>
                      <a:pt x="51" y="567"/>
                    </a:lnTo>
                    <a:lnTo>
                      <a:pt x="49" y="567"/>
                    </a:lnTo>
                    <a:lnTo>
                      <a:pt x="49" y="568"/>
                    </a:lnTo>
                    <a:lnTo>
                      <a:pt x="49" y="568"/>
                    </a:lnTo>
                    <a:lnTo>
                      <a:pt x="49" y="572"/>
                    </a:lnTo>
                    <a:lnTo>
                      <a:pt x="51" y="572"/>
                    </a:lnTo>
                    <a:lnTo>
                      <a:pt x="54" y="572"/>
                    </a:lnTo>
                    <a:lnTo>
                      <a:pt x="59" y="572"/>
                    </a:lnTo>
                    <a:lnTo>
                      <a:pt x="59" y="572"/>
                    </a:lnTo>
                    <a:lnTo>
                      <a:pt x="61" y="573"/>
                    </a:lnTo>
                    <a:lnTo>
                      <a:pt x="62" y="577"/>
                    </a:lnTo>
                    <a:lnTo>
                      <a:pt x="64" y="580"/>
                    </a:lnTo>
                    <a:lnTo>
                      <a:pt x="66" y="583"/>
                    </a:lnTo>
                    <a:lnTo>
                      <a:pt x="66" y="583"/>
                    </a:lnTo>
                    <a:lnTo>
                      <a:pt x="66" y="583"/>
                    </a:lnTo>
                    <a:lnTo>
                      <a:pt x="67" y="583"/>
                    </a:lnTo>
                    <a:lnTo>
                      <a:pt x="67" y="580"/>
                    </a:lnTo>
                    <a:lnTo>
                      <a:pt x="67" y="575"/>
                    </a:lnTo>
                    <a:lnTo>
                      <a:pt x="69" y="573"/>
                    </a:lnTo>
                    <a:lnTo>
                      <a:pt x="71" y="573"/>
                    </a:lnTo>
                    <a:lnTo>
                      <a:pt x="71" y="573"/>
                    </a:lnTo>
                    <a:lnTo>
                      <a:pt x="71" y="573"/>
                    </a:lnTo>
                    <a:lnTo>
                      <a:pt x="72" y="573"/>
                    </a:lnTo>
                    <a:lnTo>
                      <a:pt x="72" y="577"/>
                    </a:lnTo>
                    <a:lnTo>
                      <a:pt x="74" y="582"/>
                    </a:lnTo>
                    <a:lnTo>
                      <a:pt x="77" y="583"/>
                    </a:lnTo>
                    <a:lnTo>
                      <a:pt x="79" y="585"/>
                    </a:lnTo>
                    <a:lnTo>
                      <a:pt x="79" y="585"/>
                    </a:lnTo>
                    <a:lnTo>
                      <a:pt x="84" y="586"/>
                    </a:lnTo>
                    <a:lnTo>
                      <a:pt x="84" y="585"/>
                    </a:lnTo>
                    <a:lnTo>
                      <a:pt x="82" y="583"/>
                    </a:lnTo>
                    <a:lnTo>
                      <a:pt x="84" y="580"/>
                    </a:lnTo>
                    <a:lnTo>
                      <a:pt x="84" y="580"/>
                    </a:lnTo>
                    <a:lnTo>
                      <a:pt x="85" y="580"/>
                    </a:lnTo>
                    <a:lnTo>
                      <a:pt x="87" y="580"/>
                    </a:lnTo>
                    <a:lnTo>
                      <a:pt x="90" y="583"/>
                    </a:lnTo>
                    <a:lnTo>
                      <a:pt x="93" y="588"/>
                    </a:lnTo>
                    <a:lnTo>
                      <a:pt x="98" y="590"/>
                    </a:lnTo>
                    <a:lnTo>
                      <a:pt x="98" y="590"/>
                    </a:lnTo>
                    <a:lnTo>
                      <a:pt x="100" y="590"/>
                    </a:lnTo>
                    <a:lnTo>
                      <a:pt x="100" y="588"/>
                    </a:lnTo>
                    <a:lnTo>
                      <a:pt x="95" y="582"/>
                    </a:lnTo>
                    <a:lnTo>
                      <a:pt x="95" y="582"/>
                    </a:lnTo>
                    <a:lnTo>
                      <a:pt x="95" y="580"/>
                    </a:lnTo>
                    <a:lnTo>
                      <a:pt x="97" y="580"/>
                    </a:lnTo>
                    <a:lnTo>
                      <a:pt x="103" y="582"/>
                    </a:lnTo>
                    <a:lnTo>
                      <a:pt x="103" y="582"/>
                    </a:lnTo>
                    <a:lnTo>
                      <a:pt x="110" y="583"/>
                    </a:lnTo>
                    <a:lnTo>
                      <a:pt x="111" y="582"/>
                    </a:lnTo>
                    <a:lnTo>
                      <a:pt x="111" y="580"/>
                    </a:lnTo>
                    <a:lnTo>
                      <a:pt x="111" y="580"/>
                    </a:lnTo>
                    <a:lnTo>
                      <a:pt x="113" y="580"/>
                    </a:lnTo>
                    <a:lnTo>
                      <a:pt x="114" y="580"/>
                    </a:lnTo>
                    <a:lnTo>
                      <a:pt x="114" y="580"/>
                    </a:lnTo>
                    <a:lnTo>
                      <a:pt x="110" y="578"/>
                    </a:lnTo>
                    <a:lnTo>
                      <a:pt x="101" y="578"/>
                    </a:lnTo>
                    <a:lnTo>
                      <a:pt x="92" y="578"/>
                    </a:lnTo>
                    <a:lnTo>
                      <a:pt x="92" y="578"/>
                    </a:lnTo>
                    <a:lnTo>
                      <a:pt x="92" y="572"/>
                    </a:lnTo>
                    <a:lnTo>
                      <a:pt x="92" y="559"/>
                    </a:lnTo>
                    <a:lnTo>
                      <a:pt x="92" y="534"/>
                    </a:lnTo>
                    <a:lnTo>
                      <a:pt x="92" y="534"/>
                    </a:lnTo>
                    <a:lnTo>
                      <a:pt x="92" y="534"/>
                    </a:lnTo>
                    <a:lnTo>
                      <a:pt x="92" y="534"/>
                    </a:lnTo>
                    <a:lnTo>
                      <a:pt x="84" y="534"/>
                    </a:lnTo>
                    <a:lnTo>
                      <a:pt x="80" y="533"/>
                    </a:lnTo>
                    <a:lnTo>
                      <a:pt x="80" y="529"/>
                    </a:lnTo>
                    <a:lnTo>
                      <a:pt x="80" y="529"/>
                    </a:lnTo>
                    <a:lnTo>
                      <a:pt x="82" y="528"/>
                    </a:lnTo>
                    <a:lnTo>
                      <a:pt x="82" y="528"/>
                    </a:lnTo>
                    <a:lnTo>
                      <a:pt x="79" y="526"/>
                    </a:lnTo>
                    <a:lnTo>
                      <a:pt x="75" y="524"/>
                    </a:lnTo>
                    <a:lnTo>
                      <a:pt x="75" y="524"/>
                    </a:lnTo>
                    <a:lnTo>
                      <a:pt x="69" y="523"/>
                    </a:lnTo>
                    <a:lnTo>
                      <a:pt x="62" y="523"/>
                    </a:lnTo>
                    <a:lnTo>
                      <a:pt x="51" y="524"/>
                    </a:lnTo>
                    <a:lnTo>
                      <a:pt x="51" y="524"/>
                    </a:lnTo>
                    <a:close/>
                  </a:path>
                </a:pathLst>
              </a:custGeom>
              <a:grpFill/>
              <a:ln w="3175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2" name="Freeform 112">
                <a:extLst>
                  <a:ext uri="{FF2B5EF4-FFF2-40B4-BE49-F238E27FC236}">
                    <a16:creationId xmlns="" xmlns:a16="http://schemas.microsoft.com/office/drawing/2014/main" id="{775083D6-2C1F-4CFB-BA53-601E7038DC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0163" y="5050847"/>
                <a:ext cx="177800" cy="180975"/>
              </a:xfrm>
              <a:custGeom>
                <a:avLst/>
                <a:gdLst>
                  <a:gd name="T0" fmla="*/ 111 w 112"/>
                  <a:gd name="T1" fmla="*/ 62 h 114"/>
                  <a:gd name="T2" fmla="*/ 104 w 112"/>
                  <a:gd name="T3" fmla="*/ 62 h 114"/>
                  <a:gd name="T4" fmla="*/ 101 w 112"/>
                  <a:gd name="T5" fmla="*/ 65 h 114"/>
                  <a:gd name="T6" fmla="*/ 98 w 112"/>
                  <a:gd name="T7" fmla="*/ 59 h 114"/>
                  <a:gd name="T8" fmla="*/ 94 w 112"/>
                  <a:gd name="T9" fmla="*/ 51 h 114"/>
                  <a:gd name="T10" fmla="*/ 88 w 112"/>
                  <a:gd name="T11" fmla="*/ 39 h 114"/>
                  <a:gd name="T12" fmla="*/ 85 w 112"/>
                  <a:gd name="T13" fmla="*/ 39 h 114"/>
                  <a:gd name="T14" fmla="*/ 81 w 112"/>
                  <a:gd name="T15" fmla="*/ 39 h 114"/>
                  <a:gd name="T16" fmla="*/ 73 w 112"/>
                  <a:gd name="T17" fmla="*/ 38 h 114"/>
                  <a:gd name="T18" fmla="*/ 67 w 112"/>
                  <a:gd name="T19" fmla="*/ 36 h 114"/>
                  <a:gd name="T20" fmla="*/ 67 w 112"/>
                  <a:gd name="T21" fmla="*/ 28 h 114"/>
                  <a:gd name="T22" fmla="*/ 67 w 112"/>
                  <a:gd name="T23" fmla="*/ 21 h 114"/>
                  <a:gd name="T24" fmla="*/ 63 w 112"/>
                  <a:gd name="T25" fmla="*/ 13 h 114"/>
                  <a:gd name="T26" fmla="*/ 65 w 112"/>
                  <a:gd name="T27" fmla="*/ 11 h 114"/>
                  <a:gd name="T28" fmla="*/ 67 w 112"/>
                  <a:gd name="T29" fmla="*/ 8 h 114"/>
                  <a:gd name="T30" fmla="*/ 63 w 112"/>
                  <a:gd name="T31" fmla="*/ 3 h 114"/>
                  <a:gd name="T32" fmla="*/ 62 w 112"/>
                  <a:gd name="T33" fmla="*/ 5 h 114"/>
                  <a:gd name="T34" fmla="*/ 57 w 112"/>
                  <a:gd name="T35" fmla="*/ 2 h 114"/>
                  <a:gd name="T36" fmla="*/ 49 w 112"/>
                  <a:gd name="T37" fmla="*/ 0 h 114"/>
                  <a:gd name="T38" fmla="*/ 41 w 112"/>
                  <a:gd name="T39" fmla="*/ 0 h 114"/>
                  <a:gd name="T40" fmla="*/ 34 w 112"/>
                  <a:gd name="T41" fmla="*/ 2 h 114"/>
                  <a:gd name="T42" fmla="*/ 26 w 112"/>
                  <a:gd name="T43" fmla="*/ 2 h 114"/>
                  <a:gd name="T44" fmla="*/ 18 w 112"/>
                  <a:gd name="T45" fmla="*/ 3 h 114"/>
                  <a:gd name="T46" fmla="*/ 11 w 112"/>
                  <a:gd name="T47" fmla="*/ 10 h 114"/>
                  <a:gd name="T48" fmla="*/ 8 w 112"/>
                  <a:gd name="T49" fmla="*/ 16 h 114"/>
                  <a:gd name="T50" fmla="*/ 8 w 112"/>
                  <a:gd name="T51" fmla="*/ 26 h 114"/>
                  <a:gd name="T52" fmla="*/ 5 w 112"/>
                  <a:gd name="T53" fmla="*/ 36 h 114"/>
                  <a:gd name="T54" fmla="*/ 0 w 112"/>
                  <a:gd name="T55" fmla="*/ 36 h 114"/>
                  <a:gd name="T56" fmla="*/ 8 w 112"/>
                  <a:gd name="T57" fmla="*/ 46 h 114"/>
                  <a:gd name="T58" fmla="*/ 18 w 112"/>
                  <a:gd name="T59" fmla="*/ 55 h 114"/>
                  <a:gd name="T60" fmla="*/ 28 w 112"/>
                  <a:gd name="T61" fmla="*/ 62 h 114"/>
                  <a:gd name="T62" fmla="*/ 32 w 112"/>
                  <a:gd name="T63" fmla="*/ 64 h 114"/>
                  <a:gd name="T64" fmla="*/ 42 w 112"/>
                  <a:gd name="T65" fmla="*/ 67 h 114"/>
                  <a:gd name="T66" fmla="*/ 47 w 112"/>
                  <a:gd name="T67" fmla="*/ 72 h 114"/>
                  <a:gd name="T68" fmla="*/ 60 w 112"/>
                  <a:gd name="T69" fmla="*/ 78 h 114"/>
                  <a:gd name="T70" fmla="*/ 72 w 112"/>
                  <a:gd name="T71" fmla="*/ 83 h 114"/>
                  <a:gd name="T72" fmla="*/ 70 w 112"/>
                  <a:gd name="T73" fmla="*/ 86 h 114"/>
                  <a:gd name="T74" fmla="*/ 63 w 112"/>
                  <a:gd name="T75" fmla="*/ 96 h 114"/>
                  <a:gd name="T76" fmla="*/ 62 w 112"/>
                  <a:gd name="T77" fmla="*/ 101 h 114"/>
                  <a:gd name="T78" fmla="*/ 58 w 112"/>
                  <a:gd name="T79" fmla="*/ 108 h 114"/>
                  <a:gd name="T80" fmla="*/ 57 w 112"/>
                  <a:gd name="T81" fmla="*/ 109 h 114"/>
                  <a:gd name="T82" fmla="*/ 58 w 112"/>
                  <a:gd name="T83" fmla="*/ 111 h 114"/>
                  <a:gd name="T84" fmla="*/ 67 w 112"/>
                  <a:gd name="T85" fmla="*/ 111 h 114"/>
                  <a:gd name="T86" fmla="*/ 70 w 112"/>
                  <a:gd name="T87" fmla="*/ 112 h 114"/>
                  <a:gd name="T88" fmla="*/ 75 w 112"/>
                  <a:gd name="T89" fmla="*/ 112 h 114"/>
                  <a:gd name="T90" fmla="*/ 81 w 112"/>
                  <a:gd name="T91" fmla="*/ 114 h 114"/>
                  <a:gd name="T92" fmla="*/ 85 w 112"/>
                  <a:gd name="T93" fmla="*/ 114 h 114"/>
                  <a:gd name="T94" fmla="*/ 91 w 112"/>
                  <a:gd name="T95" fmla="*/ 112 h 114"/>
                  <a:gd name="T96" fmla="*/ 93 w 112"/>
                  <a:gd name="T97" fmla="*/ 111 h 114"/>
                  <a:gd name="T98" fmla="*/ 98 w 112"/>
                  <a:gd name="T99" fmla="*/ 109 h 114"/>
                  <a:gd name="T100" fmla="*/ 104 w 112"/>
                  <a:gd name="T101" fmla="*/ 106 h 114"/>
                  <a:gd name="T102" fmla="*/ 104 w 112"/>
                  <a:gd name="T103" fmla="*/ 106 h 114"/>
                  <a:gd name="T104" fmla="*/ 109 w 112"/>
                  <a:gd name="T105" fmla="*/ 99 h 114"/>
                  <a:gd name="T106" fmla="*/ 111 w 112"/>
                  <a:gd name="T107" fmla="*/ 86 h 114"/>
                  <a:gd name="T108" fmla="*/ 111 w 112"/>
                  <a:gd name="T109" fmla="*/ 82 h 114"/>
                  <a:gd name="T110" fmla="*/ 112 w 112"/>
                  <a:gd name="T111" fmla="*/ 67 h 114"/>
                  <a:gd name="T112" fmla="*/ 111 w 112"/>
                  <a:gd name="T113" fmla="*/ 62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12" h="114">
                    <a:moveTo>
                      <a:pt x="111" y="62"/>
                    </a:moveTo>
                    <a:lnTo>
                      <a:pt x="111" y="62"/>
                    </a:lnTo>
                    <a:lnTo>
                      <a:pt x="107" y="62"/>
                    </a:lnTo>
                    <a:lnTo>
                      <a:pt x="104" y="62"/>
                    </a:lnTo>
                    <a:lnTo>
                      <a:pt x="101" y="65"/>
                    </a:lnTo>
                    <a:lnTo>
                      <a:pt x="101" y="65"/>
                    </a:lnTo>
                    <a:lnTo>
                      <a:pt x="99" y="64"/>
                    </a:lnTo>
                    <a:lnTo>
                      <a:pt x="98" y="59"/>
                    </a:lnTo>
                    <a:lnTo>
                      <a:pt x="94" y="51"/>
                    </a:lnTo>
                    <a:lnTo>
                      <a:pt x="94" y="51"/>
                    </a:lnTo>
                    <a:lnTo>
                      <a:pt x="89" y="42"/>
                    </a:lnTo>
                    <a:lnTo>
                      <a:pt x="88" y="39"/>
                    </a:lnTo>
                    <a:lnTo>
                      <a:pt x="85" y="39"/>
                    </a:lnTo>
                    <a:lnTo>
                      <a:pt x="85" y="39"/>
                    </a:lnTo>
                    <a:lnTo>
                      <a:pt x="83" y="39"/>
                    </a:lnTo>
                    <a:lnTo>
                      <a:pt x="81" y="39"/>
                    </a:lnTo>
                    <a:lnTo>
                      <a:pt x="73" y="38"/>
                    </a:lnTo>
                    <a:lnTo>
                      <a:pt x="73" y="38"/>
                    </a:lnTo>
                    <a:lnTo>
                      <a:pt x="68" y="38"/>
                    </a:lnTo>
                    <a:lnTo>
                      <a:pt x="67" y="36"/>
                    </a:lnTo>
                    <a:lnTo>
                      <a:pt x="65" y="33"/>
                    </a:lnTo>
                    <a:lnTo>
                      <a:pt x="67" y="28"/>
                    </a:lnTo>
                    <a:lnTo>
                      <a:pt x="67" y="28"/>
                    </a:lnTo>
                    <a:lnTo>
                      <a:pt x="67" y="21"/>
                    </a:lnTo>
                    <a:lnTo>
                      <a:pt x="65" y="16"/>
                    </a:lnTo>
                    <a:lnTo>
                      <a:pt x="63" y="13"/>
                    </a:lnTo>
                    <a:lnTo>
                      <a:pt x="65" y="11"/>
                    </a:lnTo>
                    <a:lnTo>
                      <a:pt x="65" y="11"/>
                    </a:lnTo>
                    <a:lnTo>
                      <a:pt x="67" y="10"/>
                    </a:lnTo>
                    <a:lnTo>
                      <a:pt x="67" y="8"/>
                    </a:lnTo>
                    <a:lnTo>
                      <a:pt x="63" y="3"/>
                    </a:lnTo>
                    <a:lnTo>
                      <a:pt x="63" y="3"/>
                    </a:lnTo>
                    <a:lnTo>
                      <a:pt x="62" y="5"/>
                    </a:lnTo>
                    <a:lnTo>
                      <a:pt x="62" y="5"/>
                    </a:lnTo>
                    <a:lnTo>
                      <a:pt x="58" y="3"/>
                    </a:lnTo>
                    <a:lnTo>
                      <a:pt x="57" y="2"/>
                    </a:lnTo>
                    <a:lnTo>
                      <a:pt x="54" y="0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41" y="0"/>
                    </a:lnTo>
                    <a:lnTo>
                      <a:pt x="34" y="2"/>
                    </a:lnTo>
                    <a:lnTo>
                      <a:pt x="34" y="2"/>
                    </a:lnTo>
                    <a:lnTo>
                      <a:pt x="31" y="2"/>
                    </a:lnTo>
                    <a:lnTo>
                      <a:pt x="26" y="2"/>
                    </a:lnTo>
                    <a:lnTo>
                      <a:pt x="23" y="2"/>
                    </a:lnTo>
                    <a:lnTo>
                      <a:pt x="18" y="3"/>
                    </a:lnTo>
                    <a:lnTo>
                      <a:pt x="18" y="3"/>
                    </a:lnTo>
                    <a:lnTo>
                      <a:pt x="11" y="10"/>
                    </a:lnTo>
                    <a:lnTo>
                      <a:pt x="10" y="13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8" y="26"/>
                    </a:lnTo>
                    <a:lnTo>
                      <a:pt x="6" y="33"/>
                    </a:lnTo>
                    <a:lnTo>
                      <a:pt x="5" y="36"/>
                    </a:lnTo>
                    <a:lnTo>
                      <a:pt x="5" y="36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8" y="46"/>
                    </a:lnTo>
                    <a:lnTo>
                      <a:pt x="18" y="55"/>
                    </a:lnTo>
                    <a:lnTo>
                      <a:pt x="18" y="55"/>
                    </a:lnTo>
                    <a:lnTo>
                      <a:pt x="24" y="60"/>
                    </a:lnTo>
                    <a:lnTo>
                      <a:pt x="28" y="62"/>
                    </a:lnTo>
                    <a:lnTo>
                      <a:pt x="32" y="64"/>
                    </a:lnTo>
                    <a:lnTo>
                      <a:pt x="32" y="64"/>
                    </a:lnTo>
                    <a:lnTo>
                      <a:pt x="37" y="65"/>
                    </a:lnTo>
                    <a:lnTo>
                      <a:pt x="42" y="67"/>
                    </a:lnTo>
                    <a:lnTo>
                      <a:pt x="47" y="72"/>
                    </a:lnTo>
                    <a:lnTo>
                      <a:pt x="47" y="72"/>
                    </a:lnTo>
                    <a:lnTo>
                      <a:pt x="52" y="75"/>
                    </a:lnTo>
                    <a:lnTo>
                      <a:pt x="60" y="78"/>
                    </a:lnTo>
                    <a:lnTo>
                      <a:pt x="67" y="82"/>
                    </a:lnTo>
                    <a:lnTo>
                      <a:pt x="72" y="83"/>
                    </a:lnTo>
                    <a:lnTo>
                      <a:pt x="72" y="83"/>
                    </a:lnTo>
                    <a:lnTo>
                      <a:pt x="70" y="86"/>
                    </a:lnTo>
                    <a:lnTo>
                      <a:pt x="67" y="91"/>
                    </a:lnTo>
                    <a:lnTo>
                      <a:pt x="63" y="96"/>
                    </a:lnTo>
                    <a:lnTo>
                      <a:pt x="62" y="101"/>
                    </a:lnTo>
                    <a:lnTo>
                      <a:pt x="62" y="101"/>
                    </a:lnTo>
                    <a:lnTo>
                      <a:pt x="60" y="104"/>
                    </a:lnTo>
                    <a:lnTo>
                      <a:pt x="58" y="108"/>
                    </a:lnTo>
                    <a:lnTo>
                      <a:pt x="57" y="108"/>
                    </a:lnTo>
                    <a:lnTo>
                      <a:pt x="57" y="109"/>
                    </a:lnTo>
                    <a:lnTo>
                      <a:pt x="57" y="109"/>
                    </a:lnTo>
                    <a:lnTo>
                      <a:pt x="58" y="111"/>
                    </a:lnTo>
                    <a:lnTo>
                      <a:pt x="62" y="111"/>
                    </a:lnTo>
                    <a:lnTo>
                      <a:pt x="67" y="111"/>
                    </a:lnTo>
                    <a:lnTo>
                      <a:pt x="70" y="112"/>
                    </a:lnTo>
                    <a:lnTo>
                      <a:pt x="70" y="112"/>
                    </a:lnTo>
                    <a:lnTo>
                      <a:pt x="72" y="112"/>
                    </a:lnTo>
                    <a:lnTo>
                      <a:pt x="75" y="112"/>
                    </a:lnTo>
                    <a:lnTo>
                      <a:pt x="78" y="112"/>
                    </a:lnTo>
                    <a:lnTo>
                      <a:pt x="81" y="114"/>
                    </a:lnTo>
                    <a:lnTo>
                      <a:pt x="81" y="114"/>
                    </a:lnTo>
                    <a:lnTo>
                      <a:pt x="85" y="114"/>
                    </a:lnTo>
                    <a:lnTo>
                      <a:pt x="88" y="112"/>
                    </a:lnTo>
                    <a:lnTo>
                      <a:pt x="91" y="112"/>
                    </a:lnTo>
                    <a:lnTo>
                      <a:pt x="93" y="111"/>
                    </a:lnTo>
                    <a:lnTo>
                      <a:pt x="93" y="111"/>
                    </a:lnTo>
                    <a:lnTo>
                      <a:pt x="96" y="111"/>
                    </a:lnTo>
                    <a:lnTo>
                      <a:pt x="98" y="109"/>
                    </a:lnTo>
                    <a:lnTo>
                      <a:pt x="101" y="108"/>
                    </a:lnTo>
                    <a:lnTo>
                      <a:pt x="104" y="106"/>
                    </a:lnTo>
                    <a:lnTo>
                      <a:pt x="104" y="106"/>
                    </a:lnTo>
                    <a:lnTo>
                      <a:pt x="104" y="106"/>
                    </a:lnTo>
                    <a:lnTo>
                      <a:pt x="106" y="104"/>
                    </a:lnTo>
                    <a:lnTo>
                      <a:pt x="109" y="99"/>
                    </a:lnTo>
                    <a:lnTo>
                      <a:pt x="111" y="93"/>
                    </a:lnTo>
                    <a:lnTo>
                      <a:pt x="111" y="86"/>
                    </a:lnTo>
                    <a:lnTo>
                      <a:pt x="111" y="86"/>
                    </a:lnTo>
                    <a:lnTo>
                      <a:pt x="111" y="82"/>
                    </a:lnTo>
                    <a:lnTo>
                      <a:pt x="112" y="73"/>
                    </a:lnTo>
                    <a:lnTo>
                      <a:pt x="112" y="67"/>
                    </a:lnTo>
                    <a:lnTo>
                      <a:pt x="112" y="64"/>
                    </a:lnTo>
                    <a:lnTo>
                      <a:pt x="111" y="62"/>
                    </a:lnTo>
                    <a:lnTo>
                      <a:pt x="111" y="62"/>
                    </a:lnTo>
                    <a:close/>
                  </a:path>
                </a:pathLst>
              </a:custGeom>
              <a:grpFill/>
              <a:ln w="3175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4" name="Freeform 114">
                <a:extLst>
                  <a:ext uri="{FF2B5EF4-FFF2-40B4-BE49-F238E27FC236}">
                    <a16:creationId xmlns="" xmlns:a16="http://schemas.microsoft.com/office/drawing/2014/main" id="{CBCC5064-4E41-4149-8B2D-4F46FB25AE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7888" y="4434897"/>
                <a:ext cx="122237" cy="52388"/>
              </a:xfrm>
              <a:custGeom>
                <a:avLst/>
                <a:gdLst>
                  <a:gd name="T0" fmla="*/ 69 w 77"/>
                  <a:gd name="T1" fmla="*/ 10 h 33"/>
                  <a:gd name="T2" fmla="*/ 61 w 77"/>
                  <a:gd name="T3" fmla="*/ 4 h 33"/>
                  <a:gd name="T4" fmla="*/ 51 w 77"/>
                  <a:gd name="T5" fmla="*/ 0 h 33"/>
                  <a:gd name="T6" fmla="*/ 43 w 77"/>
                  <a:gd name="T7" fmla="*/ 2 h 33"/>
                  <a:gd name="T8" fmla="*/ 33 w 77"/>
                  <a:gd name="T9" fmla="*/ 9 h 33"/>
                  <a:gd name="T10" fmla="*/ 28 w 77"/>
                  <a:gd name="T11" fmla="*/ 12 h 33"/>
                  <a:gd name="T12" fmla="*/ 17 w 77"/>
                  <a:gd name="T13" fmla="*/ 10 h 33"/>
                  <a:gd name="T14" fmla="*/ 12 w 77"/>
                  <a:gd name="T15" fmla="*/ 7 h 33"/>
                  <a:gd name="T16" fmla="*/ 5 w 77"/>
                  <a:gd name="T17" fmla="*/ 2 h 33"/>
                  <a:gd name="T18" fmla="*/ 4 w 77"/>
                  <a:gd name="T19" fmla="*/ 10 h 33"/>
                  <a:gd name="T20" fmla="*/ 2 w 77"/>
                  <a:gd name="T21" fmla="*/ 13 h 33"/>
                  <a:gd name="T22" fmla="*/ 0 w 77"/>
                  <a:gd name="T23" fmla="*/ 17 h 33"/>
                  <a:gd name="T24" fmla="*/ 15 w 77"/>
                  <a:gd name="T25" fmla="*/ 22 h 33"/>
                  <a:gd name="T26" fmla="*/ 18 w 77"/>
                  <a:gd name="T27" fmla="*/ 25 h 33"/>
                  <a:gd name="T28" fmla="*/ 23 w 77"/>
                  <a:gd name="T29" fmla="*/ 28 h 33"/>
                  <a:gd name="T30" fmla="*/ 28 w 77"/>
                  <a:gd name="T31" fmla="*/ 31 h 33"/>
                  <a:gd name="T32" fmla="*/ 30 w 77"/>
                  <a:gd name="T33" fmla="*/ 33 h 33"/>
                  <a:gd name="T34" fmla="*/ 36 w 77"/>
                  <a:gd name="T35" fmla="*/ 31 h 33"/>
                  <a:gd name="T36" fmla="*/ 38 w 77"/>
                  <a:gd name="T37" fmla="*/ 28 h 33"/>
                  <a:gd name="T38" fmla="*/ 36 w 77"/>
                  <a:gd name="T39" fmla="*/ 25 h 33"/>
                  <a:gd name="T40" fmla="*/ 35 w 77"/>
                  <a:gd name="T41" fmla="*/ 22 h 33"/>
                  <a:gd name="T42" fmla="*/ 35 w 77"/>
                  <a:gd name="T43" fmla="*/ 20 h 33"/>
                  <a:gd name="T44" fmla="*/ 39 w 77"/>
                  <a:gd name="T45" fmla="*/ 17 h 33"/>
                  <a:gd name="T46" fmla="*/ 41 w 77"/>
                  <a:gd name="T47" fmla="*/ 15 h 33"/>
                  <a:gd name="T48" fmla="*/ 48 w 77"/>
                  <a:gd name="T49" fmla="*/ 10 h 33"/>
                  <a:gd name="T50" fmla="*/ 56 w 77"/>
                  <a:gd name="T51" fmla="*/ 10 h 33"/>
                  <a:gd name="T52" fmla="*/ 59 w 77"/>
                  <a:gd name="T53" fmla="*/ 12 h 33"/>
                  <a:gd name="T54" fmla="*/ 61 w 77"/>
                  <a:gd name="T55" fmla="*/ 17 h 33"/>
                  <a:gd name="T56" fmla="*/ 59 w 77"/>
                  <a:gd name="T57" fmla="*/ 20 h 33"/>
                  <a:gd name="T58" fmla="*/ 61 w 77"/>
                  <a:gd name="T59" fmla="*/ 25 h 33"/>
                  <a:gd name="T60" fmla="*/ 67 w 77"/>
                  <a:gd name="T61" fmla="*/ 33 h 33"/>
                  <a:gd name="T62" fmla="*/ 75 w 77"/>
                  <a:gd name="T63" fmla="*/ 25 h 33"/>
                  <a:gd name="T64" fmla="*/ 77 w 77"/>
                  <a:gd name="T65" fmla="*/ 20 h 33"/>
                  <a:gd name="T66" fmla="*/ 69 w 77"/>
                  <a:gd name="T67" fmla="*/ 1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7" h="33">
                    <a:moveTo>
                      <a:pt x="69" y="10"/>
                    </a:moveTo>
                    <a:lnTo>
                      <a:pt x="69" y="10"/>
                    </a:lnTo>
                    <a:lnTo>
                      <a:pt x="66" y="5"/>
                    </a:lnTo>
                    <a:lnTo>
                      <a:pt x="61" y="4"/>
                    </a:lnTo>
                    <a:lnTo>
                      <a:pt x="51" y="0"/>
                    </a:lnTo>
                    <a:lnTo>
                      <a:pt x="51" y="0"/>
                    </a:lnTo>
                    <a:lnTo>
                      <a:pt x="48" y="0"/>
                    </a:lnTo>
                    <a:lnTo>
                      <a:pt x="43" y="2"/>
                    </a:lnTo>
                    <a:lnTo>
                      <a:pt x="38" y="4"/>
                    </a:lnTo>
                    <a:lnTo>
                      <a:pt x="33" y="9"/>
                    </a:lnTo>
                    <a:lnTo>
                      <a:pt x="33" y="9"/>
                    </a:lnTo>
                    <a:lnTo>
                      <a:pt x="28" y="12"/>
                    </a:lnTo>
                    <a:lnTo>
                      <a:pt x="22" y="12"/>
                    </a:lnTo>
                    <a:lnTo>
                      <a:pt x="17" y="10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4" y="7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2" y="13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0" y="20"/>
                    </a:lnTo>
                    <a:lnTo>
                      <a:pt x="15" y="22"/>
                    </a:lnTo>
                    <a:lnTo>
                      <a:pt x="18" y="25"/>
                    </a:lnTo>
                    <a:lnTo>
                      <a:pt x="18" y="25"/>
                    </a:lnTo>
                    <a:lnTo>
                      <a:pt x="22" y="28"/>
                    </a:lnTo>
                    <a:lnTo>
                      <a:pt x="23" y="28"/>
                    </a:lnTo>
                    <a:lnTo>
                      <a:pt x="25" y="30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30" y="33"/>
                    </a:lnTo>
                    <a:lnTo>
                      <a:pt x="33" y="33"/>
                    </a:lnTo>
                    <a:lnTo>
                      <a:pt x="36" y="31"/>
                    </a:lnTo>
                    <a:lnTo>
                      <a:pt x="38" y="28"/>
                    </a:lnTo>
                    <a:lnTo>
                      <a:pt x="38" y="28"/>
                    </a:lnTo>
                    <a:lnTo>
                      <a:pt x="38" y="26"/>
                    </a:lnTo>
                    <a:lnTo>
                      <a:pt x="36" y="25"/>
                    </a:lnTo>
                    <a:lnTo>
                      <a:pt x="35" y="23"/>
                    </a:lnTo>
                    <a:lnTo>
                      <a:pt x="35" y="22"/>
                    </a:lnTo>
                    <a:lnTo>
                      <a:pt x="35" y="22"/>
                    </a:lnTo>
                    <a:lnTo>
                      <a:pt x="35" y="20"/>
                    </a:lnTo>
                    <a:lnTo>
                      <a:pt x="36" y="18"/>
                    </a:lnTo>
                    <a:lnTo>
                      <a:pt x="39" y="17"/>
                    </a:lnTo>
                    <a:lnTo>
                      <a:pt x="41" y="15"/>
                    </a:lnTo>
                    <a:lnTo>
                      <a:pt x="41" y="15"/>
                    </a:lnTo>
                    <a:lnTo>
                      <a:pt x="43" y="12"/>
                    </a:lnTo>
                    <a:lnTo>
                      <a:pt x="48" y="10"/>
                    </a:lnTo>
                    <a:lnTo>
                      <a:pt x="51" y="10"/>
                    </a:lnTo>
                    <a:lnTo>
                      <a:pt x="56" y="10"/>
                    </a:lnTo>
                    <a:lnTo>
                      <a:pt x="56" y="10"/>
                    </a:lnTo>
                    <a:lnTo>
                      <a:pt x="59" y="12"/>
                    </a:lnTo>
                    <a:lnTo>
                      <a:pt x="61" y="13"/>
                    </a:lnTo>
                    <a:lnTo>
                      <a:pt x="61" y="17"/>
                    </a:lnTo>
                    <a:lnTo>
                      <a:pt x="59" y="20"/>
                    </a:lnTo>
                    <a:lnTo>
                      <a:pt x="59" y="20"/>
                    </a:lnTo>
                    <a:lnTo>
                      <a:pt x="59" y="22"/>
                    </a:lnTo>
                    <a:lnTo>
                      <a:pt x="61" y="25"/>
                    </a:lnTo>
                    <a:lnTo>
                      <a:pt x="67" y="33"/>
                    </a:lnTo>
                    <a:lnTo>
                      <a:pt x="67" y="33"/>
                    </a:lnTo>
                    <a:lnTo>
                      <a:pt x="75" y="25"/>
                    </a:lnTo>
                    <a:lnTo>
                      <a:pt x="75" y="25"/>
                    </a:lnTo>
                    <a:lnTo>
                      <a:pt x="77" y="20"/>
                    </a:lnTo>
                    <a:lnTo>
                      <a:pt x="77" y="20"/>
                    </a:lnTo>
                    <a:lnTo>
                      <a:pt x="74" y="17"/>
                    </a:lnTo>
                    <a:lnTo>
                      <a:pt x="69" y="10"/>
                    </a:lnTo>
                    <a:lnTo>
                      <a:pt x="69" y="10"/>
                    </a:lnTo>
                    <a:close/>
                  </a:path>
                </a:pathLst>
              </a:custGeom>
              <a:grpFill/>
              <a:ln w="3175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5" name="Freeform 115">
                <a:extLst>
                  <a:ext uri="{FF2B5EF4-FFF2-40B4-BE49-F238E27FC236}">
                    <a16:creationId xmlns="" xmlns:a16="http://schemas.microsoft.com/office/drawing/2014/main" id="{0BA2FCFF-E2EE-447D-B625-51F1EFF3FF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2025" y="4376160"/>
                <a:ext cx="247650" cy="350838"/>
              </a:xfrm>
              <a:custGeom>
                <a:avLst/>
                <a:gdLst>
                  <a:gd name="T0" fmla="*/ 34 w 156"/>
                  <a:gd name="T1" fmla="*/ 161 h 221"/>
                  <a:gd name="T2" fmla="*/ 43 w 156"/>
                  <a:gd name="T3" fmla="*/ 168 h 221"/>
                  <a:gd name="T4" fmla="*/ 52 w 156"/>
                  <a:gd name="T5" fmla="*/ 168 h 221"/>
                  <a:gd name="T6" fmla="*/ 60 w 156"/>
                  <a:gd name="T7" fmla="*/ 174 h 221"/>
                  <a:gd name="T8" fmla="*/ 66 w 156"/>
                  <a:gd name="T9" fmla="*/ 181 h 221"/>
                  <a:gd name="T10" fmla="*/ 71 w 156"/>
                  <a:gd name="T11" fmla="*/ 187 h 221"/>
                  <a:gd name="T12" fmla="*/ 76 w 156"/>
                  <a:gd name="T13" fmla="*/ 195 h 221"/>
                  <a:gd name="T14" fmla="*/ 84 w 156"/>
                  <a:gd name="T15" fmla="*/ 199 h 221"/>
                  <a:gd name="T16" fmla="*/ 99 w 156"/>
                  <a:gd name="T17" fmla="*/ 197 h 221"/>
                  <a:gd name="T18" fmla="*/ 109 w 156"/>
                  <a:gd name="T19" fmla="*/ 195 h 221"/>
                  <a:gd name="T20" fmla="*/ 118 w 156"/>
                  <a:gd name="T21" fmla="*/ 204 h 221"/>
                  <a:gd name="T22" fmla="*/ 110 w 156"/>
                  <a:gd name="T23" fmla="*/ 215 h 221"/>
                  <a:gd name="T24" fmla="*/ 118 w 156"/>
                  <a:gd name="T25" fmla="*/ 221 h 221"/>
                  <a:gd name="T26" fmla="*/ 123 w 156"/>
                  <a:gd name="T27" fmla="*/ 213 h 221"/>
                  <a:gd name="T28" fmla="*/ 127 w 156"/>
                  <a:gd name="T29" fmla="*/ 186 h 221"/>
                  <a:gd name="T30" fmla="*/ 120 w 156"/>
                  <a:gd name="T31" fmla="*/ 169 h 221"/>
                  <a:gd name="T32" fmla="*/ 122 w 156"/>
                  <a:gd name="T33" fmla="*/ 160 h 221"/>
                  <a:gd name="T34" fmla="*/ 130 w 156"/>
                  <a:gd name="T35" fmla="*/ 155 h 221"/>
                  <a:gd name="T36" fmla="*/ 122 w 156"/>
                  <a:gd name="T37" fmla="*/ 148 h 221"/>
                  <a:gd name="T38" fmla="*/ 130 w 156"/>
                  <a:gd name="T39" fmla="*/ 143 h 221"/>
                  <a:gd name="T40" fmla="*/ 156 w 156"/>
                  <a:gd name="T41" fmla="*/ 138 h 221"/>
                  <a:gd name="T42" fmla="*/ 154 w 156"/>
                  <a:gd name="T43" fmla="*/ 132 h 221"/>
                  <a:gd name="T44" fmla="*/ 154 w 156"/>
                  <a:gd name="T45" fmla="*/ 122 h 221"/>
                  <a:gd name="T46" fmla="*/ 149 w 156"/>
                  <a:gd name="T47" fmla="*/ 112 h 221"/>
                  <a:gd name="T48" fmla="*/ 149 w 156"/>
                  <a:gd name="T49" fmla="*/ 93 h 221"/>
                  <a:gd name="T50" fmla="*/ 153 w 156"/>
                  <a:gd name="T51" fmla="*/ 85 h 221"/>
                  <a:gd name="T52" fmla="*/ 131 w 156"/>
                  <a:gd name="T53" fmla="*/ 83 h 221"/>
                  <a:gd name="T54" fmla="*/ 118 w 156"/>
                  <a:gd name="T55" fmla="*/ 75 h 221"/>
                  <a:gd name="T56" fmla="*/ 96 w 156"/>
                  <a:gd name="T57" fmla="*/ 73 h 221"/>
                  <a:gd name="T58" fmla="*/ 87 w 156"/>
                  <a:gd name="T59" fmla="*/ 62 h 221"/>
                  <a:gd name="T60" fmla="*/ 84 w 156"/>
                  <a:gd name="T61" fmla="*/ 52 h 221"/>
                  <a:gd name="T62" fmla="*/ 81 w 156"/>
                  <a:gd name="T63" fmla="*/ 46 h 221"/>
                  <a:gd name="T64" fmla="*/ 74 w 156"/>
                  <a:gd name="T65" fmla="*/ 44 h 221"/>
                  <a:gd name="T66" fmla="*/ 79 w 156"/>
                  <a:gd name="T67" fmla="*/ 34 h 221"/>
                  <a:gd name="T68" fmla="*/ 84 w 156"/>
                  <a:gd name="T69" fmla="*/ 21 h 221"/>
                  <a:gd name="T70" fmla="*/ 96 w 156"/>
                  <a:gd name="T71" fmla="*/ 11 h 221"/>
                  <a:gd name="T72" fmla="*/ 102 w 156"/>
                  <a:gd name="T73" fmla="*/ 8 h 221"/>
                  <a:gd name="T74" fmla="*/ 102 w 156"/>
                  <a:gd name="T75" fmla="*/ 2 h 221"/>
                  <a:gd name="T76" fmla="*/ 91 w 156"/>
                  <a:gd name="T77" fmla="*/ 6 h 221"/>
                  <a:gd name="T78" fmla="*/ 81 w 156"/>
                  <a:gd name="T79" fmla="*/ 11 h 221"/>
                  <a:gd name="T80" fmla="*/ 65 w 156"/>
                  <a:gd name="T81" fmla="*/ 16 h 221"/>
                  <a:gd name="T82" fmla="*/ 61 w 156"/>
                  <a:gd name="T83" fmla="*/ 19 h 221"/>
                  <a:gd name="T84" fmla="*/ 50 w 156"/>
                  <a:gd name="T85" fmla="*/ 21 h 221"/>
                  <a:gd name="T86" fmla="*/ 45 w 156"/>
                  <a:gd name="T87" fmla="*/ 36 h 221"/>
                  <a:gd name="T88" fmla="*/ 37 w 156"/>
                  <a:gd name="T89" fmla="*/ 46 h 221"/>
                  <a:gd name="T90" fmla="*/ 26 w 156"/>
                  <a:gd name="T91" fmla="*/ 57 h 221"/>
                  <a:gd name="T92" fmla="*/ 22 w 156"/>
                  <a:gd name="T93" fmla="*/ 62 h 221"/>
                  <a:gd name="T94" fmla="*/ 17 w 156"/>
                  <a:gd name="T95" fmla="*/ 73 h 221"/>
                  <a:gd name="T96" fmla="*/ 21 w 156"/>
                  <a:gd name="T97" fmla="*/ 85 h 221"/>
                  <a:gd name="T98" fmla="*/ 21 w 156"/>
                  <a:gd name="T99" fmla="*/ 91 h 221"/>
                  <a:gd name="T100" fmla="*/ 22 w 156"/>
                  <a:gd name="T101" fmla="*/ 112 h 221"/>
                  <a:gd name="T102" fmla="*/ 21 w 156"/>
                  <a:gd name="T103" fmla="*/ 124 h 221"/>
                  <a:gd name="T104" fmla="*/ 9 w 156"/>
                  <a:gd name="T105" fmla="*/ 132 h 221"/>
                  <a:gd name="T106" fmla="*/ 4 w 156"/>
                  <a:gd name="T107" fmla="*/ 138 h 221"/>
                  <a:gd name="T108" fmla="*/ 0 w 156"/>
                  <a:gd name="T109" fmla="*/ 145 h 221"/>
                  <a:gd name="T110" fmla="*/ 16 w 156"/>
                  <a:gd name="T111" fmla="*/ 155 h 221"/>
                  <a:gd name="T112" fmla="*/ 24 w 156"/>
                  <a:gd name="T113" fmla="*/ 161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56" h="221">
                    <a:moveTo>
                      <a:pt x="24" y="161"/>
                    </a:moveTo>
                    <a:lnTo>
                      <a:pt x="24" y="161"/>
                    </a:lnTo>
                    <a:lnTo>
                      <a:pt x="30" y="163"/>
                    </a:lnTo>
                    <a:lnTo>
                      <a:pt x="34" y="161"/>
                    </a:lnTo>
                    <a:lnTo>
                      <a:pt x="34" y="161"/>
                    </a:lnTo>
                    <a:lnTo>
                      <a:pt x="35" y="161"/>
                    </a:lnTo>
                    <a:lnTo>
                      <a:pt x="39" y="161"/>
                    </a:lnTo>
                    <a:lnTo>
                      <a:pt x="43" y="168"/>
                    </a:lnTo>
                    <a:lnTo>
                      <a:pt x="43" y="168"/>
                    </a:lnTo>
                    <a:lnTo>
                      <a:pt x="45" y="169"/>
                    </a:lnTo>
                    <a:lnTo>
                      <a:pt x="45" y="169"/>
                    </a:lnTo>
                    <a:lnTo>
                      <a:pt x="52" y="168"/>
                    </a:lnTo>
                    <a:lnTo>
                      <a:pt x="57" y="168"/>
                    </a:lnTo>
                    <a:lnTo>
                      <a:pt x="57" y="168"/>
                    </a:lnTo>
                    <a:lnTo>
                      <a:pt x="58" y="171"/>
                    </a:lnTo>
                    <a:lnTo>
                      <a:pt x="60" y="174"/>
                    </a:lnTo>
                    <a:lnTo>
                      <a:pt x="61" y="177"/>
                    </a:lnTo>
                    <a:lnTo>
                      <a:pt x="63" y="179"/>
                    </a:lnTo>
                    <a:lnTo>
                      <a:pt x="63" y="179"/>
                    </a:lnTo>
                    <a:lnTo>
                      <a:pt x="66" y="181"/>
                    </a:lnTo>
                    <a:lnTo>
                      <a:pt x="70" y="182"/>
                    </a:lnTo>
                    <a:lnTo>
                      <a:pt x="71" y="186"/>
                    </a:lnTo>
                    <a:lnTo>
                      <a:pt x="71" y="187"/>
                    </a:lnTo>
                    <a:lnTo>
                      <a:pt x="71" y="187"/>
                    </a:lnTo>
                    <a:lnTo>
                      <a:pt x="73" y="189"/>
                    </a:lnTo>
                    <a:lnTo>
                      <a:pt x="74" y="191"/>
                    </a:lnTo>
                    <a:lnTo>
                      <a:pt x="76" y="194"/>
                    </a:lnTo>
                    <a:lnTo>
                      <a:pt x="76" y="195"/>
                    </a:lnTo>
                    <a:lnTo>
                      <a:pt x="76" y="195"/>
                    </a:lnTo>
                    <a:lnTo>
                      <a:pt x="78" y="197"/>
                    </a:lnTo>
                    <a:lnTo>
                      <a:pt x="79" y="199"/>
                    </a:lnTo>
                    <a:lnTo>
                      <a:pt x="84" y="199"/>
                    </a:lnTo>
                    <a:lnTo>
                      <a:pt x="92" y="197"/>
                    </a:lnTo>
                    <a:lnTo>
                      <a:pt x="92" y="197"/>
                    </a:lnTo>
                    <a:lnTo>
                      <a:pt x="96" y="195"/>
                    </a:lnTo>
                    <a:lnTo>
                      <a:pt x="99" y="197"/>
                    </a:lnTo>
                    <a:lnTo>
                      <a:pt x="99" y="197"/>
                    </a:lnTo>
                    <a:lnTo>
                      <a:pt x="102" y="197"/>
                    </a:lnTo>
                    <a:lnTo>
                      <a:pt x="104" y="197"/>
                    </a:lnTo>
                    <a:lnTo>
                      <a:pt x="109" y="195"/>
                    </a:lnTo>
                    <a:lnTo>
                      <a:pt x="109" y="195"/>
                    </a:lnTo>
                    <a:lnTo>
                      <a:pt x="115" y="199"/>
                    </a:lnTo>
                    <a:lnTo>
                      <a:pt x="117" y="202"/>
                    </a:lnTo>
                    <a:lnTo>
                      <a:pt x="118" y="204"/>
                    </a:lnTo>
                    <a:lnTo>
                      <a:pt x="118" y="204"/>
                    </a:lnTo>
                    <a:lnTo>
                      <a:pt x="114" y="210"/>
                    </a:lnTo>
                    <a:lnTo>
                      <a:pt x="112" y="212"/>
                    </a:lnTo>
                    <a:lnTo>
                      <a:pt x="110" y="215"/>
                    </a:lnTo>
                    <a:lnTo>
                      <a:pt x="110" y="215"/>
                    </a:lnTo>
                    <a:lnTo>
                      <a:pt x="115" y="218"/>
                    </a:lnTo>
                    <a:lnTo>
                      <a:pt x="118" y="221"/>
                    </a:lnTo>
                    <a:lnTo>
                      <a:pt x="118" y="221"/>
                    </a:lnTo>
                    <a:lnTo>
                      <a:pt x="120" y="221"/>
                    </a:lnTo>
                    <a:lnTo>
                      <a:pt x="120" y="221"/>
                    </a:lnTo>
                    <a:lnTo>
                      <a:pt x="122" y="218"/>
                    </a:lnTo>
                    <a:lnTo>
                      <a:pt x="123" y="213"/>
                    </a:lnTo>
                    <a:lnTo>
                      <a:pt x="125" y="204"/>
                    </a:lnTo>
                    <a:lnTo>
                      <a:pt x="125" y="204"/>
                    </a:lnTo>
                    <a:lnTo>
                      <a:pt x="127" y="186"/>
                    </a:lnTo>
                    <a:lnTo>
                      <a:pt x="127" y="186"/>
                    </a:lnTo>
                    <a:lnTo>
                      <a:pt x="127" y="182"/>
                    </a:lnTo>
                    <a:lnTo>
                      <a:pt x="127" y="181"/>
                    </a:lnTo>
                    <a:lnTo>
                      <a:pt x="123" y="174"/>
                    </a:lnTo>
                    <a:lnTo>
                      <a:pt x="120" y="169"/>
                    </a:lnTo>
                    <a:lnTo>
                      <a:pt x="118" y="164"/>
                    </a:lnTo>
                    <a:lnTo>
                      <a:pt x="118" y="164"/>
                    </a:lnTo>
                    <a:lnTo>
                      <a:pt x="120" y="160"/>
                    </a:lnTo>
                    <a:lnTo>
                      <a:pt x="122" y="160"/>
                    </a:lnTo>
                    <a:lnTo>
                      <a:pt x="125" y="158"/>
                    </a:lnTo>
                    <a:lnTo>
                      <a:pt x="128" y="156"/>
                    </a:lnTo>
                    <a:lnTo>
                      <a:pt x="128" y="156"/>
                    </a:lnTo>
                    <a:lnTo>
                      <a:pt x="130" y="155"/>
                    </a:lnTo>
                    <a:lnTo>
                      <a:pt x="128" y="153"/>
                    </a:lnTo>
                    <a:lnTo>
                      <a:pt x="125" y="151"/>
                    </a:lnTo>
                    <a:lnTo>
                      <a:pt x="125" y="151"/>
                    </a:lnTo>
                    <a:lnTo>
                      <a:pt x="122" y="148"/>
                    </a:lnTo>
                    <a:lnTo>
                      <a:pt x="122" y="145"/>
                    </a:lnTo>
                    <a:lnTo>
                      <a:pt x="122" y="145"/>
                    </a:lnTo>
                    <a:lnTo>
                      <a:pt x="125" y="143"/>
                    </a:lnTo>
                    <a:lnTo>
                      <a:pt x="130" y="143"/>
                    </a:lnTo>
                    <a:lnTo>
                      <a:pt x="141" y="143"/>
                    </a:lnTo>
                    <a:lnTo>
                      <a:pt x="141" y="143"/>
                    </a:lnTo>
                    <a:lnTo>
                      <a:pt x="151" y="142"/>
                    </a:lnTo>
                    <a:lnTo>
                      <a:pt x="156" y="138"/>
                    </a:lnTo>
                    <a:lnTo>
                      <a:pt x="156" y="138"/>
                    </a:lnTo>
                    <a:lnTo>
                      <a:pt x="156" y="135"/>
                    </a:lnTo>
                    <a:lnTo>
                      <a:pt x="156" y="133"/>
                    </a:lnTo>
                    <a:lnTo>
                      <a:pt x="154" y="132"/>
                    </a:lnTo>
                    <a:lnTo>
                      <a:pt x="154" y="132"/>
                    </a:lnTo>
                    <a:lnTo>
                      <a:pt x="153" y="129"/>
                    </a:lnTo>
                    <a:lnTo>
                      <a:pt x="151" y="127"/>
                    </a:lnTo>
                    <a:lnTo>
                      <a:pt x="154" y="122"/>
                    </a:lnTo>
                    <a:lnTo>
                      <a:pt x="154" y="122"/>
                    </a:lnTo>
                    <a:lnTo>
                      <a:pt x="154" y="119"/>
                    </a:lnTo>
                    <a:lnTo>
                      <a:pt x="154" y="117"/>
                    </a:lnTo>
                    <a:lnTo>
                      <a:pt x="149" y="112"/>
                    </a:lnTo>
                    <a:lnTo>
                      <a:pt x="149" y="112"/>
                    </a:lnTo>
                    <a:lnTo>
                      <a:pt x="148" y="107"/>
                    </a:lnTo>
                    <a:lnTo>
                      <a:pt x="148" y="101"/>
                    </a:lnTo>
                    <a:lnTo>
                      <a:pt x="149" y="93"/>
                    </a:lnTo>
                    <a:lnTo>
                      <a:pt x="153" y="88"/>
                    </a:lnTo>
                    <a:lnTo>
                      <a:pt x="153" y="88"/>
                    </a:lnTo>
                    <a:lnTo>
                      <a:pt x="153" y="86"/>
                    </a:lnTo>
                    <a:lnTo>
                      <a:pt x="153" y="85"/>
                    </a:lnTo>
                    <a:lnTo>
                      <a:pt x="149" y="83"/>
                    </a:lnTo>
                    <a:lnTo>
                      <a:pt x="136" y="83"/>
                    </a:lnTo>
                    <a:lnTo>
                      <a:pt x="136" y="83"/>
                    </a:lnTo>
                    <a:lnTo>
                      <a:pt x="131" y="83"/>
                    </a:lnTo>
                    <a:lnTo>
                      <a:pt x="127" y="81"/>
                    </a:lnTo>
                    <a:lnTo>
                      <a:pt x="122" y="80"/>
                    </a:lnTo>
                    <a:lnTo>
                      <a:pt x="118" y="75"/>
                    </a:lnTo>
                    <a:lnTo>
                      <a:pt x="118" y="75"/>
                    </a:lnTo>
                    <a:lnTo>
                      <a:pt x="115" y="73"/>
                    </a:lnTo>
                    <a:lnTo>
                      <a:pt x="110" y="72"/>
                    </a:lnTo>
                    <a:lnTo>
                      <a:pt x="96" y="73"/>
                    </a:lnTo>
                    <a:lnTo>
                      <a:pt x="96" y="73"/>
                    </a:lnTo>
                    <a:lnTo>
                      <a:pt x="92" y="73"/>
                    </a:lnTo>
                    <a:lnTo>
                      <a:pt x="91" y="72"/>
                    </a:lnTo>
                    <a:lnTo>
                      <a:pt x="87" y="67"/>
                    </a:lnTo>
                    <a:lnTo>
                      <a:pt x="87" y="62"/>
                    </a:lnTo>
                    <a:lnTo>
                      <a:pt x="87" y="57"/>
                    </a:lnTo>
                    <a:lnTo>
                      <a:pt x="87" y="57"/>
                    </a:lnTo>
                    <a:lnTo>
                      <a:pt x="87" y="54"/>
                    </a:lnTo>
                    <a:lnTo>
                      <a:pt x="84" y="52"/>
                    </a:lnTo>
                    <a:lnTo>
                      <a:pt x="83" y="50"/>
                    </a:lnTo>
                    <a:lnTo>
                      <a:pt x="83" y="47"/>
                    </a:lnTo>
                    <a:lnTo>
                      <a:pt x="83" y="47"/>
                    </a:lnTo>
                    <a:lnTo>
                      <a:pt x="81" y="46"/>
                    </a:lnTo>
                    <a:lnTo>
                      <a:pt x="79" y="46"/>
                    </a:lnTo>
                    <a:lnTo>
                      <a:pt x="76" y="46"/>
                    </a:lnTo>
                    <a:lnTo>
                      <a:pt x="76" y="46"/>
                    </a:lnTo>
                    <a:lnTo>
                      <a:pt x="74" y="44"/>
                    </a:lnTo>
                    <a:lnTo>
                      <a:pt x="74" y="42"/>
                    </a:lnTo>
                    <a:lnTo>
                      <a:pt x="78" y="39"/>
                    </a:lnTo>
                    <a:lnTo>
                      <a:pt x="78" y="39"/>
                    </a:lnTo>
                    <a:lnTo>
                      <a:pt x="79" y="34"/>
                    </a:lnTo>
                    <a:lnTo>
                      <a:pt x="79" y="29"/>
                    </a:lnTo>
                    <a:lnTo>
                      <a:pt x="79" y="29"/>
                    </a:lnTo>
                    <a:lnTo>
                      <a:pt x="81" y="26"/>
                    </a:lnTo>
                    <a:lnTo>
                      <a:pt x="84" y="21"/>
                    </a:lnTo>
                    <a:lnTo>
                      <a:pt x="91" y="15"/>
                    </a:lnTo>
                    <a:lnTo>
                      <a:pt x="91" y="15"/>
                    </a:lnTo>
                    <a:lnTo>
                      <a:pt x="96" y="11"/>
                    </a:lnTo>
                    <a:lnTo>
                      <a:pt x="96" y="11"/>
                    </a:lnTo>
                    <a:lnTo>
                      <a:pt x="96" y="10"/>
                    </a:lnTo>
                    <a:lnTo>
                      <a:pt x="99" y="10"/>
                    </a:lnTo>
                    <a:lnTo>
                      <a:pt x="99" y="10"/>
                    </a:lnTo>
                    <a:lnTo>
                      <a:pt x="102" y="8"/>
                    </a:lnTo>
                    <a:lnTo>
                      <a:pt x="104" y="6"/>
                    </a:lnTo>
                    <a:lnTo>
                      <a:pt x="104" y="3"/>
                    </a:lnTo>
                    <a:lnTo>
                      <a:pt x="102" y="2"/>
                    </a:lnTo>
                    <a:lnTo>
                      <a:pt x="102" y="2"/>
                    </a:lnTo>
                    <a:lnTo>
                      <a:pt x="99" y="0"/>
                    </a:lnTo>
                    <a:lnTo>
                      <a:pt x="97" y="0"/>
                    </a:lnTo>
                    <a:lnTo>
                      <a:pt x="94" y="3"/>
                    </a:lnTo>
                    <a:lnTo>
                      <a:pt x="91" y="6"/>
                    </a:lnTo>
                    <a:lnTo>
                      <a:pt x="87" y="8"/>
                    </a:lnTo>
                    <a:lnTo>
                      <a:pt x="87" y="8"/>
                    </a:lnTo>
                    <a:lnTo>
                      <a:pt x="83" y="10"/>
                    </a:lnTo>
                    <a:lnTo>
                      <a:pt x="81" y="11"/>
                    </a:lnTo>
                    <a:lnTo>
                      <a:pt x="76" y="15"/>
                    </a:lnTo>
                    <a:lnTo>
                      <a:pt x="76" y="15"/>
                    </a:lnTo>
                    <a:lnTo>
                      <a:pt x="68" y="16"/>
                    </a:lnTo>
                    <a:lnTo>
                      <a:pt x="65" y="16"/>
                    </a:lnTo>
                    <a:lnTo>
                      <a:pt x="63" y="18"/>
                    </a:lnTo>
                    <a:lnTo>
                      <a:pt x="63" y="18"/>
                    </a:lnTo>
                    <a:lnTo>
                      <a:pt x="63" y="19"/>
                    </a:lnTo>
                    <a:lnTo>
                      <a:pt x="61" y="19"/>
                    </a:lnTo>
                    <a:lnTo>
                      <a:pt x="58" y="18"/>
                    </a:lnTo>
                    <a:lnTo>
                      <a:pt x="58" y="18"/>
                    </a:lnTo>
                    <a:lnTo>
                      <a:pt x="53" y="18"/>
                    </a:lnTo>
                    <a:lnTo>
                      <a:pt x="50" y="21"/>
                    </a:lnTo>
                    <a:lnTo>
                      <a:pt x="47" y="24"/>
                    </a:lnTo>
                    <a:lnTo>
                      <a:pt x="45" y="29"/>
                    </a:lnTo>
                    <a:lnTo>
                      <a:pt x="45" y="29"/>
                    </a:lnTo>
                    <a:lnTo>
                      <a:pt x="45" y="36"/>
                    </a:lnTo>
                    <a:lnTo>
                      <a:pt x="43" y="39"/>
                    </a:lnTo>
                    <a:lnTo>
                      <a:pt x="40" y="41"/>
                    </a:lnTo>
                    <a:lnTo>
                      <a:pt x="40" y="41"/>
                    </a:lnTo>
                    <a:lnTo>
                      <a:pt x="37" y="46"/>
                    </a:lnTo>
                    <a:lnTo>
                      <a:pt x="32" y="49"/>
                    </a:lnTo>
                    <a:lnTo>
                      <a:pt x="27" y="57"/>
                    </a:lnTo>
                    <a:lnTo>
                      <a:pt x="27" y="57"/>
                    </a:lnTo>
                    <a:lnTo>
                      <a:pt x="26" y="57"/>
                    </a:lnTo>
                    <a:lnTo>
                      <a:pt x="24" y="57"/>
                    </a:lnTo>
                    <a:lnTo>
                      <a:pt x="24" y="57"/>
                    </a:lnTo>
                    <a:lnTo>
                      <a:pt x="22" y="62"/>
                    </a:lnTo>
                    <a:lnTo>
                      <a:pt x="22" y="62"/>
                    </a:lnTo>
                    <a:lnTo>
                      <a:pt x="14" y="70"/>
                    </a:lnTo>
                    <a:lnTo>
                      <a:pt x="14" y="70"/>
                    </a:lnTo>
                    <a:lnTo>
                      <a:pt x="17" y="73"/>
                    </a:lnTo>
                    <a:lnTo>
                      <a:pt x="17" y="73"/>
                    </a:lnTo>
                    <a:lnTo>
                      <a:pt x="21" y="76"/>
                    </a:lnTo>
                    <a:lnTo>
                      <a:pt x="21" y="80"/>
                    </a:lnTo>
                    <a:lnTo>
                      <a:pt x="21" y="85"/>
                    </a:lnTo>
                    <a:lnTo>
                      <a:pt x="21" y="85"/>
                    </a:lnTo>
                    <a:lnTo>
                      <a:pt x="22" y="88"/>
                    </a:lnTo>
                    <a:lnTo>
                      <a:pt x="22" y="90"/>
                    </a:lnTo>
                    <a:lnTo>
                      <a:pt x="21" y="91"/>
                    </a:lnTo>
                    <a:lnTo>
                      <a:pt x="21" y="91"/>
                    </a:lnTo>
                    <a:lnTo>
                      <a:pt x="19" y="94"/>
                    </a:lnTo>
                    <a:lnTo>
                      <a:pt x="21" y="101"/>
                    </a:lnTo>
                    <a:lnTo>
                      <a:pt x="21" y="107"/>
                    </a:lnTo>
                    <a:lnTo>
                      <a:pt x="22" y="112"/>
                    </a:lnTo>
                    <a:lnTo>
                      <a:pt x="22" y="112"/>
                    </a:lnTo>
                    <a:lnTo>
                      <a:pt x="24" y="114"/>
                    </a:lnTo>
                    <a:lnTo>
                      <a:pt x="24" y="116"/>
                    </a:lnTo>
                    <a:lnTo>
                      <a:pt x="21" y="124"/>
                    </a:lnTo>
                    <a:lnTo>
                      <a:pt x="21" y="124"/>
                    </a:lnTo>
                    <a:lnTo>
                      <a:pt x="16" y="130"/>
                    </a:lnTo>
                    <a:lnTo>
                      <a:pt x="13" y="132"/>
                    </a:lnTo>
                    <a:lnTo>
                      <a:pt x="9" y="132"/>
                    </a:lnTo>
                    <a:lnTo>
                      <a:pt x="9" y="132"/>
                    </a:lnTo>
                    <a:lnTo>
                      <a:pt x="6" y="133"/>
                    </a:lnTo>
                    <a:lnTo>
                      <a:pt x="4" y="137"/>
                    </a:lnTo>
                    <a:lnTo>
                      <a:pt x="4" y="138"/>
                    </a:lnTo>
                    <a:lnTo>
                      <a:pt x="3" y="140"/>
                    </a:lnTo>
                    <a:lnTo>
                      <a:pt x="3" y="140"/>
                    </a:lnTo>
                    <a:lnTo>
                      <a:pt x="1" y="142"/>
                    </a:lnTo>
                    <a:lnTo>
                      <a:pt x="0" y="145"/>
                    </a:lnTo>
                    <a:lnTo>
                      <a:pt x="0" y="145"/>
                    </a:lnTo>
                    <a:lnTo>
                      <a:pt x="9" y="151"/>
                    </a:lnTo>
                    <a:lnTo>
                      <a:pt x="16" y="155"/>
                    </a:lnTo>
                    <a:lnTo>
                      <a:pt x="16" y="155"/>
                    </a:lnTo>
                    <a:lnTo>
                      <a:pt x="19" y="155"/>
                    </a:lnTo>
                    <a:lnTo>
                      <a:pt x="21" y="156"/>
                    </a:lnTo>
                    <a:lnTo>
                      <a:pt x="24" y="161"/>
                    </a:lnTo>
                    <a:lnTo>
                      <a:pt x="24" y="161"/>
                    </a:lnTo>
                    <a:close/>
                  </a:path>
                </a:pathLst>
              </a:custGeom>
              <a:grpFill/>
              <a:ln w="3175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6" name="Freeform 116">
                <a:extLst>
                  <a:ext uri="{FF2B5EF4-FFF2-40B4-BE49-F238E27FC236}">
                    <a16:creationId xmlns="" xmlns:a16="http://schemas.microsoft.com/office/drawing/2014/main" id="{0F1F6570-000F-4BF1-884C-135A7D7561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7288" y="4846060"/>
                <a:ext cx="254000" cy="282575"/>
              </a:xfrm>
              <a:custGeom>
                <a:avLst/>
                <a:gdLst>
                  <a:gd name="T0" fmla="*/ 157 w 160"/>
                  <a:gd name="T1" fmla="*/ 103 h 178"/>
                  <a:gd name="T2" fmla="*/ 152 w 160"/>
                  <a:gd name="T3" fmla="*/ 95 h 178"/>
                  <a:gd name="T4" fmla="*/ 150 w 160"/>
                  <a:gd name="T5" fmla="*/ 88 h 178"/>
                  <a:gd name="T6" fmla="*/ 140 w 160"/>
                  <a:gd name="T7" fmla="*/ 88 h 178"/>
                  <a:gd name="T8" fmla="*/ 127 w 160"/>
                  <a:gd name="T9" fmla="*/ 85 h 178"/>
                  <a:gd name="T10" fmla="*/ 126 w 160"/>
                  <a:gd name="T11" fmla="*/ 77 h 178"/>
                  <a:gd name="T12" fmla="*/ 126 w 160"/>
                  <a:gd name="T13" fmla="*/ 70 h 178"/>
                  <a:gd name="T14" fmla="*/ 126 w 160"/>
                  <a:gd name="T15" fmla="*/ 66 h 178"/>
                  <a:gd name="T16" fmla="*/ 122 w 160"/>
                  <a:gd name="T17" fmla="*/ 61 h 178"/>
                  <a:gd name="T18" fmla="*/ 118 w 160"/>
                  <a:gd name="T19" fmla="*/ 51 h 178"/>
                  <a:gd name="T20" fmla="*/ 109 w 160"/>
                  <a:gd name="T21" fmla="*/ 51 h 178"/>
                  <a:gd name="T22" fmla="*/ 103 w 160"/>
                  <a:gd name="T23" fmla="*/ 48 h 178"/>
                  <a:gd name="T24" fmla="*/ 100 w 160"/>
                  <a:gd name="T25" fmla="*/ 44 h 178"/>
                  <a:gd name="T26" fmla="*/ 91 w 160"/>
                  <a:gd name="T27" fmla="*/ 43 h 178"/>
                  <a:gd name="T28" fmla="*/ 87 w 160"/>
                  <a:gd name="T29" fmla="*/ 38 h 178"/>
                  <a:gd name="T30" fmla="*/ 83 w 160"/>
                  <a:gd name="T31" fmla="*/ 38 h 178"/>
                  <a:gd name="T32" fmla="*/ 78 w 160"/>
                  <a:gd name="T33" fmla="*/ 36 h 178"/>
                  <a:gd name="T34" fmla="*/ 62 w 160"/>
                  <a:gd name="T35" fmla="*/ 28 h 178"/>
                  <a:gd name="T36" fmla="*/ 57 w 160"/>
                  <a:gd name="T37" fmla="*/ 13 h 178"/>
                  <a:gd name="T38" fmla="*/ 59 w 160"/>
                  <a:gd name="T39" fmla="*/ 2 h 178"/>
                  <a:gd name="T40" fmla="*/ 46 w 160"/>
                  <a:gd name="T41" fmla="*/ 0 h 178"/>
                  <a:gd name="T42" fmla="*/ 38 w 160"/>
                  <a:gd name="T43" fmla="*/ 4 h 178"/>
                  <a:gd name="T44" fmla="*/ 23 w 160"/>
                  <a:gd name="T45" fmla="*/ 10 h 178"/>
                  <a:gd name="T46" fmla="*/ 15 w 160"/>
                  <a:gd name="T47" fmla="*/ 17 h 178"/>
                  <a:gd name="T48" fmla="*/ 8 w 160"/>
                  <a:gd name="T49" fmla="*/ 17 h 178"/>
                  <a:gd name="T50" fmla="*/ 13 w 160"/>
                  <a:gd name="T51" fmla="*/ 35 h 178"/>
                  <a:gd name="T52" fmla="*/ 12 w 160"/>
                  <a:gd name="T53" fmla="*/ 38 h 178"/>
                  <a:gd name="T54" fmla="*/ 8 w 160"/>
                  <a:gd name="T55" fmla="*/ 44 h 178"/>
                  <a:gd name="T56" fmla="*/ 10 w 160"/>
                  <a:gd name="T57" fmla="*/ 59 h 178"/>
                  <a:gd name="T58" fmla="*/ 7 w 160"/>
                  <a:gd name="T59" fmla="*/ 69 h 178"/>
                  <a:gd name="T60" fmla="*/ 8 w 160"/>
                  <a:gd name="T61" fmla="*/ 72 h 178"/>
                  <a:gd name="T62" fmla="*/ 4 w 160"/>
                  <a:gd name="T63" fmla="*/ 82 h 178"/>
                  <a:gd name="T64" fmla="*/ 8 w 160"/>
                  <a:gd name="T65" fmla="*/ 87 h 178"/>
                  <a:gd name="T66" fmla="*/ 7 w 160"/>
                  <a:gd name="T67" fmla="*/ 93 h 178"/>
                  <a:gd name="T68" fmla="*/ 0 w 160"/>
                  <a:gd name="T69" fmla="*/ 100 h 178"/>
                  <a:gd name="T70" fmla="*/ 2 w 160"/>
                  <a:gd name="T71" fmla="*/ 105 h 178"/>
                  <a:gd name="T72" fmla="*/ 8 w 160"/>
                  <a:gd name="T73" fmla="*/ 113 h 178"/>
                  <a:gd name="T74" fmla="*/ 10 w 160"/>
                  <a:gd name="T75" fmla="*/ 124 h 178"/>
                  <a:gd name="T76" fmla="*/ 17 w 160"/>
                  <a:gd name="T77" fmla="*/ 129 h 178"/>
                  <a:gd name="T78" fmla="*/ 13 w 160"/>
                  <a:gd name="T79" fmla="*/ 134 h 178"/>
                  <a:gd name="T80" fmla="*/ 12 w 160"/>
                  <a:gd name="T81" fmla="*/ 140 h 178"/>
                  <a:gd name="T82" fmla="*/ 12 w 160"/>
                  <a:gd name="T83" fmla="*/ 145 h 178"/>
                  <a:gd name="T84" fmla="*/ 17 w 160"/>
                  <a:gd name="T85" fmla="*/ 152 h 178"/>
                  <a:gd name="T86" fmla="*/ 20 w 160"/>
                  <a:gd name="T87" fmla="*/ 160 h 178"/>
                  <a:gd name="T88" fmla="*/ 23 w 160"/>
                  <a:gd name="T89" fmla="*/ 167 h 178"/>
                  <a:gd name="T90" fmla="*/ 25 w 160"/>
                  <a:gd name="T91" fmla="*/ 178 h 178"/>
                  <a:gd name="T92" fmla="*/ 43 w 160"/>
                  <a:gd name="T93" fmla="*/ 167 h 178"/>
                  <a:gd name="T94" fmla="*/ 49 w 160"/>
                  <a:gd name="T95" fmla="*/ 165 h 178"/>
                  <a:gd name="T96" fmla="*/ 54 w 160"/>
                  <a:gd name="T97" fmla="*/ 167 h 178"/>
                  <a:gd name="T98" fmla="*/ 69 w 160"/>
                  <a:gd name="T99" fmla="*/ 173 h 178"/>
                  <a:gd name="T100" fmla="*/ 72 w 160"/>
                  <a:gd name="T101" fmla="*/ 175 h 178"/>
                  <a:gd name="T102" fmla="*/ 77 w 160"/>
                  <a:gd name="T103" fmla="*/ 165 h 178"/>
                  <a:gd name="T104" fmla="*/ 95 w 160"/>
                  <a:gd name="T105" fmla="*/ 165 h 178"/>
                  <a:gd name="T106" fmla="*/ 98 w 160"/>
                  <a:gd name="T107" fmla="*/ 155 h 178"/>
                  <a:gd name="T108" fmla="*/ 100 w 160"/>
                  <a:gd name="T109" fmla="*/ 142 h 178"/>
                  <a:gd name="T110" fmla="*/ 108 w 160"/>
                  <a:gd name="T111" fmla="*/ 132 h 178"/>
                  <a:gd name="T112" fmla="*/ 121 w 160"/>
                  <a:gd name="T113" fmla="*/ 131 h 178"/>
                  <a:gd name="T114" fmla="*/ 131 w 160"/>
                  <a:gd name="T115" fmla="*/ 129 h 178"/>
                  <a:gd name="T116" fmla="*/ 144 w 160"/>
                  <a:gd name="T117" fmla="*/ 129 h 178"/>
                  <a:gd name="T118" fmla="*/ 152 w 160"/>
                  <a:gd name="T119" fmla="*/ 134 h 178"/>
                  <a:gd name="T120" fmla="*/ 157 w 160"/>
                  <a:gd name="T121" fmla="*/ 131 h 178"/>
                  <a:gd name="T122" fmla="*/ 158 w 160"/>
                  <a:gd name="T123" fmla="*/ 124 h 178"/>
                  <a:gd name="T124" fmla="*/ 160 w 160"/>
                  <a:gd name="T125" fmla="*/ 111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0" h="178">
                    <a:moveTo>
                      <a:pt x="160" y="108"/>
                    </a:moveTo>
                    <a:lnTo>
                      <a:pt x="160" y="108"/>
                    </a:lnTo>
                    <a:lnTo>
                      <a:pt x="157" y="103"/>
                    </a:lnTo>
                    <a:lnTo>
                      <a:pt x="155" y="101"/>
                    </a:lnTo>
                    <a:lnTo>
                      <a:pt x="153" y="98"/>
                    </a:lnTo>
                    <a:lnTo>
                      <a:pt x="152" y="95"/>
                    </a:lnTo>
                    <a:lnTo>
                      <a:pt x="152" y="95"/>
                    </a:lnTo>
                    <a:lnTo>
                      <a:pt x="152" y="90"/>
                    </a:lnTo>
                    <a:lnTo>
                      <a:pt x="150" y="88"/>
                    </a:lnTo>
                    <a:lnTo>
                      <a:pt x="147" y="88"/>
                    </a:lnTo>
                    <a:lnTo>
                      <a:pt x="140" y="88"/>
                    </a:lnTo>
                    <a:lnTo>
                      <a:pt x="140" y="88"/>
                    </a:lnTo>
                    <a:lnTo>
                      <a:pt x="135" y="88"/>
                    </a:lnTo>
                    <a:lnTo>
                      <a:pt x="131" y="87"/>
                    </a:lnTo>
                    <a:lnTo>
                      <a:pt x="127" y="85"/>
                    </a:lnTo>
                    <a:lnTo>
                      <a:pt x="126" y="82"/>
                    </a:lnTo>
                    <a:lnTo>
                      <a:pt x="126" y="82"/>
                    </a:lnTo>
                    <a:lnTo>
                      <a:pt x="126" y="77"/>
                    </a:lnTo>
                    <a:lnTo>
                      <a:pt x="124" y="75"/>
                    </a:lnTo>
                    <a:lnTo>
                      <a:pt x="124" y="72"/>
                    </a:lnTo>
                    <a:lnTo>
                      <a:pt x="126" y="70"/>
                    </a:lnTo>
                    <a:lnTo>
                      <a:pt x="126" y="70"/>
                    </a:lnTo>
                    <a:lnTo>
                      <a:pt x="126" y="69"/>
                    </a:lnTo>
                    <a:lnTo>
                      <a:pt x="126" y="66"/>
                    </a:lnTo>
                    <a:lnTo>
                      <a:pt x="124" y="64"/>
                    </a:lnTo>
                    <a:lnTo>
                      <a:pt x="122" y="61"/>
                    </a:lnTo>
                    <a:lnTo>
                      <a:pt x="122" y="61"/>
                    </a:lnTo>
                    <a:lnTo>
                      <a:pt x="122" y="57"/>
                    </a:lnTo>
                    <a:lnTo>
                      <a:pt x="122" y="54"/>
                    </a:lnTo>
                    <a:lnTo>
                      <a:pt x="118" y="51"/>
                    </a:lnTo>
                    <a:lnTo>
                      <a:pt x="118" y="51"/>
                    </a:lnTo>
                    <a:lnTo>
                      <a:pt x="114" y="51"/>
                    </a:lnTo>
                    <a:lnTo>
                      <a:pt x="109" y="51"/>
                    </a:lnTo>
                    <a:lnTo>
                      <a:pt x="106" y="51"/>
                    </a:lnTo>
                    <a:lnTo>
                      <a:pt x="105" y="49"/>
                    </a:lnTo>
                    <a:lnTo>
                      <a:pt x="103" y="48"/>
                    </a:lnTo>
                    <a:lnTo>
                      <a:pt x="103" y="48"/>
                    </a:lnTo>
                    <a:lnTo>
                      <a:pt x="103" y="46"/>
                    </a:lnTo>
                    <a:lnTo>
                      <a:pt x="100" y="44"/>
                    </a:lnTo>
                    <a:lnTo>
                      <a:pt x="93" y="43"/>
                    </a:lnTo>
                    <a:lnTo>
                      <a:pt x="93" y="43"/>
                    </a:lnTo>
                    <a:lnTo>
                      <a:pt x="91" y="43"/>
                    </a:lnTo>
                    <a:lnTo>
                      <a:pt x="90" y="41"/>
                    </a:lnTo>
                    <a:lnTo>
                      <a:pt x="90" y="39"/>
                    </a:lnTo>
                    <a:lnTo>
                      <a:pt x="87" y="38"/>
                    </a:lnTo>
                    <a:lnTo>
                      <a:pt x="87" y="38"/>
                    </a:lnTo>
                    <a:lnTo>
                      <a:pt x="85" y="38"/>
                    </a:lnTo>
                    <a:lnTo>
                      <a:pt x="83" y="38"/>
                    </a:lnTo>
                    <a:lnTo>
                      <a:pt x="82" y="36"/>
                    </a:lnTo>
                    <a:lnTo>
                      <a:pt x="78" y="36"/>
                    </a:lnTo>
                    <a:lnTo>
                      <a:pt x="78" y="36"/>
                    </a:lnTo>
                    <a:lnTo>
                      <a:pt x="74" y="36"/>
                    </a:lnTo>
                    <a:lnTo>
                      <a:pt x="70" y="35"/>
                    </a:lnTo>
                    <a:lnTo>
                      <a:pt x="62" y="28"/>
                    </a:lnTo>
                    <a:lnTo>
                      <a:pt x="62" y="28"/>
                    </a:lnTo>
                    <a:lnTo>
                      <a:pt x="59" y="20"/>
                    </a:lnTo>
                    <a:lnTo>
                      <a:pt x="57" y="13"/>
                    </a:lnTo>
                    <a:lnTo>
                      <a:pt x="57" y="7"/>
                    </a:lnTo>
                    <a:lnTo>
                      <a:pt x="59" y="2"/>
                    </a:lnTo>
                    <a:lnTo>
                      <a:pt x="59" y="2"/>
                    </a:lnTo>
                    <a:lnTo>
                      <a:pt x="57" y="0"/>
                    </a:lnTo>
                    <a:lnTo>
                      <a:pt x="54" y="0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43" y="2"/>
                    </a:lnTo>
                    <a:lnTo>
                      <a:pt x="38" y="4"/>
                    </a:lnTo>
                    <a:lnTo>
                      <a:pt x="31" y="9"/>
                    </a:lnTo>
                    <a:lnTo>
                      <a:pt x="31" y="9"/>
                    </a:lnTo>
                    <a:lnTo>
                      <a:pt x="23" y="10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15" y="17"/>
                    </a:lnTo>
                    <a:lnTo>
                      <a:pt x="12" y="17"/>
                    </a:lnTo>
                    <a:lnTo>
                      <a:pt x="8" y="17"/>
                    </a:lnTo>
                    <a:lnTo>
                      <a:pt x="8" y="17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13" y="35"/>
                    </a:lnTo>
                    <a:lnTo>
                      <a:pt x="13" y="35"/>
                    </a:lnTo>
                    <a:lnTo>
                      <a:pt x="13" y="36"/>
                    </a:lnTo>
                    <a:lnTo>
                      <a:pt x="12" y="38"/>
                    </a:lnTo>
                    <a:lnTo>
                      <a:pt x="8" y="41"/>
                    </a:lnTo>
                    <a:lnTo>
                      <a:pt x="8" y="41"/>
                    </a:lnTo>
                    <a:lnTo>
                      <a:pt x="8" y="44"/>
                    </a:lnTo>
                    <a:lnTo>
                      <a:pt x="8" y="49"/>
                    </a:lnTo>
                    <a:lnTo>
                      <a:pt x="10" y="59"/>
                    </a:lnTo>
                    <a:lnTo>
                      <a:pt x="10" y="59"/>
                    </a:lnTo>
                    <a:lnTo>
                      <a:pt x="10" y="62"/>
                    </a:lnTo>
                    <a:lnTo>
                      <a:pt x="8" y="66"/>
                    </a:lnTo>
                    <a:lnTo>
                      <a:pt x="7" y="69"/>
                    </a:lnTo>
                    <a:lnTo>
                      <a:pt x="7" y="70"/>
                    </a:lnTo>
                    <a:lnTo>
                      <a:pt x="7" y="70"/>
                    </a:lnTo>
                    <a:lnTo>
                      <a:pt x="8" y="72"/>
                    </a:lnTo>
                    <a:lnTo>
                      <a:pt x="7" y="75"/>
                    </a:lnTo>
                    <a:lnTo>
                      <a:pt x="4" y="82"/>
                    </a:lnTo>
                    <a:lnTo>
                      <a:pt x="4" y="82"/>
                    </a:lnTo>
                    <a:lnTo>
                      <a:pt x="5" y="83"/>
                    </a:lnTo>
                    <a:lnTo>
                      <a:pt x="7" y="85"/>
                    </a:lnTo>
                    <a:lnTo>
                      <a:pt x="8" y="87"/>
                    </a:lnTo>
                    <a:lnTo>
                      <a:pt x="8" y="88"/>
                    </a:lnTo>
                    <a:lnTo>
                      <a:pt x="8" y="88"/>
                    </a:lnTo>
                    <a:lnTo>
                      <a:pt x="7" y="93"/>
                    </a:lnTo>
                    <a:lnTo>
                      <a:pt x="2" y="98"/>
                    </a:lnTo>
                    <a:lnTo>
                      <a:pt x="2" y="98"/>
                    </a:lnTo>
                    <a:lnTo>
                      <a:pt x="0" y="100"/>
                    </a:lnTo>
                    <a:lnTo>
                      <a:pt x="0" y="103"/>
                    </a:lnTo>
                    <a:lnTo>
                      <a:pt x="0" y="103"/>
                    </a:lnTo>
                    <a:lnTo>
                      <a:pt x="2" y="105"/>
                    </a:lnTo>
                    <a:lnTo>
                      <a:pt x="7" y="110"/>
                    </a:lnTo>
                    <a:lnTo>
                      <a:pt x="7" y="110"/>
                    </a:lnTo>
                    <a:lnTo>
                      <a:pt x="8" y="113"/>
                    </a:lnTo>
                    <a:lnTo>
                      <a:pt x="8" y="116"/>
                    </a:lnTo>
                    <a:lnTo>
                      <a:pt x="8" y="119"/>
                    </a:lnTo>
                    <a:lnTo>
                      <a:pt x="10" y="124"/>
                    </a:lnTo>
                    <a:lnTo>
                      <a:pt x="10" y="124"/>
                    </a:lnTo>
                    <a:lnTo>
                      <a:pt x="15" y="129"/>
                    </a:lnTo>
                    <a:lnTo>
                      <a:pt x="17" y="129"/>
                    </a:lnTo>
                    <a:lnTo>
                      <a:pt x="15" y="131"/>
                    </a:lnTo>
                    <a:lnTo>
                      <a:pt x="15" y="131"/>
                    </a:lnTo>
                    <a:lnTo>
                      <a:pt x="13" y="134"/>
                    </a:lnTo>
                    <a:lnTo>
                      <a:pt x="13" y="136"/>
                    </a:lnTo>
                    <a:lnTo>
                      <a:pt x="13" y="139"/>
                    </a:lnTo>
                    <a:lnTo>
                      <a:pt x="12" y="140"/>
                    </a:lnTo>
                    <a:lnTo>
                      <a:pt x="12" y="140"/>
                    </a:lnTo>
                    <a:lnTo>
                      <a:pt x="12" y="142"/>
                    </a:lnTo>
                    <a:lnTo>
                      <a:pt x="12" y="145"/>
                    </a:lnTo>
                    <a:lnTo>
                      <a:pt x="15" y="149"/>
                    </a:lnTo>
                    <a:lnTo>
                      <a:pt x="17" y="152"/>
                    </a:lnTo>
                    <a:lnTo>
                      <a:pt x="17" y="152"/>
                    </a:lnTo>
                    <a:lnTo>
                      <a:pt x="18" y="153"/>
                    </a:lnTo>
                    <a:lnTo>
                      <a:pt x="20" y="157"/>
                    </a:lnTo>
                    <a:lnTo>
                      <a:pt x="20" y="160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3" y="167"/>
                    </a:lnTo>
                    <a:lnTo>
                      <a:pt x="25" y="171"/>
                    </a:lnTo>
                    <a:lnTo>
                      <a:pt x="25" y="178"/>
                    </a:lnTo>
                    <a:lnTo>
                      <a:pt x="25" y="178"/>
                    </a:lnTo>
                    <a:lnTo>
                      <a:pt x="26" y="178"/>
                    </a:lnTo>
                    <a:lnTo>
                      <a:pt x="31" y="176"/>
                    </a:lnTo>
                    <a:lnTo>
                      <a:pt x="43" y="167"/>
                    </a:lnTo>
                    <a:lnTo>
                      <a:pt x="43" y="167"/>
                    </a:lnTo>
                    <a:lnTo>
                      <a:pt x="46" y="165"/>
                    </a:lnTo>
                    <a:lnTo>
                      <a:pt x="49" y="165"/>
                    </a:lnTo>
                    <a:lnTo>
                      <a:pt x="51" y="165"/>
                    </a:lnTo>
                    <a:lnTo>
                      <a:pt x="54" y="167"/>
                    </a:lnTo>
                    <a:lnTo>
                      <a:pt x="54" y="167"/>
                    </a:lnTo>
                    <a:lnTo>
                      <a:pt x="62" y="168"/>
                    </a:lnTo>
                    <a:lnTo>
                      <a:pt x="67" y="170"/>
                    </a:lnTo>
                    <a:lnTo>
                      <a:pt x="69" y="173"/>
                    </a:lnTo>
                    <a:lnTo>
                      <a:pt x="69" y="173"/>
                    </a:lnTo>
                    <a:lnTo>
                      <a:pt x="70" y="175"/>
                    </a:lnTo>
                    <a:lnTo>
                      <a:pt x="72" y="175"/>
                    </a:lnTo>
                    <a:lnTo>
                      <a:pt x="74" y="171"/>
                    </a:lnTo>
                    <a:lnTo>
                      <a:pt x="77" y="165"/>
                    </a:lnTo>
                    <a:lnTo>
                      <a:pt x="77" y="165"/>
                    </a:lnTo>
                    <a:lnTo>
                      <a:pt x="80" y="165"/>
                    </a:lnTo>
                    <a:lnTo>
                      <a:pt x="85" y="165"/>
                    </a:lnTo>
                    <a:lnTo>
                      <a:pt x="95" y="165"/>
                    </a:lnTo>
                    <a:lnTo>
                      <a:pt x="95" y="165"/>
                    </a:lnTo>
                    <a:lnTo>
                      <a:pt x="96" y="162"/>
                    </a:lnTo>
                    <a:lnTo>
                      <a:pt x="98" y="155"/>
                    </a:lnTo>
                    <a:lnTo>
                      <a:pt x="98" y="145"/>
                    </a:lnTo>
                    <a:lnTo>
                      <a:pt x="98" y="145"/>
                    </a:lnTo>
                    <a:lnTo>
                      <a:pt x="100" y="142"/>
                    </a:lnTo>
                    <a:lnTo>
                      <a:pt x="101" y="139"/>
                    </a:lnTo>
                    <a:lnTo>
                      <a:pt x="108" y="132"/>
                    </a:lnTo>
                    <a:lnTo>
                      <a:pt x="108" y="132"/>
                    </a:lnTo>
                    <a:lnTo>
                      <a:pt x="113" y="131"/>
                    </a:lnTo>
                    <a:lnTo>
                      <a:pt x="116" y="131"/>
                    </a:lnTo>
                    <a:lnTo>
                      <a:pt x="121" y="131"/>
                    </a:lnTo>
                    <a:lnTo>
                      <a:pt x="124" y="131"/>
                    </a:lnTo>
                    <a:lnTo>
                      <a:pt x="124" y="131"/>
                    </a:lnTo>
                    <a:lnTo>
                      <a:pt x="131" y="129"/>
                    </a:lnTo>
                    <a:lnTo>
                      <a:pt x="139" y="129"/>
                    </a:lnTo>
                    <a:lnTo>
                      <a:pt x="139" y="129"/>
                    </a:lnTo>
                    <a:lnTo>
                      <a:pt x="144" y="129"/>
                    </a:lnTo>
                    <a:lnTo>
                      <a:pt x="147" y="131"/>
                    </a:lnTo>
                    <a:lnTo>
                      <a:pt x="148" y="132"/>
                    </a:lnTo>
                    <a:lnTo>
                      <a:pt x="152" y="134"/>
                    </a:lnTo>
                    <a:lnTo>
                      <a:pt x="152" y="134"/>
                    </a:lnTo>
                    <a:lnTo>
                      <a:pt x="153" y="132"/>
                    </a:lnTo>
                    <a:lnTo>
                      <a:pt x="157" y="131"/>
                    </a:lnTo>
                    <a:lnTo>
                      <a:pt x="158" y="127"/>
                    </a:lnTo>
                    <a:lnTo>
                      <a:pt x="158" y="124"/>
                    </a:lnTo>
                    <a:lnTo>
                      <a:pt x="158" y="124"/>
                    </a:lnTo>
                    <a:lnTo>
                      <a:pt x="158" y="121"/>
                    </a:lnTo>
                    <a:lnTo>
                      <a:pt x="158" y="116"/>
                    </a:lnTo>
                    <a:lnTo>
                      <a:pt x="160" y="111"/>
                    </a:lnTo>
                    <a:lnTo>
                      <a:pt x="160" y="108"/>
                    </a:lnTo>
                    <a:lnTo>
                      <a:pt x="160" y="108"/>
                    </a:lnTo>
                    <a:close/>
                  </a:path>
                </a:pathLst>
              </a:custGeom>
              <a:grpFill/>
              <a:ln w="3175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7" name="Freeform 117">
                <a:extLst>
                  <a:ext uri="{FF2B5EF4-FFF2-40B4-BE49-F238E27FC236}">
                    <a16:creationId xmlns="" xmlns:a16="http://schemas.microsoft.com/office/drawing/2014/main" id="{34662DF4-9E54-4C8A-87A7-921E9D3DD7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4400" y="4642860"/>
                <a:ext cx="263525" cy="387350"/>
              </a:xfrm>
              <a:custGeom>
                <a:avLst/>
                <a:gdLst>
                  <a:gd name="T0" fmla="*/ 153 w 166"/>
                  <a:gd name="T1" fmla="*/ 231 h 244"/>
                  <a:gd name="T2" fmla="*/ 160 w 166"/>
                  <a:gd name="T3" fmla="*/ 221 h 244"/>
                  <a:gd name="T4" fmla="*/ 160 w 166"/>
                  <a:gd name="T5" fmla="*/ 213 h 244"/>
                  <a:gd name="T6" fmla="*/ 160 w 166"/>
                  <a:gd name="T7" fmla="*/ 203 h 244"/>
                  <a:gd name="T8" fmla="*/ 160 w 166"/>
                  <a:gd name="T9" fmla="*/ 197 h 244"/>
                  <a:gd name="T10" fmla="*/ 163 w 166"/>
                  <a:gd name="T11" fmla="*/ 187 h 244"/>
                  <a:gd name="T12" fmla="*/ 161 w 166"/>
                  <a:gd name="T13" fmla="*/ 169 h 244"/>
                  <a:gd name="T14" fmla="*/ 166 w 166"/>
                  <a:gd name="T15" fmla="*/ 163 h 244"/>
                  <a:gd name="T16" fmla="*/ 144 w 166"/>
                  <a:gd name="T17" fmla="*/ 145 h 244"/>
                  <a:gd name="T18" fmla="*/ 140 w 166"/>
                  <a:gd name="T19" fmla="*/ 138 h 244"/>
                  <a:gd name="T20" fmla="*/ 139 w 166"/>
                  <a:gd name="T21" fmla="*/ 125 h 244"/>
                  <a:gd name="T22" fmla="*/ 130 w 166"/>
                  <a:gd name="T23" fmla="*/ 130 h 244"/>
                  <a:gd name="T24" fmla="*/ 117 w 166"/>
                  <a:gd name="T25" fmla="*/ 127 h 244"/>
                  <a:gd name="T26" fmla="*/ 109 w 166"/>
                  <a:gd name="T27" fmla="*/ 122 h 244"/>
                  <a:gd name="T28" fmla="*/ 108 w 166"/>
                  <a:gd name="T29" fmla="*/ 115 h 244"/>
                  <a:gd name="T30" fmla="*/ 98 w 166"/>
                  <a:gd name="T31" fmla="*/ 101 h 244"/>
                  <a:gd name="T32" fmla="*/ 100 w 166"/>
                  <a:gd name="T33" fmla="*/ 93 h 244"/>
                  <a:gd name="T34" fmla="*/ 101 w 166"/>
                  <a:gd name="T35" fmla="*/ 86 h 244"/>
                  <a:gd name="T36" fmla="*/ 106 w 166"/>
                  <a:gd name="T37" fmla="*/ 80 h 244"/>
                  <a:gd name="T38" fmla="*/ 111 w 166"/>
                  <a:gd name="T39" fmla="*/ 68 h 244"/>
                  <a:gd name="T40" fmla="*/ 117 w 166"/>
                  <a:gd name="T41" fmla="*/ 62 h 244"/>
                  <a:gd name="T42" fmla="*/ 130 w 166"/>
                  <a:gd name="T43" fmla="*/ 57 h 244"/>
                  <a:gd name="T44" fmla="*/ 142 w 166"/>
                  <a:gd name="T45" fmla="*/ 52 h 244"/>
                  <a:gd name="T46" fmla="*/ 145 w 166"/>
                  <a:gd name="T47" fmla="*/ 50 h 244"/>
                  <a:gd name="T48" fmla="*/ 144 w 166"/>
                  <a:gd name="T49" fmla="*/ 42 h 244"/>
                  <a:gd name="T50" fmla="*/ 145 w 166"/>
                  <a:gd name="T51" fmla="*/ 31 h 244"/>
                  <a:gd name="T52" fmla="*/ 132 w 166"/>
                  <a:gd name="T53" fmla="*/ 29 h 244"/>
                  <a:gd name="T54" fmla="*/ 122 w 166"/>
                  <a:gd name="T55" fmla="*/ 29 h 244"/>
                  <a:gd name="T56" fmla="*/ 108 w 166"/>
                  <a:gd name="T57" fmla="*/ 29 h 244"/>
                  <a:gd name="T58" fmla="*/ 104 w 166"/>
                  <a:gd name="T59" fmla="*/ 23 h 244"/>
                  <a:gd name="T60" fmla="*/ 101 w 166"/>
                  <a:gd name="T61" fmla="*/ 18 h 244"/>
                  <a:gd name="T62" fmla="*/ 93 w 166"/>
                  <a:gd name="T63" fmla="*/ 11 h 244"/>
                  <a:gd name="T64" fmla="*/ 87 w 166"/>
                  <a:gd name="T65" fmla="*/ 0 h 244"/>
                  <a:gd name="T66" fmla="*/ 75 w 166"/>
                  <a:gd name="T67" fmla="*/ 1 h 244"/>
                  <a:gd name="T68" fmla="*/ 77 w 166"/>
                  <a:gd name="T69" fmla="*/ 9 h 244"/>
                  <a:gd name="T70" fmla="*/ 70 w 166"/>
                  <a:gd name="T71" fmla="*/ 24 h 244"/>
                  <a:gd name="T72" fmla="*/ 44 w 166"/>
                  <a:gd name="T73" fmla="*/ 37 h 244"/>
                  <a:gd name="T74" fmla="*/ 33 w 166"/>
                  <a:gd name="T75" fmla="*/ 58 h 244"/>
                  <a:gd name="T76" fmla="*/ 26 w 166"/>
                  <a:gd name="T77" fmla="*/ 62 h 244"/>
                  <a:gd name="T78" fmla="*/ 18 w 166"/>
                  <a:gd name="T79" fmla="*/ 57 h 244"/>
                  <a:gd name="T80" fmla="*/ 12 w 166"/>
                  <a:gd name="T81" fmla="*/ 53 h 244"/>
                  <a:gd name="T82" fmla="*/ 13 w 166"/>
                  <a:gd name="T83" fmla="*/ 47 h 244"/>
                  <a:gd name="T84" fmla="*/ 5 w 166"/>
                  <a:gd name="T85" fmla="*/ 47 h 244"/>
                  <a:gd name="T86" fmla="*/ 2 w 166"/>
                  <a:gd name="T87" fmla="*/ 63 h 244"/>
                  <a:gd name="T88" fmla="*/ 3 w 166"/>
                  <a:gd name="T89" fmla="*/ 75 h 244"/>
                  <a:gd name="T90" fmla="*/ 2 w 166"/>
                  <a:gd name="T91" fmla="*/ 78 h 244"/>
                  <a:gd name="T92" fmla="*/ 18 w 166"/>
                  <a:gd name="T93" fmla="*/ 91 h 244"/>
                  <a:gd name="T94" fmla="*/ 31 w 166"/>
                  <a:gd name="T95" fmla="*/ 109 h 244"/>
                  <a:gd name="T96" fmla="*/ 47 w 166"/>
                  <a:gd name="T97" fmla="*/ 146 h 244"/>
                  <a:gd name="T98" fmla="*/ 65 w 166"/>
                  <a:gd name="T99" fmla="*/ 174 h 244"/>
                  <a:gd name="T100" fmla="*/ 65 w 166"/>
                  <a:gd name="T101" fmla="*/ 182 h 244"/>
                  <a:gd name="T102" fmla="*/ 70 w 166"/>
                  <a:gd name="T103" fmla="*/ 192 h 244"/>
                  <a:gd name="T104" fmla="*/ 91 w 166"/>
                  <a:gd name="T105" fmla="*/ 207 h 244"/>
                  <a:gd name="T106" fmla="*/ 129 w 166"/>
                  <a:gd name="T107" fmla="*/ 229 h 244"/>
                  <a:gd name="T108" fmla="*/ 145 w 166"/>
                  <a:gd name="T109" fmla="*/ 242 h 244"/>
                  <a:gd name="T110" fmla="*/ 148 w 166"/>
                  <a:gd name="T111" fmla="*/ 242 h 244"/>
                  <a:gd name="T112" fmla="*/ 153 w 166"/>
                  <a:gd name="T113" fmla="*/ 233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66" h="244">
                    <a:moveTo>
                      <a:pt x="153" y="233"/>
                    </a:moveTo>
                    <a:lnTo>
                      <a:pt x="153" y="233"/>
                    </a:lnTo>
                    <a:lnTo>
                      <a:pt x="153" y="231"/>
                    </a:lnTo>
                    <a:lnTo>
                      <a:pt x="153" y="231"/>
                    </a:lnTo>
                    <a:lnTo>
                      <a:pt x="153" y="228"/>
                    </a:lnTo>
                    <a:lnTo>
                      <a:pt x="155" y="226"/>
                    </a:lnTo>
                    <a:lnTo>
                      <a:pt x="155" y="226"/>
                    </a:lnTo>
                    <a:lnTo>
                      <a:pt x="160" y="221"/>
                    </a:lnTo>
                    <a:lnTo>
                      <a:pt x="161" y="216"/>
                    </a:lnTo>
                    <a:lnTo>
                      <a:pt x="161" y="216"/>
                    </a:lnTo>
                    <a:lnTo>
                      <a:pt x="161" y="215"/>
                    </a:lnTo>
                    <a:lnTo>
                      <a:pt x="160" y="213"/>
                    </a:lnTo>
                    <a:lnTo>
                      <a:pt x="158" y="211"/>
                    </a:lnTo>
                    <a:lnTo>
                      <a:pt x="157" y="210"/>
                    </a:lnTo>
                    <a:lnTo>
                      <a:pt x="157" y="210"/>
                    </a:lnTo>
                    <a:lnTo>
                      <a:pt x="160" y="203"/>
                    </a:lnTo>
                    <a:lnTo>
                      <a:pt x="161" y="200"/>
                    </a:lnTo>
                    <a:lnTo>
                      <a:pt x="160" y="198"/>
                    </a:lnTo>
                    <a:lnTo>
                      <a:pt x="160" y="198"/>
                    </a:lnTo>
                    <a:lnTo>
                      <a:pt x="160" y="197"/>
                    </a:lnTo>
                    <a:lnTo>
                      <a:pt x="161" y="194"/>
                    </a:lnTo>
                    <a:lnTo>
                      <a:pt x="163" y="190"/>
                    </a:lnTo>
                    <a:lnTo>
                      <a:pt x="163" y="187"/>
                    </a:lnTo>
                    <a:lnTo>
                      <a:pt x="163" y="187"/>
                    </a:lnTo>
                    <a:lnTo>
                      <a:pt x="161" y="177"/>
                    </a:lnTo>
                    <a:lnTo>
                      <a:pt x="161" y="172"/>
                    </a:lnTo>
                    <a:lnTo>
                      <a:pt x="161" y="169"/>
                    </a:lnTo>
                    <a:lnTo>
                      <a:pt x="161" y="169"/>
                    </a:lnTo>
                    <a:lnTo>
                      <a:pt x="165" y="166"/>
                    </a:lnTo>
                    <a:lnTo>
                      <a:pt x="166" y="164"/>
                    </a:lnTo>
                    <a:lnTo>
                      <a:pt x="166" y="163"/>
                    </a:lnTo>
                    <a:lnTo>
                      <a:pt x="166" y="163"/>
                    </a:lnTo>
                    <a:lnTo>
                      <a:pt x="157" y="143"/>
                    </a:lnTo>
                    <a:lnTo>
                      <a:pt x="157" y="143"/>
                    </a:lnTo>
                    <a:lnTo>
                      <a:pt x="150" y="143"/>
                    </a:lnTo>
                    <a:lnTo>
                      <a:pt x="144" y="145"/>
                    </a:lnTo>
                    <a:lnTo>
                      <a:pt x="144" y="145"/>
                    </a:lnTo>
                    <a:lnTo>
                      <a:pt x="142" y="145"/>
                    </a:lnTo>
                    <a:lnTo>
                      <a:pt x="142" y="143"/>
                    </a:lnTo>
                    <a:lnTo>
                      <a:pt x="140" y="138"/>
                    </a:lnTo>
                    <a:lnTo>
                      <a:pt x="140" y="127"/>
                    </a:lnTo>
                    <a:lnTo>
                      <a:pt x="140" y="127"/>
                    </a:lnTo>
                    <a:lnTo>
                      <a:pt x="140" y="125"/>
                    </a:lnTo>
                    <a:lnTo>
                      <a:pt x="139" y="125"/>
                    </a:lnTo>
                    <a:lnTo>
                      <a:pt x="135" y="128"/>
                    </a:lnTo>
                    <a:lnTo>
                      <a:pt x="135" y="128"/>
                    </a:lnTo>
                    <a:lnTo>
                      <a:pt x="134" y="130"/>
                    </a:lnTo>
                    <a:lnTo>
                      <a:pt x="130" y="130"/>
                    </a:lnTo>
                    <a:lnTo>
                      <a:pt x="121" y="130"/>
                    </a:lnTo>
                    <a:lnTo>
                      <a:pt x="121" y="130"/>
                    </a:lnTo>
                    <a:lnTo>
                      <a:pt x="117" y="128"/>
                    </a:lnTo>
                    <a:lnTo>
                      <a:pt x="117" y="127"/>
                    </a:lnTo>
                    <a:lnTo>
                      <a:pt x="116" y="123"/>
                    </a:lnTo>
                    <a:lnTo>
                      <a:pt x="114" y="123"/>
                    </a:lnTo>
                    <a:lnTo>
                      <a:pt x="114" y="123"/>
                    </a:lnTo>
                    <a:lnTo>
                      <a:pt x="109" y="122"/>
                    </a:lnTo>
                    <a:lnTo>
                      <a:pt x="108" y="120"/>
                    </a:lnTo>
                    <a:lnTo>
                      <a:pt x="108" y="117"/>
                    </a:lnTo>
                    <a:lnTo>
                      <a:pt x="108" y="117"/>
                    </a:lnTo>
                    <a:lnTo>
                      <a:pt x="108" y="115"/>
                    </a:lnTo>
                    <a:lnTo>
                      <a:pt x="106" y="112"/>
                    </a:lnTo>
                    <a:lnTo>
                      <a:pt x="103" y="107"/>
                    </a:lnTo>
                    <a:lnTo>
                      <a:pt x="103" y="107"/>
                    </a:lnTo>
                    <a:lnTo>
                      <a:pt x="98" y="101"/>
                    </a:lnTo>
                    <a:lnTo>
                      <a:pt x="98" y="97"/>
                    </a:lnTo>
                    <a:lnTo>
                      <a:pt x="98" y="96"/>
                    </a:lnTo>
                    <a:lnTo>
                      <a:pt x="98" y="96"/>
                    </a:lnTo>
                    <a:lnTo>
                      <a:pt x="100" y="93"/>
                    </a:lnTo>
                    <a:lnTo>
                      <a:pt x="100" y="91"/>
                    </a:lnTo>
                    <a:lnTo>
                      <a:pt x="100" y="89"/>
                    </a:lnTo>
                    <a:lnTo>
                      <a:pt x="101" y="86"/>
                    </a:lnTo>
                    <a:lnTo>
                      <a:pt x="101" y="86"/>
                    </a:lnTo>
                    <a:lnTo>
                      <a:pt x="104" y="84"/>
                    </a:lnTo>
                    <a:lnTo>
                      <a:pt x="106" y="83"/>
                    </a:lnTo>
                    <a:lnTo>
                      <a:pt x="106" y="80"/>
                    </a:lnTo>
                    <a:lnTo>
                      <a:pt x="106" y="80"/>
                    </a:lnTo>
                    <a:lnTo>
                      <a:pt x="106" y="76"/>
                    </a:lnTo>
                    <a:lnTo>
                      <a:pt x="108" y="73"/>
                    </a:lnTo>
                    <a:lnTo>
                      <a:pt x="109" y="71"/>
                    </a:lnTo>
                    <a:lnTo>
                      <a:pt x="111" y="68"/>
                    </a:lnTo>
                    <a:lnTo>
                      <a:pt x="111" y="68"/>
                    </a:lnTo>
                    <a:lnTo>
                      <a:pt x="113" y="65"/>
                    </a:lnTo>
                    <a:lnTo>
                      <a:pt x="114" y="63"/>
                    </a:lnTo>
                    <a:lnTo>
                      <a:pt x="117" y="62"/>
                    </a:lnTo>
                    <a:lnTo>
                      <a:pt x="122" y="60"/>
                    </a:lnTo>
                    <a:lnTo>
                      <a:pt x="122" y="60"/>
                    </a:lnTo>
                    <a:lnTo>
                      <a:pt x="126" y="57"/>
                    </a:lnTo>
                    <a:lnTo>
                      <a:pt x="130" y="57"/>
                    </a:lnTo>
                    <a:lnTo>
                      <a:pt x="134" y="55"/>
                    </a:lnTo>
                    <a:lnTo>
                      <a:pt x="139" y="53"/>
                    </a:lnTo>
                    <a:lnTo>
                      <a:pt x="139" y="53"/>
                    </a:lnTo>
                    <a:lnTo>
                      <a:pt x="142" y="52"/>
                    </a:lnTo>
                    <a:lnTo>
                      <a:pt x="144" y="52"/>
                    </a:lnTo>
                    <a:lnTo>
                      <a:pt x="148" y="53"/>
                    </a:lnTo>
                    <a:lnTo>
                      <a:pt x="148" y="53"/>
                    </a:lnTo>
                    <a:lnTo>
                      <a:pt x="145" y="50"/>
                    </a:lnTo>
                    <a:lnTo>
                      <a:pt x="140" y="47"/>
                    </a:lnTo>
                    <a:lnTo>
                      <a:pt x="140" y="47"/>
                    </a:lnTo>
                    <a:lnTo>
                      <a:pt x="142" y="44"/>
                    </a:lnTo>
                    <a:lnTo>
                      <a:pt x="144" y="42"/>
                    </a:lnTo>
                    <a:lnTo>
                      <a:pt x="148" y="36"/>
                    </a:lnTo>
                    <a:lnTo>
                      <a:pt x="148" y="36"/>
                    </a:lnTo>
                    <a:lnTo>
                      <a:pt x="147" y="34"/>
                    </a:lnTo>
                    <a:lnTo>
                      <a:pt x="145" y="31"/>
                    </a:lnTo>
                    <a:lnTo>
                      <a:pt x="139" y="27"/>
                    </a:lnTo>
                    <a:lnTo>
                      <a:pt x="139" y="27"/>
                    </a:lnTo>
                    <a:lnTo>
                      <a:pt x="134" y="29"/>
                    </a:lnTo>
                    <a:lnTo>
                      <a:pt x="132" y="29"/>
                    </a:lnTo>
                    <a:lnTo>
                      <a:pt x="129" y="29"/>
                    </a:lnTo>
                    <a:lnTo>
                      <a:pt x="129" y="29"/>
                    </a:lnTo>
                    <a:lnTo>
                      <a:pt x="126" y="27"/>
                    </a:lnTo>
                    <a:lnTo>
                      <a:pt x="122" y="29"/>
                    </a:lnTo>
                    <a:lnTo>
                      <a:pt x="122" y="29"/>
                    </a:lnTo>
                    <a:lnTo>
                      <a:pt x="114" y="31"/>
                    </a:lnTo>
                    <a:lnTo>
                      <a:pt x="109" y="31"/>
                    </a:lnTo>
                    <a:lnTo>
                      <a:pt x="108" y="29"/>
                    </a:lnTo>
                    <a:lnTo>
                      <a:pt x="106" y="27"/>
                    </a:lnTo>
                    <a:lnTo>
                      <a:pt x="106" y="27"/>
                    </a:lnTo>
                    <a:lnTo>
                      <a:pt x="106" y="26"/>
                    </a:lnTo>
                    <a:lnTo>
                      <a:pt x="104" y="23"/>
                    </a:lnTo>
                    <a:lnTo>
                      <a:pt x="103" y="21"/>
                    </a:lnTo>
                    <a:lnTo>
                      <a:pt x="101" y="19"/>
                    </a:lnTo>
                    <a:lnTo>
                      <a:pt x="101" y="19"/>
                    </a:lnTo>
                    <a:lnTo>
                      <a:pt x="101" y="18"/>
                    </a:lnTo>
                    <a:lnTo>
                      <a:pt x="100" y="14"/>
                    </a:lnTo>
                    <a:lnTo>
                      <a:pt x="96" y="13"/>
                    </a:lnTo>
                    <a:lnTo>
                      <a:pt x="93" y="11"/>
                    </a:lnTo>
                    <a:lnTo>
                      <a:pt x="93" y="11"/>
                    </a:lnTo>
                    <a:lnTo>
                      <a:pt x="91" y="9"/>
                    </a:lnTo>
                    <a:lnTo>
                      <a:pt x="90" y="6"/>
                    </a:lnTo>
                    <a:lnTo>
                      <a:pt x="88" y="3"/>
                    </a:lnTo>
                    <a:lnTo>
                      <a:pt x="87" y="0"/>
                    </a:lnTo>
                    <a:lnTo>
                      <a:pt x="87" y="0"/>
                    </a:lnTo>
                    <a:lnTo>
                      <a:pt x="82" y="0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8" y="6"/>
                    </a:lnTo>
                    <a:lnTo>
                      <a:pt x="78" y="8"/>
                    </a:lnTo>
                    <a:lnTo>
                      <a:pt x="77" y="9"/>
                    </a:lnTo>
                    <a:lnTo>
                      <a:pt x="77" y="9"/>
                    </a:lnTo>
                    <a:lnTo>
                      <a:pt x="75" y="13"/>
                    </a:lnTo>
                    <a:lnTo>
                      <a:pt x="75" y="14"/>
                    </a:lnTo>
                    <a:lnTo>
                      <a:pt x="73" y="18"/>
                    </a:lnTo>
                    <a:lnTo>
                      <a:pt x="70" y="24"/>
                    </a:lnTo>
                    <a:lnTo>
                      <a:pt x="70" y="24"/>
                    </a:lnTo>
                    <a:lnTo>
                      <a:pt x="64" y="29"/>
                    </a:lnTo>
                    <a:lnTo>
                      <a:pt x="57" y="34"/>
                    </a:lnTo>
                    <a:lnTo>
                      <a:pt x="44" y="37"/>
                    </a:lnTo>
                    <a:lnTo>
                      <a:pt x="44" y="37"/>
                    </a:lnTo>
                    <a:lnTo>
                      <a:pt x="41" y="40"/>
                    </a:lnTo>
                    <a:lnTo>
                      <a:pt x="38" y="45"/>
                    </a:lnTo>
                    <a:lnTo>
                      <a:pt x="33" y="58"/>
                    </a:lnTo>
                    <a:lnTo>
                      <a:pt x="33" y="58"/>
                    </a:lnTo>
                    <a:lnTo>
                      <a:pt x="30" y="62"/>
                    </a:lnTo>
                    <a:lnTo>
                      <a:pt x="28" y="63"/>
                    </a:lnTo>
                    <a:lnTo>
                      <a:pt x="26" y="62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21" y="57"/>
                    </a:lnTo>
                    <a:lnTo>
                      <a:pt x="18" y="57"/>
                    </a:lnTo>
                    <a:lnTo>
                      <a:pt x="16" y="57"/>
                    </a:lnTo>
                    <a:lnTo>
                      <a:pt x="13" y="57"/>
                    </a:lnTo>
                    <a:lnTo>
                      <a:pt x="13" y="57"/>
                    </a:lnTo>
                    <a:lnTo>
                      <a:pt x="12" y="53"/>
                    </a:lnTo>
                    <a:lnTo>
                      <a:pt x="12" y="52"/>
                    </a:lnTo>
                    <a:lnTo>
                      <a:pt x="13" y="50"/>
                    </a:lnTo>
                    <a:lnTo>
                      <a:pt x="13" y="50"/>
                    </a:lnTo>
                    <a:lnTo>
                      <a:pt x="13" y="47"/>
                    </a:lnTo>
                    <a:lnTo>
                      <a:pt x="12" y="42"/>
                    </a:lnTo>
                    <a:lnTo>
                      <a:pt x="12" y="42"/>
                    </a:lnTo>
                    <a:lnTo>
                      <a:pt x="8" y="44"/>
                    </a:lnTo>
                    <a:lnTo>
                      <a:pt x="5" y="47"/>
                    </a:lnTo>
                    <a:lnTo>
                      <a:pt x="0" y="53"/>
                    </a:lnTo>
                    <a:lnTo>
                      <a:pt x="0" y="53"/>
                    </a:lnTo>
                    <a:lnTo>
                      <a:pt x="0" y="58"/>
                    </a:lnTo>
                    <a:lnTo>
                      <a:pt x="2" y="63"/>
                    </a:lnTo>
                    <a:lnTo>
                      <a:pt x="5" y="71"/>
                    </a:lnTo>
                    <a:lnTo>
                      <a:pt x="5" y="71"/>
                    </a:lnTo>
                    <a:lnTo>
                      <a:pt x="5" y="73"/>
                    </a:lnTo>
                    <a:lnTo>
                      <a:pt x="3" y="75"/>
                    </a:lnTo>
                    <a:lnTo>
                      <a:pt x="2" y="75"/>
                    </a:lnTo>
                    <a:lnTo>
                      <a:pt x="0" y="76"/>
                    </a:lnTo>
                    <a:lnTo>
                      <a:pt x="0" y="76"/>
                    </a:lnTo>
                    <a:lnTo>
                      <a:pt x="2" y="78"/>
                    </a:lnTo>
                    <a:lnTo>
                      <a:pt x="7" y="81"/>
                    </a:lnTo>
                    <a:lnTo>
                      <a:pt x="15" y="88"/>
                    </a:lnTo>
                    <a:lnTo>
                      <a:pt x="15" y="88"/>
                    </a:lnTo>
                    <a:lnTo>
                      <a:pt x="18" y="91"/>
                    </a:lnTo>
                    <a:lnTo>
                      <a:pt x="21" y="96"/>
                    </a:lnTo>
                    <a:lnTo>
                      <a:pt x="28" y="106"/>
                    </a:lnTo>
                    <a:lnTo>
                      <a:pt x="28" y="106"/>
                    </a:lnTo>
                    <a:lnTo>
                      <a:pt x="31" y="109"/>
                    </a:lnTo>
                    <a:lnTo>
                      <a:pt x="33" y="112"/>
                    </a:lnTo>
                    <a:lnTo>
                      <a:pt x="38" y="125"/>
                    </a:lnTo>
                    <a:lnTo>
                      <a:pt x="38" y="125"/>
                    </a:lnTo>
                    <a:lnTo>
                      <a:pt x="47" y="146"/>
                    </a:lnTo>
                    <a:lnTo>
                      <a:pt x="52" y="156"/>
                    </a:lnTo>
                    <a:lnTo>
                      <a:pt x="57" y="164"/>
                    </a:lnTo>
                    <a:lnTo>
                      <a:pt x="57" y="164"/>
                    </a:lnTo>
                    <a:lnTo>
                      <a:pt x="65" y="174"/>
                    </a:lnTo>
                    <a:lnTo>
                      <a:pt x="65" y="177"/>
                    </a:lnTo>
                    <a:lnTo>
                      <a:pt x="65" y="181"/>
                    </a:lnTo>
                    <a:lnTo>
                      <a:pt x="65" y="181"/>
                    </a:lnTo>
                    <a:lnTo>
                      <a:pt x="65" y="182"/>
                    </a:lnTo>
                    <a:lnTo>
                      <a:pt x="65" y="185"/>
                    </a:lnTo>
                    <a:lnTo>
                      <a:pt x="67" y="190"/>
                    </a:lnTo>
                    <a:lnTo>
                      <a:pt x="70" y="192"/>
                    </a:lnTo>
                    <a:lnTo>
                      <a:pt x="70" y="192"/>
                    </a:lnTo>
                    <a:lnTo>
                      <a:pt x="78" y="198"/>
                    </a:lnTo>
                    <a:lnTo>
                      <a:pt x="83" y="203"/>
                    </a:lnTo>
                    <a:lnTo>
                      <a:pt x="91" y="207"/>
                    </a:lnTo>
                    <a:lnTo>
                      <a:pt x="91" y="207"/>
                    </a:lnTo>
                    <a:lnTo>
                      <a:pt x="114" y="218"/>
                    </a:lnTo>
                    <a:lnTo>
                      <a:pt x="124" y="224"/>
                    </a:lnTo>
                    <a:lnTo>
                      <a:pt x="129" y="229"/>
                    </a:lnTo>
                    <a:lnTo>
                      <a:pt x="129" y="229"/>
                    </a:lnTo>
                    <a:lnTo>
                      <a:pt x="132" y="234"/>
                    </a:lnTo>
                    <a:lnTo>
                      <a:pt x="137" y="238"/>
                    </a:lnTo>
                    <a:lnTo>
                      <a:pt x="145" y="242"/>
                    </a:lnTo>
                    <a:lnTo>
                      <a:pt x="145" y="242"/>
                    </a:lnTo>
                    <a:lnTo>
                      <a:pt x="145" y="244"/>
                    </a:lnTo>
                    <a:lnTo>
                      <a:pt x="145" y="244"/>
                    </a:lnTo>
                    <a:lnTo>
                      <a:pt x="148" y="242"/>
                    </a:lnTo>
                    <a:lnTo>
                      <a:pt x="148" y="242"/>
                    </a:lnTo>
                    <a:lnTo>
                      <a:pt x="150" y="241"/>
                    </a:lnTo>
                    <a:lnTo>
                      <a:pt x="152" y="238"/>
                    </a:lnTo>
                    <a:lnTo>
                      <a:pt x="153" y="233"/>
                    </a:lnTo>
                    <a:lnTo>
                      <a:pt x="153" y="233"/>
                    </a:lnTo>
                    <a:close/>
                  </a:path>
                </a:pathLst>
              </a:custGeom>
              <a:grpFill/>
              <a:ln w="3175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8" name="Freeform 118">
                <a:extLst>
                  <a:ext uri="{FF2B5EF4-FFF2-40B4-BE49-F238E27FC236}">
                    <a16:creationId xmlns="" xmlns:a16="http://schemas.microsoft.com/office/drawing/2014/main" id="{9F9D9217-8716-477F-A656-A742AA1A17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9500" y="4384097"/>
                <a:ext cx="287337" cy="239713"/>
              </a:xfrm>
              <a:custGeom>
                <a:avLst/>
                <a:gdLst>
                  <a:gd name="T0" fmla="*/ 7 w 181"/>
                  <a:gd name="T1" fmla="*/ 21 h 151"/>
                  <a:gd name="T2" fmla="*/ 4 w 181"/>
                  <a:gd name="T3" fmla="*/ 34 h 151"/>
                  <a:gd name="T4" fmla="*/ 2 w 181"/>
                  <a:gd name="T5" fmla="*/ 41 h 151"/>
                  <a:gd name="T6" fmla="*/ 9 w 181"/>
                  <a:gd name="T7" fmla="*/ 42 h 151"/>
                  <a:gd name="T8" fmla="*/ 13 w 181"/>
                  <a:gd name="T9" fmla="*/ 49 h 151"/>
                  <a:gd name="T10" fmla="*/ 13 w 181"/>
                  <a:gd name="T11" fmla="*/ 62 h 151"/>
                  <a:gd name="T12" fmla="*/ 22 w 181"/>
                  <a:gd name="T13" fmla="*/ 68 h 151"/>
                  <a:gd name="T14" fmla="*/ 44 w 181"/>
                  <a:gd name="T15" fmla="*/ 70 h 151"/>
                  <a:gd name="T16" fmla="*/ 62 w 181"/>
                  <a:gd name="T17" fmla="*/ 78 h 151"/>
                  <a:gd name="T18" fmla="*/ 79 w 181"/>
                  <a:gd name="T19" fmla="*/ 81 h 151"/>
                  <a:gd name="T20" fmla="*/ 74 w 181"/>
                  <a:gd name="T21" fmla="*/ 96 h 151"/>
                  <a:gd name="T22" fmla="*/ 80 w 181"/>
                  <a:gd name="T23" fmla="*/ 112 h 151"/>
                  <a:gd name="T24" fmla="*/ 77 w 181"/>
                  <a:gd name="T25" fmla="*/ 122 h 151"/>
                  <a:gd name="T26" fmla="*/ 82 w 181"/>
                  <a:gd name="T27" fmla="*/ 128 h 151"/>
                  <a:gd name="T28" fmla="*/ 80 w 181"/>
                  <a:gd name="T29" fmla="*/ 135 h 151"/>
                  <a:gd name="T30" fmla="*/ 90 w 181"/>
                  <a:gd name="T31" fmla="*/ 148 h 151"/>
                  <a:gd name="T32" fmla="*/ 98 w 181"/>
                  <a:gd name="T33" fmla="*/ 151 h 151"/>
                  <a:gd name="T34" fmla="*/ 106 w 181"/>
                  <a:gd name="T35" fmla="*/ 150 h 151"/>
                  <a:gd name="T36" fmla="*/ 116 w 181"/>
                  <a:gd name="T37" fmla="*/ 143 h 151"/>
                  <a:gd name="T38" fmla="*/ 123 w 181"/>
                  <a:gd name="T39" fmla="*/ 140 h 151"/>
                  <a:gd name="T40" fmla="*/ 132 w 181"/>
                  <a:gd name="T41" fmla="*/ 132 h 151"/>
                  <a:gd name="T42" fmla="*/ 132 w 181"/>
                  <a:gd name="T43" fmla="*/ 128 h 151"/>
                  <a:gd name="T44" fmla="*/ 126 w 181"/>
                  <a:gd name="T45" fmla="*/ 127 h 151"/>
                  <a:gd name="T46" fmla="*/ 121 w 181"/>
                  <a:gd name="T47" fmla="*/ 119 h 151"/>
                  <a:gd name="T48" fmla="*/ 116 w 181"/>
                  <a:gd name="T49" fmla="*/ 109 h 151"/>
                  <a:gd name="T50" fmla="*/ 118 w 181"/>
                  <a:gd name="T51" fmla="*/ 106 h 151"/>
                  <a:gd name="T52" fmla="*/ 127 w 181"/>
                  <a:gd name="T53" fmla="*/ 107 h 151"/>
                  <a:gd name="T54" fmla="*/ 137 w 181"/>
                  <a:gd name="T55" fmla="*/ 111 h 151"/>
                  <a:gd name="T56" fmla="*/ 142 w 181"/>
                  <a:gd name="T57" fmla="*/ 111 h 151"/>
                  <a:gd name="T58" fmla="*/ 150 w 181"/>
                  <a:gd name="T59" fmla="*/ 106 h 151"/>
                  <a:gd name="T60" fmla="*/ 167 w 181"/>
                  <a:gd name="T61" fmla="*/ 99 h 151"/>
                  <a:gd name="T62" fmla="*/ 170 w 181"/>
                  <a:gd name="T63" fmla="*/ 94 h 151"/>
                  <a:gd name="T64" fmla="*/ 162 w 181"/>
                  <a:gd name="T65" fmla="*/ 81 h 151"/>
                  <a:gd name="T66" fmla="*/ 163 w 181"/>
                  <a:gd name="T67" fmla="*/ 75 h 151"/>
                  <a:gd name="T68" fmla="*/ 170 w 181"/>
                  <a:gd name="T69" fmla="*/ 71 h 151"/>
                  <a:gd name="T70" fmla="*/ 171 w 181"/>
                  <a:gd name="T71" fmla="*/ 63 h 151"/>
                  <a:gd name="T72" fmla="*/ 176 w 181"/>
                  <a:gd name="T73" fmla="*/ 55 h 151"/>
                  <a:gd name="T74" fmla="*/ 170 w 181"/>
                  <a:gd name="T75" fmla="*/ 47 h 151"/>
                  <a:gd name="T76" fmla="*/ 162 w 181"/>
                  <a:gd name="T77" fmla="*/ 44 h 151"/>
                  <a:gd name="T78" fmla="*/ 165 w 181"/>
                  <a:gd name="T79" fmla="*/ 34 h 151"/>
                  <a:gd name="T80" fmla="*/ 145 w 181"/>
                  <a:gd name="T81" fmla="*/ 29 h 151"/>
                  <a:gd name="T82" fmla="*/ 147 w 181"/>
                  <a:gd name="T83" fmla="*/ 21 h 151"/>
                  <a:gd name="T84" fmla="*/ 142 w 181"/>
                  <a:gd name="T85" fmla="*/ 18 h 151"/>
                  <a:gd name="T86" fmla="*/ 111 w 181"/>
                  <a:gd name="T87" fmla="*/ 28 h 151"/>
                  <a:gd name="T88" fmla="*/ 100 w 181"/>
                  <a:gd name="T89" fmla="*/ 24 h 151"/>
                  <a:gd name="T90" fmla="*/ 87 w 181"/>
                  <a:gd name="T91" fmla="*/ 19 h 151"/>
                  <a:gd name="T92" fmla="*/ 70 w 181"/>
                  <a:gd name="T93" fmla="*/ 19 h 151"/>
                  <a:gd name="T94" fmla="*/ 67 w 181"/>
                  <a:gd name="T95" fmla="*/ 10 h 151"/>
                  <a:gd name="T96" fmla="*/ 56 w 181"/>
                  <a:gd name="T97" fmla="*/ 6 h 151"/>
                  <a:gd name="T98" fmla="*/ 48 w 181"/>
                  <a:gd name="T99" fmla="*/ 0 h 151"/>
                  <a:gd name="T100" fmla="*/ 44 w 181"/>
                  <a:gd name="T101" fmla="*/ 8 h 151"/>
                  <a:gd name="T102" fmla="*/ 26 w 181"/>
                  <a:gd name="T103" fmla="*/ 18 h 151"/>
                  <a:gd name="T104" fmla="*/ 31 w 181"/>
                  <a:gd name="T105" fmla="*/ 32 h 151"/>
                  <a:gd name="T106" fmla="*/ 25 w 181"/>
                  <a:gd name="T107" fmla="*/ 39 h 151"/>
                  <a:gd name="T108" fmla="*/ 17 w 181"/>
                  <a:gd name="T109" fmla="*/ 31 h 151"/>
                  <a:gd name="T110" fmla="*/ 23 w 181"/>
                  <a:gd name="T111" fmla="*/ 16 h 151"/>
                  <a:gd name="T112" fmla="*/ 22 w 181"/>
                  <a:gd name="T113" fmla="*/ 6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81" h="151">
                    <a:moveTo>
                      <a:pt x="17" y="10"/>
                    </a:moveTo>
                    <a:lnTo>
                      <a:pt x="17" y="10"/>
                    </a:lnTo>
                    <a:lnTo>
                      <a:pt x="10" y="16"/>
                    </a:lnTo>
                    <a:lnTo>
                      <a:pt x="7" y="21"/>
                    </a:lnTo>
                    <a:lnTo>
                      <a:pt x="5" y="24"/>
                    </a:lnTo>
                    <a:lnTo>
                      <a:pt x="5" y="24"/>
                    </a:lnTo>
                    <a:lnTo>
                      <a:pt x="5" y="29"/>
                    </a:lnTo>
                    <a:lnTo>
                      <a:pt x="4" y="34"/>
                    </a:lnTo>
                    <a:lnTo>
                      <a:pt x="4" y="34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2" y="41"/>
                    </a:lnTo>
                    <a:lnTo>
                      <a:pt x="2" y="41"/>
                    </a:lnTo>
                    <a:lnTo>
                      <a:pt x="5" y="41"/>
                    </a:lnTo>
                    <a:lnTo>
                      <a:pt x="7" y="41"/>
                    </a:lnTo>
                    <a:lnTo>
                      <a:pt x="9" y="42"/>
                    </a:lnTo>
                    <a:lnTo>
                      <a:pt x="9" y="42"/>
                    </a:lnTo>
                    <a:lnTo>
                      <a:pt x="9" y="45"/>
                    </a:lnTo>
                    <a:lnTo>
                      <a:pt x="10" y="47"/>
                    </a:lnTo>
                    <a:lnTo>
                      <a:pt x="13" y="49"/>
                    </a:lnTo>
                    <a:lnTo>
                      <a:pt x="13" y="52"/>
                    </a:lnTo>
                    <a:lnTo>
                      <a:pt x="13" y="52"/>
                    </a:lnTo>
                    <a:lnTo>
                      <a:pt x="13" y="57"/>
                    </a:lnTo>
                    <a:lnTo>
                      <a:pt x="13" y="62"/>
                    </a:lnTo>
                    <a:lnTo>
                      <a:pt x="17" y="67"/>
                    </a:lnTo>
                    <a:lnTo>
                      <a:pt x="18" y="68"/>
                    </a:lnTo>
                    <a:lnTo>
                      <a:pt x="22" y="68"/>
                    </a:lnTo>
                    <a:lnTo>
                      <a:pt x="22" y="68"/>
                    </a:lnTo>
                    <a:lnTo>
                      <a:pt x="36" y="67"/>
                    </a:lnTo>
                    <a:lnTo>
                      <a:pt x="41" y="68"/>
                    </a:lnTo>
                    <a:lnTo>
                      <a:pt x="44" y="70"/>
                    </a:lnTo>
                    <a:lnTo>
                      <a:pt x="44" y="70"/>
                    </a:lnTo>
                    <a:lnTo>
                      <a:pt x="48" y="75"/>
                    </a:lnTo>
                    <a:lnTo>
                      <a:pt x="53" y="76"/>
                    </a:lnTo>
                    <a:lnTo>
                      <a:pt x="57" y="78"/>
                    </a:lnTo>
                    <a:lnTo>
                      <a:pt x="62" y="78"/>
                    </a:lnTo>
                    <a:lnTo>
                      <a:pt x="62" y="78"/>
                    </a:lnTo>
                    <a:lnTo>
                      <a:pt x="75" y="78"/>
                    </a:lnTo>
                    <a:lnTo>
                      <a:pt x="79" y="80"/>
                    </a:lnTo>
                    <a:lnTo>
                      <a:pt x="79" y="81"/>
                    </a:lnTo>
                    <a:lnTo>
                      <a:pt x="79" y="83"/>
                    </a:lnTo>
                    <a:lnTo>
                      <a:pt x="79" y="83"/>
                    </a:lnTo>
                    <a:lnTo>
                      <a:pt x="75" y="88"/>
                    </a:lnTo>
                    <a:lnTo>
                      <a:pt x="74" y="96"/>
                    </a:lnTo>
                    <a:lnTo>
                      <a:pt x="74" y="102"/>
                    </a:lnTo>
                    <a:lnTo>
                      <a:pt x="75" y="107"/>
                    </a:lnTo>
                    <a:lnTo>
                      <a:pt x="75" y="107"/>
                    </a:lnTo>
                    <a:lnTo>
                      <a:pt x="80" y="112"/>
                    </a:lnTo>
                    <a:lnTo>
                      <a:pt x="80" y="114"/>
                    </a:lnTo>
                    <a:lnTo>
                      <a:pt x="80" y="117"/>
                    </a:lnTo>
                    <a:lnTo>
                      <a:pt x="80" y="117"/>
                    </a:lnTo>
                    <a:lnTo>
                      <a:pt x="77" y="122"/>
                    </a:lnTo>
                    <a:lnTo>
                      <a:pt x="79" y="124"/>
                    </a:lnTo>
                    <a:lnTo>
                      <a:pt x="80" y="127"/>
                    </a:lnTo>
                    <a:lnTo>
                      <a:pt x="80" y="127"/>
                    </a:lnTo>
                    <a:lnTo>
                      <a:pt x="82" y="128"/>
                    </a:lnTo>
                    <a:lnTo>
                      <a:pt x="82" y="130"/>
                    </a:lnTo>
                    <a:lnTo>
                      <a:pt x="82" y="133"/>
                    </a:lnTo>
                    <a:lnTo>
                      <a:pt x="82" y="133"/>
                    </a:lnTo>
                    <a:lnTo>
                      <a:pt x="80" y="135"/>
                    </a:lnTo>
                    <a:lnTo>
                      <a:pt x="80" y="135"/>
                    </a:lnTo>
                    <a:lnTo>
                      <a:pt x="87" y="142"/>
                    </a:lnTo>
                    <a:lnTo>
                      <a:pt x="90" y="148"/>
                    </a:lnTo>
                    <a:lnTo>
                      <a:pt x="90" y="148"/>
                    </a:lnTo>
                    <a:lnTo>
                      <a:pt x="95" y="151"/>
                    </a:lnTo>
                    <a:lnTo>
                      <a:pt x="97" y="151"/>
                    </a:lnTo>
                    <a:lnTo>
                      <a:pt x="98" y="151"/>
                    </a:lnTo>
                    <a:lnTo>
                      <a:pt x="98" y="151"/>
                    </a:lnTo>
                    <a:lnTo>
                      <a:pt x="101" y="150"/>
                    </a:lnTo>
                    <a:lnTo>
                      <a:pt x="105" y="150"/>
                    </a:lnTo>
                    <a:lnTo>
                      <a:pt x="105" y="150"/>
                    </a:lnTo>
                    <a:lnTo>
                      <a:pt x="106" y="150"/>
                    </a:lnTo>
                    <a:lnTo>
                      <a:pt x="110" y="150"/>
                    </a:lnTo>
                    <a:lnTo>
                      <a:pt x="114" y="145"/>
                    </a:lnTo>
                    <a:lnTo>
                      <a:pt x="114" y="145"/>
                    </a:lnTo>
                    <a:lnTo>
                      <a:pt x="116" y="143"/>
                    </a:lnTo>
                    <a:lnTo>
                      <a:pt x="119" y="143"/>
                    </a:lnTo>
                    <a:lnTo>
                      <a:pt x="121" y="142"/>
                    </a:lnTo>
                    <a:lnTo>
                      <a:pt x="123" y="140"/>
                    </a:lnTo>
                    <a:lnTo>
                      <a:pt x="123" y="140"/>
                    </a:lnTo>
                    <a:lnTo>
                      <a:pt x="126" y="135"/>
                    </a:lnTo>
                    <a:lnTo>
                      <a:pt x="131" y="133"/>
                    </a:lnTo>
                    <a:lnTo>
                      <a:pt x="131" y="133"/>
                    </a:lnTo>
                    <a:lnTo>
                      <a:pt x="132" y="132"/>
                    </a:lnTo>
                    <a:lnTo>
                      <a:pt x="134" y="130"/>
                    </a:lnTo>
                    <a:lnTo>
                      <a:pt x="134" y="128"/>
                    </a:lnTo>
                    <a:lnTo>
                      <a:pt x="132" y="128"/>
                    </a:lnTo>
                    <a:lnTo>
                      <a:pt x="132" y="128"/>
                    </a:lnTo>
                    <a:lnTo>
                      <a:pt x="127" y="128"/>
                    </a:lnTo>
                    <a:lnTo>
                      <a:pt x="126" y="128"/>
                    </a:lnTo>
                    <a:lnTo>
                      <a:pt x="126" y="127"/>
                    </a:lnTo>
                    <a:lnTo>
                      <a:pt x="126" y="127"/>
                    </a:lnTo>
                    <a:lnTo>
                      <a:pt x="124" y="124"/>
                    </a:lnTo>
                    <a:lnTo>
                      <a:pt x="124" y="122"/>
                    </a:lnTo>
                    <a:lnTo>
                      <a:pt x="123" y="120"/>
                    </a:lnTo>
                    <a:lnTo>
                      <a:pt x="121" y="119"/>
                    </a:lnTo>
                    <a:lnTo>
                      <a:pt x="121" y="119"/>
                    </a:lnTo>
                    <a:lnTo>
                      <a:pt x="121" y="112"/>
                    </a:lnTo>
                    <a:lnTo>
                      <a:pt x="119" y="111"/>
                    </a:lnTo>
                    <a:lnTo>
                      <a:pt x="116" y="109"/>
                    </a:lnTo>
                    <a:lnTo>
                      <a:pt x="116" y="109"/>
                    </a:lnTo>
                    <a:lnTo>
                      <a:pt x="116" y="107"/>
                    </a:lnTo>
                    <a:lnTo>
                      <a:pt x="116" y="106"/>
                    </a:lnTo>
                    <a:lnTo>
                      <a:pt x="118" y="106"/>
                    </a:lnTo>
                    <a:lnTo>
                      <a:pt x="123" y="106"/>
                    </a:lnTo>
                    <a:lnTo>
                      <a:pt x="126" y="107"/>
                    </a:lnTo>
                    <a:lnTo>
                      <a:pt x="126" y="107"/>
                    </a:lnTo>
                    <a:lnTo>
                      <a:pt x="127" y="107"/>
                    </a:lnTo>
                    <a:lnTo>
                      <a:pt x="131" y="107"/>
                    </a:lnTo>
                    <a:lnTo>
                      <a:pt x="136" y="109"/>
                    </a:lnTo>
                    <a:lnTo>
                      <a:pt x="137" y="111"/>
                    </a:lnTo>
                    <a:lnTo>
                      <a:pt x="137" y="111"/>
                    </a:lnTo>
                    <a:lnTo>
                      <a:pt x="137" y="112"/>
                    </a:lnTo>
                    <a:lnTo>
                      <a:pt x="139" y="114"/>
                    </a:lnTo>
                    <a:lnTo>
                      <a:pt x="140" y="114"/>
                    </a:lnTo>
                    <a:lnTo>
                      <a:pt x="142" y="111"/>
                    </a:lnTo>
                    <a:lnTo>
                      <a:pt x="142" y="111"/>
                    </a:lnTo>
                    <a:lnTo>
                      <a:pt x="142" y="109"/>
                    </a:lnTo>
                    <a:lnTo>
                      <a:pt x="145" y="106"/>
                    </a:lnTo>
                    <a:lnTo>
                      <a:pt x="150" y="106"/>
                    </a:lnTo>
                    <a:lnTo>
                      <a:pt x="150" y="106"/>
                    </a:lnTo>
                    <a:lnTo>
                      <a:pt x="155" y="106"/>
                    </a:lnTo>
                    <a:lnTo>
                      <a:pt x="158" y="104"/>
                    </a:lnTo>
                    <a:lnTo>
                      <a:pt x="167" y="99"/>
                    </a:lnTo>
                    <a:lnTo>
                      <a:pt x="167" y="99"/>
                    </a:lnTo>
                    <a:lnTo>
                      <a:pt x="168" y="98"/>
                    </a:lnTo>
                    <a:lnTo>
                      <a:pt x="170" y="94"/>
                    </a:lnTo>
                    <a:lnTo>
                      <a:pt x="170" y="94"/>
                    </a:lnTo>
                    <a:lnTo>
                      <a:pt x="162" y="85"/>
                    </a:lnTo>
                    <a:lnTo>
                      <a:pt x="162" y="85"/>
                    </a:lnTo>
                    <a:lnTo>
                      <a:pt x="162" y="83"/>
                    </a:lnTo>
                    <a:lnTo>
                      <a:pt x="162" y="81"/>
                    </a:lnTo>
                    <a:lnTo>
                      <a:pt x="163" y="80"/>
                    </a:lnTo>
                    <a:lnTo>
                      <a:pt x="163" y="78"/>
                    </a:lnTo>
                    <a:lnTo>
                      <a:pt x="163" y="78"/>
                    </a:lnTo>
                    <a:lnTo>
                      <a:pt x="163" y="75"/>
                    </a:lnTo>
                    <a:lnTo>
                      <a:pt x="163" y="73"/>
                    </a:lnTo>
                    <a:lnTo>
                      <a:pt x="165" y="71"/>
                    </a:lnTo>
                    <a:lnTo>
                      <a:pt x="170" y="71"/>
                    </a:lnTo>
                    <a:lnTo>
                      <a:pt x="170" y="71"/>
                    </a:lnTo>
                    <a:lnTo>
                      <a:pt x="173" y="70"/>
                    </a:lnTo>
                    <a:lnTo>
                      <a:pt x="173" y="68"/>
                    </a:lnTo>
                    <a:lnTo>
                      <a:pt x="173" y="67"/>
                    </a:lnTo>
                    <a:lnTo>
                      <a:pt x="171" y="63"/>
                    </a:lnTo>
                    <a:lnTo>
                      <a:pt x="171" y="63"/>
                    </a:lnTo>
                    <a:lnTo>
                      <a:pt x="170" y="62"/>
                    </a:lnTo>
                    <a:lnTo>
                      <a:pt x="171" y="60"/>
                    </a:lnTo>
                    <a:lnTo>
                      <a:pt x="176" y="55"/>
                    </a:lnTo>
                    <a:lnTo>
                      <a:pt x="176" y="55"/>
                    </a:lnTo>
                    <a:lnTo>
                      <a:pt x="181" y="49"/>
                    </a:lnTo>
                    <a:lnTo>
                      <a:pt x="181" y="49"/>
                    </a:lnTo>
                    <a:lnTo>
                      <a:pt x="170" y="47"/>
                    </a:lnTo>
                    <a:lnTo>
                      <a:pt x="162" y="47"/>
                    </a:lnTo>
                    <a:lnTo>
                      <a:pt x="162" y="47"/>
                    </a:lnTo>
                    <a:lnTo>
                      <a:pt x="160" y="45"/>
                    </a:lnTo>
                    <a:lnTo>
                      <a:pt x="162" y="44"/>
                    </a:lnTo>
                    <a:lnTo>
                      <a:pt x="163" y="41"/>
                    </a:lnTo>
                    <a:lnTo>
                      <a:pt x="165" y="36"/>
                    </a:lnTo>
                    <a:lnTo>
                      <a:pt x="165" y="36"/>
                    </a:lnTo>
                    <a:lnTo>
                      <a:pt x="165" y="34"/>
                    </a:lnTo>
                    <a:lnTo>
                      <a:pt x="163" y="32"/>
                    </a:lnTo>
                    <a:lnTo>
                      <a:pt x="158" y="31"/>
                    </a:lnTo>
                    <a:lnTo>
                      <a:pt x="145" y="29"/>
                    </a:lnTo>
                    <a:lnTo>
                      <a:pt x="145" y="29"/>
                    </a:lnTo>
                    <a:lnTo>
                      <a:pt x="142" y="28"/>
                    </a:lnTo>
                    <a:lnTo>
                      <a:pt x="142" y="24"/>
                    </a:lnTo>
                    <a:lnTo>
                      <a:pt x="144" y="23"/>
                    </a:lnTo>
                    <a:lnTo>
                      <a:pt x="147" y="21"/>
                    </a:lnTo>
                    <a:lnTo>
                      <a:pt x="147" y="21"/>
                    </a:lnTo>
                    <a:lnTo>
                      <a:pt x="149" y="21"/>
                    </a:lnTo>
                    <a:lnTo>
                      <a:pt x="147" y="19"/>
                    </a:lnTo>
                    <a:lnTo>
                      <a:pt x="142" y="18"/>
                    </a:lnTo>
                    <a:lnTo>
                      <a:pt x="137" y="18"/>
                    </a:lnTo>
                    <a:lnTo>
                      <a:pt x="137" y="18"/>
                    </a:lnTo>
                    <a:lnTo>
                      <a:pt x="123" y="23"/>
                    </a:lnTo>
                    <a:lnTo>
                      <a:pt x="111" y="28"/>
                    </a:lnTo>
                    <a:lnTo>
                      <a:pt x="111" y="28"/>
                    </a:lnTo>
                    <a:lnTo>
                      <a:pt x="108" y="28"/>
                    </a:lnTo>
                    <a:lnTo>
                      <a:pt x="106" y="28"/>
                    </a:lnTo>
                    <a:lnTo>
                      <a:pt x="100" y="24"/>
                    </a:lnTo>
                    <a:lnTo>
                      <a:pt x="93" y="21"/>
                    </a:lnTo>
                    <a:lnTo>
                      <a:pt x="90" y="19"/>
                    </a:lnTo>
                    <a:lnTo>
                      <a:pt x="87" y="19"/>
                    </a:lnTo>
                    <a:lnTo>
                      <a:pt x="87" y="19"/>
                    </a:lnTo>
                    <a:lnTo>
                      <a:pt x="80" y="21"/>
                    </a:lnTo>
                    <a:lnTo>
                      <a:pt x="75" y="23"/>
                    </a:lnTo>
                    <a:lnTo>
                      <a:pt x="70" y="21"/>
                    </a:lnTo>
                    <a:lnTo>
                      <a:pt x="70" y="19"/>
                    </a:lnTo>
                    <a:lnTo>
                      <a:pt x="69" y="18"/>
                    </a:lnTo>
                    <a:lnTo>
                      <a:pt x="69" y="18"/>
                    </a:lnTo>
                    <a:lnTo>
                      <a:pt x="69" y="13"/>
                    </a:lnTo>
                    <a:lnTo>
                      <a:pt x="67" y="10"/>
                    </a:lnTo>
                    <a:lnTo>
                      <a:pt x="64" y="8"/>
                    </a:lnTo>
                    <a:lnTo>
                      <a:pt x="59" y="6"/>
                    </a:lnTo>
                    <a:lnTo>
                      <a:pt x="59" y="6"/>
                    </a:lnTo>
                    <a:lnTo>
                      <a:pt x="56" y="6"/>
                    </a:lnTo>
                    <a:lnTo>
                      <a:pt x="53" y="3"/>
                    </a:lnTo>
                    <a:lnTo>
                      <a:pt x="51" y="1"/>
                    </a:lnTo>
                    <a:lnTo>
                      <a:pt x="48" y="0"/>
                    </a:lnTo>
                    <a:lnTo>
                      <a:pt x="48" y="0"/>
                    </a:lnTo>
                    <a:lnTo>
                      <a:pt x="46" y="1"/>
                    </a:lnTo>
                    <a:lnTo>
                      <a:pt x="46" y="3"/>
                    </a:lnTo>
                    <a:lnTo>
                      <a:pt x="46" y="6"/>
                    </a:lnTo>
                    <a:lnTo>
                      <a:pt x="44" y="8"/>
                    </a:lnTo>
                    <a:lnTo>
                      <a:pt x="44" y="8"/>
                    </a:lnTo>
                    <a:lnTo>
                      <a:pt x="35" y="11"/>
                    </a:lnTo>
                    <a:lnTo>
                      <a:pt x="30" y="14"/>
                    </a:lnTo>
                    <a:lnTo>
                      <a:pt x="26" y="18"/>
                    </a:lnTo>
                    <a:lnTo>
                      <a:pt x="26" y="18"/>
                    </a:lnTo>
                    <a:lnTo>
                      <a:pt x="28" y="23"/>
                    </a:lnTo>
                    <a:lnTo>
                      <a:pt x="30" y="28"/>
                    </a:lnTo>
                    <a:lnTo>
                      <a:pt x="31" y="32"/>
                    </a:lnTo>
                    <a:lnTo>
                      <a:pt x="31" y="37"/>
                    </a:lnTo>
                    <a:lnTo>
                      <a:pt x="31" y="37"/>
                    </a:lnTo>
                    <a:lnTo>
                      <a:pt x="28" y="41"/>
                    </a:lnTo>
                    <a:lnTo>
                      <a:pt x="25" y="39"/>
                    </a:lnTo>
                    <a:lnTo>
                      <a:pt x="20" y="37"/>
                    </a:lnTo>
                    <a:lnTo>
                      <a:pt x="17" y="32"/>
                    </a:lnTo>
                    <a:lnTo>
                      <a:pt x="17" y="32"/>
                    </a:lnTo>
                    <a:lnTo>
                      <a:pt x="17" y="31"/>
                    </a:lnTo>
                    <a:lnTo>
                      <a:pt x="17" y="29"/>
                    </a:lnTo>
                    <a:lnTo>
                      <a:pt x="20" y="24"/>
                    </a:lnTo>
                    <a:lnTo>
                      <a:pt x="22" y="19"/>
                    </a:lnTo>
                    <a:lnTo>
                      <a:pt x="23" y="16"/>
                    </a:lnTo>
                    <a:lnTo>
                      <a:pt x="23" y="16"/>
                    </a:lnTo>
                    <a:lnTo>
                      <a:pt x="22" y="11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17" y="10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3175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9" name="Freeform 119">
                <a:extLst>
                  <a:ext uri="{FF2B5EF4-FFF2-40B4-BE49-F238E27FC236}">
                    <a16:creationId xmlns="" xmlns:a16="http://schemas.microsoft.com/office/drawing/2014/main" id="{D3F64E43-5C2E-4C36-A188-6036E2F4C1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13350" y="4507922"/>
                <a:ext cx="85725" cy="93663"/>
              </a:xfrm>
              <a:custGeom>
                <a:avLst/>
                <a:gdLst>
                  <a:gd name="T0" fmla="*/ 11 w 54"/>
                  <a:gd name="T1" fmla="*/ 11 h 59"/>
                  <a:gd name="T2" fmla="*/ 11 w 54"/>
                  <a:gd name="T3" fmla="*/ 11 h 59"/>
                  <a:gd name="T4" fmla="*/ 13 w 54"/>
                  <a:gd name="T5" fmla="*/ 15 h 59"/>
                  <a:gd name="T6" fmla="*/ 11 w 54"/>
                  <a:gd name="T7" fmla="*/ 16 h 59"/>
                  <a:gd name="T8" fmla="*/ 7 w 54"/>
                  <a:gd name="T9" fmla="*/ 18 h 59"/>
                  <a:gd name="T10" fmla="*/ 7 w 54"/>
                  <a:gd name="T11" fmla="*/ 18 h 59"/>
                  <a:gd name="T12" fmla="*/ 3 w 54"/>
                  <a:gd name="T13" fmla="*/ 20 h 59"/>
                  <a:gd name="T14" fmla="*/ 3 w 54"/>
                  <a:gd name="T15" fmla="*/ 23 h 59"/>
                  <a:gd name="T16" fmla="*/ 2 w 54"/>
                  <a:gd name="T17" fmla="*/ 26 h 59"/>
                  <a:gd name="T18" fmla="*/ 0 w 54"/>
                  <a:gd name="T19" fmla="*/ 29 h 59"/>
                  <a:gd name="T20" fmla="*/ 0 w 54"/>
                  <a:gd name="T21" fmla="*/ 29 h 59"/>
                  <a:gd name="T22" fmla="*/ 0 w 54"/>
                  <a:gd name="T23" fmla="*/ 31 h 59"/>
                  <a:gd name="T24" fmla="*/ 2 w 54"/>
                  <a:gd name="T25" fmla="*/ 31 h 59"/>
                  <a:gd name="T26" fmla="*/ 5 w 54"/>
                  <a:gd name="T27" fmla="*/ 36 h 59"/>
                  <a:gd name="T28" fmla="*/ 8 w 54"/>
                  <a:gd name="T29" fmla="*/ 39 h 59"/>
                  <a:gd name="T30" fmla="*/ 11 w 54"/>
                  <a:gd name="T31" fmla="*/ 42 h 59"/>
                  <a:gd name="T32" fmla="*/ 11 w 54"/>
                  <a:gd name="T33" fmla="*/ 42 h 59"/>
                  <a:gd name="T34" fmla="*/ 20 w 54"/>
                  <a:gd name="T35" fmla="*/ 57 h 59"/>
                  <a:gd name="T36" fmla="*/ 20 w 54"/>
                  <a:gd name="T37" fmla="*/ 57 h 59"/>
                  <a:gd name="T38" fmla="*/ 23 w 54"/>
                  <a:gd name="T39" fmla="*/ 59 h 59"/>
                  <a:gd name="T40" fmla="*/ 26 w 54"/>
                  <a:gd name="T41" fmla="*/ 59 h 59"/>
                  <a:gd name="T42" fmla="*/ 26 w 54"/>
                  <a:gd name="T43" fmla="*/ 59 h 59"/>
                  <a:gd name="T44" fmla="*/ 28 w 54"/>
                  <a:gd name="T45" fmla="*/ 55 h 59"/>
                  <a:gd name="T46" fmla="*/ 28 w 54"/>
                  <a:gd name="T47" fmla="*/ 54 h 59"/>
                  <a:gd name="T48" fmla="*/ 29 w 54"/>
                  <a:gd name="T49" fmla="*/ 50 h 59"/>
                  <a:gd name="T50" fmla="*/ 31 w 54"/>
                  <a:gd name="T51" fmla="*/ 50 h 59"/>
                  <a:gd name="T52" fmla="*/ 31 w 54"/>
                  <a:gd name="T53" fmla="*/ 50 h 59"/>
                  <a:gd name="T54" fmla="*/ 39 w 54"/>
                  <a:gd name="T55" fmla="*/ 49 h 59"/>
                  <a:gd name="T56" fmla="*/ 44 w 54"/>
                  <a:gd name="T57" fmla="*/ 49 h 59"/>
                  <a:gd name="T58" fmla="*/ 46 w 54"/>
                  <a:gd name="T59" fmla="*/ 50 h 59"/>
                  <a:gd name="T60" fmla="*/ 46 w 54"/>
                  <a:gd name="T61" fmla="*/ 50 h 59"/>
                  <a:gd name="T62" fmla="*/ 47 w 54"/>
                  <a:gd name="T63" fmla="*/ 52 h 59"/>
                  <a:gd name="T64" fmla="*/ 47 w 54"/>
                  <a:gd name="T65" fmla="*/ 52 h 59"/>
                  <a:gd name="T66" fmla="*/ 50 w 54"/>
                  <a:gd name="T67" fmla="*/ 46 h 59"/>
                  <a:gd name="T68" fmla="*/ 50 w 54"/>
                  <a:gd name="T69" fmla="*/ 46 h 59"/>
                  <a:gd name="T70" fmla="*/ 52 w 54"/>
                  <a:gd name="T71" fmla="*/ 39 h 59"/>
                  <a:gd name="T72" fmla="*/ 49 w 54"/>
                  <a:gd name="T73" fmla="*/ 28 h 59"/>
                  <a:gd name="T74" fmla="*/ 49 w 54"/>
                  <a:gd name="T75" fmla="*/ 28 h 59"/>
                  <a:gd name="T76" fmla="*/ 49 w 54"/>
                  <a:gd name="T77" fmla="*/ 24 h 59"/>
                  <a:gd name="T78" fmla="*/ 49 w 54"/>
                  <a:gd name="T79" fmla="*/ 20 h 59"/>
                  <a:gd name="T80" fmla="*/ 50 w 54"/>
                  <a:gd name="T81" fmla="*/ 15 h 59"/>
                  <a:gd name="T82" fmla="*/ 52 w 54"/>
                  <a:gd name="T83" fmla="*/ 13 h 59"/>
                  <a:gd name="T84" fmla="*/ 52 w 54"/>
                  <a:gd name="T85" fmla="*/ 13 h 59"/>
                  <a:gd name="T86" fmla="*/ 54 w 54"/>
                  <a:gd name="T87" fmla="*/ 7 h 59"/>
                  <a:gd name="T88" fmla="*/ 54 w 54"/>
                  <a:gd name="T89" fmla="*/ 7 h 59"/>
                  <a:gd name="T90" fmla="*/ 47 w 54"/>
                  <a:gd name="T91" fmla="*/ 3 h 59"/>
                  <a:gd name="T92" fmla="*/ 41 w 54"/>
                  <a:gd name="T93" fmla="*/ 3 h 59"/>
                  <a:gd name="T94" fmla="*/ 41 w 54"/>
                  <a:gd name="T95" fmla="*/ 3 h 59"/>
                  <a:gd name="T96" fmla="*/ 31 w 54"/>
                  <a:gd name="T97" fmla="*/ 5 h 59"/>
                  <a:gd name="T98" fmla="*/ 28 w 54"/>
                  <a:gd name="T99" fmla="*/ 5 h 59"/>
                  <a:gd name="T100" fmla="*/ 24 w 54"/>
                  <a:gd name="T101" fmla="*/ 3 h 59"/>
                  <a:gd name="T102" fmla="*/ 24 w 54"/>
                  <a:gd name="T103" fmla="*/ 3 h 59"/>
                  <a:gd name="T104" fmla="*/ 23 w 54"/>
                  <a:gd name="T105" fmla="*/ 2 h 59"/>
                  <a:gd name="T106" fmla="*/ 20 w 54"/>
                  <a:gd name="T107" fmla="*/ 0 h 59"/>
                  <a:gd name="T108" fmla="*/ 18 w 54"/>
                  <a:gd name="T109" fmla="*/ 2 h 59"/>
                  <a:gd name="T110" fmla="*/ 15 w 54"/>
                  <a:gd name="T111" fmla="*/ 3 h 59"/>
                  <a:gd name="T112" fmla="*/ 15 w 54"/>
                  <a:gd name="T113" fmla="*/ 3 h 59"/>
                  <a:gd name="T114" fmla="*/ 13 w 54"/>
                  <a:gd name="T115" fmla="*/ 3 h 59"/>
                  <a:gd name="T116" fmla="*/ 13 w 54"/>
                  <a:gd name="T117" fmla="*/ 3 h 59"/>
                  <a:gd name="T118" fmla="*/ 11 w 54"/>
                  <a:gd name="T119" fmla="*/ 8 h 59"/>
                  <a:gd name="T120" fmla="*/ 11 w 54"/>
                  <a:gd name="T121" fmla="*/ 11 h 59"/>
                  <a:gd name="T122" fmla="*/ 11 w 54"/>
                  <a:gd name="T123" fmla="*/ 1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4" h="59">
                    <a:moveTo>
                      <a:pt x="11" y="11"/>
                    </a:moveTo>
                    <a:lnTo>
                      <a:pt x="11" y="11"/>
                    </a:lnTo>
                    <a:lnTo>
                      <a:pt x="13" y="15"/>
                    </a:lnTo>
                    <a:lnTo>
                      <a:pt x="11" y="16"/>
                    </a:lnTo>
                    <a:lnTo>
                      <a:pt x="7" y="18"/>
                    </a:lnTo>
                    <a:lnTo>
                      <a:pt x="7" y="18"/>
                    </a:lnTo>
                    <a:lnTo>
                      <a:pt x="3" y="20"/>
                    </a:lnTo>
                    <a:lnTo>
                      <a:pt x="3" y="23"/>
                    </a:lnTo>
                    <a:lnTo>
                      <a:pt x="2" y="26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0" y="31"/>
                    </a:lnTo>
                    <a:lnTo>
                      <a:pt x="2" y="31"/>
                    </a:lnTo>
                    <a:lnTo>
                      <a:pt x="5" y="36"/>
                    </a:lnTo>
                    <a:lnTo>
                      <a:pt x="8" y="39"/>
                    </a:lnTo>
                    <a:lnTo>
                      <a:pt x="11" y="42"/>
                    </a:lnTo>
                    <a:lnTo>
                      <a:pt x="11" y="42"/>
                    </a:lnTo>
                    <a:lnTo>
                      <a:pt x="20" y="57"/>
                    </a:lnTo>
                    <a:lnTo>
                      <a:pt x="20" y="57"/>
                    </a:lnTo>
                    <a:lnTo>
                      <a:pt x="23" y="59"/>
                    </a:lnTo>
                    <a:lnTo>
                      <a:pt x="26" y="59"/>
                    </a:lnTo>
                    <a:lnTo>
                      <a:pt x="26" y="59"/>
                    </a:lnTo>
                    <a:lnTo>
                      <a:pt x="28" y="55"/>
                    </a:lnTo>
                    <a:lnTo>
                      <a:pt x="28" y="54"/>
                    </a:lnTo>
                    <a:lnTo>
                      <a:pt x="29" y="50"/>
                    </a:lnTo>
                    <a:lnTo>
                      <a:pt x="31" y="50"/>
                    </a:lnTo>
                    <a:lnTo>
                      <a:pt x="31" y="50"/>
                    </a:lnTo>
                    <a:lnTo>
                      <a:pt x="39" y="49"/>
                    </a:lnTo>
                    <a:lnTo>
                      <a:pt x="44" y="49"/>
                    </a:lnTo>
                    <a:lnTo>
                      <a:pt x="46" y="50"/>
                    </a:lnTo>
                    <a:lnTo>
                      <a:pt x="46" y="50"/>
                    </a:lnTo>
                    <a:lnTo>
                      <a:pt x="47" y="52"/>
                    </a:lnTo>
                    <a:lnTo>
                      <a:pt x="47" y="52"/>
                    </a:lnTo>
                    <a:lnTo>
                      <a:pt x="50" y="46"/>
                    </a:lnTo>
                    <a:lnTo>
                      <a:pt x="50" y="46"/>
                    </a:lnTo>
                    <a:lnTo>
                      <a:pt x="52" y="39"/>
                    </a:lnTo>
                    <a:lnTo>
                      <a:pt x="49" y="28"/>
                    </a:lnTo>
                    <a:lnTo>
                      <a:pt x="49" y="28"/>
                    </a:lnTo>
                    <a:lnTo>
                      <a:pt x="49" y="24"/>
                    </a:lnTo>
                    <a:lnTo>
                      <a:pt x="49" y="20"/>
                    </a:lnTo>
                    <a:lnTo>
                      <a:pt x="50" y="15"/>
                    </a:lnTo>
                    <a:lnTo>
                      <a:pt x="52" y="13"/>
                    </a:lnTo>
                    <a:lnTo>
                      <a:pt x="52" y="13"/>
                    </a:lnTo>
                    <a:lnTo>
                      <a:pt x="54" y="7"/>
                    </a:lnTo>
                    <a:lnTo>
                      <a:pt x="54" y="7"/>
                    </a:lnTo>
                    <a:lnTo>
                      <a:pt x="47" y="3"/>
                    </a:lnTo>
                    <a:lnTo>
                      <a:pt x="41" y="3"/>
                    </a:lnTo>
                    <a:lnTo>
                      <a:pt x="41" y="3"/>
                    </a:lnTo>
                    <a:lnTo>
                      <a:pt x="31" y="5"/>
                    </a:lnTo>
                    <a:lnTo>
                      <a:pt x="28" y="5"/>
                    </a:lnTo>
                    <a:lnTo>
                      <a:pt x="24" y="3"/>
                    </a:lnTo>
                    <a:lnTo>
                      <a:pt x="24" y="3"/>
                    </a:lnTo>
                    <a:lnTo>
                      <a:pt x="23" y="2"/>
                    </a:lnTo>
                    <a:lnTo>
                      <a:pt x="20" y="0"/>
                    </a:lnTo>
                    <a:lnTo>
                      <a:pt x="18" y="2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1" y="8"/>
                    </a:lnTo>
                    <a:lnTo>
                      <a:pt x="11" y="11"/>
                    </a:lnTo>
                    <a:lnTo>
                      <a:pt x="11" y="11"/>
                    </a:lnTo>
                    <a:close/>
                  </a:path>
                </a:pathLst>
              </a:custGeom>
              <a:grpFill/>
              <a:ln w="3175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" name="Freeform 120">
                <a:extLst>
                  <a:ext uri="{FF2B5EF4-FFF2-40B4-BE49-F238E27FC236}">
                    <a16:creationId xmlns="" xmlns:a16="http://schemas.microsoft.com/office/drawing/2014/main" id="{8035CCF9-E1DA-415C-AACC-16116DFF22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6675" y="4461885"/>
                <a:ext cx="98425" cy="149225"/>
              </a:xfrm>
              <a:custGeom>
                <a:avLst/>
                <a:gdLst>
                  <a:gd name="T0" fmla="*/ 14 w 62"/>
                  <a:gd name="T1" fmla="*/ 6 h 94"/>
                  <a:gd name="T2" fmla="*/ 8 w 62"/>
                  <a:gd name="T3" fmla="*/ 13 h 94"/>
                  <a:gd name="T4" fmla="*/ 9 w 62"/>
                  <a:gd name="T5" fmla="*/ 14 h 94"/>
                  <a:gd name="T6" fmla="*/ 11 w 62"/>
                  <a:gd name="T7" fmla="*/ 19 h 94"/>
                  <a:gd name="T8" fmla="*/ 8 w 62"/>
                  <a:gd name="T9" fmla="*/ 22 h 94"/>
                  <a:gd name="T10" fmla="*/ 3 w 62"/>
                  <a:gd name="T11" fmla="*/ 22 h 94"/>
                  <a:gd name="T12" fmla="*/ 1 w 62"/>
                  <a:gd name="T13" fmla="*/ 26 h 94"/>
                  <a:gd name="T14" fmla="*/ 1 w 62"/>
                  <a:gd name="T15" fmla="*/ 29 h 94"/>
                  <a:gd name="T16" fmla="*/ 0 w 62"/>
                  <a:gd name="T17" fmla="*/ 32 h 94"/>
                  <a:gd name="T18" fmla="*/ 0 w 62"/>
                  <a:gd name="T19" fmla="*/ 36 h 94"/>
                  <a:gd name="T20" fmla="*/ 8 w 62"/>
                  <a:gd name="T21" fmla="*/ 45 h 94"/>
                  <a:gd name="T22" fmla="*/ 9 w 62"/>
                  <a:gd name="T23" fmla="*/ 44 h 94"/>
                  <a:gd name="T24" fmla="*/ 13 w 62"/>
                  <a:gd name="T25" fmla="*/ 44 h 94"/>
                  <a:gd name="T26" fmla="*/ 16 w 62"/>
                  <a:gd name="T27" fmla="*/ 49 h 94"/>
                  <a:gd name="T28" fmla="*/ 19 w 62"/>
                  <a:gd name="T29" fmla="*/ 53 h 94"/>
                  <a:gd name="T30" fmla="*/ 21 w 62"/>
                  <a:gd name="T31" fmla="*/ 57 h 94"/>
                  <a:gd name="T32" fmla="*/ 21 w 62"/>
                  <a:gd name="T33" fmla="*/ 63 h 94"/>
                  <a:gd name="T34" fmla="*/ 19 w 62"/>
                  <a:gd name="T35" fmla="*/ 65 h 94"/>
                  <a:gd name="T36" fmla="*/ 18 w 62"/>
                  <a:gd name="T37" fmla="*/ 75 h 94"/>
                  <a:gd name="T38" fmla="*/ 22 w 62"/>
                  <a:gd name="T39" fmla="*/ 88 h 94"/>
                  <a:gd name="T40" fmla="*/ 27 w 62"/>
                  <a:gd name="T41" fmla="*/ 93 h 94"/>
                  <a:gd name="T42" fmla="*/ 35 w 62"/>
                  <a:gd name="T43" fmla="*/ 94 h 94"/>
                  <a:gd name="T44" fmla="*/ 37 w 62"/>
                  <a:gd name="T45" fmla="*/ 93 h 94"/>
                  <a:gd name="T46" fmla="*/ 40 w 62"/>
                  <a:gd name="T47" fmla="*/ 93 h 94"/>
                  <a:gd name="T48" fmla="*/ 45 w 62"/>
                  <a:gd name="T49" fmla="*/ 89 h 94"/>
                  <a:gd name="T50" fmla="*/ 47 w 62"/>
                  <a:gd name="T51" fmla="*/ 89 h 94"/>
                  <a:gd name="T52" fmla="*/ 50 w 62"/>
                  <a:gd name="T53" fmla="*/ 88 h 94"/>
                  <a:gd name="T54" fmla="*/ 52 w 62"/>
                  <a:gd name="T55" fmla="*/ 86 h 94"/>
                  <a:gd name="T56" fmla="*/ 57 w 62"/>
                  <a:gd name="T57" fmla="*/ 86 h 94"/>
                  <a:gd name="T58" fmla="*/ 62 w 62"/>
                  <a:gd name="T59" fmla="*/ 86 h 94"/>
                  <a:gd name="T60" fmla="*/ 53 w 62"/>
                  <a:gd name="T61" fmla="*/ 71 h 94"/>
                  <a:gd name="T62" fmla="*/ 47 w 62"/>
                  <a:gd name="T63" fmla="*/ 65 h 94"/>
                  <a:gd name="T64" fmla="*/ 42 w 62"/>
                  <a:gd name="T65" fmla="*/ 60 h 94"/>
                  <a:gd name="T66" fmla="*/ 42 w 62"/>
                  <a:gd name="T67" fmla="*/ 58 h 94"/>
                  <a:gd name="T68" fmla="*/ 45 w 62"/>
                  <a:gd name="T69" fmla="*/ 52 h 94"/>
                  <a:gd name="T70" fmla="*/ 49 w 62"/>
                  <a:gd name="T71" fmla="*/ 47 h 94"/>
                  <a:gd name="T72" fmla="*/ 53 w 62"/>
                  <a:gd name="T73" fmla="*/ 45 h 94"/>
                  <a:gd name="T74" fmla="*/ 53 w 62"/>
                  <a:gd name="T75" fmla="*/ 40 h 94"/>
                  <a:gd name="T76" fmla="*/ 53 w 62"/>
                  <a:gd name="T77" fmla="*/ 37 h 94"/>
                  <a:gd name="T78" fmla="*/ 55 w 62"/>
                  <a:gd name="T79" fmla="*/ 32 h 94"/>
                  <a:gd name="T80" fmla="*/ 49 w 62"/>
                  <a:gd name="T81" fmla="*/ 27 h 94"/>
                  <a:gd name="T82" fmla="*/ 44 w 62"/>
                  <a:gd name="T83" fmla="*/ 22 h 94"/>
                  <a:gd name="T84" fmla="*/ 40 w 62"/>
                  <a:gd name="T85" fmla="*/ 21 h 94"/>
                  <a:gd name="T86" fmla="*/ 37 w 62"/>
                  <a:gd name="T87" fmla="*/ 18 h 94"/>
                  <a:gd name="T88" fmla="*/ 37 w 62"/>
                  <a:gd name="T89" fmla="*/ 14 h 94"/>
                  <a:gd name="T90" fmla="*/ 32 w 62"/>
                  <a:gd name="T91" fmla="*/ 8 h 94"/>
                  <a:gd name="T92" fmla="*/ 24 w 62"/>
                  <a:gd name="T93" fmla="*/ 3 h 94"/>
                  <a:gd name="T94" fmla="*/ 19 w 62"/>
                  <a:gd name="T95" fmla="*/ 0 h 94"/>
                  <a:gd name="T96" fmla="*/ 14 w 62"/>
                  <a:gd name="T97" fmla="*/ 6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2" h="94">
                    <a:moveTo>
                      <a:pt x="14" y="6"/>
                    </a:moveTo>
                    <a:lnTo>
                      <a:pt x="14" y="6"/>
                    </a:lnTo>
                    <a:lnTo>
                      <a:pt x="9" y="11"/>
                    </a:lnTo>
                    <a:lnTo>
                      <a:pt x="8" y="13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1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3" y="22"/>
                    </a:lnTo>
                    <a:lnTo>
                      <a:pt x="1" y="24"/>
                    </a:lnTo>
                    <a:lnTo>
                      <a:pt x="1" y="26"/>
                    </a:lnTo>
                    <a:lnTo>
                      <a:pt x="1" y="29"/>
                    </a:lnTo>
                    <a:lnTo>
                      <a:pt x="1" y="29"/>
                    </a:lnTo>
                    <a:lnTo>
                      <a:pt x="1" y="31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8" y="45"/>
                    </a:lnTo>
                    <a:lnTo>
                      <a:pt x="8" y="45"/>
                    </a:lnTo>
                    <a:lnTo>
                      <a:pt x="9" y="44"/>
                    </a:lnTo>
                    <a:lnTo>
                      <a:pt x="13" y="44"/>
                    </a:lnTo>
                    <a:lnTo>
                      <a:pt x="13" y="44"/>
                    </a:lnTo>
                    <a:lnTo>
                      <a:pt x="16" y="45"/>
                    </a:lnTo>
                    <a:lnTo>
                      <a:pt x="16" y="49"/>
                    </a:lnTo>
                    <a:lnTo>
                      <a:pt x="16" y="52"/>
                    </a:lnTo>
                    <a:lnTo>
                      <a:pt x="19" y="53"/>
                    </a:lnTo>
                    <a:lnTo>
                      <a:pt x="19" y="53"/>
                    </a:lnTo>
                    <a:lnTo>
                      <a:pt x="21" y="57"/>
                    </a:lnTo>
                    <a:lnTo>
                      <a:pt x="22" y="60"/>
                    </a:lnTo>
                    <a:lnTo>
                      <a:pt x="21" y="63"/>
                    </a:lnTo>
                    <a:lnTo>
                      <a:pt x="19" y="65"/>
                    </a:lnTo>
                    <a:lnTo>
                      <a:pt x="19" y="65"/>
                    </a:lnTo>
                    <a:lnTo>
                      <a:pt x="18" y="68"/>
                    </a:lnTo>
                    <a:lnTo>
                      <a:pt x="18" y="75"/>
                    </a:lnTo>
                    <a:lnTo>
                      <a:pt x="19" y="81"/>
                    </a:lnTo>
                    <a:lnTo>
                      <a:pt x="22" y="88"/>
                    </a:lnTo>
                    <a:lnTo>
                      <a:pt x="22" y="88"/>
                    </a:lnTo>
                    <a:lnTo>
                      <a:pt x="27" y="93"/>
                    </a:lnTo>
                    <a:lnTo>
                      <a:pt x="32" y="94"/>
                    </a:lnTo>
                    <a:lnTo>
                      <a:pt x="35" y="94"/>
                    </a:lnTo>
                    <a:lnTo>
                      <a:pt x="37" y="93"/>
                    </a:lnTo>
                    <a:lnTo>
                      <a:pt x="37" y="93"/>
                    </a:lnTo>
                    <a:lnTo>
                      <a:pt x="39" y="93"/>
                    </a:lnTo>
                    <a:lnTo>
                      <a:pt x="40" y="93"/>
                    </a:lnTo>
                    <a:lnTo>
                      <a:pt x="44" y="91"/>
                    </a:lnTo>
                    <a:lnTo>
                      <a:pt x="45" y="89"/>
                    </a:lnTo>
                    <a:lnTo>
                      <a:pt x="45" y="89"/>
                    </a:lnTo>
                    <a:lnTo>
                      <a:pt x="47" y="89"/>
                    </a:lnTo>
                    <a:lnTo>
                      <a:pt x="49" y="88"/>
                    </a:lnTo>
                    <a:lnTo>
                      <a:pt x="50" y="88"/>
                    </a:lnTo>
                    <a:lnTo>
                      <a:pt x="52" y="86"/>
                    </a:lnTo>
                    <a:lnTo>
                      <a:pt x="52" y="86"/>
                    </a:lnTo>
                    <a:lnTo>
                      <a:pt x="53" y="86"/>
                    </a:lnTo>
                    <a:lnTo>
                      <a:pt x="57" y="86"/>
                    </a:lnTo>
                    <a:lnTo>
                      <a:pt x="62" y="86"/>
                    </a:lnTo>
                    <a:lnTo>
                      <a:pt x="62" y="86"/>
                    </a:lnTo>
                    <a:lnTo>
                      <a:pt x="53" y="71"/>
                    </a:lnTo>
                    <a:lnTo>
                      <a:pt x="53" y="71"/>
                    </a:lnTo>
                    <a:lnTo>
                      <a:pt x="50" y="68"/>
                    </a:lnTo>
                    <a:lnTo>
                      <a:pt x="47" y="65"/>
                    </a:lnTo>
                    <a:lnTo>
                      <a:pt x="44" y="60"/>
                    </a:lnTo>
                    <a:lnTo>
                      <a:pt x="42" y="60"/>
                    </a:lnTo>
                    <a:lnTo>
                      <a:pt x="42" y="58"/>
                    </a:lnTo>
                    <a:lnTo>
                      <a:pt x="42" y="58"/>
                    </a:lnTo>
                    <a:lnTo>
                      <a:pt x="44" y="55"/>
                    </a:lnTo>
                    <a:lnTo>
                      <a:pt x="45" y="52"/>
                    </a:lnTo>
                    <a:lnTo>
                      <a:pt x="45" y="49"/>
                    </a:lnTo>
                    <a:lnTo>
                      <a:pt x="49" y="47"/>
                    </a:lnTo>
                    <a:lnTo>
                      <a:pt x="49" y="47"/>
                    </a:lnTo>
                    <a:lnTo>
                      <a:pt x="53" y="45"/>
                    </a:lnTo>
                    <a:lnTo>
                      <a:pt x="55" y="44"/>
                    </a:lnTo>
                    <a:lnTo>
                      <a:pt x="53" y="40"/>
                    </a:lnTo>
                    <a:lnTo>
                      <a:pt x="53" y="40"/>
                    </a:lnTo>
                    <a:lnTo>
                      <a:pt x="53" y="37"/>
                    </a:lnTo>
                    <a:lnTo>
                      <a:pt x="55" y="32"/>
                    </a:lnTo>
                    <a:lnTo>
                      <a:pt x="55" y="32"/>
                    </a:lnTo>
                    <a:lnTo>
                      <a:pt x="52" y="31"/>
                    </a:lnTo>
                    <a:lnTo>
                      <a:pt x="49" y="27"/>
                    </a:lnTo>
                    <a:lnTo>
                      <a:pt x="45" y="24"/>
                    </a:lnTo>
                    <a:lnTo>
                      <a:pt x="44" y="22"/>
                    </a:lnTo>
                    <a:lnTo>
                      <a:pt x="44" y="22"/>
                    </a:lnTo>
                    <a:lnTo>
                      <a:pt x="40" y="21"/>
                    </a:lnTo>
                    <a:lnTo>
                      <a:pt x="39" y="19"/>
                    </a:lnTo>
                    <a:lnTo>
                      <a:pt x="37" y="18"/>
                    </a:lnTo>
                    <a:lnTo>
                      <a:pt x="37" y="14"/>
                    </a:lnTo>
                    <a:lnTo>
                      <a:pt x="37" y="14"/>
                    </a:lnTo>
                    <a:lnTo>
                      <a:pt x="35" y="11"/>
                    </a:lnTo>
                    <a:lnTo>
                      <a:pt x="32" y="8"/>
                    </a:lnTo>
                    <a:lnTo>
                      <a:pt x="27" y="6"/>
                    </a:lnTo>
                    <a:lnTo>
                      <a:pt x="24" y="3"/>
                    </a:lnTo>
                    <a:lnTo>
                      <a:pt x="24" y="3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14" y="6"/>
                    </a:lnTo>
                    <a:lnTo>
                      <a:pt x="14" y="6"/>
                    </a:lnTo>
                    <a:close/>
                  </a:path>
                </a:pathLst>
              </a:custGeom>
              <a:grpFill/>
              <a:ln w="3175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1" name="Freeform 121">
                <a:extLst>
                  <a:ext uri="{FF2B5EF4-FFF2-40B4-BE49-F238E27FC236}">
                    <a16:creationId xmlns="" xmlns:a16="http://schemas.microsoft.com/office/drawing/2014/main" id="{C9AFE4B3-881F-453F-8711-3978C48EF2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87963" y="4519035"/>
                <a:ext cx="65087" cy="76200"/>
              </a:xfrm>
              <a:custGeom>
                <a:avLst/>
                <a:gdLst>
                  <a:gd name="T0" fmla="*/ 2 w 41"/>
                  <a:gd name="T1" fmla="*/ 21 h 48"/>
                  <a:gd name="T2" fmla="*/ 2 w 41"/>
                  <a:gd name="T3" fmla="*/ 21 h 48"/>
                  <a:gd name="T4" fmla="*/ 5 w 41"/>
                  <a:gd name="T5" fmla="*/ 32 h 48"/>
                  <a:gd name="T6" fmla="*/ 3 w 41"/>
                  <a:gd name="T7" fmla="*/ 39 h 48"/>
                  <a:gd name="T8" fmla="*/ 3 w 41"/>
                  <a:gd name="T9" fmla="*/ 39 h 48"/>
                  <a:gd name="T10" fmla="*/ 0 w 41"/>
                  <a:gd name="T11" fmla="*/ 45 h 48"/>
                  <a:gd name="T12" fmla="*/ 0 w 41"/>
                  <a:gd name="T13" fmla="*/ 45 h 48"/>
                  <a:gd name="T14" fmla="*/ 5 w 41"/>
                  <a:gd name="T15" fmla="*/ 48 h 48"/>
                  <a:gd name="T16" fmla="*/ 8 w 41"/>
                  <a:gd name="T17" fmla="*/ 48 h 48"/>
                  <a:gd name="T18" fmla="*/ 12 w 41"/>
                  <a:gd name="T19" fmla="*/ 47 h 48"/>
                  <a:gd name="T20" fmla="*/ 12 w 41"/>
                  <a:gd name="T21" fmla="*/ 47 h 48"/>
                  <a:gd name="T22" fmla="*/ 17 w 41"/>
                  <a:gd name="T23" fmla="*/ 47 h 48"/>
                  <a:gd name="T24" fmla="*/ 20 w 41"/>
                  <a:gd name="T25" fmla="*/ 47 h 48"/>
                  <a:gd name="T26" fmla="*/ 23 w 41"/>
                  <a:gd name="T27" fmla="*/ 45 h 48"/>
                  <a:gd name="T28" fmla="*/ 26 w 41"/>
                  <a:gd name="T29" fmla="*/ 42 h 48"/>
                  <a:gd name="T30" fmla="*/ 26 w 41"/>
                  <a:gd name="T31" fmla="*/ 42 h 48"/>
                  <a:gd name="T32" fmla="*/ 28 w 41"/>
                  <a:gd name="T33" fmla="*/ 35 h 48"/>
                  <a:gd name="T34" fmla="*/ 31 w 41"/>
                  <a:gd name="T35" fmla="*/ 30 h 48"/>
                  <a:gd name="T36" fmla="*/ 41 w 41"/>
                  <a:gd name="T37" fmla="*/ 21 h 48"/>
                  <a:gd name="T38" fmla="*/ 41 w 41"/>
                  <a:gd name="T39" fmla="*/ 21 h 48"/>
                  <a:gd name="T40" fmla="*/ 41 w 41"/>
                  <a:gd name="T41" fmla="*/ 21 h 48"/>
                  <a:gd name="T42" fmla="*/ 41 w 41"/>
                  <a:gd name="T43" fmla="*/ 21 h 48"/>
                  <a:gd name="T44" fmla="*/ 36 w 41"/>
                  <a:gd name="T45" fmla="*/ 17 h 48"/>
                  <a:gd name="T46" fmla="*/ 31 w 41"/>
                  <a:gd name="T47" fmla="*/ 11 h 48"/>
                  <a:gd name="T48" fmla="*/ 25 w 41"/>
                  <a:gd name="T49" fmla="*/ 6 h 48"/>
                  <a:gd name="T50" fmla="*/ 18 w 41"/>
                  <a:gd name="T51" fmla="*/ 3 h 48"/>
                  <a:gd name="T52" fmla="*/ 18 w 41"/>
                  <a:gd name="T53" fmla="*/ 3 h 48"/>
                  <a:gd name="T54" fmla="*/ 7 w 41"/>
                  <a:gd name="T55" fmla="*/ 0 h 48"/>
                  <a:gd name="T56" fmla="*/ 7 w 41"/>
                  <a:gd name="T57" fmla="*/ 0 h 48"/>
                  <a:gd name="T58" fmla="*/ 5 w 41"/>
                  <a:gd name="T59" fmla="*/ 6 h 48"/>
                  <a:gd name="T60" fmla="*/ 5 w 41"/>
                  <a:gd name="T61" fmla="*/ 6 h 48"/>
                  <a:gd name="T62" fmla="*/ 3 w 41"/>
                  <a:gd name="T63" fmla="*/ 8 h 48"/>
                  <a:gd name="T64" fmla="*/ 2 w 41"/>
                  <a:gd name="T65" fmla="*/ 13 h 48"/>
                  <a:gd name="T66" fmla="*/ 2 w 41"/>
                  <a:gd name="T67" fmla="*/ 17 h 48"/>
                  <a:gd name="T68" fmla="*/ 2 w 41"/>
                  <a:gd name="T69" fmla="*/ 21 h 48"/>
                  <a:gd name="T70" fmla="*/ 2 w 41"/>
                  <a:gd name="T71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" h="48">
                    <a:moveTo>
                      <a:pt x="2" y="21"/>
                    </a:moveTo>
                    <a:lnTo>
                      <a:pt x="2" y="21"/>
                    </a:lnTo>
                    <a:lnTo>
                      <a:pt x="5" y="32"/>
                    </a:lnTo>
                    <a:lnTo>
                      <a:pt x="3" y="39"/>
                    </a:lnTo>
                    <a:lnTo>
                      <a:pt x="3" y="39"/>
                    </a:lnTo>
                    <a:lnTo>
                      <a:pt x="0" y="45"/>
                    </a:lnTo>
                    <a:lnTo>
                      <a:pt x="0" y="45"/>
                    </a:lnTo>
                    <a:lnTo>
                      <a:pt x="5" y="48"/>
                    </a:lnTo>
                    <a:lnTo>
                      <a:pt x="8" y="48"/>
                    </a:lnTo>
                    <a:lnTo>
                      <a:pt x="12" y="47"/>
                    </a:lnTo>
                    <a:lnTo>
                      <a:pt x="12" y="47"/>
                    </a:lnTo>
                    <a:lnTo>
                      <a:pt x="17" y="47"/>
                    </a:lnTo>
                    <a:lnTo>
                      <a:pt x="20" y="47"/>
                    </a:lnTo>
                    <a:lnTo>
                      <a:pt x="23" y="45"/>
                    </a:lnTo>
                    <a:lnTo>
                      <a:pt x="26" y="42"/>
                    </a:lnTo>
                    <a:lnTo>
                      <a:pt x="26" y="42"/>
                    </a:lnTo>
                    <a:lnTo>
                      <a:pt x="28" y="35"/>
                    </a:lnTo>
                    <a:lnTo>
                      <a:pt x="31" y="30"/>
                    </a:lnTo>
                    <a:lnTo>
                      <a:pt x="41" y="21"/>
                    </a:lnTo>
                    <a:lnTo>
                      <a:pt x="41" y="21"/>
                    </a:lnTo>
                    <a:lnTo>
                      <a:pt x="41" y="21"/>
                    </a:lnTo>
                    <a:lnTo>
                      <a:pt x="41" y="21"/>
                    </a:lnTo>
                    <a:lnTo>
                      <a:pt x="36" y="17"/>
                    </a:lnTo>
                    <a:lnTo>
                      <a:pt x="31" y="11"/>
                    </a:lnTo>
                    <a:lnTo>
                      <a:pt x="25" y="6"/>
                    </a:lnTo>
                    <a:lnTo>
                      <a:pt x="18" y="3"/>
                    </a:lnTo>
                    <a:lnTo>
                      <a:pt x="18" y="3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3" y="8"/>
                    </a:lnTo>
                    <a:lnTo>
                      <a:pt x="2" y="13"/>
                    </a:lnTo>
                    <a:lnTo>
                      <a:pt x="2" y="17"/>
                    </a:lnTo>
                    <a:lnTo>
                      <a:pt x="2" y="21"/>
                    </a:lnTo>
                    <a:lnTo>
                      <a:pt x="2" y="21"/>
                    </a:lnTo>
                    <a:close/>
                  </a:path>
                </a:pathLst>
              </a:custGeom>
              <a:grpFill/>
              <a:ln w="3175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5" name="Freeform 125">
                <a:extLst>
                  <a:ext uri="{FF2B5EF4-FFF2-40B4-BE49-F238E27FC236}">
                    <a16:creationId xmlns="" xmlns:a16="http://schemas.microsoft.com/office/drawing/2014/main" id="{7809BEBE-5CA8-4523-A267-10809E6DB72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51438" y="5819197"/>
                <a:ext cx="65087" cy="25400"/>
              </a:xfrm>
              <a:custGeom>
                <a:avLst/>
                <a:gdLst>
                  <a:gd name="T0" fmla="*/ 41 w 41"/>
                  <a:gd name="T1" fmla="*/ 6 h 16"/>
                  <a:gd name="T2" fmla="*/ 41 w 41"/>
                  <a:gd name="T3" fmla="*/ 6 h 16"/>
                  <a:gd name="T4" fmla="*/ 37 w 41"/>
                  <a:gd name="T5" fmla="*/ 5 h 16"/>
                  <a:gd name="T6" fmla="*/ 34 w 41"/>
                  <a:gd name="T7" fmla="*/ 5 h 16"/>
                  <a:gd name="T8" fmla="*/ 26 w 41"/>
                  <a:gd name="T9" fmla="*/ 8 h 16"/>
                  <a:gd name="T10" fmla="*/ 19 w 41"/>
                  <a:gd name="T11" fmla="*/ 13 h 16"/>
                  <a:gd name="T12" fmla="*/ 18 w 41"/>
                  <a:gd name="T13" fmla="*/ 14 h 16"/>
                  <a:gd name="T14" fmla="*/ 19 w 41"/>
                  <a:gd name="T15" fmla="*/ 16 h 16"/>
                  <a:gd name="T16" fmla="*/ 19 w 41"/>
                  <a:gd name="T17" fmla="*/ 16 h 16"/>
                  <a:gd name="T18" fmla="*/ 24 w 41"/>
                  <a:gd name="T19" fmla="*/ 16 h 16"/>
                  <a:gd name="T20" fmla="*/ 32 w 41"/>
                  <a:gd name="T21" fmla="*/ 14 h 16"/>
                  <a:gd name="T22" fmla="*/ 39 w 41"/>
                  <a:gd name="T23" fmla="*/ 10 h 16"/>
                  <a:gd name="T24" fmla="*/ 41 w 41"/>
                  <a:gd name="T25" fmla="*/ 8 h 16"/>
                  <a:gd name="T26" fmla="*/ 41 w 41"/>
                  <a:gd name="T27" fmla="*/ 6 h 16"/>
                  <a:gd name="T28" fmla="*/ 41 w 41"/>
                  <a:gd name="T29" fmla="*/ 6 h 16"/>
                  <a:gd name="T30" fmla="*/ 16 w 41"/>
                  <a:gd name="T31" fmla="*/ 0 h 16"/>
                  <a:gd name="T32" fmla="*/ 16 w 41"/>
                  <a:gd name="T33" fmla="*/ 0 h 16"/>
                  <a:gd name="T34" fmla="*/ 10 w 41"/>
                  <a:gd name="T35" fmla="*/ 1 h 16"/>
                  <a:gd name="T36" fmla="*/ 5 w 41"/>
                  <a:gd name="T37" fmla="*/ 6 h 16"/>
                  <a:gd name="T38" fmla="*/ 0 w 41"/>
                  <a:gd name="T39" fmla="*/ 11 h 16"/>
                  <a:gd name="T40" fmla="*/ 0 w 41"/>
                  <a:gd name="T41" fmla="*/ 13 h 16"/>
                  <a:gd name="T42" fmla="*/ 2 w 41"/>
                  <a:gd name="T43" fmla="*/ 14 h 16"/>
                  <a:gd name="T44" fmla="*/ 2 w 41"/>
                  <a:gd name="T45" fmla="*/ 14 h 16"/>
                  <a:gd name="T46" fmla="*/ 5 w 41"/>
                  <a:gd name="T47" fmla="*/ 16 h 16"/>
                  <a:gd name="T48" fmla="*/ 8 w 41"/>
                  <a:gd name="T49" fmla="*/ 14 h 16"/>
                  <a:gd name="T50" fmla="*/ 15 w 41"/>
                  <a:gd name="T51" fmla="*/ 10 h 16"/>
                  <a:gd name="T52" fmla="*/ 18 w 41"/>
                  <a:gd name="T53" fmla="*/ 3 h 16"/>
                  <a:gd name="T54" fmla="*/ 18 w 41"/>
                  <a:gd name="T55" fmla="*/ 1 h 16"/>
                  <a:gd name="T56" fmla="*/ 16 w 41"/>
                  <a:gd name="T57" fmla="*/ 0 h 16"/>
                  <a:gd name="T58" fmla="*/ 16 w 41"/>
                  <a:gd name="T5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1" h="16">
                    <a:moveTo>
                      <a:pt x="41" y="6"/>
                    </a:moveTo>
                    <a:lnTo>
                      <a:pt x="41" y="6"/>
                    </a:lnTo>
                    <a:lnTo>
                      <a:pt x="37" y="5"/>
                    </a:lnTo>
                    <a:lnTo>
                      <a:pt x="34" y="5"/>
                    </a:lnTo>
                    <a:lnTo>
                      <a:pt x="26" y="8"/>
                    </a:lnTo>
                    <a:lnTo>
                      <a:pt x="19" y="13"/>
                    </a:lnTo>
                    <a:lnTo>
                      <a:pt x="18" y="14"/>
                    </a:lnTo>
                    <a:lnTo>
                      <a:pt x="19" y="16"/>
                    </a:lnTo>
                    <a:lnTo>
                      <a:pt x="19" y="16"/>
                    </a:lnTo>
                    <a:lnTo>
                      <a:pt x="24" y="16"/>
                    </a:lnTo>
                    <a:lnTo>
                      <a:pt x="32" y="14"/>
                    </a:lnTo>
                    <a:lnTo>
                      <a:pt x="39" y="10"/>
                    </a:lnTo>
                    <a:lnTo>
                      <a:pt x="41" y="8"/>
                    </a:lnTo>
                    <a:lnTo>
                      <a:pt x="41" y="6"/>
                    </a:lnTo>
                    <a:lnTo>
                      <a:pt x="41" y="6"/>
                    </a:lnTo>
                    <a:close/>
                    <a:moveTo>
                      <a:pt x="16" y="0"/>
                    </a:moveTo>
                    <a:lnTo>
                      <a:pt x="16" y="0"/>
                    </a:lnTo>
                    <a:lnTo>
                      <a:pt x="10" y="1"/>
                    </a:lnTo>
                    <a:lnTo>
                      <a:pt x="5" y="6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5" y="16"/>
                    </a:lnTo>
                    <a:lnTo>
                      <a:pt x="8" y="14"/>
                    </a:lnTo>
                    <a:lnTo>
                      <a:pt x="15" y="10"/>
                    </a:lnTo>
                    <a:lnTo>
                      <a:pt x="18" y="3"/>
                    </a:lnTo>
                    <a:lnTo>
                      <a:pt x="18" y="1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3175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8" name="Freeform 128">
                <a:extLst>
                  <a:ext uri="{FF2B5EF4-FFF2-40B4-BE49-F238E27FC236}">
                    <a16:creationId xmlns="" xmlns:a16="http://schemas.microsoft.com/office/drawing/2014/main" id="{488E8746-F674-4086-94BE-AF190654A2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34038" y="5901747"/>
                <a:ext cx="41275" cy="25400"/>
              </a:xfrm>
              <a:custGeom>
                <a:avLst/>
                <a:gdLst>
                  <a:gd name="T0" fmla="*/ 0 w 26"/>
                  <a:gd name="T1" fmla="*/ 0 h 16"/>
                  <a:gd name="T2" fmla="*/ 0 w 26"/>
                  <a:gd name="T3" fmla="*/ 0 h 16"/>
                  <a:gd name="T4" fmla="*/ 2 w 26"/>
                  <a:gd name="T5" fmla="*/ 3 h 16"/>
                  <a:gd name="T6" fmla="*/ 4 w 26"/>
                  <a:gd name="T7" fmla="*/ 5 h 16"/>
                  <a:gd name="T8" fmla="*/ 7 w 26"/>
                  <a:gd name="T9" fmla="*/ 5 h 16"/>
                  <a:gd name="T10" fmla="*/ 12 w 26"/>
                  <a:gd name="T11" fmla="*/ 8 h 16"/>
                  <a:gd name="T12" fmla="*/ 12 w 26"/>
                  <a:gd name="T13" fmla="*/ 8 h 16"/>
                  <a:gd name="T14" fmla="*/ 18 w 26"/>
                  <a:gd name="T15" fmla="*/ 15 h 16"/>
                  <a:gd name="T16" fmla="*/ 22 w 26"/>
                  <a:gd name="T17" fmla="*/ 16 h 16"/>
                  <a:gd name="T18" fmla="*/ 25 w 26"/>
                  <a:gd name="T19" fmla="*/ 15 h 16"/>
                  <a:gd name="T20" fmla="*/ 26 w 26"/>
                  <a:gd name="T21" fmla="*/ 13 h 16"/>
                  <a:gd name="T22" fmla="*/ 26 w 26"/>
                  <a:gd name="T23" fmla="*/ 13 h 16"/>
                  <a:gd name="T24" fmla="*/ 26 w 26"/>
                  <a:gd name="T25" fmla="*/ 10 h 16"/>
                  <a:gd name="T26" fmla="*/ 23 w 26"/>
                  <a:gd name="T27" fmla="*/ 6 h 16"/>
                  <a:gd name="T28" fmla="*/ 15 w 26"/>
                  <a:gd name="T29" fmla="*/ 3 h 16"/>
                  <a:gd name="T30" fmla="*/ 4 w 26"/>
                  <a:gd name="T31" fmla="*/ 0 h 16"/>
                  <a:gd name="T32" fmla="*/ 0 w 26"/>
                  <a:gd name="T33" fmla="*/ 0 h 16"/>
                  <a:gd name="T34" fmla="*/ 0 w 26"/>
                  <a:gd name="T35" fmla="*/ 0 h 16"/>
                  <a:gd name="T36" fmla="*/ 0 w 26"/>
                  <a:gd name="T3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6" h="16">
                    <a:moveTo>
                      <a:pt x="0" y="0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4" y="5"/>
                    </a:lnTo>
                    <a:lnTo>
                      <a:pt x="7" y="5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8" y="15"/>
                    </a:lnTo>
                    <a:lnTo>
                      <a:pt x="22" y="16"/>
                    </a:lnTo>
                    <a:lnTo>
                      <a:pt x="25" y="15"/>
                    </a:lnTo>
                    <a:lnTo>
                      <a:pt x="26" y="13"/>
                    </a:lnTo>
                    <a:lnTo>
                      <a:pt x="26" y="13"/>
                    </a:lnTo>
                    <a:lnTo>
                      <a:pt x="26" y="10"/>
                    </a:lnTo>
                    <a:lnTo>
                      <a:pt x="23" y="6"/>
                    </a:lnTo>
                    <a:lnTo>
                      <a:pt x="15" y="3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" name="Freeform 173">
                <a:extLst>
                  <a:ext uri="{FF2B5EF4-FFF2-40B4-BE49-F238E27FC236}">
                    <a16:creationId xmlns="" xmlns:a16="http://schemas.microsoft.com/office/drawing/2014/main" id="{1D6AA4A3-3CB7-43F5-B7A9-86B79F840E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33975" y="4412672"/>
                <a:ext cx="20637" cy="15875"/>
              </a:xfrm>
              <a:custGeom>
                <a:avLst/>
                <a:gdLst>
                  <a:gd name="T0" fmla="*/ 1 w 13"/>
                  <a:gd name="T1" fmla="*/ 10 h 10"/>
                  <a:gd name="T2" fmla="*/ 1 w 13"/>
                  <a:gd name="T3" fmla="*/ 10 h 10"/>
                  <a:gd name="T4" fmla="*/ 0 w 13"/>
                  <a:gd name="T5" fmla="*/ 8 h 10"/>
                  <a:gd name="T6" fmla="*/ 1 w 13"/>
                  <a:gd name="T7" fmla="*/ 6 h 10"/>
                  <a:gd name="T8" fmla="*/ 1 w 13"/>
                  <a:gd name="T9" fmla="*/ 5 h 10"/>
                  <a:gd name="T10" fmla="*/ 0 w 13"/>
                  <a:gd name="T11" fmla="*/ 3 h 10"/>
                  <a:gd name="T12" fmla="*/ 0 w 13"/>
                  <a:gd name="T13" fmla="*/ 3 h 10"/>
                  <a:gd name="T14" fmla="*/ 0 w 13"/>
                  <a:gd name="T15" fmla="*/ 3 h 10"/>
                  <a:gd name="T16" fmla="*/ 0 w 13"/>
                  <a:gd name="T17" fmla="*/ 1 h 10"/>
                  <a:gd name="T18" fmla="*/ 3 w 13"/>
                  <a:gd name="T19" fmla="*/ 0 h 10"/>
                  <a:gd name="T20" fmla="*/ 6 w 13"/>
                  <a:gd name="T21" fmla="*/ 0 h 10"/>
                  <a:gd name="T22" fmla="*/ 9 w 13"/>
                  <a:gd name="T23" fmla="*/ 0 h 10"/>
                  <a:gd name="T24" fmla="*/ 9 w 13"/>
                  <a:gd name="T25" fmla="*/ 0 h 10"/>
                  <a:gd name="T26" fmla="*/ 11 w 13"/>
                  <a:gd name="T27" fmla="*/ 3 h 10"/>
                  <a:gd name="T28" fmla="*/ 13 w 13"/>
                  <a:gd name="T29" fmla="*/ 5 h 10"/>
                  <a:gd name="T30" fmla="*/ 13 w 13"/>
                  <a:gd name="T31" fmla="*/ 6 h 10"/>
                  <a:gd name="T32" fmla="*/ 11 w 13"/>
                  <a:gd name="T33" fmla="*/ 8 h 10"/>
                  <a:gd name="T34" fmla="*/ 11 w 13"/>
                  <a:gd name="T35" fmla="*/ 8 h 10"/>
                  <a:gd name="T36" fmla="*/ 4 w 13"/>
                  <a:gd name="T37" fmla="*/ 10 h 10"/>
                  <a:gd name="T38" fmla="*/ 3 w 13"/>
                  <a:gd name="T39" fmla="*/ 10 h 10"/>
                  <a:gd name="T40" fmla="*/ 1 w 13"/>
                  <a:gd name="T41" fmla="*/ 10 h 10"/>
                  <a:gd name="T42" fmla="*/ 1 w 13"/>
                  <a:gd name="T4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3" h="10">
                    <a:moveTo>
                      <a:pt x="1" y="10"/>
                    </a:moveTo>
                    <a:lnTo>
                      <a:pt x="1" y="10"/>
                    </a:lnTo>
                    <a:lnTo>
                      <a:pt x="0" y="8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11" y="3"/>
                    </a:lnTo>
                    <a:lnTo>
                      <a:pt x="13" y="5"/>
                    </a:lnTo>
                    <a:lnTo>
                      <a:pt x="13" y="6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4" y="10"/>
                    </a:lnTo>
                    <a:lnTo>
                      <a:pt x="3" y="10"/>
                    </a:lnTo>
                    <a:lnTo>
                      <a:pt x="1" y="10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3175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216" name="Grupo 215">
            <a:extLst>
              <a:ext uri="{FF2B5EF4-FFF2-40B4-BE49-F238E27FC236}">
                <a16:creationId xmlns="" xmlns:a16="http://schemas.microsoft.com/office/drawing/2014/main" id="{A410F1B8-3BA2-4670-836F-34F92EEF98AB}"/>
              </a:ext>
            </a:extLst>
          </p:cNvPr>
          <p:cNvGrpSpPr/>
          <p:nvPr/>
        </p:nvGrpSpPr>
        <p:grpSpPr>
          <a:xfrm>
            <a:off x="8187256" y="3694479"/>
            <a:ext cx="2262773" cy="1255714"/>
            <a:chOff x="7842250" y="4499985"/>
            <a:chExt cx="2311400" cy="1282700"/>
          </a:xfrm>
          <a:solidFill>
            <a:schemeClr val="accent3"/>
          </a:solidFill>
        </p:grpSpPr>
        <p:sp>
          <p:nvSpPr>
            <p:cNvPr id="125" name="Freeform 95">
              <a:extLst>
                <a:ext uri="{FF2B5EF4-FFF2-40B4-BE49-F238E27FC236}">
                  <a16:creationId xmlns="" xmlns:a16="http://schemas.microsoft.com/office/drawing/2014/main" id="{2A01A350-0092-440F-9E15-B1E697E75F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80425" y="4499985"/>
              <a:ext cx="403225" cy="122238"/>
            </a:xfrm>
            <a:custGeom>
              <a:avLst/>
              <a:gdLst>
                <a:gd name="T0" fmla="*/ 46 w 254"/>
                <a:gd name="T1" fmla="*/ 23 h 77"/>
                <a:gd name="T2" fmla="*/ 36 w 254"/>
                <a:gd name="T3" fmla="*/ 15 h 77"/>
                <a:gd name="T4" fmla="*/ 33 w 254"/>
                <a:gd name="T5" fmla="*/ 10 h 77"/>
                <a:gd name="T6" fmla="*/ 31 w 254"/>
                <a:gd name="T7" fmla="*/ 8 h 77"/>
                <a:gd name="T8" fmla="*/ 26 w 254"/>
                <a:gd name="T9" fmla="*/ 8 h 77"/>
                <a:gd name="T10" fmla="*/ 25 w 254"/>
                <a:gd name="T11" fmla="*/ 12 h 77"/>
                <a:gd name="T12" fmla="*/ 15 w 254"/>
                <a:gd name="T13" fmla="*/ 10 h 77"/>
                <a:gd name="T14" fmla="*/ 12 w 254"/>
                <a:gd name="T15" fmla="*/ 3 h 77"/>
                <a:gd name="T16" fmla="*/ 0 w 254"/>
                <a:gd name="T17" fmla="*/ 2 h 77"/>
                <a:gd name="T18" fmla="*/ 5 w 254"/>
                <a:gd name="T19" fmla="*/ 21 h 77"/>
                <a:gd name="T20" fmla="*/ 10 w 254"/>
                <a:gd name="T21" fmla="*/ 36 h 77"/>
                <a:gd name="T22" fmla="*/ 20 w 254"/>
                <a:gd name="T23" fmla="*/ 51 h 77"/>
                <a:gd name="T24" fmla="*/ 31 w 254"/>
                <a:gd name="T25" fmla="*/ 59 h 77"/>
                <a:gd name="T26" fmla="*/ 56 w 254"/>
                <a:gd name="T27" fmla="*/ 72 h 77"/>
                <a:gd name="T28" fmla="*/ 56 w 254"/>
                <a:gd name="T29" fmla="*/ 69 h 77"/>
                <a:gd name="T30" fmla="*/ 48 w 254"/>
                <a:gd name="T31" fmla="*/ 54 h 77"/>
                <a:gd name="T32" fmla="*/ 48 w 254"/>
                <a:gd name="T33" fmla="*/ 28 h 77"/>
                <a:gd name="T34" fmla="*/ 245 w 254"/>
                <a:gd name="T35" fmla="*/ 13 h 77"/>
                <a:gd name="T36" fmla="*/ 233 w 254"/>
                <a:gd name="T37" fmla="*/ 10 h 77"/>
                <a:gd name="T38" fmla="*/ 228 w 254"/>
                <a:gd name="T39" fmla="*/ 3 h 77"/>
                <a:gd name="T40" fmla="*/ 222 w 254"/>
                <a:gd name="T41" fmla="*/ 0 h 77"/>
                <a:gd name="T42" fmla="*/ 212 w 254"/>
                <a:gd name="T43" fmla="*/ 10 h 77"/>
                <a:gd name="T44" fmla="*/ 209 w 254"/>
                <a:gd name="T45" fmla="*/ 15 h 77"/>
                <a:gd name="T46" fmla="*/ 204 w 254"/>
                <a:gd name="T47" fmla="*/ 23 h 77"/>
                <a:gd name="T48" fmla="*/ 201 w 254"/>
                <a:gd name="T49" fmla="*/ 26 h 77"/>
                <a:gd name="T50" fmla="*/ 202 w 254"/>
                <a:gd name="T51" fmla="*/ 33 h 77"/>
                <a:gd name="T52" fmla="*/ 199 w 254"/>
                <a:gd name="T53" fmla="*/ 34 h 77"/>
                <a:gd name="T54" fmla="*/ 193 w 254"/>
                <a:gd name="T55" fmla="*/ 36 h 77"/>
                <a:gd name="T56" fmla="*/ 186 w 254"/>
                <a:gd name="T57" fmla="*/ 28 h 77"/>
                <a:gd name="T58" fmla="*/ 186 w 254"/>
                <a:gd name="T59" fmla="*/ 28 h 77"/>
                <a:gd name="T60" fmla="*/ 176 w 254"/>
                <a:gd name="T61" fmla="*/ 39 h 77"/>
                <a:gd name="T62" fmla="*/ 171 w 254"/>
                <a:gd name="T63" fmla="*/ 49 h 77"/>
                <a:gd name="T64" fmla="*/ 155 w 254"/>
                <a:gd name="T65" fmla="*/ 51 h 77"/>
                <a:gd name="T66" fmla="*/ 147 w 254"/>
                <a:gd name="T67" fmla="*/ 59 h 77"/>
                <a:gd name="T68" fmla="*/ 147 w 254"/>
                <a:gd name="T69" fmla="*/ 69 h 77"/>
                <a:gd name="T70" fmla="*/ 137 w 254"/>
                <a:gd name="T71" fmla="*/ 67 h 77"/>
                <a:gd name="T72" fmla="*/ 129 w 254"/>
                <a:gd name="T73" fmla="*/ 69 h 77"/>
                <a:gd name="T74" fmla="*/ 134 w 254"/>
                <a:gd name="T75" fmla="*/ 72 h 77"/>
                <a:gd name="T76" fmla="*/ 142 w 254"/>
                <a:gd name="T77" fmla="*/ 77 h 77"/>
                <a:gd name="T78" fmla="*/ 150 w 254"/>
                <a:gd name="T79" fmla="*/ 75 h 77"/>
                <a:gd name="T80" fmla="*/ 165 w 254"/>
                <a:gd name="T81" fmla="*/ 72 h 77"/>
                <a:gd name="T82" fmla="*/ 171 w 254"/>
                <a:gd name="T83" fmla="*/ 70 h 77"/>
                <a:gd name="T84" fmla="*/ 180 w 254"/>
                <a:gd name="T85" fmla="*/ 73 h 77"/>
                <a:gd name="T86" fmla="*/ 189 w 254"/>
                <a:gd name="T87" fmla="*/ 70 h 77"/>
                <a:gd name="T88" fmla="*/ 196 w 254"/>
                <a:gd name="T89" fmla="*/ 64 h 77"/>
                <a:gd name="T90" fmla="*/ 197 w 254"/>
                <a:gd name="T91" fmla="*/ 57 h 77"/>
                <a:gd name="T92" fmla="*/ 199 w 254"/>
                <a:gd name="T93" fmla="*/ 52 h 77"/>
                <a:gd name="T94" fmla="*/ 204 w 254"/>
                <a:gd name="T95" fmla="*/ 47 h 77"/>
                <a:gd name="T96" fmla="*/ 207 w 254"/>
                <a:gd name="T97" fmla="*/ 41 h 77"/>
                <a:gd name="T98" fmla="*/ 209 w 254"/>
                <a:gd name="T99" fmla="*/ 34 h 77"/>
                <a:gd name="T100" fmla="*/ 228 w 254"/>
                <a:gd name="T101" fmla="*/ 31 h 77"/>
                <a:gd name="T102" fmla="*/ 233 w 254"/>
                <a:gd name="T103" fmla="*/ 34 h 77"/>
                <a:gd name="T104" fmla="*/ 241 w 254"/>
                <a:gd name="T105" fmla="*/ 26 h 77"/>
                <a:gd name="T106" fmla="*/ 241 w 254"/>
                <a:gd name="T107" fmla="*/ 25 h 77"/>
                <a:gd name="T108" fmla="*/ 253 w 254"/>
                <a:gd name="T109" fmla="*/ 23 h 77"/>
                <a:gd name="T110" fmla="*/ 254 w 254"/>
                <a:gd name="T111" fmla="*/ 18 h 77"/>
                <a:gd name="T112" fmla="*/ 245 w 254"/>
                <a:gd name="T113" fmla="*/ 1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54" h="77">
                  <a:moveTo>
                    <a:pt x="48" y="28"/>
                  </a:moveTo>
                  <a:lnTo>
                    <a:pt x="48" y="28"/>
                  </a:lnTo>
                  <a:lnTo>
                    <a:pt x="46" y="23"/>
                  </a:lnTo>
                  <a:lnTo>
                    <a:pt x="43" y="20"/>
                  </a:lnTo>
                  <a:lnTo>
                    <a:pt x="39" y="18"/>
                  </a:lnTo>
                  <a:lnTo>
                    <a:pt x="36" y="15"/>
                  </a:lnTo>
                  <a:lnTo>
                    <a:pt x="36" y="15"/>
                  </a:lnTo>
                  <a:lnTo>
                    <a:pt x="35" y="12"/>
                  </a:lnTo>
                  <a:lnTo>
                    <a:pt x="33" y="10"/>
                  </a:lnTo>
                  <a:lnTo>
                    <a:pt x="31" y="10"/>
                  </a:lnTo>
                  <a:lnTo>
                    <a:pt x="31" y="8"/>
                  </a:lnTo>
                  <a:lnTo>
                    <a:pt x="31" y="8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26" y="8"/>
                  </a:lnTo>
                  <a:lnTo>
                    <a:pt x="26" y="10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0" y="12"/>
                  </a:lnTo>
                  <a:lnTo>
                    <a:pt x="17" y="12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3" y="5"/>
                  </a:lnTo>
                  <a:lnTo>
                    <a:pt x="12" y="3"/>
                  </a:lnTo>
                  <a:lnTo>
                    <a:pt x="9" y="2"/>
                  </a:lnTo>
                  <a:lnTo>
                    <a:pt x="9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4" y="13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7" y="28"/>
                  </a:lnTo>
                  <a:lnTo>
                    <a:pt x="10" y="36"/>
                  </a:lnTo>
                  <a:lnTo>
                    <a:pt x="18" y="47"/>
                  </a:lnTo>
                  <a:lnTo>
                    <a:pt x="18" y="47"/>
                  </a:lnTo>
                  <a:lnTo>
                    <a:pt x="20" y="51"/>
                  </a:lnTo>
                  <a:lnTo>
                    <a:pt x="22" y="52"/>
                  </a:lnTo>
                  <a:lnTo>
                    <a:pt x="31" y="59"/>
                  </a:lnTo>
                  <a:lnTo>
                    <a:pt x="31" y="59"/>
                  </a:lnTo>
                  <a:lnTo>
                    <a:pt x="44" y="69"/>
                  </a:lnTo>
                  <a:lnTo>
                    <a:pt x="53" y="72"/>
                  </a:lnTo>
                  <a:lnTo>
                    <a:pt x="56" y="72"/>
                  </a:lnTo>
                  <a:lnTo>
                    <a:pt x="56" y="72"/>
                  </a:lnTo>
                  <a:lnTo>
                    <a:pt x="56" y="70"/>
                  </a:lnTo>
                  <a:lnTo>
                    <a:pt x="56" y="69"/>
                  </a:lnTo>
                  <a:lnTo>
                    <a:pt x="54" y="64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6" y="49"/>
                  </a:lnTo>
                  <a:lnTo>
                    <a:pt x="46" y="42"/>
                  </a:lnTo>
                  <a:lnTo>
                    <a:pt x="48" y="28"/>
                  </a:lnTo>
                  <a:lnTo>
                    <a:pt x="48" y="28"/>
                  </a:lnTo>
                  <a:close/>
                  <a:moveTo>
                    <a:pt x="245" y="13"/>
                  </a:moveTo>
                  <a:lnTo>
                    <a:pt x="245" y="13"/>
                  </a:lnTo>
                  <a:lnTo>
                    <a:pt x="238" y="13"/>
                  </a:lnTo>
                  <a:lnTo>
                    <a:pt x="235" y="12"/>
                  </a:lnTo>
                  <a:lnTo>
                    <a:pt x="233" y="10"/>
                  </a:lnTo>
                  <a:lnTo>
                    <a:pt x="233" y="10"/>
                  </a:lnTo>
                  <a:lnTo>
                    <a:pt x="232" y="7"/>
                  </a:lnTo>
                  <a:lnTo>
                    <a:pt x="228" y="3"/>
                  </a:lnTo>
                  <a:lnTo>
                    <a:pt x="225" y="2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19" y="2"/>
                  </a:lnTo>
                  <a:lnTo>
                    <a:pt x="215" y="5"/>
                  </a:lnTo>
                  <a:lnTo>
                    <a:pt x="212" y="10"/>
                  </a:lnTo>
                  <a:lnTo>
                    <a:pt x="210" y="13"/>
                  </a:lnTo>
                  <a:lnTo>
                    <a:pt x="210" y="13"/>
                  </a:lnTo>
                  <a:lnTo>
                    <a:pt x="209" y="15"/>
                  </a:lnTo>
                  <a:lnTo>
                    <a:pt x="207" y="16"/>
                  </a:lnTo>
                  <a:lnTo>
                    <a:pt x="204" y="20"/>
                  </a:lnTo>
                  <a:lnTo>
                    <a:pt x="204" y="23"/>
                  </a:lnTo>
                  <a:lnTo>
                    <a:pt x="204" y="23"/>
                  </a:lnTo>
                  <a:lnTo>
                    <a:pt x="204" y="25"/>
                  </a:lnTo>
                  <a:lnTo>
                    <a:pt x="201" y="26"/>
                  </a:lnTo>
                  <a:lnTo>
                    <a:pt x="201" y="26"/>
                  </a:lnTo>
                  <a:lnTo>
                    <a:pt x="202" y="31"/>
                  </a:lnTo>
                  <a:lnTo>
                    <a:pt x="202" y="33"/>
                  </a:lnTo>
                  <a:lnTo>
                    <a:pt x="201" y="33"/>
                  </a:lnTo>
                  <a:lnTo>
                    <a:pt x="201" y="33"/>
                  </a:lnTo>
                  <a:lnTo>
                    <a:pt x="199" y="34"/>
                  </a:lnTo>
                  <a:lnTo>
                    <a:pt x="197" y="34"/>
                  </a:lnTo>
                  <a:lnTo>
                    <a:pt x="196" y="36"/>
                  </a:lnTo>
                  <a:lnTo>
                    <a:pt x="193" y="36"/>
                  </a:lnTo>
                  <a:lnTo>
                    <a:pt x="193" y="36"/>
                  </a:lnTo>
                  <a:lnTo>
                    <a:pt x="189" y="34"/>
                  </a:lnTo>
                  <a:lnTo>
                    <a:pt x="186" y="28"/>
                  </a:lnTo>
                  <a:lnTo>
                    <a:pt x="186" y="28"/>
                  </a:lnTo>
                  <a:lnTo>
                    <a:pt x="186" y="28"/>
                  </a:lnTo>
                  <a:lnTo>
                    <a:pt x="186" y="28"/>
                  </a:lnTo>
                  <a:lnTo>
                    <a:pt x="183" y="29"/>
                  </a:lnTo>
                  <a:lnTo>
                    <a:pt x="180" y="34"/>
                  </a:lnTo>
                  <a:lnTo>
                    <a:pt x="176" y="39"/>
                  </a:lnTo>
                  <a:lnTo>
                    <a:pt x="173" y="46"/>
                  </a:lnTo>
                  <a:lnTo>
                    <a:pt x="173" y="46"/>
                  </a:lnTo>
                  <a:lnTo>
                    <a:pt x="171" y="49"/>
                  </a:lnTo>
                  <a:lnTo>
                    <a:pt x="168" y="51"/>
                  </a:lnTo>
                  <a:lnTo>
                    <a:pt x="155" y="51"/>
                  </a:lnTo>
                  <a:lnTo>
                    <a:pt x="155" y="51"/>
                  </a:lnTo>
                  <a:lnTo>
                    <a:pt x="152" y="52"/>
                  </a:lnTo>
                  <a:lnTo>
                    <a:pt x="150" y="54"/>
                  </a:lnTo>
                  <a:lnTo>
                    <a:pt x="147" y="59"/>
                  </a:lnTo>
                  <a:lnTo>
                    <a:pt x="147" y="64"/>
                  </a:lnTo>
                  <a:lnTo>
                    <a:pt x="147" y="69"/>
                  </a:lnTo>
                  <a:lnTo>
                    <a:pt x="147" y="69"/>
                  </a:lnTo>
                  <a:lnTo>
                    <a:pt x="145" y="69"/>
                  </a:lnTo>
                  <a:lnTo>
                    <a:pt x="144" y="69"/>
                  </a:lnTo>
                  <a:lnTo>
                    <a:pt x="137" y="67"/>
                  </a:lnTo>
                  <a:lnTo>
                    <a:pt x="127" y="64"/>
                  </a:lnTo>
                  <a:lnTo>
                    <a:pt x="127" y="64"/>
                  </a:lnTo>
                  <a:lnTo>
                    <a:pt x="129" y="69"/>
                  </a:lnTo>
                  <a:lnTo>
                    <a:pt x="131" y="72"/>
                  </a:lnTo>
                  <a:lnTo>
                    <a:pt x="131" y="72"/>
                  </a:lnTo>
                  <a:lnTo>
                    <a:pt x="134" y="72"/>
                  </a:lnTo>
                  <a:lnTo>
                    <a:pt x="136" y="75"/>
                  </a:lnTo>
                  <a:lnTo>
                    <a:pt x="139" y="77"/>
                  </a:lnTo>
                  <a:lnTo>
                    <a:pt x="142" y="77"/>
                  </a:lnTo>
                  <a:lnTo>
                    <a:pt x="142" y="77"/>
                  </a:lnTo>
                  <a:lnTo>
                    <a:pt x="145" y="75"/>
                  </a:lnTo>
                  <a:lnTo>
                    <a:pt x="150" y="75"/>
                  </a:lnTo>
                  <a:lnTo>
                    <a:pt x="158" y="75"/>
                  </a:lnTo>
                  <a:lnTo>
                    <a:pt x="158" y="75"/>
                  </a:lnTo>
                  <a:lnTo>
                    <a:pt x="165" y="72"/>
                  </a:lnTo>
                  <a:lnTo>
                    <a:pt x="167" y="70"/>
                  </a:lnTo>
                  <a:lnTo>
                    <a:pt x="171" y="70"/>
                  </a:lnTo>
                  <a:lnTo>
                    <a:pt x="171" y="70"/>
                  </a:lnTo>
                  <a:lnTo>
                    <a:pt x="176" y="70"/>
                  </a:lnTo>
                  <a:lnTo>
                    <a:pt x="178" y="72"/>
                  </a:lnTo>
                  <a:lnTo>
                    <a:pt x="180" y="73"/>
                  </a:lnTo>
                  <a:lnTo>
                    <a:pt x="184" y="72"/>
                  </a:lnTo>
                  <a:lnTo>
                    <a:pt x="184" y="72"/>
                  </a:lnTo>
                  <a:lnTo>
                    <a:pt x="189" y="70"/>
                  </a:lnTo>
                  <a:lnTo>
                    <a:pt x="193" y="70"/>
                  </a:lnTo>
                  <a:lnTo>
                    <a:pt x="196" y="69"/>
                  </a:lnTo>
                  <a:lnTo>
                    <a:pt x="196" y="64"/>
                  </a:lnTo>
                  <a:lnTo>
                    <a:pt x="196" y="64"/>
                  </a:lnTo>
                  <a:lnTo>
                    <a:pt x="196" y="60"/>
                  </a:lnTo>
                  <a:lnTo>
                    <a:pt x="197" y="57"/>
                  </a:lnTo>
                  <a:lnTo>
                    <a:pt x="199" y="55"/>
                  </a:lnTo>
                  <a:lnTo>
                    <a:pt x="199" y="52"/>
                  </a:lnTo>
                  <a:lnTo>
                    <a:pt x="199" y="52"/>
                  </a:lnTo>
                  <a:lnTo>
                    <a:pt x="201" y="51"/>
                  </a:lnTo>
                  <a:lnTo>
                    <a:pt x="201" y="49"/>
                  </a:lnTo>
                  <a:lnTo>
                    <a:pt x="204" y="47"/>
                  </a:lnTo>
                  <a:lnTo>
                    <a:pt x="207" y="46"/>
                  </a:lnTo>
                  <a:lnTo>
                    <a:pt x="207" y="44"/>
                  </a:lnTo>
                  <a:lnTo>
                    <a:pt x="207" y="41"/>
                  </a:lnTo>
                  <a:lnTo>
                    <a:pt x="207" y="41"/>
                  </a:lnTo>
                  <a:lnTo>
                    <a:pt x="207" y="38"/>
                  </a:lnTo>
                  <a:lnTo>
                    <a:pt x="209" y="34"/>
                  </a:lnTo>
                  <a:lnTo>
                    <a:pt x="215" y="33"/>
                  </a:lnTo>
                  <a:lnTo>
                    <a:pt x="222" y="31"/>
                  </a:lnTo>
                  <a:lnTo>
                    <a:pt x="228" y="31"/>
                  </a:lnTo>
                  <a:lnTo>
                    <a:pt x="228" y="31"/>
                  </a:lnTo>
                  <a:lnTo>
                    <a:pt x="233" y="34"/>
                  </a:lnTo>
                  <a:lnTo>
                    <a:pt x="233" y="34"/>
                  </a:lnTo>
                  <a:lnTo>
                    <a:pt x="241" y="29"/>
                  </a:lnTo>
                  <a:lnTo>
                    <a:pt x="243" y="28"/>
                  </a:lnTo>
                  <a:lnTo>
                    <a:pt x="241" y="26"/>
                  </a:lnTo>
                  <a:lnTo>
                    <a:pt x="241" y="26"/>
                  </a:lnTo>
                  <a:lnTo>
                    <a:pt x="241" y="25"/>
                  </a:lnTo>
                  <a:lnTo>
                    <a:pt x="241" y="25"/>
                  </a:lnTo>
                  <a:lnTo>
                    <a:pt x="246" y="25"/>
                  </a:lnTo>
                  <a:lnTo>
                    <a:pt x="251" y="23"/>
                  </a:lnTo>
                  <a:lnTo>
                    <a:pt x="253" y="23"/>
                  </a:lnTo>
                  <a:lnTo>
                    <a:pt x="254" y="21"/>
                  </a:lnTo>
                  <a:lnTo>
                    <a:pt x="254" y="21"/>
                  </a:lnTo>
                  <a:lnTo>
                    <a:pt x="254" y="18"/>
                  </a:lnTo>
                  <a:lnTo>
                    <a:pt x="251" y="15"/>
                  </a:lnTo>
                  <a:lnTo>
                    <a:pt x="248" y="13"/>
                  </a:lnTo>
                  <a:lnTo>
                    <a:pt x="245" y="13"/>
                  </a:lnTo>
                  <a:lnTo>
                    <a:pt x="245" y="13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96">
              <a:extLst>
                <a:ext uri="{FF2B5EF4-FFF2-40B4-BE49-F238E27FC236}">
                  <a16:creationId xmlns="" xmlns:a16="http://schemas.microsoft.com/office/drawing/2014/main" id="{36597919-44FF-48E0-AC64-8B8AF4B53CCB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5700" y="4541260"/>
              <a:ext cx="25400" cy="15875"/>
            </a:xfrm>
            <a:custGeom>
              <a:avLst/>
              <a:gdLst>
                <a:gd name="T0" fmla="*/ 7 w 16"/>
                <a:gd name="T1" fmla="*/ 10 h 10"/>
                <a:gd name="T2" fmla="*/ 7 w 16"/>
                <a:gd name="T3" fmla="*/ 10 h 10"/>
                <a:gd name="T4" fmla="*/ 10 w 16"/>
                <a:gd name="T5" fmla="*/ 10 h 10"/>
                <a:gd name="T6" fmla="*/ 11 w 16"/>
                <a:gd name="T7" fmla="*/ 8 h 10"/>
                <a:gd name="T8" fmla="*/ 13 w 16"/>
                <a:gd name="T9" fmla="*/ 8 h 10"/>
                <a:gd name="T10" fmla="*/ 15 w 16"/>
                <a:gd name="T11" fmla="*/ 7 h 10"/>
                <a:gd name="T12" fmla="*/ 15 w 16"/>
                <a:gd name="T13" fmla="*/ 7 h 10"/>
                <a:gd name="T14" fmla="*/ 16 w 16"/>
                <a:gd name="T15" fmla="*/ 7 h 10"/>
                <a:gd name="T16" fmla="*/ 16 w 16"/>
                <a:gd name="T17" fmla="*/ 5 h 10"/>
                <a:gd name="T18" fmla="*/ 15 w 16"/>
                <a:gd name="T19" fmla="*/ 0 h 10"/>
                <a:gd name="T20" fmla="*/ 15 w 16"/>
                <a:gd name="T21" fmla="*/ 0 h 10"/>
                <a:gd name="T22" fmla="*/ 11 w 16"/>
                <a:gd name="T23" fmla="*/ 0 h 10"/>
                <a:gd name="T24" fmla="*/ 10 w 16"/>
                <a:gd name="T25" fmla="*/ 2 h 10"/>
                <a:gd name="T26" fmla="*/ 8 w 16"/>
                <a:gd name="T27" fmla="*/ 3 h 10"/>
                <a:gd name="T28" fmla="*/ 8 w 16"/>
                <a:gd name="T29" fmla="*/ 3 h 10"/>
                <a:gd name="T30" fmla="*/ 8 w 16"/>
                <a:gd name="T31" fmla="*/ 3 h 10"/>
                <a:gd name="T32" fmla="*/ 5 w 16"/>
                <a:gd name="T33" fmla="*/ 3 h 10"/>
                <a:gd name="T34" fmla="*/ 0 w 16"/>
                <a:gd name="T35" fmla="*/ 2 h 10"/>
                <a:gd name="T36" fmla="*/ 0 w 16"/>
                <a:gd name="T37" fmla="*/ 2 h 10"/>
                <a:gd name="T38" fmla="*/ 3 w 16"/>
                <a:gd name="T39" fmla="*/ 8 h 10"/>
                <a:gd name="T40" fmla="*/ 7 w 16"/>
                <a:gd name="T41" fmla="*/ 10 h 10"/>
                <a:gd name="T42" fmla="*/ 7 w 16"/>
                <a:gd name="T4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0">
                  <a:moveTo>
                    <a:pt x="7" y="10"/>
                  </a:moveTo>
                  <a:lnTo>
                    <a:pt x="7" y="10"/>
                  </a:lnTo>
                  <a:lnTo>
                    <a:pt x="10" y="10"/>
                  </a:lnTo>
                  <a:lnTo>
                    <a:pt x="11" y="8"/>
                  </a:lnTo>
                  <a:lnTo>
                    <a:pt x="13" y="8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6" y="7"/>
                  </a:lnTo>
                  <a:lnTo>
                    <a:pt x="16" y="5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10" y="2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5" y="3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8"/>
                  </a:lnTo>
                  <a:lnTo>
                    <a:pt x="7" y="10"/>
                  </a:lnTo>
                  <a:lnTo>
                    <a:pt x="7" y="10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150">
              <a:extLst>
                <a:ext uri="{FF2B5EF4-FFF2-40B4-BE49-F238E27FC236}">
                  <a16:creationId xmlns="" xmlns:a16="http://schemas.microsoft.com/office/drawing/2014/main" id="{39CDEFEA-7739-4D09-B4A1-AF9FD43A8C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39263" y="4700010"/>
              <a:ext cx="258762" cy="166688"/>
            </a:xfrm>
            <a:custGeom>
              <a:avLst/>
              <a:gdLst>
                <a:gd name="T0" fmla="*/ 119 w 163"/>
                <a:gd name="T1" fmla="*/ 97 h 105"/>
                <a:gd name="T2" fmla="*/ 111 w 163"/>
                <a:gd name="T3" fmla="*/ 91 h 105"/>
                <a:gd name="T4" fmla="*/ 111 w 163"/>
                <a:gd name="T5" fmla="*/ 87 h 105"/>
                <a:gd name="T6" fmla="*/ 106 w 163"/>
                <a:gd name="T7" fmla="*/ 86 h 105"/>
                <a:gd name="T8" fmla="*/ 98 w 163"/>
                <a:gd name="T9" fmla="*/ 83 h 105"/>
                <a:gd name="T10" fmla="*/ 95 w 163"/>
                <a:gd name="T11" fmla="*/ 78 h 105"/>
                <a:gd name="T12" fmla="*/ 91 w 163"/>
                <a:gd name="T13" fmla="*/ 68 h 105"/>
                <a:gd name="T14" fmla="*/ 88 w 163"/>
                <a:gd name="T15" fmla="*/ 65 h 105"/>
                <a:gd name="T16" fmla="*/ 81 w 163"/>
                <a:gd name="T17" fmla="*/ 58 h 105"/>
                <a:gd name="T18" fmla="*/ 83 w 163"/>
                <a:gd name="T19" fmla="*/ 53 h 105"/>
                <a:gd name="T20" fmla="*/ 85 w 163"/>
                <a:gd name="T21" fmla="*/ 53 h 105"/>
                <a:gd name="T22" fmla="*/ 91 w 163"/>
                <a:gd name="T23" fmla="*/ 52 h 105"/>
                <a:gd name="T24" fmla="*/ 88 w 163"/>
                <a:gd name="T25" fmla="*/ 45 h 105"/>
                <a:gd name="T26" fmla="*/ 81 w 163"/>
                <a:gd name="T27" fmla="*/ 42 h 105"/>
                <a:gd name="T28" fmla="*/ 65 w 163"/>
                <a:gd name="T29" fmla="*/ 35 h 105"/>
                <a:gd name="T30" fmla="*/ 62 w 163"/>
                <a:gd name="T31" fmla="*/ 30 h 105"/>
                <a:gd name="T32" fmla="*/ 60 w 163"/>
                <a:gd name="T33" fmla="*/ 27 h 105"/>
                <a:gd name="T34" fmla="*/ 41 w 163"/>
                <a:gd name="T35" fmla="*/ 16 h 105"/>
                <a:gd name="T36" fmla="*/ 10 w 163"/>
                <a:gd name="T37" fmla="*/ 3 h 105"/>
                <a:gd name="T38" fmla="*/ 0 w 163"/>
                <a:gd name="T39" fmla="*/ 0 h 105"/>
                <a:gd name="T40" fmla="*/ 0 w 163"/>
                <a:gd name="T41" fmla="*/ 83 h 105"/>
                <a:gd name="T42" fmla="*/ 15 w 163"/>
                <a:gd name="T43" fmla="*/ 87 h 105"/>
                <a:gd name="T44" fmla="*/ 20 w 163"/>
                <a:gd name="T45" fmla="*/ 87 h 105"/>
                <a:gd name="T46" fmla="*/ 28 w 163"/>
                <a:gd name="T47" fmla="*/ 83 h 105"/>
                <a:gd name="T48" fmla="*/ 29 w 163"/>
                <a:gd name="T49" fmla="*/ 78 h 105"/>
                <a:gd name="T50" fmla="*/ 33 w 163"/>
                <a:gd name="T51" fmla="*/ 78 h 105"/>
                <a:gd name="T52" fmla="*/ 38 w 163"/>
                <a:gd name="T53" fmla="*/ 68 h 105"/>
                <a:gd name="T54" fmla="*/ 39 w 163"/>
                <a:gd name="T55" fmla="*/ 68 h 105"/>
                <a:gd name="T56" fmla="*/ 49 w 163"/>
                <a:gd name="T57" fmla="*/ 68 h 105"/>
                <a:gd name="T58" fmla="*/ 65 w 163"/>
                <a:gd name="T59" fmla="*/ 74 h 105"/>
                <a:gd name="T60" fmla="*/ 72 w 163"/>
                <a:gd name="T61" fmla="*/ 83 h 105"/>
                <a:gd name="T62" fmla="*/ 86 w 163"/>
                <a:gd name="T63" fmla="*/ 99 h 105"/>
                <a:gd name="T64" fmla="*/ 95 w 163"/>
                <a:gd name="T65" fmla="*/ 101 h 105"/>
                <a:gd name="T66" fmla="*/ 101 w 163"/>
                <a:gd name="T67" fmla="*/ 101 h 105"/>
                <a:gd name="T68" fmla="*/ 116 w 163"/>
                <a:gd name="T69" fmla="*/ 104 h 105"/>
                <a:gd name="T70" fmla="*/ 122 w 163"/>
                <a:gd name="T71" fmla="*/ 105 h 105"/>
                <a:gd name="T72" fmla="*/ 125 w 163"/>
                <a:gd name="T73" fmla="*/ 102 h 105"/>
                <a:gd name="T74" fmla="*/ 119 w 163"/>
                <a:gd name="T75" fmla="*/ 97 h 105"/>
                <a:gd name="T76" fmla="*/ 142 w 163"/>
                <a:gd name="T77" fmla="*/ 29 h 105"/>
                <a:gd name="T78" fmla="*/ 137 w 163"/>
                <a:gd name="T79" fmla="*/ 32 h 105"/>
                <a:gd name="T80" fmla="*/ 125 w 163"/>
                <a:gd name="T81" fmla="*/ 37 h 105"/>
                <a:gd name="T82" fmla="*/ 117 w 163"/>
                <a:gd name="T83" fmla="*/ 39 h 105"/>
                <a:gd name="T84" fmla="*/ 101 w 163"/>
                <a:gd name="T85" fmla="*/ 37 h 105"/>
                <a:gd name="T86" fmla="*/ 98 w 163"/>
                <a:gd name="T87" fmla="*/ 39 h 105"/>
                <a:gd name="T88" fmla="*/ 99 w 163"/>
                <a:gd name="T89" fmla="*/ 42 h 105"/>
                <a:gd name="T90" fmla="*/ 111 w 163"/>
                <a:gd name="T91" fmla="*/ 47 h 105"/>
                <a:gd name="T92" fmla="*/ 119 w 163"/>
                <a:gd name="T93" fmla="*/ 48 h 105"/>
                <a:gd name="T94" fmla="*/ 137 w 163"/>
                <a:gd name="T95" fmla="*/ 44 h 105"/>
                <a:gd name="T96" fmla="*/ 147 w 163"/>
                <a:gd name="T97" fmla="*/ 35 h 105"/>
                <a:gd name="T98" fmla="*/ 147 w 163"/>
                <a:gd name="T99" fmla="*/ 32 h 105"/>
                <a:gd name="T100" fmla="*/ 152 w 163"/>
                <a:gd name="T101" fmla="*/ 26 h 105"/>
                <a:gd name="T102" fmla="*/ 150 w 163"/>
                <a:gd name="T103" fmla="*/ 24 h 105"/>
                <a:gd name="T104" fmla="*/ 145 w 163"/>
                <a:gd name="T105" fmla="*/ 24 h 105"/>
                <a:gd name="T106" fmla="*/ 142 w 163"/>
                <a:gd name="T107" fmla="*/ 29 h 105"/>
                <a:gd name="T108" fmla="*/ 155 w 163"/>
                <a:gd name="T109" fmla="*/ 14 h 105"/>
                <a:gd name="T110" fmla="*/ 148 w 163"/>
                <a:gd name="T111" fmla="*/ 9 h 105"/>
                <a:gd name="T112" fmla="*/ 147 w 163"/>
                <a:gd name="T113" fmla="*/ 11 h 105"/>
                <a:gd name="T114" fmla="*/ 152 w 163"/>
                <a:gd name="T115" fmla="*/ 14 h 105"/>
                <a:gd name="T116" fmla="*/ 156 w 163"/>
                <a:gd name="T117" fmla="*/ 24 h 105"/>
                <a:gd name="T118" fmla="*/ 160 w 163"/>
                <a:gd name="T119" fmla="*/ 27 h 105"/>
                <a:gd name="T120" fmla="*/ 161 w 163"/>
                <a:gd name="T121" fmla="*/ 26 h 105"/>
                <a:gd name="T122" fmla="*/ 161 w 163"/>
                <a:gd name="T123" fmla="*/ 21 h 105"/>
                <a:gd name="T124" fmla="*/ 155 w 163"/>
                <a:gd name="T125" fmla="*/ 1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3" h="105">
                  <a:moveTo>
                    <a:pt x="119" y="97"/>
                  </a:moveTo>
                  <a:lnTo>
                    <a:pt x="119" y="97"/>
                  </a:lnTo>
                  <a:lnTo>
                    <a:pt x="114" y="94"/>
                  </a:lnTo>
                  <a:lnTo>
                    <a:pt x="111" y="91"/>
                  </a:lnTo>
                  <a:lnTo>
                    <a:pt x="111" y="87"/>
                  </a:lnTo>
                  <a:lnTo>
                    <a:pt x="111" y="87"/>
                  </a:lnTo>
                  <a:lnTo>
                    <a:pt x="109" y="86"/>
                  </a:lnTo>
                  <a:lnTo>
                    <a:pt x="106" y="86"/>
                  </a:lnTo>
                  <a:lnTo>
                    <a:pt x="101" y="84"/>
                  </a:lnTo>
                  <a:lnTo>
                    <a:pt x="98" y="83"/>
                  </a:lnTo>
                  <a:lnTo>
                    <a:pt x="98" y="83"/>
                  </a:lnTo>
                  <a:lnTo>
                    <a:pt x="95" y="78"/>
                  </a:lnTo>
                  <a:lnTo>
                    <a:pt x="93" y="73"/>
                  </a:lnTo>
                  <a:lnTo>
                    <a:pt x="91" y="68"/>
                  </a:lnTo>
                  <a:lnTo>
                    <a:pt x="88" y="65"/>
                  </a:lnTo>
                  <a:lnTo>
                    <a:pt x="88" y="65"/>
                  </a:lnTo>
                  <a:lnTo>
                    <a:pt x="83" y="61"/>
                  </a:lnTo>
                  <a:lnTo>
                    <a:pt x="81" y="58"/>
                  </a:lnTo>
                  <a:lnTo>
                    <a:pt x="81" y="55"/>
                  </a:lnTo>
                  <a:lnTo>
                    <a:pt x="83" y="53"/>
                  </a:lnTo>
                  <a:lnTo>
                    <a:pt x="85" y="53"/>
                  </a:lnTo>
                  <a:lnTo>
                    <a:pt x="85" y="53"/>
                  </a:lnTo>
                  <a:lnTo>
                    <a:pt x="90" y="53"/>
                  </a:lnTo>
                  <a:lnTo>
                    <a:pt x="91" y="52"/>
                  </a:lnTo>
                  <a:lnTo>
                    <a:pt x="90" y="48"/>
                  </a:lnTo>
                  <a:lnTo>
                    <a:pt x="88" y="45"/>
                  </a:lnTo>
                  <a:lnTo>
                    <a:pt x="88" y="45"/>
                  </a:lnTo>
                  <a:lnTo>
                    <a:pt x="81" y="42"/>
                  </a:lnTo>
                  <a:lnTo>
                    <a:pt x="73" y="39"/>
                  </a:lnTo>
                  <a:lnTo>
                    <a:pt x="65" y="35"/>
                  </a:lnTo>
                  <a:lnTo>
                    <a:pt x="62" y="34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60" y="27"/>
                  </a:lnTo>
                  <a:lnTo>
                    <a:pt x="55" y="24"/>
                  </a:lnTo>
                  <a:lnTo>
                    <a:pt x="41" y="16"/>
                  </a:lnTo>
                  <a:lnTo>
                    <a:pt x="24" y="8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0" y="0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7" y="86"/>
                  </a:lnTo>
                  <a:lnTo>
                    <a:pt x="15" y="87"/>
                  </a:lnTo>
                  <a:lnTo>
                    <a:pt x="15" y="87"/>
                  </a:lnTo>
                  <a:lnTo>
                    <a:pt x="20" y="87"/>
                  </a:lnTo>
                  <a:lnTo>
                    <a:pt x="23" y="86"/>
                  </a:lnTo>
                  <a:lnTo>
                    <a:pt x="28" y="83"/>
                  </a:lnTo>
                  <a:lnTo>
                    <a:pt x="29" y="79"/>
                  </a:lnTo>
                  <a:lnTo>
                    <a:pt x="29" y="78"/>
                  </a:lnTo>
                  <a:lnTo>
                    <a:pt x="29" y="78"/>
                  </a:lnTo>
                  <a:lnTo>
                    <a:pt x="33" y="78"/>
                  </a:lnTo>
                  <a:lnTo>
                    <a:pt x="34" y="74"/>
                  </a:lnTo>
                  <a:lnTo>
                    <a:pt x="38" y="68"/>
                  </a:lnTo>
                  <a:lnTo>
                    <a:pt x="38" y="68"/>
                  </a:lnTo>
                  <a:lnTo>
                    <a:pt x="39" y="68"/>
                  </a:lnTo>
                  <a:lnTo>
                    <a:pt x="42" y="66"/>
                  </a:lnTo>
                  <a:lnTo>
                    <a:pt x="49" y="68"/>
                  </a:lnTo>
                  <a:lnTo>
                    <a:pt x="57" y="70"/>
                  </a:lnTo>
                  <a:lnTo>
                    <a:pt x="65" y="74"/>
                  </a:lnTo>
                  <a:lnTo>
                    <a:pt x="65" y="74"/>
                  </a:lnTo>
                  <a:lnTo>
                    <a:pt x="72" y="83"/>
                  </a:lnTo>
                  <a:lnTo>
                    <a:pt x="80" y="91"/>
                  </a:lnTo>
                  <a:lnTo>
                    <a:pt x="86" y="99"/>
                  </a:lnTo>
                  <a:lnTo>
                    <a:pt x="91" y="101"/>
                  </a:lnTo>
                  <a:lnTo>
                    <a:pt x="95" y="101"/>
                  </a:lnTo>
                  <a:lnTo>
                    <a:pt x="95" y="101"/>
                  </a:lnTo>
                  <a:lnTo>
                    <a:pt x="101" y="101"/>
                  </a:lnTo>
                  <a:lnTo>
                    <a:pt x="108" y="102"/>
                  </a:lnTo>
                  <a:lnTo>
                    <a:pt x="116" y="104"/>
                  </a:lnTo>
                  <a:lnTo>
                    <a:pt x="122" y="105"/>
                  </a:lnTo>
                  <a:lnTo>
                    <a:pt x="122" y="105"/>
                  </a:lnTo>
                  <a:lnTo>
                    <a:pt x="125" y="104"/>
                  </a:lnTo>
                  <a:lnTo>
                    <a:pt x="125" y="102"/>
                  </a:lnTo>
                  <a:lnTo>
                    <a:pt x="119" y="97"/>
                  </a:lnTo>
                  <a:lnTo>
                    <a:pt x="119" y="97"/>
                  </a:lnTo>
                  <a:close/>
                  <a:moveTo>
                    <a:pt x="142" y="29"/>
                  </a:moveTo>
                  <a:lnTo>
                    <a:pt x="142" y="29"/>
                  </a:lnTo>
                  <a:lnTo>
                    <a:pt x="140" y="30"/>
                  </a:lnTo>
                  <a:lnTo>
                    <a:pt x="137" y="32"/>
                  </a:lnTo>
                  <a:lnTo>
                    <a:pt x="125" y="37"/>
                  </a:lnTo>
                  <a:lnTo>
                    <a:pt x="125" y="37"/>
                  </a:lnTo>
                  <a:lnTo>
                    <a:pt x="122" y="39"/>
                  </a:lnTo>
                  <a:lnTo>
                    <a:pt x="117" y="39"/>
                  </a:lnTo>
                  <a:lnTo>
                    <a:pt x="109" y="37"/>
                  </a:lnTo>
                  <a:lnTo>
                    <a:pt x="101" y="37"/>
                  </a:lnTo>
                  <a:lnTo>
                    <a:pt x="99" y="37"/>
                  </a:lnTo>
                  <a:lnTo>
                    <a:pt x="98" y="39"/>
                  </a:lnTo>
                  <a:lnTo>
                    <a:pt x="98" y="39"/>
                  </a:lnTo>
                  <a:lnTo>
                    <a:pt x="99" y="42"/>
                  </a:lnTo>
                  <a:lnTo>
                    <a:pt x="104" y="45"/>
                  </a:lnTo>
                  <a:lnTo>
                    <a:pt x="111" y="47"/>
                  </a:lnTo>
                  <a:lnTo>
                    <a:pt x="119" y="48"/>
                  </a:lnTo>
                  <a:lnTo>
                    <a:pt x="119" y="48"/>
                  </a:lnTo>
                  <a:lnTo>
                    <a:pt x="127" y="47"/>
                  </a:lnTo>
                  <a:lnTo>
                    <a:pt x="137" y="44"/>
                  </a:lnTo>
                  <a:lnTo>
                    <a:pt x="143" y="39"/>
                  </a:lnTo>
                  <a:lnTo>
                    <a:pt x="147" y="35"/>
                  </a:lnTo>
                  <a:lnTo>
                    <a:pt x="147" y="35"/>
                  </a:lnTo>
                  <a:lnTo>
                    <a:pt x="147" y="32"/>
                  </a:lnTo>
                  <a:lnTo>
                    <a:pt x="150" y="29"/>
                  </a:lnTo>
                  <a:lnTo>
                    <a:pt x="152" y="26"/>
                  </a:lnTo>
                  <a:lnTo>
                    <a:pt x="150" y="24"/>
                  </a:lnTo>
                  <a:lnTo>
                    <a:pt x="150" y="24"/>
                  </a:lnTo>
                  <a:lnTo>
                    <a:pt x="148" y="22"/>
                  </a:lnTo>
                  <a:lnTo>
                    <a:pt x="145" y="24"/>
                  </a:lnTo>
                  <a:lnTo>
                    <a:pt x="143" y="26"/>
                  </a:lnTo>
                  <a:lnTo>
                    <a:pt x="142" y="29"/>
                  </a:lnTo>
                  <a:lnTo>
                    <a:pt x="142" y="29"/>
                  </a:lnTo>
                  <a:close/>
                  <a:moveTo>
                    <a:pt x="155" y="14"/>
                  </a:moveTo>
                  <a:lnTo>
                    <a:pt x="155" y="14"/>
                  </a:lnTo>
                  <a:lnTo>
                    <a:pt x="148" y="9"/>
                  </a:lnTo>
                  <a:lnTo>
                    <a:pt x="147" y="9"/>
                  </a:lnTo>
                  <a:lnTo>
                    <a:pt x="147" y="11"/>
                  </a:lnTo>
                  <a:lnTo>
                    <a:pt x="152" y="14"/>
                  </a:lnTo>
                  <a:lnTo>
                    <a:pt x="152" y="14"/>
                  </a:lnTo>
                  <a:lnTo>
                    <a:pt x="155" y="19"/>
                  </a:lnTo>
                  <a:lnTo>
                    <a:pt x="156" y="24"/>
                  </a:lnTo>
                  <a:lnTo>
                    <a:pt x="156" y="26"/>
                  </a:lnTo>
                  <a:lnTo>
                    <a:pt x="160" y="27"/>
                  </a:lnTo>
                  <a:lnTo>
                    <a:pt x="160" y="27"/>
                  </a:lnTo>
                  <a:lnTo>
                    <a:pt x="161" y="26"/>
                  </a:lnTo>
                  <a:lnTo>
                    <a:pt x="163" y="24"/>
                  </a:lnTo>
                  <a:lnTo>
                    <a:pt x="161" y="21"/>
                  </a:lnTo>
                  <a:lnTo>
                    <a:pt x="160" y="17"/>
                  </a:lnTo>
                  <a:lnTo>
                    <a:pt x="155" y="14"/>
                  </a:lnTo>
                  <a:lnTo>
                    <a:pt x="155" y="14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154">
              <a:extLst>
                <a:ext uri="{FF2B5EF4-FFF2-40B4-BE49-F238E27FC236}">
                  <a16:creationId xmlns="" xmlns:a16="http://schemas.microsoft.com/office/drawing/2014/main" id="{3C9452D9-0D68-420F-85CB-B64BD41FA400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2250" y="5754110"/>
              <a:ext cx="41275" cy="28575"/>
            </a:xfrm>
            <a:custGeom>
              <a:avLst/>
              <a:gdLst>
                <a:gd name="T0" fmla="*/ 8 w 26"/>
                <a:gd name="T1" fmla="*/ 2 h 18"/>
                <a:gd name="T2" fmla="*/ 8 w 26"/>
                <a:gd name="T3" fmla="*/ 2 h 18"/>
                <a:gd name="T4" fmla="*/ 8 w 26"/>
                <a:gd name="T5" fmla="*/ 0 h 18"/>
                <a:gd name="T6" fmla="*/ 7 w 26"/>
                <a:gd name="T7" fmla="*/ 2 h 18"/>
                <a:gd name="T8" fmla="*/ 2 w 26"/>
                <a:gd name="T9" fmla="*/ 5 h 18"/>
                <a:gd name="T10" fmla="*/ 0 w 26"/>
                <a:gd name="T11" fmla="*/ 8 h 18"/>
                <a:gd name="T12" fmla="*/ 0 w 26"/>
                <a:gd name="T13" fmla="*/ 12 h 18"/>
                <a:gd name="T14" fmla="*/ 2 w 26"/>
                <a:gd name="T15" fmla="*/ 13 h 18"/>
                <a:gd name="T16" fmla="*/ 5 w 26"/>
                <a:gd name="T17" fmla="*/ 16 h 18"/>
                <a:gd name="T18" fmla="*/ 5 w 26"/>
                <a:gd name="T19" fmla="*/ 16 h 18"/>
                <a:gd name="T20" fmla="*/ 8 w 26"/>
                <a:gd name="T21" fmla="*/ 16 h 18"/>
                <a:gd name="T22" fmla="*/ 10 w 26"/>
                <a:gd name="T23" fmla="*/ 16 h 18"/>
                <a:gd name="T24" fmla="*/ 13 w 26"/>
                <a:gd name="T25" fmla="*/ 15 h 18"/>
                <a:gd name="T26" fmla="*/ 15 w 26"/>
                <a:gd name="T27" fmla="*/ 16 h 18"/>
                <a:gd name="T28" fmla="*/ 15 w 26"/>
                <a:gd name="T29" fmla="*/ 16 h 18"/>
                <a:gd name="T30" fmla="*/ 18 w 26"/>
                <a:gd name="T31" fmla="*/ 18 h 18"/>
                <a:gd name="T32" fmla="*/ 21 w 26"/>
                <a:gd name="T33" fmla="*/ 16 h 18"/>
                <a:gd name="T34" fmla="*/ 25 w 26"/>
                <a:gd name="T35" fmla="*/ 15 h 18"/>
                <a:gd name="T36" fmla="*/ 26 w 26"/>
                <a:gd name="T37" fmla="*/ 12 h 18"/>
                <a:gd name="T38" fmla="*/ 26 w 26"/>
                <a:gd name="T39" fmla="*/ 12 h 18"/>
                <a:gd name="T40" fmla="*/ 26 w 26"/>
                <a:gd name="T41" fmla="*/ 8 h 18"/>
                <a:gd name="T42" fmla="*/ 25 w 26"/>
                <a:gd name="T43" fmla="*/ 7 h 18"/>
                <a:gd name="T44" fmla="*/ 20 w 26"/>
                <a:gd name="T45" fmla="*/ 5 h 18"/>
                <a:gd name="T46" fmla="*/ 13 w 26"/>
                <a:gd name="T47" fmla="*/ 3 h 18"/>
                <a:gd name="T48" fmla="*/ 8 w 26"/>
                <a:gd name="T49" fmla="*/ 2 h 18"/>
                <a:gd name="T50" fmla="*/ 8 w 26"/>
                <a:gd name="T51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6" h="18">
                  <a:moveTo>
                    <a:pt x="8" y="2"/>
                  </a:moveTo>
                  <a:lnTo>
                    <a:pt x="8" y="2"/>
                  </a:lnTo>
                  <a:lnTo>
                    <a:pt x="8" y="0"/>
                  </a:lnTo>
                  <a:lnTo>
                    <a:pt x="7" y="2"/>
                  </a:lnTo>
                  <a:lnTo>
                    <a:pt x="2" y="5"/>
                  </a:lnTo>
                  <a:lnTo>
                    <a:pt x="0" y="8"/>
                  </a:lnTo>
                  <a:lnTo>
                    <a:pt x="0" y="12"/>
                  </a:lnTo>
                  <a:lnTo>
                    <a:pt x="2" y="13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8" y="16"/>
                  </a:lnTo>
                  <a:lnTo>
                    <a:pt x="10" y="16"/>
                  </a:lnTo>
                  <a:lnTo>
                    <a:pt x="13" y="15"/>
                  </a:lnTo>
                  <a:lnTo>
                    <a:pt x="15" y="16"/>
                  </a:lnTo>
                  <a:lnTo>
                    <a:pt x="15" y="16"/>
                  </a:lnTo>
                  <a:lnTo>
                    <a:pt x="18" y="18"/>
                  </a:lnTo>
                  <a:lnTo>
                    <a:pt x="21" y="16"/>
                  </a:lnTo>
                  <a:lnTo>
                    <a:pt x="25" y="15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8"/>
                  </a:lnTo>
                  <a:lnTo>
                    <a:pt x="25" y="7"/>
                  </a:lnTo>
                  <a:lnTo>
                    <a:pt x="20" y="5"/>
                  </a:lnTo>
                  <a:lnTo>
                    <a:pt x="13" y="3"/>
                  </a:lnTo>
                  <a:lnTo>
                    <a:pt x="8" y="2"/>
                  </a:lnTo>
                  <a:lnTo>
                    <a:pt x="8" y="2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155">
              <a:extLst>
                <a:ext uri="{FF2B5EF4-FFF2-40B4-BE49-F238E27FC236}">
                  <a16:creationId xmlns="" xmlns:a16="http://schemas.microsoft.com/office/drawing/2014/main" id="{95919C38-2A16-461C-AD66-CF6B627820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28188" y="4758747"/>
              <a:ext cx="160337" cy="114300"/>
            </a:xfrm>
            <a:custGeom>
              <a:avLst/>
              <a:gdLst>
                <a:gd name="T0" fmla="*/ 0 w 101"/>
                <a:gd name="T1" fmla="*/ 0 h 72"/>
                <a:gd name="T2" fmla="*/ 5 w 101"/>
                <a:gd name="T3" fmla="*/ 13 h 72"/>
                <a:gd name="T4" fmla="*/ 13 w 101"/>
                <a:gd name="T5" fmla="*/ 20 h 72"/>
                <a:gd name="T6" fmla="*/ 17 w 101"/>
                <a:gd name="T7" fmla="*/ 20 h 72"/>
                <a:gd name="T8" fmla="*/ 17 w 101"/>
                <a:gd name="T9" fmla="*/ 13 h 72"/>
                <a:gd name="T10" fmla="*/ 4 w 101"/>
                <a:gd name="T11" fmla="*/ 2 h 72"/>
                <a:gd name="T12" fmla="*/ 0 w 101"/>
                <a:gd name="T13" fmla="*/ 0 h 72"/>
                <a:gd name="T14" fmla="*/ 25 w 101"/>
                <a:gd name="T15" fmla="*/ 16 h 72"/>
                <a:gd name="T16" fmla="*/ 30 w 101"/>
                <a:gd name="T17" fmla="*/ 23 h 72"/>
                <a:gd name="T18" fmla="*/ 36 w 101"/>
                <a:gd name="T19" fmla="*/ 26 h 72"/>
                <a:gd name="T20" fmla="*/ 35 w 101"/>
                <a:gd name="T21" fmla="*/ 23 h 72"/>
                <a:gd name="T22" fmla="*/ 27 w 101"/>
                <a:gd name="T23" fmla="*/ 16 h 72"/>
                <a:gd name="T24" fmla="*/ 25 w 101"/>
                <a:gd name="T25" fmla="*/ 16 h 72"/>
                <a:gd name="T26" fmla="*/ 69 w 101"/>
                <a:gd name="T27" fmla="*/ 41 h 72"/>
                <a:gd name="T28" fmla="*/ 69 w 101"/>
                <a:gd name="T29" fmla="*/ 39 h 72"/>
                <a:gd name="T30" fmla="*/ 61 w 101"/>
                <a:gd name="T31" fmla="*/ 33 h 72"/>
                <a:gd name="T32" fmla="*/ 51 w 101"/>
                <a:gd name="T33" fmla="*/ 29 h 72"/>
                <a:gd name="T34" fmla="*/ 49 w 101"/>
                <a:gd name="T35" fmla="*/ 31 h 72"/>
                <a:gd name="T36" fmla="*/ 57 w 101"/>
                <a:gd name="T37" fmla="*/ 37 h 72"/>
                <a:gd name="T38" fmla="*/ 69 w 101"/>
                <a:gd name="T39" fmla="*/ 41 h 72"/>
                <a:gd name="T40" fmla="*/ 66 w 101"/>
                <a:gd name="T41" fmla="*/ 52 h 72"/>
                <a:gd name="T42" fmla="*/ 69 w 101"/>
                <a:gd name="T43" fmla="*/ 57 h 72"/>
                <a:gd name="T44" fmla="*/ 75 w 101"/>
                <a:gd name="T45" fmla="*/ 60 h 72"/>
                <a:gd name="T46" fmla="*/ 79 w 101"/>
                <a:gd name="T47" fmla="*/ 60 h 72"/>
                <a:gd name="T48" fmla="*/ 79 w 101"/>
                <a:gd name="T49" fmla="*/ 57 h 72"/>
                <a:gd name="T50" fmla="*/ 67 w 101"/>
                <a:gd name="T51" fmla="*/ 50 h 72"/>
                <a:gd name="T52" fmla="*/ 66 w 101"/>
                <a:gd name="T53" fmla="*/ 52 h 72"/>
                <a:gd name="T54" fmla="*/ 90 w 101"/>
                <a:gd name="T55" fmla="*/ 65 h 72"/>
                <a:gd name="T56" fmla="*/ 95 w 101"/>
                <a:gd name="T57" fmla="*/ 70 h 72"/>
                <a:gd name="T58" fmla="*/ 101 w 101"/>
                <a:gd name="T59" fmla="*/ 72 h 72"/>
                <a:gd name="T60" fmla="*/ 101 w 101"/>
                <a:gd name="T61" fmla="*/ 70 h 72"/>
                <a:gd name="T62" fmla="*/ 97 w 101"/>
                <a:gd name="T63" fmla="*/ 67 h 72"/>
                <a:gd name="T64" fmla="*/ 90 w 101"/>
                <a:gd name="T65" fmla="*/ 65 h 72"/>
                <a:gd name="T66" fmla="*/ 90 w 101"/>
                <a:gd name="T67" fmla="*/ 65 h 72"/>
                <a:gd name="T68" fmla="*/ 80 w 101"/>
                <a:gd name="T69" fmla="*/ 39 h 72"/>
                <a:gd name="T70" fmla="*/ 80 w 101"/>
                <a:gd name="T71" fmla="*/ 46 h 72"/>
                <a:gd name="T72" fmla="*/ 87 w 101"/>
                <a:gd name="T73" fmla="*/ 55 h 72"/>
                <a:gd name="T74" fmla="*/ 90 w 101"/>
                <a:gd name="T75" fmla="*/ 57 h 72"/>
                <a:gd name="T76" fmla="*/ 87 w 101"/>
                <a:gd name="T77" fmla="*/ 47 h 72"/>
                <a:gd name="T78" fmla="*/ 80 w 101"/>
                <a:gd name="T79" fmla="*/ 39 h 72"/>
                <a:gd name="T80" fmla="*/ 80 w 101"/>
                <a:gd name="T81" fmla="*/ 3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1" h="72">
                  <a:moveTo>
                    <a:pt x="0" y="0"/>
                  </a:moveTo>
                  <a:lnTo>
                    <a:pt x="0" y="0"/>
                  </a:lnTo>
                  <a:lnTo>
                    <a:pt x="2" y="5"/>
                  </a:lnTo>
                  <a:lnTo>
                    <a:pt x="5" y="13"/>
                  </a:lnTo>
                  <a:lnTo>
                    <a:pt x="12" y="18"/>
                  </a:lnTo>
                  <a:lnTo>
                    <a:pt x="13" y="20"/>
                  </a:lnTo>
                  <a:lnTo>
                    <a:pt x="17" y="20"/>
                  </a:lnTo>
                  <a:lnTo>
                    <a:pt x="17" y="20"/>
                  </a:lnTo>
                  <a:lnTo>
                    <a:pt x="18" y="16"/>
                  </a:lnTo>
                  <a:lnTo>
                    <a:pt x="17" y="13"/>
                  </a:lnTo>
                  <a:lnTo>
                    <a:pt x="12" y="7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25" y="16"/>
                  </a:moveTo>
                  <a:lnTo>
                    <a:pt x="25" y="16"/>
                  </a:lnTo>
                  <a:lnTo>
                    <a:pt x="30" y="23"/>
                  </a:lnTo>
                  <a:lnTo>
                    <a:pt x="33" y="24"/>
                  </a:lnTo>
                  <a:lnTo>
                    <a:pt x="36" y="26"/>
                  </a:lnTo>
                  <a:lnTo>
                    <a:pt x="36" y="26"/>
                  </a:lnTo>
                  <a:lnTo>
                    <a:pt x="35" y="23"/>
                  </a:lnTo>
                  <a:lnTo>
                    <a:pt x="31" y="20"/>
                  </a:lnTo>
                  <a:lnTo>
                    <a:pt x="27" y="16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5" y="16"/>
                  </a:lnTo>
                  <a:close/>
                  <a:moveTo>
                    <a:pt x="69" y="41"/>
                  </a:moveTo>
                  <a:lnTo>
                    <a:pt x="69" y="41"/>
                  </a:lnTo>
                  <a:lnTo>
                    <a:pt x="69" y="39"/>
                  </a:lnTo>
                  <a:lnTo>
                    <a:pt x="67" y="37"/>
                  </a:lnTo>
                  <a:lnTo>
                    <a:pt x="61" y="33"/>
                  </a:lnTo>
                  <a:lnTo>
                    <a:pt x="54" y="29"/>
                  </a:lnTo>
                  <a:lnTo>
                    <a:pt x="51" y="29"/>
                  </a:lnTo>
                  <a:lnTo>
                    <a:pt x="49" y="31"/>
                  </a:lnTo>
                  <a:lnTo>
                    <a:pt x="49" y="31"/>
                  </a:lnTo>
                  <a:lnTo>
                    <a:pt x="53" y="34"/>
                  </a:lnTo>
                  <a:lnTo>
                    <a:pt x="57" y="37"/>
                  </a:lnTo>
                  <a:lnTo>
                    <a:pt x="64" y="39"/>
                  </a:lnTo>
                  <a:lnTo>
                    <a:pt x="69" y="41"/>
                  </a:lnTo>
                  <a:lnTo>
                    <a:pt x="69" y="41"/>
                  </a:lnTo>
                  <a:close/>
                  <a:moveTo>
                    <a:pt x="66" y="52"/>
                  </a:moveTo>
                  <a:lnTo>
                    <a:pt x="66" y="52"/>
                  </a:lnTo>
                  <a:lnTo>
                    <a:pt x="69" y="57"/>
                  </a:lnTo>
                  <a:lnTo>
                    <a:pt x="72" y="59"/>
                  </a:lnTo>
                  <a:lnTo>
                    <a:pt x="75" y="60"/>
                  </a:lnTo>
                  <a:lnTo>
                    <a:pt x="79" y="60"/>
                  </a:lnTo>
                  <a:lnTo>
                    <a:pt x="79" y="60"/>
                  </a:lnTo>
                  <a:lnTo>
                    <a:pt x="80" y="59"/>
                  </a:lnTo>
                  <a:lnTo>
                    <a:pt x="79" y="57"/>
                  </a:lnTo>
                  <a:lnTo>
                    <a:pt x="74" y="54"/>
                  </a:lnTo>
                  <a:lnTo>
                    <a:pt x="67" y="50"/>
                  </a:lnTo>
                  <a:lnTo>
                    <a:pt x="66" y="50"/>
                  </a:lnTo>
                  <a:lnTo>
                    <a:pt x="66" y="52"/>
                  </a:lnTo>
                  <a:lnTo>
                    <a:pt x="66" y="52"/>
                  </a:lnTo>
                  <a:close/>
                  <a:moveTo>
                    <a:pt x="90" y="65"/>
                  </a:moveTo>
                  <a:lnTo>
                    <a:pt x="90" y="65"/>
                  </a:lnTo>
                  <a:lnTo>
                    <a:pt x="95" y="70"/>
                  </a:lnTo>
                  <a:lnTo>
                    <a:pt x="98" y="72"/>
                  </a:lnTo>
                  <a:lnTo>
                    <a:pt x="101" y="72"/>
                  </a:lnTo>
                  <a:lnTo>
                    <a:pt x="101" y="72"/>
                  </a:lnTo>
                  <a:lnTo>
                    <a:pt x="101" y="70"/>
                  </a:lnTo>
                  <a:lnTo>
                    <a:pt x="101" y="68"/>
                  </a:lnTo>
                  <a:lnTo>
                    <a:pt x="97" y="67"/>
                  </a:lnTo>
                  <a:lnTo>
                    <a:pt x="92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close/>
                  <a:moveTo>
                    <a:pt x="80" y="39"/>
                  </a:moveTo>
                  <a:lnTo>
                    <a:pt x="80" y="39"/>
                  </a:lnTo>
                  <a:lnTo>
                    <a:pt x="79" y="42"/>
                  </a:lnTo>
                  <a:lnTo>
                    <a:pt x="80" y="46"/>
                  </a:lnTo>
                  <a:lnTo>
                    <a:pt x="84" y="50"/>
                  </a:lnTo>
                  <a:lnTo>
                    <a:pt x="87" y="55"/>
                  </a:lnTo>
                  <a:lnTo>
                    <a:pt x="90" y="57"/>
                  </a:lnTo>
                  <a:lnTo>
                    <a:pt x="90" y="57"/>
                  </a:lnTo>
                  <a:lnTo>
                    <a:pt x="90" y="54"/>
                  </a:lnTo>
                  <a:lnTo>
                    <a:pt x="87" y="47"/>
                  </a:lnTo>
                  <a:lnTo>
                    <a:pt x="82" y="41"/>
                  </a:lnTo>
                  <a:lnTo>
                    <a:pt x="80" y="39"/>
                  </a:lnTo>
                  <a:lnTo>
                    <a:pt x="80" y="39"/>
                  </a:lnTo>
                  <a:lnTo>
                    <a:pt x="80" y="39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156">
              <a:extLst>
                <a:ext uri="{FF2B5EF4-FFF2-40B4-BE49-F238E27FC236}">
                  <a16:creationId xmlns="" xmlns:a16="http://schemas.microsoft.com/office/drawing/2014/main" id="{FCBCD6DE-70AA-4354-B7E3-C29875FE67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28188" y="4758747"/>
              <a:ext cx="160337" cy="114300"/>
            </a:xfrm>
            <a:custGeom>
              <a:avLst/>
              <a:gdLst>
                <a:gd name="T0" fmla="*/ 0 w 101"/>
                <a:gd name="T1" fmla="*/ 0 h 72"/>
                <a:gd name="T2" fmla="*/ 5 w 101"/>
                <a:gd name="T3" fmla="*/ 13 h 72"/>
                <a:gd name="T4" fmla="*/ 13 w 101"/>
                <a:gd name="T5" fmla="*/ 20 h 72"/>
                <a:gd name="T6" fmla="*/ 17 w 101"/>
                <a:gd name="T7" fmla="*/ 20 h 72"/>
                <a:gd name="T8" fmla="*/ 17 w 101"/>
                <a:gd name="T9" fmla="*/ 13 h 72"/>
                <a:gd name="T10" fmla="*/ 4 w 101"/>
                <a:gd name="T11" fmla="*/ 2 h 72"/>
                <a:gd name="T12" fmla="*/ 0 w 101"/>
                <a:gd name="T13" fmla="*/ 0 h 72"/>
                <a:gd name="T14" fmla="*/ 25 w 101"/>
                <a:gd name="T15" fmla="*/ 16 h 72"/>
                <a:gd name="T16" fmla="*/ 30 w 101"/>
                <a:gd name="T17" fmla="*/ 23 h 72"/>
                <a:gd name="T18" fmla="*/ 36 w 101"/>
                <a:gd name="T19" fmla="*/ 26 h 72"/>
                <a:gd name="T20" fmla="*/ 35 w 101"/>
                <a:gd name="T21" fmla="*/ 23 h 72"/>
                <a:gd name="T22" fmla="*/ 27 w 101"/>
                <a:gd name="T23" fmla="*/ 16 h 72"/>
                <a:gd name="T24" fmla="*/ 25 w 101"/>
                <a:gd name="T25" fmla="*/ 16 h 72"/>
                <a:gd name="T26" fmla="*/ 69 w 101"/>
                <a:gd name="T27" fmla="*/ 41 h 72"/>
                <a:gd name="T28" fmla="*/ 69 w 101"/>
                <a:gd name="T29" fmla="*/ 39 h 72"/>
                <a:gd name="T30" fmla="*/ 61 w 101"/>
                <a:gd name="T31" fmla="*/ 33 h 72"/>
                <a:gd name="T32" fmla="*/ 51 w 101"/>
                <a:gd name="T33" fmla="*/ 29 h 72"/>
                <a:gd name="T34" fmla="*/ 49 w 101"/>
                <a:gd name="T35" fmla="*/ 31 h 72"/>
                <a:gd name="T36" fmla="*/ 57 w 101"/>
                <a:gd name="T37" fmla="*/ 37 h 72"/>
                <a:gd name="T38" fmla="*/ 69 w 101"/>
                <a:gd name="T39" fmla="*/ 41 h 72"/>
                <a:gd name="T40" fmla="*/ 66 w 101"/>
                <a:gd name="T41" fmla="*/ 52 h 72"/>
                <a:gd name="T42" fmla="*/ 69 w 101"/>
                <a:gd name="T43" fmla="*/ 57 h 72"/>
                <a:gd name="T44" fmla="*/ 75 w 101"/>
                <a:gd name="T45" fmla="*/ 60 h 72"/>
                <a:gd name="T46" fmla="*/ 79 w 101"/>
                <a:gd name="T47" fmla="*/ 60 h 72"/>
                <a:gd name="T48" fmla="*/ 79 w 101"/>
                <a:gd name="T49" fmla="*/ 57 h 72"/>
                <a:gd name="T50" fmla="*/ 67 w 101"/>
                <a:gd name="T51" fmla="*/ 50 h 72"/>
                <a:gd name="T52" fmla="*/ 66 w 101"/>
                <a:gd name="T53" fmla="*/ 52 h 72"/>
                <a:gd name="T54" fmla="*/ 90 w 101"/>
                <a:gd name="T55" fmla="*/ 65 h 72"/>
                <a:gd name="T56" fmla="*/ 95 w 101"/>
                <a:gd name="T57" fmla="*/ 70 h 72"/>
                <a:gd name="T58" fmla="*/ 101 w 101"/>
                <a:gd name="T59" fmla="*/ 72 h 72"/>
                <a:gd name="T60" fmla="*/ 101 w 101"/>
                <a:gd name="T61" fmla="*/ 70 h 72"/>
                <a:gd name="T62" fmla="*/ 97 w 101"/>
                <a:gd name="T63" fmla="*/ 67 h 72"/>
                <a:gd name="T64" fmla="*/ 90 w 101"/>
                <a:gd name="T65" fmla="*/ 65 h 72"/>
                <a:gd name="T66" fmla="*/ 90 w 101"/>
                <a:gd name="T67" fmla="*/ 65 h 72"/>
                <a:gd name="T68" fmla="*/ 80 w 101"/>
                <a:gd name="T69" fmla="*/ 39 h 72"/>
                <a:gd name="T70" fmla="*/ 80 w 101"/>
                <a:gd name="T71" fmla="*/ 46 h 72"/>
                <a:gd name="T72" fmla="*/ 87 w 101"/>
                <a:gd name="T73" fmla="*/ 55 h 72"/>
                <a:gd name="T74" fmla="*/ 90 w 101"/>
                <a:gd name="T75" fmla="*/ 57 h 72"/>
                <a:gd name="T76" fmla="*/ 87 w 101"/>
                <a:gd name="T77" fmla="*/ 47 h 72"/>
                <a:gd name="T78" fmla="*/ 80 w 101"/>
                <a:gd name="T79" fmla="*/ 39 h 72"/>
                <a:gd name="T80" fmla="*/ 80 w 101"/>
                <a:gd name="T81" fmla="*/ 3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1" h="72">
                  <a:moveTo>
                    <a:pt x="0" y="0"/>
                  </a:moveTo>
                  <a:lnTo>
                    <a:pt x="0" y="0"/>
                  </a:lnTo>
                  <a:lnTo>
                    <a:pt x="2" y="5"/>
                  </a:lnTo>
                  <a:lnTo>
                    <a:pt x="5" y="13"/>
                  </a:lnTo>
                  <a:lnTo>
                    <a:pt x="12" y="18"/>
                  </a:lnTo>
                  <a:lnTo>
                    <a:pt x="13" y="20"/>
                  </a:lnTo>
                  <a:lnTo>
                    <a:pt x="17" y="20"/>
                  </a:lnTo>
                  <a:lnTo>
                    <a:pt x="17" y="20"/>
                  </a:lnTo>
                  <a:lnTo>
                    <a:pt x="18" y="16"/>
                  </a:lnTo>
                  <a:lnTo>
                    <a:pt x="17" y="13"/>
                  </a:lnTo>
                  <a:lnTo>
                    <a:pt x="12" y="7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25" y="16"/>
                  </a:moveTo>
                  <a:lnTo>
                    <a:pt x="25" y="16"/>
                  </a:lnTo>
                  <a:lnTo>
                    <a:pt x="30" y="23"/>
                  </a:lnTo>
                  <a:lnTo>
                    <a:pt x="33" y="24"/>
                  </a:lnTo>
                  <a:lnTo>
                    <a:pt x="36" y="26"/>
                  </a:lnTo>
                  <a:lnTo>
                    <a:pt x="36" y="26"/>
                  </a:lnTo>
                  <a:lnTo>
                    <a:pt x="35" y="23"/>
                  </a:lnTo>
                  <a:lnTo>
                    <a:pt x="31" y="20"/>
                  </a:lnTo>
                  <a:lnTo>
                    <a:pt x="27" y="16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5" y="16"/>
                  </a:lnTo>
                  <a:close/>
                  <a:moveTo>
                    <a:pt x="69" y="41"/>
                  </a:moveTo>
                  <a:lnTo>
                    <a:pt x="69" y="41"/>
                  </a:lnTo>
                  <a:lnTo>
                    <a:pt x="69" y="39"/>
                  </a:lnTo>
                  <a:lnTo>
                    <a:pt x="67" y="37"/>
                  </a:lnTo>
                  <a:lnTo>
                    <a:pt x="61" y="33"/>
                  </a:lnTo>
                  <a:lnTo>
                    <a:pt x="54" y="29"/>
                  </a:lnTo>
                  <a:lnTo>
                    <a:pt x="51" y="29"/>
                  </a:lnTo>
                  <a:lnTo>
                    <a:pt x="49" y="31"/>
                  </a:lnTo>
                  <a:lnTo>
                    <a:pt x="49" y="31"/>
                  </a:lnTo>
                  <a:lnTo>
                    <a:pt x="53" y="34"/>
                  </a:lnTo>
                  <a:lnTo>
                    <a:pt x="57" y="37"/>
                  </a:lnTo>
                  <a:lnTo>
                    <a:pt x="64" y="39"/>
                  </a:lnTo>
                  <a:lnTo>
                    <a:pt x="69" y="41"/>
                  </a:lnTo>
                  <a:lnTo>
                    <a:pt x="69" y="41"/>
                  </a:lnTo>
                  <a:close/>
                  <a:moveTo>
                    <a:pt x="66" y="52"/>
                  </a:moveTo>
                  <a:lnTo>
                    <a:pt x="66" y="52"/>
                  </a:lnTo>
                  <a:lnTo>
                    <a:pt x="69" y="57"/>
                  </a:lnTo>
                  <a:lnTo>
                    <a:pt x="72" y="59"/>
                  </a:lnTo>
                  <a:lnTo>
                    <a:pt x="75" y="60"/>
                  </a:lnTo>
                  <a:lnTo>
                    <a:pt x="79" y="60"/>
                  </a:lnTo>
                  <a:lnTo>
                    <a:pt x="79" y="60"/>
                  </a:lnTo>
                  <a:lnTo>
                    <a:pt x="80" y="59"/>
                  </a:lnTo>
                  <a:lnTo>
                    <a:pt x="79" y="57"/>
                  </a:lnTo>
                  <a:lnTo>
                    <a:pt x="74" y="54"/>
                  </a:lnTo>
                  <a:lnTo>
                    <a:pt x="67" y="50"/>
                  </a:lnTo>
                  <a:lnTo>
                    <a:pt x="66" y="50"/>
                  </a:lnTo>
                  <a:lnTo>
                    <a:pt x="66" y="52"/>
                  </a:lnTo>
                  <a:lnTo>
                    <a:pt x="66" y="52"/>
                  </a:lnTo>
                  <a:close/>
                  <a:moveTo>
                    <a:pt x="90" y="65"/>
                  </a:moveTo>
                  <a:lnTo>
                    <a:pt x="90" y="65"/>
                  </a:lnTo>
                  <a:lnTo>
                    <a:pt x="95" y="70"/>
                  </a:lnTo>
                  <a:lnTo>
                    <a:pt x="98" y="72"/>
                  </a:lnTo>
                  <a:lnTo>
                    <a:pt x="101" y="72"/>
                  </a:lnTo>
                  <a:lnTo>
                    <a:pt x="101" y="72"/>
                  </a:lnTo>
                  <a:lnTo>
                    <a:pt x="101" y="70"/>
                  </a:lnTo>
                  <a:lnTo>
                    <a:pt x="101" y="68"/>
                  </a:lnTo>
                  <a:lnTo>
                    <a:pt x="97" y="67"/>
                  </a:lnTo>
                  <a:lnTo>
                    <a:pt x="92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close/>
                  <a:moveTo>
                    <a:pt x="80" y="39"/>
                  </a:moveTo>
                  <a:lnTo>
                    <a:pt x="80" y="39"/>
                  </a:lnTo>
                  <a:lnTo>
                    <a:pt x="79" y="42"/>
                  </a:lnTo>
                  <a:lnTo>
                    <a:pt x="80" y="46"/>
                  </a:lnTo>
                  <a:lnTo>
                    <a:pt x="84" y="50"/>
                  </a:lnTo>
                  <a:lnTo>
                    <a:pt x="87" y="55"/>
                  </a:lnTo>
                  <a:lnTo>
                    <a:pt x="90" y="57"/>
                  </a:lnTo>
                  <a:lnTo>
                    <a:pt x="90" y="57"/>
                  </a:lnTo>
                  <a:lnTo>
                    <a:pt x="90" y="54"/>
                  </a:lnTo>
                  <a:lnTo>
                    <a:pt x="87" y="47"/>
                  </a:lnTo>
                  <a:lnTo>
                    <a:pt x="82" y="41"/>
                  </a:lnTo>
                  <a:lnTo>
                    <a:pt x="80" y="39"/>
                  </a:lnTo>
                  <a:lnTo>
                    <a:pt x="80" y="39"/>
                  </a:lnTo>
                  <a:lnTo>
                    <a:pt x="80" y="39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157">
              <a:extLst>
                <a:ext uri="{FF2B5EF4-FFF2-40B4-BE49-F238E27FC236}">
                  <a16:creationId xmlns="" xmlns:a16="http://schemas.microsoft.com/office/drawing/2014/main" id="{4D55407B-EC99-41EA-8D1C-2814D5A4EB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51888" y="4866697"/>
              <a:ext cx="850900" cy="755650"/>
            </a:xfrm>
            <a:custGeom>
              <a:avLst/>
              <a:gdLst>
                <a:gd name="T0" fmla="*/ 531 w 536"/>
                <a:gd name="T1" fmla="*/ 207 h 476"/>
                <a:gd name="T2" fmla="*/ 508 w 536"/>
                <a:gd name="T3" fmla="*/ 184 h 476"/>
                <a:gd name="T4" fmla="*/ 497 w 536"/>
                <a:gd name="T5" fmla="*/ 162 h 476"/>
                <a:gd name="T6" fmla="*/ 482 w 536"/>
                <a:gd name="T7" fmla="*/ 154 h 476"/>
                <a:gd name="T8" fmla="*/ 442 w 536"/>
                <a:gd name="T9" fmla="*/ 116 h 476"/>
                <a:gd name="T10" fmla="*/ 435 w 536"/>
                <a:gd name="T11" fmla="*/ 87 h 476"/>
                <a:gd name="T12" fmla="*/ 417 w 536"/>
                <a:gd name="T13" fmla="*/ 51 h 476"/>
                <a:gd name="T14" fmla="*/ 403 w 536"/>
                <a:gd name="T15" fmla="*/ 26 h 476"/>
                <a:gd name="T16" fmla="*/ 383 w 536"/>
                <a:gd name="T17" fmla="*/ 7 h 476"/>
                <a:gd name="T18" fmla="*/ 377 w 536"/>
                <a:gd name="T19" fmla="*/ 40 h 476"/>
                <a:gd name="T20" fmla="*/ 362 w 536"/>
                <a:gd name="T21" fmla="*/ 95 h 476"/>
                <a:gd name="T22" fmla="*/ 328 w 536"/>
                <a:gd name="T23" fmla="*/ 79 h 476"/>
                <a:gd name="T24" fmla="*/ 297 w 536"/>
                <a:gd name="T25" fmla="*/ 56 h 476"/>
                <a:gd name="T26" fmla="*/ 310 w 536"/>
                <a:gd name="T27" fmla="*/ 35 h 476"/>
                <a:gd name="T28" fmla="*/ 308 w 536"/>
                <a:gd name="T29" fmla="*/ 20 h 476"/>
                <a:gd name="T30" fmla="*/ 294 w 536"/>
                <a:gd name="T31" fmla="*/ 22 h 476"/>
                <a:gd name="T32" fmla="*/ 253 w 536"/>
                <a:gd name="T33" fmla="*/ 5 h 476"/>
                <a:gd name="T34" fmla="*/ 237 w 536"/>
                <a:gd name="T35" fmla="*/ 20 h 476"/>
                <a:gd name="T36" fmla="*/ 222 w 536"/>
                <a:gd name="T37" fmla="*/ 44 h 476"/>
                <a:gd name="T38" fmla="*/ 214 w 536"/>
                <a:gd name="T39" fmla="*/ 59 h 476"/>
                <a:gd name="T40" fmla="*/ 201 w 536"/>
                <a:gd name="T41" fmla="*/ 56 h 476"/>
                <a:gd name="T42" fmla="*/ 180 w 536"/>
                <a:gd name="T43" fmla="*/ 44 h 476"/>
                <a:gd name="T44" fmla="*/ 162 w 536"/>
                <a:gd name="T45" fmla="*/ 53 h 476"/>
                <a:gd name="T46" fmla="*/ 150 w 536"/>
                <a:gd name="T47" fmla="*/ 64 h 476"/>
                <a:gd name="T48" fmla="*/ 142 w 536"/>
                <a:gd name="T49" fmla="*/ 85 h 476"/>
                <a:gd name="T50" fmla="*/ 131 w 536"/>
                <a:gd name="T51" fmla="*/ 80 h 476"/>
                <a:gd name="T52" fmla="*/ 101 w 536"/>
                <a:gd name="T53" fmla="*/ 123 h 476"/>
                <a:gd name="T54" fmla="*/ 61 w 536"/>
                <a:gd name="T55" fmla="*/ 136 h 476"/>
                <a:gd name="T56" fmla="*/ 28 w 536"/>
                <a:gd name="T57" fmla="*/ 149 h 476"/>
                <a:gd name="T58" fmla="*/ 15 w 536"/>
                <a:gd name="T59" fmla="*/ 150 h 476"/>
                <a:gd name="T60" fmla="*/ 4 w 536"/>
                <a:gd name="T61" fmla="*/ 191 h 476"/>
                <a:gd name="T62" fmla="*/ 7 w 536"/>
                <a:gd name="T63" fmla="*/ 207 h 476"/>
                <a:gd name="T64" fmla="*/ 2 w 536"/>
                <a:gd name="T65" fmla="*/ 209 h 476"/>
                <a:gd name="T66" fmla="*/ 25 w 536"/>
                <a:gd name="T67" fmla="*/ 263 h 476"/>
                <a:gd name="T68" fmla="*/ 35 w 536"/>
                <a:gd name="T69" fmla="*/ 316 h 476"/>
                <a:gd name="T70" fmla="*/ 35 w 536"/>
                <a:gd name="T71" fmla="*/ 333 h 476"/>
                <a:gd name="T72" fmla="*/ 79 w 536"/>
                <a:gd name="T73" fmla="*/ 333 h 476"/>
                <a:gd name="T74" fmla="*/ 139 w 536"/>
                <a:gd name="T75" fmla="*/ 323 h 476"/>
                <a:gd name="T76" fmla="*/ 183 w 536"/>
                <a:gd name="T77" fmla="*/ 302 h 476"/>
                <a:gd name="T78" fmla="*/ 243 w 536"/>
                <a:gd name="T79" fmla="*/ 290 h 476"/>
                <a:gd name="T80" fmla="*/ 276 w 536"/>
                <a:gd name="T81" fmla="*/ 302 h 476"/>
                <a:gd name="T82" fmla="*/ 290 w 536"/>
                <a:gd name="T83" fmla="*/ 321 h 476"/>
                <a:gd name="T84" fmla="*/ 308 w 536"/>
                <a:gd name="T85" fmla="*/ 329 h 476"/>
                <a:gd name="T86" fmla="*/ 329 w 536"/>
                <a:gd name="T87" fmla="*/ 313 h 476"/>
                <a:gd name="T88" fmla="*/ 316 w 536"/>
                <a:gd name="T89" fmla="*/ 342 h 476"/>
                <a:gd name="T90" fmla="*/ 336 w 536"/>
                <a:gd name="T91" fmla="*/ 339 h 476"/>
                <a:gd name="T92" fmla="*/ 352 w 536"/>
                <a:gd name="T93" fmla="*/ 362 h 476"/>
                <a:gd name="T94" fmla="*/ 373 w 536"/>
                <a:gd name="T95" fmla="*/ 390 h 476"/>
                <a:gd name="T96" fmla="*/ 417 w 536"/>
                <a:gd name="T97" fmla="*/ 388 h 476"/>
                <a:gd name="T98" fmla="*/ 425 w 536"/>
                <a:gd name="T99" fmla="*/ 391 h 476"/>
                <a:gd name="T100" fmla="*/ 440 w 536"/>
                <a:gd name="T101" fmla="*/ 404 h 476"/>
                <a:gd name="T102" fmla="*/ 486 w 536"/>
                <a:gd name="T103" fmla="*/ 383 h 476"/>
                <a:gd name="T104" fmla="*/ 507 w 536"/>
                <a:gd name="T105" fmla="*/ 320 h 476"/>
                <a:gd name="T106" fmla="*/ 530 w 536"/>
                <a:gd name="T107" fmla="*/ 281 h 476"/>
                <a:gd name="T108" fmla="*/ 535 w 536"/>
                <a:gd name="T109" fmla="*/ 241 h 476"/>
                <a:gd name="T110" fmla="*/ 227 w 536"/>
                <a:gd name="T111" fmla="*/ 17 h 476"/>
                <a:gd name="T112" fmla="*/ 321 w 536"/>
                <a:gd name="T113" fmla="*/ 356 h 476"/>
                <a:gd name="T114" fmla="*/ 440 w 536"/>
                <a:gd name="T115" fmla="*/ 437 h 476"/>
                <a:gd name="T116" fmla="*/ 424 w 536"/>
                <a:gd name="T117" fmla="*/ 456 h 476"/>
                <a:gd name="T118" fmla="*/ 448 w 536"/>
                <a:gd name="T119" fmla="*/ 471 h 476"/>
                <a:gd name="T120" fmla="*/ 460 w 536"/>
                <a:gd name="T121" fmla="*/ 463 h 476"/>
                <a:gd name="T122" fmla="*/ 461 w 536"/>
                <a:gd name="T123" fmla="*/ 43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36" h="476">
                  <a:moveTo>
                    <a:pt x="535" y="240"/>
                  </a:moveTo>
                  <a:lnTo>
                    <a:pt x="535" y="240"/>
                  </a:lnTo>
                  <a:lnTo>
                    <a:pt x="536" y="237"/>
                  </a:lnTo>
                  <a:lnTo>
                    <a:pt x="535" y="233"/>
                  </a:lnTo>
                  <a:lnTo>
                    <a:pt x="533" y="230"/>
                  </a:lnTo>
                  <a:lnTo>
                    <a:pt x="531" y="230"/>
                  </a:lnTo>
                  <a:lnTo>
                    <a:pt x="531" y="230"/>
                  </a:lnTo>
                  <a:lnTo>
                    <a:pt x="530" y="228"/>
                  </a:lnTo>
                  <a:lnTo>
                    <a:pt x="530" y="222"/>
                  </a:lnTo>
                  <a:lnTo>
                    <a:pt x="531" y="207"/>
                  </a:lnTo>
                  <a:lnTo>
                    <a:pt x="531" y="207"/>
                  </a:lnTo>
                  <a:lnTo>
                    <a:pt x="531" y="202"/>
                  </a:lnTo>
                  <a:lnTo>
                    <a:pt x="528" y="206"/>
                  </a:lnTo>
                  <a:lnTo>
                    <a:pt x="528" y="206"/>
                  </a:lnTo>
                  <a:lnTo>
                    <a:pt x="526" y="206"/>
                  </a:lnTo>
                  <a:lnTo>
                    <a:pt x="525" y="206"/>
                  </a:lnTo>
                  <a:lnTo>
                    <a:pt x="522" y="202"/>
                  </a:lnTo>
                  <a:lnTo>
                    <a:pt x="518" y="196"/>
                  </a:lnTo>
                  <a:lnTo>
                    <a:pt x="518" y="196"/>
                  </a:lnTo>
                  <a:lnTo>
                    <a:pt x="515" y="189"/>
                  </a:lnTo>
                  <a:lnTo>
                    <a:pt x="512" y="186"/>
                  </a:lnTo>
                  <a:lnTo>
                    <a:pt x="508" y="184"/>
                  </a:lnTo>
                  <a:lnTo>
                    <a:pt x="508" y="184"/>
                  </a:lnTo>
                  <a:lnTo>
                    <a:pt x="507" y="184"/>
                  </a:lnTo>
                  <a:lnTo>
                    <a:pt x="505" y="183"/>
                  </a:lnTo>
                  <a:lnTo>
                    <a:pt x="505" y="180"/>
                  </a:lnTo>
                  <a:lnTo>
                    <a:pt x="502" y="180"/>
                  </a:lnTo>
                  <a:lnTo>
                    <a:pt x="502" y="180"/>
                  </a:lnTo>
                  <a:lnTo>
                    <a:pt x="500" y="178"/>
                  </a:lnTo>
                  <a:lnTo>
                    <a:pt x="499" y="175"/>
                  </a:lnTo>
                  <a:lnTo>
                    <a:pt x="497" y="165"/>
                  </a:lnTo>
                  <a:lnTo>
                    <a:pt x="497" y="165"/>
                  </a:lnTo>
                  <a:lnTo>
                    <a:pt x="497" y="162"/>
                  </a:lnTo>
                  <a:lnTo>
                    <a:pt x="495" y="162"/>
                  </a:lnTo>
                  <a:lnTo>
                    <a:pt x="494" y="162"/>
                  </a:lnTo>
                  <a:lnTo>
                    <a:pt x="492" y="162"/>
                  </a:lnTo>
                  <a:lnTo>
                    <a:pt x="492" y="162"/>
                  </a:lnTo>
                  <a:lnTo>
                    <a:pt x="491" y="160"/>
                  </a:lnTo>
                  <a:lnTo>
                    <a:pt x="489" y="160"/>
                  </a:lnTo>
                  <a:lnTo>
                    <a:pt x="486" y="162"/>
                  </a:lnTo>
                  <a:lnTo>
                    <a:pt x="486" y="162"/>
                  </a:lnTo>
                  <a:lnTo>
                    <a:pt x="482" y="162"/>
                  </a:lnTo>
                  <a:lnTo>
                    <a:pt x="482" y="158"/>
                  </a:lnTo>
                  <a:lnTo>
                    <a:pt x="482" y="154"/>
                  </a:lnTo>
                  <a:lnTo>
                    <a:pt x="482" y="154"/>
                  </a:lnTo>
                  <a:lnTo>
                    <a:pt x="481" y="149"/>
                  </a:lnTo>
                  <a:lnTo>
                    <a:pt x="478" y="144"/>
                  </a:lnTo>
                  <a:lnTo>
                    <a:pt x="478" y="144"/>
                  </a:lnTo>
                  <a:lnTo>
                    <a:pt x="473" y="139"/>
                  </a:lnTo>
                  <a:lnTo>
                    <a:pt x="473" y="134"/>
                  </a:lnTo>
                  <a:lnTo>
                    <a:pt x="473" y="134"/>
                  </a:lnTo>
                  <a:lnTo>
                    <a:pt x="471" y="132"/>
                  </a:lnTo>
                  <a:lnTo>
                    <a:pt x="469" y="129"/>
                  </a:lnTo>
                  <a:lnTo>
                    <a:pt x="460" y="124"/>
                  </a:lnTo>
                  <a:lnTo>
                    <a:pt x="442" y="116"/>
                  </a:lnTo>
                  <a:lnTo>
                    <a:pt x="442" y="116"/>
                  </a:lnTo>
                  <a:lnTo>
                    <a:pt x="440" y="114"/>
                  </a:lnTo>
                  <a:lnTo>
                    <a:pt x="440" y="111"/>
                  </a:lnTo>
                  <a:lnTo>
                    <a:pt x="440" y="110"/>
                  </a:lnTo>
                  <a:lnTo>
                    <a:pt x="438" y="106"/>
                  </a:lnTo>
                  <a:lnTo>
                    <a:pt x="438" y="106"/>
                  </a:lnTo>
                  <a:lnTo>
                    <a:pt x="437" y="105"/>
                  </a:lnTo>
                  <a:lnTo>
                    <a:pt x="437" y="100"/>
                  </a:lnTo>
                  <a:lnTo>
                    <a:pt x="435" y="92"/>
                  </a:lnTo>
                  <a:lnTo>
                    <a:pt x="435" y="92"/>
                  </a:lnTo>
                  <a:lnTo>
                    <a:pt x="435" y="87"/>
                  </a:lnTo>
                  <a:lnTo>
                    <a:pt x="432" y="83"/>
                  </a:lnTo>
                  <a:lnTo>
                    <a:pt x="429" y="80"/>
                  </a:lnTo>
                  <a:lnTo>
                    <a:pt x="429" y="77"/>
                  </a:lnTo>
                  <a:lnTo>
                    <a:pt x="429" y="77"/>
                  </a:lnTo>
                  <a:lnTo>
                    <a:pt x="427" y="69"/>
                  </a:lnTo>
                  <a:lnTo>
                    <a:pt x="427" y="61"/>
                  </a:lnTo>
                  <a:lnTo>
                    <a:pt x="427" y="61"/>
                  </a:lnTo>
                  <a:lnTo>
                    <a:pt x="425" y="57"/>
                  </a:lnTo>
                  <a:lnTo>
                    <a:pt x="422" y="56"/>
                  </a:lnTo>
                  <a:lnTo>
                    <a:pt x="419" y="53"/>
                  </a:lnTo>
                  <a:lnTo>
                    <a:pt x="417" y="51"/>
                  </a:lnTo>
                  <a:lnTo>
                    <a:pt x="417" y="51"/>
                  </a:lnTo>
                  <a:lnTo>
                    <a:pt x="417" y="49"/>
                  </a:lnTo>
                  <a:lnTo>
                    <a:pt x="414" y="49"/>
                  </a:lnTo>
                  <a:lnTo>
                    <a:pt x="408" y="51"/>
                  </a:lnTo>
                  <a:lnTo>
                    <a:pt x="408" y="51"/>
                  </a:lnTo>
                  <a:lnTo>
                    <a:pt x="404" y="51"/>
                  </a:lnTo>
                  <a:lnTo>
                    <a:pt x="403" y="48"/>
                  </a:lnTo>
                  <a:lnTo>
                    <a:pt x="403" y="38"/>
                  </a:lnTo>
                  <a:lnTo>
                    <a:pt x="403" y="38"/>
                  </a:lnTo>
                  <a:lnTo>
                    <a:pt x="403" y="33"/>
                  </a:lnTo>
                  <a:lnTo>
                    <a:pt x="403" y="26"/>
                  </a:lnTo>
                  <a:lnTo>
                    <a:pt x="399" y="20"/>
                  </a:lnTo>
                  <a:lnTo>
                    <a:pt x="398" y="17"/>
                  </a:lnTo>
                  <a:lnTo>
                    <a:pt x="398" y="17"/>
                  </a:lnTo>
                  <a:lnTo>
                    <a:pt x="394" y="13"/>
                  </a:lnTo>
                  <a:lnTo>
                    <a:pt x="393" y="9"/>
                  </a:lnTo>
                  <a:lnTo>
                    <a:pt x="393" y="4"/>
                  </a:lnTo>
                  <a:lnTo>
                    <a:pt x="391" y="0"/>
                  </a:lnTo>
                  <a:lnTo>
                    <a:pt x="391" y="0"/>
                  </a:lnTo>
                  <a:lnTo>
                    <a:pt x="388" y="2"/>
                  </a:lnTo>
                  <a:lnTo>
                    <a:pt x="386" y="4"/>
                  </a:lnTo>
                  <a:lnTo>
                    <a:pt x="383" y="7"/>
                  </a:lnTo>
                  <a:lnTo>
                    <a:pt x="383" y="10"/>
                  </a:lnTo>
                  <a:lnTo>
                    <a:pt x="383" y="10"/>
                  </a:lnTo>
                  <a:lnTo>
                    <a:pt x="381" y="17"/>
                  </a:lnTo>
                  <a:lnTo>
                    <a:pt x="380" y="22"/>
                  </a:lnTo>
                  <a:lnTo>
                    <a:pt x="380" y="22"/>
                  </a:lnTo>
                  <a:lnTo>
                    <a:pt x="378" y="23"/>
                  </a:lnTo>
                  <a:lnTo>
                    <a:pt x="378" y="28"/>
                  </a:lnTo>
                  <a:lnTo>
                    <a:pt x="378" y="33"/>
                  </a:lnTo>
                  <a:lnTo>
                    <a:pt x="378" y="36"/>
                  </a:lnTo>
                  <a:lnTo>
                    <a:pt x="378" y="36"/>
                  </a:lnTo>
                  <a:lnTo>
                    <a:pt x="377" y="40"/>
                  </a:lnTo>
                  <a:lnTo>
                    <a:pt x="377" y="46"/>
                  </a:lnTo>
                  <a:lnTo>
                    <a:pt x="377" y="59"/>
                  </a:lnTo>
                  <a:lnTo>
                    <a:pt x="377" y="59"/>
                  </a:lnTo>
                  <a:lnTo>
                    <a:pt x="375" y="70"/>
                  </a:lnTo>
                  <a:lnTo>
                    <a:pt x="375" y="75"/>
                  </a:lnTo>
                  <a:lnTo>
                    <a:pt x="372" y="79"/>
                  </a:lnTo>
                  <a:lnTo>
                    <a:pt x="372" y="79"/>
                  </a:lnTo>
                  <a:lnTo>
                    <a:pt x="368" y="87"/>
                  </a:lnTo>
                  <a:lnTo>
                    <a:pt x="365" y="92"/>
                  </a:lnTo>
                  <a:lnTo>
                    <a:pt x="362" y="95"/>
                  </a:lnTo>
                  <a:lnTo>
                    <a:pt x="362" y="95"/>
                  </a:lnTo>
                  <a:lnTo>
                    <a:pt x="355" y="95"/>
                  </a:lnTo>
                  <a:lnTo>
                    <a:pt x="351" y="93"/>
                  </a:lnTo>
                  <a:lnTo>
                    <a:pt x="347" y="90"/>
                  </a:lnTo>
                  <a:lnTo>
                    <a:pt x="346" y="88"/>
                  </a:lnTo>
                  <a:lnTo>
                    <a:pt x="346" y="88"/>
                  </a:lnTo>
                  <a:lnTo>
                    <a:pt x="344" y="85"/>
                  </a:lnTo>
                  <a:lnTo>
                    <a:pt x="341" y="83"/>
                  </a:lnTo>
                  <a:lnTo>
                    <a:pt x="334" y="82"/>
                  </a:lnTo>
                  <a:lnTo>
                    <a:pt x="334" y="82"/>
                  </a:lnTo>
                  <a:lnTo>
                    <a:pt x="331" y="82"/>
                  </a:lnTo>
                  <a:lnTo>
                    <a:pt x="328" y="79"/>
                  </a:lnTo>
                  <a:lnTo>
                    <a:pt x="321" y="72"/>
                  </a:lnTo>
                  <a:lnTo>
                    <a:pt x="321" y="72"/>
                  </a:lnTo>
                  <a:lnTo>
                    <a:pt x="316" y="70"/>
                  </a:lnTo>
                  <a:lnTo>
                    <a:pt x="313" y="70"/>
                  </a:lnTo>
                  <a:lnTo>
                    <a:pt x="310" y="70"/>
                  </a:lnTo>
                  <a:lnTo>
                    <a:pt x="308" y="67"/>
                  </a:lnTo>
                  <a:lnTo>
                    <a:pt x="308" y="67"/>
                  </a:lnTo>
                  <a:lnTo>
                    <a:pt x="303" y="61"/>
                  </a:lnTo>
                  <a:lnTo>
                    <a:pt x="298" y="57"/>
                  </a:lnTo>
                  <a:lnTo>
                    <a:pt x="298" y="57"/>
                  </a:lnTo>
                  <a:lnTo>
                    <a:pt x="297" y="56"/>
                  </a:lnTo>
                  <a:lnTo>
                    <a:pt x="297" y="54"/>
                  </a:lnTo>
                  <a:lnTo>
                    <a:pt x="300" y="51"/>
                  </a:lnTo>
                  <a:lnTo>
                    <a:pt x="300" y="51"/>
                  </a:lnTo>
                  <a:lnTo>
                    <a:pt x="302" y="49"/>
                  </a:lnTo>
                  <a:lnTo>
                    <a:pt x="303" y="46"/>
                  </a:lnTo>
                  <a:lnTo>
                    <a:pt x="302" y="40"/>
                  </a:lnTo>
                  <a:lnTo>
                    <a:pt x="302" y="40"/>
                  </a:lnTo>
                  <a:lnTo>
                    <a:pt x="300" y="38"/>
                  </a:lnTo>
                  <a:lnTo>
                    <a:pt x="302" y="36"/>
                  </a:lnTo>
                  <a:lnTo>
                    <a:pt x="310" y="35"/>
                  </a:lnTo>
                  <a:lnTo>
                    <a:pt x="310" y="35"/>
                  </a:lnTo>
                  <a:lnTo>
                    <a:pt x="311" y="31"/>
                  </a:lnTo>
                  <a:lnTo>
                    <a:pt x="311" y="30"/>
                  </a:lnTo>
                  <a:lnTo>
                    <a:pt x="311" y="26"/>
                  </a:lnTo>
                  <a:lnTo>
                    <a:pt x="313" y="25"/>
                  </a:lnTo>
                  <a:lnTo>
                    <a:pt x="313" y="25"/>
                  </a:lnTo>
                  <a:lnTo>
                    <a:pt x="316" y="23"/>
                  </a:lnTo>
                  <a:lnTo>
                    <a:pt x="316" y="22"/>
                  </a:lnTo>
                  <a:lnTo>
                    <a:pt x="315" y="20"/>
                  </a:lnTo>
                  <a:lnTo>
                    <a:pt x="311" y="18"/>
                  </a:lnTo>
                  <a:lnTo>
                    <a:pt x="311" y="18"/>
                  </a:lnTo>
                  <a:lnTo>
                    <a:pt x="308" y="20"/>
                  </a:lnTo>
                  <a:lnTo>
                    <a:pt x="308" y="22"/>
                  </a:lnTo>
                  <a:lnTo>
                    <a:pt x="307" y="23"/>
                  </a:lnTo>
                  <a:lnTo>
                    <a:pt x="307" y="25"/>
                  </a:lnTo>
                  <a:lnTo>
                    <a:pt x="307" y="25"/>
                  </a:lnTo>
                  <a:lnTo>
                    <a:pt x="305" y="23"/>
                  </a:lnTo>
                  <a:lnTo>
                    <a:pt x="303" y="20"/>
                  </a:lnTo>
                  <a:lnTo>
                    <a:pt x="302" y="18"/>
                  </a:lnTo>
                  <a:lnTo>
                    <a:pt x="302" y="17"/>
                  </a:lnTo>
                  <a:lnTo>
                    <a:pt x="302" y="17"/>
                  </a:lnTo>
                  <a:lnTo>
                    <a:pt x="297" y="20"/>
                  </a:lnTo>
                  <a:lnTo>
                    <a:pt x="294" y="22"/>
                  </a:lnTo>
                  <a:lnTo>
                    <a:pt x="292" y="22"/>
                  </a:lnTo>
                  <a:lnTo>
                    <a:pt x="292" y="22"/>
                  </a:lnTo>
                  <a:lnTo>
                    <a:pt x="287" y="18"/>
                  </a:lnTo>
                  <a:lnTo>
                    <a:pt x="280" y="17"/>
                  </a:lnTo>
                  <a:lnTo>
                    <a:pt x="266" y="13"/>
                  </a:lnTo>
                  <a:lnTo>
                    <a:pt x="266" y="13"/>
                  </a:lnTo>
                  <a:lnTo>
                    <a:pt x="261" y="12"/>
                  </a:lnTo>
                  <a:lnTo>
                    <a:pt x="259" y="9"/>
                  </a:lnTo>
                  <a:lnTo>
                    <a:pt x="256" y="7"/>
                  </a:lnTo>
                  <a:lnTo>
                    <a:pt x="253" y="5"/>
                  </a:lnTo>
                  <a:lnTo>
                    <a:pt x="253" y="5"/>
                  </a:lnTo>
                  <a:lnTo>
                    <a:pt x="253" y="7"/>
                  </a:lnTo>
                  <a:lnTo>
                    <a:pt x="253" y="9"/>
                  </a:lnTo>
                  <a:lnTo>
                    <a:pt x="258" y="15"/>
                  </a:lnTo>
                  <a:lnTo>
                    <a:pt x="258" y="15"/>
                  </a:lnTo>
                  <a:lnTo>
                    <a:pt x="259" y="17"/>
                  </a:lnTo>
                  <a:lnTo>
                    <a:pt x="258" y="18"/>
                  </a:lnTo>
                  <a:lnTo>
                    <a:pt x="253" y="20"/>
                  </a:lnTo>
                  <a:lnTo>
                    <a:pt x="245" y="22"/>
                  </a:lnTo>
                  <a:lnTo>
                    <a:pt x="238" y="20"/>
                  </a:lnTo>
                  <a:lnTo>
                    <a:pt x="238" y="20"/>
                  </a:lnTo>
                  <a:lnTo>
                    <a:pt x="237" y="20"/>
                  </a:lnTo>
                  <a:lnTo>
                    <a:pt x="237" y="22"/>
                  </a:lnTo>
                  <a:lnTo>
                    <a:pt x="237" y="23"/>
                  </a:lnTo>
                  <a:lnTo>
                    <a:pt x="235" y="25"/>
                  </a:lnTo>
                  <a:lnTo>
                    <a:pt x="235" y="25"/>
                  </a:lnTo>
                  <a:lnTo>
                    <a:pt x="232" y="25"/>
                  </a:lnTo>
                  <a:lnTo>
                    <a:pt x="230" y="28"/>
                  </a:lnTo>
                  <a:lnTo>
                    <a:pt x="225" y="36"/>
                  </a:lnTo>
                  <a:lnTo>
                    <a:pt x="225" y="36"/>
                  </a:lnTo>
                  <a:lnTo>
                    <a:pt x="223" y="40"/>
                  </a:lnTo>
                  <a:lnTo>
                    <a:pt x="223" y="41"/>
                  </a:lnTo>
                  <a:lnTo>
                    <a:pt x="222" y="44"/>
                  </a:lnTo>
                  <a:lnTo>
                    <a:pt x="220" y="46"/>
                  </a:lnTo>
                  <a:lnTo>
                    <a:pt x="220" y="46"/>
                  </a:lnTo>
                  <a:lnTo>
                    <a:pt x="217" y="48"/>
                  </a:lnTo>
                  <a:lnTo>
                    <a:pt x="217" y="51"/>
                  </a:lnTo>
                  <a:lnTo>
                    <a:pt x="219" y="53"/>
                  </a:lnTo>
                  <a:lnTo>
                    <a:pt x="220" y="57"/>
                  </a:lnTo>
                  <a:lnTo>
                    <a:pt x="220" y="57"/>
                  </a:lnTo>
                  <a:lnTo>
                    <a:pt x="222" y="61"/>
                  </a:lnTo>
                  <a:lnTo>
                    <a:pt x="220" y="61"/>
                  </a:lnTo>
                  <a:lnTo>
                    <a:pt x="217" y="61"/>
                  </a:lnTo>
                  <a:lnTo>
                    <a:pt x="214" y="59"/>
                  </a:lnTo>
                  <a:lnTo>
                    <a:pt x="214" y="59"/>
                  </a:lnTo>
                  <a:lnTo>
                    <a:pt x="210" y="56"/>
                  </a:lnTo>
                  <a:lnTo>
                    <a:pt x="207" y="56"/>
                  </a:lnTo>
                  <a:lnTo>
                    <a:pt x="206" y="56"/>
                  </a:lnTo>
                  <a:lnTo>
                    <a:pt x="206" y="59"/>
                  </a:lnTo>
                  <a:lnTo>
                    <a:pt x="206" y="59"/>
                  </a:lnTo>
                  <a:lnTo>
                    <a:pt x="206" y="61"/>
                  </a:lnTo>
                  <a:lnTo>
                    <a:pt x="202" y="61"/>
                  </a:lnTo>
                  <a:lnTo>
                    <a:pt x="202" y="59"/>
                  </a:lnTo>
                  <a:lnTo>
                    <a:pt x="201" y="56"/>
                  </a:lnTo>
                  <a:lnTo>
                    <a:pt x="201" y="56"/>
                  </a:lnTo>
                  <a:lnTo>
                    <a:pt x="201" y="53"/>
                  </a:lnTo>
                  <a:lnTo>
                    <a:pt x="199" y="53"/>
                  </a:lnTo>
                  <a:lnTo>
                    <a:pt x="196" y="51"/>
                  </a:lnTo>
                  <a:lnTo>
                    <a:pt x="194" y="49"/>
                  </a:lnTo>
                  <a:lnTo>
                    <a:pt x="194" y="49"/>
                  </a:lnTo>
                  <a:lnTo>
                    <a:pt x="189" y="44"/>
                  </a:lnTo>
                  <a:lnTo>
                    <a:pt x="186" y="43"/>
                  </a:lnTo>
                  <a:lnTo>
                    <a:pt x="183" y="41"/>
                  </a:lnTo>
                  <a:lnTo>
                    <a:pt x="183" y="41"/>
                  </a:lnTo>
                  <a:lnTo>
                    <a:pt x="181" y="43"/>
                  </a:lnTo>
                  <a:lnTo>
                    <a:pt x="180" y="44"/>
                  </a:lnTo>
                  <a:lnTo>
                    <a:pt x="178" y="46"/>
                  </a:lnTo>
                  <a:lnTo>
                    <a:pt x="175" y="46"/>
                  </a:lnTo>
                  <a:lnTo>
                    <a:pt x="175" y="46"/>
                  </a:lnTo>
                  <a:lnTo>
                    <a:pt x="173" y="46"/>
                  </a:lnTo>
                  <a:lnTo>
                    <a:pt x="171" y="48"/>
                  </a:lnTo>
                  <a:lnTo>
                    <a:pt x="171" y="53"/>
                  </a:lnTo>
                  <a:lnTo>
                    <a:pt x="171" y="53"/>
                  </a:lnTo>
                  <a:lnTo>
                    <a:pt x="170" y="54"/>
                  </a:lnTo>
                  <a:lnTo>
                    <a:pt x="168" y="54"/>
                  </a:lnTo>
                  <a:lnTo>
                    <a:pt x="162" y="53"/>
                  </a:lnTo>
                  <a:lnTo>
                    <a:pt x="162" y="53"/>
                  </a:lnTo>
                  <a:lnTo>
                    <a:pt x="160" y="54"/>
                  </a:lnTo>
                  <a:lnTo>
                    <a:pt x="158" y="56"/>
                  </a:lnTo>
                  <a:lnTo>
                    <a:pt x="160" y="57"/>
                  </a:lnTo>
                  <a:lnTo>
                    <a:pt x="158" y="59"/>
                  </a:lnTo>
                  <a:lnTo>
                    <a:pt x="158" y="59"/>
                  </a:lnTo>
                  <a:lnTo>
                    <a:pt x="157" y="59"/>
                  </a:lnTo>
                  <a:lnTo>
                    <a:pt x="157" y="61"/>
                  </a:lnTo>
                  <a:lnTo>
                    <a:pt x="155" y="62"/>
                  </a:lnTo>
                  <a:lnTo>
                    <a:pt x="153" y="62"/>
                  </a:lnTo>
                  <a:lnTo>
                    <a:pt x="153" y="62"/>
                  </a:lnTo>
                  <a:lnTo>
                    <a:pt x="150" y="64"/>
                  </a:lnTo>
                  <a:lnTo>
                    <a:pt x="150" y="67"/>
                  </a:lnTo>
                  <a:lnTo>
                    <a:pt x="150" y="75"/>
                  </a:lnTo>
                  <a:lnTo>
                    <a:pt x="150" y="75"/>
                  </a:lnTo>
                  <a:lnTo>
                    <a:pt x="149" y="77"/>
                  </a:lnTo>
                  <a:lnTo>
                    <a:pt x="147" y="77"/>
                  </a:lnTo>
                  <a:lnTo>
                    <a:pt x="144" y="75"/>
                  </a:lnTo>
                  <a:lnTo>
                    <a:pt x="140" y="75"/>
                  </a:lnTo>
                  <a:lnTo>
                    <a:pt x="140" y="75"/>
                  </a:lnTo>
                  <a:lnTo>
                    <a:pt x="139" y="75"/>
                  </a:lnTo>
                  <a:lnTo>
                    <a:pt x="140" y="79"/>
                  </a:lnTo>
                  <a:lnTo>
                    <a:pt x="142" y="85"/>
                  </a:lnTo>
                  <a:lnTo>
                    <a:pt x="142" y="85"/>
                  </a:lnTo>
                  <a:lnTo>
                    <a:pt x="142" y="87"/>
                  </a:lnTo>
                  <a:lnTo>
                    <a:pt x="142" y="88"/>
                  </a:lnTo>
                  <a:lnTo>
                    <a:pt x="139" y="92"/>
                  </a:lnTo>
                  <a:lnTo>
                    <a:pt x="139" y="92"/>
                  </a:lnTo>
                  <a:lnTo>
                    <a:pt x="137" y="92"/>
                  </a:lnTo>
                  <a:lnTo>
                    <a:pt x="136" y="88"/>
                  </a:lnTo>
                  <a:lnTo>
                    <a:pt x="134" y="82"/>
                  </a:lnTo>
                  <a:lnTo>
                    <a:pt x="134" y="82"/>
                  </a:lnTo>
                  <a:lnTo>
                    <a:pt x="132" y="80"/>
                  </a:lnTo>
                  <a:lnTo>
                    <a:pt x="131" y="80"/>
                  </a:lnTo>
                  <a:lnTo>
                    <a:pt x="123" y="87"/>
                  </a:lnTo>
                  <a:lnTo>
                    <a:pt x="123" y="87"/>
                  </a:lnTo>
                  <a:lnTo>
                    <a:pt x="121" y="92"/>
                  </a:lnTo>
                  <a:lnTo>
                    <a:pt x="121" y="97"/>
                  </a:lnTo>
                  <a:lnTo>
                    <a:pt x="123" y="100"/>
                  </a:lnTo>
                  <a:lnTo>
                    <a:pt x="123" y="101"/>
                  </a:lnTo>
                  <a:lnTo>
                    <a:pt x="123" y="101"/>
                  </a:lnTo>
                  <a:lnTo>
                    <a:pt x="114" y="110"/>
                  </a:lnTo>
                  <a:lnTo>
                    <a:pt x="103" y="121"/>
                  </a:lnTo>
                  <a:lnTo>
                    <a:pt x="103" y="121"/>
                  </a:lnTo>
                  <a:lnTo>
                    <a:pt x="101" y="123"/>
                  </a:lnTo>
                  <a:lnTo>
                    <a:pt x="98" y="124"/>
                  </a:lnTo>
                  <a:lnTo>
                    <a:pt x="92" y="126"/>
                  </a:lnTo>
                  <a:lnTo>
                    <a:pt x="85" y="126"/>
                  </a:lnTo>
                  <a:lnTo>
                    <a:pt x="80" y="127"/>
                  </a:lnTo>
                  <a:lnTo>
                    <a:pt x="80" y="127"/>
                  </a:lnTo>
                  <a:lnTo>
                    <a:pt x="77" y="129"/>
                  </a:lnTo>
                  <a:lnTo>
                    <a:pt x="74" y="129"/>
                  </a:lnTo>
                  <a:lnTo>
                    <a:pt x="70" y="129"/>
                  </a:lnTo>
                  <a:lnTo>
                    <a:pt x="67" y="131"/>
                  </a:lnTo>
                  <a:lnTo>
                    <a:pt x="67" y="131"/>
                  </a:lnTo>
                  <a:lnTo>
                    <a:pt x="61" y="136"/>
                  </a:lnTo>
                  <a:lnTo>
                    <a:pt x="57" y="137"/>
                  </a:lnTo>
                  <a:lnTo>
                    <a:pt x="56" y="137"/>
                  </a:lnTo>
                  <a:lnTo>
                    <a:pt x="56" y="137"/>
                  </a:lnTo>
                  <a:lnTo>
                    <a:pt x="56" y="137"/>
                  </a:lnTo>
                  <a:lnTo>
                    <a:pt x="53" y="136"/>
                  </a:lnTo>
                  <a:lnTo>
                    <a:pt x="49" y="136"/>
                  </a:lnTo>
                  <a:lnTo>
                    <a:pt x="44" y="137"/>
                  </a:lnTo>
                  <a:lnTo>
                    <a:pt x="39" y="140"/>
                  </a:lnTo>
                  <a:lnTo>
                    <a:pt x="39" y="140"/>
                  </a:lnTo>
                  <a:lnTo>
                    <a:pt x="31" y="147"/>
                  </a:lnTo>
                  <a:lnTo>
                    <a:pt x="28" y="149"/>
                  </a:lnTo>
                  <a:lnTo>
                    <a:pt x="23" y="149"/>
                  </a:lnTo>
                  <a:lnTo>
                    <a:pt x="23" y="149"/>
                  </a:lnTo>
                  <a:lnTo>
                    <a:pt x="20" y="150"/>
                  </a:lnTo>
                  <a:lnTo>
                    <a:pt x="18" y="154"/>
                  </a:lnTo>
                  <a:lnTo>
                    <a:pt x="17" y="158"/>
                  </a:lnTo>
                  <a:lnTo>
                    <a:pt x="17" y="158"/>
                  </a:lnTo>
                  <a:lnTo>
                    <a:pt x="15" y="158"/>
                  </a:lnTo>
                  <a:lnTo>
                    <a:pt x="15" y="157"/>
                  </a:lnTo>
                  <a:lnTo>
                    <a:pt x="15" y="150"/>
                  </a:lnTo>
                  <a:lnTo>
                    <a:pt x="15" y="150"/>
                  </a:lnTo>
                  <a:lnTo>
                    <a:pt x="15" y="150"/>
                  </a:lnTo>
                  <a:lnTo>
                    <a:pt x="12" y="152"/>
                  </a:lnTo>
                  <a:lnTo>
                    <a:pt x="9" y="160"/>
                  </a:lnTo>
                  <a:lnTo>
                    <a:pt x="9" y="160"/>
                  </a:lnTo>
                  <a:lnTo>
                    <a:pt x="9" y="165"/>
                  </a:lnTo>
                  <a:lnTo>
                    <a:pt x="10" y="168"/>
                  </a:lnTo>
                  <a:lnTo>
                    <a:pt x="10" y="171"/>
                  </a:lnTo>
                  <a:lnTo>
                    <a:pt x="9" y="175"/>
                  </a:lnTo>
                  <a:lnTo>
                    <a:pt x="9" y="175"/>
                  </a:lnTo>
                  <a:lnTo>
                    <a:pt x="5" y="180"/>
                  </a:lnTo>
                  <a:lnTo>
                    <a:pt x="4" y="184"/>
                  </a:lnTo>
                  <a:lnTo>
                    <a:pt x="4" y="191"/>
                  </a:lnTo>
                  <a:lnTo>
                    <a:pt x="7" y="196"/>
                  </a:lnTo>
                  <a:lnTo>
                    <a:pt x="7" y="196"/>
                  </a:lnTo>
                  <a:lnTo>
                    <a:pt x="13" y="206"/>
                  </a:lnTo>
                  <a:lnTo>
                    <a:pt x="15" y="211"/>
                  </a:lnTo>
                  <a:lnTo>
                    <a:pt x="13" y="214"/>
                  </a:lnTo>
                  <a:lnTo>
                    <a:pt x="13" y="214"/>
                  </a:lnTo>
                  <a:lnTo>
                    <a:pt x="13" y="214"/>
                  </a:lnTo>
                  <a:lnTo>
                    <a:pt x="12" y="214"/>
                  </a:lnTo>
                  <a:lnTo>
                    <a:pt x="10" y="211"/>
                  </a:lnTo>
                  <a:lnTo>
                    <a:pt x="9" y="207"/>
                  </a:lnTo>
                  <a:lnTo>
                    <a:pt x="7" y="207"/>
                  </a:lnTo>
                  <a:lnTo>
                    <a:pt x="7" y="207"/>
                  </a:lnTo>
                  <a:lnTo>
                    <a:pt x="7" y="209"/>
                  </a:lnTo>
                  <a:lnTo>
                    <a:pt x="9" y="211"/>
                  </a:lnTo>
                  <a:lnTo>
                    <a:pt x="10" y="214"/>
                  </a:lnTo>
                  <a:lnTo>
                    <a:pt x="10" y="215"/>
                  </a:lnTo>
                  <a:lnTo>
                    <a:pt x="10" y="215"/>
                  </a:lnTo>
                  <a:lnTo>
                    <a:pt x="9" y="217"/>
                  </a:lnTo>
                  <a:lnTo>
                    <a:pt x="9" y="215"/>
                  </a:lnTo>
                  <a:lnTo>
                    <a:pt x="5" y="212"/>
                  </a:lnTo>
                  <a:lnTo>
                    <a:pt x="2" y="209"/>
                  </a:lnTo>
                  <a:lnTo>
                    <a:pt x="2" y="209"/>
                  </a:lnTo>
                  <a:lnTo>
                    <a:pt x="0" y="209"/>
                  </a:lnTo>
                  <a:lnTo>
                    <a:pt x="0" y="209"/>
                  </a:lnTo>
                  <a:lnTo>
                    <a:pt x="2" y="214"/>
                  </a:lnTo>
                  <a:lnTo>
                    <a:pt x="7" y="222"/>
                  </a:lnTo>
                  <a:lnTo>
                    <a:pt x="12" y="232"/>
                  </a:lnTo>
                  <a:lnTo>
                    <a:pt x="13" y="238"/>
                  </a:lnTo>
                  <a:lnTo>
                    <a:pt x="13" y="238"/>
                  </a:lnTo>
                  <a:lnTo>
                    <a:pt x="17" y="245"/>
                  </a:lnTo>
                  <a:lnTo>
                    <a:pt x="20" y="250"/>
                  </a:lnTo>
                  <a:lnTo>
                    <a:pt x="23" y="256"/>
                  </a:lnTo>
                  <a:lnTo>
                    <a:pt x="25" y="263"/>
                  </a:lnTo>
                  <a:lnTo>
                    <a:pt x="25" y="263"/>
                  </a:lnTo>
                  <a:lnTo>
                    <a:pt x="26" y="272"/>
                  </a:lnTo>
                  <a:lnTo>
                    <a:pt x="30" y="281"/>
                  </a:lnTo>
                  <a:lnTo>
                    <a:pt x="36" y="294"/>
                  </a:lnTo>
                  <a:lnTo>
                    <a:pt x="36" y="294"/>
                  </a:lnTo>
                  <a:lnTo>
                    <a:pt x="36" y="297"/>
                  </a:lnTo>
                  <a:lnTo>
                    <a:pt x="36" y="300"/>
                  </a:lnTo>
                  <a:lnTo>
                    <a:pt x="35" y="305"/>
                  </a:lnTo>
                  <a:lnTo>
                    <a:pt x="35" y="312"/>
                  </a:lnTo>
                  <a:lnTo>
                    <a:pt x="35" y="312"/>
                  </a:lnTo>
                  <a:lnTo>
                    <a:pt x="35" y="316"/>
                  </a:lnTo>
                  <a:lnTo>
                    <a:pt x="33" y="320"/>
                  </a:lnTo>
                  <a:lnTo>
                    <a:pt x="30" y="321"/>
                  </a:lnTo>
                  <a:lnTo>
                    <a:pt x="26" y="321"/>
                  </a:lnTo>
                  <a:lnTo>
                    <a:pt x="26" y="321"/>
                  </a:lnTo>
                  <a:lnTo>
                    <a:pt x="25" y="323"/>
                  </a:lnTo>
                  <a:lnTo>
                    <a:pt x="25" y="326"/>
                  </a:lnTo>
                  <a:lnTo>
                    <a:pt x="26" y="329"/>
                  </a:lnTo>
                  <a:lnTo>
                    <a:pt x="30" y="329"/>
                  </a:lnTo>
                  <a:lnTo>
                    <a:pt x="30" y="329"/>
                  </a:lnTo>
                  <a:lnTo>
                    <a:pt x="33" y="331"/>
                  </a:lnTo>
                  <a:lnTo>
                    <a:pt x="35" y="333"/>
                  </a:lnTo>
                  <a:lnTo>
                    <a:pt x="36" y="336"/>
                  </a:lnTo>
                  <a:lnTo>
                    <a:pt x="39" y="339"/>
                  </a:lnTo>
                  <a:lnTo>
                    <a:pt x="39" y="339"/>
                  </a:lnTo>
                  <a:lnTo>
                    <a:pt x="46" y="341"/>
                  </a:lnTo>
                  <a:lnTo>
                    <a:pt x="53" y="341"/>
                  </a:lnTo>
                  <a:lnTo>
                    <a:pt x="66" y="341"/>
                  </a:lnTo>
                  <a:lnTo>
                    <a:pt x="66" y="341"/>
                  </a:lnTo>
                  <a:lnTo>
                    <a:pt x="69" y="341"/>
                  </a:lnTo>
                  <a:lnTo>
                    <a:pt x="70" y="338"/>
                  </a:lnTo>
                  <a:lnTo>
                    <a:pt x="74" y="334"/>
                  </a:lnTo>
                  <a:lnTo>
                    <a:pt x="79" y="333"/>
                  </a:lnTo>
                  <a:lnTo>
                    <a:pt x="79" y="333"/>
                  </a:lnTo>
                  <a:lnTo>
                    <a:pt x="82" y="333"/>
                  </a:lnTo>
                  <a:lnTo>
                    <a:pt x="83" y="331"/>
                  </a:lnTo>
                  <a:lnTo>
                    <a:pt x="87" y="328"/>
                  </a:lnTo>
                  <a:lnTo>
                    <a:pt x="87" y="328"/>
                  </a:lnTo>
                  <a:lnTo>
                    <a:pt x="92" y="325"/>
                  </a:lnTo>
                  <a:lnTo>
                    <a:pt x="100" y="325"/>
                  </a:lnTo>
                  <a:lnTo>
                    <a:pt x="121" y="325"/>
                  </a:lnTo>
                  <a:lnTo>
                    <a:pt x="121" y="325"/>
                  </a:lnTo>
                  <a:lnTo>
                    <a:pt x="131" y="325"/>
                  </a:lnTo>
                  <a:lnTo>
                    <a:pt x="139" y="323"/>
                  </a:lnTo>
                  <a:lnTo>
                    <a:pt x="142" y="320"/>
                  </a:lnTo>
                  <a:lnTo>
                    <a:pt x="145" y="315"/>
                  </a:lnTo>
                  <a:lnTo>
                    <a:pt x="145" y="315"/>
                  </a:lnTo>
                  <a:lnTo>
                    <a:pt x="149" y="312"/>
                  </a:lnTo>
                  <a:lnTo>
                    <a:pt x="153" y="310"/>
                  </a:lnTo>
                  <a:lnTo>
                    <a:pt x="158" y="308"/>
                  </a:lnTo>
                  <a:lnTo>
                    <a:pt x="163" y="305"/>
                  </a:lnTo>
                  <a:lnTo>
                    <a:pt x="163" y="305"/>
                  </a:lnTo>
                  <a:lnTo>
                    <a:pt x="167" y="303"/>
                  </a:lnTo>
                  <a:lnTo>
                    <a:pt x="170" y="302"/>
                  </a:lnTo>
                  <a:lnTo>
                    <a:pt x="183" y="302"/>
                  </a:lnTo>
                  <a:lnTo>
                    <a:pt x="183" y="302"/>
                  </a:lnTo>
                  <a:lnTo>
                    <a:pt x="191" y="300"/>
                  </a:lnTo>
                  <a:lnTo>
                    <a:pt x="199" y="298"/>
                  </a:lnTo>
                  <a:lnTo>
                    <a:pt x="212" y="292"/>
                  </a:lnTo>
                  <a:lnTo>
                    <a:pt x="212" y="292"/>
                  </a:lnTo>
                  <a:lnTo>
                    <a:pt x="217" y="292"/>
                  </a:lnTo>
                  <a:lnTo>
                    <a:pt x="225" y="290"/>
                  </a:lnTo>
                  <a:lnTo>
                    <a:pt x="238" y="289"/>
                  </a:lnTo>
                  <a:lnTo>
                    <a:pt x="238" y="289"/>
                  </a:lnTo>
                  <a:lnTo>
                    <a:pt x="241" y="289"/>
                  </a:lnTo>
                  <a:lnTo>
                    <a:pt x="243" y="290"/>
                  </a:lnTo>
                  <a:lnTo>
                    <a:pt x="246" y="294"/>
                  </a:lnTo>
                  <a:lnTo>
                    <a:pt x="250" y="295"/>
                  </a:lnTo>
                  <a:lnTo>
                    <a:pt x="254" y="297"/>
                  </a:lnTo>
                  <a:lnTo>
                    <a:pt x="254" y="297"/>
                  </a:lnTo>
                  <a:lnTo>
                    <a:pt x="259" y="297"/>
                  </a:lnTo>
                  <a:lnTo>
                    <a:pt x="264" y="298"/>
                  </a:lnTo>
                  <a:lnTo>
                    <a:pt x="271" y="298"/>
                  </a:lnTo>
                  <a:lnTo>
                    <a:pt x="271" y="298"/>
                  </a:lnTo>
                  <a:lnTo>
                    <a:pt x="272" y="300"/>
                  </a:lnTo>
                  <a:lnTo>
                    <a:pt x="274" y="300"/>
                  </a:lnTo>
                  <a:lnTo>
                    <a:pt x="276" y="302"/>
                  </a:lnTo>
                  <a:lnTo>
                    <a:pt x="277" y="303"/>
                  </a:lnTo>
                  <a:lnTo>
                    <a:pt x="277" y="303"/>
                  </a:lnTo>
                  <a:lnTo>
                    <a:pt x="280" y="303"/>
                  </a:lnTo>
                  <a:lnTo>
                    <a:pt x="280" y="307"/>
                  </a:lnTo>
                  <a:lnTo>
                    <a:pt x="279" y="312"/>
                  </a:lnTo>
                  <a:lnTo>
                    <a:pt x="279" y="312"/>
                  </a:lnTo>
                  <a:lnTo>
                    <a:pt x="279" y="313"/>
                  </a:lnTo>
                  <a:lnTo>
                    <a:pt x="282" y="315"/>
                  </a:lnTo>
                  <a:lnTo>
                    <a:pt x="285" y="318"/>
                  </a:lnTo>
                  <a:lnTo>
                    <a:pt x="290" y="321"/>
                  </a:lnTo>
                  <a:lnTo>
                    <a:pt x="290" y="321"/>
                  </a:lnTo>
                  <a:lnTo>
                    <a:pt x="294" y="326"/>
                  </a:lnTo>
                  <a:lnTo>
                    <a:pt x="294" y="329"/>
                  </a:lnTo>
                  <a:lnTo>
                    <a:pt x="292" y="333"/>
                  </a:lnTo>
                  <a:lnTo>
                    <a:pt x="294" y="336"/>
                  </a:lnTo>
                  <a:lnTo>
                    <a:pt x="294" y="336"/>
                  </a:lnTo>
                  <a:lnTo>
                    <a:pt x="295" y="339"/>
                  </a:lnTo>
                  <a:lnTo>
                    <a:pt x="298" y="339"/>
                  </a:lnTo>
                  <a:lnTo>
                    <a:pt x="300" y="338"/>
                  </a:lnTo>
                  <a:lnTo>
                    <a:pt x="305" y="333"/>
                  </a:lnTo>
                  <a:lnTo>
                    <a:pt x="305" y="333"/>
                  </a:lnTo>
                  <a:lnTo>
                    <a:pt x="308" y="329"/>
                  </a:lnTo>
                  <a:lnTo>
                    <a:pt x="313" y="328"/>
                  </a:lnTo>
                  <a:lnTo>
                    <a:pt x="316" y="326"/>
                  </a:lnTo>
                  <a:lnTo>
                    <a:pt x="318" y="323"/>
                  </a:lnTo>
                  <a:lnTo>
                    <a:pt x="318" y="323"/>
                  </a:lnTo>
                  <a:lnTo>
                    <a:pt x="320" y="318"/>
                  </a:lnTo>
                  <a:lnTo>
                    <a:pt x="321" y="313"/>
                  </a:lnTo>
                  <a:lnTo>
                    <a:pt x="324" y="312"/>
                  </a:lnTo>
                  <a:lnTo>
                    <a:pt x="326" y="310"/>
                  </a:lnTo>
                  <a:lnTo>
                    <a:pt x="328" y="312"/>
                  </a:lnTo>
                  <a:lnTo>
                    <a:pt x="328" y="312"/>
                  </a:lnTo>
                  <a:lnTo>
                    <a:pt x="329" y="313"/>
                  </a:lnTo>
                  <a:lnTo>
                    <a:pt x="328" y="316"/>
                  </a:lnTo>
                  <a:lnTo>
                    <a:pt x="326" y="321"/>
                  </a:lnTo>
                  <a:lnTo>
                    <a:pt x="323" y="329"/>
                  </a:lnTo>
                  <a:lnTo>
                    <a:pt x="323" y="329"/>
                  </a:lnTo>
                  <a:lnTo>
                    <a:pt x="321" y="336"/>
                  </a:lnTo>
                  <a:lnTo>
                    <a:pt x="318" y="339"/>
                  </a:lnTo>
                  <a:lnTo>
                    <a:pt x="316" y="339"/>
                  </a:lnTo>
                  <a:lnTo>
                    <a:pt x="315" y="341"/>
                  </a:lnTo>
                  <a:lnTo>
                    <a:pt x="315" y="341"/>
                  </a:lnTo>
                  <a:lnTo>
                    <a:pt x="315" y="341"/>
                  </a:lnTo>
                  <a:lnTo>
                    <a:pt x="316" y="342"/>
                  </a:lnTo>
                  <a:lnTo>
                    <a:pt x="321" y="344"/>
                  </a:lnTo>
                  <a:lnTo>
                    <a:pt x="324" y="342"/>
                  </a:lnTo>
                  <a:lnTo>
                    <a:pt x="326" y="341"/>
                  </a:lnTo>
                  <a:lnTo>
                    <a:pt x="328" y="339"/>
                  </a:lnTo>
                  <a:lnTo>
                    <a:pt x="328" y="339"/>
                  </a:lnTo>
                  <a:lnTo>
                    <a:pt x="328" y="334"/>
                  </a:lnTo>
                  <a:lnTo>
                    <a:pt x="329" y="333"/>
                  </a:lnTo>
                  <a:lnTo>
                    <a:pt x="331" y="333"/>
                  </a:lnTo>
                  <a:lnTo>
                    <a:pt x="334" y="336"/>
                  </a:lnTo>
                  <a:lnTo>
                    <a:pt x="334" y="336"/>
                  </a:lnTo>
                  <a:lnTo>
                    <a:pt x="336" y="339"/>
                  </a:lnTo>
                  <a:lnTo>
                    <a:pt x="334" y="344"/>
                  </a:lnTo>
                  <a:lnTo>
                    <a:pt x="333" y="347"/>
                  </a:lnTo>
                  <a:lnTo>
                    <a:pt x="333" y="349"/>
                  </a:lnTo>
                  <a:lnTo>
                    <a:pt x="333" y="349"/>
                  </a:lnTo>
                  <a:lnTo>
                    <a:pt x="334" y="351"/>
                  </a:lnTo>
                  <a:lnTo>
                    <a:pt x="336" y="351"/>
                  </a:lnTo>
                  <a:lnTo>
                    <a:pt x="342" y="349"/>
                  </a:lnTo>
                  <a:lnTo>
                    <a:pt x="342" y="349"/>
                  </a:lnTo>
                  <a:lnTo>
                    <a:pt x="346" y="351"/>
                  </a:lnTo>
                  <a:lnTo>
                    <a:pt x="351" y="356"/>
                  </a:lnTo>
                  <a:lnTo>
                    <a:pt x="352" y="362"/>
                  </a:lnTo>
                  <a:lnTo>
                    <a:pt x="354" y="367"/>
                  </a:lnTo>
                  <a:lnTo>
                    <a:pt x="354" y="367"/>
                  </a:lnTo>
                  <a:lnTo>
                    <a:pt x="352" y="372"/>
                  </a:lnTo>
                  <a:lnTo>
                    <a:pt x="352" y="377"/>
                  </a:lnTo>
                  <a:lnTo>
                    <a:pt x="355" y="380"/>
                  </a:lnTo>
                  <a:lnTo>
                    <a:pt x="360" y="383"/>
                  </a:lnTo>
                  <a:lnTo>
                    <a:pt x="360" y="383"/>
                  </a:lnTo>
                  <a:lnTo>
                    <a:pt x="368" y="388"/>
                  </a:lnTo>
                  <a:lnTo>
                    <a:pt x="370" y="390"/>
                  </a:lnTo>
                  <a:lnTo>
                    <a:pt x="373" y="390"/>
                  </a:lnTo>
                  <a:lnTo>
                    <a:pt x="373" y="390"/>
                  </a:lnTo>
                  <a:lnTo>
                    <a:pt x="380" y="391"/>
                  </a:lnTo>
                  <a:lnTo>
                    <a:pt x="388" y="393"/>
                  </a:lnTo>
                  <a:lnTo>
                    <a:pt x="394" y="396"/>
                  </a:lnTo>
                  <a:lnTo>
                    <a:pt x="399" y="399"/>
                  </a:lnTo>
                  <a:lnTo>
                    <a:pt x="399" y="399"/>
                  </a:lnTo>
                  <a:lnTo>
                    <a:pt x="404" y="399"/>
                  </a:lnTo>
                  <a:lnTo>
                    <a:pt x="409" y="398"/>
                  </a:lnTo>
                  <a:lnTo>
                    <a:pt x="414" y="395"/>
                  </a:lnTo>
                  <a:lnTo>
                    <a:pt x="416" y="390"/>
                  </a:lnTo>
                  <a:lnTo>
                    <a:pt x="416" y="390"/>
                  </a:lnTo>
                  <a:lnTo>
                    <a:pt x="417" y="388"/>
                  </a:lnTo>
                  <a:lnTo>
                    <a:pt x="419" y="386"/>
                  </a:lnTo>
                  <a:lnTo>
                    <a:pt x="422" y="386"/>
                  </a:lnTo>
                  <a:lnTo>
                    <a:pt x="424" y="390"/>
                  </a:lnTo>
                  <a:lnTo>
                    <a:pt x="422" y="391"/>
                  </a:lnTo>
                  <a:lnTo>
                    <a:pt x="422" y="391"/>
                  </a:lnTo>
                  <a:lnTo>
                    <a:pt x="421" y="393"/>
                  </a:lnTo>
                  <a:lnTo>
                    <a:pt x="422" y="396"/>
                  </a:lnTo>
                  <a:lnTo>
                    <a:pt x="424" y="396"/>
                  </a:lnTo>
                  <a:lnTo>
                    <a:pt x="424" y="396"/>
                  </a:lnTo>
                  <a:lnTo>
                    <a:pt x="424" y="396"/>
                  </a:lnTo>
                  <a:lnTo>
                    <a:pt x="425" y="391"/>
                  </a:lnTo>
                  <a:lnTo>
                    <a:pt x="427" y="391"/>
                  </a:lnTo>
                  <a:lnTo>
                    <a:pt x="427" y="393"/>
                  </a:lnTo>
                  <a:lnTo>
                    <a:pt x="427" y="393"/>
                  </a:lnTo>
                  <a:lnTo>
                    <a:pt x="429" y="396"/>
                  </a:lnTo>
                  <a:lnTo>
                    <a:pt x="432" y="398"/>
                  </a:lnTo>
                  <a:lnTo>
                    <a:pt x="435" y="399"/>
                  </a:lnTo>
                  <a:lnTo>
                    <a:pt x="437" y="401"/>
                  </a:lnTo>
                  <a:lnTo>
                    <a:pt x="437" y="401"/>
                  </a:lnTo>
                  <a:lnTo>
                    <a:pt x="440" y="404"/>
                  </a:lnTo>
                  <a:lnTo>
                    <a:pt x="440" y="406"/>
                  </a:lnTo>
                  <a:lnTo>
                    <a:pt x="440" y="404"/>
                  </a:lnTo>
                  <a:lnTo>
                    <a:pt x="440" y="404"/>
                  </a:lnTo>
                  <a:lnTo>
                    <a:pt x="442" y="399"/>
                  </a:lnTo>
                  <a:lnTo>
                    <a:pt x="447" y="396"/>
                  </a:lnTo>
                  <a:lnTo>
                    <a:pt x="447" y="396"/>
                  </a:lnTo>
                  <a:lnTo>
                    <a:pt x="453" y="393"/>
                  </a:lnTo>
                  <a:lnTo>
                    <a:pt x="460" y="388"/>
                  </a:lnTo>
                  <a:lnTo>
                    <a:pt x="460" y="388"/>
                  </a:lnTo>
                  <a:lnTo>
                    <a:pt x="465" y="385"/>
                  </a:lnTo>
                  <a:lnTo>
                    <a:pt x="474" y="383"/>
                  </a:lnTo>
                  <a:lnTo>
                    <a:pt x="486" y="383"/>
                  </a:lnTo>
                  <a:lnTo>
                    <a:pt x="486" y="383"/>
                  </a:lnTo>
                  <a:lnTo>
                    <a:pt x="487" y="380"/>
                  </a:lnTo>
                  <a:lnTo>
                    <a:pt x="489" y="373"/>
                  </a:lnTo>
                  <a:lnTo>
                    <a:pt x="491" y="357"/>
                  </a:lnTo>
                  <a:lnTo>
                    <a:pt x="491" y="357"/>
                  </a:lnTo>
                  <a:lnTo>
                    <a:pt x="492" y="351"/>
                  </a:lnTo>
                  <a:lnTo>
                    <a:pt x="495" y="347"/>
                  </a:lnTo>
                  <a:lnTo>
                    <a:pt x="499" y="342"/>
                  </a:lnTo>
                  <a:lnTo>
                    <a:pt x="500" y="336"/>
                  </a:lnTo>
                  <a:lnTo>
                    <a:pt x="500" y="336"/>
                  </a:lnTo>
                  <a:lnTo>
                    <a:pt x="504" y="328"/>
                  </a:lnTo>
                  <a:lnTo>
                    <a:pt x="507" y="320"/>
                  </a:lnTo>
                  <a:lnTo>
                    <a:pt x="512" y="312"/>
                  </a:lnTo>
                  <a:lnTo>
                    <a:pt x="515" y="308"/>
                  </a:lnTo>
                  <a:lnTo>
                    <a:pt x="515" y="308"/>
                  </a:lnTo>
                  <a:lnTo>
                    <a:pt x="520" y="305"/>
                  </a:lnTo>
                  <a:lnTo>
                    <a:pt x="522" y="303"/>
                  </a:lnTo>
                  <a:lnTo>
                    <a:pt x="523" y="298"/>
                  </a:lnTo>
                  <a:lnTo>
                    <a:pt x="523" y="298"/>
                  </a:lnTo>
                  <a:lnTo>
                    <a:pt x="523" y="295"/>
                  </a:lnTo>
                  <a:lnTo>
                    <a:pt x="526" y="290"/>
                  </a:lnTo>
                  <a:lnTo>
                    <a:pt x="528" y="285"/>
                  </a:lnTo>
                  <a:lnTo>
                    <a:pt x="530" y="281"/>
                  </a:lnTo>
                  <a:lnTo>
                    <a:pt x="530" y="281"/>
                  </a:lnTo>
                  <a:lnTo>
                    <a:pt x="531" y="271"/>
                  </a:lnTo>
                  <a:lnTo>
                    <a:pt x="533" y="264"/>
                  </a:lnTo>
                  <a:lnTo>
                    <a:pt x="533" y="264"/>
                  </a:lnTo>
                  <a:lnTo>
                    <a:pt x="531" y="259"/>
                  </a:lnTo>
                  <a:lnTo>
                    <a:pt x="531" y="255"/>
                  </a:lnTo>
                  <a:lnTo>
                    <a:pt x="535" y="251"/>
                  </a:lnTo>
                  <a:lnTo>
                    <a:pt x="535" y="251"/>
                  </a:lnTo>
                  <a:lnTo>
                    <a:pt x="536" y="248"/>
                  </a:lnTo>
                  <a:lnTo>
                    <a:pt x="535" y="245"/>
                  </a:lnTo>
                  <a:lnTo>
                    <a:pt x="535" y="241"/>
                  </a:lnTo>
                  <a:lnTo>
                    <a:pt x="535" y="240"/>
                  </a:lnTo>
                  <a:lnTo>
                    <a:pt x="535" y="240"/>
                  </a:lnTo>
                  <a:close/>
                  <a:moveTo>
                    <a:pt x="243" y="12"/>
                  </a:moveTo>
                  <a:lnTo>
                    <a:pt x="243" y="12"/>
                  </a:lnTo>
                  <a:lnTo>
                    <a:pt x="243" y="10"/>
                  </a:lnTo>
                  <a:lnTo>
                    <a:pt x="240" y="10"/>
                  </a:lnTo>
                  <a:lnTo>
                    <a:pt x="233" y="12"/>
                  </a:lnTo>
                  <a:lnTo>
                    <a:pt x="227" y="13"/>
                  </a:lnTo>
                  <a:lnTo>
                    <a:pt x="227" y="15"/>
                  </a:lnTo>
                  <a:lnTo>
                    <a:pt x="227" y="17"/>
                  </a:lnTo>
                  <a:lnTo>
                    <a:pt x="227" y="17"/>
                  </a:lnTo>
                  <a:lnTo>
                    <a:pt x="230" y="17"/>
                  </a:lnTo>
                  <a:lnTo>
                    <a:pt x="237" y="17"/>
                  </a:lnTo>
                  <a:lnTo>
                    <a:pt x="241" y="15"/>
                  </a:lnTo>
                  <a:lnTo>
                    <a:pt x="243" y="13"/>
                  </a:lnTo>
                  <a:lnTo>
                    <a:pt x="243" y="12"/>
                  </a:lnTo>
                  <a:lnTo>
                    <a:pt x="243" y="12"/>
                  </a:lnTo>
                  <a:close/>
                  <a:moveTo>
                    <a:pt x="308" y="356"/>
                  </a:moveTo>
                  <a:lnTo>
                    <a:pt x="308" y="356"/>
                  </a:lnTo>
                  <a:lnTo>
                    <a:pt x="313" y="357"/>
                  </a:lnTo>
                  <a:lnTo>
                    <a:pt x="318" y="357"/>
                  </a:lnTo>
                  <a:lnTo>
                    <a:pt x="321" y="356"/>
                  </a:lnTo>
                  <a:lnTo>
                    <a:pt x="324" y="354"/>
                  </a:lnTo>
                  <a:lnTo>
                    <a:pt x="324" y="354"/>
                  </a:lnTo>
                  <a:lnTo>
                    <a:pt x="324" y="352"/>
                  </a:lnTo>
                  <a:lnTo>
                    <a:pt x="323" y="352"/>
                  </a:lnTo>
                  <a:lnTo>
                    <a:pt x="316" y="352"/>
                  </a:lnTo>
                  <a:lnTo>
                    <a:pt x="310" y="354"/>
                  </a:lnTo>
                  <a:lnTo>
                    <a:pt x="308" y="356"/>
                  </a:lnTo>
                  <a:lnTo>
                    <a:pt x="308" y="356"/>
                  </a:lnTo>
                  <a:lnTo>
                    <a:pt x="308" y="356"/>
                  </a:lnTo>
                  <a:close/>
                  <a:moveTo>
                    <a:pt x="440" y="437"/>
                  </a:moveTo>
                  <a:lnTo>
                    <a:pt x="440" y="437"/>
                  </a:lnTo>
                  <a:lnTo>
                    <a:pt x="434" y="435"/>
                  </a:lnTo>
                  <a:lnTo>
                    <a:pt x="427" y="434"/>
                  </a:lnTo>
                  <a:lnTo>
                    <a:pt x="422" y="430"/>
                  </a:lnTo>
                  <a:lnTo>
                    <a:pt x="417" y="430"/>
                  </a:lnTo>
                  <a:lnTo>
                    <a:pt x="417" y="430"/>
                  </a:lnTo>
                  <a:lnTo>
                    <a:pt x="417" y="432"/>
                  </a:lnTo>
                  <a:lnTo>
                    <a:pt x="417" y="434"/>
                  </a:lnTo>
                  <a:lnTo>
                    <a:pt x="421" y="442"/>
                  </a:lnTo>
                  <a:lnTo>
                    <a:pt x="424" y="450"/>
                  </a:lnTo>
                  <a:lnTo>
                    <a:pt x="425" y="453"/>
                  </a:lnTo>
                  <a:lnTo>
                    <a:pt x="424" y="456"/>
                  </a:lnTo>
                  <a:lnTo>
                    <a:pt x="424" y="456"/>
                  </a:lnTo>
                  <a:lnTo>
                    <a:pt x="424" y="458"/>
                  </a:lnTo>
                  <a:lnTo>
                    <a:pt x="424" y="461"/>
                  </a:lnTo>
                  <a:lnTo>
                    <a:pt x="429" y="468"/>
                  </a:lnTo>
                  <a:lnTo>
                    <a:pt x="435" y="474"/>
                  </a:lnTo>
                  <a:lnTo>
                    <a:pt x="442" y="476"/>
                  </a:lnTo>
                  <a:lnTo>
                    <a:pt x="442" y="476"/>
                  </a:lnTo>
                  <a:lnTo>
                    <a:pt x="445" y="476"/>
                  </a:lnTo>
                  <a:lnTo>
                    <a:pt x="445" y="474"/>
                  </a:lnTo>
                  <a:lnTo>
                    <a:pt x="447" y="473"/>
                  </a:lnTo>
                  <a:lnTo>
                    <a:pt x="448" y="471"/>
                  </a:lnTo>
                  <a:lnTo>
                    <a:pt x="448" y="471"/>
                  </a:lnTo>
                  <a:lnTo>
                    <a:pt x="450" y="471"/>
                  </a:lnTo>
                  <a:lnTo>
                    <a:pt x="451" y="470"/>
                  </a:lnTo>
                  <a:lnTo>
                    <a:pt x="451" y="465"/>
                  </a:lnTo>
                  <a:lnTo>
                    <a:pt x="451" y="465"/>
                  </a:lnTo>
                  <a:lnTo>
                    <a:pt x="453" y="465"/>
                  </a:lnTo>
                  <a:lnTo>
                    <a:pt x="455" y="465"/>
                  </a:lnTo>
                  <a:lnTo>
                    <a:pt x="456" y="466"/>
                  </a:lnTo>
                  <a:lnTo>
                    <a:pt x="460" y="466"/>
                  </a:lnTo>
                  <a:lnTo>
                    <a:pt x="460" y="466"/>
                  </a:lnTo>
                  <a:lnTo>
                    <a:pt x="460" y="463"/>
                  </a:lnTo>
                  <a:lnTo>
                    <a:pt x="460" y="458"/>
                  </a:lnTo>
                  <a:lnTo>
                    <a:pt x="461" y="453"/>
                  </a:lnTo>
                  <a:lnTo>
                    <a:pt x="461" y="453"/>
                  </a:lnTo>
                  <a:lnTo>
                    <a:pt x="463" y="452"/>
                  </a:lnTo>
                  <a:lnTo>
                    <a:pt x="463" y="452"/>
                  </a:lnTo>
                  <a:lnTo>
                    <a:pt x="465" y="452"/>
                  </a:lnTo>
                  <a:lnTo>
                    <a:pt x="465" y="450"/>
                  </a:lnTo>
                  <a:lnTo>
                    <a:pt x="465" y="443"/>
                  </a:lnTo>
                  <a:lnTo>
                    <a:pt x="463" y="432"/>
                  </a:lnTo>
                  <a:lnTo>
                    <a:pt x="463" y="432"/>
                  </a:lnTo>
                  <a:lnTo>
                    <a:pt x="461" y="430"/>
                  </a:lnTo>
                  <a:lnTo>
                    <a:pt x="460" y="430"/>
                  </a:lnTo>
                  <a:lnTo>
                    <a:pt x="453" y="432"/>
                  </a:lnTo>
                  <a:lnTo>
                    <a:pt x="447" y="435"/>
                  </a:lnTo>
                  <a:lnTo>
                    <a:pt x="440" y="437"/>
                  </a:lnTo>
                  <a:lnTo>
                    <a:pt x="440" y="437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Freeform 158">
              <a:extLst>
                <a:ext uri="{FF2B5EF4-FFF2-40B4-BE49-F238E27FC236}">
                  <a16:creationId xmlns="" xmlns:a16="http://schemas.microsoft.com/office/drawing/2014/main" id="{D969B6CD-42F0-4BD2-902B-EC393804D7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74250" y="5404860"/>
              <a:ext cx="250825" cy="311150"/>
            </a:xfrm>
            <a:custGeom>
              <a:avLst/>
              <a:gdLst>
                <a:gd name="T0" fmla="*/ 93 w 158"/>
                <a:gd name="T1" fmla="*/ 95 h 196"/>
                <a:gd name="T2" fmla="*/ 85 w 158"/>
                <a:gd name="T3" fmla="*/ 98 h 196"/>
                <a:gd name="T4" fmla="*/ 75 w 158"/>
                <a:gd name="T5" fmla="*/ 93 h 196"/>
                <a:gd name="T6" fmla="*/ 72 w 158"/>
                <a:gd name="T7" fmla="*/ 101 h 196"/>
                <a:gd name="T8" fmla="*/ 64 w 158"/>
                <a:gd name="T9" fmla="*/ 111 h 196"/>
                <a:gd name="T10" fmla="*/ 54 w 158"/>
                <a:gd name="T11" fmla="*/ 127 h 196"/>
                <a:gd name="T12" fmla="*/ 21 w 158"/>
                <a:gd name="T13" fmla="*/ 147 h 196"/>
                <a:gd name="T14" fmla="*/ 7 w 158"/>
                <a:gd name="T15" fmla="*/ 158 h 196"/>
                <a:gd name="T16" fmla="*/ 2 w 158"/>
                <a:gd name="T17" fmla="*/ 168 h 196"/>
                <a:gd name="T18" fmla="*/ 5 w 158"/>
                <a:gd name="T19" fmla="*/ 179 h 196"/>
                <a:gd name="T20" fmla="*/ 13 w 158"/>
                <a:gd name="T21" fmla="*/ 181 h 196"/>
                <a:gd name="T22" fmla="*/ 23 w 158"/>
                <a:gd name="T23" fmla="*/ 186 h 196"/>
                <a:gd name="T24" fmla="*/ 39 w 158"/>
                <a:gd name="T25" fmla="*/ 184 h 196"/>
                <a:gd name="T26" fmla="*/ 54 w 158"/>
                <a:gd name="T27" fmla="*/ 170 h 196"/>
                <a:gd name="T28" fmla="*/ 57 w 158"/>
                <a:gd name="T29" fmla="*/ 161 h 196"/>
                <a:gd name="T30" fmla="*/ 64 w 158"/>
                <a:gd name="T31" fmla="*/ 148 h 196"/>
                <a:gd name="T32" fmla="*/ 77 w 158"/>
                <a:gd name="T33" fmla="*/ 142 h 196"/>
                <a:gd name="T34" fmla="*/ 82 w 158"/>
                <a:gd name="T35" fmla="*/ 135 h 196"/>
                <a:gd name="T36" fmla="*/ 90 w 158"/>
                <a:gd name="T37" fmla="*/ 122 h 196"/>
                <a:gd name="T38" fmla="*/ 99 w 158"/>
                <a:gd name="T39" fmla="*/ 109 h 196"/>
                <a:gd name="T40" fmla="*/ 99 w 158"/>
                <a:gd name="T41" fmla="*/ 103 h 196"/>
                <a:gd name="T42" fmla="*/ 98 w 158"/>
                <a:gd name="T43" fmla="*/ 95 h 196"/>
                <a:gd name="T44" fmla="*/ 20 w 158"/>
                <a:gd name="T45" fmla="*/ 192 h 196"/>
                <a:gd name="T46" fmla="*/ 16 w 158"/>
                <a:gd name="T47" fmla="*/ 188 h 196"/>
                <a:gd name="T48" fmla="*/ 15 w 158"/>
                <a:gd name="T49" fmla="*/ 196 h 196"/>
                <a:gd name="T50" fmla="*/ 143 w 158"/>
                <a:gd name="T51" fmla="*/ 49 h 196"/>
                <a:gd name="T52" fmla="*/ 132 w 158"/>
                <a:gd name="T53" fmla="*/ 47 h 196"/>
                <a:gd name="T54" fmla="*/ 126 w 158"/>
                <a:gd name="T55" fmla="*/ 39 h 196"/>
                <a:gd name="T56" fmla="*/ 119 w 158"/>
                <a:gd name="T57" fmla="*/ 28 h 196"/>
                <a:gd name="T58" fmla="*/ 119 w 158"/>
                <a:gd name="T59" fmla="*/ 34 h 196"/>
                <a:gd name="T60" fmla="*/ 116 w 158"/>
                <a:gd name="T61" fmla="*/ 36 h 196"/>
                <a:gd name="T62" fmla="*/ 113 w 158"/>
                <a:gd name="T63" fmla="*/ 33 h 196"/>
                <a:gd name="T64" fmla="*/ 109 w 158"/>
                <a:gd name="T65" fmla="*/ 25 h 196"/>
                <a:gd name="T66" fmla="*/ 104 w 158"/>
                <a:gd name="T67" fmla="*/ 13 h 196"/>
                <a:gd name="T68" fmla="*/ 93 w 158"/>
                <a:gd name="T69" fmla="*/ 2 h 196"/>
                <a:gd name="T70" fmla="*/ 85 w 158"/>
                <a:gd name="T71" fmla="*/ 2 h 196"/>
                <a:gd name="T72" fmla="*/ 98 w 158"/>
                <a:gd name="T73" fmla="*/ 20 h 196"/>
                <a:gd name="T74" fmla="*/ 101 w 158"/>
                <a:gd name="T75" fmla="*/ 26 h 196"/>
                <a:gd name="T76" fmla="*/ 108 w 158"/>
                <a:gd name="T77" fmla="*/ 34 h 196"/>
                <a:gd name="T78" fmla="*/ 108 w 158"/>
                <a:gd name="T79" fmla="*/ 47 h 196"/>
                <a:gd name="T80" fmla="*/ 103 w 158"/>
                <a:gd name="T81" fmla="*/ 60 h 196"/>
                <a:gd name="T82" fmla="*/ 95 w 158"/>
                <a:gd name="T83" fmla="*/ 67 h 196"/>
                <a:gd name="T84" fmla="*/ 113 w 158"/>
                <a:gd name="T85" fmla="*/ 82 h 196"/>
                <a:gd name="T86" fmla="*/ 111 w 158"/>
                <a:gd name="T87" fmla="*/ 98 h 196"/>
                <a:gd name="T88" fmla="*/ 117 w 158"/>
                <a:gd name="T89" fmla="*/ 104 h 196"/>
                <a:gd name="T90" fmla="*/ 126 w 158"/>
                <a:gd name="T91" fmla="*/ 101 h 196"/>
                <a:gd name="T92" fmla="*/ 135 w 158"/>
                <a:gd name="T93" fmla="*/ 83 h 196"/>
                <a:gd name="T94" fmla="*/ 140 w 158"/>
                <a:gd name="T95" fmla="*/ 70 h 196"/>
                <a:gd name="T96" fmla="*/ 148 w 158"/>
                <a:gd name="T97" fmla="*/ 67 h 196"/>
                <a:gd name="T98" fmla="*/ 152 w 158"/>
                <a:gd name="T99" fmla="*/ 60 h 196"/>
                <a:gd name="T100" fmla="*/ 156 w 158"/>
                <a:gd name="T101" fmla="*/ 56 h 196"/>
                <a:gd name="T102" fmla="*/ 158 w 158"/>
                <a:gd name="T103" fmla="*/ 44 h 196"/>
                <a:gd name="T104" fmla="*/ 145 w 158"/>
                <a:gd name="T105" fmla="*/ 47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8" h="196">
                  <a:moveTo>
                    <a:pt x="98" y="95"/>
                  </a:moveTo>
                  <a:lnTo>
                    <a:pt x="98" y="95"/>
                  </a:lnTo>
                  <a:lnTo>
                    <a:pt x="96" y="95"/>
                  </a:lnTo>
                  <a:lnTo>
                    <a:pt x="93" y="95"/>
                  </a:lnTo>
                  <a:lnTo>
                    <a:pt x="88" y="98"/>
                  </a:lnTo>
                  <a:lnTo>
                    <a:pt x="88" y="98"/>
                  </a:lnTo>
                  <a:lnTo>
                    <a:pt x="86" y="98"/>
                  </a:lnTo>
                  <a:lnTo>
                    <a:pt x="85" y="98"/>
                  </a:lnTo>
                  <a:lnTo>
                    <a:pt x="82" y="95"/>
                  </a:lnTo>
                  <a:lnTo>
                    <a:pt x="78" y="91"/>
                  </a:lnTo>
                  <a:lnTo>
                    <a:pt x="77" y="91"/>
                  </a:lnTo>
                  <a:lnTo>
                    <a:pt x="75" y="93"/>
                  </a:lnTo>
                  <a:lnTo>
                    <a:pt x="75" y="93"/>
                  </a:lnTo>
                  <a:lnTo>
                    <a:pt x="72" y="96"/>
                  </a:lnTo>
                  <a:lnTo>
                    <a:pt x="72" y="98"/>
                  </a:lnTo>
                  <a:lnTo>
                    <a:pt x="72" y="101"/>
                  </a:lnTo>
                  <a:lnTo>
                    <a:pt x="69" y="104"/>
                  </a:lnTo>
                  <a:lnTo>
                    <a:pt x="69" y="104"/>
                  </a:lnTo>
                  <a:lnTo>
                    <a:pt x="65" y="108"/>
                  </a:lnTo>
                  <a:lnTo>
                    <a:pt x="64" y="111"/>
                  </a:lnTo>
                  <a:lnTo>
                    <a:pt x="62" y="116"/>
                  </a:lnTo>
                  <a:lnTo>
                    <a:pt x="57" y="122"/>
                  </a:lnTo>
                  <a:lnTo>
                    <a:pt x="57" y="122"/>
                  </a:lnTo>
                  <a:lnTo>
                    <a:pt x="54" y="127"/>
                  </a:lnTo>
                  <a:lnTo>
                    <a:pt x="49" y="131"/>
                  </a:lnTo>
                  <a:lnTo>
                    <a:pt x="38" y="137"/>
                  </a:lnTo>
                  <a:lnTo>
                    <a:pt x="28" y="142"/>
                  </a:lnTo>
                  <a:lnTo>
                    <a:pt x="21" y="147"/>
                  </a:lnTo>
                  <a:lnTo>
                    <a:pt x="21" y="147"/>
                  </a:lnTo>
                  <a:lnTo>
                    <a:pt x="18" y="150"/>
                  </a:lnTo>
                  <a:lnTo>
                    <a:pt x="12" y="155"/>
                  </a:lnTo>
                  <a:lnTo>
                    <a:pt x="7" y="158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3" y="165"/>
                  </a:lnTo>
                  <a:lnTo>
                    <a:pt x="2" y="168"/>
                  </a:lnTo>
                  <a:lnTo>
                    <a:pt x="0" y="173"/>
                  </a:lnTo>
                  <a:lnTo>
                    <a:pt x="2" y="176"/>
                  </a:lnTo>
                  <a:lnTo>
                    <a:pt x="2" y="176"/>
                  </a:lnTo>
                  <a:lnTo>
                    <a:pt x="5" y="179"/>
                  </a:lnTo>
                  <a:lnTo>
                    <a:pt x="7" y="179"/>
                  </a:lnTo>
                  <a:lnTo>
                    <a:pt x="10" y="179"/>
                  </a:lnTo>
                  <a:lnTo>
                    <a:pt x="13" y="181"/>
                  </a:lnTo>
                  <a:lnTo>
                    <a:pt x="13" y="181"/>
                  </a:lnTo>
                  <a:lnTo>
                    <a:pt x="16" y="183"/>
                  </a:lnTo>
                  <a:lnTo>
                    <a:pt x="18" y="184"/>
                  </a:lnTo>
                  <a:lnTo>
                    <a:pt x="21" y="184"/>
                  </a:lnTo>
                  <a:lnTo>
                    <a:pt x="23" y="186"/>
                  </a:lnTo>
                  <a:lnTo>
                    <a:pt x="23" y="186"/>
                  </a:lnTo>
                  <a:lnTo>
                    <a:pt x="26" y="188"/>
                  </a:lnTo>
                  <a:lnTo>
                    <a:pt x="31" y="188"/>
                  </a:lnTo>
                  <a:lnTo>
                    <a:pt x="39" y="184"/>
                  </a:lnTo>
                  <a:lnTo>
                    <a:pt x="47" y="179"/>
                  </a:lnTo>
                  <a:lnTo>
                    <a:pt x="47" y="179"/>
                  </a:lnTo>
                  <a:lnTo>
                    <a:pt x="52" y="175"/>
                  </a:lnTo>
                  <a:lnTo>
                    <a:pt x="54" y="170"/>
                  </a:lnTo>
                  <a:lnTo>
                    <a:pt x="54" y="166"/>
                  </a:lnTo>
                  <a:lnTo>
                    <a:pt x="56" y="165"/>
                  </a:lnTo>
                  <a:lnTo>
                    <a:pt x="56" y="165"/>
                  </a:lnTo>
                  <a:lnTo>
                    <a:pt x="57" y="161"/>
                  </a:lnTo>
                  <a:lnTo>
                    <a:pt x="59" y="158"/>
                  </a:lnTo>
                  <a:lnTo>
                    <a:pt x="62" y="152"/>
                  </a:lnTo>
                  <a:lnTo>
                    <a:pt x="62" y="152"/>
                  </a:lnTo>
                  <a:lnTo>
                    <a:pt x="64" y="148"/>
                  </a:lnTo>
                  <a:lnTo>
                    <a:pt x="67" y="145"/>
                  </a:lnTo>
                  <a:lnTo>
                    <a:pt x="70" y="144"/>
                  </a:lnTo>
                  <a:lnTo>
                    <a:pt x="77" y="142"/>
                  </a:lnTo>
                  <a:lnTo>
                    <a:pt x="77" y="142"/>
                  </a:lnTo>
                  <a:lnTo>
                    <a:pt x="82" y="142"/>
                  </a:lnTo>
                  <a:lnTo>
                    <a:pt x="83" y="140"/>
                  </a:lnTo>
                  <a:lnTo>
                    <a:pt x="82" y="135"/>
                  </a:lnTo>
                  <a:lnTo>
                    <a:pt x="82" y="135"/>
                  </a:lnTo>
                  <a:lnTo>
                    <a:pt x="82" y="132"/>
                  </a:lnTo>
                  <a:lnTo>
                    <a:pt x="85" y="129"/>
                  </a:lnTo>
                  <a:lnTo>
                    <a:pt x="88" y="127"/>
                  </a:lnTo>
                  <a:lnTo>
                    <a:pt x="90" y="122"/>
                  </a:lnTo>
                  <a:lnTo>
                    <a:pt x="90" y="122"/>
                  </a:lnTo>
                  <a:lnTo>
                    <a:pt x="91" y="117"/>
                  </a:lnTo>
                  <a:lnTo>
                    <a:pt x="96" y="114"/>
                  </a:lnTo>
                  <a:lnTo>
                    <a:pt x="99" y="109"/>
                  </a:lnTo>
                  <a:lnTo>
                    <a:pt x="101" y="108"/>
                  </a:lnTo>
                  <a:lnTo>
                    <a:pt x="99" y="106"/>
                  </a:lnTo>
                  <a:lnTo>
                    <a:pt x="99" y="106"/>
                  </a:lnTo>
                  <a:lnTo>
                    <a:pt x="99" y="103"/>
                  </a:lnTo>
                  <a:lnTo>
                    <a:pt x="99" y="100"/>
                  </a:lnTo>
                  <a:lnTo>
                    <a:pt x="99" y="98"/>
                  </a:lnTo>
                  <a:lnTo>
                    <a:pt x="98" y="95"/>
                  </a:lnTo>
                  <a:lnTo>
                    <a:pt x="98" y="95"/>
                  </a:lnTo>
                  <a:close/>
                  <a:moveTo>
                    <a:pt x="15" y="196"/>
                  </a:moveTo>
                  <a:lnTo>
                    <a:pt x="15" y="196"/>
                  </a:lnTo>
                  <a:lnTo>
                    <a:pt x="20" y="194"/>
                  </a:lnTo>
                  <a:lnTo>
                    <a:pt x="20" y="192"/>
                  </a:lnTo>
                  <a:lnTo>
                    <a:pt x="20" y="189"/>
                  </a:lnTo>
                  <a:lnTo>
                    <a:pt x="20" y="189"/>
                  </a:lnTo>
                  <a:lnTo>
                    <a:pt x="18" y="188"/>
                  </a:lnTo>
                  <a:lnTo>
                    <a:pt x="16" y="188"/>
                  </a:lnTo>
                  <a:lnTo>
                    <a:pt x="13" y="191"/>
                  </a:lnTo>
                  <a:lnTo>
                    <a:pt x="13" y="192"/>
                  </a:lnTo>
                  <a:lnTo>
                    <a:pt x="13" y="194"/>
                  </a:lnTo>
                  <a:lnTo>
                    <a:pt x="15" y="196"/>
                  </a:lnTo>
                  <a:lnTo>
                    <a:pt x="15" y="196"/>
                  </a:lnTo>
                  <a:close/>
                  <a:moveTo>
                    <a:pt x="145" y="47"/>
                  </a:moveTo>
                  <a:lnTo>
                    <a:pt x="145" y="47"/>
                  </a:lnTo>
                  <a:lnTo>
                    <a:pt x="143" y="49"/>
                  </a:lnTo>
                  <a:lnTo>
                    <a:pt x="140" y="49"/>
                  </a:lnTo>
                  <a:lnTo>
                    <a:pt x="137" y="47"/>
                  </a:lnTo>
                  <a:lnTo>
                    <a:pt x="132" y="47"/>
                  </a:lnTo>
                  <a:lnTo>
                    <a:pt x="132" y="47"/>
                  </a:lnTo>
                  <a:lnTo>
                    <a:pt x="129" y="46"/>
                  </a:lnTo>
                  <a:lnTo>
                    <a:pt x="127" y="44"/>
                  </a:lnTo>
                  <a:lnTo>
                    <a:pt x="126" y="43"/>
                  </a:lnTo>
                  <a:lnTo>
                    <a:pt x="126" y="39"/>
                  </a:lnTo>
                  <a:lnTo>
                    <a:pt x="126" y="39"/>
                  </a:lnTo>
                  <a:lnTo>
                    <a:pt x="124" y="33"/>
                  </a:lnTo>
                  <a:lnTo>
                    <a:pt x="122" y="30"/>
                  </a:lnTo>
                  <a:lnTo>
                    <a:pt x="119" y="28"/>
                  </a:lnTo>
                  <a:lnTo>
                    <a:pt x="119" y="28"/>
                  </a:lnTo>
                  <a:lnTo>
                    <a:pt x="117" y="30"/>
                  </a:lnTo>
                  <a:lnTo>
                    <a:pt x="117" y="31"/>
                  </a:lnTo>
                  <a:lnTo>
                    <a:pt x="119" y="34"/>
                  </a:lnTo>
                  <a:lnTo>
                    <a:pt x="119" y="36"/>
                  </a:lnTo>
                  <a:lnTo>
                    <a:pt x="119" y="36"/>
                  </a:lnTo>
                  <a:lnTo>
                    <a:pt x="117" y="36"/>
                  </a:lnTo>
                  <a:lnTo>
                    <a:pt x="116" y="36"/>
                  </a:lnTo>
                  <a:lnTo>
                    <a:pt x="116" y="34"/>
                  </a:lnTo>
                  <a:lnTo>
                    <a:pt x="114" y="33"/>
                  </a:lnTo>
                  <a:lnTo>
                    <a:pt x="114" y="33"/>
                  </a:lnTo>
                  <a:lnTo>
                    <a:pt x="113" y="33"/>
                  </a:lnTo>
                  <a:lnTo>
                    <a:pt x="111" y="31"/>
                  </a:lnTo>
                  <a:lnTo>
                    <a:pt x="109" y="28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8" y="21"/>
                  </a:lnTo>
                  <a:lnTo>
                    <a:pt x="106" y="18"/>
                  </a:lnTo>
                  <a:lnTo>
                    <a:pt x="104" y="17"/>
                  </a:lnTo>
                  <a:lnTo>
                    <a:pt x="104" y="13"/>
                  </a:lnTo>
                  <a:lnTo>
                    <a:pt x="104" y="13"/>
                  </a:lnTo>
                  <a:lnTo>
                    <a:pt x="103" y="8"/>
                  </a:lnTo>
                  <a:lnTo>
                    <a:pt x="98" y="3"/>
                  </a:lnTo>
                  <a:lnTo>
                    <a:pt x="93" y="2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86" y="0"/>
                  </a:lnTo>
                  <a:lnTo>
                    <a:pt x="85" y="2"/>
                  </a:lnTo>
                  <a:lnTo>
                    <a:pt x="86" y="7"/>
                  </a:lnTo>
                  <a:lnTo>
                    <a:pt x="91" y="15"/>
                  </a:lnTo>
                  <a:lnTo>
                    <a:pt x="91" y="15"/>
                  </a:lnTo>
                  <a:lnTo>
                    <a:pt x="98" y="20"/>
                  </a:lnTo>
                  <a:lnTo>
                    <a:pt x="99" y="21"/>
                  </a:lnTo>
                  <a:lnTo>
                    <a:pt x="101" y="23"/>
                  </a:lnTo>
                  <a:lnTo>
                    <a:pt x="101" y="23"/>
                  </a:lnTo>
                  <a:lnTo>
                    <a:pt x="101" y="26"/>
                  </a:lnTo>
                  <a:lnTo>
                    <a:pt x="103" y="30"/>
                  </a:lnTo>
                  <a:lnTo>
                    <a:pt x="106" y="33"/>
                  </a:lnTo>
                  <a:lnTo>
                    <a:pt x="108" y="34"/>
                  </a:lnTo>
                  <a:lnTo>
                    <a:pt x="108" y="34"/>
                  </a:lnTo>
                  <a:lnTo>
                    <a:pt x="109" y="34"/>
                  </a:lnTo>
                  <a:lnTo>
                    <a:pt x="109" y="36"/>
                  </a:lnTo>
                  <a:lnTo>
                    <a:pt x="109" y="41"/>
                  </a:lnTo>
                  <a:lnTo>
                    <a:pt x="108" y="47"/>
                  </a:lnTo>
                  <a:lnTo>
                    <a:pt x="106" y="54"/>
                  </a:lnTo>
                  <a:lnTo>
                    <a:pt x="106" y="54"/>
                  </a:lnTo>
                  <a:lnTo>
                    <a:pt x="106" y="59"/>
                  </a:lnTo>
                  <a:lnTo>
                    <a:pt x="103" y="60"/>
                  </a:lnTo>
                  <a:lnTo>
                    <a:pt x="99" y="62"/>
                  </a:lnTo>
                  <a:lnTo>
                    <a:pt x="96" y="65"/>
                  </a:lnTo>
                  <a:lnTo>
                    <a:pt x="96" y="65"/>
                  </a:lnTo>
                  <a:lnTo>
                    <a:pt x="95" y="67"/>
                  </a:lnTo>
                  <a:lnTo>
                    <a:pt x="96" y="70"/>
                  </a:lnTo>
                  <a:lnTo>
                    <a:pt x="101" y="74"/>
                  </a:lnTo>
                  <a:lnTo>
                    <a:pt x="113" y="82"/>
                  </a:lnTo>
                  <a:lnTo>
                    <a:pt x="113" y="82"/>
                  </a:lnTo>
                  <a:lnTo>
                    <a:pt x="114" y="83"/>
                  </a:lnTo>
                  <a:lnTo>
                    <a:pt x="114" y="87"/>
                  </a:lnTo>
                  <a:lnTo>
                    <a:pt x="113" y="93"/>
                  </a:lnTo>
                  <a:lnTo>
                    <a:pt x="111" y="98"/>
                  </a:lnTo>
                  <a:lnTo>
                    <a:pt x="109" y="103"/>
                  </a:lnTo>
                  <a:lnTo>
                    <a:pt x="109" y="103"/>
                  </a:lnTo>
                  <a:lnTo>
                    <a:pt x="113" y="104"/>
                  </a:lnTo>
                  <a:lnTo>
                    <a:pt x="117" y="104"/>
                  </a:lnTo>
                  <a:lnTo>
                    <a:pt x="121" y="104"/>
                  </a:lnTo>
                  <a:lnTo>
                    <a:pt x="121" y="104"/>
                  </a:lnTo>
                  <a:lnTo>
                    <a:pt x="124" y="103"/>
                  </a:lnTo>
                  <a:lnTo>
                    <a:pt x="126" y="101"/>
                  </a:lnTo>
                  <a:lnTo>
                    <a:pt x="129" y="95"/>
                  </a:lnTo>
                  <a:lnTo>
                    <a:pt x="132" y="88"/>
                  </a:lnTo>
                  <a:lnTo>
                    <a:pt x="135" y="83"/>
                  </a:lnTo>
                  <a:lnTo>
                    <a:pt x="135" y="83"/>
                  </a:lnTo>
                  <a:lnTo>
                    <a:pt x="139" y="80"/>
                  </a:lnTo>
                  <a:lnTo>
                    <a:pt x="139" y="77"/>
                  </a:lnTo>
                  <a:lnTo>
                    <a:pt x="139" y="74"/>
                  </a:lnTo>
                  <a:lnTo>
                    <a:pt x="140" y="70"/>
                  </a:lnTo>
                  <a:lnTo>
                    <a:pt x="140" y="70"/>
                  </a:lnTo>
                  <a:lnTo>
                    <a:pt x="142" y="69"/>
                  </a:lnTo>
                  <a:lnTo>
                    <a:pt x="143" y="67"/>
                  </a:lnTo>
                  <a:lnTo>
                    <a:pt x="148" y="67"/>
                  </a:lnTo>
                  <a:lnTo>
                    <a:pt x="148" y="67"/>
                  </a:lnTo>
                  <a:lnTo>
                    <a:pt x="150" y="65"/>
                  </a:lnTo>
                  <a:lnTo>
                    <a:pt x="152" y="64"/>
                  </a:lnTo>
                  <a:lnTo>
                    <a:pt x="152" y="60"/>
                  </a:lnTo>
                  <a:lnTo>
                    <a:pt x="153" y="59"/>
                  </a:lnTo>
                  <a:lnTo>
                    <a:pt x="153" y="59"/>
                  </a:lnTo>
                  <a:lnTo>
                    <a:pt x="156" y="59"/>
                  </a:lnTo>
                  <a:lnTo>
                    <a:pt x="156" y="56"/>
                  </a:lnTo>
                  <a:lnTo>
                    <a:pt x="158" y="47"/>
                  </a:lnTo>
                  <a:lnTo>
                    <a:pt x="158" y="47"/>
                  </a:lnTo>
                  <a:lnTo>
                    <a:pt x="158" y="46"/>
                  </a:lnTo>
                  <a:lnTo>
                    <a:pt x="158" y="44"/>
                  </a:lnTo>
                  <a:lnTo>
                    <a:pt x="153" y="44"/>
                  </a:lnTo>
                  <a:lnTo>
                    <a:pt x="148" y="46"/>
                  </a:lnTo>
                  <a:lnTo>
                    <a:pt x="145" y="47"/>
                  </a:lnTo>
                  <a:lnTo>
                    <a:pt x="145" y="47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Freeform 159">
              <a:extLst>
                <a:ext uri="{FF2B5EF4-FFF2-40B4-BE49-F238E27FC236}">
                  <a16:creationId xmlns="" xmlns:a16="http://schemas.microsoft.com/office/drawing/2014/main" id="{04602338-A673-4962-9219-A29E15E0BE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1263" y="4992110"/>
              <a:ext cx="52387" cy="41275"/>
            </a:xfrm>
            <a:custGeom>
              <a:avLst/>
              <a:gdLst>
                <a:gd name="T0" fmla="*/ 2 w 33"/>
                <a:gd name="T1" fmla="*/ 22 h 26"/>
                <a:gd name="T2" fmla="*/ 2 w 33"/>
                <a:gd name="T3" fmla="*/ 22 h 26"/>
                <a:gd name="T4" fmla="*/ 5 w 33"/>
                <a:gd name="T5" fmla="*/ 26 h 26"/>
                <a:gd name="T6" fmla="*/ 10 w 33"/>
                <a:gd name="T7" fmla="*/ 26 h 26"/>
                <a:gd name="T8" fmla="*/ 15 w 33"/>
                <a:gd name="T9" fmla="*/ 24 h 26"/>
                <a:gd name="T10" fmla="*/ 17 w 33"/>
                <a:gd name="T11" fmla="*/ 22 h 26"/>
                <a:gd name="T12" fmla="*/ 17 w 33"/>
                <a:gd name="T13" fmla="*/ 19 h 26"/>
                <a:gd name="T14" fmla="*/ 17 w 33"/>
                <a:gd name="T15" fmla="*/ 19 h 26"/>
                <a:gd name="T16" fmla="*/ 17 w 33"/>
                <a:gd name="T17" fmla="*/ 18 h 26"/>
                <a:gd name="T18" fmla="*/ 13 w 33"/>
                <a:gd name="T19" fmla="*/ 16 h 26"/>
                <a:gd name="T20" fmla="*/ 7 w 33"/>
                <a:gd name="T21" fmla="*/ 16 h 26"/>
                <a:gd name="T22" fmla="*/ 2 w 33"/>
                <a:gd name="T23" fmla="*/ 19 h 26"/>
                <a:gd name="T24" fmla="*/ 0 w 33"/>
                <a:gd name="T25" fmla="*/ 21 h 26"/>
                <a:gd name="T26" fmla="*/ 2 w 33"/>
                <a:gd name="T27" fmla="*/ 22 h 26"/>
                <a:gd name="T28" fmla="*/ 2 w 33"/>
                <a:gd name="T29" fmla="*/ 22 h 26"/>
                <a:gd name="T30" fmla="*/ 20 w 33"/>
                <a:gd name="T31" fmla="*/ 8 h 26"/>
                <a:gd name="T32" fmla="*/ 20 w 33"/>
                <a:gd name="T33" fmla="*/ 8 h 26"/>
                <a:gd name="T34" fmla="*/ 23 w 33"/>
                <a:gd name="T35" fmla="*/ 8 h 26"/>
                <a:gd name="T36" fmla="*/ 28 w 33"/>
                <a:gd name="T37" fmla="*/ 6 h 26"/>
                <a:gd name="T38" fmla="*/ 31 w 33"/>
                <a:gd name="T39" fmla="*/ 4 h 26"/>
                <a:gd name="T40" fmla="*/ 33 w 33"/>
                <a:gd name="T41" fmla="*/ 1 h 26"/>
                <a:gd name="T42" fmla="*/ 33 w 33"/>
                <a:gd name="T43" fmla="*/ 1 h 26"/>
                <a:gd name="T44" fmla="*/ 33 w 33"/>
                <a:gd name="T45" fmla="*/ 0 h 26"/>
                <a:gd name="T46" fmla="*/ 31 w 33"/>
                <a:gd name="T47" fmla="*/ 0 h 26"/>
                <a:gd name="T48" fmla="*/ 25 w 33"/>
                <a:gd name="T49" fmla="*/ 1 h 26"/>
                <a:gd name="T50" fmla="*/ 20 w 33"/>
                <a:gd name="T51" fmla="*/ 4 h 26"/>
                <a:gd name="T52" fmla="*/ 18 w 33"/>
                <a:gd name="T53" fmla="*/ 6 h 26"/>
                <a:gd name="T54" fmla="*/ 20 w 33"/>
                <a:gd name="T55" fmla="*/ 8 h 26"/>
                <a:gd name="T56" fmla="*/ 20 w 33"/>
                <a:gd name="T57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3" h="26">
                  <a:moveTo>
                    <a:pt x="2" y="22"/>
                  </a:moveTo>
                  <a:lnTo>
                    <a:pt x="2" y="22"/>
                  </a:lnTo>
                  <a:lnTo>
                    <a:pt x="5" y="26"/>
                  </a:lnTo>
                  <a:lnTo>
                    <a:pt x="10" y="26"/>
                  </a:lnTo>
                  <a:lnTo>
                    <a:pt x="15" y="24"/>
                  </a:lnTo>
                  <a:lnTo>
                    <a:pt x="17" y="22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7" y="18"/>
                  </a:lnTo>
                  <a:lnTo>
                    <a:pt x="13" y="16"/>
                  </a:lnTo>
                  <a:lnTo>
                    <a:pt x="7" y="16"/>
                  </a:lnTo>
                  <a:lnTo>
                    <a:pt x="2" y="19"/>
                  </a:lnTo>
                  <a:lnTo>
                    <a:pt x="0" y="21"/>
                  </a:lnTo>
                  <a:lnTo>
                    <a:pt x="2" y="22"/>
                  </a:lnTo>
                  <a:lnTo>
                    <a:pt x="2" y="22"/>
                  </a:lnTo>
                  <a:close/>
                  <a:moveTo>
                    <a:pt x="20" y="8"/>
                  </a:moveTo>
                  <a:lnTo>
                    <a:pt x="20" y="8"/>
                  </a:lnTo>
                  <a:lnTo>
                    <a:pt x="23" y="8"/>
                  </a:lnTo>
                  <a:lnTo>
                    <a:pt x="28" y="6"/>
                  </a:lnTo>
                  <a:lnTo>
                    <a:pt x="31" y="4"/>
                  </a:lnTo>
                  <a:lnTo>
                    <a:pt x="33" y="1"/>
                  </a:lnTo>
                  <a:lnTo>
                    <a:pt x="33" y="1"/>
                  </a:lnTo>
                  <a:lnTo>
                    <a:pt x="33" y="0"/>
                  </a:lnTo>
                  <a:lnTo>
                    <a:pt x="31" y="0"/>
                  </a:lnTo>
                  <a:lnTo>
                    <a:pt x="25" y="1"/>
                  </a:lnTo>
                  <a:lnTo>
                    <a:pt x="20" y="4"/>
                  </a:lnTo>
                  <a:lnTo>
                    <a:pt x="18" y="6"/>
                  </a:lnTo>
                  <a:lnTo>
                    <a:pt x="20" y="8"/>
                  </a:lnTo>
                  <a:lnTo>
                    <a:pt x="20" y="8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170">
              <a:extLst>
                <a:ext uri="{FF2B5EF4-FFF2-40B4-BE49-F238E27FC236}">
                  <a16:creationId xmlns="" xmlns:a16="http://schemas.microsoft.com/office/drawing/2014/main" id="{384148FA-7A5F-4359-812E-B6C731DD75C3}"/>
                </a:ext>
              </a:extLst>
            </p:cNvPr>
            <p:cNvSpPr>
              <a:spLocks/>
            </p:cNvSpPr>
            <p:nvPr/>
          </p:nvSpPr>
          <p:spPr bwMode="auto">
            <a:xfrm>
              <a:off x="9825038" y="5079422"/>
              <a:ext cx="60325" cy="41275"/>
            </a:xfrm>
            <a:custGeom>
              <a:avLst/>
              <a:gdLst>
                <a:gd name="T0" fmla="*/ 0 w 38"/>
                <a:gd name="T1" fmla="*/ 0 h 26"/>
                <a:gd name="T2" fmla="*/ 0 w 38"/>
                <a:gd name="T3" fmla="*/ 0 h 26"/>
                <a:gd name="T4" fmla="*/ 2 w 38"/>
                <a:gd name="T5" fmla="*/ 0 h 26"/>
                <a:gd name="T6" fmla="*/ 7 w 38"/>
                <a:gd name="T7" fmla="*/ 2 h 26"/>
                <a:gd name="T8" fmla="*/ 21 w 38"/>
                <a:gd name="T9" fmla="*/ 10 h 26"/>
                <a:gd name="T10" fmla="*/ 34 w 38"/>
                <a:gd name="T11" fmla="*/ 20 h 26"/>
                <a:gd name="T12" fmla="*/ 38 w 38"/>
                <a:gd name="T13" fmla="*/ 24 h 26"/>
                <a:gd name="T14" fmla="*/ 38 w 38"/>
                <a:gd name="T15" fmla="*/ 26 h 26"/>
                <a:gd name="T16" fmla="*/ 38 w 38"/>
                <a:gd name="T17" fmla="*/ 26 h 26"/>
                <a:gd name="T18" fmla="*/ 36 w 38"/>
                <a:gd name="T19" fmla="*/ 26 h 26"/>
                <a:gd name="T20" fmla="*/ 31 w 38"/>
                <a:gd name="T21" fmla="*/ 24 h 26"/>
                <a:gd name="T22" fmla="*/ 18 w 38"/>
                <a:gd name="T23" fmla="*/ 16 h 26"/>
                <a:gd name="T24" fmla="*/ 5 w 38"/>
                <a:gd name="T25" fmla="*/ 6 h 26"/>
                <a:gd name="T26" fmla="*/ 0 w 38"/>
                <a:gd name="T27" fmla="*/ 0 h 26"/>
                <a:gd name="T28" fmla="*/ 0 w 38"/>
                <a:gd name="T2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26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7" y="2"/>
                  </a:lnTo>
                  <a:lnTo>
                    <a:pt x="21" y="10"/>
                  </a:lnTo>
                  <a:lnTo>
                    <a:pt x="34" y="20"/>
                  </a:lnTo>
                  <a:lnTo>
                    <a:pt x="38" y="24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36" y="26"/>
                  </a:lnTo>
                  <a:lnTo>
                    <a:pt x="31" y="24"/>
                  </a:lnTo>
                  <a:lnTo>
                    <a:pt x="18" y="16"/>
                  </a:lnTo>
                  <a:lnTo>
                    <a:pt x="5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178">
              <a:extLst>
                <a:ext uri="{FF2B5EF4-FFF2-40B4-BE49-F238E27FC236}">
                  <a16:creationId xmlns="" xmlns:a16="http://schemas.microsoft.com/office/drawing/2014/main" id="{18FE17F1-FF88-4C8C-AF4C-F059773D3E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88350" y="4523797"/>
              <a:ext cx="950912" cy="336550"/>
            </a:xfrm>
            <a:custGeom>
              <a:avLst/>
              <a:gdLst>
                <a:gd name="T0" fmla="*/ 40 w 599"/>
                <a:gd name="T1" fmla="*/ 89 h 212"/>
                <a:gd name="T2" fmla="*/ 168 w 599"/>
                <a:gd name="T3" fmla="*/ 112 h 212"/>
                <a:gd name="T4" fmla="*/ 23 w 599"/>
                <a:gd name="T5" fmla="*/ 55 h 212"/>
                <a:gd name="T6" fmla="*/ 319 w 599"/>
                <a:gd name="T7" fmla="*/ 151 h 212"/>
                <a:gd name="T8" fmla="*/ 334 w 599"/>
                <a:gd name="T9" fmla="*/ 117 h 212"/>
                <a:gd name="T10" fmla="*/ 355 w 599"/>
                <a:gd name="T11" fmla="*/ 132 h 212"/>
                <a:gd name="T12" fmla="*/ 343 w 599"/>
                <a:gd name="T13" fmla="*/ 99 h 212"/>
                <a:gd name="T14" fmla="*/ 340 w 599"/>
                <a:gd name="T15" fmla="*/ 89 h 212"/>
                <a:gd name="T16" fmla="*/ 335 w 599"/>
                <a:gd name="T17" fmla="*/ 70 h 212"/>
                <a:gd name="T18" fmla="*/ 386 w 599"/>
                <a:gd name="T19" fmla="*/ 54 h 212"/>
                <a:gd name="T20" fmla="*/ 322 w 599"/>
                <a:gd name="T21" fmla="*/ 67 h 212"/>
                <a:gd name="T22" fmla="*/ 306 w 599"/>
                <a:gd name="T23" fmla="*/ 119 h 212"/>
                <a:gd name="T24" fmla="*/ 148 w 599"/>
                <a:gd name="T25" fmla="*/ 112 h 212"/>
                <a:gd name="T26" fmla="*/ 133 w 599"/>
                <a:gd name="T27" fmla="*/ 102 h 212"/>
                <a:gd name="T28" fmla="*/ 125 w 599"/>
                <a:gd name="T29" fmla="*/ 101 h 212"/>
                <a:gd name="T30" fmla="*/ 107 w 599"/>
                <a:gd name="T31" fmla="*/ 78 h 212"/>
                <a:gd name="T32" fmla="*/ 93 w 599"/>
                <a:gd name="T33" fmla="*/ 58 h 212"/>
                <a:gd name="T34" fmla="*/ 68 w 599"/>
                <a:gd name="T35" fmla="*/ 45 h 212"/>
                <a:gd name="T36" fmla="*/ 24 w 599"/>
                <a:gd name="T37" fmla="*/ 6 h 212"/>
                <a:gd name="T38" fmla="*/ 18 w 599"/>
                <a:gd name="T39" fmla="*/ 26 h 212"/>
                <a:gd name="T40" fmla="*/ 49 w 599"/>
                <a:gd name="T41" fmla="*/ 71 h 212"/>
                <a:gd name="T42" fmla="*/ 101 w 599"/>
                <a:gd name="T43" fmla="*/ 135 h 212"/>
                <a:gd name="T44" fmla="*/ 137 w 599"/>
                <a:gd name="T45" fmla="*/ 143 h 212"/>
                <a:gd name="T46" fmla="*/ 430 w 599"/>
                <a:gd name="T47" fmla="*/ 57 h 212"/>
                <a:gd name="T48" fmla="*/ 428 w 599"/>
                <a:gd name="T49" fmla="*/ 80 h 212"/>
                <a:gd name="T50" fmla="*/ 413 w 599"/>
                <a:gd name="T51" fmla="*/ 125 h 212"/>
                <a:gd name="T52" fmla="*/ 363 w 599"/>
                <a:gd name="T53" fmla="*/ 184 h 212"/>
                <a:gd name="T54" fmla="*/ 340 w 599"/>
                <a:gd name="T55" fmla="*/ 194 h 212"/>
                <a:gd name="T56" fmla="*/ 454 w 599"/>
                <a:gd name="T57" fmla="*/ 112 h 212"/>
                <a:gd name="T58" fmla="*/ 459 w 599"/>
                <a:gd name="T59" fmla="*/ 125 h 212"/>
                <a:gd name="T60" fmla="*/ 241 w 599"/>
                <a:gd name="T61" fmla="*/ 177 h 212"/>
                <a:gd name="T62" fmla="*/ 225 w 599"/>
                <a:gd name="T63" fmla="*/ 168 h 212"/>
                <a:gd name="T64" fmla="*/ 169 w 599"/>
                <a:gd name="T65" fmla="*/ 158 h 212"/>
                <a:gd name="T66" fmla="*/ 137 w 599"/>
                <a:gd name="T67" fmla="*/ 166 h 212"/>
                <a:gd name="T68" fmla="*/ 174 w 599"/>
                <a:gd name="T69" fmla="*/ 174 h 212"/>
                <a:gd name="T70" fmla="*/ 244 w 599"/>
                <a:gd name="T71" fmla="*/ 189 h 212"/>
                <a:gd name="T72" fmla="*/ 252 w 599"/>
                <a:gd name="T73" fmla="*/ 182 h 212"/>
                <a:gd name="T74" fmla="*/ 527 w 599"/>
                <a:gd name="T75" fmla="*/ 115 h 212"/>
                <a:gd name="T76" fmla="*/ 477 w 599"/>
                <a:gd name="T77" fmla="*/ 83 h 212"/>
                <a:gd name="T78" fmla="*/ 480 w 599"/>
                <a:gd name="T79" fmla="*/ 104 h 212"/>
                <a:gd name="T80" fmla="*/ 495 w 599"/>
                <a:gd name="T81" fmla="*/ 109 h 212"/>
                <a:gd name="T82" fmla="*/ 495 w 599"/>
                <a:gd name="T83" fmla="*/ 128 h 212"/>
                <a:gd name="T84" fmla="*/ 524 w 599"/>
                <a:gd name="T85" fmla="*/ 135 h 212"/>
                <a:gd name="T86" fmla="*/ 571 w 599"/>
                <a:gd name="T87" fmla="*/ 172 h 212"/>
                <a:gd name="T88" fmla="*/ 588 w 599"/>
                <a:gd name="T89" fmla="*/ 184 h 212"/>
                <a:gd name="T90" fmla="*/ 381 w 599"/>
                <a:gd name="T91" fmla="*/ 198 h 212"/>
                <a:gd name="T92" fmla="*/ 386 w 599"/>
                <a:gd name="T93" fmla="*/ 202 h 212"/>
                <a:gd name="T94" fmla="*/ 286 w 599"/>
                <a:gd name="T95" fmla="*/ 80 h 212"/>
                <a:gd name="T96" fmla="*/ 295 w 599"/>
                <a:gd name="T97" fmla="*/ 50 h 212"/>
                <a:gd name="T98" fmla="*/ 288 w 599"/>
                <a:gd name="T99" fmla="*/ 23 h 212"/>
                <a:gd name="T100" fmla="*/ 265 w 599"/>
                <a:gd name="T101" fmla="*/ 26 h 212"/>
                <a:gd name="T102" fmla="*/ 254 w 599"/>
                <a:gd name="T103" fmla="*/ 54 h 212"/>
                <a:gd name="T104" fmla="*/ 216 w 599"/>
                <a:gd name="T105" fmla="*/ 60 h 212"/>
                <a:gd name="T106" fmla="*/ 184 w 599"/>
                <a:gd name="T107" fmla="*/ 49 h 212"/>
                <a:gd name="T108" fmla="*/ 185 w 599"/>
                <a:gd name="T109" fmla="*/ 88 h 212"/>
                <a:gd name="T110" fmla="*/ 215 w 599"/>
                <a:gd name="T111" fmla="*/ 117 h 212"/>
                <a:gd name="T112" fmla="*/ 251 w 599"/>
                <a:gd name="T113" fmla="*/ 127 h 212"/>
                <a:gd name="T114" fmla="*/ 308 w 599"/>
                <a:gd name="T115" fmla="*/ 202 h 212"/>
                <a:gd name="T116" fmla="*/ 311 w 599"/>
                <a:gd name="T117" fmla="*/ 200 h 212"/>
                <a:gd name="T118" fmla="*/ 270 w 599"/>
                <a:gd name="T119" fmla="*/ 189 h 212"/>
                <a:gd name="T120" fmla="*/ 308 w 599"/>
                <a:gd name="T121" fmla="*/ 187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99" h="212">
                  <a:moveTo>
                    <a:pt x="40" y="89"/>
                  </a:moveTo>
                  <a:lnTo>
                    <a:pt x="40" y="89"/>
                  </a:lnTo>
                  <a:lnTo>
                    <a:pt x="40" y="91"/>
                  </a:lnTo>
                  <a:lnTo>
                    <a:pt x="42" y="94"/>
                  </a:lnTo>
                  <a:lnTo>
                    <a:pt x="45" y="96"/>
                  </a:lnTo>
                  <a:lnTo>
                    <a:pt x="47" y="96"/>
                  </a:lnTo>
                  <a:lnTo>
                    <a:pt x="47" y="96"/>
                  </a:lnTo>
                  <a:lnTo>
                    <a:pt x="47" y="93"/>
                  </a:lnTo>
                  <a:lnTo>
                    <a:pt x="45" y="89"/>
                  </a:lnTo>
                  <a:lnTo>
                    <a:pt x="44" y="88"/>
                  </a:lnTo>
                  <a:lnTo>
                    <a:pt x="42" y="88"/>
                  </a:lnTo>
                  <a:lnTo>
                    <a:pt x="40" y="89"/>
                  </a:lnTo>
                  <a:lnTo>
                    <a:pt x="40" y="89"/>
                  </a:lnTo>
                  <a:close/>
                  <a:moveTo>
                    <a:pt x="168" y="112"/>
                  </a:moveTo>
                  <a:lnTo>
                    <a:pt x="168" y="112"/>
                  </a:lnTo>
                  <a:lnTo>
                    <a:pt x="166" y="111"/>
                  </a:lnTo>
                  <a:lnTo>
                    <a:pt x="163" y="111"/>
                  </a:lnTo>
                  <a:lnTo>
                    <a:pt x="161" y="112"/>
                  </a:lnTo>
                  <a:lnTo>
                    <a:pt x="159" y="114"/>
                  </a:lnTo>
                  <a:lnTo>
                    <a:pt x="161" y="115"/>
                  </a:lnTo>
                  <a:lnTo>
                    <a:pt x="161" y="115"/>
                  </a:lnTo>
                  <a:lnTo>
                    <a:pt x="163" y="117"/>
                  </a:lnTo>
                  <a:lnTo>
                    <a:pt x="166" y="117"/>
                  </a:lnTo>
                  <a:lnTo>
                    <a:pt x="168" y="115"/>
                  </a:lnTo>
                  <a:lnTo>
                    <a:pt x="168" y="112"/>
                  </a:lnTo>
                  <a:lnTo>
                    <a:pt x="168" y="112"/>
                  </a:lnTo>
                  <a:close/>
                  <a:moveTo>
                    <a:pt x="23" y="55"/>
                  </a:moveTo>
                  <a:lnTo>
                    <a:pt x="23" y="55"/>
                  </a:lnTo>
                  <a:lnTo>
                    <a:pt x="23" y="60"/>
                  </a:lnTo>
                  <a:lnTo>
                    <a:pt x="24" y="63"/>
                  </a:lnTo>
                  <a:lnTo>
                    <a:pt x="27" y="67"/>
                  </a:lnTo>
                  <a:lnTo>
                    <a:pt x="29" y="67"/>
                  </a:lnTo>
                  <a:lnTo>
                    <a:pt x="31" y="67"/>
                  </a:lnTo>
                  <a:lnTo>
                    <a:pt x="31" y="67"/>
                  </a:lnTo>
                  <a:lnTo>
                    <a:pt x="31" y="63"/>
                  </a:lnTo>
                  <a:lnTo>
                    <a:pt x="31" y="62"/>
                  </a:lnTo>
                  <a:lnTo>
                    <a:pt x="27" y="58"/>
                  </a:lnTo>
                  <a:lnTo>
                    <a:pt x="24" y="55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23" y="55"/>
                  </a:lnTo>
                  <a:close/>
                  <a:moveTo>
                    <a:pt x="314" y="122"/>
                  </a:moveTo>
                  <a:lnTo>
                    <a:pt x="314" y="122"/>
                  </a:lnTo>
                  <a:lnTo>
                    <a:pt x="317" y="124"/>
                  </a:lnTo>
                  <a:lnTo>
                    <a:pt x="319" y="127"/>
                  </a:lnTo>
                  <a:lnTo>
                    <a:pt x="319" y="135"/>
                  </a:lnTo>
                  <a:lnTo>
                    <a:pt x="319" y="135"/>
                  </a:lnTo>
                  <a:lnTo>
                    <a:pt x="317" y="146"/>
                  </a:lnTo>
                  <a:lnTo>
                    <a:pt x="317" y="150"/>
                  </a:lnTo>
                  <a:lnTo>
                    <a:pt x="319" y="151"/>
                  </a:lnTo>
                  <a:lnTo>
                    <a:pt x="319" y="151"/>
                  </a:lnTo>
                  <a:lnTo>
                    <a:pt x="319" y="151"/>
                  </a:lnTo>
                  <a:lnTo>
                    <a:pt x="324" y="148"/>
                  </a:lnTo>
                  <a:lnTo>
                    <a:pt x="327" y="145"/>
                  </a:lnTo>
                  <a:lnTo>
                    <a:pt x="327" y="141"/>
                  </a:lnTo>
                  <a:lnTo>
                    <a:pt x="327" y="138"/>
                  </a:lnTo>
                  <a:lnTo>
                    <a:pt x="327" y="138"/>
                  </a:lnTo>
                  <a:lnTo>
                    <a:pt x="324" y="133"/>
                  </a:lnTo>
                  <a:lnTo>
                    <a:pt x="324" y="127"/>
                  </a:lnTo>
                  <a:lnTo>
                    <a:pt x="325" y="114"/>
                  </a:lnTo>
                  <a:lnTo>
                    <a:pt x="325" y="114"/>
                  </a:lnTo>
                  <a:lnTo>
                    <a:pt x="327" y="112"/>
                  </a:lnTo>
                  <a:lnTo>
                    <a:pt x="330" y="112"/>
                  </a:lnTo>
                  <a:lnTo>
                    <a:pt x="334" y="115"/>
                  </a:lnTo>
                  <a:lnTo>
                    <a:pt x="334" y="117"/>
                  </a:lnTo>
                  <a:lnTo>
                    <a:pt x="334" y="120"/>
                  </a:lnTo>
                  <a:lnTo>
                    <a:pt x="334" y="120"/>
                  </a:lnTo>
                  <a:lnTo>
                    <a:pt x="332" y="122"/>
                  </a:lnTo>
                  <a:lnTo>
                    <a:pt x="334" y="124"/>
                  </a:lnTo>
                  <a:lnTo>
                    <a:pt x="335" y="125"/>
                  </a:lnTo>
                  <a:lnTo>
                    <a:pt x="339" y="128"/>
                  </a:lnTo>
                  <a:lnTo>
                    <a:pt x="340" y="133"/>
                  </a:lnTo>
                  <a:lnTo>
                    <a:pt x="340" y="133"/>
                  </a:lnTo>
                  <a:lnTo>
                    <a:pt x="340" y="137"/>
                  </a:lnTo>
                  <a:lnTo>
                    <a:pt x="343" y="137"/>
                  </a:lnTo>
                  <a:lnTo>
                    <a:pt x="352" y="135"/>
                  </a:lnTo>
                  <a:lnTo>
                    <a:pt x="352" y="135"/>
                  </a:lnTo>
                  <a:lnTo>
                    <a:pt x="355" y="132"/>
                  </a:lnTo>
                  <a:lnTo>
                    <a:pt x="356" y="130"/>
                  </a:lnTo>
                  <a:lnTo>
                    <a:pt x="355" y="127"/>
                  </a:lnTo>
                  <a:lnTo>
                    <a:pt x="353" y="124"/>
                  </a:lnTo>
                  <a:lnTo>
                    <a:pt x="353" y="124"/>
                  </a:lnTo>
                  <a:lnTo>
                    <a:pt x="352" y="120"/>
                  </a:lnTo>
                  <a:lnTo>
                    <a:pt x="352" y="117"/>
                  </a:lnTo>
                  <a:lnTo>
                    <a:pt x="352" y="112"/>
                  </a:lnTo>
                  <a:lnTo>
                    <a:pt x="352" y="111"/>
                  </a:lnTo>
                  <a:lnTo>
                    <a:pt x="350" y="109"/>
                  </a:lnTo>
                  <a:lnTo>
                    <a:pt x="350" y="109"/>
                  </a:lnTo>
                  <a:lnTo>
                    <a:pt x="347" y="106"/>
                  </a:lnTo>
                  <a:lnTo>
                    <a:pt x="343" y="102"/>
                  </a:lnTo>
                  <a:lnTo>
                    <a:pt x="343" y="99"/>
                  </a:lnTo>
                  <a:lnTo>
                    <a:pt x="345" y="98"/>
                  </a:lnTo>
                  <a:lnTo>
                    <a:pt x="345" y="98"/>
                  </a:lnTo>
                  <a:lnTo>
                    <a:pt x="352" y="96"/>
                  </a:lnTo>
                  <a:lnTo>
                    <a:pt x="358" y="93"/>
                  </a:lnTo>
                  <a:lnTo>
                    <a:pt x="365" y="88"/>
                  </a:lnTo>
                  <a:lnTo>
                    <a:pt x="365" y="86"/>
                  </a:lnTo>
                  <a:lnTo>
                    <a:pt x="366" y="84"/>
                  </a:lnTo>
                  <a:lnTo>
                    <a:pt x="366" y="84"/>
                  </a:lnTo>
                  <a:lnTo>
                    <a:pt x="365" y="83"/>
                  </a:lnTo>
                  <a:lnTo>
                    <a:pt x="361" y="83"/>
                  </a:lnTo>
                  <a:lnTo>
                    <a:pt x="352" y="84"/>
                  </a:lnTo>
                  <a:lnTo>
                    <a:pt x="343" y="86"/>
                  </a:lnTo>
                  <a:lnTo>
                    <a:pt x="340" y="89"/>
                  </a:lnTo>
                  <a:lnTo>
                    <a:pt x="339" y="91"/>
                  </a:lnTo>
                  <a:lnTo>
                    <a:pt x="339" y="91"/>
                  </a:lnTo>
                  <a:lnTo>
                    <a:pt x="337" y="94"/>
                  </a:lnTo>
                  <a:lnTo>
                    <a:pt x="335" y="94"/>
                  </a:lnTo>
                  <a:lnTo>
                    <a:pt x="329" y="93"/>
                  </a:lnTo>
                  <a:lnTo>
                    <a:pt x="325" y="89"/>
                  </a:lnTo>
                  <a:lnTo>
                    <a:pt x="324" y="86"/>
                  </a:lnTo>
                  <a:lnTo>
                    <a:pt x="322" y="83"/>
                  </a:lnTo>
                  <a:lnTo>
                    <a:pt x="322" y="80"/>
                  </a:lnTo>
                  <a:lnTo>
                    <a:pt x="322" y="80"/>
                  </a:lnTo>
                  <a:lnTo>
                    <a:pt x="324" y="75"/>
                  </a:lnTo>
                  <a:lnTo>
                    <a:pt x="329" y="71"/>
                  </a:lnTo>
                  <a:lnTo>
                    <a:pt x="335" y="70"/>
                  </a:lnTo>
                  <a:lnTo>
                    <a:pt x="342" y="68"/>
                  </a:lnTo>
                  <a:lnTo>
                    <a:pt x="355" y="67"/>
                  </a:lnTo>
                  <a:lnTo>
                    <a:pt x="366" y="70"/>
                  </a:lnTo>
                  <a:lnTo>
                    <a:pt x="366" y="70"/>
                  </a:lnTo>
                  <a:lnTo>
                    <a:pt x="369" y="70"/>
                  </a:lnTo>
                  <a:lnTo>
                    <a:pt x="373" y="70"/>
                  </a:lnTo>
                  <a:lnTo>
                    <a:pt x="379" y="67"/>
                  </a:lnTo>
                  <a:lnTo>
                    <a:pt x="384" y="62"/>
                  </a:lnTo>
                  <a:lnTo>
                    <a:pt x="389" y="55"/>
                  </a:lnTo>
                  <a:lnTo>
                    <a:pt x="389" y="55"/>
                  </a:lnTo>
                  <a:lnTo>
                    <a:pt x="389" y="54"/>
                  </a:lnTo>
                  <a:lnTo>
                    <a:pt x="389" y="54"/>
                  </a:lnTo>
                  <a:lnTo>
                    <a:pt x="386" y="54"/>
                  </a:lnTo>
                  <a:lnTo>
                    <a:pt x="374" y="62"/>
                  </a:lnTo>
                  <a:lnTo>
                    <a:pt x="374" y="62"/>
                  </a:lnTo>
                  <a:lnTo>
                    <a:pt x="368" y="63"/>
                  </a:lnTo>
                  <a:lnTo>
                    <a:pt x="360" y="62"/>
                  </a:lnTo>
                  <a:lnTo>
                    <a:pt x="342" y="57"/>
                  </a:lnTo>
                  <a:lnTo>
                    <a:pt x="342" y="57"/>
                  </a:lnTo>
                  <a:lnTo>
                    <a:pt x="337" y="57"/>
                  </a:lnTo>
                  <a:lnTo>
                    <a:pt x="334" y="58"/>
                  </a:lnTo>
                  <a:lnTo>
                    <a:pt x="330" y="62"/>
                  </a:lnTo>
                  <a:lnTo>
                    <a:pt x="325" y="63"/>
                  </a:lnTo>
                  <a:lnTo>
                    <a:pt x="325" y="63"/>
                  </a:lnTo>
                  <a:lnTo>
                    <a:pt x="324" y="65"/>
                  </a:lnTo>
                  <a:lnTo>
                    <a:pt x="322" y="67"/>
                  </a:lnTo>
                  <a:lnTo>
                    <a:pt x="321" y="73"/>
                  </a:lnTo>
                  <a:lnTo>
                    <a:pt x="319" y="80"/>
                  </a:lnTo>
                  <a:lnTo>
                    <a:pt x="317" y="83"/>
                  </a:lnTo>
                  <a:lnTo>
                    <a:pt x="317" y="83"/>
                  </a:lnTo>
                  <a:lnTo>
                    <a:pt x="314" y="86"/>
                  </a:lnTo>
                  <a:lnTo>
                    <a:pt x="312" y="93"/>
                  </a:lnTo>
                  <a:lnTo>
                    <a:pt x="311" y="101"/>
                  </a:lnTo>
                  <a:lnTo>
                    <a:pt x="306" y="109"/>
                  </a:lnTo>
                  <a:lnTo>
                    <a:pt x="306" y="109"/>
                  </a:lnTo>
                  <a:lnTo>
                    <a:pt x="304" y="112"/>
                  </a:lnTo>
                  <a:lnTo>
                    <a:pt x="304" y="115"/>
                  </a:lnTo>
                  <a:lnTo>
                    <a:pt x="304" y="117"/>
                  </a:lnTo>
                  <a:lnTo>
                    <a:pt x="306" y="119"/>
                  </a:lnTo>
                  <a:lnTo>
                    <a:pt x="309" y="122"/>
                  </a:lnTo>
                  <a:lnTo>
                    <a:pt x="314" y="122"/>
                  </a:lnTo>
                  <a:lnTo>
                    <a:pt x="314" y="122"/>
                  </a:lnTo>
                  <a:close/>
                  <a:moveTo>
                    <a:pt x="137" y="132"/>
                  </a:moveTo>
                  <a:lnTo>
                    <a:pt x="137" y="132"/>
                  </a:lnTo>
                  <a:lnTo>
                    <a:pt x="138" y="124"/>
                  </a:lnTo>
                  <a:lnTo>
                    <a:pt x="140" y="119"/>
                  </a:lnTo>
                  <a:lnTo>
                    <a:pt x="140" y="119"/>
                  </a:lnTo>
                  <a:lnTo>
                    <a:pt x="141" y="115"/>
                  </a:lnTo>
                  <a:lnTo>
                    <a:pt x="145" y="115"/>
                  </a:lnTo>
                  <a:lnTo>
                    <a:pt x="145" y="115"/>
                  </a:lnTo>
                  <a:lnTo>
                    <a:pt x="146" y="114"/>
                  </a:lnTo>
                  <a:lnTo>
                    <a:pt x="148" y="112"/>
                  </a:lnTo>
                  <a:lnTo>
                    <a:pt x="146" y="109"/>
                  </a:lnTo>
                  <a:lnTo>
                    <a:pt x="145" y="107"/>
                  </a:lnTo>
                  <a:lnTo>
                    <a:pt x="145" y="107"/>
                  </a:lnTo>
                  <a:lnTo>
                    <a:pt x="143" y="106"/>
                  </a:lnTo>
                  <a:lnTo>
                    <a:pt x="141" y="102"/>
                  </a:lnTo>
                  <a:lnTo>
                    <a:pt x="138" y="98"/>
                  </a:lnTo>
                  <a:lnTo>
                    <a:pt x="135" y="96"/>
                  </a:lnTo>
                  <a:lnTo>
                    <a:pt x="135" y="96"/>
                  </a:lnTo>
                  <a:lnTo>
                    <a:pt x="130" y="98"/>
                  </a:lnTo>
                  <a:lnTo>
                    <a:pt x="130" y="99"/>
                  </a:lnTo>
                  <a:lnTo>
                    <a:pt x="130" y="101"/>
                  </a:lnTo>
                  <a:lnTo>
                    <a:pt x="133" y="102"/>
                  </a:lnTo>
                  <a:lnTo>
                    <a:pt x="133" y="102"/>
                  </a:lnTo>
                  <a:lnTo>
                    <a:pt x="135" y="104"/>
                  </a:lnTo>
                  <a:lnTo>
                    <a:pt x="137" y="104"/>
                  </a:lnTo>
                  <a:lnTo>
                    <a:pt x="138" y="107"/>
                  </a:lnTo>
                  <a:lnTo>
                    <a:pt x="138" y="109"/>
                  </a:lnTo>
                  <a:lnTo>
                    <a:pt x="138" y="109"/>
                  </a:lnTo>
                  <a:lnTo>
                    <a:pt x="137" y="109"/>
                  </a:lnTo>
                  <a:lnTo>
                    <a:pt x="135" y="109"/>
                  </a:lnTo>
                  <a:lnTo>
                    <a:pt x="133" y="107"/>
                  </a:lnTo>
                  <a:lnTo>
                    <a:pt x="130" y="106"/>
                  </a:lnTo>
                  <a:lnTo>
                    <a:pt x="130" y="106"/>
                  </a:lnTo>
                  <a:lnTo>
                    <a:pt x="127" y="106"/>
                  </a:lnTo>
                  <a:lnTo>
                    <a:pt x="125" y="102"/>
                  </a:lnTo>
                  <a:lnTo>
                    <a:pt x="125" y="101"/>
                  </a:lnTo>
                  <a:lnTo>
                    <a:pt x="122" y="99"/>
                  </a:lnTo>
                  <a:lnTo>
                    <a:pt x="122" y="99"/>
                  </a:lnTo>
                  <a:lnTo>
                    <a:pt x="119" y="99"/>
                  </a:lnTo>
                  <a:lnTo>
                    <a:pt x="119" y="98"/>
                  </a:lnTo>
                  <a:lnTo>
                    <a:pt x="115" y="93"/>
                  </a:lnTo>
                  <a:lnTo>
                    <a:pt x="114" y="89"/>
                  </a:lnTo>
                  <a:lnTo>
                    <a:pt x="112" y="88"/>
                  </a:lnTo>
                  <a:lnTo>
                    <a:pt x="111" y="88"/>
                  </a:lnTo>
                  <a:lnTo>
                    <a:pt x="111" y="88"/>
                  </a:lnTo>
                  <a:lnTo>
                    <a:pt x="106" y="86"/>
                  </a:lnTo>
                  <a:lnTo>
                    <a:pt x="104" y="84"/>
                  </a:lnTo>
                  <a:lnTo>
                    <a:pt x="106" y="81"/>
                  </a:lnTo>
                  <a:lnTo>
                    <a:pt x="107" y="78"/>
                  </a:lnTo>
                  <a:lnTo>
                    <a:pt x="107" y="78"/>
                  </a:lnTo>
                  <a:lnTo>
                    <a:pt x="107" y="76"/>
                  </a:lnTo>
                  <a:lnTo>
                    <a:pt x="107" y="76"/>
                  </a:lnTo>
                  <a:lnTo>
                    <a:pt x="106" y="73"/>
                  </a:lnTo>
                  <a:lnTo>
                    <a:pt x="102" y="70"/>
                  </a:lnTo>
                  <a:lnTo>
                    <a:pt x="101" y="67"/>
                  </a:lnTo>
                  <a:lnTo>
                    <a:pt x="101" y="67"/>
                  </a:lnTo>
                  <a:lnTo>
                    <a:pt x="99" y="63"/>
                  </a:lnTo>
                  <a:lnTo>
                    <a:pt x="97" y="63"/>
                  </a:lnTo>
                  <a:lnTo>
                    <a:pt x="94" y="63"/>
                  </a:lnTo>
                  <a:lnTo>
                    <a:pt x="94" y="60"/>
                  </a:lnTo>
                  <a:lnTo>
                    <a:pt x="94" y="60"/>
                  </a:lnTo>
                  <a:lnTo>
                    <a:pt x="93" y="58"/>
                  </a:lnTo>
                  <a:lnTo>
                    <a:pt x="91" y="58"/>
                  </a:lnTo>
                  <a:lnTo>
                    <a:pt x="89" y="57"/>
                  </a:lnTo>
                  <a:lnTo>
                    <a:pt x="88" y="54"/>
                  </a:lnTo>
                  <a:lnTo>
                    <a:pt x="88" y="54"/>
                  </a:lnTo>
                  <a:lnTo>
                    <a:pt x="84" y="52"/>
                  </a:lnTo>
                  <a:lnTo>
                    <a:pt x="83" y="52"/>
                  </a:lnTo>
                  <a:lnTo>
                    <a:pt x="81" y="52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73" y="47"/>
                  </a:lnTo>
                  <a:lnTo>
                    <a:pt x="71" y="45"/>
                  </a:lnTo>
                  <a:lnTo>
                    <a:pt x="68" y="45"/>
                  </a:lnTo>
                  <a:lnTo>
                    <a:pt x="68" y="45"/>
                  </a:lnTo>
                  <a:lnTo>
                    <a:pt x="67" y="45"/>
                  </a:lnTo>
                  <a:lnTo>
                    <a:pt x="63" y="44"/>
                  </a:lnTo>
                  <a:lnTo>
                    <a:pt x="60" y="39"/>
                  </a:lnTo>
                  <a:lnTo>
                    <a:pt x="57" y="34"/>
                  </a:lnTo>
                  <a:lnTo>
                    <a:pt x="57" y="34"/>
                  </a:lnTo>
                  <a:lnTo>
                    <a:pt x="54" y="31"/>
                  </a:lnTo>
                  <a:lnTo>
                    <a:pt x="47" y="26"/>
                  </a:lnTo>
                  <a:lnTo>
                    <a:pt x="39" y="19"/>
                  </a:lnTo>
                  <a:lnTo>
                    <a:pt x="36" y="14"/>
                  </a:lnTo>
                  <a:lnTo>
                    <a:pt x="36" y="14"/>
                  </a:lnTo>
                  <a:lnTo>
                    <a:pt x="32" y="11"/>
                  </a:lnTo>
                  <a:lnTo>
                    <a:pt x="29" y="8"/>
                  </a:lnTo>
                  <a:lnTo>
                    <a:pt x="24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0" y="5"/>
                  </a:lnTo>
                  <a:lnTo>
                    <a:pt x="5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8"/>
                  </a:lnTo>
                  <a:lnTo>
                    <a:pt x="5" y="14"/>
                  </a:lnTo>
                  <a:lnTo>
                    <a:pt x="11" y="21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1" y="31"/>
                  </a:lnTo>
                  <a:lnTo>
                    <a:pt x="26" y="37"/>
                  </a:lnTo>
                  <a:lnTo>
                    <a:pt x="31" y="42"/>
                  </a:lnTo>
                  <a:lnTo>
                    <a:pt x="32" y="44"/>
                  </a:lnTo>
                  <a:lnTo>
                    <a:pt x="36" y="45"/>
                  </a:lnTo>
                  <a:lnTo>
                    <a:pt x="36" y="45"/>
                  </a:lnTo>
                  <a:lnTo>
                    <a:pt x="37" y="45"/>
                  </a:lnTo>
                  <a:lnTo>
                    <a:pt x="40" y="49"/>
                  </a:lnTo>
                  <a:lnTo>
                    <a:pt x="44" y="58"/>
                  </a:lnTo>
                  <a:lnTo>
                    <a:pt x="45" y="67"/>
                  </a:lnTo>
                  <a:lnTo>
                    <a:pt x="47" y="70"/>
                  </a:lnTo>
                  <a:lnTo>
                    <a:pt x="49" y="71"/>
                  </a:lnTo>
                  <a:lnTo>
                    <a:pt x="49" y="71"/>
                  </a:lnTo>
                  <a:lnTo>
                    <a:pt x="55" y="75"/>
                  </a:lnTo>
                  <a:lnTo>
                    <a:pt x="62" y="83"/>
                  </a:lnTo>
                  <a:lnTo>
                    <a:pt x="67" y="93"/>
                  </a:lnTo>
                  <a:lnTo>
                    <a:pt x="70" y="101"/>
                  </a:lnTo>
                  <a:lnTo>
                    <a:pt x="70" y="101"/>
                  </a:lnTo>
                  <a:lnTo>
                    <a:pt x="73" y="107"/>
                  </a:lnTo>
                  <a:lnTo>
                    <a:pt x="78" y="114"/>
                  </a:lnTo>
                  <a:lnTo>
                    <a:pt x="84" y="119"/>
                  </a:lnTo>
                  <a:lnTo>
                    <a:pt x="89" y="124"/>
                  </a:lnTo>
                  <a:lnTo>
                    <a:pt x="89" y="124"/>
                  </a:lnTo>
                  <a:lnTo>
                    <a:pt x="94" y="130"/>
                  </a:lnTo>
                  <a:lnTo>
                    <a:pt x="101" y="135"/>
                  </a:lnTo>
                  <a:lnTo>
                    <a:pt x="112" y="145"/>
                  </a:lnTo>
                  <a:lnTo>
                    <a:pt x="112" y="145"/>
                  </a:lnTo>
                  <a:lnTo>
                    <a:pt x="115" y="150"/>
                  </a:lnTo>
                  <a:lnTo>
                    <a:pt x="117" y="151"/>
                  </a:lnTo>
                  <a:lnTo>
                    <a:pt x="119" y="151"/>
                  </a:lnTo>
                  <a:lnTo>
                    <a:pt x="119" y="151"/>
                  </a:lnTo>
                  <a:lnTo>
                    <a:pt x="122" y="150"/>
                  </a:lnTo>
                  <a:lnTo>
                    <a:pt x="125" y="150"/>
                  </a:lnTo>
                  <a:lnTo>
                    <a:pt x="133" y="151"/>
                  </a:lnTo>
                  <a:lnTo>
                    <a:pt x="133" y="151"/>
                  </a:lnTo>
                  <a:lnTo>
                    <a:pt x="133" y="151"/>
                  </a:lnTo>
                  <a:lnTo>
                    <a:pt x="135" y="150"/>
                  </a:lnTo>
                  <a:lnTo>
                    <a:pt x="137" y="143"/>
                  </a:lnTo>
                  <a:lnTo>
                    <a:pt x="137" y="132"/>
                  </a:lnTo>
                  <a:lnTo>
                    <a:pt x="137" y="132"/>
                  </a:lnTo>
                  <a:close/>
                  <a:moveTo>
                    <a:pt x="433" y="70"/>
                  </a:moveTo>
                  <a:lnTo>
                    <a:pt x="433" y="70"/>
                  </a:lnTo>
                  <a:lnTo>
                    <a:pt x="438" y="70"/>
                  </a:lnTo>
                  <a:lnTo>
                    <a:pt x="439" y="68"/>
                  </a:lnTo>
                  <a:lnTo>
                    <a:pt x="438" y="60"/>
                  </a:lnTo>
                  <a:lnTo>
                    <a:pt x="438" y="60"/>
                  </a:lnTo>
                  <a:lnTo>
                    <a:pt x="436" y="58"/>
                  </a:lnTo>
                  <a:lnTo>
                    <a:pt x="435" y="57"/>
                  </a:lnTo>
                  <a:lnTo>
                    <a:pt x="431" y="58"/>
                  </a:lnTo>
                  <a:lnTo>
                    <a:pt x="430" y="57"/>
                  </a:lnTo>
                  <a:lnTo>
                    <a:pt x="430" y="57"/>
                  </a:lnTo>
                  <a:lnTo>
                    <a:pt x="430" y="54"/>
                  </a:lnTo>
                  <a:lnTo>
                    <a:pt x="428" y="50"/>
                  </a:lnTo>
                  <a:lnTo>
                    <a:pt x="426" y="49"/>
                  </a:lnTo>
                  <a:lnTo>
                    <a:pt x="425" y="49"/>
                  </a:lnTo>
                  <a:lnTo>
                    <a:pt x="423" y="49"/>
                  </a:lnTo>
                  <a:lnTo>
                    <a:pt x="422" y="52"/>
                  </a:lnTo>
                  <a:lnTo>
                    <a:pt x="422" y="52"/>
                  </a:lnTo>
                  <a:lnTo>
                    <a:pt x="420" y="55"/>
                  </a:lnTo>
                  <a:lnTo>
                    <a:pt x="418" y="60"/>
                  </a:lnTo>
                  <a:lnTo>
                    <a:pt x="420" y="70"/>
                  </a:lnTo>
                  <a:lnTo>
                    <a:pt x="425" y="78"/>
                  </a:lnTo>
                  <a:lnTo>
                    <a:pt x="426" y="80"/>
                  </a:lnTo>
                  <a:lnTo>
                    <a:pt x="428" y="80"/>
                  </a:lnTo>
                  <a:lnTo>
                    <a:pt x="428" y="80"/>
                  </a:lnTo>
                  <a:lnTo>
                    <a:pt x="430" y="80"/>
                  </a:lnTo>
                  <a:lnTo>
                    <a:pt x="430" y="78"/>
                  </a:lnTo>
                  <a:lnTo>
                    <a:pt x="430" y="75"/>
                  </a:lnTo>
                  <a:lnTo>
                    <a:pt x="430" y="71"/>
                  </a:lnTo>
                  <a:lnTo>
                    <a:pt x="431" y="70"/>
                  </a:lnTo>
                  <a:lnTo>
                    <a:pt x="433" y="70"/>
                  </a:lnTo>
                  <a:lnTo>
                    <a:pt x="433" y="70"/>
                  </a:lnTo>
                  <a:close/>
                  <a:moveTo>
                    <a:pt x="402" y="119"/>
                  </a:moveTo>
                  <a:lnTo>
                    <a:pt x="402" y="119"/>
                  </a:lnTo>
                  <a:lnTo>
                    <a:pt x="404" y="122"/>
                  </a:lnTo>
                  <a:lnTo>
                    <a:pt x="409" y="125"/>
                  </a:lnTo>
                  <a:lnTo>
                    <a:pt x="413" y="125"/>
                  </a:lnTo>
                  <a:lnTo>
                    <a:pt x="415" y="124"/>
                  </a:lnTo>
                  <a:lnTo>
                    <a:pt x="417" y="122"/>
                  </a:lnTo>
                  <a:lnTo>
                    <a:pt x="417" y="122"/>
                  </a:lnTo>
                  <a:lnTo>
                    <a:pt x="417" y="120"/>
                  </a:lnTo>
                  <a:lnTo>
                    <a:pt x="417" y="119"/>
                  </a:lnTo>
                  <a:lnTo>
                    <a:pt x="410" y="115"/>
                  </a:lnTo>
                  <a:lnTo>
                    <a:pt x="404" y="115"/>
                  </a:lnTo>
                  <a:lnTo>
                    <a:pt x="402" y="115"/>
                  </a:lnTo>
                  <a:lnTo>
                    <a:pt x="402" y="119"/>
                  </a:lnTo>
                  <a:lnTo>
                    <a:pt x="402" y="119"/>
                  </a:lnTo>
                  <a:close/>
                  <a:moveTo>
                    <a:pt x="371" y="184"/>
                  </a:moveTo>
                  <a:lnTo>
                    <a:pt x="371" y="184"/>
                  </a:lnTo>
                  <a:lnTo>
                    <a:pt x="363" y="184"/>
                  </a:lnTo>
                  <a:lnTo>
                    <a:pt x="356" y="185"/>
                  </a:lnTo>
                  <a:lnTo>
                    <a:pt x="350" y="187"/>
                  </a:lnTo>
                  <a:lnTo>
                    <a:pt x="343" y="185"/>
                  </a:lnTo>
                  <a:lnTo>
                    <a:pt x="343" y="185"/>
                  </a:lnTo>
                  <a:lnTo>
                    <a:pt x="335" y="184"/>
                  </a:lnTo>
                  <a:lnTo>
                    <a:pt x="325" y="185"/>
                  </a:lnTo>
                  <a:lnTo>
                    <a:pt x="321" y="187"/>
                  </a:lnTo>
                  <a:lnTo>
                    <a:pt x="319" y="189"/>
                  </a:lnTo>
                  <a:lnTo>
                    <a:pt x="319" y="190"/>
                  </a:lnTo>
                  <a:lnTo>
                    <a:pt x="319" y="190"/>
                  </a:lnTo>
                  <a:lnTo>
                    <a:pt x="321" y="192"/>
                  </a:lnTo>
                  <a:lnTo>
                    <a:pt x="325" y="192"/>
                  </a:lnTo>
                  <a:lnTo>
                    <a:pt x="340" y="194"/>
                  </a:lnTo>
                  <a:lnTo>
                    <a:pt x="340" y="194"/>
                  </a:lnTo>
                  <a:lnTo>
                    <a:pt x="347" y="192"/>
                  </a:lnTo>
                  <a:lnTo>
                    <a:pt x="355" y="190"/>
                  </a:lnTo>
                  <a:lnTo>
                    <a:pt x="361" y="189"/>
                  </a:lnTo>
                  <a:lnTo>
                    <a:pt x="366" y="187"/>
                  </a:lnTo>
                  <a:lnTo>
                    <a:pt x="366" y="187"/>
                  </a:lnTo>
                  <a:lnTo>
                    <a:pt x="376" y="185"/>
                  </a:lnTo>
                  <a:lnTo>
                    <a:pt x="376" y="185"/>
                  </a:lnTo>
                  <a:lnTo>
                    <a:pt x="376" y="185"/>
                  </a:lnTo>
                  <a:lnTo>
                    <a:pt x="371" y="184"/>
                  </a:lnTo>
                  <a:lnTo>
                    <a:pt x="371" y="184"/>
                  </a:lnTo>
                  <a:close/>
                  <a:moveTo>
                    <a:pt x="454" y="112"/>
                  </a:moveTo>
                  <a:lnTo>
                    <a:pt x="454" y="112"/>
                  </a:lnTo>
                  <a:lnTo>
                    <a:pt x="446" y="112"/>
                  </a:lnTo>
                  <a:lnTo>
                    <a:pt x="436" y="112"/>
                  </a:lnTo>
                  <a:lnTo>
                    <a:pt x="430" y="114"/>
                  </a:lnTo>
                  <a:lnTo>
                    <a:pt x="428" y="115"/>
                  </a:lnTo>
                  <a:lnTo>
                    <a:pt x="428" y="117"/>
                  </a:lnTo>
                  <a:lnTo>
                    <a:pt x="428" y="117"/>
                  </a:lnTo>
                  <a:lnTo>
                    <a:pt x="430" y="120"/>
                  </a:lnTo>
                  <a:lnTo>
                    <a:pt x="435" y="120"/>
                  </a:lnTo>
                  <a:lnTo>
                    <a:pt x="446" y="120"/>
                  </a:lnTo>
                  <a:lnTo>
                    <a:pt x="446" y="120"/>
                  </a:lnTo>
                  <a:lnTo>
                    <a:pt x="451" y="122"/>
                  </a:lnTo>
                  <a:lnTo>
                    <a:pt x="456" y="124"/>
                  </a:lnTo>
                  <a:lnTo>
                    <a:pt x="459" y="125"/>
                  </a:lnTo>
                  <a:lnTo>
                    <a:pt x="462" y="127"/>
                  </a:lnTo>
                  <a:lnTo>
                    <a:pt x="462" y="127"/>
                  </a:lnTo>
                  <a:lnTo>
                    <a:pt x="464" y="125"/>
                  </a:lnTo>
                  <a:lnTo>
                    <a:pt x="464" y="125"/>
                  </a:lnTo>
                  <a:lnTo>
                    <a:pt x="464" y="120"/>
                  </a:lnTo>
                  <a:lnTo>
                    <a:pt x="461" y="117"/>
                  </a:lnTo>
                  <a:lnTo>
                    <a:pt x="454" y="112"/>
                  </a:lnTo>
                  <a:lnTo>
                    <a:pt x="454" y="112"/>
                  </a:lnTo>
                  <a:close/>
                  <a:moveTo>
                    <a:pt x="249" y="179"/>
                  </a:moveTo>
                  <a:lnTo>
                    <a:pt x="249" y="179"/>
                  </a:lnTo>
                  <a:lnTo>
                    <a:pt x="249" y="179"/>
                  </a:lnTo>
                  <a:lnTo>
                    <a:pt x="247" y="177"/>
                  </a:lnTo>
                  <a:lnTo>
                    <a:pt x="241" y="177"/>
                  </a:lnTo>
                  <a:lnTo>
                    <a:pt x="233" y="177"/>
                  </a:lnTo>
                  <a:lnTo>
                    <a:pt x="226" y="176"/>
                  </a:lnTo>
                  <a:lnTo>
                    <a:pt x="226" y="176"/>
                  </a:lnTo>
                  <a:lnTo>
                    <a:pt x="225" y="176"/>
                  </a:lnTo>
                  <a:lnTo>
                    <a:pt x="225" y="174"/>
                  </a:lnTo>
                  <a:lnTo>
                    <a:pt x="229" y="171"/>
                  </a:lnTo>
                  <a:lnTo>
                    <a:pt x="239" y="168"/>
                  </a:lnTo>
                  <a:lnTo>
                    <a:pt x="239" y="168"/>
                  </a:lnTo>
                  <a:lnTo>
                    <a:pt x="241" y="166"/>
                  </a:lnTo>
                  <a:lnTo>
                    <a:pt x="239" y="164"/>
                  </a:lnTo>
                  <a:lnTo>
                    <a:pt x="233" y="164"/>
                  </a:lnTo>
                  <a:lnTo>
                    <a:pt x="225" y="168"/>
                  </a:lnTo>
                  <a:lnTo>
                    <a:pt x="225" y="168"/>
                  </a:lnTo>
                  <a:lnTo>
                    <a:pt x="220" y="168"/>
                  </a:lnTo>
                  <a:lnTo>
                    <a:pt x="215" y="168"/>
                  </a:lnTo>
                  <a:lnTo>
                    <a:pt x="207" y="164"/>
                  </a:lnTo>
                  <a:lnTo>
                    <a:pt x="200" y="163"/>
                  </a:lnTo>
                  <a:lnTo>
                    <a:pt x="198" y="163"/>
                  </a:lnTo>
                  <a:lnTo>
                    <a:pt x="197" y="164"/>
                  </a:lnTo>
                  <a:lnTo>
                    <a:pt x="197" y="164"/>
                  </a:lnTo>
                  <a:lnTo>
                    <a:pt x="197" y="166"/>
                  </a:lnTo>
                  <a:lnTo>
                    <a:pt x="194" y="166"/>
                  </a:lnTo>
                  <a:lnTo>
                    <a:pt x="185" y="164"/>
                  </a:lnTo>
                  <a:lnTo>
                    <a:pt x="176" y="161"/>
                  </a:lnTo>
                  <a:lnTo>
                    <a:pt x="169" y="158"/>
                  </a:lnTo>
                  <a:lnTo>
                    <a:pt x="169" y="158"/>
                  </a:lnTo>
                  <a:lnTo>
                    <a:pt x="163" y="155"/>
                  </a:lnTo>
                  <a:lnTo>
                    <a:pt x="154" y="153"/>
                  </a:lnTo>
                  <a:lnTo>
                    <a:pt x="145" y="153"/>
                  </a:lnTo>
                  <a:lnTo>
                    <a:pt x="141" y="155"/>
                  </a:lnTo>
                  <a:lnTo>
                    <a:pt x="138" y="156"/>
                  </a:lnTo>
                  <a:lnTo>
                    <a:pt x="138" y="156"/>
                  </a:lnTo>
                  <a:lnTo>
                    <a:pt x="137" y="159"/>
                  </a:lnTo>
                  <a:lnTo>
                    <a:pt x="133" y="159"/>
                  </a:lnTo>
                  <a:lnTo>
                    <a:pt x="132" y="161"/>
                  </a:lnTo>
                  <a:lnTo>
                    <a:pt x="133" y="164"/>
                  </a:lnTo>
                  <a:lnTo>
                    <a:pt x="133" y="164"/>
                  </a:lnTo>
                  <a:lnTo>
                    <a:pt x="135" y="166"/>
                  </a:lnTo>
                  <a:lnTo>
                    <a:pt x="137" y="166"/>
                  </a:lnTo>
                  <a:lnTo>
                    <a:pt x="143" y="166"/>
                  </a:lnTo>
                  <a:lnTo>
                    <a:pt x="143" y="166"/>
                  </a:lnTo>
                  <a:lnTo>
                    <a:pt x="145" y="166"/>
                  </a:lnTo>
                  <a:lnTo>
                    <a:pt x="145" y="169"/>
                  </a:lnTo>
                  <a:lnTo>
                    <a:pt x="146" y="171"/>
                  </a:lnTo>
                  <a:lnTo>
                    <a:pt x="150" y="172"/>
                  </a:lnTo>
                  <a:lnTo>
                    <a:pt x="150" y="172"/>
                  </a:lnTo>
                  <a:lnTo>
                    <a:pt x="163" y="176"/>
                  </a:lnTo>
                  <a:lnTo>
                    <a:pt x="169" y="176"/>
                  </a:lnTo>
                  <a:lnTo>
                    <a:pt x="171" y="176"/>
                  </a:lnTo>
                  <a:lnTo>
                    <a:pt x="172" y="176"/>
                  </a:lnTo>
                  <a:lnTo>
                    <a:pt x="172" y="176"/>
                  </a:lnTo>
                  <a:lnTo>
                    <a:pt x="174" y="174"/>
                  </a:lnTo>
                  <a:lnTo>
                    <a:pt x="176" y="174"/>
                  </a:lnTo>
                  <a:lnTo>
                    <a:pt x="182" y="174"/>
                  </a:lnTo>
                  <a:lnTo>
                    <a:pt x="190" y="177"/>
                  </a:lnTo>
                  <a:lnTo>
                    <a:pt x="197" y="181"/>
                  </a:lnTo>
                  <a:lnTo>
                    <a:pt x="197" y="181"/>
                  </a:lnTo>
                  <a:lnTo>
                    <a:pt x="205" y="185"/>
                  </a:lnTo>
                  <a:lnTo>
                    <a:pt x="213" y="187"/>
                  </a:lnTo>
                  <a:lnTo>
                    <a:pt x="223" y="187"/>
                  </a:lnTo>
                  <a:lnTo>
                    <a:pt x="229" y="187"/>
                  </a:lnTo>
                  <a:lnTo>
                    <a:pt x="229" y="187"/>
                  </a:lnTo>
                  <a:lnTo>
                    <a:pt x="236" y="187"/>
                  </a:lnTo>
                  <a:lnTo>
                    <a:pt x="241" y="189"/>
                  </a:lnTo>
                  <a:lnTo>
                    <a:pt x="244" y="189"/>
                  </a:lnTo>
                  <a:lnTo>
                    <a:pt x="247" y="187"/>
                  </a:lnTo>
                  <a:lnTo>
                    <a:pt x="247" y="187"/>
                  </a:lnTo>
                  <a:lnTo>
                    <a:pt x="249" y="187"/>
                  </a:lnTo>
                  <a:lnTo>
                    <a:pt x="251" y="187"/>
                  </a:lnTo>
                  <a:lnTo>
                    <a:pt x="254" y="189"/>
                  </a:lnTo>
                  <a:lnTo>
                    <a:pt x="257" y="189"/>
                  </a:lnTo>
                  <a:lnTo>
                    <a:pt x="260" y="189"/>
                  </a:lnTo>
                  <a:lnTo>
                    <a:pt x="264" y="187"/>
                  </a:lnTo>
                  <a:lnTo>
                    <a:pt x="264" y="187"/>
                  </a:lnTo>
                  <a:lnTo>
                    <a:pt x="265" y="185"/>
                  </a:lnTo>
                  <a:lnTo>
                    <a:pt x="264" y="184"/>
                  </a:lnTo>
                  <a:lnTo>
                    <a:pt x="259" y="184"/>
                  </a:lnTo>
                  <a:lnTo>
                    <a:pt x="252" y="182"/>
                  </a:lnTo>
                  <a:lnTo>
                    <a:pt x="251" y="181"/>
                  </a:lnTo>
                  <a:lnTo>
                    <a:pt x="249" y="179"/>
                  </a:lnTo>
                  <a:lnTo>
                    <a:pt x="249" y="179"/>
                  </a:lnTo>
                  <a:close/>
                  <a:moveTo>
                    <a:pt x="555" y="96"/>
                  </a:moveTo>
                  <a:lnTo>
                    <a:pt x="555" y="96"/>
                  </a:lnTo>
                  <a:lnTo>
                    <a:pt x="550" y="98"/>
                  </a:lnTo>
                  <a:lnTo>
                    <a:pt x="549" y="101"/>
                  </a:lnTo>
                  <a:lnTo>
                    <a:pt x="545" y="104"/>
                  </a:lnTo>
                  <a:lnTo>
                    <a:pt x="542" y="106"/>
                  </a:lnTo>
                  <a:lnTo>
                    <a:pt x="542" y="106"/>
                  </a:lnTo>
                  <a:lnTo>
                    <a:pt x="539" y="107"/>
                  </a:lnTo>
                  <a:lnTo>
                    <a:pt x="534" y="111"/>
                  </a:lnTo>
                  <a:lnTo>
                    <a:pt x="527" y="115"/>
                  </a:lnTo>
                  <a:lnTo>
                    <a:pt x="521" y="119"/>
                  </a:lnTo>
                  <a:lnTo>
                    <a:pt x="521" y="119"/>
                  </a:lnTo>
                  <a:lnTo>
                    <a:pt x="518" y="119"/>
                  </a:lnTo>
                  <a:lnTo>
                    <a:pt x="516" y="115"/>
                  </a:lnTo>
                  <a:lnTo>
                    <a:pt x="513" y="106"/>
                  </a:lnTo>
                  <a:lnTo>
                    <a:pt x="509" y="94"/>
                  </a:lnTo>
                  <a:lnTo>
                    <a:pt x="508" y="86"/>
                  </a:lnTo>
                  <a:lnTo>
                    <a:pt x="508" y="86"/>
                  </a:lnTo>
                  <a:lnTo>
                    <a:pt x="501" y="83"/>
                  </a:lnTo>
                  <a:lnTo>
                    <a:pt x="492" y="80"/>
                  </a:lnTo>
                  <a:lnTo>
                    <a:pt x="483" y="80"/>
                  </a:lnTo>
                  <a:lnTo>
                    <a:pt x="480" y="81"/>
                  </a:lnTo>
                  <a:lnTo>
                    <a:pt x="477" y="83"/>
                  </a:lnTo>
                  <a:lnTo>
                    <a:pt x="477" y="83"/>
                  </a:lnTo>
                  <a:lnTo>
                    <a:pt x="475" y="86"/>
                  </a:lnTo>
                  <a:lnTo>
                    <a:pt x="472" y="88"/>
                  </a:lnTo>
                  <a:lnTo>
                    <a:pt x="469" y="88"/>
                  </a:lnTo>
                  <a:lnTo>
                    <a:pt x="467" y="91"/>
                  </a:lnTo>
                  <a:lnTo>
                    <a:pt x="467" y="91"/>
                  </a:lnTo>
                  <a:lnTo>
                    <a:pt x="467" y="94"/>
                  </a:lnTo>
                  <a:lnTo>
                    <a:pt x="467" y="94"/>
                  </a:lnTo>
                  <a:lnTo>
                    <a:pt x="474" y="94"/>
                  </a:lnTo>
                  <a:lnTo>
                    <a:pt x="474" y="94"/>
                  </a:lnTo>
                  <a:lnTo>
                    <a:pt x="477" y="96"/>
                  </a:lnTo>
                  <a:lnTo>
                    <a:pt x="479" y="98"/>
                  </a:lnTo>
                  <a:lnTo>
                    <a:pt x="480" y="104"/>
                  </a:lnTo>
                  <a:lnTo>
                    <a:pt x="480" y="104"/>
                  </a:lnTo>
                  <a:lnTo>
                    <a:pt x="482" y="106"/>
                  </a:lnTo>
                  <a:lnTo>
                    <a:pt x="485" y="106"/>
                  </a:lnTo>
                  <a:lnTo>
                    <a:pt x="490" y="106"/>
                  </a:lnTo>
                  <a:lnTo>
                    <a:pt x="501" y="104"/>
                  </a:lnTo>
                  <a:lnTo>
                    <a:pt x="501" y="104"/>
                  </a:lnTo>
                  <a:lnTo>
                    <a:pt x="505" y="106"/>
                  </a:lnTo>
                  <a:lnTo>
                    <a:pt x="505" y="107"/>
                  </a:lnTo>
                  <a:lnTo>
                    <a:pt x="505" y="109"/>
                  </a:lnTo>
                  <a:lnTo>
                    <a:pt x="501" y="109"/>
                  </a:lnTo>
                  <a:lnTo>
                    <a:pt x="501" y="109"/>
                  </a:lnTo>
                  <a:lnTo>
                    <a:pt x="496" y="109"/>
                  </a:lnTo>
                  <a:lnTo>
                    <a:pt x="495" y="109"/>
                  </a:lnTo>
                  <a:lnTo>
                    <a:pt x="492" y="111"/>
                  </a:lnTo>
                  <a:lnTo>
                    <a:pt x="490" y="111"/>
                  </a:lnTo>
                  <a:lnTo>
                    <a:pt x="490" y="111"/>
                  </a:lnTo>
                  <a:lnTo>
                    <a:pt x="482" y="111"/>
                  </a:lnTo>
                  <a:lnTo>
                    <a:pt x="480" y="111"/>
                  </a:lnTo>
                  <a:lnTo>
                    <a:pt x="482" y="112"/>
                  </a:lnTo>
                  <a:lnTo>
                    <a:pt x="482" y="112"/>
                  </a:lnTo>
                  <a:lnTo>
                    <a:pt x="487" y="117"/>
                  </a:lnTo>
                  <a:lnTo>
                    <a:pt x="488" y="120"/>
                  </a:lnTo>
                  <a:lnTo>
                    <a:pt x="490" y="124"/>
                  </a:lnTo>
                  <a:lnTo>
                    <a:pt x="490" y="124"/>
                  </a:lnTo>
                  <a:lnTo>
                    <a:pt x="492" y="127"/>
                  </a:lnTo>
                  <a:lnTo>
                    <a:pt x="495" y="128"/>
                  </a:lnTo>
                  <a:lnTo>
                    <a:pt x="496" y="127"/>
                  </a:lnTo>
                  <a:lnTo>
                    <a:pt x="498" y="124"/>
                  </a:lnTo>
                  <a:lnTo>
                    <a:pt x="498" y="124"/>
                  </a:lnTo>
                  <a:lnTo>
                    <a:pt x="500" y="122"/>
                  </a:lnTo>
                  <a:lnTo>
                    <a:pt x="501" y="124"/>
                  </a:lnTo>
                  <a:lnTo>
                    <a:pt x="506" y="125"/>
                  </a:lnTo>
                  <a:lnTo>
                    <a:pt x="513" y="128"/>
                  </a:lnTo>
                  <a:lnTo>
                    <a:pt x="513" y="128"/>
                  </a:lnTo>
                  <a:lnTo>
                    <a:pt x="516" y="130"/>
                  </a:lnTo>
                  <a:lnTo>
                    <a:pt x="518" y="132"/>
                  </a:lnTo>
                  <a:lnTo>
                    <a:pt x="519" y="133"/>
                  </a:lnTo>
                  <a:lnTo>
                    <a:pt x="524" y="135"/>
                  </a:lnTo>
                  <a:lnTo>
                    <a:pt x="524" y="135"/>
                  </a:lnTo>
                  <a:lnTo>
                    <a:pt x="532" y="135"/>
                  </a:lnTo>
                  <a:lnTo>
                    <a:pt x="542" y="138"/>
                  </a:lnTo>
                  <a:lnTo>
                    <a:pt x="553" y="143"/>
                  </a:lnTo>
                  <a:lnTo>
                    <a:pt x="560" y="146"/>
                  </a:lnTo>
                  <a:lnTo>
                    <a:pt x="560" y="146"/>
                  </a:lnTo>
                  <a:lnTo>
                    <a:pt x="565" y="151"/>
                  </a:lnTo>
                  <a:lnTo>
                    <a:pt x="565" y="155"/>
                  </a:lnTo>
                  <a:lnTo>
                    <a:pt x="566" y="158"/>
                  </a:lnTo>
                  <a:lnTo>
                    <a:pt x="568" y="163"/>
                  </a:lnTo>
                  <a:lnTo>
                    <a:pt x="568" y="163"/>
                  </a:lnTo>
                  <a:lnTo>
                    <a:pt x="571" y="166"/>
                  </a:lnTo>
                  <a:lnTo>
                    <a:pt x="573" y="169"/>
                  </a:lnTo>
                  <a:lnTo>
                    <a:pt x="571" y="172"/>
                  </a:lnTo>
                  <a:lnTo>
                    <a:pt x="568" y="174"/>
                  </a:lnTo>
                  <a:lnTo>
                    <a:pt x="568" y="174"/>
                  </a:lnTo>
                  <a:lnTo>
                    <a:pt x="562" y="174"/>
                  </a:lnTo>
                  <a:lnTo>
                    <a:pt x="558" y="177"/>
                  </a:lnTo>
                  <a:lnTo>
                    <a:pt x="555" y="181"/>
                  </a:lnTo>
                  <a:lnTo>
                    <a:pt x="555" y="184"/>
                  </a:lnTo>
                  <a:lnTo>
                    <a:pt x="555" y="184"/>
                  </a:lnTo>
                  <a:lnTo>
                    <a:pt x="557" y="185"/>
                  </a:lnTo>
                  <a:lnTo>
                    <a:pt x="560" y="185"/>
                  </a:lnTo>
                  <a:lnTo>
                    <a:pt x="570" y="185"/>
                  </a:lnTo>
                  <a:lnTo>
                    <a:pt x="586" y="182"/>
                  </a:lnTo>
                  <a:lnTo>
                    <a:pt x="586" y="182"/>
                  </a:lnTo>
                  <a:lnTo>
                    <a:pt x="588" y="184"/>
                  </a:lnTo>
                  <a:lnTo>
                    <a:pt x="591" y="187"/>
                  </a:lnTo>
                  <a:lnTo>
                    <a:pt x="599" y="194"/>
                  </a:lnTo>
                  <a:lnTo>
                    <a:pt x="599" y="111"/>
                  </a:lnTo>
                  <a:lnTo>
                    <a:pt x="599" y="111"/>
                  </a:lnTo>
                  <a:lnTo>
                    <a:pt x="573" y="101"/>
                  </a:lnTo>
                  <a:lnTo>
                    <a:pt x="562" y="96"/>
                  </a:lnTo>
                  <a:lnTo>
                    <a:pt x="555" y="96"/>
                  </a:lnTo>
                  <a:lnTo>
                    <a:pt x="555" y="96"/>
                  </a:lnTo>
                  <a:close/>
                  <a:moveTo>
                    <a:pt x="387" y="194"/>
                  </a:moveTo>
                  <a:lnTo>
                    <a:pt x="387" y="194"/>
                  </a:lnTo>
                  <a:lnTo>
                    <a:pt x="382" y="195"/>
                  </a:lnTo>
                  <a:lnTo>
                    <a:pt x="382" y="195"/>
                  </a:lnTo>
                  <a:lnTo>
                    <a:pt x="381" y="198"/>
                  </a:lnTo>
                  <a:lnTo>
                    <a:pt x="381" y="198"/>
                  </a:lnTo>
                  <a:lnTo>
                    <a:pt x="379" y="198"/>
                  </a:lnTo>
                  <a:lnTo>
                    <a:pt x="376" y="197"/>
                  </a:lnTo>
                  <a:lnTo>
                    <a:pt x="376" y="197"/>
                  </a:lnTo>
                  <a:lnTo>
                    <a:pt x="371" y="200"/>
                  </a:lnTo>
                  <a:lnTo>
                    <a:pt x="368" y="203"/>
                  </a:lnTo>
                  <a:lnTo>
                    <a:pt x="368" y="208"/>
                  </a:lnTo>
                  <a:lnTo>
                    <a:pt x="369" y="212"/>
                  </a:lnTo>
                  <a:lnTo>
                    <a:pt x="369" y="212"/>
                  </a:lnTo>
                  <a:lnTo>
                    <a:pt x="374" y="212"/>
                  </a:lnTo>
                  <a:lnTo>
                    <a:pt x="379" y="210"/>
                  </a:lnTo>
                  <a:lnTo>
                    <a:pt x="386" y="202"/>
                  </a:lnTo>
                  <a:lnTo>
                    <a:pt x="386" y="202"/>
                  </a:lnTo>
                  <a:lnTo>
                    <a:pt x="389" y="200"/>
                  </a:lnTo>
                  <a:lnTo>
                    <a:pt x="389" y="200"/>
                  </a:lnTo>
                  <a:lnTo>
                    <a:pt x="389" y="198"/>
                  </a:lnTo>
                  <a:lnTo>
                    <a:pt x="389" y="198"/>
                  </a:lnTo>
                  <a:lnTo>
                    <a:pt x="391" y="197"/>
                  </a:lnTo>
                  <a:lnTo>
                    <a:pt x="391" y="197"/>
                  </a:lnTo>
                  <a:lnTo>
                    <a:pt x="387" y="194"/>
                  </a:lnTo>
                  <a:lnTo>
                    <a:pt x="387" y="194"/>
                  </a:lnTo>
                  <a:close/>
                  <a:moveTo>
                    <a:pt x="280" y="94"/>
                  </a:moveTo>
                  <a:lnTo>
                    <a:pt x="280" y="94"/>
                  </a:lnTo>
                  <a:lnTo>
                    <a:pt x="283" y="89"/>
                  </a:lnTo>
                  <a:lnTo>
                    <a:pt x="286" y="84"/>
                  </a:lnTo>
                  <a:lnTo>
                    <a:pt x="286" y="80"/>
                  </a:lnTo>
                  <a:lnTo>
                    <a:pt x="286" y="73"/>
                  </a:lnTo>
                  <a:lnTo>
                    <a:pt x="286" y="73"/>
                  </a:lnTo>
                  <a:lnTo>
                    <a:pt x="288" y="71"/>
                  </a:lnTo>
                  <a:lnTo>
                    <a:pt x="290" y="68"/>
                  </a:lnTo>
                  <a:lnTo>
                    <a:pt x="296" y="67"/>
                  </a:lnTo>
                  <a:lnTo>
                    <a:pt x="303" y="65"/>
                  </a:lnTo>
                  <a:lnTo>
                    <a:pt x="306" y="62"/>
                  </a:lnTo>
                  <a:lnTo>
                    <a:pt x="306" y="62"/>
                  </a:lnTo>
                  <a:lnTo>
                    <a:pt x="308" y="60"/>
                  </a:lnTo>
                  <a:lnTo>
                    <a:pt x="304" y="57"/>
                  </a:lnTo>
                  <a:lnTo>
                    <a:pt x="298" y="52"/>
                  </a:lnTo>
                  <a:lnTo>
                    <a:pt x="298" y="52"/>
                  </a:lnTo>
                  <a:lnTo>
                    <a:pt x="295" y="50"/>
                  </a:lnTo>
                  <a:lnTo>
                    <a:pt x="295" y="47"/>
                  </a:lnTo>
                  <a:lnTo>
                    <a:pt x="295" y="44"/>
                  </a:lnTo>
                  <a:lnTo>
                    <a:pt x="293" y="40"/>
                  </a:lnTo>
                  <a:lnTo>
                    <a:pt x="293" y="40"/>
                  </a:lnTo>
                  <a:lnTo>
                    <a:pt x="288" y="34"/>
                  </a:lnTo>
                  <a:lnTo>
                    <a:pt x="286" y="31"/>
                  </a:lnTo>
                  <a:lnTo>
                    <a:pt x="288" y="31"/>
                  </a:lnTo>
                  <a:lnTo>
                    <a:pt x="290" y="29"/>
                  </a:lnTo>
                  <a:lnTo>
                    <a:pt x="290" y="29"/>
                  </a:lnTo>
                  <a:lnTo>
                    <a:pt x="290" y="29"/>
                  </a:lnTo>
                  <a:lnTo>
                    <a:pt x="291" y="29"/>
                  </a:lnTo>
                  <a:lnTo>
                    <a:pt x="290" y="26"/>
                  </a:lnTo>
                  <a:lnTo>
                    <a:pt x="288" y="23"/>
                  </a:lnTo>
                  <a:lnTo>
                    <a:pt x="290" y="21"/>
                  </a:lnTo>
                  <a:lnTo>
                    <a:pt x="290" y="19"/>
                  </a:lnTo>
                  <a:lnTo>
                    <a:pt x="290" y="19"/>
                  </a:lnTo>
                  <a:lnTo>
                    <a:pt x="291" y="19"/>
                  </a:lnTo>
                  <a:lnTo>
                    <a:pt x="291" y="19"/>
                  </a:lnTo>
                  <a:lnTo>
                    <a:pt x="286" y="16"/>
                  </a:lnTo>
                  <a:lnTo>
                    <a:pt x="286" y="16"/>
                  </a:lnTo>
                  <a:lnTo>
                    <a:pt x="280" y="16"/>
                  </a:lnTo>
                  <a:lnTo>
                    <a:pt x="273" y="18"/>
                  </a:lnTo>
                  <a:lnTo>
                    <a:pt x="267" y="19"/>
                  </a:lnTo>
                  <a:lnTo>
                    <a:pt x="265" y="23"/>
                  </a:lnTo>
                  <a:lnTo>
                    <a:pt x="265" y="26"/>
                  </a:lnTo>
                  <a:lnTo>
                    <a:pt x="265" y="26"/>
                  </a:lnTo>
                  <a:lnTo>
                    <a:pt x="265" y="29"/>
                  </a:lnTo>
                  <a:lnTo>
                    <a:pt x="265" y="31"/>
                  </a:lnTo>
                  <a:lnTo>
                    <a:pt x="262" y="32"/>
                  </a:lnTo>
                  <a:lnTo>
                    <a:pt x="259" y="34"/>
                  </a:lnTo>
                  <a:lnTo>
                    <a:pt x="259" y="36"/>
                  </a:lnTo>
                  <a:lnTo>
                    <a:pt x="257" y="37"/>
                  </a:lnTo>
                  <a:lnTo>
                    <a:pt x="257" y="37"/>
                  </a:lnTo>
                  <a:lnTo>
                    <a:pt x="257" y="40"/>
                  </a:lnTo>
                  <a:lnTo>
                    <a:pt x="255" y="42"/>
                  </a:lnTo>
                  <a:lnTo>
                    <a:pt x="254" y="45"/>
                  </a:lnTo>
                  <a:lnTo>
                    <a:pt x="254" y="49"/>
                  </a:lnTo>
                  <a:lnTo>
                    <a:pt x="254" y="49"/>
                  </a:lnTo>
                  <a:lnTo>
                    <a:pt x="254" y="54"/>
                  </a:lnTo>
                  <a:lnTo>
                    <a:pt x="251" y="55"/>
                  </a:lnTo>
                  <a:lnTo>
                    <a:pt x="247" y="55"/>
                  </a:lnTo>
                  <a:lnTo>
                    <a:pt x="242" y="57"/>
                  </a:lnTo>
                  <a:lnTo>
                    <a:pt x="242" y="57"/>
                  </a:lnTo>
                  <a:lnTo>
                    <a:pt x="238" y="58"/>
                  </a:lnTo>
                  <a:lnTo>
                    <a:pt x="236" y="57"/>
                  </a:lnTo>
                  <a:lnTo>
                    <a:pt x="234" y="55"/>
                  </a:lnTo>
                  <a:lnTo>
                    <a:pt x="229" y="55"/>
                  </a:lnTo>
                  <a:lnTo>
                    <a:pt x="229" y="55"/>
                  </a:lnTo>
                  <a:lnTo>
                    <a:pt x="225" y="55"/>
                  </a:lnTo>
                  <a:lnTo>
                    <a:pt x="223" y="57"/>
                  </a:lnTo>
                  <a:lnTo>
                    <a:pt x="216" y="60"/>
                  </a:lnTo>
                  <a:lnTo>
                    <a:pt x="216" y="60"/>
                  </a:lnTo>
                  <a:lnTo>
                    <a:pt x="208" y="60"/>
                  </a:lnTo>
                  <a:lnTo>
                    <a:pt x="203" y="60"/>
                  </a:lnTo>
                  <a:lnTo>
                    <a:pt x="200" y="62"/>
                  </a:lnTo>
                  <a:lnTo>
                    <a:pt x="200" y="62"/>
                  </a:lnTo>
                  <a:lnTo>
                    <a:pt x="197" y="62"/>
                  </a:lnTo>
                  <a:lnTo>
                    <a:pt x="194" y="60"/>
                  </a:lnTo>
                  <a:lnTo>
                    <a:pt x="192" y="57"/>
                  </a:lnTo>
                  <a:lnTo>
                    <a:pt x="189" y="57"/>
                  </a:lnTo>
                  <a:lnTo>
                    <a:pt x="189" y="57"/>
                  </a:lnTo>
                  <a:lnTo>
                    <a:pt x="187" y="54"/>
                  </a:lnTo>
                  <a:lnTo>
                    <a:pt x="185" y="49"/>
                  </a:lnTo>
                  <a:lnTo>
                    <a:pt x="185" y="49"/>
                  </a:lnTo>
                  <a:lnTo>
                    <a:pt x="184" y="49"/>
                  </a:lnTo>
                  <a:lnTo>
                    <a:pt x="184" y="49"/>
                  </a:lnTo>
                  <a:lnTo>
                    <a:pt x="179" y="50"/>
                  </a:lnTo>
                  <a:lnTo>
                    <a:pt x="176" y="55"/>
                  </a:lnTo>
                  <a:lnTo>
                    <a:pt x="174" y="62"/>
                  </a:lnTo>
                  <a:lnTo>
                    <a:pt x="174" y="63"/>
                  </a:lnTo>
                  <a:lnTo>
                    <a:pt x="176" y="67"/>
                  </a:lnTo>
                  <a:lnTo>
                    <a:pt x="176" y="67"/>
                  </a:lnTo>
                  <a:lnTo>
                    <a:pt x="177" y="70"/>
                  </a:lnTo>
                  <a:lnTo>
                    <a:pt x="179" y="76"/>
                  </a:lnTo>
                  <a:lnTo>
                    <a:pt x="181" y="80"/>
                  </a:lnTo>
                  <a:lnTo>
                    <a:pt x="182" y="84"/>
                  </a:lnTo>
                  <a:lnTo>
                    <a:pt x="182" y="84"/>
                  </a:lnTo>
                  <a:lnTo>
                    <a:pt x="185" y="88"/>
                  </a:lnTo>
                  <a:lnTo>
                    <a:pt x="189" y="89"/>
                  </a:lnTo>
                  <a:lnTo>
                    <a:pt x="192" y="93"/>
                  </a:lnTo>
                  <a:lnTo>
                    <a:pt x="194" y="98"/>
                  </a:lnTo>
                  <a:lnTo>
                    <a:pt x="194" y="98"/>
                  </a:lnTo>
                  <a:lnTo>
                    <a:pt x="194" y="104"/>
                  </a:lnTo>
                  <a:lnTo>
                    <a:pt x="197" y="111"/>
                  </a:lnTo>
                  <a:lnTo>
                    <a:pt x="202" y="115"/>
                  </a:lnTo>
                  <a:lnTo>
                    <a:pt x="203" y="115"/>
                  </a:lnTo>
                  <a:lnTo>
                    <a:pt x="205" y="115"/>
                  </a:lnTo>
                  <a:lnTo>
                    <a:pt x="205" y="115"/>
                  </a:lnTo>
                  <a:lnTo>
                    <a:pt x="208" y="114"/>
                  </a:lnTo>
                  <a:lnTo>
                    <a:pt x="211" y="115"/>
                  </a:lnTo>
                  <a:lnTo>
                    <a:pt x="215" y="117"/>
                  </a:lnTo>
                  <a:lnTo>
                    <a:pt x="216" y="120"/>
                  </a:lnTo>
                  <a:lnTo>
                    <a:pt x="216" y="120"/>
                  </a:lnTo>
                  <a:lnTo>
                    <a:pt x="216" y="120"/>
                  </a:lnTo>
                  <a:lnTo>
                    <a:pt x="218" y="120"/>
                  </a:lnTo>
                  <a:lnTo>
                    <a:pt x="225" y="120"/>
                  </a:lnTo>
                  <a:lnTo>
                    <a:pt x="229" y="119"/>
                  </a:lnTo>
                  <a:lnTo>
                    <a:pt x="233" y="119"/>
                  </a:lnTo>
                  <a:lnTo>
                    <a:pt x="233" y="119"/>
                  </a:lnTo>
                  <a:lnTo>
                    <a:pt x="242" y="120"/>
                  </a:lnTo>
                  <a:lnTo>
                    <a:pt x="247" y="122"/>
                  </a:lnTo>
                  <a:lnTo>
                    <a:pt x="251" y="125"/>
                  </a:lnTo>
                  <a:lnTo>
                    <a:pt x="251" y="125"/>
                  </a:lnTo>
                  <a:lnTo>
                    <a:pt x="251" y="127"/>
                  </a:lnTo>
                  <a:lnTo>
                    <a:pt x="252" y="127"/>
                  </a:lnTo>
                  <a:lnTo>
                    <a:pt x="257" y="127"/>
                  </a:lnTo>
                  <a:lnTo>
                    <a:pt x="268" y="122"/>
                  </a:lnTo>
                  <a:lnTo>
                    <a:pt x="268" y="122"/>
                  </a:lnTo>
                  <a:lnTo>
                    <a:pt x="272" y="120"/>
                  </a:lnTo>
                  <a:lnTo>
                    <a:pt x="273" y="117"/>
                  </a:lnTo>
                  <a:lnTo>
                    <a:pt x="273" y="109"/>
                  </a:lnTo>
                  <a:lnTo>
                    <a:pt x="275" y="99"/>
                  </a:lnTo>
                  <a:lnTo>
                    <a:pt x="277" y="96"/>
                  </a:lnTo>
                  <a:lnTo>
                    <a:pt x="280" y="94"/>
                  </a:lnTo>
                  <a:lnTo>
                    <a:pt x="280" y="94"/>
                  </a:lnTo>
                  <a:close/>
                  <a:moveTo>
                    <a:pt x="308" y="202"/>
                  </a:moveTo>
                  <a:lnTo>
                    <a:pt x="308" y="202"/>
                  </a:lnTo>
                  <a:lnTo>
                    <a:pt x="311" y="203"/>
                  </a:lnTo>
                  <a:lnTo>
                    <a:pt x="314" y="205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27" y="212"/>
                  </a:lnTo>
                  <a:lnTo>
                    <a:pt x="330" y="212"/>
                  </a:lnTo>
                  <a:lnTo>
                    <a:pt x="332" y="210"/>
                  </a:lnTo>
                  <a:lnTo>
                    <a:pt x="332" y="208"/>
                  </a:lnTo>
                  <a:lnTo>
                    <a:pt x="332" y="208"/>
                  </a:lnTo>
                  <a:lnTo>
                    <a:pt x="330" y="207"/>
                  </a:lnTo>
                  <a:lnTo>
                    <a:pt x="329" y="205"/>
                  </a:lnTo>
                  <a:lnTo>
                    <a:pt x="319" y="202"/>
                  </a:lnTo>
                  <a:lnTo>
                    <a:pt x="311" y="200"/>
                  </a:lnTo>
                  <a:lnTo>
                    <a:pt x="309" y="200"/>
                  </a:lnTo>
                  <a:lnTo>
                    <a:pt x="308" y="202"/>
                  </a:lnTo>
                  <a:lnTo>
                    <a:pt x="308" y="202"/>
                  </a:lnTo>
                  <a:close/>
                  <a:moveTo>
                    <a:pt x="288" y="184"/>
                  </a:moveTo>
                  <a:lnTo>
                    <a:pt x="288" y="184"/>
                  </a:lnTo>
                  <a:lnTo>
                    <a:pt x="286" y="185"/>
                  </a:lnTo>
                  <a:lnTo>
                    <a:pt x="283" y="185"/>
                  </a:lnTo>
                  <a:lnTo>
                    <a:pt x="280" y="185"/>
                  </a:lnTo>
                  <a:lnTo>
                    <a:pt x="277" y="184"/>
                  </a:lnTo>
                  <a:lnTo>
                    <a:pt x="277" y="184"/>
                  </a:lnTo>
                  <a:lnTo>
                    <a:pt x="273" y="184"/>
                  </a:lnTo>
                  <a:lnTo>
                    <a:pt x="272" y="185"/>
                  </a:lnTo>
                  <a:lnTo>
                    <a:pt x="270" y="189"/>
                  </a:lnTo>
                  <a:lnTo>
                    <a:pt x="270" y="192"/>
                  </a:lnTo>
                  <a:lnTo>
                    <a:pt x="270" y="192"/>
                  </a:lnTo>
                  <a:lnTo>
                    <a:pt x="273" y="194"/>
                  </a:lnTo>
                  <a:lnTo>
                    <a:pt x="277" y="195"/>
                  </a:lnTo>
                  <a:lnTo>
                    <a:pt x="283" y="197"/>
                  </a:lnTo>
                  <a:lnTo>
                    <a:pt x="290" y="195"/>
                  </a:lnTo>
                  <a:lnTo>
                    <a:pt x="290" y="195"/>
                  </a:lnTo>
                  <a:lnTo>
                    <a:pt x="296" y="192"/>
                  </a:lnTo>
                  <a:lnTo>
                    <a:pt x="301" y="192"/>
                  </a:lnTo>
                  <a:lnTo>
                    <a:pt x="306" y="192"/>
                  </a:lnTo>
                  <a:lnTo>
                    <a:pt x="308" y="189"/>
                  </a:lnTo>
                  <a:lnTo>
                    <a:pt x="308" y="189"/>
                  </a:lnTo>
                  <a:lnTo>
                    <a:pt x="308" y="187"/>
                  </a:lnTo>
                  <a:lnTo>
                    <a:pt x="306" y="185"/>
                  </a:lnTo>
                  <a:lnTo>
                    <a:pt x="299" y="182"/>
                  </a:lnTo>
                  <a:lnTo>
                    <a:pt x="293" y="182"/>
                  </a:lnTo>
                  <a:lnTo>
                    <a:pt x="290" y="182"/>
                  </a:lnTo>
                  <a:lnTo>
                    <a:pt x="288" y="184"/>
                  </a:lnTo>
                  <a:lnTo>
                    <a:pt x="288" y="184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179">
              <a:extLst>
                <a:ext uri="{FF2B5EF4-FFF2-40B4-BE49-F238E27FC236}">
                  <a16:creationId xmlns="" xmlns:a16="http://schemas.microsoft.com/office/drawing/2014/main" id="{E077BD7F-FDD9-4FC8-8AE3-F0FA0B992E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85250" y="4815897"/>
              <a:ext cx="66675" cy="22225"/>
            </a:xfrm>
            <a:custGeom>
              <a:avLst/>
              <a:gdLst>
                <a:gd name="T0" fmla="*/ 5 w 42"/>
                <a:gd name="T1" fmla="*/ 11 h 14"/>
                <a:gd name="T2" fmla="*/ 5 w 42"/>
                <a:gd name="T3" fmla="*/ 11 h 14"/>
                <a:gd name="T4" fmla="*/ 0 w 42"/>
                <a:gd name="T5" fmla="*/ 13 h 14"/>
                <a:gd name="T6" fmla="*/ 0 w 42"/>
                <a:gd name="T7" fmla="*/ 13 h 14"/>
                <a:gd name="T8" fmla="*/ 3 w 42"/>
                <a:gd name="T9" fmla="*/ 14 h 14"/>
                <a:gd name="T10" fmla="*/ 5 w 42"/>
                <a:gd name="T11" fmla="*/ 14 h 14"/>
                <a:gd name="T12" fmla="*/ 5 w 42"/>
                <a:gd name="T13" fmla="*/ 14 h 14"/>
                <a:gd name="T14" fmla="*/ 6 w 42"/>
                <a:gd name="T15" fmla="*/ 11 h 14"/>
                <a:gd name="T16" fmla="*/ 6 w 42"/>
                <a:gd name="T17" fmla="*/ 11 h 14"/>
                <a:gd name="T18" fmla="*/ 5 w 42"/>
                <a:gd name="T19" fmla="*/ 11 h 14"/>
                <a:gd name="T20" fmla="*/ 5 w 42"/>
                <a:gd name="T21" fmla="*/ 11 h 14"/>
                <a:gd name="T22" fmla="*/ 5 w 42"/>
                <a:gd name="T23" fmla="*/ 11 h 14"/>
                <a:gd name="T24" fmla="*/ 5 w 42"/>
                <a:gd name="T25" fmla="*/ 11 h 14"/>
                <a:gd name="T26" fmla="*/ 23 w 42"/>
                <a:gd name="T27" fmla="*/ 1 h 14"/>
                <a:gd name="T28" fmla="*/ 23 w 42"/>
                <a:gd name="T29" fmla="*/ 1 h 14"/>
                <a:gd name="T30" fmla="*/ 20 w 42"/>
                <a:gd name="T31" fmla="*/ 1 h 14"/>
                <a:gd name="T32" fmla="*/ 16 w 42"/>
                <a:gd name="T33" fmla="*/ 3 h 14"/>
                <a:gd name="T34" fmla="*/ 11 w 42"/>
                <a:gd name="T35" fmla="*/ 8 h 14"/>
                <a:gd name="T36" fmla="*/ 11 w 42"/>
                <a:gd name="T37" fmla="*/ 8 h 14"/>
                <a:gd name="T38" fmla="*/ 11 w 42"/>
                <a:gd name="T39" fmla="*/ 10 h 14"/>
                <a:gd name="T40" fmla="*/ 11 w 42"/>
                <a:gd name="T41" fmla="*/ 10 h 14"/>
                <a:gd name="T42" fmla="*/ 15 w 42"/>
                <a:gd name="T43" fmla="*/ 13 h 14"/>
                <a:gd name="T44" fmla="*/ 15 w 42"/>
                <a:gd name="T45" fmla="*/ 13 h 14"/>
                <a:gd name="T46" fmla="*/ 31 w 42"/>
                <a:gd name="T47" fmla="*/ 6 h 14"/>
                <a:gd name="T48" fmla="*/ 39 w 42"/>
                <a:gd name="T49" fmla="*/ 3 h 14"/>
                <a:gd name="T50" fmla="*/ 42 w 42"/>
                <a:gd name="T51" fmla="*/ 1 h 14"/>
                <a:gd name="T52" fmla="*/ 42 w 42"/>
                <a:gd name="T53" fmla="*/ 1 h 14"/>
                <a:gd name="T54" fmla="*/ 42 w 42"/>
                <a:gd name="T55" fmla="*/ 0 h 14"/>
                <a:gd name="T56" fmla="*/ 41 w 42"/>
                <a:gd name="T57" fmla="*/ 0 h 14"/>
                <a:gd name="T58" fmla="*/ 36 w 42"/>
                <a:gd name="T59" fmla="*/ 0 h 14"/>
                <a:gd name="T60" fmla="*/ 23 w 42"/>
                <a:gd name="T61" fmla="*/ 1 h 14"/>
                <a:gd name="T62" fmla="*/ 23 w 42"/>
                <a:gd name="T6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2" h="14">
                  <a:moveTo>
                    <a:pt x="5" y="11"/>
                  </a:moveTo>
                  <a:lnTo>
                    <a:pt x="5" y="11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3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5" y="11"/>
                  </a:lnTo>
                  <a:lnTo>
                    <a:pt x="5" y="11"/>
                  </a:lnTo>
                  <a:lnTo>
                    <a:pt x="5" y="11"/>
                  </a:lnTo>
                  <a:lnTo>
                    <a:pt x="5" y="11"/>
                  </a:lnTo>
                  <a:close/>
                  <a:moveTo>
                    <a:pt x="23" y="1"/>
                  </a:moveTo>
                  <a:lnTo>
                    <a:pt x="23" y="1"/>
                  </a:lnTo>
                  <a:lnTo>
                    <a:pt x="20" y="1"/>
                  </a:lnTo>
                  <a:lnTo>
                    <a:pt x="16" y="3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31" y="6"/>
                  </a:lnTo>
                  <a:lnTo>
                    <a:pt x="39" y="3"/>
                  </a:lnTo>
                  <a:lnTo>
                    <a:pt x="42" y="1"/>
                  </a:lnTo>
                  <a:lnTo>
                    <a:pt x="42" y="1"/>
                  </a:lnTo>
                  <a:lnTo>
                    <a:pt x="42" y="0"/>
                  </a:lnTo>
                  <a:lnTo>
                    <a:pt x="41" y="0"/>
                  </a:lnTo>
                  <a:lnTo>
                    <a:pt x="36" y="0"/>
                  </a:lnTo>
                  <a:lnTo>
                    <a:pt x="23" y="1"/>
                  </a:lnTo>
                  <a:lnTo>
                    <a:pt x="23" y="1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7" name="Grupo 216">
            <a:extLst>
              <a:ext uri="{FF2B5EF4-FFF2-40B4-BE49-F238E27FC236}">
                <a16:creationId xmlns="" xmlns:a16="http://schemas.microsoft.com/office/drawing/2014/main" id="{9FD28F48-0768-4C95-BC5C-CD50961E2815}"/>
              </a:ext>
            </a:extLst>
          </p:cNvPr>
          <p:cNvGrpSpPr/>
          <p:nvPr/>
        </p:nvGrpSpPr>
        <p:grpSpPr>
          <a:xfrm>
            <a:off x="6455986" y="1604212"/>
            <a:ext cx="4239591" cy="2968334"/>
            <a:chOff x="6073775" y="2364797"/>
            <a:chExt cx="4330700" cy="3032125"/>
          </a:xfrm>
          <a:solidFill>
            <a:schemeClr val="tx2"/>
          </a:solidFill>
        </p:grpSpPr>
        <p:sp>
          <p:nvSpPr>
            <p:cNvPr id="36" name="Freeform 6">
              <a:extLst>
                <a:ext uri="{FF2B5EF4-FFF2-40B4-BE49-F238E27FC236}">
                  <a16:creationId xmlns="" xmlns:a16="http://schemas.microsoft.com/office/drawing/2014/main" id="{8E22BE02-2593-4885-BFF2-63EE8DDABFE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3850" y="4996872"/>
              <a:ext cx="263525" cy="263525"/>
            </a:xfrm>
            <a:custGeom>
              <a:avLst/>
              <a:gdLst>
                <a:gd name="T0" fmla="*/ 62 w 166"/>
                <a:gd name="T1" fmla="*/ 159 h 166"/>
                <a:gd name="T2" fmla="*/ 65 w 166"/>
                <a:gd name="T3" fmla="*/ 155 h 166"/>
                <a:gd name="T4" fmla="*/ 68 w 166"/>
                <a:gd name="T5" fmla="*/ 156 h 166"/>
                <a:gd name="T6" fmla="*/ 72 w 166"/>
                <a:gd name="T7" fmla="*/ 161 h 166"/>
                <a:gd name="T8" fmla="*/ 77 w 166"/>
                <a:gd name="T9" fmla="*/ 164 h 166"/>
                <a:gd name="T10" fmla="*/ 86 w 166"/>
                <a:gd name="T11" fmla="*/ 166 h 166"/>
                <a:gd name="T12" fmla="*/ 93 w 166"/>
                <a:gd name="T13" fmla="*/ 164 h 166"/>
                <a:gd name="T14" fmla="*/ 98 w 166"/>
                <a:gd name="T15" fmla="*/ 161 h 166"/>
                <a:gd name="T16" fmla="*/ 101 w 166"/>
                <a:gd name="T17" fmla="*/ 156 h 166"/>
                <a:gd name="T18" fmla="*/ 101 w 166"/>
                <a:gd name="T19" fmla="*/ 70 h 166"/>
                <a:gd name="T20" fmla="*/ 103 w 166"/>
                <a:gd name="T21" fmla="*/ 68 h 166"/>
                <a:gd name="T22" fmla="*/ 112 w 166"/>
                <a:gd name="T23" fmla="*/ 67 h 166"/>
                <a:gd name="T24" fmla="*/ 114 w 166"/>
                <a:gd name="T25" fmla="*/ 65 h 166"/>
                <a:gd name="T26" fmla="*/ 114 w 166"/>
                <a:gd name="T27" fmla="*/ 19 h 166"/>
                <a:gd name="T28" fmla="*/ 127 w 166"/>
                <a:gd name="T29" fmla="*/ 18 h 166"/>
                <a:gd name="T30" fmla="*/ 134 w 166"/>
                <a:gd name="T31" fmla="*/ 15 h 166"/>
                <a:gd name="T32" fmla="*/ 142 w 166"/>
                <a:gd name="T33" fmla="*/ 15 h 166"/>
                <a:gd name="T34" fmla="*/ 145 w 166"/>
                <a:gd name="T35" fmla="*/ 18 h 166"/>
                <a:gd name="T36" fmla="*/ 148 w 166"/>
                <a:gd name="T37" fmla="*/ 19 h 166"/>
                <a:gd name="T38" fmla="*/ 152 w 166"/>
                <a:gd name="T39" fmla="*/ 16 h 166"/>
                <a:gd name="T40" fmla="*/ 158 w 166"/>
                <a:gd name="T41" fmla="*/ 13 h 166"/>
                <a:gd name="T42" fmla="*/ 166 w 166"/>
                <a:gd name="T43" fmla="*/ 11 h 166"/>
                <a:gd name="T44" fmla="*/ 166 w 166"/>
                <a:gd name="T45" fmla="*/ 8 h 166"/>
                <a:gd name="T46" fmla="*/ 165 w 166"/>
                <a:gd name="T47" fmla="*/ 8 h 166"/>
                <a:gd name="T48" fmla="*/ 153 w 166"/>
                <a:gd name="T49" fmla="*/ 8 h 166"/>
                <a:gd name="T50" fmla="*/ 139 w 166"/>
                <a:gd name="T51" fmla="*/ 11 h 166"/>
                <a:gd name="T52" fmla="*/ 122 w 166"/>
                <a:gd name="T53" fmla="*/ 13 h 166"/>
                <a:gd name="T54" fmla="*/ 117 w 166"/>
                <a:gd name="T55" fmla="*/ 11 h 166"/>
                <a:gd name="T56" fmla="*/ 103 w 166"/>
                <a:gd name="T57" fmla="*/ 11 h 166"/>
                <a:gd name="T58" fmla="*/ 85 w 166"/>
                <a:gd name="T59" fmla="*/ 8 h 166"/>
                <a:gd name="T60" fmla="*/ 39 w 166"/>
                <a:gd name="T61" fmla="*/ 8 h 166"/>
                <a:gd name="T62" fmla="*/ 33 w 166"/>
                <a:gd name="T63" fmla="*/ 6 h 166"/>
                <a:gd name="T64" fmla="*/ 28 w 166"/>
                <a:gd name="T65" fmla="*/ 5 h 166"/>
                <a:gd name="T66" fmla="*/ 15 w 166"/>
                <a:gd name="T67" fmla="*/ 3 h 166"/>
                <a:gd name="T68" fmla="*/ 13 w 166"/>
                <a:gd name="T69" fmla="*/ 3 h 166"/>
                <a:gd name="T70" fmla="*/ 11 w 166"/>
                <a:gd name="T71" fmla="*/ 1 h 166"/>
                <a:gd name="T72" fmla="*/ 10 w 166"/>
                <a:gd name="T73" fmla="*/ 0 h 166"/>
                <a:gd name="T74" fmla="*/ 5 w 166"/>
                <a:gd name="T75" fmla="*/ 3 h 166"/>
                <a:gd name="T76" fmla="*/ 0 w 166"/>
                <a:gd name="T77" fmla="*/ 5 h 166"/>
                <a:gd name="T78" fmla="*/ 0 w 166"/>
                <a:gd name="T79" fmla="*/ 8 h 166"/>
                <a:gd name="T80" fmla="*/ 8 w 166"/>
                <a:gd name="T81" fmla="*/ 23 h 166"/>
                <a:gd name="T82" fmla="*/ 15 w 166"/>
                <a:gd name="T83" fmla="*/ 34 h 166"/>
                <a:gd name="T84" fmla="*/ 21 w 166"/>
                <a:gd name="T85" fmla="*/ 49 h 166"/>
                <a:gd name="T86" fmla="*/ 28 w 166"/>
                <a:gd name="T87" fmla="*/ 63 h 166"/>
                <a:gd name="T88" fmla="*/ 34 w 166"/>
                <a:gd name="T89" fmla="*/ 76 h 166"/>
                <a:gd name="T90" fmla="*/ 34 w 166"/>
                <a:gd name="T91" fmla="*/ 81 h 166"/>
                <a:gd name="T92" fmla="*/ 34 w 166"/>
                <a:gd name="T93" fmla="*/ 94 h 166"/>
                <a:gd name="T94" fmla="*/ 34 w 166"/>
                <a:gd name="T95" fmla="*/ 98 h 166"/>
                <a:gd name="T96" fmla="*/ 39 w 166"/>
                <a:gd name="T97" fmla="*/ 119 h 166"/>
                <a:gd name="T98" fmla="*/ 41 w 166"/>
                <a:gd name="T99" fmla="*/ 135 h 166"/>
                <a:gd name="T100" fmla="*/ 47 w 166"/>
                <a:gd name="T101" fmla="*/ 151 h 166"/>
                <a:gd name="T102" fmla="*/ 55 w 166"/>
                <a:gd name="T103" fmla="*/ 161 h 166"/>
                <a:gd name="T104" fmla="*/ 60 w 166"/>
                <a:gd name="T105" fmla="*/ 161 h 166"/>
                <a:gd name="T106" fmla="*/ 62 w 166"/>
                <a:gd name="T107" fmla="*/ 159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6" h="166">
                  <a:moveTo>
                    <a:pt x="62" y="159"/>
                  </a:moveTo>
                  <a:lnTo>
                    <a:pt x="62" y="159"/>
                  </a:lnTo>
                  <a:lnTo>
                    <a:pt x="62" y="158"/>
                  </a:lnTo>
                  <a:lnTo>
                    <a:pt x="65" y="155"/>
                  </a:lnTo>
                  <a:lnTo>
                    <a:pt x="67" y="155"/>
                  </a:lnTo>
                  <a:lnTo>
                    <a:pt x="68" y="156"/>
                  </a:lnTo>
                  <a:lnTo>
                    <a:pt x="68" y="156"/>
                  </a:lnTo>
                  <a:lnTo>
                    <a:pt x="72" y="161"/>
                  </a:lnTo>
                  <a:lnTo>
                    <a:pt x="73" y="164"/>
                  </a:lnTo>
                  <a:lnTo>
                    <a:pt x="77" y="164"/>
                  </a:lnTo>
                  <a:lnTo>
                    <a:pt x="77" y="164"/>
                  </a:lnTo>
                  <a:lnTo>
                    <a:pt x="86" y="166"/>
                  </a:lnTo>
                  <a:lnTo>
                    <a:pt x="90" y="166"/>
                  </a:lnTo>
                  <a:lnTo>
                    <a:pt x="93" y="164"/>
                  </a:lnTo>
                  <a:lnTo>
                    <a:pt x="93" y="164"/>
                  </a:lnTo>
                  <a:lnTo>
                    <a:pt x="98" y="161"/>
                  </a:lnTo>
                  <a:lnTo>
                    <a:pt x="99" y="159"/>
                  </a:lnTo>
                  <a:lnTo>
                    <a:pt x="101" y="156"/>
                  </a:lnTo>
                  <a:lnTo>
                    <a:pt x="101" y="156"/>
                  </a:lnTo>
                  <a:lnTo>
                    <a:pt x="101" y="70"/>
                  </a:lnTo>
                  <a:lnTo>
                    <a:pt x="101" y="70"/>
                  </a:lnTo>
                  <a:lnTo>
                    <a:pt x="103" y="68"/>
                  </a:lnTo>
                  <a:lnTo>
                    <a:pt x="108" y="68"/>
                  </a:lnTo>
                  <a:lnTo>
                    <a:pt x="112" y="67"/>
                  </a:lnTo>
                  <a:lnTo>
                    <a:pt x="114" y="67"/>
                  </a:lnTo>
                  <a:lnTo>
                    <a:pt x="114" y="65"/>
                  </a:lnTo>
                  <a:lnTo>
                    <a:pt x="114" y="65"/>
                  </a:lnTo>
                  <a:lnTo>
                    <a:pt x="114" y="19"/>
                  </a:lnTo>
                  <a:lnTo>
                    <a:pt x="114" y="19"/>
                  </a:lnTo>
                  <a:lnTo>
                    <a:pt x="127" y="18"/>
                  </a:lnTo>
                  <a:lnTo>
                    <a:pt x="127" y="18"/>
                  </a:lnTo>
                  <a:lnTo>
                    <a:pt x="134" y="15"/>
                  </a:lnTo>
                  <a:lnTo>
                    <a:pt x="139" y="15"/>
                  </a:lnTo>
                  <a:lnTo>
                    <a:pt x="142" y="15"/>
                  </a:lnTo>
                  <a:lnTo>
                    <a:pt x="142" y="15"/>
                  </a:lnTo>
                  <a:lnTo>
                    <a:pt x="145" y="18"/>
                  </a:lnTo>
                  <a:lnTo>
                    <a:pt x="147" y="19"/>
                  </a:lnTo>
                  <a:lnTo>
                    <a:pt x="148" y="19"/>
                  </a:lnTo>
                  <a:lnTo>
                    <a:pt x="148" y="19"/>
                  </a:lnTo>
                  <a:lnTo>
                    <a:pt x="152" y="16"/>
                  </a:lnTo>
                  <a:lnTo>
                    <a:pt x="155" y="15"/>
                  </a:lnTo>
                  <a:lnTo>
                    <a:pt x="158" y="13"/>
                  </a:lnTo>
                  <a:lnTo>
                    <a:pt x="158" y="13"/>
                  </a:lnTo>
                  <a:lnTo>
                    <a:pt x="166" y="11"/>
                  </a:lnTo>
                  <a:lnTo>
                    <a:pt x="166" y="11"/>
                  </a:lnTo>
                  <a:lnTo>
                    <a:pt x="166" y="8"/>
                  </a:lnTo>
                  <a:lnTo>
                    <a:pt x="166" y="8"/>
                  </a:lnTo>
                  <a:lnTo>
                    <a:pt x="165" y="8"/>
                  </a:lnTo>
                  <a:lnTo>
                    <a:pt x="161" y="8"/>
                  </a:lnTo>
                  <a:lnTo>
                    <a:pt x="153" y="8"/>
                  </a:lnTo>
                  <a:lnTo>
                    <a:pt x="139" y="11"/>
                  </a:lnTo>
                  <a:lnTo>
                    <a:pt x="139" y="11"/>
                  </a:lnTo>
                  <a:lnTo>
                    <a:pt x="127" y="13"/>
                  </a:lnTo>
                  <a:lnTo>
                    <a:pt x="122" y="13"/>
                  </a:lnTo>
                  <a:lnTo>
                    <a:pt x="117" y="11"/>
                  </a:lnTo>
                  <a:lnTo>
                    <a:pt x="117" y="11"/>
                  </a:lnTo>
                  <a:lnTo>
                    <a:pt x="111" y="11"/>
                  </a:lnTo>
                  <a:lnTo>
                    <a:pt x="103" y="11"/>
                  </a:lnTo>
                  <a:lnTo>
                    <a:pt x="90" y="11"/>
                  </a:lnTo>
                  <a:lnTo>
                    <a:pt x="85" y="8"/>
                  </a:lnTo>
                  <a:lnTo>
                    <a:pt x="85" y="8"/>
                  </a:lnTo>
                  <a:lnTo>
                    <a:pt x="39" y="8"/>
                  </a:lnTo>
                  <a:lnTo>
                    <a:pt x="39" y="8"/>
                  </a:lnTo>
                  <a:lnTo>
                    <a:pt x="33" y="6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21" y="1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3" y="3"/>
                  </a:lnTo>
                  <a:lnTo>
                    <a:pt x="11" y="3"/>
                  </a:lnTo>
                  <a:lnTo>
                    <a:pt x="11" y="1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1"/>
                  </a:lnTo>
                  <a:lnTo>
                    <a:pt x="5" y="3"/>
                  </a:lnTo>
                  <a:lnTo>
                    <a:pt x="5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8"/>
                  </a:lnTo>
                  <a:lnTo>
                    <a:pt x="2" y="13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5" y="34"/>
                  </a:lnTo>
                  <a:lnTo>
                    <a:pt x="21" y="49"/>
                  </a:lnTo>
                  <a:lnTo>
                    <a:pt x="21" y="49"/>
                  </a:lnTo>
                  <a:lnTo>
                    <a:pt x="23" y="57"/>
                  </a:lnTo>
                  <a:lnTo>
                    <a:pt x="28" y="63"/>
                  </a:lnTo>
                  <a:lnTo>
                    <a:pt x="31" y="70"/>
                  </a:lnTo>
                  <a:lnTo>
                    <a:pt x="34" y="76"/>
                  </a:lnTo>
                  <a:lnTo>
                    <a:pt x="34" y="76"/>
                  </a:lnTo>
                  <a:lnTo>
                    <a:pt x="34" y="81"/>
                  </a:lnTo>
                  <a:lnTo>
                    <a:pt x="34" y="88"/>
                  </a:lnTo>
                  <a:lnTo>
                    <a:pt x="34" y="94"/>
                  </a:lnTo>
                  <a:lnTo>
                    <a:pt x="34" y="98"/>
                  </a:lnTo>
                  <a:lnTo>
                    <a:pt x="34" y="98"/>
                  </a:lnTo>
                  <a:lnTo>
                    <a:pt x="38" y="107"/>
                  </a:lnTo>
                  <a:lnTo>
                    <a:pt x="39" y="119"/>
                  </a:lnTo>
                  <a:lnTo>
                    <a:pt x="39" y="119"/>
                  </a:lnTo>
                  <a:lnTo>
                    <a:pt x="41" y="135"/>
                  </a:lnTo>
                  <a:lnTo>
                    <a:pt x="44" y="143"/>
                  </a:lnTo>
                  <a:lnTo>
                    <a:pt x="47" y="151"/>
                  </a:lnTo>
                  <a:lnTo>
                    <a:pt x="47" y="151"/>
                  </a:lnTo>
                  <a:lnTo>
                    <a:pt x="55" y="161"/>
                  </a:lnTo>
                  <a:lnTo>
                    <a:pt x="55" y="161"/>
                  </a:lnTo>
                  <a:lnTo>
                    <a:pt x="60" y="161"/>
                  </a:lnTo>
                  <a:lnTo>
                    <a:pt x="62" y="161"/>
                  </a:lnTo>
                  <a:lnTo>
                    <a:pt x="62" y="159"/>
                  </a:lnTo>
                  <a:lnTo>
                    <a:pt x="62" y="159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7">
              <a:extLst>
                <a:ext uri="{FF2B5EF4-FFF2-40B4-BE49-F238E27FC236}">
                  <a16:creationId xmlns="" xmlns:a16="http://schemas.microsoft.com/office/drawing/2014/main" id="{5A2B4619-E975-4DE8-BB4C-4178567CD59A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7375" y="4968297"/>
              <a:ext cx="163512" cy="144463"/>
            </a:xfrm>
            <a:custGeom>
              <a:avLst/>
              <a:gdLst>
                <a:gd name="T0" fmla="*/ 69 w 103"/>
                <a:gd name="T1" fmla="*/ 0 h 91"/>
                <a:gd name="T2" fmla="*/ 57 w 103"/>
                <a:gd name="T3" fmla="*/ 0 h 91"/>
                <a:gd name="T4" fmla="*/ 51 w 103"/>
                <a:gd name="T5" fmla="*/ 3 h 91"/>
                <a:gd name="T6" fmla="*/ 49 w 103"/>
                <a:gd name="T7" fmla="*/ 6 h 91"/>
                <a:gd name="T8" fmla="*/ 46 w 103"/>
                <a:gd name="T9" fmla="*/ 11 h 91"/>
                <a:gd name="T10" fmla="*/ 38 w 103"/>
                <a:gd name="T11" fmla="*/ 16 h 91"/>
                <a:gd name="T12" fmla="*/ 30 w 103"/>
                <a:gd name="T13" fmla="*/ 24 h 91"/>
                <a:gd name="T14" fmla="*/ 25 w 103"/>
                <a:gd name="T15" fmla="*/ 31 h 91"/>
                <a:gd name="T16" fmla="*/ 20 w 103"/>
                <a:gd name="T17" fmla="*/ 31 h 91"/>
                <a:gd name="T18" fmla="*/ 7 w 103"/>
                <a:gd name="T19" fmla="*/ 29 h 91"/>
                <a:gd name="T20" fmla="*/ 0 w 103"/>
                <a:gd name="T21" fmla="*/ 29 h 91"/>
                <a:gd name="T22" fmla="*/ 5 w 103"/>
                <a:gd name="T23" fmla="*/ 34 h 91"/>
                <a:gd name="T24" fmla="*/ 8 w 103"/>
                <a:gd name="T25" fmla="*/ 37 h 91"/>
                <a:gd name="T26" fmla="*/ 10 w 103"/>
                <a:gd name="T27" fmla="*/ 44 h 91"/>
                <a:gd name="T28" fmla="*/ 15 w 103"/>
                <a:gd name="T29" fmla="*/ 52 h 91"/>
                <a:gd name="T30" fmla="*/ 23 w 103"/>
                <a:gd name="T31" fmla="*/ 57 h 91"/>
                <a:gd name="T32" fmla="*/ 28 w 103"/>
                <a:gd name="T33" fmla="*/ 62 h 91"/>
                <a:gd name="T34" fmla="*/ 30 w 103"/>
                <a:gd name="T35" fmla="*/ 63 h 91"/>
                <a:gd name="T36" fmla="*/ 33 w 103"/>
                <a:gd name="T37" fmla="*/ 68 h 91"/>
                <a:gd name="T38" fmla="*/ 34 w 103"/>
                <a:gd name="T39" fmla="*/ 72 h 91"/>
                <a:gd name="T40" fmla="*/ 36 w 103"/>
                <a:gd name="T41" fmla="*/ 78 h 91"/>
                <a:gd name="T42" fmla="*/ 43 w 103"/>
                <a:gd name="T43" fmla="*/ 81 h 91"/>
                <a:gd name="T44" fmla="*/ 47 w 103"/>
                <a:gd name="T45" fmla="*/ 81 h 91"/>
                <a:gd name="T46" fmla="*/ 52 w 103"/>
                <a:gd name="T47" fmla="*/ 85 h 91"/>
                <a:gd name="T48" fmla="*/ 52 w 103"/>
                <a:gd name="T49" fmla="*/ 86 h 91"/>
                <a:gd name="T50" fmla="*/ 57 w 103"/>
                <a:gd name="T51" fmla="*/ 88 h 91"/>
                <a:gd name="T52" fmla="*/ 65 w 103"/>
                <a:gd name="T53" fmla="*/ 90 h 91"/>
                <a:gd name="T54" fmla="*/ 67 w 103"/>
                <a:gd name="T55" fmla="*/ 90 h 91"/>
                <a:gd name="T56" fmla="*/ 80 w 103"/>
                <a:gd name="T57" fmla="*/ 91 h 91"/>
                <a:gd name="T58" fmla="*/ 93 w 103"/>
                <a:gd name="T59" fmla="*/ 78 h 91"/>
                <a:gd name="T60" fmla="*/ 95 w 103"/>
                <a:gd name="T61" fmla="*/ 75 h 91"/>
                <a:gd name="T62" fmla="*/ 95 w 103"/>
                <a:gd name="T63" fmla="*/ 68 h 91"/>
                <a:gd name="T64" fmla="*/ 96 w 103"/>
                <a:gd name="T65" fmla="*/ 65 h 91"/>
                <a:gd name="T66" fmla="*/ 103 w 103"/>
                <a:gd name="T67" fmla="*/ 57 h 91"/>
                <a:gd name="T68" fmla="*/ 103 w 103"/>
                <a:gd name="T69" fmla="*/ 55 h 91"/>
                <a:gd name="T70" fmla="*/ 101 w 103"/>
                <a:gd name="T71" fmla="*/ 52 h 91"/>
                <a:gd name="T72" fmla="*/ 100 w 103"/>
                <a:gd name="T73" fmla="*/ 46 h 91"/>
                <a:gd name="T74" fmla="*/ 98 w 103"/>
                <a:gd name="T75" fmla="*/ 44 h 91"/>
                <a:gd name="T76" fmla="*/ 101 w 103"/>
                <a:gd name="T77" fmla="*/ 37 h 91"/>
                <a:gd name="T78" fmla="*/ 103 w 103"/>
                <a:gd name="T79" fmla="*/ 34 h 91"/>
                <a:gd name="T80" fmla="*/ 103 w 103"/>
                <a:gd name="T81" fmla="*/ 16 h 91"/>
                <a:gd name="T82" fmla="*/ 103 w 103"/>
                <a:gd name="T83" fmla="*/ 15 h 91"/>
                <a:gd name="T84" fmla="*/ 91 w 103"/>
                <a:gd name="T85" fmla="*/ 11 h 91"/>
                <a:gd name="T86" fmla="*/ 87 w 103"/>
                <a:gd name="T87" fmla="*/ 8 h 91"/>
                <a:gd name="T88" fmla="*/ 77 w 103"/>
                <a:gd name="T89" fmla="*/ 5 h 91"/>
                <a:gd name="T90" fmla="*/ 70 w 103"/>
                <a:gd name="T91" fmla="*/ 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3" h="91">
                  <a:moveTo>
                    <a:pt x="70" y="5"/>
                  </a:moveTo>
                  <a:lnTo>
                    <a:pt x="69" y="0"/>
                  </a:lnTo>
                  <a:lnTo>
                    <a:pt x="57" y="0"/>
                  </a:lnTo>
                  <a:lnTo>
                    <a:pt x="57" y="0"/>
                  </a:lnTo>
                  <a:lnTo>
                    <a:pt x="52" y="2"/>
                  </a:lnTo>
                  <a:lnTo>
                    <a:pt x="51" y="3"/>
                  </a:lnTo>
                  <a:lnTo>
                    <a:pt x="49" y="6"/>
                  </a:lnTo>
                  <a:lnTo>
                    <a:pt x="49" y="6"/>
                  </a:lnTo>
                  <a:lnTo>
                    <a:pt x="49" y="10"/>
                  </a:lnTo>
                  <a:lnTo>
                    <a:pt x="46" y="11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4" y="19"/>
                  </a:lnTo>
                  <a:lnTo>
                    <a:pt x="30" y="24"/>
                  </a:lnTo>
                  <a:lnTo>
                    <a:pt x="26" y="29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0" y="31"/>
                  </a:lnTo>
                  <a:lnTo>
                    <a:pt x="15" y="31"/>
                  </a:lnTo>
                  <a:lnTo>
                    <a:pt x="7" y="29"/>
                  </a:lnTo>
                  <a:lnTo>
                    <a:pt x="7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5" y="34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10" y="39"/>
                  </a:lnTo>
                  <a:lnTo>
                    <a:pt x="10" y="44"/>
                  </a:lnTo>
                  <a:lnTo>
                    <a:pt x="13" y="49"/>
                  </a:lnTo>
                  <a:lnTo>
                    <a:pt x="15" y="52"/>
                  </a:lnTo>
                  <a:lnTo>
                    <a:pt x="15" y="52"/>
                  </a:lnTo>
                  <a:lnTo>
                    <a:pt x="23" y="57"/>
                  </a:lnTo>
                  <a:lnTo>
                    <a:pt x="26" y="60"/>
                  </a:lnTo>
                  <a:lnTo>
                    <a:pt x="28" y="62"/>
                  </a:lnTo>
                  <a:lnTo>
                    <a:pt x="28" y="62"/>
                  </a:lnTo>
                  <a:lnTo>
                    <a:pt x="30" y="63"/>
                  </a:lnTo>
                  <a:lnTo>
                    <a:pt x="31" y="67"/>
                  </a:lnTo>
                  <a:lnTo>
                    <a:pt x="33" y="68"/>
                  </a:lnTo>
                  <a:lnTo>
                    <a:pt x="34" y="72"/>
                  </a:lnTo>
                  <a:lnTo>
                    <a:pt x="34" y="72"/>
                  </a:lnTo>
                  <a:lnTo>
                    <a:pt x="34" y="75"/>
                  </a:lnTo>
                  <a:lnTo>
                    <a:pt x="36" y="78"/>
                  </a:lnTo>
                  <a:lnTo>
                    <a:pt x="39" y="80"/>
                  </a:lnTo>
                  <a:lnTo>
                    <a:pt x="43" y="81"/>
                  </a:lnTo>
                  <a:lnTo>
                    <a:pt x="43" y="81"/>
                  </a:lnTo>
                  <a:lnTo>
                    <a:pt x="47" y="81"/>
                  </a:lnTo>
                  <a:lnTo>
                    <a:pt x="51" y="83"/>
                  </a:lnTo>
                  <a:lnTo>
                    <a:pt x="52" y="85"/>
                  </a:lnTo>
                  <a:lnTo>
                    <a:pt x="52" y="86"/>
                  </a:lnTo>
                  <a:lnTo>
                    <a:pt x="52" y="86"/>
                  </a:lnTo>
                  <a:lnTo>
                    <a:pt x="54" y="88"/>
                  </a:lnTo>
                  <a:lnTo>
                    <a:pt x="57" y="88"/>
                  </a:lnTo>
                  <a:lnTo>
                    <a:pt x="62" y="88"/>
                  </a:lnTo>
                  <a:lnTo>
                    <a:pt x="65" y="90"/>
                  </a:lnTo>
                  <a:lnTo>
                    <a:pt x="65" y="90"/>
                  </a:lnTo>
                  <a:lnTo>
                    <a:pt x="67" y="90"/>
                  </a:lnTo>
                  <a:lnTo>
                    <a:pt x="72" y="91"/>
                  </a:lnTo>
                  <a:lnTo>
                    <a:pt x="80" y="91"/>
                  </a:lnTo>
                  <a:lnTo>
                    <a:pt x="80" y="91"/>
                  </a:lnTo>
                  <a:lnTo>
                    <a:pt x="93" y="78"/>
                  </a:lnTo>
                  <a:lnTo>
                    <a:pt x="93" y="78"/>
                  </a:lnTo>
                  <a:lnTo>
                    <a:pt x="95" y="75"/>
                  </a:lnTo>
                  <a:lnTo>
                    <a:pt x="95" y="72"/>
                  </a:lnTo>
                  <a:lnTo>
                    <a:pt x="95" y="68"/>
                  </a:lnTo>
                  <a:lnTo>
                    <a:pt x="96" y="65"/>
                  </a:lnTo>
                  <a:lnTo>
                    <a:pt x="96" y="65"/>
                  </a:lnTo>
                  <a:lnTo>
                    <a:pt x="101" y="60"/>
                  </a:lnTo>
                  <a:lnTo>
                    <a:pt x="103" y="57"/>
                  </a:lnTo>
                  <a:lnTo>
                    <a:pt x="103" y="55"/>
                  </a:lnTo>
                  <a:lnTo>
                    <a:pt x="103" y="55"/>
                  </a:lnTo>
                  <a:lnTo>
                    <a:pt x="103" y="54"/>
                  </a:lnTo>
                  <a:lnTo>
                    <a:pt x="101" y="52"/>
                  </a:lnTo>
                  <a:lnTo>
                    <a:pt x="101" y="49"/>
                  </a:lnTo>
                  <a:lnTo>
                    <a:pt x="100" y="46"/>
                  </a:lnTo>
                  <a:lnTo>
                    <a:pt x="100" y="46"/>
                  </a:lnTo>
                  <a:lnTo>
                    <a:pt x="98" y="44"/>
                  </a:lnTo>
                  <a:lnTo>
                    <a:pt x="100" y="41"/>
                  </a:lnTo>
                  <a:lnTo>
                    <a:pt x="101" y="37"/>
                  </a:lnTo>
                  <a:lnTo>
                    <a:pt x="103" y="34"/>
                  </a:lnTo>
                  <a:lnTo>
                    <a:pt x="103" y="34"/>
                  </a:lnTo>
                  <a:lnTo>
                    <a:pt x="103" y="23"/>
                  </a:lnTo>
                  <a:lnTo>
                    <a:pt x="103" y="16"/>
                  </a:lnTo>
                  <a:lnTo>
                    <a:pt x="103" y="15"/>
                  </a:lnTo>
                  <a:lnTo>
                    <a:pt x="103" y="15"/>
                  </a:lnTo>
                  <a:lnTo>
                    <a:pt x="96" y="11"/>
                  </a:lnTo>
                  <a:lnTo>
                    <a:pt x="91" y="11"/>
                  </a:lnTo>
                  <a:lnTo>
                    <a:pt x="87" y="8"/>
                  </a:lnTo>
                  <a:lnTo>
                    <a:pt x="87" y="8"/>
                  </a:lnTo>
                  <a:lnTo>
                    <a:pt x="82" y="6"/>
                  </a:lnTo>
                  <a:lnTo>
                    <a:pt x="77" y="5"/>
                  </a:lnTo>
                  <a:lnTo>
                    <a:pt x="70" y="5"/>
                  </a:lnTo>
                  <a:lnTo>
                    <a:pt x="70" y="5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8">
              <a:extLst>
                <a:ext uri="{FF2B5EF4-FFF2-40B4-BE49-F238E27FC236}">
                  <a16:creationId xmlns="" xmlns:a16="http://schemas.microsoft.com/office/drawing/2014/main" id="{9F17CC55-4F34-4505-A3D5-649883DC3B57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4188" y="5014335"/>
              <a:ext cx="185737" cy="200025"/>
            </a:xfrm>
            <a:custGeom>
              <a:avLst/>
              <a:gdLst>
                <a:gd name="T0" fmla="*/ 108 w 117"/>
                <a:gd name="T1" fmla="*/ 52 h 126"/>
                <a:gd name="T2" fmla="*/ 101 w 117"/>
                <a:gd name="T3" fmla="*/ 49 h 126"/>
                <a:gd name="T4" fmla="*/ 99 w 117"/>
                <a:gd name="T5" fmla="*/ 43 h 126"/>
                <a:gd name="T6" fmla="*/ 98 w 117"/>
                <a:gd name="T7" fmla="*/ 39 h 126"/>
                <a:gd name="T8" fmla="*/ 95 w 117"/>
                <a:gd name="T9" fmla="*/ 34 h 126"/>
                <a:gd name="T10" fmla="*/ 93 w 117"/>
                <a:gd name="T11" fmla="*/ 33 h 126"/>
                <a:gd name="T12" fmla="*/ 88 w 117"/>
                <a:gd name="T13" fmla="*/ 28 h 126"/>
                <a:gd name="T14" fmla="*/ 80 w 117"/>
                <a:gd name="T15" fmla="*/ 23 h 126"/>
                <a:gd name="T16" fmla="*/ 75 w 117"/>
                <a:gd name="T17" fmla="*/ 15 h 126"/>
                <a:gd name="T18" fmla="*/ 73 w 117"/>
                <a:gd name="T19" fmla="*/ 8 h 126"/>
                <a:gd name="T20" fmla="*/ 70 w 117"/>
                <a:gd name="T21" fmla="*/ 5 h 126"/>
                <a:gd name="T22" fmla="*/ 65 w 117"/>
                <a:gd name="T23" fmla="*/ 0 h 126"/>
                <a:gd name="T24" fmla="*/ 57 w 117"/>
                <a:gd name="T25" fmla="*/ 2 h 126"/>
                <a:gd name="T26" fmla="*/ 51 w 117"/>
                <a:gd name="T27" fmla="*/ 5 h 126"/>
                <a:gd name="T28" fmla="*/ 47 w 117"/>
                <a:gd name="T29" fmla="*/ 8 h 126"/>
                <a:gd name="T30" fmla="*/ 44 w 117"/>
                <a:gd name="T31" fmla="*/ 7 h 126"/>
                <a:gd name="T32" fmla="*/ 41 w 117"/>
                <a:gd name="T33" fmla="*/ 4 h 126"/>
                <a:gd name="T34" fmla="*/ 33 w 117"/>
                <a:gd name="T35" fmla="*/ 4 h 126"/>
                <a:gd name="T36" fmla="*/ 26 w 117"/>
                <a:gd name="T37" fmla="*/ 7 h 126"/>
                <a:gd name="T38" fmla="*/ 13 w 117"/>
                <a:gd name="T39" fmla="*/ 8 h 126"/>
                <a:gd name="T40" fmla="*/ 13 w 117"/>
                <a:gd name="T41" fmla="*/ 54 h 126"/>
                <a:gd name="T42" fmla="*/ 11 w 117"/>
                <a:gd name="T43" fmla="*/ 56 h 126"/>
                <a:gd name="T44" fmla="*/ 2 w 117"/>
                <a:gd name="T45" fmla="*/ 57 h 126"/>
                <a:gd name="T46" fmla="*/ 0 w 117"/>
                <a:gd name="T47" fmla="*/ 59 h 126"/>
                <a:gd name="T48" fmla="*/ 0 w 117"/>
                <a:gd name="T49" fmla="*/ 98 h 126"/>
                <a:gd name="T50" fmla="*/ 7 w 117"/>
                <a:gd name="T51" fmla="*/ 101 h 126"/>
                <a:gd name="T52" fmla="*/ 10 w 117"/>
                <a:gd name="T53" fmla="*/ 109 h 126"/>
                <a:gd name="T54" fmla="*/ 11 w 117"/>
                <a:gd name="T55" fmla="*/ 116 h 126"/>
                <a:gd name="T56" fmla="*/ 8 w 117"/>
                <a:gd name="T57" fmla="*/ 118 h 126"/>
                <a:gd name="T58" fmla="*/ 8 w 117"/>
                <a:gd name="T59" fmla="*/ 119 h 126"/>
                <a:gd name="T60" fmla="*/ 8 w 117"/>
                <a:gd name="T61" fmla="*/ 124 h 126"/>
                <a:gd name="T62" fmla="*/ 10 w 117"/>
                <a:gd name="T63" fmla="*/ 126 h 126"/>
                <a:gd name="T64" fmla="*/ 21 w 117"/>
                <a:gd name="T65" fmla="*/ 126 h 126"/>
                <a:gd name="T66" fmla="*/ 23 w 117"/>
                <a:gd name="T67" fmla="*/ 124 h 126"/>
                <a:gd name="T68" fmla="*/ 34 w 117"/>
                <a:gd name="T69" fmla="*/ 114 h 126"/>
                <a:gd name="T70" fmla="*/ 36 w 117"/>
                <a:gd name="T71" fmla="*/ 111 h 126"/>
                <a:gd name="T72" fmla="*/ 38 w 117"/>
                <a:gd name="T73" fmla="*/ 105 h 126"/>
                <a:gd name="T74" fmla="*/ 44 w 117"/>
                <a:gd name="T75" fmla="*/ 105 h 126"/>
                <a:gd name="T76" fmla="*/ 52 w 117"/>
                <a:gd name="T77" fmla="*/ 108 h 126"/>
                <a:gd name="T78" fmla="*/ 60 w 117"/>
                <a:gd name="T79" fmla="*/ 109 h 126"/>
                <a:gd name="T80" fmla="*/ 72 w 117"/>
                <a:gd name="T81" fmla="*/ 106 h 126"/>
                <a:gd name="T82" fmla="*/ 72 w 117"/>
                <a:gd name="T83" fmla="*/ 103 h 126"/>
                <a:gd name="T84" fmla="*/ 75 w 117"/>
                <a:gd name="T85" fmla="*/ 95 h 126"/>
                <a:gd name="T86" fmla="*/ 77 w 117"/>
                <a:gd name="T87" fmla="*/ 93 h 126"/>
                <a:gd name="T88" fmla="*/ 85 w 117"/>
                <a:gd name="T89" fmla="*/ 90 h 126"/>
                <a:gd name="T90" fmla="*/ 88 w 117"/>
                <a:gd name="T91" fmla="*/ 85 h 126"/>
                <a:gd name="T92" fmla="*/ 90 w 117"/>
                <a:gd name="T93" fmla="*/ 80 h 126"/>
                <a:gd name="T94" fmla="*/ 95 w 117"/>
                <a:gd name="T95" fmla="*/ 77 h 126"/>
                <a:gd name="T96" fmla="*/ 99 w 117"/>
                <a:gd name="T97" fmla="*/ 74 h 126"/>
                <a:gd name="T98" fmla="*/ 104 w 117"/>
                <a:gd name="T99" fmla="*/ 69 h 126"/>
                <a:gd name="T100" fmla="*/ 106 w 117"/>
                <a:gd name="T101" fmla="*/ 67 h 126"/>
                <a:gd name="T102" fmla="*/ 111 w 117"/>
                <a:gd name="T103" fmla="*/ 65 h 126"/>
                <a:gd name="T104" fmla="*/ 112 w 117"/>
                <a:gd name="T105" fmla="*/ 64 h 126"/>
                <a:gd name="T106" fmla="*/ 117 w 117"/>
                <a:gd name="T107" fmla="*/ 57 h 126"/>
                <a:gd name="T108" fmla="*/ 117 w 117"/>
                <a:gd name="T109" fmla="*/ 57 h 126"/>
                <a:gd name="T110" fmla="*/ 116 w 117"/>
                <a:gd name="T111" fmla="*/ 54 h 126"/>
                <a:gd name="T112" fmla="*/ 108 w 117"/>
                <a:gd name="T113" fmla="*/ 5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7" h="126">
                  <a:moveTo>
                    <a:pt x="108" y="52"/>
                  </a:moveTo>
                  <a:lnTo>
                    <a:pt x="108" y="52"/>
                  </a:lnTo>
                  <a:lnTo>
                    <a:pt x="104" y="51"/>
                  </a:lnTo>
                  <a:lnTo>
                    <a:pt x="101" y="49"/>
                  </a:lnTo>
                  <a:lnTo>
                    <a:pt x="99" y="46"/>
                  </a:lnTo>
                  <a:lnTo>
                    <a:pt x="99" y="43"/>
                  </a:lnTo>
                  <a:lnTo>
                    <a:pt x="99" y="43"/>
                  </a:lnTo>
                  <a:lnTo>
                    <a:pt x="98" y="39"/>
                  </a:lnTo>
                  <a:lnTo>
                    <a:pt x="96" y="38"/>
                  </a:lnTo>
                  <a:lnTo>
                    <a:pt x="95" y="34"/>
                  </a:lnTo>
                  <a:lnTo>
                    <a:pt x="93" y="33"/>
                  </a:lnTo>
                  <a:lnTo>
                    <a:pt x="93" y="33"/>
                  </a:lnTo>
                  <a:lnTo>
                    <a:pt x="91" y="31"/>
                  </a:lnTo>
                  <a:lnTo>
                    <a:pt x="88" y="28"/>
                  </a:lnTo>
                  <a:lnTo>
                    <a:pt x="80" y="23"/>
                  </a:lnTo>
                  <a:lnTo>
                    <a:pt x="80" y="23"/>
                  </a:lnTo>
                  <a:lnTo>
                    <a:pt x="78" y="20"/>
                  </a:lnTo>
                  <a:lnTo>
                    <a:pt x="75" y="15"/>
                  </a:lnTo>
                  <a:lnTo>
                    <a:pt x="75" y="10"/>
                  </a:lnTo>
                  <a:lnTo>
                    <a:pt x="73" y="8"/>
                  </a:lnTo>
                  <a:lnTo>
                    <a:pt x="73" y="8"/>
                  </a:lnTo>
                  <a:lnTo>
                    <a:pt x="70" y="5"/>
                  </a:lnTo>
                  <a:lnTo>
                    <a:pt x="65" y="0"/>
                  </a:lnTo>
                  <a:lnTo>
                    <a:pt x="65" y="0"/>
                  </a:lnTo>
                  <a:lnTo>
                    <a:pt x="57" y="2"/>
                  </a:lnTo>
                  <a:lnTo>
                    <a:pt x="57" y="2"/>
                  </a:lnTo>
                  <a:lnTo>
                    <a:pt x="54" y="4"/>
                  </a:lnTo>
                  <a:lnTo>
                    <a:pt x="51" y="5"/>
                  </a:lnTo>
                  <a:lnTo>
                    <a:pt x="47" y="8"/>
                  </a:lnTo>
                  <a:lnTo>
                    <a:pt x="47" y="8"/>
                  </a:lnTo>
                  <a:lnTo>
                    <a:pt x="46" y="8"/>
                  </a:lnTo>
                  <a:lnTo>
                    <a:pt x="44" y="7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38" y="4"/>
                  </a:lnTo>
                  <a:lnTo>
                    <a:pt x="33" y="4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54"/>
                  </a:lnTo>
                  <a:lnTo>
                    <a:pt x="13" y="54"/>
                  </a:lnTo>
                  <a:lnTo>
                    <a:pt x="13" y="56"/>
                  </a:lnTo>
                  <a:lnTo>
                    <a:pt x="11" y="56"/>
                  </a:lnTo>
                  <a:lnTo>
                    <a:pt x="7" y="57"/>
                  </a:lnTo>
                  <a:lnTo>
                    <a:pt x="2" y="57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5" y="100"/>
                  </a:lnTo>
                  <a:lnTo>
                    <a:pt x="7" y="101"/>
                  </a:lnTo>
                  <a:lnTo>
                    <a:pt x="7" y="101"/>
                  </a:lnTo>
                  <a:lnTo>
                    <a:pt x="10" y="109"/>
                  </a:lnTo>
                  <a:lnTo>
                    <a:pt x="11" y="116"/>
                  </a:lnTo>
                  <a:lnTo>
                    <a:pt x="11" y="116"/>
                  </a:lnTo>
                  <a:lnTo>
                    <a:pt x="10" y="118"/>
                  </a:lnTo>
                  <a:lnTo>
                    <a:pt x="8" y="118"/>
                  </a:lnTo>
                  <a:lnTo>
                    <a:pt x="8" y="119"/>
                  </a:lnTo>
                  <a:lnTo>
                    <a:pt x="8" y="119"/>
                  </a:lnTo>
                  <a:lnTo>
                    <a:pt x="8" y="122"/>
                  </a:lnTo>
                  <a:lnTo>
                    <a:pt x="8" y="124"/>
                  </a:lnTo>
                  <a:lnTo>
                    <a:pt x="10" y="126"/>
                  </a:lnTo>
                  <a:lnTo>
                    <a:pt x="10" y="126"/>
                  </a:lnTo>
                  <a:lnTo>
                    <a:pt x="18" y="126"/>
                  </a:lnTo>
                  <a:lnTo>
                    <a:pt x="21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31" y="118"/>
                  </a:lnTo>
                  <a:lnTo>
                    <a:pt x="34" y="114"/>
                  </a:lnTo>
                  <a:lnTo>
                    <a:pt x="36" y="111"/>
                  </a:lnTo>
                  <a:lnTo>
                    <a:pt x="36" y="111"/>
                  </a:lnTo>
                  <a:lnTo>
                    <a:pt x="36" y="108"/>
                  </a:lnTo>
                  <a:lnTo>
                    <a:pt x="38" y="105"/>
                  </a:lnTo>
                  <a:lnTo>
                    <a:pt x="41" y="103"/>
                  </a:lnTo>
                  <a:lnTo>
                    <a:pt x="44" y="105"/>
                  </a:lnTo>
                  <a:lnTo>
                    <a:pt x="44" y="105"/>
                  </a:lnTo>
                  <a:lnTo>
                    <a:pt x="52" y="108"/>
                  </a:lnTo>
                  <a:lnTo>
                    <a:pt x="60" y="109"/>
                  </a:lnTo>
                  <a:lnTo>
                    <a:pt x="60" y="109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2" y="103"/>
                  </a:lnTo>
                  <a:lnTo>
                    <a:pt x="72" y="103"/>
                  </a:lnTo>
                  <a:lnTo>
                    <a:pt x="73" y="96"/>
                  </a:lnTo>
                  <a:lnTo>
                    <a:pt x="75" y="95"/>
                  </a:lnTo>
                  <a:lnTo>
                    <a:pt x="77" y="93"/>
                  </a:lnTo>
                  <a:lnTo>
                    <a:pt x="77" y="93"/>
                  </a:lnTo>
                  <a:lnTo>
                    <a:pt x="81" y="93"/>
                  </a:lnTo>
                  <a:lnTo>
                    <a:pt x="85" y="90"/>
                  </a:lnTo>
                  <a:lnTo>
                    <a:pt x="88" y="88"/>
                  </a:lnTo>
                  <a:lnTo>
                    <a:pt x="88" y="85"/>
                  </a:lnTo>
                  <a:lnTo>
                    <a:pt x="88" y="85"/>
                  </a:lnTo>
                  <a:lnTo>
                    <a:pt x="90" y="80"/>
                  </a:lnTo>
                  <a:lnTo>
                    <a:pt x="91" y="77"/>
                  </a:lnTo>
                  <a:lnTo>
                    <a:pt x="95" y="77"/>
                  </a:lnTo>
                  <a:lnTo>
                    <a:pt x="95" y="77"/>
                  </a:lnTo>
                  <a:lnTo>
                    <a:pt x="99" y="74"/>
                  </a:lnTo>
                  <a:lnTo>
                    <a:pt x="103" y="72"/>
                  </a:lnTo>
                  <a:lnTo>
                    <a:pt x="104" y="69"/>
                  </a:lnTo>
                  <a:lnTo>
                    <a:pt x="104" y="69"/>
                  </a:lnTo>
                  <a:lnTo>
                    <a:pt x="106" y="67"/>
                  </a:lnTo>
                  <a:lnTo>
                    <a:pt x="108" y="65"/>
                  </a:lnTo>
                  <a:lnTo>
                    <a:pt x="111" y="65"/>
                  </a:lnTo>
                  <a:lnTo>
                    <a:pt x="112" y="64"/>
                  </a:lnTo>
                  <a:lnTo>
                    <a:pt x="112" y="64"/>
                  </a:lnTo>
                  <a:lnTo>
                    <a:pt x="117" y="57"/>
                  </a:lnTo>
                  <a:lnTo>
                    <a:pt x="117" y="57"/>
                  </a:lnTo>
                  <a:lnTo>
                    <a:pt x="117" y="57"/>
                  </a:lnTo>
                  <a:lnTo>
                    <a:pt x="117" y="57"/>
                  </a:lnTo>
                  <a:lnTo>
                    <a:pt x="117" y="56"/>
                  </a:lnTo>
                  <a:lnTo>
                    <a:pt x="116" y="54"/>
                  </a:lnTo>
                  <a:lnTo>
                    <a:pt x="112" y="52"/>
                  </a:lnTo>
                  <a:lnTo>
                    <a:pt x="108" y="52"/>
                  </a:lnTo>
                  <a:lnTo>
                    <a:pt x="108" y="52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9">
              <a:extLst>
                <a:ext uri="{FF2B5EF4-FFF2-40B4-BE49-F238E27FC236}">
                  <a16:creationId xmlns="" xmlns:a16="http://schemas.microsoft.com/office/drawing/2014/main" id="{92D80E71-2CC4-484A-B467-69C7DDA2E9B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3263" y="5187372"/>
              <a:ext cx="26987" cy="34925"/>
            </a:xfrm>
            <a:custGeom>
              <a:avLst/>
              <a:gdLst>
                <a:gd name="T0" fmla="*/ 9 w 17"/>
                <a:gd name="T1" fmla="*/ 0 h 22"/>
                <a:gd name="T2" fmla="*/ 9 w 17"/>
                <a:gd name="T3" fmla="*/ 0 h 22"/>
                <a:gd name="T4" fmla="*/ 5 w 17"/>
                <a:gd name="T5" fmla="*/ 2 h 22"/>
                <a:gd name="T6" fmla="*/ 4 w 17"/>
                <a:gd name="T7" fmla="*/ 5 h 22"/>
                <a:gd name="T8" fmla="*/ 0 w 17"/>
                <a:gd name="T9" fmla="*/ 10 h 22"/>
                <a:gd name="T10" fmla="*/ 0 w 17"/>
                <a:gd name="T11" fmla="*/ 10 h 22"/>
                <a:gd name="T12" fmla="*/ 2 w 17"/>
                <a:gd name="T13" fmla="*/ 17 h 22"/>
                <a:gd name="T14" fmla="*/ 5 w 17"/>
                <a:gd name="T15" fmla="*/ 20 h 22"/>
                <a:gd name="T16" fmla="*/ 9 w 17"/>
                <a:gd name="T17" fmla="*/ 22 h 22"/>
                <a:gd name="T18" fmla="*/ 9 w 17"/>
                <a:gd name="T19" fmla="*/ 22 h 22"/>
                <a:gd name="T20" fmla="*/ 14 w 17"/>
                <a:gd name="T21" fmla="*/ 22 h 22"/>
                <a:gd name="T22" fmla="*/ 15 w 17"/>
                <a:gd name="T23" fmla="*/ 22 h 22"/>
                <a:gd name="T24" fmla="*/ 15 w 17"/>
                <a:gd name="T25" fmla="*/ 20 h 22"/>
                <a:gd name="T26" fmla="*/ 15 w 17"/>
                <a:gd name="T27" fmla="*/ 20 h 22"/>
                <a:gd name="T28" fmla="*/ 17 w 17"/>
                <a:gd name="T29" fmla="*/ 17 h 22"/>
                <a:gd name="T30" fmla="*/ 17 w 17"/>
                <a:gd name="T31" fmla="*/ 17 h 22"/>
                <a:gd name="T32" fmla="*/ 17 w 17"/>
                <a:gd name="T33" fmla="*/ 17 h 22"/>
                <a:gd name="T34" fmla="*/ 17 w 17"/>
                <a:gd name="T35" fmla="*/ 5 h 22"/>
                <a:gd name="T36" fmla="*/ 17 w 17"/>
                <a:gd name="T37" fmla="*/ 5 h 22"/>
                <a:gd name="T38" fmla="*/ 12 w 17"/>
                <a:gd name="T39" fmla="*/ 2 h 22"/>
                <a:gd name="T40" fmla="*/ 9 w 17"/>
                <a:gd name="T41" fmla="*/ 0 h 22"/>
                <a:gd name="T42" fmla="*/ 9 w 17"/>
                <a:gd name="T4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" h="22">
                  <a:moveTo>
                    <a:pt x="9" y="0"/>
                  </a:moveTo>
                  <a:lnTo>
                    <a:pt x="9" y="0"/>
                  </a:lnTo>
                  <a:lnTo>
                    <a:pt x="5" y="2"/>
                  </a:lnTo>
                  <a:lnTo>
                    <a:pt x="4" y="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17"/>
                  </a:lnTo>
                  <a:lnTo>
                    <a:pt x="5" y="20"/>
                  </a:lnTo>
                  <a:lnTo>
                    <a:pt x="9" y="22"/>
                  </a:lnTo>
                  <a:lnTo>
                    <a:pt x="9" y="22"/>
                  </a:lnTo>
                  <a:lnTo>
                    <a:pt x="14" y="22"/>
                  </a:lnTo>
                  <a:lnTo>
                    <a:pt x="15" y="22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2" y="2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0">
              <a:extLst>
                <a:ext uri="{FF2B5EF4-FFF2-40B4-BE49-F238E27FC236}">
                  <a16:creationId xmlns="" xmlns:a16="http://schemas.microsoft.com/office/drawing/2014/main" id="{29C1F153-1F37-464A-851B-35838A964FDE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8650" y="5249285"/>
              <a:ext cx="47625" cy="49213"/>
            </a:xfrm>
            <a:custGeom>
              <a:avLst/>
              <a:gdLst>
                <a:gd name="T0" fmla="*/ 20 w 30"/>
                <a:gd name="T1" fmla="*/ 2 h 31"/>
                <a:gd name="T2" fmla="*/ 20 w 30"/>
                <a:gd name="T3" fmla="*/ 2 h 31"/>
                <a:gd name="T4" fmla="*/ 18 w 30"/>
                <a:gd name="T5" fmla="*/ 0 h 31"/>
                <a:gd name="T6" fmla="*/ 13 w 30"/>
                <a:gd name="T7" fmla="*/ 2 h 31"/>
                <a:gd name="T8" fmla="*/ 10 w 30"/>
                <a:gd name="T9" fmla="*/ 5 h 31"/>
                <a:gd name="T10" fmla="*/ 7 w 30"/>
                <a:gd name="T11" fmla="*/ 7 h 31"/>
                <a:gd name="T12" fmla="*/ 7 w 30"/>
                <a:gd name="T13" fmla="*/ 7 h 31"/>
                <a:gd name="T14" fmla="*/ 0 w 30"/>
                <a:gd name="T15" fmla="*/ 20 h 31"/>
                <a:gd name="T16" fmla="*/ 7 w 30"/>
                <a:gd name="T17" fmla="*/ 30 h 31"/>
                <a:gd name="T18" fmla="*/ 13 w 30"/>
                <a:gd name="T19" fmla="*/ 31 h 31"/>
                <a:gd name="T20" fmla="*/ 13 w 30"/>
                <a:gd name="T21" fmla="*/ 31 h 31"/>
                <a:gd name="T22" fmla="*/ 17 w 30"/>
                <a:gd name="T23" fmla="*/ 23 h 31"/>
                <a:gd name="T24" fmla="*/ 17 w 30"/>
                <a:gd name="T25" fmla="*/ 23 h 31"/>
                <a:gd name="T26" fmla="*/ 18 w 30"/>
                <a:gd name="T27" fmla="*/ 23 h 31"/>
                <a:gd name="T28" fmla="*/ 21 w 30"/>
                <a:gd name="T29" fmla="*/ 23 h 31"/>
                <a:gd name="T30" fmla="*/ 23 w 30"/>
                <a:gd name="T31" fmla="*/ 23 h 31"/>
                <a:gd name="T32" fmla="*/ 25 w 30"/>
                <a:gd name="T33" fmla="*/ 22 h 31"/>
                <a:gd name="T34" fmla="*/ 25 w 30"/>
                <a:gd name="T35" fmla="*/ 22 h 31"/>
                <a:gd name="T36" fmla="*/ 25 w 30"/>
                <a:gd name="T37" fmla="*/ 20 h 31"/>
                <a:gd name="T38" fmla="*/ 26 w 30"/>
                <a:gd name="T39" fmla="*/ 17 h 31"/>
                <a:gd name="T40" fmla="*/ 28 w 30"/>
                <a:gd name="T41" fmla="*/ 15 h 31"/>
                <a:gd name="T42" fmla="*/ 30 w 30"/>
                <a:gd name="T43" fmla="*/ 12 h 31"/>
                <a:gd name="T44" fmla="*/ 30 w 30"/>
                <a:gd name="T45" fmla="*/ 12 h 31"/>
                <a:gd name="T46" fmla="*/ 28 w 30"/>
                <a:gd name="T47" fmla="*/ 10 h 31"/>
                <a:gd name="T48" fmla="*/ 25 w 30"/>
                <a:gd name="T49" fmla="*/ 7 h 31"/>
                <a:gd name="T50" fmla="*/ 20 w 30"/>
                <a:gd name="T51" fmla="*/ 2 h 31"/>
                <a:gd name="T52" fmla="*/ 20 w 30"/>
                <a:gd name="T53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0" h="31">
                  <a:moveTo>
                    <a:pt x="20" y="2"/>
                  </a:moveTo>
                  <a:lnTo>
                    <a:pt x="20" y="2"/>
                  </a:lnTo>
                  <a:lnTo>
                    <a:pt x="18" y="0"/>
                  </a:lnTo>
                  <a:lnTo>
                    <a:pt x="13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7" y="7"/>
                  </a:lnTo>
                  <a:lnTo>
                    <a:pt x="0" y="20"/>
                  </a:lnTo>
                  <a:lnTo>
                    <a:pt x="7" y="30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7" y="23"/>
                  </a:lnTo>
                  <a:lnTo>
                    <a:pt x="17" y="23"/>
                  </a:lnTo>
                  <a:lnTo>
                    <a:pt x="18" y="23"/>
                  </a:lnTo>
                  <a:lnTo>
                    <a:pt x="21" y="23"/>
                  </a:lnTo>
                  <a:lnTo>
                    <a:pt x="23" y="23"/>
                  </a:lnTo>
                  <a:lnTo>
                    <a:pt x="25" y="22"/>
                  </a:lnTo>
                  <a:lnTo>
                    <a:pt x="25" y="22"/>
                  </a:lnTo>
                  <a:lnTo>
                    <a:pt x="25" y="20"/>
                  </a:lnTo>
                  <a:lnTo>
                    <a:pt x="26" y="17"/>
                  </a:lnTo>
                  <a:lnTo>
                    <a:pt x="28" y="15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5" y="7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1">
              <a:extLst>
                <a:ext uri="{FF2B5EF4-FFF2-40B4-BE49-F238E27FC236}">
                  <a16:creationId xmlns="" xmlns:a16="http://schemas.microsoft.com/office/drawing/2014/main" id="{EC01ACA7-23C2-4F97-8503-2263EC1A24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61163" y="5104822"/>
              <a:ext cx="336550" cy="292100"/>
            </a:xfrm>
            <a:custGeom>
              <a:avLst/>
              <a:gdLst>
                <a:gd name="T0" fmla="*/ 201 w 212"/>
                <a:gd name="T1" fmla="*/ 69 h 184"/>
                <a:gd name="T2" fmla="*/ 199 w 212"/>
                <a:gd name="T3" fmla="*/ 74 h 184"/>
                <a:gd name="T4" fmla="*/ 189 w 212"/>
                <a:gd name="T5" fmla="*/ 72 h 184"/>
                <a:gd name="T6" fmla="*/ 188 w 212"/>
                <a:gd name="T7" fmla="*/ 57 h 184"/>
                <a:gd name="T8" fmla="*/ 196 w 212"/>
                <a:gd name="T9" fmla="*/ 54 h 184"/>
                <a:gd name="T10" fmla="*/ 201 w 212"/>
                <a:gd name="T11" fmla="*/ 54 h 184"/>
                <a:gd name="T12" fmla="*/ 199 w 212"/>
                <a:gd name="T13" fmla="*/ 30 h 184"/>
                <a:gd name="T14" fmla="*/ 191 w 212"/>
                <a:gd name="T15" fmla="*/ 5 h 184"/>
                <a:gd name="T16" fmla="*/ 176 w 212"/>
                <a:gd name="T17" fmla="*/ 4 h 184"/>
                <a:gd name="T18" fmla="*/ 165 w 212"/>
                <a:gd name="T19" fmla="*/ 2 h 184"/>
                <a:gd name="T20" fmla="*/ 158 w 212"/>
                <a:gd name="T21" fmla="*/ 7 h 184"/>
                <a:gd name="T22" fmla="*/ 150 w 212"/>
                <a:gd name="T23" fmla="*/ 12 h 184"/>
                <a:gd name="T24" fmla="*/ 141 w 212"/>
                <a:gd name="T25" fmla="*/ 20 h 184"/>
                <a:gd name="T26" fmla="*/ 134 w 212"/>
                <a:gd name="T27" fmla="*/ 28 h 184"/>
                <a:gd name="T28" fmla="*/ 127 w 212"/>
                <a:gd name="T29" fmla="*/ 36 h 184"/>
                <a:gd name="T30" fmla="*/ 119 w 212"/>
                <a:gd name="T31" fmla="*/ 39 h 184"/>
                <a:gd name="T32" fmla="*/ 114 w 212"/>
                <a:gd name="T33" fmla="*/ 51 h 184"/>
                <a:gd name="T34" fmla="*/ 90 w 212"/>
                <a:gd name="T35" fmla="*/ 48 h 184"/>
                <a:gd name="T36" fmla="*/ 82 w 212"/>
                <a:gd name="T37" fmla="*/ 51 h 184"/>
                <a:gd name="T38" fmla="*/ 77 w 212"/>
                <a:gd name="T39" fmla="*/ 61 h 184"/>
                <a:gd name="T40" fmla="*/ 64 w 212"/>
                <a:gd name="T41" fmla="*/ 69 h 184"/>
                <a:gd name="T42" fmla="*/ 54 w 212"/>
                <a:gd name="T43" fmla="*/ 65 h 184"/>
                <a:gd name="T44" fmla="*/ 56 w 212"/>
                <a:gd name="T45" fmla="*/ 61 h 184"/>
                <a:gd name="T46" fmla="*/ 53 w 212"/>
                <a:gd name="T47" fmla="*/ 44 h 184"/>
                <a:gd name="T48" fmla="*/ 46 w 212"/>
                <a:gd name="T49" fmla="*/ 41 h 184"/>
                <a:gd name="T50" fmla="*/ 43 w 212"/>
                <a:gd name="T51" fmla="*/ 93 h 184"/>
                <a:gd name="T52" fmla="*/ 31 w 212"/>
                <a:gd name="T53" fmla="*/ 98 h 184"/>
                <a:gd name="T54" fmla="*/ 17 w 212"/>
                <a:gd name="T55" fmla="*/ 93 h 184"/>
                <a:gd name="T56" fmla="*/ 10 w 212"/>
                <a:gd name="T57" fmla="*/ 87 h 184"/>
                <a:gd name="T58" fmla="*/ 7 w 212"/>
                <a:gd name="T59" fmla="*/ 93 h 184"/>
                <a:gd name="T60" fmla="*/ 7 w 212"/>
                <a:gd name="T61" fmla="*/ 103 h 184"/>
                <a:gd name="T62" fmla="*/ 18 w 212"/>
                <a:gd name="T63" fmla="*/ 129 h 184"/>
                <a:gd name="T64" fmla="*/ 25 w 212"/>
                <a:gd name="T65" fmla="*/ 150 h 184"/>
                <a:gd name="T66" fmla="*/ 20 w 212"/>
                <a:gd name="T67" fmla="*/ 155 h 184"/>
                <a:gd name="T68" fmla="*/ 27 w 212"/>
                <a:gd name="T69" fmla="*/ 166 h 184"/>
                <a:gd name="T70" fmla="*/ 28 w 212"/>
                <a:gd name="T71" fmla="*/ 175 h 184"/>
                <a:gd name="T72" fmla="*/ 33 w 212"/>
                <a:gd name="T73" fmla="*/ 178 h 184"/>
                <a:gd name="T74" fmla="*/ 43 w 212"/>
                <a:gd name="T75" fmla="*/ 184 h 184"/>
                <a:gd name="T76" fmla="*/ 49 w 212"/>
                <a:gd name="T77" fmla="*/ 183 h 184"/>
                <a:gd name="T78" fmla="*/ 64 w 212"/>
                <a:gd name="T79" fmla="*/ 178 h 184"/>
                <a:gd name="T80" fmla="*/ 77 w 212"/>
                <a:gd name="T81" fmla="*/ 173 h 184"/>
                <a:gd name="T82" fmla="*/ 97 w 212"/>
                <a:gd name="T83" fmla="*/ 173 h 184"/>
                <a:gd name="T84" fmla="*/ 110 w 212"/>
                <a:gd name="T85" fmla="*/ 171 h 184"/>
                <a:gd name="T86" fmla="*/ 118 w 212"/>
                <a:gd name="T87" fmla="*/ 170 h 184"/>
                <a:gd name="T88" fmla="*/ 129 w 212"/>
                <a:gd name="T89" fmla="*/ 166 h 184"/>
                <a:gd name="T90" fmla="*/ 155 w 212"/>
                <a:gd name="T91" fmla="*/ 148 h 184"/>
                <a:gd name="T92" fmla="*/ 186 w 212"/>
                <a:gd name="T93" fmla="*/ 111 h 184"/>
                <a:gd name="T94" fmla="*/ 206 w 212"/>
                <a:gd name="T95" fmla="*/ 90 h 184"/>
                <a:gd name="T96" fmla="*/ 212 w 212"/>
                <a:gd name="T97" fmla="*/ 69 h 184"/>
                <a:gd name="T98" fmla="*/ 162 w 212"/>
                <a:gd name="T99" fmla="*/ 113 h 184"/>
                <a:gd name="T100" fmla="*/ 154 w 212"/>
                <a:gd name="T101" fmla="*/ 114 h 184"/>
                <a:gd name="T102" fmla="*/ 137 w 212"/>
                <a:gd name="T103" fmla="*/ 111 h 184"/>
                <a:gd name="T104" fmla="*/ 147 w 212"/>
                <a:gd name="T105" fmla="*/ 96 h 184"/>
                <a:gd name="T106" fmla="*/ 157 w 212"/>
                <a:gd name="T107" fmla="*/ 93 h 184"/>
                <a:gd name="T108" fmla="*/ 167 w 212"/>
                <a:gd name="T109" fmla="*/ 103 h 184"/>
                <a:gd name="T110" fmla="*/ 162 w 212"/>
                <a:gd name="T111" fmla="*/ 11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12" h="184">
                  <a:moveTo>
                    <a:pt x="202" y="69"/>
                  </a:moveTo>
                  <a:lnTo>
                    <a:pt x="202" y="69"/>
                  </a:lnTo>
                  <a:lnTo>
                    <a:pt x="201" y="69"/>
                  </a:lnTo>
                  <a:lnTo>
                    <a:pt x="201" y="69"/>
                  </a:lnTo>
                  <a:lnTo>
                    <a:pt x="201" y="69"/>
                  </a:lnTo>
                  <a:lnTo>
                    <a:pt x="199" y="72"/>
                  </a:lnTo>
                  <a:lnTo>
                    <a:pt x="199" y="72"/>
                  </a:lnTo>
                  <a:lnTo>
                    <a:pt x="199" y="74"/>
                  </a:lnTo>
                  <a:lnTo>
                    <a:pt x="198" y="74"/>
                  </a:lnTo>
                  <a:lnTo>
                    <a:pt x="193" y="74"/>
                  </a:lnTo>
                  <a:lnTo>
                    <a:pt x="193" y="74"/>
                  </a:lnTo>
                  <a:lnTo>
                    <a:pt x="189" y="72"/>
                  </a:lnTo>
                  <a:lnTo>
                    <a:pt x="186" y="69"/>
                  </a:lnTo>
                  <a:lnTo>
                    <a:pt x="184" y="62"/>
                  </a:lnTo>
                  <a:lnTo>
                    <a:pt x="184" y="62"/>
                  </a:lnTo>
                  <a:lnTo>
                    <a:pt x="188" y="57"/>
                  </a:lnTo>
                  <a:lnTo>
                    <a:pt x="189" y="54"/>
                  </a:lnTo>
                  <a:lnTo>
                    <a:pt x="193" y="52"/>
                  </a:lnTo>
                  <a:lnTo>
                    <a:pt x="193" y="52"/>
                  </a:lnTo>
                  <a:lnTo>
                    <a:pt x="196" y="54"/>
                  </a:lnTo>
                  <a:lnTo>
                    <a:pt x="201" y="57"/>
                  </a:lnTo>
                  <a:lnTo>
                    <a:pt x="201" y="57"/>
                  </a:lnTo>
                  <a:lnTo>
                    <a:pt x="201" y="54"/>
                  </a:lnTo>
                  <a:lnTo>
                    <a:pt x="201" y="54"/>
                  </a:lnTo>
                  <a:lnTo>
                    <a:pt x="201" y="43"/>
                  </a:lnTo>
                  <a:lnTo>
                    <a:pt x="201" y="34"/>
                  </a:lnTo>
                  <a:lnTo>
                    <a:pt x="199" y="30"/>
                  </a:lnTo>
                  <a:lnTo>
                    <a:pt x="199" y="30"/>
                  </a:lnTo>
                  <a:lnTo>
                    <a:pt x="196" y="26"/>
                  </a:lnTo>
                  <a:lnTo>
                    <a:pt x="194" y="18"/>
                  </a:lnTo>
                  <a:lnTo>
                    <a:pt x="191" y="5"/>
                  </a:lnTo>
                  <a:lnTo>
                    <a:pt x="191" y="5"/>
                  </a:lnTo>
                  <a:lnTo>
                    <a:pt x="188" y="5"/>
                  </a:lnTo>
                  <a:lnTo>
                    <a:pt x="183" y="5"/>
                  </a:lnTo>
                  <a:lnTo>
                    <a:pt x="178" y="4"/>
                  </a:lnTo>
                  <a:lnTo>
                    <a:pt x="176" y="4"/>
                  </a:lnTo>
                  <a:lnTo>
                    <a:pt x="176" y="4"/>
                  </a:lnTo>
                  <a:lnTo>
                    <a:pt x="173" y="2"/>
                  </a:lnTo>
                  <a:lnTo>
                    <a:pt x="168" y="2"/>
                  </a:lnTo>
                  <a:lnTo>
                    <a:pt x="165" y="2"/>
                  </a:lnTo>
                  <a:lnTo>
                    <a:pt x="163" y="0"/>
                  </a:lnTo>
                  <a:lnTo>
                    <a:pt x="163" y="0"/>
                  </a:lnTo>
                  <a:lnTo>
                    <a:pt x="158" y="7"/>
                  </a:lnTo>
                  <a:lnTo>
                    <a:pt x="158" y="7"/>
                  </a:lnTo>
                  <a:lnTo>
                    <a:pt x="157" y="8"/>
                  </a:lnTo>
                  <a:lnTo>
                    <a:pt x="154" y="8"/>
                  </a:lnTo>
                  <a:lnTo>
                    <a:pt x="152" y="10"/>
                  </a:lnTo>
                  <a:lnTo>
                    <a:pt x="150" y="12"/>
                  </a:lnTo>
                  <a:lnTo>
                    <a:pt x="150" y="12"/>
                  </a:lnTo>
                  <a:lnTo>
                    <a:pt x="149" y="15"/>
                  </a:lnTo>
                  <a:lnTo>
                    <a:pt x="145" y="17"/>
                  </a:lnTo>
                  <a:lnTo>
                    <a:pt x="141" y="20"/>
                  </a:lnTo>
                  <a:lnTo>
                    <a:pt x="141" y="20"/>
                  </a:lnTo>
                  <a:lnTo>
                    <a:pt x="137" y="20"/>
                  </a:lnTo>
                  <a:lnTo>
                    <a:pt x="136" y="23"/>
                  </a:lnTo>
                  <a:lnTo>
                    <a:pt x="134" y="28"/>
                  </a:lnTo>
                  <a:lnTo>
                    <a:pt x="134" y="28"/>
                  </a:lnTo>
                  <a:lnTo>
                    <a:pt x="134" y="31"/>
                  </a:lnTo>
                  <a:lnTo>
                    <a:pt x="131" y="33"/>
                  </a:lnTo>
                  <a:lnTo>
                    <a:pt x="127" y="36"/>
                  </a:lnTo>
                  <a:lnTo>
                    <a:pt x="123" y="36"/>
                  </a:lnTo>
                  <a:lnTo>
                    <a:pt x="123" y="36"/>
                  </a:lnTo>
                  <a:lnTo>
                    <a:pt x="121" y="38"/>
                  </a:lnTo>
                  <a:lnTo>
                    <a:pt x="119" y="39"/>
                  </a:lnTo>
                  <a:lnTo>
                    <a:pt x="118" y="46"/>
                  </a:lnTo>
                  <a:lnTo>
                    <a:pt x="118" y="46"/>
                  </a:lnTo>
                  <a:lnTo>
                    <a:pt x="118" y="49"/>
                  </a:lnTo>
                  <a:lnTo>
                    <a:pt x="114" y="51"/>
                  </a:lnTo>
                  <a:lnTo>
                    <a:pt x="106" y="52"/>
                  </a:lnTo>
                  <a:lnTo>
                    <a:pt x="106" y="52"/>
                  </a:lnTo>
                  <a:lnTo>
                    <a:pt x="98" y="51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87" y="46"/>
                  </a:lnTo>
                  <a:lnTo>
                    <a:pt x="84" y="48"/>
                  </a:lnTo>
                  <a:lnTo>
                    <a:pt x="82" y="51"/>
                  </a:lnTo>
                  <a:lnTo>
                    <a:pt x="82" y="54"/>
                  </a:lnTo>
                  <a:lnTo>
                    <a:pt x="82" y="54"/>
                  </a:lnTo>
                  <a:lnTo>
                    <a:pt x="80" y="57"/>
                  </a:lnTo>
                  <a:lnTo>
                    <a:pt x="77" y="61"/>
                  </a:lnTo>
                  <a:lnTo>
                    <a:pt x="69" y="67"/>
                  </a:lnTo>
                  <a:lnTo>
                    <a:pt x="69" y="67"/>
                  </a:lnTo>
                  <a:lnTo>
                    <a:pt x="67" y="69"/>
                  </a:lnTo>
                  <a:lnTo>
                    <a:pt x="64" y="69"/>
                  </a:lnTo>
                  <a:lnTo>
                    <a:pt x="56" y="69"/>
                  </a:lnTo>
                  <a:lnTo>
                    <a:pt x="56" y="69"/>
                  </a:lnTo>
                  <a:lnTo>
                    <a:pt x="54" y="67"/>
                  </a:lnTo>
                  <a:lnTo>
                    <a:pt x="54" y="65"/>
                  </a:lnTo>
                  <a:lnTo>
                    <a:pt x="54" y="62"/>
                  </a:lnTo>
                  <a:lnTo>
                    <a:pt x="54" y="62"/>
                  </a:lnTo>
                  <a:lnTo>
                    <a:pt x="54" y="61"/>
                  </a:lnTo>
                  <a:lnTo>
                    <a:pt x="56" y="61"/>
                  </a:lnTo>
                  <a:lnTo>
                    <a:pt x="57" y="59"/>
                  </a:lnTo>
                  <a:lnTo>
                    <a:pt x="57" y="59"/>
                  </a:lnTo>
                  <a:lnTo>
                    <a:pt x="56" y="52"/>
                  </a:lnTo>
                  <a:lnTo>
                    <a:pt x="53" y="44"/>
                  </a:lnTo>
                  <a:lnTo>
                    <a:pt x="53" y="44"/>
                  </a:lnTo>
                  <a:lnTo>
                    <a:pt x="51" y="43"/>
                  </a:lnTo>
                  <a:lnTo>
                    <a:pt x="46" y="41"/>
                  </a:lnTo>
                  <a:lnTo>
                    <a:pt x="46" y="41"/>
                  </a:lnTo>
                  <a:lnTo>
                    <a:pt x="46" y="88"/>
                  </a:lnTo>
                  <a:lnTo>
                    <a:pt x="46" y="88"/>
                  </a:lnTo>
                  <a:lnTo>
                    <a:pt x="44" y="91"/>
                  </a:lnTo>
                  <a:lnTo>
                    <a:pt x="43" y="93"/>
                  </a:lnTo>
                  <a:lnTo>
                    <a:pt x="38" y="96"/>
                  </a:lnTo>
                  <a:lnTo>
                    <a:pt x="38" y="96"/>
                  </a:lnTo>
                  <a:lnTo>
                    <a:pt x="35" y="98"/>
                  </a:lnTo>
                  <a:lnTo>
                    <a:pt x="31" y="98"/>
                  </a:lnTo>
                  <a:lnTo>
                    <a:pt x="22" y="96"/>
                  </a:lnTo>
                  <a:lnTo>
                    <a:pt x="22" y="96"/>
                  </a:lnTo>
                  <a:lnTo>
                    <a:pt x="18" y="96"/>
                  </a:lnTo>
                  <a:lnTo>
                    <a:pt x="17" y="93"/>
                  </a:lnTo>
                  <a:lnTo>
                    <a:pt x="13" y="88"/>
                  </a:lnTo>
                  <a:lnTo>
                    <a:pt x="13" y="88"/>
                  </a:lnTo>
                  <a:lnTo>
                    <a:pt x="12" y="87"/>
                  </a:lnTo>
                  <a:lnTo>
                    <a:pt x="10" y="87"/>
                  </a:lnTo>
                  <a:lnTo>
                    <a:pt x="7" y="90"/>
                  </a:lnTo>
                  <a:lnTo>
                    <a:pt x="7" y="91"/>
                  </a:lnTo>
                  <a:lnTo>
                    <a:pt x="7" y="91"/>
                  </a:lnTo>
                  <a:lnTo>
                    <a:pt x="7" y="93"/>
                  </a:lnTo>
                  <a:lnTo>
                    <a:pt x="5" y="93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7" y="103"/>
                  </a:lnTo>
                  <a:lnTo>
                    <a:pt x="12" y="114"/>
                  </a:lnTo>
                  <a:lnTo>
                    <a:pt x="12" y="114"/>
                  </a:lnTo>
                  <a:lnTo>
                    <a:pt x="13" y="121"/>
                  </a:lnTo>
                  <a:lnTo>
                    <a:pt x="18" y="129"/>
                  </a:lnTo>
                  <a:lnTo>
                    <a:pt x="23" y="140"/>
                  </a:lnTo>
                  <a:lnTo>
                    <a:pt x="23" y="140"/>
                  </a:lnTo>
                  <a:lnTo>
                    <a:pt x="27" y="148"/>
                  </a:lnTo>
                  <a:lnTo>
                    <a:pt x="25" y="150"/>
                  </a:lnTo>
                  <a:lnTo>
                    <a:pt x="23" y="152"/>
                  </a:lnTo>
                  <a:lnTo>
                    <a:pt x="23" y="152"/>
                  </a:lnTo>
                  <a:lnTo>
                    <a:pt x="22" y="153"/>
                  </a:lnTo>
                  <a:lnTo>
                    <a:pt x="20" y="155"/>
                  </a:lnTo>
                  <a:lnTo>
                    <a:pt x="22" y="158"/>
                  </a:lnTo>
                  <a:lnTo>
                    <a:pt x="23" y="163"/>
                  </a:lnTo>
                  <a:lnTo>
                    <a:pt x="23" y="163"/>
                  </a:lnTo>
                  <a:lnTo>
                    <a:pt x="27" y="166"/>
                  </a:lnTo>
                  <a:lnTo>
                    <a:pt x="27" y="171"/>
                  </a:lnTo>
                  <a:lnTo>
                    <a:pt x="27" y="173"/>
                  </a:lnTo>
                  <a:lnTo>
                    <a:pt x="28" y="175"/>
                  </a:lnTo>
                  <a:lnTo>
                    <a:pt x="28" y="175"/>
                  </a:lnTo>
                  <a:lnTo>
                    <a:pt x="31" y="176"/>
                  </a:lnTo>
                  <a:lnTo>
                    <a:pt x="31" y="176"/>
                  </a:lnTo>
                  <a:lnTo>
                    <a:pt x="33" y="178"/>
                  </a:lnTo>
                  <a:lnTo>
                    <a:pt x="33" y="178"/>
                  </a:lnTo>
                  <a:lnTo>
                    <a:pt x="38" y="179"/>
                  </a:lnTo>
                  <a:lnTo>
                    <a:pt x="41" y="183"/>
                  </a:lnTo>
                  <a:lnTo>
                    <a:pt x="41" y="183"/>
                  </a:lnTo>
                  <a:lnTo>
                    <a:pt x="43" y="184"/>
                  </a:lnTo>
                  <a:lnTo>
                    <a:pt x="44" y="184"/>
                  </a:lnTo>
                  <a:lnTo>
                    <a:pt x="48" y="184"/>
                  </a:lnTo>
                  <a:lnTo>
                    <a:pt x="49" y="183"/>
                  </a:lnTo>
                  <a:lnTo>
                    <a:pt x="49" y="183"/>
                  </a:lnTo>
                  <a:lnTo>
                    <a:pt x="51" y="181"/>
                  </a:lnTo>
                  <a:lnTo>
                    <a:pt x="54" y="179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9" y="178"/>
                  </a:lnTo>
                  <a:lnTo>
                    <a:pt x="70" y="176"/>
                  </a:lnTo>
                  <a:lnTo>
                    <a:pt x="72" y="175"/>
                  </a:lnTo>
                  <a:lnTo>
                    <a:pt x="77" y="173"/>
                  </a:lnTo>
                  <a:lnTo>
                    <a:pt x="77" y="173"/>
                  </a:lnTo>
                  <a:lnTo>
                    <a:pt x="87" y="171"/>
                  </a:lnTo>
                  <a:lnTo>
                    <a:pt x="97" y="173"/>
                  </a:lnTo>
                  <a:lnTo>
                    <a:pt x="97" y="173"/>
                  </a:lnTo>
                  <a:lnTo>
                    <a:pt x="100" y="175"/>
                  </a:lnTo>
                  <a:lnTo>
                    <a:pt x="105" y="175"/>
                  </a:lnTo>
                  <a:lnTo>
                    <a:pt x="110" y="171"/>
                  </a:lnTo>
                  <a:lnTo>
                    <a:pt x="110" y="171"/>
                  </a:lnTo>
                  <a:lnTo>
                    <a:pt x="111" y="171"/>
                  </a:lnTo>
                  <a:lnTo>
                    <a:pt x="114" y="171"/>
                  </a:lnTo>
                  <a:lnTo>
                    <a:pt x="116" y="171"/>
                  </a:lnTo>
                  <a:lnTo>
                    <a:pt x="118" y="170"/>
                  </a:lnTo>
                  <a:lnTo>
                    <a:pt x="118" y="170"/>
                  </a:lnTo>
                  <a:lnTo>
                    <a:pt x="119" y="168"/>
                  </a:lnTo>
                  <a:lnTo>
                    <a:pt x="121" y="166"/>
                  </a:lnTo>
                  <a:lnTo>
                    <a:pt x="129" y="166"/>
                  </a:lnTo>
                  <a:lnTo>
                    <a:pt x="129" y="166"/>
                  </a:lnTo>
                  <a:lnTo>
                    <a:pt x="134" y="165"/>
                  </a:lnTo>
                  <a:lnTo>
                    <a:pt x="141" y="162"/>
                  </a:lnTo>
                  <a:lnTo>
                    <a:pt x="155" y="148"/>
                  </a:lnTo>
                  <a:lnTo>
                    <a:pt x="155" y="148"/>
                  </a:lnTo>
                  <a:lnTo>
                    <a:pt x="173" y="131"/>
                  </a:lnTo>
                  <a:lnTo>
                    <a:pt x="186" y="111"/>
                  </a:lnTo>
                  <a:lnTo>
                    <a:pt x="186" y="111"/>
                  </a:lnTo>
                  <a:lnTo>
                    <a:pt x="191" y="105"/>
                  </a:lnTo>
                  <a:lnTo>
                    <a:pt x="196" y="98"/>
                  </a:lnTo>
                  <a:lnTo>
                    <a:pt x="206" y="90"/>
                  </a:lnTo>
                  <a:lnTo>
                    <a:pt x="206" y="90"/>
                  </a:lnTo>
                  <a:lnTo>
                    <a:pt x="207" y="87"/>
                  </a:lnTo>
                  <a:lnTo>
                    <a:pt x="209" y="82"/>
                  </a:lnTo>
                  <a:lnTo>
                    <a:pt x="212" y="69"/>
                  </a:lnTo>
                  <a:lnTo>
                    <a:pt x="212" y="69"/>
                  </a:lnTo>
                  <a:lnTo>
                    <a:pt x="202" y="69"/>
                  </a:lnTo>
                  <a:lnTo>
                    <a:pt x="202" y="69"/>
                  </a:lnTo>
                  <a:close/>
                  <a:moveTo>
                    <a:pt x="162" y="113"/>
                  </a:moveTo>
                  <a:lnTo>
                    <a:pt x="162" y="113"/>
                  </a:lnTo>
                  <a:lnTo>
                    <a:pt x="160" y="114"/>
                  </a:lnTo>
                  <a:lnTo>
                    <a:pt x="158" y="114"/>
                  </a:lnTo>
                  <a:lnTo>
                    <a:pt x="155" y="114"/>
                  </a:lnTo>
                  <a:lnTo>
                    <a:pt x="154" y="114"/>
                  </a:lnTo>
                  <a:lnTo>
                    <a:pt x="154" y="114"/>
                  </a:lnTo>
                  <a:lnTo>
                    <a:pt x="150" y="122"/>
                  </a:lnTo>
                  <a:lnTo>
                    <a:pt x="144" y="121"/>
                  </a:lnTo>
                  <a:lnTo>
                    <a:pt x="137" y="111"/>
                  </a:lnTo>
                  <a:lnTo>
                    <a:pt x="137" y="111"/>
                  </a:lnTo>
                  <a:lnTo>
                    <a:pt x="144" y="98"/>
                  </a:lnTo>
                  <a:lnTo>
                    <a:pt x="144" y="98"/>
                  </a:lnTo>
                  <a:lnTo>
                    <a:pt x="147" y="96"/>
                  </a:lnTo>
                  <a:lnTo>
                    <a:pt x="150" y="93"/>
                  </a:lnTo>
                  <a:lnTo>
                    <a:pt x="155" y="91"/>
                  </a:lnTo>
                  <a:lnTo>
                    <a:pt x="157" y="93"/>
                  </a:lnTo>
                  <a:lnTo>
                    <a:pt x="157" y="93"/>
                  </a:lnTo>
                  <a:lnTo>
                    <a:pt x="162" y="98"/>
                  </a:lnTo>
                  <a:lnTo>
                    <a:pt x="165" y="101"/>
                  </a:lnTo>
                  <a:lnTo>
                    <a:pt x="167" y="103"/>
                  </a:lnTo>
                  <a:lnTo>
                    <a:pt x="167" y="103"/>
                  </a:lnTo>
                  <a:lnTo>
                    <a:pt x="165" y="106"/>
                  </a:lnTo>
                  <a:lnTo>
                    <a:pt x="163" y="108"/>
                  </a:lnTo>
                  <a:lnTo>
                    <a:pt x="162" y="111"/>
                  </a:lnTo>
                  <a:lnTo>
                    <a:pt x="162" y="113"/>
                  </a:lnTo>
                  <a:lnTo>
                    <a:pt x="162" y="113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2">
              <a:extLst>
                <a:ext uri="{FF2B5EF4-FFF2-40B4-BE49-F238E27FC236}">
                  <a16:creationId xmlns="" xmlns:a16="http://schemas.microsoft.com/office/drawing/2014/main" id="{91BF9345-1565-4935-9C28-F60279B3190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3850" y="4761922"/>
              <a:ext cx="242887" cy="255588"/>
            </a:xfrm>
            <a:custGeom>
              <a:avLst/>
              <a:gdLst>
                <a:gd name="T0" fmla="*/ 11 w 153"/>
                <a:gd name="T1" fmla="*/ 149 h 161"/>
                <a:gd name="T2" fmla="*/ 15 w 153"/>
                <a:gd name="T3" fmla="*/ 151 h 161"/>
                <a:gd name="T4" fmla="*/ 28 w 153"/>
                <a:gd name="T5" fmla="*/ 153 h 161"/>
                <a:gd name="T6" fmla="*/ 39 w 153"/>
                <a:gd name="T7" fmla="*/ 156 h 161"/>
                <a:gd name="T8" fmla="*/ 90 w 153"/>
                <a:gd name="T9" fmla="*/ 159 h 161"/>
                <a:gd name="T10" fmla="*/ 111 w 153"/>
                <a:gd name="T11" fmla="*/ 159 h 161"/>
                <a:gd name="T12" fmla="*/ 122 w 153"/>
                <a:gd name="T13" fmla="*/ 161 h 161"/>
                <a:gd name="T14" fmla="*/ 139 w 153"/>
                <a:gd name="T15" fmla="*/ 159 h 161"/>
                <a:gd name="T16" fmla="*/ 129 w 153"/>
                <a:gd name="T17" fmla="*/ 94 h 161"/>
                <a:gd name="T18" fmla="*/ 153 w 153"/>
                <a:gd name="T19" fmla="*/ 65 h 161"/>
                <a:gd name="T20" fmla="*/ 150 w 153"/>
                <a:gd name="T21" fmla="*/ 65 h 161"/>
                <a:gd name="T22" fmla="*/ 139 w 153"/>
                <a:gd name="T23" fmla="*/ 66 h 161"/>
                <a:gd name="T24" fmla="*/ 134 w 153"/>
                <a:gd name="T25" fmla="*/ 70 h 161"/>
                <a:gd name="T26" fmla="*/ 130 w 153"/>
                <a:gd name="T27" fmla="*/ 68 h 161"/>
                <a:gd name="T28" fmla="*/ 132 w 153"/>
                <a:gd name="T29" fmla="*/ 58 h 161"/>
                <a:gd name="T30" fmla="*/ 125 w 153"/>
                <a:gd name="T31" fmla="*/ 48 h 161"/>
                <a:gd name="T32" fmla="*/ 125 w 153"/>
                <a:gd name="T33" fmla="*/ 39 h 161"/>
                <a:gd name="T34" fmla="*/ 127 w 153"/>
                <a:gd name="T35" fmla="*/ 31 h 161"/>
                <a:gd name="T36" fmla="*/ 124 w 153"/>
                <a:gd name="T37" fmla="*/ 19 h 161"/>
                <a:gd name="T38" fmla="*/ 116 w 153"/>
                <a:gd name="T39" fmla="*/ 18 h 161"/>
                <a:gd name="T40" fmla="*/ 111 w 153"/>
                <a:gd name="T41" fmla="*/ 16 h 161"/>
                <a:gd name="T42" fmla="*/ 106 w 153"/>
                <a:gd name="T43" fmla="*/ 14 h 161"/>
                <a:gd name="T44" fmla="*/ 99 w 153"/>
                <a:gd name="T45" fmla="*/ 14 h 161"/>
                <a:gd name="T46" fmla="*/ 95 w 153"/>
                <a:gd name="T47" fmla="*/ 26 h 161"/>
                <a:gd name="T48" fmla="*/ 88 w 153"/>
                <a:gd name="T49" fmla="*/ 27 h 161"/>
                <a:gd name="T50" fmla="*/ 75 w 153"/>
                <a:gd name="T51" fmla="*/ 29 h 161"/>
                <a:gd name="T52" fmla="*/ 67 w 153"/>
                <a:gd name="T53" fmla="*/ 21 h 161"/>
                <a:gd name="T54" fmla="*/ 64 w 153"/>
                <a:gd name="T55" fmla="*/ 14 h 161"/>
                <a:gd name="T56" fmla="*/ 62 w 153"/>
                <a:gd name="T57" fmla="*/ 11 h 161"/>
                <a:gd name="T58" fmla="*/ 60 w 153"/>
                <a:gd name="T59" fmla="*/ 0 h 161"/>
                <a:gd name="T60" fmla="*/ 18 w 153"/>
                <a:gd name="T61" fmla="*/ 0 h 161"/>
                <a:gd name="T62" fmla="*/ 16 w 153"/>
                <a:gd name="T63" fmla="*/ 19 h 161"/>
                <a:gd name="T64" fmla="*/ 23 w 153"/>
                <a:gd name="T65" fmla="*/ 34 h 161"/>
                <a:gd name="T66" fmla="*/ 20 w 153"/>
                <a:gd name="T67" fmla="*/ 45 h 161"/>
                <a:gd name="T68" fmla="*/ 23 w 153"/>
                <a:gd name="T69" fmla="*/ 58 h 161"/>
                <a:gd name="T70" fmla="*/ 28 w 153"/>
                <a:gd name="T71" fmla="*/ 73 h 161"/>
                <a:gd name="T72" fmla="*/ 18 w 153"/>
                <a:gd name="T73" fmla="*/ 91 h 161"/>
                <a:gd name="T74" fmla="*/ 11 w 153"/>
                <a:gd name="T75" fmla="*/ 104 h 161"/>
                <a:gd name="T76" fmla="*/ 8 w 153"/>
                <a:gd name="T77" fmla="*/ 117 h 161"/>
                <a:gd name="T78" fmla="*/ 3 w 153"/>
                <a:gd name="T79" fmla="*/ 132 h 161"/>
                <a:gd name="T80" fmla="*/ 0 w 153"/>
                <a:gd name="T81" fmla="*/ 153 h 161"/>
                <a:gd name="T82" fmla="*/ 5 w 153"/>
                <a:gd name="T83" fmla="*/ 153 h 161"/>
                <a:gd name="T84" fmla="*/ 7 w 153"/>
                <a:gd name="T85" fmla="*/ 14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3" h="161">
                  <a:moveTo>
                    <a:pt x="10" y="148"/>
                  </a:moveTo>
                  <a:lnTo>
                    <a:pt x="10" y="148"/>
                  </a:lnTo>
                  <a:lnTo>
                    <a:pt x="11" y="149"/>
                  </a:lnTo>
                  <a:lnTo>
                    <a:pt x="11" y="151"/>
                  </a:lnTo>
                  <a:lnTo>
                    <a:pt x="13" y="151"/>
                  </a:lnTo>
                  <a:lnTo>
                    <a:pt x="15" y="151"/>
                  </a:lnTo>
                  <a:lnTo>
                    <a:pt x="15" y="151"/>
                  </a:lnTo>
                  <a:lnTo>
                    <a:pt x="21" y="149"/>
                  </a:lnTo>
                  <a:lnTo>
                    <a:pt x="28" y="153"/>
                  </a:lnTo>
                  <a:lnTo>
                    <a:pt x="28" y="153"/>
                  </a:lnTo>
                  <a:lnTo>
                    <a:pt x="33" y="154"/>
                  </a:lnTo>
                  <a:lnTo>
                    <a:pt x="39" y="156"/>
                  </a:lnTo>
                  <a:lnTo>
                    <a:pt x="39" y="156"/>
                  </a:lnTo>
                  <a:lnTo>
                    <a:pt x="85" y="156"/>
                  </a:lnTo>
                  <a:lnTo>
                    <a:pt x="90" y="159"/>
                  </a:lnTo>
                  <a:lnTo>
                    <a:pt x="90" y="159"/>
                  </a:lnTo>
                  <a:lnTo>
                    <a:pt x="103" y="159"/>
                  </a:lnTo>
                  <a:lnTo>
                    <a:pt x="111" y="159"/>
                  </a:lnTo>
                  <a:lnTo>
                    <a:pt x="117" y="159"/>
                  </a:lnTo>
                  <a:lnTo>
                    <a:pt x="117" y="159"/>
                  </a:lnTo>
                  <a:lnTo>
                    <a:pt x="122" y="161"/>
                  </a:lnTo>
                  <a:lnTo>
                    <a:pt x="127" y="161"/>
                  </a:lnTo>
                  <a:lnTo>
                    <a:pt x="139" y="159"/>
                  </a:lnTo>
                  <a:lnTo>
                    <a:pt x="139" y="159"/>
                  </a:lnTo>
                  <a:lnTo>
                    <a:pt x="142" y="158"/>
                  </a:lnTo>
                  <a:lnTo>
                    <a:pt x="127" y="136"/>
                  </a:lnTo>
                  <a:lnTo>
                    <a:pt x="129" y="94"/>
                  </a:lnTo>
                  <a:lnTo>
                    <a:pt x="148" y="94"/>
                  </a:lnTo>
                  <a:lnTo>
                    <a:pt x="152" y="91"/>
                  </a:lnTo>
                  <a:lnTo>
                    <a:pt x="153" y="65"/>
                  </a:lnTo>
                  <a:lnTo>
                    <a:pt x="153" y="65"/>
                  </a:lnTo>
                  <a:lnTo>
                    <a:pt x="150" y="65"/>
                  </a:lnTo>
                  <a:lnTo>
                    <a:pt x="150" y="65"/>
                  </a:lnTo>
                  <a:lnTo>
                    <a:pt x="145" y="66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5" y="66"/>
                  </a:lnTo>
                  <a:lnTo>
                    <a:pt x="134" y="68"/>
                  </a:lnTo>
                  <a:lnTo>
                    <a:pt x="134" y="70"/>
                  </a:lnTo>
                  <a:lnTo>
                    <a:pt x="132" y="70"/>
                  </a:lnTo>
                  <a:lnTo>
                    <a:pt x="132" y="70"/>
                  </a:lnTo>
                  <a:lnTo>
                    <a:pt x="130" y="68"/>
                  </a:lnTo>
                  <a:lnTo>
                    <a:pt x="130" y="65"/>
                  </a:lnTo>
                  <a:lnTo>
                    <a:pt x="132" y="58"/>
                  </a:lnTo>
                  <a:lnTo>
                    <a:pt x="132" y="58"/>
                  </a:lnTo>
                  <a:lnTo>
                    <a:pt x="130" y="57"/>
                  </a:lnTo>
                  <a:lnTo>
                    <a:pt x="130" y="53"/>
                  </a:lnTo>
                  <a:lnTo>
                    <a:pt x="125" y="48"/>
                  </a:lnTo>
                  <a:lnTo>
                    <a:pt x="125" y="48"/>
                  </a:lnTo>
                  <a:lnTo>
                    <a:pt x="124" y="45"/>
                  </a:lnTo>
                  <a:lnTo>
                    <a:pt x="125" y="39"/>
                  </a:lnTo>
                  <a:lnTo>
                    <a:pt x="127" y="34"/>
                  </a:lnTo>
                  <a:lnTo>
                    <a:pt x="127" y="31"/>
                  </a:lnTo>
                  <a:lnTo>
                    <a:pt x="127" y="31"/>
                  </a:lnTo>
                  <a:lnTo>
                    <a:pt x="125" y="26"/>
                  </a:lnTo>
                  <a:lnTo>
                    <a:pt x="124" y="19"/>
                  </a:lnTo>
                  <a:lnTo>
                    <a:pt x="124" y="19"/>
                  </a:lnTo>
                  <a:lnTo>
                    <a:pt x="124" y="18"/>
                  </a:lnTo>
                  <a:lnTo>
                    <a:pt x="122" y="18"/>
                  </a:lnTo>
                  <a:lnTo>
                    <a:pt x="116" y="18"/>
                  </a:lnTo>
                  <a:lnTo>
                    <a:pt x="116" y="18"/>
                  </a:lnTo>
                  <a:lnTo>
                    <a:pt x="112" y="18"/>
                  </a:lnTo>
                  <a:lnTo>
                    <a:pt x="111" y="16"/>
                  </a:lnTo>
                  <a:lnTo>
                    <a:pt x="109" y="14"/>
                  </a:lnTo>
                  <a:lnTo>
                    <a:pt x="109" y="14"/>
                  </a:lnTo>
                  <a:lnTo>
                    <a:pt x="106" y="14"/>
                  </a:lnTo>
                  <a:lnTo>
                    <a:pt x="103" y="14"/>
                  </a:lnTo>
                  <a:lnTo>
                    <a:pt x="99" y="14"/>
                  </a:lnTo>
                  <a:lnTo>
                    <a:pt x="99" y="14"/>
                  </a:lnTo>
                  <a:lnTo>
                    <a:pt x="98" y="18"/>
                  </a:lnTo>
                  <a:lnTo>
                    <a:pt x="96" y="21"/>
                  </a:lnTo>
                  <a:lnTo>
                    <a:pt x="95" y="26"/>
                  </a:lnTo>
                  <a:lnTo>
                    <a:pt x="95" y="26"/>
                  </a:lnTo>
                  <a:lnTo>
                    <a:pt x="95" y="26"/>
                  </a:lnTo>
                  <a:lnTo>
                    <a:pt x="88" y="27"/>
                  </a:lnTo>
                  <a:lnTo>
                    <a:pt x="78" y="29"/>
                  </a:lnTo>
                  <a:lnTo>
                    <a:pt x="78" y="29"/>
                  </a:lnTo>
                  <a:lnTo>
                    <a:pt x="75" y="29"/>
                  </a:lnTo>
                  <a:lnTo>
                    <a:pt x="72" y="27"/>
                  </a:lnTo>
                  <a:lnTo>
                    <a:pt x="70" y="26"/>
                  </a:lnTo>
                  <a:lnTo>
                    <a:pt x="67" y="21"/>
                  </a:lnTo>
                  <a:lnTo>
                    <a:pt x="67" y="21"/>
                  </a:lnTo>
                  <a:lnTo>
                    <a:pt x="65" y="18"/>
                  </a:lnTo>
                  <a:lnTo>
                    <a:pt x="64" y="14"/>
                  </a:lnTo>
                  <a:lnTo>
                    <a:pt x="62" y="14"/>
                  </a:lnTo>
                  <a:lnTo>
                    <a:pt x="62" y="11"/>
                  </a:lnTo>
                  <a:lnTo>
                    <a:pt x="62" y="11"/>
                  </a:lnTo>
                  <a:lnTo>
                    <a:pt x="62" y="6"/>
                  </a:lnTo>
                  <a:lnTo>
                    <a:pt x="62" y="3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6" y="19"/>
                  </a:lnTo>
                  <a:lnTo>
                    <a:pt x="21" y="31"/>
                  </a:lnTo>
                  <a:lnTo>
                    <a:pt x="21" y="31"/>
                  </a:lnTo>
                  <a:lnTo>
                    <a:pt x="23" y="34"/>
                  </a:lnTo>
                  <a:lnTo>
                    <a:pt x="21" y="37"/>
                  </a:lnTo>
                  <a:lnTo>
                    <a:pt x="20" y="40"/>
                  </a:lnTo>
                  <a:lnTo>
                    <a:pt x="20" y="45"/>
                  </a:lnTo>
                  <a:lnTo>
                    <a:pt x="20" y="45"/>
                  </a:lnTo>
                  <a:lnTo>
                    <a:pt x="21" y="50"/>
                  </a:lnTo>
                  <a:lnTo>
                    <a:pt x="23" y="58"/>
                  </a:lnTo>
                  <a:lnTo>
                    <a:pt x="26" y="65"/>
                  </a:lnTo>
                  <a:lnTo>
                    <a:pt x="28" y="73"/>
                  </a:lnTo>
                  <a:lnTo>
                    <a:pt x="28" y="73"/>
                  </a:lnTo>
                  <a:lnTo>
                    <a:pt x="28" y="78"/>
                  </a:lnTo>
                  <a:lnTo>
                    <a:pt x="25" y="83"/>
                  </a:lnTo>
                  <a:lnTo>
                    <a:pt x="18" y="91"/>
                  </a:lnTo>
                  <a:lnTo>
                    <a:pt x="18" y="91"/>
                  </a:lnTo>
                  <a:lnTo>
                    <a:pt x="15" y="96"/>
                  </a:lnTo>
                  <a:lnTo>
                    <a:pt x="11" y="104"/>
                  </a:lnTo>
                  <a:lnTo>
                    <a:pt x="10" y="110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8" y="122"/>
                  </a:lnTo>
                  <a:lnTo>
                    <a:pt x="5" y="127"/>
                  </a:lnTo>
                  <a:lnTo>
                    <a:pt x="3" y="132"/>
                  </a:lnTo>
                  <a:lnTo>
                    <a:pt x="2" y="135"/>
                  </a:lnTo>
                  <a:lnTo>
                    <a:pt x="2" y="135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5" y="153"/>
                  </a:lnTo>
                  <a:lnTo>
                    <a:pt x="5" y="153"/>
                  </a:lnTo>
                  <a:lnTo>
                    <a:pt x="5" y="151"/>
                  </a:lnTo>
                  <a:lnTo>
                    <a:pt x="7" y="149"/>
                  </a:lnTo>
                  <a:lnTo>
                    <a:pt x="10" y="148"/>
                  </a:lnTo>
                  <a:lnTo>
                    <a:pt x="10" y="148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3">
              <a:extLst>
                <a:ext uri="{FF2B5EF4-FFF2-40B4-BE49-F238E27FC236}">
                  <a16:creationId xmlns="" xmlns:a16="http://schemas.microsoft.com/office/drawing/2014/main" id="{9CCEBF73-8E55-4EBE-AD1D-D755019304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5463" y="4811135"/>
              <a:ext cx="238125" cy="206375"/>
            </a:xfrm>
            <a:custGeom>
              <a:avLst/>
              <a:gdLst>
                <a:gd name="T0" fmla="*/ 111 w 150"/>
                <a:gd name="T1" fmla="*/ 3 h 130"/>
                <a:gd name="T2" fmla="*/ 103 w 150"/>
                <a:gd name="T3" fmla="*/ 1 h 130"/>
                <a:gd name="T4" fmla="*/ 90 w 150"/>
                <a:gd name="T5" fmla="*/ 1 h 130"/>
                <a:gd name="T6" fmla="*/ 88 w 150"/>
                <a:gd name="T7" fmla="*/ 8 h 130"/>
                <a:gd name="T8" fmla="*/ 85 w 150"/>
                <a:gd name="T9" fmla="*/ 14 h 130"/>
                <a:gd name="T10" fmla="*/ 85 w 150"/>
                <a:gd name="T11" fmla="*/ 17 h 130"/>
                <a:gd name="T12" fmla="*/ 85 w 150"/>
                <a:gd name="T13" fmla="*/ 32 h 130"/>
                <a:gd name="T14" fmla="*/ 82 w 150"/>
                <a:gd name="T15" fmla="*/ 42 h 130"/>
                <a:gd name="T16" fmla="*/ 85 w 150"/>
                <a:gd name="T17" fmla="*/ 48 h 130"/>
                <a:gd name="T18" fmla="*/ 90 w 150"/>
                <a:gd name="T19" fmla="*/ 53 h 130"/>
                <a:gd name="T20" fmla="*/ 99 w 150"/>
                <a:gd name="T21" fmla="*/ 52 h 130"/>
                <a:gd name="T22" fmla="*/ 101 w 150"/>
                <a:gd name="T23" fmla="*/ 55 h 130"/>
                <a:gd name="T24" fmla="*/ 99 w 150"/>
                <a:gd name="T25" fmla="*/ 65 h 130"/>
                <a:gd name="T26" fmla="*/ 95 w 150"/>
                <a:gd name="T27" fmla="*/ 68 h 130"/>
                <a:gd name="T28" fmla="*/ 90 w 150"/>
                <a:gd name="T29" fmla="*/ 66 h 130"/>
                <a:gd name="T30" fmla="*/ 85 w 150"/>
                <a:gd name="T31" fmla="*/ 55 h 130"/>
                <a:gd name="T32" fmla="*/ 73 w 150"/>
                <a:gd name="T33" fmla="*/ 53 h 130"/>
                <a:gd name="T34" fmla="*/ 70 w 150"/>
                <a:gd name="T35" fmla="*/ 50 h 130"/>
                <a:gd name="T36" fmla="*/ 65 w 150"/>
                <a:gd name="T37" fmla="*/ 45 h 130"/>
                <a:gd name="T38" fmla="*/ 62 w 150"/>
                <a:gd name="T39" fmla="*/ 48 h 130"/>
                <a:gd name="T40" fmla="*/ 57 w 150"/>
                <a:gd name="T41" fmla="*/ 50 h 130"/>
                <a:gd name="T42" fmla="*/ 47 w 150"/>
                <a:gd name="T43" fmla="*/ 47 h 130"/>
                <a:gd name="T44" fmla="*/ 44 w 150"/>
                <a:gd name="T45" fmla="*/ 45 h 130"/>
                <a:gd name="T46" fmla="*/ 42 w 150"/>
                <a:gd name="T47" fmla="*/ 40 h 130"/>
                <a:gd name="T48" fmla="*/ 34 w 150"/>
                <a:gd name="T49" fmla="*/ 40 h 130"/>
                <a:gd name="T50" fmla="*/ 31 w 150"/>
                <a:gd name="T51" fmla="*/ 39 h 130"/>
                <a:gd name="T52" fmla="*/ 29 w 150"/>
                <a:gd name="T53" fmla="*/ 35 h 130"/>
                <a:gd name="T54" fmla="*/ 21 w 150"/>
                <a:gd name="T55" fmla="*/ 63 h 130"/>
                <a:gd name="T56" fmla="*/ 15 w 150"/>
                <a:gd name="T57" fmla="*/ 127 h 130"/>
                <a:gd name="T58" fmla="*/ 36 w 150"/>
                <a:gd name="T59" fmla="*/ 125 h 130"/>
                <a:gd name="T60" fmla="*/ 39 w 150"/>
                <a:gd name="T61" fmla="*/ 128 h 130"/>
                <a:gd name="T62" fmla="*/ 46 w 150"/>
                <a:gd name="T63" fmla="*/ 128 h 130"/>
                <a:gd name="T64" fmla="*/ 64 w 150"/>
                <a:gd name="T65" fmla="*/ 130 h 130"/>
                <a:gd name="T66" fmla="*/ 69 w 150"/>
                <a:gd name="T67" fmla="*/ 123 h 130"/>
                <a:gd name="T68" fmla="*/ 77 w 150"/>
                <a:gd name="T69" fmla="*/ 115 h 130"/>
                <a:gd name="T70" fmla="*/ 88 w 150"/>
                <a:gd name="T71" fmla="*/ 105 h 130"/>
                <a:gd name="T72" fmla="*/ 91 w 150"/>
                <a:gd name="T73" fmla="*/ 101 h 130"/>
                <a:gd name="T74" fmla="*/ 108 w 150"/>
                <a:gd name="T75" fmla="*/ 99 h 130"/>
                <a:gd name="T76" fmla="*/ 142 w 150"/>
                <a:gd name="T77" fmla="*/ 76 h 130"/>
                <a:gd name="T78" fmla="*/ 139 w 150"/>
                <a:gd name="T79" fmla="*/ 71 h 130"/>
                <a:gd name="T80" fmla="*/ 142 w 150"/>
                <a:gd name="T81" fmla="*/ 58 h 130"/>
                <a:gd name="T82" fmla="*/ 145 w 150"/>
                <a:gd name="T83" fmla="*/ 57 h 130"/>
                <a:gd name="T84" fmla="*/ 147 w 150"/>
                <a:gd name="T85" fmla="*/ 55 h 130"/>
                <a:gd name="T86" fmla="*/ 145 w 150"/>
                <a:gd name="T87" fmla="*/ 34 h 130"/>
                <a:gd name="T88" fmla="*/ 148 w 150"/>
                <a:gd name="T89" fmla="*/ 32 h 130"/>
                <a:gd name="T90" fmla="*/ 150 w 150"/>
                <a:gd name="T91" fmla="*/ 31 h 130"/>
                <a:gd name="T92" fmla="*/ 145 w 150"/>
                <a:gd name="T93" fmla="*/ 16 h 130"/>
                <a:gd name="T94" fmla="*/ 127 w 150"/>
                <a:gd name="T95" fmla="*/ 9 h 130"/>
                <a:gd name="T96" fmla="*/ 116 w 150"/>
                <a:gd name="T97" fmla="*/ 4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0" h="130">
                  <a:moveTo>
                    <a:pt x="116" y="4"/>
                  </a:moveTo>
                  <a:lnTo>
                    <a:pt x="116" y="4"/>
                  </a:lnTo>
                  <a:lnTo>
                    <a:pt x="111" y="3"/>
                  </a:lnTo>
                  <a:lnTo>
                    <a:pt x="106" y="0"/>
                  </a:lnTo>
                  <a:lnTo>
                    <a:pt x="106" y="0"/>
                  </a:lnTo>
                  <a:lnTo>
                    <a:pt x="103" y="1"/>
                  </a:lnTo>
                  <a:lnTo>
                    <a:pt x="99" y="1"/>
                  </a:lnTo>
                  <a:lnTo>
                    <a:pt x="90" y="1"/>
                  </a:lnTo>
                  <a:lnTo>
                    <a:pt x="90" y="1"/>
                  </a:lnTo>
                  <a:lnTo>
                    <a:pt x="88" y="3"/>
                  </a:lnTo>
                  <a:lnTo>
                    <a:pt x="88" y="4"/>
                  </a:lnTo>
                  <a:lnTo>
                    <a:pt x="88" y="8"/>
                  </a:lnTo>
                  <a:lnTo>
                    <a:pt x="86" y="9"/>
                  </a:lnTo>
                  <a:lnTo>
                    <a:pt x="86" y="9"/>
                  </a:lnTo>
                  <a:lnTo>
                    <a:pt x="85" y="14"/>
                  </a:lnTo>
                  <a:lnTo>
                    <a:pt x="85" y="16"/>
                  </a:lnTo>
                  <a:lnTo>
                    <a:pt x="85" y="17"/>
                  </a:lnTo>
                  <a:lnTo>
                    <a:pt x="85" y="17"/>
                  </a:lnTo>
                  <a:lnTo>
                    <a:pt x="86" y="19"/>
                  </a:lnTo>
                  <a:lnTo>
                    <a:pt x="86" y="24"/>
                  </a:lnTo>
                  <a:lnTo>
                    <a:pt x="85" y="32"/>
                  </a:lnTo>
                  <a:lnTo>
                    <a:pt x="85" y="32"/>
                  </a:lnTo>
                  <a:lnTo>
                    <a:pt x="83" y="39"/>
                  </a:lnTo>
                  <a:lnTo>
                    <a:pt x="82" y="42"/>
                  </a:lnTo>
                  <a:lnTo>
                    <a:pt x="82" y="44"/>
                  </a:lnTo>
                  <a:lnTo>
                    <a:pt x="82" y="44"/>
                  </a:lnTo>
                  <a:lnTo>
                    <a:pt x="85" y="48"/>
                  </a:lnTo>
                  <a:lnTo>
                    <a:pt x="88" y="52"/>
                  </a:lnTo>
                  <a:lnTo>
                    <a:pt x="90" y="53"/>
                  </a:lnTo>
                  <a:lnTo>
                    <a:pt x="90" y="53"/>
                  </a:lnTo>
                  <a:lnTo>
                    <a:pt x="93" y="55"/>
                  </a:lnTo>
                  <a:lnTo>
                    <a:pt x="96" y="53"/>
                  </a:lnTo>
                  <a:lnTo>
                    <a:pt x="99" y="52"/>
                  </a:lnTo>
                  <a:lnTo>
                    <a:pt x="99" y="52"/>
                  </a:lnTo>
                  <a:lnTo>
                    <a:pt x="99" y="52"/>
                  </a:lnTo>
                  <a:lnTo>
                    <a:pt x="101" y="55"/>
                  </a:lnTo>
                  <a:lnTo>
                    <a:pt x="101" y="60"/>
                  </a:lnTo>
                  <a:lnTo>
                    <a:pt x="101" y="60"/>
                  </a:lnTo>
                  <a:lnTo>
                    <a:pt x="99" y="65"/>
                  </a:lnTo>
                  <a:lnTo>
                    <a:pt x="98" y="66"/>
                  </a:lnTo>
                  <a:lnTo>
                    <a:pt x="98" y="66"/>
                  </a:lnTo>
                  <a:lnTo>
                    <a:pt x="95" y="68"/>
                  </a:lnTo>
                  <a:lnTo>
                    <a:pt x="91" y="68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85" y="61"/>
                  </a:lnTo>
                  <a:lnTo>
                    <a:pt x="85" y="55"/>
                  </a:lnTo>
                  <a:lnTo>
                    <a:pt x="85" y="55"/>
                  </a:lnTo>
                  <a:lnTo>
                    <a:pt x="83" y="53"/>
                  </a:lnTo>
                  <a:lnTo>
                    <a:pt x="80" y="53"/>
                  </a:lnTo>
                  <a:lnTo>
                    <a:pt x="73" y="53"/>
                  </a:lnTo>
                  <a:lnTo>
                    <a:pt x="73" y="53"/>
                  </a:lnTo>
                  <a:lnTo>
                    <a:pt x="72" y="52"/>
                  </a:lnTo>
                  <a:lnTo>
                    <a:pt x="70" y="50"/>
                  </a:lnTo>
                  <a:lnTo>
                    <a:pt x="67" y="45"/>
                  </a:lnTo>
                  <a:lnTo>
                    <a:pt x="67" y="45"/>
                  </a:lnTo>
                  <a:lnTo>
                    <a:pt x="65" y="45"/>
                  </a:lnTo>
                  <a:lnTo>
                    <a:pt x="65" y="45"/>
                  </a:lnTo>
                  <a:lnTo>
                    <a:pt x="62" y="48"/>
                  </a:lnTo>
                  <a:lnTo>
                    <a:pt x="62" y="48"/>
                  </a:lnTo>
                  <a:lnTo>
                    <a:pt x="62" y="48"/>
                  </a:lnTo>
                  <a:lnTo>
                    <a:pt x="60" y="48"/>
                  </a:lnTo>
                  <a:lnTo>
                    <a:pt x="57" y="50"/>
                  </a:lnTo>
                  <a:lnTo>
                    <a:pt x="57" y="50"/>
                  </a:lnTo>
                  <a:lnTo>
                    <a:pt x="51" y="47"/>
                  </a:lnTo>
                  <a:lnTo>
                    <a:pt x="47" y="47"/>
                  </a:lnTo>
                  <a:lnTo>
                    <a:pt x="46" y="45"/>
                  </a:lnTo>
                  <a:lnTo>
                    <a:pt x="46" y="45"/>
                  </a:lnTo>
                  <a:lnTo>
                    <a:pt x="44" y="45"/>
                  </a:lnTo>
                  <a:lnTo>
                    <a:pt x="42" y="44"/>
                  </a:lnTo>
                  <a:lnTo>
                    <a:pt x="42" y="40"/>
                  </a:lnTo>
                  <a:lnTo>
                    <a:pt x="42" y="40"/>
                  </a:lnTo>
                  <a:lnTo>
                    <a:pt x="41" y="39"/>
                  </a:lnTo>
                  <a:lnTo>
                    <a:pt x="39" y="39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3" y="40"/>
                  </a:lnTo>
                  <a:lnTo>
                    <a:pt x="31" y="39"/>
                  </a:lnTo>
                  <a:lnTo>
                    <a:pt x="29" y="37"/>
                  </a:lnTo>
                  <a:lnTo>
                    <a:pt x="29" y="37"/>
                  </a:lnTo>
                  <a:lnTo>
                    <a:pt x="29" y="35"/>
                  </a:lnTo>
                  <a:lnTo>
                    <a:pt x="26" y="34"/>
                  </a:lnTo>
                  <a:lnTo>
                    <a:pt x="25" y="60"/>
                  </a:lnTo>
                  <a:lnTo>
                    <a:pt x="21" y="63"/>
                  </a:lnTo>
                  <a:lnTo>
                    <a:pt x="2" y="63"/>
                  </a:lnTo>
                  <a:lnTo>
                    <a:pt x="0" y="105"/>
                  </a:lnTo>
                  <a:lnTo>
                    <a:pt x="15" y="127"/>
                  </a:lnTo>
                  <a:lnTo>
                    <a:pt x="15" y="127"/>
                  </a:lnTo>
                  <a:lnTo>
                    <a:pt x="29" y="125"/>
                  </a:lnTo>
                  <a:lnTo>
                    <a:pt x="36" y="125"/>
                  </a:lnTo>
                  <a:lnTo>
                    <a:pt x="39" y="125"/>
                  </a:lnTo>
                  <a:lnTo>
                    <a:pt x="39" y="125"/>
                  </a:lnTo>
                  <a:lnTo>
                    <a:pt x="39" y="128"/>
                  </a:lnTo>
                  <a:lnTo>
                    <a:pt x="39" y="128"/>
                  </a:lnTo>
                  <a:lnTo>
                    <a:pt x="46" y="128"/>
                  </a:lnTo>
                  <a:lnTo>
                    <a:pt x="46" y="128"/>
                  </a:lnTo>
                  <a:lnTo>
                    <a:pt x="54" y="130"/>
                  </a:lnTo>
                  <a:lnTo>
                    <a:pt x="59" y="130"/>
                  </a:lnTo>
                  <a:lnTo>
                    <a:pt x="64" y="130"/>
                  </a:lnTo>
                  <a:lnTo>
                    <a:pt x="64" y="130"/>
                  </a:lnTo>
                  <a:lnTo>
                    <a:pt x="65" y="128"/>
                  </a:lnTo>
                  <a:lnTo>
                    <a:pt x="69" y="123"/>
                  </a:lnTo>
                  <a:lnTo>
                    <a:pt x="73" y="118"/>
                  </a:lnTo>
                  <a:lnTo>
                    <a:pt x="77" y="115"/>
                  </a:lnTo>
                  <a:lnTo>
                    <a:pt x="77" y="115"/>
                  </a:lnTo>
                  <a:lnTo>
                    <a:pt x="85" y="110"/>
                  </a:lnTo>
                  <a:lnTo>
                    <a:pt x="88" y="109"/>
                  </a:lnTo>
                  <a:lnTo>
                    <a:pt x="88" y="105"/>
                  </a:lnTo>
                  <a:lnTo>
                    <a:pt x="88" y="105"/>
                  </a:lnTo>
                  <a:lnTo>
                    <a:pt x="90" y="102"/>
                  </a:lnTo>
                  <a:lnTo>
                    <a:pt x="91" y="101"/>
                  </a:lnTo>
                  <a:lnTo>
                    <a:pt x="96" y="99"/>
                  </a:lnTo>
                  <a:lnTo>
                    <a:pt x="108" y="99"/>
                  </a:lnTo>
                  <a:lnTo>
                    <a:pt x="108" y="99"/>
                  </a:lnTo>
                  <a:lnTo>
                    <a:pt x="106" y="89"/>
                  </a:lnTo>
                  <a:lnTo>
                    <a:pt x="106" y="89"/>
                  </a:lnTo>
                  <a:lnTo>
                    <a:pt x="142" y="76"/>
                  </a:lnTo>
                  <a:lnTo>
                    <a:pt x="142" y="76"/>
                  </a:lnTo>
                  <a:lnTo>
                    <a:pt x="140" y="73"/>
                  </a:lnTo>
                  <a:lnTo>
                    <a:pt x="139" y="71"/>
                  </a:lnTo>
                  <a:lnTo>
                    <a:pt x="139" y="71"/>
                  </a:lnTo>
                  <a:lnTo>
                    <a:pt x="140" y="65"/>
                  </a:lnTo>
                  <a:lnTo>
                    <a:pt x="142" y="58"/>
                  </a:lnTo>
                  <a:lnTo>
                    <a:pt x="142" y="58"/>
                  </a:lnTo>
                  <a:lnTo>
                    <a:pt x="142" y="57"/>
                  </a:lnTo>
                  <a:lnTo>
                    <a:pt x="145" y="57"/>
                  </a:lnTo>
                  <a:lnTo>
                    <a:pt x="147" y="57"/>
                  </a:lnTo>
                  <a:lnTo>
                    <a:pt x="147" y="55"/>
                  </a:lnTo>
                  <a:lnTo>
                    <a:pt x="147" y="55"/>
                  </a:lnTo>
                  <a:lnTo>
                    <a:pt x="145" y="50"/>
                  </a:lnTo>
                  <a:lnTo>
                    <a:pt x="145" y="44"/>
                  </a:lnTo>
                  <a:lnTo>
                    <a:pt x="145" y="34"/>
                  </a:lnTo>
                  <a:lnTo>
                    <a:pt x="145" y="34"/>
                  </a:lnTo>
                  <a:lnTo>
                    <a:pt x="147" y="32"/>
                  </a:lnTo>
                  <a:lnTo>
                    <a:pt x="148" y="32"/>
                  </a:lnTo>
                  <a:lnTo>
                    <a:pt x="150" y="32"/>
                  </a:lnTo>
                  <a:lnTo>
                    <a:pt x="150" y="31"/>
                  </a:lnTo>
                  <a:lnTo>
                    <a:pt x="150" y="31"/>
                  </a:lnTo>
                  <a:lnTo>
                    <a:pt x="148" y="24"/>
                  </a:lnTo>
                  <a:lnTo>
                    <a:pt x="145" y="16"/>
                  </a:lnTo>
                  <a:lnTo>
                    <a:pt x="145" y="16"/>
                  </a:lnTo>
                  <a:lnTo>
                    <a:pt x="137" y="13"/>
                  </a:lnTo>
                  <a:lnTo>
                    <a:pt x="127" y="9"/>
                  </a:lnTo>
                  <a:lnTo>
                    <a:pt x="127" y="9"/>
                  </a:lnTo>
                  <a:lnTo>
                    <a:pt x="122" y="6"/>
                  </a:lnTo>
                  <a:lnTo>
                    <a:pt x="116" y="4"/>
                  </a:lnTo>
                  <a:lnTo>
                    <a:pt x="116" y="4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4">
              <a:extLst>
                <a:ext uri="{FF2B5EF4-FFF2-40B4-BE49-F238E27FC236}">
                  <a16:creationId xmlns="" xmlns:a16="http://schemas.microsoft.com/office/drawing/2014/main" id="{593F1DDF-F7AF-4098-AA4F-885838D968D8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8338" y="4660322"/>
              <a:ext cx="38100" cy="33338"/>
            </a:xfrm>
            <a:custGeom>
              <a:avLst/>
              <a:gdLst>
                <a:gd name="T0" fmla="*/ 21 w 24"/>
                <a:gd name="T1" fmla="*/ 0 h 21"/>
                <a:gd name="T2" fmla="*/ 21 w 24"/>
                <a:gd name="T3" fmla="*/ 0 h 21"/>
                <a:gd name="T4" fmla="*/ 13 w 24"/>
                <a:gd name="T5" fmla="*/ 2 h 21"/>
                <a:gd name="T6" fmla="*/ 13 w 24"/>
                <a:gd name="T7" fmla="*/ 2 h 21"/>
                <a:gd name="T8" fmla="*/ 11 w 24"/>
                <a:gd name="T9" fmla="*/ 3 h 21"/>
                <a:gd name="T10" fmla="*/ 6 w 24"/>
                <a:gd name="T11" fmla="*/ 3 h 21"/>
                <a:gd name="T12" fmla="*/ 6 w 24"/>
                <a:gd name="T13" fmla="*/ 3 h 21"/>
                <a:gd name="T14" fmla="*/ 5 w 24"/>
                <a:gd name="T15" fmla="*/ 5 h 21"/>
                <a:gd name="T16" fmla="*/ 5 w 24"/>
                <a:gd name="T17" fmla="*/ 5 h 21"/>
                <a:gd name="T18" fmla="*/ 3 w 24"/>
                <a:gd name="T19" fmla="*/ 7 h 21"/>
                <a:gd name="T20" fmla="*/ 3 w 24"/>
                <a:gd name="T21" fmla="*/ 10 h 21"/>
                <a:gd name="T22" fmla="*/ 3 w 24"/>
                <a:gd name="T23" fmla="*/ 13 h 21"/>
                <a:gd name="T24" fmla="*/ 3 w 24"/>
                <a:gd name="T25" fmla="*/ 13 h 21"/>
                <a:gd name="T26" fmla="*/ 1 w 24"/>
                <a:gd name="T27" fmla="*/ 13 h 21"/>
                <a:gd name="T28" fmla="*/ 0 w 24"/>
                <a:gd name="T29" fmla="*/ 15 h 21"/>
                <a:gd name="T30" fmla="*/ 0 w 24"/>
                <a:gd name="T31" fmla="*/ 16 h 21"/>
                <a:gd name="T32" fmla="*/ 0 w 24"/>
                <a:gd name="T33" fmla="*/ 16 h 21"/>
                <a:gd name="T34" fmla="*/ 0 w 24"/>
                <a:gd name="T35" fmla="*/ 20 h 21"/>
                <a:gd name="T36" fmla="*/ 1 w 24"/>
                <a:gd name="T37" fmla="*/ 20 h 21"/>
                <a:gd name="T38" fmla="*/ 1 w 24"/>
                <a:gd name="T39" fmla="*/ 20 h 21"/>
                <a:gd name="T40" fmla="*/ 6 w 24"/>
                <a:gd name="T41" fmla="*/ 21 h 21"/>
                <a:gd name="T42" fmla="*/ 6 w 24"/>
                <a:gd name="T43" fmla="*/ 21 h 21"/>
                <a:gd name="T44" fmla="*/ 11 w 24"/>
                <a:gd name="T45" fmla="*/ 21 h 21"/>
                <a:gd name="T46" fmla="*/ 13 w 24"/>
                <a:gd name="T47" fmla="*/ 20 h 21"/>
                <a:gd name="T48" fmla="*/ 13 w 24"/>
                <a:gd name="T49" fmla="*/ 16 h 21"/>
                <a:gd name="T50" fmla="*/ 13 w 24"/>
                <a:gd name="T51" fmla="*/ 16 h 21"/>
                <a:gd name="T52" fmla="*/ 18 w 24"/>
                <a:gd name="T53" fmla="*/ 16 h 21"/>
                <a:gd name="T54" fmla="*/ 22 w 24"/>
                <a:gd name="T55" fmla="*/ 16 h 21"/>
                <a:gd name="T56" fmla="*/ 24 w 24"/>
                <a:gd name="T57" fmla="*/ 15 h 21"/>
                <a:gd name="T58" fmla="*/ 24 w 24"/>
                <a:gd name="T59" fmla="*/ 15 h 21"/>
                <a:gd name="T60" fmla="*/ 24 w 24"/>
                <a:gd name="T61" fmla="*/ 8 h 21"/>
                <a:gd name="T62" fmla="*/ 22 w 24"/>
                <a:gd name="T63" fmla="*/ 5 h 21"/>
                <a:gd name="T64" fmla="*/ 21 w 24"/>
                <a:gd name="T6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" h="21">
                  <a:moveTo>
                    <a:pt x="21" y="0"/>
                  </a:moveTo>
                  <a:lnTo>
                    <a:pt x="21" y="0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1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5" y="5"/>
                  </a:lnTo>
                  <a:lnTo>
                    <a:pt x="5" y="5"/>
                  </a:lnTo>
                  <a:lnTo>
                    <a:pt x="3" y="7"/>
                  </a:lnTo>
                  <a:lnTo>
                    <a:pt x="3" y="10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1" y="13"/>
                  </a:lnTo>
                  <a:lnTo>
                    <a:pt x="0" y="15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0"/>
                  </a:lnTo>
                  <a:lnTo>
                    <a:pt x="1" y="20"/>
                  </a:lnTo>
                  <a:lnTo>
                    <a:pt x="1" y="20"/>
                  </a:lnTo>
                  <a:lnTo>
                    <a:pt x="6" y="21"/>
                  </a:lnTo>
                  <a:lnTo>
                    <a:pt x="6" y="21"/>
                  </a:lnTo>
                  <a:lnTo>
                    <a:pt x="11" y="21"/>
                  </a:lnTo>
                  <a:lnTo>
                    <a:pt x="13" y="20"/>
                  </a:lnTo>
                  <a:lnTo>
                    <a:pt x="13" y="16"/>
                  </a:lnTo>
                  <a:lnTo>
                    <a:pt x="13" y="16"/>
                  </a:lnTo>
                  <a:lnTo>
                    <a:pt x="18" y="16"/>
                  </a:lnTo>
                  <a:lnTo>
                    <a:pt x="22" y="16"/>
                  </a:lnTo>
                  <a:lnTo>
                    <a:pt x="24" y="15"/>
                  </a:lnTo>
                  <a:lnTo>
                    <a:pt x="24" y="15"/>
                  </a:lnTo>
                  <a:lnTo>
                    <a:pt x="24" y="8"/>
                  </a:lnTo>
                  <a:lnTo>
                    <a:pt x="22" y="5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5">
              <a:extLst>
                <a:ext uri="{FF2B5EF4-FFF2-40B4-BE49-F238E27FC236}">
                  <a16:creationId xmlns="" xmlns:a16="http://schemas.microsoft.com/office/drawing/2014/main" id="{D6BA29D6-F36E-49CE-A6E4-DB812743F2F7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9163" y="4384097"/>
              <a:ext cx="214312" cy="287338"/>
            </a:xfrm>
            <a:custGeom>
              <a:avLst/>
              <a:gdLst>
                <a:gd name="T0" fmla="*/ 31 w 135"/>
                <a:gd name="T1" fmla="*/ 32 h 181"/>
                <a:gd name="T2" fmla="*/ 39 w 135"/>
                <a:gd name="T3" fmla="*/ 41 h 181"/>
                <a:gd name="T4" fmla="*/ 66 w 135"/>
                <a:gd name="T5" fmla="*/ 49 h 181"/>
                <a:gd name="T6" fmla="*/ 78 w 135"/>
                <a:gd name="T7" fmla="*/ 54 h 181"/>
                <a:gd name="T8" fmla="*/ 84 w 135"/>
                <a:gd name="T9" fmla="*/ 54 h 181"/>
                <a:gd name="T10" fmla="*/ 89 w 135"/>
                <a:gd name="T11" fmla="*/ 55 h 181"/>
                <a:gd name="T12" fmla="*/ 89 w 135"/>
                <a:gd name="T13" fmla="*/ 57 h 181"/>
                <a:gd name="T14" fmla="*/ 53 w 135"/>
                <a:gd name="T15" fmla="*/ 91 h 181"/>
                <a:gd name="T16" fmla="*/ 48 w 135"/>
                <a:gd name="T17" fmla="*/ 94 h 181"/>
                <a:gd name="T18" fmla="*/ 39 w 135"/>
                <a:gd name="T19" fmla="*/ 94 h 181"/>
                <a:gd name="T20" fmla="*/ 29 w 135"/>
                <a:gd name="T21" fmla="*/ 99 h 181"/>
                <a:gd name="T22" fmla="*/ 22 w 135"/>
                <a:gd name="T23" fmla="*/ 102 h 181"/>
                <a:gd name="T24" fmla="*/ 11 w 135"/>
                <a:gd name="T25" fmla="*/ 104 h 181"/>
                <a:gd name="T26" fmla="*/ 0 w 135"/>
                <a:gd name="T27" fmla="*/ 124 h 181"/>
                <a:gd name="T28" fmla="*/ 6 w 135"/>
                <a:gd name="T29" fmla="*/ 181 h 181"/>
                <a:gd name="T30" fmla="*/ 19 w 135"/>
                <a:gd name="T31" fmla="*/ 166 h 181"/>
                <a:gd name="T32" fmla="*/ 35 w 135"/>
                <a:gd name="T33" fmla="*/ 150 h 181"/>
                <a:gd name="T34" fmla="*/ 58 w 135"/>
                <a:gd name="T35" fmla="*/ 132 h 181"/>
                <a:gd name="T36" fmla="*/ 65 w 135"/>
                <a:gd name="T37" fmla="*/ 128 h 181"/>
                <a:gd name="T38" fmla="*/ 91 w 135"/>
                <a:gd name="T39" fmla="*/ 101 h 181"/>
                <a:gd name="T40" fmla="*/ 101 w 135"/>
                <a:gd name="T41" fmla="*/ 88 h 181"/>
                <a:gd name="T42" fmla="*/ 105 w 135"/>
                <a:gd name="T43" fmla="*/ 76 h 181"/>
                <a:gd name="T44" fmla="*/ 107 w 135"/>
                <a:gd name="T45" fmla="*/ 71 h 181"/>
                <a:gd name="T46" fmla="*/ 117 w 135"/>
                <a:gd name="T47" fmla="*/ 55 h 181"/>
                <a:gd name="T48" fmla="*/ 125 w 135"/>
                <a:gd name="T49" fmla="*/ 42 h 181"/>
                <a:gd name="T50" fmla="*/ 130 w 135"/>
                <a:gd name="T51" fmla="*/ 29 h 181"/>
                <a:gd name="T52" fmla="*/ 132 w 135"/>
                <a:gd name="T53" fmla="*/ 19 h 181"/>
                <a:gd name="T54" fmla="*/ 135 w 135"/>
                <a:gd name="T55" fmla="*/ 6 h 181"/>
                <a:gd name="T56" fmla="*/ 132 w 135"/>
                <a:gd name="T57" fmla="*/ 0 h 181"/>
                <a:gd name="T58" fmla="*/ 125 w 135"/>
                <a:gd name="T59" fmla="*/ 3 h 181"/>
                <a:gd name="T60" fmla="*/ 122 w 135"/>
                <a:gd name="T61" fmla="*/ 6 h 181"/>
                <a:gd name="T62" fmla="*/ 96 w 135"/>
                <a:gd name="T63" fmla="*/ 10 h 181"/>
                <a:gd name="T64" fmla="*/ 83 w 135"/>
                <a:gd name="T65" fmla="*/ 11 h 181"/>
                <a:gd name="T66" fmla="*/ 76 w 135"/>
                <a:gd name="T67" fmla="*/ 14 h 181"/>
                <a:gd name="T68" fmla="*/ 71 w 135"/>
                <a:gd name="T69" fmla="*/ 16 h 181"/>
                <a:gd name="T70" fmla="*/ 62 w 135"/>
                <a:gd name="T71" fmla="*/ 16 h 181"/>
                <a:gd name="T72" fmla="*/ 58 w 135"/>
                <a:gd name="T73" fmla="*/ 18 h 181"/>
                <a:gd name="T74" fmla="*/ 48 w 135"/>
                <a:gd name="T75" fmla="*/ 23 h 181"/>
                <a:gd name="T76" fmla="*/ 39 w 135"/>
                <a:gd name="T77" fmla="*/ 19 h 181"/>
                <a:gd name="T78" fmla="*/ 37 w 135"/>
                <a:gd name="T79" fmla="*/ 16 h 181"/>
                <a:gd name="T80" fmla="*/ 31 w 135"/>
                <a:gd name="T81" fmla="*/ 10 h 181"/>
                <a:gd name="T82" fmla="*/ 24 w 135"/>
                <a:gd name="T83" fmla="*/ 16 h 181"/>
                <a:gd name="T84" fmla="*/ 22 w 135"/>
                <a:gd name="T85" fmla="*/ 21 h 181"/>
                <a:gd name="T86" fmla="*/ 26 w 135"/>
                <a:gd name="T87" fmla="*/ 28 h 181"/>
                <a:gd name="T88" fmla="*/ 31 w 135"/>
                <a:gd name="T89" fmla="*/ 32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5" h="181">
                  <a:moveTo>
                    <a:pt x="31" y="32"/>
                  </a:moveTo>
                  <a:lnTo>
                    <a:pt x="31" y="32"/>
                  </a:lnTo>
                  <a:lnTo>
                    <a:pt x="35" y="36"/>
                  </a:lnTo>
                  <a:lnTo>
                    <a:pt x="39" y="41"/>
                  </a:lnTo>
                  <a:lnTo>
                    <a:pt x="39" y="41"/>
                  </a:lnTo>
                  <a:lnTo>
                    <a:pt x="66" y="49"/>
                  </a:lnTo>
                  <a:lnTo>
                    <a:pt x="66" y="49"/>
                  </a:lnTo>
                  <a:lnTo>
                    <a:pt x="78" y="54"/>
                  </a:lnTo>
                  <a:lnTo>
                    <a:pt x="84" y="54"/>
                  </a:lnTo>
                  <a:lnTo>
                    <a:pt x="84" y="54"/>
                  </a:lnTo>
                  <a:lnTo>
                    <a:pt x="88" y="54"/>
                  </a:lnTo>
                  <a:lnTo>
                    <a:pt x="89" y="55"/>
                  </a:lnTo>
                  <a:lnTo>
                    <a:pt x="89" y="57"/>
                  </a:lnTo>
                  <a:lnTo>
                    <a:pt x="89" y="57"/>
                  </a:lnTo>
                  <a:lnTo>
                    <a:pt x="53" y="91"/>
                  </a:lnTo>
                  <a:lnTo>
                    <a:pt x="53" y="91"/>
                  </a:lnTo>
                  <a:lnTo>
                    <a:pt x="50" y="93"/>
                  </a:lnTo>
                  <a:lnTo>
                    <a:pt x="48" y="94"/>
                  </a:lnTo>
                  <a:lnTo>
                    <a:pt x="39" y="94"/>
                  </a:lnTo>
                  <a:lnTo>
                    <a:pt x="39" y="94"/>
                  </a:lnTo>
                  <a:lnTo>
                    <a:pt x="34" y="96"/>
                  </a:lnTo>
                  <a:lnTo>
                    <a:pt x="29" y="99"/>
                  </a:lnTo>
                  <a:lnTo>
                    <a:pt x="24" y="102"/>
                  </a:lnTo>
                  <a:lnTo>
                    <a:pt x="22" y="102"/>
                  </a:lnTo>
                  <a:lnTo>
                    <a:pt x="22" y="102"/>
                  </a:lnTo>
                  <a:lnTo>
                    <a:pt x="11" y="104"/>
                  </a:lnTo>
                  <a:lnTo>
                    <a:pt x="5" y="114"/>
                  </a:lnTo>
                  <a:lnTo>
                    <a:pt x="0" y="124"/>
                  </a:lnTo>
                  <a:lnTo>
                    <a:pt x="0" y="171"/>
                  </a:lnTo>
                  <a:lnTo>
                    <a:pt x="6" y="181"/>
                  </a:lnTo>
                  <a:lnTo>
                    <a:pt x="6" y="181"/>
                  </a:lnTo>
                  <a:lnTo>
                    <a:pt x="19" y="166"/>
                  </a:lnTo>
                  <a:lnTo>
                    <a:pt x="35" y="150"/>
                  </a:lnTo>
                  <a:lnTo>
                    <a:pt x="35" y="150"/>
                  </a:lnTo>
                  <a:lnTo>
                    <a:pt x="48" y="138"/>
                  </a:lnTo>
                  <a:lnTo>
                    <a:pt x="58" y="132"/>
                  </a:lnTo>
                  <a:lnTo>
                    <a:pt x="58" y="132"/>
                  </a:lnTo>
                  <a:lnTo>
                    <a:pt x="65" y="128"/>
                  </a:lnTo>
                  <a:lnTo>
                    <a:pt x="73" y="120"/>
                  </a:lnTo>
                  <a:lnTo>
                    <a:pt x="91" y="101"/>
                  </a:lnTo>
                  <a:lnTo>
                    <a:pt x="91" y="101"/>
                  </a:lnTo>
                  <a:lnTo>
                    <a:pt x="101" y="88"/>
                  </a:lnTo>
                  <a:lnTo>
                    <a:pt x="104" y="81"/>
                  </a:lnTo>
                  <a:lnTo>
                    <a:pt x="105" y="76"/>
                  </a:lnTo>
                  <a:lnTo>
                    <a:pt x="105" y="76"/>
                  </a:lnTo>
                  <a:lnTo>
                    <a:pt x="107" y="71"/>
                  </a:lnTo>
                  <a:lnTo>
                    <a:pt x="110" y="65"/>
                  </a:lnTo>
                  <a:lnTo>
                    <a:pt x="117" y="55"/>
                  </a:lnTo>
                  <a:lnTo>
                    <a:pt x="117" y="55"/>
                  </a:lnTo>
                  <a:lnTo>
                    <a:pt x="125" y="42"/>
                  </a:lnTo>
                  <a:lnTo>
                    <a:pt x="128" y="36"/>
                  </a:lnTo>
                  <a:lnTo>
                    <a:pt x="130" y="29"/>
                  </a:lnTo>
                  <a:lnTo>
                    <a:pt x="130" y="29"/>
                  </a:lnTo>
                  <a:lnTo>
                    <a:pt x="132" y="19"/>
                  </a:lnTo>
                  <a:lnTo>
                    <a:pt x="135" y="6"/>
                  </a:lnTo>
                  <a:lnTo>
                    <a:pt x="135" y="6"/>
                  </a:lnTo>
                  <a:lnTo>
                    <a:pt x="133" y="1"/>
                  </a:lnTo>
                  <a:lnTo>
                    <a:pt x="132" y="0"/>
                  </a:lnTo>
                  <a:lnTo>
                    <a:pt x="128" y="0"/>
                  </a:lnTo>
                  <a:lnTo>
                    <a:pt x="125" y="3"/>
                  </a:lnTo>
                  <a:lnTo>
                    <a:pt x="125" y="3"/>
                  </a:lnTo>
                  <a:lnTo>
                    <a:pt x="122" y="6"/>
                  </a:lnTo>
                  <a:lnTo>
                    <a:pt x="114" y="8"/>
                  </a:lnTo>
                  <a:lnTo>
                    <a:pt x="96" y="10"/>
                  </a:lnTo>
                  <a:lnTo>
                    <a:pt x="96" y="10"/>
                  </a:lnTo>
                  <a:lnTo>
                    <a:pt x="83" y="11"/>
                  </a:lnTo>
                  <a:lnTo>
                    <a:pt x="79" y="13"/>
                  </a:lnTo>
                  <a:lnTo>
                    <a:pt x="76" y="14"/>
                  </a:lnTo>
                  <a:lnTo>
                    <a:pt x="76" y="14"/>
                  </a:lnTo>
                  <a:lnTo>
                    <a:pt x="71" y="16"/>
                  </a:lnTo>
                  <a:lnTo>
                    <a:pt x="66" y="16"/>
                  </a:lnTo>
                  <a:lnTo>
                    <a:pt x="62" y="16"/>
                  </a:lnTo>
                  <a:lnTo>
                    <a:pt x="58" y="18"/>
                  </a:lnTo>
                  <a:lnTo>
                    <a:pt x="58" y="18"/>
                  </a:lnTo>
                  <a:lnTo>
                    <a:pt x="53" y="21"/>
                  </a:lnTo>
                  <a:lnTo>
                    <a:pt x="48" y="23"/>
                  </a:lnTo>
                  <a:lnTo>
                    <a:pt x="42" y="21"/>
                  </a:lnTo>
                  <a:lnTo>
                    <a:pt x="39" y="19"/>
                  </a:lnTo>
                  <a:lnTo>
                    <a:pt x="37" y="16"/>
                  </a:lnTo>
                  <a:lnTo>
                    <a:pt x="37" y="16"/>
                  </a:lnTo>
                  <a:lnTo>
                    <a:pt x="34" y="11"/>
                  </a:lnTo>
                  <a:lnTo>
                    <a:pt x="31" y="10"/>
                  </a:lnTo>
                  <a:lnTo>
                    <a:pt x="31" y="10"/>
                  </a:lnTo>
                  <a:lnTo>
                    <a:pt x="24" y="16"/>
                  </a:lnTo>
                  <a:lnTo>
                    <a:pt x="22" y="18"/>
                  </a:lnTo>
                  <a:lnTo>
                    <a:pt x="22" y="21"/>
                  </a:lnTo>
                  <a:lnTo>
                    <a:pt x="22" y="21"/>
                  </a:lnTo>
                  <a:lnTo>
                    <a:pt x="26" y="28"/>
                  </a:lnTo>
                  <a:lnTo>
                    <a:pt x="31" y="32"/>
                  </a:lnTo>
                  <a:lnTo>
                    <a:pt x="31" y="32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16">
              <a:extLst>
                <a:ext uri="{FF2B5EF4-FFF2-40B4-BE49-F238E27FC236}">
                  <a16:creationId xmlns="" xmlns:a16="http://schemas.microsoft.com/office/drawing/2014/main" id="{2D86F110-FDFB-4A40-BFB7-E3EEBAC519F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6325" y="3853872"/>
              <a:ext cx="250825" cy="196850"/>
            </a:xfrm>
            <a:custGeom>
              <a:avLst/>
              <a:gdLst>
                <a:gd name="T0" fmla="*/ 59 w 158"/>
                <a:gd name="T1" fmla="*/ 124 h 124"/>
                <a:gd name="T2" fmla="*/ 57 w 158"/>
                <a:gd name="T3" fmla="*/ 106 h 124"/>
                <a:gd name="T4" fmla="*/ 79 w 158"/>
                <a:gd name="T5" fmla="*/ 93 h 124"/>
                <a:gd name="T6" fmla="*/ 82 w 158"/>
                <a:gd name="T7" fmla="*/ 91 h 124"/>
                <a:gd name="T8" fmla="*/ 87 w 158"/>
                <a:gd name="T9" fmla="*/ 91 h 124"/>
                <a:gd name="T10" fmla="*/ 88 w 158"/>
                <a:gd name="T11" fmla="*/ 89 h 124"/>
                <a:gd name="T12" fmla="*/ 92 w 158"/>
                <a:gd name="T13" fmla="*/ 88 h 124"/>
                <a:gd name="T14" fmla="*/ 100 w 158"/>
                <a:gd name="T15" fmla="*/ 88 h 124"/>
                <a:gd name="T16" fmla="*/ 106 w 158"/>
                <a:gd name="T17" fmla="*/ 83 h 124"/>
                <a:gd name="T18" fmla="*/ 106 w 158"/>
                <a:gd name="T19" fmla="*/ 80 h 124"/>
                <a:gd name="T20" fmla="*/ 109 w 158"/>
                <a:gd name="T21" fmla="*/ 76 h 124"/>
                <a:gd name="T22" fmla="*/ 116 w 158"/>
                <a:gd name="T23" fmla="*/ 76 h 124"/>
                <a:gd name="T24" fmla="*/ 119 w 158"/>
                <a:gd name="T25" fmla="*/ 75 h 124"/>
                <a:gd name="T26" fmla="*/ 123 w 158"/>
                <a:gd name="T27" fmla="*/ 72 h 124"/>
                <a:gd name="T28" fmla="*/ 123 w 158"/>
                <a:gd name="T29" fmla="*/ 72 h 124"/>
                <a:gd name="T30" fmla="*/ 124 w 158"/>
                <a:gd name="T31" fmla="*/ 63 h 124"/>
                <a:gd name="T32" fmla="*/ 124 w 158"/>
                <a:gd name="T33" fmla="*/ 60 h 124"/>
                <a:gd name="T34" fmla="*/ 127 w 158"/>
                <a:gd name="T35" fmla="*/ 60 h 124"/>
                <a:gd name="T36" fmla="*/ 136 w 158"/>
                <a:gd name="T37" fmla="*/ 59 h 124"/>
                <a:gd name="T38" fmla="*/ 136 w 158"/>
                <a:gd name="T39" fmla="*/ 57 h 124"/>
                <a:gd name="T40" fmla="*/ 144 w 158"/>
                <a:gd name="T41" fmla="*/ 55 h 124"/>
                <a:gd name="T42" fmla="*/ 155 w 158"/>
                <a:gd name="T43" fmla="*/ 55 h 124"/>
                <a:gd name="T44" fmla="*/ 157 w 158"/>
                <a:gd name="T45" fmla="*/ 54 h 124"/>
                <a:gd name="T46" fmla="*/ 158 w 158"/>
                <a:gd name="T47" fmla="*/ 50 h 124"/>
                <a:gd name="T48" fmla="*/ 155 w 158"/>
                <a:gd name="T49" fmla="*/ 42 h 124"/>
                <a:gd name="T50" fmla="*/ 152 w 158"/>
                <a:gd name="T51" fmla="*/ 41 h 124"/>
                <a:gd name="T52" fmla="*/ 152 w 158"/>
                <a:gd name="T53" fmla="*/ 37 h 124"/>
                <a:gd name="T54" fmla="*/ 152 w 158"/>
                <a:gd name="T55" fmla="*/ 29 h 124"/>
                <a:gd name="T56" fmla="*/ 149 w 158"/>
                <a:gd name="T57" fmla="*/ 16 h 124"/>
                <a:gd name="T58" fmla="*/ 145 w 158"/>
                <a:gd name="T59" fmla="*/ 11 h 124"/>
                <a:gd name="T60" fmla="*/ 139 w 158"/>
                <a:gd name="T61" fmla="*/ 10 h 124"/>
                <a:gd name="T62" fmla="*/ 131 w 158"/>
                <a:gd name="T63" fmla="*/ 8 h 124"/>
                <a:gd name="T64" fmla="*/ 113 w 158"/>
                <a:gd name="T65" fmla="*/ 8 h 124"/>
                <a:gd name="T66" fmla="*/ 108 w 158"/>
                <a:gd name="T67" fmla="*/ 6 h 124"/>
                <a:gd name="T68" fmla="*/ 98 w 158"/>
                <a:gd name="T69" fmla="*/ 0 h 124"/>
                <a:gd name="T70" fmla="*/ 96 w 158"/>
                <a:gd name="T71" fmla="*/ 0 h 124"/>
                <a:gd name="T72" fmla="*/ 88 w 158"/>
                <a:gd name="T73" fmla="*/ 11 h 124"/>
                <a:gd name="T74" fmla="*/ 82 w 158"/>
                <a:gd name="T75" fmla="*/ 26 h 124"/>
                <a:gd name="T76" fmla="*/ 72 w 158"/>
                <a:gd name="T77" fmla="*/ 34 h 124"/>
                <a:gd name="T78" fmla="*/ 62 w 158"/>
                <a:gd name="T79" fmla="*/ 36 h 124"/>
                <a:gd name="T80" fmla="*/ 59 w 158"/>
                <a:gd name="T81" fmla="*/ 37 h 124"/>
                <a:gd name="T82" fmla="*/ 54 w 158"/>
                <a:gd name="T83" fmla="*/ 44 h 124"/>
                <a:gd name="T84" fmla="*/ 53 w 158"/>
                <a:gd name="T85" fmla="*/ 47 h 124"/>
                <a:gd name="T86" fmla="*/ 49 w 158"/>
                <a:gd name="T87" fmla="*/ 54 h 124"/>
                <a:gd name="T88" fmla="*/ 44 w 158"/>
                <a:gd name="T89" fmla="*/ 60 h 124"/>
                <a:gd name="T90" fmla="*/ 43 w 158"/>
                <a:gd name="T91" fmla="*/ 63 h 124"/>
                <a:gd name="T92" fmla="*/ 43 w 158"/>
                <a:gd name="T93" fmla="*/ 75 h 124"/>
                <a:gd name="T94" fmla="*/ 44 w 158"/>
                <a:gd name="T95" fmla="*/ 80 h 124"/>
                <a:gd name="T96" fmla="*/ 44 w 158"/>
                <a:gd name="T97" fmla="*/ 85 h 124"/>
                <a:gd name="T98" fmla="*/ 35 w 158"/>
                <a:gd name="T99" fmla="*/ 98 h 124"/>
                <a:gd name="T100" fmla="*/ 30 w 158"/>
                <a:gd name="T101" fmla="*/ 101 h 124"/>
                <a:gd name="T102" fmla="*/ 22 w 158"/>
                <a:gd name="T103" fmla="*/ 109 h 124"/>
                <a:gd name="T104" fmla="*/ 10 w 158"/>
                <a:gd name="T105" fmla="*/ 114 h 124"/>
                <a:gd name="T106" fmla="*/ 4 w 158"/>
                <a:gd name="T107" fmla="*/ 116 h 124"/>
                <a:gd name="T108" fmla="*/ 0 w 158"/>
                <a:gd name="T109" fmla="*/ 119 h 124"/>
                <a:gd name="T110" fmla="*/ 49 w 158"/>
                <a:gd name="T111" fmla="*/ 119 h 124"/>
                <a:gd name="T112" fmla="*/ 57 w 158"/>
                <a:gd name="T113" fmla="*/ 120 h 124"/>
                <a:gd name="T114" fmla="*/ 59 w 158"/>
                <a:gd name="T11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8" h="124">
                  <a:moveTo>
                    <a:pt x="59" y="124"/>
                  </a:moveTo>
                  <a:lnTo>
                    <a:pt x="59" y="124"/>
                  </a:lnTo>
                  <a:lnTo>
                    <a:pt x="57" y="106"/>
                  </a:lnTo>
                  <a:lnTo>
                    <a:pt x="57" y="106"/>
                  </a:lnTo>
                  <a:lnTo>
                    <a:pt x="67" y="99"/>
                  </a:lnTo>
                  <a:lnTo>
                    <a:pt x="79" y="93"/>
                  </a:lnTo>
                  <a:lnTo>
                    <a:pt x="79" y="93"/>
                  </a:lnTo>
                  <a:lnTo>
                    <a:pt x="82" y="91"/>
                  </a:lnTo>
                  <a:lnTo>
                    <a:pt x="85" y="91"/>
                  </a:lnTo>
                  <a:lnTo>
                    <a:pt x="87" y="91"/>
                  </a:lnTo>
                  <a:lnTo>
                    <a:pt x="88" y="89"/>
                  </a:lnTo>
                  <a:lnTo>
                    <a:pt x="88" y="89"/>
                  </a:lnTo>
                  <a:lnTo>
                    <a:pt x="88" y="88"/>
                  </a:lnTo>
                  <a:lnTo>
                    <a:pt x="92" y="88"/>
                  </a:lnTo>
                  <a:lnTo>
                    <a:pt x="100" y="88"/>
                  </a:lnTo>
                  <a:lnTo>
                    <a:pt x="100" y="88"/>
                  </a:lnTo>
                  <a:lnTo>
                    <a:pt x="105" y="85"/>
                  </a:lnTo>
                  <a:lnTo>
                    <a:pt x="106" y="83"/>
                  </a:lnTo>
                  <a:lnTo>
                    <a:pt x="106" y="80"/>
                  </a:lnTo>
                  <a:lnTo>
                    <a:pt x="106" y="80"/>
                  </a:lnTo>
                  <a:lnTo>
                    <a:pt x="106" y="78"/>
                  </a:lnTo>
                  <a:lnTo>
                    <a:pt x="109" y="76"/>
                  </a:lnTo>
                  <a:lnTo>
                    <a:pt x="116" y="76"/>
                  </a:lnTo>
                  <a:lnTo>
                    <a:pt x="116" y="76"/>
                  </a:lnTo>
                  <a:lnTo>
                    <a:pt x="118" y="75"/>
                  </a:lnTo>
                  <a:lnTo>
                    <a:pt x="119" y="75"/>
                  </a:lnTo>
                  <a:lnTo>
                    <a:pt x="121" y="73"/>
                  </a:lnTo>
                  <a:lnTo>
                    <a:pt x="123" y="72"/>
                  </a:lnTo>
                  <a:lnTo>
                    <a:pt x="123" y="72"/>
                  </a:lnTo>
                  <a:lnTo>
                    <a:pt x="123" y="72"/>
                  </a:lnTo>
                  <a:lnTo>
                    <a:pt x="124" y="70"/>
                  </a:lnTo>
                  <a:lnTo>
                    <a:pt x="124" y="63"/>
                  </a:lnTo>
                  <a:lnTo>
                    <a:pt x="124" y="63"/>
                  </a:lnTo>
                  <a:lnTo>
                    <a:pt x="124" y="60"/>
                  </a:lnTo>
                  <a:lnTo>
                    <a:pt x="127" y="60"/>
                  </a:lnTo>
                  <a:lnTo>
                    <a:pt x="127" y="60"/>
                  </a:lnTo>
                  <a:lnTo>
                    <a:pt x="132" y="60"/>
                  </a:lnTo>
                  <a:lnTo>
                    <a:pt x="136" y="59"/>
                  </a:lnTo>
                  <a:lnTo>
                    <a:pt x="136" y="57"/>
                  </a:lnTo>
                  <a:lnTo>
                    <a:pt x="136" y="57"/>
                  </a:lnTo>
                  <a:lnTo>
                    <a:pt x="139" y="55"/>
                  </a:lnTo>
                  <a:lnTo>
                    <a:pt x="144" y="55"/>
                  </a:lnTo>
                  <a:lnTo>
                    <a:pt x="155" y="55"/>
                  </a:lnTo>
                  <a:lnTo>
                    <a:pt x="155" y="55"/>
                  </a:lnTo>
                  <a:lnTo>
                    <a:pt x="157" y="55"/>
                  </a:lnTo>
                  <a:lnTo>
                    <a:pt x="157" y="54"/>
                  </a:lnTo>
                  <a:lnTo>
                    <a:pt x="158" y="50"/>
                  </a:lnTo>
                  <a:lnTo>
                    <a:pt x="158" y="50"/>
                  </a:lnTo>
                  <a:lnTo>
                    <a:pt x="155" y="46"/>
                  </a:lnTo>
                  <a:lnTo>
                    <a:pt x="155" y="42"/>
                  </a:lnTo>
                  <a:lnTo>
                    <a:pt x="152" y="41"/>
                  </a:lnTo>
                  <a:lnTo>
                    <a:pt x="152" y="41"/>
                  </a:lnTo>
                  <a:lnTo>
                    <a:pt x="152" y="41"/>
                  </a:lnTo>
                  <a:lnTo>
                    <a:pt x="152" y="37"/>
                  </a:lnTo>
                  <a:lnTo>
                    <a:pt x="152" y="29"/>
                  </a:lnTo>
                  <a:lnTo>
                    <a:pt x="152" y="29"/>
                  </a:lnTo>
                  <a:lnTo>
                    <a:pt x="150" y="21"/>
                  </a:lnTo>
                  <a:lnTo>
                    <a:pt x="149" y="16"/>
                  </a:lnTo>
                  <a:lnTo>
                    <a:pt x="149" y="16"/>
                  </a:lnTo>
                  <a:lnTo>
                    <a:pt x="145" y="11"/>
                  </a:lnTo>
                  <a:lnTo>
                    <a:pt x="145" y="11"/>
                  </a:lnTo>
                  <a:lnTo>
                    <a:pt x="139" y="10"/>
                  </a:lnTo>
                  <a:lnTo>
                    <a:pt x="131" y="8"/>
                  </a:lnTo>
                  <a:lnTo>
                    <a:pt x="131" y="8"/>
                  </a:lnTo>
                  <a:lnTo>
                    <a:pt x="119" y="8"/>
                  </a:lnTo>
                  <a:lnTo>
                    <a:pt x="113" y="8"/>
                  </a:lnTo>
                  <a:lnTo>
                    <a:pt x="108" y="6"/>
                  </a:lnTo>
                  <a:lnTo>
                    <a:pt x="108" y="6"/>
                  </a:lnTo>
                  <a:lnTo>
                    <a:pt x="101" y="0"/>
                  </a:lnTo>
                  <a:lnTo>
                    <a:pt x="98" y="0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93" y="5"/>
                  </a:lnTo>
                  <a:lnTo>
                    <a:pt x="88" y="11"/>
                  </a:lnTo>
                  <a:lnTo>
                    <a:pt x="82" y="26"/>
                  </a:lnTo>
                  <a:lnTo>
                    <a:pt x="82" y="26"/>
                  </a:lnTo>
                  <a:lnTo>
                    <a:pt x="77" y="31"/>
                  </a:lnTo>
                  <a:lnTo>
                    <a:pt x="72" y="34"/>
                  </a:lnTo>
                  <a:lnTo>
                    <a:pt x="67" y="36"/>
                  </a:lnTo>
                  <a:lnTo>
                    <a:pt x="62" y="36"/>
                  </a:lnTo>
                  <a:lnTo>
                    <a:pt x="62" y="36"/>
                  </a:lnTo>
                  <a:lnTo>
                    <a:pt x="59" y="37"/>
                  </a:lnTo>
                  <a:lnTo>
                    <a:pt x="56" y="41"/>
                  </a:lnTo>
                  <a:lnTo>
                    <a:pt x="54" y="44"/>
                  </a:lnTo>
                  <a:lnTo>
                    <a:pt x="53" y="47"/>
                  </a:lnTo>
                  <a:lnTo>
                    <a:pt x="53" y="47"/>
                  </a:lnTo>
                  <a:lnTo>
                    <a:pt x="49" y="50"/>
                  </a:lnTo>
                  <a:lnTo>
                    <a:pt x="49" y="54"/>
                  </a:lnTo>
                  <a:lnTo>
                    <a:pt x="48" y="57"/>
                  </a:lnTo>
                  <a:lnTo>
                    <a:pt x="44" y="60"/>
                  </a:lnTo>
                  <a:lnTo>
                    <a:pt x="44" y="60"/>
                  </a:lnTo>
                  <a:lnTo>
                    <a:pt x="43" y="63"/>
                  </a:lnTo>
                  <a:lnTo>
                    <a:pt x="41" y="70"/>
                  </a:lnTo>
                  <a:lnTo>
                    <a:pt x="43" y="75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81"/>
                  </a:lnTo>
                  <a:lnTo>
                    <a:pt x="44" y="85"/>
                  </a:lnTo>
                  <a:lnTo>
                    <a:pt x="39" y="91"/>
                  </a:lnTo>
                  <a:lnTo>
                    <a:pt x="35" y="98"/>
                  </a:lnTo>
                  <a:lnTo>
                    <a:pt x="30" y="101"/>
                  </a:lnTo>
                  <a:lnTo>
                    <a:pt x="30" y="101"/>
                  </a:lnTo>
                  <a:lnTo>
                    <a:pt x="25" y="104"/>
                  </a:lnTo>
                  <a:lnTo>
                    <a:pt x="22" y="109"/>
                  </a:lnTo>
                  <a:lnTo>
                    <a:pt x="17" y="112"/>
                  </a:lnTo>
                  <a:lnTo>
                    <a:pt x="10" y="114"/>
                  </a:lnTo>
                  <a:lnTo>
                    <a:pt x="10" y="114"/>
                  </a:lnTo>
                  <a:lnTo>
                    <a:pt x="4" y="116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49" y="119"/>
                  </a:lnTo>
                  <a:lnTo>
                    <a:pt x="49" y="119"/>
                  </a:lnTo>
                  <a:lnTo>
                    <a:pt x="54" y="119"/>
                  </a:lnTo>
                  <a:lnTo>
                    <a:pt x="57" y="120"/>
                  </a:lnTo>
                  <a:lnTo>
                    <a:pt x="59" y="124"/>
                  </a:lnTo>
                  <a:lnTo>
                    <a:pt x="59" y="124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17">
              <a:extLst>
                <a:ext uri="{FF2B5EF4-FFF2-40B4-BE49-F238E27FC236}">
                  <a16:creationId xmlns="" xmlns:a16="http://schemas.microsoft.com/office/drawing/2014/main" id="{FA303521-C91C-4B2C-90D4-479F225DDD1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6538" y="3817360"/>
              <a:ext cx="84137" cy="165100"/>
            </a:xfrm>
            <a:custGeom>
              <a:avLst/>
              <a:gdLst>
                <a:gd name="T0" fmla="*/ 13 w 53"/>
                <a:gd name="T1" fmla="*/ 26 h 104"/>
                <a:gd name="T2" fmla="*/ 14 w 53"/>
                <a:gd name="T3" fmla="*/ 34 h 104"/>
                <a:gd name="T4" fmla="*/ 9 w 53"/>
                <a:gd name="T5" fmla="*/ 39 h 104"/>
                <a:gd name="T6" fmla="*/ 5 w 53"/>
                <a:gd name="T7" fmla="*/ 44 h 104"/>
                <a:gd name="T8" fmla="*/ 1 w 53"/>
                <a:gd name="T9" fmla="*/ 49 h 104"/>
                <a:gd name="T10" fmla="*/ 0 w 53"/>
                <a:gd name="T11" fmla="*/ 51 h 104"/>
                <a:gd name="T12" fmla="*/ 3 w 53"/>
                <a:gd name="T13" fmla="*/ 59 h 104"/>
                <a:gd name="T14" fmla="*/ 6 w 53"/>
                <a:gd name="T15" fmla="*/ 62 h 104"/>
                <a:gd name="T16" fmla="*/ 11 w 53"/>
                <a:gd name="T17" fmla="*/ 67 h 104"/>
                <a:gd name="T18" fmla="*/ 11 w 53"/>
                <a:gd name="T19" fmla="*/ 70 h 104"/>
                <a:gd name="T20" fmla="*/ 16 w 53"/>
                <a:gd name="T21" fmla="*/ 75 h 104"/>
                <a:gd name="T22" fmla="*/ 23 w 53"/>
                <a:gd name="T23" fmla="*/ 78 h 104"/>
                <a:gd name="T24" fmla="*/ 27 w 53"/>
                <a:gd name="T25" fmla="*/ 101 h 104"/>
                <a:gd name="T26" fmla="*/ 29 w 53"/>
                <a:gd name="T27" fmla="*/ 104 h 104"/>
                <a:gd name="T28" fmla="*/ 32 w 53"/>
                <a:gd name="T29" fmla="*/ 103 h 104"/>
                <a:gd name="T30" fmla="*/ 34 w 53"/>
                <a:gd name="T31" fmla="*/ 101 h 104"/>
                <a:gd name="T32" fmla="*/ 37 w 53"/>
                <a:gd name="T33" fmla="*/ 90 h 104"/>
                <a:gd name="T34" fmla="*/ 37 w 53"/>
                <a:gd name="T35" fmla="*/ 86 h 104"/>
                <a:gd name="T36" fmla="*/ 39 w 53"/>
                <a:gd name="T37" fmla="*/ 85 h 104"/>
                <a:gd name="T38" fmla="*/ 49 w 53"/>
                <a:gd name="T39" fmla="*/ 75 h 104"/>
                <a:gd name="T40" fmla="*/ 53 w 53"/>
                <a:gd name="T41" fmla="*/ 73 h 104"/>
                <a:gd name="T42" fmla="*/ 53 w 53"/>
                <a:gd name="T43" fmla="*/ 70 h 104"/>
                <a:gd name="T44" fmla="*/ 53 w 53"/>
                <a:gd name="T45" fmla="*/ 64 h 104"/>
                <a:gd name="T46" fmla="*/ 49 w 53"/>
                <a:gd name="T47" fmla="*/ 59 h 104"/>
                <a:gd name="T48" fmla="*/ 47 w 53"/>
                <a:gd name="T49" fmla="*/ 54 h 104"/>
                <a:gd name="T50" fmla="*/ 44 w 53"/>
                <a:gd name="T51" fmla="*/ 54 h 104"/>
                <a:gd name="T52" fmla="*/ 42 w 53"/>
                <a:gd name="T53" fmla="*/ 54 h 104"/>
                <a:gd name="T54" fmla="*/ 36 w 53"/>
                <a:gd name="T55" fmla="*/ 52 h 104"/>
                <a:gd name="T56" fmla="*/ 34 w 53"/>
                <a:gd name="T57" fmla="*/ 49 h 104"/>
                <a:gd name="T58" fmla="*/ 36 w 53"/>
                <a:gd name="T59" fmla="*/ 44 h 104"/>
                <a:gd name="T60" fmla="*/ 44 w 53"/>
                <a:gd name="T61" fmla="*/ 41 h 104"/>
                <a:gd name="T62" fmla="*/ 49 w 53"/>
                <a:gd name="T63" fmla="*/ 31 h 104"/>
                <a:gd name="T64" fmla="*/ 44 w 53"/>
                <a:gd name="T65" fmla="*/ 23 h 104"/>
                <a:gd name="T66" fmla="*/ 42 w 53"/>
                <a:gd name="T67" fmla="*/ 20 h 104"/>
                <a:gd name="T68" fmla="*/ 47 w 53"/>
                <a:gd name="T69" fmla="*/ 11 h 104"/>
                <a:gd name="T70" fmla="*/ 49 w 53"/>
                <a:gd name="T71" fmla="*/ 8 h 104"/>
                <a:gd name="T72" fmla="*/ 47 w 53"/>
                <a:gd name="T73" fmla="*/ 5 h 104"/>
                <a:gd name="T74" fmla="*/ 45 w 53"/>
                <a:gd name="T75" fmla="*/ 7 h 104"/>
                <a:gd name="T76" fmla="*/ 39 w 53"/>
                <a:gd name="T77" fmla="*/ 7 h 104"/>
                <a:gd name="T78" fmla="*/ 39 w 53"/>
                <a:gd name="T79" fmla="*/ 5 h 104"/>
                <a:gd name="T80" fmla="*/ 36 w 53"/>
                <a:gd name="T81" fmla="*/ 2 h 104"/>
                <a:gd name="T82" fmla="*/ 26 w 53"/>
                <a:gd name="T83" fmla="*/ 0 h 104"/>
                <a:gd name="T84" fmla="*/ 21 w 53"/>
                <a:gd name="T85" fmla="*/ 3 h 104"/>
                <a:gd name="T86" fmla="*/ 13 w 53"/>
                <a:gd name="T87" fmla="*/ 5 h 104"/>
                <a:gd name="T88" fmla="*/ 13 w 53"/>
                <a:gd name="T89" fmla="*/ 18 h 104"/>
                <a:gd name="T90" fmla="*/ 13 w 53"/>
                <a:gd name="T91" fmla="*/ 2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3" h="104">
                  <a:moveTo>
                    <a:pt x="13" y="26"/>
                  </a:moveTo>
                  <a:lnTo>
                    <a:pt x="13" y="26"/>
                  </a:lnTo>
                  <a:lnTo>
                    <a:pt x="14" y="29"/>
                  </a:lnTo>
                  <a:lnTo>
                    <a:pt x="14" y="34"/>
                  </a:lnTo>
                  <a:lnTo>
                    <a:pt x="11" y="38"/>
                  </a:lnTo>
                  <a:lnTo>
                    <a:pt x="9" y="39"/>
                  </a:lnTo>
                  <a:lnTo>
                    <a:pt x="9" y="39"/>
                  </a:lnTo>
                  <a:lnTo>
                    <a:pt x="5" y="44"/>
                  </a:lnTo>
                  <a:lnTo>
                    <a:pt x="3" y="47"/>
                  </a:lnTo>
                  <a:lnTo>
                    <a:pt x="1" y="49"/>
                  </a:lnTo>
                  <a:lnTo>
                    <a:pt x="1" y="49"/>
                  </a:lnTo>
                  <a:lnTo>
                    <a:pt x="0" y="51"/>
                  </a:lnTo>
                  <a:lnTo>
                    <a:pt x="0" y="54"/>
                  </a:lnTo>
                  <a:lnTo>
                    <a:pt x="3" y="59"/>
                  </a:lnTo>
                  <a:lnTo>
                    <a:pt x="6" y="62"/>
                  </a:lnTo>
                  <a:lnTo>
                    <a:pt x="6" y="62"/>
                  </a:lnTo>
                  <a:lnTo>
                    <a:pt x="9" y="64"/>
                  </a:lnTo>
                  <a:lnTo>
                    <a:pt x="11" y="67"/>
                  </a:lnTo>
                  <a:lnTo>
                    <a:pt x="11" y="70"/>
                  </a:lnTo>
                  <a:lnTo>
                    <a:pt x="11" y="70"/>
                  </a:lnTo>
                  <a:lnTo>
                    <a:pt x="13" y="72"/>
                  </a:lnTo>
                  <a:lnTo>
                    <a:pt x="16" y="75"/>
                  </a:lnTo>
                  <a:lnTo>
                    <a:pt x="23" y="78"/>
                  </a:lnTo>
                  <a:lnTo>
                    <a:pt x="23" y="78"/>
                  </a:lnTo>
                  <a:lnTo>
                    <a:pt x="26" y="90"/>
                  </a:lnTo>
                  <a:lnTo>
                    <a:pt x="27" y="101"/>
                  </a:lnTo>
                  <a:lnTo>
                    <a:pt x="27" y="101"/>
                  </a:lnTo>
                  <a:lnTo>
                    <a:pt x="29" y="104"/>
                  </a:lnTo>
                  <a:lnTo>
                    <a:pt x="29" y="104"/>
                  </a:lnTo>
                  <a:lnTo>
                    <a:pt x="32" y="103"/>
                  </a:lnTo>
                  <a:lnTo>
                    <a:pt x="34" y="101"/>
                  </a:lnTo>
                  <a:lnTo>
                    <a:pt x="34" y="101"/>
                  </a:lnTo>
                  <a:lnTo>
                    <a:pt x="37" y="95"/>
                  </a:lnTo>
                  <a:lnTo>
                    <a:pt x="37" y="90"/>
                  </a:lnTo>
                  <a:lnTo>
                    <a:pt x="37" y="90"/>
                  </a:lnTo>
                  <a:lnTo>
                    <a:pt x="37" y="86"/>
                  </a:lnTo>
                  <a:lnTo>
                    <a:pt x="39" y="85"/>
                  </a:lnTo>
                  <a:lnTo>
                    <a:pt x="39" y="85"/>
                  </a:lnTo>
                  <a:lnTo>
                    <a:pt x="49" y="75"/>
                  </a:lnTo>
                  <a:lnTo>
                    <a:pt x="49" y="75"/>
                  </a:lnTo>
                  <a:lnTo>
                    <a:pt x="52" y="73"/>
                  </a:lnTo>
                  <a:lnTo>
                    <a:pt x="53" y="73"/>
                  </a:lnTo>
                  <a:lnTo>
                    <a:pt x="53" y="70"/>
                  </a:lnTo>
                  <a:lnTo>
                    <a:pt x="53" y="70"/>
                  </a:lnTo>
                  <a:lnTo>
                    <a:pt x="53" y="64"/>
                  </a:lnTo>
                  <a:lnTo>
                    <a:pt x="53" y="64"/>
                  </a:lnTo>
                  <a:lnTo>
                    <a:pt x="50" y="60"/>
                  </a:lnTo>
                  <a:lnTo>
                    <a:pt x="49" y="59"/>
                  </a:lnTo>
                  <a:lnTo>
                    <a:pt x="49" y="59"/>
                  </a:lnTo>
                  <a:lnTo>
                    <a:pt x="47" y="54"/>
                  </a:lnTo>
                  <a:lnTo>
                    <a:pt x="45" y="52"/>
                  </a:lnTo>
                  <a:lnTo>
                    <a:pt x="44" y="54"/>
                  </a:lnTo>
                  <a:lnTo>
                    <a:pt x="44" y="54"/>
                  </a:lnTo>
                  <a:lnTo>
                    <a:pt x="42" y="54"/>
                  </a:lnTo>
                  <a:lnTo>
                    <a:pt x="39" y="54"/>
                  </a:lnTo>
                  <a:lnTo>
                    <a:pt x="36" y="52"/>
                  </a:lnTo>
                  <a:lnTo>
                    <a:pt x="34" y="49"/>
                  </a:lnTo>
                  <a:lnTo>
                    <a:pt x="34" y="49"/>
                  </a:lnTo>
                  <a:lnTo>
                    <a:pt x="34" y="46"/>
                  </a:lnTo>
                  <a:lnTo>
                    <a:pt x="36" y="44"/>
                  </a:lnTo>
                  <a:lnTo>
                    <a:pt x="44" y="41"/>
                  </a:lnTo>
                  <a:lnTo>
                    <a:pt x="44" y="41"/>
                  </a:lnTo>
                  <a:lnTo>
                    <a:pt x="47" y="36"/>
                  </a:lnTo>
                  <a:lnTo>
                    <a:pt x="49" y="31"/>
                  </a:lnTo>
                  <a:lnTo>
                    <a:pt x="47" y="26"/>
                  </a:lnTo>
                  <a:lnTo>
                    <a:pt x="44" y="23"/>
                  </a:lnTo>
                  <a:lnTo>
                    <a:pt x="44" y="23"/>
                  </a:lnTo>
                  <a:lnTo>
                    <a:pt x="42" y="20"/>
                  </a:lnTo>
                  <a:lnTo>
                    <a:pt x="42" y="16"/>
                  </a:lnTo>
                  <a:lnTo>
                    <a:pt x="47" y="11"/>
                  </a:lnTo>
                  <a:lnTo>
                    <a:pt x="47" y="11"/>
                  </a:lnTo>
                  <a:lnTo>
                    <a:pt x="49" y="8"/>
                  </a:lnTo>
                  <a:lnTo>
                    <a:pt x="49" y="7"/>
                  </a:lnTo>
                  <a:lnTo>
                    <a:pt x="47" y="5"/>
                  </a:lnTo>
                  <a:lnTo>
                    <a:pt x="45" y="7"/>
                  </a:lnTo>
                  <a:lnTo>
                    <a:pt x="45" y="7"/>
                  </a:lnTo>
                  <a:lnTo>
                    <a:pt x="40" y="8"/>
                  </a:lnTo>
                  <a:lnTo>
                    <a:pt x="39" y="7"/>
                  </a:lnTo>
                  <a:lnTo>
                    <a:pt x="39" y="5"/>
                  </a:lnTo>
                  <a:lnTo>
                    <a:pt x="39" y="5"/>
                  </a:lnTo>
                  <a:lnTo>
                    <a:pt x="37" y="3"/>
                  </a:lnTo>
                  <a:lnTo>
                    <a:pt x="36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18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18"/>
                  </a:lnTo>
                  <a:lnTo>
                    <a:pt x="13" y="23"/>
                  </a:lnTo>
                  <a:lnTo>
                    <a:pt x="13" y="26"/>
                  </a:lnTo>
                  <a:lnTo>
                    <a:pt x="13" y="26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18">
              <a:extLst>
                <a:ext uri="{FF2B5EF4-FFF2-40B4-BE49-F238E27FC236}">
                  <a16:creationId xmlns="" xmlns:a16="http://schemas.microsoft.com/office/drawing/2014/main" id="{A0069376-7777-4457-A9C7-C8FC8D2F03A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6813" y="3822122"/>
              <a:ext cx="434975" cy="414338"/>
            </a:xfrm>
            <a:custGeom>
              <a:avLst/>
              <a:gdLst>
                <a:gd name="T0" fmla="*/ 95 w 274"/>
                <a:gd name="T1" fmla="*/ 57 h 261"/>
                <a:gd name="T2" fmla="*/ 95 w 274"/>
                <a:gd name="T3" fmla="*/ 61 h 261"/>
                <a:gd name="T4" fmla="*/ 101 w 274"/>
                <a:gd name="T5" fmla="*/ 70 h 261"/>
                <a:gd name="T6" fmla="*/ 100 w 274"/>
                <a:gd name="T7" fmla="*/ 75 h 261"/>
                <a:gd name="T8" fmla="*/ 87 w 274"/>
                <a:gd name="T9" fmla="*/ 75 h 261"/>
                <a:gd name="T10" fmla="*/ 79 w 274"/>
                <a:gd name="T11" fmla="*/ 77 h 261"/>
                <a:gd name="T12" fmla="*/ 70 w 274"/>
                <a:gd name="T13" fmla="*/ 80 h 261"/>
                <a:gd name="T14" fmla="*/ 67 w 274"/>
                <a:gd name="T15" fmla="*/ 83 h 261"/>
                <a:gd name="T16" fmla="*/ 66 w 274"/>
                <a:gd name="T17" fmla="*/ 92 h 261"/>
                <a:gd name="T18" fmla="*/ 64 w 274"/>
                <a:gd name="T19" fmla="*/ 93 h 261"/>
                <a:gd name="T20" fmla="*/ 59 w 274"/>
                <a:gd name="T21" fmla="*/ 96 h 261"/>
                <a:gd name="T22" fmla="*/ 49 w 274"/>
                <a:gd name="T23" fmla="*/ 98 h 261"/>
                <a:gd name="T24" fmla="*/ 49 w 274"/>
                <a:gd name="T25" fmla="*/ 103 h 261"/>
                <a:gd name="T26" fmla="*/ 43 w 274"/>
                <a:gd name="T27" fmla="*/ 108 h 261"/>
                <a:gd name="T28" fmla="*/ 31 w 274"/>
                <a:gd name="T29" fmla="*/ 109 h 261"/>
                <a:gd name="T30" fmla="*/ 28 w 274"/>
                <a:gd name="T31" fmla="*/ 111 h 261"/>
                <a:gd name="T32" fmla="*/ 22 w 274"/>
                <a:gd name="T33" fmla="*/ 113 h 261"/>
                <a:gd name="T34" fmla="*/ 0 w 274"/>
                <a:gd name="T35" fmla="*/ 126 h 261"/>
                <a:gd name="T36" fmla="*/ 4 w 274"/>
                <a:gd name="T37" fmla="*/ 147 h 261"/>
                <a:gd name="T38" fmla="*/ 131 w 274"/>
                <a:gd name="T39" fmla="*/ 232 h 261"/>
                <a:gd name="T40" fmla="*/ 139 w 274"/>
                <a:gd name="T41" fmla="*/ 243 h 261"/>
                <a:gd name="T42" fmla="*/ 153 w 274"/>
                <a:gd name="T43" fmla="*/ 248 h 261"/>
                <a:gd name="T44" fmla="*/ 160 w 274"/>
                <a:gd name="T45" fmla="*/ 256 h 261"/>
                <a:gd name="T46" fmla="*/ 173 w 274"/>
                <a:gd name="T47" fmla="*/ 259 h 261"/>
                <a:gd name="T48" fmla="*/ 217 w 274"/>
                <a:gd name="T49" fmla="*/ 233 h 261"/>
                <a:gd name="T50" fmla="*/ 274 w 274"/>
                <a:gd name="T51" fmla="*/ 197 h 261"/>
                <a:gd name="T52" fmla="*/ 269 w 274"/>
                <a:gd name="T53" fmla="*/ 188 h 261"/>
                <a:gd name="T54" fmla="*/ 263 w 274"/>
                <a:gd name="T55" fmla="*/ 186 h 261"/>
                <a:gd name="T56" fmla="*/ 251 w 274"/>
                <a:gd name="T57" fmla="*/ 183 h 261"/>
                <a:gd name="T58" fmla="*/ 248 w 274"/>
                <a:gd name="T59" fmla="*/ 178 h 261"/>
                <a:gd name="T60" fmla="*/ 246 w 274"/>
                <a:gd name="T61" fmla="*/ 168 h 261"/>
                <a:gd name="T62" fmla="*/ 241 w 274"/>
                <a:gd name="T63" fmla="*/ 160 h 261"/>
                <a:gd name="T64" fmla="*/ 246 w 274"/>
                <a:gd name="T65" fmla="*/ 153 h 261"/>
                <a:gd name="T66" fmla="*/ 245 w 274"/>
                <a:gd name="T67" fmla="*/ 147 h 261"/>
                <a:gd name="T68" fmla="*/ 245 w 274"/>
                <a:gd name="T69" fmla="*/ 142 h 261"/>
                <a:gd name="T70" fmla="*/ 246 w 274"/>
                <a:gd name="T71" fmla="*/ 136 h 261"/>
                <a:gd name="T72" fmla="*/ 246 w 274"/>
                <a:gd name="T73" fmla="*/ 127 h 261"/>
                <a:gd name="T74" fmla="*/ 246 w 274"/>
                <a:gd name="T75" fmla="*/ 118 h 261"/>
                <a:gd name="T76" fmla="*/ 240 w 274"/>
                <a:gd name="T77" fmla="*/ 105 h 261"/>
                <a:gd name="T78" fmla="*/ 243 w 274"/>
                <a:gd name="T79" fmla="*/ 101 h 261"/>
                <a:gd name="T80" fmla="*/ 240 w 274"/>
                <a:gd name="T81" fmla="*/ 87 h 261"/>
                <a:gd name="T82" fmla="*/ 230 w 274"/>
                <a:gd name="T83" fmla="*/ 72 h 261"/>
                <a:gd name="T84" fmla="*/ 225 w 274"/>
                <a:gd name="T85" fmla="*/ 67 h 261"/>
                <a:gd name="T86" fmla="*/ 220 w 274"/>
                <a:gd name="T87" fmla="*/ 59 h 261"/>
                <a:gd name="T88" fmla="*/ 214 w 274"/>
                <a:gd name="T89" fmla="*/ 51 h 261"/>
                <a:gd name="T90" fmla="*/ 215 w 274"/>
                <a:gd name="T91" fmla="*/ 46 h 261"/>
                <a:gd name="T92" fmla="*/ 223 w 274"/>
                <a:gd name="T93" fmla="*/ 36 h 261"/>
                <a:gd name="T94" fmla="*/ 228 w 274"/>
                <a:gd name="T95" fmla="*/ 31 h 261"/>
                <a:gd name="T96" fmla="*/ 227 w 274"/>
                <a:gd name="T97" fmla="*/ 23 h 261"/>
                <a:gd name="T98" fmla="*/ 227 w 274"/>
                <a:gd name="T99" fmla="*/ 2 h 261"/>
                <a:gd name="T100" fmla="*/ 215 w 274"/>
                <a:gd name="T101" fmla="*/ 0 h 261"/>
                <a:gd name="T102" fmla="*/ 202 w 274"/>
                <a:gd name="T103" fmla="*/ 2 h 261"/>
                <a:gd name="T104" fmla="*/ 188 w 274"/>
                <a:gd name="T105" fmla="*/ 5 h 261"/>
                <a:gd name="T106" fmla="*/ 181 w 274"/>
                <a:gd name="T107" fmla="*/ 4 h 261"/>
                <a:gd name="T108" fmla="*/ 134 w 274"/>
                <a:gd name="T109" fmla="*/ 8 h 261"/>
                <a:gd name="T110" fmla="*/ 123 w 274"/>
                <a:gd name="T111" fmla="*/ 13 h 261"/>
                <a:gd name="T112" fmla="*/ 114 w 274"/>
                <a:gd name="T113" fmla="*/ 18 h 261"/>
                <a:gd name="T114" fmla="*/ 98 w 274"/>
                <a:gd name="T115" fmla="*/ 25 h 261"/>
                <a:gd name="T116" fmla="*/ 92 w 274"/>
                <a:gd name="T117" fmla="*/ 31 h 261"/>
                <a:gd name="T118" fmla="*/ 92 w 274"/>
                <a:gd name="T119" fmla="*/ 36 h 261"/>
                <a:gd name="T120" fmla="*/ 95 w 274"/>
                <a:gd name="T121" fmla="*/ 49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74" h="261">
                  <a:moveTo>
                    <a:pt x="95" y="49"/>
                  </a:moveTo>
                  <a:lnTo>
                    <a:pt x="95" y="49"/>
                  </a:lnTo>
                  <a:lnTo>
                    <a:pt x="95" y="57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8" y="62"/>
                  </a:lnTo>
                  <a:lnTo>
                    <a:pt x="98" y="66"/>
                  </a:lnTo>
                  <a:lnTo>
                    <a:pt x="101" y="70"/>
                  </a:lnTo>
                  <a:lnTo>
                    <a:pt x="101" y="70"/>
                  </a:lnTo>
                  <a:lnTo>
                    <a:pt x="100" y="74"/>
                  </a:lnTo>
                  <a:lnTo>
                    <a:pt x="100" y="75"/>
                  </a:lnTo>
                  <a:lnTo>
                    <a:pt x="98" y="75"/>
                  </a:lnTo>
                  <a:lnTo>
                    <a:pt x="98" y="75"/>
                  </a:lnTo>
                  <a:lnTo>
                    <a:pt x="87" y="75"/>
                  </a:lnTo>
                  <a:lnTo>
                    <a:pt x="82" y="75"/>
                  </a:lnTo>
                  <a:lnTo>
                    <a:pt x="79" y="77"/>
                  </a:lnTo>
                  <a:lnTo>
                    <a:pt x="79" y="77"/>
                  </a:lnTo>
                  <a:lnTo>
                    <a:pt x="79" y="79"/>
                  </a:lnTo>
                  <a:lnTo>
                    <a:pt x="75" y="80"/>
                  </a:lnTo>
                  <a:lnTo>
                    <a:pt x="70" y="80"/>
                  </a:lnTo>
                  <a:lnTo>
                    <a:pt x="70" y="80"/>
                  </a:lnTo>
                  <a:lnTo>
                    <a:pt x="67" y="80"/>
                  </a:lnTo>
                  <a:lnTo>
                    <a:pt x="67" y="83"/>
                  </a:lnTo>
                  <a:lnTo>
                    <a:pt x="67" y="83"/>
                  </a:lnTo>
                  <a:lnTo>
                    <a:pt x="67" y="90"/>
                  </a:lnTo>
                  <a:lnTo>
                    <a:pt x="66" y="92"/>
                  </a:lnTo>
                  <a:lnTo>
                    <a:pt x="66" y="92"/>
                  </a:lnTo>
                  <a:lnTo>
                    <a:pt x="66" y="92"/>
                  </a:lnTo>
                  <a:lnTo>
                    <a:pt x="64" y="93"/>
                  </a:lnTo>
                  <a:lnTo>
                    <a:pt x="62" y="95"/>
                  </a:lnTo>
                  <a:lnTo>
                    <a:pt x="61" y="95"/>
                  </a:lnTo>
                  <a:lnTo>
                    <a:pt x="59" y="96"/>
                  </a:lnTo>
                  <a:lnTo>
                    <a:pt x="59" y="96"/>
                  </a:lnTo>
                  <a:lnTo>
                    <a:pt x="52" y="96"/>
                  </a:lnTo>
                  <a:lnTo>
                    <a:pt x="49" y="98"/>
                  </a:lnTo>
                  <a:lnTo>
                    <a:pt x="49" y="100"/>
                  </a:lnTo>
                  <a:lnTo>
                    <a:pt x="49" y="100"/>
                  </a:lnTo>
                  <a:lnTo>
                    <a:pt x="49" y="103"/>
                  </a:lnTo>
                  <a:lnTo>
                    <a:pt x="48" y="105"/>
                  </a:lnTo>
                  <a:lnTo>
                    <a:pt x="43" y="108"/>
                  </a:lnTo>
                  <a:lnTo>
                    <a:pt x="43" y="108"/>
                  </a:lnTo>
                  <a:lnTo>
                    <a:pt x="35" y="108"/>
                  </a:lnTo>
                  <a:lnTo>
                    <a:pt x="31" y="108"/>
                  </a:lnTo>
                  <a:lnTo>
                    <a:pt x="31" y="109"/>
                  </a:lnTo>
                  <a:lnTo>
                    <a:pt x="31" y="109"/>
                  </a:lnTo>
                  <a:lnTo>
                    <a:pt x="30" y="111"/>
                  </a:lnTo>
                  <a:lnTo>
                    <a:pt x="28" y="111"/>
                  </a:lnTo>
                  <a:lnTo>
                    <a:pt x="25" y="111"/>
                  </a:lnTo>
                  <a:lnTo>
                    <a:pt x="22" y="113"/>
                  </a:lnTo>
                  <a:lnTo>
                    <a:pt x="22" y="113"/>
                  </a:lnTo>
                  <a:lnTo>
                    <a:pt x="10" y="119"/>
                  </a:lnTo>
                  <a:lnTo>
                    <a:pt x="0" y="126"/>
                  </a:lnTo>
                  <a:lnTo>
                    <a:pt x="0" y="126"/>
                  </a:lnTo>
                  <a:lnTo>
                    <a:pt x="2" y="144"/>
                  </a:lnTo>
                  <a:lnTo>
                    <a:pt x="2" y="144"/>
                  </a:lnTo>
                  <a:lnTo>
                    <a:pt x="4" y="147"/>
                  </a:lnTo>
                  <a:lnTo>
                    <a:pt x="4" y="147"/>
                  </a:lnTo>
                  <a:lnTo>
                    <a:pt x="69" y="189"/>
                  </a:lnTo>
                  <a:lnTo>
                    <a:pt x="131" y="232"/>
                  </a:lnTo>
                  <a:lnTo>
                    <a:pt x="131" y="232"/>
                  </a:lnTo>
                  <a:lnTo>
                    <a:pt x="137" y="238"/>
                  </a:lnTo>
                  <a:lnTo>
                    <a:pt x="139" y="243"/>
                  </a:lnTo>
                  <a:lnTo>
                    <a:pt x="139" y="243"/>
                  </a:lnTo>
                  <a:lnTo>
                    <a:pt x="144" y="245"/>
                  </a:lnTo>
                  <a:lnTo>
                    <a:pt x="153" y="248"/>
                  </a:lnTo>
                  <a:lnTo>
                    <a:pt x="153" y="248"/>
                  </a:lnTo>
                  <a:lnTo>
                    <a:pt x="158" y="251"/>
                  </a:lnTo>
                  <a:lnTo>
                    <a:pt x="160" y="256"/>
                  </a:lnTo>
                  <a:lnTo>
                    <a:pt x="160" y="261"/>
                  </a:lnTo>
                  <a:lnTo>
                    <a:pt x="160" y="261"/>
                  </a:lnTo>
                  <a:lnTo>
                    <a:pt x="173" y="259"/>
                  </a:lnTo>
                  <a:lnTo>
                    <a:pt x="173" y="259"/>
                  </a:lnTo>
                  <a:lnTo>
                    <a:pt x="194" y="253"/>
                  </a:lnTo>
                  <a:lnTo>
                    <a:pt x="217" y="233"/>
                  </a:lnTo>
                  <a:lnTo>
                    <a:pt x="274" y="197"/>
                  </a:lnTo>
                  <a:lnTo>
                    <a:pt x="274" y="197"/>
                  </a:lnTo>
                  <a:lnTo>
                    <a:pt x="274" y="197"/>
                  </a:lnTo>
                  <a:lnTo>
                    <a:pt x="274" y="197"/>
                  </a:lnTo>
                  <a:lnTo>
                    <a:pt x="271" y="189"/>
                  </a:lnTo>
                  <a:lnTo>
                    <a:pt x="269" y="188"/>
                  </a:lnTo>
                  <a:lnTo>
                    <a:pt x="267" y="186"/>
                  </a:lnTo>
                  <a:lnTo>
                    <a:pt x="267" y="186"/>
                  </a:lnTo>
                  <a:lnTo>
                    <a:pt x="263" y="186"/>
                  </a:lnTo>
                  <a:lnTo>
                    <a:pt x="258" y="184"/>
                  </a:lnTo>
                  <a:lnTo>
                    <a:pt x="258" y="184"/>
                  </a:lnTo>
                  <a:lnTo>
                    <a:pt x="251" y="183"/>
                  </a:lnTo>
                  <a:lnTo>
                    <a:pt x="250" y="181"/>
                  </a:lnTo>
                  <a:lnTo>
                    <a:pt x="248" y="178"/>
                  </a:lnTo>
                  <a:lnTo>
                    <a:pt x="248" y="178"/>
                  </a:lnTo>
                  <a:lnTo>
                    <a:pt x="248" y="173"/>
                  </a:lnTo>
                  <a:lnTo>
                    <a:pt x="248" y="171"/>
                  </a:lnTo>
                  <a:lnTo>
                    <a:pt x="246" y="168"/>
                  </a:lnTo>
                  <a:lnTo>
                    <a:pt x="246" y="168"/>
                  </a:lnTo>
                  <a:lnTo>
                    <a:pt x="243" y="163"/>
                  </a:lnTo>
                  <a:lnTo>
                    <a:pt x="241" y="160"/>
                  </a:lnTo>
                  <a:lnTo>
                    <a:pt x="241" y="160"/>
                  </a:lnTo>
                  <a:lnTo>
                    <a:pt x="243" y="157"/>
                  </a:lnTo>
                  <a:lnTo>
                    <a:pt x="246" y="153"/>
                  </a:lnTo>
                  <a:lnTo>
                    <a:pt x="246" y="153"/>
                  </a:lnTo>
                  <a:lnTo>
                    <a:pt x="246" y="152"/>
                  </a:lnTo>
                  <a:lnTo>
                    <a:pt x="245" y="147"/>
                  </a:lnTo>
                  <a:lnTo>
                    <a:pt x="245" y="147"/>
                  </a:lnTo>
                  <a:lnTo>
                    <a:pt x="245" y="144"/>
                  </a:lnTo>
                  <a:lnTo>
                    <a:pt x="245" y="142"/>
                  </a:lnTo>
                  <a:lnTo>
                    <a:pt x="245" y="139"/>
                  </a:lnTo>
                  <a:lnTo>
                    <a:pt x="245" y="139"/>
                  </a:lnTo>
                  <a:lnTo>
                    <a:pt x="246" y="136"/>
                  </a:lnTo>
                  <a:lnTo>
                    <a:pt x="246" y="131"/>
                  </a:lnTo>
                  <a:lnTo>
                    <a:pt x="246" y="131"/>
                  </a:lnTo>
                  <a:lnTo>
                    <a:pt x="246" y="127"/>
                  </a:lnTo>
                  <a:lnTo>
                    <a:pt x="246" y="124"/>
                  </a:lnTo>
                  <a:lnTo>
                    <a:pt x="246" y="121"/>
                  </a:lnTo>
                  <a:lnTo>
                    <a:pt x="246" y="118"/>
                  </a:lnTo>
                  <a:lnTo>
                    <a:pt x="246" y="118"/>
                  </a:lnTo>
                  <a:lnTo>
                    <a:pt x="243" y="109"/>
                  </a:lnTo>
                  <a:lnTo>
                    <a:pt x="240" y="105"/>
                  </a:lnTo>
                  <a:lnTo>
                    <a:pt x="240" y="105"/>
                  </a:lnTo>
                  <a:lnTo>
                    <a:pt x="243" y="101"/>
                  </a:lnTo>
                  <a:lnTo>
                    <a:pt x="243" y="101"/>
                  </a:lnTo>
                  <a:lnTo>
                    <a:pt x="241" y="98"/>
                  </a:lnTo>
                  <a:lnTo>
                    <a:pt x="241" y="98"/>
                  </a:lnTo>
                  <a:lnTo>
                    <a:pt x="240" y="87"/>
                  </a:lnTo>
                  <a:lnTo>
                    <a:pt x="237" y="75"/>
                  </a:lnTo>
                  <a:lnTo>
                    <a:pt x="237" y="75"/>
                  </a:lnTo>
                  <a:lnTo>
                    <a:pt x="230" y="72"/>
                  </a:lnTo>
                  <a:lnTo>
                    <a:pt x="227" y="69"/>
                  </a:lnTo>
                  <a:lnTo>
                    <a:pt x="225" y="67"/>
                  </a:lnTo>
                  <a:lnTo>
                    <a:pt x="225" y="67"/>
                  </a:lnTo>
                  <a:lnTo>
                    <a:pt x="225" y="64"/>
                  </a:lnTo>
                  <a:lnTo>
                    <a:pt x="223" y="61"/>
                  </a:lnTo>
                  <a:lnTo>
                    <a:pt x="220" y="59"/>
                  </a:lnTo>
                  <a:lnTo>
                    <a:pt x="220" y="59"/>
                  </a:lnTo>
                  <a:lnTo>
                    <a:pt x="217" y="56"/>
                  </a:lnTo>
                  <a:lnTo>
                    <a:pt x="214" y="51"/>
                  </a:lnTo>
                  <a:lnTo>
                    <a:pt x="214" y="48"/>
                  </a:lnTo>
                  <a:lnTo>
                    <a:pt x="215" y="46"/>
                  </a:lnTo>
                  <a:lnTo>
                    <a:pt x="215" y="46"/>
                  </a:lnTo>
                  <a:lnTo>
                    <a:pt x="217" y="44"/>
                  </a:lnTo>
                  <a:lnTo>
                    <a:pt x="219" y="41"/>
                  </a:lnTo>
                  <a:lnTo>
                    <a:pt x="223" y="36"/>
                  </a:lnTo>
                  <a:lnTo>
                    <a:pt x="223" y="36"/>
                  </a:lnTo>
                  <a:lnTo>
                    <a:pt x="225" y="35"/>
                  </a:lnTo>
                  <a:lnTo>
                    <a:pt x="228" y="31"/>
                  </a:lnTo>
                  <a:lnTo>
                    <a:pt x="228" y="26"/>
                  </a:lnTo>
                  <a:lnTo>
                    <a:pt x="227" y="23"/>
                  </a:lnTo>
                  <a:lnTo>
                    <a:pt x="227" y="23"/>
                  </a:lnTo>
                  <a:lnTo>
                    <a:pt x="227" y="20"/>
                  </a:lnTo>
                  <a:lnTo>
                    <a:pt x="227" y="15"/>
                  </a:lnTo>
                  <a:lnTo>
                    <a:pt x="227" y="2"/>
                  </a:lnTo>
                  <a:lnTo>
                    <a:pt x="227" y="2"/>
                  </a:lnTo>
                  <a:lnTo>
                    <a:pt x="220" y="2"/>
                  </a:lnTo>
                  <a:lnTo>
                    <a:pt x="215" y="0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2" y="2"/>
                  </a:lnTo>
                  <a:lnTo>
                    <a:pt x="202" y="2"/>
                  </a:lnTo>
                  <a:lnTo>
                    <a:pt x="193" y="4"/>
                  </a:lnTo>
                  <a:lnTo>
                    <a:pt x="188" y="5"/>
                  </a:lnTo>
                  <a:lnTo>
                    <a:pt x="184" y="5"/>
                  </a:lnTo>
                  <a:lnTo>
                    <a:pt x="184" y="5"/>
                  </a:lnTo>
                  <a:lnTo>
                    <a:pt x="181" y="4"/>
                  </a:lnTo>
                  <a:lnTo>
                    <a:pt x="176" y="4"/>
                  </a:lnTo>
                  <a:lnTo>
                    <a:pt x="162" y="5"/>
                  </a:lnTo>
                  <a:lnTo>
                    <a:pt x="134" y="8"/>
                  </a:lnTo>
                  <a:lnTo>
                    <a:pt x="134" y="8"/>
                  </a:lnTo>
                  <a:lnTo>
                    <a:pt x="127" y="10"/>
                  </a:lnTo>
                  <a:lnTo>
                    <a:pt x="123" y="13"/>
                  </a:lnTo>
                  <a:lnTo>
                    <a:pt x="118" y="17"/>
                  </a:lnTo>
                  <a:lnTo>
                    <a:pt x="114" y="18"/>
                  </a:lnTo>
                  <a:lnTo>
                    <a:pt x="114" y="18"/>
                  </a:lnTo>
                  <a:lnTo>
                    <a:pt x="109" y="20"/>
                  </a:lnTo>
                  <a:lnTo>
                    <a:pt x="103" y="22"/>
                  </a:lnTo>
                  <a:lnTo>
                    <a:pt x="98" y="25"/>
                  </a:lnTo>
                  <a:lnTo>
                    <a:pt x="93" y="30"/>
                  </a:lnTo>
                  <a:lnTo>
                    <a:pt x="93" y="30"/>
                  </a:lnTo>
                  <a:lnTo>
                    <a:pt x="92" y="31"/>
                  </a:lnTo>
                  <a:lnTo>
                    <a:pt x="88" y="31"/>
                  </a:lnTo>
                  <a:lnTo>
                    <a:pt x="88" y="31"/>
                  </a:lnTo>
                  <a:lnTo>
                    <a:pt x="92" y="36"/>
                  </a:lnTo>
                  <a:lnTo>
                    <a:pt x="92" y="36"/>
                  </a:lnTo>
                  <a:lnTo>
                    <a:pt x="93" y="41"/>
                  </a:lnTo>
                  <a:lnTo>
                    <a:pt x="95" y="49"/>
                  </a:lnTo>
                  <a:lnTo>
                    <a:pt x="95" y="49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19">
              <a:extLst>
                <a:ext uri="{FF2B5EF4-FFF2-40B4-BE49-F238E27FC236}">
                  <a16:creationId xmlns="" xmlns:a16="http://schemas.microsoft.com/office/drawing/2014/main" id="{F280A0BD-141C-4BD6-883C-68847DCA2594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7813" y="3918960"/>
              <a:ext cx="314325" cy="301625"/>
            </a:xfrm>
            <a:custGeom>
              <a:avLst/>
              <a:gdLst>
                <a:gd name="T0" fmla="*/ 13 w 198"/>
                <a:gd name="T1" fmla="*/ 21 h 190"/>
                <a:gd name="T2" fmla="*/ 11 w 198"/>
                <a:gd name="T3" fmla="*/ 26 h 190"/>
                <a:gd name="T4" fmla="*/ 8 w 198"/>
                <a:gd name="T5" fmla="*/ 37 h 190"/>
                <a:gd name="T6" fmla="*/ 0 w 198"/>
                <a:gd name="T7" fmla="*/ 44 h 190"/>
                <a:gd name="T8" fmla="*/ 6 w 198"/>
                <a:gd name="T9" fmla="*/ 57 h 190"/>
                <a:gd name="T10" fmla="*/ 6 w 198"/>
                <a:gd name="T11" fmla="*/ 63 h 190"/>
                <a:gd name="T12" fmla="*/ 6 w 198"/>
                <a:gd name="T13" fmla="*/ 70 h 190"/>
                <a:gd name="T14" fmla="*/ 5 w 198"/>
                <a:gd name="T15" fmla="*/ 78 h 190"/>
                <a:gd name="T16" fmla="*/ 5 w 198"/>
                <a:gd name="T17" fmla="*/ 86 h 190"/>
                <a:gd name="T18" fmla="*/ 6 w 198"/>
                <a:gd name="T19" fmla="*/ 92 h 190"/>
                <a:gd name="T20" fmla="*/ 1 w 198"/>
                <a:gd name="T21" fmla="*/ 99 h 190"/>
                <a:gd name="T22" fmla="*/ 6 w 198"/>
                <a:gd name="T23" fmla="*/ 107 h 190"/>
                <a:gd name="T24" fmla="*/ 8 w 198"/>
                <a:gd name="T25" fmla="*/ 112 h 190"/>
                <a:gd name="T26" fmla="*/ 10 w 198"/>
                <a:gd name="T27" fmla="*/ 120 h 190"/>
                <a:gd name="T28" fmla="*/ 18 w 198"/>
                <a:gd name="T29" fmla="*/ 123 h 190"/>
                <a:gd name="T30" fmla="*/ 27 w 198"/>
                <a:gd name="T31" fmla="*/ 125 h 190"/>
                <a:gd name="T32" fmla="*/ 34 w 198"/>
                <a:gd name="T33" fmla="*/ 136 h 190"/>
                <a:gd name="T34" fmla="*/ 49 w 198"/>
                <a:gd name="T35" fmla="*/ 138 h 190"/>
                <a:gd name="T36" fmla="*/ 60 w 198"/>
                <a:gd name="T37" fmla="*/ 146 h 190"/>
                <a:gd name="T38" fmla="*/ 184 w 198"/>
                <a:gd name="T39" fmla="*/ 190 h 190"/>
                <a:gd name="T40" fmla="*/ 195 w 198"/>
                <a:gd name="T41" fmla="*/ 184 h 190"/>
                <a:gd name="T42" fmla="*/ 194 w 198"/>
                <a:gd name="T43" fmla="*/ 44 h 190"/>
                <a:gd name="T44" fmla="*/ 195 w 198"/>
                <a:gd name="T45" fmla="*/ 35 h 190"/>
                <a:gd name="T46" fmla="*/ 197 w 198"/>
                <a:gd name="T47" fmla="*/ 26 h 190"/>
                <a:gd name="T48" fmla="*/ 198 w 198"/>
                <a:gd name="T49" fmla="*/ 16 h 190"/>
                <a:gd name="T50" fmla="*/ 198 w 198"/>
                <a:gd name="T51" fmla="*/ 16 h 190"/>
                <a:gd name="T52" fmla="*/ 181 w 198"/>
                <a:gd name="T53" fmla="*/ 11 h 190"/>
                <a:gd name="T54" fmla="*/ 171 w 198"/>
                <a:gd name="T55" fmla="*/ 6 h 190"/>
                <a:gd name="T56" fmla="*/ 161 w 198"/>
                <a:gd name="T57" fmla="*/ 1 h 190"/>
                <a:gd name="T58" fmla="*/ 133 w 198"/>
                <a:gd name="T59" fmla="*/ 11 h 190"/>
                <a:gd name="T60" fmla="*/ 132 w 198"/>
                <a:gd name="T61" fmla="*/ 16 h 190"/>
                <a:gd name="T62" fmla="*/ 135 w 198"/>
                <a:gd name="T63" fmla="*/ 29 h 190"/>
                <a:gd name="T64" fmla="*/ 128 w 198"/>
                <a:gd name="T65" fmla="*/ 35 h 190"/>
                <a:gd name="T66" fmla="*/ 112 w 198"/>
                <a:gd name="T67" fmla="*/ 34 h 190"/>
                <a:gd name="T68" fmla="*/ 101 w 198"/>
                <a:gd name="T69" fmla="*/ 27 h 190"/>
                <a:gd name="T70" fmla="*/ 89 w 198"/>
                <a:gd name="T71" fmla="*/ 24 h 190"/>
                <a:gd name="T72" fmla="*/ 76 w 198"/>
                <a:gd name="T73" fmla="*/ 19 h 190"/>
                <a:gd name="T74" fmla="*/ 76 w 198"/>
                <a:gd name="T75" fmla="*/ 13 h 190"/>
                <a:gd name="T76" fmla="*/ 67 w 198"/>
                <a:gd name="T77" fmla="*/ 8 h 190"/>
                <a:gd name="T78" fmla="*/ 44 w 198"/>
                <a:gd name="T79" fmla="*/ 3 h 190"/>
                <a:gd name="T80" fmla="*/ 27 w 198"/>
                <a:gd name="T81" fmla="*/ 0 h 190"/>
                <a:gd name="T82" fmla="*/ 27 w 198"/>
                <a:gd name="T83" fmla="*/ 6 h 190"/>
                <a:gd name="T84" fmla="*/ 23 w 198"/>
                <a:gd name="T85" fmla="*/ 11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98" h="190">
                  <a:moveTo>
                    <a:pt x="23" y="11"/>
                  </a:moveTo>
                  <a:lnTo>
                    <a:pt x="23" y="1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1" y="22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1" y="31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5" y="40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3" y="48"/>
                  </a:lnTo>
                  <a:lnTo>
                    <a:pt x="6" y="57"/>
                  </a:lnTo>
                  <a:lnTo>
                    <a:pt x="6" y="57"/>
                  </a:lnTo>
                  <a:lnTo>
                    <a:pt x="6" y="60"/>
                  </a:lnTo>
                  <a:lnTo>
                    <a:pt x="6" y="63"/>
                  </a:lnTo>
                  <a:lnTo>
                    <a:pt x="6" y="66"/>
                  </a:lnTo>
                  <a:lnTo>
                    <a:pt x="6" y="70"/>
                  </a:lnTo>
                  <a:lnTo>
                    <a:pt x="6" y="70"/>
                  </a:lnTo>
                  <a:lnTo>
                    <a:pt x="6" y="75"/>
                  </a:lnTo>
                  <a:lnTo>
                    <a:pt x="5" y="78"/>
                  </a:lnTo>
                  <a:lnTo>
                    <a:pt x="5" y="78"/>
                  </a:lnTo>
                  <a:lnTo>
                    <a:pt x="5" y="81"/>
                  </a:lnTo>
                  <a:lnTo>
                    <a:pt x="5" y="83"/>
                  </a:lnTo>
                  <a:lnTo>
                    <a:pt x="5" y="86"/>
                  </a:lnTo>
                  <a:lnTo>
                    <a:pt x="5" y="86"/>
                  </a:lnTo>
                  <a:lnTo>
                    <a:pt x="6" y="91"/>
                  </a:lnTo>
                  <a:lnTo>
                    <a:pt x="6" y="92"/>
                  </a:lnTo>
                  <a:lnTo>
                    <a:pt x="6" y="92"/>
                  </a:lnTo>
                  <a:lnTo>
                    <a:pt x="3" y="96"/>
                  </a:lnTo>
                  <a:lnTo>
                    <a:pt x="1" y="99"/>
                  </a:lnTo>
                  <a:lnTo>
                    <a:pt x="1" y="99"/>
                  </a:lnTo>
                  <a:lnTo>
                    <a:pt x="3" y="102"/>
                  </a:lnTo>
                  <a:lnTo>
                    <a:pt x="6" y="107"/>
                  </a:lnTo>
                  <a:lnTo>
                    <a:pt x="6" y="107"/>
                  </a:lnTo>
                  <a:lnTo>
                    <a:pt x="8" y="110"/>
                  </a:lnTo>
                  <a:lnTo>
                    <a:pt x="8" y="112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10" y="120"/>
                  </a:lnTo>
                  <a:lnTo>
                    <a:pt x="11" y="122"/>
                  </a:lnTo>
                  <a:lnTo>
                    <a:pt x="18" y="123"/>
                  </a:lnTo>
                  <a:lnTo>
                    <a:pt x="18" y="123"/>
                  </a:lnTo>
                  <a:lnTo>
                    <a:pt x="23" y="12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29" y="127"/>
                  </a:lnTo>
                  <a:lnTo>
                    <a:pt x="31" y="128"/>
                  </a:lnTo>
                  <a:lnTo>
                    <a:pt x="34" y="136"/>
                  </a:lnTo>
                  <a:lnTo>
                    <a:pt x="34" y="136"/>
                  </a:lnTo>
                  <a:lnTo>
                    <a:pt x="42" y="138"/>
                  </a:lnTo>
                  <a:lnTo>
                    <a:pt x="49" y="138"/>
                  </a:lnTo>
                  <a:lnTo>
                    <a:pt x="54" y="141"/>
                  </a:lnTo>
                  <a:lnTo>
                    <a:pt x="54" y="141"/>
                  </a:lnTo>
                  <a:lnTo>
                    <a:pt x="60" y="146"/>
                  </a:lnTo>
                  <a:lnTo>
                    <a:pt x="62" y="149"/>
                  </a:lnTo>
                  <a:lnTo>
                    <a:pt x="83" y="136"/>
                  </a:lnTo>
                  <a:lnTo>
                    <a:pt x="184" y="190"/>
                  </a:lnTo>
                  <a:lnTo>
                    <a:pt x="184" y="184"/>
                  </a:lnTo>
                  <a:lnTo>
                    <a:pt x="195" y="184"/>
                  </a:lnTo>
                  <a:lnTo>
                    <a:pt x="195" y="184"/>
                  </a:lnTo>
                  <a:lnTo>
                    <a:pt x="195" y="55"/>
                  </a:lnTo>
                  <a:lnTo>
                    <a:pt x="195" y="55"/>
                  </a:lnTo>
                  <a:lnTo>
                    <a:pt x="194" y="44"/>
                  </a:lnTo>
                  <a:lnTo>
                    <a:pt x="194" y="40"/>
                  </a:lnTo>
                  <a:lnTo>
                    <a:pt x="195" y="35"/>
                  </a:lnTo>
                  <a:lnTo>
                    <a:pt x="195" y="35"/>
                  </a:lnTo>
                  <a:lnTo>
                    <a:pt x="197" y="32"/>
                  </a:lnTo>
                  <a:lnTo>
                    <a:pt x="197" y="29"/>
                  </a:lnTo>
                  <a:lnTo>
                    <a:pt x="197" y="26"/>
                  </a:lnTo>
                  <a:lnTo>
                    <a:pt x="197" y="19"/>
                  </a:lnTo>
                  <a:lnTo>
                    <a:pt x="197" y="19"/>
                  </a:lnTo>
                  <a:lnTo>
                    <a:pt x="198" y="16"/>
                  </a:lnTo>
                  <a:lnTo>
                    <a:pt x="198" y="16"/>
                  </a:lnTo>
                  <a:lnTo>
                    <a:pt x="198" y="16"/>
                  </a:lnTo>
                  <a:lnTo>
                    <a:pt x="198" y="16"/>
                  </a:lnTo>
                  <a:lnTo>
                    <a:pt x="197" y="14"/>
                  </a:lnTo>
                  <a:lnTo>
                    <a:pt x="194" y="13"/>
                  </a:lnTo>
                  <a:lnTo>
                    <a:pt x="181" y="11"/>
                  </a:lnTo>
                  <a:lnTo>
                    <a:pt x="181" y="11"/>
                  </a:lnTo>
                  <a:lnTo>
                    <a:pt x="174" y="9"/>
                  </a:lnTo>
                  <a:lnTo>
                    <a:pt x="171" y="6"/>
                  </a:lnTo>
                  <a:lnTo>
                    <a:pt x="168" y="3"/>
                  </a:lnTo>
                  <a:lnTo>
                    <a:pt x="161" y="1"/>
                  </a:lnTo>
                  <a:lnTo>
                    <a:pt x="161" y="1"/>
                  </a:lnTo>
                  <a:lnTo>
                    <a:pt x="151" y="3"/>
                  </a:lnTo>
                  <a:lnTo>
                    <a:pt x="141" y="6"/>
                  </a:lnTo>
                  <a:lnTo>
                    <a:pt x="133" y="11"/>
                  </a:lnTo>
                  <a:lnTo>
                    <a:pt x="132" y="14"/>
                  </a:lnTo>
                  <a:lnTo>
                    <a:pt x="132" y="16"/>
                  </a:lnTo>
                  <a:lnTo>
                    <a:pt x="132" y="16"/>
                  </a:lnTo>
                  <a:lnTo>
                    <a:pt x="132" y="21"/>
                  </a:lnTo>
                  <a:lnTo>
                    <a:pt x="133" y="24"/>
                  </a:lnTo>
                  <a:lnTo>
                    <a:pt x="135" y="29"/>
                  </a:lnTo>
                  <a:lnTo>
                    <a:pt x="133" y="32"/>
                  </a:lnTo>
                  <a:lnTo>
                    <a:pt x="133" y="32"/>
                  </a:lnTo>
                  <a:lnTo>
                    <a:pt x="128" y="35"/>
                  </a:lnTo>
                  <a:lnTo>
                    <a:pt x="124" y="37"/>
                  </a:lnTo>
                  <a:lnTo>
                    <a:pt x="119" y="37"/>
                  </a:lnTo>
                  <a:lnTo>
                    <a:pt x="112" y="34"/>
                  </a:lnTo>
                  <a:lnTo>
                    <a:pt x="112" y="34"/>
                  </a:lnTo>
                  <a:lnTo>
                    <a:pt x="107" y="29"/>
                  </a:lnTo>
                  <a:lnTo>
                    <a:pt x="101" y="27"/>
                  </a:lnTo>
                  <a:lnTo>
                    <a:pt x="94" y="26"/>
                  </a:lnTo>
                  <a:lnTo>
                    <a:pt x="89" y="24"/>
                  </a:lnTo>
                  <a:lnTo>
                    <a:pt x="89" y="24"/>
                  </a:lnTo>
                  <a:lnTo>
                    <a:pt x="83" y="24"/>
                  </a:lnTo>
                  <a:lnTo>
                    <a:pt x="80" y="21"/>
                  </a:lnTo>
                  <a:lnTo>
                    <a:pt x="76" y="19"/>
                  </a:lnTo>
                  <a:lnTo>
                    <a:pt x="76" y="16"/>
                  </a:lnTo>
                  <a:lnTo>
                    <a:pt x="76" y="16"/>
                  </a:lnTo>
                  <a:lnTo>
                    <a:pt x="76" y="13"/>
                  </a:lnTo>
                  <a:lnTo>
                    <a:pt x="75" y="11"/>
                  </a:lnTo>
                  <a:lnTo>
                    <a:pt x="67" y="8"/>
                  </a:lnTo>
                  <a:lnTo>
                    <a:pt x="67" y="8"/>
                  </a:lnTo>
                  <a:lnTo>
                    <a:pt x="57" y="5"/>
                  </a:lnTo>
                  <a:lnTo>
                    <a:pt x="50" y="3"/>
                  </a:lnTo>
                  <a:lnTo>
                    <a:pt x="44" y="3"/>
                  </a:lnTo>
                  <a:lnTo>
                    <a:pt x="44" y="3"/>
                  </a:lnTo>
                  <a:lnTo>
                    <a:pt x="36" y="3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27" y="6"/>
                  </a:lnTo>
                  <a:lnTo>
                    <a:pt x="27" y="6"/>
                  </a:lnTo>
                  <a:lnTo>
                    <a:pt x="27" y="9"/>
                  </a:lnTo>
                  <a:lnTo>
                    <a:pt x="26" y="9"/>
                  </a:lnTo>
                  <a:lnTo>
                    <a:pt x="23" y="11"/>
                  </a:lnTo>
                  <a:lnTo>
                    <a:pt x="23" y="11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20">
              <a:extLst>
                <a:ext uri="{FF2B5EF4-FFF2-40B4-BE49-F238E27FC236}">
                  <a16:creationId xmlns="" xmlns:a16="http://schemas.microsoft.com/office/drawing/2014/main" id="{33B5002D-436B-4D56-BADD-8FCE675FC40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1713" y="4344410"/>
              <a:ext cx="60325" cy="19050"/>
            </a:xfrm>
            <a:custGeom>
              <a:avLst/>
              <a:gdLst>
                <a:gd name="T0" fmla="*/ 20 w 38"/>
                <a:gd name="T1" fmla="*/ 7 h 12"/>
                <a:gd name="T2" fmla="*/ 20 w 38"/>
                <a:gd name="T3" fmla="*/ 7 h 12"/>
                <a:gd name="T4" fmla="*/ 21 w 38"/>
                <a:gd name="T5" fmla="*/ 5 h 12"/>
                <a:gd name="T6" fmla="*/ 25 w 38"/>
                <a:gd name="T7" fmla="*/ 7 h 12"/>
                <a:gd name="T8" fmla="*/ 31 w 38"/>
                <a:gd name="T9" fmla="*/ 10 h 12"/>
                <a:gd name="T10" fmla="*/ 31 w 38"/>
                <a:gd name="T11" fmla="*/ 10 h 12"/>
                <a:gd name="T12" fmla="*/ 36 w 38"/>
                <a:gd name="T13" fmla="*/ 9 h 12"/>
                <a:gd name="T14" fmla="*/ 38 w 38"/>
                <a:gd name="T15" fmla="*/ 7 h 12"/>
                <a:gd name="T16" fmla="*/ 38 w 38"/>
                <a:gd name="T17" fmla="*/ 7 h 12"/>
                <a:gd name="T18" fmla="*/ 31 w 38"/>
                <a:gd name="T19" fmla="*/ 7 h 12"/>
                <a:gd name="T20" fmla="*/ 31 w 38"/>
                <a:gd name="T21" fmla="*/ 7 h 12"/>
                <a:gd name="T22" fmla="*/ 28 w 38"/>
                <a:gd name="T23" fmla="*/ 5 h 12"/>
                <a:gd name="T24" fmla="*/ 25 w 38"/>
                <a:gd name="T25" fmla="*/ 2 h 12"/>
                <a:gd name="T26" fmla="*/ 23 w 38"/>
                <a:gd name="T27" fmla="*/ 0 h 12"/>
                <a:gd name="T28" fmla="*/ 18 w 38"/>
                <a:gd name="T29" fmla="*/ 0 h 12"/>
                <a:gd name="T30" fmla="*/ 18 w 38"/>
                <a:gd name="T31" fmla="*/ 0 h 12"/>
                <a:gd name="T32" fmla="*/ 12 w 38"/>
                <a:gd name="T33" fmla="*/ 4 h 12"/>
                <a:gd name="T34" fmla="*/ 2 w 38"/>
                <a:gd name="T35" fmla="*/ 4 h 12"/>
                <a:gd name="T36" fmla="*/ 2 w 38"/>
                <a:gd name="T37" fmla="*/ 4 h 12"/>
                <a:gd name="T38" fmla="*/ 0 w 38"/>
                <a:gd name="T39" fmla="*/ 12 h 12"/>
                <a:gd name="T40" fmla="*/ 0 w 38"/>
                <a:gd name="T41" fmla="*/ 12 h 12"/>
                <a:gd name="T42" fmla="*/ 5 w 38"/>
                <a:gd name="T43" fmla="*/ 10 h 12"/>
                <a:gd name="T44" fmla="*/ 5 w 38"/>
                <a:gd name="T45" fmla="*/ 10 h 12"/>
                <a:gd name="T46" fmla="*/ 12 w 38"/>
                <a:gd name="T47" fmla="*/ 10 h 12"/>
                <a:gd name="T48" fmla="*/ 20 w 38"/>
                <a:gd name="T49" fmla="*/ 7 h 12"/>
                <a:gd name="T50" fmla="*/ 20 w 38"/>
                <a:gd name="T51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" h="12">
                  <a:moveTo>
                    <a:pt x="20" y="7"/>
                  </a:moveTo>
                  <a:lnTo>
                    <a:pt x="20" y="7"/>
                  </a:lnTo>
                  <a:lnTo>
                    <a:pt x="21" y="5"/>
                  </a:lnTo>
                  <a:lnTo>
                    <a:pt x="25" y="7"/>
                  </a:lnTo>
                  <a:lnTo>
                    <a:pt x="31" y="10"/>
                  </a:lnTo>
                  <a:lnTo>
                    <a:pt x="31" y="10"/>
                  </a:lnTo>
                  <a:lnTo>
                    <a:pt x="36" y="9"/>
                  </a:lnTo>
                  <a:lnTo>
                    <a:pt x="38" y="7"/>
                  </a:lnTo>
                  <a:lnTo>
                    <a:pt x="38" y="7"/>
                  </a:lnTo>
                  <a:lnTo>
                    <a:pt x="31" y="7"/>
                  </a:lnTo>
                  <a:lnTo>
                    <a:pt x="31" y="7"/>
                  </a:lnTo>
                  <a:lnTo>
                    <a:pt x="28" y="5"/>
                  </a:lnTo>
                  <a:lnTo>
                    <a:pt x="25" y="2"/>
                  </a:lnTo>
                  <a:lnTo>
                    <a:pt x="23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12" y="10"/>
                  </a:lnTo>
                  <a:lnTo>
                    <a:pt x="20" y="7"/>
                  </a:lnTo>
                  <a:lnTo>
                    <a:pt x="20" y="7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21">
              <a:extLst>
                <a:ext uri="{FF2B5EF4-FFF2-40B4-BE49-F238E27FC236}">
                  <a16:creationId xmlns="" xmlns:a16="http://schemas.microsoft.com/office/drawing/2014/main" id="{8C5C2EAC-194F-486B-A9BC-3750FC0088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3775" y="4288847"/>
              <a:ext cx="119062" cy="92075"/>
            </a:xfrm>
            <a:custGeom>
              <a:avLst/>
              <a:gdLst>
                <a:gd name="T0" fmla="*/ 15 w 75"/>
                <a:gd name="T1" fmla="*/ 57 h 58"/>
                <a:gd name="T2" fmla="*/ 23 w 75"/>
                <a:gd name="T3" fmla="*/ 53 h 58"/>
                <a:gd name="T4" fmla="*/ 41 w 75"/>
                <a:gd name="T5" fmla="*/ 52 h 58"/>
                <a:gd name="T6" fmla="*/ 44 w 75"/>
                <a:gd name="T7" fmla="*/ 53 h 58"/>
                <a:gd name="T8" fmla="*/ 44 w 75"/>
                <a:gd name="T9" fmla="*/ 52 h 58"/>
                <a:gd name="T10" fmla="*/ 49 w 75"/>
                <a:gd name="T11" fmla="*/ 53 h 58"/>
                <a:gd name="T12" fmla="*/ 54 w 75"/>
                <a:gd name="T13" fmla="*/ 55 h 58"/>
                <a:gd name="T14" fmla="*/ 56 w 75"/>
                <a:gd name="T15" fmla="*/ 57 h 58"/>
                <a:gd name="T16" fmla="*/ 67 w 75"/>
                <a:gd name="T17" fmla="*/ 58 h 58"/>
                <a:gd name="T18" fmla="*/ 74 w 75"/>
                <a:gd name="T19" fmla="*/ 57 h 58"/>
                <a:gd name="T20" fmla="*/ 75 w 75"/>
                <a:gd name="T21" fmla="*/ 57 h 58"/>
                <a:gd name="T22" fmla="*/ 75 w 75"/>
                <a:gd name="T23" fmla="*/ 47 h 58"/>
                <a:gd name="T24" fmla="*/ 67 w 75"/>
                <a:gd name="T25" fmla="*/ 39 h 58"/>
                <a:gd name="T26" fmla="*/ 67 w 75"/>
                <a:gd name="T27" fmla="*/ 37 h 58"/>
                <a:gd name="T28" fmla="*/ 65 w 75"/>
                <a:gd name="T29" fmla="*/ 30 h 58"/>
                <a:gd name="T30" fmla="*/ 64 w 75"/>
                <a:gd name="T31" fmla="*/ 27 h 58"/>
                <a:gd name="T32" fmla="*/ 59 w 75"/>
                <a:gd name="T33" fmla="*/ 21 h 58"/>
                <a:gd name="T34" fmla="*/ 56 w 75"/>
                <a:gd name="T35" fmla="*/ 17 h 58"/>
                <a:gd name="T36" fmla="*/ 49 w 75"/>
                <a:gd name="T37" fmla="*/ 11 h 58"/>
                <a:gd name="T38" fmla="*/ 43 w 75"/>
                <a:gd name="T39" fmla="*/ 6 h 58"/>
                <a:gd name="T40" fmla="*/ 39 w 75"/>
                <a:gd name="T41" fmla="*/ 3 h 58"/>
                <a:gd name="T42" fmla="*/ 34 w 75"/>
                <a:gd name="T43" fmla="*/ 0 h 58"/>
                <a:gd name="T44" fmla="*/ 28 w 75"/>
                <a:gd name="T45" fmla="*/ 0 h 58"/>
                <a:gd name="T46" fmla="*/ 25 w 75"/>
                <a:gd name="T47" fmla="*/ 1 h 58"/>
                <a:gd name="T48" fmla="*/ 13 w 75"/>
                <a:gd name="T49" fmla="*/ 1 h 58"/>
                <a:gd name="T50" fmla="*/ 10 w 75"/>
                <a:gd name="T51" fmla="*/ 1 h 58"/>
                <a:gd name="T52" fmla="*/ 7 w 75"/>
                <a:gd name="T53" fmla="*/ 6 h 58"/>
                <a:gd name="T54" fmla="*/ 5 w 75"/>
                <a:gd name="T55" fmla="*/ 8 h 58"/>
                <a:gd name="T56" fmla="*/ 5 w 75"/>
                <a:gd name="T57" fmla="*/ 8 h 58"/>
                <a:gd name="T58" fmla="*/ 2 w 75"/>
                <a:gd name="T59" fmla="*/ 17 h 58"/>
                <a:gd name="T60" fmla="*/ 0 w 75"/>
                <a:gd name="T61" fmla="*/ 22 h 58"/>
                <a:gd name="T62" fmla="*/ 4 w 75"/>
                <a:gd name="T63" fmla="*/ 34 h 58"/>
                <a:gd name="T64" fmla="*/ 7 w 75"/>
                <a:gd name="T65" fmla="*/ 37 h 58"/>
                <a:gd name="T66" fmla="*/ 7 w 75"/>
                <a:gd name="T67" fmla="*/ 39 h 58"/>
                <a:gd name="T68" fmla="*/ 23 w 75"/>
                <a:gd name="T69" fmla="*/ 35 h 58"/>
                <a:gd name="T70" fmla="*/ 28 w 75"/>
                <a:gd name="T71" fmla="*/ 35 h 58"/>
                <a:gd name="T72" fmla="*/ 33 w 75"/>
                <a:gd name="T73" fmla="*/ 40 h 58"/>
                <a:gd name="T74" fmla="*/ 36 w 75"/>
                <a:gd name="T75" fmla="*/ 42 h 58"/>
                <a:gd name="T76" fmla="*/ 43 w 75"/>
                <a:gd name="T77" fmla="*/ 42 h 58"/>
                <a:gd name="T78" fmla="*/ 36 w 75"/>
                <a:gd name="T79" fmla="*/ 45 h 58"/>
                <a:gd name="T80" fmla="*/ 30 w 75"/>
                <a:gd name="T81" fmla="*/ 42 h 58"/>
                <a:gd name="T82" fmla="*/ 25 w 75"/>
                <a:gd name="T83" fmla="*/ 42 h 58"/>
                <a:gd name="T84" fmla="*/ 17 w 75"/>
                <a:gd name="T85" fmla="*/ 45 h 58"/>
                <a:gd name="T86" fmla="*/ 10 w 75"/>
                <a:gd name="T87" fmla="*/ 45 h 58"/>
                <a:gd name="T88" fmla="*/ 5 w 75"/>
                <a:gd name="T89" fmla="*/ 47 h 58"/>
                <a:gd name="T90" fmla="*/ 7 w 75"/>
                <a:gd name="T91" fmla="*/ 53 h 58"/>
                <a:gd name="T92" fmla="*/ 8 w 75"/>
                <a:gd name="T93" fmla="*/ 55 h 58"/>
                <a:gd name="T94" fmla="*/ 12 w 75"/>
                <a:gd name="T95" fmla="*/ 53 h 58"/>
                <a:gd name="T96" fmla="*/ 13 w 75"/>
                <a:gd name="T97" fmla="*/ 55 h 58"/>
                <a:gd name="T98" fmla="*/ 15 w 75"/>
                <a:gd name="T99" fmla="*/ 5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5" h="58">
                  <a:moveTo>
                    <a:pt x="15" y="57"/>
                  </a:moveTo>
                  <a:lnTo>
                    <a:pt x="15" y="57"/>
                  </a:lnTo>
                  <a:lnTo>
                    <a:pt x="20" y="55"/>
                  </a:lnTo>
                  <a:lnTo>
                    <a:pt x="23" y="53"/>
                  </a:lnTo>
                  <a:lnTo>
                    <a:pt x="23" y="53"/>
                  </a:lnTo>
                  <a:lnTo>
                    <a:pt x="41" y="52"/>
                  </a:lnTo>
                  <a:lnTo>
                    <a:pt x="41" y="52"/>
                  </a:lnTo>
                  <a:lnTo>
                    <a:pt x="44" y="53"/>
                  </a:lnTo>
                  <a:lnTo>
                    <a:pt x="44" y="53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9" y="53"/>
                  </a:lnTo>
                  <a:lnTo>
                    <a:pt x="52" y="53"/>
                  </a:lnTo>
                  <a:lnTo>
                    <a:pt x="54" y="55"/>
                  </a:lnTo>
                  <a:lnTo>
                    <a:pt x="54" y="55"/>
                  </a:lnTo>
                  <a:lnTo>
                    <a:pt x="56" y="57"/>
                  </a:lnTo>
                  <a:lnTo>
                    <a:pt x="62" y="57"/>
                  </a:lnTo>
                  <a:lnTo>
                    <a:pt x="67" y="58"/>
                  </a:lnTo>
                  <a:lnTo>
                    <a:pt x="74" y="57"/>
                  </a:lnTo>
                  <a:lnTo>
                    <a:pt x="74" y="57"/>
                  </a:lnTo>
                  <a:lnTo>
                    <a:pt x="75" y="57"/>
                  </a:lnTo>
                  <a:lnTo>
                    <a:pt x="75" y="57"/>
                  </a:lnTo>
                  <a:lnTo>
                    <a:pt x="75" y="47"/>
                  </a:lnTo>
                  <a:lnTo>
                    <a:pt x="75" y="47"/>
                  </a:lnTo>
                  <a:lnTo>
                    <a:pt x="72" y="44"/>
                  </a:lnTo>
                  <a:lnTo>
                    <a:pt x="67" y="39"/>
                  </a:lnTo>
                  <a:lnTo>
                    <a:pt x="67" y="39"/>
                  </a:lnTo>
                  <a:lnTo>
                    <a:pt x="67" y="37"/>
                  </a:lnTo>
                  <a:lnTo>
                    <a:pt x="65" y="34"/>
                  </a:lnTo>
                  <a:lnTo>
                    <a:pt x="65" y="30"/>
                  </a:lnTo>
                  <a:lnTo>
                    <a:pt x="64" y="27"/>
                  </a:lnTo>
                  <a:lnTo>
                    <a:pt x="64" y="27"/>
                  </a:lnTo>
                  <a:lnTo>
                    <a:pt x="62" y="24"/>
                  </a:lnTo>
                  <a:lnTo>
                    <a:pt x="59" y="21"/>
                  </a:lnTo>
                  <a:lnTo>
                    <a:pt x="56" y="17"/>
                  </a:lnTo>
                  <a:lnTo>
                    <a:pt x="56" y="17"/>
                  </a:lnTo>
                  <a:lnTo>
                    <a:pt x="52" y="16"/>
                  </a:lnTo>
                  <a:lnTo>
                    <a:pt x="49" y="11"/>
                  </a:lnTo>
                  <a:lnTo>
                    <a:pt x="48" y="6"/>
                  </a:lnTo>
                  <a:lnTo>
                    <a:pt x="43" y="6"/>
                  </a:lnTo>
                  <a:lnTo>
                    <a:pt x="43" y="6"/>
                  </a:lnTo>
                  <a:lnTo>
                    <a:pt x="39" y="3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1" y="0"/>
                  </a:lnTo>
                  <a:lnTo>
                    <a:pt x="28" y="0"/>
                  </a:lnTo>
                  <a:lnTo>
                    <a:pt x="25" y="1"/>
                  </a:lnTo>
                  <a:lnTo>
                    <a:pt x="25" y="1"/>
                  </a:lnTo>
                  <a:lnTo>
                    <a:pt x="20" y="1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0" y="1"/>
                  </a:lnTo>
                  <a:lnTo>
                    <a:pt x="8" y="3"/>
                  </a:lnTo>
                  <a:lnTo>
                    <a:pt x="7" y="6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4" y="13"/>
                  </a:lnTo>
                  <a:lnTo>
                    <a:pt x="2" y="17"/>
                  </a:lnTo>
                  <a:lnTo>
                    <a:pt x="2" y="17"/>
                  </a:lnTo>
                  <a:lnTo>
                    <a:pt x="0" y="22"/>
                  </a:lnTo>
                  <a:lnTo>
                    <a:pt x="2" y="29"/>
                  </a:lnTo>
                  <a:lnTo>
                    <a:pt x="4" y="34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7" y="39"/>
                  </a:lnTo>
                  <a:lnTo>
                    <a:pt x="7" y="39"/>
                  </a:lnTo>
                  <a:lnTo>
                    <a:pt x="17" y="39"/>
                  </a:lnTo>
                  <a:lnTo>
                    <a:pt x="23" y="35"/>
                  </a:lnTo>
                  <a:lnTo>
                    <a:pt x="23" y="35"/>
                  </a:lnTo>
                  <a:lnTo>
                    <a:pt x="28" y="35"/>
                  </a:lnTo>
                  <a:lnTo>
                    <a:pt x="30" y="37"/>
                  </a:lnTo>
                  <a:lnTo>
                    <a:pt x="33" y="40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43" y="42"/>
                  </a:lnTo>
                  <a:lnTo>
                    <a:pt x="43" y="42"/>
                  </a:lnTo>
                  <a:lnTo>
                    <a:pt x="41" y="44"/>
                  </a:lnTo>
                  <a:lnTo>
                    <a:pt x="36" y="45"/>
                  </a:lnTo>
                  <a:lnTo>
                    <a:pt x="36" y="45"/>
                  </a:lnTo>
                  <a:lnTo>
                    <a:pt x="30" y="42"/>
                  </a:lnTo>
                  <a:lnTo>
                    <a:pt x="26" y="40"/>
                  </a:lnTo>
                  <a:lnTo>
                    <a:pt x="25" y="42"/>
                  </a:lnTo>
                  <a:lnTo>
                    <a:pt x="25" y="42"/>
                  </a:lnTo>
                  <a:lnTo>
                    <a:pt x="17" y="45"/>
                  </a:lnTo>
                  <a:lnTo>
                    <a:pt x="10" y="45"/>
                  </a:lnTo>
                  <a:lnTo>
                    <a:pt x="10" y="45"/>
                  </a:lnTo>
                  <a:lnTo>
                    <a:pt x="5" y="47"/>
                  </a:lnTo>
                  <a:lnTo>
                    <a:pt x="5" y="47"/>
                  </a:lnTo>
                  <a:lnTo>
                    <a:pt x="5" y="50"/>
                  </a:lnTo>
                  <a:lnTo>
                    <a:pt x="7" y="53"/>
                  </a:lnTo>
                  <a:lnTo>
                    <a:pt x="7" y="53"/>
                  </a:lnTo>
                  <a:lnTo>
                    <a:pt x="8" y="55"/>
                  </a:lnTo>
                  <a:lnTo>
                    <a:pt x="8" y="55"/>
                  </a:lnTo>
                  <a:lnTo>
                    <a:pt x="12" y="53"/>
                  </a:lnTo>
                  <a:lnTo>
                    <a:pt x="13" y="55"/>
                  </a:lnTo>
                  <a:lnTo>
                    <a:pt x="13" y="55"/>
                  </a:lnTo>
                  <a:lnTo>
                    <a:pt x="15" y="57"/>
                  </a:lnTo>
                  <a:lnTo>
                    <a:pt x="15" y="57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22">
              <a:extLst>
                <a:ext uri="{FF2B5EF4-FFF2-40B4-BE49-F238E27FC236}">
                  <a16:creationId xmlns="" xmlns:a16="http://schemas.microsoft.com/office/drawing/2014/main" id="{4ABC0E8B-FD39-4FD0-A604-88AAAB98F16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6475" y="4371397"/>
              <a:ext cx="57150" cy="33338"/>
            </a:xfrm>
            <a:custGeom>
              <a:avLst/>
              <a:gdLst>
                <a:gd name="T0" fmla="*/ 20 w 36"/>
                <a:gd name="T1" fmla="*/ 19 h 21"/>
                <a:gd name="T2" fmla="*/ 20 w 36"/>
                <a:gd name="T3" fmla="*/ 19 h 21"/>
                <a:gd name="T4" fmla="*/ 25 w 36"/>
                <a:gd name="T5" fmla="*/ 16 h 21"/>
                <a:gd name="T6" fmla="*/ 28 w 36"/>
                <a:gd name="T7" fmla="*/ 14 h 21"/>
                <a:gd name="T8" fmla="*/ 30 w 36"/>
                <a:gd name="T9" fmla="*/ 14 h 21"/>
                <a:gd name="T10" fmla="*/ 30 w 36"/>
                <a:gd name="T11" fmla="*/ 14 h 21"/>
                <a:gd name="T12" fmla="*/ 33 w 36"/>
                <a:gd name="T13" fmla="*/ 13 h 21"/>
                <a:gd name="T14" fmla="*/ 35 w 36"/>
                <a:gd name="T15" fmla="*/ 11 h 21"/>
                <a:gd name="T16" fmla="*/ 35 w 36"/>
                <a:gd name="T17" fmla="*/ 11 h 21"/>
                <a:gd name="T18" fmla="*/ 33 w 36"/>
                <a:gd name="T19" fmla="*/ 8 h 21"/>
                <a:gd name="T20" fmla="*/ 33 w 36"/>
                <a:gd name="T21" fmla="*/ 6 h 21"/>
                <a:gd name="T22" fmla="*/ 35 w 36"/>
                <a:gd name="T23" fmla="*/ 6 h 21"/>
                <a:gd name="T24" fmla="*/ 35 w 36"/>
                <a:gd name="T25" fmla="*/ 6 h 21"/>
                <a:gd name="T26" fmla="*/ 36 w 36"/>
                <a:gd name="T27" fmla="*/ 3 h 21"/>
                <a:gd name="T28" fmla="*/ 36 w 36"/>
                <a:gd name="T29" fmla="*/ 1 h 21"/>
                <a:gd name="T30" fmla="*/ 36 w 36"/>
                <a:gd name="T31" fmla="*/ 1 h 21"/>
                <a:gd name="T32" fmla="*/ 33 w 36"/>
                <a:gd name="T33" fmla="*/ 0 h 21"/>
                <a:gd name="T34" fmla="*/ 33 w 36"/>
                <a:gd name="T35" fmla="*/ 0 h 21"/>
                <a:gd name="T36" fmla="*/ 15 w 36"/>
                <a:gd name="T37" fmla="*/ 1 h 21"/>
                <a:gd name="T38" fmla="*/ 15 w 36"/>
                <a:gd name="T39" fmla="*/ 1 h 21"/>
                <a:gd name="T40" fmla="*/ 12 w 36"/>
                <a:gd name="T41" fmla="*/ 3 h 21"/>
                <a:gd name="T42" fmla="*/ 7 w 36"/>
                <a:gd name="T43" fmla="*/ 5 h 21"/>
                <a:gd name="T44" fmla="*/ 7 w 36"/>
                <a:gd name="T45" fmla="*/ 5 h 21"/>
                <a:gd name="T46" fmla="*/ 5 w 36"/>
                <a:gd name="T47" fmla="*/ 3 h 21"/>
                <a:gd name="T48" fmla="*/ 5 w 36"/>
                <a:gd name="T49" fmla="*/ 3 h 21"/>
                <a:gd name="T50" fmla="*/ 4 w 36"/>
                <a:gd name="T51" fmla="*/ 1 h 21"/>
                <a:gd name="T52" fmla="*/ 0 w 36"/>
                <a:gd name="T53" fmla="*/ 3 h 21"/>
                <a:gd name="T54" fmla="*/ 0 w 36"/>
                <a:gd name="T55" fmla="*/ 3 h 21"/>
                <a:gd name="T56" fmla="*/ 4 w 36"/>
                <a:gd name="T57" fmla="*/ 8 h 21"/>
                <a:gd name="T58" fmla="*/ 10 w 36"/>
                <a:gd name="T59" fmla="*/ 11 h 21"/>
                <a:gd name="T60" fmla="*/ 10 w 36"/>
                <a:gd name="T61" fmla="*/ 11 h 21"/>
                <a:gd name="T62" fmla="*/ 13 w 36"/>
                <a:gd name="T63" fmla="*/ 13 h 21"/>
                <a:gd name="T64" fmla="*/ 13 w 36"/>
                <a:gd name="T65" fmla="*/ 14 h 21"/>
                <a:gd name="T66" fmla="*/ 13 w 36"/>
                <a:gd name="T67" fmla="*/ 18 h 21"/>
                <a:gd name="T68" fmla="*/ 17 w 36"/>
                <a:gd name="T69" fmla="*/ 21 h 21"/>
                <a:gd name="T70" fmla="*/ 17 w 36"/>
                <a:gd name="T71" fmla="*/ 21 h 21"/>
                <a:gd name="T72" fmla="*/ 18 w 36"/>
                <a:gd name="T73" fmla="*/ 21 h 21"/>
                <a:gd name="T74" fmla="*/ 18 w 36"/>
                <a:gd name="T75" fmla="*/ 21 h 21"/>
                <a:gd name="T76" fmla="*/ 20 w 36"/>
                <a:gd name="T77" fmla="*/ 19 h 21"/>
                <a:gd name="T78" fmla="*/ 20 w 36"/>
                <a:gd name="T79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" h="21">
                  <a:moveTo>
                    <a:pt x="20" y="19"/>
                  </a:moveTo>
                  <a:lnTo>
                    <a:pt x="20" y="19"/>
                  </a:lnTo>
                  <a:lnTo>
                    <a:pt x="25" y="16"/>
                  </a:lnTo>
                  <a:lnTo>
                    <a:pt x="28" y="14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3" y="13"/>
                  </a:lnTo>
                  <a:lnTo>
                    <a:pt x="35" y="11"/>
                  </a:lnTo>
                  <a:lnTo>
                    <a:pt x="35" y="11"/>
                  </a:lnTo>
                  <a:lnTo>
                    <a:pt x="33" y="8"/>
                  </a:lnTo>
                  <a:lnTo>
                    <a:pt x="33" y="6"/>
                  </a:lnTo>
                  <a:lnTo>
                    <a:pt x="35" y="6"/>
                  </a:lnTo>
                  <a:lnTo>
                    <a:pt x="35" y="6"/>
                  </a:lnTo>
                  <a:lnTo>
                    <a:pt x="36" y="3"/>
                  </a:lnTo>
                  <a:lnTo>
                    <a:pt x="36" y="1"/>
                  </a:lnTo>
                  <a:lnTo>
                    <a:pt x="36" y="1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15" y="1"/>
                  </a:lnTo>
                  <a:lnTo>
                    <a:pt x="15" y="1"/>
                  </a:lnTo>
                  <a:lnTo>
                    <a:pt x="12" y="3"/>
                  </a:lnTo>
                  <a:lnTo>
                    <a:pt x="7" y="5"/>
                  </a:lnTo>
                  <a:lnTo>
                    <a:pt x="7" y="5"/>
                  </a:lnTo>
                  <a:lnTo>
                    <a:pt x="5" y="3"/>
                  </a:lnTo>
                  <a:lnTo>
                    <a:pt x="5" y="3"/>
                  </a:lnTo>
                  <a:lnTo>
                    <a:pt x="4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4" y="8"/>
                  </a:lnTo>
                  <a:lnTo>
                    <a:pt x="10" y="11"/>
                  </a:lnTo>
                  <a:lnTo>
                    <a:pt x="10" y="11"/>
                  </a:lnTo>
                  <a:lnTo>
                    <a:pt x="13" y="13"/>
                  </a:lnTo>
                  <a:lnTo>
                    <a:pt x="13" y="14"/>
                  </a:lnTo>
                  <a:lnTo>
                    <a:pt x="13" y="18"/>
                  </a:lnTo>
                  <a:lnTo>
                    <a:pt x="17" y="21"/>
                  </a:lnTo>
                  <a:lnTo>
                    <a:pt x="17" y="21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20" y="19"/>
                  </a:lnTo>
                  <a:lnTo>
                    <a:pt x="20" y="19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23">
              <a:extLst>
                <a:ext uri="{FF2B5EF4-FFF2-40B4-BE49-F238E27FC236}">
                  <a16:creationId xmlns="" xmlns:a16="http://schemas.microsoft.com/office/drawing/2014/main" id="{F9F0409F-F25F-412B-B22A-44B1BA77EF7B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1000" y="4404735"/>
              <a:ext cx="255587" cy="177800"/>
            </a:xfrm>
            <a:custGeom>
              <a:avLst/>
              <a:gdLst>
                <a:gd name="T0" fmla="*/ 148 w 161"/>
                <a:gd name="T1" fmla="*/ 58 h 112"/>
                <a:gd name="T2" fmla="*/ 138 w 161"/>
                <a:gd name="T3" fmla="*/ 50 h 112"/>
                <a:gd name="T4" fmla="*/ 135 w 161"/>
                <a:gd name="T5" fmla="*/ 47 h 112"/>
                <a:gd name="T6" fmla="*/ 130 w 161"/>
                <a:gd name="T7" fmla="*/ 39 h 112"/>
                <a:gd name="T8" fmla="*/ 119 w 161"/>
                <a:gd name="T9" fmla="*/ 34 h 112"/>
                <a:gd name="T10" fmla="*/ 112 w 161"/>
                <a:gd name="T11" fmla="*/ 29 h 112"/>
                <a:gd name="T12" fmla="*/ 114 w 161"/>
                <a:gd name="T13" fmla="*/ 24 h 112"/>
                <a:gd name="T14" fmla="*/ 116 w 161"/>
                <a:gd name="T15" fmla="*/ 18 h 112"/>
                <a:gd name="T16" fmla="*/ 109 w 161"/>
                <a:gd name="T17" fmla="*/ 6 h 112"/>
                <a:gd name="T18" fmla="*/ 101 w 161"/>
                <a:gd name="T19" fmla="*/ 0 h 112"/>
                <a:gd name="T20" fmla="*/ 96 w 161"/>
                <a:gd name="T21" fmla="*/ 0 h 112"/>
                <a:gd name="T22" fmla="*/ 89 w 161"/>
                <a:gd name="T23" fmla="*/ 8 h 112"/>
                <a:gd name="T24" fmla="*/ 83 w 161"/>
                <a:gd name="T25" fmla="*/ 16 h 112"/>
                <a:gd name="T26" fmla="*/ 70 w 161"/>
                <a:gd name="T27" fmla="*/ 26 h 112"/>
                <a:gd name="T28" fmla="*/ 57 w 161"/>
                <a:gd name="T29" fmla="*/ 28 h 112"/>
                <a:gd name="T30" fmla="*/ 55 w 161"/>
                <a:gd name="T31" fmla="*/ 31 h 112"/>
                <a:gd name="T32" fmla="*/ 55 w 161"/>
                <a:gd name="T33" fmla="*/ 34 h 112"/>
                <a:gd name="T34" fmla="*/ 37 w 161"/>
                <a:gd name="T35" fmla="*/ 42 h 112"/>
                <a:gd name="T36" fmla="*/ 29 w 161"/>
                <a:gd name="T37" fmla="*/ 44 h 112"/>
                <a:gd name="T38" fmla="*/ 23 w 161"/>
                <a:gd name="T39" fmla="*/ 44 h 112"/>
                <a:gd name="T40" fmla="*/ 18 w 161"/>
                <a:gd name="T41" fmla="*/ 49 h 112"/>
                <a:gd name="T42" fmla="*/ 13 w 161"/>
                <a:gd name="T43" fmla="*/ 47 h 112"/>
                <a:gd name="T44" fmla="*/ 6 w 161"/>
                <a:gd name="T45" fmla="*/ 55 h 112"/>
                <a:gd name="T46" fmla="*/ 0 w 161"/>
                <a:gd name="T47" fmla="*/ 68 h 112"/>
                <a:gd name="T48" fmla="*/ 2 w 161"/>
                <a:gd name="T49" fmla="*/ 78 h 112"/>
                <a:gd name="T50" fmla="*/ 5 w 161"/>
                <a:gd name="T51" fmla="*/ 89 h 112"/>
                <a:gd name="T52" fmla="*/ 6 w 161"/>
                <a:gd name="T53" fmla="*/ 96 h 112"/>
                <a:gd name="T54" fmla="*/ 10 w 161"/>
                <a:gd name="T55" fmla="*/ 101 h 112"/>
                <a:gd name="T56" fmla="*/ 18 w 161"/>
                <a:gd name="T57" fmla="*/ 109 h 112"/>
                <a:gd name="T58" fmla="*/ 21 w 161"/>
                <a:gd name="T59" fmla="*/ 111 h 112"/>
                <a:gd name="T60" fmla="*/ 24 w 161"/>
                <a:gd name="T61" fmla="*/ 104 h 112"/>
                <a:gd name="T62" fmla="*/ 37 w 161"/>
                <a:gd name="T63" fmla="*/ 98 h 112"/>
                <a:gd name="T64" fmla="*/ 49 w 161"/>
                <a:gd name="T65" fmla="*/ 89 h 112"/>
                <a:gd name="T66" fmla="*/ 62 w 161"/>
                <a:gd name="T67" fmla="*/ 80 h 112"/>
                <a:gd name="T68" fmla="*/ 70 w 161"/>
                <a:gd name="T69" fmla="*/ 83 h 112"/>
                <a:gd name="T70" fmla="*/ 98 w 161"/>
                <a:gd name="T71" fmla="*/ 91 h 112"/>
                <a:gd name="T72" fmla="*/ 101 w 161"/>
                <a:gd name="T73" fmla="*/ 83 h 112"/>
                <a:gd name="T74" fmla="*/ 109 w 161"/>
                <a:gd name="T75" fmla="*/ 83 h 112"/>
                <a:gd name="T76" fmla="*/ 119 w 161"/>
                <a:gd name="T77" fmla="*/ 80 h 112"/>
                <a:gd name="T78" fmla="*/ 132 w 161"/>
                <a:gd name="T79" fmla="*/ 80 h 112"/>
                <a:gd name="T80" fmla="*/ 137 w 161"/>
                <a:gd name="T81" fmla="*/ 78 h 112"/>
                <a:gd name="T82" fmla="*/ 145 w 161"/>
                <a:gd name="T83" fmla="*/ 76 h 112"/>
                <a:gd name="T84" fmla="*/ 158 w 161"/>
                <a:gd name="T85" fmla="*/ 70 h 112"/>
                <a:gd name="T86" fmla="*/ 150 w 161"/>
                <a:gd name="T87" fmla="*/ 6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1" h="112">
                  <a:moveTo>
                    <a:pt x="148" y="63"/>
                  </a:moveTo>
                  <a:lnTo>
                    <a:pt x="148" y="63"/>
                  </a:lnTo>
                  <a:lnTo>
                    <a:pt x="148" y="58"/>
                  </a:lnTo>
                  <a:lnTo>
                    <a:pt x="143" y="54"/>
                  </a:lnTo>
                  <a:lnTo>
                    <a:pt x="143" y="54"/>
                  </a:lnTo>
                  <a:lnTo>
                    <a:pt x="138" y="50"/>
                  </a:lnTo>
                  <a:lnTo>
                    <a:pt x="137" y="49"/>
                  </a:lnTo>
                  <a:lnTo>
                    <a:pt x="135" y="47"/>
                  </a:lnTo>
                  <a:lnTo>
                    <a:pt x="135" y="47"/>
                  </a:lnTo>
                  <a:lnTo>
                    <a:pt x="133" y="44"/>
                  </a:lnTo>
                  <a:lnTo>
                    <a:pt x="130" y="39"/>
                  </a:lnTo>
                  <a:lnTo>
                    <a:pt x="130" y="39"/>
                  </a:lnTo>
                  <a:lnTo>
                    <a:pt x="127" y="36"/>
                  </a:lnTo>
                  <a:lnTo>
                    <a:pt x="124" y="34"/>
                  </a:lnTo>
                  <a:lnTo>
                    <a:pt x="119" y="34"/>
                  </a:lnTo>
                  <a:lnTo>
                    <a:pt x="117" y="29"/>
                  </a:lnTo>
                  <a:lnTo>
                    <a:pt x="112" y="29"/>
                  </a:lnTo>
                  <a:lnTo>
                    <a:pt x="112" y="29"/>
                  </a:lnTo>
                  <a:lnTo>
                    <a:pt x="111" y="28"/>
                  </a:lnTo>
                  <a:lnTo>
                    <a:pt x="111" y="26"/>
                  </a:lnTo>
                  <a:lnTo>
                    <a:pt x="114" y="24"/>
                  </a:lnTo>
                  <a:lnTo>
                    <a:pt x="114" y="24"/>
                  </a:lnTo>
                  <a:lnTo>
                    <a:pt x="116" y="21"/>
                  </a:lnTo>
                  <a:lnTo>
                    <a:pt x="116" y="18"/>
                  </a:lnTo>
                  <a:lnTo>
                    <a:pt x="112" y="13"/>
                  </a:lnTo>
                  <a:lnTo>
                    <a:pt x="112" y="13"/>
                  </a:lnTo>
                  <a:lnTo>
                    <a:pt x="109" y="6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99" y="0"/>
                  </a:lnTo>
                  <a:lnTo>
                    <a:pt x="96" y="0"/>
                  </a:lnTo>
                  <a:lnTo>
                    <a:pt x="91" y="5"/>
                  </a:lnTo>
                  <a:lnTo>
                    <a:pt x="91" y="5"/>
                  </a:lnTo>
                  <a:lnTo>
                    <a:pt x="89" y="8"/>
                  </a:lnTo>
                  <a:lnTo>
                    <a:pt x="88" y="10"/>
                  </a:lnTo>
                  <a:lnTo>
                    <a:pt x="88" y="10"/>
                  </a:lnTo>
                  <a:lnTo>
                    <a:pt x="83" y="16"/>
                  </a:lnTo>
                  <a:lnTo>
                    <a:pt x="75" y="23"/>
                  </a:lnTo>
                  <a:lnTo>
                    <a:pt x="75" y="23"/>
                  </a:lnTo>
                  <a:lnTo>
                    <a:pt x="70" y="26"/>
                  </a:lnTo>
                  <a:lnTo>
                    <a:pt x="65" y="26"/>
                  </a:lnTo>
                  <a:lnTo>
                    <a:pt x="60" y="26"/>
                  </a:lnTo>
                  <a:lnTo>
                    <a:pt x="57" y="28"/>
                  </a:lnTo>
                  <a:lnTo>
                    <a:pt x="57" y="28"/>
                  </a:lnTo>
                  <a:lnTo>
                    <a:pt x="55" y="29"/>
                  </a:lnTo>
                  <a:lnTo>
                    <a:pt x="55" y="31"/>
                  </a:lnTo>
                  <a:lnTo>
                    <a:pt x="57" y="32"/>
                  </a:lnTo>
                  <a:lnTo>
                    <a:pt x="55" y="34"/>
                  </a:lnTo>
                  <a:lnTo>
                    <a:pt x="55" y="34"/>
                  </a:lnTo>
                  <a:lnTo>
                    <a:pt x="44" y="41"/>
                  </a:lnTo>
                  <a:lnTo>
                    <a:pt x="44" y="41"/>
                  </a:lnTo>
                  <a:lnTo>
                    <a:pt x="37" y="42"/>
                  </a:lnTo>
                  <a:lnTo>
                    <a:pt x="32" y="42"/>
                  </a:lnTo>
                  <a:lnTo>
                    <a:pt x="29" y="44"/>
                  </a:lnTo>
                  <a:lnTo>
                    <a:pt x="29" y="44"/>
                  </a:lnTo>
                  <a:lnTo>
                    <a:pt x="28" y="45"/>
                  </a:lnTo>
                  <a:lnTo>
                    <a:pt x="26" y="44"/>
                  </a:lnTo>
                  <a:lnTo>
                    <a:pt x="23" y="44"/>
                  </a:lnTo>
                  <a:lnTo>
                    <a:pt x="21" y="44"/>
                  </a:lnTo>
                  <a:lnTo>
                    <a:pt x="21" y="44"/>
                  </a:lnTo>
                  <a:lnTo>
                    <a:pt x="18" y="49"/>
                  </a:lnTo>
                  <a:lnTo>
                    <a:pt x="15" y="47"/>
                  </a:lnTo>
                  <a:lnTo>
                    <a:pt x="15" y="47"/>
                  </a:lnTo>
                  <a:lnTo>
                    <a:pt x="13" y="47"/>
                  </a:lnTo>
                  <a:lnTo>
                    <a:pt x="13" y="47"/>
                  </a:lnTo>
                  <a:lnTo>
                    <a:pt x="8" y="50"/>
                  </a:lnTo>
                  <a:lnTo>
                    <a:pt x="6" y="55"/>
                  </a:lnTo>
                  <a:lnTo>
                    <a:pt x="6" y="55"/>
                  </a:lnTo>
                  <a:lnTo>
                    <a:pt x="2" y="62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0" y="72"/>
                  </a:lnTo>
                  <a:lnTo>
                    <a:pt x="2" y="78"/>
                  </a:lnTo>
                  <a:lnTo>
                    <a:pt x="2" y="78"/>
                  </a:lnTo>
                  <a:lnTo>
                    <a:pt x="2" y="85"/>
                  </a:lnTo>
                  <a:lnTo>
                    <a:pt x="5" y="89"/>
                  </a:lnTo>
                  <a:lnTo>
                    <a:pt x="5" y="89"/>
                  </a:lnTo>
                  <a:lnTo>
                    <a:pt x="6" y="94"/>
                  </a:lnTo>
                  <a:lnTo>
                    <a:pt x="6" y="96"/>
                  </a:lnTo>
                  <a:lnTo>
                    <a:pt x="6" y="96"/>
                  </a:lnTo>
                  <a:lnTo>
                    <a:pt x="10" y="101"/>
                  </a:lnTo>
                  <a:lnTo>
                    <a:pt x="10" y="101"/>
                  </a:lnTo>
                  <a:lnTo>
                    <a:pt x="15" y="106"/>
                  </a:lnTo>
                  <a:lnTo>
                    <a:pt x="18" y="109"/>
                  </a:lnTo>
                  <a:lnTo>
                    <a:pt x="18" y="109"/>
                  </a:lnTo>
                  <a:lnTo>
                    <a:pt x="21" y="112"/>
                  </a:lnTo>
                  <a:lnTo>
                    <a:pt x="21" y="112"/>
                  </a:lnTo>
                  <a:lnTo>
                    <a:pt x="21" y="111"/>
                  </a:lnTo>
                  <a:lnTo>
                    <a:pt x="21" y="111"/>
                  </a:lnTo>
                  <a:lnTo>
                    <a:pt x="23" y="107"/>
                  </a:lnTo>
                  <a:lnTo>
                    <a:pt x="24" y="104"/>
                  </a:lnTo>
                  <a:lnTo>
                    <a:pt x="24" y="101"/>
                  </a:lnTo>
                  <a:lnTo>
                    <a:pt x="31" y="99"/>
                  </a:lnTo>
                  <a:lnTo>
                    <a:pt x="37" y="98"/>
                  </a:lnTo>
                  <a:lnTo>
                    <a:pt x="49" y="99"/>
                  </a:lnTo>
                  <a:lnTo>
                    <a:pt x="49" y="89"/>
                  </a:lnTo>
                  <a:lnTo>
                    <a:pt x="49" y="89"/>
                  </a:lnTo>
                  <a:lnTo>
                    <a:pt x="54" y="85"/>
                  </a:lnTo>
                  <a:lnTo>
                    <a:pt x="57" y="81"/>
                  </a:lnTo>
                  <a:lnTo>
                    <a:pt x="62" y="80"/>
                  </a:lnTo>
                  <a:lnTo>
                    <a:pt x="62" y="80"/>
                  </a:lnTo>
                  <a:lnTo>
                    <a:pt x="67" y="81"/>
                  </a:lnTo>
                  <a:lnTo>
                    <a:pt x="70" y="83"/>
                  </a:lnTo>
                  <a:lnTo>
                    <a:pt x="73" y="86"/>
                  </a:lnTo>
                  <a:lnTo>
                    <a:pt x="98" y="91"/>
                  </a:lnTo>
                  <a:lnTo>
                    <a:pt x="98" y="91"/>
                  </a:lnTo>
                  <a:lnTo>
                    <a:pt x="99" y="88"/>
                  </a:lnTo>
                  <a:lnTo>
                    <a:pt x="101" y="83"/>
                  </a:lnTo>
                  <a:lnTo>
                    <a:pt x="101" y="83"/>
                  </a:lnTo>
                  <a:lnTo>
                    <a:pt x="104" y="83"/>
                  </a:lnTo>
                  <a:lnTo>
                    <a:pt x="106" y="83"/>
                  </a:lnTo>
                  <a:lnTo>
                    <a:pt x="109" y="83"/>
                  </a:lnTo>
                  <a:lnTo>
                    <a:pt x="112" y="83"/>
                  </a:lnTo>
                  <a:lnTo>
                    <a:pt x="112" y="83"/>
                  </a:lnTo>
                  <a:lnTo>
                    <a:pt x="119" y="80"/>
                  </a:lnTo>
                  <a:lnTo>
                    <a:pt x="125" y="80"/>
                  </a:lnTo>
                  <a:lnTo>
                    <a:pt x="125" y="80"/>
                  </a:lnTo>
                  <a:lnTo>
                    <a:pt x="132" y="80"/>
                  </a:lnTo>
                  <a:lnTo>
                    <a:pt x="135" y="80"/>
                  </a:lnTo>
                  <a:lnTo>
                    <a:pt x="137" y="78"/>
                  </a:lnTo>
                  <a:lnTo>
                    <a:pt x="137" y="78"/>
                  </a:lnTo>
                  <a:lnTo>
                    <a:pt x="138" y="76"/>
                  </a:lnTo>
                  <a:lnTo>
                    <a:pt x="140" y="75"/>
                  </a:lnTo>
                  <a:lnTo>
                    <a:pt x="145" y="76"/>
                  </a:lnTo>
                  <a:lnTo>
                    <a:pt x="151" y="80"/>
                  </a:lnTo>
                  <a:lnTo>
                    <a:pt x="161" y="78"/>
                  </a:lnTo>
                  <a:lnTo>
                    <a:pt x="158" y="70"/>
                  </a:lnTo>
                  <a:lnTo>
                    <a:pt x="158" y="70"/>
                  </a:lnTo>
                  <a:lnTo>
                    <a:pt x="153" y="67"/>
                  </a:lnTo>
                  <a:lnTo>
                    <a:pt x="150" y="65"/>
                  </a:lnTo>
                  <a:lnTo>
                    <a:pt x="148" y="63"/>
                  </a:lnTo>
                  <a:lnTo>
                    <a:pt x="148" y="63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24">
              <a:extLst>
                <a:ext uri="{FF2B5EF4-FFF2-40B4-BE49-F238E27FC236}">
                  <a16:creationId xmlns="" xmlns:a16="http://schemas.microsoft.com/office/drawing/2014/main" id="{6C285111-2018-42BA-96BF-C56FB046F7B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8113" y="4344410"/>
              <a:ext cx="246062" cy="201613"/>
            </a:xfrm>
            <a:custGeom>
              <a:avLst/>
              <a:gdLst>
                <a:gd name="T0" fmla="*/ 99 w 155"/>
                <a:gd name="T1" fmla="*/ 93 h 127"/>
                <a:gd name="T2" fmla="*/ 106 w 155"/>
                <a:gd name="T3" fmla="*/ 92 h 127"/>
                <a:gd name="T4" fmla="*/ 112 w 155"/>
                <a:gd name="T5" fmla="*/ 98 h 127"/>
                <a:gd name="T6" fmla="*/ 115 w 155"/>
                <a:gd name="T7" fmla="*/ 100 h 127"/>
                <a:gd name="T8" fmla="*/ 124 w 155"/>
                <a:gd name="T9" fmla="*/ 82 h 127"/>
                <a:gd name="T10" fmla="*/ 128 w 155"/>
                <a:gd name="T11" fmla="*/ 70 h 127"/>
                <a:gd name="T12" fmla="*/ 133 w 155"/>
                <a:gd name="T13" fmla="*/ 66 h 127"/>
                <a:gd name="T14" fmla="*/ 135 w 155"/>
                <a:gd name="T15" fmla="*/ 57 h 127"/>
                <a:gd name="T16" fmla="*/ 138 w 155"/>
                <a:gd name="T17" fmla="*/ 49 h 127"/>
                <a:gd name="T18" fmla="*/ 146 w 155"/>
                <a:gd name="T19" fmla="*/ 35 h 127"/>
                <a:gd name="T20" fmla="*/ 153 w 155"/>
                <a:gd name="T21" fmla="*/ 33 h 127"/>
                <a:gd name="T22" fmla="*/ 155 w 155"/>
                <a:gd name="T23" fmla="*/ 26 h 127"/>
                <a:gd name="T24" fmla="*/ 153 w 155"/>
                <a:gd name="T25" fmla="*/ 23 h 127"/>
                <a:gd name="T26" fmla="*/ 148 w 155"/>
                <a:gd name="T27" fmla="*/ 18 h 127"/>
                <a:gd name="T28" fmla="*/ 146 w 155"/>
                <a:gd name="T29" fmla="*/ 10 h 127"/>
                <a:gd name="T30" fmla="*/ 143 w 155"/>
                <a:gd name="T31" fmla="*/ 5 h 127"/>
                <a:gd name="T32" fmla="*/ 138 w 155"/>
                <a:gd name="T33" fmla="*/ 2 h 127"/>
                <a:gd name="T34" fmla="*/ 130 w 155"/>
                <a:gd name="T35" fmla="*/ 10 h 127"/>
                <a:gd name="T36" fmla="*/ 124 w 155"/>
                <a:gd name="T37" fmla="*/ 10 h 127"/>
                <a:gd name="T38" fmla="*/ 111 w 155"/>
                <a:gd name="T39" fmla="*/ 9 h 127"/>
                <a:gd name="T40" fmla="*/ 99 w 155"/>
                <a:gd name="T41" fmla="*/ 9 h 127"/>
                <a:gd name="T42" fmla="*/ 93 w 155"/>
                <a:gd name="T43" fmla="*/ 13 h 127"/>
                <a:gd name="T44" fmla="*/ 80 w 155"/>
                <a:gd name="T45" fmla="*/ 13 h 127"/>
                <a:gd name="T46" fmla="*/ 70 w 155"/>
                <a:gd name="T47" fmla="*/ 9 h 127"/>
                <a:gd name="T48" fmla="*/ 58 w 155"/>
                <a:gd name="T49" fmla="*/ 12 h 127"/>
                <a:gd name="T50" fmla="*/ 52 w 155"/>
                <a:gd name="T51" fmla="*/ 5 h 127"/>
                <a:gd name="T52" fmla="*/ 47 w 155"/>
                <a:gd name="T53" fmla="*/ 4 h 127"/>
                <a:gd name="T54" fmla="*/ 41 w 155"/>
                <a:gd name="T55" fmla="*/ 2 h 127"/>
                <a:gd name="T56" fmla="*/ 36 w 155"/>
                <a:gd name="T57" fmla="*/ 4 h 127"/>
                <a:gd name="T58" fmla="*/ 28 w 155"/>
                <a:gd name="T59" fmla="*/ 4 h 127"/>
                <a:gd name="T60" fmla="*/ 21 w 155"/>
                <a:gd name="T61" fmla="*/ 4 h 127"/>
                <a:gd name="T62" fmla="*/ 18 w 155"/>
                <a:gd name="T63" fmla="*/ 15 h 127"/>
                <a:gd name="T64" fmla="*/ 13 w 155"/>
                <a:gd name="T65" fmla="*/ 25 h 127"/>
                <a:gd name="T66" fmla="*/ 11 w 155"/>
                <a:gd name="T67" fmla="*/ 26 h 127"/>
                <a:gd name="T68" fmla="*/ 13 w 155"/>
                <a:gd name="T69" fmla="*/ 44 h 127"/>
                <a:gd name="T70" fmla="*/ 11 w 155"/>
                <a:gd name="T71" fmla="*/ 54 h 127"/>
                <a:gd name="T72" fmla="*/ 6 w 155"/>
                <a:gd name="T73" fmla="*/ 62 h 127"/>
                <a:gd name="T74" fmla="*/ 0 w 155"/>
                <a:gd name="T75" fmla="*/ 72 h 127"/>
                <a:gd name="T76" fmla="*/ 1 w 155"/>
                <a:gd name="T77" fmla="*/ 87 h 127"/>
                <a:gd name="T78" fmla="*/ 5 w 155"/>
                <a:gd name="T79" fmla="*/ 96 h 127"/>
                <a:gd name="T80" fmla="*/ 5 w 155"/>
                <a:gd name="T81" fmla="*/ 96 h 127"/>
                <a:gd name="T82" fmla="*/ 24 w 155"/>
                <a:gd name="T83" fmla="*/ 101 h 127"/>
                <a:gd name="T84" fmla="*/ 32 w 155"/>
                <a:gd name="T85" fmla="*/ 108 h 127"/>
                <a:gd name="T86" fmla="*/ 37 w 155"/>
                <a:gd name="T87" fmla="*/ 116 h 127"/>
                <a:gd name="T88" fmla="*/ 44 w 155"/>
                <a:gd name="T89" fmla="*/ 127 h 127"/>
                <a:gd name="T90" fmla="*/ 50 w 155"/>
                <a:gd name="T91" fmla="*/ 126 h 127"/>
                <a:gd name="T92" fmla="*/ 67 w 155"/>
                <a:gd name="T93" fmla="*/ 124 h 127"/>
                <a:gd name="T94" fmla="*/ 75 w 155"/>
                <a:gd name="T95" fmla="*/ 123 h 127"/>
                <a:gd name="T96" fmla="*/ 80 w 155"/>
                <a:gd name="T97" fmla="*/ 113 h 127"/>
                <a:gd name="T98" fmla="*/ 88 w 155"/>
                <a:gd name="T99" fmla="*/ 101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5" h="127">
                  <a:moveTo>
                    <a:pt x="96" y="93"/>
                  </a:moveTo>
                  <a:lnTo>
                    <a:pt x="96" y="93"/>
                  </a:lnTo>
                  <a:lnTo>
                    <a:pt x="99" y="93"/>
                  </a:lnTo>
                  <a:lnTo>
                    <a:pt x="104" y="92"/>
                  </a:lnTo>
                  <a:lnTo>
                    <a:pt x="104" y="92"/>
                  </a:lnTo>
                  <a:lnTo>
                    <a:pt x="106" y="92"/>
                  </a:lnTo>
                  <a:lnTo>
                    <a:pt x="109" y="93"/>
                  </a:lnTo>
                  <a:lnTo>
                    <a:pt x="111" y="96"/>
                  </a:lnTo>
                  <a:lnTo>
                    <a:pt x="112" y="98"/>
                  </a:lnTo>
                  <a:lnTo>
                    <a:pt x="112" y="98"/>
                  </a:lnTo>
                  <a:lnTo>
                    <a:pt x="114" y="100"/>
                  </a:lnTo>
                  <a:lnTo>
                    <a:pt x="115" y="100"/>
                  </a:lnTo>
                  <a:lnTo>
                    <a:pt x="119" y="93"/>
                  </a:lnTo>
                  <a:lnTo>
                    <a:pt x="119" y="93"/>
                  </a:lnTo>
                  <a:lnTo>
                    <a:pt x="124" y="82"/>
                  </a:lnTo>
                  <a:lnTo>
                    <a:pt x="127" y="74"/>
                  </a:lnTo>
                  <a:lnTo>
                    <a:pt x="127" y="74"/>
                  </a:lnTo>
                  <a:lnTo>
                    <a:pt x="128" y="70"/>
                  </a:lnTo>
                  <a:lnTo>
                    <a:pt x="130" y="69"/>
                  </a:lnTo>
                  <a:lnTo>
                    <a:pt x="133" y="66"/>
                  </a:lnTo>
                  <a:lnTo>
                    <a:pt x="133" y="66"/>
                  </a:lnTo>
                  <a:lnTo>
                    <a:pt x="133" y="61"/>
                  </a:lnTo>
                  <a:lnTo>
                    <a:pt x="135" y="59"/>
                  </a:lnTo>
                  <a:lnTo>
                    <a:pt x="135" y="57"/>
                  </a:lnTo>
                  <a:lnTo>
                    <a:pt x="135" y="57"/>
                  </a:lnTo>
                  <a:lnTo>
                    <a:pt x="138" y="54"/>
                  </a:lnTo>
                  <a:lnTo>
                    <a:pt x="138" y="49"/>
                  </a:lnTo>
                  <a:lnTo>
                    <a:pt x="138" y="49"/>
                  </a:lnTo>
                  <a:lnTo>
                    <a:pt x="142" y="43"/>
                  </a:lnTo>
                  <a:lnTo>
                    <a:pt x="146" y="35"/>
                  </a:lnTo>
                  <a:lnTo>
                    <a:pt x="146" y="35"/>
                  </a:lnTo>
                  <a:lnTo>
                    <a:pt x="150" y="35"/>
                  </a:lnTo>
                  <a:lnTo>
                    <a:pt x="153" y="33"/>
                  </a:lnTo>
                  <a:lnTo>
                    <a:pt x="155" y="31"/>
                  </a:lnTo>
                  <a:lnTo>
                    <a:pt x="155" y="31"/>
                  </a:lnTo>
                  <a:lnTo>
                    <a:pt x="155" y="26"/>
                  </a:lnTo>
                  <a:lnTo>
                    <a:pt x="155" y="25"/>
                  </a:lnTo>
                  <a:lnTo>
                    <a:pt x="153" y="23"/>
                  </a:lnTo>
                  <a:lnTo>
                    <a:pt x="153" y="23"/>
                  </a:lnTo>
                  <a:lnTo>
                    <a:pt x="150" y="20"/>
                  </a:lnTo>
                  <a:lnTo>
                    <a:pt x="148" y="18"/>
                  </a:lnTo>
                  <a:lnTo>
                    <a:pt x="148" y="18"/>
                  </a:lnTo>
                  <a:lnTo>
                    <a:pt x="148" y="10"/>
                  </a:lnTo>
                  <a:lnTo>
                    <a:pt x="148" y="10"/>
                  </a:lnTo>
                  <a:lnTo>
                    <a:pt x="146" y="10"/>
                  </a:lnTo>
                  <a:lnTo>
                    <a:pt x="146" y="9"/>
                  </a:lnTo>
                  <a:lnTo>
                    <a:pt x="143" y="5"/>
                  </a:lnTo>
                  <a:lnTo>
                    <a:pt x="143" y="5"/>
                  </a:lnTo>
                  <a:lnTo>
                    <a:pt x="142" y="2"/>
                  </a:lnTo>
                  <a:lnTo>
                    <a:pt x="138" y="2"/>
                  </a:lnTo>
                  <a:lnTo>
                    <a:pt x="138" y="2"/>
                  </a:lnTo>
                  <a:lnTo>
                    <a:pt x="135" y="7"/>
                  </a:lnTo>
                  <a:lnTo>
                    <a:pt x="132" y="9"/>
                  </a:lnTo>
                  <a:lnTo>
                    <a:pt x="130" y="10"/>
                  </a:lnTo>
                  <a:lnTo>
                    <a:pt x="130" y="10"/>
                  </a:lnTo>
                  <a:lnTo>
                    <a:pt x="127" y="12"/>
                  </a:lnTo>
                  <a:lnTo>
                    <a:pt x="124" y="10"/>
                  </a:lnTo>
                  <a:lnTo>
                    <a:pt x="119" y="9"/>
                  </a:lnTo>
                  <a:lnTo>
                    <a:pt x="119" y="9"/>
                  </a:lnTo>
                  <a:lnTo>
                    <a:pt x="111" y="9"/>
                  </a:lnTo>
                  <a:lnTo>
                    <a:pt x="102" y="9"/>
                  </a:lnTo>
                  <a:lnTo>
                    <a:pt x="102" y="9"/>
                  </a:lnTo>
                  <a:lnTo>
                    <a:pt x="99" y="9"/>
                  </a:lnTo>
                  <a:lnTo>
                    <a:pt x="98" y="10"/>
                  </a:lnTo>
                  <a:lnTo>
                    <a:pt x="93" y="13"/>
                  </a:lnTo>
                  <a:lnTo>
                    <a:pt x="93" y="13"/>
                  </a:lnTo>
                  <a:lnTo>
                    <a:pt x="86" y="15"/>
                  </a:lnTo>
                  <a:lnTo>
                    <a:pt x="80" y="13"/>
                  </a:lnTo>
                  <a:lnTo>
                    <a:pt x="80" y="13"/>
                  </a:lnTo>
                  <a:lnTo>
                    <a:pt x="75" y="12"/>
                  </a:lnTo>
                  <a:lnTo>
                    <a:pt x="70" y="9"/>
                  </a:lnTo>
                  <a:lnTo>
                    <a:pt x="70" y="9"/>
                  </a:lnTo>
                  <a:lnTo>
                    <a:pt x="65" y="9"/>
                  </a:lnTo>
                  <a:lnTo>
                    <a:pt x="58" y="12"/>
                  </a:lnTo>
                  <a:lnTo>
                    <a:pt x="58" y="12"/>
                  </a:lnTo>
                  <a:lnTo>
                    <a:pt x="57" y="12"/>
                  </a:lnTo>
                  <a:lnTo>
                    <a:pt x="55" y="10"/>
                  </a:lnTo>
                  <a:lnTo>
                    <a:pt x="52" y="5"/>
                  </a:lnTo>
                  <a:lnTo>
                    <a:pt x="52" y="5"/>
                  </a:lnTo>
                  <a:lnTo>
                    <a:pt x="49" y="4"/>
                  </a:lnTo>
                  <a:lnTo>
                    <a:pt x="47" y="4"/>
                  </a:lnTo>
                  <a:lnTo>
                    <a:pt x="44" y="4"/>
                  </a:lnTo>
                  <a:lnTo>
                    <a:pt x="41" y="2"/>
                  </a:lnTo>
                  <a:lnTo>
                    <a:pt x="41" y="2"/>
                  </a:lnTo>
                  <a:lnTo>
                    <a:pt x="39" y="0"/>
                  </a:lnTo>
                  <a:lnTo>
                    <a:pt x="37" y="2"/>
                  </a:lnTo>
                  <a:lnTo>
                    <a:pt x="36" y="4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28" y="4"/>
                  </a:lnTo>
                  <a:lnTo>
                    <a:pt x="24" y="4"/>
                  </a:lnTo>
                  <a:lnTo>
                    <a:pt x="21" y="4"/>
                  </a:lnTo>
                  <a:lnTo>
                    <a:pt x="21" y="4"/>
                  </a:lnTo>
                  <a:lnTo>
                    <a:pt x="19" y="7"/>
                  </a:lnTo>
                  <a:lnTo>
                    <a:pt x="19" y="10"/>
                  </a:lnTo>
                  <a:lnTo>
                    <a:pt x="18" y="15"/>
                  </a:lnTo>
                  <a:lnTo>
                    <a:pt x="18" y="15"/>
                  </a:lnTo>
                  <a:lnTo>
                    <a:pt x="14" y="18"/>
                  </a:lnTo>
                  <a:lnTo>
                    <a:pt x="13" y="25"/>
                  </a:lnTo>
                  <a:lnTo>
                    <a:pt x="13" y="25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3" y="36"/>
                  </a:lnTo>
                  <a:lnTo>
                    <a:pt x="13" y="36"/>
                  </a:lnTo>
                  <a:lnTo>
                    <a:pt x="13" y="44"/>
                  </a:lnTo>
                  <a:lnTo>
                    <a:pt x="13" y="51"/>
                  </a:lnTo>
                  <a:lnTo>
                    <a:pt x="11" y="54"/>
                  </a:lnTo>
                  <a:lnTo>
                    <a:pt x="11" y="54"/>
                  </a:lnTo>
                  <a:lnTo>
                    <a:pt x="8" y="59"/>
                  </a:lnTo>
                  <a:lnTo>
                    <a:pt x="6" y="62"/>
                  </a:lnTo>
                  <a:lnTo>
                    <a:pt x="6" y="62"/>
                  </a:lnTo>
                  <a:lnTo>
                    <a:pt x="3" y="64"/>
                  </a:lnTo>
                  <a:lnTo>
                    <a:pt x="1" y="67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80"/>
                  </a:lnTo>
                  <a:lnTo>
                    <a:pt x="1" y="87"/>
                  </a:lnTo>
                  <a:lnTo>
                    <a:pt x="1" y="87"/>
                  </a:lnTo>
                  <a:lnTo>
                    <a:pt x="1" y="92"/>
                  </a:lnTo>
                  <a:lnTo>
                    <a:pt x="5" y="96"/>
                  </a:lnTo>
                  <a:lnTo>
                    <a:pt x="5" y="96"/>
                  </a:lnTo>
                  <a:lnTo>
                    <a:pt x="5" y="96"/>
                  </a:lnTo>
                  <a:lnTo>
                    <a:pt x="5" y="96"/>
                  </a:lnTo>
                  <a:lnTo>
                    <a:pt x="8" y="100"/>
                  </a:lnTo>
                  <a:lnTo>
                    <a:pt x="13" y="100"/>
                  </a:lnTo>
                  <a:lnTo>
                    <a:pt x="24" y="101"/>
                  </a:lnTo>
                  <a:lnTo>
                    <a:pt x="24" y="101"/>
                  </a:lnTo>
                  <a:lnTo>
                    <a:pt x="29" y="105"/>
                  </a:lnTo>
                  <a:lnTo>
                    <a:pt x="32" y="108"/>
                  </a:lnTo>
                  <a:lnTo>
                    <a:pt x="36" y="113"/>
                  </a:lnTo>
                  <a:lnTo>
                    <a:pt x="37" y="116"/>
                  </a:lnTo>
                  <a:lnTo>
                    <a:pt x="37" y="116"/>
                  </a:lnTo>
                  <a:lnTo>
                    <a:pt x="37" y="118"/>
                  </a:lnTo>
                  <a:lnTo>
                    <a:pt x="39" y="123"/>
                  </a:lnTo>
                  <a:lnTo>
                    <a:pt x="44" y="127"/>
                  </a:lnTo>
                  <a:lnTo>
                    <a:pt x="44" y="127"/>
                  </a:lnTo>
                  <a:lnTo>
                    <a:pt x="47" y="127"/>
                  </a:lnTo>
                  <a:lnTo>
                    <a:pt x="50" y="126"/>
                  </a:lnTo>
                  <a:lnTo>
                    <a:pt x="57" y="124"/>
                  </a:lnTo>
                  <a:lnTo>
                    <a:pt x="57" y="124"/>
                  </a:lnTo>
                  <a:lnTo>
                    <a:pt x="67" y="124"/>
                  </a:lnTo>
                  <a:lnTo>
                    <a:pt x="71" y="123"/>
                  </a:lnTo>
                  <a:lnTo>
                    <a:pt x="75" y="123"/>
                  </a:lnTo>
                  <a:lnTo>
                    <a:pt x="75" y="123"/>
                  </a:lnTo>
                  <a:lnTo>
                    <a:pt x="76" y="123"/>
                  </a:lnTo>
                  <a:lnTo>
                    <a:pt x="76" y="123"/>
                  </a:lnTo>
                  <a:lnTo>
                    <a:pt x="80" y="113"/>
                  </a:lnTo>
                  <a:lnTo>
                    <a:pt x="81" y="108"/>
                  </a:lnTo>
                  <a:lnTo>
                    <a:pt x="81" y="108"/>
                  </a:lnTo>
                  <a:lnTo>
                    <a:pt x="88" y="101"/>
                  </a:lnTo>
                  <a:lnTo>
                    <a:pt x="96" y="93"/>
                  </a:lnTo>
                  <a:lnTo>
                    <a:pt x="96" y="93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25">
              <a:extLst>
                <a:ext uri="{FF2B5EF4-FFF2-40B4-BE49-F238E27FC236}">
                  <a16:creationId xmlns="" xmlns:a16="http://schemas.microsoft.com/office/drawing/2014/main" id="{61446A80-E1E0-4ECA-A09F-A849FF3F72A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6838" y="4376160"/>
              <a:ext cx="61912" cy="128588"/>
            </a:xfrm>
            <a:custGeom>
              <a:avLst/>
              <a:gdLst>
                <a:gd name="T0" fmla="*/ 26 w 39"/>
                <a:gd name="T1" fmla="*/ 52 h 81"/>
                <a:gd name="T2" fmla="*/ 29 w 39"/>
                <a:gd name="T3" fmla="*/ 44 h 81"/>
                <a:gd name="T4" fmla="*/ 32 w 39"/>
                <a:gd name="T5" fmla="*/ 42 h 81"/>
                <a:gd name="T6" fmla="*/ 37 w 39"/>
                <a:gd name="T7" fmla="*/ 34 h 81"/>
                <a:gd name="T8" fmla="*/ 39 w 39"/>
                <a:gd name="T9" fmla="*/ 31 h 81"/>
                <a:gd name="T10" fmla="*/ 39 w 39"/>
                <a:gd name="T11" fmla="*/ 16 h 81"/>
                <a:gd name="T12" fmla="*/ 37 w 39"/>
                <a:gd name="T13" fmla="*/ 6 h 81"/>
                <a:gd name="T14" fmla="*/ 36 w 39"/>
                <a:gd name="T15" fmla="*/ 6 h 81"/>
                <a:gd name="T16" fmla="*/ 32 w 39"/>
                <a:gd name="T17" fmla="*/ 6 h 81"/>
                <a:gd name="T18" fmla="*/ 31 w 39"/>
                <a:gd name="T19" fmla="*/ 3 h 81"/>
                <a:gd name="T20" fmla="*/ 29 w 39"/>
                <a:gd name="T21" fmla="*/ 0 h 81"/>
                <a:gd name="T22" fmla="*/ 26 w 39"/>
                <a:gd name="T23" fmla="*/ 0 h 81"/>
                <a:gd name="T24" fmla="*/ 24 w 39"/>
                <a:gd name="T25" fmla="*/ 6 h 81"/>
                <a:gd name="T26" fmla="*/ 24 w 39"/>
                <a:gd name="T27" fmla="*/ 8 h 81"/>
                <a:gd name="T28" fmla="*/ 21 w 39"/>
                <a:gd name="T29" fmla="*/ 11 h 81"/>
                <a:gd name="T30" fmla="*/ 16 w 39"/>
                <a:gd name="T31" fmla="*/ 13 h 81"/>
                <a:gd name="T32" fmla="*/ 10 w 39"/>
                <a:gd name="T33" fmla="*/ 15 h 81"/>
                <a:gd name="T34" fmla="*/ 3 w 39"/>
                <a:gd name="T35" fmla="*/ 19 h 81"/>
                <a:gd name="T36" fmla="*/ 0 w 39"/>
                <a:gd name="T37" fmla="*/ 19 h 81"/>
                <a:gd name="T38" fmla="*/ 1 w 39"/>
                <a:gd name="T39" fmla="*/ 24 h 81"/>
                <a:gd name="T40" fmla="*/ 8 w 39"/>
                <a:gd name="T41" fmla="*/ 31 h 81"/>
                <a:gd name="T42" fmla="*/ 10 w 39"/>
                <a:gd name="T43" fmla="*/ 34 h 81"/>
                <a:gd name="T44" fmla="*/ 10 w 39"/>
                <a:gd name="T45" fmla="*/ 39 h 81"/>
                <a:gd name="T46" fmla="*/ 10 w 39"/>
                <a:gd name="T47" fmla="*/ 41 h 81"/>
                <a:gd name="T48" fmla="*/ 11 w 39"/>
                <a:gd name="T49" fmla="*/ 47 h 81"/>
                <a:gd name="T50" fmla="*/ 11 w 39"/>
                <a:gd name="T51" fmla="*/ 57 h 81"/>
                <a:gd name="T52" fmla="*/ 13 w 39"/>
                <a:gd name="T53" fmla="*/ 81 h 81"/>
                <a:gd name="T54" fmla="*/ 23 w 39"/>
                <a:gd name="T55" fmla="*/ 80 h 81"/>
                <a:gd name="T56" fmla="*/ 27 w 39"/>
                <a:gd name="T57" fmla="*/ 78 h 81"/>
                <a:gd name="T58" fmla="*/ 31 w 39"/>
                <a:gd name="T59" fmla="*/ 76 h 81"/>
                <a:gd name="T60" fmla="*/ 27 w 39"/>
                <a:gd name="T61" fmla="*/ 72 h 81"/>
                <a:gd name="T62" fmla="*/ 27 w 39"/>
                <a:gd name="T63" fmla="*/ 67 h 81"/>
                <a:gd name="T64" fmla="*/ 26 w 39"/>
                <a:gd name="T65" fmla="*/ 5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9" h="81">
                  <a:moveTo>
                    <a:pt x="26" y="52"/>
                  </a:moveTo>
                  <a:lnTo>
                    <a:pt x="26" y="52"/>
                  </a:lnTo>
                  <a:lnTo>
                    <a:pt x="27" y="47"/>
                  </a:lnTo>
                  <a:lnTo>
                    <a:pt x="29" y="44"/>
                  </a:lnTo>
                  <a:lnTo>
                    <a:pt x="32" y="42"/>
                  </a:lnTo>
                  <a:lnTo>
                    <a:pt x="32" y="42"/>
                  </a:lnTo>
                  <a:lnTo>
                    <a:pt x="34" y="39"/>
                  </a:lnTo>
                  <a:lnTo>
                    <a:pt x="37" y="34"/>
                  </a:lnTo>
                  <a:lnTo>
                    <a:pt x="37" y="34"/>
                  </a:lnTo>
                  <a:lnTo>
                    <a:pt x="39" y="31"/>
                  </a:lnTo>
                  <a:lnTo>
                    <a:pt x="39" y="24"/>
                  </a:lnTo>
                  <a:lnTo>
                    <a:pt x="39" y="16"/>
                  </a:lnTo>
                  <a:lnTo>
                    <a:pt x="39" y="16"/>
                  </a:lnTo>
                  <a:lnTo>
                    <a:pt x="37" y="6"/>
                  </a:lnTo>
                  <a:lnTo>
                    <a:pt x="37" y="6"/>
                  </a:lnTo>
                  <a:lnTo>
                    <a:pt x="36" y="6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1" y="5"/>
                  </a:lnTo>
                  <a:lnTo>
                    <a:pt x="31" y="3"/>
                  </a:lnTo>
                  <a:lnTo>
                    <a:pt x="31" y="2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4" y="2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4" y="8"/>
                  </a:lnTo>
                  <a:lnTo>
                    <a:pt x="23" y="10"/>
                  </a:lnTo>
                  <a:lnTo>
                    <a:pt x="21" y="11"/>
                  </a:lnTo>
                  <a:lnTo>
                    <a:pt x="21" y="11"/>
                  </a:lnTo>
                  <a:lnTo>
                    <a:pt x="16" y="13"/>
                  </a:lnTo>
                  <a:lnTo>
                    <a:pt x="10" y="15"/>
                  </a:lnTo>
                  <a:lnTo>
                    <a:pt x="10" y="15"/>
                  </a:lnTo>
                  <a:lnTo>
                    <a:pt x="6" y="16"/>
                  </a:lnTo>
                  <a:lnTo>
                    <a:pt x="3" y="19"/>
                  </a:lnTo>
                  <a:lnTo>
                    <a:pt x="3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1" y="24"/>
                  </a:lnTo>
                  <a:lnTo>
                    <a:pt x="1" y="28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10" y="34"/>
                  </a:lnTo>
                  <a:lnTo>
                    <a:pt x="10" y="36"/>
                  </a:lnTo>
                  <a:lnTo>
                    <a:pt x="10" y="39"/>
                  </a:lnTo>
                  <a:lnTo>
                    <a:pt x="10" y="41"/>
                  </a:lnTo>
                  <a:lnTo>
                    <a:pt x="10" y="41"/>
                  </a:lnTo>
                  <a:lnTo>
                    <a:pt x="11" y="44"/>
                  </a:lnTo>
                  <a:lnTo>
                    <a:pt x="11" y="47"/>
                  </a:lnTo>
                  <a:lnTo>
                    <a:pt x="11" y="57"/>
                  </a:lnTo>
                  <a:lnTo>
                    <a:pt x="11" y="57"/>
                  </a:lnTo>
                  <a:lnTo>
                    <a:pt x="13" y="81"/>
                  </a:lnTo>
                  <a:lnTo>
                    <a:pt x="13" y="81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4" y="80"/>
                  </a:lnTo>
                  <a:lnTo>
                    <a:pt x="27" y="78"/>
                  </a:lnTo>
                  <a:lnTo>
                    <a:pt x="29" y="76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27" y="72"/>
                  </a:lnTo>
                  <a:lnTo>
                    <a:pt x="27" y="67"/>
                  </a:lnTo>
                  <a:lnTo>
                    <a:pt x="27" y="67"/>
                  </a:lnTo>
                  <a:lnTo>
                    <a:pt x="26" y="60"/>
                  </a:lnTo>
                  <a:lnTo>
                    <a:pt x="26" y="52"/>
                  </a:lnTo>
                  <a:lnTo>
                    <a:pt x="26" y="52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26">
              <a:extLst>
                <a:ext uri="{FF2B5EF4-FFF2-40B4-BE49-F238E27FC236}">
                  <a16:creationId xmlns="" xmlns:a16="http://schemas.microsoft.com/office/drawing/2014/main" id="{A2C72FF8-A4ED-4889-9EEF-695CFC5DEB0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7788" y="4404735"/>
              <a:ext cx="39687" cy="106363"/>
            </a:xfrm>
            <a:custGeom>
              <a:avLst/>
              <a:gdLst>
                <a:gd name="T0" fmla="*/ 22 w 25"/>
                <a:gd name="T1" fmla="*/ 23 h 67"/>
                <a:gd name="T2" fmla="*/ 22 w 25"/>
                <a:gd name="T3" fmla="*/ 23 h 67"/>
                <a:gd name="T4" fmla="*/ 22 w 25"/>
                <a:gd name="T5" fmla="*/ 21 h 67"/>
                <a:gd name="T6" fmla="*/ 22 w 25"/>
                <a:gd name="T7" fmla="*/ 18 h 67"/>
                <a:gd name="T8" fmla="*/ 22 w 25"/>
                <a:gd name="T9" fmla="*/ 16 h 67"/>
                <a:gd name="T10" fmla="*/ 20 w 25"/>
                <a:gd name="T11" fmla="*/ 13 h 67"/>
                <a:gd name="T12" fmla="*/ 20 w 25"/>
                <a:gd name="T13" fmla="*/ 13 h 67"/>
                <a:gd name="T14" fmla="*/ 13 w 25"/>
                <a:gd name="T15" fmla="*/ 10 h 67"/>
                <a:gd name="T16" fmla="*/ 13 w 25"/>
                <a:gd name="T17" fmla="*/ 6 h 67"/>
                <a:gd name="T18" fmla="*/ 12 w 25"/>
                <a:gd name="T19" fmla="*/ 1 h 67"/>
                <a:gd name="T20" fmla="*/ 12 w 25"/>
                <a:gd name="T21" fmla="*/ 1 h 67"/>
                <a:gd name="T22" fmla="*/ 2 w 25"/>
                <a:gd name="T23" fmla="*/ 0 h 67"/>
                <a:gd name="T24" fmla="*/ 2 w 25"/>
                <a:gd name="T25" fmla="*/ 0 h 67"/>
                <a:gd name="T26" fmla="*/ 0 w 25"/>
                <a:gd name="T27" fmla="*/ 0 h 67"/>
                <a:gd name="T28" fmla="*/ 0 w 25"/>
                <a:gd name="T29" fmla="*/ 0 h 67"/>
                <a:gd name="T30" fmla="*/ 2 w 25"/>
                <a:gd name="T31" fmla="*/ 5 h 67"/>
                <a:gd name="T32" fmla="*/ 4 w 25"/>
                <a:gd name="T33" fmla="*/ 8 h 67"/>
                <a:gd name="T34" fmla="*/ 4 w 25"/>
                <a:gd name="T35" fmla="*/ 8 h 67"/>
                <a:gd name="T36" fmla="*/ 5 w 25"/>
                <a:gd name="T37" fmla="*/ 11 h 67"/>
                <a:gd name="T38" fmla="*/ 7 w 25"/>
                <a:gd name="T39" fmla="*/ 16 h 67"/>
                <a:gd name="T40" fmla="*/ 7 w 25"/>
                <a:gd name="T41" fmla="*/ 16 h 67"/>
                <a:gd name="T42" fmla="*/ 5 w 25"/>
                <a:gd name="T43" fmla="*/ 24 h 67"/>
                <a:gd name="T44" fmla="*/ 5 w 25"/>
                <a:gd name="T45" fmla="*/ 31 h 67"/>
                <a:gd name="T46" fmla="*/ 7 w 25"/>
                <a:gd name="T47" fmla="*/ 34 h 67"/>
                <a:gd name="T48" fmla="*/ 7 w 25"/>
                <a:gd name="T49" fmla="*/ 34 h 67"/>
                <a:gd name="T50" fmla="*/ 9 w 25"/>
                <a:gd name="T51" fmla="*/ 42 h 67"/>
                <a:gd name="T52" fmla="*/ 10 w 25"/>
                <a:gd name="T53" fmla="*/ 52 h 67"/>
                <a:gd name="T54" fmla="*/ 10 w 25"/>
                <a:gd name="T55" fmla="*/ 52 h 67"/>
                <a:gd name="T56" fmla="*/ 12 w 25"/>
                <a:gd name="T57" fmla="*/ 60 h 67"/>
                <a:gd name="T58" fmla="*/ 15 w 25"/>
                <a:gd name="T59" fmla="*/ 67 h 67"/>
                <a:gd name="T60" fmla="*/ 15 w 25"/>
                <a:gd name="T61" fmla="*/ 67 h 67"/>
                <a:gd name="T62" fmla="*/ 18 w 25"/>
                <a:gd name="T63" fmla="*/ 65 h 67"/>
                <a:gd name="T64" fmla="*/ 18 w 25"/>
                <a:gd name="T65" fmla="*/ 65 h 67"/>
                <a:gd name="T66" fmla="*/ 22 w 25"/>
                <a:gd name="T67" fmla="*/ 63 h 67"/>
                <a:gd name="T68" fmla="*/ 25 w 25"/>
                <a:gd name="T69" fmla="*/ 63 h 67"/>
                <a:gd name="T70" fmla="*/ 25 w 25"/>
                <a:gd name="T71" fmla="*/ 63 h 67"/>
                <a:gd name="T72" fmla="*/ 23 w 25"/>
                <a:gd name="T73" fmla="*/ 39 h 67"/>
                <a:gd name="T74" fmla="*/ 23 w 25"/>
                <a:gd name="T75" fmla="*/ 39 h 67"/>
                <a:gd name="T76" fmla="*/ 23 w 25"/>
                <a:gd name="T77" fmla="*/ 29 h 67"/>
                <a:gd name="T78" fmla="*/ 23 w 25"/>
                <a:gd name="T79" fmla="*/ 26 h 67"/>
                <a:gd name="T80" fmla="*/ 22 w 25"/>
                <a:gd name="T81" fmla="*/ 23 h 67"/>
                <a:gd name="T82" fmla="*/ 22 w 25"/>
                <a:gd name="T83" fmla="*/ 2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" h="67">
                  <a:moveTo>
                    <a:pt x="22" y="23"/>
                  </a:moveTo>
                  <a:lnTo>
                    <a:pt x="22" y="23"/>
                  </a:lnTo>
                  <a:lnTo>
                    <a:pt x="22" y="21"/>
                  </a:lnTo>
                  <a:lnTo>
                    <a:pt x="22" y="18"/>
                  </a:lnTo>
                  <a:lnTo>
                    <a:pt x="22" y="16"/>
                  </a:lnTo>
                  <a:lnTo>
                    <a:pt x="20" y="13"/>
                  </a:lnTo>
                  <a:lnTo>
                    <a:pt x="20" y="13"/>
                  </a:lnTo>
                  <a:lnTo>
                    <a:pt x="13" y="10"/>
                  </a:lnTo>
                  <a:lnTo>
                    <a:pt x="13" y="6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5"/>
                  </a:lnTo>
                  <a:lnTo>
                    <a:pt x="4" y="8"/>
                  </a:lnTo>
                  <a:lnTo>
                    <a:pt x="4" y="8"/>
                  </a:lnTo>
                  <a:lnTo>
                    <a:pt x="5" y="11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5" y="24"/>
                  </a:lnTo>
                  <a:lnTo>
                    <a:pt x="5" y="31"/>
                  </a:lnTo>
                  <a:lnTo>
                    <a:pt x="7" y="34"/>
                  </a:lnTo>
                  <a:lnTo>
                    <a:pt x="7" y="34"/>
                  </a:lnTo>
                  <a:lnTo>
                    <a:pt x="9" y="4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2" y="60"/>
                  </a:lnTo>
                  <a:lnTo>
                    <a:pt x="15" y="67"/>
                  </a:lnTo>
                  <a:lnTo>
                    <a:pt x="15" y="67"/>
                  </a:lnTo>
                  <a:lnTo>
                    <a:pt x="18" y="65"/>
                  </a:lnTo>
                  <a:lnTo>
                    <a:pt x="18" y="65"/>
                  </a:lnTo>
                  <a:lnTo>
                    <a:pt x="22" y="63"/>
                  </a:lnTo>
                  <a:lnTo>
                    <a:pt x="25" y="63"/>
                  </a:lnTo>
                  <a:lnTo>
                    <a:pt x="25" y="63"/>
                  </a:lnTo>
                  <a:lnTo>
                    <a:pt x="23" y="39"/>
                  </a:lnTo>
                  <a:lnTo>
                    <a:pt x="23" y="39"/>
                  </a:lnTo>
                  <a:lnTo>
                    <a:pt x="23" y="29"/>
                  </a:lnTo>
                  <a:lnTo>
                    <a:pt x="23" y="26"/>
                  </a:lnTo>
                  <a:lnTo>
                    <a:pt x="22" y="23"/>
                  </a:lnTo>
                  <a:lnTo>
                    <a:pt x="22" y="23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27">
              <a:extLst>
                <a:ext uri="{FF2B5EF4-FFF2-40B4-BE49-F238E27FC236}">
                  <a16:creationId xmlns="" xmlns:a16="http://schemas.microsoft.com/office/drawing/2014/main" id="{9AB9FD46-5E70-42B9-92F9-AB6D068D6F34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8763" y="4360285"/>
              <a:ext cx="155575" cy="241300"/>
            </a:xfrm>
            <a:custGeom>
              <a:avLst/>
              <a:gdLst>
                <a:gd name="T0" fmla="*/ 57 w 98"/>
                <a:gd name="T1" fmla="*/ 145 h 152"/>
                <a:gd name="T2" fmla="*/ 80 w 98"/>
                <a:gd name="T3" fmla="*/ 145 h 152"/>
                <a:gd name="T4" fmla="*/ 95 w 98"/>
                <a:gd name="T5" fmla="*/ 152 h 152"/>
                <a:gd name="T6" fmla="*/ 98 w 98"/>
                <a:gd name="T7" fmla="*/ 140 h 152"/>
                <a:gd name="T8" fmla="*/ 92 w 98"/>
                <a:gd name="T9" fmla="*/ 134 h 152"/>
                <a:gd name="T10" fmla="*/ 83 w 98"/>
                <a:gd name="T11" fmla="*/ 124 h 152"/>
                <a:gd name="T12" fmla="*/ 82 w 98"/>
                <a:gd name="T13" fmla="*/ 117 h 152"/>
                <a:gd name="T14" fmla="*/ 79 w 98"/>
                <a:gd name="T15" fmla="*/ 106 h 152"/>
                <a:gd name="T16" fmla="*/ 77 w 98"/>
                <a:gd name="T17" fmla="*/ 96 h 152"/>
                <a:gd name="T18" fmla="*/ 83 w 98"/>
                <a:gd name="T19" fmla="*/ 83 h 152"/>
                <a:gd name="T20" fmla="*/ 90 w 98"/>
                <a:gd name="T21" fmla="*/ 75 h 152"/>
                <a:gd name="T22" fmla="*/ 85 w 98"/>
                <a:gd name="T23" fmla="*/ 65 h 152"/>
                <a:gd name="T24" fmla="*/ 75 w 98"/>
                <a:gd name="T25" fmla="*/ 54 h 152"/>
                <a:gd name="T26" fmla="*/ 72 w 98"/>
                <a:gd name="T27" fmla="*/ 47 h 152"/>
                <a:gd name="T28" fmla="*/ 74 w 98"/>
                <a:gd name="T29" fmla="*/ 43 h 152"/>
                <a:gd name="T30" fmla="*/ 83 w 98"/>
                <a:gd name="T31" fmla="*/ 43 h 152"/>
                <a:gd name="T32" fmla="*/ 88 w 98"/>
                <a:gd name="T33" fmla="*/ 41 h 152"/>
                <a:gd name="T34" fmla="*/ 83 w 98"/>
                <a:gd name="T35" fmla="*/ 29 h 152"/>
                <a:gd name="T36" fmla="*/ 82 w 98"/>
                <a:gd name="T37" fmla="*/ 18 h 152"/>
                <a:gd name="T38" fmla="*/ 80 w 98"/>
                <a:gd name="T39" fmla="*/ 10 h 152"/>
                <a:gd name="T40" fmla="*/ 74 w 98"/>
                <a:gd name="T41" fmla="*/ 0 h 152"/>
                <a:gd name="T42" fmla="*/ 72 w 98"/>
                <a:gd name="T43" fmla="*/ 0 h 152"/>
                <a:gd name="T44" fmla="*/ 74 w 98"/>
                <a:gd name="T45" fmla="*/ 10 h 152"/>
                <a:gd name="T46" fmla="*/ 79 w 98"/>
                <a:gd name="T47" fmla="*/ 15 h 152"/>
                <a:gd name="T48" fmla="*/ 79 w 98"/>
                <a:gd name="T49" fmla="*/ 21 h 152"/>
                <a:gd name="T50" fmla="*/ 70 w 98"/>
                <a:gd name="T51" fmla="*/ 25 h 152"/>
                <a:gd name="T52" fmla="*/ 62 w 98"/>
                <a:gd name="T53" fmla="*/ 39 h 152"/>
                <a:gd name="T54" fmla="*/ 59 w 98"/>
                <a:gd name="T55" fmla="*/ 47 h 152"/>
                <a:gd name="T56" fmla="*/ 57 w 98"/>
                <a:gd name="T57" fmla="*/ 51 h 152"/>
                <a:gd name="T58" fmla="*/ 54 w 98"/>
                <a:gd name="T59" fmla="*/ 59 h 152"/>
                <a:gd name="T60" fmla="*/ 51 w 98"/>
                <a:gd name="T61" fmla="*/ 64 h 152"/>
                <a:gd name="T62" fmla="*/ 43 w 98"/>
                <a:gd name="T63" fmla="*/ 83 h 152"/>
                <a:gd name="T64" fmla="*/ 36 w 98"/>
                <a:gd name="T65" fmla="*/ 88 h 152"/>
                <a:gd name="T66" fmla="*/ 33 w 98"/>
                <a:gd name="T67" fmla="*/ 83 h 152"/>
                <a:gd name="T68" fmla="*/ 28 w 98"/>
                <a:gd name="T69" fmla="*/ 82 h 152"/>
                <a:gd name="T70" fmla="*/ 20 w 98"/>
                <a:gd name="T71" fmla="*/ 83 h 152"/>
                <a:gd name="T72" fmla="*/ 5 w 98"/>
                <a:gd name="T73" fmla="*/ 98 h 152"/>
                <a:gd name="T74" fmla="*/ 0 w 98"/>
                <a:gd name="T75" fmla="*/ 113 h 152"/>
                <a:gd name="T76" fmla="*/ 7 w 98"/>
                <a:gd name="T77" fmla="*/ 119 h 152"/>
                <a:gd name="T78" fmla="*/ 17 w 98"/>
                <a:gd name="T79" fmla="*/ 121 h 152"/>
                <a:gd name="T80" fmla="*/ 20 w 98"/>
                <a:gd name="T81" fmla="*/ 127 h 152"/>
                <a:gd name="T82" fmla="*/ 18 w 98"/>
                <a:gd name="T83" fmla="*/ 140 h 152"/>
                <a:gd name="T84" fmla="*/ 36 w 98"/>
                <a:gd name="T85" fmla="*/ 14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8" h="152">
                  <a:moveTo>
                    <a:pt x="41" y="143"/>
                  </a:moveTo>
                  <a:lnTo>
                    <a:pt x="41" y="143"/>
                  </a:lnTo>
                  <a:lnTo>
                    <a:pt x="57" y="145"/>
                  </a:lnTo>
                  <a:lnTo>
                    <a:pt x="75" y="145"/>
                  </a:lnTo>
                  <a:lnTo>
                    <a:pt x="75" y="145"/>
                  </a:lnTo>
                  <a:lnTo>
                    <a:pt x="80" y="145"/>
                  </a:lnTo>
                  <a:lnTo>
                    <a:pt x="87" y="148"/>
                  </a:lnTo>
                  <a:lnTo>
                    <a:pt x="95" y="152"/>
                  </a:lnTo>
                  <a:lnTo>
                    <a:pt x="95" y="152"/>
                  </a:lnTo>
                  <a:lnTo>
                    <a:pt x="95" y="147"/>
                  </a:lnTo>
                  <a:lnTo>
                    <a:pt x="98" y="140"/>
                  </a:lnTo>
                  <a:lnTo>
                    <a:pt x="98" y="140"/>
                  </a:lnTo>
                  <a:lnTo>
                    <a:pt x="95" y="137"/>
                  </a:lnTo>
                  <a:lnTo>
                    <a:pt x="95" y="137"/>
                  </a:lnTo>
                  <a:lnTo>
                    <a:pt x="92" y="134"/>
                  </a:lnTo>
                  <a:lnTo>
                    <a:pt x="87" y="129"/>
                  </a:lnTo>
                  <a:lnTo>
                    <a:pt x="87" y="129"/>
                  </a:lnTo>
                  <a:lnTo>
                    <a:pt x="83" y="124"/>
                  </a:lnTo>
                  <a:lnTo>
                    <a:pt x="83" y="124"/>
                  </a:lnTo>
                  <a:lnTo>
                    <a:pt x="83" y="122"/>
                  </a:lnTo>
                  <a:lnTo>
                    <a:pt x="82" y="117"/>
                  </a:lnTo>
                  <a:lnTo>
                    <a:pt x="82" y="117"/>
                  </a:lnTo>
                  <a:lnTo>
                    <a:pt x="79" y="113"/>
                  </a:lnTo>
                  <a:lnTo>
                    <a:pt x="79" y="106"/>
                  </a:lnTo>
                  <a:lnTo>
                    <a:pt x="79" y="106"/>
                  </a:lnTo>
                  <a:lnTo>
                    <a:pt x="77" y="100"/>
                  </a:lnTo>
                  <a:lnTo>
                    <a:pt x="77" y="96"/>
                  </a:lnTo>
                  <a:lnTo>
                    <a:pt x="77" y="96"/>
                  </a:lnTo>
                  <a:lnTo>
                    <a:pt x="79" y="90"/>
                  </a:lnTo>
                  <a:lnTo>
                    <a:pt x="83" y="83"/>
                  </a:lnTo>
                  <a:lnTo>
                    <a:pt x="83" y="83"/>
                  </a:lnTo>
                  <a:lnTo>
                    <a:pt x="85" y="78"/>
                  </a:lnTo>
                  <a:lnTo>
                    <a:pt x="90" y="75"/>
                  </a:lnTo>
                  <a:lnTo>
                    <a:pt x="90" y="75"/>
                  </a:lnTo>
                  <a:lnTo>
                    <a:pt x="85" y="65"/>
                  </a:lnTo>
                  <a:lnTo>
                    <a:pt x="85" y="65"/>
                  </a:lnTo>
                  <a:lnTo>
                    <a:pt x="83" y="62"/>
                  </a:lnTo>
                  <a:lnTo>
                    <a:pt x="82" y="59"/>
                  </a:lnTo>
                  <a:lnTo>
                    <a:pt x="75" y="54"/>
                  </a:lnTo>
                  <a:lnTo>
                    <a:pt x="75" y="54"/>
                  </a:lnTo>
                  <a:lnTo>
                    <a:pt x="72" y="51"/>
                  </a:lnTo>
                  <a:lnTo>
                    <a:pt x="72" y="47"/>
                  </a:lnTo>
                  <a:lnTo>
                    <a:pt x="72" y="44"/>
                  </a:lnTo>
                  <a:lnTo>
                    <a:pt x="72" y="44"/>
                  </a:lnTo>
                  <a:lnTo>
                    <a:pt x="74" y="43"/>
                  </a:lnTo>
                  <a:lnTo>
                    <a:pt x="75" y="43"/>
                  </a:lnTo>
                  <a:lnTo>
                    <a:pt x="83" y="43"/>
                  </a:lnTo>
                  <a:lnTo>
                    <a:pt x="83" y="43"/>
                  </a:lnTo>
                  <a:lnTo>
                    <a:pt x="88" y="43"/>
                  </a:lnTo>
                  <a:lnTo>
                    <a:pt x="88" y="41"/>
                  </a:lnTo>
                  <a:lnTo>
                    <a:pt x="88" y="41"/>
                  </a:lnTo>
                  <a:lnTo>
                    <a:pt x="88" y="41"/>
                  </a:lnTo>
                  <a:lnTo>
                    <a:pt x="85" y="34"/>
                  </a:lnTo>
                  <a:lnTo>
                    <a:pt x="83" y="29"/>
                  </a:lnTo>
                  <a:lnTo>
                    <a:pt x="83" y="25"/>
                  </a:lnTo>
                  <a:lnTo>
                    <a:pt x="83" y="25"/>
                  </a:lnTo>
                  <a:lnTo>
                    <a:pt x="82" y="18"/>
                  </a:lnTo>
                  <a:lnTo>
                    <a:pt x="82" y="13"/>
                  </a:lnTo>
                  <a:lnTo>
                    <a:pt x="82" y="13"/>
                  </a:lnTo>
                  <a:lnTo>
                    <a:pt x="80" y="10"/>
                  </a:lnTo>
                  <a:lnTo>
                    <a:pt x="79" y="5"/>
                  </a:lnTo>
                  <a:lnTo>
                    <a:pt x="77" y="2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74" y="10"/>
                  </a:lnTo>
                  <a:lnTo>
                    <a:pt x="77" y="13"/>
                  </a:lnTo>
                  <a:lnTo>
                    <a:pt x="77" y="13"/>
                  </a:lnTo>
                  <a:lnTo>
                    <a:pt x="79" y="15"/>
                  </a:lnTo>
                  <a:lnTo>
                    <a:pt x="79" y="16"/>
                  </a:lnTo>
                  <a:lnTo>
                    <a:pt x="79" y="21"/>
                  </a:lnTo>
                  <a:lnTo>
                    <a:pt x="79" y="21"/>
                  </a:lnTo>
                  <a:lnTo>
                    <a:pt x="77" y="23"/>
                  </a:lnTo>
                  <a:lnTo>
                    <a:pt x="74" y="25"/>
                  </a:lnTo>
                  <a:lnTo>
                    <a:pt x="70" y="25"/>
                  </a:lnTo>
                  <a:lnTo>
                    <a:pt x="70" y="25"/>
                  </a:lnTo>
                  <a:lnTo>
                    <a:pt x="66" y="33"/>
                  </a:lnTo>
                  <a:lnTo>
                    <a:pt x="62" y="39"/>
                  </a:lnTo>
                  <a:lnTo>
                    <a:pt x="62" y="39"/>
                  </a:lnTo>
                  <a:lnTo>
                    <a:pt x="62" y="44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59" y="49"/>
                  </a:lnTo>
                  <a:lnTo>
                    <a:pt x="57" y="51"/>
                  </a:lnTo>
                  <a:lnTo>
                    <a:pt x="57" y="56"/>
                  </a:lnTo>
                  <a:lnTo>
                    <a:pt x="57" y="56"/>
                  </a:lnTo>
                  <a:lnTo>
                    <a:pt x="54" y="59"/>
                  </a:lnTo>
                  <a:lnTo>
                    <a:pt x="52" y="60"/>
                  </a:lnTo>
                  <a:lnTo>
                    <a:pt x="51" y="64"/>
                  </a:lnTo>
                  <a:lnTo>
                    <a:pt x="51" y="64"/>
                  </a:lnTo>
                  <a:lnTo>
                    <a:pt x="48" y="72"/>
                  </a:lnTo>
                  <a:lnTo>
                    <a:pt x="43" y="83"/>
                  </a:lnTo>
                  <a:lnTo>
                    <a:pt x="43" y="83"/>
                  </a:lnTo>
                  <a:lnTo>
                    <a:pt x="39" y="90"/>
                  </a:lnTo>
                  <a:lnTo>
                    <a:pt x="38" y="90"/>
                  </a:lnTo>
                  <a:lnTo>
                    <a:pt x="36" y="88"/>
                  </a:lnTo>
                  <a:lnTo>
                    <a:pt x="36" y="88"/>
                  </a:lnTo>
                  <a:lnTo>
                    <a:pt x="35" y="86"/>
                  </a:lnTo>
                  <a:lnTo>
                    <a:pt x="33" y="83"/>
                  </a:lnTo>
                  <a:lnTo>
                    <a:pt x="30" y="82"/>
                  </a:lnTo>
                  <a:lnTo>
                    <a:pt x="28" y="82"/>
                  </a:lnTo>
                  <a:lnTo>
                    <a:pt x="28" y="82"/>
                  </a:lnTo>
                  <a:lnTo>
                    <a:pt x="23" y="83"/>
                  </a:lnTo>
                  <a:lnTo>
                    <a:pt x="20" y="83"/>
                  </a:lnTo>
                  <a:lnTo>
                    <a:pt x="20" y="83"/>
                  </a:lnTo>
                  <a:lnTo>
                    <a:pt x="12" y="91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4" y="103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4" y="114"/>
                  </a:lnTo>
                  <a:lnTo>
                    <a:pt x="7" y="119"/>
                  </a:lnTo>
                  <a:lnTo>
                    <a:pt x="7" y="119"/>
                  </a:lnTo>
                  <a:lnTo>
                    <a:pt x="9" y="121"/>
                  </a:lnTo>
                  <a:lnTo>
                    <a:pt x="12" y="121"/>
                  </a:lnTo>
                  <a:lnTo>
                    <a:pt x="17" y="121"/>
                  </a:lnTo>
                  <a:lnTo>
                    <a:pt x="17" y="121"/>
                  </a:lnTo>
                  <a:lnTo>
                    <a:pt x="18" y="124"/>
                  </a:lnTo>
                  <a:lnTo>
                    <a:pt x="20" y="127"/>
                  </a:lnTo>
                  <a:lnTo>
                    <a:pt x="20" y="134"/>
                  </a:lnTo>
                  <a:lnTo>
                    <a:pt x="20" y="134"/>
                  </a:lnTo>
                  <a:lnTo>
                    <a:pt x="18" y="140"/>
                  </a:lnTo>
                  <a:lnTo>
                    <a:pt x="17" y="143"/>
                  </a:lnTo>
                  <a:lnTo>
                    <a:pt x="17" y="145"/>
                  </a:lnTo>
                  <a:lnTo>
                    <a:pt x="36" y="145"/>
                  </a:lnTo>
                  <a:lnTo>
                    <a:pt x="41" y="143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28">
              <a:extLst>
                <a:ext uri="{FF2B5EF4-FFF2-40B4-BE49-F238E27FC236}">
                  <a16:creationId xmlns="" xmlns:a16="http://schemas.microsoft.com/office/drawing/2014/main" id="{307C785D-BCA4-4A7C-83F3-4EAA3741342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3163" y="4414260"/>
              <a:ext cx="125412" cy="130175"/>
            </a:xfrm>
            <a:custGeom>
              <a:avLst/>
              <a:gdLst>
                <a:gd name="T0" fmla="*/ 75 w 79"/>
                <a:gd name="T1" fmla="*/ 67 h 82"/>
                <a:gd name="T2" fmla="*/ 70 w 79"/>
                <a:gd name="T3" fmla="*/ 54 h 82"/>
                <a:gd name="T4" fmla="*/ 73 w 79"/>
                <a:gd name="T5" fmla="*/ 48 h 82"/>
                <a:gd name="T6" fmla="*/ 75 w 79"/>
                <a:gd name="T7" fmla="*/ 41 h 82"/>
                <a:gd name="T8" fmla="*/ 75 w 79"/>
                <a:gd name="T9" fmla="*/ 38 h 82"/>
                <a:gd name="T10" fmla="*/ 78 w 79"/>
                <a:gd name="T11" fmla="*/ 35 h 82"/>
                <a:gd name="T12" fmla="*/ 79 w 79"/>
                <a:gd name="T13" fmla="*/ 31 h 82"/>
                <a:gd name="T14" fmla="*/ 75 w 79"/>
                <a:gd name="T15" fmla="*/ 12 h 82"/>
                <a:gd name="T16" fmla="*/ 73 w 79"/>
                <a:gd name="T17" fmla="*/ 10 h 82"/>
                <a:gd name="T18" fmla="*/ 70 w 79"/>
                <a:gd name="T19" fmla="*/ 9 h 82"/>
                <a:gd name="T20" fmla="*/ 60 w 79"/>
                <a:gd name="T21" fmla="*/ 10 h 82"/>
                <a:gd name="T22" fmla="*/ 57 w 79"/>
                <a:gd name="T23" fmla="*/ 12 h 82"/>
                <a:gd name="T24" fmla="*/ 50 w 79"/>
                <a:gd name="T25" fmla="*/ 12 h 82"/>
                <a:gd name="T26" fmla="*/ 45 w 79"/>
                <a:gd name="T27" fmla="*/ 7 h 82"/>
                <a:gd name="T28" fmla="*/ 39 w 79"/>
                <a:gd name="T29" fmla="*/ 2 h 82"/>
                <a:gd name="T30" fmla="*/ 35 w 79"/>
                <a:gd name="T31" fmla="*/ 4 h 82"/>
                <a:gd name="T32" fmla="*/ 31 w 79"/>
                <a:gd name="T33" fmla="*/ 2 h 82"/>
                <a:gd name="T34" fmla="*/ 31 w 79"/>
                <a:gd name="T35" fmla="*/ 0 h 82"/>
                <a:gd name="T36" fmla="*/ 26 w 79"/>
                <a:gd name="T37" fmla="*/ 0 h 82"/>
                <a:gd name="T38" fmla="*/ 24 w 79"/>
                <a:gd name="T39" fmla="*/ 2 h 82"/>
                <a:gd name="T40" fmla="*/ 21 w 79"/>
                <a:gd name="T41" fmla="*/ 7 h 82"/>
                <a:gd name="T42" fmla="*/ 16 w 79"/>
                <a:gd name="T43" fmla="*/ 7 h 82"/>
                <a:gd name="T44" fmla="*/ 13 w 79"/>
                <a:gd name="T45" fmla="*/ 4 h 82"/>
                <a:gd name="T46" fmla="*/ 9 w 79"/>
                <a:gd name="T47" fmla="*/ 4 h 82"/>
                <a:gd name="T48" fmla="*/ 8 w 79"/>
                <a:gd name="T49" fmla="*/ 5 h 82"/>
                <a:gd name="T50" fmla="*/ 6 w 79"/>
                <a:gd name="T51" fmla="*/ 5 h 82"/>
                <a:gd name="T52" fmla="*/ 5 w 79"/>
                <a:gd name="T53" fmla="*/ 13 h 82"/>
                <a:gd name="T54" fmla="*/ 6 w 79"/>
                <a:gd name="T55" fmla="*/ 15 h 82"/>
                <a:gd name="T56" fmla="*/ 8 w 79"/>
                <a:gd name="T57" fmla="*/ 22 h 82"/>
                <a:gd name="T58" fmla="*/ 9 w 79"/>
                <a:gd name="T59" fmla="*/ 26 h 82"/>
                <a:gd name="T60" fmla="*/ 9 w 79"/>
                <a:gd name="T61" fmla="*/ 30 h 82"/>
                <a:gd name="T62" fmla="*/ 9 w 79"/>
                <a:gd name="T63" fmla="*/ 30 h 82"/>
                <a:gd name="T64" fmla="*/ 6 w 79"/>
                <a:gd name="T65" fmla="*/ 30 h 82"/>
                <a:gd name="T66" fmla="*/ 5 w 79"/>
                <a:gd name="T67" fmla="*/ 31 h 82"/>
                <a:gd name="T68" fmla="*/ 5 w 79"/>
                <a:gd name="T69" fmla="*/ 35 h 82"/>
                <a:gd name="T70" fmla="*/ 5 w 79"/>
                <a:gd name="T71" fmla="*/ 38 h 82"/>
                <a:gd name="T72" fmla="*/ 3 w 79"/>
                <a:gd name="T73" fmla="*/ 41 h 82"/>
                <a:gd name="T74" fmla="*/ 1 w 79"/>
                <a:gd name="T75" fmla="*/ 46 h 82"/>
                <a:gd name="T76" fmla="*/ 1 w 79"/>
                <a:gd name="T77" fmla="*/ 52 h 82"/>
                <a:gd name="T78" fmla="*/ 0 w 79"/>
                <a:gd name="T79" fmla="*/ 56 h 82"/>
                <a:gd name="T80" fmla="*/ 0 w 79"/>
                <a:gd name="T81" fmla="*/ 57 h 82"/>
                <a:gd name="T82" fmla="*/ 5 w 79"/>
                <a:gd name="T83" fmla="*/ 59 h 82"/>
                <a:gd name="T84" fmla="*/ 14 w 79"/>
                <a:gd name="T85" fmla="*/ 66 h 82"/>
                <a:gd name="T86" fmla="*/ 14 w 79"/>
                <a:gd name="T87" fmla="*/ 69 h 82"/>
                <a:gd name="T88" fmla="*/ 11 w 79"/>
                <a:gd name="T89" fmla="*/ 82 h 82"/>
                <a:gd name="T90" fmla="*/ 18 w 79"/>
                <a:gd name="T91" fmla="*/ 80 h 82"/>
                <a:gd name="T92" fmla="*/ 50 w 79"/>
                <a:gd name="T93" fmla="*/ 74 h 82"/>
                <a:gd name="T94" fmla="*/ 57 w 79"/>
                <a:gd name="T95" fmla="*/ 72 h 82"/>
                <a:gd name="T96" fmla="*/ 75 w 79"/>
                <a:gd name="T97" fmla="*/ 74 h 82"/>
                <a:gd name="T98" fmla="*/ 76 w 79"/>
                <a:gd name="T99" fmla="*/ 70 h 82"/>
                <a:gd name="T100" fmla="*/ 75 w 79"/>
                <a:gd name="T10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9" h="82">
                  <a:moveTo>
                    <a:pt x="75" y="67"/>
                  </a:moveTo>
                  <a:lnTo>
                    <a:pt x="75" y="67"/>
                  </a:lnTo>
                  <a:lnTo>
                    <a:pt x="71" y="61"/>
                  </a:lnTo>
                  <a:lnTo>
                    <a:pt x="70" y="54"/>
                  </a:lnTo>
                  <a:lnTo>
                    <a:pt x="70" y="54"/>
                  </a:lnTo>
                  <a:lnTo>
                    <a:pt x="73" y="48"/>
                  </a:lnTo>
                  <a:lnTo>
                    <a:pt x="75" y="44"/>
                  </a:lnTo>
                  <a:lnTo>
                    <a:pt x="75" y="41"/>
                  </a:lnTo>
                  <a:lnTo>
                    <a:pt x="75" y="41"/>
                  </a:lnTo>
                  <a:lnTo>
                    <a:pt x="75" y="38"/>
                  </a:lnTo>
                  <a:lnTo>
                    <a:pt x="76" y="36"/>
                  </a:lnTo>
                  <a:lnTo>
                    <a:pt x="78" y="35"/>
                  </a:lnTo>
                  <a:lnTo>
                    <a:pt x="79" y="31"/>
                  </a:lnTo>
                  <a:lnTo>
                    <a:pt x="79" y="31"/>
                  </a:lnTo>
                  <a:lnTo>
                    <a:pt x="78" y="23"/>
                  </a:lnTo>
                  <a:lnTo>
                    <a:pt x="75" y="12"/>
                  </a:lnTo>
                  <a:lnTo>
                    <a:pt x="75" y="12"/>
                  </a:lnTo>
                  <a:lnTo>
                    <a:pt x="73" y="10"/>
                  </a:lnTo>
                  <a:lnTo>
                    <a:pt x="73" y="10"/>
                  </a:lnTo>
                  <a:lnTo>
                    <a:pt x="70" y="9"/>
                  </a:lnTo>
                  <a:lnTo>
                    <a:pt x="65" y="9"/>
                  </a:lnTo>
                  <a:lnTo>
                    <a:pt x="60" y="10"/>
                  </a:lnTo>
                  <a:lnTo>
                    <a:pt x="57" y="12"/>
                  </a:lnTo>
                  <a:lnTo>
                    <a:pt x="57" y="12"/>
                  </a:lnTo>
                  <a:lnTo>
                    <a:pt x="53" y="13"/>
                  </a:lnTo>
                  <a:lnTo>
                    <a:pt x="50" y="12"/>
                  </a:lnTo>
                  <a:lnTo>
                    <a:pt x="45" y="7"/>
                  </a:lnTo>
                  <a:lnTo>
                    <a:pt x="45" y="7"/>
                  </a:lnTo>
                  <a:lnTo>
                    <a:pt x="42" y="4"/>
                  </a:lnTo>
                  <a:lnTo>
                    <a:pt x="39" y="2"/>
                  </a:lnTo>
                  <a:lnTo>
                    <a:pt x="35" y="4"/>
                  </a:lnTo>
                  <a:lnTo>
                    <a:pt x="35" y="4"/>
                  </a:lnTo>
                  <a:lnTo>
                    <a:pt x="31" y="5"/>
                  </a:lnTo>
                  <a:lnTo>
                    <a:pt x="31" y="2"/>
                  </a:lnTo>
                  <a:lnTo>
                    <a:pt x="31" y="2"/>
                  </a:lnTo>
                  <a:lnTo>
                    <a:pt x="31" y="0"/>
                  </a:lnTo>
                  <a:lnTo>
                    <a:pt x="27" y="0"/>
                  </a:ln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2" y="5"/>
                  </a:lnTo>
                  <a:lnTo>
                    <a:pt x="21" y="7"/>
                  </a:lnTo>
                  <a:lnTo>
                    <a:pt x="18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3" y="4"/>
                  </a:lnTo>
                  <a:lnTo>
                    <a:pt x="11" y="2"/>
                  </a:lnTo>
                  <a:lnTo>
                    <a:pt x="9" y="4"/>
                  </a:lnTo>
                  <a:lnTo>
                    <a:pt x="9" y="4"/>
                  </a:lnTo>
                  <a:lnTo>
                    <a:pt x="8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5" y="12"/>
                  </a:lnTo>
                  <a:lnTo>
                    <a:pt x="5" y="13"/>
                  </a:lnTo>
                  <a:lnTo>
                    <a:pt x="6" y="15"/>
                  </a:lnTo>
                  <a:lnTo>
                    <a:pt x="6" y="15"/>
                  </a:lnTo>
                  <a:lnTo>
                    <a:pt x="8" y="18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9" y="26"/>
                  </a:lnTo>
                  <a:lnTo>
                    <a:pt x="11" y="28"/>
                  </a:lnTo>
                  <a:lnTo>
                    <a:pt x="9" y="30"/>
                  </a:lnTo>
                  <a:lnTo>
                    <a:pt x="9" y="30"/>
                  </a:lnTo>
                  <a:lnTo>
                    <a:pt x="9" y="30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5" y="31"/>
                  </a:lnTo>
                  <a:lnTo>
                    <a:pt x="5" y="31"/>
                  </a:lnTo>
                  <a:lnTo>
                    <a:pt x="5" y="33"/>
                  </a:lnTo>
                  <a:lnTo>
                    <a:pt x="5" y="35"/>
                  </a:lnTo>
                  <a:lnTo>
                    <a:pt x="6" y="36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3" y="41"/>
                  </a:lnTo>
                  <a:lnTo>
                    <a:pt x="1" y="43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1" y="52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7"/>
                  </a:lnTo>
                  <a:lnTo>
                    <a:pt x="5" y="59"/>
                  </a:lnTo>
                  <a:lnTo>
                    <a:pt x="5" y="59"/>
                  </a:lnTo>
                  <a:lnTo>
                    <a:pt x="11" y="64"/>
                  </a:lnTo>
                  <a:lnTo>
                    <a:pt x="14" y="66"/>
                  </a:lnTo>
                  <a:lnTo>
                    <a:pt x="14" y="69"/>
                  </a:lnTo>
                  <a:lnTo>
                    <a:pt x="14" y="69"/>
                  </a:lnTo>
                  <a:lnTo>
                    <a:pt x="13" y="74"/>
                  </a:lnTo>
                  <a:lnTo>
                    <a:pt x="11" y="82"/>
                  </a:lnTo>
                  <a:lnTo>
                    <a:pt x="11" y="82"/>
                  </a:lnTo>
                  <a:lnTo>
                    <a:pt x="18" y="80"/>
                  </a:lnTo>
                  <a:lnTo>
                    <a:pt x="27" y="79"/>
                  </a:lnTo>
                  <a:lnTo>
                    <a:pt x="50" y="74"/>
                  </a:lnTo>
                  <a:lnTo>
                    <a:pt x="50" y="74"/>
                  </a:lnTo>
                  <a:lnTo>
                    <a:pt x="57" y="72"/>
                  </a:lnTo>
                  <a:lnTo>
                    <a:pt x="63" y="72"/>
                  </a:lnTo>
                  <a:lnTo>
                    <a:pt x="75" y="74"/>
                  </a:lnTo>
                  <a:lnTo>
                    <a:pt x="75" y="74"/>
                  </a:lnTo>
                  <a:lnTo>
                    <a:pt x="76" y="70"/>
                  </a:lnTo>
                  <a:lnTo>
                    <a:pt x="75" y="67"/>
                  </a:lnTo>
                  <a:lnTo>
                    <a:pt x="75" y="67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29">
              <a:extLst>
                <a:ext uri="{FF2B5EF4-FFF2-40B4-BE49-F238E27FC236}">
                  <a16:creationId xmlns="" xmlns:a16="http://schemas.microsoft.com/office/drawing/2014/main" id="{3D2A2DCE-400F-4D0E-A68F-95E8043746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4288" y="4404735"/>
              <a:ext cx="87312" cy="134938"/>
            </a:xfrm>
            <a:custGeom>
              <a:avLst/>
              <a:gdLst>
                <a:gd name="T0" fmla="*/ 47 w 55"/>
                <a:gd name="T1" fmla="*/ 34 h 85"/>
                <a:gd name="T2" fmla="*/ 47 w 55"/>
                <a:gd name="T3" fmla="*/ 34 h 85"/>
                <a:gd name="T4" fmla="*/ 45 w 55"/>
                <a:gd name="T5" fmla="*/ 31 h 85"/>
                <a:gd name="T6" fmla="*/ 45 w 55"/>
                <a:gd name="T7" fmla="*/ 24 h 85"/>
                <a:gd name="T8" fmla="*/ 47 w 55"/>
                <a:gd name="T9" fmla="*/ 16 h 85"/>
                <a:gd name="T10" fmla="*/ 47 w 55"/>
                <a:gd name="T11" fmla="*/ 16 h 85"/>
                <a:gd name="T12" fmla="*/ 45 w 55"/>
                <a:gd name="T13" fmla="*/ 11 h 85"/>
                <a:gd name="T14" fmla="*/ 44 w 55"/>
                <a:gd name="T15" fmla="*/ 8 h 85"/>
                <a:gd name="T16" fmla="*/ 44 w 55"/>
                <a:gd name="T17" fmla="*/ 8 h 85"/>
                <a:gd name="T18" fmla="*/ 42 w 55"/>
                <a:gd name="T19" fmla="*/ 5 h 85"/>
                <a:gd name="T20" fmla="*/ 40 w 55"/>
                <a:gd name="T21" fmla="*/ 0 h 85"/>
                <a:gd name="T22" fmla="*/ 40 w 55"/>
                <a:gd name="T23" fmla="*/ 0 h 85"/>
                <a:gd name="T24" fmla="*/ 39 w 55"/>
                <a:gd name="T25" fmla="*/ 1 h 85"/>
                <a:gd name="T26" fmla="*/ 37 w 55"/>
                <a:gd name="T27" fmla="*/ 3 h 85"/>
                <a:gd name="T28" fmla="*/ 37 w 55"/>
                <a:gd name="T29" fmla="*/ 3 h 85"/>
                <a:gd name="T30" fmla="*/ 37 w 55"/>
                <a:gd name="T31" fmla="*/ 3 h 85"/>
                <a:gd name="T32" fmla="*/ 32 w 55"/>
                <a:gd name="T33" fmla="*/ 1 h 85"/>
                <a:gd name="T34" fmla="*/ 21 w 55"/>
                <a:gd name="T35" fmla="*/ 1 h 85"/>
                <a:gd name="T36" fmla="*/ 9 w 55"/>
                <a:gd name="T37" fmla="*/ 1 h 85"/>
                <a:gd name="T38" fmla="*/ 5 w 55"/>
                <a:gd name="T39" fmla="*/ 1 h 85"/>
                <a:gd name="T40" fmla="*/ 5 w 55"/>
                <a:gd name="T41" fmla="*/ 1 h 85"/>
                <a:gd name="T42" fmla="*/ 5 w 55"/>
                <a:gd name="T43" fmla="*/ 5 h 85"/>
                <a:gd name="T44" fmla="*/ 5 w 55"/>
                <a:gd name="T45" fmla="*/ 8 h 85"/>
                <a:gd name="T46" fmla="*/ 6 w 55"/>
                <a:gd name="T47" fmla="*/ 15 h 85"/>
                <a:gd name="T48" fmla="*/ 6 w 55"/>
                <a:gd name="T49" fmla="*/ 15 h 85"/>
                <a:gd name="T50" fmla="*/ 6 w 55"/>
                <a:gd name="T51" fmla="*/ 16 h 85"/>
                <a:gd name="T52" fmla="*/ 5 w 55"/>
                <a:gd name="T53" fmla="*/ 18 h 85"/>
                <a:gd name="T54" fmla="*/ 5 w 55"/>
                <a:gd name="T55" fmla="*/ 18 h 85"/>
                <a:gd name="T56" fmla="*/ 8 w 55"/>
                <a:gd name="T57" fmla="*/ 29 h 85"/>
                <a:gd name="T58" fmla="*/ 9 w 55"/>
                <a:gd name="T59" fmla="*/ 37 h 85"/>
                <a:gd name="T60" fmla="*/ 9 w 55"/>
                <a:gd name="T61" fmla="*/ 37 h 85"/>
                <a:gd name="T62" fmla="*/ 8 w 55"/>
                <a:gd name="T63" fmla="*/ 41 h 85"/>
                <a:gd name="T64" fmla="*/ 6 w 55"/>
                <a:gd name="T65" fmla="*/ 42 h 85"/>
                <a:gd name="T66" fmla="*/ 5 w 55"/>
                <a:gd name="T67" fmla="*/ 44 h 85"/>
                <a:gd name="T68" fmla="*/ 5 w 55"/>
                <a:gd name="T69" fmla="*/ 47 h 85"/>
                <a:gd name="T70" fmla="*/ 5 w 55"/>
                <a:gd name="T71" fmla="*/ 47 h 85"/>
                <a:gd name="T72" fmla="*/ 5 w 55"/>
                <a:gd name="T73" fmla="*/ 50 h 85"/>
                <a:gd name="T74" fmla="*/ 3 w 55"/>
                <a:gd name="T75" fmla="*/ 54 h 85"/>
                <a:gd name="T76" fmla="*/ 0 w 55"/>
                <a:gd name="T77" fmla="*/ 60 h 85"/>
                <a:gd name="T78" fmla="*/ 0 w 55"/>
                <a:gd name="T79" fmla="*/ 60 h 85"/>
                <a:gd name="T80" fmla="*/ 1 w 55"/>
                <a:gd name="T81" fmla="*/ 67 h 85"/>
                <a:gd name="T82" fmla="*/ 5 w 55"/>
                <a:gd name="T83" fmla="*/ 73 h 85"/>
                <a:gd name="T84" fmla="*/ 5 w 55"/>
                <a:gd name="T85" fmla="*/ 73 h 85"/>
                <a:gd name="T86" fmla="*/ 6 w 55"/>
                <a:gd name="T87" fmla="*/ 76 h 85"/>
                <a:gd name="T88" fmla="*/ 5 w 55"/>
                <a:gd name="T89" fmla="*/ 80 h 85"/>
                <a:gd name="T90" fmla="*/ 5 w 55"/>
                <a:gd name="T91" fmla="*/ 80 h 85"/>
                <a:gd name="T92" fmla="*/ 14 w 55"/>
                <a:gd name="T93" fmla="*/ 85 h 85"/>
                <a:gd name="T94" fmla="*/ 14 w 55"/>
                <a:gd name="T95" fmla="*/ 85 h 85"/>
                <a:gd name="T96" fmla="*/ 26 w 55"/>
                <a:gd name="T97" fmla="*/ 80 h 85"/>
                <a:gd name="T98" fmla="*/ 40 w 55"/>
                <a:gd name="T99" fmla="*/ 73 h 85"/>
                <a:gd name="T100" fmla="*/ 40 w 55"/>
                <a:gd name="T101" fmla="*/ 73 h 85"/>
                <a:gd name="T102" fmla="*/ 55 w 55"/>
                <a:gd name="T103" fmla="*/ 67 h 85"/>
                <a:gd name="T104" fmla="*/ 55 w 55"/>
                <a:gd name="T105" fmla="*/ 67 h 85"/>
                <a:gd name="T106" fmla="*/ 52 w 55"/>
                <a:gd name="T107" fmla="*/ 60 h 85"/>
                <a:gd name="T108" fmla="*/ 50 w 55"/>
                <a:gd name="T109" fmla="*/ 52 h 85"/>
                <a:gd name="T110" fmla="*/ 50 w 55"/>
                <a:gd name="T111" fmla="*/ 52 h 85"/>
                <a:gd name="T112" fmla="*/ 49 w 55"/>
                <a:gd name="T113" fmla="*/ 42 h 85"/>
                <a:gd name="T114" fmla="*/ 47 w 55"/>
                <a:gd name="T115" fmla="*/ 34 h 85"/>
                <a:gd name="T116" fmla="*/ 47 w 55"/>
                <a:gd name="T117" fmla="*/ 3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5" h="85">
                  <a:moveTo>
                    <a:pt x="47" y="34"/>
                  </a:moveTo>
                  <a:lnTo>
                    <a:pt x="47" y="34"/>
                  </a:lnTo>
                  <a:lnTo>
                    <a:pt x="45" y="31"/>
                  </a:lnTo>
                  <a:lnTo>
                    <a:pt x="45" y="24"/>
                  </a:lnTo>
                  <a:lnTo>
                    <a:pt x="47" y="16"/>
                  </a:lnTo>
                  <a:lnTo>
                    <a:pt x="47" y="16"/>
                  </a:lnTo>
                  <a:lnTo>
                    <a:pt x="45" y="11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2" y="5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9" y="1"/>
                  </a:lnTo>
                  <a:lnTo>
                    <a:pt x="37" y="3"/>
                  </a:lnTo>
                  <a:lnTo>
                    <a:pt x="37" y="3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1" y="1"/>
                  </a:lnTo>
                  <a:lnTo>
                    <a:pt x="9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5"/>
                  </a:lnTo>
                  <a:lnTo>
                    <a:pt x="5" y="8"/>
                  </a:lnTo>
                  <a:lnTo>
                    <a:pt x="6" y="15"/>
                  </a:lnTo>
                  <a:lnTo>
                    <a:pt x="6" y="15"/>
                  </a:lnTo>
                  <a:lnTo>
                    <a:pt x="6" y="16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8" y="29"/>
                  </a:lnTo>
                  <a:lnTo>
                    <a:pt x="9" y="37"/>
                  </a:lnTo>
                  <a:lnTo>
                    <a:pt x="9" y="37"/>
                  </a:lnTo>
                  <a:lnTo>
                    <a:pt x="8" y="41"/>
                  </a:lnTo>
                  <a:lnTo>
                    <a:pt x="6" y="42"/>
                  </a:lnTo>
                  <a:lnTo>
                    <a:pt x="5" y="44"/>
                  </a:lnTo>
                  <a:lnTo>
                    <a:pt x="5" y="47"/>
                  </a:lnTo>
                  <a:lnTo>
                    <a:pt x="5" y="47"/>
                  </a:lnTo>
                  <a:lnTo>
                    <a:pt x="5" y="50"/>
                  </a:lnTo>
                  <a:lnTo>
                    <a:pt x="3" y="54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1" y="67"/>
                  </a:lnTo>
                  <a:lnTo>
                    <a:pt x="5" y="73"/>
                  </a:lnTo>
                  <a:lnTo>
                    <a:pt x="5" y="73"/>
                  </a:lnTo>
                  <a:lnTo>
                    <a:pt x="6" y="76"/>
                  </a:lnTo>
                  <a:lnTo>
                    <a:pt x="5" y="80"/>
                  </a:lnTo>
                  <a:lnTo>
                    <a:pt x="5" y="80"/>
                  </a:lnTo>
                  <a:lnTo>
                    <a:pt x="14" y="85"/>
                  </a:lnTo>
                  <a:lnTo>
                    <a:pt x="14" y="85"/>
                  </a:lnTo>
                  <a:lnTo>
                    <a:pt x="26" y="80"/>
                  </a:lnTo>
                  <a:lnTo>
                    <a:pt x="40" y="73"/>
                  </a:lnTo>
                  <a:lnTo>
                    <a:pt x="40" y="73"/>
                  </a:lnTo>
                  <a:lnTo>
                    <a:pt x="55" y="67"/>
                  </a:lnTo>
                  <a:lnTo>
                    <a:pt x="55" y="67"/>
                  </a:lnTo>
                  <a:lnTo>
                    <a:pt x="52" y="60"/>
                  </a:lnTo>
                  <a:lnTo>
                    <a:pt x="50" y="52"/>
                  </a:lnTo>
                  <a:lnTo>
                    <a:pt x="50" y="52"/>
                  </a:lnTo>
                  <a:lnTo>
                    <a:pt x="49" y="42"/>
                  </a:lnTo>
                  <a:lnTo>
                    <a:pt x="47" y="34"/>
                  </a:lnTo>
                  <a:lnTo>
                    <a:pt x="47" y="34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30">
              <a:extLst>
                <a:ext uri="{FF2B5EF4-FFF2-40B4-BE49-F238E27FC236}">
                  <a16:creationId xmlns="" xmlns:a16="http://schemas.microsoft.com/office/drawing/2014/main" id="{8E4D15F7-DF79-4EF8-BF22-1FE615FCC49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5050" y="4371397"/>
              <a:ext cx="155575" cy="115888"/>
            </a:xfrm>
            <a:custGeom>
              <a:avLst/>
              <a:gdLst>
                <a:gd name="T0" fmla="*/ 33 w 98"/>
                <a:gd name="T1" fmla="*/ 37 h 73"/>
                <a:gd name="T2" fmla="*/ 39 w 98"/>
                <a:gd name="T3" fmla="*/ 37 h 73"/>
                <a:gd name="T4" fmla="*/ 49 w 98"/>
                <a:gd name="T5" fmla="*/ 36 h 73"/>
                <a:gd name="T6" fmla="*/ 59 w 98"/>
                <a:gd name="T7" fmla="*/ 45 h 73"/>
                <a:gd name="T8" fmla="*/ 61 w 98"/>
                <a:gd name="T9" fmla="*/ 53 h 73"/>
                <a:gd name="T10" fmla="*/ 62 w 98"/>
                <a:gd name="T11" fmla="*/ 58 h 73"/>
                <a:gd name="T12" fmla="*/ 70 w 98"/>
                <a:gd name="T13" fmla="*/ 55 h 73"/>
                <a:gd name="T14" fmla="*/ 75 w 98"/>
                <a:gd name="T15" fmla="*/ 66 h 73"/>
                <a:gd name="T16" fmla="*/ 79 w 98"/>
                <a:gd name="T17" fmla="*/ 73 h 73"/>
                <a:gd name="T18" fmla="*/ 83 w 98"/>
                <a:gd name="T19" fmla="*/ 68 h 73"/>
                <a:gd name="T20" fmla="*/ 87 w 98"/>
                <a:gd name="T21" fmla="*/ 68 h 73"/>
                <a:gd name="T22" fmla="*/ 92 w 98"/>
                <a:gd name="T23" fmla="*/ 65 h 73"/>
                <a:gd name="T24" fmla="*/ 92 w 98"/>
                <a:gd name="T25" fmla="*/ 62 h 73"/>
                <a:gd name="T26" fmla="*/ 92 w 98"/>
                <a:gd name="T27" fmla="*/ 58 h 73"/>
                <a:gd name="T28" fmla="*/ 96 w 98"/>
                <a:gd name="T29" fmla="*/ 57 h 73"/>
                <a:gd name="T30" fmla="*/ 98 w 98"/>
                <a:gd name="T31" fmla="*/ 55 h 73"/>
                <a:gd name="T32" fmla="*/ 95 w 98"/>
                <a:gd name="T33" fmla="*/ 49 h 73"/>
                <a:gd name="T34" fmla="*/ 93 w 98"/>
                <a:gd name="T35" fmla="*/ 42 h 73"/>
                <a:gd name="T36" fmla="*/ 93 w 98"/>
                <a:gd name="T37" fmla="*/ 32 h 73"/>
                <a:gd name="T38" fmla="*/ 92 w 98"/>
                <a:gd name="T39" fmla="*/ 31 h 73"/>
                <a:gd name="T40" fmla="*/ 88 w 98"/>
                <a:gd name="T41" fmla="*/ 22 h 73"/>
                <a:gd name="T42" fmla="*/ 87 w 98"/>
                <a:gd name="T43" fmla="*/ 21 h 73"/>
                <a:gd name="T44" fmla="*/ 88 w 98"/>
                <a:gd name="T45" fmla="*/ 18 h 73"/>
                <a:gd name="T46" fmla="*/ 83 w 98"/>
                <a:gd name="T47" fmla="*/ 14 h 73"/>
                <a:gd name="T48" fmla="*/ 82 w 98"/>
                <a:gd name="T49" fmla="*/ 6 h 73"/>
                <a:gd name="T50" fmla="*/ 74 w 98"/>
                <a:gd name="T51" fmla="*/ 6 h 73"/>
                <a:gd name="T52" fmla="*/ 69 w 98"/>
                <a:gd name="T53" fmla="*/ 9 h 73"/>
                <a:gd name="T54" fmla="*/ 61 w 98"/>
                <a:gd name="T55" fmla="*/ 8 h 73"/>
                <a:gd name="T56" fmla="*/ 56 w 98"/>
                <a:gd name="T57" fmla="*/ 9 h 73"/>
                <a:gd name="T58" fmla="*/ 52 w 98"/>
                <a:gd name="T59" fmla="*/ 9 h 73"/>
                <a:gd name="T60" fmla="*/ 49 w 98"/>
                <a:gd name="T61" fmla="*/ 6 h 73"/>
                <a:gd name="T62" fmla="*/ 49 w 98"/>
                <a:gd name="T63" fmla="*/ 5 h 73"/>
                <a:gd name="T64" fmla="*/ 41 w 98"/>
                <a:gd name="T65" fmla="*/ 6 h 73"/>
                <a:gd name="T66" fmla="*/ 28 w 98"/>
                <a:gd name="T67" fmla="*/ 3 h 73"/>
                <a:gd name="T68" fmla="*/ 23 w 98"/>
                <a:gd name="T69" fmla="*/ 1 h 73"/>
                <a:gd name="T70" fmla="*/ 18 w 98"/>
                <a:gd name="T71" fmla="*/ 1 h 73"/>
                <a:gd name="T72" fmla="*/ 17 w 98"/>
                <a:gd name="T73" fmla="*/ 6 h 73"/>
                <a:gd name="T74" fmla="*/ 17 w 98"/>
                <a:gd name="T75" fmla="*/ 11 h 73"/>
                <a:gd name="T76" fmla="*/ 12 w 98"/>
                <a:gd name="T77" fmla="*/ 14 h 73"/>
                <a:gd name="T78" fmla="*/ 7 w 98"/>
                <a:gd name="T79" fmla="*/ 16 h 73"/>
                <a:gd name="T80" fmla="*/ 0 w 98"/>
                <a:gd name="T81" fmla="*/ 21 h 73"/>
                <a:gd name="T82" fmla="*/ 4 w 98"/>
                <a:gd name="T83" fmla="*/ 27 h 73"/>
                <a:gd name="T84" fmla="*/ 10 w 98"/>
                <a:gd name="T85" fmla="*/ 32 h 73"/>
                <a:gd name="T86" fmla="*/ 25 w 98"/>
                <a:gd name="T87" fmla="*/ 49 h 73"/>
                <a:gd name="T88" fmla="*/ 33 w 98"/>
                <a:gd name="T89" fmla="*/ 3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8" h="73">
                  <a:moveTo>
                    <a:pt x="33" y="39"/>
                  </a:moveTo>
                  <a:lnTo>
                    <a:pt x="33" y="39"/>
                  </a:lnTo>
                  <a:lnTo>
                    <a:pt x="33" y="37"/>
                  </a:lnTo>
                  <a:lnTo>
                    <a:pt x="35" y="37"/>
                  </a:lnTo>
                  <a:lnTo>
                    <a:pt x="39" y="37"/>
                  </a:lnTo>
                  <a:lnTo>
                    <a:pt x="39" y="37"/>
                  </a:lnTo>
                  <a:lnTo>
                    <a:pt x="44" y="37"/>
                  </a:lnTo>
                  <a:lnTo>
                    <a:pt x="49" y="36"/>
                  </a:lnTo>
                  <a:lnTo>
                    <a:pt x="49" y="36"/>
                  </a:lnTo>
                  <a:lnTo>
                    <a:pt x="52" y="37"/>
                  </a:lnTo>
                  <a:lnTo>
                    <a:pt x="56" y="40"/>
                  </a:lnTo>
                  <a:lnTo>
                    <a:pt x="59" y="45"/>
                  </a:lnTo>
                  <a:lnTo>
                    <a:pt x="59" y="49"/>
                  </a:lnTo>
                  <a:lnTo>
                    <a:pt x="59" y="49"/>
                  </a:lnTo>
                  <a:lnTo>
                    <a:pt x="61" y="53"/>
                  </a:lnTo>
                  <a:lnTo>
                    <a:pt x="61" y="57"/>
                  </a:lnTo>
                  <a:lnTo>
                    <a:pt x="61" y="57"/>
                  </a:lnTo>
                  <a:lnTo>
                    <a:pt x="62" y="58"/>
                  </a:lnTo>
                  <a:lnTo>
                    <a:pt x="62" y="58"/>
                  </a:lnTo>
                  <a:lnTo>
                    <a:pt x="70" y="55"/>
                  </a:lnTo>
                  <a:lnTo>
                    <a:pt x="70" y="55"/>
                  </a:lnTo>
                  <a:lnTo>
                    <a:pt x="74" y="60"/>
                  </a:lnTo>
                  <a:lnTo>
                    <a:pt x="75" y="66"/>
                  </a:lnTo>
                  <a:lnTo>
                    <a:pt x="75" y="66"/>
                  </a:lnTo>
                  <a:lnTo>
                    <a:pt x="75" y="70"/>
                  </a:lnTo>
                  <a:lnTo>
                    <a:pt x="77" y="71"/>
                  </a:lnTo>
                  <a:lnTo>
                    <a:pt x="79" y="73"/>
                  </a:lnTo>
                  <a:lnTo>
                    <a:pt x="82" y="71"/>
                  </a:lnTo>
                  <a:lnTo>
                    <a:pt x="82" y="71"/>
                  </a:lnTo>
                  <a:lnTo>
                    <a:pt x="83" y="68"/>
                  </a:lnTo>
                  <a:lnTo>
                    <a:pt x="85" y="66"/>
                  </a:lnTo>
                  <a:lnTo>
                    <a:pt x="87" y="68"/>
                  </a:lnTo>
                  <a:lnTo>
                    <a:pt x="87" y="68"/>
                  </a:lnTo>
                  <a:lnTo>
                    <a:pt x="88" y="70"/>
                  </a:lnTo>
                  <a:lnTo>
                    <a:pt x="88" y="70"/>
                  </a:lnTo>
                  <a:lnTo>
                    <a:pt x="92" y="65"/>
                  </a:lnTo>
                  <a:lnTo>
                    <a:pt x="92" y="65"/>
                  </a:lnTo>
                  <a:lnTo>
                    <a:pt x="93" y="63"/>
                  </a:lnTo>
                  <a:lnTo>
                    <a:pt x="92" y="62"/>
                  </a:lnTo>
                  <a:lnTo>
                    <a:pt x="92" y="60"/>
                  </a:lnTo>
                  <a:lnTo>
                    <a:pt x="92" y="58"/>
                  </a:lnTo>
                  <a:lnTo>
                    <a:pt x="92" y="58"/>
                  </a:lnTo>
                  <a:lnTo>
                    <a:pt x="93" y="57"/>
                  </a:lnTo>
                  <a:lnTo>
                    <a:pt x="93" y="57"/>
                  </a:lnTo>
                  <a:lnTo>
                    <a:pt x="96" y="57"/>
                  </a:lnTo>
                  <a:lnTo>
                    <a:pt x="96" y="57"/>
                  </a:lnTo>
                  <a:lnTo>
                    <a:pt x="96" y="57"/>
                  </a:lnTo>
                  <a:lnTo>
                    <a:pt x="98" y="55"/>
                  </a:lnTo>
                  <a:lnTo>
                    <a:pt x="96" y="53"/>
                  </a:lnTo>
                  <a:lnTo>
                    <a:pt x="95" y="49"/>
                  </a:lnTo>
                  <a:lnTo>
                    <a:pt x="95" y="49"/>
                  </a:lnTo>
                  <a:lnTo>
                    <a:pt x="95" y="45"/>
                  </a:lnTo>
                  <a:lnTo>
                    <a:pt x="93" y="42"/>
                  </a:lnTo>
                  <a:lnTo>
                    <a:pt x="93" y="42"/>
                  </a:lnTo>
                  <a:lnTo>
                    <a:pt x="92" y="40"/>
                  </a:lnTo>
                  <a:lnTo>
                    <a:pt x="92" y="39"/>
                  </a:lnTo>
                  <a:lnTo>
                    <a:pt x="93" y="32"/>
                  </a:lnTo>
                  <a:lnTo>
                    <a:pt x="93" y="32"/>
                  </a:lnTo>
                  <a:lnTo>
                    <a:pt x="92" y="31"/>
                  </a:lnTo>
                  <a:lnTo>
                    <a:pt x="92" y="31"/>
                  </a:lnTo>
                  <a:lnTo>
                    <a:pt x="90" y="26"/>
                  </a:lnTo>
                  <a:lnTo>
                    <a:pt x="90" y="24"/>
                  </a:lnTo>
                  <a:lnTo>
                    <a:pt x="88" y="22"/>
                  </a:lnTo>
                  <a:lnTo>
                    <a:pt x="88" y="22"/>
                  </a:lnTo>
                  <a:lnTo>
                    <a:pt x="87" y="22"/>
                  </a:lnTo>
                  <a:lnTo>
                    <a:pt x="87" y="21"/>
                  </a:lnTo>
                  <a:lnTo>
                    <a:pt x="87" y="19"/>
                  </a:lnTo>
                  <a:lnTo>
                    <a:pt x="88" y="18"/>
                  </a:lnTo>
                  <a:lnTo>
                    <a:pt x="88" y="18"/>
                  </a:lnTo>
                  <a:lnTo>
                    <a:pt x="88" y="18"/>
                  </a:lnTo>
                  <a:lnTo>
                    <a:pt x="87" y="16"/>
                  </a:lnTo>
                  <a:lnTo>
                    <a:pt x="83" y="14"/>
                  </a:lnTo>
                  <a:lnTo>
                    <a:pt x="83" y="13"/>
                  </a:lnTo>
                  <a:lnTo>
                    <a:pt x="83" y="13"/>
                  </a:lnTo>
                  <a:lnTo>
                    <a:pt x="82" y="6"/>
                  </a:lnTo>
                  <a:lnTo>
                    <a:pt x="79" y="3"/>
                  </a:lnTo>
                  <a:lnTo>
                    <a:pt x="79" y="3"/>
                  </a:lnTo>
                  <a:lnTo>
                    <a:pt x="74" y="6"/>
                  </a:lnTo>
                  <a:lnTo>
                    <a:pt x="70" y="8"/>
                  </a:lnTo>
                  <a:lnTo>
                    <a:pt x="69" y="9"/>
                  </a:lnTo>
                  <a:lnTo>
                    <a:pt x="69" y="9"/>
                  </a:lnTo>
                  <a:lnTo>
                    <a:pt x="64" y="8"/>
                  </a:lnTo>
                  <a:lnTo>
                    <a:pt x="62" y="6"/>
                  </a:lnTo>
                  <a:lnTo>
                    <a:pt x="61" y="8"/>
                  </a:lnTo>
                  <a:lnTo>
                    <a:pt x="61" y="8"/>
                  </a:lnTo>
                  <a:lnTo>
                    <a:pt x="59" y="9"/>
                  </a:lnTo>
                  <a:lnTo>
                    <a:pt x="56" y="9"/>
                  </a:lnTo>
                  <a:lnTo>
                    <a:pt x="54" y="8"/>
                  </a:lnTo>
                  <a:lnTo>
                    <a:pt x="52" y="9"/>
                  </a:lnTo>
                  <a:lnTo>
                    <a:pt x="52" y="9"/>
                  </a:lnTo>
                  <a:lnTo>
                    <a:pt x="51" y="9"/>
                  </a:lnTo>
                  <a:lnTo>
                    <a:pt x="49" y="9"/>
                  </a:lnTo>
                  <a:lnTo>
                    <a:pt x="49" y="6"/>
                  </a:lnTo>
                  <a:lnTo>
                    <a:pt x="49" y="6"/>
                  </a:lnTo>
                  <a:lnTo>
                    <a:pt x="49" y="5"/>
                  </a:lnTo>
                  <a:lnTo>
                    <a:pt x="49" y="5"/>
                  </a:lnTo>
                  <a:lnTo>
                    <a:pt x="48" y="5"/>
                  </a:lnTo>
                  <a:lnTo>
                    <a:pt x="48" y="5"/>
                  </a:lnTo>
                  <a:lnTo>
                    <a:pt x="41" y="6"/>
                  </a:lnTo>
                  <a:lnTo>
                    <a:pt x="36" y="5"/>
                  </a:lnTo>
                  <a:lnTo>
                    <a:pt x="30" y="5"/>
                  </a:lnTo>
                  <a:lnTo>
                    <a:pt x="28" y="3"/>
                  </a:lnTo>
                  <a:lnTo>
                    <a:pt x="28" y="3"/>
                  </a:lnTo>
                  <a:lnTo>
                    <a:pt x="26" y="1"/>
                  </a:lnTo>
                  <a:lnTo>
                    <a:pt x="23" y="1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1"/>
                  </a:lnTo>
                  <a:lnTo>
                    <a:pt x="18" y="5"/>
                  </a:lnTo>
                  <a:lnTo>
                    <a:pt x="17" y="6"/>
                  </a:lnTo>
                  <a:lnTo>
                    <a:pt x="17" y="6"/>
                  </a:lnTo>
                  <a:lnTo>
                    <a:pt x="15" y="6"/>
                  </a:lnTo>
                  <a:lnTo>
                    <a:pt x="15" y="8"/>
                  </a:lnTo>
                  <a:lnTo>
                    <a:pt x="17" y="11"/>
                  </a:lnTo>
                  <a:lnTo>
                    <a:pt x="17" y="11"/>
                  </a:lnTo>
                  <a:lnTo>
                    <a:pt x="15" y="13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0" y="14"/>
                  </a:lnTo>
                  <a:lnTo>
                    <a:pt x="7" y="16"/>
                  </a:lnTo>
                  <a:lnTo>
                    <a:pt x="2" y="19"/>
                  </a:lnTo>
                  <a:lnTo>
                    <a:pt x="2" y="19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2" y="24"/>
                  </a:lnTo>
                  <a:lnTo>
                    <a:pt x="4" y="27"/>
                  </a:lnTo>
                  <a:lnTo>
                    <a:pt x="7" y="31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7" y="39"/>
                  </a:lnTo>
                  <a:lnTo>
                    <a:pt x="22" y="44"/>
                  </a:lnTo>
                  <a:lnTo>
                    <a:pt x="25" y="49"/>
                  </a:lnTo>
                  <a:lnTo>
                    <a:pt x="25" y="49"/>
                  </a:lnTo>
                  <a:lnTo>
                    <a:pt x="30" y="44"/>
                  </a:lnTo>
                  <a:lnTo>
                    <a:pt x="33" y="39"/>
                  </a:lnTo>
                  <a:lnTo>
                    <a:pt x="33" y="39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31">
              <a:extLst>
                <a:ext uri="{FF2B5EF4-FFF2-40B4-BE49-F238E27FC236}">
                  <a16:creationId xmlns="" xmlns:a16="http://schemas.microsoft.com/office/drawing/2014/main" id="{1F1C5FC5-93B7-416E-9324-68653A560C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1250" y="4458710"/>
              <a:ext cx="84137" cy="85725"/>
            </a:xfrm>
            <a:custGeom>
              <a:avLst/>
              <a:gdLst>
                <a:gd name="T0" fmla="*/ 44 w 53"/>
                <a:gd name="T1" fmla="*/ 31 h 54"/>
                <a:gd name="T2" fmla="*/ 44 w 53"/>
                <a:gd name="T3" fmla="*/ 31 h 54"/>
                <a:gd name="T4" fmla="*/ 39 w 53"/>
                <a:gd name="T5" fmla="*/ 29 h 54"/>
                <a:gd name="T6" fmla="*/ 39 w 53"/>
                <a:gd name="T7" fmla="*/ 28 h 54"/>
                <a:gd name="T8" fmla="*/ 39 w 53"/>
                <a:gd name="T9" fmla="*/ 28 h 54"/>
                <a:gd name="T10" fmla="*/ 39 w 53"/>
                <a:gd name="T11" fmla="*/ 28 h 54"/>
                <a:gd name="T12" fmla="*/ 40 w 53"/>
                <a:gd name="T13" fmla="*/ 24 h 54"/>
                <a:gd name="T14" fmla="*/ 40 w 53"/>
                <a:gd name="T15" fmla="*/ 18 h 54"/>
                <a:gd name="T16" fmla="*/ 40 w 53"/>
                <a:gd name="T17" fmla="*/ 18 h 54"/>
                <a:gd name="T18" fmla="*/ 40 w 53"/>
                <a:gd name="T19" fmla="*/ 15 h 54"/>
                <a:gd name="T20" fmla="*/ 40 w 53"/>
                <a:gd name="T21" fmla="*/ 15 h 54"/>
                <a:gd name="T22" fmla="*/ 39 w 53"/>
                <a:gd name="T23" fmla="*/ 13 h 54"/>
                <a:gd name="T24" fmla="*/ 39 w 53"/>
                <a:gd name="T25" fmla="*/ 13 h 54"/>
                <a:gd name="T26" fmla="*/ 37 w 53"/>
                <a:gd name="T27" fmla="*/ 11 h 54"/>
                <a:gd name="T28" fmla="*/ 35 w 53"/>
                <a:gd name="T29" fmla="*/ 13 h 54"/>
                <a:gd name="T30" fmla="*/ 34 w 53"/>
                <a:gd name="T31" fmla="*/ 16 h 54"/>
                <a:gd name="T32" fmla="*/ 34 w 53"/>
                <a:gd name="T33" fmla="*/ 16 h 54"/>
                <a:gd name="T34" fmla="*/ 31 w 53"/>
                <a:gd name="T35" fmla="*/ 18 h 54"/>
                <a:gd name="T36" fmla="*/ 29 w 53"/>
                <a:gd name="T37" fmla="*/ 16 h 54"/>
                <a:gd name="T38" fmla="*/ 27 w 53"/>
                <a:gd name="T39" fmla="*/ 15 h 54"/>
                <a:gd name="T40" fmla="*/ 27 w 53"/>
                <a:gd name="T41" fmla="*/ 11 h 54"/>
                <a:gd name="T42" fmla="*/ 27 w 53"/>
                <a:gd name="T43" fmla="*/ 11 h 54"/>
                <a:gd name="T44" fmla="*/ 26 w 53"/>
                <a:gd name="T45" fmla="*/ 5 h 54"/>
                <a:gd name="T46" fmla="*/ 22 w 53"/>
                <a:gd name="T47" fmla="*/ 0 h 54"/>
                <a:gd name="T48" fmla="*/ 22 w 53"/>
                <a:gd name="T49" fmla="*/ 0 h 54"/>
                <a:gd name="T50" fmla="*/ 14 w 53"/>
                <a:gd name="T51" fmla="*/ 3 h 54"/>
                <a:gd name="T52" fmla="*/ 14 w 53"/>
                <a:gd name="T53" fmla="*/ 3 h 54"/>
                <a:gd name="T54" fmla="*/ 13 w 53"/>
                <a:gd name="T55" fmla="*/ 5 h 54"/>
                <a:gd name="T56" fmla="*/ 13 w 53"/>
                <a:gd name="T57" fmla="*/ 10 h 54"/>
                <a:gd name="T58" fmla="*/ 13 w 53"/>
                <a:gd name="T59" fmla="*/ 10 h 54"/>
                <a:gd name="T60" fmla="*/ 11 w 53"/>
                <a:gd name="T61" fmla="*/ 11 h 54"/>
                <a:gd name="T62" fmla="*/ 8 w 53"/>
                <a:gd name="T63" fmla="*/ 13 h 54"/>
                <a:gd name="T64" fmla="*/ 1 w 53"/>
                <a:gd name="T65" fmla="*/ 18 h 54"/>
                <a:gd name="T66" fmla="*/ 1 w 53"/>
                <a:gd name="T67" fmla="*/ 18 h 54"/>
                <a:gd name="T68" fmla="*/ 0 w 53"/>
                <a:gd name="T69" fmla="*/ 23 h 54"/>
                <a:gd name="T70" fmla="*/ 0 w 53"/>
                <a:gd name="T71" fmla="*/ 23 h 54"/>
                <a:gd name="T72" fmla="*/ 16 w 53"/>
                <a:gd name="T73" fmla="*/ 34 h 54"/>
                <a:gd name="T74" fmla="*/ 16 w 53"/>
                <a:gd name="T75" fmla="*/ 34 h 54"/>
                <a:gd name="T76" fmla="*/ 32 w 53"/>
                <a:gd name="T77" fmla="*/ 46 h 54"/>
                <a:gd name="T78" fmla="*/ 47 w 53"/>
                <a:gd name="T79" fmla="*/ 52 h 54"/>
                <a:gd name="T80" fmla="*/ 47 w 53"/>
                <a:gd name="T81" fmla="*/ 52 h 54"/>
                <a:gd name="T82" fmla="*/ 50 w 53"/>
                <a:gd name="T83" fmla="*/ 54 h 54"/>
                <a:gd name="T84" fmla="*/ 50 w 53"/>
                <a:gd name="T85" fmla="*/ 54 h 54"/>
                <a:gd name="T86" fmla="*/ 52 w 53"/>
                <a:gd name="T87" fmla="*/ 46 h 54"/>
                <a:gd name="T88" fmla="*/ 53 w 53"/>
                <a:gd name="T89" fmla="*/ 41 h 54"/>
                <a:gd name="T90" fmla="*/ 53 w 53"/>
                <a:gd name="T91" fmla="*/ 41 h 54"/>
                <a:gd name="T92" fmla="*/ 53 w 53"/>
                <a:gd name="T93" fmla="*/ 38 h 54"/>
                <a:gd name="T94" fmla="*/ 50 w 53"/>
                <a:gd name="T95" fmla="*/ 36 h 54"/>
                <a:gd name="T96" fmla="*/ 44 w 53"/>
                <a:gd name="T97" fmla="*/ 31 h 54"/>
                <a:gd name="T98" fmla="*/ 44 w 53"/>
                <a:gd name="T99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3" h="54">
                  <a:moveTo>
                    <a:pt x="44" y="31"/>
                  </a:moveTo>
                  <a:lnTo>
                    <a:pt x="44" y="31"/>
                  </a:lnTo>
                  <a:lnTo>
                    <a:pt x="39" y="29"/>
                  </a:lnTo>
                  <a:lnTo>
                    <a:pt x="39" y="28"/>
                  </a:lnTo>
                  <a:lnTo>
                    <a:pt x="39" y="28"/>
                  </a:lnTo>
                  <a:lnTo>
                    <a:pt x="39" y="28"/>
                  </a:lnTo>
                  <a:lnTo>
                    <a:pt x="40" y="24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40" y="15"/>
                  </a:lnTo>
                  <a:lnTo>
                    <a:pt x="40" y="15"/>
                  </a:lnTo>
                  <a:lnTo>
                    <a:pt x="39" y="13"/>
                  </a:lnTo>
                  <a:lnTo>
                    <a:pt x="39" y="13"/>
                  </a:lnTo>
                  <a:lnTo>
                    <a:pt x="37" y="11"/>
                  </a:lnTo>
                  <a:lnTo>
                    <a:pt x="35" y="13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1" y="18"/>
                  </a:lnTo>
                  <a:lnTo>
                    <a:pt x="29" y="16"/>
                  </a:lnTo>
                  <a:lnTo>
                    <a:pt x="27" y="15"/>
                  </a:lnTo>
                  <a:lnTo>
                    <a:pt x="27" y="11"/>
                  </a:lnTo>
                  <a:lnTo>
                    <a:pt x="27" y="11"/>
                  </a:lnTo>
                  <a:lnTo>
                    <a:pt x="26" y="5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3" y="5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1" y="11"/>
                  </a:lnTo>
                  <a:lnTo>
                    <a:pt x="8" y="13"/>
                  </a:lnTo>
                  <a:lnTo>
                    <a:pt x="1" y="18"/>
                  </a:lnTo>
                  <a:lnTo>
                    <a:pt x="1" y="1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32" y="46"/>
                  </a:lnTo>
                  <a:lnTo>
                    <a:pt x="47" y="52"/>
                  </a:lnTo>
                  <a:lnTo>
                    <a:pt x="47" y="52"/>
                  </a:lnTo>
                  <a:lnTo>
                    <a:pt x="50" y="54"/>
                  </a:lnTo>
                  <a:lnTo>
                    <a:pt x="50" y="54"/>
                  </a:lnTo>
                  <a:lnTo>
                    <a:pt x="52" y="46"/>
                  </a:lnTo>
                  <a:lnTo>
                    <a:pt x="53" y="41"/>
                  </a:lnTo>
                  <a:lnTo>
                    <a:pt x="53" y="41"/>
                  </a:lnTo>
                  <a:lnTo>
                    <a:pt x="53" y="38"/>
                  </a:lnTo>
                  <a:lnTo>
                    <a:pt x="50" y="36"/>
                  </a:lnTo>
                  <a:lnTo>
                    <a:pt x="44" y="31"/>
                  </a:lnTo>
                  <a:lnTo>
                    <a:pt x="44" y="31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32">
              <a:extLst>
                <a:ext uri="{FF2B5EF4-FFF2-40B4-BE49-F238E27FC236}">
                  <a16:creationId xmlns="" xmlns:a16="http://schemas.microsoft.com/office/drawing/2014/main" id="{D3A05659-4AF4-4345-99A2-364579ACB5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4738" y="4428547"/>
              <a:ext cx="58737" cy="66675"/>
            </a:xfrm>
            <a:custGeom>
              <a:avLst/>
              <a:gdLst>
                <a:gd name="T0" fmla="*/ 36 w 37"/>
                <a:gd name="T1" fmla="*/ 29 h 42"/>
                <a:gd name="T2" fmla="*/ 36 w 37"/>
                <a:gd name="T3" fmla="*/ 29 h 42"/>
                <a:gd name="T4" fmla="*/ 37 w 37"/>
                <a:gd name="T5" fmla="*/ 24 h 42"/>
                <a:gd name="T6" fmla="*/ 36 w 37"/>
                <a:gd name="T7" fmla="*/ 21 h 42"/>
                <a:gd name="T8" fmla="*/ 36 w 37"/>
                <a:gd name="T9" fmla="*/ 21 h 42"/>
                <a:gd name="T10" fmla="*/ 36 w 37"/>
                <a:gd name="T11" fmla="*/ 17 h 42"/>
                <a:gd name="T12" fmla="*/ 34 w 37"/>
                <a:gd name="T13" fmla="*/ 13 h 42"/>
                <a:gd name="T14" fmla="*/ 34 w 37"/>
                <a:gd name="T15" fmla="*/ 13 h 42"/>
                <a:gd name="T16" fmla="*/ 34 w 37"/>
                <a:gd name="T17" fmla="*/ 9 h 42"/>
                <a:gd name="T18" fmla="*/ 31 w 37"/>
                <a:gd name="T19" fmla="*/ 4 h 42"/>
                <a:gd name="T20" fmla="*/ 27 w 37"/>
                <a:gd name="T21" fmla="*/ 1 h 42"/>
                <a:gd name="T22" fmla="*/ 24 w 37"/>
                <a:gd name="T23" fmla="*/ 0 h 42"/>
                <a:gd name="T24" fmla="*/ 24 w 37"/>
                <a:gd name="T25" fmla="*/ 0 h 42"/>
                <a:gd name="T26" fmla="*/ 19 w 37"/>
                <a:gd name="T27" fmla="*/ 1 h 42"/>
                <a:gd name="T28" fmla="*/ 14 w 37"/>
                <a:gd name="T29" fmla="*/ 1 h 42"/>
                <a:gd name="T30" fmla="*/ 14 w 37"/>
                <a:gd name="T31" fmla="*/ 1 h 42"/>
                <a:gd name="T32" fmla="*/ 10 w 37"/>
                <a:gd name="T33" fmla="*/ 1 h 42"/>
                <a:gd name="T34" fmla="*/ 8 w 37"/>
                <a:gd name="T35" fmla="*/ 1 h 42"/>
                <a:gd name="T36" fmla="*/ 8 w 37"/>
                <a:gd name="T37" fmla="*/ 3 h 42"/>
                <a:gd name="T38" fmla="*/ 8 w 37"/>
                <a:gd name="T39" fmla="*/ 3 h 42"/>
                <a:gd name="T40" fmla="*/ 5 w 37"/>
                <a:gd name="T41" fmla="*/ 8 h 42"/>
                <a:gd name="T42" fmla="*/ 0 w 37"/>
                <a:gd name="T43" fmla="*/ 13 h 42"/>
                <a:gd name="T44" fmla="*/ 0 w 37"/>
                <a:gd name="T45" fmla="*/ 13 h 42"/>
                <a:gd name="T46" fmla="*/ 1 w 37"/>
                <a:gd name="T47" fmla="*/ 17 h 42"/>
                <a:gd name="T48" fmla="*/ 1 w 37"/>
                <a:gd name="T49" fmla="*/ 17 h 42"/>
                <a:gd name="T50" fmla="*/ 3 w 37"/>
                <a:gd name="T51" fmla="*/ 24 h 42"/>
                <a:gd name="T52" fmla="*/ 6 w 37"/>
                <a:gd name="T53" fmla="*/ 29 h 42"/>
                <a:gd name="T54" fmla="*/ 11 w 37"/>
                <a:gd name="T55" fmla="*/ 34 h 42"/>
                <a:gd name="T56" fmla="*/ 11 w 37"/>
                <a:gd name="T57" fmla="*/ 34 h 42"/>
                <a:gd name="T58" fmla="*/ 23 w 37"/>
                <a:gd name="T59" fmla="*/ 42 h 42"/>
                <a:gd name="T60" fmla="*/ 23 w 37"/>
                <a:gd name="T61" fmla="*/ 42 h 42"/>
                <a:gd name="T62" fmla="*/ 24 w 37"/>
                <a:gd name="T63" fmla="*/ 37 h 42"/>
                <a:gd name="T64" fmla="*/ 24 w 37"/>
                <a:gd name="T65" fmla="*/ 37 h 42"/>
                <a:gd name="T66" fmla="*/ 31 w 37"/>
                <a:gd name="T67" fmla="*/ 32 h 42"/>
                <a:gd name="T68" fmla="*/ 34 w 37"/>
                <a:gd name="T69" fmla="*/ 30 h 42"/>
                <a:gd name="T70" fmla="*/ 36 w 37"/>
                <a:gd name="T71" fmla="*/ 29 h 42"/>
                <a:gd name="T72" fmla="*/ 36 w 37"/>
                <a:gd name="T73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7" h="42">
                  <a:moveTo>
                    <a:pt x="36" y="29"/>
                  </a:moveTo>
                  <a:lnTo>
                    <a:pt x="36" y="29"/>
                  </a:lnTo>
                  <a:lnTo>
                    <a:pt x="37" y="24"/>
                  </a:lnTo>
                  <a:lnTo>
                    <a:pt x="36" y="21"/>
                  </a:lnTo>
                  <a:lnTo>
                    <a:pt x="36" y="21"/>
                  </a:lnTo>
                  <a:lnTo>
                    <a:pt x="36" y="17"/>
                  </a:lnTo>
                  <a:lnTo>
                    <a:pt x="34" y="13"/>
                  </a:lnTo>
                  <a:lnTo>
                    <a:pt x="34" y="13"/>
                  </a:lnTo>
                  <a:lnTo>
                    <a:pt x="34" y="9"/>
                  </a:lnTo>
                  <a:lnTo>
                    <a:pt x="31" y="4"/>
                  </a:lnTo>
                  <a:lnTo>
                    <a:pt x="27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9" y="1"/>
                  </a:lnTo>
                  <a:lnTo>
                    <a:pt x="14" y="1"/>
                  </a:lnTo>
                  <a:lnTo>
                    <a:pt x="14" y="1"/>
                  </a:lnTo>
                  <a:lnTo>
                    <a:pt x="10" y="1"/>
                  </a:lnTo>
                  <a:lnTo>
                    <a:pt x="8" y="1"/>
                  </a:lnTo>
                  <a:lnTo>
                    <a:pt x="8" y="3"/>
                  </a:lnTo>
                  <a:lnTo>
                    <a:pt x="8" y="3"/>
                  </a:lnTo>
                  <a:lnTo>
                    <a:pt x="5" y="8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1" y="17"/>
                  </a:lnTo>
                  <a:lnTo>
                    <a:pt x="1" y="17"/>
                  </a:lnTo>
                  <a:lnTo>
                    <a:pt x="3" y="24"/>
                  </a:lnTo>
                  <a:lnTo>
                    <a:pt x="6" y="29"/>
                  </a:lnTo>
                  <a:lnTo>
                    <a:pt x="11" y="34"/>
                  </a:lnTo>
                  <a:lnTo>
                    <a:pt x="11" y="34"/>
                  </a:lnTo>
                  <a:lnTo>
                    <a:pt x="23" y="42"/>
                  </a:lnTo>
                  <a:lnTo>
                    <a:pt x="23" y="42"/>
                  </a:lnTo>
                  <a:lnTo>
                    <a:pt x="24" y="37"/>
                  </a:lnTo>
                  <a:lnTo>
                    <a:pt x="24" y="37"/>
                  </a:lnTo>
                  <a:lnTo>
                    <a:pt x="31" y="32"/>
                  </a:lnTo>
                  <a:lnTo>
                    <a:pt x="34" y="30"/>
                  </a:lnTo>
                  <a:lnTo>
                    <a:pt x="36" y="29"/>
                  </a:lnTo>
                  <a:lnTo>
                    <a:pt x="36" y="29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33">
              <a:extLst>
                <a:ext uri="{FF2B5EF4-FFF2-40B4-BE49-F238E27FC236}">
                  <a16:creationId xmlns="" xmlns:a16="http://schemas.microsoft.com/office/drawing/2014/main" id="{098D41B0-E8BE-4B28-B352-6878ACD775A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3775" y="4042785"/>
              <a:ext cx="176212" cy="141288"/>
            </a:xfrm>
            <a:custGeom>
              <a:avLst/>
              <a:gdLst>
                <a:gd name="T0" fmla="*/ 52 w 111"/>
                <a:gd name="T1" fmla="*/ 68 h 89"/>
                <a:gd name="T2" fmla="*/ 52 w 111"/>
                <a:gd name="T3" fmla="*/ 68 h 89"/>
                <a:gd name="T4" fmla="*/ 54 w 111"/>
                <a:gd name="T5" fmla="*/ 67 h 89"/>
                <a:gd name="T6" fmla="*/ 59 w 111"/>
                <a:gd name="T7" fmla="*/ 63 h 89"/>
                <a:gd name="T8" fmla="*/ 64 w 111"/>
                <a:gd name="T9" fmla="*/ 62 h 89"/>
                <a:gd name="T10" fmla="*/ 65 w 111"/>
                <a:gd name="T11" fmla="*/ 58 h 89"/>
                <a:gd name="T12" fmla="*/ 65 w 111"/>
                <a:gd name="T13" fmla="*/ 58 h 89"/>
                <a:gd name="T14" fmla="*/ 65 w 111"/>
                <a:gd name="T15" fmla="*/ 24 h 89"/>
                <a:gd name="T16" fmla="*/ 65 w 111"/>
                <a:gd name="T17" fmla="*/ 24 h 89"/>
                <a:gd name="T18" fmla="*/ 88 w 111"/>
                <a:gd name="T19" fmla="*/ 24 h 89"/>
                <a:gd name="T20" fmla="*/ 109 w 111"/>
                <a:gd name="T21" fmla="*/ 24 h 89"/>
                <a:gd name="T22" fmla="*/ 109 w 111"/>
                <a:gd name="T23" fmla="*/ 24 h 89"/>
                <a:gd name="T24" fmla="*/ 111 w 111"/>
                <a:gd name="T25" fmla="*/ 18 h 89"/>
                <a:gd name="T26" fmla="*/ 111 w 111"/>
                <a:gd name="T27" fmla="*/ 5 h 89"/>
                <a:gd name="T28" fmla="*/ 111 w 111"/>
                <a:gd name="T29" fmla="*/ 5 h 89"/>
                <a:gd name="T30" fmla="*/ 109 w 111"/>
                <a:gd name="T31" fmla="*/ 1 h 89"/>
                <a:gd name="T32" fmla="*/ 106 w 111"/>
                <a:gd name="T33" fmla="*/ 0 h 89"/>
                <a:gd name="T34" fmla="*/ 101 w 111"/>
                <a:gd name="T35" fmla="*/ 0 h 89"/>
                <a:gd name="T36" fmla="*/ 101 w 111"/>
                <a:gd name="T37" fmla="*/ 0 h 89"/>
                <a:gd name="T38" fmla="*/ 52 w 111"/>
                <a:gd name="T39" fmla="*/ 0 h 89"/>
                <a:gd name="T40" fmla="*/ 52 w 111"/>
                <a:gd name="T41" fmla="*/ 0 h 89"/>
                <a:gd name="T42" fmla="*/ 48 w 111"/>
                <a:gd name="T43" fmla="*/ 6 h 89"/>
                <a:gd name="T44" fmla="*/ 46 w 111"/>
                <a:gd name="T45" fmla="*/ 11 h 89"/>
                <a:gd name="T46" fmla="*/ 46 w 111"/>
                <a:gd name="T47" fmla="*/ 11 h 89"/>
                <a:gd name="T48" fmla="*/ 41 w 111"/>
                <a:gd name="T49" fmla="*/ 18 h 89"/>
                <a:gd name="T50" fmla="*/ 36 w 111"/>
                <a:gd name="T51" fmla="*/ 23 h 89"/>
                <a:gd name="T52" fmla="*/ 30 w 111"/>
                <a:gd name="T53" fmla="*/ 29 h 89"/>
                <a:gd name="T54" fmla="*/ 28 w 111"/>
                <a:gd name="T55" fmla="*/ 32 h 89"/>
                <a:gd name="T56" fmla="*/ 28 w 111"/>
                <a:gd name="T57" fmla="*/ 36 h 89"/>
                <a:gd name="T58" fmla="*/ 28 w 111"/>
                <a:gd name="T59" fmla="*/ 36 h 89"/>
                <a:gd name="T60" fmla="*/ 25 w 111"/>
                <a:gd name="T61" fmla="*/ 44 h 89"/>
                <a:gd name="T62" fmla="*/ 20 w 111"/>
                <a:gd name="T63" fmla="*/ 52 h 89"/>
                <a:gd name="T64" fmla="*/ 12 w 111"/>
                <a:gd name="T65" fmla="*/ 63 h 89"/>
                <a:gd name="T66" fmla="*/ 5 w 111"/>
                <a:gd name="T67" fmla="*/ 76 h 89"/>
                <a:gd name="T68" fmla="*/ 5 w 111"/>
                <a:gd name="T69" fmla="*/ 76 h 89"/>
                <a:gd name="T70" fmla="*/ 2 w 111"/>
                <a:gd name="T71" fmla="*/ 83 h 89"/>
                <a:gd name="T72" fmla="*/ 0 w 111"/>
                <a:gd name="T73" fmla="*/ 89 h 89"/>
                <a:gd name="T74" fmla="*/ 52 w 111"/>
                <a:gd name="T75" fmla="*/ 89 h 89"/>
                <a:gd name="T76" fmla="*/ 52 w 111"/>
                <a:gd name="T77" fmla="*/ 89 h 89"/>
                <a:gd name="T78" fmla="*/ 52 w 111"/>
                <a:gd name="T79" fmla="*/ 68 h 89"/>
                <a:gd name="T80" fmla="*/ 52 w 111"/>
                <a:gd name="T81" fmla="*/ 6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1" h="89">
                  <a:moveTo>
                    <a:pt x="52" y="68"/>
                  </a:moveTo>
                  <a:lnTo>
                    <a:pt x="52" y="68"/>
                  </a:lnTo>
                  <a:lnTo>
                    <a:pt x="54" y="67"/>
                  </a:lnTo>
                  <a:lnTo>
                    <a:pt x="59" y="63"/>
                  </a:lnTo>
                  <a:lnTo>
                    <a:pt x="64" y="62"/>
                  </a:lnTo>
                  <a:lnTo>
                    <a:pt x="65" y="58"/>
                  </a:lnTo>
                  <a:lnTo>
                    <a:pt x="65" y="58"/>
                  </a:lnTo>
                  <a:lnTo>
                    <a:pt x="65" y="24"/>
                  </a:lnTo>
                  <a:lnTo>
                    <a:pt x="65" y="24"/>
                  </a:lnTo>
                  <a:lnTo>
                    <a:pt x="88" y="24"/>
                  </a:lnTo>
                  <a:lnTo>
                    <a:pt x="109" y="24"/>
                  </a:lnTo>
                  <a:lnTo>
                    <a:pt x="109" y="24"/>
                  </a:lnTo>
                  <a:lnTo>
                    <a:pt x="111" y="18"/>
                  </a:lnTo>
                  <a:lnTo>
                    <a:pt x="111" y="5"/>
                  </a:lnTo>
                  <a:lnTo>
                    <a:pt x="111" y="5"/>
                  </a:lnTo>
                  <a:lnTo>
                    <a:pt x="109" y="1"/>
                  </a:lnTo>
                  <a:lnTo>
                    <a:pt x="106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48" y="6"/>
                  </a:lnTo>
                  <a:lnTo>
                    <a:pt x="46" y="11"/>
                  </a:lnTo>
                  <a:lnTo>
                    <a:pt x="46" y="11"/>
                  </a:lnTo>
                  <a:lnTo>
                    <a:pt x="41" y="18"/>
                  </a:lnTo>
                  <a:lnTo>
                    <a:pt x="36" y="23"/>
                  </a:lnTo>
                  <a:lnTo>
                    <a:pt x="30" y="29"/>
                  </a:lnTo>
                  <a:lnTo>
                    <a:pt x="28" y="32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5" y="44"/>
                  </a:lnTo>
                  <a:lnTo>
                    <a:pt x="20" y="52"/>
                  </a:lnTo>
                  <a:lnTo>
                    <a:pt x="12" y="63"/>
                  </a:lnTo>
                  <a:lnTo>
                    <a:pt x="5" y="76"/>
                  </a:lnTo>
                  <a:lnTo>
                    <a:pt x="5" y="76"/>
                  </a:lnTo>
                  <a:lnTo>
                    <a:pt x="2" y="83"/>
                  </a:lnTo>
                  <a:lnTo>
                    <a:pt x="0" y="89"/>
                  </a:lnTo>
                  <a:lnTo>
                    <a:pt x="52" y="89"/>
                  </a:lnTo>
                  <a:lnTo>
                    <a:pt x="52" y="89"/>
                  </a:lnTo>
                  <a:lnTo>
                    <a:pt x="52" y="68"/>
                  </a:lnTo>
                  <a:lnTo>
                    <a:pt x="52" y="68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34">
              <a:extLst>
                <a:ext uri="{FF2B5EF4-FFF2-40B4-BE49-F238E27FC236}">
                  <a16:creationId xmlns="" xmlns:a16="http://schemas.microsoft.com/office/drawing/2014/main" id="{71B89F54-1286-4A0F-B0F2-D62623B1DFF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3775" y="4050722"/>
              <a:ext cx="254000" cy="276225"/>
            </a:xfrm>
            <a:custGeom>
              <a:avLst/>
              <a:gdLst>
                <a:gd name="T0" fmla="*/ 13 w 160"/>
                <a:gd name="T1" fmla="*/ 151 h 174"/>
                <a:gd name="T2" fmla="*/ 25 w 160"/>
                <a:gd name="T3" fmla="*/ 151 h 174"/>
                <a:gd name="T4" fmla="*/ 28 w 160"/>
                <a:gd name="T5" fmla="*/ 150 h 174"/>
                <a:gd name="T6" fmla="*/ 34 w 160"/>
                <a:gd name="T7" fmla="*/ 150 h 174"/>
                <a:gd name="T8" fmla="*/ 39 w 160"/>
                <a:gd name="T9" fmla="*/ 153 h 174"/>
                <a:gd name="T10" fmla="*/ 48 w 160"/>
                <a:gd name="T11" fmla="*/ 156 h 174"/>
                <a:gd name="T12" fmla="*/ 49 w 160"/>
                <a:gd name="T13" fmla="*/ 161 h 174"/>
                <a:gd name="T14" fmla="*/ 56 w 160"/>
                <a:gd name="T15" fmla="*/ 167 h 174"/>
                <a:gd name="T16" fmla="*/ 61 w 160"/>
                <a:gd name="T17" fmla="*/ 171 h 174"/>
                <a:gd name="T18" fmla="*/ 62 w 160"/>
                <a:gd name="T19" fmla="*/ 174 h 174"/>
                <a:gd name="T20" fmla="*/ 69 w 160"/>
                <a:gd name="T21" fmla="*/ 172 h 174"/>
                <a:gd name="T22" fmla="*/ 69 w 160"/>
                <a:gd name="T23" fmla="*/ 171 h 174"/>
                <a:gd name="T24" fmla="*/ 70 w 160"/>
                <a:gd name="T25" fmla="*/ 166 h 174"/>
                <a:gd name="T26" fmla="*/ 77 w 160"/>
                <a:gd name="T27" fmla="*/ 167 h 174"/>
                <a:gd name="T28" fmla="*/ 80 w 160"/>
                <a:gd name="T29" fmla="*/ 169 h 174"/>
                <a:gd name="T30" fmla="*/ 83 w 160"/>
                <a:gd name="T31" fmla="*/ 166 h 174"/>
                <a:gd name="T32" fmla="*/ 85 w 160"/>
                <a:gd name="T33" fmla="*/ 166 h 174"/>
                <a:gd name="T34" fmla="*/ 93 w 160"/>
                <a:gd name="T35" fmla="*/ 166 h 174"/>
                <a:gd name="T36" fmla="*/ 98 w 160"/>
                <a:gd name="T37" fmla="*/ 166 h 174"/>
                <a:gd name="T38" fmla="*/ 101 w 160"/>
                <a:gd name="T39" fmla="*/ 164 h 174"/>
                <a:gd name="T40" fmla="*/ 152 w 160"/>
                <a:gd name="T41" fmla="*/ 164 h 174"/>
                <a:gd name="T42" fmla="*/ 153 w 160"/>
                <a:gd name="T43" fmla="*/ 161 h 174"/>
                <a:gd name="T44" fmla="*/ 153 w 160"/>
                <a:gd name="T45" fmla="*/ 153 h 174"/>
                <a:gd name="T46" fmla="*/ 137 w 160"/>
                <a:gd name="T47" fmla="*/ 32 h 174"/>
                <a:gd name="T48" fmla="*/ 160 w 160"/>
                <a:gd name="T49" fmla="*/ 32 h 174"/>
                <a:gd name="T50" fmla="*/ 113 w 160"/>
                <a:gd name="T51" fmla="*/ 3 h 174"/>
                <a:gd name="T52" fmla="*/ 111 w 160"/>
                <a:gd name="T53" fmla="*/ 0 h 174"/>
                <a:gd name="T54" fmla="*/ 109 w 160"/>
                <a:gd name="T55" fmla="*/ 19 h 174"/>
                <a:gd name="T56" fmla="*/ 88 w 160"/>
                <a:gd name="T57" fmla="*/ 19 h 174"/>
                <a:gd name="T58" fmla="*/ 65 w 160"/>
                <a:gd name="T59" fmla="*/ 19 h 174"/>
                <a:gd name="T60" fmla="*/ 65 w 160"/>
                <a:gd name="T61" fmla="*/ 53 h 174"/>
                <a:gd name="T62" fmla="*/ 59 w 160"/>
                <a:gd name="T63" fmla="*/ 58 h 174"/>
                <a:gd name="T64" fmla="*/ 52 w 160"/>
                <a:gd name="T65" fmla="*/ 63 h 174"/>
                <a:gd name="T66" fmla="*/ 52 w 160"/>
                <a:gd name="T67" fmla="*/ 84 h 174"/>
                <a:gd name="T68" fmla="*/ 0 w 160"/>
                <a:gd name="T69" fmla="*/ 84 h 174"/>
                <a:gd name="T70" fmla="*/ 4 w 160"/>
                <a:gd name="T71" fmla="*/ 94 h 174"/>
                <a:gd name="T72" fmla="*/ 8 w 160"/>
                <a:gd name="T73" fmla="*/ 99 h 174"/>
                <a:gd name="T74" fmla="*/ 8 w 160"/>
                <a:gd name="T75" fmla="*/ 109 h 174"/>
                <a:gd name="T76" fmla="*/ 12 w 160"/>
                <a:gd name="T77" fmla="*/ 120 h 174"/>
                <a:gd name="T78" fmla="*/ 13 w 160"/>
                <a:gd name="T79" fmla="*/ 123 h 174"/>
                <a:gd name="T80" fmla="*/ 12 w 160"/>
                <a:gd name="T81" fmla="*/ 135 h 174"/>
                <a:gd name="T82" fmla="*/ 7 w 160"/>
                <a:gd name="T83" fmla="*/ 146 h 174"/>
                <a:gd name="T84" fmla="*/ 5 w 160"/>
                <a:gd name="T85" fmla="*/ 151 h 174"/>
                <a:gd name="T86" fmla="*/ 5 w 160"/>
                <a:gd name="T87" fmla="*/ 158 h 174"/>
                <a:gd name="T88" fmla="*/ 5 w 160"/>
                <a:gd name="T89" fmla="*/ 158 h 174"/>
                <a:gd name="T90" fmla="*/ 8 w 160"/>
                <a:gd name="T91" fmla="*/ 153 h 174"/>
                <a:gd name="T92" fmla="*/ 13 w 160"/>
                <a:gd name="T93" fmla="*/ 151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0" h="174">
                  <a:moveTo>
                    <a:pt x="13" y="151"/>
                  </a:moveTo>
                  <a:lnTo>
                    <a:pt x="13" y="151"/>
                  </a:lnTo>
                  <a:lnTo>
                    <a:pt x="20" y="151"/>
                  </a:lnTo>
                  <a:lnTo>
                    <a:pt x="25" y="151"/>
                  </a:lnTo>
                  <a:lnTo>
                    <a:pt x="25" y="151"/>
                  </a:lnTo>
                  <a:lnTo>
                    <a:pt x="28" y="150"/>
                  </a:lnTo>
                  <a:lnTo>
                    <a:pt x="31" y="150"/>
                  </a:lnTo>
                  <a:lnTo>
                    <a:pt x="34" y="150"/>
                  </a:lnTo>
                  <a:lnTo>
                    <a:pt x="34" y="150"/>
                  </a:lnTo>
                  <a:lnTo>
                    <a:pt x="39" y="153"/>
                  </a:lnTo>
                  <a:lnTo>
                    <a:pt x="43" y="156"/>
                  </a:lnTo>
                  <a:lnTo>
                    <a:pt x="48" y="156"/>
                  </a:lnTo>
                  <a:lnTo>
                    <a:pt x="48" y="156"/>
                  </a:lnTo>
                  <a:lnTo>
                    <a:pt x="49" y="161"/>
                  </a:lnTo>
                  <a:lnTo>
                    <a:pt x="52" y="166"/>
                  </a:lnTo>
                  <a:lnTo>
                    <a:pt x="56" y="167"/>
                  </a:lnTo>
                  <a:lnTo>
                    <a:pt x="56" y="167"/>
                  </a:lnTo>
                  <a:lnTo>
                    <a:pt x="61" y="171"/>
                  </a:lnTo>
                  <a:lnTo>
                    <a:pt x="62" y="174"/>
                  </a:lnTo>
                  <a:lnTo>
                    <a:pt x="62" y="174"/>
                  </a:lnTo>
                  <a:lnTo>
                    <a:pt x="67" y="172"/>
                  </a:lnTo>
                  <a:lnTo>
                    <a:pt x="69" y="172"/>
                  </a:lnTo>
                  <a:lnTo>
                    <a:pt x="69" y="171"/>
                  </a:lnTo>
                  <a:lnTo>
                    <a:pt x="69" y="171"/>
                  </a:lnTo>
                  <a:lnTo>
                    <a:pt x="69" y="167"/>
                  </a:lnTo>
                  <a:lnTo>
                    <a:pt x="70" y="166"/>
                  </a:lnTo>
                  <a:lnTo>
                    <a:pt x="74" y="164"/>
                  </a:lnTo>
                  <a:lnTo>
                    <a:pt x="77" y="167"/>
                  </a:lnTo>
                  <a:lnTo>
                    <a:pt x="77" y="167"/>
                  </a:lnTo>
                  <a:lnTo>
                    <a:pt x="80" y="169"/>
                  </a:lnTo>
                  <a:lnTo>
                    <a:pt x="82" y="169"/>
                  </a:lnTo>
                  <a:lnTo>
                    <a:pt x="83" y="166"/>
                  </a:lnTo>
                  <a:lnTo>
                    <a:pt x="83" y="166"/>
                  </a:lnTo>
                  <a:lnTo>
                    <a:pt x="85" y="166"/>
                  </a:lnTo>
                  <a:lnTo>
                    <a:pt x="87" y="166"/>
                  </a:lnTo>
                  <a:lnTo>
                    <a:pt x="93" y="166"/>
                  </a:lnTo>
                  <a:lnTo>
                    <a:pt x="93" y="166"/>
                  </a:lnTo>
                  <a:lnTo>
                    <a:pt x="98" y="166"/>
                  </a:lnTo>
                  <a:lnTo>
                    <a:pt x="101" y="164"/>
                  </a:lnTo>
                  <a:lnTo>
                    <a:pt x="101" y="164"/>
                  </a:lnTo>
                  <a:lnTo>
                    <a:pt x="126" y="164"/>
                  </a:lnTo>
                  <a:lnTo>
                    <a:pt x="152" y="164"/>
                  </a:lnTo>
                  <a:lnTo>
                    <a:pt x="152" y="164"/>
                  </a:lnTo>
                  <a:lnTo>
                    <a:pt x="153" y="161"/>
                  </a:lnTo>
                  <a:lnTo>
                    <a:pt x="153" y="158"/>
                  </a:lnTo>
                  <a:lnTo>
                    <a:pt x="153" y="153"/>
                  </a:lnTo>
                  <a:lnTo>
                    <a:pt x="150" y="148"/>
                  </a:lnTo>
                  <a:lnTo>
                    <a:pt x="137" y="32"/>
                  </a:lnTo>
                  <a:lnTo>
                    <a:pt x="160" y="32"/>
                  </a:lnTo>
                  <a:lnTo>
                    <a:pt x="160" y="32"/>
                  </a:lnTo>
                  <a:lnTo>
                    <a:pt x="113" y="3"/>
                  </a:lnTo>
                  <a:lnTo>
                    <a:pt x="113" y="3"/>
                  </a:lnTo>
                  <a:lnTo>
                    <a:pt x="111" y="0"/>
                  </a:lnTo>
                  <a:lnTo>
                    <a:pt x="111" y="0"/>
                  </a:lnTo>
                  <a:lnTo>
                    <a:pt x="111" y="13"/>
                  </a:lnTo>
                  <a:lnTo>
                    <a:pt x="109" y="19"/>
                  </a:lnTo>
                  <a:lnTo>
                    <a:pt x="109" y="19"/>
                  </a:lnTo>
                  <a:lnTo>
                    <a:pt x="88" y="19"/>
                  </a:lnTo>
                  <a:lnTo>
                    <a:pt x="65" y="19"/>
                  </a:lnTo>
                  <a:lnTo>
                    <a:pt x="65" y="19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4" y="57"/>
                  </a:lnTo>
                  <a:lnTo>
                    <a:pt x="59" y="58"/>
                  </a:lnTo>
                  <a:lnTo>
                    <a:pt x="54" y="62"/>
                  </a:lnTo>
                  <a:lnTo>
                    <a:pt x="52" y="63"/>
                  </a:lnTo>
                  <a:lnTo>
                    <a:pt x="52" y="63"/>
                  </a:lnTo>
                  <a:lnTo>
                    <a:pt x="52" y="84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2" y="89"/>
                  </a:lnTo>
                  <a:lnTo>
                    <a:pt x="4" y="94"/>
                  </a:lnTo>
                  <a:lnTo>
                    <a:pt x="8" y="99"/>
                  </a:lnTo>
                  <a:lnTo>
                    <a:pt x="8" y="99"/>
                  </a:lnTo>
                  <a:lnTo>
                    <a:pt x="10" y="102"/>
                  </a:lnTo>
                  <a:lnTo>
                    <a:pt x="8" y="109"/>
                  </a:lnTo>
                  <a:lnTo>
                    <a:pt x="8" y="114"/>
                  </a:lnTo>
                  <a:lnTo>
                    <a:pt x="12" y="120"/>
                  </a:lnTo>
                  <a:lnTo>
                    <a:pt x="12" y="120"/>
                  </a:lnTo>
                  <a:lnTo>
                    <a:pt x="13" y="123"/>
                  </a:lnTo>
                  <a:lnTo>
                    <a:pt x="13" y="127"/>
                  </a:lnTo>
                  <a:lnTo>
                    <a:pt x="12" y="135"/>
                  </a:lnTo>
                  <a:lnTo>
                    <a:pt x="10" y="141"/>
                  </a:lnTo>
                  <a:lnTo>
                    <a:pt x="7" y="146"/>
                  </a:lnTo>
                  <a:lnTo>
                    <a:pt x="7" y="146"/>
                  </a:lnTo>
                  <a:lnTo>
                    <a:pt x="5" y="151"/>
                  </a:lnTo>
                  <a:lnTo>
                    <a:pt x="5" y="158"/>
                  </a:lnTo>
                  <a:lnTo>
                    <a:pt x="5" y="158"/>
                  </a:lnTo>
                  <a:lnTo>
                    <a:pt x="5" y="158"/>
                  </a:lnTo>
                  <a:lnTo>
                    <a:pt x="5" y="158"/>
                  </a:lnTo>
                  <a:lnTo>
                    <a:pt x="7" y="156"/>
                  </a:lnTo>
                  <a:lnTo>
                    <a:pt x="8" y="153"/>
                  </a:lnTo>
                  <a:lnTo>
                    <a:pt x="10" y="151"/>
                  </a:lnTo>
                  <a:lnTo>
                    <a:pt x="13" y="151"/>
                  </a:lnTo>
                  <a:lnTo>
                    <a:pt x="13" y="151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35">
              <a:extLst>
                <a:ext uri="{FF2B5EF4-FFF2-40B4-BE49-F238E27FC236}">
                  <a16:creationId xmlns="" xmlns:a16="http://schemas.microsoft.com/office/drawing/2014/main" id="{36DC7904-6AF4-4D18-98FB-9E4DA5F6763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2200" y="4101522"/>
              <a:ext cx="346075" cy="323850"/>
            </a:xfrm>
            <a:custGeom>
              <a:avLst/>
              <a:gdLst>
                <a:gd name="T0" fmla="*/ 207 w 218"/>
                <a:gd name="T1" fmla="*/ 80 h 204"/>
                <a:gd name="T2" fmla="*/ 200 w 218"/>
                <a:gd name="T3" fmla="*/ 72 h 204"/>
                <a:gd name="T4" fmla="*/ 186 w 218"/>
                <a:gd name="T5" fmla="*/ 67 h 204"/>
                <a:gd name="T6" fmla="*/ 178 w 218"/>
                <a:gd name="T7" fmla="*/ 56 h 204"/>
                <a:gd name="T8" fmla="*/ 88 w 218"/>
                <a:gd name="T9" fmla="*/ 116 h 204"/>
                <a:gd name="T10" fmla="*/ 91 w 218"/>
                <a:gd name="T11" fmla="*/ 126 h 204"/>
                <a:gd name="T12" fmla="*/ 90 w 218"/>
                <a:gd name="T13" fmla="*/ 132 h 204"/>
                <a:gd name="T14" fmla="*/ 39 w 218"/>
                <a:gd name="T15" fmla="*/ 132 h 204"/>
                <a:gd name="T16" fmla="*/ 31 w 218"/>
                <a:gd name="T17" fmla="*/ 134 h 204"/>
                <a:gd name="T18" fmla="*/ 21 w 218"/>
                <a:gd name="T19" fmla="*/ 134 h 204"/>
                <a:gd name="T20" fmla="*/ 18 w 218"/>
                <a:gd name="T21" fmla="*/ 137 h 204"/>
                <a:gd name="T22" fmla="*/ 12 w 218"/>
                <a:gd name="T23" fmla="*/ 132 h 204"/>
                <a:gd name="T24" fmla="*/ 7 w 218"/>
                <a:gd name="T25" fmla="*/ 139 h 204"/>
                <a:gd name="T26" fmla="*/ 5 w 218"/>
                <a:gd name="T27" fmla="*/ 140 h 204"/>
                <a:gd name="T28" fmla="*/ 2 w 218"/>
                <a:gd name="T29" fmla="*/ 145 h 204"/>
                <a:gd name="T30" fmla="*/ 3 w 218"/>
                <a:gd name="T31" fmla="*/ 152 h 204"/>
                <a:gd name="T32" fmla="*/ 5 w 218"/>
                <a:gd name="T33" fmla="*/ 157 h 204"/>
                <a:gd name="T34" fmla="*/ 13 w 218"/>
                <a:gd name="T35" fmla="*/ 165 h 204"/>
                <a:gd name="T36" fmla="*/ 13 w 218"/>
                <a:gd name="T37" fmla="*/ 179 h 204"/>
                <a:gd name="T38" fmla="*/ 16 w 218"/>
                <a:gd name="T39" fmla="*/ 179 h 204"/>
                <a:gd name="T40" fmla="*/ 23 w 218"/>
                <a:gd name="T41" fmla="*/ 179 h 204"/>
                <a:gd name="T42" fmla="*/ 26 w 218"/>
                <a:gd name="T43" fmla="*/ 176 h 204"/>
                <a:gd name="T44" fmla="*/ 33 w 218"/>
                <a:gd name="T45" fmla="*/ 179 h 204"/>
                <a:gd name="T46" fmla="*/ 43 w 218"/>
                <a:gd name="T47" fmla="*/ 173 h 204"/>
                <a:gd name="T48" fmla="*/ 47 w 218"/>
                <a:gd name="T49" fmla="*/ 183 h 204"/>
                <a:gd name="T50" fmla="*/ 51 w 218"/>
                <a:gd name="T51" fmla="*/ 186 h 204"/>
                <a:gd name="T52" fmla="*/ 52 w 218"/>
                <a:gd name="T53" fmla="*/ 188 h 204"/>
                <a:gd name="T54" fmla="*/ 51 w 218"/>
                <a:gd name="T55" fmla="*/ 192 h 204"/>
                <a:gd name="T56" fmla="*/ 54 w 218"/>
                <a:gd name="T57" fmla="*/ 194 h 204"/>
                <a:gd name="T58" fmla="*/ 56 w 218"/>
                <a:gd name="T59" fmla="*/ 201 h 204"/>
                <a:gd name="T60" fmla="*/ 60 w 218"/>
                <a:gd name="T61" fmla="*/ 201 h 204"/>
                <a:gd name="T62" fmla="*/ 64 w 218"/>
                <a:gd name="T63" fmla="*/ 201 h 204"/>
                <a:gd name="T64" fmla="*/ 69 w 218"/>
                <a:gd name="T65" fmla="*/ 204 h 204"/>
                <a:gd name="T66" fmla="*/ 75 w 218"/>
                <a:gd name="T67" fmla="*/ 199 h 204"/>
                <a:gd name="T68" fmla="*/ 78 w 218"/>
                <a:gd name="T69" fmla="*/ 197 h 204"/>
                <a:gd name="T70" fmla="*/ 82 w 218"/>
                <a:gd name="T71" fmla="*/ 199 h 204"/>
                <a:gd name="T72" fmla="*/ 86 w 218"/>
                <a:gd name="T73" fmla="*/ 201 h 204"/>
                <a:gd name="T74" fmla="*/ 93 w 218"/>
                <a:gd name="T75" fmla="*/ 189 h 204"/>
                <a:gd name="T76" fmla="*/ 93 w 218"/>
                <a:gd name="T77" fmla="*/ 184 h 204"/>
                <a:gd name="T78" fmla="*/ 93 w 218"/>
                <a:gd name="T79" fmla="*/ 181 h 204"/>
                <a:gd name="T80" fmla="*/ 103 w 218"/>
                <a:gd name="T81" fmla="*/ 176 h 204"/>
                <a:gd name="T82" fmla="*/ 108 w 218"/>
                <a:gd name="T83" fmla="*/ 168 h 204"/>
                <a:gd name="T84" fmla="*/ 109 w 218"/>
                <a:gd name="T85" fmla="*/ 160 h 204"/>
                <a:gd name="T86" fmla="*/ 113 w 218"/>
                <a:gd name="T87" fmla="*/ 158 h 204"/>
                <a:gd name="T88" fmla="*/ 121 w 218"/>
                <a:gd name="T89" fmla="*/ 158 h 204"/>
                <a:gd name="T90" fmla="*/ 122 w 218"/>
                <a:gd name="T91" fmla="*/ 155 h 204"/>
                <a:gd name="T92" fmla="*/ 126 w 218"/>
                <a:gd name="T93" fmla="*/ 153 h 204"/>
                <a:gd name="T94" fmla="*/ 132 w 218"/>
                <a:gd name="T95" fmla="*/ 150 h 204"/>
                <a:gd name="T96" fmla="*/ 137 w 218"/>
                <a:gd name="T97" fmla="*/ 147 h 204"/>
                <a:gd name="T98" fmla="*/ 140 w 218"/>
                <a:gd name="T99" fmla="*/ 145 h 204"/>
                <a:gd name="T100" fmla="*/ 148 w 218"/>
                <a:gd name="T101" fmla="*/ 142 h 204"/>
                <a:gd name="T102" fmla="*/ 158 w 218"/>
                <a:gd name="T103" fmla="*/ 139 h 204"/>
                <a:gd name="T104" fmla="*/ 166 w 218"/>
                <a:gd name="T105" fmla="*/ 139 h 204"/>
                <a:gd name="T106" fmla="*/ 179 w 218"/>
                <a:gd name="T107" fmla="*/ 137 h 204"/>
                <a:gd name="T108" fmla="*/ 184 w 218"/>
                <a:gd name="T109" fmla="*/ 135 h 204"/>
                <a:gd name="T110" fmla="*/ 205 w 218"/>
                <a:gd name="T111" fmla="*/ 134 h 204"/>
                <a:gd name="T112" fmla="*/ 213 w 218"/>
                <a:gd name="T113" fmla="*/ 127 h 204"/>
                <a:gd name="T114" fmla="*/ 218 w 218"/>
                <a:gd name="T115" fmla="*/ 118 h 204"/>
                <a:gd name="T116" fmla="*/ 218 w 218"/>
                <a:gd name="T117" fmla="*/ 83 h 204"/>
                <a:gd name="T118" fmla="*/ 207 w 218"/>
                <a:gd name="T119" fmla="*/ 85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8" h="204">
                  <a:moveTo>
                    <a:pt x="207" y="85"/>
                  </a:moveTo>
                  <a:lnTo>
                    <a:pt x="207" y="85"/>
                  </a:lnTo>
                  <a:lnTo>
                    <a:pt x="207" y="80"/>
                  </a:lnTo>
                  <a:lnTo>
                    <a:pt x="205" y="75"/>
                  </a:lnTo>
                  <a:lnTo>
                    <a:pt x="200" y="72"/>
                  </a:lnTo>
                  <a:lnTo>
                    <a:pt x="200" y="72"/>
                  </a:lnTo>
                  <a:lnTo>
                    <a:pt x="191" y="69"/>
                  </a:lnTo>
                  <a:lnTo>
                    <a:pt x="186" y="67"/>
                  </a:lnTo>
                  <a:lnTo>
                    <a:pt x="186" y="67"/>
                  </a:lnTo>
                  <a:lnTo>
                    <a:pt x="184" y="62"/>
                  </a:lnTo>
                  <a:lnTo>
                    <a:pt x="178" y="56"/>
                  </a:lnTo>
                  <a:lnTo>
                    <a:pt x="178" y="56"/>
                  </a:lnTo>
                  <a:lnTo>
                    <a:pt x="98" y="0"/>
                  </a:lnTo>
                  <a:lnTo>
                    <a:pt x="75" y="0"/>
                  </a:lnTo>
                  <a:lnTo>
                    <a:pt x="88" y="116"/>
                  </a:lnTo>
                  <a:lnTo>
                    <a:pt x="91" y="121"/>
                  </a:lnTo>
                  <a:lnTo>
                    <a:pt x="91" y="121"/>
                  </a:lnTo>
                  <a:lnTo>
                    <a:pt x="91" y="126"/>
                  </a:lnTo>
                  <a:lnTo>
                    <a:pt x="91" y="129"/>
                  </a:lnTo>
                  <a:lnTo>
                    <a:pt x="90" y="132"/>
                  </a:lnTo>
                  <a:lnTo>
                    <a:pt x="90" y="132"/>
                  </a:lnTo>
                  <a:lnTo>
                    <a:pt x="64" y="132"/>
                  </a:lnTo>
                  <a:lnTo>
                    <a:pt x="39" y="132"/>
                  </a:lnTo>
                  <a:lnTo>
                    <a:pt x="39" y="132"/>
                  </a:lnTo>
                  <a:lnTo>
                    <a:pt x="36" y="134"/>
                  </a:lnTo>
                  <a:lnTo>
                    <a:pt x="31" y="134"/>
                  </a:lnTo>
                  <a:lnTo>
                    <a:pt x="31" y="134"/>
                  </a:lnTo>
                  <a:lnTo>
                    <a:pt x="25" y="134"/>
                  </a:lnTo>
                  <a:lnTo>
                    <a:pt x="23" y="134"/>
                  </a:lnTo>
                  <a:lnTo>
                    <a:pt x="21" y="134"/>
                  </a:lnTo>
                  <a:lnTo>
                    <a:pt x="21" y="134"/>
                  </a:lnTo>
                  <a:lnTo>
                    <a:pt x="20" y="137"/>
                  </a:lnTo>
                  <a:lnTo>
                    <a:pt x="18" y="137"/>
                  </a:lnTo>
                  <a:lnTo>
                    <a:pt x="15" y="135"/>
                  </a:lnTo>
                  <a:lnTo>
                    <a:pt x="15" y="135"/>
                  </a:lnTo>
                  <a:lnTo>
                    <a:pt x="12" y="132"/>
                  </a:lnTo>
                  <a:lnTo>
                    <a:pt x="8" y="134"/>
                  </a:lnTo>
                  <a:lnTo>
                    <a:pt x="7" y="135"/>
                  </a:lnTo>
                  <a:lnTo>
                    <a:pt x="7" y="139"/>
                  </a:lnTo>
                  <a:lnTo>
                    <a:pt x="7" y="139"/>
                  </a:lnTo>
                  <a:lnTo>
                    <a:pt x="7" y="140"/>
                  </a:lnTo>
                  <a:lnTo>
                    <a:pt x="5" y="140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2" y="145"/>
                  </a:lnTo>
                  <a:lnTo>
                    <a:pt x="3" y="148"/>
                  </a:lnTo>
                  <a:lnTo>
                    <a:pt x="3" y="148"/>
                  </a:lnTo>
                  <a:lnTo>
                    <a:pt x="3" y="152"/>
                  </a:lnTo>
                  <a:lnTo>
                    <a:pt x="5" y="155"/>
                  </a:lnTo>
                  <a:lnTo>
                    <a:pt x="5" y="157"/>
                  </a:lnTo>
                  <a:lnTo>
                    <a:pt x="5" y="157"/>
                  </a:lnTo>
                  <a:lnTo>
                    <a:pt x="10" y="162"/>
                  </a:lnTo>
                  <a:lnTo>
                    <a:pt x="13" y="165"/>
                  </a:lnTo>
                  <a:lnTo>
                    <a:pt x="13" y="165"/>
                  </a:lnTo>
                  <a:lnTo>
                    <a:pt x="13" y="176"/>
                  </a:lnTo>
                  <a:lnTo>
                    <a:pt x="13" y="176"/>
                  </a:lnTo>
                  <a:lnTo>
                    <a:pt x="13" y="179"/>
                  </a:lnTo>
                  <a:lnTo>
                    <a:pt x="15" y="179"/>
                  </a:lnTo>
                  <a:lnTo>
                    <a:pt x="16" y="179"/>
                  </a:lnTo>
                  <a:lnTo>
                    <a:pt x="16" y="179"/>
                  </a:lnTo>
                  <a:lnTo>
                    <a:pt x="18" y="178"/>
                  </a:lnTo>
                  <a:lnTo>
                    <a:pt x="20" y="179"/>
                  </a:lnTo>
                  <a:lnTo>
                    <a:pt x="23" y="179"/>
                  </a:lnTo>
                  <a:lnTo>
                    <a:pt x="25" y="178"/>
                  </a:lnTo>
                  <a:lnTo>
                    <a:pt x="25" y="178"/>
                  </a:lnTo>
                  <a:lnTo>
                    <a:pt x="26" y="176"/>
                  </a:lnTo>
                  <a:lnTo>
                    <a:pt x="28" y="178"/>
                  </a:lnTo>
                  <a:lnTo>
                    <a:pt x="33" y="179"/>
                  </a:lnTo>
                  <a:lnTo>
                    <a:pt x="33" y="179"/>
                  </a:lnTo>
                  <a:lnTo>
                    <a:pt x="34" y="178"/>
                  </a:lnTo>
                  <a:lnTo>
                    <a:pt x="38" y="176"/>
                  </a:lnTo>
                  <a:lnTo>
                    <a:pt x="43" y="173"/>
                  </a:lnTo>
                  <a:lnTo>
                    <a:pt x="43" y="173"/>
                  </a:lnTo>
                  <a:lnTo>
                    <a:pt x="46" y="176"/>
                  </a:lnTo>
                  <a:lnTo>
                    <a:pt x="47" y="183"/>
                  </a:lnTo>
                  <a:lnTo>
                    <a:pt x="47" y="183"/>
                  </a:lnTo>
                  <a:lnTo>
                    <a:pt x="47" y="184"/>
                  </a:lnTo>
                  <a:lnTo>
                    <a:pt x="51" y="186"/>
                  </a:lnTo>
                  <a:lnTo>
                    <a:pt x="52" y="188"/>
                  </a:lnTo>
                  <a:lnTo>
                    <a:pt x="52" y="188"/>
                  </a:lnTo>
                  <a:lnTo>
                    <a:pt x="52" y="188"/>
                  </a:lnTo>
                  <a:lnTo>
                    <a:pt x="51" y="189"/>
                  </a:lnTo>
                  <a:lnTo>
                    <a:pt x="51" y="191"/>
                  </a:lnTo>
                  <a:lnTo>
                    <a:pt x="51" y="192"/>
                  </a:lnTo>
                  <a:lnTo>
                    <a:pt x="52" y="192"/>
                  </a:lnTo>
                  <a:lnTo>
                    <a:pt x="52" y="192"/>
                  </a:lnTo>
                  <a:lnTo>
                    <a:pt x="54" y="194"/>
                  </a:lnTo>
                  <a:lnTo>
                    <a:pt x="54" y="196"/>
                  </a:lnTo>
                  <a:lnTo>
                    <a:pt x="56" y="201"/>
                  </a:lnTo>
                  <a:lnTo>
                    <a:pt x="56" y="201"/>
                  </a:lnTo>
                  <a:lnTo>
                    <a:pt x="57" y="202"/>
                  </a:lnTo>
                  <a:lnTo>
                    <a:pt x="60" y="202"/>
                  </a:lnTo>
                  <a:lnTo>
                    <a:pt x="60" y="201"/>
                  </a:lnTo>
                  <a:lnTo>
                    <a:pt x="60" y="201"/>
                  </a:lnTo>
                  <a:lnTo>
                    <a:pt x="62" y="199"/>
                  </a:lnTo>
                  <a:lnTo>
                    <a:pt x="64" y="201"/>
                  </a:lnTo>
                  <a:lnTo>
                    <a:pt x="67" y="204"/>
                  </a:lnTo>
                  <a:lnTo>
                    <a:pt x="67" y="204"/>
                  </a:lnTo>
                  <a:lnTo>
                    <a:pt x="69" y="204"/>
                  </a:lnTo>
                  <a:lnTo>
                    <a:pt x="72" y="204"/>
                  </a:lnTo>
                  <a:lnTo>
                    <a:pt x="73" y="202"/>
                  </a:lnTo>
                  <a:lnTo>
                    <a:pt x="75" y="199"/>
                  </a:lnTo>
                  <a:lnTo>
                    <a:pt x="75" y="199"/>
                  </a:lnTo>
                  <a:lnTo>
                    <a:pt x="77" y="197"/>
                  </a:lnTo>
                  <a:lnTo>
                    <a:pt x="78" y="197"/>
                  </a:lnTo>
                  <a:lnTo>
                    <a:pt x="82" y="197"/>
                  </a:lnTo>
                  <a:lnTo>
                    <a:pt x="82" y="199"/>
                  </a:lnTo>
                  <a:lnTo>
                    <a:pt x="82" y="199"/>
                  </a:lnTo>
                  <a:lnTo>
                    <a:pt x="82" y="202"/>
                  </a:lnTo>
                  <a:lnTo>
                    <a:pt x="86" y="201"/>
                  </a:lnTo>
                  <a:lnTo>
                    <a:pt x="86" y="201"/>
                  </a:lnTo>
                  <a:lnTo>
                    <a:pt x="90" y="199"/>
                  </a:lnTo>
                  <a:lnTo>
                    <a:pt x="90" y="199"/>
                  </a:lnTo>
                  <a:lnTo>
                    <a:pt x="93" y="189"/>
                  </a:lnTo>
                  <a:lnTo>
                    <a:pt x="93" y="189"/>
                  </a:lnTo>
                  <a:lnTo>
                    <a:pt x="93" y="188"/>
                  </a:lnTo>
                  <a:lnTo>
                    <a:pt x="93" y="184"/>
                  </a:lnTo>
                  <a:lnTo>
                    <a:pt x="93" y="183"/>
                  </a:lnTo>
                  <a:lnTo>
                    <a:pt x="93" y="181"/>
                  </a:lnTo>
                  <a:lnTo>
                    <a:pt x="93" y="181"/>
                  </a:lnTo>
                  <a:lnTo>
                    <a:pt x="98" y="181"/>
                  </a:lnTo>
                  <a:lnTo>
                    <a:pt x="101" y="179"/>
                  </a:lnTo>
                  <a:lnTo>
                    <a:pt x="103" y="176"/>
                  </a:lnTo>
                  <a:lnTo>
                    <a:pt x="103" y="176"/>
                  </a:lnTo>
                  <a:lnTo>
                    <a:pt x="106" y="170"/>
                  </a:lnTo>
                  <a:lnTo>
                    <a:pt x="108" y="168"/>
                  </a:lnTo>
                  <a:lnTo>
                    <a:pt x="108" y="168"/>
                  </a:lnTo>
                  <a:lnTo>
                    <a:pt x="108" y="163"/>
                  </a:lnTo>
                  <a:lnTo>
                    <a:pt x="109" y="160"/>
                  </a:lnTo>
                  <a:lnTo>
                    <a:pt x="111" y="158"/>
                  </a:lnTo>
                  <a:lnTo>
                    <a:pt x="113" y="158"/>
                  </a:lnTo>
                  <a:lnTo>
                    <a:pt x="113" y="158"/>
                  </a:lnTo>
                  <a:lnTo>
                    <a:pt x="117" y="162"/>
                  </a:lnTo>
                  <a:lnTo>
                    <a:pt x="119" y="162"/>
                  </a:lnTo>
                  <a:lnTo>
                    <a:pt x="121" y="158"/>
                  </a:lnTo>
                  <a:lnTo>
                    <a:pt x="121" y="158"/>
                  </a:lnTo>
                  <a:lnTo>
                    <a:pt x="121" y="157"/>
                  </a:lnTo>
                  <a:lnTo>
                    <a:pt x="122" y="155"/>
                  </a:lnTo>
                  <a:lnTo>
                    <a:pt x="124" y="155"/>
                  </a:lnTo>
                  <a:lnTo>
                    <a:pt x="126" y="153"/>
                  </a:lnTo>
                  <a:lnTo>
                    <a:pt x="126" y="153"/>
                  </a:lnTo>
                  <a:lnTo>
                    <a:pt x="127" y="150"/>
                  </a:lnTo>
                  <a:lnTo>
                    <a:pt x="129" y="148"/>
                  </a:lnTo>
                  <a:lnTo>
                    <a:pt x="132" y="150"/>
                  </a:lnTo>
                  <a:lnTo>
                    <a:pt x="132" y="150"/>
                  </a:lnTo>
                  <a:lnTo>
                    <a:pt x="135" y="150"/>
                  </a:lnTo>
                  <a:lnTo>
                    <a:pt x="137" y="147"/>
                  </a:lnTo>
                  <a:lnTo>
                    <a:pt x="137" y="147"/>
                  </a:lnTo>
                  <a:lnTo>
                    <a:pt x="139" y="145"/>
                  </a:lnTo>
                  <a:lnTo>
                    <a:pt x="140" y="145"/>
                  </a:lnTo>
                  <a:lnTo>
                    <a:pt x="143" y="144"/>
                  </a:lnTo>
                  <a:lnTo>
                    <a:pt x="148" y="142"/>
                  </a:lnTo>
                  <a:lnTo>
                    <a:pt x="148" y="142"/>
                  </a:lnTo>
                  <a:lnTo>
                    <a:pt x="155" y="139"/>
                  </a:lnTo>
                  <a:lnTo>
                    <a:pt x="156" y="137"/>
                  </a:lnTo>
                  <a:lnTo>
                    <a:pt x="158" y="139"/>
                  </a:lnTo>
                  <a:lnTo>
                    <a:pt x="158" y="139"/>
                  </a:lnTo>
                  <a:lnTo>
                    <a:pt x="161" y="139"/>
                  </a:lnTo>
                  <a:lnTo>
                    <a:pt x="166" y="139"/>
                  </a:lnTo>
                  <a:lnTo>
                    <a:pt x="174" y="139"/>
                  </a:lnTo>
                  <a:lnTo>
                    <a:pt x="174" y="139"/>
                  </a:lnTo>
                  <a:lnTo>
                    <a:pt x="179" y="137"/>
                  </a:lnTo>
                  <a:lnTo>
                    <a:pt x="181" y="135"/>
                  </a:lnTo>
                  <a:lnTo>
                    <a:pt x="184" y="135"/>
                  </a:lnTo>
                  <a:lnTo>
                    <a:pt x="184" y="135"/>
                  </a:lnTo>
                  <a:lnTo>
                    <a:pt x="196" y="134"/>
                  </a:lnTo>
                  <a:lnTo>
                    <a:pt x="205" y="134"/>
                  </a:lnTo>
                  <a:lnTo>
                    <a:pt x="205" y="134"/>
                  </a:lnTo>
                  <a:lnTo>
                    <a:pt x="209" y="132"/>
                  </a:lnTo>
                  <a:lnTo>
                    <a:pt x="210" y="131"/>
                  </a:lnTo>
                  <a:lnTo>
                    <a:pt x="213" y="127"/>
                  </a:lnTo>
                  <a:lnTo>
                    <a:pt x="213" y="127"/>
                  </a:lnTo>
                  <a:lnTo>
                    <a:pt x="215" y="122"/>
                  </a:lnTo>
                  <a:lnTo>
                    <a:pt x="218" y="118"/>
                  </a:lnTo>
                  <a:lnTo>
                    <a:pt x="218" y="118"/>
                  </a:lnTo>
                  <a:lnTo>
                    <a:pt x="218" y="103"/>
                  </a:lnTo>
                  <a:lnTo>
                    <a:pt x="218" y="83"/>
                  </a:lnTo>
                  <a:lnTo>
                    <a:pt x="218" y="83"/>
                  </a:lnTo>
                  <a:lnTo>
                    <a:pt x="207" y="85"/>
                  </a:lnTo>
                  <a:lnTo>
                    <a:pt x="207" y="85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36">
              <a:extLst>
                <a:ext uri="{FF2B5EF4-FFF2-40B4-BE49-F238E27FC236}">
                  <a16:creationId xmlns="" xmlns:a16="http://schemas.microsoft.com/office/drawing/2014/main" id="{1D64DC06-933B-47F7-A114-5179B55F02E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5075" y="4319010"/>
              <a:ext cx="169862" cy="115888"/>
            </a:xfrm>
            <a:custGeom>
              <a:avLst/>
              <a:gdLst>
                <a:gd name="T0" fmla="*/ 107 w 107"/>
                <a:gd name="T1" fmla="*/ 42 h 73"/>
                <a:gd name="T2" fmla="*/ 102 w 107"/>
                <a:gd name="T3" fmla="*/ 39 h 73"/>
                <a:gd name="T4" fmla="*/ 101 w 107"/>
                <a:gd name="T5" fmla="*/ 36 h 73"/>
                <a:gd name="T6" fmla="*/ 101 w 107"/>
                <a:gd name="T7" fmla="*/ 33 h 73"/>
                <a:gd name="T8" fmla="*/ 94 w 107"/>
                <a:gd name="T9" fmla="*/ 34 h 73"/>
                <a:gd name="T10" fmla="*/ 91 w 107"/>
                <a:gd name="T11" fmla="*/ 31 h 73"/>
                <a:gd name="T12" fmla="*/ 89 w 107"/>
                <a:gd name="T13" fmla="*/ 29 h 73"/>
                <a:gd name="T14" fmla="*/ 86 w 107"/>
                <a:gd name="T15" fmla="*/ 25 h 73"/>
                <a:gd name="T16" fmla="*/ 84 w 107"/>
                <a:gd name="T17" fmla="*/ 20 h 73"/>
                <a:gd name="T18" fmla="*/ 81 w 107"/>
                <a:gd name="T19" fmla="*/ 16 h 73"/>
                <a:gd name="T20" fmla="*/ 76 w 107"/>
                <a:gd name="T21" fmla="*/ 10 h 73"/>
                <a:gd name="T22" fmla="*/ 76 w 107"/>
                <a:gd name="T23" fmla="*/ 7 h 73"/>
                <a:gd name="T24" fmla="*/ 76 w 107"/>
                <a:gd name="T25" fmla="*/ 2 h 73"/>
                <a:gd name="T26" fmla="*/ 68 w 107"/>
                <a:gd name="T27" fmla="*/ 2 h 73"/>
                <a:gd name="T28" fmla="*/ 66 w 107"/>
                <a:gd name="T29" fmla="*/ 0 h 73"/>
                <a:gd name="T30" fmla="*/ 58 w 107"/>
                <a:gd name="T31" fmla="*/ 5 h 73"/>
                <a:gd name="T32" fmla="*/ 53 w 107"/>
                <a:gd name="T33" fmla="*/ 7 h 73"/>
                <a:gd name="T34" fmla="*/ 49 w 107"/>
                <a:gd name="T35" fmla="*/ 8 h 73"/>
                <a:gd name="T36" fmla="*/ 47 w 107"/>
                <a:gd name="T37" fmla="*/ 10 h 73"/>
                <a:gd name="T38" fmla="*/ 42 w 107"/>
                <a:gd name="T39" fmla="*/ 13 h 73"/>
                <a:gd name="T40" fmla="*/ 39 w 107"/>
                <a:gd name="T41" fmla="*/ 11 h 73"/>
                <a:gd name="T42" fmla="*/ 36 w 107"/>
                <a:gd name="T43" fmla="*/ 16 h 73"/>
                <a:gd name="T44" fmla="*/ 34 w 107"/>
                <a:gd name="T45" fmla="*/ 18 h 73"/>
                <a:gd name="T46" fmla="*/ 31 w 107"/>
                <a:gd name="T47" fmla="*/ 20 h 73"/>
                <a:gd name="T48" fmla="*/ 31 w 107"/>
                <a:gd name="T49" fmla="*/ 21 h 73"/>
                <a:gd name="T50" fmla="*/ 27 w 107"/>
                <a:gd name="T51" fmla="*/ 25 h 73"/>
                <a:gd name="T52" fmla="*/ 23 w 107"/>
                <a:gd name="T53" fmla="*/ 21 h 73"/>
                <a:gd name="T54" fmla="*/ 19 w 107"/>
                <a:gd name="T55" fmla="*/ 23 h 73"/>
                <a:gd name="T56" fmla="*/ 18 w 107"/>
                <a:gd name="T57" fmla="*/ 31 h 73"/>
                <a:gd name="T58" fmla="*/ 16 w 107"/>
                <a:gd name="T59" fmla="*/ 33 h 73"/>
                <a:gd name="T60" fmla="*/ 13 w 107"/>
                <a:gd name="T61" fmla="*/ 39 h 73"/>
                <a:gd name="T62" fmla="*/ 8 w 107"/>
                <a:gd name="T63" fmla="*/ 44 h 73"/>
                <a:gd name="T64" fmla="*/ 3 w 107"/>
                <a:gd name="T65" fmla="*/ 44 h 73"/>
                <a:gd name="T66" fmla="*/ 3 w 107"/>
                <a:gd name="T67" fmla="*/ 47 h 73"/>
                <a:gd name="T68" fmla="*/ 3 w 107"/>
                <a:gd name="T69" fmla="*/ 52 h 73"/>
                <a:gd name="T70" fmla="*/ 0 w 107"/>
                <a:gd name="T71" fmla="*/ 62 h 73"/>
                <a:gd name="T72" fmla="*/ 5 w 107"/>
                <a:gd name="T73" fmla="*/ 64 h 73"/>
                <a:gd name="T74" fmla="*/ 6 w 107"/>
                <a:gd name="T75" fmla="*/ 67 h 73"/>
                <a:gd name="T76" fmla="*/ 14 w 107"/>
                <a:gd name="T77" fmla="*/ 73 h 73"/>
                <a:gd name="T78" fmla="*/ 18 w 107"/>
                <a:gd name="T79" fmla="*/ 72 h 73"/>
                <a:gd name="T80" fmla="*/ 26 w 107"/>
                <a:gd name="T81" fmla="*/ 69 h 73"/>
                <a:gd name="T82" fmla="*/ 34 w 107"/>
                <a:gd name="T83" fmla="*/ 70 h 73"/>
                <a:gd name="T84" fmla="*/ 36 w 107"/>
                <a:gd name="T85" fmla="*/ 72 h 73"/>
                <a:gd name="T86" fmla="*/ 37 w 107"/>
                <a:gd name="T87" fmla="*/ 69 h 73"/>
                <a:gd name="T88" fmla="*/ 36 w 107"/>
                <a:gd name="T89" fmla="*/ 59 h 73"/>
                <a:gd name="T90" fmla="*/ 36 w 107"/>
                <a:gd name="T91" fmla="*/ 55 h 73"/>
                <a:gd name="T92" fmla="*/ 52 w 107"/>
                <a:gd name="T93" fmla="*/ 55 h 73"/>
                <a:gd name="T94" fmla="*/ 68 w 107"/>
                <a:gd name="T95" fmla="*/ 57 h 73"/>
                <a:gd name="T96" fmla="*/ 70 w 107"/>
                <a:gd name="T97" fmla="*/ 57 h 73"/>
                <a:gd name="T98" fmla="*/ 71 w 107"/>
                <a:gd name="T99" fmla="*/ 54 h 73"/>
                <a:gd name="T100" fmla="*/ 73 w 107"/>
                <a:gd name="T101" fmla="*/ 54 h 73"/>
                <a:gd name="T102" fmla="*/ 86 w 107"/>
                <a:gd name="T103" fmla="*/ 55 h 73"/>
                <a:gd name="T104" fmla="*/ 89 w 107"/>
                <a:gd name="T105" fmla="*/ 52 h 73"/>
                <a:gd name="T106" fmla="*/ 93 w 107"/>
                <a:gd name="T107" fmla="*/ 51 h 73"/>
                <a:gd name="T108" fmla="*/ 104 w 107"/>
                <a:gd name="T109" fmla="*/ 47 h 73"/>
                <a:gd name="T110" fmla="*/ 106 w 107"/>
                <a:gd name="T111" fmla="*/ 46 h 73"/>
                <a:gd name="T112" fmla="*/ 107 w 107"/>
                <a:gd name="T113" fmla="*/ 42 h 73"/>
                <a:gd name="T114" fmla="*/ 107 w 107"/>
                <a:gd name="T115" fmla="*/ 4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73">
                  <a:moveTo>
                    <a:pt x="107" y="42"/>
                  </a:moveTo>
                  <a:lnTo>
                    <a:pt x="107" y="42"/>
                  </a:lnTo>
                  <a:lnTo>
                    <a:pt x="104" y="41"/>
                  </a:lnTo>
                  <a:lnTo>
                    <a:pt x="102" y="39"/>
                  </a:lnTo>
                  <a:lnTo>
                    <a:pt x="102" y="39"/>
                  </a:lnTo>
                  <a:lnTo>
                    <a:pt x="101" y="36"/>
                  </a:lnTo>
                  <a:lnTo>
                    <a:pt x="101" y="33"/>
                  </a:lnTo>
                  <a:lnTo>
                    <a:pt x="101" y="33"/>
                  </a:lnTo>
                  <a:lnTo>
                    <a:pt x="97" y="33"/>
                  </a:lnTo>
                  <a:lnTo>
                    <a:pt x="94" y="34"/>
                  </a:lnTo>
                  <a:lnTo>
                    <a:pt x="94" y="34"/>
                  </a:lnTo>
                  <a:lnTo>
                    <a:pt x="91" y="31"/>
                  </a:lnTo>
                  <a:lnTo>
                    <a:pt x="89" y="29"/>
                  </a:lnTo>
                  <a:lnTo>
                    <a:pt x="89" y="29"/>
                  </a:lnTo>
                  <a:lnTo>
                    <a:pt x="88" y="28"/>
                  </a:lnTo>
                  <a:lnTo>
                    <a:pt x="86" y="25"/>
                  </a:lnTo>
                  <a:lnTo>
                    <a:pt x="86" y="25"/>
                  </a:lnTo>
                  <a:lnTo>
                    <a:pt x="84" y="20"/>
                  </a:lnTo>
                  <a:lnTo>
                    <a:pt x="81" y="16"/>
                  </a:lnTo>
                  <a:lnTo>
                    <a:pt x="81" y="16"/>
                  </a:lnTo>
                  <a:lnTo>
                    <a:pt x="78" y="13"/>
                  </a:lnTo>
                  <a:lnTo>
                    <a:pt x="76" y="10"/>
                  </a:lnTo>
                  <a:lnTo>
                    <a:pt x="76" y="10"/>
                  </a:lnTo>
                  <a:lnTo>
                    <a:pt x="76" y="7"/>
                  </a:lnTo>
                  <a:lnTo>
                    <a:pt x="76" y="2"/>
                  </a:lnTo>
                  <a:lnTo>
                    <a:pt x="76" y="2"/>
                  </a:lnTo>
                  <a:lnTo>
                    <a:pt x="71" y="2"/>
                  </a:lnTo>
                  <a:lnTo>
                    <a:pt x="68" y="2"/>
                  </a:lnTo>
                  <a:lnTo>
                    <a:pt x="68" y="2"/>
                  </a:lnTo>
                  <a:lnTo>
                    <a:pt x="66" y="0"/>
                  </a:lnTo>
                  <a:lnTo>
                    <a:pt x="65" y="2"/>
                  </a:lnTo>
                  <a:lnTo>
                    <a:pt x="58" y="5"/>
                  </a:lnTo>
                  <a:lnTo>
                    <a:pt x="58" y="5"/>
                  </a:lnTo>
                  <a:lnTo>
                    <a:pt x="53" y="7"/>
                  </a:lnTo>
                  <a:lnTo>
                    <a:pt x="50" y="8"/>
                  </a:lnTo>
                  <a:lnTo>
                    <a:pt x="49" y="8"/>
                  </a:lnTo>
                  <a:lnTo>
                    <a:pt x="47" y="10"/>
                  </a:lnTo>
                  <a:lnTo>
                    <a:pt x="47" y="10"/>
                  </a:lnTo>
                  <a:lnTo>
                    <a:pt x="45" y="13"/>
                  </a:lnTo>
                  <a:lnTo>
                    <a:pt x="42" y="13"/>
                  </a:lnTo>
                  <a:lnTo>
                    <a:pt x="42" y="13"/>
                  </a:lnTo>
                  <a:lnTo>
                    <a:pt x="39" y="11"/>
                  </a:lnTo>
                  <a:lnTo>
                    <a:pt x="37" y="13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4" y="18"/>
                  </a:lnTo>
                  <a:lnTo>
                    <a:pt x="32" y="18"/>
                  </a:lnTo>
                  <a:lnTo>
                    <a:pt x="31" y="20"/>
                  </a:lnTo>
                  <a:lnTo>
                    <a:pt x="31" y="21"/>
                  </a:lnTo>
                  <a:lnTo>
                    <a:pt x="31" y="21"/>
                  </a:lnTo>
                  <a:lnTo>
                    <a:pt x="29" y="25"/>
                  </a:lnTo>
                  <a:lnTo>
                    <a:pt x="27" y="25"/>
                  </a:lnTo>
                  <a:lnTo>
                    <a:pt x="23" y="21"/>
                  </a:lnTo>
                  <a:lnTo>
                    <a:pt x="23" y="21"/>
                  </a:lnTo>
                  <a:lnTo>
                    <a:pt x="21" y="21"/>
                  </a:lnTo>
                  <a:lnTo>
                    <a:pt x="19" y="23"/>
                  </a:lnTo>
                  <a:lnTo>
                    <a:pt x="18" y="26"/>
                  </a:lnTo>
                  <a:lnTo>
                    <a:pt x="18" y="31"/>
                  </a:lnTo>
                  <a:lnTo>
                    <a:pt x="18" y="31"/>
                  </a:lnTo>
                  <a:lnTo>
                    <a:pt x="16" y="33"/>
                  </a:lnTo>
                  <a:lnTo>
                    <a:pt x="13" y="39"/>
                  </a:lnTo>
                  <a:lnTo>
                    <a:pt x="13" y="39"/>
                  </a:lnTo>
                  <a:lnTo>
                    <a:pt x="11" y="42"/>
                  </a:lnTo>
                  <a:lnTo>
                    <a:pt x="8" y="44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3" y="46"/>
                  </a:lnTo>
                  <a:lnTo>
                    <a:pt x="3" y="47"/>
                  </a:lnTo>
                  <a:lnTo>
                    <a:pt x="3" y="51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5" y="64"/>
                  </a:lnTo>
                  <a:lnTo>
                    <a:pt x="6" y="67"/>
                  </a:lnTo>
                  <a:lnTo>
                    <a:pt x="6" y="67"/>
                  </a:lnTo>
                  <a:lnTo>
                    <a:pt x="11" y="72"/>
                  </a:lnTo>
                  <a:lnTo>
                    <a:pt x="14" y="73"/>
                  </a:lnTo>
                  <a:lnTo>
                    <a:pt x="18" y="72"/>
                  </a:lnTo>
                  <a:lnTo>
                    <a:pt x="18" y="72"/>
                  </a:lnTo>
                  <a:lnTo>
                    <a:pt x="21" y="70"/>
                  </a:lnTo>
                  <a:lnTo>
                    <a:pt x="26" y="69"/>
                  </a:lnTo>
                  <a:lnTo>
                    <a:pt x="31" y="69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36" y="72"/>
                  </a:lnTo>
                  <a:lnTo>
                    <a:pt x="37" y="69"/>
                  </a:lnTo>
                  <a:lnTo>
                    <a:pt x="37" y="69"/>
                  </a:lnTo>
                  <a:lnTo>
                    <a:pt x="36" y="62"/>
                  </a:lnTo>
                  <a:lnTo>
                    <a:pt x="36" y="59"/>
                  </a:lnTo>
                  <a:lnTo>
                    <a:pt x="36" y="55"/>
                  </a:lnTo>
                  <a:lnTo>
                    <a:pt x="36" y="55"/>
                  </a:lnTo>
                  <a:lnTo>
                    <a:pt x="40" y="55"/>
                  </a:lnTo>
                  <a:lnTo>
                    <a:pt x="52" y="55"/>
                  </a:lnTo>
                  <a:lnTo>
                    <a:pt x="63" y="55"/>
                  </a:lnTo>
                  <a:lnTo>
                    <a:pt x="68" y="57"/>
                  </a:lnTo>
                  <a:lnTo>
                    <a:pt x="68" y="57"/>
                  </a:lnTo>
                  <a:lnTo>
                    <a:pt x="70" y="57"/>
                  </a:lnTo>
                  <a:lnTo>
                    <a:pt x="70" y="55"/>
                  </a:lnTo>
                  <a:lnTo>
                    <a:pt x="71" y="54"/>
                  </a:lnTo>
                  <a:lnTo>
                    <a:pt x="73" y="54"/>
                  </a:lnTo>
                  <a:lnTo>
                    <a:pt x="73" y="54"/>
                  </a:lnTo>
                  <a:lnTo>
                    <a:pt x="80" y="54"/>
                  </a:lnTo>
                  <a:lnTo>
                    <a:pt x="86" y="55"/>
                  </a:lnTo>
                  <a:lnTo>
                    <a:pt x="86" y="55"/>
                  </a:lnTo>
                  <a:lnTo>
                    <a:pt x="89" y="52"/>
                  </a:lnTo>
                  <a:lnTo>
                    <a:pt x="93" y="51"/>
                  </a:lnTo>
                  <a:lnTo>
                    <a:pt x="93" y="51"/>
                  </a:lnTo>
                  <a:lnTo>
                    <a:pt x="99" y="49"/>
                  </a:lnTo>
                  <a:lnTo>
                    <a:pt x="104" y="47"/>
                  </a:lnTo>
                  <a:lnTo>
                    <a:pt x="104" y="47"/>
                  </a:lnTo>
                  <a:lnTo>
                    <a:pt x="106" y="46"/>
                  </a:lnTo>
                  <a:lnTo>
                    <a:pt x="107" y="44"/>
                  </a:lnTo>
                  <a:lnTo>
                    <a:pt x="107" y="42"/>
                  </a:lnTo>
                  <a:lnTo>
                    <a:pt x="107" y="42"/>
                  </a:lnTo>
                  <a:lnTo>
                    <a:pt x="107" y="42"/>
                  </a:lnTo>
                  <a:lnTo>
                    <a:pt x="107" y="42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37">
              <a:extLst>
                <a:ext uri="{FF2B5EF4-FFF2-40B4-BE49-F238E27FC236}">
                  <a16:creationId xmlns="" xmlns:a16="http://schemas.microsoft.com/office/drawing/2014/main" id="{B06ACFE3-C44E-4DC2-B6F2-3B9553D5EB6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5725" y="4134860"/>
              <a:ext cx="320675" cy="250825"/>
            </a:xfrm>
            <a:custGeom>
              <a:avLst/>
              <a:gdLst>
                <a:gd name="T0" fmla="*/ 192 w 202"/>
                <a:gd name="T1" fmla="*/ 7 h 158"/>
                <a:gd name="T2" fmla="*/ 181 w 202"/>
                <a:gd name="T3" fmla="*/ 10 h 158"/>
                <a:gd name="T4" fmla="*/ 168 w 202"/>
                <a:gd name="T5" fmla="*/ 2 h 158"/>
                <a:gd name="T6" fmla="*/ 98 w 202"/>
                <a:gd name="T7" fmla="*/ 36 h 158"/>
                <a:gd name="T8" fmla="*/ 54 w 202"/>
                <a:gd name="T9" fmla="*/ 62 h 158"/>
                <a:gd name="T10" fmla="*/ 52 w 202"/>
                <a:gd name="T11" fmla="*/ 62 h 158"/>
                <a:gd name="T12" fmla="*/ 52 w 202"/>
                <a:gd name="T13" fmla="*/ 97 h 158"/>
                <a:gd name="T14" fmla="*/ 47 w 202"/>
                <a:gd name="T15" fmla="*/ 106 h 158"/>
                <a:gd name="T16" fmla="*/ 39 w 202"/>
                <a:gd name="T17" fmla="*/ 113 h 158"/>
                <a:gd name="T18" fmla="*/ 18 w 202"/>
                <a:gd name="T19" fmla="*/ 114 h 158"/>
                <a:gd name="T20" fmla="*/ 13 w 202"/>
                <a:gd name="T21" fmla="*/ 116 h 158"/>
                <a:gd name="T22" fmla="*/ 0 w 202"/>
                <a:gd name="T23" fmla="*/ 118 h 158"/>
                <a:gd name="T24" fmla="*/ 0 w 202"/>
                <a:gd name="T25" fmla="*/ 126 h 158"/>
                <a:gd name="T26" fmla="*/ 5 w 202"/>
                <a:gd name="T27" fmla="*/ 132 h 158"/>
                <a:gd name="T28" fmla="*/ 10 w 202"/>
                <a:gd name="T29" fmla="*/ 141 h 158"/>
                <a:gd name="T30" fmla="*/ 13 w 202"/>
                <a:gd name="T31" fmla="*/ 145 h 158"/>
                <a:gd name="T32" fmla="*/ 18 w 202"/>
                <a:gd name="T33" fmla="*/ 150 h 158"/>
                <a:gd name="T34" fmla="*/ 25 w 202"/>
                <a:gd name="T35" fmla="*/ 149 h 158"/>
                <a:gd name="T36" fmla="*/ 26 w 202"/>
                <a:gd name="T37" fmla="*/ 155 h 158"/>
                <a:gd name="T38" fmla="*/ 31 w 202"/>
                <a:gd name="T39" fmla="*/ 158 h 158"/>
                <a:gd name="T40" fmla="*/ 33 w 202"/>
                <a:gd name="T41" fmla="*/ 152 h 158"/>
                <a:gd name="T42" fmla="*/ 38 w 202"/>
                <a:gd name="T43" fmla="*/ 154 h 158"/>
                <a:gd name="T44" fmla="*/ 39 w 202"/>
                <a:gd name="T45" fmla="*/ 158 h 158"/>
                <a:gd name="T46" fmla="*/ 46 w 202"/>
                <a:gd name="T47" fmla="*/ 157 h 158"/>
                <a:gd name="T48" fmla="*/ 51 w 202"/>
                <a:gd name="T49" fmla="*/ 147 h 158"/>
                <a:gd name="T50" fmla="*/ 52 w 202"/>
                <a:gd name="T51" fmla="*/ 139 h 158"/>
                <a:gd name="T52" fmla="*/ 57 w 202"/>
                <a:gd name="T53" fmla="*/ 136 h 158"/>
                <a:gd name="T54" fmla="*/ 65 w 202"/>
                <a:gd name="T55" fmla="*/ 136 h 158"/>
                <a:gd name="T56" fmla="*/ 72 w 202"/>
                <a:gd name="T57" fmla="*/ 132 h 158"/>
                <a:gd name="T58" fmla="*/ 77 w 202"/>
                <a:gd name="T59" fmla="*/ 136 h 158"/>
                <a:gd name="T60" fmla="*/ 85 w 202"/>
                <a:gd name="T61" fmla="*/ 137 h 158"/>
                <a:gd name="T62" fmla="*/ 90 w 202"/>
                <a:gd name="T63" fmla="*/ 144 h 158"/>
                <a:gd name="T64" fmla="*/ 98 w 202"/>
                <a:gd name="T65" fmla="*/ 141 h 158"/>
                <a:gd name="T66" fmla="*/ 108 w 202"/>
                <a:gd name="T67" fmla="*/ 144 h 158"/>
                <a:gd name="T68" fmla="*/ 119 w 202"/>
                <a:gd name="T69" fmla="*/ 147 h 158"/>
                <a:gd name="T70" fmla="*/ 131 w 202"/>
                <a:gd name="T71" fmla="*/ 142 h 158"/>
                <a:gd name="T72" fmla="*/ 135 w 202"/>
                <a:gd name="T73" fmla="*/ 141 h 158"/>
                <a:gd name="T74" fmla="*/ 152 w 202"/>
                <a:gd name="T75" fmla="*/ 141 h 158"/>
                <a:gd name="T76" fmla="*/ 163 w 202"/>
                <a:gd name="T77" fmla="*/ 142 h 158"/>
                <a:gd name="T78" fmla="*/ 168 w 202"/>
                <a:gd name="T79" fmla="*/ 139 h 158"/>
                <a:gd name="T80" fmla="*/ 175 w 202"/>
                <a:gd name="T81" fmla="*/ 134 h 158"/>
                <a:gd name="T82" fmla="*/ 175 w 202"/>
                <a:gd name="T83" fmla="*/ 131 h 158"/>
                <a:gd name="T84" fmla="*/ 176 w 202"/>
                <a:gd name="T85" fmla="*/ 119 h 158"/>
                <a:gd name="T86" fmla="*/ 197 w 202"/>
                <a:gd name="T87" fmla="*/ 93 h 158"/>
                <a:gd name="T88" fmla="*/ 199 w 202"/>
                <a:gd name="T89" fmla="*/ 77 h 158"/>
                <a:gd name="T90" fmla="*/ 201 w 202"/>
                <a:gd name="T91" fmla="*/ 46 h 158"/>
                <a:gd name="T92" fmla="*/ 201 w 202"/>
                <a:gd name="T93" fmla="*/ 41 h 158"/>
                <a:gd name="T94" fmla="*/ 199 w 202"/>
                <a:gd name="T95" fmla="*/ 36 h 158"/>
                <a:gd name="T96" fmla="*/ 194 w 202"/>
                <a:gd name="T97" fmla="*/ 27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2" h="158">
                  <a:moveTo>
                    <a:pt x="194" y="23"/>
                  </a:moveTo>
                  <a:lnTo>
                    <a:pt x="194" y="23"/>
                  </a:lnTo>
                  <a:lnTo>
                    <a:pt x="192" y="7"/>
                  </a:lnTo>
                  <a:lnTo>
                    <a:pt x="183" y="13"/>
                  </a:lnTo>
                  <a:lnTo>
                    <a:pt x="183" y="13"/>
                  </a:lnTo>
                  <a:lnTo>
                    <a:pt x="181" y="10"/>
                  </a:lnTo>
                  <a:lnTo>
                    <a:pt x="175" y="5"/>
                  </a:lnTo>
                  <a:lnTo>
                    <a:pt x="175" y="5"/>
                  </a:lnTo>
                  <a:lnTo>
                    <a:pt x="168" y="2"/>
                  </a:lnTo>
                  <a:lnTo>
                    <a:pt x="163" y="2"/>
                  </a:lnTo>
                  <a:lnTo>
                    <a:pt x="155" y="0"/>
                  </a:lnTo>
                  <a:lnTo>
                    <a:pt x="98" y="36"/>
                  </a:lnTo>
                  <a:lnTo>
                    <a:pt x="75" y="56"/>
                  </a:lnTo>
                  <a:lnTo>
                    <a:pt x="75" y="56"/>
                  </a:lnTo>
                  <a:lnTo>
                    <a:pt x="54" y="62"/>
                  </a:lnTo>
                  <a:lnTo>
                    <a:pt x="54" y="62"/>
                  </a:lnTo>
                  <a:lnTo>
                    <a:pt x="52" y="62"/>
                  </a:lnTo>
                  <a:lnTo>
                    <a:pt x="52" y="62"/>
                  </a:lnTo>
                  <a:lnTo>
                    <a:pt x="52" y="82"/>
                  </a:lnTo>
                  <a:lnTo>
                    <a:pt x="52" y="97"/>
                  </a:lnTo>
                  <a:lnTo>
                    <a:pt x="52" y="97"/>
                  </a:lnTo>
                  <a:lnTo>
                    <a:pt x="49" y="101"/>
                  </a:lnTo>
                  <a:lnTo>
                    <a:pt x="47" y="106"/>
                  </a:lnTo>
                  <a:lnTo>
                    <a:pt x="47" y="106"/>
                  </a:lnTo>
                  <a:lnTo>
                    <a:pt x="44" y="110"/>
                  </a:lnTo>
                  <a:lnTo>
                    <a:pt x="43" y="111"/>
                  </a:lnTo>
                  <a:lnTo>
                    <a:pt x="39" y="113"/>
                  </a:lnTo>
                  <a:lnTo>
                    <a:pt x="39" y="113"/>
                  </a:lnTo>
                  <a:lnTo>
                    <a:pt x="30" y="113"/>
                  </a:lnTo>
                  <a:lnTo>
                    <a:pt x="18" y="114"/>
                  </a:lnTo>
                  <a:lnTo>
                    <a:pt x="18" y="114"/>
                  </a:lnTo>
                  <a:lnTo>
                    <a:pt x="15" y="114"/>
                  </a:lnTo>
                  <a:lnTo>
                    <a:pt x="13" y="116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0" y="118"/>
                  </a:lnTo>
                  <a:lnTo>
                    <a:pt x="0" y="118"/>
                  </a:lnTo>
                  <a:lnTo>
                    <a:pt x="0" y="123"/>
                  </a:lnTo>
                  <a:lnTo>
                    <a:pt x="0" y="126"/>
                  </a:lnTo>
                  <a:lnTo>
                    <a:pt x="0" y="126"/>
                  </a:lnTo>
                  <a:lnTo>
                    <a:pt x="2" y="129"/>
                  </a:lnTo>
                  <a:lnTo>
                    <a:pt x="5" y="132"/>
                  </a:lnTo>
                  <a:lnTo>
                    <a:pt x="5" y="132"/>
                  </a:lnTo>
                  <a:lnTo>
                    <a:pt x="8" y="136"/>
                  </a:lnTo>
                  <a:lnTo>
                    <a:pt x="10" y="141"/>
                  </a:lnTo>
                  <a:lnTo>
                    <a:pt x="10" y="141"/>
                  </a:lnTo>
                  <a:lnTo>
                    <a:pt x="12" y="144"/>
                  </a:lnTo>
                  <a:lnTo>
                    <a:pt x="13" y="145"/>
                  </a:lnTo>
                  <a:lnTo>
                    <a:pt x="13" y="145"/>
                  </a:lnTo>
                  <a:lnTo>
                    <a:pt x="15" y="147"/>
                  </a:lnTo>
                  <a:lnTo>
                    <a:pt x="18" y="150"/>
                  </a:lnTo>
                  <a:lnTo>
                    <a:pt x="18" y="150"/>
                  </a:lnTo>
                  <a:lnTo>
                    <a:pt x="21" y="149"/>
                  </a:lnTo>
                  <a:lnTo>
                    <a:pt x="25" y="149"/>
                  </a:lnTo>
                  <a:lnTo>
                    <a:pt x="25" y="149"/>
                  </a:lnTo>
                  <a:lnTo>
                    <a:pt x="25" y="152"/>
                  </a:lnTo>
                  <a:lnTo>
                    <a:pt x="26" y="155"/>
                  </a:lnTo>
                  <a:lnTo>
                    <a:pt x="26" y="155"/>
                  </a:lnTo>
                  <a:lnTo>
                    <a:pt x="28" y="157"/>
                  </a:lnTo>
                  <a:lnTo>
                    <a:pt x="31" y="158"/>
                  </a:lnTo>
                  <a:lnTo>
                    <a:pt x="31" y="158"/>
                  </a:lnTo>
                  <a:lnTo>
                    <a:pt x="31" y="154"/>
                  </a:lnTo>
                  <a:lnTo>
                    <a:pt x="33" y="152"/>
                  </a:lnTo>
                  <a:lnTo>
                    <a:pt x="36" y="152"/>
                  </a:lnTo>
                  <a:lnTo>
                    <a:pt x="36" y="152"/>
                  </a:lnTo>
                  <a:lnTo>
                    <a:pt x="38" y="154"/>
                  </a:lnTo>
                  <a:lnTo>
                    <a:pt x="38" y="155"/>
                  </a:lnTo>
                  <a:lnTo>
                    <a:pt x="38" y="157"/>
                  </a:lnTo>
                  <a:lnTo>
                    <a:pt x="39" y="158"/>
                  </a:lnTo>
                  <a:lnTo>
                    <a:pt x="39" y="158"/>
                  </a:lnTo>
                  <a:lnTo>
                    <a:pt x="44" y="158"/>
                  </a:lnTo>
                  <a:lnTo>
                    <a:pt x="46" y="157"/>
                  </a:lnTo>
                  <a:lnTo>
                    <a:pt x="46" y="157"/>
                  </a:lnTo>
                  <a:lnTo>
                    <a:pt x="47" y="150"/>
                  </a:lnTo>
                  <a:lnTo>
                    <a:pt x="51" y="147"/>
                  </a:lnTo>
                  <a:lnTo>
                    <a:pt x="51" y="147"/>
                  </a:lnTo>
                  <a:lnTo>
                    <a:pt x="52" y="142"/>
                  </a:lnTo>
                  <a:lnTo>
                    <a:pt x="52" y="139"/>
                  </a:lnTo>
                  <a:lnTo>
                    <a:pt x="54" y="136"/>
                  </a:lnTo>
                  <a:lnTo>
                    <a:pt x="54" y="136"/>
                  </a:lnTo>
                  <a:lnTo>
                    <a:pt x="57" y="136"/>
                  </a:lnTo>
                  <a:lnTo>
                    <a:pt x="61" y="136"/>
                  </a:lnTo>
                  <a:lnTo>
                    <a:pt x="65" y="136"/>
                  </a:lnTo>
                  <a:lnTo>
                    <a:pt x="65" y="136"/>
                  </a:lnTo>
                  <a:lnTo>
                    <a:pt x="69" y="136"/>
                  </a:lnTo>
                  <a:lnTo>
                    <a:pt x="70" y="134"/>
                  </a:lnTo>
                  <a:lnTo>
                    <a:pt x="72" y="132"/>
                  </a:lnTo>
                  <a:lnTo>
                    <a:pt x="74" y="134"/>
                  </a:lnTo>
                  <a:lnTo>
                    <a:pt x="74" y="134"/>
                  </a:lnTo>
                  <a:lnTo>
                    <a:pt x="77" y="136"/>
                  </a:lnTo>
                  <a:lnTo>
                    <a:pt x="80" y="136"/>
                  </a:lnTo>
                  <a:lnTo>
                    <a:pt x="82" y="136"/>
                  </a:lnTo>
                  <a:lnTo>
                    <a:pt x="85" y="137"/>
                  </a:lnTo>
                  <a:lnTo>
                    <a:pt x="85" y="137"/>
                  </a:lnTo>
                  <a:lnTo>
                    <a:pt x="88" y="142"/>
                  </a:lnTo>
                  <a:lnTo>
                    <a:pt x="90" y="144"/>
                  </a:lnTo>
                  <a:lnTo>
                    <a:pt x="91" y="144"/>
                  </a:lnTo>
                  <a:lnTo>
                    <a:pt x="91" y="144"/>
                  </a:lnTo>
                  <a:lnTo>
                    <a:pt x="98" y="141"/>
                  </a:lnTo>
                  <a:lnTo>
                    <a:pt x="103" y="141"/>
                  </a:lnTo>
                  <a:lnTo>
                    <a:pt x="103" y="141"/>
                  </a:lnTo>
                  <a:lnTo>
                    <a:pt x="108" y="144"/>
                  </a:lnTo>
                  <a:lnTo>
                    <a:pt x="113" y="145"/>
                  </a:lnTo>
                  <a:lnTo>
                    <a:pt x="113" y="145"/>
                  </a:lnTo>
                  <a:lnTo>
                    <a:pt x="119" y="147"/>
                  </a:lnTo>
                  <a:lnTo>
                    <a:pt x="126" y="145"/>
                  </a:lnTo>
                  <a:lnTo>
                    <a:pt x="126" y="145"/>
                  </a:lnTo>
                  <a:lnTo>
                    <a:pt x="131" y="142"/>
                  </a:lnTo>
                  <a:lnTo>
                    <a:pt x="132" y="141"/>
                  </a:lnTo>
                  <a:lnTo>
                    <a:pt x="135" y="141"/>
                  </a:lnTo>
                  <a:lnTo>
                    <a:pt x="135" y="141"/>
                  </a:lnTo>
                  <a:lnTo>
                    <a:pt x="144" y="141"/>
                  </a:lnTo>
                  <a:lnTo>
                    <a:pt x="152" y="141"/>
                  </a:lnTo>
                  <a:lnTo>
                    <a:pt x="152" y="141"/>
                  </a:lnTo>
                  <a:lnTo>
                    <a:pt x="157" y="142"/>
                  </a:lnTo>
                  <a:lnTo>
                    <a:pt x="160" y="144"/>
                  </a:lnTo>
                  <a:lnTo>
                    <a:pt x="163" y="142"/>
                  </a:lnTo>
                  <a:lnTo>
                    <a:pt x="163" y="142"/>
                  </a:lnTo>
                  <a:lnTo>
                    <a:pt x="165" y="141"/>
                  </a:lnTo>
                  <a:lnTo>
                    <a:pt x="168" y="139"/>
                  </a:lnTo>
                  <a:lnTo>
                    <a:pt x="171" y="134"/>
                  </a:lnTo>
                  <a:lnTo>
                    <a:pt x="171" y="134"/>
                  </a:lnTo>
                  <a:lnTo>
                    <a:pt x="175" y="134"/>
                  </a:lnTo>
                  <a:lnTo>
                    <a:pt x="175" y="134"/>
                  </a:lnTo>
                  <a:lnTo>
                    <a:pt x="175" y="131"/>
                  </a:lnTo>
                  <a:lnTo>
                    <a:pt x="175" y="131"/>
                  </a:lnTo>
                  <a:lnTo>
                    <a:pt x="175" y="124"/>
                  </a:lnTo>
                  <a:lnTo>
                    <a:pt x="176" y="119"/>
                  </a:lnTo>
                  <a:lnTo>
                    <a:pt x="176" y="119"/>
                  </a:lnTo>
                  <a:lnTo>
                    <a:pt x="179" y="113"/>
                  </a:lnTo>
                  <a:lnTo>
                    <a:pt x="188" y="103"/>
                  </a:lnTo>
                  <a:lnTo>
                    <a:pt x="197" y="93"/>
                  </a:lnTo>
                  <a:lnTo>
                    <a:pt x="197" y="93"/>
                  </a:lnTo>
                  <a:lnTo>
                    <a:pt x="199" y="87"/>
                  </a:lnTo>
                  <a:lnTo>
                    <a:pt x="199" y="77"/>
                  </a:lnTo>
                  <a:lnTo>
                    <a:pt x="199" y="61"/>
                  </a:lnTo>
                  <a:lnTo>
                    <a:pt x="199" y="61"/>
                  </a:lnTo>
                  <a:lnTo>
                    <a:pt x="201" y="46"/>
                  </a:lnTo>
                  <a:lnTo>
                    <a:pt x="201" y="46"/>
                  </a:lnTo>
                  <a:lnTo>
                    <a:pt x="202" y="43"/>
                  </a:lnTo>
                  <a:lnTo>
                    <a:pt x="201" y="41"/>
                  </a:lnTo>
                  <a:lnTo>
                    <a:pt x="199" y="40"/>
                  </a:lnTo>
                  <a:lnTo>
                    <a:pt x="199" y="36"/>
                  </a:lnTo>
                  <a:lnTo>
                    <a:pt x="199" y="36"/>
                  </a:lnTo>
                  <a:lnTo>
                    <a:pt x="199" y="33"/>
                  </a:lnTo>
                  <a:lnTo>
                    <a:pt x="196" y="30"/>
                  </a:lnTo>
                  <a:lnTo>
                    <a:pt x="194" y="27"/>
                  </a:lnTo>
                  <a:lnTo>
                    <a:pt x="194" y="23"/>
                  </a:lnTo>
                  <a:lnTo>
                    <a:pt x="194" y="23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38">
              <a:extLst>
                <a:ext uri="{FF2B5EF4-FFF2-40B4-BE49-F238E27FC236}">
                  <a16:creationId xmlns="" xmlns:a16="http://schemas.microsoft.com/office/drawing/2014/main" id="{4689F7BA-76CF-437F-81B1-2E6D892AE087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3538" y="4134860"/>
              <a:ext cx="206375" cy="347663"/>
            </a:xfrm>
            <a:custGeom>
              <a:avLst/>
              <a:gdLst>
                <a:gd name="T0" fmla="*/ 17 w 130"/>
                <a:gd name="T1" fmla="*/ 7 h 219"/>
                <a:gd name="T2" fmla="*/ 19 w 130"/>
                <a:gd name="T3" fmla="*/ 23 h 219"/>
                <a:gd name="T4" fmla="*/ 24 w 130"/>
                <a:gd name="T5" fmla="*/ 33 h 219"/>
                <a:gd name="T6" fmla="*/ 24 w 130"/>
                <a:gd name="T7" fmla="*/ 40 h 219"/>
                <a:gd name="T8" fmla="*/ 26 w 130"/>
                <a:gd name="T9" fmla="*/ 46 h 219"/>
                <a:gd name="T10" fmla="*/ 24 w 130"/>
                <a:gd name="T11" fmla="*/ 61 h 219"/>
                <a:gd name="T12" fmla="*/ 22 w 130"/>
                <a:gd name="T13" fmla="*/ 93 h 219"/>
                <a:gd name="T14" fmla="*/ 4 w 130"/>
                <a:gd name="T15" fmla="*/ 113 h 219"/>
                <a:gd name="T16" fmla="*/ 0 w 130"/>
                <a:gd name="T17" fmla="*/ 124 h 219"/>
                <a:gd name="T18" fmla="*/ 0 w 130"/>
                <a:gd name="T19" fmla="*/ 134 h 219"/>
                <a:gd name="T20" fmla="*/ 1 w 130"/>
                <a:gd name="T21" fmla="*/ 137 h 219"/>
                <a:gd name="T22" fmla="*/ 8 w 130"/>
                <a:gd name="T23" fmla="*/ 142 h 219"/>
                <a:gd name="T24" fmla="*/ 13 w 130"/>
                <a:gd name="T25" fmla="*/ 147 h 219"/>
                <a:gd name="T26" fmla="*/ 16 w 130"/>
                <a:gd name="T27" fmla="*/ 155 h 219"/>
                <a:gd name="T28" fmla="*/ 17 w 130"/>
                <a:gd name="T29" fmla="*/ 167 h 219"/>
                <a:gd name="T30" fmla="*/ 22 w 130"/>
                <a:gd name="T31" fmla="*/ 183 h 219"/>
                <a:gd name="T32" fmla="*/ 22 w 130"/>
                <a:gd name="T33" fmla="*/ 185 h 219"/>
                <a:gd name="T34" fmla="*/ 9 w 130"/>
                <a:gd name="T35" fmla="*/ 185 h 219"/>
                <a:gd name="T36" fmla="*/ 6 w 130"/>
                <a:gd name="T37" fmla="*/ 186 h 219"/>
                <a:gd name="T38" fmla="*/ 9 w 130"/>
                <a:gd name="T39" fmla="*/ 196 h 219"/>
                <a:gd name="T40" fmla="*/ 17 w 130"/>
                <a:gd name="T41" fmla="*/ 204 h 219"/>
                <a:gd name="T42" fmla="*/ 22 w 130"/>
                <a:gd name="T43" fmla="*/ 214 h 219"/>
                <a:gd name="T44" fmla="*/ 29 w 130"/>
                <a:gd name="T45" fmla="*/ 219 h 219"/>
                <a:gd name="T46" fmla="*/ 34 w 130"/>
                <a:gd name="T47" fmla="*/ 214 h 219"/>
                <a:gd name="T48" fmla="*/ 40 w 130"/>
                <a:gd name="T49" fmla="*/ 214 h 219"/>
                <a:gd name="T50" fmla="*/ 48 w 130"/>
                <a:gd name="T51" fmla="*/ 212 h 219"/>
                <a:gd name="T52" fmla="*/ 66 w 130"/>
                <a:gd name="T53" fmla="*/ 204 h 219"/>
                <a:gd name="T54" fmla="*/ 66 w 130"/>
                <a:gd name="T55" fmla="*/ 201 h 219"/>
                <a:gd name="T56" fmla="*/ 68 w 130"/>
                <a:gd name="T57" fmla="*/ 198 h 219"/>
                <a:gd name="T58" fmla="*/ 81 w 130"/>
                <a:gd name="T59" fmla="*/ 196 h 219"/>
                <a:gd name="T60" fmla="*/ 94 w 130"/>
                <a:gd name="T61" fmla="*/ 186 h 219"/>
                <a:gd name="T62" fmla="*/ 100 w 130"/>
                <a:gd name="T63" fmla="*/ 178 h 219"/>
                <a:gd name="T64" fmla="*/ 107 w 130"/>
                <a:gd name="T65" fmla="*/ 170 h 219"/>
                <a:gd name="T66" fmla="*/ 112 w 130"/>
                <a:gd name="T67" fmla="*/ 170 h 219"/>
                <a:gd name="T68" fmla="*/ 114 w 130"/>
                <a:gd name="T69" fmla="*/ 170 h 219"/>
                <a:gd name="T70" fmla="*/ 112 w 130"/>
                <a:gd name="T71" fmla="*/ 162 h 219"/>
                <a:gd name="T72" fmla="*/ 109 w 130"/>
                <a:gd name="T73" fmla="*/ 155 h 219"/>
                <a:gd name="T74" fmla="*/ 107 w 130"/>
                <a:gd name="T75" fmla="*/ 147 h 219"/>
                <a:gd name="T76" fmla="*/ 104 w 130"/>
                <a:gd name="T77" fmla="*/ 144 h 219"/>
                <a:gd name="T78" fmla="*/ 105 w 130"/>
                <a:gd name="T79" fmla="*/ 139 h 219"/>
                <a:gd name="T80" fmla="*/ 104 w 130"/>
                <a:gd name="T81" fmla="*/ 131 h 219"/>
                <a:gd name="T82" fmla="*/ 109 w 130"/>
                <a:gd name="T83" fmla="*/ 127 h 219"/>
                <a:gd name="T84" fmla="*/ 112 w 130"/>
                <a:gd name="T85" fmla="*/ 119 h 219"/>
                <a:gd name="T86" fmla="*/ 115 w 130"/>
                <a:gd name="T87" fmla="*/ 116 h 219"/>
                <a:gd name="T88" fmla="*/ 118 w 130"/>
                <a:gd name="T89" fmla="*/ 110 h 219"/>
                <a:gd name="T90" fmla="*/ 128 w 130"/>
                <a:gd name="T91" fmla="*/ 105 h 219"/>
                <a:gd name="T92" fmla="*/ 130 w 130"/>
                <a:gd name="T93" fmla="*/ 9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0" h="219">
                  <a:moveTo>
                    <a:pt x="130" y="54"/>
                  </a:moveTo>
                  <a:lnTo>
                    <a:pt x="29" y="0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19" y="27"/>
                  </a:lnTo>
                  <a:lnTo>
                    <a:pt x="21" y="30"/>
                  </a:lnTo>
                  <a:lnTo>
                    <a:pt x="24" y="33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4" y="40"/>
                  </a:lnTo>
                  <a:lnTo>
                    <a:pt x="26" y="41"/>
                  </a:lnTo>
                  <a:lnTo>
                    <a:pt x="27" y="43"/>
                  </a:lnTo>
                  <a:lnTo>
                    <a:pt x="26" y="46"/>
                  </a:lnTo>
                  <a:lnTo>
                    <a:pt x="26" y="46"/>
                  </a:lnTo>
                  <a:lnTo>
                    <a:pt x="24" y="61"/>
                  </a:lnTo>
                  <a:lnTo>
                    <a:pt x="24" y="61"/>
                  </a:lnTo>
                  <a:lnTo>
                    <a:pt x="24" y="77"/>
                  </a:lnTo>
                  <a:lnTo>
                    <a:pt x="24" y="87"/>
                  </a:lnTo>
                  <a:lnTo>
                    <a:pt x="22" y="93"/>
                  </a:lnTo>
                  <a:lnTo>
                    <a:pt x="22" y="93"/>
                  </a:lnTo>
                  <a:lnTo>
                    <a:pt x="13" y="103"/>
                  </a:lnTo>
                  <a:lnTo>
                    <a:pt x="4" y="113"/>
                  </a:lnTo>
                  <a:lnTo>
                    <a:pt x="1" y="119"/>
                  </a:lnTo>
                  <a:lnTo>
                    <a:pt x="1" y="119"/>
                  </a:lnTo>
                  <a:lnTo>
                    <a:pt x="0" y="124"/>
                  </a:lnTo>
                  <a:lnTo>
                    <a:pt x="0" y="131"/>
                  </a:lnTo>
                  <a:lnTo>
                    <a:pt x="0" y="131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4" y="141"/>
                  </a:lnTo>
                  <a:lnTo>
                    <a:pt x="4" y="142"/>
                  </a:lnTo>
                  <a:lnTo>
                    <a:pt x="8" y="142"/>
                  </a:lnTo>
                  <a:lnTo>
                    <a:pt x="8" y="142"/>
                  </a:lnTo>
                  <a:lnTo>
                    <a:pt x="11" y="144"/>
                  </a:lnTo>
                  <a:lnTo>
                    <a:pt x="13" y="147"/>
                  </a:lnTo>
                  <a:lnTo>
                    <a:pt x="14" y="152"/>
                  </a:lnTo>
                  <a:lnTo>
                    <a:pt x="16" y="155"/>
                  </a:lnTo>
                  <a:lnTo>
                    <a:pt x="16" y="155"/>
                  </a:lnTo>
                  <a:lnTo>
                    <a:pt x="16" y="160"/>
                  </a:lnTo>
                  <a:lnTo>
                    <a:pt x="17" y="167"/>
                  </a:lnTo>
                  <a:lnTo>
                    <a:pt x="17" y="167"/>
                  </a:lnTo>
                  <a:lnTo>
                    <a:pt x="17" y="171"/>
                  </a:lnTo>
                  <a:lnTo>
                    <a:pt x="19" y="176"/>
                  </a:lnTo>
                  <a:lnTo>
                    <a:pt x="22" y="183"/>
                  </a:lnTo>
                  <a:lnTo>
                    <a:pt x="22" y="183"/>
                  </a:lnTo>
                  <a:lnTo>
                    <a:pt x="22" y="183"/>
                  </a:lnTo>
                  <a:lnTo>
                    <a:pt x="22" y="185"/>
                  </a:lnTo>
                  <a:lnTo>
                    <a:pt x="17" y="185"/>
                  </a:lnTo>
                  <a:lnTo>
                    <a:pt x="17" y="185"/>
                  </a:lnTo>
                  <a:lnTo>
                    <a:pt x="9" y="185"/>
                  </a:lnTo>
                  <a:lnTo>
                    <a:pt x="8" y="185"/>
                  </a:lnTo>
                  <a:lnTo>
                    <a:pt x="6" y="186"/>
                  </a:lnTo>
                  <a:lnTo>
                    <a:pt x="6" y="186"/>
                  </a:lnTo>
                  <a:lnTo>
                    <a:pt x="6" y="189"/>
                  </a:lnTo>
                  <a:lnTo>
                    <a:pt x="6" y="193"/>
                  </a:lnTo>
                  <a:lnTo>
                    <a:pt x="9" y="196"/>
                  </a:lnTo>
                  <a:lnTo>
                    <a:pt x="9" y="196"/>
                  </a:lnTo>
                  <a:lnTo>
                    <a:pt x="16" y="201"/>
                  </a:lnTo>
                  <a:lnTo>
                    <a:pt x="17" y="204"/>
                  </a:lnTo>
                  <a:lnTo>
                    <a:pt x="19" y="207"/>
                  </a:lnTo>
                  <a:lnTo>
                    <a:pt x="19" y="207"/>
                  </a:lnTo>
                  <a:lnTo>
                    <a:pt x="22" y="214"/>
                  </a:lnTo>
                  <a:lnTo>
                    <a:pt x="26" y="217"/>
                  </a:lnTo>
                  <a:lnTo>
                    <a:pt x="26" y="217"/>
                  </a:lnTo>
                  <a:lnTo>
                    <a:pt x="29" y="219"/>
                  </a:lnTo>
                  <a:lnTo>
                    <a:pt x="32" y="214"/>
                  </a:lnTo>
                  <a:lnTo>
                    <a:pt x="32" y="214"/>
                  </a:lnTo>
                  <a:lnTo>
                    <a:pt x="34" y="214"/>
                  </a:lnTo>
                  <a:lnTo>
                    <a:pt x="37" y="214"/>
                  </a:lnTo>
                  <a:lnTo>
                    <a:pt x="39" y="215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3" y="212"/>
                  </a:lnTo>
                  <a:lnTo>
                    <a:pt x="48" y="212"/>
                  </a:lnTo>
                  <a:lnTo>
                    <a:pt x="55" y="211"/>
                  </a:lnTo>
                  <a:lnTo>
                    <a:pt x="55" y="211"/>
                  </a:lnTo>
                  <a:lnTo>
                    <a:pt x="66" y="204"/>
                  </a:lnTo>
                  <a:lnTo>
                    <a:pt x="66" y="204"/>
                  </a:lnTo>
                  <a:lnTo>
                    <a:pt x="68" y="202"/>
                  </a:lnTo>
                  <a:lnTo>
                    <a:pt x="66" y="201"/>
                  </a:lnTo>
                  <a:lnTo>
                    <a:pt x="66" y="199"/>
                  </a:lnTo>
                  <a:lnTo>
                    <a:pt x="68" y="198"/>
                  </a:lnTo>
                  <a:lnTo>
                    <a:pt x="68" y="198"/>
                  </a:lnTo>
                  <a:lnTo>
                    <a:pt x="71" y="196"/>
                  </a:lnTo>
                  <a:lnTo>
                    <a:pt x="76" y="196"/>
                  </a:lnTo>
                  <a:lnTo>
                    <a:pt x="81" y="196"/>
                  </a:lnTo>
                  <a:lnTo>
                    <a:pt x="86" y="193"/>
                  </a:lnTo>
                  <a:lnTo>
                    <a:pt x="86" y="193"/>
                  </a:lnTo>
                  <a:lnTo>
                    <a:pt x="94" y="186"/>
                  </a:lnTo>
                  <a:lnTo>
                    <a:pt x="99" y="180"/>
                  </a:lnTo>
                  <a:lnTo>
                    <a:pt x="99" y="180"/>
                  </a:lnTo>
                  <a:lnTo>
                    <a:pt x="100" y="178"/>
                  </a:lnTo>
                  <a:lnTo>
                    <a:pt x="102" y="175"/>
                  </a:lnTo>
                  <a:lnTo>
                    <a:pt x="102" y="175"/>
                  </a:lnTo>
                  <a:lnTo>
                    <a:pt x="107" y="170"/>
                  </a:lnTo>
                  <a:lnTo>
                    <a:pt x="110" y="170"/>
                  </a:lnTo>
                  <a:lnTo>
                    <a:pt x="112" y="170"/>
                  </a:lnTo>
                  <a:lnTo>
                    <a:pt x="112" y="170"/>
                  </a:lnTo>
                  <a:lnTo>
                    <a:pt x="115" y="170"/>
                  </a:lnTo>
                  <a:lnTo>
                    <a:pt x="115" y="170"/>
                  </a:lnTo>
                  <a:lnTo>
                    <a:pt x="114" y="170"/>
                  </a:lnTo>
                  <a:lnTo>
                    <a:pt x="115" y="163"/>
                  </a:lnTo>
                  <a:lnTo>
                    <a:pt x="115" y="163"/>
                  </a:lnTo>
                  <a:lnTo>
                    <a:pt x="112" y="162"/>
                  </a:lnTo>
                  <a:lnTo>
                    <a:pt x="110" y="158"/>
                  </a:lnTo>
                  <a:lnTo>
                    <a:pt x="109" y="155"/>
                  </a:lnTo>
                  <a:lnTo>
                    <a:pt x="109" y="155"/>
                  </a:lnTo>
                  <a:lnTo>
                    <a:pt x="110" y="149"/>
                  </a:lnTo>
                  <a:lnTo>
                    <a:pt x="109" y="147"/>
                  </a:lnTo>
                  <a:lnTo>
                    <a:pt x="107" y="147"/>
                  </a:lnTo>
                  <a:lnTo>
                    <a:pt x="107" y="147"/>
                  </a:lnTo>
                  <a:lnTo>
                    <a:pt x="104" y="145"/>
                  </a:lnTo>
                  <a:lnTo>
                    <a:pt x="104" y="144"/>
                  </a:lnTo>
                  <a:lnTo>
                    <a:pt x="104" y="142"/>
                  </a:lnTo>
                  <a:lnTo>
                    <a:pt x="105" y="139"/>
                  </a:lnTo>
                  <a:lnTo>
                    <a:pt x="105" y="139"/>
                  </a:lnTo>
                  <a:lnTo>
                    <a:pt x="105" y="136"/>
                  </a:lnTo>
                  <a:lnTo>
                    <a:pt x="105" y="132"/>
                  </a:lnTo>
                  <a:lnTo>
                    <a:pt x="104" y="131"/>
                  </a:lnTo>
                  <a:lnTo>
                    <a:pt x="105" y="129"/>
                  </a:lnTo>
                  <a:lnTo>
                    <a:pt x="105" y="129"/>
                  </a:lnTo>
                  <a:lnTo>
                    <a:pt x="109" y="127"/>
                  </a:lnTo>
                  <a:lnTo>
                    <a:pt x="110" y="124"/>
                  </a:lnTo>
                  <a:lnTo>
                    <a:pt x="110" y="121"/>
                  </a:lnTo>
                  <a:lnTo>
                    <a:pt x="112" y="119"/>
                  </a:lnTo>
                  <a:lnTo>
                    <a:pt x="112" y="119"/>
                  </a:lnTo>
                  <a:lnTo>
                    <a:pt x="114" y="119"/>
                  </a:lnTo>
                  <a:lnTo>
                    <a:pt x="115" y="116"/>
                  </a:lnTo>
                  <a:lnTo>
                    <a:pt x="117" y="111"/>
                  </a:lnTo>
                  <a:lnTo>
                    <a:pt x="117" y="111"/>
                  </a:lnTo>
                  <a:lnTo>
                    <a:pt x="118" y="110"/>
                  </a:lnTo>
                  <a:lnTo>
                    <a:pt x="122" y="106"/>
                  </a:lnTo>
                  <a:lnTo>
                    <a:pt x="128" y="105"/>
                  </a:lnTo>
                  <a:lnTo>
                    <a:pt x="128" y="105"/>
                  </a:lnTo>
                  <a:lnTo>
                    <a:pt x="130" y="101"/>
                  </a:lnTo>
                  <a:lnTo>
                    <a:pt x="130" y="97"/>
                  </a:lnTo>
                  <a:lnTo>
                    <a:pt x="130" y="90"/>
                  </a:lnTo>
                  <a:lnTo>
                    <a:pt x="130" y="54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39">
              <a:extLst>
                <a:ext uri="{FF2B5EF4-FFF2-40B4-BE49-F238E27FC236}">
                  <a16:creationId xmlns="" xmlns:a16="http://schemas.microsoft.com/office/drawing/2014/main" id="{359D1C52-B3CF-49C4-B842-D1762538295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5788" y="3944360"/>
              <a:ext cx="222250" cy="227013"/>
            </a:xfrm>
            <a:custGeom>
              <a:avLst/>
              <a:gdLst>
                <a:gd name="T0" fmla="*/ 122 w 140"/>
                <a:gd name="T1" fmla="*/ 8 h 143"/>
                <a:gd name="T2" fmla="*/ 120 w 140"/>
                <a:gd name="T3" fmla="*/ 10 h 143"/>
                <a:gd name="T4" fmla="*/ 118 w 140"/>
                <a:gd name="T5" fmla="*/ 11 h 143"/>
                <a:gd name="T6" fmla="*/ 112 w 140"/>
                <a:gd name="T7" fmla="*/ 10 h 143"/>
                <a:gd name="T8" fmla="*/ 107 w 140"/>
                <a:gd name="T9" fmla="*/ 10 h 143"/>
                <a:gd name="T10" fmla="*/ 99 w 140"/>
                <a:gd name="T11" fmla="*/ 10 h 143"/>
                <a:gd name="T12" fmla="*/ 91 w 140"/>
                <a:gd name="T13" fmla="*/ 6 h 143"/>
                <a:gd name="T14" fmla="*/ 76 w 140"/>
                <a:gd name="T15" fmla="*/ 6 h 143"/>
                <a:gd name="T16" fmla="*/ 63 w 140"/>
                <a:gd name="T17" fmla="*/ 11 h 143"/>
                <a:gd name="T18" fmla="*/ 60 w 140"/>
                <a:gd name="T19" fmla="*/ 13 h 143"/>
                <a:gd name="T20" fmla="*/ 48 w 140"/>
                <a:gd name="T21" fmla="*/ 11 h 143"/>
                <a:gd name="T22" fmla="*/ 39 w 140"/>
                <a:gd name="T23" fmla="*/ 8 h 143"/>
                <a:gd name="T24" fmla="*/ 24 w 140"/>
                <a:gd name="T25" fmla="*/ 5 h 143"/>
                <a:gd name="T26" fmla="*/ 6 w 140"/>
                <a:gd name="T27" fmla="*/ 2 h 143"/>
                <a:gd name="T28" fmla="*/ 4 w 140"/>
                <a:gd name="T29" fmla="*/ 0 h 143"/>
                <a:gd name="T30" fmla="*/ 3 w 140"/>
                <a:gd name="T31" fmla="*/ 3 h 143"/>
                <a:gd name="T32" fmla="*/ 3 w 140"/>
                <a:gd name="T33" fmla="*/ 13 h 143"/>
                <a:gd name="T34" fmla="*/ 1 w 140"/>
                <a:gd name="T35" fmla="*/ 19 h 143"/>
                <a:gd name="T36" fmla="*/ 0 w 140"/>
                <a:gd name="T37" fmla="*/ 24 h 143"/>
                <a:gd name="T38" fmla="*/ 1 w 140"/>
                <a:gd name="T39" fmla="*/ 39 h 143"/>
                <a:gd name="T40" fmla="*/ 1 w 140"/>
                <a:gd name="T41" fmla="*/ 140 h 143"/>
                <a:gd name="T42" fmla="*/ 81 w 140"/>
                <a:gd name="T43" fmla="*/ 140 h 143"/>
                <a:gd name="T44" fmla="*/ 86 w 140"/>
                <a:gd name="T45" fmla="*/ 137 h 143"/>
                <a:gd name="T46" fmla="*/ 91 w 140"/>
                <a:gd name="T47" fmla="*/ 138 h 143"/>
                <a:gd name="T48" fmla="*/ 109 w 140"/>
                <a:gd name="T49" fmla="*/ 140 h 143"/>
                <a:gd name="T50" fmla="*/ 112 w 140"/>
                <a:gd name="T51" fmla="*/ 142 h 143"/>
                <a:gd name="T52" fmla="*/ 117 w 140"/>
                <a:gd name="T53" fmla="*/ 143 h 143"/>
                <a:gd name="T54" fmla="*/ 118 w 140"/>
                <a:gd name="T55" fmla="*/ 142 h 143"/>
                <a:gd name="T56" fmla="*/ 120 w 140"/>
                <a:gd name="T57" fmla="*/ 138 h 143"/>
                <a:gd name="T58" fmla="*/ 123 w 140"/>
                <a:gd name="T59" fmla="*/ 137 h 143"/>
                <a:gd name="T60" fmla="*/ 130 w 140"/>
                <a:gd name="T61" fmla="*/ 132 h 143"/>
                <a:gd name="T62" fmla="*/ 133 w 140"/>
                <a:gd name="T63" fmla="*/ 127 h 143"/>
                <a:gd name="T64" fmla="*/ 136 w 140"/>
                <a:gd name="T65" fmla="*/ 127 h 143"/>
                <a:gd name="T66" fmla="*/ 140 w 140"/>
                <a:gd name="T67" fmla="*/ 124 h 143"/>
                <a:gd name="T68" fmla="*/ 140 w 140"/>
                <a:gd name="T69" fmla="*/ 122 h 143"/>
                <a:gd name="T70" fmla="*/ 140 w 140"/>
                <a:gd name="T71" fmla="*/ 117 h 143"/>
                <a:gd name="T72" fmla="*/ 138 w 140"/>
                <a:gd name="T73" fmla="*/ 111 h 143"/>
                <a:gd name="T74" fmla="*/ 135 w 140"/>
                <a:gd name="T75" fmla="*/ 103 h 143"/>
                <a:gd name="T76" fmla="*/ 131 w 140"/>
                <a:gd name="T77" fmla="*/ 96 h 143"/>
                <a:gd name="T78" fmla="*/ 122 w 140"/>
                <a:gd name="T79" fmla="*/ 81 h 143"/>
                <a:gd name="T80" fmla="*/ 120 w 140"/>
                <a:gd name="T81" fmla="*/ 76 h 143"/>
                <a:gd name="T82" fmla="*/ 117 w 140"/>
                <a:gd name="T83" fmla="*/ 70 h 143"/>
                <a:gd name="T84" fmla="*/ 114 w 140"/>
                <a:gd name="T85" fmla="*/ 63 h 143"/>
                <a:gd name="T86" fmla="*/ 114 w 140"/>
                <a:gd name="T87" fmla="*/ 59 h 143"/>
                <a:gd name="T88" fmla="*/ 105 w 140"/>
                <a:gd name="T89" fmla="*/ 49 h 143"/>
                <a:gd name="T90" fmla="*/ 101 w 140"/>
                <a:gd name="T91" fmla="*/ 41 h 143"/>
                <a:gd name="T92" fmla="*/ 99 w 140"/>
                <a:gd name="T93" fmla="*/ 28 h 143"/>
                <a:gd name="T94" fmla="*/ 99 w 140"/>
                <a:gd name="T95" fmla="*/ 24 h 143"/>
                <a:gd name="T96" fmla="*/ 104 w 140"/>
                <a:gd name="T97" fmla="*/ 31 h 143"/>
                <a:gd name="T98" fmla="*/ 107 w 140"/>
                <a:gd name="T99" fmla="*/ 41 h 143"/>
                <a:gd name="T100" fmla="*/ 117 w 140"/>
                <a:gd name="T101" fmla="*/ 57 h 143"/>
                <a:gd name="T102" fmla="*/ 120 w 140"/>
                <a:gd name="T103" fmla="*/ 59 h 143"/>
                <a:gd name="T104" fmla="*/ 123 w 140"/>
                <a:gd name="T105" fmla="*/ 55 h 143"/>
                <a:gd name="T106" fmla="*/ 128 w 140"/>
                <a:gd name="T107" fmla="*/ 42 h 143"/>
                <a:gd name="T108" fmla="*/ 128 w 140"/>
                <a:gd name="T109" fmla="*/ 39 h 143"/>
                <a:gd name="T110" fmla="*/ 130 w 140"/>
                <a:gd name="T111" fmla="*/ 3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0" h="143">
                  <a:moveTo>
                    <a:pt x="131" y="31"/>
                  </a:moveTo>
                  <a:lnTo>
                    <a:pt x="122" y="8"/>
                  </a:lnTo>
                  <a:lnTo>
                    <a:pt x="122" y="8"/>
                  </a:lnTo>
                  <a:lnTo>
                    <a:pt x="120" y="10"/>
                  </a:lnTo>
                  <a:lnTo>
                    <a:pt x="120" y="10"/>
                  </a:lnTo>
                  <a:lnTo>
                    <a:pt x="118" y="11"/>
                  </a:lnTo>
                  <a:lnTo>
                    <a:pt x="115" y="10"/>
                  </a:lnTo>
                  <a:lnTo>
                    <a:pt x="112" y="10"/>
                  </a:lnTo>
                  <a:lnTo>
                    <a:pt x="107" y="10"/>
                  </a:lnTo>
                  <a:lnTo>
                    <a:pt x="107" y="10"/>
                  </a:lnTo>
                  <a:lnTo>
                    <a:pt x="102" y="10"/>
                  </a:lnTo>
                  <a:lnTo>
                    <a:pt x="99" y="10"/>
                  </a:lnTo>
                  <a:lnTo>
                    <a:pt x="91" y="6"/>
                  </a:lnTo>
                  <a:lnTo>
                    <a:pt x="91" y="6"/>
                  </a:lnTo>
                  <a:lnTo>
                    <a:pt x="84" y="5"/>
                  </a:lnTo>
                  <a:lnTo>
                    <a:pt x="76" y="6"/>
                  </a:lnTo>
                  <a:lnTo>
                    <a:pt x="68" y="8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0" y="13"/>
                  </a:lnTo>
                  <a:lnTo>
                    <a:pt x="57" y="13"/>
                  </a:lnTo>
                  <a:lnTo>
                    <a:pt x="48" y="11"/>
                  </a:lnTo>
                  <a:lnTo>
                    <a:pt x="48" y="11"/>
                  </a:lnTo>
                  <a:lnTo>
                    <a:pt x="39" y="8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11" y="3"/>
                  </a:lnTo>
                  <a:lnTo>
                    <a:pt x="6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10"/>
                  </a:lnTo>
                  <a:lnTo>
                    <a:pt x="3" y="13"/>
                  </a:lnTo>
                  <a:lnTo>
                    <a:pt x="3" y="16"/>
                  </a:lnTo>
                  <a:lnTo>
                    <a:pt x="1" y="19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9"/>
                  </a:lnTo>
                  <a:lnTo>
                    <a:pt x="1" y="39"/>
                  </a:lnTo>
                  <a:lnTo>
                    <a:pt x="1" y="140"/>
                  </a:lnTo>
                  <a:lnTo>
                    <a:pt x="81" y="140"/>
                  </a:lnTo>
                  <a:lnTo>
                    <a:pt x="81" y="140"/>
                  </a:lnTo>
                  <a:lnTo>
                    <a:pt x="86" y="137"/>
                  </a:lnTo>
                  <a:lnTo>
                    <a:pt x="86" y="137"/>
                  </a:lnTo>
                  <a:lnTo>
                    <a:pt x="88" y="137"/>
                  </a:lnTo>
                  <a:lnTo>
                    <a:pt x="91" y="138"/>
                  </a:lnTo>
                  <a:lnTo>
                    <a:pt x="92" y="140"/>
                  </a:lnTo>
                  <a:lnTo>
                    <a:pt x="109" y="140"/>
                  </a:lnTo>
                  <a:lnTo>
                    <a:pt x="109" y="140"/>
                  </a:lnTo>
                  <a:lnTo>
                    <a:pt x="112" y="142"/>
                  </a:lnTo>
                  <a:lnTo>
                    <a:pt x="114" y="143"/>
                  </a:lnTo>
                  <a:lnTo>
                    <a:pt x="117" y="143"/>
                  </a:lnTo>
                  <a:lnTo>
                    <a:pt x="117" y="143"/>
                  </a:lnTo>
                  <a:lnTo>
                    <a:pt x="118" y="142"/>
                  </a:lnTo>
                  <a:lnTo>
                    <a:pt x="120" y="140"/>
                  </a:lnTo>
                  <a:lnTo>
                    <a:pt x="120" y="138"/>
                  </a:lnTo>
                  <a:lnTo>
                    <a:pt x="123" y="137"/>
                  </a:lnTo>
                  <a:lnTo>
                    <a:pt x="123" y="137"/>
                  </a:lnTo>
                  <a:lnTo>
                    <a:pt x="128" y="135"/>
                  </a:lnTo>
                  <a:lnTo>
                    <a:pt x="130" y="132"/>
                  </a:lnTo>
                  <a:lnTo>
                    <a:pt x="130" y="129"/>
                  </a:lnTo>
                  <a:lnTo>
                    <a:pt x="133" y="127"/>
                  </a:lnTo>
                  <a:lnTo>
                    <a:pt x="133" y="127"/>
                  </a:lnTo>
                  <a:lnTo>
                    <a:pt x="136" y="127"/>
                  </a:lnTo>
                  <a:lnTo>
                    <a:pt x="140" y="124"/>
                  </a:lnTo>
                  <a:lnTo>
                    <a:pt x="140" y="124"/>
                  </a:lnTo>
                  <a:lnTo>
                    <a:pt x="140" y="122"/>
                  </a:lnTo>
                  <a:lnTo>
                    <a:pt x="140" y="122"/>
                  </a:lnTo>
                  <a:lnTo>
                    <a:pt x="140" y="117"/>
                  </a:lnTo>
                  <a:lnTo>
                    <a:pt x="140" y="117"/>
                  </a:lnTo>
                  <a:lnTo>
                    <a:pt x="140" y="114"/>
                  </a:lnTo>
                  <a:lnTo>
                    <a:pt x="138" y="111"/>
                  </a:lnTo>
                  <a:lnTo>
                    <a:pt x="136" y="107"/>
                  </a:lnTo>
                  <a:lnTo>
                    <a:pt x="135" y="103"/>
                  </a:lnTo>
                  <a:lnTo>
                    <a:pt x="135" y="103"/>
                  </a:lnTo>
                  <a:lnTo>
                    <a:pt x="131" y="96"/>
                  </a:lnTo>
                  <a:lnTo>
                    <a:pt x="127" y="88"/>
                  </a:lnTo>
                  <a:lnTo>
                    <a:pt x="122" y="81"/>
                  </a:lnTo>
                  <a:lnTo>
                    <a:pt x="120" y="76"/>
                  </a:lnTo>
                  <a:lnTo>
                    <a:pt x="120" y="76"/>
                  </a:lnTo>
                  <a:lnTo>
                    <a:pt x="118" y="73"/>
                  </a:lnTo>
                  <a:lnTo>
                    <a:pt x="117" y="70"/>
                  </a:lnTo>
                  <a:lnTo>
                    <a:pt x="115" y="67"/>
                  </a:lnTo>
                  <a:lnTo>
                    <a:pt x="114" y="63"/>
                  </a:lnTo>
                  <a:lnTo>
                    <a:pt x="114" y="63"/>
                  </a:lnTo>
                  <a:lnTo>
                    <a:pt x="114" y="59"/>
                  </a:lnTo>
                  <a:lnTo>
                    <a:pt x="112" y="57"/>
                  </a:lnTo>
                  <a:lnTo>
                    <a:pt x="105" y="49"/>
                  </a:lnTo>
                  <a:lnTo>
                    <a:pt x="105" y="49"/>
                  </a:lnTo>
                  <a:lnTo>
                    <a:pt x="101" y="41"/>
                  </a:lnTo>
                  <a:lnTo>
                    <a:pt x="99" y="32"/>
                  </a:lnTo>
                  <a:lnTo>
                    <a:pt x="99" y="28"/>
                  </a:lnTo>
                  <a:lnTo>
                    <a:pt x="99" y="24"/>
                  </a:lnTo>
                  <a:lnTo>
                    <a:pt x="99" y="24"/>
                  </a:lnTo>
                  <a:lnTo>
                    <a:pt x="101" y="26"/>
                  </a:lnTo>
                  <a:lnTo>
                    <a:pt x="104" y="31"/>
                  </a:lnTo>
                  <a:lnTo>
                    <a:pt x="107" y="41"/>
                  </a:lnTo>
                  <a:lnTo>
                    <a:pt x="107" y="41"/>
                  </a:lnTo>
                  <a:lnTo>
                    <a:pt x="114" y="52"/>
                  </a:lnTo>
                  <a:lnTo>
                    <a:pt x="117" y="57"/>
                  </a:lnTo>
                  <a:lnTo>
                    <a:pt x="120" y="59"/>
                  </a:lnTo>
                  <a:lnTo>
                    <a:pt x="120" y="59"/>
                  </a:lnTo>
                  <a:lnTo>
                    <a:pt x="122" y="57"/>
                  </a:lnTo>
                  <a:lnTo>
                    <a:pt x="123" y="55"/>
                  </a:lnTo>
                  <a:lnTo>
                    <a:pt x="127" y="49"/>
                  </a:lnTo>
                  <a:lnTo>
                    <a:pt x="128" y="42"/>
                  </a:lnTo>
                  <a:lnTo>
                    <a:pt x="128" y="39"/>
                  </a:lnTo>
                  <a:lnTo>
                    <a:pt x="128" y="39"/>
                  </a:lnTo>
                  <a:lnTo>
                    <a:pt x="130" y="41"/>
                  </a:lnTo>
                  <a:lnTo>
                    <a:pt x="130" y="37"/>
                  </a:lnTo>
                  <a:lnTo>
                    <a:pt x="131" y="31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40">
              <a:extLst>
                <a:ext uri="{FF2B5EF4-FFF2-40B4-BE49-F238E27FC236}">
                  <a16:creationId xmlns="" xmlns:a16="http://schemas.microsoft.com/office/drawing/2014/main" id="{29EE482B-5196-49D8-90D1-A0BD59291B6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6700" y="4587297"/>
              <a:ext cx="114300" cy="133350"/>
            </a:xfrm>
            <a:custGeom>
              <a:avLst/>
              <a:gdLst>
                <a:gd name="T0" fmla="*/ 34 w 72"/>
                <a:gd name="T1" fmla="*/ 79 h 84"/>
                <a:gd name="T2" fmla="*/ 39 w 72"/>
                <a:gd name="T3" fmla="*/ 77 h 84"/>
                <a:gd name="T4" fmla="*/ 36 w 72"/>
                <a:gd name="T5" fmla="*/ 69 h 84"/>
                <a:gd name="T6" fmla="*/ 38 w 72"/>
                <a:gd name="T7" fmla="*/ 64 h 84"/>
                <a:gd name="T8" fmla="*/ 44 w 72"/>
                <a:gd name="T9" fmla="*/ 62 h 84"/>
                <a:gd name="T10" fmla="*/ 47 w 72"/>
                <a:gd name="T11" fmla="*/ 59 h 84"/>
                <a:gd name="T12" fmla="*/ 51 w 72"/>
                <a:gd name="T13" fmla="*/ 56 h 84"/>
                <a:gd name="T14" fmla="*/ 52 w 72"/>
                <a:gd name="T15" fmla="*/ 58 h 84"/>
                <a:gd name="T16" fmla="*/ 56 w 72"/>
                <a:gd name="T17" fmla="*/ 62 h 84"/>
                <a:gd name="T18" fmla="*/ 57 w 72"/>
                <a:gd name="T19" fmla="*/ 64 h 84"/>
                <a:gd name="T20" fmla="*/ 62 w 72"/>
                <a:gd name="T21" fmla="*/ 64 h 84"/>
                <a:gd name="T22" fmla="*/ 67 w 72"/>
                <a:gd name="T23" fmla="*/ 66 h 84"/>
                <a:gd name="T24" fmla="*/ 70 w 72"/>
                <a:gd name="T25" fmla="*/ 64 h 84"/>
                <a:gd name="T26" fmla="*/ 72 w 72"/>
                <a:gd name="T27" fmla="*/ 49 h 84"/>
                <a:gd name="T28" fmla="*/ 72 w 72"/>
                <a:gd name="T29" fmla="*/ 41 h 84"/>
                <a:gd name="T30" fmla="*/ 69 w 72"/>
                <a:gd name="T31" fmla="*/ 36 h 84"/>
                <a:gd name="T32" fmla="*/ 65 w 72"/>
                <a:gd name="T33" fmla="*/ 35 h 84"/>
                <a:gd name="T34" fmla="*/ 64 w 72"/>
                <a:gd name="T35" fmla="*/ 28 h 84"/>
                <a:gd name="T36" fmla="*/ 65 w 72"/>
                <a:gd name="T37" fmla="*/ 27 h 84"/>
                <a:gd name="T38" fmla="*/ 70 w 72"/>
                <a:gd name="T39" fmla="*/ 22 h 84"/>
                <a:gd name="T40" fmla="*/ 67 w 72"/>
                <a:gd name="T41" fmla="*/ 15 h 84"/>
                <a:gd name="T42" fmla="*/ 64 w 72"/>
                <a:gd name="T43" fmla="*/ 15 h 84"/>
                <a:gd name="T44" fmla="*/ 56 w 72"/>
                <a:gd name="T45" fmla="*/ 17 h 84"/>
                <a:gd name="T46" fmla="*/ 54 w 72"/>
                <a:gd name="T47" fmla="*/ 15 h 84"/>
                <a:gd name="T48" fmla="*/ 56 w 72"/>
                <a:gd name="T49" fmla="*/ 2 h 84"/>
                <a:gd name="T50" fmla="*/ 36 w 72"/>
                <a:gd name="T51" fmla="*/ 0 h 84"/>
                <a:gd name="T52" fmla="*/ 34 w 72"/>
                <a:gd name="T53" fmla="*/ 2 h 84"/>
                <a:gd name="T54" fmla="*/ 33 w 72"/>
                <a:gd name="T55" fmla="*/ 18 h 84"/>
                <a:gd name="T56" fmla="*/ 15 w 72"/>
                <a:gd name="T57" fmla="*/ 20 h 84"/>
                <a:gd name="T58" fmla="*/ 10 w 72"/>
                <a:gd name="T59" fmla="*/ 20 h 84"/>
                <a:gd name="T60" fmla="*/ 7 w 72"/>
                <a:gd name="T61" fmla="*/ 23 h 84"/>
                <a:gd name="T62" fmla="*/ 7 w 72"/>
                <a:gd name="T63" fmla="*/ 25 h 84"/>
                <a:gd name="T64" fmla="*/ 12 w 72"/>
                <a:gd name="T65" fmla="*/ 30 h 84"/>
                <a:gd name="T66" fmla="*/ 12 w 72"/>
                <a:gd name="T67" fmla="*/ 31 h 84"/>
                <a:gd name="T68" fmla="*/ 7 w 72"/>
                <a:gd name="T69" fmla="*/ 33 h 84"/>
                <a:gd name="T70" fmla="*/ 5 w 72"/>
                <a:gd name="T71" fmla="*/ 35 h 84"/>
                <a:gd name="T72" fmla="*/ 4 w 72"/>
                <a:gd name="T73" fmla="*/ 40 h 84"/>
                <a:gd name="T74" fmla="*/ 0 w 72"/>
                <a:gd name="T75" fmla="*/ 43 h 84"/>
                <a:gd name="T76" fmla="*/ 2 w 72"/>
                <a:gd name="T77" fmla="*/ 49 h 84"/>
                <a:gd name="T78" fmla="*/ 7 w 72"/>
                <a:gd name="T79" fmla="*/ 54 h 84"/>
                <a:gd name="T80" fmla="*/ 15 w 72"/>
                <a:gd name="T81" fmla="*/ 67 h 84"/>
                <a:gd name="T82" fmla="*/ 20 w 72"/>
                <a:gd name="T83" fmla="*/ 71 h 84"/>
                <a:gd name="T84" fmla="*/ 23 w 72"/>
                <a:gd name="T85" fmla="*/ 79 h 84"/>
                <a:gd name="T86" fmla="*/ 28 w 72"/>
                <a:gd name="T87" fmla="*/ 84 h 84"/>
                <a:gd name="T88" fmla="*/ 34 w 72"/>
                <a:gd name="T89" fmla="*/ 7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84">
                  <a:moveTo>
                    <a:pt x="34" y="79"/>
                  </a:moveTo>
                  <a:lnTo>
                    <a:pt x="34" y="79"/>
                  </a:lnTo>
                  <a:lnTo>
                    <a:pt x="38" y="79"/>
                  </a:lnTo>
                  <a:lnTo>
                    <a:pt x="39" y="77"/>
                  </a:lnTo>
                  <a:lnTo>
                    <a:pt x="36" y="69"/>
                  </a:lnTo>
                  <a:lnTo>
                    <a:pt x="36" y="69"/>
                  </a:lnTo>
                  <a:lnTo>
                    <a:pt x="36" y="66"/>
                  </a:lnTo>
                  <a:lnTo>
                    <a:pt x="38" y="64"/>
                  </a:lnTo>
                  <a:lnTo>
                    <a:pt x="44" y="62"/>
                  </a:lnTo>
                  <a:lnTo>
                    <a:pt x="44" y="62"/>
                  </a:lnTo>
                  <a:lnTo>
                    <a:pt x="47" y="62"/>
                  </a:lnTo>
                  <a:lnTo>
                    <a:pt x="47" y="59"/>
                  </a:lnTo>
                  <a:lnTo>
                    <a:pt x="49" y="58"/>
                  </a:lnTo>
                  <a:lnTo>
                    <a:pt x="51" y="56"/>
                  </a:lnTo>
                  <a:lnTo>
                    <a:pt x="51" y="56"/>
                  </a:lnTo>
                  <a:lnTo>
                    <a:pt x="52" y="58"/>
                  </a:lnTo>
                  <a:lnTo>
                    <a:pt x="54" y="61"/>
                  </a:lnTo>
                  <a:lnTo>
                    <a:pt x="56" y="62"/>
                  </a:lnTo>
                  <a:lnTo>
                    <a:pt x="57" y="64"/>
                  </a:lnTo>
                  <a:lnTo>
                    <a:pt x="57" y="64"/>
                  </a:lnTo>
                  <a:lnTo>
                    <a:pt x="61" y="64"/>
                  </a:lnTo>
                  <a:lnTo>
                    <a:pt x="62" y="64"/>
                  </a:lnTo>
                  <a:lnTo>
                    <a:pt x="64" y="66"/>
                  </a:lnTo>
                  <a:lnTo>
                    <a:pt x="67" y="66"/>
                  </a:lnTo>
                  <a:lnTo>
                    <a:pt x="67" y="66"/>
                  </a:lnTo>
                  <a:lnTo>
                    <a:pt x="70" y="64"/>
                  </a:lnTo>
                  <a:lnTo>
                    <a:pt x="70" y="61"/>
                  </a:lnTo>
                  <a:lnTo>
                    <a:pt x="72" y="49"/>
                  </a:lnTo>
                  <a:lnTo>
                    <a:pt x="72" y="49"/>
                  </a:lnTo>
                  <a:lnTo>
                    <a:pt x="72" y="41"/>
                  </a:lnTo>
                  <a:lnTo>
                    <a:pt x="70" y="38"/>
                  </a:lnTo>
                  <a:lnTo>
                    <a:pt x="69" y="36"/>
                  </a:lnTo>
                  <a:lnTo>
                    <a:pt x="69" y="36"/>
                  </a:lnTo>
                  <a:lnTo>
                    <a:pt x="65" y="35"/>
                  </a:lnTo>
                  <a:lnTo>
                    <a:pt x="64" y="31"/>
                  </a:lnTo>
                  <a:lnTo>
                    <a:pt x="64" y="28"/>
                  </a:lnTo>
                  <a:lnTo>
                    <a:pt x="65" y="27"/>
                  </a:lnTo>
                  <a:lnTo>
                    <a:pt x="65" y="27"/>
                  </a:lnTo>
                  <a:lnTo>
                    <a:pt x="69" y="23"/>
                  </a:lnTo>
                  <a:lnTo>
                    <a:pt x="70" y="22"/>
                  </a:lnTo>
                  <a:lnTo>
                    <a:pt x="69" y="18"/>
                  </a:lnTo>
                  <a:lnTo>
                    <a:pt x="67" y="15"/>
                  </a:lnTo>
                  <a:lnTo>
                    <a:pt x="67" y="15"/>
                  </a:lnTo>
                  <a:lnTo>
                    <a:pt x="64" y="15"/>
                  </a:lnTo>
                  <a:lnTo>
                    <a:pt x="59" y="15"/>
                  </a:lnTo>
                  <a:lnTo>
                    <a:pt x="56" y="17"/>
                  </a:lnTo>
                  <a:lnTo>
                    <a:pt x="54" y="17"/>
                  </a:lnTo>
                  <a:lnTo>
                    <a:pt x="54" y="15"/>
                  </a:lnTo>
                  <a:lnTo>
                    <a:pt x="54" y="15"/>
                  </a:lnTo>
                  <a:lnTo>
                    <a:pt x="56" y="2"/>
                  </a:lnTo>
                  <a:lnTo>
                    <a:pt x="56" y="2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34" y="14"/>
                  </a:lnTo>
                  <a:lnTo>
                    <a:pt x="33" y="18"/>
                  </a:lnTo>
                  <a:lnTo>
                    <a:pt x="33" y="18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7" y="23"/>
                  </a:lnTo>
                  <a:lnTo>
                    <a:pt x="7" y="23"/>
                  </a:lnTo>
                  <a:lnTo>
                    <a:pt x="7" y="25"/>
                  </a:lnTo>
                  <a:lnTo>
                    <a:pt x="8" y="27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2" y="31"/>
                  </a:lnTo>
                  <a:lnTo>
                    <a:pt x="8" y="31"/>
                  </a:lnTo>
                  <a:lnTo>
                    <a:pt x="7" y="33"/>
                  </a:lnTo>
                  <a:lnTo>
                    <a:pt x="5" y="35"/>
                  </a:lnTo>
                  <a:lnTo>
                    <a:pt x="5" y="35"/>
                  </a:lnTo>
                  <a:lnTo>
                    <a:pt x="5" y="38"/>
                  </a:lnTo>
                  <a:lnTo>
                    <a:pt x="4" y="40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0" y="46"/>
                  </a:lnTo>
                  <a:lnTo>
                    <a:pt x="2" y="49"/>
                  </a:lnTo>
                  <a:lnTo>
                    <a:pt x="7" y="54"/>
                  </a:lnTo>
                  <a:lnTo>
                    <a:pt x="7" y="54"/>
                  </a:lnTo>
                  <a:lnTo>
                    <a:pt x="8" y="59"/>
                  </a:lnTo>
                  <a:lnTo>
                    <a:pt x="15" y="67"/>
                  </a:lnTo>
                  <a:lnTo>
                    <a:pt x="15" y="67"/>
                  </a:lnTo>
                  <a:lnTo>
                    <a:pt x="20" y="71"/>
                  </a:lnTo>
                  <a:lnTo>
                    <a:pt x="21" y="75"/>
                  </a:lnTo>
                  <a:lnTo>
                    <a:pt x="23" y="79"/>
                  </a:lnTo>
                  <a:lnTo>
                    <a:pt x="28" y="84"/>
                  </a:lnTo>
                  <a:lnTo>
                    <a:pt x="28" y="84"/>
                  </a:lnTo>
                  <a:lnTo>
                    <a:pt x="31" y="80"/>
                  </a:lnTo>
                  <a:lnTo>
                    <a:pt x="34" y="79"/>
                  </a:lnTo>
                  <a:lnTo>
                    <a:pt x="34" y="79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41">
              <a:extLst>
                <a:ext uri="{FF2B5EF4-FFF2-40B4-BE49-F238E27FC236}">
                  <a16:creationId xmlns="" xmlns:a16="http://schemas.microsoft.com/office/drawing/2014/main" id="{697B88A6-A297-465C-9B89-8FD5B041D35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7813" y="4590472"/>
              <a:ext cx="42862" cy="28575"/>
            </a:xfrm>
            <a:custGeom>
              <a:avLst/>
              <a:gdLst>
                <a:gd name="T0" fmla="*/ 26 w 27"/>
                <a:gd name="T1" fmla="*/ 16 h 18"/>
                <a:gd name="T2" fmla="*/ 26 w 27"/>
                <a:gd name="T3" fmla="*/ 16 h 18"/>
                <a:gd name="T4" fmla="*/ 27 w 27"/>
                <a:gd name="T5" fmla="*/ 12 h 18"/>
                <a:gd name="T6" fmla="*/ 27 w 27"/>
                <a:gd name="T7" fmla="*/ 0 h 18"/>
                <a:gd name="T8" fmla="*/ 24 w 27"/>
                <a:gd name="T9" fmla="*/ 0 h 18"/>
                <a:gd name="T10" fmla="*/ 5 w 27"/>
                <a:gd name="T11" fmla="*/ 0 h 18"/>
                <a:gd name="T12" fmla="*/ 5 w 27"/>
                <a:gd name="T13" fmla="*/ 0 h 18"/>
                <a:gd name="T14" fmla="*/ 6 w 27"/>
                <a:gd name="T15" fmla="*/ 2 h 18"/>
                <a:gd name="T16" fmla="*/ 6 w 27"/>
                <a:gd name="T17" fmla="*/ 2 h 18"/>
                <a:gd name="T18" fmla="*/ 6 w 27"/>
                <a:gd name="T19" fmla="*/ 3 h 18"/>
                <a:gd name="T20" fmla="*/ 6 w 27"/>
                <a:gd name="T21" fmla="*/ 7 h 18"/>
                <a:gd name="T22" fmla="*/ 5 w 27"/>
                <a:gd name="T23" fmla="*/ 8 h 18"/>
                <a:gd name="T24" fmla="*/ 3 w 27"/>
                <a:gd name="T25" fmla="*/ 10 h 18"/>
                <a:gd name="T26" fmla="*/ 3 w 27"/>
                <a:gd name="T27" fmla="*/ 10 h 18"/>
                <a:gd name="T28" fmla="*/ 0 w 27"/>
                <a:gd name="T29" fmla="*/ 12 h 18"/>
                <a:gd name="T30" fmla="*/ 0 w 27"/>
                <a:gd name="T31" fmla="*/ 13 h 18"/>
                <a:gd name="T32" fmla="*/ 0 w 27"/>
                <a:gd name="T33" fmla="*/ 15 h 18"/>
                <a:gd name="T34" fmla="*/ 1 w 27"/>
                <a:gd name="T35" fmla="*/ 15 h 18"/>
                <a:gd name="T36" fmla="*/ 1 w 27"/>
                <a:gd name="T37" fmla="*/ 15 h 18"/>
                <a:gd name="T38" fmla="*/ 3 w 27"/>
                <a:gd name="T39" fmla="*/ 16 h 18"/>
                <a:gd name="T40" fmla="*/ 3 w 27"/>
                <a:gd name="T41" fmla="*/ 18 h 18"/>
                <a:gd name="T42" fmla="*/ 3 w 27"/>
                <a:gd name="T43" fmla="*/ 18 h 18"/>
                <a:gd name="T44" fmla="*/ 8 w 27"/>
                <a:gd name="T45" fmla="*/ 18 h 18"/>
                <a:gd name="T46" fmla="*/ 8 w 27"/>
                <a:gd name="T47" fmla="*/ 18 h 18"/>
                <a:gd name="T48" fmla="*/ 26 w 27"/>
                <a:gd name="T49" fmla="*/ 16 h 18"/>
                <a:gd name="T50" fmla="*/ 26 w 27"/>
                <a:gd name="T51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" h="18">
                  <a:moveTo>
                    <a:pt x="26" y="16"/>
                  </a:moveTo>
                  <a:lnTo>
                    <a:pt x="26" y="16"/>
                  </a:lnTo>
                  <a:lnTo>
                    <a:pt x="27" y="12"/>
                  </a:lnTo>
                  <a:lnTo>
                    <a:pt x="27" y="0"/>
                  </a:lnTo>
                  <a:lnTo>
                    <a:pt x="24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3"/>
                  </a:lnTo>
                  <a:lnTo>
                    <a:pt x="6" y="7"/>
                  </a:lnTo>
                  <a:lnTo>
                    <a:pt x="5" y="8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0" y="12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1" y="15"/>
                  </a:lnTo>
                  <a:lnTo>
                    <a:pt x="1" y="15"/>
                  </a:lnTo>
                  <a:lnTo>
                    <a:pt x="3" y="16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26" y="16"/>
                  </a:lnTo>
                  <a:lnTo>
                    <a:pt x="26" y="16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42">
              <a:extLst>
                <a:ext uri="{FF2B5EF4-FFF2-40B4-BE49-F238E27FC236}">
                  <a16:creationId xmlns="" xmlns:a16="http://schemas.microsoft.com/office/drawing/2014/main" id="{9E13CDA0-4DC0-4E61-97D3-02FE4ED8C4E1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1150" y="4560310"/>
              <a:ext cx="147637" cy="182563"/>
            </a:xfrm>
            <a:custGeom>
              <a:avLst/>
              <a:gdLst>
                <a:gd name="T0" fmla="*/ 26 w 93"/>
                <a:gd name="T1" fmla="*/ 109 h 115"/>
                <a:gd name="T2" fmla="*/ 31 w 93"/>
                <a:gd name="T3" fmla="*/ 110 h 115"/>
                <a:gd name="T4" fmla="*/ 34 w 93"/>
                <a:gd name="T5" fmla="*/ 109 h 115"/>
                <a:gd name="T6" fmla="*/ 42 w 93"/>
                <a:gd name="T7" fmla="*/ 107 h 115"/>
                <a:gd name="T8" fmla="*/ 46 w 93"/>
                <a:gd name="T9" fmla="*/ 110 h 115"/>
                <a:gd name="T10" fmla="*/ 46 w 93"/>
                <a:gd name="T11" fmla="*/ 112 h 115"/>
                <a:gd name="T12" fmla="*/ 50 w 93"/>
                <a:gd name="T13" fmla="*/ 109 h 115"/>
                <a:gd name="T14" fmla="*/ 54 w 93"/>
                <a:gd name="T15" fmla="*/ 107 h 115"/>
                <a:gd name="T16" fmla="*/ 59 w 93"/>
                <a:gd name="T17" fmla="*/ 105 h 115"/>
                <a:gd name="T18" fmla="*/ 59 w 93"/>
                <a:gd name="T19" fmla="*/ 102 h 115"/>
                <a:gd name="T20" fmla="*/ 62 w 93"/>
                <a:gd name="T21" fmla="*/ 97 h 115"/>
                <a:gd name="T22" fmla="*/ 63 w 93"/>
                <a:gd name="T23" fmla="*/ 92 h 115"/>
                <a:gd name="T24" fmla="*/ 65 w 93"/>
                <a:gd name="T25" fmla="*/ 70 h 115"/>
                <a:gd name="T26" fmla="*/ 67 w 93"/>
                <a:gd name="T27" fmla="*/ 68 h 115"/>
                <a:gd name="T28" fmla="*/ 73 w 93"/>
                <a:gd name="T29" fmla="*/ 60 h 115"/>
                <a:gd name="T30" fmla="*/ 76 w 93"/>
                <a:gd name="T31" fmla="*/ 57 h 115"/>
                <a:gd name="T32" fmla="*/ 81 w 93"/>
                <a:gd name="T33" fmla="*/ 42 h 115"/>
                <a:gd name="T34" fmla="*/ 85 w 93"/>
                <a:gd name="T35" fmla="*/ 29 h 115"/>
                <a:gd name="T36" fmla="*/ 86 w 93"/>
                <a:gd name="T37" fmla="*/ 24 h 115"/>
                <a:gd name="T38" fmla="*/ 90 w 93"/>
                <a:gd name="T39" fmla="*/ 14 h 115"/>
                <a:gd name="T40" fmla="*/ 93 w 93"/>
                <a:gd name="T41" fmla="*/ 9 h 115"/>
                <a:gd name="T42" fmla="*/ 93 w 93"/>
                <a:gd name="T43" fmla="*/ 1 h 115"/>
                <a:gd name="T44" fmla="*/ 75 w 93"/>
                <a:gd name="T45" fmla="*/ 1 h 115"/>
                <a:gd name="T46" fmla="*/ 68 w 93"/>
                <a:gd name="T47" fmla="*/ 3 h 115"/>
                <a:gd name="T48" fmla="*/ 67 w 93"/>
                <a:gd name="T49" fmla="*/ 9 h 115"/>
                <a:gd name="T50" fmla="*/ 65 w 93"/>
                <a:gd name="T51" fmla="*/ 13 h 115"/>
                <a:gd name="T52" fmla="*/ 62 w 93"/>
                <a:gd name="T53" fmla="*/ 21 h 115"/>
                <a:gd name="T54" fmla="*/ 62 w 93"/>
                <a:gd name="T55" fmla="*/ 26 h 115"/>
                <a:gd name="T56" fmla="*/ 47 w 93"/>
                <a:gd name="T57" fmla="*/ 19 h 115"/>
                <a:gd name="T58" fmla="*/ 42 w 93"/>
                <a:gd name="T59" fmla="*/ 19 h 115"/>
                <a:gd name="T60" fmla="*/ 28 w 93"/>
                <a:gd name="T61" fmla="*/ 19 h 115"/>
                <a:gd name="T62" fmla="*/ 26 w 93"/>
                <a:gd name="T63" fmla="*/ 32 h 115"/>
                <a:gd name="T64" fmla="*/ 28 w 93"/>
                <a:gd name="T65" fmla="*/ 34 h 115"/>
                <a:gd name="T66" fmla="*/ 36 w 93"/>
                <a:gd name="T67" fmla="*/ 32 h 115"/>
                <a:gd name="T68" fmla="*/ 39 w 93"/>
                <a:gd name="T69" fmla="*/ 32 h 115"/>
                <a:gd name="T70" fmla="*/ 42 w 93"/>
                <a:gd name="T71" fmla="*/ 39 h 115"/>
                <a:gd name="T72" fmla="*/ 37 w 93"/>
                <a:gd name="T73" fmla="*/ 44 h 115"/>
                <a:gd name="T74" fmla="*/ 36 w 93"/>
                <a:gd name="T75" fmla="*/ 45 h 115"/>
                <a:gd name="T76" fmla="*/ 37 w 93"/>
                <a:gd name="T77" fmla="*/ 52 h 115"/>
                <a:gd name="T78" fmla="*/ 41 w 93"/>
                <a:gd name="T79" fmla="*/ 53 h 115"/>
                <a:gd name="T80" fmla="*/ 44 w 93"/>
                <a:gd name="T81" fmla="*/ 58 h 115"/>
                <a:gd name="T82" fmla="*/ 44 w 93"/>
                <a:gd name="T83" fmla="*/ 66 h 115"/>
                <a:gd name="T84" fmla="*/ 42 w 93"/>
                <a:gd name="T85" fmla="*/ 81 h 115"/>
                <a:gd name="T86" fmla="*/ 39 w 93"/>
                <a:gd name="T87" fmla="*/ 83 h 115"/>
                <a:gd name="T88" fmla="*/ 34 w 93"/>
                <a:gd name="T89" fmla="*/ 81 h 115"/>
                <a:gd name="T90" fmla="*/ 29 w 93"/>
                <a:gd name="T91" fmla="*/ 81 h 115"/>
                <a:gd name="T92" fmla="*/ 28 w 93"/>
                <a:gd name="T93" fmla="*/ 79 h 115"/>
                <a:gd name="T94" fmla="*/ 24 w 93"/>
                <a:gd name="T95" fmla="*/ 75 h 115"/>
                <a:gd name="T96" fmla="*/ 23 w 93"/>
                <a:gd name="T97" fmla="*/ 73 h 115"/>
                <a:gd name="T98" fmla="*/ 19 w 93"/>
                <a:gd name="T99" fmla="*/ 76 h 115"/>
                <a:gd name="T100" fmla="*/ 16 w 93"/>
                <a:gd name="T101" fmla="*/ 79 h 115"/>
                <a:gd name="T102" fmla="*/ 10 w 93"/>
                <a:gd name="T103" fmla="*/ 81 h 115"/>
                <a:gd name="T104" fmla="*/ 8 w 93"/>
                <a:gd name="T105" fmla="*/ 86 h 115"/>
                <a:gd name="T106" fmla="*/ 11 w 93"/>
                <a:gd name="T107" fmla="*/ 94 h 115"/>
                <a:gd name="T108" fmla="*/ 6 w 93"/>
                <a:gd name="T109" fmla="*/ 96 h 115"/>
                <a:gd name="T110" fmla="*/ 3 w 93"/>
                <a:gd name="T111" fmla="*/ 97 h 115"/>
                <a:gd name="T112" fmla="*/ 0 w 93"/>
                <a:gd name="T113" fmla="*/ 101 h 115"/>
                <a:gd name="T114" fmla="*/ 2 w 93"/>
                <a:gd name="T115" fmla="*/ 101 h 115"/>
                <a:gd name="T116" fmla="*/ 13 w 93"/>
                <a:gd name="T117" fmla="*/ 115 h 115"/>
                <a:gd name="T118" fmla="*/ 21 w 93"/>
                <a:gd name="T119" fmla="*/ 110 h 115"/>
                <a:gd name="T120" fmla="*/ 26 w 93"/>
                <a:gd name="T121" fmla="*/ 10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3" h="115">
                  <a:moveTo>
                    <a:pt x="26" y="109"/>
                  </a:moveTo>
                  <a:lnTo>
                    <a:pt x="26" y="109"/>
                  </a:lnTo>
                  <a:lnTo>
                    <a:pt x="29" y="110"/>
                  </a:lnTo>
                  <a:lnTo>
                    <a:pt x="31" y="110"/>
                  </a:lnTo>
                  <a:lnTo>
                    <a:pt x="34" y="109"/>
                  </a:lnTo>
                  <a:lnTo>
                    <a:pt x="34" y="109"/>
                  </a:lnTo>
                  <a:lnTo>
                    <a:pt x="37" y="107"/>
                  </a:lnTo>
                  <a:lnTo>
                    <a:pt x="42" y="107"/>
                  </a:lnTo>
                  <a:lnTo>
                    <a:pt x="44" y="107"/>
                  </a:lnTo>
                  <a:lnTo>
                    <a:pt x="46" y="110"/>
                  </a:lnTo>
                  <a:lnTo>
                    <a:pt x="46" y="110"/>
                  </a:lnTo>
                  <a:lnTo>
                    <a:pt x="46" y="112"/>
                  </a:lnTo>
                  <a:lnTo>
                    <a:pt x="46" y="112"/>
                  </a:lnTo>
                  <a:lnTo>
                    <a:pt x="50" y="109"/>
                  </a:lnTo>
                  <a:lnTo>
                    <a:pt x="50" y="109"/>
                  </a:lnTo>
                  <a:lnTo>
                    <a:pt x="54" y="107"/>
                  </a:lnTo>
                  <a:lnTo>
                    <a:pt x="57" y="107"/>
                  </a:lnTo>
                  <a:lnTo>
                    <a:pt x="59" y="105"/>
                  </a:lnTo>
                  <a:lnTo>
                    <a:pt x="59" y="102"/>
                  </a:lnTo>
                  <a:lnTo>
                    <a:pt x="59" y="102"/>
                  </a:lnTo>
                  <a:lnTo>
                    <a:pt x="60" y="99"/>
                  </a:lnTo>
                  <a:lnTo>
                    <a:pt x="62" y="97"/>
                  </a:lnTo>
                  <a:lnTo>
                    <a:pt x="63" y="96"/>
                  </a:lnTo>
                  <a:lnTo>
                    <a:pt x="63" y="92"/>
                  </a:lnTo>
                  <a:lnTo>
                    <a:pt x="63" y="92"/>
                  </a:lnTo>
                  <a:lnTo>
                    <a:pt x="65" y="70"/>
                  </a:lnTo>
                  <a:lnTo>
                    <a:pt x="65" y="70"/>
                  </a:lnTo>
                  <a:lnTo>
                    <a:pt x="67" y="68"/>
                  </a:lnTo>
                  <a:lnTo>
                    <a:pt x="70" y="65"/>
                  </a:lnTo>
                  <a:lnTo>
                    <a:pt x="73" y="60"/>
                  </a:lnTo>
                  <a:lnTo>
                    <a:pt x="76" y="57"/>
                  </a:lnTo>
                  <a:lnTo>
                    <a:pt x="76" y="57"/>
                  </a:lnTo>
                  <a:lnTo>
                    <a:pt x="76" y="50"/>
                  </a:lnTo>
                  <a:lnTo>
                    <a:pt x="81" y="42"/>
                  </a:lnTo>
                  <a:lnTo>
                    <a:pt x="85" y="35"/>
                  </a:lnTo>
                  <a:lnTo>
                    <a:pt x="85" y="29"/>
                  </a:lnTo>
                  <a:lnTo>
                    <a:pt x="85" y="29"/>
                  </a:lnTo>
                  <a:lnTo>
                    <a:pt x="86" y="24"/>
                  </a:lnTo>
                  <a:lnTo>
                    <a:pt x="86" y="19"/>
                  </a:lnTo>
                  <a:lnTo>
                    <a:pt x="90" y="14"/>
                  </a:lnTo>
                  <a:lnTo>
                    <a:pt x="90" y="14"/>
                  </a:lnTo>
                  <a:lnTo>
                    <a:pt x="93" y="9"/>
                  </a:lnTo>
                  <a:lnTo>
                    <a:pt x="93" y="1"/>
                  </a:lnTo>
                  <a:lnTo>
                    <a:pt x="93" y="1"/>
                  </a:lnTo>
                  <a:lnTo>
                    <a:pt x="81" y="0"/>
                  </a:lnTo>
                  <a:lnTo>
                    <a:pt x="75" y="1"/>
                  </a:lnTo>
                  <a:lnTo>
                    <a:pt x="68" y="3"/>
                  </a:lnTo>
                  <a:lnTo>
                    <a:pt x="68" y="3"/>
                  </a:lnTo>
                  <a:lnTo>
                    <a:pt x="68" y="6"/>
                  </a:lnTo>
                  <a:lnTo>
                    <a:pt x="67" y="9"/>
                  </a:lnTo>
                  <a:lnTo>
                    <a:pt x="65" y="13"/>
                  </a:lnTo>
                  <a:lnTo>
                    <a:pt x="65" y="13"/>
                  </a:lnTo>
                  <a:lnTo>
                    <a:pt x="63" y="16"/>
                  </a:lnTo>
                  <a:lnTo>
                    <a:pt x="62" y="21"/>
                  </a:lnTo>
                  <a:lnTo>
                    <a:pt x="62" y="26"/>
                  </a:lnTo>
                  <a:lnTo>
                    <a:pt x="62" y="26"/>
                  </a:lnTo>
                  <a:lnTo>
                    <a:pt x="54" y="22"/>
                  </a:lnTo>
                  <a:lnTo>
                    <a:pt x="47" y="19"/>
                  </a:lnTo>
                  <a:lnTo>
                    <a:pt x="42" y="19"/>
                  </a:lnTo>
                  <a:lnTo>
                    <a:pt x="42" y="19"/>
                  </a:lnTo>
                  <a:lnTo>
                    <a:pt x="28" y="19"/>
                  </a:lnTo>
                  <a:lnTo>
                    <a:pt x="28" y="19"/>
                  </a:lnTo>
                  <a:lnTo>
                    <a:pt x="26" y="32"/>
                  </a:lnTo>
                  <a:lnTo>
                    <a:pt x="26" y="32"/>
                  </a:lnTo>
                  <a:lnTo>
                    <a:pt x="26" y="34"/>
                  </a:lnTo>
                  <a:lnTo>
                    <a:pt x="28" y="34"/>
                  </a:lnTo>
                  <a:lnTo>
                    <a:pt x="31" y="32"/>
                  </a:lnTo>
                  <a:lnTo>
                    <a:pt x="36" y="32"/>
                  </a:lnTo>
                  <a:lnTo>
                    <a:pt x="39" y="32"/>
                  </a:lnTo>
                  <a:lnTo>
                    <a:pt x="39" y="32"/>
                  </a:lnTo>
                  <a:lnTo>
                    <a:pt x="41" y="35"/>
                  </a:lnTo>
                  <a:lnTo>
                    <a:pt x="42" y="39"/>
                  </a:lnTo>
                  <a:lnTo>
                    <a:pt x="41" y="40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6" y="45"/>
                  </a:lnTo>
                  <a:lnTo>
                    <a:pt x="36" y="48"/>
                  </a:lnTo>
                  <a:lnTo>
                    <a:pt x="37" y="52"/>
                  </a:lnTo>
                  <a:lnTo>
                    <a:pt x="41" y="53"/>
                  </a:lnTo>
                  <a:lnTo>
                    <a:pt x="41" y="53"/>
                  </a:lnTo>
                  <a:lnTo>
                    <a:pt x="42" y="55"/>
                  </a:lnTo>
                  <a:lnTo>
                    <a:pt x="44" y="58"/>
                  </a:lnTo>
                  <a:lnTo>
                    <a:pt x="44" y="66"/>
                  </a:lnTo>
                  <a:lnTo>
                    <a:pt x="44" y="66"/>
                  </a:lnTo>
                  <a:lnTo>
                    <a:pt x="42" y="78"/>
                  </a:lnTo>
                  <a:lnTo>
                    <a:pt x="42" y="81"/>
                  </a:lnTo>
                  <a:lnTo>
                    <a:pt x="39" y="83"/>
                  </a:lnTo>
                  <a:lnTo>
                    <a:pt x="39" y="83"/>
                  </a:lnTo>
                  <a:lnTo>
                    <a:pt x="36" y="83"/>
                  </a:lnTo>
                  <a:lnTo>
                    <a:pt x="34" y="81"/>
                  </a:lnTo>
                  <a:lnTo>
                    <a:pt x="33" y="81"/>
                  </a:lnTo>
                  <a:lnTo>
                    <a:pt x="29" y="81"/>
                  </a:lnTo>
                  <a:lnTo>
                    <a:pt x="29" y="81"/>
                  </a:lnTo>
                  <a:lnTo>
                    <a:pt x="28" y="79"/>
                  </a:lnTo>
                  <a:lnTo>
                    <a:pt x="26" y="78"/>
                  </a:lnTo>
                  <a:lnTo>
                    <a:pt x="24" y="75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21" y="75"/>
                  </a:lnTo>
                  <a:lnTo>
                    <a:pt x="19" y="76"/>
                  </a:lnTo>
                  <a:lnTo>
                    <a:pt x="19" y="79"/>
                  </a:lnTo>
                  <a:lnTo>
                    <a:pt x="16" y="79"/>
                  </a:lnTo>
                  <a:lnTo>
                    <a:pt x="16" y="79"/>
                  </a:lnTo>
                  <a:lnTo>
                    <a:pt x="10" y="81"/>
                  </a:lnTo>
                  <a:lnTo>
                    <a:pt x="8" y="83"/>
                  </a:lnTo>
                  <a:lnTo>
                    <a:pt x="8" y="86"/>
                  </a:lnTo>
                  <a:lnTo>
                    <a:pt x="8" y="86"/>
                  </a:lnTo>
                  <a:lnTo>
                    <a:pt x="11" y="94"/>
                  </a:lnTo>
                  <a:lnTo>
                    <a:pt x="10" y="96"/>
                  </a:lnTo>
                  <a:lnTo>
                    <a:pt x="6" y="96"/>
                  </a:lnTo>
                  <a:lnTo>
                    <a:pt x="6" y="96"/>
                  </a:lnTo>
                  <a:lnTo>
                    <a:pt x="3" y="97"/>
                  </a:lnTo>
                  <a:lnTo>
                    <a:pt x="0" y="101"/>
                  </a:lnTo>
                  <a:lnTo>
                    <a:pt x="0" y="101"/>
                  </a:lnTo>
                  <a:lnTo>
                    <a:pt x="2" y="101"/>
                  </a:lnTo>
                  <a:lnTo>
                    <a:pt x="2" y="101"/>
                  </a:lnTo>
                  <a:lnTo>
                    <a:pt x="8" y="107"/>
                  </a:lnTo>
                  <a:lnTo>
                    <a:pt x="13" y="115"/>
                  </a:lnTo>
                  <a:lnTo>
                    <a:pt x="13" y="115"/>
                  </a:lnTo>
                  <a:lnTo>
                    <a:pt x="21" y="110"/>
                  </a:lnTo>
                  <a:lnTo>
                    <a:pt x="26" y="109"/>
                  </a:lnTo>
                  <a:lnTo>
                    <a:pt x="26" y="109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43">
              <a:extLst>
                <a:ext uri="{FF2B5EF4-FFF2-40B4-BE49-F238E27FC236}">
                  <a16:creationId xmlns="" xmlns:a16="http://schemas.microsoft.com/office/drawing/2014/main" id="{818B5486-DAC0-4289-A5F9-E2EA8A45235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8638" y="4138035"/>
              <a:ext cx="338137" cy="423863"/>
            </a:xfrm>
            <a:custGeom>
              <a:avLst/>
              <a:gdLst>
                <a:gd name="T0" fmla="*/ 166 w 213"/>
                <a:gd name="T1" fmla="*/ 10 h 267"/>
                <a:gd name="T2" fmla="*/ 156 w 213"/>
                <a:gd name="T3" fmla="*/ 16 h 267"/>
                <a:gd name="T4" fmla="*/ 153 w 213"/>
                <a:gd name="T5" fmla="*/ 21 h 267"/>
                <a:gd name="T6" fmla="*/ 128 w 213"/>
                <a:gd name="T7" fmla="*/ 18 h 267"/>
                <a:gd name="T8" fmla="*/ 122 w 213"/>
                <a:gd name="T9" fmla="*/ 15 h 267"/>
                <a:gd name="T10" fmla="*/ 37 w 213"/>
                <a:gd name="T11" fmla="*/ 18 h 267"/>
                <a:gd name="T12" fmla="*/ 26 w 213"/>
                <a:gd name="T13" fmla="*/ 88 h 267"/>
                <a:gd name="T14" fmla="*/ 24 w 213"/>
                <a:gd name="T15" fmla="*/ 103 h 267"/>
                <a:gd name="T16" fmla="*/ 13 w 213"/>
                <a:gd name="T17" fmla="*/ 109 h 267"/>
                <a:gd name="T18" fmla="*/ 8 w 213"/>
                <a:gd name="T19" fmla="*/ 117 h 267"/>
                <a:gd name="T20" fmla="*/ 1 w 213"/>
                <a:gd name="T21" fmla="*/ 127 h 267"/>
                <a:gd name="T22" fmla="*/ 1 w 213"/>
                <a:gd name="T23" fmla="*/ 134 h 267"/>
                <a:gd name="T24" fmla="*/ 0 w 213"/>
                <a:gd name="T25" fmla="*/ 142 h 267"/>
                <a:gd name="T26" fmla="*/ 5 w 213"/>
                <a:gd name="T27" fmla="*/ 145 h 267"/>
                <a:gd name="T28" fmla="*/ 6 w 213"/>
                <a:gd name="T29" fmla="*/ 156 h 267"/>
                <a:gd name="T30" fmla="*/ 10 w 213"/>
                <a:gd name="T31" fmla="*/ 168 h 267"/>
                <a:gd name="T32" fmla="*/ 23 w 213"/>
                <a:gd name="T33" fmla="*/ 186 h 267"/>
                <a:gd name="T34" fmla="*/ 18 w 213"/>
                <a:gd name="T35" fmla="*/ 194 h 267"/>
                <a:gd name="T36" fmla="*/ 26 w 213"/>
                <a:gd name="T37" fmla="*/ 202 h 267"/>
                <a:gd name="T38" fmla="*/ 37 w 213"/>
                <a:gd name="T39" fmla="*/ 207 h 267"/>
                <a:gd name="T40" fmla="*/ 42 w 213"/>
                <a:gd name="T41" fmla="*/ 215 h 267"/>
                <a:gd name="T42" fmla="*/ 50 w 213"/>
                <a:gd name="T43" fmla="*/ 222 h 267"/>
                <a:gd name="T44" fmla="*/ 57 w 213"/>
                <a:gd name="T45" fmla="*/ 233 h 267"/>
                <a:gd name="T46" fmla="*/ 67 w 213"/>
                <a:gd name="T47" fmla="*/ 244 h 267"/>
                <a:gd name="T48" fmla="*/ 75 w 213"/>
                <a:gd name="T49" fmla="*/ 253 h 267"/>
                <a:gd name="T50" fmla="*/ 81 w 213"/>
                <a:gd name="T51" fmla="*/ 256 h 267"/>
                <a:gd name="T52" fmla="*/ 89 w 213"/>
                <a:gd name="T53" fmla="*/ 254 h 267"/>
                <a:gd name="T54" fmla="*/ 96 w 213"/>
                <a:gd name="T55" fmla="*/ 254 h 267"/>
                <a:gd name="T56" fmla="*/ 114 w 213"/>
                <a:gd name="T57" fmla="*/ 267 h 267"/>
                <a:gd name="T58" fmla="*/ 128 w 213"/>
                <a:gd name="T59" fmla="*/ 266 h 267"/>
                <a:gd name="T60" fmla="*/ 135 w 213"/>
                <a:gd name="T61" fmla="*/ 264 h 267"/>
                <a:gd name="T62" fmla="*/ 146 w 213"/>
                <a:gd name="T63" fmla="*/ 264 h 267"/>
                <a:gd name="T64" fmla="*/ 151 w 213"/>
                <a:gd name="T65" fmla="*/ 261 h 267"/>
                <a:gd name="T66" fmla="*/ 154 w 213"/>
                <a:gd name="T67" fmla="*/ 256 h 267"/>
                <a:gd name="T68" fmla="*/ 169 w 213"/>
                <a:gd name="T69" fmla="*/ 249 h 267"/>
                <a:gd name="T70" fmla="*/ 177 w 213"/>
                <a:gd name="T71" fmla="*/ 253 h 267"/>
                <a:gd name="T72" fmla="*/ 177 w 213"/>
                <a:gd name="T73" fmla="*/ 241 h 267"/>
                <a:gd name="T74" fmla="*/ 164 w 213"/>
                <a:gd name="T75" fmla="*/ 231 h 267"/>
                <a:gd name="T76" fmla="*/ 156 w 213"/>
                <a:gd name="T77" fmla="*/ 220 h 267"/>
                <a:gd name="T78" fmla="*/ 148 w 213"/>
                <a:gd name="T79" fmla="*/ 213 h 267"/>
                <a:gd name="T80" fmla="*/ 141 w 213"/>
                <a:gd name="T81" fmla="*/ 209 h 267"/>
                <a:gd name="T82" fmla="*/ 143 w 213"/>
                <a:gd name="T83" fmla="*/ 202 h 267"/>
                <a:gd name="T84" fmla="*/ 154 w 213"/>
                <a:gd name="T85" fmla="*/ 200 h 267"/>
                <a:gd name="T86" fmla="*/ 156 w 213"/>
                <a:gd name="T87" fmla="*/ 183 h 267"/>
                <a:gd name="T88" fmla="*/ 159 w 213"/>
                <a:gd name="T89" fmla="*/ 174 h 267"/>
                <a:gd name="T90" fmla="*/ 166 w 213"/>
                <a:gd name="T91" fmla="*/ 168 h 267"/>
                <a:gd name="T92" fmla="*/ 169 w 213"/>
                <a:gd name="T93" fmla="*/ 155 h 267"/>
                <a:gd name="T94" fmla="*/ 177 w 213"/>
                <a:gd name="T95" fmla="*/ 145 h 267"/>
                <a:gd name="T96" fmla="*/ 184 w 213"/>
                <a:gd name="T97" fmla="*/ 139 h 267"/>
                <a:gd name="T98" fmla="*/ 189 w 213"/>
                <a:gd name="T99" fmla="*/ 124 h 267"/>
                <a:gd name="T100" fmla="*/ 189 w 213"/>
                <a:gd name="T101" fmla="*/ 106 h 267"/>
                <a:gd name="T102" fmla="*/ 194 w 213"/>
                <a:gd name="T103" fmla="*/ 90 h 267"/>
                <a:gd name="T104" fmla="*/ 207 w 213"/>
                <a:gd name="T105" fmla="*/ 82 h 267"/>
                <a:gd name="T106" fmla="*/ 210 w 213"/>
                <a:gd name="T107" fmla="*/ 68 h 267"/>
                <a:gd name="T108" fmla="*/ 200 w 213"/>
                <a:gd name="T109" fmla="*/ 59 h 267"/>
                <a:gd name="T110" fmla="*/ 197 w 213"/>
                <a:gd name="T111" fmla="*/ 33 h 267"/>
                <a:gd name="T112" fmla="*/ 187 w 213"/>
                <a:gd name="T113" fmla="*/ 13 h 267"/>
                <a:gd name="T114" fmla="*/ 176 w 213"/>
                <a:gd name="T115" fmla="*/ 0 h 267"/>
                <a:gd name="T116" fmla="*/ 172 w 213"/>
                <a:gd name="T117" fmla="*/ 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3" h="267">
                  <a:moveTo>
                    <a:pt x="169" y="5"/>
                  </a:moveTo>
                  <a:lnTo>
                    <a:pt x="169" y="5"/>
                  </a:lnTo>
                  <a:lnTo>
                    <a:pt x="166" y="7"/>
                  </a:lnTo>
                  <a:lnTo>
                    <a:pt x="166" y="10"/>
                  </a:lnTo>
                  <a:lnTo>
                    <a:pt x="164" y="13"/>
                  </a:lnTo>
                  <a:lnTo>
                    <a:pt x="159" y="15"/>
                  </a:lnTo>
                  <a:lnTo>
                    <a:pt x="159" y="15"/>
                  </a:lnTo>
                  <a:lnTo>
                    <a:pt x="156" y="16"/>
                  </a:lnTo>
                  <a:lnTo>
                    <a:pt x="156" y="18"/>
                  </a:lnTo>
                  <a:lnTo>
                    <a:pt x="154" y="20"/>
                  </a:lnTo>
                  <a:lnTo>
                    <a:pt x="153" y="21"/>
                  </a:lnTo>
                  <a:lnTo>
                    <a:pt x="153" y="21"/>
                  </a:lnTo>
                  <a:lnTo>
                    <a:pt x="150" y="21"/>
                  </a:lnTo>
                  <a:lnTo>
                    <a:pt x="148" y="20"/>
                  </a:lnTo>
                  <a:lnTo>
                    <a:pt x="145" y="18"/>
                  </a:lnTo>
                  <a:lnTo>
                    <a:pt x="128" y="18"/>
                  </a:lnTo>
                  <a:lnTo>
                    <a:pt x="128" y="18"/>
                  </a:lnTo>
                  <a:lnTo>
                    <a:pt x="127" y="16"/>
                  </a:lnTo>
                  <a:lnTo>
                    <a:pt x="124" y="15"/>
                  </a:lnTo>
                  <a:lnTo>
                    <a:pt x="122" y="15"/>
                  </a:lnTo>
                  <a:lnTo>
                    <a:pt x="122" y="15"/>
                  </a:lnTo>
                  <a:lnTo>
                    <a:pt x="117" y="18"/>
                  </a:lnTo>
                  <a:lnTo>
                    <a:pt x="37" y="18"/>
                  </a:lnTo>
                  <a:lnTo>
                    <a:pt x="37" y="18"/>
                  </a:lnTo>
                  <a:lnTo>
                    <a:pt x="37" y="46"/>
                  </a:lnTo>
                  <a:lnTo>
                    <a:pt x="26" y="46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6" y="95"/>
                  </a:lnTo>
                  <a:lnTo>
                    <a:pt x="26" y="99"/>
                  </a:lnTo>
                  <a:lnTo>
                    <a:pt x="24" y="103"/>
                  </a:lnTo>
                  <a:lnTo>
                    <a:pt x="24" y="103"/>
                  </a:lnTo>
                  <a:lnTo>
                    <a:pt x="18" y="104"/>
                  </a:lnTo>
                  <a:lnTo>
                    <a:pt x="14" y="108"/>
                  </a:lnTo>
                  <a:lnTo>
                    <a:pt x="13" y="109"/>
                  </a:lnTo>
                  <a:lnTo>
                    <a:pt x="13" y="109"/>
                  </a:lnTo>
                  <a:lnTo>
                    <a:pt x="11" y="114"/>
                  </a:lnTo>
                  <a:lnTo>
                    <a:pt x="10" y="117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6" y="119"/>
                  </a:lnTo>
                  <a:lnTo>
                    <a:pt x="6" y="122"/>
                  </a:lnTo>
                  <a:lnTo>
                    <a:pt x="5" y="125"/>
                  </a:lnTo>
                  <a:lnTo>
                    <a:pt x="1" y="127"/>
                  </a:lnTo>
                  <a:lnTo>
                    <a:pt x="1" y="127"/>
                  </a:lnTo>
                  <a:lnTo>
                    <a:pt x="0" y="129"/>
                  </a:lnTo>
                  <a:lnTo>
                    <a:pt x="1" y="130"/>
                  </a:lnTo>
                  <a:lnTo>
                    <a:pt x="1" y="134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0" y="140"/>
                  </a:lnTo>
                  <a:lnTo>
                    <a:pt x="0" y="142"/>
                  </a:lnTo>
                  <a:lnTo>
                    <a:pt x="0" y="143"/>
                  </a:lnTo>
                  <a:lnTo>
                    <a:pt x="3" y="145"/>
                  </a:lnTo>
                  <a:lnTo>
                    <a:pt x="3" y="145"/>
                  </a:lnTo>
                  <a:lnTo>
                    <a:pt x="5" y="145"/>
                  </a:lnTo>
                  <a:lnTo>
                    <a:pt x="6" y="147"/>
                  </a:lnTo>
                  <a:lnTo>
                    <a:pt x="5" y="153"/>
                  </a:lnTo>
                  <a:lnTo>
                    <a:pt x="5" y="153"/>
                  </a:lnTo>
                  <a:lnTo>
                    <a:pt x="6" y="156"/>
                  </a:lnTo>
                  <a:lnTo>
                    <a:pt x="8" y="160"/>
                  </a:lnTo>
                  <a:lnTo>
                    <a:pt x="11" y="161"/>
                  </a:lnTo>
                  <a:lnTo>
                    <a:pt x="10" y="168"/>
                  </a:lnTo>
                  <a:lnTo>
                    <a:pt x="10" y="168"/>
                  </a:lnTo>
                  <a:lnTo>
                    <a:pt x="14" y="173"/>
                  </a:lnTo>
                  <a:lnTo>
                    <a:pt x="19" y="181"/>
                  </a:lnTo>
                  <a:lnTo>
                    <a:pt x="19" y="181"/>
                  </a:lnTo>
                  <a:lnTo>
                    <a:pt x="23" y="186"/>
                  </a:lnTo>
                  <a:lnTo>
                    <a:pt x="23" y="189"/>
                  </a:lnTo>
                  <a:lnTo>
                    <a:pt x="21" y="192"/>
                  </a:lnTo>
                  <a:lnTo>
                    <a:pt x="21" y="192"/>
                  </a:lnTo>
                  <a:lnTo>
                    <a:pt x="18" y="194"/>
                  </a:lnTo>
                  <a:lnTo>
                    <a:pt x="18" y="196"/>
                  </a:lnTo>
                  <a:lnTo>
                    <a:pt x="19" y="197"/>
                  </a:lnTo>
                  <a:lnTo>
                    <a:pt x="24" y="197"/>
                  </a:lnTo>
                  <a:lnTo>
                    <a:pt x="26" y="202"/>
                  </a:lnTo>
                  <a:lnTo>
                    <a:pt x="26" y="202"/>
                  </a:lnTo>
                  <a:lnTo>
                    <a:pt x="31" y="202"/>
                  </a:lnTo>
                  <a:lnTo>
                    <a:pt x="34" y="204"/>
                  </a:lnTo>
                  <a:lnTo>
                    <a:pt x="37" y="207"/>
                  </a:lnTo>
                  <a:lnTo>
                    <a:pt x="37" y="207"/>
                  </a:lnTo>
                  <a:lnTo>
                    <a:pt x="40" y="212"/>
                  </a:lnTo>
                  <a:lnTo>
                    <a:pt x="42" y="215"/>
                  </a:lnTo>
                  <a:lnTo>
                    <a:pt x="42" y="215"/>
                  </a:lnTo>
                  <a:lnTo>
                    <a:pt x="44" y="217"/>
                  </a:lnTo>
                  <a:lnTo>
                    <a:pt x="45" y="218"/>
                  </a:lnTo>
                  <a:lnTo>
                    <a:pt x="50" y="222"/>
                  </a:lnTo>
                  <a:lnTo>
                    <a:pt x="50" y="222"/>
                  </a:lnTo>
                  <a:lnTo>
                    <a:pt x="55" y="226"/>
                  </a:lnTo>
                  <a:lnTo>
                    <a:pt x="55" y="231"/>
                  </a:lnTo>
                  <a:lnTo>
                    <a:pt x="55" y="231"/>
                  </a:lnTo>
                  <a:lnTo>
                    <a:pt x="57" y="233"/>
                  </a:lnTo>
                  <a:lnTo>
                    <a:pt x="60" y="235"/>
                  </a:lnTo>
                  <a:lnTo>
                    <a:pt x="65" y="238"/>
                  </a:lnTo>
                  <a:lnTo>
                    <a:pt x="67" y="244"/>
                  </a:lnTo>
                  <a:lnTo>
                    <a:pt x="67" y="244"/>
                  </a:lnTo>
                  <a:lnTo>
                    <a:pt x="70" y="246"/>
                  </a:lnTo>
                  <a:lnTo>
                    <a:pt x="71" y="248"/>
                  </a:lnTo>
                  <a:lnTo>
                    <a:pt x="71" y="248"/>
                  </a:lnTo>
                  <a:lnTo>
                    <a:pt x="75" y="253"/>
                  </a:lnTo>
                  <a:lnTo>
                    <a:pt x="76" y="254"/>
                  </a:lnTo>
                  <a:lnTo>
                    <a:pt x="76" y="254"/>
                  </a:lnTo>
                  <a:lnTo>
                    <a:pt x="80" y="256"/>
                  </a:lnTo>
                  <a:lnTo>
                    <a:pt x="81" y="256"/>
                  </a:lnTo>
                  <a:lnTo>
                    <a:pt x="84" y="254"/>
                  </a:lnTo>
                  <a:lnTo>
                    <a:pt x="84" y="254"/>
                  </a:lnTo>
                  <a:lnTo>
                    <a:pt x="88" y="254"/>
                  </a:lnTo>
                  <a:lnTo>
                    <a:pt x="89" y="254"/>
                  </a:lnTo>
                  <a:lnTo>
                    <a:pt x="91" y="256"/>
                  </a:lnTo>
                  <a:lnTo>
                    <a:pt x="91" y="256"/>
                  </a:lnTo>
                  <a:lnTo>
                    <a:pt x="94" y="254"/>
                  </a:lnTo>
                  <a:lnTo>
                    <a:pt x="96" y="254"/>
                  </a:lnTo>
                  <a:lnTo>
                    <a:pt x="97" y="254"/>
                  </a:lnTo>
                  <a:lnTo>
                    <a:pt x="97" y="254"/>
                  </a:lnTo>
                  <a:lnTo>
                    <a:pt x="114" y="267"/>
                  </a:lnTo>
                  <a:lnTo>
                    <a:pt x="114" y="267"/>
                  </a:lnTo>
                  <a:lnTo>
                    <a:pt x="124" y="264"/>
                  </a:lnTo>
                  <a:lnTo>
                    <a:pt x="124" y="264"/>
                  </a:lnTo>
                  <a:lnTo>
                    <a:pt x="125" y="264"/>
                  </a:lnTo>
                  <a:lnTo>
                    <a:pt x="128" y="266"/>
                  </a:lnTo>
                  <a:lnTo>
                    <a:pt x="130" y="267"/>
                  </a:lnTo>
                  <a:lnTo>
                    <a:pt x="132" y="267"/>
                  </a:lnTo>
                  <a:lnTo>
                    <a:pt x="132" y="267"/>
                  </a:lnTo>
                  <a:lnTo>
                    <a:pt x="135" y="264"/>
                  </a:lnTo>
                  <a:lnTo>
                    <a:pt x="138" y="264"/>
                  </a:lnTo>
                  <a:lnTo>
                    <a:pt x="141" y="264"/>
                  </a:lnTo>
                  <a:lnTo>
                    <a:pt x="141" y="264"/>
                  </a:lnTo>
                  <a:lnTo>
                    <a:pt x="146" y="264"/>
                  </a:lnTo>
                  <a:lnTo>
                    <a:pt x="148" y="264"/>
                  </a:lnTo>
                  <a:lnTo>
                    <a:pt x="150" y="262"/>
                  </a:lnTo>
                  <a:lnTo>
                    <a:pt x="150" y="262"/>
                  </a:lnTo>
                  <a:lnTo>
                    <a:pt x="151" y="261"/>
                  </a:lnTo>
                  <a:lnTo>
                    <a:pt x="153" y="259"/>
                  </a:lnTo>
                  <a:lnTo>
                    <a:pt x="153" y="259"/>
                  </a:lnTo>
                  <a:lnTo>
                    <a:pt x="154" y="256"/>
                  </a:lnTo>
                  <a:lnTo>
                    <a:pt x="154" y="256"/>
                  </a:lnTo>
                  <a:lnTo>
                    <a:pt x="159" y="253"/>
                  </a:lnTo>
                  <a:lnTo>
                    <a:pt x="166" y="249"/>
                  </a:lnTo>
                  <a:lnTo>
                    <a:pt x="166" y="249"/>
                  </a:lnTo>
                  <a:lnTo>
                    <a:pt x="169" y="249"/>
                  </a:lnTo>
                  <a:lnTo>
                    <a:pt x="174" y="251"/>
                  </a:lnTo>
                  <a:lnTo>
                    <a:pt x="174" y="251"/>
                  </a:lnTo>
                  <a:lnTo>
                    <a:pt x="177" y="253"/>
                  </a:lnTo>
                  <a:lnTo>
                    <a:pt x="177" y="253"/>
                  </a:lnTo>
                  <a:lnTo>
                    <a:pt x="177" y="244"/>
                  </a:lnTo>
                  <a:lnTo>
                    <a:pt x="177" y="241"/>
                  </a:lnTo>
                  <a:lnTo>
                    <a:pt x="177" y="241"/>
                  </a:lnTo>
                  <a:lnTo>
                    <a:pt x="177" y="241"/>
                  </a:lnTo>
                  <a:lnTo>
                    <a:pt x="174" y="240"/>
                  </a:lnTo>
                  <a:lnTo>
                    <a:pt x="171" y="238"/>
                  </a:lnTo>
                  <a:lnTo>
                    <a:pt x="167" y="235"/>
                  </a:lnTo>
                  <a:lnTo>
                    <a:pt x="164" y="231"/>
                  </a:lnTo>
                  <a:lnTo>
                    <a:pt x="164" y="231"/>
                  </a:lnTo>
                  <a:lnTo>
                    <a:pt x="163" y="226"/>
                  </a:lnTo>
                  <a:lnTo>
                    <a:pt x="159" y="223"/>
                  </a:lnTo>
                  <a:lnTo>
                    <a:pt x="156" y="220"/>
                  </a:lnTo>
                  <a:lnTo>
                    <a:pt x="153" y="217"/>
                  </a:lnTo>
                  <a:lnTo>
                    <a:pt x="153" y="217"/>
                  </a:lnTo>
                  <a:lnTo>
                    <a:pt x="151" y="215"/>
                  </a:lnTo>
                  <a:lnTo>
                    <a:pt x="148" y="213"/>
                  </a:lnTo>
                  <a:lnTo>
                    <a:pt x="143" y="212"/>
                  </a:lnTo>
                  <a:lnTo>
                    <a:pt x="141" y="210"/>
                  </a:lnTo>
                  <a:lnTo>
                    <a:pt x="141" y="210"/>
                  </a:lnTo>
                  <a:lnTo>
                    <a:pt x="141" y="209"/>
                  </a:lnTo>
                  <a:lnTo>
                    <a:pt x="141" y="207"/>
                  </a:lnTo>
                  <a:lnTo>
                    <a:pt x="143" y="205"/>
                  </a:lnTo>
                  <a:lnTo>
                    <a:pt x="143" y="202"/>
                  </a:lnTo>
                  <a:lnTo>
                    <a:pt x="143" y="202"/>
                  </a:lnTo>
                  <a:lnTo>
                    <a:pt x="145" y="200"/>
                  </a:lnTo>
                  <a:lnTo>
                    <a:pt x="148" y="200"/>
                  </a:lnTo>
                  <a:lnTo>
                    <a:pt x="154" y="200"/>
                  </a:lnTo>
                  <a:lnTo>
                    <a:pt x="154" y="200"/>
                  </a:lnTo>
                  <a:lnTo>
                    <a:pt x="154" y="194"/>
                  </a:lnTo>
                  <a:lnTo>
                    <a:pt x="156" y="186"/>
                  </a:lnTo>
                  <a:lnTo>
                    <a:pt x="156" y="186"/>
                  </a:lnTo>
                  <a:lnTo>
                    <a:pt x="156" y="183"/>
                  </a:lnTo>
                  <a:lnTo>
                    <a:pt x="159" y="179"/>
                  </a:lnTo>
                  <a:lnTo>
                    <a:pt x="159" y="176"/>
                  </a:lnTo>
                  <a:lnTo>
                    <a:pt x="159" y="174"/>
                  </a:lnTo>
                  <a:lnTo>
                    <a:pt x="159" y="174"/>
                  </a:lnTo>
                  <a:lnTo>
                    <a:pt x="159" y="173"/>
                  </a:lnTo>
                  <a:lnTo>
                    <a:pt x="161" y="171"/>
                  </a:lnTo>
                  <a:lnTo>
                    <a:pt x="166" y="168"/>
                  </a:lnTo>
                  <a:lnTo>
                    <a:pt x="166" y="168"/>
                  </a:lnTo>
                  <a:lnTo>
                    <a:pt x="167" y="165"/>
                  </a:lnTo>
                  <a:lnTo>
                    <a:pt x="167" y="161"/>
                  </a:lnTo>
                  <a:lnTo>
                    <a:pt x="167" y="158"/>
                  </a:lnTo>
                  <a:lnTo>
                    <a:pt x="169" y="155"/>
                  </a:lnTo>
                  <a:lnTo>
                    <a:pt x="169" y="155"/>
                  </a:lnTo>
                  <a:lnTo>
                    <a:pt x="174" y="148"/>
                  </a:lnTo>
                  <a:lnTo>
                    <a:pt x="176" y="147"/>
                  </a:lnTo>
                  <a:lnTo>
                    <a:pt x="177" y="145"/>
                  </a:lnTo>
                  <a:lnTo>
                    <a:pt x="177" y="145"/>
                  </a:lnTo>
                  <a:lnTo>
                    <a:pt x="181" y="143"/>
                  </a:lnTo>
                  <a:lnTo>
                    <a:pt x="184" y="139"/>
                  </a:lnTo>
                  <a:lnTo>
                    <a:pt x="184" y="139"/>
                  </a:lnTo>
                  <a:lnTo>
                    <a:pt x="185" y="132"/>
                  </a:lnTo>
                  <a:lnTo>
                    <a:pt x="187" y="127"/>
                  </a:lnTo>
                  <a:lnTo>
                    <a:pt x="189" y="124"/>
                  </a:lnTo>
                  <a:lnTo>
                    <a:pt x="189" y="124"/>
                  </a:lnTo>
                  <a:lnTo>
                    <a:pt x="187" y="114"/>
                  </a:lnTo>
                  <a:lnTo>
                    <a:pt x="187" y="109"/>
                  </a:lnTo>
                  <a:lnTo>
                    <a:pt x="189" y="106"/>
                  </a:lnTo>
                  <a:lnTo>
                    <a:pt x="189" y="106"/>
                  </a:lnTo>
                  <a:lnTo>
                    <a:pt x="194" y="99"/>
                  </a:lnTo>
                  <a:lnTo>
                    <a:pt x="194" y="93"/>
                  </a:lnTo>
                  <a:lnTo>
                    <a:pt x="194" y="93"/>
                  </a:lnTo>
                  <a:lnTo>
                    <a:pt x="194" y="90"/>
                  </a:lnTo>
                  <a:lnTo>
                    <a:pt x="197" y="88"/>
                  </a:lnTo>
                  <a:lnTo>
                    <a:pt x="202" y="85"/>
                  </a:lnTo>
                  <a:lnTo>
                    <a:pt x="202" y="85"/>
                  </a:lnTo>
                  <a:lnTo>
                    <a:pt x="207" y="82"/>
                  </a:lnTo>
                  <a:lnTo>
                    <a:pt x="210" y="78"/>
                  </a:lnTo>
                  <a:lnTo>
                    <a:pt x="213" y="73"/>
                  </a:lnTo>
                  <a:lnTo>
                    <a:pt x="213" y="73"/>
                  </a:lnTo>
                  <a:lnTo>
                    <a:pt x="210" y="68"/>
                  </a:lnTo>
                  <a:lnTo>
                    <a:pt x="205" y="67"/>
                  </a:lnTo>
                  <a:lnTo>
                    <a:pt x="205" y="67"/>
                  </a:lnTo>
                  <a:lnTo>
                    <a:pt x="202" y="64"/>
                  </a:lnTo>
                  <a:lnTo>
                    <a:pt x="200" y="59"/>
                  </a:lnTo>
                  <a:lnTo>
                    <a:pt x="198" y="52"/>
                  </a:lnTo>
                  <a:lnTo>
                    <a:pt x="198" y="46"/>
                  </a:lnTo>
                  <a:lnTo>
                    <a:pt x="198" y="46"/>
                  </a:lnTo>
                  <a:lnTo>
                    <a:pt x="197" y="33"/>
                  </a:lnTo>
                  <a:lnTo>
                    <a:pt x="195" y="25"/>
                  </a:lnTo>
                  <a:lnTo>
                    <a:pt x="195" y="25"/>
                  </a:lnTo>
                  <a:lnTo>
                    <a:pt x="192" y="18"/>
                  </a:lnTo>
                  <a:lnTo>
                    <a:pt x="187" y="13"/>
                  </a:lnTo>
                  <a:lnTo>
                    <a:pt x="184" y="10"/>
                  </a:lnTo>
                  <a:lnTo>
                    <a:pt x="184" y="10"/>
                  </a:lnTo>
                  <a:lnTo>
                    <a:pt x="179" y="7"/>
                  </a:lnTo>
                  <a:lnTo>
                    <a:pt x="176" y="0"/>
                  </a:lnTo>
                  <a:lnTo>
                    <a:pt x="176" y="0"/>
                  </a:lnTo>
                  <a:lnTo>
                    <a:pt x="176" y="2"/>
                  </a:lnTo>
                  <a:lnTo>
                    <a:pt x="176" y="2"/>
                  </a:lnTo>
                  <a:lnTo>
                    <a:pt x="172" y="5"/>
                  </a:lnTo>
                  <a:lnTo>
                    <a:pt x="169" y="5"/>
                  </a:lnTo>
                  <a:lnTo>
                    <a:pt x="169" y="5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44">
              <a:extLst>
                <a:ext uri="{FF2B5EF4-FFF2-40B4-BE49-F238E27FC236}">
                  <a16:creationId xmlns="" xmlns:a16="http://schemas.microsoft.com/office/drawing/2014/main" id="{D7EF005B-212A-4CD9-B86E-84AE2D38659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3450" y="4368222"/>
              <a:ext cx="36512" cy="41275"/>
            </a:xfrm>
            <a:custGeom>
              <a:avLst/>
              <a:gdLst>
                <a:gd name="T0" fmla="*/ 9 w 23"/>
                <a:gd name="T1" fmla="*/ 3 h 26"/>
                <a:gd name="T2" fmla="*/ 9 w 23"/>
                <a:gd name="T3" fmla="*/ 3 h 26"/>
                <a:gd name="T4" fmla="*/ 2 w 23"/>
                <a:gd name="T5" fmla="*/ 13 h 26"/>
                <a:gd name="T6" fmla="*/ 2 w 23"/>
                <a:gd name="T7" fmla="*/ 13 h 26"/>
                <a:gd name="T8" fmla="*/ 0 w 23"/>
                <a:gd name="T9" fmla="*/ 16 h 26"/>
                <a:gd name="T10" fmla="*/ 0 w 23"/>
                <a:gd name="T11" fmla="*/ 20 h 26"/>
                <a:gd name="T12" fmla="*/ 2 w 23"/>
                <a:gd name="T13" fmla="*/ 24 h 26"/>
                <a:gd name="T14" fmla="*/ 2 w 23"/>
                <a:gd name="T15" fmla="*/ 24 h 26"/>
                <a:gd name="T16" fmla="*/ 5 w 23"/>
                <a:gd name="T17" fmla="*/ 24 h 26"/>
                <a:gd name="T18" fmla="*/ 9 w 23"/>
                <a:gd name="T19" fmla="*/ 23 h 26"/>
                <a:gd name="T20" fmla="*/ 9 w 23"/>
                <a:gd name="T21" fmla="*/ 23 h 26"/>
                <a:gd name="T22" fmla="*/ 12 w 23"/>
                <a:gd name="T23" fmla="*/ 23 h 26"/>
                <a:gd name="T24" fmla="*/ 15 w 23"/>
                <a:gd name="T25" fmla="*/ 26 h 26"/>
                <a:gd name="T26" fmla="*/ 15 w 23"/>
                <a:gd name="T27" fmla="*/ 26 h 26"/>
                <a:gd name="T28" fmla="*/ 22 w 23"/>
                <a:gd name="T29" fmla="*/ 20 h 26"/>
                <a:gd name="T30" fmla="*/ 22 w 23"/>
                <a:gd name="T31" fmla="*/ 20 h 26"/>
                <a:gd name="T32" fmla="*/ 13 w 23"/>
                <a:gd name="T33" fmla="*/ 16 h 26"/>
                <a:gd name="T34" fmla="*/ 13 w 23"/>
                <a:gd name="T35" fmla="*/ 16 h 26"/>
                <a:gd name="T36" fmla="*/ 13 w 23"/>
                <a:gd name="T37" fmla="*/ 15 h 26"/>
                <a:gd name="T38" fmla="*/ 15 w 23"/>
                <a:gd name="T39" fmla="*/ 13 h 26"/>
                <a:gd name="T40" fmla="*/ 22 w 23"/>
                <a:gd name="T41" fmla="*/ 10 h 26"/>
                <a:gd name="T42" fmla="*/ 22 w 23"/>
                <a:gd name="T43" fmla="*/ 10 h 26"/>
                <a:gd name="T44" fmla="*/ 23 w 23"/>
                <a:gd name="T45" fmla="*/ 8 h 26"/>
                <a:gd name="T46" fmla="*/ 23 w 23"/>
                <a:gd name="T47" fmla="*/ 7 h 26"/>
                <a:gd name="T48" fmla="*/ 20 w 23"/>
                <a:gd name="T49" fmla="*/ 2 h 26"/>
                <a:gd name="T50" fmla="*/ 20 w 23"/>
                <a:gd name="T51" fmla="*/ 2 h 26"/>
                <a:gd name="T52" fmla="*/ 18 w 23"/>
                <a:gd name="T53" fmla="*/ 0 h 26"/>
                <a:gd name="T54" fmla="*/ 18 w 23"/>
                <a:gd name="T55" fmla="*/ 0 h 26"/>
                <a:gd name="T56" fmla="*/ 15 w 23"/>
                <a:gd name="T57" fmla="*/ 3 h 26"/>
                <a:gd name="T58" fmla="*/ 15 w 23"/>
                <a:gd name="T59" fmla="*/ 3 h 26"/>
                <a:gd name="T60" fmla="*/ 13 w 23"/>
                <a:gd name="T61" fmla="*/ 3 h 26"/>
                <a:gd name="T62" fmla="*/ 9 w 23"/>
                <a:gd name="T63" fmla="*/ 3 h 26"/>
                <a:gd name="T64" fmla="*/ 9 w 23"/>
                <a:gd name="T6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" h="26">
                  <a:moveTo>
                    <a:pt x="9" y="3"/>
                  </a:moveTo>
                  <a:lnTo>
                    <a:pt x="9" y="3"/>
                  </a:lnTo>
                  <a:lnTo>
                    <a:pt x="2" y="13"/>
                  </a:lnTo>
                  <a:lnTo>
                    <a:pt x="2" y="13"/>
                  </a:lnTo>
                  <a:lnTo>
                    <a:pt x="0" y="16"/>
                  </a:lnTo>
                  <a:lnTo>
                    <a:pt x="0" y="20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5" y="24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13" y="16"/>
                  </a:lnTo>
                  <a:lnTo>
                    <a:pt x="13" y="16"/>
                  </a:lnTo>
                  <a:lnTo>
                    <a:pt x="13" y="15"/>
                  </a:lnTo>
                  <a:lnTo>
                    <a:pt x="15" y="13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3" y="8"/>
                  </a:lnTo>
                  <a:lnTo>
                    <a:pt x="23" y="7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3" y="3"/>
                  </a:lnTo>
                  <a:lnTo>
                    <a:pt x="9" y="3"/>
                  </a:lnTo>
                  <a:lnTo>
                    <a:pt x="9" y="3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45">
              <a:extLst>
                <a:ext uri="{FF2B5EF4-FFF2-40B4-BE49-F238E27FC236}">
                  <a16:creationId xmlns="" xmlns:a16="http://schemas.microsoft.com/office/drawing/2014/main" id="{B367A5EC-6A47-440F-83D7-37723136991F}"/>
                </a:ext>
              </a:extLst>
            </p:cNvPr>
            <p:cNvSpPr>
              <a:spLocks/>
            </p:cNvSpPr>
            <p:nvPr/>
          </p:nvSpPr>
          <p:spPr bwMode="auto">
            <a:xfrm>
              <a:off x="7175500" y="4253922"/>
              <a:ext cx="136525" cy="119063"/>
            </a:xfrm>
            <a:custGeom>
              <a:avLst/>
              <a:gdLst>
                <a:gd name="T0" fmla="*/ 15 w 86"/>
                <a:gd name="T1" fmla="*/ 12 h 75"/>
                <a:gd name="T2" fmla="*/ 7 w 86"/>
                <a:gd name="T3" fmla="*/ 17 h 75"/>
                <a:gd name="T4" fmla="*/ 7 w 86"/>
                <a:gd name="T5" fmla="*/ 20 h 75"/>
                <a:gd name="T6" fmla="*/ 2 w 86"/>
                <a:gd name="T7" fmla="*/ 33 h 75"/>
                <a:gd name="T8" fmla="*/ 0 w 86"/>
                <a:gd name="T9" fmla="*/ 36 h 75"/>
                <a:gd name="T10" fmla="*/ 2 w 86"/>
                <a:gd name="T11" fmla="*/ 51 h 75"/>
                <a:gd name="T12" fmla="*/ 8 w 86"/>
                <a:gd name="T13" fmla="*/ 51 h 75"/>
                <a:gd name="T14" fmla="*/ 11 w 86"/>
                <a:gd name="T15" fmla="*/ 51 h 75"/>
                <a:gd name="T16" fmla="*/ 15 w 86"/>
                <a:gd name="T17" fmla="*/ 51 h 75"/>
                <a:gd name="T18" fmla="*/ 16 w 86"/>
                <a:gd name="T19" fmla="*/ 48 h 75"/>
                <a:gd name="T20" fmla="*/ 18 w 86"/>
                <a:gd name="T21" fmla="*/ 44 h 75"/>
                <a:gd name="T22" fmla="*/ 23 w 86"/>
                <a:gd name="T23" fmla="*/ 46 h 75"/>
                <a:gd name="T24" fmla="*/ 28 w 86"/>
                <a:gd name="T25" fmla="*/ 49 h 75"/>
                <a:gd name="T26" fmla="*/ 31 w 86"/>
                <a:gd name="T27" fmla="*/ 49 h 75"/>
                <a:gd name="T28" fmla="*/ 36 w 86"/>
                <a:gd name="T29" fmla="*/ 49 h 75"/>
                <a:gd name="T30" fmla="*/ 42 w 86"/>
                <a:gd name="T31" fmla="*/ 49 h 75"/>
                <a:gd name="T32" fmla="*/ 49 w 86"/>
                <a:gd name="T33" fmla="*/ 49 h 75"/>
                <a:gd name="T34" fmla="*/ 64 w 86"/>
                <a:gd name="T35" fmla="*/ 62 h 75"/>
                <a:gd name="T36" fmla="*/ 77 w 86"/>
                <a:gd name="T37" fmla="*/ 75 h 75"/>
                <a:gd name="T38" fmla="*/ 77 w 86"/>
                <a:gd name="T39" fmla="*/ 75 h 75"/>
                <a:gd name="T40" fmla="*/ 83 w 86"/>
                <a:gd name="T41" fmla="*/ 75 h 75"/>
                <a:gd name="T42" fmla="*/ 86 w 86"/>
                <a:gd name="T43" fmla="*/ 72 h 75"/>
                <a:gd name="T44" fmla="*/ 73 w 86"/>
                <a:gd name="T45" fmla="*/ 57 h 75"/>
                <a:gd name="T46" fmla="*/ 67 w 86"/>
                <a:gd name="T47" fmla="*/ 51 h 75"/>
                <a:gd name="T48" fmla="*/ 55 w 86"/>
                <a:gd name="T49" fmla="*/ 44 h 75"/>
                <a:gd name="T50" fmla="*/ 52 w 86"/>
                <a:gd name="T51" fmla="*/ 43 h 75"/>
                <a:gd name="T52" fmla="*/ 47 w 86"/>
                <a:gd name="T53" fmla="*/ 39 h 75"/>
                <a:gd name="T54" fmla="*/ 44 w 86"/>
                <a:gd name="T55" fmla="*/ 35 h 75"/>
                <a:gd name="T56" fmla="*/ 41 w 86"/>
                <a:gd name="T57" fmla="*/ 33 h 75"/>
                <a:gd name="T58" fmla="*/ 36 w 86"/>
                <a:gd name="T59" fmla="*/ 22 h 75"/>
                <a:gd name="T60" fmla="*/ 34 w 86"/>
                <a:gd name="T61" fmla="*/ 15 h 75"/>
                <a:gd name="T62" fmla="*/ 26 w 86"/>
                <a:gd name="T63" fmla="*/ 0 h 75"/>
                <a:gd name="T64" fmla="*/ 23 w 86"/>
                <a:gd name="T65" fmla="*/ 5 h 75"/>
                <a:gd name="T66" fmla="*/ 15 w 86"/>
                <a:gd name="T67" fmla="*/ 1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6" h="75">
                  <a:moveTo>
                    <a:pt x="15" y="12"/>
                  </a:moveTo>
                  <a:lnTo>
                    <a:pt x="15" y="12"/>
                  </a:lnTo>
                  <a:lnTo>
                    <a:pt x="10" y="15"/>
                  </a:lnTo>
                  <a:lnTo>
                    <a:pt x="7" y="17"/>
                  </a:lnTo>
                  <a:lnTo>
                    <a:pt x="7" y="20"/>
                  </a:lnTo>
                  <a:lnTo>
                    <a:pt x="7" y="20"/>
                  </a:lnTo>
                  <a:lnTo>
                    <a:pt x="7" y="26"/>
                  </a:lnTo>
                  <a:lnTo>
                    <a:pt x="2" y="33"/>
                  </a:lnTo>
                  <a:lnTo>
                    <a:pt x="2" y="33"/>
                  </a:lnTo>
                  <a:lnTo>
                    <a:pt x="0" y="36"/>
                  </a:lnTo>
                  <a:lnTo>
                    <a:pt x="0" y="41"/>
                  </a:lnTo>
                  <a:lnTo>
                    <a:pt x="2" y="51"/>
                  </a:lnTo>
                  <a:lnTo>
                    <a:pt x="2" y="51"/>
                  </a:lnTo>
                  <a:lnTo>
                    <a:pt x="8" y="51"/>
                  </a:lnTo>
                  <a:lnTo>
                    <a:pt x="11" y="51"/>
                  </a:lnTo>
                  <a:lnTo>
                    <a:pt x="11" y="51"/>
                  </a:lnTo>
                  <a:lnTo>
                    <a:pt x="13" y="52"/>
                  </a:lnTo>
                  <a:lnTo>
                    <a:pt x="15" y="51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23" y="46"/>
                  </a:lnTo>
                  <a:lnTo>
                    <a:pt x="23" y="46"/>
                  </a:lnTo>
                  <a:lnTo>
                    <a:pt x="26" y="48"/>
                  </a:lnTo>
                  <a:lnTo>
                    <a:pt x="28" y="49"/>
                  </a:lnTo>
                  <a:lnTo>
                    <a:pt x="31" y="49"/>
                  </a:lnTo>
                  <a:lnTo>
                    <a:pt x="31" y="49"/>
                  </a:lnTo>
                  <a:lnTo>
                    <a:pt x="34" y="48"/>
                  </a:lnTo>
                  <a:lnTo>
                    <a:pt x="36" y="49"/>
                  </a:lnTo>
                  <a:lnTo>
                    <a:pt x="36" y="49"/>
                  </a:lnTo>
                  <a:lnTo>
                    <a:pt x="42" y="49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55" y="52"/>
                  </a:lnTo>
                  <a:lnTo>
                    <a:pt x="64" y="62"/>
                  </a:lnTo>
                  <a:lnTo>
                    <a:pt x="77" y="75"/>
                  </a:lnTo>
                  <a:lnTo>
                    <a:pt x="77" y="75"/>
                  </a:lnTo>
                  <a:lnTo>
                    <a:pt x="77" y="75"/>
                  </a:lnTo>
                  <a:lnTo>
                    <a:pt x="77" y="75"/>
                  </a:lnTo>
                  <a:lnTo>
                    <a:pt x="81" y="75"/>
                  </a:lnTo>
                  <a:lnTo>
                    <a:pt x="83" y="75"/>
                  </a:lnTo>
                  <a:lnTo>
                    <a:pt x="83" y="75"/>
                  </a:lnTo>
                  <a:lnTo>
                    <a:pt x="86" y="72"/>
                  </a:lnTo>
                  <a:lnTo>
                    <a:pt x="86" y="72"/>
                  </a:lnTo>
                  <a:lnTo>
                    <a:pt x="73" y="57"/>
                  </a:lnTo>
                  <a:lnTo>
                    <a:pt x="73" y="57"/>
                  </a:lnTo>
                  <a:lnTo>
                    <a:pt x="67" y="51"/>
                  </a:lnTo>
                  <a:lnTo>
                    <a:pt x="62" y="46"/>
                  </a:lnTo>
                  <a:lnTo>
                    <a:pt x="55" y="44"/>
                  </a:lnTo>
                  <a:lnTo>
                    <a:pt x="52" y="43"/>
                  </a:lnTo>
                  <a:lnTo>
                    <a:pt x="52" y="43"/>
                  </a:lnTo>
                  <a:lnTo>
                    <a:pt x="49" y="41"/>
                  </a:lnTo>
                  <a:lnTo>
                    <a:pt x="47" y="39"/>
                  </a:lnTo>
                  <a:lnTo>
                    <a:pt x="46" y="36"/>
                  </a:lnTo>
                  <a:lnTo>
                    <a:pt x="44" y="35"/>
                  </a:lnTo>
                  <a:lnTo>
                    <a:pt x="44" y="35"/>
                  </a:lnTo>
                  <a:lnTo>
                    <a:pt x="41" y="33"/>
                  </a:lnTo>
                  <a:lnTo>
                    <a:pt x="37" y="28"/>
                  </a:lnTo>
                  <a:lnTo>
                    <a:pt x="36" y="22"/>
                  </a:lnTo>
                  <a:lnTo>
                    <a:pt x="34" y="15"/>
                  </a:lnTo>
                  <a:lnTo>
                    <a:pt x="34" y="15"/>
                  </a:lnTo>
                  <a:lnTo>
                    <a:pt x="31" y="9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3" y="5"/>
                  </a:lnTo>
                  <a:lnTo>
                    <a:pt x="20" y="9"/>
                  </a:lnTo>
                  <a:lnTo>
                    <a:pt x="15" y="12"/>
                  </a:lnTo>
                  <a:lnTo>
                    <a:pt x="15" y="12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46">
              <a:extLst>
                <a:ext uri="{FF2B5EF4-FFF2-40B4-BE49-F238E27FC236}">
                  <a16:creationId xmlns="" xmlns:a16="http://schemas.microsoft.com/office/drawing/2014/main" id="{53C85437-5AF0-4851-A2B5-78874A3EF09A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2475" y="4323772"/>
              <a:ext cx="307975" cy="241300"/>
            </a:xfrm>
            <a:custGeom>
              <a:avLst/>
              <a:gdLst>
                <a:gd name="T0" fmla="*/ 15 w 194"/>
                <a:gd name="T1" fmla="*/ 103 h 152"/>
                <a:gd name="T2" fmla="*/ 23 w 194"/>
                <a:gd name="T3" fmla="*/ 114 h 152"/>
                <a:gd name="T4" fmla="*/ 30 w 194"/>
                <a:gd name="T5" fmla="*/ 121 h 152"/>
                <a:gd name="T6" fmla="*/ 36 w 194"/>
                <a:gd name="T7" fmla="*/ 124 h 152"/>
                <a:gd name="T8" fmla="*/ 36 w 194"/>
                <a:gd name="T9" fmla="*/ 136 h 152"/>
                <a:gd name="T10" fmla="*/ 40 w 194"/>
                <a:gd name="T11" fmla="*/ 137 h 152"/>
                <a:gd name="T12" fmla="*/ 53 w 194"/>
                <a:gd name="T13" fmla="*/ 140 h 152"/>
                <a:gd name="T14" fmla="*/ 69 w 194"/>
                <a:gd name="T15" fmla="*/ 149 h 152"/>
                <a:gd name="T16" fmla="*/ 83 w 194"/>
                <a:gd name="T17" fmla="*/ 152 h 152"/>
                <a:gd name="T18" fmla="*/ 87 w 194"/>
                <a:gd name="T19" fmla="*/ 149 h 152"/>
                <a:gd name="T20" fmla="*/ 100 w 194"/>
                <a:gd name="T21" fmla="*/ 140 h 152"/>
                <a:gd name="T22" fmla="*/ 103 w 194"/>
                <a:gd name="T23" fmla="*/ 142 h 152"/>
                <a:gd name="T24" fmla="*/ 110 w 194"/>
                <a:gd name="T25" fmla="*/ 144 h 152"/>
                <a:gd name="T26" fmla="*/ 127 w 194"/>
                <a:gd name="T27" fmla="*/ 140 h 152"/>
                <a:gd name="T28" fmla="*/ 134 w 194"/>
                <a:gd name="T29" fmla="*/ 137 h 152"/>
                <a:gd name="T30" fmla="*/ 144 w 194"/>
                <a:gd name="T31" fmla="*/ 132 h 152"/>
                <a:gd name="T32" fmla="*/ 158 w 194"/>
                <a:gd name="T33" fmla="*/ 129 h 152"/>
                <a:gd name="T34" fmla="*/ 194 w 194"/>
                <a:gd name="T35" fmla="*/ 95 h 152"/>
                <a:gd name="T36" fmla="*/ 189 w 194"/>
                <a:gd name="T37" fmla="*/ 92 h 152"/>
                <a:gd name="T38" fmla="*/ 171 w 194"/>
                <a:gd name="T39" fmla="*/ 87 h 152"/>
                <a:gd name="T40" fmla="*/ 144 w 194"/>
                <a:gd name="T41" fmla="*/ 79 h 152"/>
                <a:gd name="T42" fmla="*/ 136 w 194"/>
                <a:gd name="T43" fmla="*/ 70 h 152"/>
                <a:gd name="T44" fmla="*/ 127 w 194"/>
                <a:gd name="T45" fmla="*/ 59 h 152"/>
                <a:gd name="T46" fmla="*/ 129 w 194"/>
                <a:gd name="T47" fmla="*/ 54 h 152"/>
                <a:gd name="T48" fmla="*/ 123 w 194"/>
                <a:gd name="T49" fmla="*/ 51 h 152"/>
                <a:gd name="T50" fmla="*/ 116 w 194"/>
                <a:gd name="T51" fmla="*/ 52 h 152"/>
                <a:gd name="T52" fmla="*/ 116 w 194"/>
                <a:gd name="T53" fmla="*/ 41 h 152"/>
                <a:gd name="T54" fmla="*/ 123 w 194"/>
                <a:gd name="T55" fmla="*/ 31 h 152"/>
                <a:gd name="T56" fmla="*/ 95 w 194"/>
                <a:gd name="T57" fmla="*/ 5 h 152"/>
                <a:gd name="T58" fmla="*/ 82 w 194"/>
                <a:gd name="T59" fmla="*/ 5 h 152"/>
                <a:gd name="T60" fmla="*/ 77 w 194"/>
                <a:gd name="T61" fmla="*/ 5 h 152"/>
                <a:gd name="T62" fmla="*/ 72 w 194"/>
                <a:gd name="T63" fmla="*/ 4 h 152"/>
                <a:gd name="T64" fmla="*/ 64 w 194"/>
                <a:gd name="T65" fmla="*/ 0 h 152"/>
                <a:gd name="T66" fmla="*/ 62 w 194"/>
                <a:gd name="T67" fmla="*/ 4 h 152"/>
                <a:gd name="T68" fmla="*/ 57 w 194"/>
                <a:gd name="T69" fmla="*/ 7 h 152"/>
                <a:gd name="T70" fmla="*/ 48 w 194"/>
                <a:gd name="T71" fmla="*/ 7 h 152"/>
                <a:gd name="T72" fmla="*/ 48 w 194"/>
                <a:gd name="T73" fmla="*/ 7 h 152"/>
                <a:gd name="T74" fmla="*/ 43 w 194"/>
                <a:gd name="T75" fmla="*/ 22 h 152"/>
                <a:gd name="T76" fmla="*/ 36 w 194"/>
                <a:gd name="T77" fmla="*/ 28 h 152"/>
                <a:gd name="T78" fmla="*/ 33 w 194"/>
                <a:gd name="T79" fmla="*/ 31 h 152"/>
                <a:gd name="T80" fmla="*/ 26 w 194"/>
                <a:gd name="T81" fmla="*/ 41 h 152"/>
                <a:gd name="T82" fmla="*/ 25 w 194"/>
                <a:gd name="T83" fmla="*/ 51 h 152"/>
                <a:gd name="T84" fmla="*/ 18 w 194"/>
                <a:gd name="T85" fmla="*/ 56 h 152"/>
                <a:gd name="T86" fmla="*/ 18 w 194"/>
                <a:gd name="T87" fmla="*/ 59 h 152"/>
                <a:gd name="T88" fmla="*/ 15 w 194"/>
                <a:gd name="T89" fmla="*/ 69 h 152"/>
                <a:gd name="T90" fmla="*/ 13 w 194"/>
                <a:gd name="T91" fmla="*/ 83 h 152"/>
                <a:gd name="T92" fmla="*/ 4 w 194"/>
                <a:gd name="T93" fmla="*/ 83 h 152"/>
                <a:gd name="T94" fmla="*/ 2 w 194"/>
                <a:gd name="T95" fmla="*/ 88 h 152"/>
                <a:gd name="T96" fmla="*/ 0 w 194"/>
                <a:gd name="T97" fmla="*/ 93 h 152"/>
                <a:gd name="T98" fmla="*/ 7 w 194"/>
                <a:gd name="T99" fmla="*/ 96 h 152"/>
                <a:gd name="T100" fmla="*/ 12 w 194"/>
                <a:gd name="T101" fmla="*/ 10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4" h="152">
                  <a:moveTo>
                    <a:pt x="12" y="100"/>
                  </a:moveTo>
                  <a:lnTo>
                    <a:pt x="12" y="100"/>
                  </a:lnTo>
                  <a:lnTo>
                    <a:pt x="15" y="103"/>
                  </a:lnTo>
                  <a:lnTo>
                    <a:pt x="18" y="106"/>
                  </a:lnTo>
                  <a:lnTo>
                    <a:pt x="22" y="109"/>
                  </a:lnTo>
                  <a:lnTo>
                    <a:pt x="23" y="114"/>
                  </a:lnTo>
                  <a:lnTo>
                    <a:pt x="23" y="114"/>
                  </a:lnTo>
                  <a:lnTo>
                    <a:pt x="26" y="118"/>
                  </a:lnTo>
                  <a:lnTo>
                    <a:pt x="30" y="121"/>
                  </a:lnTo>
                  <a:lnTo>
                    <a:pt x="33" y="123"/>
                  </a:lnTo>
                  <a:lnTo>
                    <a:pt x="36" y="124"/>
                  </a:lnTo>
                  <a:lnTo>
                    <a:pt x="36" y="124"/>
                  </a:lnTo>
                  <a:lnTo>
                    <a:pt x="36" y="124"/>
                  </a:lnTo>
                  <a:lnTo>
                    <a:pt x="36" y="127"/>
                  </a:lnTo>
                  <a:lnTo>
                    <a:pt x="36" y="136"/>
                  </a:lnTo>
                  <a:lnTo>
                    <a:pt x="36" y="136"/>
                  </a:lnTo>
                  <a:lnTo>
                    <a:pt x="40" y="137"/>
                  </a:lnTo>
                  <a:lnTo>
                    <a:pt x="40" y="137"/>
                  </a:lnTo>
                  <a:lnTo>
                    <a:pt x="46" y="137"/>
                  </a:lnTo>
                  <a:lnTo>
                    <a:pt x="51" y="139"/>
                  </a:lnTo>
                  <a:lnTo>
                    <a:pt x="53" y="140"/>
                  </a:lnTo>
                  <a:lnTo>
                    <a:pt x="53" y="140"/>
                  </a:lnTo>
                  <a:lnTo>
                    <a:pt x="61" y="145"/>
                  </a:lnTo>
                  <a:lnTo>
                    <a:pt x="69" y="149"/>
                  </a:lnTo>
                  <a:lnTo>
                    <a:pt x="69" y="149"/>
                  </a:lnTo>
                  <a:lnTo>
                    <a:pt x="77" y="149"/>
                  </a:lnTo>
                  <a:lnTo>
                    <a:pt x="83" y="152"/>
                  </a:lnTo>
                  <a:lnTo>
                    <a:pt x="83" y="152"/>
                  </a:lnTo>
                  <a:lnTo>
                    <a:pt x="85" y="150"/>
                  </a:lnTo>
                  <a:lnTo>
                    <a:pt x="87" y="149"/>
                  </a:lnTo>
                  <a:lnTo>
                    <a:pt x="92" y="144"/>
                  </a:lnTo>
                  <a:lnTo>
                    <a:pt x="92" y="144"/>
                  </a:lnTo>
                  <a:lnTo>
                    <a:pt x="100" y="140"/>
                  </a:lnTo>
                  <a:lnTo>
                    <a:pt x="101" y="140"/>
                  </a:lnTo>
                  <a:lnTo>
                    <a:pt x="103" y="142"/>
                  </a:lnTo>
                  <a:lnTo>
                    <a:pt x="103" y="142"/>
                  </a:lnTo>
                  <a:lnTo>
                    <a:pt x="106" y="144"/>
                  </a:lnTo>
                  <a:lnTo>
                    <a:pt x="110" y="144"/>
                  </a:lnTo>
                  <a:lnTo>
                    <a:pt x="110" y="144"/>
                  </a:lnTo>
                  <a:lnTo>
                    <a:pt x="116" y="142"/>
                  </a:lnTo>
                  <a:lnTo>
                    <a:pt x="116" y="142"/>
                  </a:lnTo>
                  <a:lnTo>
                    <a:pt x="127" y="140"/>
                  </a:lnTo>
                  <a:lnTo>
                    <a:pt x="127" y="140"/>
                  </a:lnTo>
                  <a:lnTo>
                    <a:pt x="129" y="140"/>
                  </a:lnTo>
                  <a:lnTo>
                    <a:pt x="134" y="137"/>
                  </a:lnTo>
                  <a:lnTo>
                    <a:pt x="139" y="134"/>
                  </a:lnTo>
                  <a:lnTo>
                    <a:pt x="144" y="132"/>
                  </a:lnTo>
                  <a:lnTo>
                    <a:pt x="144" y="132"/>
                  </a:lnTo>
                  <a:lnTo>
                    <a:pt x="153" y="132"/>
                  </a:lnTo>
                  <a:lnTo>
                    <a:pt x="155" y="131"/>
                  </a:lnTo>
                  <a:lnTo>
                    <a:pt x="158" y="129"/>
                  </a:lnTo>
                  <a:lnTo>
                    <a:pt x="158" y="129"/>
                  </a:lnTo>
                  <a:lnTo>
                    <a:pt x="194" y="95"/>
                  </a:lnTo>
                  <a:lnTo>
                    <a:pt x="194" y="95"/>
                  </a:lnTo>
                  <a:lnTo>
                    <a:pt x="194" y="93"/>
                  </a:lnTo>
                  <a:lnTo>
                    <a:pt x="193" y="92"/>
                  </a:lnTo>
                  <a:lnTo>
                    <a:pt x="189" y="92"/>
                  </a:lnTo>
                  <a:lnTo>
                    <a:pt x="189" y="92"/>
                  </a:lnTo>
                  <a:lnTo>
                    <a:pt x="183" y="92"/>
                  </a:lnTo>
                  <a:lnTo>
                    <a:pt x="171" y="87"/>
                  </a:lnTo>
                  <a:lnTo>
                    <a:pt x="171" y="87"/>
                  </a:lnTo>
                  <a:lnTo>
                    <a:pt x="144" y="79"/>
                  </a:lnTo>
                  <a:lnTo>
                    <a:pt x="144" y="79"/>
                  </a:lnTo>
                  <a:lnTo>
                    <a:pt x="140" y="74"/>
                  </a:lnTo>
                  <a:lnTo>
                    <a:pt x="136" y="70"/>
                  </a:lnTo>
                  <a:lnTo>
                    <a:pt x="136" y="70"/>
                  </a:lnTo>
                  <a:lnTo>
                    <a:pt x="131" y="66"/>
                  </a:lnTo>
                  <a:lnTo>
                    <a:pt x="127" y="59"/>
                  </a:lnTo>
                  <a:lnTo>
                    <a:pt x="127" y="59"/>
                  </a:lnTo>
                  <a:lnTo>
                    <a:pt x="127" y="56"/>
                  </a:lnTo>
                  <a:lnTo>
                    <a:pt x="129" y="54"/>
                  </a:lnTo>
                  <a:lnTo>
                    <a:pt x="129" y="54"/>
                  </a:lnTo>
                  <a:lnTo>
                    <a:pt x="126" y="51"/>
                  </a:lnTo>
                  <a:lnTo>
                    <a:pt x="123" y="51"/>
                  </a:lnTo>
                  <a:lnTo>
                    <a:pt x="123" y="51"/>
                  </a:lnTo>
                  <a:lnTo>
                    <a:pt x="119" y="52"/>
                  </a:lnTo>
                  <a:lnTo>
                    <a:pt x="116" y="52"/>
                  </a:lnTo>
                  <a:lnTo>
                    <a:pt x="116" y="52"/>
                  </a:lnTo>
                  <a:lnTo>
                    <a:pt x="114" y="48"/>
                  </a:lnTo>
                  <a:lnTo>
                    <a:pt x="114" y="44"/>
                  </a:lnTo>
                  <a:lnTo>
                    <a:pt x="116" y="41"/>
                  </a:lnTo>
                  <a:lnTo>
                    <a:pt x="116" y="41"/>
                  </a:lnTo>
                  <a:lnTo>
                    <a:pt x="123" y="31"/>
                  </a:lnTo>
                  <a:lnTo>
                    <a:pt x="123" y="31"/>
                  </a:lnTo>
                  <a:lnTo>
                    <a:pt x="110" y="18"/>
                  </a:lnTo>
                  <a:lnTo>
                    <a:pt x="101" y="8"/>
                  </a:lnTo>
                  <a:lnTo>
                    <a:pt x="95" y="5"/>
                  </a:lnTo>
                  <a:lnTo>
                    <a:pt x="95" y="5"/>
                  </a:lnTo>
                  <a:lnTo>
                    <a:pt x="88" y="5"/>
                  </a:lnTo>
                  <a:lnTo>
                    <a:pt x="82" y="5"/>
                  </a:lnTo>
                  <a:lnTo>
                    <a:pt x="82" y="5"/>
                  </a:lnTo>
                  <a:lnTo>
                    <a:pt x="80" y="4"/>
                  </a:lnTo>
                  <a:lnTo>
                    <a:pt x="77" y="5"/>
                  </a:lnTo>
                  <a:lnTo>
                    <a:pt x="77" y="5"/>
                  </a:lnTo>
                  <a:lnTo>
                    <a:pt x="74" y="5"/>
                  </a:lnTo>
                  <a:lnTo>
                    <a:pt x="72" y="4"/>
                  </a:lnTo>
                  <a:lnTo>
                    <a:pt x="69" y="2"/>
                  </a:lnTo>
                  <a:lnTo>
                    <a:pt x="69" y="2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2" y="4"/>
                  </a:lnTo>
                  <a:lnTo>
                    <a:pt x="62" y="4"/>
                  </a:lnTo>
                  <a:lnTo>
                    <a:pt x="61" y="7"/>
                  </a:lnTo>
                  <a:lnTo>
                    <a:pt x="59" y="8"/>
                  </a:lnTo>
                  <a:lnTo>
                    <a:pt x="57" y="7"/>
                  </a:lnTo>
                  <a:lnTo>
                    <a:pt x="57" y="7"/>
                  </a:lnTo>
                  <a:lnTo>
                    <a:pt x="54" y="7"/>
                  </a:lnTo>
                  <a:lnTo>
                    <a:pt x="48" y="7"/>
                  </a:lnTo>
                  <a:lnTo>
                    <a:pt x="48" y="7"/>
                  </a:lnTo>
                  <a:lnTo>
                    <a:pt x="48" y="7"/>
                  </a:lnTo>
                  <a:lnTo>
                    <a:pt x="48" y="7"/>
                  </a:lnTo>
                  <a:lnTo>
                    <a:pt x="46" y="10"/>
                  </a:lnTo>
                  <a:lnTo>
                    <a:pt x="44" y="15"/>
                  </a:lnTo>
                  <a:lnTo>
                    <a:pt x="43" y="22"/>
                  </a:lnTo>
                  <a:lnTo>
                    <a:pt x="43" y="22"/>
                  </a:lnTo>
                  <a:lnTo>
                    <a:pt x="40" y="26"/>
                  </a:lnTo>
                  <a:lnTo>
                    <a:pt x="36" y="28"/>
                  </a:lnTo>
                  <a:lnTo>
                    <a:pt x="36" y="28"/>
                  </a:lnTo>
                  <a:lnTo>
                    <a:pt x="35" y="30"/>
                  </a:lnTo>
                  <a:lnTo>
                    <a:pt x="33" y="31"/>
                  </a:lnTo>
                  <a:lnTo>
                    <a:pt x="28" y="38"/>
                  </a:lnTo>
                  <a:lnTo>
                    <a:pt x="28" y="38"/>
                  </a:lnTo>
                  <a:lnTo>
                    <a:pt x="26" y="41"/>
                  </a:lnTo>
                  <a:lnTo>
                    <a:pt x="26" y="44"/>
                  </a:lnTo>
                  <a:lnTo>
                    <a:pt x="26" y="48"/>
                  </a:lnTo>
                  <a:lnTo>
                    <a:pt x="25" y="51"/>
                  </a:lnTo>
                  <a:lnTo>
                    <a:pt x="25" y="51"/>
                  </a:lnTo>
                  <a:lnTo>
                    <a:pt x="20" y="54"/>
                  </a:lnTo>
                  <a:lnTo>
                    <a:pt x="18" y="56"/>
                  </a:lnTo>
                  <a:lnTo>
                    <a:pt x="18" y="57"/>
                  </a:lnTo>
                  <a:lnTo>
                    <a:pt x="18" y="57"/>
                  </a:lnTo>
                  <a:lnTo>
                    <a:pt x="18" y="59"/>
                  </a:lnTo>
                  <a:lnTo>
                    <a:pt x="18" y="62"/>
                  </a:lnTo>
                  <a:lnTo>
                    <a:pt x="15" y="66"/>
                  </a:lnTo>
                  <a:lnTo>
                    <a:pt x="15" y="69"/>
                  </a:lnTo>
                  <a:lnTo>
                    <a:pt x="15" y="69"/>
                  </a:lnTo>
                  <a:lnTo>
                    <a:pt x="13" y="77"/>
                  </a:lnTo>
                  <a:lnTo>
                    <a:pt x="13" y="83"/>
                  </a:lnTo>
                  <a:lnTo>
                    <a:pt x="13" y="83"/>
                  </a:lnTo>
                  <a:lnTo>
                    <a:pt x="7" y="83"/>
                  </a:lnTo>
                  <a:lnTo>
                    <a:pt x="4" y="83"/>
                  </a:lnTo>
                  <a:lnTo>
                    <a:pt x="2" y="85"/>
                  </a:lnTo>
                  <a:lnTo>
                    <a:pt x="2" y="85"/>
                  </a:lnTo>
                  <a:lnTo>
                    <a:pt x="2" y="88"/>
                  </a:lnTo>
                  <a:lnTo>
                    <a:pt x="0" y="90"/>
                  </a:lnTo>
                  <a:lnTo>
                    <a:pt x="0" y="92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2" y="95"/>
                  </a:lnTo>
                  <a:lnTo>
                    <a:pt x="7" y="96"/>
                  </a:lnTo>
                  <a:lnTo>
                    <a:pt x="10" y="98"/>
                  </a:lnTo>
                  <a:lnTo>
                    <a:pt x="12" y="100"/>
                  </a:lnTo>
                  <a:lnTo>
                    <a:pt x="12" y="100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47">
              <a:extLst>
                <a:ext uri="{FF2B5EF4-FFF2-40B4-BE49-F238E27FC236}">
                  <a16:creationId xmlns="" xmlns:a16="http://schemas.microsoft.com/office/drawing/2014/main" id="{A50CE36C-0FF6-4453-8386-E9DBC2D3306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0100" y="3877685"/>
              <a:ext cx="28575" cy="38100"/>
            </a:xfrm>
            <a:custGeom>
              <a:avLst/>
              <a:gdLst>
                <a:gd name="T0" fmla="*/ 16 w 18"/>
                <a:gd name="T1" fmla="*/ 9 h 24"/>
                <a:gd name="T2" fmla="*/ 16 w 18"/>
                <a:gd name="T3" fmla="*/ 9 h 24"/>
                <a:gd name="T4" fmla="*/ 18 w 18"/>
                <a:gd name="T5" fmla="*/ 8 h 24"/>
                <a:gd name="T6" fmla="*/ 18 w 18"/>
                <a:gd name="T7" fmla="*/ 4 h 24"/>
                <a:gd name="T8" fmla="*/ 14 w 18"/>
                <a:gd name="T9" fmla="*/ 1 h 24"/>
                <a:gd name="T10" fmla="*/ 10 w 18"/>
                <a:gd name="T11" fmla="*/ 0 h 24"/>
                <a:gd name="T12" fmla="*/ 10 w 18"/>
                <a:gd name="T13" fmla="*/ 0 h 24"/>
                <a:gd name="T14" fmla="*/ 10 w 18"/>
                <a:gd name="T15" fmla="*/ 1 h 24"/>
                <a:gd name="T16" fmla="*/ 10 w 18"/>
                <a:gd name="T17" fmla="*/ 1 h 24"/>
                <a:gd name="T18" fmla="*/ 8 w 18"/>
                <a:gd name="T19" fmla="*/ 4 h 24"/>
                <a:gd name="T20" fmla="*/ 6 w 18"/>
                <a:gd name="T21" fmla="*/ 9 h 24"/>
                <a:gd name="T22" fmla="*/ 0 w 18"/>
                <a:gd name="T23" fmla="*/ 21 h 24"/>
                <a:gd name="T24" fmla="*/ 6 w 18"/>
                <a:gd name="T25" fmla="*/ 24 h 24"/>
                <a:gd name="T26" fmla="*/ 6 w 18"/>
                <a:gd name="T27" fmla="*/ 24 h 24"/>
                <a:gd name="T28" fmla="*/ 11 w 18"/>
                <a:gd name="T29" fmla="*/ 16 h 24"/>
                <a:gd name="T30" fmla="*/ 16 w 18"/>
                <a:gd name="T31" fmla="*/ 9 h 24"/>
                <a:gd name="T32" fmla="*/ 16 w 18"/>
                <a:gd name="T33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24">
                  <a:moveTo>
                    <a:pt x="16" y="9"/>
                  </a:moveTo>
                  <a:lnTo>
                    <a:pt x="16" y="9"/>
                  </a:lnTo>
                  <a:lnTo>
                    <a:pt x="18" y="8"/>
                  </a:lnTo>
                  <a:lnTo>
                    <a:pt x="18" y="4"/>
                  </a:lnTo>
                  <a:lnTo>
                    <a:pt x="14" y="1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8" y="4"/>
                  </a:lnTo>
                  <a:lnTo>
                    <a:pt x="6" y="9"/>
                  </a:lnTo>
                  <a:lnTo>
                    <a:pt x="0" y="21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1" y="16"/>
                  </a:lnTo>
                  <a:lnTo>
                    <a:pt x="16" y="9"/>
                  </a:lnTo>
                  <a:lnTo>
                    <a:pt x="16" y="9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48">
              <a:extLst>
                <a:ext uri="{FF2B5EF4-FFF2-40B4-BE49-F238E27FC236}">
                  <a16:creationId xmlns="" xmlns:a16="http://schemas.microsoft.com/office/drawing/2014/main" id="{445334A7-ECA6-4C5A-8CF1-3CDB118B973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9625" y="3817360"/>
              <a:ext cx="142875" cy="115888"/>
            </a:xfrm>
            <a:custGeom>
              <a:avLst/>
              <a:gdLst>
                <a:gd name="T0" fmla="*/ 10 w 90"/>
                <a:gd name="T1" fmla="*/ 47 h 73"/>
                <a:gd name="T2" fmla="*/ 0 w 90"/>
                <a:gd name="T3" fmla="*/ 62 h 73"/>
                <a:gd name="T4" fmla="*/ 2 w 90"/>
                <a:gd name="T5" fmla="*/ 67 h 73"/>
                <a:gd name="T6" fmla="*/ 13 w 90"/>
                <a:gd name="T7" fmla="*/ 73 h 73"/>
                <a:gd name="T8" fmla="*/ 26 w 90"/>
                <a:gd name="T9" fmla="*/ 65 h 73"/>
                <a:gd name="T10" fmla="*/ 49 w 90"/>
                <a:gd name="T11" fmla="*/ 54 h 73"/>
                <a:gd name="T12" fmla="*/ 70 w 90"/>
                <a:gd name="T13" fmla="*/ 42 h 73"/>
                <a:gd name="T14" fmla="*/ 74 w 90"/>
                <a:gd name="T15" fmla="*/ 36 h 73"/>
                <a:gd name="T16" fmla="*/ 74 w 90"/>
                <a:gd name="T17" fmla="*/ 31 h 73"/>
                <a:gd name="T18" fmla="*/ 75 w 90"/>
                <a:gd name="T19" fmla="*/ 25 h 73"/>
                <a:gd name="T20" fmla="*/ 75 w 90"/>
                <a:gd name="T21" fmla="*/ 23 h 73"/>
                <a:gd name="T22" fmla="*/ 74 w 90"/>
                <a:gd name="T23" fmla="*/ 18 h 73"/>
                <a:gd name="T24" fmla="*/ 74 w 90"/>
                <a:gd name="T25" fmla="*/ 15 h 73"/>
                <a:gd name="T26" fmla="*/ 78 w 90"/>
                <a:gd name="T27" fmla="*/ 10 h 73"/>
                <a:gd name="T28" fmla="*/ 90 w 90"/>
                <a:gd name="T29" fmla="*/ 2 h 73"/>
                <a:gd name="T30" fmla="*/ 85 w 90"/>
                <a:gd name="T31" fmla="*/ 0 h 73"/>
                <a:gd name="T32" fmla="*/ 70 w 90"/>
                <a:gd name="T33" fmla="*/ 3 h 73"/>
                <a:gd name="T34" fmla="*/ 65 w 90"/>
                <a:gd name="T35" fmla="*/ 3 h 73"/>
                <a:gd name="T36" fmla="*/ 57 w 90"/>
                <a:gd name="T37" fmla="*/ 7 h 73"/>
                <a:gd name="T38" fmla="*/ 52 w 90"/>
                <a:gd name="T39" fmla="*/ 8 h 73"/>
                <a:gd name="T40" fmla="*/ 39 w 90"/>
                <a:gd name="T41" fmla="*/ 8 h 73"/>
                <a:gd name="T42" fmla="*/ 38 w 90"/>
                <a:gd name="T43" fmla="*/ 8 h 73"/>
                <a:gd name="T44" fmla="*/ 34 w 90"/>
                <a:gd name="T45" fmla="*/ 7 h 73"/>
                <a:gd name="T46" fmla="*/ 30 w 90"/>
                <a:gd name="T47" fmla="*/ 10 h 73"/>
                <a:gd name="T48" fmla="*/ 18 w 90"/>
                <a:gd name="T49" fmla="*/ 10 h 73"/>
                <a:gd name="T50" fmla="*/ 15 w 90"/>
                <a:gd name="T51" fmla="*/ 8 h 73"/>
                <a:gd name="T52" fmla="*/ 12 w 90"/>
                <a:gd name="T53" fmla="*/ 11 h 73"/>
                <a:gd name="T54" fmla="*/ 12 w 90"/>
                <a:gd name="T55" fmla="*/ 18 h 73"/>
                <a:gd name="T56" fmla="*/ 5 w 90"/>
                <a:gd name="T57" fmla="*/ 21 h 73"/>
                <a:gd name="T58" fmla="*/ 4 w 90"/>
                <a:gd name="T59" fmla="*/ 25 h 73"/>
                <a:gd name="T60" fmla="*/ 5 w 90"/>
                <a:gd name="T61" fmla="*/ 28 h 73"/>
                <a:gd name="T62" fmla="*/ 5 w 90"/>
                <a:gd name="T63" fmla="*/ 33 h 73"/>
                <a:gd name="T64" fmla="*/ 4 w 90"/>
                <a:gd name="T65" fmla="*/ 38 h 73"/>
                <a:gd name="T66" fmla="*/ 12 w 90"/>
                <a:gd name="T67" fmla="*/ 42 h 73"/>
                <a:gd name="T68" fmla="*/ 10 w 90"/>
                <a:gd name="T69" fmla="*/ 4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0" h="73">
                  <a:moveTo>
                    <a:pt x="10" y="47"/>
                  </a:moveTo>
                  <a:lnTo>
                    <a:pt x="10" y="47"/>
                  </a:lnTo>
                  <a:lnTo>
                    <a:pt x="5" y="54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2" y="67"/>
                  </a:lnTo>
                  <a:lnTo>
                    <a:pt x="13" y="73"/>
                  </a:lnTo>
                  <a:lnTo>
                    <a:pt x="13" y="73"/>
                  </a:lnTo>
                  <a:lnTo>
                    <a:pt x="18" y="70"/>
                  </a:lnTo>
                  <a:lnTo>
                    <a:pt x="26" y="65"/>
                  </a:lnTo>
                  <a:lnTo>
                    <a:pt x="26" y="65"/>
                  </a:lnTo>
                  <a:lnTo>
                    <a:pt x="49" y="54"/>
                  </a:lnTo>
                  <a:lnTo>
                    <a:pt x="70" y="42"/>
                  </a:lnTo>
                  <a:lnTo>
                    <a:pt x="70" y="42"/>
                  </a:lnTo>
                  <a:lnTo>
                    <a:pt x="72" y="41"/>
                  </a:lnTo>
                  <a:lnTo>
                    <a:pt x="74" y="36"/>
                  </a:lnTo>
                  <a:lnTo>
                    <a:pt x="74" y="36"/>
                  </a:lnTo>
                  <a:lnTo>
                    <a:pt x="74" y="31"/>
                  </a:lnTo>
                  <a:lnTo>
                    <a:pt x="74" y="28"/>
                  </a:lnTo>
                  <a:lnTo>
                    <a:pt x="75" y="25"/>
                  </a:lnTo>
                  <a:lnTo>
                    <a:pt x="75" y="25"/>
                  </a:lnTo>
                  <a:lnTo>
                    <a:pt x="75" y="23"/>
                  </a:lnTo>
                  <a:lnTo>
                    <a:pt x="75" y="20"/>
                  </a:lnTo>
                  <a:lnTo>
                    <a:pt x="74" y="18"/>
                  </a:lnTo>
                  <a:lnTo>
                    <a:pt x="74" y="15"/>
                  </a:lnTo>
                  <a:lnTo>
                    <a:pt x="74" y="15"/>
                  </a:lnTo>
                  <a:lnTo>
                    <a:pt x="75" y="11"/>
                  </a:lnTo>
                  <a:lnTo>
                    <a:pt x="78" y="10"/>
                  </a:lnTo>
                  <a:lnTo>
                    <a:pt x="82" y="8"/>
                  </a:lnTo>
                  <a:lnTo>
                    <a:pt x="90" y="2"/>
                  </a:lnTo>
                  <a:lnTo>
                    <a:pt x="85" y="0"/>
                  </a:lnTo>
                  <a:lnTo>
                    <a:pt x="85" y="0"/>
                  </a:lnTo>
                  <a:lnTo>
                    <a:pt x="80" y="2"/>
                  </a:lnTo>
                  <a:lnTo>
                    <a:pt x="70" y="3"/>
                  </a:lnTo>
                  <a:lnTo>
                    <a:pt x="70" y="3"/>
                  </a:lnTo>
                  <a:lnTo>
                    <a:pt x="65" y="3"/>
                  </a:lnTo>
                  <a:lnTo>
                    <a:pt x="62" y="5"/>
                  </a:lnTo>
                  <a:lnTo>
                    <a:pt x="57" y="7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43" y="8"/>
                  </a:lnTo>
                  <a:lnTo>
                    <a:pt x="39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6" y="7"/>
                  </a:lnTo>
                  <a:lnTo>
                    <a:pt x="34" y="7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21" y="11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5" y="8"/>
                  </a:lnTo>
                  <a:lnTo>
                    <a:pt x="13" y="8"/>
                  </a:lnTo>
                  <a:lnTo>
                    <a:pt x="12" y="11"/>
                  </a:lnTo>
                  <a:lnTo>
                    <a:pt x="12" y="11"/>
                  </a:lnTo>
                  <a:lnTo>
                    <a:pt x="12" y="18"/>
                  </a:lnTo>
                  <a:lnTo>
                    <a:pt x="8" y="20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4" y="25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5" y="29"/>
                  </a:lnTo>
                  <a:lnTo>
                    <a:pt x="5" y="33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8" y="39"/>
                  </a:lnTo>
                  <a:lnTo>
                    <a:pt x="12" y="42"/>
                  </a:lnTo>
                  <a:lnTo>
                    <a:pt x="12" y="46"/>
                  </a:lnTo>
                  <a:lnTo>
                    <a:pt x="10" y="47"/>
                  </a:lnTo>
                  <a:lnTo>
                    <a:pt x="10" y="47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49">
              <a:extLst>
                <a:ext uri="{FF2B5EF4-FFF2-40B4-BE49-F238E27FC236}">
                  <a16:creationId xmlns="" xmlns:a16="http://schemas.microsoft.com/office/drawing/2014/main" id="{E38104EA-6678-4094-8645-039F99418AA2}"/>
                </a:ext>
              </a:extLst>
            </p:cNvPr>
            <p:cNvSpPr>
              <a:spLocks/>
            </p:cNvSpPr>
            <p:nvPr/>
          </p:nvSpPr>
          <p:spPr bwMode="auto">
            <a:xfrm>
              <a:off x="9034463" y="3793547"/>
              <a:ext cx="71437" cy="96838"/>
            </a:xfrm>
            <a:custGeom>
              <a:avLst/>
              <a:gdLst>
                <a:gd name="T0" fmla="*/ 10 w 45"/>
                <a:gd name="T1" fmla="*/ 5 h 61"/>
                <a:gd name="T2" fmla="*/ 10 w 45"/>
                <a:gd name="T3" fmla="*/ 5 h 61"/>
                <a:gd name="T4" fmla="*/ 2 w 45"/>
                <a:gd name="T5" fmla="*/ 10 h 61"/>
                <a:gd name="T6" fmla="*/ 2 w 45"/>
                <a:gd name="T7" fmla="*/ 10 h 61"/>
                <a:gd name="T8" fmla="*/ 3 w 45"/>
                <a:gd name="T9" fmla="*/ 15 h 61"/>
                <a:gd name="T10" fmla="*/ 5 w 45"/>
                <a:gd name="T11" fmla="*/ 17 h 61"/>
                <a:gd name="T12" fmla="*/ 6 w 45"/>
                <a:gd name="T13" fmla="*/ 18 h 61"/>
                <a:gd name="T14" fmla="*/ 6 w 45"/>
                <a:gd name="T15" fmla="*/ 18 h 61"/>
                <a:gd name="T16" fmla="*/ 8 w 45"/>
                <a:gd name="T17" fmla="*/ 18 h 61"/>
                <a:gd name="T18" fmla="*/ 8 w 45"/>
                <a:gd name="T19" fmla="*/ 22 h 61"/>
                <a:gd name="T20" fmla="*/ 8 w 45"/>
                <a:gd name="T21" fmla="*/ 23 h 61"/>
                <a:gd name="T22" fmla="*/ 5 w 45"/>
                <a:gd name="T23" fmla="*/ 23 h 61"/>
                <a:gd name="T24" fmla="*/ 5 w 45"/>
                <a:gd name="T25" fmla="*/ 23 h 61"/>
                <a:gd name="T26" fmla="*/ 3 w 45"/>
                <a:gd name="T27" fmla="*/ 23 h 61"/>
                <a:gd name="T28" fmla="*/ 2 w 45"/>
                <a:gd name="T29" fmla="*/ 26 h 61"/>
                <a:gd name="T30" fmla="*/ 3 w 45"/>
                <a:gd name="T31" fmla="*/ 31 h 61"/>
                <a:gd name="T32" fmla="*/ 5 w 45"/>
                <a:gd name="T33" fmla="*/ 35 h 61"/>
                <a:gd name="T34" fmla="*/ 5 w 45"/>
                <a:gd name="T35" fmla="*/ 35 h 61"/>
                <a:gd name="T36" fmla="*/ 5 w 45"/>
                <a:gd name="T37" fmla="*/ 38 h 61"/>
                <a:gd name="T38" fmla="*/ 5 w 45"/>
                <a:gd name="T39" fmla="*/ 40 h 61"/>
                <a:gd name="T40" fmla="*/ 3 w 45"/>
                <a:gd name="T41" fmla="*/ 44 h 61"/>
                <a:gd name="T42" fmla="*/ 0 w 45"/>
                <a:gd name="T43" fmla="*/ 48 h 61"/>
                <a:gd name="T44" fmla="*/ 0 w 45"/>
                <a:gd name="T45" fmla="*/ 49 h 61"/>
                <a:gd name="T46" fmla="*/ 0 w 45"/>
                <a:gd name="T47" fmla="*/ 51 h 61"/>
                <a:gd name="T48" fmla="*/ 0 w 45"/>
                <a:gd name="T49" fmla="*/ 51 h 61"/>
                <a:gd name="T50" fmla="*/ 2 w 45"/>
                <a:gd name="T51" fmla="*/ 54 h 61"/>
                <a:gd name="T52" fmla="*/ 2 w 45"/>
                <a:gd name="T53" fmla="*/ 56 h 61"/>
                <a:gd name="T54" fmla="*/ 3 w 45"/>
                <a:gd name="T55" fmla="*/ 61 h 61"/>
                <a:gd name="T56" fmla="*/ 3 w 45"/>
                <a:gd name="T57" fmla="*/ 61 h 61"/>
                <a:gd name="T58" fmla="*/ 6 w 45"/>
                <a:gd name="T59" fmla="*/ 61 h 61"/>
                <a:gd name="T60" fmla="*/ 13 w 45"/>
                <a:gd name="T61" fmla="*/ 59 h 61"/>
                <a:gd name="T62" fmla="*/ 21 w 45"/>
                <a:gd name="T63" fmla="*/ 56 h 61"/>
                <a:gd name="T64" fmla="*/ 28 w 45"/>
                <a:gd name="T65" fmla="*/ 53 h 61"/>
                <a:gd name="T66" fmla="*/ 28 w 45"/>
                <a:gd name="T67" fmla="*/ 53 h 61"/>
                <a:gd name="T68" fmla="*/ 32 w 45"/>
                <a:gd name="T69" fmla="*/ 48 h 61"/>
                <a:gd name="T70" fmla="*/ 36 w 45"/>
                <a:gd name="T71" fmla="*/ 46 h 61"/>
                <a:gd name="T72" fmla="*/ 37 w 45"/>
                <a:gd name="T73" fmla="*/ 46 h 61"/>
                <a:gd name="T74" fmla="*/ 41 w 45"/>
                <a:gd name="T75" fmla="*/ 46 h 61"/>
                <a:gd name="T76" fmla="*/ 41 w 45"/>
                <a:gd name="T77" fmla="*/ 46 h 61"/>
                <a:gd name="T78" fmla="*/ 42 w 45"/>
                <a:gd name="T79" fmla="*/ 46 h 61"/>
                <a:gd name="T80" fmla="*/ 45 w 45"/>
                <a:gd name="T81" fmla="*/ 44 h 61"/>
                <a:gd name="T82" fmla="*/ 45 w 45"/>
                <a:gd name="T83" fmla="*/ 43 h 61"/>
                <a:gd name="T84" fmla="*/ 45 w 45"/>
                <a:gd name="T85" fmla="*/ 41 h 61"/>
                <a:gd name="T86" fmla="*/ 45 w 45"/>
                <a:gd name="T87" fmla="*/ 41 h 61"/>
                <a:gd name="T88" fmla="*/ 42 w 45"/>
                <a:gd name="T89" fmla="*/ 33 h 61"/>
                <a:gd name="T90" fmla="*/ 42 w 45"/>
                <a:gd name="T91" fmla="*/ 22 h 61"/>
                <a:gd name="T92" fmla="*/ 42 w 45"/>
                <a:gd name="T93" fmla="*/ 22 h 61"/>
                <a:gd name="T94" fmla="*/ 41 w 45"/>
                <a:gd name="T95" fmla="*/ 17 h 61"/>
                <a:gd name="T96" fmla="*/ 37 w 45"/>
                <a:gd name="T97" fmla="*/ 12 h 61"/>
                <a:gd name="T98" fmla="*/ 29 w 45"/>
                <a:gd name="T99" fmla="*/ 0 h 61"/>
                <a:gd name="T100" fmla="*/ 29 w 45"/>
                <a:gd name="T101" fmla="*/ 0 h 61"/>
                <a:gd name="T102" fmla="*/ 26 w 45"/>
                <a:gd name="T103" fmla="*/ 2 h 61"/>
                <a:gd name="T104" fmla="*/ 21 w 45"/>
                <a:gd name="T105" fmla="*/ 2 h 61"/>
                <a:gd name="T106" fmla="*/ 21 w 45"/>
                <a:gd name="T107" fmla="*/ 2 h 61"/>
                <a:gd name="T108" fmla="*/ 15 w 45"/>
                <a:gd name="T109" fmla="*/ 2 h 61"/>
                <a:gd name="T110" fmla="*/ 10 w 45"/>
                <a:gd name="T111" fmla="*/ 5 h 61"/>
                <a:gd name="T112" fmla="*/ 10 w 45"/>
                <a:gd name="T113" fmla="*/ 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5" h="61">
                  <a:moveTo>
                    <a:pt x="10" y="5"/>
                  </a:moveTo>
                  <a:lnTo>
                    <a:pt x="10" y="5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3" y="15"/>
                  </a:lnTo>
                  <a:lnTo>
                    <a:pt x="5" y="17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18"/>
                  </a:lnTo>
                  <a:lnTo>
                    <a:pt x="8" y="22"/>
                  </a:lnTo>
                  <a:lnTo>
                    <a:pt x="8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3" y="23"/>
                  </a:lnTo>
                  <a:lnTo>
                    <a:pt x="2" y="26"/>
                  </a:lnTo>
                  <a:lnTo>
                    <a:pt x="3" y="31"/>
                  </a:lnTo>
                  <a:lnTo>
                    <a:pt x="5" y="35"/>
                  </a:lnTo>
                  <a:lnTo>
                    <a:pt x="5" y="35"/>
                  </a:lnTo>
                  <a:lnTo>
                    <a:pt x="5" y="38"/>
                  </a:lnTo>
                  <a:lnTo>
                    <a:pt x="5" y="40"/>
                  </a:lnTo>
                  <a:lnTo>
                    <a:pt x="3" y="44"/>
                  </a:lnTo>
                  <a:lnTo>
                    <a:pt x="0" y="48"/>
                  </a:lnTo>
                  <a:lnTo>
                    <a:pt x="0" y="49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3" y="61"/>
                  </a:lnTo>
                  <a:lnTo>
                    <a:pt x="3" y="61"/>
                  </a:lnTo>
                  <a:lnTo>
                    <a:pt x="6" y="61"/>
                  </a:lnTo>
                  <a:lnTo>
                    <a:pt x="13" y="59"/>
                  </a:lnTo>
                  <a:lnTo>
                    <a:pt x="21" y="56"/>
                  </a:lnTo>
                  <a:lnTo>
                    <a:pt x="28" y="53"/>
                  </a:lnTo>
                  <a:lnTo>
                    <a:pt x="28" y="53"/>
                  </a:lnTo>
                  <a:lnTo>
                    <a:pt x="32" y="48"/>
                  </a:lnTo>
                  <a:lnTo>
                    <a:pt x="36" y="46"/>
                  </a:lnTo>
                  <a:lnTo>
                    <a:pt x="37" y="46"/>
                  </a:lnTo>
                  <a:lnTo>
                    <a:pt x="41" y="46"/>
                  </a:lnTo>
                  <a:lnTo>
                    <a:pt x="41" y="46"/>
                  </a:lnTo>
                  <a:lnTo>
                    <a:pt x="42" y="46"/>
                  </a:lnTo>
                  <a:lnTo>
                    <a:pt x="45" y="44"/>
                  </a:lnTo>
                  <a:lnTo>
                    <a:pt x="45" y="43"/>
                  </a:lnTo>
                  <a:lnTo>
                    <a:pt x="45" y="41"/>
                  </a:lnTo>
                  <a:lnTo>
                    <a:pt x="45" y="41"/>
                  </a:lnTo>
                  <a:lnTo>
                    <a:pt x="42" y="33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1" y="17"/>
                  </a:lnTo>
                  <a:lnTo>
                    <a:pt x="37" y="12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6" y="2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10" y="5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50">
              <a:extLst>
                <a:ext uri="{FF2B5EF4-FFF2-40B4-BE49-F238E27FC236}">
                  <a16:creationId xmlns="" xmlns:a16="http://schemas.microsoft.com/office/drawing/2014/main" id="{A86E27B0-5F9C-4B3E-90B4-E1F88CE22391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3413" y="4076122"/>
              <a:ext cx="87312" cy="115888"/>
            </a:xfrm>
            <a:custGeom>
              <a:avLst/>
              <a:gdLst>
                <a:gd name="T0" fmla="*/ 55 w 55"/>
                <a:gd name="T1" fmla="*/ 62 h 73"/>
                <a:gd name="T2" fmla="*/ 51 w 55"/>
                <a:gd name="T3" fmla="*/ 39 h 73"/>
                <a:gd name="T4" fmla="*/ 51 w 55"/>
                <a:gd name="T5" fmla="*/ 36 h 73"/>
                <a:gd name="T6" fmla="*/ 46 w 55"/>
                <a:gd name="T7" fmla="*/ 42 h 73"/>
                <a:gd name="T8" fmla="*/ 41 w 55"/>
                <a:gd name="T9" fmla="*/ 46 h 73"/>
                <a:gd name="T10" fmla="*/ 38 w 55"/>
                <a:gd name="T11" fmla="*/ 44 h 73"/>
                <a:gd name="T12" fmla="*/ 39 w 55"/>
                <a:gd name="T13" fmla="*/ 34 h 73"/>
                <a:gd name="T14" fmla="*/ 41 w 55"/>
                <a:gd name="T15" fmla="*/ 33 h 73"/>
                <a:gd name="T16" fmla="*/ 44 w 55"/>
                <a:gd name="T17" fmla="*/ 31 h 73"/>
                <a:gd name="T18" fmla="*/ 51 w 55"/>
                <a:gd name="T19" fmla="*/ 23 h 73"/>
                <a:gd name="T20" fmla="*/ 51 w 55"/>
                <a:gd name="T21" fmla="*/ 20 h 73"/>
                <a:gd name="T22" fmla="*/ 49 w 55"/>
                <a:gd name="T23" fmla="*/ 16 h 73"/>
                <a:gd name="T24" fmla="*/ 42 w 55"/>
                <a:gd name="T25" fmla="*/ 16 h 73"/>
                <a:gd name="T26" fmla="*/ 28 w 55"/>
                <a:gd name="T27" fmla="*/ 16 h 73"/>
                <a:gd name="T28" fmla="*/ 21 w 55"/>
                <a:gd name="T29" fmla="*/ 13 h 73"/>
                <a:gd name="T30" fmla="*/ 21 w 55"/>
                <a:gd name="T31" fmla="*/ 10 h 73"/>
                <a:gd name="T32" fmla="*/ 18 w 55"/>
                <a:gd name="T33" fmla="*/ 5 h 73"/>
                <a:gd name="T34" fmla="*/ 11 w 55"/>
                <a:gd name="T35" fmla="*/ 3 h 73"/>
                <a:gd name="T36" fmla="*/ 8 w 55"/>
                <a:gd name="T37" fmla="*/ 2 h 73"/>
                <a:gd name="T38" fmla="*/ 3 w 55"/>
                <a:gd name="T39" fmla="*/ 0 h 73"/>
                <a:gd name="T40" fmla="*/ 2 w 55"/>
                <a:gd name="T41" fmla="*/ 3 h 73"/>
                <a:gd name="T42" fmla="*/ 0 w 55"/>
                <a:gd name="T43" fmla="*/ 6 h 73"/>
                <a:gd name="T44" fmla="*/ 8 w 55"/>
                <a:gd name="T45" fmla="*/ 11 h 73"/>
                <a:gd name="T46" fmla="*/ 10 w 55"/>
                <a:gd name="T47" fmla="*/ 15 h 73"/>
                <a:gd name="T48" fmla="*/ 8 w 55"/>
                <a:gd name="T49" fmla="*/ 16 h 73"/>
                <a:gd name="T50" fmla="*/ 3 w 55"/>
                <a:gd name="T51" fmla="*/ 18 h 73"/>
                <a:gd name="T52" fmla="*/ 3 w 55"/>
                <a:gd name="T53" fmla="*/ 20 h 73"/>
                <a:gd name="T54" fmla="*/ 7 w 55"/>
                <a:gd name="T55" fmla="*/ 39 h 73"/>
                <a:gd name="T56" fmla="*/ 8 w 55"/>
                <a:gd name="T57" fmla="*/ 49 h 73"/>
                <a:gd name="T58" fmla="*/ 10 w 55"/>
                <a:gd name="T59" fmla="*/ 64 h 73"/>
                <a:gd name="T60" fmla="*/ 20 w 55"/>
                <a:gd name="T61" fmla="*/ 60 h 73"/>
                <a:gd name="T62" fmla="*/ 26 w 55"/>
                <a:gd name="T63" fmla="*/ 60 h 73"/>
                <a:gd name="T64" fmla="*/ 29 w 55"/>
                <a:gd name="T65" fmla="*/ 55 h 73"/>
                <a:gd name="T66" fmla="*/ 31 w 55"/>
                <a:gd name="T67" fmla="*/ 52 h 73"/>
                <a:gd name="T68" fmla="*/ 36 w 55"/>
                <a:gd name="T69" fmla="*/ 49 h 73"/>
                <a:gd name="T70" fmla="*/ 38 w 55"/>
                <a:gd name="T71" fmla="*/ 49 h 73"/>
                <a:gd name="T72" fmla="*/ 42 w 55"/>
                <a:gd name="T73" fmla="*/ 57 h 73"/>
                <a:gd name="T74" fmla="*/ 44 w 55"/>
                <a:gd name="T75" fmla="*/ 67 h 73"/>
                <a:gd name="T76" fmla="*/ 47 w 55"/>
                <a:gd name="T77" fmla="*/ 73 h 73"/>
                <a:gd name="T78" fmla="*/ 51 w 55"/>
                <a:gd name="T79" fmla="*/ 70 h 73"/>
                <a:gd name="T80" fmla="*/ 55 w 55"/>
                <a:gd name="T81" fmla="*/ 6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5" h="73">
                  <a:moveTo>
                    <a:pt x="55" y="62"/>
                  </a:moveTo>
                  <a:lnTo>
                    <a:pt x="55" y="62"/>
                  </a:lnTo>
                  <a:lnTo>
                    <a:pt x="52" y="44"/>
                  </a:lnTo>
                  <a:lnTo>
                    <a:pt x="51" y="39"/>
                  </a:lnTo>
                  <a:lnTo>
                    <a:pt x="51" y="36"/>
                  </a:lnTo>
                  <a:lnTo>
                    <a:pt x="51" y="36"/>
                  </a:lnTo>
                  <a:lnTo>
                    <a:pt x="47" y="37"/>
                  </a:lnTo>
                  <a:lnTo>
                    <a:pt x="46" y="42"/>
                  </a:lnTo>
                  <a:lnTo>
                    <a:pt x="42" y="46"/>
                  </a:lnTo>
                  <a:lnTo>
                    <a:pt x="41" y="46"/>
                  </a:lnTo>
                  <a:lnTo>
                    <a:pt x="41" y="46"/>
                  </a:lnTo>
                  <a:lnTo>
                    <a:pt x="38" y="44"/>
                  </a:lnTo>
                  <a:lnTo>
                    <a:pt x="38" y="39"/>
                  </a:lnTo>
                  <a:lnTo>
                    <a:pt x="39" y="34"/>
                  </a:lnTo>
                  <a:lnTo>
                    <a:pt x="39" y="33"/>
                  </a:lnTo>
                  <a:lnTo>
                    <a:pt x="41" y="33"/>
                  </a:lnTo>
                  <a:lnTo>
                    <a:pt x="41" y="33"/>
                  </a:lnTo>
                  <a:lnTo>
                    <a:pt x="44" y="31"/>
                  </a:lnTo>
                  <a:lnTo>
                    <a:pt x="47" y="26"/>
                  </a:lnTo>
                  <a:lnTo>
                    <a:pt x="51" y="23"/>
                  </a:lnTo>
                  <a:lnTo>
                    <a:pt x="51" y="20"/>
                  </a:lnTo>
                  <a:lnTo>
                    <a:pt x="51" y="20"/>
                  </a:lnTo>
                  <a:lnTo>
                    <a:pt x="51" y="16"/>
                  </a:lnTo>
                  <a:lnTo>
                    <a:pt x="49" y="16"/>
                  </a:lnTo>
                  <a:lnTo>
                    <a:pt x="42" y="16"/>
                  </a:lnTo>
                  <a:lnTo>
                    <a:pt x="42" y="16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25" y="15"/>
                  </a:lnTo>
                  <a:lnTo>
                    <a:pt x="21" y="13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20" y="8"/>
                  </a:lnTo>
                  <a:lnTo>
                    <a:pt x="18" y="5"/>
                  </a:lnTo>
                  <a:lnTo>
                    <a:pt x="16" y="3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8" y="2"/>
                  </a:lnTo>
                  <a:lnTo>
                    <a:pt x="7" y="2"/>
                  </a:lnTo>
                  <a:lnTo>
                    <a:pt x="3" y="0"/>
                  </a:lnTo>
                  <a:lnTo>
                    <a:pt x="2" y="3"/>
                  </a:lnTo>
                  <a:lnTo>
                    <a:pt x="2" y="3"/>
                  </a:lnTo>
                  <a:lnTo>
                    <a:pt x="0" y="5"/>
                  </a:lnTo>
                  <a:lnTo>
                    <a:pt x="0" y="6"/>
                  </a:lnTo>
                  <a:lnTo>
                    <a:pt x="5" y="10"/>
                  </a:lnTo>
                  <a:lnTo>
                    <a:pt x="8" y="11"/>
                  </a:lnTo>
                  <a:lnTo>
                    <a:pt x="10" y="13"/>
                  </a:lnTo>
                  <a:lnTo>
                    <a:pt x="10" y="15"/>
                  </a:lnTo>
                  <a:lnTo>
                    <a:pt x="10" y="15"/>
                  </a:lnTo>
                  <a:lnTo>
                    <a:pt x="8" y="16"/>
                  </a:lnTo>
                  <a:lnTo>
                    <a:pt x="7" y="18"/>
                  </a:lnTo>
                  <a:lnTo>
                    <a:pt x="3" y="18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3" y="29"/>
                  </a:lnTo>
                  <a:lnTo>
                    <a:pt x="7" y="39"/>
                  </a:lnTo>
                  <a:lnTo>
                    <a:pt x="7" y="39"/>
                  </a:lnTo>
                  <a:lnTo>
                    <a:pt x="8" y="49"/>
                  </a:lnTo>
                  <a:lnTo>
                    <a:pt x="10" y="64"/>
                  </a:lnTo>
                  <a:lnTo>
                    <a:pt x="10" y="64"/>
                  </a:lnTo>
                  <a:lnTo>
                    <a:pt x="15" y="62"/>
                  </a:lnTo>
                  <a:lnTo>
                    <a:pt x="20" y="60"/>
                  </a:lnTo>
                  <a:lnTo>
                    <a:pt x="20" y="60"/>
                  </a:lnTo>
                  <a:lnTo>
                    <a:pt x="26" y="60"/>
                  </a:lnTo>
                  <a:lnTo>
                    <a:pt x="28" y="59"/>
                  </a:lnTo>
                  <a:lnTo>
                    <a:pt x="29" y="55"/>
                  </a:lnTo>
                  <a:lnTo>
                    <a:pt x="29" y="55"/>
                  </a:lnTo>
                  <a:lnTo>
                    <a:pt x="31" y="52"/>
                  </a:lnTo>
                  <a:lnTo>
                    <a:pt x="33" y="50"/>
                  </a:lnTo>
                  <a:lnTo>
                    <a:pt x="36" y="49"/>
                  </a:lnTo>
                  <a:lnTo>
                    <a:pt x="38" y="49"/>
                  </a:lnTo>
                  <a:lnTo>
                    <a:pt x="38" y="49"/>
                  </a:lnTo>
                  <a:lnTo>
                    <a:pt x="39" y="52"/>
                  </a:lnTo>
                  <a:lnTo>
                    <a:pt x="42" y="57"/>
                  </a:lnTo>
                  <a:lnTo>
                    <a:pt x="44" y="67"/>
                  </a:lnTo>
                  <a:lnTo>
                    <a:pt x="44" y="67"/>
                  </a:lnTo>
                  <a:lnTo>
                    <a:pt x="47" y="73"/>
                  </a:lnTo>
                  <a:lnTo>
                    <a:pt x="47" y="73"/>
                  </a:lnTo>
                  <a:lnTo>
                    <a:pt x="51" y="70"/>
                  </a:lnTo>
                  <a:lnTo>
                    <a:pt x="51" y="70"/>
                  </a:lnTo>
                  <a:lnTo>
                    <a:pt x="52" y="67"/>
                  </a:lnTo>
                  <a:lnTo>
                    <a:pt x="55" y="62"/>
                  </a:lnTo>
                  <a:lnTo>
                    <a:pt x="55" y="62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51">
              <a:extLst>
                <a:ext uri="{FF2B5EF4-FFF2-40B4-BE49-F238E27FC236}">
                  <a16:creationId xmlns="" xmlns:a16="http://schemas.microsoft.com/office/drawing/2014/main" id="{81753576-7014-4328-BD51-A5BAA44F462C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0188" y="3863397"/>
              <a:ext cx="576262" cy="608013"/>
            </a:xfrm>
            <a:custGeom>
              <a:avLst/>
              <a:gdLst>
                <a:gd name="T0" fmla="*/ 262 w 363"/>
                <a:gd name="T1" fmla="*/ 150 h 383"/>
                <a:gd name="T2" fmla="*/ 256 w 363"/>
                <a:gd name="T3" fmla="*/ 137 h 383"/>
                <a:gd name="T4" fmla="*/ 272 w 363"/>
                <a:gd name="T5" fmla="*/ 139 h 383"/>
                <a:gd name="T6" fmla="*/ 296 w 363"/>
                <a:gd name="T7" fmla="*/ 150 h 383"/>
                <a:gd name="T8" fmla="*/ 298 w 363"/>
                <a:gd name="T9" fmla="*/ 165 h 383"/>
                <a:gd name="T10" fmla="*/ 295 w 363"/>
                <a:gd name="T11" fmla="*/ 180 h 383"/>
                <a:gd name="T12" fmla="*/ 309 w 363"/>
                <a:gd name="T13" fmla="*/ 196 h 383"/>
                <a:gd name="T14" fmla="*/ 314 w 363"/>
                <a:gd name="T15" fmla="*/ 180 h 383"/>
                <a:gd name="T16" fmla="*/ 327 w 363"/>
                <a:gd name="T17" fmla="*/ 168 h 383"/>
                <a:gd name="T18" fmla="*/ 334 w 363"/>
                <a:gd name="T19" fmla="*/ 144 h 383"/>
                <a:gd name="T20" fmla="*/ 352 w 363"/>
                <a:gd name="T21" fmla="*/ 121 h 383"/>
                <a:gd name="T22" fmla="*/ 362 w 363"/>
                <a:gd name="T23" fmla="*/ 121 h 383"/>
                <a:gd name="T24" fmla="*/ 360 w 363"/>
                <a:gd name="T25" fmla="*/ 105 h 383"/>
                <a:gd name="T26" fmla="*/ 349 w 363"/>
                <a:gd name="T27" fmla="*/ 92 h 383"/>
                <a:gd name="T28" fmla="*/ 321 w 363"/>
                <a:gd name="T29" fmla="*/ 100 h 383"/>
                <a:gd name="T30" fmla="*/ 308 w 363"/>
                <a:gd name="T31" fmla="*/ 111 h 383"/>
                <a:gd name="T32" fmla="*/ 300 w 363"/>
                <a:gd name="T33" fmla="*/ 126 h 383"/>
                <a:gd name="T34" fmla="*/ 277 w 363"/>
                <a:gd name="T35" fmla="*/ 127 h 383"/>
                <a:gd name="T36" fmla="*/ 262 w 363"/>
                <a:gd name="T37" fmla="*/ 123 h 383"/>
                <a:gd name="T38" fmla="*/ 257 w 363"/>
                <a:gd name="T39" fmla="*/ 110 h 383"/>
                <a:gd name="T40" fmla="*/ 252 w 363"/>
                <a:gd name="T41" fmla="*/ 129 h 383"/>
                <a:gd name="T42" fmla="*/ 215 w 363"/>
                <a:gd name="T43" fmla="*/ 126 h 383"/>
                <a:gd name="T44" fmla="*/ 195 w 363"/>
                <a:gd name="T45" fmla="*/ 119 h 383"/>
                <a:gd name="T46" fmla="*/ 173 w 363"/>
                <a:gd name="T47" fmla="*/ 108 h 383"/>
                <a:gd name="T48" fmla="*/ 155 w 363"/>
                <a:gd name="T49" fmla="*/ 98 h 383"/>
                <a:gd name="T50" fmla="*/ 160 w 363"/>
                <a:gd name="T51" fmla="*/ 75 h 383"/>
                <a:gd name="T52" fmla="*/ 143 w 363"/>
                <a:gd name="T53" fmla="*/ 64 h 383"/>
                <a:gd name="T54" fmla="*/ 134 w 363"/>
                <a:gd name="T55" fmla="*/ 46 h 383"/>
                <a:gd name="T56" fmla="*/ 145 w 363"/>
                <a:gd name="T57" fmla="*/ 38 h 383"/>
                <a:gd name="T58" fmla="*/ 137 w 363"/>
                <a:gd name="T59" fmla="*/ 15 h 383"/>
                <a:gd name="T60" fmla="*/ 117 w 363"/>
                <a:gd name="T61" fmla="*/ 5 h 383"/>
                <a:gd name="T62" fmla="*/ 86 w 363"/>
                <a:gd name="T63" fmla="*/ 12 h 383"/>
                <a:gd name="T64" fmla="*/ 77 w 363"/>
                <a:gd name="T65" fmla="*/ 22 h 383"/>
                <a:gd name="T66" fmla="*/ 85 w 363"/>
                <a:gd name="T67" fmla="*/ 43 h 383"/>
                <a:gd name="T68" fmla="*/ 85 w 363"/>
                <a:gd name="T69" fmla="*/ 59 h 383"/>
                <a:gd name="T70" fmla="*/ 75 w 363"/>
                <a:gd name="T71" fmla="*/ 75 h 383"/>
                <a:gd name="T72" fmla="*/ 62 w 363"/>
                <a:gd name="T73" fmla="*/ 97 h 383"/>
                <a:gd name="T74" fmla="*/ 44 w 363"/>
                <a:gd name="T75" fmla="*/ 113 h 383"/>
                <a:gd name="T76" fmla="*/ 28 w 363"/>
                <a:gd name="T77" fmla="*/ 111 h 383"/>
                <a:gd name="T78" fmla="*/ 20 w 363"/>
                <a:gd name="T79" fmla="*/ 129 h 383"/>
                <a:gd name="T80" fmla="*/ 34 w 363"/>
                <a:gd name="T81" fmla="*/ 154 h 383"/>
                <a:gd name="T82" fmla="*/ 20 w 363"/>
                <a:gd name="T83" fmla="*/ 162 h 383"/>
                <a:gd name="T84" fmla="*/ 0 w 363"/>
                <a:gd name="T85" fmla="*/ 171 h 383"/>
                <a:gd name="T86" fmla="*/ 24 w 363"/>
                <a:gd name="T87" fmla="*/ 181 h 383"/>
                <a:gd name="T88" fmla="*/ 8 w 363"/>
                <a:gd name="T89" fmla="*/ 189 h 383"/>
                <a:gd name="T90" fmla="*/ 42 w 363"/>
                <a:gd name="T91" fmla="*/ 209 h 383"/>
                <a:gd name="T92" fmla="*/ 54 w 363"/>
                <a:gd name="T93" fmla="*/ 191 h 383"/>
                <a:gd name="T94" fmla="*/ 59 w 363"/>
                <a:gd name="T95" fmla="*/ 211 h 383"/>
                <a:gd name="T96" fmla="*/ 65 w 363"/>
                <a:gd name="T97" fmla="*/ 263 h 383"/>
                <a:gd name="T98" fmla="*/ 90 w 363"/>
                <a:gd name="T99" fmla="*/ 333 h 383"/>
                <a:gd name="T100" fmla="*/ 112 w 363"/>
                <a:gd name="T101" fmla="*/ 380 h 383"/>
                <a:gd name="T102" fmla="*/ 130 w 363"/>
                <a:gd name="T103" fmla="*/ 372 h 383"/>
                <a:gd name="T104" fmla="*/ 145 w 363"/>
                <a:gd name="T105" fmla="*/ 354 h 383"/>
                <a:gd name="T106" fmla="*/ 152 w 363"/>
                <a:gd name="T107" fmla="*/ 328 h 383"/>
                <a:gd name="T108" fmla="*/ 155 w 363"/>
                <a:gd name="T109" fmla="*/ 290 h 383"/>
                <a:gd name="T110" fmla="*/ 173 w 363"/>
                <a:gd name="T111" fmla="*/ 269 h 383"/>
                <a:gd name="T112" fmla="*/ 213 w 363"/>
                <a:gd name="T113" fmla="*/ 233 h 383"/>
                <a:gd name="T114" fmla="*/ 238 w 363"/>
                <a:gd name="T115" fmla="*/ 206 h 383"/>
                <a:gd name="T116" fmla="*/ 264 w 363"/>
                <a:gd name="T117" fmla="*/ 198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3" h="383">
                  <a:moveTo>
                    <a:pt x="261" y="173"/>
                  </a:moveTo>
                  <a:lnTo>
                    <a:pt x="261" y="173"/>
                  </a:lnTo>
                  <a:lnTo>
                    <a:pt x="257" y="163"/>
                  </a:lnTo>
                  <a:lnTo>
                    <a:pt x="257" y="154"/>
                  </a:lnTo>
                  <a:lnTo>
                    <a:pt x="257" y="154"/>
                  </a:lnTo>
                  <a:lnTo>
                    <a:pt x="257" y="152"/>
                  </a:lnTo>
                  <a:lnTo>
                    <a:pt x="261" y="152"/>
                  </a:lnTo>
                  <a:lnTo>
                    <a:pt x="262" y="150"/>
                  </a:lnTo>
                  <a:lnTo>
                    <a:pt x="264" y="149"/>
                  </a:lnTo>
                  <a:lnTo>
                    <a:pt x="264" y="149"/>
                  </a:lnTo>
                  <a:lnTo>
                    <a:pt x="264" y="147"/>
                  </a:lnTo>
                  <a:lnTo>
                    <a:pt x="262" y="145"/>
                  </a:lnTo>
                  <a:lnTo>
                    <a:pt x="259" y="144"/>
                  </a:lnTo>
                  <a:lnTo>
                    <a:pt x="254" y="140"/>
                  </a:lnTo>
                  <a:lnTo>
                    <a:pt x="254" y="139"/>
                  </a:lnTo>
                  <a:lnTo>
                    <a:pt x="256" y="137"/>
                  </a:lnTo>
                  <a:lnTo>
                    <a:pt x="256" y="137"/>
                  </a:lnTo>
                  <a:lnTo>
                    <a:pt x="257" y="134"/>
                  </a:lnTo>
                  <a:lnTo>
                    <a:pt x="261" y="136"/>
                  </a:lnTo>
                  <a:lnTo>
                    <a:pt x="262" y="136"/>
                  </a:lnTo>
                  <a:lnTo>
                    <a:pt x="265" y="137"/>
                  </a:lnTo>
                  <a:lnTo>
                    <a:pt x="265" y="137"/>
                  </a:lnTo>
                  <a:lnTo>
                    <a:pt x="270" y="137"/>
                  </a:lnTo>
                  <a:lnTo>
                    <a:pt x="272" y="139"/>
                  </a:lnTo>
                  <a:lnTo>
                    <a:pt x="274" y="142"/>
                  </a:lnTo>
                  <a:lnTo>
                    <a:pt x="275" y="144"/>
                  </a:lnTo>
                  <a:lnTo>
                    <a:pt x="275" y="144"/>
                  </a:lnTo>
                  <a:lnTo>
                    <a:pt x="275" y="147"/>
                  </a:lnTo>
                  <a:lnTo>
                    <a:pt x="279" y="149"/>
                  </a:lnTo>
                  <a:lnTo>
                    <a:pt x="282" y="150"/>
                  </a:lnTo>
                  <a:lnTo>
                    <a:pt x="282" y="150"/>
                  </a:lnTo>
                  <a:lnTo>
                    <a:pt x="296" y="150"/>
                  </a:lnTo>
                  <a:lnTo>
                    <a:pt x="296" y="150"/>
                  </a:lnTo>
                  <a:lnTo>
                    <a:pt x="303" y="150"/>
                  </a:lnTo>
                  <a:lnTo>
                    <a:pt x="305" y="150"/>
                  </a:lnTo>
                  <a:lnTo>
                    <a:pt x="305" y="154"/>
                  </a:lnTo>
                  <a:lnTo>
                    <a:pt x="305" y="154"/>
                  </a:lnTo>
                  <a:lnTo>
                    <a:pt x="305" y="157"/>
                  </a:lnTo>
                  <a:lnTo>
                    <a:pt x="301" y="160"/>
                  </a:lnTo>
                  <a:lnTo>
                    <a:pt x="298" y="165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3" y="167"/>
                  </a:lnTo>
                  <a:lnTo>
                    <a:pt x="293" y="168"/>
                  </a:lnTo>
                  <a:lnTo>
                    <a:pt x="292" y="173"/>
                  </a:lnTo>
                  <a:lnTo>
                    <a:pt x="292" y="178"/>
                  </a:lnTo>
                  <a:lnTo>
                    <a:pt x="295" y="180"/>
                  </a:lnTo>
                  <a:lnTo>
                    <a:pt x="295" y="180"/>
                  </a:lnTo>
                  <a:lnTo>
                    <a:pt x="296" y="180"/>
                  </a:lnTo>
                  <a:lnTo>
                    <a:pt x="300" y="176"/>
                  </a:lnTo>
                  <a:lnTo>
                    <a:pt x="301" y="171"/>
                  </a:lnTo>
                  <a:lnTo>
                    <a:pt x="305" y="170"/>
                  </a:lnTo>
                  <a:lnTo>
                    <a:pt x="305" y="170"/>
                  </a:lnTo>
                  <a:lnTo>
                    <a:pt x="305" y="173"/>
                  </a:lnTo>
                  <a:lnTo>
                    <a:pt x="306" y="178"/>
                  </a:lnTo>
                  <a:lnTo>
                    <a:pt x="309" y="196"/>
                  </a:lnTo>
                  <a:lnTo>
                    <a:pt x="309" y="196"/>
                  </a:lnTo>
                  <a:lnTo>
                    <a:pt x="311" y="194"/>
                  </a:lnTo>
                  <a:lnTo>
                    <a:pt x="311" y="194"/>
                  </a:lnTo>
                  <a:lnTo>
                    <a:pt x="313" y="193"/>
                  </a:lnTo>
                  <a:lnTo>
                    <a:pt x="313" y="188"/>
                  </a:lnTo>
                  <a:lnTo>
                    <a:pt x="314" y="184"/>
                  </a:lnTo>
                  <a:lnTo>
                    <a:pt x="314" y="180"/>
                  </a:lnTo>
                  <a:lnTo>
                    <a:pt x="314" y="180"/>
                  </a:lnTo>
                  <a:lnTo>
                    <a:pt x="316" y="176"/>
                  </a:lnTo>
                  <a:lnTo>
                    <a:pt x="316" y="173"/>
                  </a:lnTo>
                  <a:lnTo>
                    <a:pt x="316" y="168"/>
                  </a:lnTo>
                  <a:lnTo>
                    <a:pt x="318" y="167"/>
                  </a:lnTo>
                  <a:lnTo>
                    <a:pt x="318" y="167"/>
                  </a:lnTo>
                  <a:lnTo>
                    <a:pt x="322" y="168"/>
                  </a:lnTo>
                  <a:lnTo>
                    <a:pt x="326" y="168"/>
                  </a:lnTo>
                  <a:lnTo>
                    <a:pt x="327" y="168"/>
                  </a:lnTo>
                  <a:lnTo>
                    <a:pt x="327" y="168"/>
                  </a:lnTo>
                  <a:lnTo>
                    <a:pt x="329" y="165"/>
                  </a:lnTo>
                  <a:lnTo>
                    <a:pt x="331" y="160"/>
                  </a:lnTo>
                  <a:lnTo>
                    <a:pt x="332" y="155"/>
                  </a:lnTo>
                  <a:lnTo>
                    <a:pt x="332" y="152"/>
                  </a:lnTo>
                  <a:lnTo>
                    <a:pt x="332" y="152"/>
                  </a:lnTo>
                  <a:lnTo>
                    <a:pt x="332" y="149"/>
                  </a:lnTo>
                  <a:lnTo>
                    <a:pt x="334" y="144"/>
                  </a:lnTo>
                  <a:lnTo>
                    <a:pt x="336" y="140"/>
                  </a:lnTo>
                  <a:lnTo>
                    <a:pt x="336" y="136"/>
                  </a:lnTo>
                  <a:lnTo>
                    <a:pt x="336" y="136"/>
                  </a:lnTo>
                  <a:lnTo>
                    <a:pt x="337" y="132"/>
                  </a:lnTo>
                  <a:lnTo>
                    <a:pt x="339" y="129"/>
                  </a:lnTo>
                  <a:lnTo>
                    <a:pt x="345" y="126"/>
                  </a:lnTo>
                  <a:lnTo>
                    <a:pt x="345" y="126"/>
                  </a:lnTo>
                  <a:lnTo>
                    <a:pt x="352" y="121"/>
                  </a:lnTo>
                  <a:lnTo>
                    <a:pt x="353" y="119"/>
                  </a:lnTo>
                  <a:lnTo>
                    <a:pt x="355" y="121"/>
                  </a:lnTo>
                  <a:lnTo>
                    <a:pt x="355" y="121"/>
                  </a:lnTo>
                  <a:lnTo>
                    <a:pt x="357" y="123"/>
                  </a:lnTo>
                  <a:lnTo>
                    <a:pt x="360" y="124"/>
                  </a:lnTo>
                  <a:lnTo>
                    <a:pt x="362" y="123"/>
                  </a:lnTo>
                  <a:lnTo>
                    <a:pt x="362" y="121"/>
                  </a:lnTo>
                  <a:lnTo>
                    <a:pt x="362" y="121"/>
                  </a:lnTo>
                  <a:lnTo>
                    <a:pt x="358" y="114"/>
                  </a:lnTo>
                  <a:lnTo>
                    <a:pt x="358" y="113"/>
                  </a:lnTo>
                  <a:lnTo>
                    <a:pt x="360" y="111"/>
                  </a:lnTo>
                  <a:lnTo>
                    <a:pt x="360" y="111"/>
                  </a:lnTo>
                  <a:lnTo>
                    <a:pt x="363" y="108"/>
                  </a:lnTo>
                  <a:lnTo>
                    <a:pt x="363" y="106"/>
                  </a:lnTo>
                  <a:lnTo>
                    <a:pt x="363" y="106"/>
                  </a:lnTo>
                  <a:lnTo>
                    <a:pt x="360" y="105"/>
                  </a:lnTo>
                  <a:lnTo>
                    <a:pt x="357" y="103"/>
                  </a:lnTo>
                  <a:lnTo>
                    <a:pt x="355" y="101"/>
                  </a:lnTo>
                  <a:lnTo>
                    <a:pt x="355" y="101"/>
                  </a:lnTo>
                  <a:lnTo>
                    <a:pt x="352" y="97"/>
                  </a:lnTo>
                  <a:lnTo>
                    <a:pt x="350" y="93"/>
                  </a:lnTo>
                  <a:lnTo>
                    <a:pt x="350" y="93"/>
                  </a:lnTo>
                  <a:lnTo>
                    <a:pt x="350" y="92"/>
                  </a:lnTo>
                  <a:lnTo>
                    <a:pt x="349" y="92"/>
                  </a:lnTo>
                  <a:lnTo>
                    <a:pt x="344" y="93"/>
                  </a:lnTo>
                  <a:lnTo>
                    <a:pt x="344" y="93"/>
                  </a:lnTo>
                  <a:lnTo>
                    <a:pt x="340" y="95"/>
                  </a:lnTo>
                  <a:lnTo>
                    <a:pt x="337" y="93"/>
                  </a:lnTo>
                  <a:lnTo>
                    <a:pt x="332" y="93"/>
                  </a:lnTo>
                  <a:lnTo>
                    <a:pt x="327" y="95"/>
                  </a:lnTo>
                  <a:lnTo>
                    <a:pt x="327" y="95"/>
                  </a:lnTo>
                  <a:lnTo>
                    <a:pt x="321" y="100"/>
                  </a:lnTo>
                  <a:lnTo>
                    <a:pt x="319" y="101"/>
                  </a:lnTo>
                  <a:lnTo>
                    <a:pt x="316" y="101"/>
                  </a:lnTo>
                  <a:lnTo>
                    <a:pt x="316" y="101"/>
                  </a:lnTo>
                  <a:lnTo>
                    <a:pt x="314" y="101"/>
                  </a:lnTo>
                  <a:lnTo>
                    <a:pt x="314" y="103"/>
                  </a:lnTo>
                  <a:lnTo>
                    <a:pt x="311" y="106"/>
                  </a:lnTo>
                  <a:lnTo>
                    <a:pt x="311" y="106"/>
                  </a:lnTo>
                  <a:lnTo>
                    <a:pt x="308" y="111"/>
                  </a:lnTo>
                  <a:lnTo>
                    <a:pt x="305" y="113"/>
                  </a:lnTo>
                  <a:lnTo>
                    <a:pt x="305" y="113"/>
                  </a:lnTo>
                  <a:lnTo>
                    <a:pt x="298" y="114"/>
                  </a:lnTo>
                  <a:lnTo>
                    <a:pt x="298" y="114"/>
                  </a:lnTo>
                  <a:lnTo>
                    <a:pt x="300" y="119"/>
                  </a:lnTo>
                  <a:lnTo>
                    <a:pt x="301" y="123"/>
                  </a:lnTo>
                  <a:lnTo>
                    <a:pt x="300" y="126"/>
                  </a:lnTo>
                  <a:lnTo>
                    <a:pt x="300" y="126"/>
                  </a:lnTo>
                  <a:lnTo>
                    <a:pt x="298" y="127"/>
                  </a:lnTo>
                  <a:lnTo>
                    <a:pt x="295" y="127"/>
                  </a:lnTo>
                  <a:lnTo>
                    <a:pt x="292" y="127"/>
                  </a:lnTo>
                  <a:lnTo>
                    <a:pt x="287" y="127"/>
                  </a:lnTo>
                  <a:lnTo>
                    <a:pt x="287" y="127"/>
                  </a:lnTo>
                  <a:lnTo>
                    <a:pt x="283" y="129"/>
                  </a:lnTo>
                  <a:lnTo>
                    <a:pt x="280" y="127"/>
                  </a:lnTo>
                  <a:lnTo>
                    <a:pt x="277" y="127"/>
                  </a:lnTo>
                  <a:lnTo>
                    <a:pt x="275" y="127"/>
                  </a:lnTo>
                  <a:lnTo>
                    <a:pt x="275" y="127"/>
                  </a:lnTo>
                  <a:lnTo>
                    <a:pt x="272" y="127"/>
                  </a:lnTo>
                  <a:lnTo>
                    <a:pt x="270" y="126"/>
                  </a:lnTo>
                  <a:lnTo>
                    <a:pt x="265" y="124"/>
                  </a:lnTo>
                  <a:lnTo>
                    <a:pt x="265" y="124"/>
                  </a:lnTo>
                  <a:lnTo>
                    <a:pt x="264" y="124"/>
                  </a:lnTo>
                  <a:lnTo>
                    <a:pt x="262" y="123"/>
                  </a:lnTo>
                  <a:lnTo>
                    <a:pt x="262" y="119"/>
                  </a:lnTo>
                  <a:lnTo>
                    <a:pt x="262" y="116"/>
                  </a:lnTo>
                  <a:lnTo>
                    <a:pt x="262" y="116"/>
                  </a:lnTo>
                  <a:lnTo>
                    <a:pt x="262" y="113"/>
                  </a:lnTo>
                  <a:lnTo>
                    <a:pt x="261" y="110"/>
                  </a:lnTo>
                  <a:lnTo>
                    <a:pt x="259" y="108"/>
                  </a:lnTo>
                  <a:lnTo>
                    <a:pt x="257" y="110"/>
                  </a:lnTo>
                  <a:lnTo>
                    <a:pt x="257" y="110"/>
                  </a:lnTo>
                  <a:lnTo>
                    <a:pt x="254" y="111"/>
                  </a:lnTo>
                  <a:lnTo>
                    <a:pt x="252" y="113"/>
                  </a:lnTo>
                  <a:lnTo>
                    <a:pt x="252" y="116"/>
                  </a:lnTo>
                  <a:lnTo>
                    <a:pt x="252" y="116"/>
                  </a:lnTo>
                  <a:lnTo>
                    <a:pt x="254" y="123"/>
                  </a:lnTo>
                  <a:lnTo>
                    <a:pt x="254" y="126"/>
                  </a:lnTo>
                  <a:lnTo>
                    <a:pt x="252" y="129"/>
                  </a:lnTo>
                  <a:lnTo>
                    <a:pt x="252" y="129"/>
                  </a:lnTo>
                  <a:lnTo>
                    <a:pt x="248" y="131"/>
                  </a:lnTo>
                  <a:lnTo>
                    <a:pt x="241" y="132"/>
                  </a:lnTo>
                  <a:lnTo>
                    <a:pt x="233" y="132"/>
                  </a:lnTo>
                  <a:lnTo>
                    <a:pt x="230" y="131"/>
                  </a:lnTo>
                  <a:lnTo>
                    <a:pt x="230" y="131"/>
                  </a:lnTo>
                  <a:lnTo>
                    <a:pt x="225" y="129"/>
                  </a:lnTo>
                  <a:lnTo>
                    <a:pt x="220" y="127"/>
                  </a:lnTo>
                  <a:lnTo>
                    <a:pt x="215" y="126"/>
                  </a:lnTo>
                  <a:lnTo>
                    <a:pt x="212" y="124"/>
                  </a:lnTo>
                  <a:lnTo>
                    <a:pt x="212" y="124"/>
                  </a:lnTo>
                  <a:lnTo>
                    <a:pt x="210" y="119"/>
                  </a:lnTo>
                  <a:lnTo>
                    <a:pt x="207" y="118"/>
                  </a:lnTo>
                  <a:lnTo>
                    <a:pt x="205" y="118"/>
                  </a:lnTo>
                  <a:lnTo>
                    <a:pt x="205" y="118"/>
                  </a:lnTo>
                  <a:lnTo>
                    <a:pt x="199" y="119"/>
                  </a:lnTo>
                  <a:lnTo>
                    <a:pt x="195" y="119"/>
                  </a:lnTo>
                  <a:lnTo>
                    <a:pt x="192" y="119"/>
                  </a:lnTo>
                  <a:lnTo>
                    <a:pt x="192" y="119"/>
                  </a:lnTo>
                  <a:lnTo>
                    <a:pt x="187" y="116"/>
                  </a:lnTo>
                  <a:lnTo>
                    <a:pt x="182" y="113"/>
                  </a:lnTo>
                  <a:lnTo>
                    <a:pt x="182" y="113"/>
                  </a:lnTo>
                  <a:lnTo>
                    <a:pt x="176" y="111"/>
                  </a:lnTo>
                  <a:lnTo>
                    <a:pt x="173" y="108"/>
                  </a:lnTo>
                  <a:lnTo>
                    <a:pt x="173" y="108"/>
                  </a:lnTo>
                  <a:lnTo>
                    <a:pt x="171" y="106"/>
                  </a:lnTo>
                  <a:lnTo>
                    <a:pt x="168" y="105"/>
                  </a:lnTo>
                  <a:lnTo>
                    <a:pt x="161" y="103"/>
                  </a:lnTo>
                  <a:lnTo>
                    <a:pt x="161" y="103"/>
                  </a:lnTo>
                  <a:lnTo>
                    <a:pt x="158" y="100"/>
                  </a:lnTo>
                  <a:lnTo>
                    <a:pt x="156" y="100"/>
                  </a:lnTo>
                  <a:lnTo>
                    <a:pt x="155" y="98"/>
                  </a:lnTo>
                  <a:lnTo>
                    <a:pt x="155" y="98"/>
                  </a:lnTo>
                  <a:lnTo>
                    <a:pt x="156" y="88"/>
                  </a:lnTo>
                  <a:lnTo>
                    <a:pt x="156" y="88"/>
                  </a:lnTo>
                  <a:lnTo>
                    <a:pt x="158" y="85"/>
                  </a:lnTo>
                  <a:lnTo>
                    <a:pt x="160" y="83"/>
                  </a:lnTo>
                  <a:lnTo>
                    <a:pt x="163" y="82"/>
                  </a:lnTo>
                  <a:lnTo>
                    <a:pt x="163" y="79"/>
                  </a:lnTo>
                  <a:lnTo>
                    <a:pt x="163" y="79"/>
                  </a:lnTo>
                  <a:lnTo>
                    <a:pt x="160" y="75"/>
                  </a:lnTo>
                  <a:lnTo>
                    <a:pt x="158" y="74"/>
                  </a:lnTo>
                  <a:lnTo>
                    <a:pt x="158" y="74"/>
                  </a:lnTo>
                  <a:lnTo>
                    <a:pt x="155" y="70"/>
                  </a:lnTo>
                  <a:lnTo>
                    <a:pt x="153" y="67"/>
                  </a:lnTo>
                  <a:lnTo>
                    <a:pt x="150" y="67"/>
                  </a:lnTo>
                  <a:lnTo>
                    <a:pt x="150" y="67"/>
                  </a:lnTo>
                  <a:lnTo>
                    <a:pt x="147" y="66"/>
                  </a:lnTo>
                  <a:lnTo>
                    <a:pt x="143" y="64"/>
                  </a:lnTo>
                  <a:lnTo>
                    <a:pt x="142" y="61"/>
                  </a:lnTo>
                  <a:lnTo>
                    <a:pt x="138" y="59"/>
                  </a:lnTo>
                  <a:lnTo>
                    <a:pt x="138" y="59"/>
                  </a:lnTo>
                  <a:lnTo>
                    <a:pt x="137" y="57"/>
                  </a:lnTo>
                  <a:lnTo>
                    <a:pt x="135" y="54"/>
                  </a:lnTo>
                  <a:lnTo>
                    <a:pt x="134" y="49"/>
                  </a:lnTo>
                  <a:lnTo>
                    <a:pt x="134" y="49"/>
                  </a:lnTo>
                  <a:lnTo>
                    <a:pt x="134" y="46"/>
                  </a:lnTo>
                  <a:lnTo>
                    <a:pt x="134" y="44"/>
                  </a:lnTo>
                  <a:lnTo>
                    <a:pt x="135" y="43"/>
                  </a:lnTo>
                  <a:lnTo>
                    <a:pt x="137" y="43"/>
                  </a:lnTo>
                  <a:lnTo>
                    <a:pt x="137" y="43"/>
                  </a:lnTo>
                  <a:lnTo>
                    <a:pt x="140" y="44"/>
                  </a:lnTo>
                  <a:lnTo>
                    <a:pt x="143" y="44"/>
                  </a:lnTo>
                  <a:lnTo>
                    <a:pt x="145" y="41"/>
                  </a:lnTo>
                  <a:lnTo>
                    <a:pt x="145" y="38"/>
                  </a:lnTo>
                  <a:lnTo>
                    <a:pt x="145" y="38"/>
                  </a:lnTo>
                  <a:lnTo>
                    <a:pt x="140" y="31"/>
                  </a:lnTo>
                  <a:lnTo>
                    <a:pt x="138" y="26"/>
                  </a:lnTo>
                  <a:lnTo>
                    <a:pt x="138" y="26"/>
                  </a:lnTo>
                  <a:lnTo>
                    <a:pt x="138" y="20"/>
                  </a:lnTo>
                  <a:lnTo>
                    <a:pt x="138" y="17"/>
                  </a:lnTo>
                  <a:lnTo>
                    <a:pt x="137" y="15"/>
                  </a:lnTo>
                  <a:lnTo>
                    <a:pt x="137" y="15"/>
                  </a:lnTo>
                  <a:lnTo>
                    <a:pt x="132" y="10"/>
                  </a:lnTo>
                  <a:lnTo>
                    <a:pt x="129" y="5"/>
                  </a:lnTo>
                  <a:lnTo>
                    <a:pt x="129" y="5"/>
                  </a:lnTo>
                  <a:lnTo>
                    <a:pt x="127" y="2"/>
                  </a:lnTo>
                  <a:lnTo>
                    <a:pt x="124" y="0"/>
                  </a:lnTo>
                  <a:lnTo>
                    <a:pt x="119" y="0"/>
                  </a:lnTo>
                  <a:lnTo>
                    <a:pt x="119" y="0"/>
                  </a:lnTo>
                  <a:lnTo>
                    <a:pt x="117" y="5"/>
                  </a:lnTo>
                  <a:lnTo>
                    <a:pt x="114" y="10"/>
                  </a:lnTo>
                  <a:lnTo>
                    <a:pt x="114" y="10"/>
                  </a:lnTo>
                  <a:lnTo>
                    <a:pt x="108" y="12"/>
                  </a:lnTo>
                  <a:lnTo>
                    <a:pt x="101" y="15"/>
                  </a:lnTo>
                  <a:lnTo>
                    <a:pt x="101" y="15"/>
                  </a:lnTo>
                  <a:lnTo>
                    <a:pt x="98" y="15"/>
                  </a:lnTo>
                  <a:lnTo>
                    <a:pt x="91" y="13"/>
                  </a:lnTo>
                  <a:lnTo>
                    <a:pt x="86" y="12"/>
                  </a:lnTo>
                  <a:lnTo>
                    <a:pt x="81" y="12"/>
                  </a:lnTo>
                  <a:lnTo>
                    <a:pt x="81" y="12"/>
                  </a:lnTo>
                  <a:lnTo>
                    <a:pt x="78" y="12"/>
                  </a:lnTo>
                  <a:lnTo>
                    <a:pt x="75" y="13"/>
                  </a:lnTo>
                  <a:lnTo>
                    <a:pt x="73" y="17"/>
                  </a:lnTo>
                  <a:lnTo>
                    <a:pt x="75" y="18"/>
                  </a:lnTo>
                  <a:lnTo>
                    <a:pt x="75" y="18"/>
                  </a:lnTo>
                  <a:lnTo>
                    <a:pt x="77" y="22"/>
                  </a:lnTo>
                  <a:lnTo>
                    <a:pt x="77" y="25"/>
                  </a:lnTo>
                  <a:lnTo>
                    <a:pt x="77" y="31"/>
                  </a:lnTo>
                  <a:lnTo>
                    <a:pt x="77" y="31"/>
                  </a:lnTo>
                  <a:lnTo>
                    <a:pt x="78" y="38"/>
                  </a:lnTo>
                  <a:lnTo>
                    <a:pt x="81" y="41"/>
                  </a:lnTo>
                  <a:lnTo>
                    <a:pt x="83" y="43"/>
                  </a:lnTo>
                  <a:lnTo>
                    <a:pt x="85" y="43"/>
                  </a:lnTo>
                  <a:lnTo>
                    <a:pt x="85" y="43"/>
                  </a:lnTo>
                  <a:lnTo>
                    <a:pt x="88" y="43"/>
                  </a:lnTo>
                  <a:lnTo>
                    <a:pt x="91" y="46"/>
                  </a:lnTo>
                  <a:lnTo>
                    <a:pt x="93" y="48"/>
                  </a:lnTo>
                  <a:lnTo>
                    <a:pt x="91" y="49"/>
                  </a:lnTo>
                  <a:lnTo>
                    <a:pt x="91" y="49"/>
                  </a:lnTo>
                  <a:lnTo>
                    <a:pt x="88" y="51"/>
                  </a:lnTo>
                  <a:lnTo>
                    <a:pt x="86" y="53"/>
                  </a:lnTo>
                  <a:lnTo>
                    <a:pt x="85" y="59"/>
                  </a:lnTo>
                  <a:lnTo>
                    <a:pt x="85" y="59"/>
                  </a:lnTo>
                  <a:lnTo>
                    <a:pt x="83" y="66"/>
                  </a:lnTo>
                  <a:lnTo>
                    <a:pt x="83" y="67"/>
                  </a:lnTo>
                  <a:lnTo>
                    <a:pt x="81" y="69"/>
                  </a:lnTo>
                  <a:lnTo>
                    <a:pt x="81" y="69"/>
                  </a:lnTo>
                  <a:lnTo>
                    <a:pt x="77" y="70"/>
                  </a:lnTo>
                  <a:lnTo>
                    <a:pt x="75" y="72"/>
                  </a:lnTo>
                  <a:lnTo>
                    <a:pt x="75" y="75"/>
                  </a:lnTo>
                  <a:lnTo>
                    <a:pt x="75" y="75"/>
                  </a:lnTo>
                  <a:lnTo>
                    <a:pt x="73" y="79"/>
                  </a:lnTo>
                  <a:lnTo>
                    <a:pt x="72" y="80"/>
                  </a:lnTo>
                  <a:lnTo>
                    <a:pt x="68" y="80"/>
                  </a:lnTo>
                  <a:lnTo>
                    <a:pt x="67" y="82"/>
                  </a:lnTo>
                  <a:lnTo>
                    <a:pt x="67" y="82"/>
                  </a:lnTo>
                  <a:lnTo>
                    <a:pt x="65" y="88"/>
                  </a:lnTo>
                  <a:lnTo>
                    <a:pt x="62" y="97"/>
                  </a:lnTo>
                  <a:lnTo>
                    <a:pt x="62" y="97"/>
                  </a:lnTo>
                  <a:lnTo>
                    <a:pt x="57" y="98"/>
                  </a:lnTo>
                  <a:lnTo>
                    <a:pt x="54" y="100"/>
                  </a:lnTo>
                  <a:lnTo>
                    <a:pt x="52" y="103"/>
                  </a:lnTo>
                  <a:lnTo>
                    <a:pt x="52" y="103"/>
                  </a:lnTo>
                  <a:lnTo>
                    <a:pt x="49" y="110"/>
                  </a:lnTo>
                  <a:lnTo>
                    <a:pt x="46" y="111"/>
                  </a:lnTo>
                  <a:lnTo>
                    <a:pt x="44" y="113"/>
                  </a:lnTo>
                  <a:lnTo>
                    <a:pt x="44" y="113"/>
                  </a:lnTo>
                  <a:lnTo>
                    <a:pt x="39" y="111"/>
                  </a:lnTo>
                  <a:lnTo>
                    <a:pt x="38" y="111"/>
                  </a:lnTo>
                  <a:lnTo>
                    <a:pt x="36" y="113"/>
                  </a:lnTo>
                  <a:lnTo>
                    <a:pt x="36" y="113"/>
                  </a:lnTo>
                  <a:lnTo>
                    <a:pt x="33" y="114"/>
                  </a:lnTo>
                  <a:lnTo>
                    <a:pt x="31" y="113"/>
                  </a:lnTo>
                  <a:lnTo>
                    <a:pt x="28" y="111"/>
                  </a:lnTo>
                  <a:lnTo>
                    <a:pt x="26" y="111"/>
                  </a:lnTo>
                  <a:lnTo>
                    <a:pt x="26" y="111"/>
                  </a:lnTo>
                  <a:lnTo>
                    <a:pt x="20" y="118"/>
                  </a:lnTo>
                  <a:lnTo>
                    <a:pt x="16" y="121"/>
                  </a:lnTo>
                  <a:lnTo>
                    <a:pt x="16" y="124"/>
                  </a:lnTo>
                  <a:lnTo>
                    <a:pt x="16" y="124"/>
                  </a:lnTo>
                  <a:lnTo>
                    <a:pt x="16" y="127"/>
                  </a:lnTo>
                  <a:lnTo>
                    <a:pt x="20" y="129"/>
                  </a:lnTo>
                  <a:lnTo>
                    <a:pt x="23" y="131"/>
                  </a:lnTo>
                  <a:lnTo>
                    <a:pt x="24" y="134"/>
                  </a:lnTo>
                  <a:lnTo>
                    <a:pt x="24" y="134"/>
                  </a:lnTo>
                  <a:lnTo>
                    <a:pt x="24" y="137"/>
                  </a:lnTo>
                  <a:lnTo>
                    <a:pt x="26" y="142"/>
                  </a:lnTo>
                  <a:lnTo>
                    <a:pt x="29" y="147"/>
                  </a:lnTo>
                  <a:lnTo>
                    <a:pt x="29" y="147"/>
                  </a:lnTo>
                  <a:lnTo>
                    <a:pt x="34" y="154"/>
                  </a:lnTo>
                  <a:lnTo>
                    <a:pt x="34" y="157"/>
                  </a:lnTo>
                  <a:lnTo>
                    <a:pt x="34" y="158"/>
                  </a:lnTo>
                  <a:lnTo>
                    <a:pt x="34" y="158"/>
                  </a:lnTo>
                  <a:lnTo>
                    <a:pt x="31" y="162"/>
                  </a:lnTo>
                  <a:lnTo>
                    <a:pt x="24" y="162"/>
                  </a:lnTo>
                  <a:lnTo>
                    <a:pt x="24" y="162"/>
                  </a:lnTo>
                  <a:lnTo>
                    <a:pt x="21" y="162"/>
                  </a:lnTo>
                  <a:lnTo>
                    <a:pt x="20" y="162"/>
                  </a:lnTo>
                  <a:lnTo>
                    <a:pt x="16" y="163"/>
                  </a:lnTo>
                  <a:lnTo>
                    <a:pt x="11" y="162"/>
                  </a:lnTo>
                  <a:lnTo>
                    <a:pt x="11" y="162"/>
                  </a:lnTo>
                  <a:lnTo>
                    <a:pt x="7" y="162"/>
                  </a:lnTo>
                  <a:lnTo>
                    <a:pt x="5" y="165"/>
                  </a:lnTo>
                  <a:lnTo>
                    <a:pt x="0" y="170"/>
                  </a:lnTo>
                  <a:lnTo>
                    <a:pt x="0" y="170"/>
                  </a:lnTo>
                  <a:lnTo>
                    <a:pt x="0" y="171"/>
                  </a:lnTo>
                  <a:lnTo>
                    <a:pt x="0" y="171"/>
                  </a:lnTo>
                  <a:lnTo>
                    <a:pt x="5" y="176"/>
                  </a:lnTo>
                  <a:lnTo>
                    <a:pt x="7" y="180"/>
                  </a:lnTo>
                  <a:lnTo>
                    <a:pt x="11" y="183"/>
                  </a:lnTo>
                  <a:lnTo>
                    <a:pt x="11" y="183"/>
                  </a:lnTo>
                  <a:lnTo>
                    <a:pt x="16" y="183"/>
                  </a:lnTo>
                  <a:lnTo>
                    <a:pt x="21" y="181"/>
                  </a:lnTo>
                  <a:lnTo>
                    <a:pt x="24" y="181"/>
                  </a:lnTo>
                  <a:lnTo>
                    <a:pt x="26" y="181"/>
                  </a:lnTo>
                  <a:lnTo>
                    <a:pt x="26" y="183"/>
                  </a:lnTo>
                  <a:lnTo>
                    <a:pt x="26" y="183"/>
                  </a:lnTo>
                  <a:lnTo>
                    <a:pt x="24" y="184"/>
                  </a:lnTo>
                  <a:lnTo>
                    <a:pt x="23" y="186"/>
                  </a:lnTo>
                  <a:lnTo>
                    <a:pt x="16" y="188"/>
                  </a:lnTo>
                  <a:lnTo>
                    <a:pt x="10" y="188"/>
                  </a:lnTo>
                  <a:lnTo>
                    <a:pt x="8" y="189"/>
                  </a:lnTo>
                  <a:lnTo>
                    <a:pt x="8" y="189"/>
                  </a:lnTo>
                  <a:lnTo>
                    <a:pt x="10" y="194"/>
                  </a:lnTo>
                  <a:lnTo>
                    <a:pt x="18" y="202"/>
                  </a:lnTo>
                  <a:lnTo>
                    <a:pt x="28" y="209"/>
                  </a:lnTo>
                  <a:lnTo>
                    <a:pt x="31" y="212"/>
                  </a:lnTo>
                  <a:lnTo>
                    <a:pt x="36" y="212"/>
                  </a:lnTo>
                  <a:lnTo>
                    <a:pt x="36" y="212"/>
                  </a:lnTo>
                  <a:lnTo>
                    <a:pt x="42" y="209"/>
                  </a:lnTo>
                  <a:lnTo>
                    <a:pt x="47" y="206"/>
                  </a:lnTo>
                  <a:lnTo>
                    <a:pt x="49" y="201"/>
                  </a:lnTo>
                  <a:lnTo>
                    <a:pt x="49" y="199"/>
                  </a:lnTo>
                  <a:lnTo>
                    <a:pt x="49" y="199"/>
                  </a:lnTo>
                  <a:lnTo>
                    <a:pt x="49" y="196"/>
                  </a:lnTo>
                  <a:lnTo>
                    <a:pt x="49" y="194"/>
                  </a:lnTo>
                  <a:lnTo>
                    <a:pt x="51" y="193"/>
                  </a:lnTo>
                  <a:lnTo>
                    <a:pt x="54" y="191"/>
                  </a:lnTo>
                  <a:lnTo>
                    <a:pt x="54" y="191"/>
                  </a:lnTo>
                  <a:lnTo>
                    <a:pt x="54" y="194"/>
                  </a:lnTo>
                  <a:lnTo>
                    <a:pt x="55" y="198"/>
                  </a:lnTo>
                  <a:lnTo>
                    <a:pt x="55" y="202"/>
                  </a:lnTo>
                  <a:lnTo>
                    <a:pt x="57" y="206"/>
                  </a:lnTo>
                  <a:lnTo>
                    <a:pt x="57" y="206"/>
                  </a:lnTo>
                  <a:lnTo>
                    <a:pt x="59" y="207"/>
                  </a:lnTo>
                  <a:lnTo>
                    <a:pt x="59" y="211"/>
                  </a:lnTo>
                  <a:lnTo>
                    <a:pt x="57" y="217"/>
                  </a:lnTo>
                  <a:lnTo>
                    <a:pt x="57" y="217"/>
                  </a:lnTo>
                  <a:lnTo>
                    <a:pt x="55" y="222"/>
                  </a:lnTo>
                  <a:lnTo>
                    <a:pt x="57" y="228"/>
                  </a:lnTo>
                  <a:lnTo>
                    <a:pt x="59" y="240"/>
                  </a:lnTo>
                  <a:lnTo>
                    <a:pt x="59" y="240"/>
                  </a:lnTo>
                  <a:lnTo>
                    <a:pt x="62" y="250"/>
                  </a:lnTo>
                  <a:lnTo>
                    <a:pt x="65" y="263"/>
                  </a:lnTo>
                  <a:lnTo>
                    <a:pt x="65" y="263"/>
                  </a:lnTo>
                  <a:lnTo>
                    <a:pt x="70" y="281"/>
                  </a:lnTo>
                  <a:lnTo>
                    <a:pt x="77" y="298"/>
                  </a:lnTo>
                  <a:lnTo>
                    <a:pt x="77" y="298"/>
                  </a:lnTo>
                  <a:lnTo>
                    <a:pt x="81" y="307"/>
                  </a:lnTo>
                  <a:lnTo>
                    <a:pt x="85" y="316"/>
                  </a:lnTo>
                  <a:lnTo>
                    <a:pt x="88" y="326"/>
                  </a:lnTo>
                  <a:lnTo>
                    <a:pt x="90" y="333"/>
                  </a:lnTo>
                  <a:lnTo>
                    <a:pt x="90" y="333"/>
                  </a:lnTo>
                  <a:lnTo>
                    <a:pt x="98" y="344"/>
                  </a:lnTo>
                  <a:lnTo>
                    <a:pt x="101" y="352"/>
                  </a:lnTo>
                  <a:lnTo>
                    <a:pt x="103" y="359"/>
                  </a:lnTo>
                  <a:lnTo>
                    <a:pt x="103" y="359"/>
                  </a:lnTo>
                  <a:lnTo>
                    <a:pt x="104" y="367"/>
                  </a:lnTo>
                  <a:lnTo>
                    <a:pt x="108" y="373"/>
                  </a:lnTo>
                  <a:lnTo>
                    <a:pt x="112" y="380"/>
                  </a:lnTo>
                  <a:lnTo>
                    <a:pt x="116" y="383"/>
                  </a:lnTo>
                  <a:lnTo>
                    <a:pt x="116" y="383"/>
                  </a:lnTo>
                  <a:lnTo>
                    <a:pt x="119" y="383"/>
                  </a:lnTo>
                  <a:lnTo>
                    <a:pt x="122" y="382"/>
                  </a:lnTo>
                  <a:lnTo>
                    <a:pt x="125" y="378"/>
                  </a:lnTo>
                  <a:lnTo>
                    <a:pt x="127" y="375"/>
                  </a:lnTo>
                  <a:lnTo>
                    <a:pt x="127" y="375"/>
                  </a:lnTo>
                  <a:lnTo>
                    <a:pt x="130" y="372"/>
                  </a:lnTo>
                  <a:lnTo>
                    <a:pt x="134" y="369"/>
                  </a:lnTo>
                  <a:lnTo>
                    <a:pt x="138" y="365"/>
                  </a:lnTo>
                  <a:lnTo>
                    <a:pt x="140" y="362"/>
                  </a:lnTo>
                  <a:lnTo>
                    <a:pt x="140" y="362"/>
                  </a:lnTo>
                  <a:lnTo>
                    <a:pt x="142" y="357"/>
                  </a:lnTo>
                  <a:lnTo>
                    <a:pt x="142" y="354"/>
                  </a:lnTo>
                  <a:lnTo>
                    <a:pt x="145" y="354"/>
                  </a:lnTo>
                  <a:lnTo>
                    <a:pt x="145" y="354"/>
                  </a:lnTo>
                  <a:lnTo>
                    <a:pt x="147" y="352"/>
                  </a:lnTo>
                  <a:lnTo>
                    <a:pt x="148" y="351"/>
                  </a:lnTo>
                  <a:lnTo>
                    <a:pt x="148" y="344"/>
                  </a:lnTo>
                  <a:lnTo>
                    <a:pt x="148" y="344"/>
                  </a:lnTo>
                  <a:lnTo>
                    <a:pt x="148" y="336"/>
                  </a:lnTo>
                  <a:lnTo>
                    <a:pt x="150" y="331"/>
                  </a:lnTo>
                  <a:lnTo>
                    <a:pt x="152" y="328"/>
                  </a:lnTo>
                  <a:lnTo>
                    <a:pt x="152" y="328"/>
                  </a:lnTo>
                  <a:lnTo>
                    <a:pt x="155" y="323"/>
                  </a:lnTo>
                  <a:lnTo>
                    <a:pt x="155" y="316"/>
                  </a:lnTo>
                  <a:lnTo>
                    <a:pt x="155" y="312"/>
                  </a:lnTo>
                  <a:lnTo>
                    <a:pt x="155" y="307"/>
                  </a:lnTo>
                  <a:lnTo>
                    <a:pt x="155" y="307"/>
                  </a:lnTo>
                  <a:lnTo>
                    <a:pt x="153" y="302"/>
                  </a:lnTo>
                  <a:lnTo>
                    <a:pt x="153" y="298"/>
                  </a:lnTo>
                  <a:lnTo>
                    <a:pt x="155" y="290"/>
                  </a:lnTo>
                  <a:lnTo>
                    <a:pt x="155" y="290"/>
                  </a:lnTo>
                  <a:lnTo>
                    <a:pt x="156" y="282"/>
                  </a:lnTo>
                  <a:lnTo>
                    <a:pt x="158" y="281"/>
                  </a:lnTo>
                  <a:lnTo>
                    <a:pt x="160" y="279"/>
                  </a:lnTo>
                  <a:lnTo>
                    <a:pt x="160" y="279"/>
                  </a:lnTo>
                  <a:lnTo>
                    <a:pt x="166" y="276"/>
                  </a:lnTo>
                  <a:lnTo>
                    <a:pt x="173" y="269"/>
                  </a:lnTo>
                  <a:lnTo>
                    <a:pt x="173" y="269"/>
                  </a:lnTo>
                  <a:lnTo>
                    <a:pt x="178" y="266"/>
                  </a:lnTo>
                  <a:lnTo>
                    <a:pt x="182" y="261"/>
                  </a:lnTo>
                  <a:lnTo>
                    <a:pt x="192" y="255"/>
                  </a:lnTo>
                  <a:lnTo>
                    <a:pt x="192" y="255"/>
                  </a:lnTo>
                  <a:lnTo>
                    <a:pt x="204" y="245"/>
                  </a:lnTo>
                  <a:lnTo>
                    <a:pt x="210" y="238"/>
                  </a:lnTo>
                  <a:lnTo>
                    <a:pt x="213" y="233"/>
                  </a:lnTo>
                  <a:lnTo>
                    <a:pt x="213" y="233"/>
                  </a:lnTo>
                  <a:lnTo>
                    <a:pt x="218" y="228"/>
                  </a:lnTo>
                  <a:lnTo>
                    <a:pt x="223" y="225"/>
                  </a:lnTo>
                  <a:lnTo>
                    <a:pt x="230" y="222"/>
                  </a:lnTo>
                  <a:lnTo>
                    <a:pt x="233" y="219"/>
                  </a:lnTo>
                  <a:lnTo>
                    <a:pt x="233" y="219"/>
                  </a:lnTo>
                  <a:lnTo>
                    <a:pt x="236" y="215"/>
                  </a:lnTo>
                  <a:lnTo>
                    <a:pt x="238" y="212"/>
                  </a:lnTo>
                  <a:lnTo>
                    <a:pt x="238" y="206"/>
                  </a:lnTo>
                  <a:lnTo>
                    <a:pt x="238" y="206"/>
                  </a:lnTo>
                  <a:lnTo>
                    <a:pt x="239" y="204"/>
                  </a:lnTo>
                  <a:lnTo>
                    <a:pt x="241" y="202"/>
                  </a:lnTo>
                  <a:lnTo>
                    <a:pt x="248" y="199"/>
                  </a:lnTo>
                  <a:lnTo>
                    <a:pt x="261" y="198"/>
                  </a:lnTo>
                  <a:lnTo>
                    <a:pt x="261" y="198"/>
                  </a:lnTo>
                  <a:lnTo>
                    <a:pt x="264" y="198"/>
                  </a:lnTo>
                  <a:lnTo>
                    <a:pt x="264" y="198"/>
                  </a:lnTo>
                  <a:lnTo>
                    <a:pt x="262" y="183"/>
                  </a:lnTo>
                  <a:lnTo>
                    <a:pt x="261" y="173"/>
                  </a:lnTo>
                  <a:lnTo>
                    <a:pt x="261" y="173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52">
              <a:extLst>
                <a:ext uri="{FF2B5EF4-FFF2-40B4-BE49-F238E27FC236}">
                  <a16:creationId xmlns="" xmlns:a16="http://schemas.microsoft.com/office/drawing/2014/main" id="{563EAADF-4F7A-4F5D-91FA-04CEA5AD505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8650" y="3437947"/>
              <a:ext cx="654050" cy="279400"/>
            </a:xfrm>
            <a:custGeom>
              <a:avLst/>
              <a:gdLst>
                <a:gd name="T0" fmla="*/ 384 w 412"/>
                <a:gd name="T1" fmla="*/ 71 h 176"/>
                <a:gd name="T2" fmla="*/ 374 w 412"/>
                <a:gd name="T3" fmla="*/ 75 h 176"/>
                <a:gd name="T4" fmla="*/ 360 w 412"/>
                <a:gd name="T5" fmla="*/ 75 h 176"/>
                <a:gd name="T6" fmla="*/ 358 w 412"/>
                <a:gd name="T7" fmla="*/ 65 h 176"/>
                <a:gd name="T8" fmla="*/ 360 w 412"/>
                <a:gd name="T9" fmla="*/ 37 h 176"/>
                <a:gd name="T10" fmla="*/ 348 w 412"/>
                <a:gd name="T11" fmla="*/ 34 h 176"/>
                <a:gd name="T12" fmla="*/ 332 w 412"/>
                <a:gd name="T13" fmla="*/ 34 h 176"/>
                <a:gd name="T14" fmla="*/ 321 w 412"/>
                <a:gd name="T15" fmla="*/ 42 h 176"/>
                <a:gd name="T16" fmla="*/ 296 w 412"/>
                <a:gd name="T17" fmla="*/ 49 h 176"/>
                <a:gd name="T18" fmla="*/ 280 w 412"/>
                <a:gd name="T19" fmla="*/ 50 h 176"/>
                <a:gd name="T20" fmla="*/ 262 w 412"/>
                <a:gd name="T21" fmla="*/ 47 h 176"/>
                <a:gd name="T22" fmla="*/ 252 w 412"/>
                <a:gd name="T23" fmla="*/ 39 h 176"/>
                <a:gd name="T24" fmla="*/ 242 w 412"/>
                <a:gd name="T25" fmla="*/ 34 h 176"/>
                <a:gd name="T26" fmla="*/ 233 w 412"/>
                <a:gd name="T27" fmla="*/ 31 h 176"/>
                <a:gd name="T28" fmla="*/ 208 w 412"/>
                <a:gd name="T29" fmla="*/ 29 h 176"/>
                <a:gd name="T30" fmla="*/ 192 w 412"/>
                <a:gd name="T31" fmla="*/ 32 h 176"/>
                <a:gd name="T32" fmla="*/ 184 w 412"/>
                <a:gd name="T33" fmla="*/ 29 h 176"/>
                <a:gd name="T34" fmla="*/ 177 w 412"/>
                <a:gd name="T35" fmla="*/ 13 h 176"/>
                <a:gd name="T36" fmla="*/ 164 w 412"/>
                <a:gd name="T37" fmla="*/ 9 h 176"/>
                <a:gd name="T38" fmla="*/ 146 w 412"/>
                <a:gd name="T39" fmla="*/ 3 h 176"/>
                <a:gd name="T40" fmla="*/ 135 w 412"/>
                <a:gd name="T41" fmla="*/ 1 h 176"/>
                <a:gd name="T42" fmla="*/ 125 w 412"/>
                <a:gd name="T43" fmla="*/ 9 h 176"/>
                <a:gd name="T44" fmla="*/ 120 w 412"/>
                <a:gd name="T45" fmla="*/ 16 h 176"/>
                <a:gd name="T46" fmla="*/ 125 w 412"/>
                <a:gd name="T47" fmla="*/ 27 h 176"/>
                <a:gd name="T48" fmla="*/ 115 w 412"/>
                <a:gd name="T49" fmla="*/ 37 h 176"/>
                <a:gd name="T50" fmla="*/ 104 w 412"/>
                <a:gd name="T51" fmla="*/ 37 h 176"/>
                <a:gd name="T52" fmla="*/ 94 w 412"/>
                <a:gd name="T53" fmla="*/ 37 h 176"/>
                <a:gd name="T54" fmla="*/ 81 w 412"/>
                <a:gd name="T55" fmla="*/ 32 h 176"/>
                <a:gd name="T56" fmla="*/ 70 w 412"/>
                <a:gd name="T57" fmla="*/ 24 h 176"/>
                <a:gd name="T58" fmla="*/ 50 w 412"/>
                <a:gd name="T59" fmla="*/ 24 h 176"/>
                <a:gd name="T60" fmla="*/ 42 w 412"/>
                <a:gd name="T61" fmla="*/ 27 h 176"/>
                <a:gd name="T62" fmla="*/ 29 w 412"/>
                <a:gd name="T63" fmla="*/ 37 h 176"/>
                <a:gd name="T64" fmla="*/ 18 w 412"/>
                <a:gd name="T65" fmla="*/ 44 h 176"/>
                <a:gd name="T66" fmla="*/ 3 w 412"/>
                <a:gd name="T67" fmla="*/ 49 h 176"/>
                <a:gd name="T68" fmla="*/ 1 w 412"/>
                <a:gd name="T69" fmla="*/ 50 h 176"/>
                <a:gd name="T70" fmla="*/ 10 w 412"/>
                <a:gd name="T71" fmla="*/ 63 h 176"/>
                <a:gd name="T72" fmla="*/ 29 w 412"/>
                <a:gd name="T73" fmla="*/ 73 h 176"/>
                <a:gd name="T74" fmla="*/ 41 w 412"/>
                <a:gd name="T75" fmla="*/ 89 h 176"/>
                <a:gd name="T76" fmla="*/ 39 w 412"/>
                <a:gd name="T77" fmla="*/ 102 h 176"/>
                <a:gd name="T78" fmla="*/ 36 w 412"/>
                <a:gd name="T79" fmla="*/ 112 h 176"/>
                <a:gd name="T80" fmla="*/ 70 w 412"/>
                <a:gd name="T81" fmla="*/ 120 h 176"/>
                <a:gd name="T82" fmla="*/ 80 w 412"/>
                <a:gd name="T83" fmla="*/ 128 h 176"/>
                <a:gd name="T84" fmla="*/ 89 w 412"/>
                <a:gd name="T85" fmla="*/ 135 h 176"/>
                <a:gd name="T86" fmla="*/ 98 w 412"/>
                <a:gd name="T87" fmla="*/ 151 h 176"/>
                <a:gd name="T88" fmla="*/ 119 w 412"/>
                <a:gd name="T89" fmla="*/ 158 h 176"/>
                <a:gd name="T90" fmla="*/ 161 w 412"/>
                <a:gd name="T91" fmla="*/ 159 h 176"/>
                <a:gd name="T92" fmla="*/ 182 w 412"/>
                <a:gd name="T93" fmla="*/ 166 h 176"/>
                <a:gd name="T94" fmla="*/ 202 w 412"/>
                <a:gd name="T95" fmla="*/ 171 h 176"/>
                <a:gd name="T96" fmla="*/ 212 w 412"/>
                <a:gd name="T97" fmla="*/ 176 h 176"/>
                <a:gd name="T98" fmla="*/ 234 w 412"/>
                <a:gd name="T99" fmla="*/ 164 h 176"/>
                <a:gd name="T100" fmla="*/ 269 w 412"/>
                <a:gd name="T101" fmla="*/ 163 h 176"/>
                <a:gd name="T102" fmla="*/ 293 w 412"/>
                <a:gd name="T103" fmla="*/ 148 h 176"/>
                <a:gd name="T104" fmla="*/ 303 w 412"/>
                <a:gd name="T105" fmla="*/ 135 h 176"/>
                <a:gd name="T106" fmla="*/ 303 w 412"/>
                <a:gd name="T107" fmla="*/ 122 h 176"/>
                <a:gd name="T108" fmla="*/ 316 w 412"/>
                <a:gd name="T109" fmla="*/ 122 h 176"/>
                <a:gd name="T110" fmla="*/ 339 w 412"/>
                <a:gd name="T111" fmla="*/ 117 h 176"/>
                <a:gd name="T112" fmla="*/ 360 w 412"/>
                <a:gd name="T113" fmla="*/ 110 h 176"/>
                <a:gd name="T114" fmla="*/ 381 w 412"/>
                <a:gd name="T115" fmla="*/ 96 h 176"/>
                <a:gd name="T116" fmla="*/ 397 w 412"/>
                <a:gd name="T117" fmla="*/ 92 h 176"/>
                <a:gd name="T118" fmla="*/ 412 w 412"/>
                <a:gd name="T119" fmla="*/ 9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12" h="176">
                  <a:moveTo>
                    <a:pt x="394" y="73"/>
                  </a:moveTo>
                  <a:lnTo>
                    <a:pt x="394" y="73"/>
                  </a:lnTo>
                  <a:lnTo>
                    <a:pt x="391" y="71"/>
                  </a:lnTo>
                  <a:lnTo>
                    <a:pt x="387" y="71"/>
                  </a:lnTo>
                  <a:lnTo>
                    <a:pt x="384" y="71"/>
                  </a:lnTo>
                  <a:lnTo>
                    <a:pt x="383" y="75"/>
                  </a:lnTo>
                  <a:lnTo>
                    <a:pt x="383" y="75"/>
                  </a:lnTo>
                  <a:lnTo>
                    <a:pt x="381" y="76"/>
                  </a:lnTo>
                  <a:lnTo>
                    <a:pt x="378" y="76"/>
                  </a:lnTo>
                  <a:lnTo>
                    <a:pt x="374" y="75"/>
                  </a:lnTo>
                  <a:lnTo>
                    <a:pt x="370" y="73"/>
                  </a:lnTo>
                  <a:lnTo>
                    <a:pt x="370" y="73"/>
                  </a:lnTo>
                  <a:lnTo>
                    <a:pt x="365" y="73"/>
                  </a:lnTo>
                  <a:lnTo>
                    <a:pt x="361" y="75"/>
                  </a:lnTo>
                  <a:lnTo>
                    <a:pt x="360" y="75"/>
                  </a:lnTo>
                  <a:lnTo>
                    <a:pt x="356" y="73"/>
                  </a:lnTo>
                  <a:lnTo>
                    <a:pt x="356" y="73"/>
                  </a:lnTo>
                  <a:lnTo>
                    <a:pt x="353" y="70"/>
                  </a:lnTo>
                  <a:lnTo>
                    <a:pt x="355" y="66"/>
                  </a:lnTo>
                  <a:lnTo>
                    <a:pt x="358" y="65"/>
                  </a:lnTo>
                  <a:lnTo>
                    <a:pt x="358" y="58"/>
                  </a:lnTo>
                  <a:lnTo>
                    <a:pt x="370" y="37"/>
                  </a:lnTo>
                  <a:lnTo>
                    <a:pt x="370" y="37"/>
                  </a:lnTo>
                  <a:lnTo>
                    <a:pt x="363" y="37"/>
                  </a:lnTo>
                  <a:lnTo>
                    <a:pt x="360" y="37"/>
                  </a:lnTo>
                  <a:lnTo>
                    <a:pt x="360" y="37"/>
                  </a:lnTo>
                  <a:lnTo>
                    <a:pt x="353" y="37"/>
                  </a:lnTo>
                  <a:lnTo>
                    <a:pt x="350" y="37"/>
                  </a:lnTo>
                  <a:lnTo>
                    <a:pt x="348" y="34"/>
                  </a:lnTo>
                  <a:lnTo>
                    <a:pt x="348" y="34"/>
                  </a:lnTo>
                  <a:lnTo>
                    <a:pt x="345" y="34"/>
                  </a:lnTo>
                  <a:lnTo>
                    <a:pt x="340" y="32"/>
                  </a:lnTo>
                  <a:lnTo>
                    <a:pt x="335" y="32"/>
                  </a:lnTo>
                  <a:lnTo>
                    <a:pt x="332" y="34"/>
                  </a:lnTo>
                  <a:lnTo>
                    <a:pt x="332" y="34"/>
                  </a:lnTo>
                  <a:lnTo>
                    <a:pt x="326" y="37"/>
                  </a:lnTo>
                  <a:lnTo>
                    <a:pt x="322" y="39"/>
                  </a:lnTo>
                  <a:lnTo>
                    <a:pt x="321" y="40"/>
                  </a:lnTo>
                  <a:lnTo>
                    <a:pt x="321" y="40"/>
                  </a:lnTo>
                  <a:lnTo>
                    <a:pt x="321" y="42"/>
                  </a:lnTo>
                  <a:lnTo>
                    <a:pt x="317" y="44"/>
                  </a:lnTo>
                  <a:lnTo>
                    <a:pt x="311" y="45"/>
                  </a:lnTo>
                  <a:lnTo>
                    <a:pt x="311" y="45"/>
                  </a:lnTo>
                  <a:lnTo>
                    <a:pt x="301" y="47"/>
                  </a:lnTo>
                  <a:lnTo>
                    <a:pt x="296" y="49"/>
                  </a:lnTo>
                  <a:lnTo>
                    <a:pt x="295" y="49"/>
                  </a:lnTo>
                  <a:lnTo>
                    <a:pt x="295" y="49"/>
                  </a:lnTo>
                  <a:lnTo>
                    <a:pt x="291" y="50"/>
                  </a:lnTo>
                  <a:lnTo>
                    <a:pt x="286" y="50"/>
                  </a:lnTo>
                  <a:lnTo>
                    <a:pt x="280" y="50"/>
                  </a:lnTo>
                  <a:lnTo>
                    <a:pt x="277" y="49"/>
                  </a:lnTo>
                  <a:lnTo>
                    <a:pt x="277" y="49"/>
                  </a:lnTo>
                  <a:lnTo>
                    <a:pt x="273" y="49"/>
                  </a:lnTo>
                  <a:lnTo>
                    <a:pt x="269" y="49"/>
                  </a:lnTo>
                  <a:lnTo>
                    <a:pt x="262" y="47"/>
                  </a:lnTo>
                  <a:lnTo>
                    <a:pt x="260" y="45"/>
                  </a:lnTo>
                  <a:lnTo>
                    <a:pt x="260" y="45"/>
                  </a:lnTo>
                  <a:lnTo>
                    <a:pt x="256" y="42"/>
                  </a:lnTo>
                  <a:lnTo>
                    <a:pt x="254" y="40"/>
                  </a:lnTo>
                  <a:lnTo>
                    <a:pt x="252" y="39"/>
                  </a:lnTo>
                  <a:lnTo>
                    <a:pt x="252" y="39"/>
                  </a:lnTo>
                  <a:lnTo>
                    <a:pt x="251" y="37"/>
                  </a:lnTo>
                  <a:lnTo>
                    <a:pt x="247" y="35"/>
                  </a:lnTo>
                  <a:lnTo>
                    <a:pt x="244" y="35"/>
                  </a:lnTo>
                  <a:lnTo>
                    <a:pt x="242" y="34"/>
                  </a:lnTo>
                  <a:lnTo>
                    <a:pt x="242" y="34"/>
                  </a:lnTo>
                  <a:lnTo>
                    <a:pt x="241" y="32"/>
                  </a:lnTo>
                  <a:lnTo>
                    <a:pt x="238" y="31"/>
                  </a:lnTo>
                  <a:lnTo>
                    <a:pt x="233" y="31"/>
                  </a:lnTo>
                  <a:lnTo>
                    <a:pt x="233" y="31"/>
                  </a:lnTo>
                  <a:lnTo>
                    <a:pt x="226" y="31"/>
                  </a:lnTo>
                  <a:lnTo>
                    <a:pt x="220" y="27"/>
                  </a:lnTo>
                  <a:lnTo>
                    <a:pt x="220" y="27"/>
                  </a:lnTo>
                  <a:lnTo>
                    <a:pt x="213" y="29"/>
                  </a:lnTo>
                  <a:lnTo>
                    <a:pt x="208" y="29"/>
                  </a:lnTo>
                  <a:lnTo>
                    <a:pt x="208" y="29"/>
                  </a:lnTo>
                  <a:lnTo>
                    <a:pt x="203" y="32"/>
                  </a:lnTo>
                  <a:lnTo>
                    <a:pt x="199" y="34"/>
                  </a:lnTo>
                  <a:lnTo>
                    <a:pt x="199" y="34"/>
                  </a:lnTo>
                  <a:lnTo>
                    <a:pt x="192" y="32"/>
                  </a:lnTo>
                  <a:lnTo>
                    <a:pt x="189" y="31"/>
                  </a:lnTo>
                  <a:lnTo>
                    <a:pt x="187" y="31"/>
                  </a:lnTo>
                  <a:lnTo>
                    <a:pt x="187" y="31"/>
                  </a:lnTo>
                  <a:lnTo>
                    <a:pt x="185" y="31"/>
                  </a:lnTo>
                  <a:lnTo>
                    <a:pt x="184" y="29"/>
                  </a:lnTo>
                  <a:lnTo>
                    <a:pt x="179" y="24"/>
                  </a:lnTo>
                  <a:lnTo>
                    <a:pt x="179" y="24"/>
                  </a:lnTo>
                  <a:lnTo>
                    <a:pt x="177" y="22"/>
                  </a:lnTo>
                  <a:lnTo>
                    <a:pt x="177" y="19"/>
                  </a:lnTo>
                  <a:lnTo>
                    <a:pt x="177" y="13"/>
                  </a:lnTo>
                  <a:lnTo>
                    <a:pt x="177" y="13"/>
                  </a:lnTo>
                  <a:lnTo>
                    <a:pt x="176" y="13"/>
                  </a:lnTo>
                  <a:lnTo>
                    <a:pt x="171" y="11"/>
                  </a:lnTo>
                  <a:lnTo>
                    <a:pt x="164" y="9"/>
                  </a:lnTo>
                  <a:lnTo>
                    <a:pt x="164" y="9"/>
                  </a:lnTo>
                  <a:lnTo>
                    <a:pt x="159" y="6"/>
                  </a:lnTo>
                  <a:lnTo>
                    <a:pt x="155" y="6"/>
                  </a:lnTo>
                  <a:lnTo>
                    <a:pt x="155" y="6"/>
                  </a:lnTo>
                  <a:lnTo>
                    <a:pt x="150" y="5"/>
                  </a:lnTo>
                  <a:lnTo>
                    <a:pt x="146" y="3"/>
                  </a:lnTo>
                  <a:lnTo>
                    <a:pt x="146" y="3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35" y="0"/>
                  </a:lnTo>
                  <a:lnTo>
                    <a:pt x="135" y="1"/>
                  </a:lnTo>
                  <a:lnTo>
                    <a:pt x="132" y="5"/>
                  </a:lnTo>
                  <a:lnTo>
                    <a:pt x="132" y="5"/>
                  </a:lnTo>
                  <a:lnTo>
                    <a:pt x="128" y="6"/>
                  </a:lnTo>
                  <a:lnTo>
                    <a:pt x="127" y="8"/>
                  </a:lnTo>
                  <a:lnTo>
                    <a:pt x="125" y="9"/>
                  </a:lnTo>
                  <a:lnTo>
                    <a:pt x="125" y="9"/>
                  </a:lnTo>
                  <a:lnTo>
                    <a:pt x="124" y="11"/>
                  </a:lnTo>
                  <a:lnTo>
                    <a:pt x="122" y="11"/>
                  </a:lnTo>
                  <a:lnTo>
                    <a:pt x="120" y="13"/>
                  </a:lnTo>
                  <a:lnTo>
                    <a:pt x="120" y="16"/>
                  </a:lnTo>
                  <a:lnTo>
                    <a:pt x="120" y="16"/>
                  </a:lnTo>
                  <a:lnTo>
                    <a:pt x="122" y="21"/>
                  </a:lnTo>
                  <a:lnTo>
                    <a:pt x="125" y="26"/>
                  </a:lnTo>
                  <a:lnTo>
                    <a:pt x="125" y="26"/>
                  </a:lnTo>
                  <a:lnTo>
                    <a:pt x="125" y="27"/>
                  </a:lnTo>
                  <a:lnTo>
                    <a:pt x="125" y="31"/>
                  </a:lnTo>
                  <a:lnTo>
                    <a:pt x="124" y="34"/>
                  </a:lnTo>
                  <a:lnTo>
                    <a:pt x="124" y="34"/>
                  </a:lnTo>
                  <a:lnTo>
                    <a:pt x="119" y="35"/>
                  </a:lnTo>
                  <a:lnTo>
                    <a:pt x="115" y="37"/>
                  </a:lnTo>
                  <a:lnTo>
                    <a:pt x="114" y="39"/>
                  </a:lnTo>
                  <a:lnTo>
                    <a:pt x="114" y="39"/>
                  </a:lnTo>
                  <a:lnTo>
                    <a:pt x="112" y="40"/>
                  </a:lnTo>
                  <a:lnTo>
                    <a:pt x="109" y="40"/>
                  </a:lnTo>
                  <a:lnTo>
                    <a:pt x="104" y="37"/>
                  </a:lnTo>
                  <a:lnTo>
                    <a:pt x="104" y="37"/>
                  </a:lnTo>
                  <a:lnTo>
                    <a:pt x="101" y="35"/>
                  </a:lnTo>
                  <a:lnTo>
                    <a:pt x="98" y="35"/>
                  </a:lnTo>
                  <a:lnTo>
                    <a:pt x="94" y="37"/>
                  </a:lnTo>
                  <a:lnTo>
                    <a:pt x="94" y="37"/>
                  </a:lnTo>
                  <a:lnTo>
                    <a:pt x="91" y="37"/>
                  </a:lnTo>
                  <a:lnTo>
                    <a:pt x="88" y="35"/>
                  </a:lnTo>
                  <a:lnTo>
                    <a:pt x="83" y="34"/>
                  </a:lnTo>
                  <a:lnTo>
                    <a:pt x="83" y="34"/>
                  </a:lnTo>
                  <a:lnTo>
                    <a:pt x="81" y="32"/>
                  </a:lnTo>
                  <a:lnTo>
                    <a:pt x="81" y="29"/>
                  </a:lnTo>
                  <a:lnTo>
                    <a:pt x="80" y="27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70" y="24"/>
                  </a:lnTo>
                  <a:lnTo>
                    <a:pt x="60" y="22"/>
                  </a:lnTo>
                  <a:lnTo>
                    <a:pt x="60" y="22"/>
                  </a:lnTo>
                  <a:lnTo>
                    <a:pt x="55" y="22"/>
                  </a:lnTo>
                  <a:lnTo>
                    <a:pt x="52" y="22"/>
                  </a:lnTo>
                  <a:lnTo>
                    <a:pt x="50" y="24"/>
                  </a:lnTo>
                  <a:lnTo>
                    <a:pt x="50" y="24"/>
                  </a:lnTo>
                  <a:lnTo>
                    <a:pt x="49" y="26"/>
                  </a:lnTo>
                  <a:lnTo>
                    <a:pt x="47" y="26"/>
                  </a:lnTo>
                  <a:lnTo>
                    <a:pt x="44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39" y="31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29" y="37"/>
                  </a:lnTo>
                  <a:lnTo>
                    <a:pt x="26" y="37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1" y="42"/>
                  </a:lnTo>
                  <a:lnTo>
                    <a:pt x="18" y="44"/>
                  </a:lnTo>
                  <a:lnTo>
                    <a:pt x="11" y="45"/>
                  </a:lnTo>
                  <a:lnTo>
                    <a:pt x="11" y="45"/>
                  </a:lnTo>
                  <a:lnTo>
                    <a:pt x="6" y="47"/>
                  </a:lnTo>
                  <a:lnTo>
                    <a:pt x="3" y="47"/>
                  </a:lnTo>
                  <a:lnTo>
                    <a:pt x="3" y="49"/>
                  </a:lnTo>
                  <a:lnTo>
                    <a:pt x="3" y="49"/>
                  </a:lnTo>
                  <a:lnTo>
                    <a:pt x="1" y="50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1" y="50"/>
                  </a:lnTo>
                  <a:lnTo>
                    <a:pt x="1" y="50"/>
                  </a:lnTo>
                  <a:lnTo>
                    <a:pt x="3" y="57"/>
                  </a:lnTo>
                  <a:lnTo>
                    <a:pt x="5" y="58"/>
                  </a:lnTo>
                  <a:lnTo>
                    <a:pt x="10" y="63"/>
                  </a:lnTo>
                  <a:lnTo>
                    <a:pt x="10" y="63"/>
                  </a:lnTo>
                  <a:lnTo>
                    <a:pt x="16" y="68"/>
                  </a:lnTo>
                  <a:lnTo>
                    <a:pt x="23" y="70"/>
                  </a:lnTo>
                  <a:lnTo>
                    <a:pt x="23" y="70"/>
                  </a:lnTo>
                  <a:lnTo>
                    <a:pt x="26" y="70"/>
                  </a:lnTo>
                  <a:lnTo>
                    <a:pt x="29" y="73"/>
                  </a:lnTo>
                  <a:lnTo>
                    <a:pt x="32" y="76"/>
                  </a:lnTo>
                  <a:lnTo>
                    <a:pt x="32" y="78"/>
                  </a:lnTo>
                  <a:lnTo>
                    <a:pt x="32" y="78"/>
                  </a:lnTo>
                  <a:lnTo>
                    <a:pt x="36" y="84"/>
                  </a:lnTo>
                  <a:lnTo>
                    <a:pt x="41" y="89"/>
                  </a:lnTo>
                  <a:lnTo>
                    <a:pt x="41" y="89"/>
                  </a:lnTo>
                  <a:lnTo>
                    <a:pt x="41" y="91"/>
                  </a:lnTo>
                  <a:lnTo>
                    <a:pt x="41" y="94"/>
                  </a:lnTo>
                  <a:lnTo>
                    <a:pt x="39" y="102"/>
                  </a:lnTo>
                  <a:lnTo>
                    <a:pt x="39" y="102"/>
                  </a:lnTo>
                  <a:lnTo>
                    <a:pt x="39" y="104"/>
                  </a:lnTo>
                  <a:lnTo>
                    <a:pt x="37" y="107"/>
                  </a:lnTo>
                  <a:lnTo>
                    <a:pt x="36" y="109"/>
                  </a:lnTo>
                  <a:lnTo>
                    <a:pt x="36" y="112"/>
                  </a:lnTo>
                  <a:lnTo>
                    <a:pt x="36" y="112"/>
                  </a:lnTo>
                  <a:lnTo>
                    <a:pt x="42" y="115"/>
                  </a:lnTo>
                  <a:lnTo>
                    <a:pt x="50" y="119"/>
                  </a:lnTo>
                  <a:lnTo>
                    <a:pt x="67" y="120"/>
                  </a:lnTo>
                  <a:lnTo>
                    <a:pt x="67" y="120"/>
                  </a:lnTo>
                  <a:lnTo>
                    <a:pt x="70" y="120"/>
                  </a:lnTo>
                  <a:lnTo>
                    <a:pt x="73" y="122"/>
                  </a:lnTo>
                  <a:lnTo>
                    <a:pt x="76" y="125"/>
                  </a:lnTo>
                  <a:lnTo>
                    <a:pt x="76" y="125"/>
                  </a:lnTo>
                  <a:lnTo>
                    <a:pt x="78" y="127"/>
                  </a:lnTo>
                  <a:lnTo>
                    <a:pt x="80" y="128"/>
                  </a:lnTo>
                  <a:lnTo>
                    <a:pt x="81" y="130"/>
                  </a:lnTo>
                  <a:lnTo>
                    <a:pt x="85" y="132"/>
                  </a:lnTo>
                  <a:lnTo>
                    <a:pt x="85" y="132"/>
                  </a:lnTo>
                  <a:lnTo>
                    <a:pt x="88" y="133"/>
                  </a:lnTo>
                  <a:lnTo>
                    <a:pt x="89" y="135"/>
                  </a:lnTo>
                  <a:lnTo>
                    <a:pt x="93" y="138"/>
                  </a:lnTo>
                  <a:lnTo>
                    <a:pt x="94" y="143"/>
                  </a:lnTo>
                  <a:lnTo>
                    <a:pt x="94" y="143"/>
                  </a:lnTo>
                  <a:lnTo>
                    <a:pt x="96" y="148"/>
                  </a:lnTo>
                  <a:lnTo>
                    <a:pt x="98" y="151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04" y="158"/>
                  </a:lnTo>
                  <a:lnTo>
                    <a:pt x="107" y="158"/>
                  </a:lnTo>
                  <a:lnTo>
                    <a:pt x="119" y="158"/>
                  </a:lnTo>
                  <a:lnTo>
                    <a:pt x="119" y="158"/>
                  </a:lnTo>
                  <a:lnTo>
                    <a:pt x="135" y="158"/>
                  </a:lnTo>
                  <a:lnTo>
                    <a:pt x="150" y="158"/>
                  </a:lnTo>
                  <a:lnTo>
                    <a:pt x="150" y="158"/>
                  </a:lnTo>
                  <a:lnTo>
                    <a:pt x="161" y="159"/>
                  </a:lnTo>
                  <a:lnTo>
                    <a:pt x="168" y="161"/>
                  </a:lnTo>
                  <a:lnTo>
                    <a:pt x="174" y="164"/>
                  </a:lnTo>
                  <a:lnTo>
                    <a:pt x="174" y="164"/>
                  </a:lnTo>
                  <a:lnTo>
                    <a:pt x="177" y="166"/>
                  </a:lnTo>
                  <a:lnTo>
                    <a:pt x="182" y="166"/>
                  </a:lnTo>
                  <a:lnTo>
                    <a:pt x="185" y="166"/>
                  </a:lnTo>
                  <a:lnTo>
                    <a:pt x="187" y="167"/>
                  </a:lnTo>
                  <a:lnTo>
                    <a:pt x="187" y="167"/>
                  </a:lnTo>
                  <a:lnTo>
                    <a:pt x="194" y="169"/>
                  </a:lnTo>
                  <a:lnTo>
                    <a:pt x="202" y="171"/>
                  </a:lnTo>
                  <a:lnTo>
                    <a:pt x="202" y="171"/>
                  </a:lnTo>
                  <a:lnTo>
                    <a:pt x="205" y="171"/>
                  </a:lnTo>
                  <a:lnTo>
                    <a:pt x="207" y="172"/>
                  </a:lnTo>
                  <a:lnTo>
                    <a:pt x="208" y="174"/>
                  </a:lnTo>
                  <a:lnTo>
                    <a:pt x="212" y="176"/>
                  </a:lnTo>
                  <a:lnTo>
                    <a:pt x="212" y="176"/>
                  </a:lnTo>
                  <a:lnTo>
                    <a:pt x="215" y="174"/>
                  </a:lnTo>
                  <a:lnTo>
                    <a:pt x="220" y="172"/>
                  </a:lnTo>
                  <a:lnTo>
                    <a:pt x="234" y="164"/>
                  </a:lnTo>
                  <a:lnTo>
                    <a:pt x="234" y="164"/>
                  </a:lnTo>
                  <a:lnTo>
                    <a:pt x="242" y="161"/>
                  </a:lnTo>
                  <a:lnTo>
                    <a:pt x="251" y="161"/>
                  </a:lnTo>
                  <a:lnTo>
                    <a:pt x="264" y="163"/>
                  </a:lnTo>
                  <a:lnTo>
                    <a:pt x="264" y="163"/>
                  </a:lnTo>
                  <a:lnTo>
                    <a:pt x="269" y="163"/>
                  </a:lnTo>
                  <a:lnTo>
                    <a:pt x="275" y="161"/>
                  </a:lnTo>
                  <a:lnTo>
                    <a:pt x="282" y="158"/>
                  </a:lnTo>
                  <a:lnTo>
                    <a:pt x="288" y="153"/>
                  </a:lnTo>
                  <a:lnTo>
                    <a:pt x="288" y="153"/>
                  </a:lnTo>
                  <a:lnTo>
                    <a:pt x="293" y="148"/>
                  </a:lnTo>
                  <a:lnTo>
                    <a:pt x="298" y="146"/>
                  </a:lnTo>
                  <a:lnTo>
                    <a:pt x="301" y="143"/>
                  </a:lnTo>
                  <a:lnTo>
                    <a:pt x="303" y="140"/>
                  </a:lnTo>
                  <a:lnTo>
                    <a:pt x="303" y="140"/>
                  </a:lnTo>
                  <a:lnTo>
                    <a:pt x="303" y="135"/>
                  </a:lnTo>
                  <a:lnTo>
                    <a:pt x="301" y="132"/>
                  </a:lnTo>
                  <a:lnTo>
                    <a:pt x="299" y="128"/>
                  </a:lnTo>
                  <a:lnTo>
                    <a:pt x="299" y="125"/>
                  </a:lnTo>
                  <a:lnTo>
                    <a:pt x="299" y="125"/>
                  </a:lnTo>
                  <a:lnTo>
                    <a:pt x="303" y="122"/>
                  </a:lnTo>
                  <a:lnTo>
                    <a:pt x="306" y="120"/>
                  </a:lnTo>
                  <a:lnTo>
                    <a:pt x="309" y="120"/>
                  </a:lnTo>
                  <a:lnTo>
                    <a:pt x="313" y="122"/>
                  </a:lnTo>
                  <a:lnTo>
                    <a:pt x="313" y="122"/>
                  </a:lnTo>
                  <a:lnTo>
                    <a:pt x="316" y="122"/>
                  </a:lnTo>
                  <a:lnTo>
                    <a:pt x="321" y="123"/>
                  </a:lnTo>
                  <a:lnTo>
                    <a:pt x="327" y="122"/>
                  </a:lnTo>
                  <a:lnTo>
                    <a:pt x="334" y="120"/>
                  </a:lnTo>
                  <a:lnTo>
                    <a:pt x="334" y="120"/>
                  </a:lnTo>
                  <a:lnTo>
                    <a:pt x="339" y="117"/>
                  </a:lnTo>
                  <a:lnTo>
                    <a:pt x="343" y="115"/>
                  </a:lnTo>
                  <a:lnTo>
                    <a:pt x="353" y="114"/>
                  </a:lnTo>
                  <a:lnTo>
                    <a:pt x="353" y="114"/>
                  </a:lnTo>
                  <a:lnTo>
                    <a:pt x="358" y="112"/>
                  </a:lnTo>
                  <a:lnTo>
                    <a:pt x="360" y="110"/>
                  </a:lnTo>
                  <a:lnTo>
                    <a:pt x="365" y="102"/>
                  </a:lnTo>
                  <a:lnTo>
                    <a:pt x="365" y="102"/>
                  </a:lnTo>
                  <a:lnTo>
                    <a:pt x="370" y="99"/>
                  </a:lnTo>
                  <a:lnTo>
                    <a:pt x="373" y="97"/>
                  </a:lnTo>
                  <a:lnTo>
                    <a:pt x="381" y="96"/>
                  </a:lnTo>
                  <a:lnTo>
                    <a:pt x="381" y="96"/>
                  </a:lnTo>
                  <a:lnTo>
                    <a:pt x="386" y="96"/>
                  </a:lnTo>
                  <a:lnTo>
                    <a:pt x="389" y="94"/>
                  </a:lnTo>
                  <a:lnTo>
                    <a:pt x="394" y="92"/>
                  </a:lnTo>
                  <a:lnTo>
                    <a:pt x="397" y="92"/>
                  </a:lnTo>
                  <a:lnTo>
                    <a:pt x="397" y="92"/>
                  </a:lnTo>
                  <a:lnTo>
                    <a:pt x="407" y="94"/>
                  </a:lnTo>
                  <a:lnTo>
                    <a:pt x="410" y="92"/>
                  </a:lnTo>
                  <a:lnTo>
                    <a:pt x="412" y="91"/>
                  </a:lnTo>
                  <a:lnTo>
                    <a:pt x="412" y="91"/>
                  </a:lnTo>
                  <a:lnTo>
                    <a:pt x="410" y="88"/>
                  </a:lnTo>
                  <a:lnTo>
                    <a:pt x="405" y="83"/>
                  </a:lnTo>
                  <a:lnTo>
                    <a:pt x="394" y="73"/>
                  </a:lnTo>
                  <a:lnTo>
                    <a:pt x="394" y="73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53">
              <a:extLst>
                <a:ext uri="{FF2B5EF4-FFF2-40B4-BE49-F238E27FC236}">
                  <a16:creationId xmlns="" xmlns:a16="http://schemas.microsoft.com/office/drawing/2014/main" id="{F1B339FF-7DEC-4E07-BBAA-33913F877A3F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6925" y="3928485"/>
              <a:ext cx="11112" cy="28575"/>
            </a:xfrm>
            <a:custGeom>
              <a:avLst/>
              <a:gdLst>
                <a:gd name="T0" fmla="*/ 3 w 7"/>
                <a:gd name="T1" fmla="*/ 0 h 18"/>
                <a:gd name="T2" fmla="*/ 3 w 7"/>
                <a:gd name="T3" fmla="*/ 0 h 18"/>
                <a:gd name="T4" fmla="*/ 2 w 7"/>
                <a:gd name="T5" fmla="*/ 2 h 18"/>
                <a:gd name="T6" fmla="*/ 2 w 7"/>
                <a:gd name="T7" fmla="*/ 5 h 18"/>
                <a:gd name="T8" fmla="*/ 0 w 7"/>
                <a:gd name="T9" fmla="*/ 10 h 18"/>
                <a:gd name="T10" fmla="*/ 0 w 7"/>
                <a:gd name="T11" fmla="*/ 10 h 18"/>
                <a:gd name="T12" fmla="*/ 2 w 7"/>
                <a:gd name="T13" fmla="*/ 13 h 18"/>
                <a:gd name="T14" fmla="*/ 5 w 7"/>
                <a:gd name="T15" fmla="*/ 18 h 18"/>
                <a:gd name="T16" fmla="*/ 5 w 7"/>
                <a:gd name="T17" fmla="*/ 18 h 18"/>
                <a:gd name="T18" fmla="*/ 7 w 7"/>
                <a:gd name="T19" fmla="*/ 3 h 18"/>
                <a:gd name="T20" fmla="*/ 7 w 7"/>
                <a:gd name="T21" fmla="*/ 3 h 18"/>
                <a:gd name="T22" fmla="*/ 7 w 7"/>
                <a:gd name="T23" fmla="*/ 0 h 18"/>
                <a:gd name="T24" fmla="*/ 7 w 7"/>
                <a:gd name="T25" fmla="*/ 0 h 18"/>
                <a:gd name="T26" fmla="*/ 3 w 7"/>
                <a:gd name="T27" fmla="*/ 0 h 18"/>
                <a:gd name="T28" fmla="*/ 3 w 7"/>
                <a:gd name="T2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" h="18">
                  <a:moveTo>
                    <a:pt x="3" y="0"/>
                  </a:moveTo>
                  <a:lnTo>
                    <a:pt x="3" y="0"/>
                  </a:lnTo>
                  <a:lnTo>
                    <a:pt x="2" y="2"/>
                  </a:lnTo>
                  <a:lnTo>
                    <a:pt x="2" y="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13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0"/>
                  </a:lnTo>
                  <a:lnTo>
                    <a:pt x="7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54">
              <a:extLst>
                <a:ext uri="{FF2B5EF4-FFF2-40B4-BE49-F238E27FC236}">
                  <a16:creationId xmlns="" xmlns:a16="http://schemas.microsoft.com/office/drawing/2014/main" id="{E5EF7388-2BDE-4506-AF95-6B266418D228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9463" y="3911022"/>
              <a:ext cx="30162" cy="87313"/>
            </a:xfrm>
            <a:custGeom>
              <a:avLst/>
              <a:gdLst>
                <a:gd name="T0" fmla="*/ 9 w 19"/>
                <a:gd name="T1" fmla="*/ 53 h 55"/>
                <a:gd name="T2" fmla="*/ 9 w 19"/>
                <a:gd name="T3" fmla="*/ 53 h 55"/>
                <a:gd name="T4" fmla="*/ 11 w 19"/>
                <a:gd name="T5" fmla="*/ 55 h 55"/>
                <a:gd name="T6" fmla="*/ 11 w 19"/>
                <a:gd name="T7" fmla="*/ 55 h 55"/>
                <a:gd name="T8" fmla="*/ 13 w 19"/>
                <a:gd name="T9" fmla="*/ 44 h 55"/>
                <a:gd name="T10" fmla="*/ 14 w 19"/>
                <a:gd name="T11" fmla="*/ 36 h 55"/>
                <a:gd name="T12" fmla="*/ 14 w 19"/>
                <a:gd name="T13" fmla="*/ 36 h 55"/>
                <a:gd name="T14" fmla="*/ 16 w 19"/>
                <a:gd name="T15" fmla="*/ 29 h 55"/>
                <a:gd name="T16" fmla="*/ 16 w 19"/>
                <a:gd name="T17" fmla="*/ 29 h 55"/>
                <a:gd name="T18" fmla="*/ 13 w 19"/>
                <a:gd name="T19" fmla="*/ 24 h 55"/>
                <a:gd name="T20" fmla="*/ 11 w 19"/>
                <a:gd name="T21" fmla="*/ 21 h 55"/>
                <a:gd name="T22" fmla="*/ 11 w 19"/>
                <a:gd name="T23" fmla="*/ 21 h 55"/>
                <a:gd name="T24" fmla="*/ 13 w 19"/>
                <a:gd name="T25" fmla="*/ 16 h 55"/>
                <a:gd name="T26" fmla="*/ 13 w 19"/>
                <a:gd name="T27" fmla="*/ 13 h 55"/>
                <a:gd name="T28" fmla="*/ 14 w 19"/>
                <a:gd name="T29" fmla="*/ 11 h 55"/>
                <a:gd name="T30" fmla="*/ 14 w 19"/>
                <a:gd name="T31" fmla="*/ 11 h 55"/>
                <a:gd name="T32" fmla="*/ 18 w 19"/>
                <a:gd name="T33" fmla="*/ 11 h 55"/>
                <a:gd name="T34" fmla="*/ 18 w 19"/>
                <a:gd name="T35" fmla="*/ 11 h 55"/>
                <a:gd name="T36" fmla="*/ 19 w 19"/>
                <a:gd name="T37" fmla="*/ 3 h 55"/>
                <a:gd name="T38" fmla="*/ 13 w 19"/>
                <a:gd name="T39" fmla="*/ 0 h 55"/>
                <a:gd name="T40" fmla="*/ 13 w 19"/>
                <a:gd name="T41" fmla="*/ 0 h 55"/>
                <a:gd name="T42" fmla="*/ 11 w 19"/>
                <a:gd name="T43" fmla="*/ 6 h 55"/>
                <a:gd name="T44" fmla="*/ 11 w 19"/>
                <a:gd name="T45" fmla="*/ 6 h 55"/>
                <a:gd name="T46" fmla="*/ 6 w 19"/>
                <a:gd name="T47" fmla="*/ 19 h 55"/>
                <a:gd name="T48" fmla="*/ 0 w 19"/>
                <a:gd name="T49" fmla="*/ 29 h 55"/>
                <a:gd name="T50" fmla="*/ 9 w 19"/>
                <a:gd name="T51" fmla="*/ 52 h 55"/>
                <a:gd name="T52" fmla="*/ 9 w 19"/>
                <a:gd name="T53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" h="55">
                  <a:moveTo>
                    <a:pt x="9" y="53"/>
                  </a:moveTo>
                  <a:lnTo>
                    <a:pt x="9" y="53"/>
                  </a:lnTo>
                  <a:lnTo>
                    <a:pt x="11" y="55"/>
                  </a:lnTo>
                  <a:lnTo>
                    <a:pt x="11" y="55"/>
                  </a:lnTo>
                  <a:lnTo>
                    <a:pt x="13" y="44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6" y="29"/>
                  </a:lnTo>
                  <a:lnTo>
                    <a:pt x="16" y="29"/>
                  </a:lnTo>
                  <a:lnTo>
                    <a:pt x="13" y="24"/>
                  </a:lnTo>
                  <a:lnTo>
                    <a:pt x="11" y="21"/>
                  </a:lnTo>
                  <a:lnTo>
                    <a:pt x="11" y="21"/>
                  </a:lnTo>
                  <a:lnTo>
                    <a:pt x="13" y="16"/>
                  </a:lnTo>
                  <a:lnTo>
                    <a:pt x="13" y="13"/>
                  </a:lnTo>
                  <a:lnTo>
                    <a:pt x="14" y="11"/>
                  </a:lnTo>
                  <a:lnTo>
                    <a:pt x="14" y="11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19" y="3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6" y="19"/>
                  </a:lnTo>
                  <a:lnTo>
                    <a:pt x="0" y="29"/>
                  </a:lnTo>
                  <a:lnTo>
                    <a:pt x="9" y="52"/>
                  </a:lnTo>
                  <a:lnTo>
                    <a:pt x="9" y="53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55">
              <a:extLst>
                <a:ext uri="{FF2B5EF4-FFF2-40B4-BE49-F238E27FC236}">
                  <a16:creationId xmlns="" xmlns:a16="http://schemas.microsoft.com/office/drawing/2014/main" id="{7EBF6704-12F1-4943-9F53-6B759A4148BA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6925" y="3911022"/>
              <a:ext cx="85725" cy="95250"/>
            </a:xfrm>
            <a:custGeom>
              <a:avLst/>
              <a:gdLst>
                <a:gd name="T0" fmla="*/ 51 w 54"/>
                <a:gd name="T1" fmla="*/ 0 h 60"/>
                <a:gd name="T2" fmla="*/ 51 w 54"/>
                <a:gd name="T3" fmla="*/ 0 h 60"/>
                <a:gd name="T4" fmla="*/ 34 w 54"/>
                <a:gd name="T5" fmla="*/ 6 h 60"/>
                <a:gd name="T6" fmla="*/ 34 w 54"/>
                <a:gd name="T7" fmla="*/ 6 h 60"/>
                <a:gd name="T8" fmla="*/ 26 w 54"/>
                <a:gd name="T9" fmla="*/ 11 h 60"/>
                <a:gd name="T10" fmla="*/ 21 w 54"/>
                <a:gd name="T11" fmla="*/ 14 h 60"/>
                <a:gd name="T12" fmla="*/ 10 w 54"/>
                <a:gd name="T13" fmla="*/ 8 h 60"/>
                <a:gd name="T14" fmla="*/ 8 w 54"/>
                <a:gd name="T15" fmla="*/ 3 h 60"/>
                <a:gd name="T16" fmla="*/ 8 w 54"/>
                <a:gd name="T17" fmla="*/ 3 h 60"/>
                <a:gd name="T18" fmla="*/ 8 w 54"/>
                <a:gd name="T19" fmla="*/ 3 h 60"/>
                <a:gd name="T20" fmla="*/ 7 w 54"/>
                <a:gd name="T21" fmla="*/ 14 h 60"/>
                <a:gd name="T22" fmla="*/ 7 w 54"/>
                <a:gd name="T23" fmla="*/ 14 h 60"/>
                <a:gd name="T24" fmla="*/ 5 w 54"/>
                <a:gd name="T25" fmla="*/ 24 h 60"/>
                <a:gd name="T26" fmla="*/ 5 w 54"/>
                <a:gd name="T27" fmla="*/ 31 h 60"/>
                <a:gd name="T28" fmla="*/ 3 w 54"/>
                <a:gd name="T29" fmla="*/ 36 h 60"/>
                <a:gd name="T30" fmla="*/ 3 w 54"/>
                <a:gd name="T31" fmla="*/ 36 h 60"/>
                <a:gd name="T32" fmla="*/ 2 w 54"/>
                <a:gd name="T33" fmla="*/ 44 h 60"/>
                <a:gd name="T34" fmla="*/ 0 w 54"/>
                <a:gd name="T35" fmla="*/ 55 h 60"/>
                <a:gd name="T36" fmla="*/ 0 w 54"/>
                <a:gd name="T37" fmla="*/ 55 h 60"/>
                <a:gd name="T38" fmla="*/ 7 w 54"/>
                <a:gd name="T39" fmla="*/ 58 h 60"/>
                <a:gd name="T40" fmla="*/ 12 w 54"/>
                <a:gd name="T41" fmla="*/ 60 h 60"/>
                <a:gd name="T42" fmla="*/ 12 w 54"/>
                <a:gd name="T43" fmla="*/ 60 h 60"/>
                <a:gd name="T44" fmla="*/ 15 w 54"/>
                <a:gd name="T45" fmla="*/ 58 h 60"/>
                <a:gd name="T46" fmla="*/ 18 w 54"/>
                <a:gd name="T47" fmla="*/ 57 h 60"/>
                <a:gd name="T48" fmla="*/ 20 w 54"/>
                <a:gd name="T49" fmla="*/ 55 h 60"/>
                <a:gd name="T50" fmla="*/ 21 w 54"/>
                <a:gd name="T51" fmla="*/ 52 h 60"/>
                <a:gd name="T52" fmla="*/ 21 w 54"/>
                <a:gd name="T53" fmla="*/ 52 h 60"/>
                <a:gd name="T54" fmla="*/ 21 w 54"/>
                <a:gd name="T55" fmla="*/ 50 h 60"/>
                <a:gd name="T56" fmla="*/ 25 w 54"/>
                <a:gd name="T57" fmla="*/ 49 h 60"/>
                <a:gd name="T58" fmla="*/ 29 w 54"/>
                <a:gd name="T59" fmla="*/ 49 h 60"/>
                <a:gd name="T60" fmla="*/ 29 w 54"/>
                <a:gd name="T61" fmla="*/ 49 h 60"/>
                <a:gd name="T62" fmla="*/ 33 w 54"/>
                <a:gd name="T63" fmla="*/ 47 h 60"/>
                <a:gd name="T64" fmla="*/ 34 w 54"/>
                <a:gd name="T65" fmla="*/ 45 h 60"/>
                <a:gd name="T66" fmla="*/ 38 w 54"/>
                <a:gd name="T67" fmla="*/ 42 h 60"/>
                <a:gd name="T68" fmla="*/ 38 w 54"/>
                <a:gd name="T69" fmla="*/ 42 h 60"/>
                <a:gd name="T70" fmla="*/ 38 w 54"/>
                <a:gd name="T71" fmla="*/ 40 h 60"/>
                <a:gd name="T72" fmla="*/ 38 w 54"/>
                <a:gd name="T73" fmla="*/ 40 h 60"/>
                <a:gd name="T74" fmla="*/ 34 w 54"/>
                <a:gd name="T75" fmla="*/ 36 h 60"/>
                <a:gd name="T76" fmla="*/ 28 w 54"/>
                <a:gd name="T77" fmla="*/ 31 h 60"/>
                <a:gd name="T78" fmla="*/ 28 w 54"/>
                <a:gd name="T79" fmla="*/ 31 h 60"/>
                <a:gd name="T80" fmla="*/ 26 w 54"/>
                <a:gd name="T81" fmla="*/ 29 h 60"/>
                <a:gd name="T82" fmla="*/ 29 w 54"/>
                <a:gd name="T83" fmla="*/ 26 h 60"/>
                <a:gd name="T84" fmla="*/ 34 w 54"/>
                <a:gd name="T85" fmla="*/ 24 h 60"/>
                <a:gd name="T86" fmla="*/ 41 w 54"/>
                <a:gd name="T87" fmla="*/ 23 h 60"/>
                <a:gd name="T88" fmla="*/ 41 w 54"/>
                <a:gd name="T89" fmla="*/ 23 h 60"/>
                <a:gd name="T90" fmla="*/ 46 w 54"/>
                <a:gd name="T91" fmla="*/ 21 h 60"/>
                <a:gd name="T92" fmla="*/ 49 w 54"/>
                <a:gd name="T93" fmla="*/ 21 h 60"/>
                <a:gd name="T94" fmla="*/ 51 w 54"/>
                <a:gd name="T95" fmla="*/ 19 h 60"/>
                <a:gd name="T96" fmla="*/ 54 w 54"/>
                <a:gd name="T97" fmla="*/ 18 h 60"/>
                <a:gd name="T98" fmla="*/ 54 w 54"/>
                <a:gd name="T99" fmla="*/ 18 h 60"/>
                <a:gd name="T100" fmla="*/ 54 w 54"/>
                <a:gd name="T101" fmla="*/ 18 h 60"/>
                <a:gd name="T102" fmla="*/ 54 w 54"/>
                <a:gd name="T103" fmla="*/ 18 h 60"/>
                <a:gd name="T104" fmla="*/ 52 w 54"/>
                <a:gd name="T105" fmla="*/ 6 h 60"/>
                <a:gd name="T106" fmla="*/ 52 w 54"/>
                <a:gd name="T107" fmla="*/ 6 h 60"/>
                <a:gd name="T108" fmla="*/ 51 w 54"/>
                <a:gd name="T109" fmla="*/ 0 h 60"/>
                <a:gd name="T110" fmla="*/ 51 w 54"/>
                <a:gd name="T11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4" h="60">
                  <a:moveTo>
                    <a:pt x="51" y="0"/>
                  </a:moveTo>
                  <a:lnTo>
                    <a:pt x="51" y="0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26" y="11"/>
                  </a:lnTo>
                  <a:lnTo>
                    <a:pt x="21" y="14"/>
                  </a:lnTo>
                  <a:lnTo>
                    <a:pt x="10" y="8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5" y="24"/>
                  </a:lnTo>
                  <a:lnTo>
                    <a:pt x="5" y="31"/>
                  </a:lnTo>
                  <a:lnTo>
                    <a:pt x="3" y="36"/>
                  </a:lnTo>
                  <a:lnTo>
                    <a:pt x="3" y="36"/>
                  </a:lnTo>
                  <a:lnTo>
                    <a:pt x="2" y="44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7" y="58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15" y="58"/>
                  </a:lnTo>
                  <a:lnTo>
                    <a:pt x="18" y="57"/>
                  </a:lnTo>
                  <a:lnTo>
                    <a:pt x="20" y="55"/>
                  </a:lnTo>
                  <a:lnTo>
                    <a:pt x="21" y="52"/>
                  </a:lnTo>
                  <a:lnTo>
                    <a:pt x="21" y="52"/>
                  </a:lnTo>
                  <a:lnTo>
                    <a:pt x="21" y="50"/>
                  </a:lnTo>
                  <a:lnTo>
                    <a:pt x="25" y="49"/>
                  </a:lnTo>
                  <a:lnTo>
                    <a:pt x="29" y="49"/>
                  </a:lnTo>
                  <a:lnTo>
                    <a:pt x="29" y="49"/>
                  </a:lnTo>
                  <a:lnTo>
                    <a:pt x="33" y="47"/>
                  </a:lnTo>
                  <a:lnTo>
                    <a:pt x="34" y="45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34" y="36"/>
                  </a:lnTo>
                  <a:lnTo>
                    <a:pt x="28" y="31"/>
                  </a:lnTo>
                  <a:lnTo>
                    <a:pt x="28" y="31"/>
                  </a:lnTo>
                  <a:lnTo>
                    <a:pt x="26" y="29"/>
                  </a:lnTo>
                  <a:lnTo>
                    <a:pt x="29" y="26"/>
                  </a:lnTo>
                  <a:lnTo>
                    <a:pt x="34" y="24"/>
                  </a:lnTo>
                  <a:lnTo>
                    <a:pt x="41" y="23"/>
                  </a:lnTo>
                  <a:lnTo>
                    <a:pt x="41" y="23"/>
                  </a:lnTo>
                  <a:lnTo>
                    <a:pt x="46" y="21"/>
                  </a:lnTo>
                  <a:lnTo>
                    <a:pt x="49" y="21"/>
                  </a:lnTo>
                  <a:lnTo>
                    <a:pt x="51" y="19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2" y="6"/>
                  </a:lnTo>
                  <a:lnTo>
                    <a:pt x="52" y="6"/>
                  </a:lnTo>
                  <a:lnTo>
                    <a:pt x="51" y="0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56">
              <a:extLst>
                <a:ext uri="{FF2B5EF4-FFF2-40B4-BE49-F238E27FC236}">
                  <a16:creationId xmlns="" xmlns:a16="http://schemas.microsoft.com/office/drawing/2014/main" id="{1D0A30C1-F992-4310-A952-0DA2FD239F4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4000" y="3672897"/>
              <a:ext cx="223837" cy="95250"/>
            </a:xfrm>
            <a:custGeom>
              <a:avLst/>
              <a:gdLst>
                <a:gd name="T0" fmla="*/ 128 w 141"/>
                <a:gd name="T1" fmla="*/ 8 h 60"/>
                <a:gd name="T2" fmla="*/ 119 w 141"/>
                <a:gd name="T3" fmla="*/ 8 h 60"/>
                <a:gd name="T4" fmla="*/ 91 w 141"/>
                <a:gd name="T5" fmla="*/ 5 h 60"/>
                <a:gd name="T6" fmla="*/ 81 w 141"/>
                <a:gd name="T7" fmla="*/ 6 h 60"/>
                <a:gd name="T8" fmla="*/ 68 w 141"/>
                <a:gd name="T9" fmla="*/ 2 h 60"/>
                <a:gd name="T10" fmla="*/ 55 w 141"/>
                <a:gd name="T11" fmla="*/ 3 h 60"/>
                <a:gd name="T12" fmla="*/ 53 w 141"/>
                <a:gd name="T13" fmla="*/ 10 h 60"/>
                <a:gd name="T14" fmla="*/ 42 w 141"/>
                <a:gd name="T15" fmla="*/ 8 h 60"/>
                <a:gd name="T16" fmla="*/ 31 w 141"/>
                <a:gd name="T17" fmla="*/ 6 h 60"/>
                <a:gd name="T18" fmla="*/ 24 w 141"/>
                <a:gd name="T19" fmla="*/ 8 h 60"/>
                <a:gd name="T20" fmla="*/ 16 w 141"/>
                <a:gd name="T21" fmla="*/ 18 h 60"/>
                <a:gd name="T22" fmla="*/ 13 w 141"/>
                <a:gd name="T23" fmla="*/ 24 h 60"/>
                <a:gd name="T24" fmla="*/ 18 w 141"/>
                <a:gd name="T25" fmla="*/ 29 h 60"/>
                <a:gd name="T26" fmla="*/ 23 w 141"/>
                <a:gd name="T27" fmla="*/ 31 h 60"/>
                <a:gd name="T28" fmla="*/ 27 w 141"/>
                <a:gd name="T29" fmla="*/ 29 h 60"/>
                <a:gd name="T30" fmla="*/ 36 w 141"/>
                <a:gd name="T31" fmla="*/ 29 h 60"/>
                <a:gd name="T32" fmla="*/ 49 w 141"/>
                <a:gd name="T33" fmla="*/ 39 h 60"/>
                <a:gd name="T34" fmla="*/ 40 w 141"/>
                <a:gd name="T35" fmla="*/ 44 h 60"/>
                <a:gd name="T36" fmla="*/ 34 w 141"/>
                <a:gd name="T37" fmla="*/ 45 h 60"/>
                <a:gd name="T38" fmla="*/ 27 w 141"/>
                <a:gd name="T39" fmla="*/ 45 h 60"/>
                <a:gd name="T40" fmla="*/ 8 w 141"/>
                <a:gd name="T41" fmla="*/ 49 h 60"/>
                <a:gd name="T42" fmla="*/ 3 w 141"/>
                <a:gd name="T43" fmla="*/ 50 h 60"/>
                <a:gd name="T44" fmla="*/ 0 w 141"/>
                <a:gd name="T45" fmla="*/ 57 h 60"/>
                <a:gd name="T46" fmla="*/ 13 w 141"/>
                <a:gd name="T47" fmla="*/ 57 h 60"/>
                <a:gd name="T48" fmla="*/ 21 w 141"/>
                <a:gd name="T49" fmla="*/ 59 h 60"/>
                <a:gd name="T50" fmla="*/ 29 w 141"/>
                <a:gd name="T51" fmla="*/ 59 h 60"/>
                <a:gd name="T52" fmla="*/ 36 w 141"/>
                <a:gd name="T53" fmla="*/ 60 h 60"/>
                <a:gd name="T54" fmla="*/ 50 w 141"/>
                <a:gd name="T55" fmla="*/ 60 h 60"/>
                <a:gd name="T56" fmla="*/ 60 w 141"/>
                <a:gd name="T57" fmla="*/ 55 h 60"/>
                <a:gd name="T58" fmla="*/ 60 w 141"/>
                <a:gd name="T59" fmla="*/ 50 h 60"/>
                <a:gd name="T60" fmla="*/ 65 w 141"/>
                <a:gd name="T61" fmla="*/ 49 h 60"/>
                <a:gd name="T62" fmla="*/ 73 w 141"/>
                <a:gd name="T63" fmla="*/ 44 h 60"/>
                <a:gd name="T64" fmla="*/ 81 w 141"/>
                <a:gd name="T65" fmla="*/ 42 h 60"/>
                <a:gd name="T66" fmla="*/ 86 w 141"/>
                <a:gd name="T67" fmla="*/ 45 h 60"/>
                <a:gd name="T68" fmla="*/ 93 w 141"/>
                <a:gd name="T69" fmla="*/ 42 h 60"/>
                <a:gd name="T70" fmla="*/ 99 w 141"/>
                <a:gd name="T71" fmla="*/ 37 h 60"/>
                <a:gd name="T72" fmla="*/ 109 w 141"/>
                <a:gd name="T73" fmla="*/ 36 h 60"/>
                <a:gd name="T74" fmla="*/ 119 w 141"/>
                <a:gd name="T75" fmla="*/ 31 h 60"/>
                <a:gd name="T76" fmla="*/ 123 w 141"/>
                <a:gd name="T77" fmla="*/ 26 h 60"/>
                <a:gd name="T78" fmla="*/ 135 w 141"/>
                <a:gd name="T79" fmla="*/ 21 h 60"/>
                <a:gd name="T80" fmla="*/ 141 w 141"/>
                <a:gd name="T81" fmla="*/ 18 h 60"/>
                <a:gd name="T82" fmla="*/ 138 w 141"/>
                <a:gd name="T83" fmla="*/ 15 h 60"/>
                <a:gd name="T84" fmla="*/ 132 w 141"/>
                <a:gd name="T85" fmla="*/ 1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1" h="60">
                  <a:moveTo>
                    <a:pt x="132" y="11"/>
                  </a:moveTo>
                  <a:lnTo>
                    <a:pt x="132" y="11"/>
                  </a:lnTo>
                  <a:lnTo>
                    <a:pt x="128" y="8"/>
                  </a:lnTo>
                  <a:lnTo>
                    <a:pt x="125" y="8"/>
                  </a:lnTo>
                  <a:lnTo>
                    <a:pt x="122" y="8"/>
                  </a:lnTo>
                  <a:lnTo>
                    <a:pt x="119" y="8"/>
                  </a:lnTo>
                  <a:lnTo>
                    <a:pt x="119" y="8"/>
                  </a:lnTo>
                  <a:lnTo>
                    <a:pt x="101" y="6"/>
                  </a:lnTo>
                  <a:lnTo>
                    <a:pt x="91" y="5"/>
                  </a:lnTo>
                  <a:lnTo>
                    <a:pt x="84" y="6"/>
                  </a:lnTo>
                  <a:lnTo>
                    <a:pt x="84" y="6"/>
                  </a:lnTo>
                  <a:lnTo>
                    <a:pt x="81" y="6"/>
                  </a:lnTo>
                  <a:lnTo>
                    <a:pt x="76" y="5"/>
                  </a:lnTo>
                  <a:lnTo>
                    <a:pt x="68" y="2"/>
                  </a:lnTo>
                  <a:lnTo>
                    <a:pt x="68" y="2"/>
                  </a:lnTo>
                  <a:lnTo>
                    <a:pt x="65" y="0"/>
                  </a:lnTo>
                  <a:lnTo>
                    <a:pt x="60" y="2"/>
                  </a:lnTo>
                  <a:lnTo>
                    <a:pt x="55" y="3"/>
                  </a:lnTo>
                  <a:lnTo>
                    <a:pt x="53" y="6"/>
                  </a:lnTo>
                  <a:lnTo>
                    <a:pt x="53" y="6"/>
                  </a:lnTo>
                  <a:lnTo>
                    <a:pt x="53" y="10"/>
                  </a:lnTo>
                  <a:lnTo>
                    <a:pt x="50" y="11"/>
                  </a:lnTo>
                  <a:lnTo>
                    <a:pt x="47" y="10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37" y="6"/>
                  </a:lnTo>
                  <a:lnTo>
                    <a:pt x="31" y="6"/>
                  </a:lnTo>
                  <a:lnTo>
                    <a:pt x="26" y="6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4" y="11"/>
                  </a:lnTo>
                  <a:lnTo>
                    <a:pt x="21" y="15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4" y="19"/>
                  </a:lnTo>
                  <a:lnTo>
                    <a:pt x="13" y="24"/>
                  </a:lnTo>
                  <a:lnTo>
                    <a:pt x="13" y="24"/>
                  </a:lnTo>
                  <a:lnTo>
                    <a:pt x="14" y="26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19" y="31"/>
                  </a:lnTo>
                  <a:lnTo>
                    <a:pt x="23" y="31"/>
                  </a:lnTo>
                  <a:lnTo>
                    <a:pt x="26" y="31"/>
                  </a:lnTo>
                  <a:lnTo>
                    <a:pt x="27" y="29"/>
                  </a:lnTo>
                  <a:lnTo>
                    <a:pt x="27" y="29"/>
                  </a:lnTo>
                  <a:lnTo>
                    <a:pt x="29" y="28"/>
                  </a:lnTo>
                  <a:lnTo>
                    <a:pt x="31" y="28"/>
                  </a:lnTo>
                  <a:lnTo>
                    <a:pt x="36" y="29"/>
                  </a:lnTo>
                  <a:lnTo>
                    <a:pt x="45" y="37"/>
                  </a:lnTo>
                  <a:lnTo>
                    <a:pt x="45" y="37"/>
                  </a:lnTo>
                  <a:lnTo>
                    <a:pt x="49" y="39"/>
                  </a:lnTo>
                  <a:lnTo>
                    <a:pt x="47" y="41"/>
                  </a:lnTo>
                  <a:lnTo>
                    <a:pt x="44" y="41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37" y="45"/>
                  </a:lnTo>
                  <a:lnTo>
                    <a:pt x="34" y="45"/>
                  </a:lnTo>
                  <a:lnTo>
                    <a:pt x="31" y="45"/>
                  </a:lnTo>
                  <a:lnTo>
                    <a:pt x="27" y="45"/>
                  </a:lnTo>
                  <a:lnTo>
                    <a:pt x="27" y="45"/>
                  </a:lnTo>
                  <a:lnTo>
                    <a:pt x="24" y="47"/>
                  </a:lnTo>
                  <a:lnTo>
                    <a:pt x="19" y="49"/>
                  </a:lnTo>
                  <a:lnTo>
                    <a:pt x="8" y="49"/>
                  </a:lnTo>
                  <a:lnTo>
                    <a:pt x="8" y="49"/>
                  </a:lnTo>
                  <a:lnTo>
                    <a:pt x="6" y="49"/>
                  </a:lnTo>
                  <a:lnTo>
                    <a:pt x="3" y="50"/>
                  </a:lnTo>
                  <a:lnTo>
                    <a:pt x="0" y="54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1" y="57"/>
                  </a:lnTo>
                  <a:lnTo>
                    <a:pt x="6" y="57"/>
                  </a:lnTo>
                  <a:lnTo>
                    <a:pt x="13" y="57"/>
                  </a:lnTo>
                  <a:lnTo>
                    <a:pt x="18" y="57"/>
                  </a:lnTo>
                  <a:lnTo>
                    <a:pt x="18" y="57"/>
                  </a:lnTo>
                  <a:lnTo>
                    <a:pt x="21" y="59"/>
                  </a:lnTo>
                  <a:lnTo>
                    <a:pt x="24" y="59"/>
                  </a:lnTo>
                  <a:lnTo>
                    <a:pt x="27" y="57"/>
                  </a:lnTo>
                  <a:lnTo>
                    <a:pt x="29" y="59"/>
                  </a:lnTo>
                  <a:lnTo>
                    <a:pt x="29" y="59"/>
                  </a:lnTo>
                  <a:lnTo>
                    <a:pt x="32" y="60"/>
                  </a:lnTo>
                  <a:lnTo>
                    <a:pt x="36" y="60"/>
                  </a:lnTo>
                  <a:lnTo>
                    <a:pt x="40" y="60"/>
                  </a:lnTo>
                  <a:lnTo>
                    <a:pt x="40" y="60"/>
                  </a:lnTo>
                  <a:lnTo>
                    <a:pt x="50" y="60"/>
                  </a:lnTo>
                  <a:lnTo>
                    <a:pt x="58" y="59"/>
                  </a:lnTo>
                  <a:lnTo>
                    <a:pt x="58" y="59"/>
                  </a:lnTo>
                  <a:lnTo>
                    <a:pt x="60" y="55"/>
                  </a:lnTo>
                  <a:lnTo>
                    <a:pt x="60" y="52"/>
                  </a:lnTo>
                  <a:lnTo>
                    <a:pt x="60" y="52"/>
                  </a:lnTo>
                  <a:lnTo>
                    <a:pt x="60" y="50"/>
                  </a:lnTo>
                  <a:lnTo>
                    <a:pt x="62" y="50"/>
                  </a:lnTo>
                  <a:lnTo>
                    <a:pt x="65" y="49"/>
                  </a:lnTo>
                  <a:lnTo>
                    <a:pt x="65" y="49"/>
                  </a:lnTo>
                  <a:lnTo>
                    <a:pt x="70" y="47"/>
                  </a:lnTo>
                  <a:lnTo>
                    <a:pt x="73" y="44"/>
                  </a:lnTo>
                  <a:lnTo>
                    <a:pt x="73" y="44"/>
                  </a:lnTo>
                  <a:lnTo>
                    <a:pt x="76" y="42"/>
                  </a:lnTo>
                  <a:lnTo>
                    <a:pt x="80" y="42"/>
                  </a:lnTo>
                  <a:lnTo>
                    <a:pt x="81" y="42"/>
                  </a:lnTo>
                  <a:lnTo>
                    <a:pt x="81" y="42"/>
                  </a:lnTo>
                  <a:lnTo>
                    <a:pt x="84" y="44"/>
                  </a:lnTo>
                  <a:lnTo>
                    <a:pt x="86" y="45"/>
                  </a:lnTo>
                  <a:lnTo>
                    <a:pt x="89" y="44"/>
                  </a:lnTo>
                  <a:lnTo>
                    <a:pt x="89" y="44"/>
                  </a:lnTo>
                  <a:lnTo>
                    <a:pt x="93" y="42"/>
                  </a:lnTo>
                  <a:lnTo>
                    <a:pt x="97" y="39"/>
                  </a:lnTo>
                  <a:lnTo>
                    <a:pt x="97" y="39"/>
                  </a:lnTo>
                  <a:lnTo>
                    <a:pt x="99" y="37"/>
                  </a:lnTo>
                  <a:lnTo>
                    <a:pt x="102" y="36"/>
                  </a:lnTo>
                  <a:lnTo>
                    <a:pt x="109" y="36"/>
                  </a:lnTo>
                  <a:lnTo>
                    <a:pt x="109" y="36"/>
                  </a:lnTo>
                  <a:lnTo>
                    <a:pt x="112" y="36"/>
                  </a:lnTo>
                  <a:lnTo>
                    <a:pt x="115" y="34"/>
                  </a:lnTo>
                  <a:lnTo>
                    <a:pt x="119" y="31"/>
                  </a:lnTo>
                  <a:lnTo>
                    <a:pt x="119" y="31"/>
                  </a:lnTo>
                  <a:lnTo>
                    <a:pt x="120" y="28"/>
                  </a:lnTo>
                  <a:lnTo>
                    <a:pt x="123" y="26"/>
                  </a:lnTo>
                  <a:lnTo>
                    <a:pt x="128" y="24"/>
                  </a:lnTo>
                  <a:lnTo>
                    <a:pt x="128" y="24"/>
                  </a:lnTo>
                  <a:lnTo>
                    <a:pt x="135" y="21"/>
                  </a:lnTo>
                  <a:lnTo>
                    <a:pt x="141" y="18"/>
                  </a:lnTo>
                  <a:lnTo>
                    <a:pt x="141" y="18"/>
                  </a:lnTo>
                  <a:lnTo>
                    <a:pt x="141" y="18"/>
                  </a:lnTo>
                  <a:lnTo>
                    <a:pt x="141" y="16"/>
                  </a:lnTo>
                  <a:lnTo>
                    <a:pt x="141" y="16"/>
                  </a:lnTo>
                  <a:lnTo>
                    <a:pt x="138" y="15"/>
                  </a:lnTo>
                  <a:lnTo>
                    <a:pt x="137" y="15"/>
                  </a:lnTo>
                  <a:lnTo>
                    <a:pt x="133" y="13"/>
                  </a:lnTo>
                  <a:lnTo>
                    <a:pt x="132" y="11"/>
                  </a:lnTo>
                  <a:lnTo>
                    <a:pt x="132" y="11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57">
              <a:extLst>
                <a:ext uri="{FF2B5EF4-FFF2-40B4-BE49-F238E27FC236}">
                  <a16:creationId xmlns="" xmlns:a16="http://schemas.microsoft.com/office/drawing/2014/main" id="{ACA5F9DF-7749-45F8-8FBF-07F33BDEDA84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8525" y="3661785"/>
              <a:ext cx="141287" cy="61913"/>
            </a:xfrm>
            <a:custGeom>
              <a:avLst/>
              <a:gdLst>
                <a:gd name="T0" fmla="*/ 37 w 89"/>
                <a:gd name="T1" fmla="*/ 31 h 39"/>
                <a:gd name="T2" fmla="*/ 42 w 89"/>
                <a:gd name="T3" fmla="*/ 31 h 39"/>
                <a:gd name="T4" fmla="*/ 45 w 89"/>
                <a:gd name="T5" fmla="*/ 38 h 39"/>
                <a:gd name="T6" fmla="*/ 47 w 89"/>
                <a:gd name="T7" fmla="*/ 39 h 39"/>
                <a:gd name="T8" fmla="*/ 60 w 89"/>
                <a:gd name="T9" fmla="*/ 36 h 39"/>
                <a:gd name="T10" fmla="*/ 71 w 89"/>
                <a:gd name="T11" fmla="*/ 38 h 39"/>
                <a:gd name="T12" fmla="*/ 70 w 89"/>
                <a:gd name="T13" fmla="*/ 35 h 39"/>
                <a:gd name="T14" fmla="*/ 71 w 89"/>
                <a:gd name="T15" fmla="*/ 35 h 39"/>
                <a:gd name="T16" fmla="*/ 79 w 89"/>
                <a:gd name="T17" fmla="*/ 38 h 39"/>
                <a:gd name="T18" fmla="*/ 84 w 89"/>
                <a:gd name="T19" fmla="*/ 39 h 39"/>
                <a:gd name="T20" fmla="*/ 89 w 89"/>
                <a:gd name="T21" fmla="*/ 38 h 39"/>
                <a:gd name="T22" fmla="*/ 89 w 89"/>
                <a:gd name="T23" fmla="*/ 36 h 39"/>
                <a:gd name="T24" fmla="*/ 84 w 89"/>
                <a:gd name="T25" fmla="*/ 33 h 39"/>
                <a:gd name="T26" fmla="*/ 86 w 89"/>
                <a:gd name="T27" fmla="*/ 30 h 39"/>
                <a:gd name="T28" fmla="*/ 88 w 89"/>
                <a:gd name="T29" fmla="*/ 28 h 39"/>
                <a:gd name="T30" fmla="*/ 79 w 89"/>
                <a:gd name="T31" fmla="*/ 23 h 39"/>
                <a:gd name="T32" fmla="*/ 79 w 89"/>
                <a:gd name="T33" fmla="*/ 23 h 39"/>
                <a:gd name="T34" fmla="*/ 78 w 89"/>
                <a:gd name="T35" fmla="*/ 17 h 39"/>
                <a:gd name="T36" fmla="*/ 76 w 89"/>
                <a:gd name="T37" fmla="*/ 15 h 39"/>
                <a:gd name="T38" fmla="*/ 71 w 89"/>
                <a:gd name="T39" fmla="*/ 13 h 39"/>
                <a:gd name="T40" fmla="*/ 65 w 89"/>
                <a:gd name="T41" fmla="*/ 13 h 39"/>
                <a:gd name="T42" fmla="*/ 58 w 89"/>
                <a:gd name="T43" fmla="*/ 15 h 39"/>
                <a:gd name="T44" fmla="*/ 53 w 89"/>
                <a:gd name="T45" fmla="*/ 13 h 39"/>
                <a:gd name="T46" fmla="*/ 50 w 89"/>
                <a:gd name="T47" fmla="*/ 12 h 39"/>
                <a:gd name="T48" fmla="*/ 45 w 89"/>
                <a:gd name="T49" fmla="*/ 10 h 39"/>
                <a:gd name="T50" fmla="*/ 42 w 89"/>
                <a:gd name="T51" fmla="*/ 5 h 39"/>
                <a:gd name="T52" fmla="*/ 32 w 89"/>
                <a:gd name="T53" fmla="*/ 5 h 39"/>
                <a:gd name="T54" fmla="*/ 21 w 89"/>
                <a:gd name="T55" fmla="*/ 4 h 39"/>
                <a:gd name="T56" fmla="*/ 13 w 89"/>
                <a:gd name="T57" fmla="*/ 0 h 39"/>
                <a:gd name="T58" fmla="*/ 6 w 89"/>
                <a:gd name="T59" fmla="*/ 0 h 39"/>
                <a:gd name="T60" fmla="*/ 0 w 89"/>
                <a:gd name="T61" fmla="*/ 2 h 39"/>
                <a:gd name="T62" fmla="*/ 13 w 89"/>
                <a:gd name="T63" fmla="*/ 7 h 39"/>
                <a:gd name="T64" fmla="*/ 19 w 89"/>
                <a:gd name="T65" fmla="*/ 10 h 39"/>
                <a:gd name="T66" fmla="*/ 21 w 89"/>
                <a:gd name="T67" fmla="*/ 13 h 39"/>
                <a:gd name="T68" fmla="*/ 24 w 89"/>
                <a:gd name="T69" fmla="*/ 20 h 39"/>
                <a:gd name="T70" fmla="*/ 26 w 89"/>
                <a:gd name="T71" fmla="*/ 26 h 39"/>
                <a:gd name="T72" fmla="*/ 22 w 89"/>
                <a:gd name="T73" fmla="*/ 31 h 39"/>
                <a:gd name="T74" fmla="*/ 31 w 89"/>
                <a:gd name="T75" fmla="*/ 31 h 39"/>
                <a:gd name="T76" fmla="*/ 37 w 89"/>
                <a:gd name="T77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9" h="39">
                  <a:moveTo>
                    <a:pt x="37" y="31"/>
                  </a:moveTo>
                  <a:lnTo>
                    <a:pt x="37" y="31"/>
                  </a:lnTo>
                  <a:lnTo>
                    <a:pt x="39" y="30"/>
                  </a:lnTo>
                  <a:lnTo>
                    <a:pt x="42" y="31"/>
                  </a:lnTo>
                  <a:lnTo>
                    <a:pt x="45" y="38"/>
                  </a:lnTo>
                  <a:lnTo>
                    <a:pt x="45" y="38"/>
                  </a:lnTo>
                  <a:lnTo>
                    <a:pt x="47" y="39"/>
                  </a:lnTo>
                  <a:lnTo>
                    <a:pt x="47" y="39"/>
                  </a:lnTo>
                  <a:lnTo>
                    <a:pt x="60" y="36"/>
                  </a:lnTo>
                  <a:lnTo>
                    <a:pt x="60" y="36"/>
                  </a:lnTo>
                  <a:lnTo>
                    <a:pt x="65" y="36"/>
                  </a:lnTo>
                  <a:lnTo>
                    <a:pt x="71" y="38"/>
                  </a:lnTo>
                  <a:lnTo>
                    <a:pt x="71" y="38"/>
                  </a:lnTo>
                  <a:lnTo>
                    <a:pt x="70" y="35"/>
                  </a:lnTo>
                  <a:lnTo>
                    <a:pt x="70" y="35"/>
                  </a:lnTo>
                  <a:lnTo>
                    <a:pt x="71" y="35"/>
                  </a:lnTo>
                  <a:lnTo>
                    <a:pt x="75" y="35"/>
                  </a:lnTo>
                  <a:lnTo>
                    <a:pt x="79" y="38"/>
                  </a:lnTo>
                  <a:lnTo>
                    <a:pt x="79" y="38"/>
                  </a:lnTo>
                  <a:lnTo>
                    <a:pt x="84" y="39"/>
                  </a:lnTo>
                  <a:lnTo>
                    <a:pt x="88" y="39"/>
                  </a:lnTo>
                  <a:lnTo>
                    <a:pt x="89" y="38"/>
                  </a:lnTo>
                  <a:lnTo>
                    <a:pt x="89" y="38"/>
                  </a:lnTo>
                  <a:lnTo>
                    <a:pt x="89" y="36"/>
                  </a:lnTo>
                  <a:lnTo>
                    <a:pt x="89" y="35"/>
                  </a:lnTo>
                  <a:lnTo>
                    <a:pt x="84" y="33"/>
                  </a:lnTo>
                  <a:lnTo>
                    <a:pt x="84" y="33"/>
                  </a:lnTo>
                  <a:lnTo>
                    <a:pt x="86" y="30"/>
                  </a:lnTo>
                  <a:lnTo>
                    <a:pt x="88" y="28"/>
                  </a:lnTo>
                  <a:lnTo>
                    <a:pt x="88" y="28"/>
                  </a:lnTo>
                  <a:lnTo>
                    <a:pt x="83" y="25"/>
                  </a:lnTo>
                  <a:lnTo>
                    <a:pt x="79" y="23"/>
                  </a:lnTo>
                  <a:lnTo>
                    <a:pt x="79" y="23"/>
                  </a:lnTo>
                  <a:lnTo>
                    <a:pt x="79" y="23"/>
                  </a:lnTo>
                  <a:lnTo>
                    <a:pt x="78" y="20"/>
                  </a:lnTo>
                  <a:lnTo>
                    <a:pt x="78" y="17"/>
                  </a:lnTo>
                  <a:lnTo>
                    <a:pt x="76" y="15"/>
                  </a:lnTo>
                  <a:lnTo>
                    <a:pt x="76" y="15"/>
                  </a:lnTo>
                  <a:lnTo>
                    <a:pt x="73" y="15"/>
                  </a:lnTo>
                  <a:lnTo>
                    <a:pt x="71" y="13"/>
                  </a:lnTo>
                  <a:lnTo>
                    <a:pt x="71" y="13"/>
                  </a:lnTo>
                  <a:lnTo>
                    <a:pt x="65" y="13"/>
                  </a:lnTo>
                  <a:lnTo>
                    <a:pt x="58" y="15"/>
                  </a:lnTo>
                  <a:lnTo>
                    <a:pt x="58" y="15"/>
                  </a:lnTo>
                  <a:lnTo>
                    <a:pt x="55" y="15"/>
                  </a:lnTo>
                  <a:lnTo>
                    <a:pt x="53" y="13"/>
                  </a:lnTo>
                  <a:lnTo>
                    <a:pt x="52" y="12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5" y="10"/>
                  </a:lnTo>
                  <a:lnTo>
                    <a:pt x="42" y="5"/>
                  </a:lnTo>
                  <a:lnTo>
                    <a:pt x="42" y="5"/>
                  </a:lnTo>
                  <a:lnTo>
                    <a:pt x="39" y="5"/>
                  </a:lnTo>
                  <a:lnTo>
                    <a:pt x="32" y="5"/>
                  </a:lnTo>
                  <a:lnTo>
                    <a:pt x="26" y="5"/>
                  </a:lnTo>
                  <a:lnTo>
                    <a:pt x="21" y="4"/>
                  </a:lnTo>
                  <a:lnTo>
                    <a:pt x="21" y="4"/>
                  </a:lnTo>
                  <a:lnTo>
                    <a:pt x="13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6" y="4"/>
                  </a:lnTo>
                  <a:lnTo>
                    <a:pt x="13" y="7"/>
                  </a:lnTo>
                  <a:lnTo>
                    <a:pt x="18" y="9"/>
                  </a:lnTo>
                  <a:lnTo>
                    <a:pt x="19" y="10"/>
                  </a:lnTo>
                  <a:lnTo>
                    <a:pt x="21" y="13"/>
                  </a:lnTo>
                  <a:lnTo>
                    <a:pt x="21" y="13"/>
                  </a:lnTo>
                  <a:lnTo>
                    <a:pt x="22" y="18"/>
                  </a:lnTo>
                  <a:lnTo>
                    <a:pt x="24" y="20"/>
                  </a:lnTo>
                  <a:lnTo>
                    <a:pt x="26" y="23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2" y="31"/>
                  </a:lnTo>
                  <a:lnTo>
                    <a:pt x="22" y="31"/>
                  </a:lnTo>
                  <a:lnTo>
                    <a:pt x="31" y="31"/>
                  </a:lnTo>
                  <a:lnTo>
                    <a:pt x="37" y="31"/>
                  </a:lnTo>
                  <a:lnTo>
                    <a:pt x="37" y="31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58">
              <a:extLst>
                <a:ext uri="{FF2B5EF4-FFF2-40B4-BE49-F238E27FC236}">
                  <a16:creationId xmlns="" xmlns:a16="http://schemas.microsoft.com/office/drawing/2014/main" id="{AA33658B-6570-4486-BED0-3BE64CCCF8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62775" y="3698297"/>
              <a:ext cx="388937" cy="152400"/>
            </a:xfrm>
            <a:custGeom>
              <a:avLst/>
              <a:gdLst>
                <a:gd name="T0" fmla="*/ 238 w 245"/>
                <a:gd name="T1" fmla="*/ 60 h 96"/>
                <a:gd name="T2" fmla="*/ 237 w 245"/>
                <a:gd name="T3" fmla="*/ 44 h 96"/>
                <a:gd name="T4" fmla="*/ 240 w 245"/>
                <a:gd name="T5" fmla="*/ 39 h 96"/>
                <a:gd name="T6" fmla="*/ 240 w 245"/>
                <a:gd name="T7" fmla="*/ 31 h 96"/>
                <a:gd name="T8" fmla="*/ 232 w 245"/>
                <a:gd name="T9" fmla="*/ 29 h 96"/>
                <a:gd name="T10" fmla="*/ 227 w 245"/>
                <a:gd name="T11" fmla="*/ 18 h 96"/>
                <a:gd name="T12" fmla="*/ 219 w 245"/>
                <a:gd name="T13" fmla="*/ 7 h 96"/>
                <a:gd name="T14" fmla="*/ 202 w 245"/>
                <a:gd name="T15" fmla="*/ 8 h 96"/>
                <a:gd name="T16" fmla="*/ 183 w 245"/>
                <a:gd name="T17" fmla="*/ 16 h 96"/>
                <a:gd name="T18" fmla="*/ 168 w 245"/>
                <a:gd name="T19" fmla="*/ 16 h 96"/>
                <a:gd name="T20" fmla="*/ 147 w 245"/>
                <a:gd name="T21" fmla="*/ 15 h 96"/>
                <a:gd name="T22" fmla="*/ 137 w 245"/>
                <a:gd name="T23" fmla="*/ 12 h 96"/>
                <a:gd name="T24" fmla="*/ 129 w 245"/>
                <a:gd name="T25" fmla="*/ 7 h 96"/>
                <a:gd name="T26" fmla="*/ 110 w 245"/>
                <a:gd name="T27" fmla="*/ 2 h 96"/>
                <a:gd name="T28" fmla="*/ 84 w 245"/>
                <a:gd name="T29" fmla="*/ 5 h 96"/>
                <a:gd name="T30" fmla="*/ 66 w 245"/>
                <a:gd name="T31" fmla="*/ 15 h 96"/>
                <a:gd name="T32" fmla="*/ 41 w 245"/>
                <a:gd name="T33" fmla="*/ 15 h 96"/>
                <a:gd name="T34" fmla="*/ 38 w 245"/>
                <a:gd name="T35" fmla="*/ 23 h 96"/>
                <a:gd name="T36" fmla="*/ 20 w 245"/>
                <a:gd name="T37" fmla="*/ 26 h 96"/>
                <a:gd name="T38" fmla="*/ 4 w 245"/>
                <a:gd name="T39" fmla="*/ 29 h 96"/>
                <a:gd name="T40" fmla="*/ 4 w 245"/>
                <a:gd name="T41" fmla="*/ 38 h 96"/>
                <a:gd name="T42" fmla="*/ 9 w 245"/>
                <a:gd name="T43" fmla="*/ 41 h 96"/>
                <a:gd name="T44" fmla="*/ 10 w 245"/>
                <a:gd name="T45" fmla="*/ 51 h 96"/>
                <a:gd name="T46" fmla="*/ 9 w 245"/>
                <a:gd name="T47" fmla="*/ 57 h 96"/>
                <a:gd name="T48" fmla="*/ 14 w 245"/>
                <a:gd name="T49" fmla="*/ 64 h 96"/>
                <a:gd name="T50" fmla="*/ 10 w 245"/>
                <a:gd name="T51" fmla="*/ 67 h 96"/>
                <a:gd name="T52" fmla="*/ 17 w 245"/>
                <a:gd name="T53" fmla="*/ 73 h 96"/>
                <a:gd name="T54" fmla="*/ 25 w 245"/>
                <a:gd name="T55" fmla="*/ 77 h 96"/>
                <a:gd name="T56" fmla="*/ 28 w 245"/>
                <a:gd name="T57" fmla="*/ 82 h 96"/>
                <a:gd name="T58" fmla="*/ 36 w 245"/>
                <a:gd name="T59" fmla="*/ 83 h 96"/>
                <a:gd name="T60" fmla="*/ 49 w 245"/>
                <a:gd name="T61" fmla="*/ 91 h 96"/>
                <a:gd name="T62" fmla="*/ 57 w 245"/>
                <a:gd name="T63" fmla="*/ 86 h 96"/>
                <a:gd name="T64" fmla="*/ 67 w 245"/>
                <a:gd name="T65" fmla="*/ 82 h 96"/>
                <a:gd name="T66" fmla="*/ 85 w 245"/>
                <a:gd name="T67" fmla="*/ 91 h 96"/>
                <a:gd name="T68" fmla="*/ 100 w 245"/>
                <a:gd name="T69" fmla="*/ 90 h 96"/>
                <a:gd name="T70" fmla="*/ 111 w 245"/>
                <a:gd name="T71" fmla="*/ 82 h 96"/>
                <a:gd name="T72" fmla="*/ 121 w 245"/>
                <a:gd name="T73" fmla="*/ 85 h 96"/>
                <a:gd name="T74" fmla="*/ 132 w 245"/>
                <a:gd name="T75" fmla="*/ 82 h 96"/>
                <a:gd name="T76" fmla="*/ 128 w 245"/>
                <a:gd name="T77" fmla="*/ 90 h 96"/>
                <a:gd name="T78" fmla="*/ 129 w 245"/>
                <a:gd name="T79" fmla="*/ 96 h 96"/>
                <a:gd name="T80" fmla="*/ 136 w 245"/>
                <a:gd name="T81" fmla="*/ 86 h 96"/>
                <a:gd name="T82" fmla="*/ 142 w 245"/>
                <a:gd name="T83" fmla="*/ 85 h 96"/>
                <a:gd name="T84" fmla="*/ 154 w 245"/>
                <a:gd name="T85" fmla="*/ 85 h 96"/>
                <a:gd name="T86" fmla="*/ 162 w 245"/>
                <a:gd name="T87" fmla="*/ 83 h 96"/>
                <a:gd name="T88" fmla="*/ 176 w 245"/>
                <a:gd name="T89" fmla="*/ 83 h 96"/>
                <a:gd name="T90" fmla="*/ 194 w 245"/>
                <a:gd name="T91" fmla="*/ 78 h 96"/>
                <a:gd name="T92" fmla="*/ 214 w 245"/>
                <a:gd name="T93" fmla="*/ 77 h 96"/>
                <a:gd name="T94" fmla="*/ 219 w 245"/>
                <a:gd name="T95" fmla="*/ 73 h 96"/>
                <a:gd name="T96" fmla="*/ 232 w 245"/>
                <a:gd name="T97" fmla="*/ 75 h 96"/>
                <a:gd name="T98" fmla="*/ 243 w 245"/>
                <a:gd name="T99" fmla="*/ 80 h 96"/>
                <a:gd name="T100" fmla="*/ 243 w 245"/>
                <a:gd name="T101" fmla="*/ 72 h 96"/>
                <a:gd name="T102" fmla="*/ 20 w 245"/>
                <a:gd name="T103" fmla="*/ 16 h 96"/>
                <a:gd name="T104" fmla="*/ 38 w 245"/>
                <a:gd name="T105" fmla="*/ 15 h 96"/>
                <a:gd name="T106" fmla="*/ 28 w 245"/>
                <a:gd name="T107" fmla="*/ 7 h 96"/>
                <a:gd name="T108" fmla="*/ 25 w 245"/>
                <a:gd name="T109" fmla="*/ 0 h 96"/>
                <a:gd name="T110" fmla="*/ 17 w 245"/>
                <a:gd name="T111" fmla="*/ 0 h 96"/>
                <a:gd name="T112" fmla="*/ 5 w 245"/>
                <a:gd name="T113" fmla="*/ 3 h 96"/>
                <a:gd name="T114" fmla="*/ 7 w 245"/>
                <a:gd name="T115" fmla="*/ 12 h 96"/>
                <a:gd name="T116" fmla="*/ 2 w 245"/>
                <a:gd name="T117" fmla="*/ 18 h 96"/>
                <a:gd name="T118" fmla="*/ 9 w 245"/>
                <a:gd name="T119" fmla="*/ 25 h 96"/>
                <a:gd name="T120" fmla="*/ 17 w 245"/>
                <a:gd name="T121" fmla="*/ 2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45" h="96">
                  <a:moveTo>
                    <a:pt x="238" y="67"/>
                  </a:moveTo>
                  <a:lnTo>
                    <a:pt x="238" y="67"/>
                  </a:lnTo>
                  <a:lnTo>
                    <a:pt x="238" y="65"/>
                  </a:lnTo>
                  <a:lnTo>
                    <a:pt x="238" y="60"/>
                  </a:lnTo>
                  <a:lnTo>
                    <a:pt x="238" y="52"/>
                  </a:lnTo>
                  <a:lnTo>
                    <a:pt x="238" y="52"/>
                  </a:lnTo>
                  <a:lnTo>
                    <a:pt x="237" y="47"/>
                  </a:lnTo>
                  <a:lnTo>
                    <a:pt x="237" y="44"/>
                  </a:lnTo>
                  <a:lnTo>
                    <a:pt x="238" y="43"/>
                  </a:lnTo>
                  <a:lnTo>
                    <a:pt x="238" y="43"/>
                  </a:lnTo>
                  <a:lnTo>
                    <a:pt x="240" y="41"/>
                  </a:lnTo>
                  <a:lnTo>
                    <a:pt x="240" y="39"/>
                  </a:lnTo>
                  <a:lnTo>
                    <a:pt x="240" y="36"/>
                  </a:lnTo>
                  <a:lnTo>
                    <a:pt x="241" y="36"/>
                  </a:lnTo>
                  <a:lnTo>
                    <a:pt x="241" y="36"/>
                  </a:lnTo>
                  <a:lnTo>
                    <a:pt x="240" y="31"/>
                  </a:lnTo>
                  <a:lnTo>
                    <a:pt x="240" y="31"/>
                  </a:lnTo>
                  <a:lnTo>
                    <a:pt x="237" y="29"/>
                  </a:lnTo>
                  <a:lnTo>
                    <a:pt x="235" y="29"/>
                  </a:lnTo>
                  <a:lnTo>
                    <a:pt x="232" y="29"/>
                  </a:lnTo>
                  <a:lnTo>
                    <a:pt x="228" y="26"/>
                  </a:lnTo>
                  <a:lnTo>
                    <a:pt x="228" y="26"/>
                  </a:lnTo>
                  <a:lnTo>
                    <a:pt x="228" y="20"/>
                  </a:lnTo>
                  <a:lnTo>
                    <a:pt x="227" y="18"/>
                  </a:lnTo>
                  <a:lnTo>
                    <a:pt x="225" y="15"/>
                  </a:lnTo>
                  <a:lnTo>
                    <a:pt x="225" y="15"/>
                  </a:lnTo>
                  <a:lnTo>
                    <a:pt x="222" y="8"/>
                  </a:lnTo>
                  <a:lnTo>
                    <a:pt x="219" y="7"/>
                  </a:lnTo>
                  <a:lnTo>
                    <a:pt x="217" y="8"/>
                  </a:lnTo>
                  <a:lnTo>
                    <a:pt x="217" y="8"/>
                  </a:lnTo>
                  <a:lnTo>
                    <a:pt x="211" y="8"/>
                  </a:lnTo>
                  <a:lnTo>
                    <a:pt x="202" y="8"/>
                  </a:lnTo>
                  <a:lnTo>
                    <a:pt x="202" y="8"/>
                  </a:lnTo>
                  <a:lnTo>
                    <a:pt x="198" y="12"/>
                  </a:lnTo>
                  <a:lnTo>
                    <a:pt x="189" y="15"/>
                  </a:lnTo>
                  <a:lnTo>
                    <a:pt x="183" y="16"/>
                  </a:lnTo>
                  <a:lnTo>
                    <a:pt x="178" y="16"/>
                  </a:lnTo>
                  <a:lnTo>
                    <a:pt x="178" y="16"/>
                  </a:lnTo>
                  <a:lnTo>
                    <a:pt x="173" y="15"/>
                  </a:lnTo>
                  <a:lnTo>
                    <a:pt x="168" y="16"/>
                  </a:lnTo>
                  <a:lnTo>
                    <a:pt x="155" y="16"/>
                  </a:lnTo>
                  <a:lnTo>
                    <a:pt x="155" y="16"/>
                  </a:lnTo>
                  <a:lnTo>
                    <a:pt x="150" y="16"/>
                  </a:lnTo>
                  <a:lnTo>
                    <a:pt x="147" y="15"/>
                  </a:lnTo>
                  <a:lnTo>
                    <a:pt x="144" y="13"/>
                  </a:lnTo>
                  <a:lnTo>
                    <a:pt x="141" y="12"/>
                  </a:lnTo>
                  <a:lnTo>
                    <a:pt x="141" y="12"/>
                  </a:lnTo>
                  <a:lnTo>
                    <a:pt x="137" y="12"/>
                  </a:lnTo>
                  <a:lnTo>
                    <a:pt x="134" y="10"/>
                  </a:lnTo>
                  <a:lnTo>
                    <a:pt x="132" y="7"/>
                  </a:lnTo>
                  <a:lnTo>
                    <a:pt x="129" y="7"/>
                  </a:lnTo>
                  <a:lnTo>
                    <a:pt x="129" y="7"/>
                  </a:lnTo>
                  <a:lnTo>
                    <a:pt x="126" y="7"/>
                  </a:lnTo>
                  <a:lnTo>
                    <a:pt x="123" y="5"/>
                  </a:lnTo>
                  <a:lnTo>
                    <a:pt x="119" y="3"/>
                  </a:lnTo>
                  <a:lnTo>
                    <a:pt x="110" y="2"/>
                  </a:lnTo>
                  <a:lnTo>
                    <a:pt x="110" y="2"/>
                  </a:lnTo>
                  <a:lnTo>
                    <a:pt x="101" y="2"/>
                  </a:lnTo>
                  <a:lnTo>
                    <a:pt x="97" y="2"/>
                  </a:lnTo>
                  <a:lnTo>
                    <a:pt x="84" y="5"/>
                  </a:lnTo>
                  <a:lnTo>
                    <a:pt x="75" y="10"/>
                  </a:lnTo>
                  <a:lnTo>
                    <a:pt x="69" y="13"/>
                  </a:lnTo>
                  <a:lnTo>
                    <a:pt x="69" y="13"/>
                  </a:lnTo>
                  <a:lnTo>
                    <a:pt x="66" y="15"/>
                  </a:lnTo>
                  <a:lnTo>
                    <a:pt x="62" y="16"/>
                  </a:lnTo>
                  <a:lnTo>
                    <a:pt x="53" y="16"/>
                  </a:lnTo>
                  <a:lnTo>
                    <a:pt x="44" y="15"/>
                  </a:lnTo>
                  <a:lnTo>
                    <a:pt x="41" y="15"/>
                  </a:lnTo>
                  <a:lnTo>
                    <a:pt x="41" y="15"/>
                  </a:lnTo>
                  <a:lnTo>
                    <a:pt x="40" y="16"/>
                  </a:lnTo>
                  <a:lnTo>
                    <a:pt x="40" y="20"/>
                  </a:lnTo>
                  <a:lnTo>
                    <a:pt x="38" y="23"/>
                  </a:lnTo>
                  <a:lnTo>
                    <a:pt x="35" y="25"/>
                  </a:lnTo>
                  <a:lnTo>
                    <a:pt x="35" y="25"/>
                  </a:lnTo>
                  <a:lnTo>
                    <a:pt x="28" y="26"/>
                  </a:lnTo>
                  <a:lnTo>
                    <a:pt x="20" y="26"/>
                  </a:lnTo>
                  <a:lnTo>
                    <a:pt x="12" y="26"/>
                  </a:lnTo>
                  <a:lnTo>
                    <a:pt x="7" y="28"/>
                  </a:lnTo>
                  <a:lnTo>
                    <a:pt x="7" y="28"/>
                  </a:lnTo>
                  <a:lnTo>
                    <a:pt x="4" y="29"/>
                  </a:lnTo>
                  <a:lnTo>
                    <a:pt x="2" y="33"/>
                  </a:lnTo>
                  <a:lnTo>
                    <a:pt x="2" y="36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9" y="38"/>
                  </a:lnTo>
                  <a:lnTo>
                    <a:pt x="10" y="39"/>
                  </a:lnTo>
                  <a:lnTo>
                    <a:pt x="9" y="41"/>
                  </a:lnTo>
                  <a:lnTo>
                    <a:pt x="9" y="41"/>
                  </a:lnTo>
                  <a:lnTo>
                    <a:pt x="9" y="43"/>
                  </a:lnTo>
                  <a:lnTo>
                    <a:pt x="10" y="46"/>
                  </a:lnTo>
                  <a:lnTo>
                    <a:pt x="10" y="49"/>
                  </a:lnTo>
                  <a:lnTo>
                    <a:pt x="10" y="51"/>
                  </a:lnTo>
                  <a:lnTo>
                    <a:pt x="10" y="51"/>
                  </a:lnTo>
                  <a:lnTo>
                    <a:pt x="9" y="52"/>
                  </a:lnTo>
                  <a:lnTo>
                    <a:pt x="9" y="56"/>
                  </a:lnTo>
                  <a:lnTo>
                    <a:pt x="9" y="57"/>
                  </a:lnTo>
                  <a:lnTo>
                    <a:pt x="10" y="60"/>
                  </a:lnTo>
                  <a:lnTo>
                    <a:pt x="10" y="60"/>
                  </a:lnTo>
                  <a:lnTo>
                    <a:pt x="12" y="62"/>
                  </a:lnTo>
                  <a:lnTo>
                    <a:pt x="14" y="64"/>
                  </a:lnTo>
                  <a:lnTo>
                    <a:pt x="12" y="65"/>
                  </a:lnTo>
                  <a:lnTo>
                    <a:pt x="10" y="67"/>
                  </a:lnTo>
                  <a:lnTo>
                    <a:pt x="10" y="67"/>
                  </a:lnTo>
                  <a:lnTo>
                    <a:pt x="10" y="67"/>
                  </a:lnTo>
                  <a:lnTo>
                    <a:pt x="10" y="69"/>
                  </a:lnTo>
                  <a:lnTo>
                    <a:pt x="12" y="70"/>
                  </a:lnTo>
                  <a:lnTo>
                    <a:pt x="15" y="72"/>
                  </a:lnTo>
                  <a:lnTo>
                    <a:pt x="17" y="73"/>
                  </a:lnTo>
                  <a:lnTo>
                    <a:pt x="17" y="73"/>
                  </a:lnTo>
                  <a:lnTo>
                    <a:pt x="18" y="75"/>
                  </a:lnTo>
                  <a:lnTo>
                    <a:pt x="22" y="77"/>
                  </a:lnTo>
                  <a:lnTo>
                    <a:pt x="25" y="77"/>
                  </a:lnTo>
                  <a:lnTo>
                    <a:pt x="27" y="78"/>
                  </a:lnTo>
                  <a:lnTo>
                    <a:pt x="27" y="78"/>
                  </a:lnTo>
                  <a:lnTo>
                    <a:pt x="27" y="80"/>
                  </a:lnTo>
                  <a:lnTo>
                    <a:pt x="28" y="82"/>
                  </a:lnTo>
                  <a:lnTo>
                    <a:pt x="33" y="80"/>
                  </a:lnTo>
                  <a:lnTo>
                    <a:pt x="33" y="80"/>
                  </a:lnTo>
                  <a:lnTo>
                    <a:pt x="35" y="82"/>
                  </a:lnTo>
                  <a:lnTo>
                    <a:pt x="36" y="83"/>
                  </a:lnTo>
                  <a:lnTo>
                    <a:pt x="41" y="90"/>
                  </a:lnTo>
                  <a:lnTo>
                    <a:pt x="41" y="90"/>
                  </a:lnTo>
                  <a:lnTo>
                    <a:pt x="44" y="91"/>
                  </a:lnTo>
                  <a:lnTo>
                    <a:pt x="49" y="91"/>
                  </a:lnTo>
                  <a:lnTo>
                    <a:pt x="56" y="88"/>
                  </a:lnTo>
                  <a:lnTo>
                    <a:pt x="57" y="88"/>
                  </a:lnTo>
                  <a:lnTo>
                    <a:pt x="57" y="86"/>
                  </a:lnTo>
                  <a:lnTo>
                    <a:pt x="57" y="86"/>
                  </a:lnTo>
                  <a:lnTo>
                    <a:pt x="57" y="83"/>
                  </a:lnTo>
                  <a:lnTo>
                    <a:pt x="61" y="82"/>
                  </a:lnTo>
                  <a:lnTo>
                    <a:pt x="67" y="82"/>
                  </a:lnTo>
                  <a:lnTo>
                    <a:pt x="67" y="82"/>
                  </a:lnTo>
                  <a:lnTo>
                    <a:pt x="74" y="83"/>
                  </a:lnTo>
                  <a:lnTo>
                    <a:pt x="79" y="86"/>
                  </a:lnTo>
                  <a:lnTo>
                    <a:pt x="85" y="91"/>
                  </a:lnTo>
                  <a:lnTo>
                    <a:pt x="85" y="91"/>
                  </a:lnTo>
                  <a:lnTo>
                    <a:pt x="88" y="91"/>
                  </a:lnTo>
                  <a:lnTo>
                    <a:pt x="92" y="91"/>
                  </a:lnTo>
                  <a:lnTo>
                    <a:pt x="100" y="90"/>
                  </a:lnTo>
                  <a:lnTo>
                    <a:pt x="100" y="90"/>
                  </a:lnTo>
                  <a:lnTo>
                    <a:pt x="103" y="88"/>
                  </a:lnTo>
                  <a:lnTo>
                    <a:pt x="106" y="86"/>
                  </a:lnTo>
                  <a:lnTo>
                    <a:pt x="111" y="82"/>
                  </a:lnTo>
                  <a:lnTo>
                    <a:pt x="111" y="82"/>
                  </a:lnTo>
                  <a:lnTo>
                    <a:pt x="113" y="82"/>
                  </a:lnTo>
                  <a:lnTo>
                    <a:pt x="116" y="83"/>
                  </a:lnTo>
                  <a:lnTo>
                    <a:pt x="119" y="85"/>
                  </a:lnTo>
                  <a:lnTo>
                    <a:pt x="121" y="85"/>
                  </a:lnTo>
                  <a:lnTo>
                    <a:pt x="121" y="85"/>
                  </a:lnTo>
                  <a:lnTo>
                    <a:pt x="128" y="82"/>
                  </a:lnTo>
                  <a:lnTo>
                    <a:pt x="129" y="82"/>
                  </a:lnTo>
                  <a:lnTo>
                    <a:pt x="132" y="82"/>
                  </a:lnTo>
                  <a:lnTo>
                    <a:pt x="132" y="82"/>
                  </a:lnTo>
                  <a:lnTo>
                    <a:pt x="132" y="83"/>
                  </a:lnTo>
                  <a:lnTo>
                    <a:pt x="131" y="86"/>
                  </a:lnTo>
                  <a:lnTo>
                    <a:pt x="128" y="90"/>
                  </a:lnTo>
                  <a:lnTo>
                    <a:pt x="128" y="91"/>
                  </a:lnTo>
                  <a:lnTo>
                    <a:pt x="128" y="91"/>
                  </a:lnTo>
                  <a:lnTo>
                    <a:pt x="129" y="95"/>
                  </a:lnTo>
                  <a:lnTo>
                    <a:pt x="129" y="96"/>
                  </a:lnTo>
                  <a:lnTo>
                    <a:pt x="129" y="96"/>
                  </a:lnTo>
                  <a:lnTo>
                    <a:pt x="132" y="95"/>
                  </a:lnTo>
                  <a:lnTo>
                    <a:pt x="136" y="93"/>
                  </a:lnTo>
                  <a:lnTo>
                    <a:pt x="136" y="86"/>
                  </a:lnTo>
                  <a:lnTo>
                    <a:pt x="136" y="86"/>
                  </a:lnTo>
                  <a:lnTo>
                    <a:pt x="137" y="83"/>
                  </a:lnTo>
                  <a:lnTo>
                    <a:pt x="139" y="83"/>
                  </a:lnTo>
                  <a:lnTo>
                    <a:pt x="142" y="85"/>
                  </a:lnTo>
                  <a:lnTo>
                    <a:pt x="142" y="85"/>
                  </a:lnTo>
                  <a:lnTo>
                    <a:pt x="145" y="86"/>
                  </a:lnTo>
                  <a:lnTo>
                    <a:pt x="154" y="85"/>
                  </a:lnTo>
                  <a:lnTo>
                    <a:pt x="154" y="85"/>
                  </a:lnTo>
                  <a:lnTo>
                    <a:pt x="158" y="82"/>
                  </a:lnTo>
                  <a:lnTo>
                    <a:pt x="160" y="82"/>
                  </a:lnTo>
                  <a:lnTo>
                    <a:pt x="162" y="83"/>
                  </a:lnTo>
                  <a:lnTo>
                    <a:pt x="162" y="83"/>
                  </a:lnTo>
                  <a:lnTo>
                    <a:pt x="163" y="83"/>
                  </a:lnTo>
                  <a:lnTo>
                    <a:pt x="167" y="83"/>
                  </a:lnTo>
                  <a:lnTo>
                    <a:pt x="176" y="83"/>
                  </a:lnTo>
                  <a:lnTo>
                    <a:pt x="176" y="83"/>
                  </a:lnTo>
                  <a:lnTo>
                    <a:pt x="181" y="82"/>
                  </a:lnTo>
                  <a:lnTo>
                    <a:pt x="186" y="80"/>
                  </a:lnTo>
                  <a:lnTo>
                    <a:pt x="189" y="78"/>
                  </a:lnTo>
                  <a:lnTo>
                    <a:pt x="194" y="78"/>
                  </a:lnTo>
                  <a:lnTo>
                    <a:pt x="194" y="78"/>
                  </a:lnTo>
                  <a:lnTo>
                    <a:pt x="204" y="77"/>
                  </a:lnTo>
                  <a:lnTo>
                    <a:pt x="209" y="75"/>
                  </a:lnTo>
                  <a:lnTo>
                    <a:pt x="214" y="77"/>
                  </a:lnTo>
                  <a:lnTo>
                    <a:pt x="214" y="77"/>
                  </a:lnTo>
                  <a:lnTo>
                    <a:pt x="215" y="75"/>
                  </a:lnTo>
                  <a:lnTo>
                    <a:pt x="219" y="73"/>
                  </a:lnTo>
                  <a:lnTo>
                    <a:pt x="219" y="73"/>
                  </a:lnTo>
                  <a:lnTo>
                    <a:pt x="224" y="73"/>
                  </a:lnTo>
                  <a:lnTo>
                    <a:pt x="227" y="75"/>
                  </a:lnTo>
                  <a:lnTo>
                    <a:pt x="228" y="75"/>
                  </a:lnTo>
                  <a:lnTo>
                    <a:pt x="232" y="75"/>
                  </a:lnTo>
                  <a:lnTo>
                    <a:pt x="232" y="75"/>
                  </a:lnTo>
                  <a:lnTo>
                    <a:pt x="235" y="75"/>
                  </a:lnTo>
                  <a:lnTo>
                    <a:pt x="238" y="78"/>
                  </a:lnTo>
                  <a:lnTo>
                    <a:pt x="243" y="80"/>
                  </a:lnTo>
                  <a:lnTo>
                    <a:pt x="245" y="78"/>
                  </a:lnTo>
                  <a:lnTo>
                    <a:pt x="245" y="77"/>
                  </a:lnTo>
                  <a:lnTo>
                    <a:pt x="245" y="77"/>
                  </a:lnTo>
                  <a:lnTo>
                    <a:pt x="243" y="72"/>
                  </a:lnTo>
                  <a:lnTo>
                    <a:pt x="238" y="67"/>
                  </a:lnTo>
                  <a:lnTo>
                    <a:pt x="238" y="67"/>
                  </a:lnTo>
                  <a:close/>
                  <a:moveTo>
                    <a:pt x="20" y="16"/>
                  </a:moveTo>
                  <a:lnTo>
                    <a:pt x="20" y="16"/>
                  </a:lnTo>
                  <a:lnTo>
                    <a:pt x="25" y="16"/>
                  </a:lnTo>
                  <a:lnTo>
                    <a:pt x="30" y="16"/>
                  </a:lnTo>
                  <a:lnTo>
                    <a:pt x="35" y="16"/>
                  </a:lnTo>
                  <a:lnTo>
                    <a:pt x="38" y="15"/>
                  </a:lnTo>
                  <a:lnTo>
                    <a:pt x="38" y="15"/>
                  </a:lnTo>
                  <a:lnTo>
                    <a:pt x="38" y="13"/>
                  </a:lnTo>
                  <a:lnTo>
                    <a:pt x="35" y="12"/>
                  </a:lnTo>
                  <a:lnTo>
                    <a:pt x="28" y="7"/>
                  </a:lnTo>
                  <a:lnTo>
                    <a:pt x="28" y="7"/>
                  </a:lnTo>
                  <a:lnTo>
                    <a:pt x="27" y="3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3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7" y="0"/>
                  </a:lnTo>
                  <a:lnTo>
                    <a:pt x="12" y="0"/>
                  </a:lnTo>
                  <a:lnTo>
                    <a:pt x="7" y="2"/>
                  </a:lnTo>
                  <a:lnTo>
                    <a:pt x="7" y="2"/>
                  </a:lnTo>
                  <a:lnTo>
                    <a:pt x="5" y="3"/>
                  </a:lnTo>
                  <a:lnTo>
                    <a:pt x="7" y="5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2"/>
                  </a:lnTo>
                  <a:lnTo>
                    <a:pt x="5" y="13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2" y="18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4" y="23"/>
                  </a:lnTo>
                  <a:lnTo>
                    <a:pt x="9" y="25"/>
                  </a:lnTo>
                  <a:lnTo>
                    <a:pt x="9" y="25"/>
                  </a:lnTo>
                  <a:lnTo>
                    <a:pt x="12" y="23"/>
                  </a:lnTo>
                  <a:lnTo>
                    <a:pt x="15" y="21"/>
                  </a:lnTo>
                  <a:lnTo>
                    <a:pt x="17" y="20"/>
                  </a:lnTo>
                  <a:lnTo>
                    <a:pt x="20" y="16"/>
                  </a:lnTo>
                  <a:lnTo>
                    <a:pt x="20" y="16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59">
              <a:extLst>
                <a:ext uri="{FF2B5EF4-FFF2-40B4-BE49-F238E27FC236}">
                  <a16:creationId xmlns="" xmlns:a16="http://schemas.microsoft.com/office/drawing/2014/main" id="{E94EF6D5-F20B-4825-9419-2EF863132A8D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1800" y="3853872"/>
              <a:ext cx="49212" cy="46038"/>
            </a:xfrm>
            <a:custGeom>
              <a:avLst/>
              <a:gdLst>
                <a:gd name="T0" fmla="*/ 15 w 31"/>
                <a:gd name="T1" fmla="*/ 0 h 29"/>
                <a:gd name="T2" fmla="*/ 15 w 31"/>
                <a:gd name="T3" fmla="*/ 0 h 29"/>
                <a:gd name="T4" fmla="*/ 11 w 31"/>
                <a:gd name="T5" fmla="*/ 0 h 29"/>
                <a:gd name="T6" fmla="*/ 7 w 31"/>
                <a:gd name="T7" fmla="*/ 2 h 29"/>
                <a:gd name="T8" fmla="*/ 2 w 31"/>
                <a:gd name="T9" fmla="*/ 5 h 29"/>
                <a:gd name="T10" fmla="*/ 0 w 31"/>
                <a:gd name="T11" fmla="*/ 8 h 29"/>
                <a:gd name="T12" fmla="*/ 0 w 31"/>
                <a:gd name="T13" fmla="*/ 8 h 29"/>
                <a:gd name="T14" fmla="*/ 2 w 31"/>
                <a:gd name="T15" fmla="*/ 11 h 29"/>
                <a:gd name="T16" fmla="*/ 2 w 31"/>
                <a:gd name="T17" fmla="*/ 11 h 29"/>
                <a:gd name="T18" fmla="*/ 5 w 31"/>
                <a:gd name="T19" fmla="*/ 16 h 29"/>
                <a:gd name="T20" fmla="*/ 10 w 31"/>
                <a:gd name="T21" fmla="*/ 21 h 29"/>
                <a:gd name="T22" fmla="*/ 10 w 31"/>
                <a:gd name="T23" fmla="*/ 21 h 29"/>
                <a:gd name="T24" fmla="*/ 11 w 31"/>
                <a:gd name="T25" fmla="*/ 23 h 29"/>
                <a:gd name="T26" fmla="*/ 11 w 31"/>
                <a:gd name="T27" fmla="*/ 24 h 29"/>
                <a:gd name="T28" fmla="*/ 11 w 31"/>
                <a:gd name="T29" fmla="*/ 29 h 29"/>
                <a:gd name="T30" fmla="*/ 11 w 31"/>
                <a:gd name="T31" fmla="*/ 29 h 29"/>
                <a:gd name="T32" fmla="*/ 16 w 31"/>
                <a:gd name="T33" fmla="*/ 28 h 29"/>
                <a:gd name="T34" fmla="*/ 16 w 31"/>
                <a:gd name="T35" fmla="*/ 28 h 29"/>
                <a:gd name="T36" fmla="*/ 21 w 31"/>
                <a:gd name="T37" fmla="*/ 26 h 29"/>
                <a:gd name="T38" fmla="*/ 25 w 31"/>
                <a:gd name="T39" fmla="*/ 21 h 29"/>
                <a:gd name="T40" fmla="*/ 31 w 31"/>
                <a:gd name="T41" fmla="*/ 13 h 29"/>
                <a:gd name="T42" fmla="*/ 31 w 31"/>
                <a:gd name="T43" fmla="*/ 13 h 29"/>
                <a:gd name="T44" fmla="*/ 29 w 31"/>
                <a:gd name="T45" fmla="*/ 10 h 29"/>
                <a:gd name="T46" fmla="*/ 25 w 31"/>
                <a:gd name="T47" fmla="*/ 5 h 29"/>
                <a:gd name="T48" fmla="*/ 20 w 31"/>
                <a:gd name="T49" fmla="*/ 2 h 29"/>
                <a:gd name="T50" fmla="*/ 15 w 31"/>
                <a:gd name="T51" fmla="*/ 0 h 29"/>
                <a:gd name="T52" fmla="*/ 15 w 31"/>
                <a:gd name="T5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1" h="29">
                  <a:moveTo>
                    <a:pt x="15" y="0"/>
                  </a:moveTo>
                  <a:lnTo>
                    <a:pt x="15" y="0"/>
                  </a:lnTo>
                  <a:lnTo>
                    <a:pt x="11" y="0"/>
                  </a:lnTo>
                  <a:lnTo>
                    <a:pt x="7" y="2"/>
                  </a:lnTo>
                  <a:lnTo>
                    <a:pt x="2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1"/>
                  </a:lnTo>
                  <a:lnTo>
                    <a:pt x="2" y="11"/>
                  </a:lnTo>
                  <a:lnTo>
                    <a:pt x="5" y="16"/>
                  </a:lnTo>
                  <a:lnTo>
                    <a:pt x="10" y="21"/>
                  </a:lnTo>
                  <a:lnTo>
                    <a:pt x="10" y="21"/>
                  </a:lnTo>
                  <a:lnTo>
                    <a:pt x="11" y="23"/>
                  </a:lnTo>
                  <a:lnTo>
                    <a:pt x="11" y="24"/>
                  </a:lnTo>
                  <a:lnTo>
                    <a:pt x="11" y="29"/>
                  </a:lnTo>
                  <a:lnTo>
                    <a:pt x="11" y="29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21" y="26"/>
                  </a:lnTo>
                  <a:lnTo>
                    <a:pt x="25" y="21"/>
                  </a:lnTo>
                  <a:lnTo>
                    <a:pt x="31" y="13"/>
                  </a:lnTo>
                  <a:lnTo>
                    <a:pt x="31" y="13"/>
                  </a:lnTo>
                  <a:lnTo>
                    <a:pt x="29" y="10"/>
                  </a:lnTo>
                  <a:lnTo>
                    <a:pt x="25" y="5"/>
                  </a:lnTo>
                  <a:lnTo>
                    <a:pt x="20" y="2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60">
              <a:extLst>
                <a:ext uri="{FF2B5EF4-FFF2-40B4-BE49-F238E27FC236}">
                  <a16:creationId xmlns="" xmlns:a16="http://schemas.microsoft.com/office/drawing/2014/main" id="{713E989A-57D7-4C6F-AEDD-6D7FC4EECA83}"/>
                </a:ext>
              </a:extLst>
            </p:cNvPr>
            <p:cNvSpPr>
              <a:spLocks/>
            </p:cNvSpPr>
            <p:nvPr/>
          </p:nvSpPr>
          <p:spPr bwMode="auto">
            <a:xfrm>
              <a:off x="8990013" y="3680835"/>
              <a:ext cx="144462" cy="131763"/>
            </a:xfrm>
            <a:custGeom>
              <a:avLst/>
              <a:gdLst>
                <a:gd name="T0" fmla="*/ 87 w 91"/>
                <a:gd name="T1" fmla="*/ 3 h 83"/>
                <a:gd name="T2" fmla="*/ 82 w 91"/>
                <a:gd name="T3" fmla="*/ 3 h 83"/>
                <a:gd name="T4" fmla="*/ 77 w 91"/>
                <a:gd name="T5" fmla="*/ 0 h 83"/>
                <a:gd name="T6" fmla="*/ 73 w 91"/>
                <a:gd name="T7" fmla="*/ 1 h 83"/>
                <a:gd name="T8" fmla="*/ 70 w 91"/>
                <a:gd name="T9" fmla="*/ 8 h 83"/>
                <a:gd name="T10" fmla="*/ 69 w 91"/>
                <a:gd name="T11" fmla="*/ 10 h 83"/>
                <a:gd name="T12" fmla="*/ 64 w 91"/>
                <a:gd name="T13" fmla="*/ 13 h 83"/>
                <a:gd name="T14" fmla="*/ 59 w 91"/>
                <a:gd name="T15" fmla="*/ 16 h 83"/>
                <a:gd name="T16" fmla="*/ 54 w 91"/>
                <a:gd name="T17" fmla="*/ 18 h 83"/>
                <a:gd name="T18" fmla="*/ 54 w 91"/>
                <a:gd name="T19" fmla="*/ 21 h 83"/>
                <a:gd name="T20" fmla="*/ 54 w 91"/>
                <a:gd name="T21" fmla="*/ 24 h 83"/>
                <a:gd name="T22" fmla="*/ 46 w 91"/>
                <a:gd name="T23" fmla="*/ 24 h 83"/>
                <a:gd name="T24" fmla="*/ 43 w 91"/>
                <a:gd name="T25" fmla="*/ 24 h 83"/>
                <a:gd name="T26" fmla="*/ 39 w 91"/>
                <a:gd name="T27" fmla="*/ 21 h 83"/>
                <a:gd name="T28" fmla="*/ 38 w 91"/>
                <a:gd name="T29" fmla="*/ 21 h 83"/>
                <a:gd name="T30" fmla="*/ 33 w 91"/>
                <a:gd name="T31" fmla="*/ 24 h 83"/>
                <a:gd name="T32" fmla="*/ 30 w 91"/>
                <a:gd name="T33" fmla="*/ 29 h 83"/>
                <a:gd name="T34" fmla="*/ 18 w 91"/>
                <a:gd name="T35" fmla="*/ 37 h 83"/>
                <a:gd name="T36" fmla="*/ 5 w 91"/>
                <a:gd name="T37" fmla="*/ 44 h 83"/>
                <a:gd name="T38" fmla="*/ 0 w 91"/>
                <a:gd name="T39" fmla="*/ 49 h 83"/>
                <a:gd name="T40" fmla="*/ 10 w 91"/>
                <a:gd name="T41" fmla="*/ 52 h 83"/>
                <a:gd name="T42" fmla="*/ 15 w 91"/>
                <a:gd name="T43" fmla="*/ 57 h 83"/>
                <a:gd name="T44" fmla="*/ 15 w 91"/>
                <a:gd name="T45" fmla="*/ 63 h 83"/>
                <a:gd name="T46" fmla="*/ 8 w 91"/>
                <a:gd name="T47" fmla="*/ 71 h 83"/>
                <a:gd name="T48" fmla="*/ 8 w 91"/>
                <a:gd name="T49" fmla="*/ 75 h 83"/>
                <a:gd name="T50" fmla="*/ 10 w 91"/>
                <a:gd name="T51" fmla="*/ 78 h 83"/>
                <a:gd name="T52" fmla="*/ 12 w 91"/>
                <a:gd name="T53" fmla="*/ 81 h 83"/>
                <a:gd name="T54" fmla="*/ 15 w 91"/>
                <a:gd name="T55" fmla="*/ 83 h 83"/>
                <a:gd name="T56" fmla="*/ 17 w 91"/>
                <a:gd name="T57" fmla="*/ 81 h 83"/>
                <a:gd name="T58" fmla="*/ 20 w 91"/>
                <a:gd name="T59" fmla="*/ 80 h 83"/>
                <a:gd name="T60" fmla="*/ 26 w 91"/>
                <a:gd name="T61" fmla="*/ 80 h 83"/>
                <a:gd name="T62" fmla="*/ 30 w 91"/>
                <a:gd name="T63" fmla="*/ 81 h 83"/>
                <a:gd name="T64" fmla="*/ 38 w 91"/>
                <a:gd name="T65" fmla="*/ 76 h 83"/>
                <a:gd name="T66" fmla="*/ 43 w 91"/>
                <a:gd name="T67" fmla="*/ 73 h 83"/>
                <a:gd name="T68" fmla="*/ 49 w 91"/>
                <a:gd name="T69" fmla="*/ 73 h 83"/>
                <a:gd name="T70" fmla="*/ 57 w 91"/>
                <a:gd name="T71" fmla="*/ 71 h 83"/>
                <a:gd name="T72" fmla="*/ 44 w 91"/>
                <a:gd name="T73" fmla="*/ 60 h 83"/>
                <a:gd name="T74" fmla="*/ 43 w 91"/>
                <a:gd name="T75" fmla="*/ 57 h 83"/>
                <a:gd name="T76" fmla="*/ 46 w 91"/>
                <a:gd name="T77" fmla="*/ 50 h 83"/>
                <a:gd name="T78" fmla="*/ 49 w 91"/>
                <a:gd name="T79" fmla="*/ 49 h 83"/>
                <a:gd name="T80" fmla="*/ 60 w 91"/>
                <a:gd name="T81" fmla="*/ 42 h 83"/>
                <a:gd name="T82" fmla="*/ 72 w 91"/>
                <a:gd name="T83" fmla="*/ 34 h 83"/>
                <a:gd name="T84" fmla="*/ 73 w 91"/>
                <a:gd name="T85" fmla="*/ 27 h 83"/>
                <a:gd name="T86" fmla="*/ 77 w 91"/>
                <a:gd name="T87" fmla="*/ 18 h 83"/>
                <a:gd name="T88" fmla="*/ 82 w 91"/>
                <a:gd name="T89" fmla="*/ 13 h 83"/>
                <a:gd name="T90" fmla="*/ 91 w 91"/>
                <a:gd name="T91" fmla="*/ 5 h 83"/>
                <a:gd name="T92" fmla="*/ 87 w 91"/>
                <a:gd name="T93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1" h="83">
                  <a:moveTo>
                    <a:pt x="87" y="3"/>
                  </a:moveTo>
                  <a:lnTo>
                    <a:pt x="87" y="3"/>
                  </a:lnTo>
                  <a:lnTo>
                    <a:pt x="83" y="3"/>
                  </a:lnTo>
                  <a:lnTo>
                    <a:pt x="82" y="3"/>
                  </a:lnTo>
                  <a:lnTo>
                    <a:pt x="78" y="0"/>
                  </a:lnTo>
                  <a:lnTo>
                    <a:pt x="77" y="0"/>
                  </a:lnTo>
                  <a:lnTo>
                    <a:pt x="77" y="0"/>
                  </a:lnTo>
                  <a:lnTo>
                    <a:pt x="73" y="1"/>
                  </a:lnTo>
                  <a:lnTo>
                    <a:pt x="72" y="5"/>
                  </a:lnTo>
                  <a:lnTo>
                    <a:pt x="70" y="8"/>
                  </a:lnTo>
                  <a:lnTo>
                    <a:pt x="69" y="10"/>
                  </a:lnTo>
                  <a:lnTo>
                    <a:pt x="69" y="10"/>
                  </a:lnTo>
                  <a:lnTo>
                    <a:pt x="65" y="11"/>
                  </a:lnTo>
                  <a:lnTo>
                    <a:pt x="64" y="13"/>
                  </a:lnTo>
                  <a:lnTo>
                    <a:pt x="62" y="14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4" y="18"/>
                  </a:lnTo>
                  <a:lnTo>
                    <a:pt x="52" y="19"/>
                  </a:lnTo>
                  <a:lnTo>
                    <a:pt x="54" y="21"/>
                  </a:lnTo>
                  <a:lnTo>
                    <a:pt x="54" y="21"/>
                  </a:lnTo>
                  <a:lnTo>
                    <a:pt x="54" y="24"/>
                  </a:lnTo>
                  <a:lnTo>
                    <a:pt x="52" y="2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3" y="24"/>
                  </a:lnTo>
                  <a:lnTo>
                    <a:pt x="41" y="23"/>
                  </a:lnTo>
                  <a:lnTo>
                    <a:pt x="39" y="21"/>
                  </a:lnTo>
                  <a:lnTo>
                    <a:pt x="38" y="21"/>
                  </a:lnTo>
                  <a:lnTo>
                    <a:pt x="38" y="21"/>
                  </a:lnTo>
                  <a:lnTo>
                    <a:pt x="34" y="21"/>
                  </a:lnTo>
                  <a:lnTo>
                    <a:pt x="33" y="24"/>
                  </a:lnTo>
                  <a:lnTo>
                    <a:pt x="30" y="29"/>
                  </a:lnTo>
                  <a:lnTo>
                    <a:pt x="30" y="29"/>
                  </a:lnTo>
                  <a:lnTo>
                    <a:pt x="25" y="32"/>
                  </a:lnTo>
                  <a:lnTo>
                    <a:pt x="18" y="37"/>
                  </a:lnTo>
                  <a:lnTo>
                    <a:pt x="5" y="44"/>
                  </a:lnTo>
                  <a:lnTo>
                    <a:pt x="5" y="44"/>
                  </a:lnTo>
                  <a:lnTo>
                    <a:pt x="2" y="45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10" y="52"/>
                  </a:lnTo>
                  <a:lnTo>
                    <a:pt x="15" y="57"/>
                  </a:lnTo>
                  <a:lnTo>
                    <a:pt x="15" y="57"/>
                  </a:lnTo>
                  <a:lnTo>
                    <a:pt x="17" y="60"/>
                  </a:lnTo>
                  <a:lnTo>
                    <a:pt x="15" y="63"/>
                  </a:lnTo>
                  <a:lnTo>
                    <a:pt x="8" y="71"/>
                  </a:lnTo>
                  <a:lnTo>
                    <a:pt x="8" y="71"/>
                  </a:lnTo>
                  <a:lnTo>
                    <a:pt x="7" y="73"/>
                  </a:lnTo>
                  <a:lnTo>
                    <a:pt x="8" y="75"/>
                  </a:lnTo>
                  <a:lnTo>
                    <a:pt x="10" y="76"/>
                  </a:lnTo>
                  <a:lnTo>
                    <a:pt x="10" y="78"/>
                  </a:lnTo>
                  <a:lnTo>
                    <a:pt x="10" y="78"/>
                  </a:lnTo>
                  <a:lnTo>
                    <a:pt x="12" y="81"/>
                  </a:lnTo>
                  <a:lnTo>
                    <a:pt x="13" y="83"/>
                  </a:lnTo>
                  <a:lnTo>
                    <a:pt x="15" y="83"/>
                  </a:lnTo>
                  <a:lnTo>
                    <a:pt x="17" y="81"/>
                  </a:lnTo>
                  <a:lnTo>
                    <a:pt x="17" y="81"/>
                  </a:lnTo>
                  <a:lnTo>
                    <a:pt x="18" y="80"/>
                  </a:lnTo>
                  <a:lnTo>
                    <a:pt x="20" y="80"/>
                  </a:lnTo>
                  <a:lnTo>
                    <a:pt x="26" y="80"/>
                  </a:lnTo>
                  <a:lnTo>
                    <a:pt x="26" y="80"/>
                  </a:lnTo>
                  <a:lnTo>
                    <a:pt x="30" y="81"/>
                  </a:lnTo>
                  <a:lnTo>
                    <a:pt x="30" y="81"/>
                  </a:lnTo>
                  <a:lnTo>
                    <a:pt x="30" y="81"/>
                  </a:lnTo>
                  <a:lnTo>
                    <a:pt x="38" y="76"/>
                  </a:lnTo>
                  <a:lnTo>
                    <a:pt x="38" y="76"/>
                  </a:lnTo>
                  <a:lnTo>
                    <a:pt x="43" y="73"/>
                  </a:lnTo>
                  <a:lnTo>
                    <a:pt x="49" y="73"/>
                  </a:lnTo>
                  <a:lnTo>
                    <a:pt x="49" y="73"/>
                  </a:lnTo>
                  <a:lnTo>
                    <a:pt x="54" y="73"/>
                  </a:lnTo>
                  <a:lnTo>
                    <a:pt x="57" y="71"/>
                  </a:lnTo>
                  <a:lnTo>
                    <a:pt x="57" y="71"/>
                  </a:lnTo>
                  <a:lnTo>
                    <a:pt x="44" y="60"/>
                  </a:lnTo>
                  <a:lnTo>
                    <a:pt x="44" y="60"/>
                  </a:lnTo>
                  <a:lnTo>
                    <a:pt x="43" y="57"/>
                  </a:lnTo>
                  <a:lnTo>
                    <a:pt x="43" y="54"/>
                  </a:lnTo>
                  <a:lnTo>
                    <a:pt x="46" y="50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54" y="45"/>
                  </a:lnTo>
                  <a:lnTo>
                    <a:pt x="60" y="42"/>
                  </a:lnTo>
                  <a:lnTo>
                    <a:pt x="72" y="34"/>
                  </a:lnTo>
                  <a:lnTo>
                    <a:pt x="72" y="34"/>
                  </a:lnTo>
                  <a:lnTo>
                    <a:pt x="73" y="32"/>
                  </a:lnTo>
                  <a:lnTo>
                    <a:pt x="73" y="27"/>
                  </a:lnTo>
                  <a:lnTo>
                    <a:pt x="75" y="23"/>
                  </a:lnTo>
                  <a:lnTo>
                    <a:pt x="77" y="18"/>
                  </a:lnTo>
                  <a:lnTo>
                    <a:pt x="77" y="18"/>
                  </a:lnTo>
                  <a:lnTo>
                    <a:pt x="82" y="13"/>
                  </a:lnTo>
                  <a:lnTo>
                    <a:pt x="91" y="5"/>
                  </a:lnTo>
                  <a:lnTo>
                    <a:pt x="91" y="5"/>
                  </a:lnTo>
                  <a:lnTo>
                    <a:pt x="87" y="3"/>
                  </a:lnTo>
                  <a:lnTo>
                    <a:pt x="87" y="3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61">
              <a:extLst>
                <a:ext uri="{FF2B5EF4-FFF2-40B4-BE49-F238E27FC236}">
                  <a16:creationId xmlns="" xmlns:a16="http://schemas.microsoft.com/office/drawing/2014/main" id="{7A5302C6-4C5A-4F0D-964B-75D0C210DBAF}"/>
                </a:ext>
              </a:extLst>
            </p:cNvPr>
            <p:cNvSpPr>
              <a:spLocks/>
            </p:cNvSpPr>
            <p:nvPr/>
          </p:nvSpPr>
          <p:spPr bwMode="auto">
            <a:xfrm>
              <a:off x="8096250" y="3985635"/>
              <a:ext cx="157162" cy="87313"/>
            </a:xfrm>
            <a:custGeom>
              <a:avLst/>
              <a:gdLst>
                <a:gd name="T0" fmla="*/ 99 w 99"/>
                <a:gd name="T1" fmla="*/ 36 h 55"/>
                <a:gd name="T2" fmla="*/ 96 w 99"/>
                <a:gd name="T3" fmla="*/ 36 h 55"/>
                <a:gd name="T4" fmla="*/ 86 w 99"/>
                <a:gd name="T5" fmla="*/ 34 h 55"/>
                <a:gd name="T6" fmla="*/ 78 w 99"/>
                <a:gd name="T7" fmla="*/ 33 h 55"/>
                <a:gd name="T8" fmla="*/ 73 w 99"/>
                <a:gd name="T9" fmla="*/ 31 h 55"/>
                <a:gd name="T10" fmla="*/ 58 w 99"/>
                <a:gd name="T11" fmla="*/ 26 h 55"/>
                <a:gd name="T12" fmla="*/ 53 w 99"/>
                <a:gd name="T13" fmla="*/ 23 h 55"/>
                <a:gd name="T14" fmla="*/ 26 w 99"/>
                <a:gd name="T15" fmla="*/ 3 h 55"/>
                <a:gd name="T16" fmla="*/ 23 w 99"/>
                <a:gd name="T17" fmla="*/ 0 h 55"/>
                <a:gd name="T18" fmla="*/ 18 w 99"/>
                <a:gd name="T19" fmla="*/ 0 h 55"/>
                <a:gd name="T20" fmla="*/ 16 w 99"/>
                <a:gd name="T21" fmla="*/ 0 h 55"/>
                <a:gd name="T22" fmla="*/ 8 w 99"/>
                <a:gd name="T23" fmla="*/ 3 h 55"/>
                <a:gd name="T24" fmla="*/ 5 w 99"/>
                <a:gd name="T25" fmla="*/ 6 h 55"/>
                <a:gd name="T26" fmla="*/ 1 w 99"/>
                <a:gd name="T27" fmla="*/ 11 h 55"/>
                <a:gd name="T28" fmla="*/ 0 w 99"/>
                <a:gd name="T29" fmla="*/ 21 h 55"/>
                <a:gd name="T30" fmla="*/ 1 w 99"/>
                <a:gd name="T31" fmla="*/ 23 h 55"/>
                <a:gd name="T32" fmla="*/ 6 w 99"/>
                <a:gd name="T33" fmla="*/ 26 h 55"/>
                <a:gd name="T34" fmla="*/ 13 w 99"/>
                <a:gd name="T35" fmla="*/ 28 h 55"/>
                <a:gd name="T36" fmla="*/ 18 w 99"/>
                <a:gd name="T37" fmla="*/ 31 h 55"/>
                <a:gd name="T38" fmla="*/ 21 w 99"/>
                <a:gd name="T39" fmla="*/ 34 h 55"/>
                <a:gd name="T40" fmla="*/ 27 w 99"/>
                <a:gd name="T41" fmla="*/ 36 h 55"/>
                <a:gd name="T42" fmla="*/ 37 w 99"/>
                <a:gd name="T43" fmla="*/ 42 h 55"/>
                <a:gd name="T44" fmla="*/ 40 w 99"/>
                <a:gd name="T45" fmla="*/ 42 h 55"/>
                <a:gd name="T46" fmla="*/ 50 w 99"/>
                <a:gd name="T47" fmla="*/ 41 h 55"/>
                <a:gd name="T48" fmla="*/ 52 w 99"/>
                <a:gd name="T49" fmla="*/ 41 h 55"/>
                <a:gd name="T50" fmla="*/ 57 w 99"/>
                <a:gd name="T51" fmla="*/ 47 h 55"/>
                <a:gd name="T52" fmla="*/ 60 w 99"/>
                <a:gd name="T53" fmla="*/ 49 h 55"/>
                <a:gd name="T54" fmla="*/ 70 w 99"/>
                <a:gd name="T55" fmla="*/ 52 h 55"/>
                <a:gd name="T56" fmla="*/ 75 w 99"/>
                <a:gd name="T57" fmla="*/ 54 h 55"/>
                <a:gd name="T58" fmla="*/ 86 w 99"/>
                <a:gd name="T59" fmla="*/ 55 h 55"/>
                <a:gd name="T60" fmla="*/ 97 w 99"/>
                <a:gd name="T61" fmla="*/ 52 h 55"/>
                <a:gd name="T62" fmla="*/ 99 w 99"/>
                <a:gd name="T63" fmla="*/ 49 h 55"/>
                <a:gd name="T64" fmla="*/ 97 w 99"/>
                <a:gd name="T65" fmla="*/ 39 h 55"/>
                <a:gd name="T66" fmla="*/ 99 w 99"/>
                <a:gd name="T67" fmla="*/ 3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" h="55">
                  <a:moveTo>
                    <a:pt x="99" y="36"/>
                  </a:moveTo>
                  <a:lnTo>
                    <a:pt x="99" y="36"/>
                  </a:lnTo>
                  <a:lnTo>
                    <a:pt x="96" y="36"/>
                  </a:lnTo>
                  <a:lnTo>
                    <a:pt x="96" y="36"/>
                  </a:lnTo>
                  <a:lnTo>
                    <a:pt x="91" y="36"/>
                  </a:lnTo>
                  <a:lnTo>
                    <a:pt x="86" y="34"/>
                  </a:lnTo>
                  <a:lnTo>
                    <a:pt x="83" y="33"/>
                  </a:lnTo>
                  <a:lnTo>
                    <a:pt x="78" y="33"/>
                  </a:lnTo>
                  <a:lnTo>
                    <a:pt x="78" y="33"/>
                  </a:lnTo>
                  <a:lnTo>
                    <a:pt x="73" y="31"/>
                  </a:lnTo>
                  <a:lnTo>
                    <a:pt x="67" y="29"/>
                  </a:lnTo>
                  <a:lnTo>
                    <a:pt x="58" y="26"/>
                  </a:lnTo>
                  <a:lnTo>
                    <a:pt x="53" y="23"/>
                  </a:lnTo>
                  <a:lnTo>
                    <a:pt x="53" y="23"/>
                  </a:lnTo>
                  <a:lnTo>
                    <a:pt x="39" y="11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3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5" y="6"/>
                  </a:lnTo>
                  <a:lnTo>
                    <a:pt x="3" y="8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1" y="23"/>
                  </a:lnTo>
                  <a:lnTo>
                    <a:pt x="3" y="23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13" y="28"/>
                  </a:lnTo>
                  <a:lnTo>
                    <a:pt x="16" y="29"/>
                  </a:lnTo>
                  <a:lnTo>
                    <a:pt x="18" y="31"/>
                  </a:lnTo>
                  <a:lnTo>
                    <a:pt x="18" y="31"/>
                  </a:lnTo>
                  <a:lnTo>
                    <a:pt x="21" y="34"/>
                  </a:lnTo>
                  <a:lnTo>
                    <a:pt x="27" y="36"/>
                  </a:lnTo>
                  <a:lnTo>
                    <a:pt x="27" y="36"/>
                  </a:lnTo>
                  <a:lnTo>
                    <a:pt x="32" y="39"/>
                  </a:lnTo>
                  <a:lnTo>
                    <a:pt x="37" y="42"/>
                  </a:lnTo>
                  <a:lnTo>
                    <a:pt x="37" y="42"/>
                  </a:lnTo>
                  <a:lnTo>
                    <a:pt x="40" y="42"/>
                  </a:lnTo>
                  <a:lnTo>
                    <a:pt x="44" y="42"/>
                  </a:lnTo>
                  <a:lnTo>
                    <a:pt x="50" y="41"/>
                  </a:lnTo>
                  <a:lnTo>
                    <a:pt x="50" y="41"/>
                  </a:lnTo>
                  <a:lnTo>
                    <a:pt x="52" y="41"/>
                  </a:lnTo>
                  <a:lnTo>
                    <a:pt x="55" y="42"/>
                  </a:lnTo>
                  <a:lnTo>
                    <a:pt x="57" y="47"/>
                  </a:lnTo>
                  <a:lnTo>
                    <a:pt x="57" y="47"/>
                  </a:lnTo>
                  <a:lnTo>
                    <a:pt x="60" y="49"/>
                  </a:lnTo>
                  <a:lnTo>
                    <a:pt x="65" y="50"/>
                  </a:lnTo>
                  <a:lnTo>
                    <a:pt x="70" y="52"/>
                  </a:lnTo>
                  <a:lnTo>
                    <a:pt x="75" y="54"/>
                  </a:lnTo>
                  <a:lnTo>
                    <a:pt x="75" y="54"/>
                  </a:lnTo>
                  <a:lnTo>
                    <a:pt x="78" y="55"/>
                  </a:lnTo>
                  <a:lnTo>
                    <a:pt x="86" y="55"/>
                  </a:lnTo>
                  <a:lnTo>
                    <a:pt x="93" y="54"/>
                  </a:lnTo>
                  <a:lnTo>
                    <a:pt x="97" y="52"/>
                  </a:lnTo>
                  <a:lnTo>
                    <a:pt x="97" y="52"/>
                  </a:lnTo>
                  <a:lnTo>
                    <a:pt x="99" y="49"/>
                  </a:lnTo>
                  <a:lnTo>
                    <a:pt x="99" y="46"/>
                  </a:lnTo>
                  <a:lnTo>
                    <a:pt x="97" y="39"/>
                  </a:lnTo>
                  <a:lnTo>
                    <a:pt x="97" y="39"/>
                  </a:lnTo>
                  <a:lnTo>
                    <a:pt x="99" y="36"/>
                  </a:lnTo>
                  <a:lnTo>
                    <a:pt x="99" y="36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62">
              <a:extLst>
                <a:ext uri="{FF2B5EF4-FFF2-40B4-BE49-F238E27FC236}">
                  <a16:creationId xmlns="" xmlns:a16="http://schemas.microsoft.com/office/drawing/2014/main" id="{5FD91735-D526-482D-AE09-CA6667F8EDFC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8025" y="4026910"/>
              <a:ext cx="176212" cy="390525"/>
            </a:xfrm>
            <a:custGeom>
              <a:avLst/>
              <a:gdLst>
                <a:gd name="T0" fmla="*/ 88 w 111"/>
                <a:gd name="T1" fmla="*/ 218 h 246"/>
                <a:gd name="T2" fmla="*/ 85 w 111"/>
                <a:gd name="T3" fmla="*/ 207 h 246"/>
                <a:gd name="T4" fmla="*/ 77 w 111"/>
                <a:gd name="T5" fmla="*/ 194 h 246"/>
                <a:gd name="T6" fmla="*/ 77 w 111"/>
                <a:gd name="T7" fmla="*/ 184 h 246"/>
                <a:gd name="T8" fmla="*/ 78 w 111"/>
                <a:gd name="T9" fmla="*/ 174 h 246"/>
                <a:gd name="T10" fmla="*/ 80 w 111"/>
                <a:gd name="T11" fmla="*/ 171 h 246"/>
                <a:gd name="T12" fmla="*/ 77 w 111"/>
                <a:gd name="T13" fmla="*/ 165 h 246"/>
                <a:gd name="T14" fmla="*/ 70 w 111"/>
                <a:gd name="T15" fmla="*/ 155 h 246"/>
                <a:gd name="T16" fmla="*/ 69 w 111"/>
                <a:gd name="T17" fmla="*/ 127 h 246"/>
                <a:gd name="T18" fmla="*/ 77 w 111"/>
                <a:gd name="T19" fmla="*/ 124 h 246"/>
                <a:gd name="T20" fmla="*/ 87 w 111"/>
                <a:gd name="T21" fmla="*/ 121 h 246"/>
                <a:gd name="T22" fmla="*/ 96 w 111"/>
                <a:gd name="T23" fmla="*/ 116 h 246"/>
                <a:gd name="T24" fmla="*/ 101 w 111"/>
                <a:gd name="T25" fmla="*/ 111 h 246"/>
                <a:gd name="T26" fmla="*/ 106 w 111"/>
                <a:gd name="T27" fmla="*/ 104 h 246"/>
                <a:gd name="T28" fmla="*/ 111 w 111"/>
                <a:gd name="T29" fmla="*/ 96 h 246"/>
                <a:gd name="T30" fmla="*/ 106 w 111"/>
                <a:gd name="T31" fmla="*/ 98 h 246"/>
                <a:gd name="T32" fmla="*/ 98 w 111"/>
                <a:gd name="T33" fmla="*/ 95 h 246"/>
                <a:gd name="T34" fmla="*/ 90 w 111"/>
                <a:gd name="T35" fmla="*/ 90 h 246"/>
                <a:gd name="T36" fmla="*/ 90 w 111"/>
                <a:gd name="T37" fmla="*/ 81 h 246"/>
                <a:gd name="T38" fmla="*/ 85 w 111"/>
                <a:gd name="T39" fmla="*/ 75 h 246"/>
                <a:gd name="T40" fmla="*/ 80 w 111"/>
                <a:gd name="T41" fmla="*/ 68 h 246"/>
                <a:gd name="T42" fmla="*/ 77 w 111"/>
                <a:gd name="T43" fmla="*/ 62 h 246"/>
                <a:gd name="T44" fmla="*/ 67 w 111"/>
                <a:gd name="T45" fmla="*/ 64 h 246"/>
                <a:gd name="T46" fmla="*/ 67 w 111"/>
                <a:gd name="T47" fmla="*/ 54 h 246"/>
                <a:gd name="T48" fmla="*/ 80 w 111"/>
                <a:gd name="T49" fmla="*/ 34 h 246"/>
                <a:gd name="T50" fmla="*/ 80 w 111"/>
                <a:gd name="T51" fmla="*/ 15 h 246"/>
                <a:gd name="T52" fmla="*/ 74 w 111"/>
                <a:gd name="T53" fmla="*/ 11 h 246"/>
                <a:gd name="T54" fmla="*/ 72 w 111"/>
                <a:gd name="T55" fmla="*/ 3 h 246"/>
                <a:gd name="T56" fmla="*/ 64 w 111"/>
                <a:gd name="T57" fmla="*/ 2 h 246"/>
                <a:gd name="T58" fmla="*/ 62 w 111"/>
                <a:gd name="T59" fmla="*/ 3 h 246"/>
                <a:gd name="T60" fmla="*/ 57 w 111"/>
                <a:gd name="T61" fmla="*/ 10 h 246"/>
                <a:gd name="T62" fmla="*/ 61 w 111"/>
                <a:gd name="T63" fmla="*/ 20 h 246"/>
                <a:gd name="T64" fmla="*/ 54 w 111"/>
                <a:gd name="T65" fmla="*/ 18 h 246"/>
                <a:gd name="T66" fmla="*/ 44 w 111"/>
                <a:gd name="T67" fmla="*/ 23 h 246"/>
                <a:gd name="T68" fmla="*/ 35 w 111"/>
                <a:gd name="T69" fmla="*/ 33 h 246"/>
                <a:gd name="T70" fmla="*/ 31 w 111"/>
                <a:gd name="T71" fmla="*/ 49 h 246"/>
                <a:gd name="T72" fmla="*/ 28 w 111"/>
                <a:gd name="T73" fmla="*/ 62 h 246"/>
                <a:gd name="T74" fmla="*/ 21 w 111"/>
                <a:gd name="T75" fmla="*/ 65 h 246"/>
                <a:gd name="T76" fmla="*/ 15 w 111"/>
                <a:gd name="T77" fmla="*/ 70 h 246"/>
                <a:gd name="T78" fmla="*/ 13 w 111"/>
                <a:gd name="T79" fmla="*/ 81 h 246"/>
                <a:gd name="T80" fmla="*/ 10 w 111"/>
                <a:gd name="T81" fmla="*/ 91 h 246"/>
                <a:gd name="T82" fmla="*/ 4 w 111"/>
                <a:gd name="T83" fmla="*/ 101 h 246"/>
                <a:gd name="T84" fmla="*/ 8 w 111"/>
                <a:gd name="T85" fmla="*/ 116 h 246"/>
                <a:gd name="T86" fmla="*/ 21 w 111"/>
                <a:gd name="T87" fmla="*/ 129 h 246"/>
                <a:gd name="T88" fmla="*/ 28 w 111"/>
                <a:gd name="T89" fmla="*/ 156 h 246"/>
                <a:gd name="T90" fmla="*/ 25 w 111"/>
                <a:gd name="T91" fmla="*/ 168 h 246"/>
                <a:gd name="T92" fmla="*/ 35 w 111"/>
                <a:gd name="T93" fmla="*/ 174 h 246"/>
                <a:gd name="T94" fmla="*/ 43 w 111"/>
                <a:gd name="T95" fmla="*/ 171 h 246"/>
                <a:gd name="T96" fmla="*/ 54 w 111"/>
                <a:gd name="T97" fmla="*/ 158 h 246"/>
                <a:gd name="T98" fmla="*/ 61 w 111"/>
                <a:gd name="T99" fmla="*/ 163 h 246"/>
                <a:gd name="T100" fmla="*/ 67 w 111"/>
                <a:gd name="T101" fmla="*/ 192 h 246"/>
                <a:gd name="T102" fmla="*/ 77 w 111"/>
                <a:gd name="T103" fmla="*/ 210 h 246"/>
                <a:gd name="T104" fmla="*/ 78 w 111"/>
                <a:gd name="T105" fmla="*/ 226 h 246"/>
                <a:gd name="T106" fmla="*/ 80 w 111"/>
                <a:gd name="T107" fmla="*/ 243 h 246"/>
                <a:gd name="T108" fmla="*/ 80 w 111"/>
                <a:gd name="T109" fmla="*/ 244 h 246"/>
                <a:gd name="T110" fmla="*/ 90 w 111"/>
                <a:gd name="T111" fmla="*/ 225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1" h="246">
                  <a:moveTo>
                    <a:pt x="90" y="225"/>
                  </a:moveTo>
                  <a:lnTo>
                    <a:pt x="90" y="225"/>
                  </a:lnTo>
                  <a:lnTo>
                    <a:pt x="90" y="222"/>
                  </a:lnTo>
                  <a:lnTo>
                    <a:pt x="88" y="218"/>
                  </a:lnTo>
                  <a:lnTo>
                    <a:pt x="87" y="217"/>
                  </a:lnTo>
                  <a:lnTo>
                    <a:pt x="87" y="215"/>
                  </a:lnTo>
                  <a:lnTo>
                    <a:pt x="87" y="215"/>
                  </a:lnTo>
                  <a:lnTo>
                    <a:pt x="85" y="207"/>
                  </a:lnTo>
                  <a:lnTo>
                    <a:pt x="83" y="202"/>
                  </a:lnTo>
                  <a:lnTo>
                    <a:pt x="80" y="199"/>
                  </a:lnTo>
                  <a:lnTo>
                    <a:pt x="80" y="199"/>
                  </a:lnTo>
                  <a:lnTo>
                    <a:pt x="77" y="194"/>
                  </a:lnTo>
                  <a:lnTo>
                    <a:pt x="75" y="191"/>
                  </a:lnTo>
                  <a:lnTo>
                    <a:pt x="75" y="187"/>
                  </a:lnTo>
                  <a:lnTo>
                    <a:pt x="77" y="184"/>
                  </a:lnTo>
                  <a:lnTo>
                    <a:pt x="77" y="184"/>
                  </a:lnTo>
                  <a:lnTo>
                    <a:pt x="77" y="182"/>
                  </a:lnTo>
                  <a:lnTo>
                    <a:pt x="78" y="179"/>
                  </a:lnTo>
                  <a:lnTo>
                    <a:pt x="78" y="176"/>
                  </a:lnTo>
                  <a:lnTo>
                    <a:pt x="78" y="174"/>
                  </a:lnTo>
                  <a:lnTo>
                    <a:pt x="78" y="174"/>
                  </a:lnTo>
                  <a:lnTo>
                    <a:pt x="80" y="174"/>
                  </a:lnTo>
                  <a:lnTo>
                    <a:pt x="80" y="173"/>
                  </a:lnTo>
                  <a:lnTo>
                    <a:pt x="80" y="171"/>
                  </a:lnTo>
                  <a:lnTo>
                    <a:pt x="78" y="169"/>
                  </a:lnTo>
                  <a:lnTo>
                    <a:pt x="78" y="169"/>
                  </a:lnTo>
                  <a:lnTo>
                    <a:pt x="77" y="166"/>
                  </a:lnTo>
                  <a:lnTo>
                    <a:pt x="77" y="165"/>
                  </a:lnTo>
                  <a:lnTo>
                    <a:pt x="77" y="161"/>
                  </a:lnTo>
                  <a:lnTo>
                    <a:pt x="77" y="160"/>
                  </a:lnTo>
                  <a:lnTo>
                    <a:pt x="77" y="160"/>
                  </a:lnTo>
                  <a:lnTo>
                    <a:pt x="70" y="155"/>
                  </a:lnTo>
                  <a:lnTo>
                    <a:pt x="67" y="152"/>
                  </a:lnTo>
                  <a:lnTo>
                    <a:pt x="67" y="148"/>
                  </a:lnTo>
                  <a:lnTo>
                    <a:pt x="67" y="148"/>
                  </a:lnTo>
                  <a:lnTo>
                    <a:pt x="69" y="127"/>
                  </a:lnTo>
                  <a:lnTo>
                    <a:pt x="69" y="127"/>
                  </a:lnTo>
                  <a:lnTo>
                    <a:pt x="70" y="125"/>
                  </a:lnTo>
                  <a:lnTo>
                    <a:pt x="72" y="124"/>
                  </a:lnTo>
                  <a:lnTo>
                    <a:pt x="77" y="124"/>
                  </a:lnTo>
                  <a:lnTo>
                    <a:pt x="77" y="124"/>
                  </a:lnTo>
                  <a:lnTo>
                    <a:pt x="80" y="124"/>
                  </a:lnTo>
                  <a:lnTo>
                    <a:pt x="83" y="122"/>
                  </a:lnTo>
                  <a:lnTo>
                    <a:pt x="87" y="121"/>
                  </a:lnTo>
                  <a:lnTo>
                    <a:pt x="87" y="121"/>
                  </a:lnTo>
                  <a:lnTo>
                    <a:pt x="88" y="117"/>
                  </a:lnTo>
                  <a:lnTo>
                    <a:pt x="93" y="116"/>
                  </a:lnTo>
                  <a:lnTo>
                    <a:pt x="96" y="116"/>
                  </a:lnTo>
                  <a:lnTo>
                    <a:pt x="98" y="114"/>
                  </a:lnTo>
                  <a:lnTo>
                    <a:pt x="98" y="114"/>
                  </a:lnTo>
                  <a:lnTo>
                    <a:pt x="100" y="112"/>
                  </a:lnTo>
                  <a:lnTo>
                    <a:pt x="101" y="111"/>
                  </a:lnTo>
                  <a:lnTo>
                    <a:pt x="103" y="109"/>
                  </a:lnTo>
                  <a:lnTo>
                    <a:pt x="105" y="108"/>
                  </a:lnTo>
                  <a:lnTo>
                    <a:pt x="105" y="108"/>
                  </a:lnTo>
                  <a:lnTo>
                    <a:pt x="106" y="104"/>
                  </a:lnTo>
                  <a:lnTo>
                    <a:pt x="108" y="101"/>
                  </a:lnTo>
                  <a:lnTo>
                    <a:pt x="111" y="96"/>
                  </a:lnTo>
                  <a:lnTo>
                    <a:pt x="111" y="96"/>
                  </a:lnTo>
                  <a:lnTo>
                    <a:pt x="111" y="96"/>
                  </a:lnTo>
                  <a:lnTo>
                    <a:pt x="111" y="96"/>
                  </a:lnTo>
                  <a:lnTo>
                    <a:pt x="109" y="96"/>
                  </a:lnTo>
                  <a:lnTo>
                    <a:pt x="106" y="98"/>
                  </a:lnTo>
                  <a:lnTo>
                    <a:pt x="106" y="98"/>
                  </a:lnTo>
                  <a:lnTo>
                    <a:pt x="101" y="99"/>
                  </a:lnTo>
                  <a:lnTo>
                    <a:pt x="100" y="98"/>
                  </a:lnTo>
                  <a:lnTo>
                    <a:pt x="98" y="96"/>
                  </a:lnTo>
                  <a:lnTo>
                    <a:pt x="98" y="95"/>
                  </a:lnTo>
                  <a:lnTo>
                    <a:pt x="98" y="95"/>
                  </a:lnTo>
                  <a:lnTo>
                    <a:pt x="96" y="91"/>
                  </a:lnTo>
                  <a:lnTo>
                    <a:pt x="95" y="91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88" y="90"/>
                  </a:lnTo>
                  <a:lnTo>
                    <a:pt x="88" y="88"/>
                  </a:lnTo>
                  <a:lnTo>
                    <a:pt x="90" y="81"/>
                  </a:lnTo>
                  <a:lnTo>
                    <a:pt x="90" y="81"/>
                  </a:lnTo>
                  <a:lnTo>
                    <a:pt x="90" y="80"/>
                  </a:lnTo>
                  <a:lnTo>
                    <a:pt x="90" y="78"/>
                  </a:lnTo>
                  <a:lnTo>
                    <a:pt x="85" y="75"/>
                  </a:lnTo>
                  <a:lnTo>
                    <a:pt x="85" y="75"/>
                  </a:lnTo>
                  <a:lnTo>
                    <a:pt x="83" y="75"/>
                  </a:lnTo>
                  <a:lnTo>
                    <a:pt x="82" y="72"/>
                  </a:lnTo>
                  <a:lnTo>
                    <a:pt x="80" y="68"/>
                  </a:lnTo>
                  <a:lnTo>
                    <a:pt x="82" y="65"/>
                  </a:lnTo>
                  <a:lnTo>
                    <a:pt x="82" y="65"/>
                  </a:lnTo>
                  <a:lnTo>
                    <a:pt x="80" y="64"/>
                  </a:lnTo>
                  <a:lnTo>
                    <a:pt x="77" y="62"/>
                  </a:lnTo>
                  <a:lnTo>
                    <a:pt x="74" y="62"/>
                  </a:lnTo>
                  <a:lnTo>
                    <a:pt x="69" y="62"/>
                  </a:lnTo>
                  <a:lnTo>
                    <a:pt x="69" y="62"/>
                  </a:lnTo>
                  <a:lnTo>
                    <a:pt x="67" y="64"/>
                  </a:lnTo>
                  <a:lnTo>
                    <a:pt x="67" y="62"/>
                  </a:lnTo>
                  <a:lnTo>
                    <a:pt x="67" y="57"/>
                  </a:lnTo>
                  <a:lnTo>
                    <a:pt x="67" y="57"/>
                  </a:lnTo>
                  <a:lnTo>
                    <a:pt x="67" y="54"/>
                  </a:lnTo>
                  <a:lnTo>
                    <a:pt x="70" y="49"/>
                  </a:lnTo>
                  <a:lnTo>
                    <a:pt x="78" y="37"/>
                  </a:lnTo>
                  <a:lnTo>
                    <a:pt x="78" y="37"/>
                  </a:lnTo>
                  <a:lnTo>
                    <a:pt x="80" y="34"/>
                  </a:lnTo>
                  <a:lnTo>
                    <a:pt x="82" y="29"/>
                  </a:lnTo>
                  <a:lnTo>
                    <a:pt x="82" y="20"/>
                  </a:lnTo>
                  <a:lnTo>
                    <a:pt x="82" y="20"/>
                  </a:lnTo>
                  <a:lnTo>
                    <a:pt x="80" y="15"/>
                  </a:lnTo>
                  <a:lnTo>
                    <a:pt x="80" y="13"/>
                  </a:lnTo>
                  <a:lnTo>
                    <a:pt x="75" y="13"/>
                  </a:lnTo>
                  <a:lnTo>
                    <a:pt x="75" y="13"/>
                  </a:lnTo>
                  <a:lnTo>
                    <a:pt x="74" y="11"/>
                  </a:lnTo>
                  <a:lnTo>
                    <a:pt x="74" y="10"/>
                  </a:lnTo>
                  <a:lnTo>
                    <a:pt x="74" y="5"/>
                  </a:lnTo>
                  <a:lnTo>
                    <a:pt x="74" y="5"/>
                  </a:lnTo>
                  <a:lnTo>
                    <a:pt x="72" y="3"/>
                  </a:lnTo>
                  <a:lnTo>
                    <a:pt x="70" y="2"/>
                  </a:lnTo>
                  <a:lnTo>
                    <a:pt x="67" y="0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2" y="3"/>
                  </a:lnTo>
                  <a:lnTo>
                    <a:pt x="62" y="3"/>
                  </a:lnTo>
                  <a:lnTo>
                    <a:pt x="62" y="3"/>
                  </a:lnTo>
                  <a:lnTo>
                    <a:pt x="62" y="3"/>
                  </a:lnTo>
                  <a:lnTo>
                    <a:pt x="62" y="5"/>
                  </a:lnTo>
                  <a:lnTo>
                    <a:pt x="59" y="8"/>
                  </a:lnTo>
                  <a:lnTo>
                    <a:pt x="59" y="8"/>
                  </a:lnTo>
                  <a:lnTo>
                    <a:pt x="57" y="10"/>
                  </a:lnTo>
                  <a:lnTo>
                    <a:pt x="57" y="11"/>
                  </a:lnTo>
                  <a:lnTo>
                    <a:pt x="61" y="18"/>
                  </a:lnTo>
                  <a:lnTo>
                    <a:pt x="61" y="18"/>
                  </a:lnTo>
                  <a:lnTo>
                    <a:pt x="61" y="20"/>
                  </a:lnTo>
                  <a:lnTo>
                    <a:pt x="59" y="21"/>
                  </a:lnTo>
                  <a:lnTo>
                    <a:pt x="56" y="20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2" y="16"/>
                  </a:lnTo>
                  <a:lnTo>
                    <a:pt x="51" y="18"/>
                  </a:lnTo>
                  <a:lnTo>
                    <a:pt x="44" y="23"/>
                  </a:lnTo>
                  <a:lnTo>
                    <a:pt x="44" y="23"/>
                  </a:lnTo>
                  <a:lnTo>
                    <a:pt x="38" y="26"/>
                  </a:lnTo>
                  <a:lnTo>
                    <a:pt x="36" y="29"/>
                  </a:lnTo>
                  <a:lnTo>
                    <a:pt x="35" y="33"/>
                  </a:lnTo>
                  <a:lnTo>
                    <a:pt x="35" y="33"/>
                  </a:lnTo>
                  <a:lnTo>
                    <a:pt x="35" y="37"/>
                  </a:lnTo>
                  <a:lnTo>
                    <a:pt x="33" y="41"/>
                  </a:lnTo>
                  <a:lnTo>
                    <a:pt x="31" y="46"/>
                  </a:lnTo>
                  <a:lnTo>
                    <a:pt x="31" y="49"/>
                  </a:lnTo>
                  <a:lnTo>
                    <a:pt x="31" y="49"/>
                  </a:lnTo>
                  <a:lnTo>
                    <a:pt x="31" y="52"/>
                  </a:lnTo>
                  <a:lnTo>
                    <a:pt x="30" y="57"/>
                  </a:lnTo>
                  <a:lnTo>
                    <a:pt x="28" y="62"/>
                  </a:lnTo>
                  <a:lnTo>
                    <a:pt x="26" y="65"/>
                  </a:lnTo>
                  <a:lnTo>
                    <a:pt x="26" y="65"/>
                  </a:lnTo>
                  <a:lnTo>
                    <a:pt x="25" y="65"/>
                  </a:lnTo>
                  <a:lnTo>
                    <a:pt x="21" y="65"/>
                  </a:lnTo>
                  <a:lnTo>
                    <a:pt x="17" y="64"/>
                  </a:lnTo>
                  <a:lnTo>
                    <a:pt x="17" y="64"/>
                  </a:lnTo>
                  <a:lnTo>
                    <a:pt x="15" y="65"/>
                  </a:lnTo>
                  <a:lnTo>
                    <a:pt x="15" y="70"/>
                  </a:lnTo>
                  <a:lnTo>
                    <a:pt x="15" y="73"/>
                  </a:lnTo>
                  <a:lnTo>
                    <a:pt x="13" y="77"/>
                  </a:lnTo>
                  <a:lnTo>
                    <a:pt x="13" y="77"/>
                  </a:lnTo>
                  <a:lnTo>
                    <a:pt x="13" y="81"/>
                  </a:lnTo>
                  <a:lnTo>
                    <a:pt x="12" y="85"/>
                  </a:lnTo>
                  <a:lnTo>
                    <a:pt x="12" y="90"/>
                  </a:lnTo>
                  <a:lnTo>
                    <a:pt x="10" y="91"/>
                  </a:lnTo>
                  <a:lnTo>
                    <a:pt x="10" y="91"/>
                  </a:lnTo>
                  <a:lnTo>
                    <a:pt x="8" y="93"/>
                  </a:lnTo>
                  <a:lnTo>
                    <a:pt x="5" y="96"/>
                  </a:lnTo>
                  <a:lnTo>
                    <a:pt x="4" y="101"/>
                  </a:lnTo>
                  <a:lnTo>
                    <a:pt x="4" y="101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5" y="112"/>
                  </a:lnTo>
                  <a:lnTo>
                    <a:pt x="8" y="116"/>
                  </a:lnTo>
                  <a:lnTo>
                    <a:pt x="12" y="117"/>
                  </a:lnTo>
                  <a:lnTo>
                    <a:pt x="12" y="117"/>
                  </a:lnTo>
                  <a:lnTo>
                    <a:pt x="17" y="122"/>
                  </a:lnTo>
                  <a:lnTo>
                    <a:pt x="21" y="129"/>
                  </a:lnTo>
                  <a:lnTo>
                    <a:pt x="26" y="145"/>
                  </a:lnTo>
                  <a:lnTo>
                    <a:pt x="26" y="145"/>
                  </a:lnTo>
                  <a:lnTo>
                    <a:pt x="28" y="150"/>
                  </a:lnTo>
                  <a:lnTo>
                    <a:pt x="28" y="156"/>
                  </a:lnTo>
                  <a:lnTo>
                    <a:pt x="26" y="161"/>
                  </a:lnTo>
                  <a:lnTo>
                    <a:pt x="25" y="166"/>
                  </a:lnTo>
                  <a:lnTo>
                    <a:pt x="25" y="166"/>
                  </a:lnTo>
                  <a:lnTo>
                    <a:pt x="25" y="168"/>
                  </a:lnTo>
                  <a:lnTo>
                    <a:pt x="25" y="169"/>
                  </a:lnTo>
                  <a:lnTo>
                    <a:pt x="30" y="173"/>
                  </a:lnTo>
                  <a:lnTo>
                    <a:pt x="30" y="173"/>
                  </a:lnTo>
                  <a:lnTo>
                    <a:pt x="35" y="174"/>
                  </a:lnTo>
                  <a:lnTo>
                    <a:pt x="38" y="174"/>
                  </a:lnTo>
                  <a:lnTo>
                    <a:pt x="41" y="174"/>
                  </a:lnTo>
                  <a:lnTo>
                    <a:pt x="43" y="171"/>
                  </a:lnTo>
                  <a:lnTo>
                    <a:pt x="43" y="171"/>
                  </a:lnTo>
                  <a:lnTo>
                    <a:pt x="49" y="165"/>
                  </a:lnTo>
                  <a:lnTo>
                    <a:pt x="52" y="161"/>
                  </a:lnTo>
                  <a:lnTo>
                    <a:pt x="54" y="158"/>
                  </a:lnTo>
                  <a:lnTo>
                    <a:pt x="54" y="158"/>
                  </a:lnTo>
                  <a:lnTo>
                    <a:pt x="56" y="156"/>
                  </a:lnTo>
                  <a:lnTo>
                    <a:pt x="57" y="158"/>
                  </a:lnTo>
                  <a:lnTo>
                    <a:pt x="61" y="163"/>
                  </a:lnTo>
                  <a:lnTo>
                    <a:pt x="61" y="163"/>
                  </a:lnTo>
                  <a:lnTo>
                    <a:pt x="64" y="169"/>
                  </a:lnTo>
                  <a:lnTo>
                    <a:pt x="65" y="178"/>
                  </a:lnTo>
                  <a:lnTo>
                    <a:pt x="65" y="178"/>
                  </a:lnTo>
                  <a:lnTo>
                    <a:pt x="67" y="192"/>
                  </a:lnTo>
                  <a:lnTo>
                    <a:pt x="70" y="200"/>
                  </a:lnTo>
                  <a:lnTo>
                    <a:pt x="74" y="205"/>
                  </a:lnTo>
                  <a:lnTo>
                    <a:pt x="74" y="205"/>
                  </a:lnTo>
                  <a:lnTo>
                    <a:pt x="77" y="210"/>
                  </a:lnTo>
                  <a:lnTo>
                    <a:pt x="78" y="217"/>
                  </a:lnTo>
                  <a:lnTo>
                    <a:pt x="78" y="223"/>
                  </a:lnTo>
                  <a:lnTo>
                    <a:pt x="78" y="226"/>
                  </a:lnTo>
                  <a:lnTo>
                    <a:pt x="78" y="226"/>
                  </a:lnTo>
                  <a:lnTo>
                    <a:pt x="78" y="230"/>
                  </a:lnTo>
                  <a:lnTo>
                    <a:pt x="78" y="235"/>
                  </a:lnTo>
                  <a:lnTo>
                    <a:pt x="80" y="238"/>
                  </a:lnTo>
                  <a:lnTo>
                    <a:pt x="80" y="243"/>
                  </a:lnTo>
                  <a:lnTo>
                    <a:pt x="80" y="243"/>
                  </a:lnTo>
                  <a:lnTo>
                    <a:pt x="78" y="246"/>
                  </a:lnTo>
                  <a:lnTo>
                    <a:pt x="78" y="246"/>
                  </a:lnTo>
                  <a:lnTo>
                    <a:pt x="80" y="244"/>
                  </a:lnTo>
                  <a:lnTo>
                    <a:pt x="83" y="243"/>
                  </a:lnTo>
                  <a:lnTo>
                    <a:pt x="87" y="235"/>
                  </a:lnTo>
                  <a:lnTo>
                    <a:pt x="90" y="225"/>
                  </a:lnTo>
                  <a:lnTo>
                    <a:pt x="90" y="225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63">
              <a:extLst>
                <a:ext uri="{FF2B5EF4-FFF2-40B4-BE49-F238E27FC236}">
                  <a16:creationId xmlns="" xmlns:a16="http://schemas.microsoft.com/office/drawing/2014/main" id="{FE5AD59E-9D10-4B8F-A8CE-8A4CB45DFF85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6113" y="4034847"/>
              <a:ext cx="61912" cy="33338"/>
            </a:xfrm>
            <a:custGeom>
              <a:avLst/>
              <a:gdLst>
                <a:gd name="T0" fmla="*/ 39 w 39"/>
                <a:gd name="T1" fmla="*/ 6 h 21"/>
                <a:gd name="T2" fmla="*/ 39 w 39"/>
                <a:gd name="T3" fmla="*/ 6 h 21"/>
                <a:gd name="T4" fmla="*/ 34 w 39"/>
                <a:gd name="T5" fmla="*/ 3 h 21"/>
                <a:gd name="T6" fmla="*/ 30 w 39"/>
                <a:gd name="T7" fmla="*/ 2 h 21"/>
                <a:gd name="T8" fmla="*/ 26 w 39"/>
                <a:gd name="T9" fmla="*/ 3 h 21"/>
                <a:gd name="T10" fmla="*/ 23 w 39"/>
                <a:gd name="T11" fmla="*/ 2 h 21"/>
                <a:gd name="T12" fmla="*/ 23 w 39"/>
                <a:gd name="T13" fmla="*/ 2 h 21"/>
                <a:gd name="T14" fmla="*/ 17 w 39"/>
                <a:gd name="T15" fmla="*/ 0 h 21"/>
                <a:gd name="T16" fmla="*/ 15 w 39"/>
                <a:gd name="T17" fmla="*/ 0 h 21"/>
                <a:gd name="T18" fmla="*/ 13 w 39"/>
                <a:gd name="T19" fmla="*/ 0 h 21"/>
                <a:gd name="T20" fmla="*/ 13 w 39"/>
                <a:gd name="T21" fmla="*/ 0 h 21"/>
                <a:gd name="T22" fmla="*/ 8 w 39"/>
                <a:gd name="T23" fmla="*/ 3 h 21"/>
                <a:gd name="T24" fmla="*/ 5 w 39"/>
                <a:gd name="T25" fmla="*/ 5 h 21"/>
                <a:gd name="T26" fmla="*/ 3 w 39"/>
                <a:gd name="T27" fmla="*/ 8 h 21"/>
                <a:gd name="T28" fmla="*/ 3 w 39"/>
                <a:gd name="T29" fmla="*/ 8 h 21"/>
                <a:gd name="T30" fmla="*/ 0 w 39"/>
                <a:gd name="T31" fmla="*/ 15 h 21"/>
                <a:gd name="T32" fmla="*/ 0 w 39"/>
                <a:gd name="T33" fmla="*/ 15 h 21"/>
                <a:gd name="T34" fmla="*/ 2 w 39"/>
                <a:gd name="T35" fmla="*/ 16 h 21"/>
                <a:gd name="T36" fmla="*/ 3 w 39"/>
                <a:gd name="T37" fmla="*/ 16 h 21"/>
                <a:gd name="T38" fmla="*/ 3 w 39"/>
                <a:gd name="T39" fmla="*/ 16 h 21"/>
                <a:gd name="T40" fmla="*/ 8 w 39"/>
                <a:gd name="T41" fmla="*/ 18 h 21"/>
                <a:gd name="T42" fmla="*/ 10 w 39"/>
                <a:gd name="T43" fmla="*/ 19 h 21"/>
                <a:gd name="T44" fmla="*/ 13 w 39"/>
                <a:gd name="T45" fmla="*/ 19 h 21"/>
                <a:gd name="T46" fmla="*/ 13 w 39"/>
                <a:gd name="T47" fmla="*/ 19 h 21"/>
                <a:gd name="T48" fmla="*/ 15 w 39"/>
                <a:gd name="T49" fmla="*/ 19 h 21"/>
                <a:gd name="T50" fmla="*/ 18 w 39"/>
                <a:gd name="T51" fmla="*/ 19 h 21"/>
                <a:gd name="T52" fmla="*/ 21 w 39"/>
                <a:gd name="T53" fmla="*/ 21 h 21"/>
                <a:gd name="T54" fmla="*/ 25 w 39"/>
                <a:gd name="T55" fmla="*/ 19 h 21"/>
                <a:gd name="T56" fmla="*/ 25 w 39"/>
                <a:gd name="T57" fmla="*/ 19 h 21"/>
                <a:gd name="T58" fmla="*/ 30 w 39"/>
                <a:gd name="T59" fmla="*/ 19 h 21"/>
                <a:gd name="T60" fmla="*/ 33 w 39"/>
                <a:gd name="T61" fmla="*/ 19 h 21"/>
                <a:gd name="T62" fmla="*/ 36 w 39"/>
                <a:gd name="T63" fmla="*/ 19 h 21"/>
                <a:gd name="T64" fmla="*/ 38 w 39"/>
                <a:gd name="T65" fmla="*/ 18 h 21"/>
                <a:gd name="T66" fmla="*/ 38 w 39"/>
                <a:gd name="T67" fmla="*/ 18 h 21"/>
                <a:gd name="T68" fmla="*/ 39 w 39"/>
                <a:gd name="T69" fmla="*/ 15 h 21"/>
                <a:gd name="T70" fmla="*/ 38 w 39"/>
                <a:gd name="T71" fmla="*/ 11 h 21"/>
                <a:gd name="T72" fmla="*/ 36 w 39"/>
                <a:gd name="T73" fmla="*/ 6 h 21"/>
                <a:gd name="T74" fmla="*/ 36 w 39"/>
                <a:gd name="T75" fmla="*/ 6 h 21"/>
                <a:gd name="T76" fmla="*/ 39 w 39"/>
                <a:gd name="T77" fmla="*/ 6 h 21"/>
                <a:gd name="T78" fmla="*/ 39 w 39"/>
                <a:gd name="T7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9" h="21">
                  <a:moveTo>
                    <a:pt x="39" y="6"/>
                  </a:moveTo>
                  <a:lnTo>
                    <a:pt x="39" y="6"/>
                  </a:lnTo>
                  <a:lnTo>
                    <a:pt x="34" y="3"/>
                  </a:lnTo>
                  <a:lnTo>
                    <a:pt x="30" y="2"/>
                  </a:lnTo>
                  <a:lnTo>
                    <a:pt x="26" y="3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8" y="3"/>
                  </a:lnTo>
                  <a:lnTo>
                    <a:pt x="5" y="5"/>
                  </a:lnTo>
                  <a:lnTo>
                    <a:pt x="3" y="8"/>
                  </a:lnTo>
                  <a:lnTo>
                    <a:pt x="3" y="8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2" y="16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8" y="18"/>
                  </a:lnTo>
                  <a:lnTo>
                    <a:pt x="10" y="19"/>
                  </a:lnTo>
                  <a:lnTo>
                    <a:pt x="13" y="19"/>
                  </a:lnTo>
                  <a:lnTo>
                    <a:pt x="13" y="19"/>
                  </a:lnTo>
                  <a:lnTo>
                    <a:pt x="15" y="19"/>
                  </a:lnTo>
                  <a:lnTo>
                    <a:pt x="18" y="19"/>
                  </a:lnTo>
                  <a:lnTo>
                    <a:pt x="21" y="21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30" y="19"/>
                  </a:lnTo>
                  <a:lnTo>
                    <a:pt x="33" y="19"/>
                  </a:lnTo>
                  <a:lnTo>
                    <a:pt x="36" y="19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9" y="15"/>
                  </a:lnTo>
                  <a:lnTo>
                    <a:pt x="38" y="11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9" y="6"/>
                  </a:lnTo>
                  <a:lnTo>
                    <a:pt x="39" y="6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64">
              <a:extLst>
                <a:ext uri="{FF2B5EF4-FFF2-40B4-BE49-F238E27FC236}">
                  <a16:creationId xmlns="" xmlns:a16="http://schemas.microsoft.com/office/drawing/2014/main" id="{10774770-175C-4A59-A7ED-F6297CF6E1CC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8050" y="4142797"/>
              <a:ext cx="149225" cy="315913"/>
            </a:xfrm>
            <a:custGeom>
              <a:avLst/>
              <a:gdLst>
                <a:gd name="T0" fmla="*/ 63 w 94"/>
                <a:gd name="T1" fmla="*/ 20 h 199"/>
                <a:gd name="T2" fmla="*/ 58 w 94"/>
                <a:gd name="T3" fmla="*/ 13 h 199"/>
                <a:gd name="T4" fmla="*/ 55 w 94"/>
                <a:gd name="T5" fmla="*/ 7 h 199"/>
                <a:gd name="T6" fmla="*/ 47 w 94"/>
                <a:gd name="T7" fmla="*/ 4 h 199"/>
                <a:gd name="T8" fmla="*/ 42 w 94"/>
                <a:gd name="T9" fmla="*/ 0 h 199"/>
                <a:gd name="T10" fmla="*/ 34 w 94"/>
                <a:gd name="T11" fmla="*/ 7 h 199"/>
                <a:gd name="T12" fmla="*/ 27 w 94"/>
                <a:gd name="T13" fmla="*/ 8 h 199"/>
                <a:gd name="T14" fmla="*/ 21 w 94"/>
                <a:gd name="T15" fmla="*/ 10 h 199"/>
                <a:gd name="T16" fmla="*/ 13 w 94"/>
                <a:gd name="T17" fmla="*/ 8 h 199"/>
                <a:gd name="T18" fmla="*/ 8 w 94"/>
                <a:gd name="T19" fmla="*/ 10 h 199"/>
                <a:gd name="T20" fmla="*/ 3 w 94"/>
                <a:gd name="T21" fmla="*/ 10 h 199"/>
                <a:gd name="T22" fmla="*/ 3 w 94"/>
                <a:gd name="T23" fmla="*/ 17 h 199"/>
                <a:gd name="T24" fmla="*/ 6 w 94"/>
                <a:gd name="T25" fmla="*/ 22 h 199"/>
                <a:gd name="T26" fmla="*/ 11 w 94"/>
                <a:gd name="T27" fmla="*/ 30 h 199"/>
                <a:gd name="T28" fmla="*/ 16 w 94"/>
                <a:gd name="T29" fmla="*/ 35 h 199"/>
                <a:gd name="T30" fmla="*/ 23 w 94"/>
                <a:gd name="T31" fmla="*/ 36 h 199"/>
                <a:gd name="T32" fmla="*/ 31 w 94"/>
                <a:gd name="T33" fmla="*/ 38 h 199"/>
                <a:gd name="T34" fmla="*/ 34 w 94"/>
                <a:gd name="T35" fmla="*/ 43 h 199"/>
                <a:gd name="T36" fmla="*/ 36 w 94"/>
                <a:gd name="T37" fmla="*/ 48 h 199"/>
                <a:gd name="T38" fmla="*/ 27 w 94"/>
                <a:gd name="T39" fmla="*/ 51 h 199"/>
                <a:gd name="T40" fmla="*/ 26 w 94"/>
                <a:gd name="T41" fmla="*/ 56 h 199"/>
                <a:gd name="T42" fmla="*/ 37 w 94"/>
                <a:gd name="T43" fmla="*/ 64 h 199"/>
                <a:gd name="T44" fmla="*/ 40 w 94"/>
                <a:gd name="T45" fmla="*/ 69 h 199"/>
                <a:gd name="T46" fmla="*/ 45 w 94"/>
                <a:gd name="T47" fmla="*/ 77 h 199"/>
                <a:gd name="T48" fmla="*/ 57 w 94"/>
                <a:gd name="T49" fmla="*/ 92 h 199"/>
                <a:gd name="T50" fmla="*/ 62 w 94"/>
                <a:gd name="T51" fmla="*/ 98 h 199"/>
                <a:gd name="T52" fmla="*/ 70 w 94"/>
                <a:gd name="T53" fmla="*/ 108 h 199"/>
                <a:gd name="T54" fmla="*/ 70 w 94"/>
                <a:gd name="T55" fmla="*/ 124 h 199"/>
                <a:gd name="T56" fmla="*/ 75 w 94"/>
                <a:gd name="T57" fmla="*/ 137 h 199"/>
                <a:gd name="T58" fmla="*/ 73 w 94"/>
                <a:gd name="T59" fmla="*/ 145 h 199"/>
                <a:gd name="T60" fmla="*/ 62 w 94"/>
                <a:gd name="T61" fmla="*/ 158 h 199"/>
                <a:gd name="T62" fmla="*/ 53 w 94"/>
                <a:gd name="T63" fmla="*/ 158 h 199"/>
                <a:gd name="T64" fmla="*/ 50 w 94"/>
                <a:gd name="T65" fmla="*/ 163 h 199"/>
                <a:gd name="T66" fmla="*/ 53 w 94"/>
                <a:gd name="T67" fmla="*/ 171 h 199"/>
                <a:gd name="T68" fmla="*/ 45 w 94"/>
                <a:gd name="T69" fmla="*/ 171 h 199"/>
                <a:gd name="T70" fmla="*/ 39 w 94"/>
                <a:gd name="T71" fmla="*/ 171 h 199"/>
                <a:gd name="T72" fmla="*/ 31 w 94"/>
                <a:gd name="T73" fmla="*/ 176 h 199"/>
                <a:gd name="T74" fmla="*/ 36 w 94"/>
                <a:gd name="T75" fmla="*/ 181 h 199"/>
                <a:gd name="T76" fmla="*/ 34 w 94"/>
                <a:gd name="T77" fmla="*/ 189 h 199"/>
                <a:gd name="T78" fmla="*/ 34 w 94"/>
                <a:gd name="T79" fmla="*/ 196 h 199"/>
                <a:gd name="T80" fmla="*/ 39 w 94"/>
                <a:gd name="T81" fmla="*/ 197 h 199"/>
                <a:gd name="T82" fmla="*/ 52 w 94"/>
                <a:gd name="T83" fmla="*/ 189 h 199"/>
                <a:gd name="T84" fmla="*/ 52 w 94"/>
                <a:gd name="T85" fmla="*/ 186 h 199"/>
                <a:gd name="T86" fmla="*/ 53 w 94"/>
                <a:gd name="T87" fmla="*/ 184 h 199"/>
                <a:gd name="T88" fmla="*/ 58 w 94"/>
                <a:gd name="T89" fmla="*/ 176 h 199"/>
                <a:gd name="T90" fmla="*/ 60 w 94"/>
                <a:gd name="T91" fmla="*/ 175 h 199"/>
                <a:gd name="T92" fmla="*/ 70 w 94"/>
                <a:gd name="T93" fmla="*/ 175 h 199"/>
                <a:gd name="T94" fmla="*/ 84 w 94"/>
                <a:gd name="T95" fmla="*/ 166 h 199"/>
                <a:gd name="T96" fmla="*/ 93 w 94"/>
                <a:gd name="T97" fmla="*/ 157 h 199"/>
                <a:gd name="T98" fmla="*/ 94 w 94"/>
                <a:gd name="T99" fmla="*/ 140 h 199"/>
                <a:gd name="T100" fmla="*/ 91 w 94"/>
                <a:gd name="T101" fmla="*/ 119 h 199"/>
                <a:gd name="T102" fmla="*/ 78 w 94"/>
                <a:gd name="T103" fmla="*/ 98 h 199"/>
                <a:gd name="T104" fmla="*/ 68 w 94"/>
                <a:gd name="T105" fmla="*/ 92 h 199"/>
                <a:gd name="T106" fmla="*/ 55 w 94"/>
                <a:gd name="T107" fmla="*/ 75 h 199"/>
                <a:gd name="T108" fmla="*/ 52 w 94"/>
                <a:gd name="T109" fmla="*/ 70 h 199"/>
                <a:gd name="T110" fmla="*/ 49 w 94"/>
                <a:gd name="T111" fmla="*/ 52 h 199"/>
                <a:gd name="T112" fmla="*/ 53 w 94"/>
                <a:gd name="T113" fmla="*/ 46 h 199"/>
                <a:gd name="T114" fmla="*/ 57 w 94"/>
                <a:gd name="T115" fmla="*/ 41 h 199"/>
                <a:gd name="T116" fmla="*/ 63 w 94"/>
                <a:gd name="T117" fmla="*/ 35 h 199"/>
                <a:gd name="T118" fmla="*/ 68 w 94"/>
                <a:gd name="T119" fmla="*/ 31 h 199"/>
                <a:gd name="T120" fmla="*/ 75 w 94"/>
                <a:gd name="T121" fmla="*/ 26 h 199"/>
                <a:gd name="T122" fmla="*/ 71 w 94"/>
                <a:gd name="T123" fmla="*/ 2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" h="199">
                  <a:moveTo>
                    <a:pt x="71" y="23"/>
                  </a:moveTo>
                  <a:lnTo>
                    <a:pt x="71" y="23"/>
                  </a:lnTo>
                  <a:lnTo>
                    <a:pt x="63" y="20"/>
                  </a:lnTo>
                  <a:lnTo>
                    <a:pt x="60" y="17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60" y="10"/>
                  </a:lnTo>
                  <a:lnTo>
                    <a:pt x="58" y="7"/>
                  </a:lnTo>
                  <a:lnTo>
                    <a:pt x="55" y="7"/>
                  </a:lnTo>
                  <a:lnTo>
                    <a:pt x="55" y="7"/>
                  </a:lnTo>
                  <a:lnTo>
                    <a:pt x="50" y="5"/>
                  </a:lnTo>
                  <a:lnTo>
                    <a:pt x="47" y="4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39" y="2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2" y="8"/>
                  </a:lnTo>
                  <a:lnTo>
                    <a:pt x="31" y="8"/>
                  </a:lnTo>
                  <a:lnTo>
                    <a:pt x="27" y="8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1" y="10"/>
                  </a:lnTo>
                  <a:lnTo>
                    <a:pt x="18" y="8"/>
                  </a:lnTo>
                  <a:lnTo>
                    <a:pt x="16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1" y="10"/>
                  </a:lnTo>
                  <a:lnTo>
                    <a:pt x="8" y="10"/>
                  </a:lnTo>
                  <a:lnTo>
                    <a:pt x="6" y="8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3" y="17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6" y="22"/>
                  </a:lnTo>
                  <a:lnTo>
                    <a:pt x="8" y="25"/>
                  </a:lnTo>
                  <a:lnTo>
                    <a:pt x="9" y="26"/>
                  </a:lnTo>
                  <a:lnTo>
                    <a:pt x="11" y="30"/>
                  </a:lnTo>
                  <a:lnTo>
                    <a:pt x="11" y="30"/>
                  </a:lnTo>
                  <a:lnTo>
                    <a:pt x="13" y="33"/>
                  </a:lnTo>
                  <a:lnTo>
                    <a:pt x="16" y="35"/>
                  </a:lnTo>
                  <a:lnTo>
                    <a:pt x="19" y="36"/>
                  </a:lnTo>
                  <a:lnTo>
                    <a:pt x="23" y="36"/>
                  </a:lnTo>
                  <a:lnTo>
                    <a:pt x="23" y="36"/>
                  </a:lnTo>
                  <a:lnTo>
                    <a:pt x="27" y="35"/>
                  </a:lnTo>
                  <a:lnTo>
                    <a:pt x="29" y="35"/>
                  </a:lnTo>
                  <a:lnTo>
                    <a:pt x="31" y="38"/>
                  </a:lnTo>
                  <a:lnTo>
                    <a:pt x="31" y="38"/>
                  </a:lnTo>
                  <a:lnTo>
                    <a:pt x="32" y="41"/>
                  </a:lnTo>
                  <a:lnTo>
                    <a:pt x="34" y="43"/>
                  </a:lnTo>
                  <a:lnTo>
                    <a:pt x="36" y="46"/>
                  </a:lnTo>
                  <a:lnTo>
                    <a:pt x="36" y="48"/>
                  </a:lnTo>
                  <a:lnTo>
                    <a:pt x="36" y="48"/>
                  </a:lnTo>
                  <a:lnTo>
                    <a:pt x="34" y="49"/>
                  </a:lnTo>
                  <a:lnTo>
                    <a:pt x="31" y="51"/>
                  </a:lnTo>
                  <a:lnTo>
                    <a:pt x="27" y="51"/>
                  </a:lnTo>
                  <a:lnTo>
                    <a:pt x="26" y="54"/>
                  </a:lnTo>
                  <a:lnTo>
                    <a:pt x="26" y="54"/>
                  </a:lnTo>
                  <a:lnTo>
                    <a:pt x="26" y="56"/>
                  </a:lnTo>
                  <a:lnTo>
                    <a:pt x="27" y="57"/>
                  </a:lnTo>
                  <a:lnTo>
                    <a:pt x="32" y="61"/>
                  </a:lnTo>
                  <a:lnTo>
                    <a:pt x="37" y="64"/>
                  </a:lnTo>
                  <a:lnTo>
                    <a:pt x="39" y="65"/>
                  </a:lnTo>
                  <a:lnTo>
                    <a:pt x="39" y="65"/>
                  </a:lnTo>
                  <a:lnTo>
                    <a:pt x="40" y="69"/>
                  </a:lnTo>
                  <a:lnTo>
                    <a:pt x="42" y="72"/>
                  </a:lnTo>
                  <a:lnTo>
                    <a:pt x="45" y="77"/>
                  </a:lnTo>
                  <a:lnTo>
                    <a:pt x="45" y="77"/>
                  </a:lnTo>
                  <a:lnTo>
                    <a:pt x="52" y="85"/>
                  </a:lnTo>
                  <a:lnTo>
                    <a:pt x="55" y="88"/>
                  </a:lnTo>
                  <a:lnTo>
                    <a:pt x="57" y="92"/>
                  </a:lnTo>
                  <a:lnTo>
                    <a:pt x="57" y="92"/>
                  </a:lnTo>
                  <a:lnTo>
                    <a:pt x="58" y="95"/>
                  </a:lnTo>
                  <a:lnTo>
                    <a:pt x="62" y="98"/>
                  </a:lnTo>
                  <a:lnTo>
                    <a:pt x="68" y="101"/>
                  </a:lnTo>
                  <a:lnTo>
                    <a:pt x="68" y="101"/>
                  </a:lnTo>
                  <a:lnTo>
                    <a:pt x="70" y="108"/>
                  </a:lnTo>
                  <a:lnTo>
                    <a:pt x="70" y="114"/>
                  </a:lnTo>
                  <a:lnTo>
                    <a:pt x="70" y="114"/>
                  </a:lnTo>
                  <a:lnTo>
                    <a:pt x="70" y="124"/>
                  </a:lnTo>
                  <a:lnTo>
                    <a:pt x="71" y="131"/>
                  </a:lnTo>
                  <a:lnTo>
                    <a:pt x="75" y="137"/>
                  </a:lnTo>
                  <a:lnTo>
                    <a:pt x="75" y="137"/>
                  </a:lnTo>
                  <a:lnTo>
                    <a:pt x="76" y="139"/>
                  </a:lnTo>
                  <a:lnTo>
                    <a:pt x="75" y="142"/>
                  </a:lnTo>
                  <a:lnTo>
                    <a:pt x="73" y="145"/>
                  </a:lnTo>
                  <a:lnTo>
                    <a:pt x="65" y="152"/>
                  </a:lnTo>
                  <a:lnTo>
                    <a:pt x="65" y="152"/>
                  </a:lnTo>
                  <a:lnTo>
                    <a:pt x="62" y="158"/>
                  </a:lnTo>
                  <a:lnTo>
                    <a:pt x="58" y="160"/>
                  </a:lnTo>
                  <a:lnTo>
                    <a:pt x="53" y="158"/>
                  </a:lnTo>
                  <a:lnTo>
                    <a:pt x="53" y="158"/>
                  </a:lnTo>
                  <a:lnTo>
                    <a:pt x="50" y="158"/>
                  </a:lnTo>
                  <a:lnTo>
                    <a:pt x="50" y="160"/>
                  </a:lnTo>
                  <a:lnTo>
                    <a:pt x="50" y="163"/>
                  </a:lnTo>
                  <a:lnTo>
                    <a:pt x="53" y="166"/>
                  </a:lnTo>
                  <a:lnTo>
                    <a:pt x="53" y="171"/>
                  </a:lnTo>
                  <a:lnTo>
                    <a:pt x="53" y="171"/>
                  </a:lnTo>
                  <a:lnTo>
                    <a:pt x="52" y="171"/>
                  </a:lnTo>
                  <a:lnTo>
                    <a:pt x="50" y="171"/>
                  </a:lnTo>
                  <a:lnTo>
                    <a:pt x="45" y="171"/>
                  </a:lnTo>
                  <a:lnTo>
                    <a:pt x="40" y="170"/>
                  </a:lnTo>
                  <a:lnTo>
                    <a:pt x="39" y="170"/>
                  </a:lnTo>
                  <a:lnTo>
                    <a:pt x="39" y="171"/>
                  </a:lnTo>
                  <a:lnTo>
                    <a:pt x="39" y="171"/>
                  </a:lnTo>
                  <a:lnTo>
                    <a:pt x="36" y="175"/>
                  </a:lnTo>
                  <a:lnTo>
                    <a:pt x="31" y="176"/>
                  </a:lnTo>
                  <a:lnTo>
                    <a:pt x="31" y="176"/>
                  </a:lnTo>
                  <a:lnTo>
                    <a:pt x="36" y="181"/>
                  </a:lnTo>
                  <a:lnTo>
                    <a:pt x="36" y="181"/>
                  </a:lnTo>
                  <a:lnTo>
                    <a:pt x="37" y="183"/>
                  </a:lnTo>
                  <a:lnTo>
                    <a:pt x="36" y="186"/>
                  </a:lnTo>
                  <a:lnTo>
                    <a:pt x="34" y="189"/>
                  </a:lnTo>
                  <a:lnTo>
                    <a:pt x="32" y="193"/>
                  </a:lnTo>
                  <a:lnTo>
                    <a:pt x="32" y="193"/>
                  </a:lnTo>
                  <a:lnTo>
                    <a:pt x="34" y="196"/>
                  </a:lnTo>
                  <a:lnTo>
                    <a:pt x="36" y="199"/>
                  </a:lnTo>
                  <a:lnTo>
                    <a:pt x="37" y="199"/>
                  </a:lnTo>
                  <a:lnTo>
                    <a:pt x="39" y="197"/>
                  </a:lnTo>
                  <a:lnTo>
                    <a:pt x="39" y="197"/>
                  </a:lnTo>
                  <a:lnTo>
                    <a:pt x="45" y="193"/>
                  </a:lnTo>
                  <a:lnTo>
                    <a:pt x="52" y="189"/>
                  </a:lnTo>
                  <a:lnTo>
                    <a:pt x="52" y="189"/>
                  </a:lnTo>
                  <a:lnTo>
                    <a:pt x="52" y="188"/>
                  </a:lnTo>
                  <a:lnTo>
                    <a:pt x="52" y="186"/>
                  </a:lnTo>
                  <a:lnTo>
                    <a:pt x="53" y="184"/>
                  </a:lnTo>
                  <a:lnTo>
                    <a:pt x="53" y="184"/>
                  </a:lnTo>
                  <a:lnTo>
                    <a:pt x="53" y="184"/>
                  </a:lnTo>
                  <a:lnTo>
                    <a:pt x="55" y="183"/>
                  </a:lnTo>
                  <a:lnTo>
                    <a:pt x="57" y="181"/>
                  </a:lnTo>
                  <a:lnTo>
                    <a:pt x="58" y="176"/>
                  </a:lnTo>
                  <a:lnTo>
                    <a:pt x="58" y="176"/>
                  </a:lnTo>
                  <a:lnTo>
                    <a:pt x="58" y="176"/>
                  </a:lnTo>
                  <a:lnTo>
                    <a:pt x="60" y="175"/>
                  </a:lnTo>
                  <a:lnTo>
                    <a:pt x="66" y="176"/>
                  </a:lnTo>
                  <a:lnTo>
                    <a:pt x="66" y="176"/>
                  </a:lnTo>
                  <a:lnTo>
                    <a:pt x="70" y="175"/>
                  </a:lnTo>
                  <a:lnTo>
                    <a:pt x="75" y="173"/>
                  </a:lnTo>
                  <a:lnTo>
                    <a:pt x="84" y="166"/>
                  </a:lnTo>
                  <a:lnTo>
                    <a:pt x="84" y="166"/>
                  </a:lnTo>
                  <a:lnTo>
                    <a:pt x="88" y="165"/>
                  </a:lnTo>
                  <a:lnTo>
                    <a:pt x="91" y="162"/>
                  </a:lnTo>
                  <a:lnTo>
                    <a:pt x="93" y="157"/>
                  </a:lnTo>
                  <a:lnTo>
                    <a:pt x="94" y="150"/>
                  </a:lnTo>
                  <a:lnTo>
                    <a:pt x="94" y="150"/>
                  </a:lnTo>
                  <a:lnTo>
                    <a:pt x="94" y="140"/>
                  </a:lnTo>
                  <a:lnTo>
                    <a:pt x="93" y="131"/>
                  </a:lnTo>
                  <a:lnTo>
                    <a:pt x="91" y="119"/>
                  </a:lnTo>
                  <a:lnTo>
                    <a:pt x="91" y="119"/>
                  </a:lnTo>
                  <a:lnTo>
                    <a:pt x="86" y="108"/>
                  </a:lnTo>
                  <a:lnTo>
                    <a:pt x="81" y="101"/>
                  </a:lnTo>
                  <a:lnTo>
                    <a:pt x="78" y="98"/>
                  </a:lnTo>
                  <a:lnTo>
                    <a:pt x="78" y="98"/>
                  </a:lnTo>
                  <a:lnTo>
                    <a:pt x="75" y="96"/>
                  </a:lnTo>
                  <a:lnTo>
                    <a:pt x="68" y="92"/>
                  </a:lnTo>
                  <a:lnTo>
                    <a:pt x="57" y="80"/>
                  </a:lnTo>
                  <a:lnTo>
                    <a:pt x="57" y="80"/>
                  </a:lnTo>
                  <a:lnTo>
                    <a:pt x="55" y="75"/>
                  </a:lnTo>
                  <a:lnTo>
                    <a:pt x="53" y="74"/>
                  </a:lnTo>
                  <a:lnTo>
                    <a:pt x="52" y="70"/>
                  </a:lnTo>
                  <a:lnTo>
                    <a:pt x="52" y="70"/>
                  </a:lnTo>
                  <a:lnTo>
                    <a:pt x="49" y="67"/>
                  </a:lnTo>
                  <a:lnTo>
                    <a:pt x="49" y="62"/>
                  </a:lnTo>
                  <a:lnTo>
                    <a:pt x="49" y="52"/>
                  </a:lnTo>
                  <a:lnTo>
                    <a:pt x="49" y="52"/>
                  </a:lnTo>
                  <a:lnTo>
                    <a:pt x="50" y="49"/>
                  </a:lnTo>
                  <a:lnTo>
                    <a:pt x="53" y="46"/>
                  </a:lnTo>
                  <a:lnTo>
                    <a:pt x="57" y="44"/>
                  </a:lnTo>
                  <a:lnTo>
                    <a:pt x="57" y="41"/>
                  </a:lnTo>
                  <a:lnTo>
                    <a:pt x="57" y="41"/>
                  </a:lnTo>
                  <a:lnTo>
                    <a:pt x="58" y="36"/>
                  </a:lnTo>
                  <a:lnTo>
                    <a:pt x="60" y="35"/>
                  </a:lnTo>
                  <a:lnTo>
                    <a:pt x="63" y="35"/>
                  </a:lnTo>
                  <a:lnTo>
                    <a:pt x="63" y="35"/>
                  </a:lnTo>
                  <a:lnTo>
                    <a:pt x="65" y="33"/>
                  </a:lnTo>
                  <a:lnTo>
                    <a:pt x="68" y="31"/>
                  </a:lnTo>
                  <a:lnTo>
                    <a:pt x="73" y="26"/>
                  </a:lnTo>
                  <a:lnTo>
                    <a:pt x="73" y="26"/>
                  </a:lnTo>
                  <a:lnTo>
                    <a:pt x="75" y="26"/>
                  </a:lnTo>
                  <a:lnTo>
                    <a:pt x="75" y="26"/>
                  </a:lnTo>
                  <a:lnTo>
                    <a:pt x="71" y="23"/>
                  </a:lnTo>
                  <a:lnTo>
                    <a:pt x="71" y="23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65">
              <a:extLst>
                <a:ext uri="{FF2B5EF4-FFF2-40B4-BE49-F238E27FC236}">
                  <a16:creationId xmlns="" xmlns:a16="http://schemas.microsoft.com/office/drawing/2014/main" id="{7F4A5DF4-D989-45B5-8EA6-3A6D00455FA0}"/>
                </a:ext>
              </a:extLst>
            </p:cNvPr>
            <p:cNvSpPr>
              <a:spLocks/>
            </p:cNvSpPr>
            <p:nvPr/>
          </p:nvSpPr>
          <p:spPr bwMode="auto">
            <a:xfrm>
              <a:off x="8532813" y="4334885"/>
              <a:ext cx="115887" cy="87313"/>
            </a:xfrm>
            <a:custGeom>
              <a:avLst/>
              <a:gdLst>
                <a:gd name="T0" fmla="*/ 36 w 73"/>
                <a:gd name="T1" fmla="*/ 50 h 55"/>
                <a:gd name="T2" fmla="*/ 37 w 73"/>
                <a:gd name="T3" fmla="*/ 49 h 55"/>
                <a:gd name="T4" fmla="*/ 47 w 73"/>
                <a:gd name="T5" fmla="*/ 50 h 55"/>
                <a:gd name="T6" fmla="*/ 50 w 73"/>
                <a:gd name="T7" fmla="*/ 50 h 55"/>
                <a:gd name="T8" fmla="*/ 50 w 73"/>
                <a:gd name="T9" fmla="*/ 45 h 55"/>
                <a:gd name="T10" fmla="*/ 47 w 73"/>
                <a:gd name="T11" fmla="*/ 39 h 55"/>
                <a:gd name="T12" fmla="*/ 50 w 73"/>
                <a:gd name="T13" fmla="*/ 37 h 55"/>
                <a:gd name="T14" fmla="*/ 55 w 73"/>
                <a:gd name="T15" fmla="*/ 39 h 55"/>
                <a:gd name="T16" fmla="*/ 62 w 73"/>
                <a:gd name="T17" fmla="*/ 31 h 55"/>
                <a:gd name="T18" fmla="*/ 70 w 73"/>
                <a:gd name="T19" fmla="*/ 24 h 55"/>
                <a:gd name="T20" fmla="*/ 73 w 73"/>
                <a:gd name="T21" fmla="*/ 18 h 55"/>
                <a:gd name="T22" fmla="*/ 72 w 73"/>
                <a:gd name="T23" fmla="*/ 16 h 55"/>
                <a:gd name="T24" fmla="*/ 67 w 73"/>
                <a:gd name="T25" fmla="*/ 0 h 55"/>
                <a:gd name="T26" fmla="*/ 62 w 73"/>
                <a:gd name="T27" fmla="*/ 1 h 55"/>
                <a:gd name="T28" fmla="*/ 57 w 73"/>
                <a:gd name="T29" fmla="*/ 1 h 55"/>
                <a:gd name="T30" fmla="*/ 49 w 73"/>
                <a:gd name="T31" fmla="*/ 1 h 55"/>
                <a:gd name="T32" fmla="*/ 49 w 73"/>
                <a:gd name="T33" fmla="*/ 5 h 55"/>
                <a:gd name="T34" fmla="*/ 46 w 73"/>
                <a:gd name="T35" fmla="*/ 8 h 55"/>
                <a:gd name="T36" fmla="*/ 44 w 73"/>
                <a:gd name="T37" fmla="*/ 8 h 55"/>
                <a:gd name="T38" fmla="*/ 44 w 73"/>
                <a:gd name="T39" fmla="*/ 6 h 55"/>
                <a:gd name="T40" fmla="*/ 39 w 73"/>
                <a:gd name="T41" fmla="*/ 5 h 55"/>
                <a:gd name="T42" fmla="*/ 37 w 73"/>
                <a:gd name="T43" fmla="*/ 1 h 55"/>
                <a:gd name="T44" fmla="*/ 29 w 73"/>
                <a:gd name="T45" fmla="*/ 1 h 55"/>
                <a:gd name="T46" fmla="*/ 20 w 73"/>
                <a:gd name="T47" fmla="*/ 1 h 55"/>
                <a:gd name="T48" fmla="*/ 15 w 73"/>
                <a:gd name="T49" fmla="*/ 1 h 55"/>
                <a:gd name="T50" fmla="*/ 6 w 73"/>
                <a:gd name="T51" fmla="*/ 6 h 55"/>
                <a:gd name="T52" fmla="*/ 2 w 73"/>
                <a:gd name="T53" fmla="*/ 11 h 55"/>
                <a:gd name="T54" fmla="*/ 0 w 73"/>
                <a:gd name="T55" fmla="*/ 16 h 55"/>
                <a:gd name="T56" fmla="*/ 2 w 73"/>
                <a:gd name="T57" fmla="*/ 23 h 55"/>
                <a:gd name="T58" fmla="*/ 3 w 73"/>
                <a:gd name="T59" fmla="*/ 26 h 55"/>
                <a:gd name="T60" fmla="*/ 5 w 73"/>
                <a:gd name="T61" fmla="*/ 29 h 55"/>
                <a:gd name="T62" fmla="*/ 3 w 73"/>
                <a:gd name="T63" fmla="*/ 32 h 55"/>
                <a:gd name="T64" fmla="*/ 3 w 73"/>
                <a:gd name="T65" fmla="*/ 32 h 55"/>
                <a:gd name="T66" fmla="*/ 6 w 73"/>
                <a:gd name="T67" fmla="*/ 39 h 55"/>
                <a:gd name="T68" fmla="*/ 6 w 73"/>
                <a:gd name="T69" fmla="*/ 44 h 55"/>
                <a:gd name="T70" fmla="*/ 10 w 73"/>
                <a:gd name="T71" fmla="*/ 47 h 55"/>
                <a:gd name="T72" fmla="*/ 15 w 73"/>
                <a:gd name="T73" fmla="*/ 45 h 55"/>
                <a:gd name="T74" fmla="*/ 16 w 73"/>
                <a:gd name="T75" fmla="*/ 49 h 55"/>
                <a:gd name="T76" fmla="*/ 16 w 73"/>
                <a:gd name="T77" fmla="*/ 54 h 55"/>
                <a:gd name="T78" fmla="*/ 18 w 73"/>
                <a:gd name="T79" fmla="*/ 54 h 55"/>
                <a:gd name="T80" fmla="*/ 24 w 73"/>
                <a:gd name="T81" fmla="*/ 52 h 55"/>
                <a:gd name="T82" fmla="*/ 26 w 73"/>
                <a:gd name="T83" fmla="*/ 54 h 55"/>
                <a:gd name="T84" fmla="*/ 28 w 73"/>
                <a:gd name="T85" fmla="*/ 55 h 55"/>
                <a:gd name="T86" fmla="*/ 36 w 73"/>
                <a:gd name="T87" fmla="*/ 5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3" h="55">
                  <a:moveTo>
                    <a:pt x="36" y="50"/>
                  </a:moveTo>
                  <a:lnTo>
                    <a:pt x="36" y="50"/>
                  </a:lnTo>
                  <a:lnTo>
                    <a:pt x="36" y="49"/>
                  </a:lnTo>
                  <a:lnTo>
                    <a:pt x="37" y="49"/>
                  </a:lnTo>
                  <a:lnTo>
                    <a:pt x="42" y="50"/>
                  </a:lnTo>
                  <a:lnTo>
                    <a:pt x="47" y="50"/>
                  </a:lnTo>
                  <a:lnTo>
                    <a:pt x="49" y="50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0" y="45"/>
                  </a:lnTo>
                  <a:lnTo>
                    <a:pt x="47" y="42"/>
                  </a:lnTo>
                  <a:lnTo>
                    <a:pt x="47" y="39"/>
                  </a:lnTo>
                  <a:lnTo>
                    <a:pt x="47" y="37"/>
                  </a:lnTo>
                  <a:lnTo>
                    <a:pt x="50" y="37"/>
                  </a:lnTo>
                  <a:lnTo>
                    <a:pt x="50" y="37"/>
                  </a:lnTo>
                  <a:lnTo>
                    <a:pt x="55" y="39"/>
                  </a:lnTo>
                  <a:lnTo>
                    <a:pt x="59" y="37"/>
                  </a:lnTo>
                  <a:lnTo>
                    <a:pt x="62" y="31"/>
                  </a:lnTo>
                  <a:lnTo>
                    <a:pt x="62" y="31"/>
                  </a:lnTo>
                  <a:lnTo>
                    <a:pt x="70" y="24"/>
                  </a:lnTo>
                  <a:lnTo>
                    <a:pt x="72" y="21"/>
                  </a:lnTo>
                  <a:lnTo>
                    <a:pt x="73" y="18"/>
                  </a:lnTo>
                  <a:lnTo>
                    <a:pt x="72" y="16"/>
                  </a:lnTo>
                  <a:lnTo>
                    <a:pt x="72" y="16"/>
                  </a:lnTo>
                  <a:lnTo>
                    <a:pt x="68" y="8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62" y="1"/>
                  </a:lnTo>
                  <a:lnTo>
                    <a:pt x="57" y="1"/>
                  </a:lnTo>
                  <a:lnTo>
                    <a:pt x="57" y="1"/>
                  </a:lnTo>
                  <a:lnTo>
                    <a:pt x="52" y="0"/>
                  </a:lnTo>
                  <a:lnTo>
                    <a:pt x="49" y="1"/>
                  </a:lnTo>
                  <a:lnTo>
                    <a:pt x="49" y="5"/>
                  </a:lnTo>
                  <a:lnTo>
                    <a:pt x="49" y="5"/>
                  </a:lnTo>
                  <a:lnTo>
                    <a:pt x="47" y="6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4" y="6"/>
                  </a:lnTo>
                  <a:lnTo>
                    <a:pt x="42" y="5"/>
                  </a:lnTo>
                  <a:lnTo>
                    <a:pt x="39" y="5"/>
                  </a:lnTo>
                  <a:lnTo>
                    <a:pt x="37" y="1"/>
                  </a:lnTo>
                  <a:lnTo>
                    <a:pt x="37" y="1"/>
                  </a:lnTo>
                  <a:lnTo>
                    <a:pt x="34" y="1"/>
                  </a:lnTo>
                  <a:lnTo>
                    <a:pt x="29" y="1"/>
                  </a:lnTo>
                  <a:lnTo>
                    <a:pt x="24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15" y="1"/>
                  </a:lnTo>
                  <a:lnTo>
                    <a:pt x="10" y="3"/>
                  </a:lnTo>
                  <a:lnTo>
                    <a:pt x="6" y="6"/>
                  </a:lnTo>
                  <a:lnTo>
                    <a:pt x="2" y="11"/>
                  </a:lnTo>
                  <a:lnTo>
                    <a:pt x="2" y="11"/>
                  </a:lnTo>
                  <a:lnTo>
                    <a:pt x="0" y="15"/>
                  </a:lnTo>
                  <a:lnTo>
                    <a:pt x="0" y="16"/>
                  </a:lnTo>
                  <a:lnTo>
                    <a:pt x="2" y="19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3" y="26"/>
                  </a:lnTo>
                  <a:lnTo>
                    <a:pt x="3" y="28"/>
                  </a:lnTo>
                  <a:lnTo>
                    <a:pt x="5" y="29"/>
                  </a:lnTo>
                  <a:lnTo>
                    <a:pt x="3" y="32"/>
                  </a:lnTo>
                  <a:lnTo>
                    <a:pt x="3" y="32"/>
                  </a:lnTo>
                  <a:lnTo>
                    <a:pt x="3" y="32"/>
                  </a:lnTo>
                  <a:lnTo>
                    <a:pt x="3" y="32"/>
                  </a:lnTo>
                  <a:lnTo>
                    <a:pt x="6" y="36"/>
                  </a:lnTo>
                  <a:lnTo>
                    <a:pt x="6" y="39"/>
                  </a:lnTo>
                  <a:lnTo>
                    <a:pt x="6" y="44"/>
                  </a:lnTo>
                  <a:lnTo>
                    <a:pt x="6" y="44"/>
                  </a:lnTo>
                  <a:lnTo>
                    <a:pt x="8" y="47"/>
                  </a:lnTo>
                  <a:lnTo>
                    <a:pt x="10" y="47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6" y="47"/>
                  </a:lnTo>
                  <a:lnTo>
                    <a:pt x="16" y="49"/>
                  </a:lnTo>
                  <a:lnTo>
                    <a:pt x="15" y="50"/>
                  </a:lnTo>
                  <a:lnTo>
                    <a:pt x="16" y="54"/>
                  </a:lnTo>
                  <a:lnTo>
                    <a:pt x="16" y="54"/>
                  </a:lnTo>
                  <a:lnTo>
                    <a:pt x="18" y="54"/>
                  </a:lnTo>
                  <a:lnTo>
                    <a:pt x="21" y="54"/>
                  </a:lnTo>
                  <a:lnTo>
                    <a:pt x="24" y="52"/>
                  </a:lnTo>
                  <a:lnTo>
                    <a:pt x="26" y="54"/>
                  </a:lnTo>
                  <a:lnTo>
                    <a:pt x="26" y="54"/>
                  </a:lnTo>
                  <a:lnTo>
                    <a:pt x="28" y="55"/>
                  </a:lnTo>
                  <a:lnTo>
                    <a:pt x="28" y="55"/>
                  </a:lnTo>
                  <a:lnTo>
                    <a:pt x="33" y="54"/>
                  </a:lnTo>
                  <a:lnTo>
                    <a:pt x="36" y="50"/>
                  </a:lnTo>
                  <a:lnTo>
                    <a:pt x="36" y="50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66">
              <a:extLst>
                <a:ext uri="{FF2B5EF4-FFF2-40B4-BE49-F238E27FC236}">
                  <a16:creationId xmlns="" xmlns:a16="http://schemas.microsoft.com/office/drawing/2014/main" id="{4E32543F-2C64-4748-A544-505703A4D91B}"/>
                </a:ext>
              </a:extLst>
            </p:cNvPr>
            <p:cNvSpPr>
              <a:spLocks/>
            </p:cNvSpPr>
            <p:nvPr/>
          </p:nvSpPr>
          <p:spPr bwMode="auto">
            <a:xfrm>
              <a:off x="8486775" y="4163435"/>
              <a:ext cx="152400" cy="184150"/>
            </a:xfrm>
            <a:custGeom>
              <a:avLst/>
              <a:gdLst>
                <a:gd name="T0" fmla="*/ 63 w 96"/>
                <a:gd name="T1" fmla="*/ 51 h 116"/>
                <a:gd name="T2" fmla="*/ 52 w 96"/>
                <a:gd name="T3" fmla="*/ 43 h 116"/>
                <a:gd name="T4" fmla="*/ 53 w 96"/>
                <a:gd name="T5" fmla="*/ 38 h 116"/>
                <a:gd name="T6" fmla="*/ 62 w 96"/>
                <a:gd name="T7" fmla="*/ 35 h 116"/>
                <a:gd name="T8" fmla="*/ 60 w 96"/>
                <a:gd name="T9" fmla="*/ 30 h 116"/>
                <a:gd name="T10" fmla="*/ 57 w 96"/>
                <a:gd name="T11" fmla="*/ 25 h 116"/>
                <a:gd name="T12" fmla="*/ 49 w 96"/>
                <a:gd name="T13" fmla="*/ 23 h 116"/>
                <a:gd name="T14" fmla="*/ 42 w 96"/>
                <a:gd name="T15" fmla="*/ 22 h 116"/>
                <a:gd name="T16" fmla="*/ 37 w 96"/>
                <a:gd name="T17" fmla="*/ 17 h 116"/>
                <a:gd name="T18" fmla="*/ 32 w 96"/>
                <a:gd name="T19" fmla="*/ 9 h 116"/>
                <a:gd name="T20" fmla="*/ 29 w 96"/>
                <a:gd name="T21" fmla="*/ 4 h 116"/>
                <a:gd name="T22" fmla="*/ 22 w 96"/>
                <a:gd name="T23" fmla="*/ 0 h 116"/>
                <a:gd name="T24" fmla="*/ 19 w 96"/>
                <a:gd name="T25" fmla="*/ 0 h 116"/>
                <a:gd name="T26" fmla="*/ 19 w 96"/>
                <a:gd name="T27" fmla="*/ 7 h 116"/>
                <a:gd name="T28" fmla="*/ 21 w 96"/>
                <a:gd name="T29" fmla="*/ 17 h 116"/>
                <a:gd name="T30" fmla="*/ 18 w 96"/>
                <a:gd name="T31" fmla="*/ 17 h 116"/>
                <a:gd name="T32" fmla="*/ 13 w 96"/>
                <a:gd name="T33" fmla="*/ 12 h 116"/>
                <a:gd name="T34" fmla="*/ 8 w 96"/>
                <a:gd name="T35" fmla="*/ 15 h 116"/>
                <a:gd name="T36" fmla="*/ 5 w 96"/>
                <a:gd name="T37" fmla="*/ 22 h 116"/>
                <a:gd name="T38" fmla="*/ 0 w 96"/>
                <a:gd name="T39" fmla="*/ 25 h 116"/>
                <a:gd name="T40" fmla="*/ 3 w 96"/>
                <a:gd name="T41" fmla="*/ 33 h 116"/>
                <a:gd name="T42" fmla="*/ 6 w 96"/>
                <a:gd name="T43" fmla="*/ 39 h 116"/>
                <a:gd name="T44" fmla="*/ 13 w 96"/>
                <a:gd name="T45" fmla="*/ 41 h 116"/>
                <a:gd name="T46" fmla="*/ 13 w 96"/>
                <a:gd name="T47" fmla="*/ 49 h 116"/>
                <a:gd name="T48" fmla="*/ 11 w 96"/>
                <a:gd name="T49" fmla="*/ 59 h 116"/>
                <a:gd name="T50" fmla="*/ 8 w 96"/>
                <a:gd name="T51" fmla="*/ 66 h 116"/>
                <a:gd name="T52" fmla="*/ 13 w 96"/>
                <a:gd name="T53" fmla="*/ 67 h 116"/>
                <a:gd name="T54" fmla="*/ 22 w 96"/>
                <a:gd name="T55" fmla="*/ 59 h 116"/>
                <a:gd name="T56" fmla="*/ 29 w 96"/>
                <a:gd name="T57" fmla="*/ 61 h 116"/>
                <a:gd name="T58" fmla="*/ 34 w 96"/>
                <a:gd name="T59" fmla="*/ 61 h 116"/>
                <a:gd name="T60" fmla="*/ 37 w 96"/>
                <a:gd name="T61" fmla="*/ 59 h 116"/>
                <a:gd name="T62" fmla="*/ 47 w 96"/>
                <a:gd name="T63" fmla="*/ 56 h 116"/>
                <a:gd name="T64" fmla="*/ 55 w 96"/>
                <a:gd name="T65" fmla="*/ 62 h 116"/>
                <a:gd name="T66" fmla="*/ 60 w 96"/>
                <a:gd name="T67" fmla="*/ 69 h 116"/>
                <a:gd name="T68" fmla="*/ 60 w 96"/>
                <a:gd name="T69" fmla="*/ 80 h 116"/>
                <a:gd name="T70" fmla="*/ 62 w 96"/>
                <a:gd name="T71" fmla="*/ 83 h 116"/>
                <a:gd name="T72" fmla="*/ 70 w 96"/>
                <a:gd name="T73" fmla="*/ 92 h 116"/>
                <a:gd name="T74" fmla="*/ 70 w 96"/>
                <a:gd name="T75" fmla="*/ 105 h 116"/>
                <a:gd name="T76" fmla="*/ 68 w 96"/>
                <a:gd name="T77" fmla="*/ 111 h 116"/>
                <a:gd name="T78" fmla="*/ 73 w 96"/>
                <a:gd name="T79" fmla="*/ 116 h 116"/>
                <a:gd name="T80" fmla="*/ 75 w 96"/>
                <a:gd name="T81" fmla="*/ 116 h 116"/>
                <a:gd name="T82" fmla="*/ 78 w 96"/>
                <a:gd name="T83" fmla="*/ 113 h 116"/>
                <a:gd name="T84" fmla="*/ 86 w 96"/>
                <a:gd name="T85" fmla="*/ 109 h 116"/>
                <a:gd name="T86" fmla="*/ 96 w 96"/>
                <a:gd name="T87" fmla="*/ 108 h 116"/>
                <a:gd name="T88" fmla="*/ 96 w 96"/>
                <a:gd name="T89" fmla="*/ 101 h 116"/>
                <a:gd name="T90" fmla="*/ 94 w 96"/>
                <a:gd name="T91" fmla="*/ 88 h 116"/>
                <a:gd name="T92" fmla="*/ 83 w 96"/>
                <a:gd name="T93" fmla="*/ 79 h 116"/>
                <a:gd name="T94" fmla="*/ 78 w 96"/>
                <a:gd name="T95" fmla="*/ 72 h 116"/>
                <a:gd name="T96" fmla="*/ 68 w 96"/>
                <a:gd name="T97" fmla="*/ 59 h 116"/>
                <a:gd name="T98" fmla="*/ 65 w 96"/>
                <a:gd name="T99" fmla="*/ 5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6" h="116">
                  <a:moveTo>
                    <a:pt x="65" y="52"/>
                  </a:moveTo>
                  <a:lnTo>
                    <a:pt x="65" y="52"/>
                  </a:lnTo>
                  <a:lnTo>
                    <a:pt x="63" y="51"/>
                  </a:lnTo>
                  <a:lnTo>
                    <a:pt x="58" y="48"/>
                  </a:lnTo>
                  <a:lnTo>
                    <a:pt x="53" y="44"/>
                  </a:lnTo>
                  <a:lnTo>
                    <a:pt x="52" y="43"/>
                  </a:lnTo>
                  <a:lnTo>
                    <a:pt x="52" y="41"/>
                  </a:lnTo>
                  <a:lnTo>
                    <a:pt x="52" y="41"/>
                  </a:lnTo>
                  <a:lnTo>
                    <a:pt x="53" y="38"/>
                  </a:lnTo>
                  <a:lnTo>
                    <a:pt x="57" y="38"/>
                  </a:lnTo>
                  <a:lnTo>
                    <a:pt x="60" y="36"/>
                  </a:lnTo>
                  <a:lnTo>
                    <a:pt x="62" y="35"/>
                  </a:lnTo>
                  <a:lnTo>
                    <a:pt x="62" y="35"/>
                  </a:lnTo>
                  <a:lnTo>
                    <a:pt x="62" y="33"/>
                  </a:lnTo>
                  <a:lnTo>
                    <a:pt x="60" y="30"/>
                  </a:lnTo>
                  <a:lnTo>
                    <a:pt x="58" y="28"/>
                  </a:lnTo>
                  <a:lnTo>
                    <a:pt x="57" y="25"/>
                  </a:lnTo>
                  <a:lnTo>
                    <a:pt x="57" y="25"/>
                  </a:lnTo>
                  <a:lnTo>
                    <a:pt x="55" y="22"/>
                  </a:lnTo>
                  <a:lnTo>
                    <a:pt x="53" y="22"/>
                  </a:lnTo>
                  <a:lnTo>
                    <a:pt x="49" y="23"/>
                  </a:lnTo>
                  <a:lnTo>
                    <a:pt x="49" y="23"/>
                  </a:lnTo>
                  <a:lnTo>
                    <a:pt x="45" y="23"/>
                  </a:lnTo>
                  <a:lnTo>
                    <a:pt x="42" y="22"/>
                  </a:lnTo>
                  <a:lnTo>
                    <a:pt x="39" y="20"/>
                  </a:lnTo>
                  <a:lnTo>
                    <a:pt x="37" y="17"/>
                  </a:lnTo>
                  <a:lnTo>
                    <a:pt x="37" y="17"/>
                  </a:lnTo>
                  <a:lnTo>
                    <a:pt x="35" y="13"/>
                  </a:lnTo>
                  <a:lnTo>
                    <a:pt x="34" y="12"/>
                  </a:lnTo>
                  <a:lnTo>
                    <a:pt x="32" y="9"/>
                  </a:lnTo>
                  <a:lnTo>
                    <a:pt x="31" y="7"/>
                  </a:lnTo>
                  <a:lnTo>
                    <a:pt x="31" y="7"/>
                  </a:lnTo>
                  <a:lnTo>
                    <a:pt x="29" y="4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19" y="0"/>
                  </a:lnTo>
                  <a:lnTo>
                    <a:pt x="19" y="2"/>
                  </a:lnTo>
                  <a:lnTo>
                    <a:pt x="18" y="5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21" y="13"/>
                  </a:lnTo>
                  <a:lnTo>
                    <a:pt x="21" y="17"/>
                  </a:lnTo>
                  <a:lnTo>
                    <a:pt x="19" y="17"/>
                  </a:lnTo>
                  <a:lnTo>
                    <a:pt x="18" y="17"/>
                  </a:lnTo>
                  <a:lnTo>
                    <a:pt x="18" y="17"/>
                  </a:lnTo>
                  <a:lnTo>
                    <a:pt x="16" y="15"/>
                  </a:lnTo>
                  <a:lnTo>
                    <a:pt x="14" y="13"/>
                  </a:lnTo>
                  <a:lnTo>
                    <a:pt x="13" y="12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8" y="15"/>
                  </a:lnTo>
                  <a:lnTo>
                    <a:pt x="6" y="18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3" y="25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3" y="33"/>
                  </a:lnTo>
                  <a:lnTo>
                    <a:pt x="3" y="38"/>
                  </a:lnTo>
                  <a:lnTo>
                    <a:pt x="3" y="38"/>
                  </a:lnTo>
                  <a:lnTo>
                    <a:pt x="6" y="39"/>
                  </a:lnTo>
                  <a:lnTo>
                    <a:pt x="8" y="39"/>
                  </a:lnTo>
                  <a:lnTo>
                    <a:pt x="11" y="39"/>
                  </a:lnTo>
                  <a:lnTo>
                    <a:pt x="13" y="41"/>
                  </a:lnTo>
                  <a:lnTo>
                    <a:pt x="13" y="41"/>
                  </a:lnTo>
                  <a:lnTo>
                    <a:pt x="13" y="46"/>
                  </a:lnTo>
                  <a:lnTo>
                    <a:pt x="13" y="49"/>
                  </a:lnTo>
                  <a:lnTo>
                    <a:pt x="11" y="56"/>
                  </a:lnTo>
                  <a:lnTo>
                    <a:pt x="11" y="56"/>
                  </a:lnTo>
                  <a:lnTo>
                    <a:pt x="11" y="59"/>
                  </a:lnTo>
                  <a:lnTo>
                    <a:pt x="9" y="61"/>
                  </a:lnTo>
                  <a:lnTo>
                    <a:pt x="8" y="62"/>
                  </a:lnTo>
                  <a:lnTo>
                    <a:pt x="8" y="66"/>
                  </a:lnTo>
                  <a:lnTo>
                    <a:pt x="8" y="66"/>
                  </a:lnTo>
                  <a:lnTo>
                    <a:pt x="9" y="67"/>
                  </a:lnTo>
                  <a:lnTo>
                    <a:pt x="13" y="67"/>
                  </a:lnTo>
                  <a:lnTo>
                    <a:pt x="19" y="61"/>
                  </a:lnTo>
                  <a:lnTo>
                    <a:pt x="19" y="61"/>
                  </a:lnTo>
                  <a:lnTo>
                    <a:pt x="22" y="59"/>
                  </a:lnTo>
                  <a:lnTo>
                    <a:pt x="26" y="59"/>
                  </a:lnTo>
                  <a:lnTo>
                    <a:pt x="27" y="59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31" y="62"/>
                  </a:lnTo>
                  <a:lnTo>
                    <a:pt x="34" y="61"/>
                  </a:lnTo>
                  <a:lnTo>
                    <a:pt x="35" y="61"/>
                  </a:lnTo>
                  <a:lnTo>
                    <a:pt x="37" y="59"/>
                  </a:lnTo>
                  <a:lnTo>
                    <a:pt x="37" y="59"/>
                  </a:lnTo>
                  <a:lnTo>
                    <a:pt x="40" y="56"/>
                  </a:lnTo>
                  <a:lnTo>
                    <a:pt x="44" y="56"/>
                  </a:lnTo>
                  <a:lnTo>
                    <a:pt x="47" y="56"/>
                  </a:lnTo>
                  <a:lnTo>
                    <a:pt x="50" y="57"/>
                  </a:lnTo>
                  <a:lnTo>
                    <a:pt x="50" y="57"/>
                  </a:lnTo>
                  <a:lnTo>
                    <a:pt x="55" y="62"/>
                  </a:lnTo>
                  <a:lnTo>
                    <a:pt x="60" y="67"/>
                  </a:lnTo>
                  <a:lnTo>
                    <a:pt x="60" y="67"/>
                  </a:lnTo>
                  <a:lnTo>
                    <a:pt x="60" y="69"/>
                  </a:lnTo>
                  <a:lnTo>
                    <a:pt x="62" y="70"/>
                  </a:lnTo>
                  <a:lnTo>
                    <a:pt x="60" y="75"/>
                  </a:lnTo>
                  <a:lnTo>
                    <a:pt x="60" y="80"/>
                  </a:lnTo>
                  <a:lnTo>
                    <a:pt x="60" y="82"/>
                  </a:lnTo>
                  <a:lnTo>
                    <a:pt x="62" y="83"/>
                  </a:lnTo>
                  <a:lnTo>
                    <a:pt x="62" y="83"/>
                  </a:lnTo>
                  <a:lnTo>
                    <a:pt x="63" y="85"/>
                  </a:lnTo>
                  <a:lnTo>
                    <a:pt x="66" y="88"/>
                  </a:lnTo>
                  <a:lnTo>
                    <a:pt x="70" y="92"/>
                  </a:lnTo>
                  <a:lnTo>
                    <a:pt x="70" y="96"/>
                  </a:lnTo>
                  <a:lnTo>
                    <a:pt x="70" y="96"/>
                  </a:lnTo>
                  <a:lnTo>
                    <a:pt x="70" y="105"/>
                  </a:lnTo>
                  <a:lnTo>
                    <a:pt x="70" y="108"/>
                  </a:lnTo>
                  <a:lnTo>
                    <a:pt x="68" y="111"/>
                  </a:lnTo>
                  <a:lnTo>
                    <a:pt x="68" y="111"/>
                  </a:lnTo>
                  <a:lnTo>
                    <a:pt x="71" y="113"/>
                  </a:lnTo>
                  <a:lnTo>
                    <a:pt x="73" y="114"/>
                  </a:lnTo>
                  <a:lnTo>
                    <a:pt x="73" y="116"/>
                  </a:lnTo>
                  <a:lnTo>
                    <a:pt x="73" y="116"/>
                  </a:lnTo>
                  <a:lnTo>
                    <a:pt x="75" y="116"/>
                  </a:lnTo>
                  <a:lnTo>
                    <a:pt x="75" y="116"/>
                  </a:lnTo>
                  <a:lnTo>
                    <a:pt x="76" y="114"/>
                  </a:lnTo>
                  <a:lnTo>
                    <a:pt x="78" y="113"/>
                  </a:lnTo>
                  <a:lnTo>
                    <a:pt x="78" y="113"/>
                  </a:lnTo>
                  <a:lnTo>
                    <a:pt x="78" y="109"/>
                  </a:lnTo>
                  <a:lnTo>
                    <a:pt x="81" y="108"/>
                  </a:lnTo>
                  <a:lnTo>
                    <a:pt x="86" y="109"/>
                  </a:lnTo>
                  <a:lnTo>
                    <a:pt x="86" y="109"/>
                  </a:lnTo>
                  <a:lnTo>
                    <a:pt x="91" y="109"/>
                  </a:lnTo>
                  <a:lnTo>
                    <a:pt x="96" y="108"/>
                  </a:lnTo>
                  <a:lnTo>
                    <a:pt x="96" y="108"/>
                  </a:lnTo>
                  <a:lnTo>
                    <a:pt x="96" y="101"/>
                  </a:lnTo>
                  <a:lnTo>
                    <a:pt x="96" y="101"/>
                  </a:lnTo>
                  <a:lnTo>
                    <a:pt x="96" y="95"/>
                  </a:lnTo>
                  <a:lnTo>
                    <a:pt x="94" y="88"/>
                  </a:lnTo>
                  <a:lnTo>
                    <a:pt x="94" y="88"/>
                  </a:lnTo>
                  <a:lnTo>
                    <a:pt x="88" y="85"/>
                  </a:lnTo>
                  <a:lnTo>
                    <a:pt x="84" y="82"/>
                  </a:lnTo>
                  <a:lnTo>
                    <a:pt x="83" y="79"/>
                  </a:lnTo>
                  <a:lnTo>
                    <a:pt x="83" y="79"/>
                  </a:lnTo>
                  <a:lnTo>
                    <a:pt x="81" y="75"/>
                  </a:lnTo>
                  <a:lnTo>
                    <a:pt x="78" y="72"/>
                  </a:lnTo>
                  <a:lnTo>
                    <a:pt x="71" y="64"/>
                  </a:lnTo>
                  <a:lnTo>
                    <a:pt x="71" y="64"/>
                  </a:lnTo>
                  <a:lnTo>
                    <a:pt x="68" y="59"/>
                  </a:lnTo>
                  <a:lnTo>
                    <a:pt x="66" y="56"/>
                  </a:lnTo>
                  <a:lnTo>
                    <a:pt x="65" y="52"/>
                  </a:lnTo>
                  <a:lnTo>
                    <a:pt x="65" y="52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67">
              <a:extLst>
                <a:ext uri="{FF2B5EF4-FFF2-40B4-BE49-F238E27FC236}">
                  <a16:creationId xmlns="" xmlns:a16="http://schemas.microsoft.com/office/drawing/2014/main" id="{7D07A0D7-8D72-49E9-8EDA-1938544262AD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4388" y="4203122"/>
              <a:ext cx="163512" cy="315913"/>
            </a:xfrm>
            <a:custGeom>
              <a:avLst/>
              <a:gdLst>
                <a:gd name="T0" fmla="*/ 62 w 103"/>
                <a:gd name="T1" fmla="*/ 99 h 199"/>
                <a:gd name="T2" fmla="*/ 68 w 103"/>
                <a:gd name="T3" fmla="*/ 89 h 199"/>
                <a:gd name="T4" fmla="*/ 82 w 103"/>
                <a:gd name="T5" fmla="*/ 84 h 199"/>
                <a:gd name="T6" fmla="*/ 99 w 103"/>
                <a:gd name="T7" fmla="*/ 84 h 199"/>
                <a:gd name="T8" fmla="*/ 103 w 103"/>
                <a:gd name="T9" fmla="*/ 83 h 199"/>
                <a:gd name="T10" fmla="*/ 103 w 103"/>
                <a:gd name="T11" fmla="*/ 67 h 199"/>
                <a:gd name="T12" fmla="*/ 95 w 103"/>
                <a:gd name="T13" fmla="*/ 58 h 199"/>
                <a:gd name="T14" fmla="*/ 95 w 103"/>
                <a:gd name="T15" fmla="*/ 45 h 199"/>
                <a:gd name="T16" fmla="*/ 88 w 103"/>
                <a:gd name="T17" fmla="*/ 37 h 199"/>
                <a:gd name="T18" fmla="*/ 77 w 103"/>
                <a:gd name="T19" fmla="*/ 31 h 199"/>
                <a:gd name="T20" fmla="*/ 68 w 103"/>
                <a:gd name="T21" fmla="*/ 36 h 199"/>
                <a:gd name="T22" fmla="*/ 62 w 103"/>
                <a:gd name="T23" fmla="*/ 36 h 199"/>
                <a:gd name="T24" fmla="*/ 52 w 103"/>
                <a:gd name="T25" fmla="*/ 36 h 199"/>
                <a:gd name="T26" fmla="*/ 41 w 103"/>
                <a:gd name="T27" fmla="*/ 41 h 199"/>
                <a:gd name="T28" fmla="*/ 44 w 103"/>
                <a:gd name="T29" fmla="*/ 34 h 199"/>
                <a:gd name="T30" fmla="*/ 46 w 103"/>
                <a:gd name="T31" fmla="*/ 21 h 199"/>
                <a:gd name="T32" fmla="*/ 41 w 103"/>
                <a:gd name="T33" fmla="*/ 14 h 199"/>
                <a:gd name="T34" fmla="*/ 36 w 103"/>
                <a:gd name="T35" fmla="*/ 8 h 199"/>
                <a:gd name="T36" fmla="*/ 33 w 103"/>
                <a:gd name="T37" fmla="*/ 0 h 199"/>
                <a:gd name="T38" fmla="*/ 26 w 103"/>
                <a:gd name="T39" fmla="*/ 5 h 199"/>
                <a:gd name="T40" fmla="*/ 16 w 103"/>
                <a:gd name="T41" fmla="*/ 11 h 199"/>
                <a:gd name="T42" fmla="*/ 5 w 103"/>
                <a:gd name="T43" fmla="*/ 13 h 199"/>
                <a:gd name="T44" fmla="*/ 0 w 103"/>
                <a:gd name="T45" fmla="*/ 37 h 199"/>
                <a:gd name="T46" fmla="*/ 10 w 103"/>
                <a:gd name="T47" fmla="*/ 49 h 199"/>
                <a:gd name="T48" fmla="*/ 10 w 103"/>
                <a:gd name="T49" fmla="*/ 55 h 199"/>
                <a:gd name="T50" fmla="*/ 13 w 103"/>
                <a:gd name="T51" fmla="*/ 62 h 199"/>
                <a:gd name="T52" fmla="*/ 11 w 103"/>
                <a:gd name="T53" fmla="*/ 65 h 199"/>
                <a:gd name="T54" fmla="*/ 10 w 103"/>
                <a:gd name="T55" fmla="*/ 73 h 199"/>
                <a:gd name="T56" fmla="*/ 13 w 103"/>
                <a:gd name="T57" fmla="*/ 88 h 199"/>
                <a:gd name="T58" fmla="*/ 20 w 103"/>
                <a:gd name="T59" fmla="*/ 104 h 199"/>
                <a:gd name="T60" fmla="*/ 23 w 103"/>
                <a:gd name="T61" fmla="*/ 111 h 199"/>
                <a:gd name="T62" fmla="*/ 16 w 103"/>
                <a:gd name="T63" fmla="*/ 132 h 199"/>
                <a:gd name="T64" fmla="*/ 8 w 103"/>
                <a:gd name="T65" fmla="*/ 155 h 199"/>
                <a:gd name="T66" fmla="*/ 8 w 103"/>
                <a:gd name="T67" fmla="*/ 166 h 199"/>
                <a:gd name="T68" fmla="*/ 26 w 103"/>
                <a:gd name="T69" fmla="*/ 182 h 199"/>
                <a:gd name="T70" fmla="*/ 38 w 103"/>
                <a:gd name="T71" fmla="*/ 189 h 199"/>
                <a:gd name="T72" fmla="*/ 44 w 103"/>
                <a:gd name="T73" fmla="*/ 197 h 199"/>
                <a:gd name="T74" fmla="*/ 54 w 103"/>
                <a:gd name="T75" fmla="*/ 199 h 199"/>
                <a:gd name="T76" fmla="*/ 59 w 103"/>
                <a:gd name="T77" fmla="*/ 194 h 199"/>
                <a:gd name="T78" fmla="*/ 44 w 103"/>
                <a:gd name="T79" fmla="*/ 184 h 199"/>
                <a:gd name="T80" fmla="*/ 34 w 103"/>
                <a:gd name="T81" fmla="*/ 174 h 199"/>
                <a:gd name="T82" fmla="*/ 33 w 103"/>
                <a:gd name="T83" fmla="*/ 163 h 199"/>
                <a:gd name="T84" fmla="*/ 29 w 103"/>
                <a:gd name="T85" fmla="*/ 155 h 199"/>
                <a:gd name="T86" fmla="*/ 20 w 103"/>
                <a:gd name="T87" fmla="*/ 150 h 199"/>
                <a:gd name="T88" fmla="*/ 23 w 103"/>
                <a:gd name="T89" fmla="*/ 130 h 199"/>
                <a:gd name="T90" fmla="*/ 31 w 103"/>
                <a:gd name="T91" fmla="*/ 106 h 199"/>
                <a:gd name="T92" fmla="*/ 31 w 103"/>
                <a:gd name="T93" fmla="*/ 101 h 199"/>
                <a:gd name="T94" fmla="*/ 41 w 103"/>
                <a:gd name="T95" fmla="*/ 101 h 199"/>
                <a:gd name="T96" fmla="*/ 46 w 103"/>
                <a:gd name="T97" fmla="*/ 107 h 199"/>
                <a:gd name="T98" fmla="*/ 59 w 103"/>
                <a:gd name="T99" fmla="*/ 111 h 199"/>
                <a:gd name="T100" fmla="*/ 65 w 103"/>
                <a:gd name="T101" fmla="*/ 115 h 199"/>
                <a:gd name="T102" fmla="*/ 67 w 103"/>
                <a:gd name="T103" fmla="*/ 112 h 199"/>
                <a:gd name="T104" fmla="*/ 64 w 103"/>
                <a:gd name="T105" fmla="*/ 106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3" h="199">
                  <a:moveTo>
                    <a:pt x="64" y="106"/>
                  </a:moveTo>
                  <a:lnTo>
                    <a:pt x="64" y="106"/>
                  </a:lnTo>
                  <a:lnTo>
                    <a:pt x="64" y="102"/>
                  </a:lnTo>
                  <a:lnTo>
                    <a:pt x="62" y="99"/>
                  </a:lnTo>
                  <a:lnTo>
                    <a:pt x="62" y="98"/>
                  </a:lnTo>
                  <a:lnTo>
                    <a:pt x="64" y="94"/>
                  </a:lnTo>
                  <a:lnTo>
                    <a:pt x="64" y="94"/>
                  </a:lnTo>
                  <a:lnTo>
                    <a:pt x="68" y="89"/>
                  </a:lnTo>
                  <a:lnTo>
                    <a:pt x="72" y="86"/>
                  </a:lnTo>
                  <a:lnTo>
                    <a:pt x="77" y="84"/>
                  </a:lnTo>
                  <a:lnTo>
                    <a:pt x="82" y="84"/>
                  </a:lnTo>
                  <a:lnTo>
                    <a:pt x="82" y="84"/>
                  </a:lnTo>
                  <a:lnTo>
                    <a:pt x="86" y="84"/>
                  </a:lnTo>
                  <a:lnTo>
                    <a:pt x="91" y="84"/>
                  </a:lnTo>
                  <a:lnTo>
                    <a:pt x="96" y="84"/>
                  </a:lnTo>
                  <a:lnTo>
                    <a:pt x="99" y="84"/>
                  </a:lnTo>
                  <a:lnTo>
                    <a:pt x="99" y="84"/>
                  </a:lnTo>
                  <a:lnTo>
                    <a:pt x="101" y="86"/>
                  </a:lnTo>
                  <a:lnTo>
                    <a:pt x="101" y="86"/>
                  </a:lnTo>
                  <a:lnTo>
                    <a:pt x="103" y="83"/>
                  </a:lnTo>
                  <a:lnTo>
                    <a:pt x="103" y="80"/>
                  </a:lnTo>
                  <a:lnTo>
                    <a:pt x="103" y="71"/>
                  </a:lnTo>
                  <a:lnTo>
                    <a:pt x="103" y="71"/>
                  </a:lnTo>
                  <a:lnTo>
                    <a:pt x="103" y="67"/>
                  </a:lnTo>
                  <a:lnTo>
                    <a:pt x="99" y="63"/>
                  </a:lnTo>
                  <a:lnTo>
                    <a:pt x="96" y="60"/>
                  </a:lnTo>
                  <a:lnTo>
                    <a:pt x="95" y="58"/>
                  </a:lnTo>
                  <a:lnTo>
                    <a:pt x="95" y="58"/>
                  </a:lnTo>
                  <a:lnTo>
                    <a:pt x="93" y="57"/>
                  </a:lnTo>
                  <a:lnTo>
                    <a:pt x="93" y="55"/>
                  </a:lnTo>
                  <a:lnTo>
                    <a:pt x="93" y="50"/>
                  </a:lnTo>
                  <a:lnTo>
                    <a:pt x="95" y="45"/>
                  </a:lnTo>
                  <a:lnTo>
                    <a:pt x="93" y="44"/>
                  </a:lnTo>
                  <a:lnTo>
                    <a:pt x="93" y="42"/>
                  </a:lnTo>
                  <a:lnTo>
                    <a:pt x="93" y="42"/>
                  </a:lnTo>
                  <a:lnTo>
                    <a:pt x="88" y="37"/>
                  </a:lnTo>
                  <a:lnTo>
                    <a:pt x="83" y="32"/>
                  </a:lnTo>
                  <a:lnTo>
                    <a:pt x="83" y="32"/>
                  </a:lnTo>
                  <a:lnTo>
                    <a:pt x="80" y="31"/>
                  </a:lnTo>
                  <a:lnTo>
                    <a:pt x="77" y="31"/>
                  </a:lnTo>
                  <a:lnTo>
                    <a:pt x="73" y="31"/>
                  </a:lnTo>
                  <a:lnTo>
                    <a:pt x="70" y="34"/>
                  </a:lnTo>
                  <a:lnTo>
                    <a:pt x="70" y="34"/>
                  </a:lnTo>
                  <a:lnTo>
                    <a:pt x="68" y="36"/>
                  </a:lnTo>
                  <a:lnTo>
                    <a:pt x="67" y="36"/>
                  </a:lnTo>
                  <a:lnTo>
                    <a:pt x="64" y="37"/>
                  </a:lnTo>
                  <a:lnTo>
                    <a:pt x="62" y="36"/>
                  </a:lnTo>
                  <a:lnTo>
                    <a:pt x="62" y="36"/>
                  </a:lnTo>
                  <a:lnTo>
                    <a:pt x="60" y="34"/>
                  </a:lnTo>
                  <a:lnTo>
                    <a:pt x="59" y="34"/>
                  </a:lnTo>
                  <a:lnTo>
                    <a:pt x="55" y="34"/>
                  </a:lnTo>
                  <a:lnTo>
                    <a:pt x="52" y="36"/>
                  </a:lnTo>
                  <a:lnTo>
                    <a:pt x="52" y="36"/>
                  </a:lnTo>
                  <a:lnTo>
                    <a:pt x="46" y="42"/>
                  </a:lnTo>
                  <a:lnTo>
                    <a:pt x="42" y="42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1" y="37"/>
                  </a:lnTo>
                  <a:lnTo>
                    <a:pt x="42" y="36"/>
                  </a:lnTo>
                  <a:lnTo>
                    <a:pt x="44" y="34"/>
                  </a:lnTo>
                  <a:lnTo>
                    <a:pt x="44" y="31"/>
                  </a:lnTo>
                  <a:lnTo>
                    <a:pt x="44" y="31"/>
                  </a:lnTo>
                  <a:lnTo>
                    <a:pt x="46" y="24"/>
                  </a:lnTo>
                  <a:lnTo>
                    <a:pt x="46" y="21"/>
                  </a:lnTo>
                  <a:lnTo>
                    <a:pt x="46" y="16"/>
                  </a:lnTo>
                  <a:lnTo>
                    <a:pt x="46" y="16"/>
                  </a:lnTo>
                  <a:lnTo>
                    <a:pt x="44" y="14"/>
                  </a:lnTo>
                  <a:lnTo>
                    <a:pt x="41" y="14"/>
                  </a:lnTo>
                  <a:lnTo>
                    <a:pt x="39" y="14"/>
                  </a:lnTo>
                  <a:lnTo>
                    <a:pt x="36" y="13"/>
                  </a:lnTo>
                  <a:lnTo>
                    <a:pt x="36" y="13"/>
                  </a:lnTo>
                  <a:lnTo>
                    <a:pt x="36" y="8"/>
                  </a:lnTo>
                  <a:lnTo>
                    <a:pt x="36" y="3"/>
                  </a:lnTo>
                  <a:lnTo>
                    <a:pt x="36" y="3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1" y="3"/>
                  </a:lnTo>
                  <a:lnTo>
                    <a:pt x="31" y="3"/>
                  </a:lnTo>
                  <a:lnTo>
                    <a:pt x="29" y="5"/>
                  </a:lnTo>
                  <a:lnTo>
                    <a:pt x="26" y="5"/>
                  </a:lnTo>
                  <a:lnTo>
                    <a:pt x="21" y="6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6" y="11"/>
                  </a:lnTo>
                  <a:lnTo>
                    <a:pt x="13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5" y="13"/>
                  </a:lnTo>
                  <a:lnTo>
                    <a:pt x="3" y="14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41"/>
                  </a:lnTo>
                  <a:lnTo>
                    <a:pt x="3" y="44"/>
                  </a:lnTo>
                  <a:lnTo>
                    <a:pt x="10" y="49"/>
                  </a:lnTo>
                  <a:lnTo>
                    <a:pt x="10" y="49"/>
                  </a:lnTo>
                  <a:lnTo>
                    <a:pt x="10" y="50"/>
                  </a:lnTo>
                  <a:lnTo>
                    <a:pt x="10" y="54"/>
                  </a:lnTo>
                  <a:lnTo>
                    <a:pt x="10" y="55"/>
                  </a:lnTo>
                  <a:lnTo>
                    <a:pt x="11" y="58"/>
                  </a:lnTo>
                  <a:lnTo>
                    <a:pt x="11" y="58"/>
                  </a:lnTo>
                  <a:lnTo>
                    <a:pt x="13" y="60"/>
                  </a:lnTo>
                  <a:lnTo>
                    <a:pt x="13" y="62"/>
                  </a:lnTo>
                  <a:lnTo>
                    <a:pt x="13" y="63"/>
                  </a:lnTo>
                  <a:lnTo>
                    <a:pt x="11" y="63"/>
                  </a:lnTo>
                  <a:lnTo>
                    <a:pt x="11" y="63"/>
                  </a:lnTo>
                  <a:lnTo>
                    <a:pt x="11" y="65"/>
                  </a:lnTo>
                  <a:lnTo>
                    <a:pt x="11" y="68"/>
                  </a:lnTo>
                  <a:lnTo>
                    <a:pt x="10" y="71"/>
                  </a:lnTo>
                  <a:lnTo>
                    <a:pt x="10" y="73"/>
                  </a:lnTo>
                  <a:lnTo>
                    <a:pt x="10" y="73"/>
                  </a:lnTo>
                  <a:lnTo>
                    <a:pt x="8" y="76"/>
                  </a:lnTo>
                  <a:lnTo>
                    <a:pt x="8" y="80"/>
                  </a:lnTo>
                  <a:lnTo>
                    <a:pt x="10" y="83"/>
                  </a:lnTo>
                  <a:lnTo>
                    <a:pt x="13" y="88"/>
                  </a:lnTo>
                  <a:lnTo>
                    <a:pt x="13" y="88"/>
                  </a:lnTo>
                  <a:lnTo>
                    <a:pt x="16" y="91"/>
                  </a:lnTo>
                  <a:lnTo>
                    <a:pt x="18" y="96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6"/>
                  </a:lnTo>
                  <a:lnTo>
                    <a:pt x="21" y="107"/>
                  </a:lnTo>
                  <a:lnTo>
                    <a:pt x="23" y="111"/>
                  </a:lnTo>
                  <a:lnTo>
                    <a:pt x="23" y="114"/>
                  </a:lnTo>
                  <a:lnTo>
                    <a:pt x="23" y="114"/>
                  </a:lnTo>
                  <a:lnTo>
                    <a:pt x="20" y="124"/>
                  </a:lnTo>
                  <a:lnTo>
                    <a:pt x="16" y="132"/>
                  </a:lnTo>
                  <a:lnTo>
                    <a:pt x="13" y="133"/>
                  </a:lnTo>
                  <a:lnTo>
                    <a:pt x="11" y="135"/>
                  </a:lnTo>
                  <a:lnTo>
                    <a:pt x="11" y="135"/>
                  </a:lnTo>
                  <a:lnTo>
                    <a:pt x="8" y="155"/>
                  </a:lnTo>
                  <a:lnTo>
                    <a:pt x="8" y="155"/>
                  </a:lnTo>
                  <a:lnTo>
                    <a:pt x="7" y="163"/>
                  </a:lnTo>
                  <a:lnTo>
                    <a:pt x="7" y="164"/>
                  </a:lnTo>
                  <a:lnTo>
                    <a:pt x="8" y="166"/>
                  </a:lnTo>
                  <a:lnTo>
                    <a:pt x="8" y="166"/>
                  </a:lnTo>
                  <a:lnTo>
                    <a:pt x="11" y="168"/>
                  </a:lnTo>
                  <a:lnTo>
                    <a:pt x="16" y="171"/>
                  </a:lnTo>
                  <a:lnTo>
                    <a:pt x="26" y="182"/>
                  </a:lnTo>
                  <a:lnTo>
                    <a:pt x="26" y="182"/>
                  </a:lnTo>
                  <a:lnTo>
                    <a:pt x="29" y="189"/>
                  </a:lnTo>
                  <a:lnTo>
                    <a:pt x="29" y="189"/>
                  </a:lnTo>
                  <a:lnTo>
                    <a:pt x="38" y="189"/>
                  </a:lnTo>
                  <a:lnTo>
                    <a:pt x="38" y="189"/>
                  </a:lnTo>
                  <a:lnTo>
                    <a:pt x="41" y="190"/>
                  </a:lnTo>
                  <a:lnTo>
                    <a:pt x="42" y="192"/>
                  </a:lnTo>
                  <a:lnTo>
                    <a:pt x="44" y="197"/>
                  </a:lnTo>
                  <a:lnTo>
                    <a:pt x="44" y="197"/>
                  </a:lnTo>
                  <a:lnTo>
                    <a:pt x="46" y="199"/>
                  </a:lnTo>
                  <a:lnTo>
                    <a:pt x="49" y="199"/>
                  </a:lnTo>
                  <a:lnTo>
                    <a:pt x="54" y="199"/>
                  </a:lnTo>
                  <a:lnTo>
                    <a:pt x="54" y="199"/>
                  </a:lnTo>
                  <a:lnTo>
                    <a:pt x="55" y="197"/>
                  </a:lnTo>
                  <a:lnTo>
                    <a:pt x="55" y="195"/>
                  </a:lnTo>
                  <a:lnTo>
                    <a:pt x="59" y="194"/>
                  </a:lnTo>
                  <a:lnTo>
                    <a:pt x="59" y="194"/>
                  </a:lnTo>
                  <a:lnTo>
                    <a:pt x="52" y="187"/>
                  </a:lnTo>
                  <a:lnTo>
                    <a:pt x="47" y="185"/>
                  </a:lnTo>
                  <a:lnTo>
                    <a:pt x="44" y="184"/>
                  </a:lnTo>
                  <a:lnTo>
                    <a:pt x="44" y="184"/>
                  </a:lnTo>
                  <a:lnTo>
                    <a:pt x="39" y="182"/>
                  </a:lnTo>
                  <a:lnTo>
                    <a:pt x="36" y="179"/>
                  </a:lnTo>
                  <a:lnTo>
                    <a:pt x="34" y="174"/>
                  </a:lnTo>
                  <a:lnTo>
                    <a:pt x="34" y="169"/>
                  </a:lnTo>
                  <a:lnTo>
                    <a:pt x="34" y="169"/>
                  </a:lnTo>
                  <a:lnTo>
                    <a:pt x="34" y="166"/>
                  </a:lnTo>
                  <a:lnTo>
                    <a:pt x="33" y="163"/>
                  </a:lnTo>
                  <a:lnTo>
                    <a:pt x="31" y="159"/>
                  </a:lnTo>
                  <a:lnTo>
                    <a:pt x="29" y="158"/>
                  </a:lnTo>
                  <a:lnTo>
                    <a:pt x="29" y="158"/>
                  </a:lnTo>
                  <a:lnTo>
                    <a:pt x="29" y="155"/>
                  </a:lnTo>
                  <a:lnTo>
                    <a:pt x="28" y="153"/>
                  </a:lnTo>
                  <a:lnTo>
                    <a:pt x="21" y="151"/>
                  </a:lnTo>
                  <a:lnTo>
                    <a:pt x="21" y="151"/>
                  </a:lnTo>
                  <a:lnTo>
                    <a:pt x="20" y="150"/>
                  </a:lnTo>
                  <a:lnTo>
                    <a:pt x="20" y="148"/>
                  </a:lnTo>
                  <a:lnTo>
                    <a:pt x="20" y="142"/>
                  </a:lnTo>
                  <a:lnTo>
                    <a:pt x="23" y="130"/>
                  </a:lnTo>
                  <a:lnTo>
                    <a:pt x="23" y="130"/>
                  </a:lnTo>
                  <a:lnTo>
                    <a:pt x="25" y="124"/>
                  </a:lnTo>
                  <a:lnTo>
                    <a:pt x="28" y="117"/>
                  </a:lnTo>
                  <a:lnTo>
                    <a:pt x="29" y="109"/>
                  </a:lnTo>
                  <a:lnTo>
                    <a:pt x="31" y="106"/>
                  </a:lnTo>
                  <a:lnTo>
                    <a:pt x="29" y="104"/>
                  </a:lnTo>
                  <a:lnTo>
                    <a:pt x="29" y="104"/>
                  </a:lnTo>
                  <a:lnTo>
                    <a:pt x="29" y="102"/>
                  </a:lnTo>
                  <a:lnTo>
                    <a:pt x="31" y="101"/>
                  </a:lnTo>
                  <a:lnTo>
                    <a:pt x="34" y="98"/>
                  </a:lnTo>
                  <a:lnTo>
                    <a:pt x="38" y="98"/>
                  </a:lnTo>
                  <a:lnTo>
                    <a:pt x="39" y="99"/>
                  </a:lnTo>
                  <a:lnTo>
                    <a:pt x="41" y="101"/>
                  </a:lnTo>
                  <a:lnTo>
                    <a:pt x="41" y="101"/>
                  </a:lnTo>
                  <a:lnTo>
                    <a:pt x="42" y="104"/>
                  </a:lnTo>
                  <a:lnTo>
                    <a:pt x="44" y="106"/>
                  </a:lnTo>
                  <a:lnTo>
                    <a:pt x="46" y="107"/>
                  </a:lnTo>
                  <a:lnTo>
                    <a:pt x="51" y="107"/>
                  </a:lnTo>
                  <a:lnTo>
                    <a:pt x="51" y="107"/>
                  </a:lnTo>
                  <a:lnTo>
                    <a:pt x="55" y="109"/>
                  </a:lnTo>
                  <a:lnTo>
                    <a:pt x="59" y="111"/>
                  </a:lnTo>
                  <a:lnTo>
                    <a:pt x="60" y="114"/>
                  </a:lnTo>
                  <a:lnTo>
                    <a:pt x="65" y="115"/>
                  </a:lnTo>
                  <a:lnTo>
                    <a:pt x="65" y="115"/>
                  </a:lnTo>
                  <a:lnTo>
                    <a:pt x="65" y="115"/>
                  </a:lnTo>
                  <a:lnTo>
                    <a:pt x="65" y="115"/>
                  </a:lnTo>
                  <a:lnTo>
                    <a:pt x="65" y="115"/>
                  </a:lnTo>
                  <a:lnTo>
                    <a:pt x="65" y="115"/>
                  </a:lnTo>
                  <a:lnTo>
                    <a:pt x="67" y="112"/>
                  </a:lnTo>
                  <a:lnTo>
                    <a:pt x="65" y="111"/>
                  </a:lnTo>
                  <a:lnTo>
                    <a:pt x="65" y="109"/>
                  </a:lnTo>
                  <a:lnTo>
                    <a:pt x="64" y="106"/>
                  </a:lnTo>
                  <a:lnTo>
                    <a:pt x="64" y="106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68">
              <a:extLst>
                <a:ext uri="{FF2B5EF4-FFF2-40B4-BE49-F238E27FC236}">
                  <a16:creationId xmlns="" xmlns:a16="http://schemas.microsoft.com/office/drawing/2014/main" id="{27A97134-8BED-494C-ABAD-A8E790A41914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6238" y="3352222"/>
              <a:ext cx="195262" cy="163513"/>
            </a:xfrm>
            <a:custGeom>
              <a:avLst/>
              <a:gdLst>
                <a:gd name="T0" fmla="*/ 1 w 123"/>
                <a:gd name="T1" fmla="*/ 21 h 103"/>
                <a:gd name="T2" fmla="*/ 1 w 123"/>
                <a:gd name="T3" fmla="*/ 31 h 103"/>
                <a:gd name="T4" fmla="*/ 1 w 123"/>
                <a:gd name="T5" fmla="*/ 34 h 103"/>
                <a:gd name="T6" fmla="*/ 1 w 123"/>
                <a:gd name="T7" fmla="*/ 39 h 103"/>
                <a:gd name="T8" fmla="*/ 3 w 123"/>
                <a:gd name="T9" fmla="*/ 42 h 103"/>
                <a:gd name="T10" fmla="*/ 5 w 123"/>
                <a:gd name="T11" fmla="*/ 46 h 103"/>
                <a:gd name="T12" fmla="*/ 6 w 123"/>
                <a:gd name="T13" fmla="*/ 52 h 103"/>
                <a:gd name="T14" fmla="*/ 8 w 123"/>
                <a:gd name="T15" fmla="*/ 59 h 103"/>
                <a:gd name="T16" fmla="*/ 9 w 123"/>
                <a:gd name="T17" fmla="*/ 63 h 103"/>
                <a:gd name="T18" fmla="*/ 9 w 123"/>
                <a:gd name="T19" fmla="*/ 70 h 103"/>
                <a:gd name="T20" fmla="*/ 18 w 123"/>
                <a:gd name="T21" fmla="*/ 73 h 103"/>
                <a:gd name="T22" fmla="*/ 24 w 123"/>
                <a:gd name="T23" fmla="*/ 76 h 103"/>
                <a:gd name="T24" fmla="*/ 26 w 123"/>
                <a:gd name="T25" fmla="*/ 80 h 103"/>
                <a:gd name="T26" fmla="*/ 31 w 123"/>
                <a:gd name="T27" fmla="*/ 83 h 103"/>
                <a:gd name="T28" fmla="*/ 32 w 123"/>
                <a:gd name="T29" fmla="*/ 83 h 103"/>
                <a:gd name="T30" fmla="*/ 35 w 123"/>
                <a:gd name="T31" fmla="*/ 81 h 103"/>
                <a:gd name="T32" fmla="*/ 40 w 123"/>
                <a:gd name="T33" fmla="*/ 81 h 103"/>
                <a:gd name="T34" fmla="*/ 42 w 123"/>
                <a:gd name="T35" fmla="*/ 83 h 103"/>
                <a:gd name="T36" fmla="*/ 44 w 123"/>
                <a:gd name="T37" fmla="*/ 86 h 103"/>
                <a:gd name="T38" fmla="*/ 47 w 123"/>
                <a:gd name="T39" fmla="*/ 88 h 103"/>
                <a:gd name="T40" fmla="*/ 52 w 123"/>
                <a:gd name="T41" fmla="*/ 88 h 103"/>
                <a:gd name="T42" fmla="*/ 58 w 123"/>
                <a:gd name="T43" fmla="*/ 96 h 103"/>
                <a:gd name="T44" fmla="*/ 60 w 123"/>
                <a:gd name="T45" fmla="*/ 96 h 103"/>
                <a:gd name="T46" fmla="*/ 65 w 123"/>
                <a:gd name="T47" fmla="*/ 94 h 103"/>
                <a:gd name="T48" fmla="*/ 66 w 123"/>
                <a:gd name="T49" fmla="*/ 94 h 103"/>
                <a:gd name="T50" fmla="*/ 78 w 123"/>
                <a:gd name="T51" fmla="*/ 96 h 103"/>
                <a:gd name="T52" fmla="*/ 79 w 123"/>
                <a:gd name="T53" fmla="*/ 96 h 103"/>
                <a:gd name="T54" fmla="*/ 88 w 123"/>
                <a:gd name="T55" fmla="*/ 98 h 103"/>
                <a:gd name="T56" fmla="*/ 94 w 123"/>
                <a:gd name="T57" fmla="*/ 98 h 103"/>
                <a:gd name="T58" fmla="*/ 99 w 123"/>
                <a:gd name="T59" fmla="*/ 99 h 103"/>
                <a:gd name="T60" fmla="*/ 106 w 123"/>
                <a:gd name="T61" fmla="*/ 103 h 103"/>
                <a:gd name="T62" fmla="*/ 106 w 123"/>
                <a:gd name="T63" fmla="*/ 93 h 103"/>
                <a:gd name="T64" fmla="*/ 112 w 123"/>
                <a:gd name="T65" fmla="*/ 88 h 103"/>
                <a:gd name="T66" fmla="*/ 119 w 123"/>
                <a:gd name="T67" fmla="*/ 81 h 103"/>
                <a:gd name="T68" fmla="*/ 123 w 123"/>
                <a:gd name="T69" fmla="*/ 76 h 103"/>
                <a:gd name="T70" fmla="*/ 123 w 123"/>
                <a:gd name="T71" fmla="*/ 73 h 103"/>
                <a:gd name="T72" fmla="*/ 119 w 123"/>
                <a:gd name="T73" fmla="*/ 63 h 103"/>
                <a:gd name="T74" fmla="*/ 117 w 123"/>
                <a:gd name="T75" fmla="*/ 59 h 103"/>
                <a:gd name="T76" fmla="*/ 117 w 123"/>
                <a:gd name="T77" fmla="*/ 52 h 103"/>
                <a:gd name="T78" fmla="*/ 115 w 123"/>
                <a:gd name="T79" fmla="*/ 49 h 103"/>
                <a:gd name="T80" fmla="*/ 114 w 123"/>
                <a:gd name="T81" fmla="*/ 46 h 103"/>
                <a:gd name="T82" fmla="*/ 120 w 123"/>
                <a:gd name="T83" fmla="*/ 39 h 103"/>
                <a:gd name="T84" fmla="*/ 122 w 123"/>
                <a:gd name="T85" fmla="*/ 36 h 103"/>
                <a:gd name="T86" fmla="*/ 122 w 123"/>
                <a:gd name="T87" fmla="*/ 29 h 103"/>
                <a:gd name="T88" fmla="*/ 120 w 123"/>
                <a:gd name="T89" fmla="*/ 28 h 103"/>
                <a:gd name="T90" fmla="*/ 119 w 123"/>
                <a:gd name="T91" fmla="*/ 18 h 103"/>
                <a:gd name="T92" fmla="*/ 117 w 123"/>
                <a:gd name="T93" fmla="*/ 15 h 103"/>
                <a:gd name="T94" fmla="*/ 109 w 123"/>
                <a:gd name="T95" fmla="*/ 10 h 103"/>
                <a:gd name="T96" fmla="*/ 107 w 123"/>
                <a:gd name="T97" fmla="*/ 10 h 103"/>
                <a:gd name="T98" fmla="*/ 99 w 123"/>
                <a:gd name="T99" fmla="*/ 10 h 103"/>
                <a:gd name="T100" fmla="*/ 73 w 123"/>
                <a:gd name="T101" fmla="*/ 8 h 103"/>
                <a:gd name="T102" fmla="*/ 66 w 123"/>
                <a:gd name="T103" fmla="*/ 5 h 103"/>
                <a:gd name="T104" fmla="*/ 65 w 123"/>
                <a:gd name="T105" fmla="*/ 8 h 103"/>
                <a:gd name="T106" fmla="*/ 60 w 123"/>
                <a:gd name="T107" fmla="*/ 10 h 103"/>
                <a:gd name="T108" fmla="*/ 55 w 123"/>
                <a:gd name="T109" fmla="*/ 6 h 103"/>
                <a:gd name="T110" fmla="*/ 53 w 123"/>
                <a:gd name="T111" fmla="*/ 2 h 103"/>
                <a:gd name="T112" fmla="*/ 42 w 123"/>
                <a:gd name="T113" fmla="*/ 2 h 103"/>
                <a:gd name="T114" fmla="*/ 26 w 123"/>
                <a:gd name="T115" fmla="*/ 10 h 103"/>
                <a:gd name="T116" fmla="*/ 19 w 123"/>
                <a:gd name="T117" fmla="*/ 13 h 103"/>
                <a:gd name="T118" fmla="*/ 8 w 123"/>
                <a:gd name="T119" fmla="*/ 15 h 103"/>
                <a:gd name="T120" fmla="*/ 5 w 123"/>
                <a:gd name="T121" fmla="*/ 16 h 103"/>
                <a:gd name="T122" fmla="*/ 1 w 123"/>
                <a:gd name="T123" fmla="*/ 19 h 103"/>
                <a:gd name="T124" fmla="*/ 1 w 123"/>
                <a:gd name="T125" fmla="*/ 2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3" h="103">
                  <a:moveTo>
                    <a:pt x="1" y="21"/>
                  </a:moveTo>
                  <a:lnTo>
                    <a:pt x="1" y="21"/>
                  </a:lnTo>
                  <a:lnTo>
                    <a:pt x="1" y="28"/>
                  </a:lnTo>
                  <a:lnTo>
                    <a:pt x="1" y="31"/>
                  </a:lnTo>
                  <a:lnTo>
                    <a:pt x="1" y="34"/>
                  </a:lnTo>
                  <a:lnTo>
                    <a:pt x="1" y="34"/>
                  </a:lnTo>
                  <a:lnTo>
                    <a:pt x="0" y="37"/>
                  </a:lnTo>
                  <a:lnTo>
                    <a:pt x="1" y="39"/>
                  </a:lnTo>
                  <a:lnTo>
                    <a:pt x="1" y="39"/>
                  </a:lnTo>
                  <a:lnTo>
                    <a:pt x="3" y="42"/>
                  </a:lnTo>
                  <a:lnTo>
                    <a:pt x="5" y="46"/>
                  </a:lnTo>
                  <a:lnTo>
                    <a:pt x="5" y="46"/>
                  </a:lnTo>
                  <a:lnTo>
                    <a:pt x="5" y="49"/>
                  </a:lnTo>
                  <a:lnTo>
                    <a:pt x="6" y="52"/>
                  </a:lnTo>
                  <a:lnTo>
                    <a:pt x="6" y="52"/>
                  </a:lnTo>
                  <a:lnTo>
                    <a:pt x="8" y="59"/>
                  </a:lnTo>
                  <a:lnTo>
                    <a:pt x="9" y="63"/>
                  </a:lnTo>
                  <a:lnTo>
                    <a:pt x="9" y="63"/>
                  </a:lnTo>
                  <a:lnTo>
                    <a:pt x="11" y="67"/>
                  </a:lnTo>
                  <a:lnTo>
                    <a:pt x="9" y="70"/>
                  </a:lnTo>
                  <a:lnTo>
                    <a:pt x="9" y="70"/>
                  </a:lnTo>
                  <a:lnTo>
                    <a:pt x="18" y="73"/>
                  </a:lnTo>
                  <a:lnTo>
                    <a:pt x="18" y="73"/>
                  </a:lnTo>
                  <a:lnTo>
                    <a:pt x="24" y="76"/>
                  </a:lnTo>
                  <a:lnTo>
                    <a:pt x="26" y="80"/>
                  </a:lnTo>
                  <a:lnTo>
                    <a:pt x="26" y="80"/>
                  </a:lnTo>
                  <a:lnTo>
                    <a:pt x="29" y="83"/>
                  </a:lnTo>
                  <a:lnTo>
                    <a:pt x="31" y="83"/>
                  </a:lnTo>
                  <a:lnTo>
                    <a:pt x="32" y="83"/>
                  </a:lnTo>
                  <a:lnTo>
                    <a:pt x="32" y="83"/>
                  </a:lnTo>
                  <a:lnTo>
                    <a:pt x="34" y="81"/>
                  </a:lnTo>
                  <a:lnTo>
                    <a:pt x="35" y="81"/>
                  </a:lnTo>
                  <a:lnTo>
                    <a:pt x="40" y="81"/>
                  </a:lnTo>
                  <a:lnTo>
                    <a:pt x="40" y="81"/>
                  </a:lnTo>
                  <a:lnTo>
                    <a:pt x="42" y="81"/>
                  </a:lnTo>
                  <a:lnTo>
                    <a:pt x="42" y="83"/>
                  </a:lnTo>
                  <a:lnTo>
                    <a:pt x="44" y="86"/>
                  </a:lnTo>
                  <a:lnTo>
                    <a:pt x="44" y="86"/>
                  </a:lnTo>
                  <a:lnTo>
                    <a:pt x="45" y="86"/>
                  </a:lnTo>
                  <a:lnTo>
                    <a:pt x="47" y="88"/>
                  </a:lnTo>
                  <a:lnTo>
                    <a:pt x="52" y="88"/>
                  </a:lnTo>
                  <a:lnTo>
                    <a:pt x="52" y="88"/>
                  </a:lnTo>
                  <a:lnTo>
                    <a:pt x="55" y="93"/>
                  </a:lnTo>
                  <a:lnTo>
                    <a:pt x="58" y="96"/>
                  </a:lnTo>
                  <a:lnTo>
                    <a:pt x="58" y="96"/>
                  </a:lnTo>
                  <a:lnTo>
                    <a:pt x="60" y="96"/>
                  </a:lnTo>
                  <a:lnTo>
                    <a:pt x="63" y="96"/>
                  </a:lnTo>
                  <a:lnTo>
                    <a:pt x="65" y="94"/>
                  </a:lnTo>
                  <a:lnTo>
                    <a:pt x="66" y="94"/>
                  </a:lnTo>
                  <a:lnTo>
                    <a:pt x="66" y="94"/>
                  </a:lnTo>
                  <a:lnTo>
                    <a:pt x="71" y="96"/>
                  </a:lnTo>
                  <a:lnTo>
                    <a:pt x="78" y="96"/>
                  </a:lnTo>
                  <a:lnTo>
                    <a:pt x="78" y="96"/>
                  </a:lnTo>
                  <a:lnTo>
                    <a:pt x="79" y="96"/>
                  </a:lnTo>
                  <a:lnTo>
                    <a:pt x="83" y="96"/>
                  </a:lnTo>
                  <a:lnTo>
                    <a:pt x="88" y="98"/>
                  </a:lnTo>
                  <a:lnTo>
                    <a:pt x="88" y="98"/>
                  </a:lnTo>
                  <a:lnTo>
                    <a:pt x="94" y="98"/>
                  </a:lnTo>
                  <a:lnTo>
                    <a:pt x="99" y="99"/>
                  </a:lnTo>
                  <a:lnTo>
                    <a:pt x="99" y="99"/>
                  </a:lnTo>
                  <a:lnTo>
                    <a:pt x="106" y="103"/>
                  </a:lnTo>
                  <a:lnTo>
                    <a:pt x="106" y="103"/>
                  </a:lnTo>
                  <a:lnTo>
                    <a:pt x="106" y="98"/>
                  </a:lnTo>
                  <a:lnTo>
                    <a:pt x="106" y="93"/>
                  </a:lnTo>
                  <a:lnTo>
                    <a:pt x="106" y="93"/>
                  </a:lnTo>
                  <a:lnTo>
                    <a:pt x="112" y="88"/>
                  </a:lnTo>
                  <a:lnTo>
                    <a:pt x="119" y="81"/>
                  </a:lnTo>
                  <a:lnTo>
                    <a:pt x="119" y="81"/>
                  </a:lnTo>
                  <a:lnTo>
                    <a:pt x="120" y="78"/>
                  </a:lnTo>
                  <a:lnTo>
                    <a:pt x="123" y="76"/>
                  </a:lnTo>
                  <a:lnTo>
                    <a:pt x="123" y="76"/>
                  </a:lnTo>
                  <a:lnTo>
                    <a:pt x="123" y="73"/>
                  </a:lnTo>
                  <a:lnTo>
                    <a:pt x="122" y="70"/>
                  </a:lnTo>
                  <a:lnTo>
                    <a:pt x="119" y="63"/>
                  </a:lnTo>
                  <a:lnTo>
                    <a:pt x="119" y="63"/>
                  </a:lnTo>
                  <a:lnTo>
                    <a:pt x="117" y="59"/>
                  </a:lnTo>
                  <a:lnTo>
                    <a:pt x="117" y="52"/>
                  </a:lnTo>
                  <a:lnTo>
                    <a:pt x="117" y="52"/>
                  </a:lnTo>
                  <a:lnTo>
                    <a:pt x="117" y="50"/>
                  </a:lnTo>
                  <a:lnTo>
                    <a:pt x="115" y="49"/>
                  </a:lnTo>
                  <a:lnTo>
                    <a:pt x="114" y="46"/>
                  </a:lnTo>
                  <a:lnTo>
                    <a:pt x="114" y="46"/>
                  </a:lnTo>
                  <a:lnTo>
                    <a:pt x="115" y="41"/>
                  </a:lnTo>
                  <a:lnTo>
                    <a:pt x="120" y="39"/>
                  </a:lnTo>
                  <a:lnTo>
                    <a:pt x="120" y="39"/>
                  </a:lnTo>
                  <a:lnTo>
                    <a:pt x="122" y="36"/>
                  </a:lnTo>
                  <a:lnTo>
                    <a:pt x="122" y="32"/>
                  </a:lnTo>
                  <a:lnTo>
                    <a:pt x="122" y="29"/>
                  </a:lnTo>
                  <a:lnTo>
                    <a:pt x="120" y="28"/>
                  </a:lnTo>
                  <a:lnTo>
                    <a:pt x="120" y="28"/>
                  </a:lnTo>
                  <a:lnTo>
                    <a:pt x="119" y="23"/>
                  </a:lnTo>
                  <a:lnTo>
                    <a:pt x="119" y="18"/>
                  </a:lnTo>
                  <a:lnTo>
                    <a:pt x="119" y="18"/>
                  </a:lnTo>
                  <a:lnTo>
                    <a:pt x="117" y="15"/>
                  </a:lnTo>
                  <a:lnTo>
                    <a:pt x="114" y="11"/>
                  </a:lnTo>
                  <a:lnTo>
                    <a:pt x="109" y="10"/>
                  </a:lnTo>
                  <a:lnTo>
                    <a:pt x="109" y="10"/>
                  </a:lnTo>
                  <a:lnTo>
                    <a:pt x="107" y="10"/>
                  </a:lnTo>
                  <a:lnTo>
                    <a:pt x="107" y="10"/>
                  </a:lnTo>
                  <a:lnTo>
                    <a:pt x="99" y="10"/>
                  </a:lnTo>
                  <a:lnTo>
                    <a:pt x="88" y="10"/>
                  </a:lnTo>
                  <a:lnTo>
                    <a:pt x="73" y="8"/>
                  </a:lnTo>
                  <a:lnTo>
                    <a:pt x="73" y="8"/>
                  </a:lnTo>
                  <a:lnTo>
                    <a:pt x="66" y="5"/>
                  </a:lnTo>
                  <a:lnTo>
                    <a:pt x="66" y="5"/>
                  </a:lnTo>
                  <a:lnTo>
                    <a:pt x="65" y="8"/>
                  </a:lnTo>
                  <a:lnTo>
                    <a:pt x="60" y="10"/>
                  </a:lnTo>
                  <a:lnTo>
                    <a:pt x="60" y="10"/>
                  </a:lnTo>
                  <a:lnTo>
                    <a:pt x="57" y="8"/>
                  </a:lnTo>
                  <a:lnTo>
                    <a:pt x="55" y="6"/>
                  </a:lnTo>
                  <a:lnTo>
                    <a:pt x="53" y="2"/>
                  </a:lnTo>
                  <a:lnTo>
                    <a:pt x="53" y="2"/>
                  </a:lnTo>
                  <a:lnTo>
                    <a:pt x="50" y="0"/>
                  </a:lnTo>
                  <a:lnTo>
                    <a:pt x="42" y="2"/>
                  </a:lnTo>
                  <a:lnTo>
                    <a:pt x="32" y="5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19" y="13"/>
                  </a:lnTo>
                  <a:lnTo>
                    <a:pt x="13" y="13"/>
                  </a:lnTo>
                  <a:lnTo>
                    <a:pt x="8" y="15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3" y="19"/>
                  </a:lnTo>
                  <a:lnTo>
                    <a:pt x="1" y="19"/>
                  </a:lnTo>
                  <a:lnTo>
                    <a:pt x="1" y="19"/>
                  </a:lnTo>
                  <a:lnTo>
                    <a:pt x="1" y="21"/>
                  </a:lnTo>
                  <a:lnTo>
                    <a:pt x="1" y="21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69">
              <a:extLst>
                <a:ext uri="{FF2B5EF4-FFF2-40B4-BE49-F238E27FC236}">
                  <a16:creationId xmlns="" xmlns:a16="http://schemas.microsoft.com/office/drawing/2014/main" id="{96C0AAF0-E5B2-4943-97EF-795CF81B2802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4813" y="3618922"/>
              <a:ext cx="71437" cy="69850"/>
            </a:xfrm>
            <a:custGeom>
              <a:avLst/>
              <a:gdLst>
                <a:gd name="T0" fmla="*/ 34 w 45"/>
                <a:gd name="T1" fmla="*/ 39 h 44"/>
                <a:gd name="T2" fmla="*/ 34 w 45"/>
                <a:gd name="T3" fmla="*/ 39 h 44"/>
                <a:gd name="T4" fmla="*/ 35 w 45"/>
                <a:gd name="T5" fmla="*/ 36 h 44"/>
                <a:gd name="T6" fmla="*/ 39 w 45"/>
                <a:gd name="T7" fmla="*/ 31 h 44"/>
                <a:gd name="T8" fmla="*/ 42 w 45"/>
                <a:gd name="T9" fmla="*/ 27 h 44"/>
                <a:gd name="T10" fmla="*/ 44 w 45"/>
                <a:gd name="T11" fmla="*/ 24 h 44"/>
                <a:gd name="T12" fmla="*/ 44 w 45"/>
                <a:gd name="T13" fmla="*/ 24 h 44"/>
                <a:gd name="T14" fmla="*/ 45 w 45"/>
                <a:gd name="T15" fmla="*/ 22 h 44"/>
                <a:gd name="T16" fmla="*/ 45 w 45"/>
                <a:gd name="T17" fmla="*/ 18 h 44"/>
                <a:gd name="T18" fmla="*/ 45 w 45"/>
                <a:gd name="T19" fmla="*/ 8 h 44"/>
                <a:gd name="T20" fmla="*/ 45 w 45"/>
                <a:gd name="T21" fmla="*/ 8 h 44"/>
                <a:gd name="T22" fmla="*/ 37 w 45"/>
                <a:gd name="T23" fmla="*/ 3 h 44"/>
                <a:gd name="T24" fmla="*/ 34 w 45"/>
                <a:gd name="T25" fmla="*/ 1 h 44"/>
                <a:gd name="T26" fmla="*/ 34 w 45"/>
                <a:gd name="T27" fmla="*/ 1 h 44"/>
                <a:gd name="T28" fmla="*/ 26 w 45"/>
                <a:gd name="T29" fmla="*/ 1 h 44"/>
                <a:gd name="T30" fmla="*/ 14 w 45"/>
                <a:gd name="T31" fmla="*/ 0 h 44"/>
                <a:gd name="T32" fmla="*/ 14 w 45"/>
                <a:gd name="T33" fmla="*/ 0 h 44"/>
                <a:gd name="T34" fmla="*/ 11 w 45"/>
                <a:gd name="T35" fmla="*/ 0 h 44"/>
                <a:gd name="T36" fmla="*/ 9 w 45"/>
                <a:gd name="T37" fmla="*/ 1 h 44"/>
                <a:gd name="T38" fmla="*/ 8 w 45"/>
                <a:gd name="T39" fmla="*/ 1 h 44"/>
                <a:gd name="T40" fmla="*/ 6 w 45"/>
                <a:gd name="T41" fmla="*/ 1 h 44"/>
                <a:gd name="T42" fmla="*/ 6 w 45"/>
                <a:gd name="T43" fmla="*/ 1 h 44"/>
                <a:gd name="T44" fmla="*/ 3 w 45"/>
                <a:gd name="T45" fmla="*/ 0 h 44"/>
                <a:gd name="T46" fmla="*/ 1 w 45"/>
                <a:gd name="T47" fmla="*/ 1 h 44"/>
                <a:gd name="T48" fmla="*/ 0 w 45"/>
                <a:gd name="T49" fmla="*/ 3 h 44"/>
                <a:gd name="T50" fmla="*/ 0 w 45"/>
                <a:gd name="T51" fmla="*/ 5 h 44"/>
                <a:gd name="T52" fmla="*/ 0 w 45"/>
                <a:gd name="T53" fmla="*/ 5 h 44"/>
                <a:gd name="T54" fmla="*/ 1 w 45"/>
                <a:gd name="T55" fmla="*/ 6 h 44"/>
                <a:gd name="T56" fmla="*/ 3 w 45"/>
                <a:gd name="T57" fmla="*/ 8 h 44"/>
                <a:gd name="T58" fmla="*/ 4 w 45"/>
                <a:gd name="T59" fmla="*/ 11 h 44"/>
                <a:gd name="T60" fmla="*/ 6 w 45"/>
                <a:gd name="T61" fmla="*/ 14 h 44"/>
                <a:gd name="T62" fmla="*/ 6 w 45"/>
                <a:gd name="T63" fmla="*/ 14 h 44"/>
                <a:gd name="T64" fmla="*/ 8 w 45"/>
                <a:gd name="T65" fmla="*/ 18 h 44"/>
                <a:gd name="T66" fmla="*/ 11 w 45"/>
                <a:gd name="T67" fmla="*/ 21 h 44"/>
                <a:gd name="T68" fmla="*/ 14 w 45"/>
                <a:gd name="T69" fmla="*/ 24 h 44"/>
                <a:gd name="T70" fmla="*/ 16 w 45"/>
                <a:gd name="T71" fmla="*/ 27 h 44"/>
                <a:gd name="T72" fmla="*/ 16 w 45"/>
                <a:gd name="T73" fmla="*/ 27 h 44"/>
                <a:gd name="T74" fmla="*/ 21 w 45"/>
                <a:gd name="T75" fmla="*/ 31 h 44"/>
                <a:gd name="T76" fmla="*/ 27 w 45"/>
                <a:gd name="T77" fmla="*/ 39 h 44"/>
                <a:gd name="T78" fmla="*/ 27 w 45"/>
                <a:gd name="T79" fmla="*/ 39 h 44"/>
                <a:gd name="T80" fmla="*/ 34 w 45"/>
                <a:gd name="T81" fmla="*/ 44 h 44"/>
                <a:gd name="T82" fmla="*/ 34 w 45"/>
                <a:gd name="T83" fmla="*/ 44 h 44"/>
                <a:gd name="T84" fmla="*/ 34 w 45"/>
                <a:gd name="T85" fmla="*/ 39 h 44"/>
                <a:gd name="T86" fmla="*/ 34 w 45"/>
                <a:gd name="T87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5" h="44">
                  <a:moveTo>
                    <a:pt x="34" y="39"/>
                  </a:moveTo>
                  <a:lnTo>
                    <a:pt x="34" y="39"/>
                  </a:lnTo>
                  <a:lnTo>
                    <a:pt x="35" y="36"/>
                  </a:lnTo>
                  <a:lnTo>
                    <a:pt x="39" y="31"/>
                  </a:lnTo>
                  <a:lnTo>
                    <a:pt x="42" y="27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5" y="22"/>
                  </a:lnTo>
                  <a:lnTo>
                    <a:pt x="45" y="18"/>
                  </a:lnTo>
                  <a:lnTo>
                    <a:pt x="45" y="8"/>
                  </a:lnTo>
                  <a:lnTo>
                    <a:pt x="45" y="8"/>
                  </a:lnTo>
                  <a:lnTo>
                    <a:pt x="37" y="3"/>
                  </a:lnTo>
                  <a:lnTo>
                    <a:pt x="34" y="1"/>
                  </a:lnTo>
                  <a:lnTo>
                    <a:pt x="34" y="1"/>
                  </a:lnTo>
                  <a:lnTo>
                    <a:pt x="26" y="1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9" y="1"/>
                  </a:lnTo>
                  <a:lnTo>
                    <a:pt x="8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6"/>
                  </a:lnTo>
                  <a:lnTo>
                    <a:pt x="3" y="8"/>
                  </a:lnTo>
                  <a:lnTo>
                    <a:pt x="4" y="11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8" y="18"/>
                  </a:lnTo>
                  <a:lnTo>
                    <a:pt x="11" y="21"/>
                  </a:lnTo>
                  <a:lnTo>
                    <a:pt x="14" y="24"/>
                  </a:lnTo>
                  <a:lnTo>
                    <a:pt x="16" y="27"/>
                  </a:lnTo>
                  <a:lnTo>
                    <a:pt x="16" y="27"/>
                  </a:lnTo>
                  <a:lnTo>
                    <a:pt x="21" y="31"/>
                  </a:lnTo>
                  <a:lnTo>
                    <a:pt x="27" y="39"/>
                  </a:lnTo>
                  <a:lnTo>
                    <a:pt x="27" y="39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34" y="39"/>
                  </a:lnTo>
                  <a:lnTo>
                    <a:pt x="34" y="39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70">
              <a:extLst>
                <a:ext uri="{FF2B5EF4-FFF2-40B4-BE49-F238E27FC236}">
                  <a16:creationId xmlns="" xmlns:a16="http://schemas.microsoft.com/office/drawing/2014/main" id="{9362E417-09C2-4834-8416-FFDD5FF85F2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5125" y="3582410"/>
              <a:ext cx="111125" cy="98425"/>
            </a:xfrm>
            <a:custGeom>
              <a:avLst/>
              <a:gdLst>
                <a:gd name="T0" fmla="*/ 41 w 70"/>
                <a:gd name="T1" fmla="*/ 50 h 62"/>
                <a:gd name="T2" fmla="*/ 36 w 70"/>
                <a:gd name="T3" fmla="*/ 44 h 62"/>
                <a:gd name="T4" fmla="*/ 31 w 70"/>
                <a:gd name="T5" fmla="*/ 37 h 62"/>
                <a:gd name="T6" fmla="*/ 29 w 70"/>
                <a:gd name="T7" fmla="*/ 34 h 62"/>
                <a:gd name="T8" fmla="*/ 26 w 70"/>
                <a:gd name="T9" fmla="*/ 29 h 62"/>
                <a:gd name="T10" fmla="*/ 25 w 70"/>
                <a:gd name="T11" fmla="*/ 28 h 62"/>
                <a:gd name="T12" fmla="*/ 26 w 70"/>
                <a:gd name="T13" fmla="*/ 24 h 62"/>
                <a:gd name="T14" fmla="*/ 31 w 70"/>
                <a:gd name="T15" fmla="*/ 24 h 62"/>
                <a:gd name="T16" fmla="*/ 33 w 70"/>
                <a:gd name="T17" fmla="*/ 24 h 62"/>
                <a:gd name="T18" fmla="*/ 36 w 70"/>
                <a:gd name="T19" fmla="*/ 23 h 62"/>
                <a:gd name="T20" fmla="*/ 39 w 70"/>
                <a:gd name="T21" fmla="*/ 23 h 62"/>
                <a:gd name="T22" fmla="*/ 59 w 70"/>
                <a:gd name="T23" fmla="*/ 24 h 62"/>
                <a:gd name="T24" fmla="*/ 62 w 70"/>
                <a:gd name="T25" fmla="*/ 26 h 62"/>
                <a:gd name="T26" fmla="*/ 70 w 70"/>
                <a:gd name="T27" fmla="*/ 31 h 62"/>
                <a:gd name="T28" fmla="*/ 70 w 70"/>
                <a:gd name="T29" fmla="*/ 28 h 62"/>
                <a:gd name="T30" fmla="*/ 69 w 70"/>
                <a:gd name="T31" fmla="*/ 19 h 62"/>
                <a:gd name="T32" fmla="*/ 65 w 70"/>
                <a:gd name="T33" fmla="*/ 18 h 62"/>
                <a:gd name="T34" fmla="*/ 62 w 70"/>
                <a:gd name="T35" fmla="*/ 10 h 62"/>
                <a:gd name="T36" fmla="*/ 59 w 70"/>
                <a:gd name="T37" fmla="*/ 11 h 62"/>
                <a:gd name="T38" fmla="*/ 51 w 70"/>
                <a:gd name="T39" fmla="*/ 11 h 62"/>
                <a:gd name="T40" fmla="*/ 44 w 70"/>
                <a:gd name="T41" fmla="*/ 8 h 62"/>
                <a:gd name="T42" fmla="*/ 39 w 70"/>
                <a:gd name="T43" fmla="*/ 5 h 62"/>
                <a:gd name="T44" fmla="*/ 34 w 70"/>
                <a:gd name="T45" fmla="*/ 0 h 62"/>
                <a:gd name="T46" fmla="*/ 26 w 70"/>
                <a:gd name="T47" fmla="*/ 6 h 62"/>
                <a:gd name="T48" fmla="*/ 25 w 70"/>
                <a:gd name="T49" fmla="*/ 6 h 62"/>
                <a:gd name="T50" fmla="*/ 25 w 70"/>
                <a:gd name="T51" fmla="*/ 11 h 62"/>
                <a:gd name="T52" fmla="*/ 23 w 70"/>
                <a:gd name="T53" fmla="*/ 13 h 62"/>
                <a:gd name="T54" fmla="*/ 20 w 70"/>
                <a:gd name="T55" fmla="*/ 15 h 62"/>
                <a:gd name="T56" fmla="*/ 18 w 70"/>
                <a:gd name="T57" fmla="*/ 18 h 62"/>
                <a:gd name="T58" fmla="*/ 15 w 70"/>
                <a:gd name="T59" fmla="*/ 18 h 62"/>
                <a:gd name="T60" fmla="*/ 10 w 70"/>
                <a:gd name="T61" fmla="*/ 18 h 62"/>
                <a:gd name="T62" fmla="*/ 0 w 70"/>
                <a:gd name="T63" fmla="*/ 19 h 62"/>
                <a:gd name="T64" fmla="*/ 2 w 70"/>
                <a:gd name="T65" fmla="*/ 24 h 62"/>
                <a:gd name="T66" fmla="*/ 3 w 70"/>
                <a:gd name="T67" fmla="*/ 24 h 62"/>
                <a:gd name="T68" fmla="*/ 12 w 70"/>
                <a:gd name="T69" fmla="*/ 26 h 62"/>
                <a:gd name="T70" fmla="*/ 13 w 70"/>
                <a:gd name="T71" fmla="*/ 29 h 62"/>
                <a:gd name="T72" fmla="*/ 18 w 70"/>
                <a:gd name="T73" fmla="*/ 39 h 62"/>
                <a:gd name="T74" fmla="*/ 25 w 70"/>
                <a:gd name="T75" fmla="*/ 47 h 62"/>
                <a:gd name="T76" fmla="*/ 31 w 70"/>
                <a:gd name="T77" fmla="*/ 50 h 62"/>
                <a:gd name="T78" fmla="*/ 36 w 70"/>
                <a:gd name="T79" fmla="*/ 54 h 62"/>
                <a:gd name="T80" fmla="*/ 36 w 70"/>
                <a:gd name="T81" fmla="*/ 55 h 62"/>
                <a:gd name="T82" fmla="*/ 46 w 70"/>
                <a:gd name="T83" fmla="*/ 59 h 62"/>
                <a:gd name="T84" fmla="*/ 52 w 70"/>
                <a:gd name="T85" fmla="*/ 62 h 62"/>
                <a:gd name="T86" fmla="*/ 46 w 70"/>
                <a:gd name="T87" fmla="*/ 54 h 62"/>
                <a:gd name="T88" fmla="*/ 41 w 70"/>
                <a:gd name="T89" fmla="*/ 5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0" h="62">
                  <a:moveTo>
                    <a:pt x="41" y="50"/>
                  </a:moveTo>
                  <a:lnTo>
                    <a:pt x="41" y="50"/>
                  </a:lnTo>
                  <a:lnTo>
                    <a:pt x="39" y="47"/>
                  </a:lnTo>
                  <a:lnTo>
                    <a:pt x="36" y="44"/>
                  </a:lnTo>
                  <a:lnTo>
                    <a:pt x="33" y="41"/>
                  </a:lnTo>
                  <a:lnTo>
                    <a:pt x="31" y="37"/>
                  </a:lnTo>
                  <a:lnTo>
                    <a:pt x="31" y="37"/>
                  </a:lnTo>
                  <a:lnTo>
                    <a:pt x="29" y="34"/>
                  </a:lnTo>
                  <a:lnTo>
                    <a:pt x="28" y="31"/>
                  </a:lnTo>
                  <a:lnTo>
                    <a:pt x="26" y="29"/>
                  </a:lnTo>
                  <a:lnTo>
                    <a:pt x="25" y="28"/>
                  </a:lnTo>
                  <a:lnTo>
                    <a:pt x="25" y="28"/>
                  </a:lnTo>
                  <a:lnTo>
                    <a:pt x="25" y="26"/>
                  </a:lnTo>
                  <a:lnTo>
                    <a:pt x="26" y="24"/>
                  </a:lnTo>
                  <a:lnTo>
                    <a:pt x="28" y="23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34" y="24"/>
                  </a:lnTo>
                  <a:lnTo>
                    <a:pt x="36" y="23"/>
                  </a:lnTo>
                  <a:lnTo>
                    <a:pt x="39" y="23"/>
                  </a:lnTo>
                  <a:lnTo>
                    <a:pt x="39" y="23"/>
                  </a:lnTo>
                  <a:lnTo>
                    <a:pt x="51" y="24"/>
                  </a:lnTo>
                  <a:lnTo>
                    <a:pt x="59" y="24"/>
                  </a:lnTo>
                  <a:lnTo>
                    <a:pt x="59" y="24"/>
                  </a:lnTo>
                  <a:lnTo>
                    <a:pt x="62" y="26"/>
                  </a:lnTo>
                  <a:lnTo>
                    <a:pt x="70" y="31"/>
                  </a:lnTo>
                  <a:lnTo>
                    <a:pt x="70" y="31"/>
                  </a:lnTo>
                  <a:lnTo>
                    <a:pt x="70" y="28"/>
                  </a:lnTo>
                  <a:lnTo>
                    <a:pt x="70" y="28"/>
                  </a:lnTo>
                  <a:lnTo>
                    <a:pt x="69" y="23"/>
                  </a:lnTo>
                  <a:lnTo>
                    <a:pt x="69" y="19"/>
                  </a:lnTo>
                  <a:lnTo>
                    <a:pt x="65" y="18"/>
                  </a:lnTo>
                  <a:lnTo>
                    <a:pt x="65" y="18"/>
                  </a:lnTo>
                  <a:lnTo>
                    <a:pt x="64" y="15"/>
                  </a:lnTo>
                  <a:lnTo>
                    <a:pt x="62" y="10"/>
                  </a:lnTo>
                  <a:lnTo>
                    <a:pt x="62" y="10"/>
                  </a:lnTo>
                  <a:lnTo>
                    <a:pt x="59" y="11"/>
                  </a:lnTo>
                  <a:lnTo>
                    <a:pt x="59" y="11"/>
                  </a:lnTo>
                  <a:lnTo>
                    <a:pt x="51" y="11"/>
                  </a:lnTo>
                  <a:lnTo>
                    <a:pt x="47" y="11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39" y="5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9" y="3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5" y="6"/>
                  </a:lnTo>
                  <a:lnTo>
                    <a:pt x="25" y="10"/>
                  </a:lnTo>
                  <a:lnTo>
                    <a:pt x="25" y="11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1" y="13"/>
                  </a:lnTo>
                  <a:lnTo>
                    <a:pt x="20" y="15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6" y="18"/>
                  </a:lnTo>
                  <a:lnTo>
                    <a:pt x="15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2" y="23"/>
                  </a:lnTo>
                  <a:lnTo>
                    <a:pt x="2" y="24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10" y="26"/>
                  </a:lnTo>
                  <a:lnTo>
                    <a:pt x="12" y="26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5" y="34"/>
                  </a:lnTo>
                  <a:lnTo>
                    <a:pt x="18" y="39"/>
                  </a:lnTo>
                  <a:lnTo>
                    <a:pt x="25" y="47"/>
                  </a:lnTo>
                  <a:lnTo>
                    <a:pt x="25" y="47"/>
                  </a:lnTo>
                  <a:lnTo>
                    <a:pt x="28" y="50"/>
                  </a:lnTo>
                  <a:lnTo>
                    <a:pt x="31" y="50"/>
                  </a:lnTo>
                  <a:lnTo>
                    <a:pt x="34" y="52"/>
                  </a:lnTo>
                  <a:lnTo>
                    <a:pt x="36" y="54"/>
                  </a:lnTo>
                  <a:lnTo>
                    <a:pt x="36" y="54"/>
                  </a:lnTo>
                  <a:lnTo>
                    <a:pt x="36" y="55"/>
                  </a:lnTo>
                  <a:lnTo>
                    <a:pt x="39" y="57"/>
                  </a:lnTo>
                  <a:lnTo>
                    <a:pt x="46" y="59"/>
                  </a:lnTo>
                  <a:lnTo>
                    <a:pt x="46" y="59"/>
                  </a:lnTo>
                  <a:lnTo>
                    <a:pt x="52" y="62"/>
                  </a:lnTo>
                  <a:lnTo>
                    <a:pt x="52" y="62"/>
                  </a:lnTo>
                  <a:lnTo>
                    <a:pt x="46" y="54"/>
                  </a:lnTo>
                  <a:lnTo>
                    <a:pt x="41" y="50"/>
                  </a:lnTo>
                  <a:lnTo>
                    <a:pt x="41" y="50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71">
              <a:extLst>
                <a:ext uri="{FF2B5EF4-FFF2-40B4-BE49-F238E27FC236}">
                  <a16:creationId xmlns="" xmlns:a16="http://schemas.microsoft.com/office/drawing/2014/main" id="{DC8B856C-E62B-4EC7-9D89-091FC92253F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4663" y="3685597"/>
              <a:ext cx="38100" cy="74613"/>
            </a:xfrm>
            <a:custGeom>
              <a:avLst/>
              <a:gdLst>
                <a:gd name="T0" fmla="*/ 16 w 24"/>
                <a:gd name="T1" fmla="*/ 41 h 47"/>
                <a:gd name="T2" fmla="*/ 16 w 24"/>
                <a:gd name="T3" fmla="*/ 41 h 47"/>
                <a:gd name="T4" fmla="*/ 17 w 24"/>
                <a:gd name="T5" fmla="*/ 39 h 47"/>
                <a:gd name="T6" fmla="*/ 17 w 24"/>
                <a:gd name="T7" fmla="*/ 39 h 47"/>
                <a:gd name="T8" fmla="*/ 19 w 24"/>
                <a:gd name="T9" fmla="*/ 36 h 47"/>
                <a:gd name="T10" fmla="*/ 19 w 24"/>
                <a:gd name="T11" fmla="*/ 36 h 47"/>
                <a:gd name="T12" fmla="*/ 21 w 24"/>
                <a:gd name="T13" fmla="*/ 31 h 47"/>
                <a:gd name="T14" fmla="*/ 22 w 24"/>
                <a:gd name="T15" fmla="*/ 28 h 47"/>
                <a:gd name="T16" fmla="*/ 22 w 24"/>
                <a:gd name="T17" fmla="*/ 28 h 47"/>
                <a:gd name="T18" fmla="*/ 24 w 24"/>
                <a:gd name="T19" fmla="*/ 28 h 47"/>
                <a:gd name="T20" fmla="*/ 24 w 24"/>
                <a:gd name="T21" fmla="*/ 28 h 47"/>
                <a:gd name="T22" fmla="*/ 19 w 24"/>
                <a:gd name="T23" fmla="*/ 23 h 47"/>
                <a:gd name="T24" fmla="*/ 16 w 24"/>
                <a:gd name="T25" fmla="*/ 20 h 47"/>
                <a:gd name="T26" fmla="*/ 16 w 24"/>
                <a:gd name="T27" fmla="*/ 20 h 47"/>
                <a:gd name="T28" fmla="*/ 16 w 24"/>
                <a:gd name="T29" fmla="*/ 13 h 47"/>
                <a:gd name="T30" fmla="*/ 17 w 24"/>
                <a:gd name="T31" fmla="*/ 7 h 47"/>
                <a:gd name="T32" fmla="*/ 17 w 24"/>
                <a:gd name="T33" fmla="*/ 7 h 47"/>
                <a:gd name="T34" fmla="*/ 11 w 24"/>
                <a:gd name="T35" fmla="*/ 2 h 47"/>
                <a:gd name="T36" fmla="*/ 6 w 24"/>
                <a:gd name="T37" fmla="*/ 0 h 47"/>
                <a:gd name="T38" fmla="*/ 6 w 24"/>
                <a:gd name="T39" fmla="*/ 0 h 47"/>
                <a:gd name="T40" fmla="*/ 4 w 24"/>
                <a:gd name="T41" fmla="*/ 0 h 47"/>
                <a:gd name="T42" fmla="*/ 3 w 24"/>
                <a:gd name="T43" fmla="*/ 2 h 47"/>
                <a:gd name="T44" fmla="*/ 0 w 24"/>
                <a:gd name="T45" fmla="*/ 8 h 47"/>
                <a:gd name="T46" fmla="*/ 0 w 24"/>
                <a:gd name="T47" fmla="*/ 8 h 47"/>
                <a:gd name="T48" fmla="*/ 4 w 24"/>
                <a:gd name="T49" fmla="*/ 13 h 47"/>
                <a:gd name="T50" fmla="*/ 4 w 24"/>
                <a:gd name="T51" fmla="*/ 15 h 47"/>
                <a:gd name="T52" fmla="*/ 3 w 24"/>
                <a:gd name="T53" fmla="*/ 16 h 47"/>
                <a:gd name="T54" fmla="*/ 3 w 24"/>
                <a:gd name="T55" fmla="*/ 16 h 47"/>
                <a:gd name="T56" fmla="*/ 1 w 24"/>
                <a:gd name="T57" fmla="*/ 21 h 47"/>
                <a:gd name="T58" fmla="*/ 0 w 24"/>
                <a:gd name="T59" fmla="*/ 26 h 47"/>
                <a:gd name="T60" fmla="*/ 1 w 24"/>
                <a:gd name="T61" fmla="*/ 33 h 47"/>
                <a:gd name="T62" fmla="*/ 3 w 24"/>
                <a:gd name="T63" fmla="*/ 36 h 47"/>
                <a:gd name="T64" fmla="*/ 3 w 24"/>
                <a:gd name="T65" fmla="*/ 36 h 47"/>
                <a:gd name="T66" fmla="*/ 8 w 24"/>
                <a:gd name="T67" fmla="*/ 42 h 47"/>
                <a:gd name="T68" fmla="*/ 9 w 24"/>
                <a:gd name="T69" fmla="*/ 46 h 47"/>
                <a:gd name="T70" fmla="*/ 11 w 24"/>
                <a:gd name="T71" fmla="*/ 47 h 47"/>
                <a:gd name="T72" fmla="*/ 11 w 24"/>
                <a:gd name="T73" fmla="*/ 47 h 47"/>
                <a:gd name="T74" fmla="*/ 13 w 24"/>
                <a:gd name="T75" fmla="*/ 42 h 47"/>
                <a:gd name="T76" fmla="*/ 16 w 24"/>
                <a:gd name="T77" fmla="*/ 41 h 47"/>
                <a:gd name="T78" fmla="*/ 16 w 24"/>
                <a:gd name="T79" fmla="*/ 4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" h="47">
                  <a:moveTo>
                    <a:pt x="16" y="41"/>
                  </a:moveTo>
                  <a:lnTo>
                    <a:pt x="16" y="41"/>
                  </a:lnTo>
                  <a:lnTo>
                    <a:pt x="17" y="39"/>
                  </a:lnTo>
                  <a:lnTo>
                    <a:pt x="17" y="39"/>
                  </a:lnTo>
                  <a:lnTo>
                    <a:pt x="19" y="36"/>
                  </a:lnTo>
                  <a:lnTo>
                    <a:pt x="19" y="36"/>
                  </a:lnTo>
                  <a:lnTo>
                    <a:pt x="21" y="31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19" y="23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6" y="13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1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13"/>
                  </a:lnTo>
                  <a:lnTo>
                    <a:pt x="4" y="15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1" y="21"/>
                  </a:lnTo>
                  <a:lnTo>
                    <a:pt x="0" y="26"/>
                  </a:lnTo>
                  <a:lnTo>
                    <a:pt x="1" y="33"/>
                  </a:lnTo>
                  <a:lnTo>
                    <a:pt x="3" y="36"/>
                  </a:lnTo>
                  <a:lnTo>
                    <a:pt x="3" y="36"/>
                  </a:lnTo>
                  <a:lnTo>
                    <a:pt x="8" y="42"/>
                  </a:lnTo>
                  <a:lnTo>
                    <a:pt x="9" y="46"/>
                  </a:lnTo>
                  <a:lnTo>
                    <a:pt x="11" y="47"/>
                  </a:lnTo>
                  <a:lnTo>
                    <a:pt x="11" y="47"/>
                  </a:lnTo>
                  <a:lnTo>
                    <a:pt x="13" y="42"/>
                  </a:lnTo>
                  <a:lnTo>
                    <a:pt x="16" y="41"/>
                  </a:lnTo>
                  <a:lnTo>
                    <a:pt x="16" y="41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72">
              <a:extLst>
                <a:ext uri="{FF2B5EF4-FFF2-40B4-BE49-F238E27FC236}">
                  <a16:creationId xmlns="" xmlns:a16="http://schemas.microsoft.com/office/drawing/2014/main" id="{CE3AEAFE-7062-4FDF-952E-FE61829354A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2575" y="3517322"/>
              <a:ext cx="152400" cy="66675"/>
            </a:xfrm>
            <a:custGeom>
              <a:avLst/>
              <a:gdLst>
                <a:gd name="T0" fmla="*/ 81 w 96"/>
                <a:gd name="T1" fmla="*/ 3 h 42"/>
                <a:gd name="T2" fmla="*/ 73 w 96"/>
                <a:gd name="T3" fmla="*/ 0 h 42"/>
                <a:gd name="T4" fmla="*/ 68 w 96"/>
                <a:gd name="T5" fmla="*/ 0 h 42"/>
                <a:gd name="T6" fmla="*/ 67 w 96"/>
                <a:gd name="T7" fmla="*/ 5 h 42"/>
                <a:gd name="T8" fmla="*/ 62 w 96"/>
                <a:gd name="T9" fmla="*/ 7 h 42"/>
                <a:gd name="T10" fmla="*/ 55 w 96"/>
                <a:gd name="T11" fmla="*/ 7 h 42"/>
                <a:gd name="T12" fmla="*/ 49 w 96"/>
                <a:gd name="T13" fmla="*/ 12 h 42"/>
                <a:gd name="T14" fmla="*/ 47 w 96"/>
                <a:gd name="T15" fmla="*/ 13 h 42"/>
                <a:gd name="T16" fmla="*/ 42 w 96"/>
                <a:gd name="T17" fmla="*/ 15 h 42"/>
                <a:gd name="T18" fmla="*/ 42 w 96"/>
                <a:gd name="T19" fmla="*/ 20 h 42"/>
                <a:gd name="T20" fmla="*/ 42 w 96"/>
                <a:gd name="T21" fmla="*/ 25 h 42"/>
                <a:gd name="T22" fmla="*/ 37 w 96"/>
                <a:gd name="T23" fmla="*/ 23 h 42"/>
                <a:gd name="T24" fmla="*/ 28 w 96"/>
                <a:gd name="T25" fmla="*/ 25 h 42"/>
                <a:gd name="T26" fmla="*/ 24 w 96"/>
                <a:gd name="T27" fmla="*/ 26 h 42"/>
                <a:gd name="T28" fmla="*/ 16 w 96"/>
                <a:gd name="T29" fmla="*/ 26 h 42"/>
                <a:gd name="T30" fmla="*/ 13 w 96"/>
                <a:gd name="T31" fmla="*/ 25 h 42"/>
                <a:gd name="T32" fmla="*/ 10 w 96"/>
                <a:gd name="T33" fmla="*/ 28 h 42"/>
                <a:gd name="T34" fmla="*/ 8 w 96"/>
                <a:gd name="T35" fmla="*/ 28 h 42"/>
                <a:gd name="T36" fmla="*/ 3 w 96"/>
                <a:gd name="T37" fmla="*/ 26 h 42"/>
                <a:gd name="T38" fmla="*/ 2 w 96"/>
                <a:gd name="T39" fmla="*/ 25 h 42"/>
                <a:gd name="T40" fmla="*/ 0 w 96"/>
                <a:gd name="T41" fmla="*/ 28 h 42"/>
                <a:gd name="T42" fmla="*/ 0 w 96"/>
                <a:gd name="T43" fmla="*/ 33 h 42"/>
                <a:gd name="T44" fmla="*/ 5 w 96"/>
                <a:gd name="T45" fmla="*/ 36 h 42"/>
                <a:gd name="T46" fmla="*/ 7 w 96"/>
                <a:gd name="T47" fmla="*/ 36 h 42"/>
                <a:gd name="T48" fmla="*/ 15 w 96"/>
                <a:gd name="T49" fmla="*/ 38 h 42"/>
                <a:gd name="T50" fmla="*/ 16 w 96"/>
                <a:gd name="T51" fmla="*/ 38 h 42"/>
                <a:gd name="T52" fmla="*/ 23 w 96"/>
                <a:gd name="T53" fmla="*/ 34 h 42"/>
                <a:gd name="T54" fmla="*/ 28 w 96"/>
                <a:gd name="T55" fmla="*/ 33 h 42"/>
                <a:gd name="T56" fmla="*/ 34 w 96"/>
                <a:gd name="T57" fmla="*/ 33 h 42"/>
                <a:gd name="T58" fmla="*/ 36 w 96"/>
                <a:gd name="T59" fmla="*/ 39 h 42"/>
                <a:gd name="T60" fmla="*/ 41 w 96"/>
                <a:gd name="T61" fmla="*/ 39 h 42"/>
                <a:gd name="T62" fmla="*/ 47 w 96"/>
                <a:gd name="T63" fmla="*/ 41 h 42"/>
                <a:gd name="T64" fmla="*/ 62 w 96"/>
                <a:gd name="T65" fmla="*/ 42 h 42"/>
                <a:gd name="T66" fmla="*/ 70 w 96"/>
                <a:gd name="T67" fmla="*/ 39 h 42"/>
                <a:gd name="T68" fmla="*/ 73 w 96"/>
                <a:gd name="T69" fmla="*/ 39 h 42"/>
                <a:gd name="T70" fmla="*/ 83 w 96"/>
                <a:gd name="T71" fmla="*/ 36 h 42"/>
                <a:gd name="T72" fmla="*/ 83 w 96"/>
                <a:gd name="T73" fmla="*/ 36 h 42"/>
                <a:gd name="T74" fmla="*/ 83 w 96"/>
                <a:gd name="T75" fmla="*/ 34 h 42"/>
                <a:gd name="T76" fmla="*/ 85 w 96"/>
                <a:gd name="T77" fmla="*/ 33 h 42"/>
                <a:gd name="T78" fmla="*/ 86 w 96"/>
                <a:gd name="T79" fmla="*/ 31 h 42"/>
                <a:gd name="T80" fmla="*/ 86 w 96"/>
                <a:gd name="T81" fmla="*/ 28 h 42"/>
                <a:gd name="T82" fmla="*/ 88 w 96"/>
                <a:gd name="T83" fmla="*/ 25 h 42"/>
                <a:gd name="T84" fmla="*/ 88 w 96"/>
                <a:gd name="T85" fmla="*/ 23 h 42"/>
                <a:gd name="T86" fmla="*/ 93 w 96"/>
                <a:gd name="T87" fmla="*/ 23 h 42"/>
                <a:gd name="T88" fmla="*/ 94 w 96"/>
                <a:gd name="T89" fmla="*/ 20 h 42"/>
                <a:gd name="T90" fmla="*/ 96 w 96"/>
                <a:gd name="T91" fmla="*/ 15 h 42"/>
                <a:gd name="T92" fmla="*/ 93 w 96"/>
                <a:gd name="T93" fmla="*/ 8 h 42"/>
                <a:gd name="T94" fmla="*/ 91 w 96"/>
                <a:gd name="T95" fmla="*/ 5 h 42"/>
                <a:gd name="T96" fmla="*/ 85 w 96"/>
                <a:gd name="T97" fmla="*/ 5 h 42"/>
                <a:gd name="T98" fmla="*/ 81 w 96"/>
                <a:gd name="T99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6" h="42">
                  <a:moveTo>
                    <a:pt x="81" y="3"/>
                  </a:moveTo>
                  <a:lnTo>
                    <a:pt x="81" y="3"/>
                  </a:lnTo>
                  <a:lnTo>
                    <a:pt x="78" y="2"/>
                  </a:lnTo>
                  <a:lnTo>
                    <a:pt x="73" y="0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67" y="5"/>
                  </a:lnTo>
                  <a:lnTo>
                    <a:pt x="67" y="5"/>
                  </a:lnTo>
                  <a:lnTo>
                    <a:pt x="65" y="7"/>
                  </a:lnTo>
                  <a:lnTo>
                    <a:pt x="62" y="7"/>
                  </a:lnTo>
                  <a:lnTo>
                    <a:pt x="55" y="7"/>
                  </a:lnTo>
                  <a:lnTo>
                    <a:pt x="55" y="7"/>
                  </a:lnTo>
                  <a:lnTo>
                    <a:pt x="52" y="8"/>
                  </a:lnTo>
                  <a:lnTo>
                    <a:pt x="49" y="12"/>
                  </a:lnTo>
                  <a:lnTo>
                    <a:pt x="49" y="12"/>
                  </a:lnTo>
                  <a:lnTo>
                    <a:pt x="47" y="13"/>
                  </a:lnTo>
                  <a:lnTo>
                    <a:pt x="44" y="13"/>
                  </a:lnTo>
                  <a:lnTo>
                    <a:pt x="42" y="15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4" y="23"/>
                  </a:lnTo>
                  <a:lnTo>
                    <a:pt x="42" y="25"/>
                  </a:lnTo>
                  <a:lnTo>
                    <a:pt x="37" y="23"/>
                  </a:lnTo>
                  <a:lnTo>
                    <a:pt x="37" y="23"/>
                  </a:lnTo>
                  <a:lnTo>
                    <a:pt x="31" y="23"/>
                  </a:lnTo>
                  <a:lnTo>
                    <a:pt x="28" y="25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1" y="28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3" y="25"/>
                  </a:lnTo>
                  <a:lnTo>
                    <a:pt x="11" y="26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8" y="28"/>
                  </a:lnTo>
                  <a:lnTo>
                    <a:pt x="5" y="28"/>
                  </a:lnTo>
                  <a:lnTo>
                    <a:pt x="3" y="26"/>
                  </a:lnTo>
                  <a:lnTo>
                    <a:pt x="2" y="25"/>
                  </a:lnTo>
                  <a:lnTo>
                    <a:pt x="2" y="25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34"/>
                  </a:lnTo>
                  <a:lnTo>
                    <a:pt x="5" y="36"/>
                  </a:lnTo>
                  <a:lnTo>
                    <a:pt x="7" y="36"/>
                  </a:lnTo>
                  <a:lnTo>
                    <a:pt x="7" y="36"/>
                  </a:lnTo>
                  <a:lnTo>
                    <a:pt x="11" y="36"/>
                  </a:lnTo>
                  <a:lnTo>
                    <a:pt x="15" y="38"/>
                  </a:lnTo>
                  <a:lnTo>
                    <a:pt x="15" y="38"/>
                  </a:lnTo>
                  <a:lnTo>
                    <a:pt x="16" y="38"/>
                  </a:lnTo>
                  <a:lnTo>
                    <a:pt x="20" y="38"/>
                  </a:lnTo>
                  <a:lnTo>
                    <a:pt x="23" y="34"/>
                  </a:lnTo>
                  <a:lnTo>
                    <a:pt x="23" y="34"/>
                  </a:lnTo>
                  <a:lnTo>
                    <a:pt x="28" y="33"/>
                  </a:lnTo>
                  <a:lnTo>
                    <a:pt x="34" y="33"/>
                  </a:lnTo>
                  <a:lnTo>
                    <a:pt x="34" y="33"/>
                  </a:lnTo>
                  <a:lnTo>
                    <a:pt x="34" y="36"/>
                  </a:lnTo>
                  <a:lnTo>
                    <a:pt x="36" y="39"/>
                  </a:lnTo>
                  <a:lnTo>
                    <a:pt x="36" y="39"/>
                  </a:lnTo>
                  <a:lnTo>
                    <a:pt x="41" y="39"/>
                  </a:lnTo>
                  <a:lnTo>
                    <a:pt x="47" y="41"/>
                  </a:lnTo>
                  <a:lnTo>
                    <a:pt x="47" y="41"/>
                  </a:lnTo>
                  <a:lnTo>
                    <a:pt x="62" y="42"/>
                  </a:lnTo>
                  <a:lnTo>
                    <a:pt x="62" y="42"/>
                  </a:lnTo>
                  <a:lnTo>
                    <a:pt x="67" y="41"/>
                  </a:lnTo>
                  <a:lnTo>
                    <a:pt x="70" y="39"/>
                  </a:lnTo>
                  <a:lnTo>
                    <a:pt x="73" y="39"/>
                  </a:lnTo>
                  <a:lnTo>
                    <a:pt x="73" y="39"/>
                  </a:lnTo>
                  <a:lnTo>
                    <a:pt x="80" y="38"/>
                  </a:lnTo>
                  <a:lnTo>
                    <a:pt x="83" y="36"/>
                  </a:lnTo>
                  <a:lnTo>
                    <a:pt x="83" y="36"/>
                  </a:lnTo>
                  <a:lnTo>
                    <a:pt x="83" y="36"/>
                  </a:lnTo>
                  <a:lnTo>
                    <a:pt x="83" y="36"/>
                  </a:lnTo>
                  <a:lnTo>
                    <a:pt x="83" y="34"/>
                  </a:lnTo>
                  <a:lnTo>
                    <a:pt x="85" y="33"/>
                  </a:lnTo>
                  <a:lnTo>
                    <a:pt x="85" y="33"/>
                  </a:lnTo>
                  <a:lnTo>
                    <a:pt x="86" y="33"/>
                  </a:lnTo>
                  <a:lnTo>
                    <a:pt x="86" y="31"/>
                  </a:lnTo>
                  <a:lnTo>
                    <a:pt x="86" y="28"/>
                  </a:lnTo>
                  <a:lnTo>
                    <a:pt x="86" y="28"/>
                  </a:lnTo>
                  <a:lnTo>
                    <a:pt x="88" y="26"/>
                  </a:lnTo>
                  <a:lnTo>
                    <a:pt x="88" y="25"/>
                  </a:lnTo>
                  <a:lnTo>
                    <a:pt x="88" y="23"/>
                  </a:lnTo>
                  <a:lnTo>
                    <a:pt x="88" y="23"/>
                  </a:lnTo>
                  <a:lnTo>
                    <a:pt x="88" y="23"/>
                  </a:lnTo>
                  <a:lnTo>
                    <a:pt x="93" y="23"/>
                  </a:lnTo>
                  <a:lnTo>
                    <a:pt x="94" y="21"/>
                  </a:lnTo>
                  <a:lnTo>
                    <a:pt x="94" y="20"/>
                  </a:lnTo>
                  <a:lnTo>
                    <a:pt x="94" y="20"/>
                  </a:lnTo>
                  <a:lnTo>
                    <a:pt x="96" y="15"/>
                  </a:lnTo>
                  <a:lnTo>
                    <a:pt x="96" y="15"/>
                  </a:lnTo>
                  <a:lnTo>
                    <a:pt x="93" y="8"/>
                  </a:lnTo>
                  <a:lnTo>
                    <a:pt x="91" y="5"/>
                  </a:lnTo>
                  <a:lnTo>
                    <a:pt x="91" y="5"/>
                  </a:lnTo>
                  <a:lnTo>
                    <a:pt x="88" y="5"/>
                  </a:lnTo>
                  <a:lnTo>
                    <a:pt x="85" y="5"/>
                  </a:lnTo>
                  <a:lnTo>
                    <a:pt x="81" y="3"/>
                  </a:lnTo>
                  <a:lnTo>
                    <a:pt x="81" y="3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73">
              <a:extLst>
                <a:ext uri="{FF2B5EF4-FFF2-40B4-BE49-F238E27FC236}">
                  <a16:creationId xmlns="" xmlns:a16="http://schemas.microsoft.com/office/drawing/2014/main" id="{C9B31602-7582-4FFC-8C69-65A105A6AAD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4338" y="3525260"/>
              <a:ext cx="134937" cy="74613"/>
            </a:xfrm>
            <a:custGeom>
              <a:avLst/>
              <a:gdLst>
                <a:gd name="T0" fmla="*/ 82 w 85"/>
                <a:gd name="T1" fmla="*/ 10 h 47"/>
                <a:gd name="T2" fmla="*/ 78 w 85"/>
                <a:gd name="T3" fmla="*/ 7 h 47"/>
                <a:gd name="T4" fmla="*/ 70 w 85"/>
                <a:gd name="T5" fmla="*/ 5 h 47"/>
                <a:gd name="T6" fmla="*/ 59 w 85"/>
                <a:gd name="T7" fmla="*/ 0 h 47"/>
                <a:gd name="T8" fmla="*/ 54 w 85"/>
                <a:gd name="T9" fmla="*/ 5 h 47"/>
                <a:gd name="T10" fmla="*/ 47 w 85"/>
                <a:gd name="T11" fmla="*/ 8 h 47"/>
                <a:gd name="T12" fmla="*/ 39 w 85"/>
                <a:gd name="T13" fmla="*/ 10 h 47"/>
                <a:gd name="T14" fmla="*/ 33 w 85"/>
                <a:gd name="T15" fmla="*/ 13 h 47"/>
                <a:gd name="T16" fmla="*/ 31 w 85"/>
                <a:gd name="T17" fmla="*/ 15 h 47"/>
                <a:gd name="T18" fmla="*/ 20 w 85"/>
                <a:gd name="T19" fmla="*/ 15 h 47"/>
                <a:gd name="T20" fmla="*/ 15 w 85"/>
                <a:gd name="T21" fmla="*/ 13 h 47"/>
                <a:gd name="T22" fmla="*/ 13 w 85"/>
                <a:gd name="T23" fmla="*/ 10 h 47"/>
                <a:gd name="T24" fmla="*/ 11 w 85"/>
                <a:gd name="T25" fmla="*/ 15 h 47"/>
                <a:gd name="T26" fmla="*/ 10 w 85"/>
                <a:gd name="T27" fmla="*/ 18 h 47"/>
                <a:gd name="T28" fmla="*/ 5 w 85"/>
                <a:gd name="T29" fmla="*/ 18 h 47"/>
                <a:gd name="T30" fmla="*/ 5 w 85"/>
                <a:gd name="T31" fmla="*/ 20 h 47"/>
                <a:gd name="T32" fmla="*/ 3 w 85"/>
                <a:gd name="T33" fmla="*/ 23 h 47"/>
                <a:gd name="T34" fmla="*/ 3 w 85"/>
                <a:gd name="T35" fmla="*/ 26 h 47"/>
                <a:gd name="T36" fmla="*/ 2 w 85"/>
                <a:gd name="T37" fmla="*/ 28 h 47"/>
                <a:gd name="T38" fmla="*/ 0 w 85"/>
                <a:gd name="T39" fmla="*/ 29 h 47"/>
                <a:gd name="T40" fmla="*/ 0 w 85"/>
                <a:gd name="T41" fmla="*/ 31 h 47"/>
                <a:gd name="T42" fmla="*/ 3 w 85"/>
                <a:gd name="T43" fmla="*/ 36 h 47"/>
                <a:gd name="T44" fmla="*/ 3 w 85"/>
                <a:gd name="T45" fmla="*/ 36 h 47"/>
                <a:gd name="T46" fmla="*/ 13 w 85"/>
                <a:gd name="T47" fmla="*/ 44 h 47"/>
                <a:gd name="T48" fmla="*/ 16 w 85"/>
                <a:gd name="T49" fmla="*/ 47 h 47"/>
                <a:gd name="T50" fmla="*/ 28 w 85"/>
                <a:gd name="T51" fmla="*/ 47 h 47"/>
                <a:gd name="T52" fmla="*/ 46 w 85"/>
                <a:gd name="T53" fmla="*/ 42 h 47"/>
                <a:gd name="T54" fmla="*/ 51 w 85"/>
                <a:gd name="T55" fmla="*/ 44 h 47"/>
                <a:gd name="T56" fmla="*/ 54 w 85"/>
                <a:gd name="T57" fmla="*/ 44 h 47"/>
                <a:gd name="T58" fmla="*/ 57 w 85"/>
                <a:gd name="T59" fmla="*/ 42 h 47"/>
                <a:gd name="T60" fmla="*/ 62 w 85"/>
                <a:gd name="T61" fmla="*/ 39 h 47"/>
                <a:gd name="T62" fmla="*/ 68 w 85"/>
                <a:gd name="T63" fmla="*/ 28 h 47"/>
                <a:gd name="T64" fmla="*/ 75 w 85"/>
                <a:gd name="T65" fmla="*/ 20 h 47"/>
                <a:gd name="T66" fmla="*/ 83 w 85"/>
                <a:gd name="T67" fmla="*/ 13 h 47"/>
                <a:gd name="T68" fmla="*/ 82 w 85"/>
                <a:gd name="T69" fmla="*/ 1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5" h="47">
                  <a:moveTo>
                    <a:pt x="82" y="10"/>
                  </a:moveTo>
                  <a:lnTo>
                    <a:pt x="82" y="10"/>
                  </a:lnTo>
                  <a:lnTo>
                    <a:pt x="78" y="7"/>
                  </a:lnTo>
                  <a:lnTo>
                    <a:pt x="78" y="7"/>
                  </a:lnTo>
                  <a:lnTo>
                    <a:pt x="70" y="5"/>
                  </a:lnTo>
                  <a:lnTo>
                    <a:pt x="70" y="5"/>
                  </a:lnTo>
                  <a:lnTo>
                    <a:pt x="64" y="2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4" y="5"/>
                  </a:lnTo>
                  <a:lnTo>
                    <a:pt x="49" y="7"/>
                  </a:lnTo>
                  <a:lnTo>
                    <a:pt x="47" y="8"/>
                  </a:lnTo>
                  <a:lnTo>
                    <a:pt x="47" y="8"/>
                  </a:lnTo>
                  <a:lnTo>
                    <a:pt x="39" y="10"/>
                  </a:lnTo>
                  <a:lnTo>
                    <a:pt x="34" y="10"/>
                  </a:lnTo>
                  <a:lnTo>
                    <a:pt x="33" y="13"/>
                  </a:lnTo>
                  <a:lnTo>
                    <a:pt x="33" y="13"/>
                  </a:lnTo>
                  <a:lnTo>
                    <a:pt x="31" y="15"/>
                  </a:lnTo>
                  <a:lnTo>
                    <a:pt x="25" y="15"/>
                  </a:lnTo>
                  <a:lnTo>
                    <a:pt x="20" y="15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1" y="16"/>
                  </a:lnTo>
                  <a:lnTo>
                    <a:pt x="10" y="18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5" y="20"/>
                  </a:lnTo>
                  <a:lnTo>
                    <a:pt x="5" y="21"/>
                  </a:lnTo>
                  <a:lnTo>
                    <a:pt x="3" y="23"/>
                  </a:lnTo>
                  <a:lnTo>
                    <a:pt x="3" y="23"/>
                  </a:lnTo>
                  <a:lnTo>
                    <a:pt x="3" y="26"/>
                  </a:lnTo>
                  <a:lnTo>
                    <a:pt x="3" y="28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0" y="29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3" y="36"/>
                  </a:lnTo>
                  <a:lnTo>
                    <a:pt x="3" y="36"/>
                  </a:lnTo>
                  <a:lnTo>
                    <a:pt x="3" y="36"/>
                  </a:lnTo>
                  <a:lnTo>
                    <a:pt x="3" y="36"/>
                  </a:lnTo>
                  <a:lnTo>
                    <a:pt x="8" y="41"/>
                  </a:lnTo>
                  <a:lnTo>
                    <a:pt x="13" y="44"/>
                  </a:lnTo>
                  <a:lnTo>
                    <a:pt x="13" y="44"/>
                  </a:lnTo>
                  <a:lnTo>
                    <a:pt x="16" y="47"/>
                  </a:lnTo>
                  <a:lnTo>
                    <a:pt x="20" y="47"/>
                  </a:lnTo>
                  <a:lnTo>
                    <a:pt x="28" y="47"/>
                  </a:lnTo>
                  <a:lnTo>
                    <a:pt x="28" y="47"/>
                  </a:lnTo>
                  <a:lnTo>
                    <a:pt x="46" y="42"/>
                  </a:lnTo>
                  <a:lnTo>
                    <a:pt x="46" y="42"/>
                  </a:lnTo>
                  <a:lnTo>
                    <a:pt x="51" y="44"/>
                  </a:lnTo>
                  <a:lnTo>
                    <a:pt x="51" y="44"/>
                  </a:lnTo>
                  <a:lnTo>
                    <a:pt x="54" y="44"/>
                  </a:lnTo>
                  <a:lnTo>
                    <a:pt x="54" y="44"/>
                  </a:lnTo>
                  <a:lnTo>
                    <a:pt x="57" y="42"/>
                  </a:lnTo>
                  <a:lnTo>
                    <a:pt x="62" y="39"/>
                  </a:lnTo>
                  <a:lnTo>
                    <a:pt x="62" y="39"/>
                  </a:lnTo>
                  <a:lnTo>
                    <a:pt x="65" y="34"/>
                  </a:lnTo>
                  <a:lnTo>
                    <a:pt x="68" y="28"/>
                  </a:lnTo>
                  <a:lnTo>
                    <a:pt x="75" y="20"/>
                  </a:lnTo>
                  <a:lnTo>
                    <a:pt x="75" y="20"/>
                  </a:lnTo>
                  <a:lnTo>
                    <a:pt x="83" y="13"/>
                  </a:lnTo>
                  <a:lnTo>
                    <a:pt x="83" y="13"/>
                  </a:lnTo>
                  <a:lnTo>
                    <a:pt x="85" y="11"/>
                  </a:lnTo>
                  <a:lnTo>
                    <a:pt x="82" y="10"/>
                  </a:lnTo>
                  <a:lnTo>
                    <a:pt x="82" y="10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74">
              <a:extLst>
                <a:ext uri="{FF2B5EF4-FFF2-40B4-BE49-F238E27FC236}">
                  <a16:creationId xmlns="" xmlns:a16="http://schemas.microsoft.com/office/drawing/2014/main" id="{DE1F6644-B4FA-43DF-A8A4-3533E7E391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6550" y="3463347"/>
              <a:ext cx="130175" cy="65088"/>
            </a:xfrm>
            <a:custGeom>
              <a:avLst/>
              <a:gdLst>
                <a:gd name="T0" fmla="*/ 77 w 82"/>
                <a:gd name="T1" fmla="*/ 18 h 41"/>
                <a:gd name="T2" fmla="*/ 70 w 82"/>
                <a:gd name="T3" fmla="*/ 16 h 41"/>
                <a:gd name="T4" fmla="*/ 69 w 82"/>
                <a:gd name="T5" fmla="*/ 16 h 41"/>
                <a:gd name="T6" fmla="*/ 67 w 82"/>
                <a:gd name="T7" fmla="*/ 11 h 41"/>
                <a:gd name="T8" fmla="*/ 65 w 82"/>
                <a:gd name="T9" fmla="*/ 11 h 41"/>
                <a:gd name="T10" fmla="*/ 59 w 82"/>
                <a:gd name="T11" fmla="*/ 11 h 41"/>
                <a:gd name="T12" fmla="*/ 57 w 82"/>
                <a:gd name="T13" fmla="*/ 13 h 41"/>
                <a:gd name="T14" fmla="*/ 54 w 82"/>
                <a:gd name="T15" fmla="*/ 13 h 41"/>
                <a:gd name="T16" fmla="*/ 51 w 82"/>
                <a:gd name="T17" fmla="*/ 10 h 41"/>
                <a:gd name="T18" fmla="*/ 43 w 82"/>
                <a:gd name="T19" fmla="*/ 3 h 41"/>
                <a:gd name="T20" fmla="*/ 34 w 82"/>
                <a:gd name="T21" fmla="*/ 0 h 41"/>
                <a:gd name="T22" fmla="*/ 34 w 82"/>
                <a:gd name="T23" fmla="*/ 0 h 41"/>
                <a:gd name="T24" fmla="*/ 33 w 82"/>
                <a:gd name="T25" fmla="*/ 2 h 41"/>
                <a:gd name="T26" fmla="*/ 28 w 82"/>
                <a:gd name="T27" fmla="*/ 0 h 41"/>
                <a:gd name="T28" fmla="*/ 26 w 82"/>
                <a:gd name="T29" fmla="*/ 2 h 41"/>
                <a:gd name="T30" fmla="*/ 17 w 82"/>
                <a:gd name="T31" fmla="*/ 6 h 41"/>
                <a:gd name="T32" fmla="*/ 10 w 82"/>
                <a:gd name="T33" fmla="*/ 10 h 41"/>
                <a:gd name="T34" fmla="*/ 2 w 82"/>
                <a:gd name="T35" fmla="*/ 11 h 41"/>
                <a:gd name="T36" fmla="*/ 2 w 82"/>
                <a:gd name="T37" fmla="*/ 15 h 41"/>
                <a:gd name="T38" fmla="*/ 3 w 82"/>
                <a:gd name="T39" fmla="*/ 18 h 41"/>
                <a:gd name="T40" fmla="*/ 7 w 82"/>
                <a:gd name="T41" fmla="*/ 26 h 41"/>
                <a:gd name="T42" fmla="*/ 8 w 82"/>
                <a:gd name="T43" fmla="*/ 29 h 41"/>
                <a:gd name="T44" fmla="*/ 21 w 82"/>
                <a:gd name="T45" fmla="*/ 39 h 41"/>
                <a:gd name="T46" fmla="*/ 21 w 82"/>
                <a:gd name="T47" fmla="*/ 41 h 41"/>
                <a:gd name="T48" fmla="*/ 28 w 82"/>
                <a:gd name="T49" fmla="*/ 41 h 41"/>
                <a:gd name="T50" fmla="*/ 33 w 82"/>
                <a:gd name="T51" fmla="*/ 39 h 41"/>
                <a:gd name="T52" fmla="*/ 34 w 82"/>
                <a:gd name="T53" fmla="*/ 34 h 41"/>
                <a:gd name="T54" fmla="*/ 39 w 82"/>
                <a:gd name="T55" fmla="*/ 34 h 41"/>
                <a:gd name="T56" fmla="*/ 47 w 82"/>
                <a:gd name="T57" fmla="*/ 37 h 41"/>
                <a:gd name="T58" fmla="*/ 51 w 82"/>
                <a:gd name="T59" fmla="*/ 39 h 41"/>
                <a:gd name="T60" fmla="*/ 57 w 82"/>
                <a:gd name="T61" fmla="*/ 39 h 41"/>
                <a:gd name="T62" fmla="*/ 57 w 82"/>
                <a:gd name="T63" fmla="*/ 41 h 41"/>
                <a:gd name="T64" fmla="*/ 59 w 82"/>
                <a:gd name="T65" fmla="*/ 39 h 41"/>
                <a:gd name="T66" fmla="*/ 62 w 82"/>
                <a:gd name="T67" fmla="*/ 37 h 41"/>
                <a:gd name="T68" fmla="*/ 72 w 82"/>
                <a:gd name="T69" fmla="*/ 34 h 41"/>
                <a:gd name="T70" fmla="*/ 74 w 82"/>
                <a:gd name="T71" fmla="*/ 31 h 41"/>
                <a:gd name="T72" fmla="*/ 82 w 82"/>
                <a:gd name="T73" fmla="*/ 24 h 41"/>
                <a:gd name="T74" fmla="*/ 80 w 82"/>
                <a:gd name="T75" fmla="*/ 21 h 41"/>
                <a:gd name="T76" fmla="*/ 77 w 82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2" h="41">
                  <a:moveTo>
                    <a:pt x="77" y="18"/>
                  </a:moveTo>
                  <a:lnTo>
                    <a:pt x="77" y="18"/>
                  </a:lnTo>
                  <a:lnTo>
                    <a:pt x="72" y="18"/>
                  </a:lnTo>
                  <a:lnTo>
                    <a:pt x="70" y="16"/>
                  </a:lnTo>
                  <a:lnTo>
                    <a:pt x="69" y="16"/>
                  </a:lnTo>
                  <a:lnTo>
                    <a:pt x="69" y="16"/>
                  </a:lnTo>
                  <a:lnTo>
                    <a:pt x="67" y="13"/>
                  </a:lnTo>
                  <a:lnTo>
                    <a:pt x="67" y="11"/>
                  </a:lnTo>
                  <a:lnTo>
                    <a:pt x="65" y="11"/>
                  </a:lnTo>
                  <a:lnTo>
                    <a:pt x="65" y="11"/>
                  </a:lnTo>
                  <a:lnTo>
                    <a:pt x="60" y="11"/>
                  </a:lnTo>
                  <a:lnTo>
                    <a:pt x="59" y="11"/>
                  </a:lnTo>
                  <a:lnTo>
                    <a:pt x="57" y="13"/>
                  </a:lnTo>
                  <a:lnTo>
                    <a:pt x="57" y="13"/>
                  </a:lnTo>
                  <a:lnTo>
                    <a:pt x="56" y="13"/>
                  </a:lnTo>
                  <a:lnTo>
                    <a:pt x="54" y="13"/>
                  </a:lnTo>
                  <a:lnTo>
                    <a:pt x="51" y="10"/>
                  </a:lnTo>
                  <a:lnTo>
                    <a:pt x="51" y="10"/>
                  </a:lnTo>
                  <a:lnTo>
                    <a:pt x="49" y="6"/>
                  </a:lnTo>
                  <a:lnTo>
                    <a:pt x="43" y="3"/>
                  </a:lnTo>
                  <a:lnTo>
                    <a:pt x="43" y="3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3" y="2"/>
                  </a:lnTo>
                  <a:lnTo>
                    <a:pt x="31" y="0"/>
                  </a:lnTo>
                  <a:lnTo>
                    <a:pt x="28" y="0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3" y="3"/>
                  </a:lnTo>
                  <a:lnTo>
                    <a:pt x="17" y="6"/>
                  </a:lnTo>
                  <a:lnTo>
                    <a:pt x="17" y="6"/>
                  </a:lnTo>
                  <a:lnTo>
                    <a:pt x="10" y="10"/>
                  </a:lnTo>
                  <a:lnTo>
                    <a:pt x="2" y="11"/>
                  </a:lnTo>
                  <a:lnTo>
                    <a:pt x="2" y="11"/>
                  </a:lnTo>
                  <a:lnTo>
                    <a:pt x="0" y="11"/>
                  </a:lnTo>
                  <a:lnTo>
                    <a:pt x="2" y="15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5" y="24"/>
                  </a:lnTo>
                  <a:lnTo>
                    <a:pt x="7" y="26"/>
                  </a:lnTo>
                  <a:lnTo>
                    <a:pt x="8" y="29"/>
                  </a:lnTo>
                  <a:lnTo>
                    <a:pt x="8" y="29"/>
                  </a:lnTo>
                  <a:lnTo>
                    <a:pt x="15" y="34"/>
                  </a:lnTo>
                  <a:lnTo>
                    <a:pt x="21" y="39"/>
                  </a:lnTo>
                  <a:lnTo>
                    <a:pt x="21" y="39"/>
                  </a:lnTo>
                  <a:lnTo>
                    <a:pt x="21" y="41"/>
                  </a:lnTo>
                  <a:lnTo>
                    <a:pt x="21" y="41"/>
                  </a:lnTo>
                  <a:lnTo>
                    <a:pt x="28" y="41"/>
                  </a:lnTo>
                  <a:lnTo>
                    <a:pt x="31" y="41"/>
                  </a:lnTo>
                  <a:lnTo>
                    <a:pt x="33" y="39"/>
                  </a:lnTo>
                  <a:lnTo>
                    <a:pt x="33" y="39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9" y="34"/>
                  </a:lnTo>
                  <a:lnTo>
                    <a:pt x="44" y="36"/>
                  </a:lnTo>
                  <a:lnTo>
                    <a:pt x="47" y="37"/>
                  </a:lnTo>
                  <a:lnTo>
                    <a:pt x="47" y="37"/>
                  </a:lnTo>
                  <a:lnTo>
                    <a:pt x="51" y="39"/>
                  </a:lnTo>
                  <a:lnTo>
                    <a:pt x="54" y="39"/>
                  </a:lnTo>
                  <a:lnTo>
                    <a:pt x="57" y="39"/>
                  </a:lnTo>
                  <a:lnTo>
                    <a:pt x="57" y="39"/>
                  </a:lnTo>
                  <a:lnTo>
                    <a:pt x="57" y="41"/>
                  </a:lnTo>
                  <a:lnTo>
                    <a:pt x="57" y="41"/>
                  </a:lnTo>
                  <a:lnTo>
                    <a:pt x="59" y="39"/>
                  </a:lnTo>
                  <a:lnTo>
                    <a:pt x="62" y="37"/>
                  </a:lnTo>
                  <a:lnTo>
                    <a:pt x="62" y="37"/>
                  </a:lnTo>
                  <a:lnTo>
                    <a:pt x="69" y="36"/>
                  </a:lnTo>
                  <a:lnTo>
                    <a:pt x="72" y="34"/>
                  </a:lnTo>
                  <a:lnTo>
                    <a:pt x="74" y="31"/>
                  </a:lnTo>
                  <a:lnTo>
                    <a:pt x="74" y="31"/>
                  </a:lnTo>
                  <a:lnTo>
                    <a:pt x="78" y="28"/>
                  </a:lnTo>
                  <a:lnTo>
                    <a:pt x="82" y="24"/>
                  </a:lnTo>
                  <a:lnTo>
                    <a:pt x="82" y="24"/>
                  </a:lnTo>
                  <a:lnTo>
                    <a:pt x="80" y="21"/>
                  </a:lnTo>
                  <a:lnTo>
                    <a:pt x="77" y="18"/>
                  </a:lnTo>
                  <a:lnTo>
                    <a:pt x="77" y="18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75">
              <a:extLst>
                <a:ext uri="{FF2B5EF4-FFF2-40B4-BE49-F238E27FC236}">
                  <a16:creationId xmlns="" xmlns:a16="http://schemas.microsoft.com/office/drawing/2014/main" id="{B50C5A8F-4A2F-46EF-AED6-C1A0DB941F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7038" y="3501447"/>
              <a:ext cx="117475" cy="47625"/>
            </a:xfrm>
            <a:custGeom>
              <a:avLst/>
              <a:gdLst>
                <a:gd name="T0" fmla="*/ 56 w 74"/>
                <a:gd name="T1" fmla="*/ 4 h 30"/>
                <a:gd name="T2" fmla="*/ 56 w 74"/>
                <a:gd name="T3" fmla="*/ 4 h 30"/>
                <a:gd name="T4" fmla="*/ 51 w 74"/>
                <a:gd name="T5" fmla="*/ 2 h 30"/>
                <a:gd name="T6" fmla="*/ 47 w 74"/>
                <a:gd name="T7" fmla="*/ 2 h 30"/>
                <a:gd name="T8" fmla="*/ 46 w 74"/>
                <a:gd name="T9" fmla="*/ 2 h 30"/>
                <a:gd name="T10" fmla="*/ 46 w 74"/>
                <a:gd name="T11" fmla="*/ 2 h 30"/>
                <a:gd name="T12" fmla="*/ 39 w 74"/>
                <a:gd name="T13" fmla="*/ 2 h 30"/>
                <a:gd name="T14" fmla="*/ 34 w 74"/>
                <a:gd name="T15" fmla="*/ 0 h 30"/>
                <a:gd name="T16" fmla="*/ 34 w 74"/>
                <a:gd name="T17" fmla="*/ 0 h 30"/>
                <a:gd name="T18" fmla="*/ 33 w 74"/>
                <a:gd name="T19" fmla="*/ 0 h 30"/>
                <a:gd name="T20" fmla="*/ 31 w 74"/>
                <a:gd name="T21" fmla="*/ 2 h 30"/>
                <a:gd name="T22" fmla="*/ 28 w 74"/>
                <a:gd name="T23" fmla="*/ 2 h 30"/>
                <a:gd name="T24" fmla="*/ 26 w 74"/>
                <a:gd name="T25" fmla="*/ 2 h 30"/>
                <a:gd name="T26" fmla="*/ 26 w 74"/>
                <a:gd name="T27" fmla="*/ 2 h 30"/>
                <a:gd name="T28" fmla="*/ 25 w 74"/>
                <a:gd name="T29" fmla="*/ 0 h 30"/>
                <a:gd name="T30" fmla="*/ 25 w 74"/>
                <a:gd name="T31" fmla="*/ 0 h 30"/>
                <a:gd name="T32" fmla="*/ 21 w 74"/>
                <a:gd name="T33" fmla="*/ 4 h 30"/>
                <a:gd name="T34" fmla="*/ 17 w 74"/>
                <a:gd name="T35" fmla="*/ 7 h 30"/>
                <a:gd name="T36" fmla="*/ 17 w 74"/>
                <a:gd name="T37" fmla="*/ 7 h 30"/>
                <a:gd name="T38" fmla="*/ 15 w 74"/>
                <a:gd name="T39" fmla="*/ 10 h 30"/>
                <a:gd name="T40" fmla="*/ 12 w 74"/>
                <a:gd name="T41" fmla="*/ 12 h 30"/>
                <a:gd name="T42" fmla="*/ 5 w 74"/>
                <a:gd name="T43" fmla="*/ 13 h 30"/>
                <a:gd name="T44" fmla="*/ 5 w 74"/>
                <a:gd name="T45" fmla="*/ 13 h 30"/>
                <a:gd name="T46" fmla="*/ 2 w 74"/>
                <a:gd name="T47" fmla="*/ 15 h 30"/>
                <a:gd name="T48" fmla="*/ 0 w 74"/>
                <a:gd name="T49" fmla="*/ 17 h 30"/>
                <a:gd name="T50" fmla="*/ 0 w 74"/>
                <a:gd name="T51" fmla="*/ 17 h 30"/>
                <a:gd name="T52" fmla="*/ 3 w 74"/>
                <a:gd name="T53" fmla="*/ 23 h 30"/>
                <a:gd name="T54" fmla="*/ 7 w 74"/>
                <a:gd name="T55" fmla="*/ 28 h 30"/>
                <a:gd name="T56" fmla="*/ 7 w 74"/>
                <a:gd name="T57" fmla="*/ 28 h 30"/>
                <a:gd name="T58" fmla="*/ 12 w 74"/>
                <a:gd name="T59" fmla="*/ 30 h 30"/>
                <a:gd name="T60" fmla="*/ 17 w 74"/>
                <a:gd name="T61" fmla="*/ 30 h 30"/>
                <a:gd name="T62" fmla="*/ 23 w 74"/>
                <a:gd name="T63" fmla="*/ 30 h 30"/>
                <a:gd name="T64" fmla="*/ 25 w 74"/>
                <a:gd name="T65" fmla="*/ 28 h 30"/>
                <a:gd name="T66" fmla="*/ 25 w 74"/>
                <a:gd name="T67" fmla="*/ 28 h 30"/>
                <a:gd name="T68" fmla="*/ 26 w 74"/>
                <a:gd name="T69" fmla="*/ 25 h 30"/>
                <a:gd name="T70" fmla="*/ 31 w 74"/>
                <a:gd name="T71" fmla="*/ 25 h 30"/>
                <a:gd name="T72" fmla="*/ 39 w 74"/>
                <a:gd name="T73" fmla="*/ 23 h 30"/>
                <a:gd name="T74" fmla="*/ 39 w 74"/>
                <a:gd name="T75" fmla="*/ 23 h 30"/>
                <a:gd name="T76" fmla="*/ 41 w 74"/>
                <a:gd name="T77" fmla="*/ 22 h 30"/>
                <a:gd name="T78" fmla="*/ 46 w 74"/>
                <a:gd name="T79" fmla="*/ 20 h 30"/>
                <a:gd name="T80" fmla="*/ 51 w 74"/>
                <a:gd name="T81" fmla="*/ 15 h 30"/>
                <a:gd name="T82" fmla="*/ 51 w 74"/>
                <a:gd name="T83" fmla="*/ 15 h 30"/>
                <a:gd name="T84" fmla="*/ 56 w 74"/>
                <a:gd name="T85" fmla="*/ 17 h 30"/>
                <a:gd name="T86" fmla="*/ 62 w 74"/>
                <a:gd name="T87" fmla="*/ 20 h 30"/>
                <a:gd name="T88" fmla="*/ 62 w 74"/>
                <a:gd name="T89" fmla="*/ 20 h 30"/>
                <a:gd name="T90" fmla="*/ 70 w 74"/>
                <a:gd name="T91" fmla="*/ 22 h 30"/>
                <a:gd name="T92" fmla="*/ 70 w 74"/>
                <a:gd name="T93" fmla="*/ 22 h 30"/>
                <a:gd name="T94" fmla="*/ 69 w 74"/>
                <a:gd name="T95" fmla="*/ 20 h 30"/>
                <a:gd name="T96" fmla="*/ 69 w 74"/>
                <a:gd name="T97" fmla="*/ 18 h 30"/>
                <a:gd name="T98" fmla="*/ 69 w 74"/>
                <a:gd name="T99" fmla="*/ 18 h 30"/>
                <a:gd name="T100" fmla="*/ 70 w 74"/>
                <a:gd name="T101" fmla="*/ 12 h 30"/>
                <a:gd name="T102" fmla="*/ 74 w 74"/>
                <a:gd name="T103" fmla="*/ 9 h 30"/>
                <a:gd name="T104" fmla="*/ 74 w 74"/>
                <a:gd name="T105" fmla="*/ 9 h 30"/>
                <a:gd name="T106" fmla="*/ 74 w 74"/>
                <a:gd name="T107" fmla="*/ 9 h 30"/>
                <a:gd name="T108" fmla="*/ 74 w 74"/>
                <a:gd name="T109" fmla="*/ 9 h 30"/>
                <a:gd name="T110" fmla="*/ 67 w 74"/>
                <a:gd name="T111" fmla="*/ 5 h 30"/>
                <a:gd name="T112" fmla="*/ 67 w 74"/>
                <a:gd name="T113" fmla="*/ 5 h 30"/>
                <a:gd name="T114" fmla="*/ 62 w 74"/>
                <a:gd name="T115" fmla="*/ 4 h 30"/>
                <a:gd name="T116" fmla="*/ 56 w 74"/>
                <a:gd name="T117" fmla="*/ 4 h 30"/>
                <a:gd name="T118" fmla="*/ 56 w 74"/>
                <a:gd name="T119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4" h="30">
                  <a:moveTo>
                    <a:pt x="56" y="4"/>
                  </a:moveTo>
                  <a:lnTo>
                    <a:pt x="56" y="4"/>
                  </a:lnTo>
                  <a:lnTo>
                    <a:pt x="51" y="2"/>
                  </a:lnTo>
                  <a:lnTo>
                    <a:pt x="47" y="2"/>
                  </a:lnTo>
                  <a:lnTo>
                    <a:pt x="46" y="2"/>
                  </a:lnTo>
                  <a:lnTo>
                    <a:pt x="46" y="2"/>
                  </a:lnTo>
                  <a:lnTo>
                    <a:pt x="39" y="2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3" y="0"/>
                  </a:lnTo>
                  <a:lnTo>
                    <a:pt x="31" y="2"/>
                  </a:lnTo>
                  <a:lnTo>
                    <a:pt x="28" y="2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1" y="4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5" y="10"/>
                  </a:lnTo>
                  <a:lnTo>
                    <a:pt x="12" y="12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2" y="15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3" y="23"/>
                  </a:lnTo>
                  <a:lnTo>
                    <a:pt x="7" y="28"/>
                  </a:lnTo>
                  <a:lnTo>
                    <a:pt x="7" y="28"/>
                  </a:lnTo>
                  <a:lnTo>
                    <a:pt x="12" y="30"/>
                  </a:lnTo>
                  <a:lnTo>
                    <a:pt x="17" y="30"/>
                  </a:lnTo>
                  <a:lnTo>
                    <a:pt x="23" y="30"/>
                  </a:lnTo>
                  <a:lnTo>
                    <a:pt x="25" y="28"/>
                  </a:lnTo>
                  <a:lnTo>
                    <a:pt x="25" y="28"/>
                  </a:lnTo>
                  <a:lnTo>
                    <a:pt x="26" y="25"/>
                  </a:lnTo>
                  <a:lnTo>
                    <a:pt x="31" y="25"/>
                  </a:lnTo>
                  <a:lnTo>
                    <a:pt x="39" y="23"/>
                  </a:lnTo>
                  <a:lnTo>
                    <a:pt x="39" y="23"/>
                  </a:lnTo>
                  <a:lnTo>
                    <a:pt x="41" y="22"/>
                  </a:lnTo>
                  <a:lnTo>
                    <a:pt x="46" y="20"/>
                  </a:lnTo>
                  <a:lnTo>
                    <a:pt x="51" y="15"/>
                  </a:lnTo>
                  <a:lnTo>
                    <a:pt x="51" y="15"/>
                  </a:lnTo>
                  <a:lnTo>
                    <a:pt x="56" y="17"/>
                  </a:lnTo>
                  <a:lnTo>
                    <a:pt x="62" y="20"/>
                  </a:lnTo>
                  <a:lnTo>
                    <a:pt x="62" y="20"/>
                  </a:lnTo>
                  <a:lnTo>
                    <a:pt x="70" y="22"/>
                  </a:lnTo>
                  <a:lnTo>
                    <a:pt x="70" y="22"/>
                  </a:lnTo>
                  <a:lnTo>
                    <a:pt x="69" y="20"/>
                  </a:lnTo>
                  <a:lnTo>
                    <a:pt x="69" y="18"/>
                  </a:lnTo>
                  <a:lnTo>
                    <a:pt x="69" y="18"/>
                  </a:lnTo>
                  <a:lnTo>
                    <a:pt x="70" y="12"/>
                  </a:lnTo>
                  <a:lnTo>
                    <a:pt x="74" y="9"/>
                  </a:lnTo>
                  <a:lnTo>
                    <a:pt x="74" y="9"/>
                  </a:lnTo>
                  <a:lnTo>
                    <a:pt x="74" y="9"/>
                  </a:lnTo>
                  <a:lnTo>
                    <a:pt x="74" y="9"/>
                  </a:lnTo>
                  <a:lnTo>
                    <a:pt x="67" y="5"/>
                  </a:lnTo>
                  <a:lnTo>
                    <a:pt x="67" y="5"/>
                  </a:lnTo>
                  <a:lnTo>
                    <a:pt x="62" y="4"/>
                  </a:lnTo>
                  <a:lnTo>
                    <a:pt x="56" y="4"/>
                  </a:lnTo>
                  <a:lnTo>
                    <a:pt x="56" y="4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76">
              <a:extLst>
                <a:ext uri="{FF2B5EF4-FFF2-40B4-BE49-F238E27FC236}">
                  <a16:creationId xmlns="" xmlns:a16="http://schemas.microsoft.com/office/drawing/2014/main" id="{416F680A-06D4-459F-9C72-0D92F626FE0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2525" y="3698297"/>
              <a:ext cx="66675" cy="127000"/>
            </a:xfrm>
            <a:custGeom>
              <a:avLst/>
              <a:gdLst>
                <a:gd name="T0" fmla="*/ 32 w 42"/>
                <a:gd name="T1" fmla="*/ 65 h 80"/>
                <a:gd name="T2" fmla="*/ 32 w 42"/>
                <a:gd name="T3" fmla="*/ 62 h 80"/>
                <a:gd name="T4" fmla="*/ 29 w 42"/>
                <a:gd name="T5" fmla="*/ 59 h 80"/>
                <a:gd name="T6" fmla="*/ 29 w 42"/>
                <a:gd name="T7" fmla="*/ 54 h 80"/>
                <a:gd name="T8" fmla="*/ 32 w 42"/>
                <a:gd name="T9" fmla="*/ 51 h 80"/>
                <a:gd name="T10" fmla="*/ 34 w 42"/>
                <a:gd name="T11" fmla="*/ 51 h 80"/>
                <a:gd name="T12" fmla="*/ 29 w 42"/>
                <a:gd name="T13" fmla="*/ 44 h 80"/>
                <a:gd name="T14" fmla="*/ 27 w 42"/>
                <a:gd name="T15" fmla="*/ 43 h 80"/>
                <a:gd name="T16" fmla="*/ 32 w 42"/>
                <a:gd name="T17" fmla="*/ 39 h 80"/>
                <a:gd name="T18" fmla="*/ 34 w 42"/>
                <a:gd name="T19" fmla="*/ 38 h 80"/>
                <a:gd name="T20" fmla="*/ 32 w 42"/>
                <a:gd name="T21" fmla="*/ 33 h 80"/>
                <a:gd name="T22" fmla="*/ 34 w 42"/>
                <a:gd name="T23" fmla="*/ 29 h 80"/>
                <a:gd name="T24" fmla="*/ 35 w 42"/>
                <a:gd name="T25" fmla="*/ 25 h 80"/>
                <a:gd name="T26" fmla="*/ 34 w 42"/>
                <a:gd name="T27" fmla="*/ 18 h 80"/>
                <a:gd name="T28" fmla="*/ 35 w 42"/>
                <a:gd name="T29" fmla="*/ 15 h 80"/>
                <a:gd name="T30" fmla="*/ 42 w 42"/>
                <a:gd name="T31" fmla="*/ 10 h 80"/>
                <a:gd name="T32" fmla="*/ 42 w 42"/>
                <a:gd name="T33" fmla="*/ 7 h 80"/>
                <a:gd name="T34" fmla="*/ 39 w 42"/>
                <a:gd name="T35" fmla="*/ 5 h 80"/>
                <a:gd name="T36" fmla="*/ 37 w 42"/>
                <a:gd name="T37" fmla="*/ 3 h 80"/>
                <a:gd name="T38" fmla="*/ 32 w 42"/>
                <a:gd name="T39" fmla="*/ 3 h 80"/>
                <a:gd name="T40" fmla="*/ 31 w 42"/>
                <a:gd name="T41" fmla="*/ 3 h 80"/>
                <a:gd name="T42" fmla="*/ 26 w 42"/>
                <a:gd name="T43" fmla="*/ 3 h 80"/>
                <a:gd name="T44" fmla="*/ 21 w 42"/>
                <a:gd name="T45" fmla="*/ 3 h 80"/>
                <a:gd name="T46" fmla="*/ 18 w 42"/>
                <a:gd name="T47" fmla="*/ 2 h 80"/>
                <a:gd name="T48" fmla="*/ 16 w 42"/>
                <a:gd name="T49" fmla="*/ 0 h 80"/>
                <a:gd name="T50" fmla="*/ 13 w 42"/>
                <a:gd name="T51" fmla="*/ 2 h 80"/>
                <a:gd name="T52" fmla="*/ 9 w 42"/>
                <a:gd name="T53" fmla="*/ 3 h 80"/>
                <a:gd name="T54" fmla="*/ 8 w 42"/>
                <a:gd name="T55" fmla="*/ 8 h 80"/>
                <a:gd name="T56" fmla="*/ 9 w 42"/>
                <a:gd name="T57" fmla="*/ 12 h 80"/>
                <a:gd name="T58" fmla="*/ 8 w 42"/>
                <a:gd name="T59" fmla="*/ 26 h 80"/>
                <a:gd name="T60" fmla="*/ 1 w 42"/>
                <a:gd name="T61" fmla="*/ 43 h 80"/>
                <a:gd name="T62" fmla="*/ 0 w 42"/>
                <a:gd name="T63" fmla="*/ 47 h 80"/>
                <a:gd name="T64" fmla="*/ 6 w 42"/>
                <a:gd name="T65" fmla="*/ 54 h 80"/>
                <a:gd name="T66" fmla="*/ 8 w 42"/>
                <a:gd name="T67" fmla="*/ 57 h 80"/>
                <a:gd name="T68" fmla="*/ 9 w 42"/>
                <a:gd name="T69" fmla="*/ 65 h 80"/>
                <a:gd name="T70" fmla="*/ 8 w 42"/>
                <a:gd name="T71" fmla="*/ 77 h 80"/>
                <a:gd name="T72" fmla="*/ 11 w 42"/>
                <a:gd name="T73" fmla="*/ 80 h 80"/>
                <a:gd name="T74" fmla="*/ 18 w 42"/>
                <a:gd name="T75" fmla="*/ 80 h 80"/>
                <a:gd name="T76" fmla="*/ 29 w 42"/>
                <a:gd name="T77" fmla="*/ 77 h 80"/>
                <a:gd name="T78" fmla="*/ 27 w 42"/>
                <a:gd name="T79" fmla="*/ 73 h 80"/>
                <a:gd name="T80" fmla="*/ 29 w 42"/>
                <a:gd name="T81" fmla="*/ 67 h 80"/>
                <a:gd name="T82" fmla="*/ 32 w 42"/>
                <a:gd name="T83" fmla="*/ 6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2" h="80">
                  <a:moveTo>
                    <a:pt x="32" y="65"/>
                  </a:moveTo>
                  <a:lnTo>
                    <a:pt x="32" y="65"/>
                  </a:lnTo>
                  <a:lnTo>
                    <a:pt x="34" y="64"/>
                  </a:lnTo>
                  <a:lnTo>
                    <a:pt x="32" y="62"/>
                  </a:lnTo>
                  <a:lnTo>
                    <a:pt x="29" y="59"/>
                  </a:lnTo>
                  <a:lnTo>
                    <a:pt x="29" y="59"/>
                  </a:lnTo>
                  <a:lnTo>
                    <a:pt x="29" y="57"/>
                  </a:lnTo>
                  <a:lnTo>
                    <a:pt x="29" y="54"/>
                  </a:lnTo>
                  <a:lnTo>
                    <a:pt x="31" y="52"/>
                  </a:lnTo>
                  <a:lnTo>
                    <a:pt x="32" y="51"/>
                  </a:lnTo>
                  <a:lnTo>
                    <a:pt x="32" y="51"/>
                  </a:lnTo>
                  <a:lnTo>
                    <a:pt x="34" y="51"/>
                  </a:lnTo>
                  <a:lnTo>
                    <a:pt x="32" y="49"/>
                  </a:lnTo>
                  <a:lnTo>
                    <a:pt x="29" y="44"/>
                  </a:lnTo>
                  <a:lnTo>
                    <a:pt x="29" y="44"/>
                  </a:lnTo>
                  <a:lnTo>
                    <a:pt x="27" y="43"/>
                  </a:lnTo>
                  <a:lnTo>
                    <a:pt x="27" y="41"/>
                  </a:lnTo>
                  <a:lnTo>
                    <a:pt x="32" y="39"/>
                  </a:lnTo>
                  <a:lnTo>
                    <a:pt x="32" y="39"/>
                  </a:lnTo>
                  <a:lnTo>
                    <a:pt x="34" y="38"/>
                  </a:lnTo>
                  <a:lnTo>
                    <a:pt x="32" y="36"/>
                  </a:lnTo>
                  <a:lnTo>
                    <a:pt x="32" y="33"/>
                  </a:lnTo>
                  <a:lnTo>
                    <a:pt x="34" y="29"/>
                  </a:lnTo>
                  <a:lnTo>
                    <a:pt x="34" y="29"/>
                  </a:lnTo>
                  <a:lnTo>
                    <a:pt x="35" y="28"/>
                  </a:lnTo>
                  <a:lnTo>
                    <a:pt x="35" y="25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4" y="16"/>
                  </a:lnTo>
                  <a:lnTo>
                    <a:pt x="35" y="15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2" y="8"/>
                  </a:lnTo>
                  <a:lnTo>
                    <a:pt x="42" y="7"/>
                  </a:lnTo>
                  <a:lnTo>
                    <a:pt x="39" y="7"/>
                  </a:lnTo>
                  <a:lnTo>
                    <a:pt x="39" y="5"/>
                  </a:lnTo>
                  <a:lnTo>
                    <a:pt x="39" y="5"/>
                  </a:lnTo>
                  <a:lnTo>
                    <a:pt x="37" y="3"/>
                  </a:lnTo>
                  <a:lnTo>
                    <a:pt x="35" y="2"/>
                  </a:lnTo>
                  <a:lnTo>
                    <a:pt x="32" y="3"/>
                  </a:lnTo>
                  <a:lnTo>
                    <a:pt x="31" y="3"/>
                  </a:lnTo>
                  <a:lnTo>
                    <a:pt x="31" y="3"/>
                  </a:lnTo>
                  <a:lnTo>
                    <a:pt x="27" y="5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21" y="3"/>
                  </a:lnTo>
                  <a:lnTo>
                    <a:pt x="18" y="3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9" y="3"/>
                  </a:lnTo>
                  <a:lnTo>
                    <a:pt x="9" y="3"/>
                  </a:lnTo>
                  <a:lnTo>
                    <a:pt x="8" y="8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18"/>
                  </a:lnTo>
                  <a:lnTo>
                    <a:pt x="8" y="26"/>
                  </a:lnTo>
                  <a:lnTo>
                    <a:pt x="5" y="36"/>
                  </a:lnTo>
                  <a:lnTo>
                    <a:pt x="1" y="43"/>
                  </a:lnTo>
                  <a:lnTo>
                    <a:pt x="1" y="43"/>
                  </a:lnTo>
                  <a:lnTo>
                    <a:pt x="0" y="47"/>
                  </a:lnTo>
                  <a:lnTo>
                    <a:pt x="0" y="49"/>
                  </a:lnTo>
                  <a:lnTo>
                    <a:pt x="6" y="54"/>
                  </a:lnTo>
                  <a:lnTo>
                    <a:pt x="6" y="54"/>
                  </a:lnTo>
                  <a:lnTo>
                    <a:pt x="8" y="57"/>
                  </a:lnTo>
                  <a:lnTo>
                    <a:pt x="9" y="59"/>
                  </a:lnTo>
                  <a:lnTo>
                    <a:pt x="9" y="65"/>
                  </a:lnTo>
                  <a:lnTo>
                    <a:pt x="8" y="77"/>
                  </a:lnTo>
                  <a:lnTo>
                    <a:pt x="8" y="77"/>
                  </a:lnTo>
                  <a:lnTo>
                    <a:pt x="9" y="78"/>
                  </a:lnTo>
                  <a:lnTo>
                    <a:pt x="11" y="80"/>
                  </a:lnTo>
                  <a:lnTo>
                    <a:pt x="18" y="80"/>
                  </a:lnTo>
                  <a:lnTo>
                    <a:pt x="18" y="80"/>
                  </a:lnTo>
                  <a:lnTo>
                    <a:pt x="29" y="77"/>
                  </a:lnTo>
                  <a:lnTo>
                    <a:pt x="29" y="77"/>
                  </a:lnTo>
                  <a:lnTo>
                    <a:pt x="27" y="73"/>
                  </a:lnTo>
                  <a:lnTo>
                    <a:pt x="27" y="73"/>
                  </a:lnTo>
                  <a:lnTo>
                    <a:pt x="27" y="69"/>
                  </a:lnTo>
                  <a:lnTo>
                    <a:pt x="29" y="67"/>
                  </a:lnTo>
                  <a:lnTo>
                    <a:pt x="32" y="65"/>
                  </a:lnTo>
                  <a:lnTo>
                    <a:pt x="32" y="65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77">
              <a:extLst>
                <a:ext uri="{FF2B5EF4-FFF2-40B4-BE49-F238E27FC236}">
                  <a16:creationId xmlns="" xmlns:a16="http://schemas.microsoft.com/office/drawing/2014/main" id="{7A93BA37-453A-4DB0-87F8-7944369D4A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7638" y="3393497"/>
              <a:ext cx="85725" cy="74613"/>
            </a:xfrm>
            <a:custGeom>
              <a:avLst/>
              <a:gdLst>
                <a:gd name="T0" fmla="*/ 17 w 54"/>
                <a:gd name="T1" fmla="*/ 36 h 47"/>
                <a:gd name="T2" fmla="*/ 22 w 54"/>
                <a:gd name="T3" fmla="*/ 36 h 47"/>
                <a:gd name="T4" fmla="*/ 26 w 54"/>
                <a:gd name="T5" fmla="*/ 37 h 47"/>
                <a:gd name="T6" fmla="*/ 35 w 54"/>
                <a:gd name="T7" fmla="*/ 44 h 47"/>
                <a:gd name="T8" fmla="*/ 38 w 54"/>
                <a:gd name="T9" fmla="*/ 47 h 47"/>
                <a:gd name="T10" fmla="*/ 38 w 54"/>
                <a:gd name="T11" fmla="*/ 42 h 47"/>
                <a:gd name="T12" fmla="*/ 39 w 54"/>
                <a:gd name="T13" fmla="*/ 37 h 47"/>
                <a:gd name="T14" fmla="*/ 39 w 54"/>
                <a:gd name="T15" fmla="*/ 31 h 47"/>
                <a:gd name="T16" fmla="*/ 41 w 54"/>
                <a:gd name="T17" fmla="*/ 31 h 47"/>
                <a:gd name="T18" fmla="*/ 48 w 54"/>
                <a:gd name="T19" fmla="*/ 29 h 47"/>
                <a:gd name="T20" fmla="*/ 48 w 54"/>
                <a:gd name="T21" fmla="*/ 28 h 47"/>
                <a:gd name="T22" fmla="*/ 51 w 54"/>
                <a:gd name="T23" fmla="*/ 23 h 47"/>
                <a:gd name="T24" fmla="*/ 51 w 54"/>
                <a:gd name="T25" fmla="*/ 21 h 47"/>
                <a:gd name="T26" fmla="*/ 46 w 54"/>
                <a:gd name="T27" fmla="*/ 16 h 47"/>
                <a:gd name="T28" fmla="*/ 46 w 54"/>
                <a:gd name="T29" fmla="*/ 15 h 47"/>
                <a:gd name="T30" fmla="*/ 52 w 54"/>
                <a:gd name="T31" fmla="*/ 10 h 47"/>
                <a:gd name="T32" fmla="*/ 54 w 54"/>
                <a:gd name="T33" fmla="*/ 6 h 47"/>
                <a:gd name="T34" fmla="*/ 52 w 54"/>
                <a:gd name="T35" fmla="*/ 0 h 47"/>
                <a:gd name="T36" fmla="*/ 49 w 54"/>
                <a:gd name="T37" fmla="*/ 2 h 47"/>
                <a:gd name="T38" fmla="*/ 44 w 54"/>
                <a:gd name="T39" fmla="*/ 2 h 47"/>
                <a:gd name="T40" fmla="*/ 36 w 54"/>
                <a:gd name="T41" fmla="*/ 3 h 47"/>
                <a:gd name="T42" fmla="*/ 30 w 54"/>
                <a:gd name="T43" fmla="*/ 6 h 47"/>
                <a:gd name="T44" fmla="*/ 30 w 54"/>
                <a:gd name="T45" fmla="*/ 11 h 47"/>
                <a:gd name="T46" fmla="*/ 31 w 54"/>
                <a:gd name="T47" fmla="*/ 13 h 47"/>
                <a:gd name="T48" fmla="*/ 26 w 54"/>
                <a:gd name="T49" fmla="*/ 13 h 47"/>
                <a:gd name="T50" fmla="*/ 25 w 54"/>
                <a:gd name="T51" fmla="*/ 11 h 47"/>
                <a:gd name="T52" fmla="*/ 22 w 54"/>
                <a:gd name="T53" fmla="*/ 11 h 47"/>
                <a:gd name="T54" fmla="*/ 18 w 54"/>
                <a:gd name="T55" fmla="*/ 15 h 47"/>
                <a:gd name="T56" fmla="*/ 17 w 54"/>
                <a:gd name="T57" fmla="*/ 18 h 47"/>
                <a:gd name="T58" fmla="*/ 13 w 54"/>
                <a:gd name="T59" fmla="*/ 23 h 47"/>
                <a:gd name="T60" fmla="*/ 12 w 54"/>
                <a:gd name="T61" fmla="*/ 26 h 47"/>
                <a:gd name="T62" fmla="*/ 8 w 54"/>
                <a:gd name="T63" fmla="*/ 33 h 47"/>
                <a:gd name="T64" fmla="*/ 2 w 54"/>
                <a:gd name="T65" fmla="*/ 37 h 47"/>
                <a:gd name="T66" fmla="*/ 0 w 54"/>
                <a:gd name="T67" fmla="*/ 39 h 47"/>
                <a:gd name="T68" fmla="*/ 5 w 54"/>
                <a:gd name="T69" fmla="*/ 41 h 47"/>
                <a:gd name="T70" fmla="*/ 17 w 54"/>
                <a:gd name="T71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" h="47">
                  <a:moveTo>
                    <a:pt x="17" y="36"/>
                  </a:moveTo>
                  <a:lnTo>
                    <a:pt x="17" y="36"/>
                  </a:lnTo>
                  <a:lnTo>
                    <a:pt x="18" y="36"/>
                  </a:lnTo>
                  <a:lnTo>
                    <a:pt x="22" y="36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30" y="41"/>
                  </a:lnTo>
                  <a:lnTo>
                    <a:pt x="35" y="44"/>
                  </a:lnTo>
                  <a:lnTo>
                    <a:pt x="35" y="44"/>
                  </a:lnTo>
                  <a:lnTo>
                    <a:pt x="38" y="47"/>
                  </a:lnTo>
                  <a:lnTo>
                    <a:pt x="38" y="47"/>
                  </a:lnTo>
                  <a:lnTo>
                    <a:pt x="38" y="42"/>
                  </a:lnTo>
                  <a:lnTo>
                    <a:pt x="39" y="37"/>
                  </a:lnTo>
                  <a:lnTo>
                    <a:pt x="39" y="37"/>
                  </a:lnTo>
                  <a:lnTo>
                    <a:pt x="39" y="33"/>
                  </a:lnTo>
                  <a:lnTo>
                    <a:pt x="39" y="31"/>
                  </a:lnTo>
                  <a:lnTo>
                    <a:pt x="41" y="31"/>
                  </a:lnTo>
                  <a:lnTo>
                    <a:pt x="41" y="31"/>
                  </a:lnTo>
                  <a:lnTo>
                    <a:pt x="44" y="29"/>
                  </a:lnTo>
                  <a:lnTo>
                    <a:pt x="48" y="29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9" y="24"/>
                  </a:lnTo>
                  <a:lnTo>
                    <a:pt x="51" y="23"/>
                  </a:lnTo>
                  <a:lnTo>
                    <a:pt x="51" y="23"/>
                  </a:lnTo>
                  <a:lnTo>
                    <a:pt x="51" y="21"/>
                  </a:lnTo>
                  <a:lnTo>
                    <a:pt x="49" y="20"/>
                  </a:lnTo>
                  <a:lnTo>
                    <a:pt x="46" y="16"/>
                  </a:lnTo>
                  <a:lnTo>
                    <a:pt x="46" y="16"/>
                  </a:lnTo>
                  <a:lnTo>
                    <a:pt x="46" y="15"/>
                  </a:lnTo>
                  <a:lnTo>
                    <a:pt x="48" y="15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54" y="6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1" y="2"/>
                  </a:lnTo>
                  <a:lnTo>
                    <a:pt x="49" y="2"/>
                  </a:lnTo>
                  <a:lnTo>
                    <a:pt x="49" y="2"/>
                  </a:lnTo>
                  <a:lnTo>
                    <a:pt x="44" y="2"/>
                  </a:lnTo>
                  <a:lnTo>
                    <a:pt x="36" y="3"/>
                  </a:lnTo>
                  <a:lnTo>
                    <a:pt x="36" y="3"/>
                  </a:lnTo>
                  <a:lnTo>
                    <a:pt x="33" y="3"/>
                  </a:lnTo>
                  <a:lnTo>
                    <a:pt x="30" y="6"/>
                  </a:lnTo>
                  <a:lnTo>
                    <a:pt x="30" y="10"/>
                  </a:lnTo>
                  <a:lnTo>
                    <a:pt x="30" y="11"/>
                  </a:lnTo>
                  <a:lnTo>
                    <a:pt x="30" y="11"/>
                  </a:lnTo>
                  <a:lnTo>
                    <a:pt x="31" y="13"/>
                  </a:lnTo>
                  <a:lnTo>
                    <a:pt x="28" y="13"/>
                  </a:lnTo>
                  <a:lnTo>
                    <a:pt x="26" y="13"/>
                  </a:lnTo>
                  <a:lnTo>
                    <a:pt x="25" y="11"/>
                  </a:lnTo>
                  <a:lnTo>
                    <a:pt x="25" y="11"/>
                  </a:lnTo>
                  <a:lnTo>
                    <a:pt x="23" y="10"/>
                  </a:lnTo>
                  <a:lnTo>
                    <a:pt x="22" y="11"/>
                  </a:lnTo>
                  <a:lnTo>
                    <a:pt x="18" y="13"/>
                  </a:lnTo>
                  <a:lnTo>
                    <a:pt x="18" y="15"/>
                  </a:lnTo>
                  <a:lnTo>
                    <a:pt x="18" y="15"/>
                  </a:lnTo>
                  <a:lnTo>
                    <a:pt x="17" y="18"/>
                  </a:lnTo>
                  <a:lnTo>
                    <a:pt x="15" y="20"/>
                  </a:lnTo>
                  <a:lnTo>
                    <a:pt x="13" y="23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2" y="29"/>
                  </a:lnTo>
                  <a:lnTo>
                    <a:pt x="8" y="33"/>
                  </a:lnTo>
                  <a:lnTo>
                    <a:pt x="2" y="37"/>
                  </a:lnTo>
                  <a:lnTo>
                    <a:pt x="2" y="37"/>
                  </a:lnTo>
                  <a:lnTo>
                    <a:pt x="0" y="39"/>
                  </a:lnTo>
                  <a:lnTo>
                    <a:pt x="0" y="39"/>
                  </a:lnTo>
                  <a:lnTo>
                    <a:pt x="5" y="41"/>
                  </a:lnTo>
                  <a:lnTo>
                    <a:pt x="5" y="41"/>
                  </a:lnTo>
                  <a:lnTo>
                    <a:pt x="12" y="39"/>
                  </a:lnTo>
                  <a:lnTo>
                    <a:pt x="17" y="36"/>
                  </a:lnTo>
                  <a:lnTo>
                    <a:pt x="17" y="36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78">
              <a:extLst>
                <a:ext uri="{FF2B5EF4-FFF2-40B4-BE49-F238E27FC236}">
                  <a16:creationId xmlns="" xmlns:a16="http://schemas.microsoft.com/office/drawing/2014/main" id="{62E2036B-0247-49F3-9E72-22EDF631DB9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3200" y="3487160"/>
              <a:ext cx="12700" cy="20638"/>
            </a:xfrm>
            <a:custGeom>
              <a:avLst/>
              <a:gdLst>
                <a:gd name="T0" fmla="*/ 4 w 8"/>
                <a:gd name="T1" fmla="*/ 0 h 13"/>
                <a:gd name="T2" fmla="*/ 4 w 8"/>
                <a:gd name="T3" fmla="*/ 0 h 13"/>
                <a:gd name="T4" fmla="*/ 1 w 8"/>
                <a:gd name="T5" fmla="*/ 4 h 13"/>
                <a:gd name="T6" fmla="*/ 0 w 8"/>
                <a:gd name="T7" fmla="*/ 6 h 13"/>
                <a:gd name="T8" fmla="*/ 0 w 8"/>
                <a:gd name="T9" fmla="*/ 11 h 13"/>
                <a:gd name="T10" fmla="*/ 0 w 8"/>
                <a:gd name="T11" fmla="*/ 11 h 13"/>
                <a:gd name="T12" fmla="*/ 8 w 8"/>
                <a:gd name="T13" fmla="*/ 13 h 13"/>
                <a:gd name="T14" fmla="*/ 8 w 8"/>
                <a:gd name="T15" fmla="*/ 13 h 13"/>
                <a:gd name="T16" fmla="*/ 6 w 8"/>
                <a:gd name="T17" fmla="*/ 4 h 13"/>
                <a:gd name="T18" fmla="*/ 4 w 8"/>
                <a:gd name="T19" fmla="*/ 1 h 13"/>
                <a:gd name="T20" fmla="*/ 4 w 8"/>
                <a:gd name="T21" fmla="*/ 1 h 13"/>
                <a:gd name="T22" fmla="*/ 4 w 8"/>
                <a:gd name="T23" fmla="*/ 0 h 13"/>
                <a:gd name="T24" fmla="*/ 4 w 8"/>
                <a:gd name="T2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13">
                  <a:moveTo>
                    <a:pt x="4" y="0"/>
                  </a:moveTo>
                  <a:lnTo>
                    <a:pt x="4" y="0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6" y="4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79">
              <a:extLst>
                <a:ext uri="{FF2B5EF4-FFF2-40B4-BE49-F238E27FC236}">
                  <a16:creationId xmlns="" xmlns:a16="http://schemas.microsoft.com/office/drawing/2014/main" id="{D24EA637-0657-4E9C-91AB-DFC768B2E068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3350" y="3450647"/>
              <a:ext cx="79375" cy="53975"/>
            </a:xfrm>
            <a:custGeom>
              <a:avLst/>
              <a:gdLst>
                <a:gd name="T0" fmla="*/ 1 w 50"/>
                <a:gd name="T1" fmla="*/ 8 h 34"/>
                <a:gd name="T2" fmla="*/ 1 w 50"/>
                <a:gd name="T3" fmla="*/ 8 h 34"/>
                <a:gd name="T4" fmla="*/ 4 w 50"/>
                <a:gd name="T5" fmla="*/ 13 h 34"/>
                <a:gd name="T6" fmla="*/ 4 w 50"/>
                <a:gd name="T7" fmla="*/ 14 h 34"/>
                <a:gd name="T8" fmla="*/ 6 w 50"/>
                <a:gd name="T9" fmla="*/ 13 h 34"/>
                <a:gd name="T10" fmla="*/ 6 w 50"/>
                <a:gd name="T11" fmla="*/ 13 h 34"/>
                <a:gd name="T12" fmla="*/ 8 w 50"/>
                <a:gd name="T13" fmla="*/ 13 h 34"/>
                <a:gd name="T14" fmla="*/ 9 w 50"/>
                <a:gd name="T15" fmla="*/ 14 h 34"/>
                <a:gd name="T16" fmla="*/ 13 w 50"/>
                <a:gd name="T17" fmla="*/ 18 h 34"/>
                <a:gd name="T18" fmla="*/ 13 w 50"/>
                <a:gd name="T19" fmla="*/ 18 h 34"/>
                <a:gd name="T20" fmla="*/ 17 w 50"/>
                <a:gd name="T21" fmla="*/ 19 h 34"/>
                <a:gd name="T22" fmla="*/ 21 w 50"/>
                <a:gd name="T23" fmla="*/ 23 h 34"/>
                <a:gd name="T24" fmla="*/ 21 w 50"/>
                <a:gd name="T25" fmla="*/ 23 h 34"/>
                <a:gd name="T26" fmla="*/ 22 w 50"/>
                <a:gd name="T27" fmla="*/ 26 h 34"/>
                <a:gd name="T28" fmla="*/ 24 w 50"/>
                <a:gd name="T29" fmla="*/ 27 h 34"/>
                <a:gd name="T30" fmla="*/ 26 w 50"/>
                <a:gd name="T31" fmla="*/ 27 h 34"/>
                <a:gd name="T32" fmla="*/ 26 w 50"/>
                <a:gd name="T33" fmla="*/ 27 h 34"/>
                <a:gd name="T34" fmla="*/ 29 w 50"/>
                <a:gd name="T35" fmla="*/ 24 h 34"/>
                <a:gd name="T36" fmla="*/ 31 w 50"/>
                <a:gd name="T37" fmla="*/ 23 h 34"/>
                <a:gd name="T38" fmla="*/ 31 w 50"/>
                <a:gd name="T39" fmla="*/ 24 h 34"/>
                <a:gd name="T40" fmla="*/ 31 w 50"/>
                <a:gd name="T41" fmla="*/ 24 h 34"/>
                <a:gd name="T42" fmla="*/ 32 w 50"/>
                <a:gd name="T43" fmla="*/ 27 h 34"/>
                <a:gd name="T44" fmla="*/ 32 w 50"/>
                <a:gd name="T45" fmla="*/ 29 h 34"/>
                <a:gd name="T46" fmla="*/ 34 w 50"/>
                <a:gd name="T47" fmla="*/ 31 h 34"/>
                <a:gd name="T48" fmla="*/ 34 w 50"/>
                <a:gd name="T49" fmla="*/ 31 h 34"/>
                <a:gd name="T50" fmla="*/ 37 w 50"/>
                <a:gd name="T51" fmla="*/ 31 h 34"/>
                <a:gd name="T52" fmla="*/ 39 w 50"/>
                <a:gd name="T53" fmla="*/ 32 h 34"/>
                <a:gd name="T54" fmla="*/ 39 w 50"/>
                <a:gd name="T55" fmla="*/ 34 h 34"/>
                <a:gd name="T56" fmla="*/ 42 w 50"/>
                <a:gd name="T57" fmla="*/ 34 h 34"/>
                <a:gd name="T58" fmla="*/ 42 w 50"/>
                <a:gd name="T59" fmla="*/ 34 h 34"/>
                <a:gd name="T60" fmla="*/ 44 w 50"/>
                <a:gd name="T61" fmla="*/ 34 h 34"/>
                <a:gd name="T62" fmla="*/ 44 w 50"/>
                <a:gd name="T63" fmla="*/ 34 h 34"/>
                <a:gd name="T64" fmla="*/ 44 w 50"/>
                <a:gd name="T65" fmla="*/ 29 h 34"/>
                <a:gd name="T66" fmla="*/ 45 w 50"/>
                <a:gd name="T67" fmla="*/ 27 h 34"/>
                <a:gd name="T68" fmla="*/ 48 w 50"/>
                <a:gd name="T69" fmla="*/ 23 h 34"/>
                <a:gd name="T70" fmla="*/ 48 w 50"/>
                <a:gd name="T71" fmla="*/ 23 h 34"/>
                <a:gd name="T72" fmla="*/ 50 w 50"/>
                <a:gd name="T73" fmla="*/ 19 h 34"/>
                <a:gd name="T74" fmla="*/ 50 w 50"/>
                <a:gd name="T75" fmla="*/ 19 h 34"/>
                <a:gd name="T76" fmla="*/ 48 w 50"/>
                <a:gd name="T77" fmla="*/ 16 h 34"/>
                <a:gd name="T78" fmla="*/ 47 w 50"/>
                <a:gd name="T79" fmla="*/ 11 h 34"/>
                <a:gd name="T80" fmla="*/ 47 w 50"/>
                <a:gd name="T81" fmla="*/ 11 h 34"/>
                <a:gd name="T82" fmla="*/ 47 w 50"/>
                <a:gd name="T83" fmla="*/ 11 h 34"/>
                <a:gd name="T84" fmla="*/ 47 w 50"/>
                <a:gd name="T85" fmla="*/ 11 h 34"/>
                <a:gd name="T86" fmla="*/ 44 w 50"/>
                <a:gd name="T87" fmla="*/ 8 h 34"/>
                <a:gd name="T88" fmla="*/ 44 w 50"/>
                <a:gd name="T89" fmla="*/ 8 h 34"/>
                <a:gd name="T90" fmla="*/ 39 w 50"/>
                <a:gd name="T91" fmla="*/ 5 h 34"/>
                <a:gd name="T92" fmla="*/ 35 w 50"/>
                <a:gd name="T93" fmla="*/ 1 h 34"/>
                <a:gd name="T94" fmla="*/ 35 w 50"/>
                <a:gd name="T95" fmla="*/ 1 h 34"/>
                <a:gd name="T96" fmla="*/ 31 w 50"/>
                <a:gd name="T97" fmla="*/ 0 h 34"/>
                <a:gd name="T98" fmla="*/ 27 w 50"/>
                <a:gd name="T99" fmla="*/ 0 h 34"/>
                <a:gd name="T100" fmla="*/ 26 w 50"/>
                <a:gd name="T101" fmla="*/ 0 h 34"/>
                <a:gd name="T102" fmla="*/ 26 w 50"/>
                <a:gd name="T103" fmla="*/ 0 h 34"/>
                <a:gd name="T104" fmla="*/ 21 w 50"/>
                <a:gd name="T105" fmla="*/ 3 h 34"/>
                <a:gd name="T106" fmla="*/ 14 w 50"/>
                <a:gd name="T107" fmla="*/ 5 h 34"/>
                <a:gd name="T108" fmla="*/ 14 w 50"/>
                <a:gd name="T109" fmla="*/ 5 h 34"/>
                <a:gd name="T110" fmla="*/ 9 w 50"/>
                <a:gd name="T111" fmla="*/ 3 h 34"/>
                <a:gd name="T112" fmla="*/ 9 w 50"/>
                <a:gd name="T113" fmla="*/ 3 h 34"/>
                <a:gd name="T114" fmla="*/ 0 w 50"/>
                <a:gd name="T115" fmla="*/ 6 h 34"/>
                <a:gd name="T116" fmla="*/ 0 w 50"/>
                <a:gd name="T117" fmla="*/ 6 h 34"/>
                <a:gd name="T118" fmla="*/ 1 w 50"/>
                <a:gd name="T119" fmla="*/ 8 h 34"/>
                <a:gd name="T120" fmla="*/ 1 w 50"/>
                <a:gd name="T121" fmla="*/ 8 h 34"/>
                <a:gd name="T122" fmla="*/ 1 w 50"/>
                <a:gd name="T12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0" h="34">
                  <a:moveTo>
                    <a:pt x="1" y="8"/>
                  </a:moveTo>
                  <a:lnTo>
                    <a:pt x="1" y="8"/>
                  </a:lnTo>
                  <a:lnTo>
                    <a:pt x="4" y="13"/>
                  </a:lnTo>
                  <a:lnTo>
                    <a:pt x="4" y="14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8" y="13"/>
                  </a:lnTo>
                  <a:lnTo>
                    <a:pt x="9" y="14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17" y="19"/>
                  </a:lnTo>
                  <a:lnTo>
                    <a:pt x="21" y="23"/>
                  </a:lnTo>
                  <a:lnTo>
                    <a:pt x="21" y="23"/>
                  </a:lnTo>
                  <a:lnTo>
                    <a:pt x="22" y="26"/>
                  </a:lnTo>
                  <a:lnTo>
                    <a:pt x="24" y="27"/>
                  </a:lnTo>
                  <a:lnTo>
                    <a:pt x="26" y="27"/>
                  </a:lnTo>
                  <a:lnTo>
                    <a:pt x="26" y="27"/>
                  </a:lnTo>
                  <a:lnTo>
                    <a:pt x="29" y="24"/>
                  </a:lnTo>
                  <a:lnTo>
                    <a:pt x="31" y="23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2" y="27"/>
                  </a:lnTo>
                  <a:lnTo>
                    <a:pt x="32" y="29"/>
                  </a:lnTo>
                  <a:lnTo>
                    <a:pt x="34" y="31"/>
                  </a:lnTo>
                  <a:lnTo>
                    <a:pt x="34" y="31"/>
                  </a:lnTo>
                  <a:lnTo>
                    <a:pt x="37" y="31"/>
                  </a:lnTo>
                  <a:lnTo>
                    <a:pt x="39" y="32"/>
                  </a:lnTo>
                  <a:lnTo>
                    <a:pt x="39" y="34"/>
                  </a:lnTo>
                  <a:lnTo>
                    <a:pt x="42" y="34"/>
                  </a:lnTo>
                  <a:lnTo>
                    <a:pt x="42" y="34"/>
                  </a:lnTo>
                  <a:lnTo>
                    <a:pt x="44" y="34"/>
                  </a:lnTo>
                  <a:lnTo>
                    <a:pt x="44" y="34"/>
                  </a:lnTo>
                  <a:lnTo>
                    <a:pt x="44" y="29"/>
                  </a:lnTo>
                  <a:lnTo>
                    <a:pt x="45" y="27"/>
                  </a:lnTo>
                  <a:lnTo>
                    <a:pt x="48" y="23"/>
                  </a:lnTo>
                  <a:lnTo>
                    <a:pt x="48" y="23"/>
                  </a:lnTo>
                  <a:lnTo>
                    <a:pt x="50" y="19"/>
                  </a:lnTo>
                  <a:lnTo>
                    <a:pt x="50" y="19"/>
                  </a:lnTo>
                  <a:lnTo>
                    <a:pt x="48" y="16"/>
                  </a:lnTo>
                  <a:lnTo>
                    <a:pt x="47" y="11"/>
                  </a:lnTo>
                  <a:lnTo>
                    <a:pt x="47" y="11"/>
                  </a:lnTo>
                  <a:lnTo>
                    <a:pt x="47" y="11"/>
                  </a:lnTo>
                  <a:lnTo>
                    <a:pt x="47" y="11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39" y="5"/>
                  </a:lnTo>
                  <a:lnTo>
                    <a:pt x="35" y="1"/>
                  </a:lnTo>
                  <a:lnTo>
                    <a:pt x="35" y="1"/>
                  </a:lnTo>
                  <a:lnTo>
                    <a:pt x="31" y="0"/>
                  </a:lnTo>
                  <a:lnTo>
                    <a:pt x="27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3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9" y="3"/>
                  </a:lnTo>
                  <a:lnTo>
                    <a:pt x="9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8"/>
                  </a:lnTo>
                  <a:lnTo>
                    <a:pt x="1" y="8"/>
                  </a:lnTo>
                  <a:lnTo>
                    <a:pt x="1" y="8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80">
              <a:extLst>
                <a:ext uri="{FF2B5EF4-FFF2-40B4-BE49-F238E27FC236}">
                  <a16:creationId xmlns="" xmlns:a16="http://schemas.microsoft.com/office/drawing/2014/main" id="{4C12C3B0-0135-4209-A35D-0440552A174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0063" y="3533197"/>
              <a:ext cx="188912" cy="123825"/>
            </a:xfrm>
            <a:custGeom>
              <a:avLst/>
              <a:gdLst>
                <a:gd name="T0" fmla="*/ 106 w 119"/>
                <a:gd name="T1" fmla="*/ 52 h 78"/>
                <a:gd name="T2" fmla="*/ 101 w 119"/>
                <a:gd name="T3" fmla="*/ 50 h 78"/>
                <a:gd name="T4" fmla="*/ 101 w 119"/>
                <a:gd name="T5" fmla="*/ 49 h 78"/>
                <a:gd name="T6" fmla="*/ 101 w 119"/>
                <a:gd name="T7" fmla="*/ 49 h 78"/>
                <a:gd name="T8" fmla="*/ 98 w 119"/>
                <a:gd name="T9" fmla="*/ 41 h 78"/>
                <a:gd name="T10" fmla="*/ 99 w 119"/>
                <a:gd name="T11" fmla="*/ 34 h 78"/>
                <a:gd name="T12" fmla="*/ 99 w 119"/>
                <a:gd name="T13" fmla="*/ 31 h 78"/>
                <a:gd name="T14" fmla="*/ 91 w 119"/>
                <a:gd name="T15" fmla="*/ 16 h 78"/>
                <a:gd name="T16" fmla="*/ 83 w 119"/>
                <a:gd name="T17" fmla="*/ 0 h 78"/>
                <a:gd name="T18" fmla="*/ 76 w 119"/>
                <a:gd name="T19" fmla="*/ 3 h 78"/>
                <a:gd name="T20" fmla="*/ 73 w 119"/>
                <a:gd name="T21" fmla="*/ 6 h 78"/>
                <a:gd name="T22" fmla="*/ 68 w 119"/>
                <a:gd name="T23" fmla="*/ 8 h 78"/>
                <a:gd name="T24" fmla="*/ 62 w 119"/>
                <a:gd name="T25" fmla="*/ 8 h 78"/>
                <a:gd name="T26" fmla="*/ 58 w 119"/>
                <a:gd name="T27" fmla="*/ 10 h 78"/>
                <a:gd name="T28" fmla="*/ 57 w 119"/>
                <a:gd name="T29" fmla="*/ 10 h 78"/>
                <a:gd name="T30" fmla="*/ 49 w 119"/>
                <a:gd name="T31" fmla="*/ 8 h 78"/>
                <a:gd name="T32" fmla="*/ 36 w 119"/>
                <a:gd name="T33" fmla="*/ 5 h 78"/>
                <a:gd name="T34" fmla="*/ 31 w 119"/>
                <a:gd name="T35" fmla="*/ 6 h 78"/>
                <a:gd name="T36" fmla="*/ 31 w 119"/>
                <a:gd name="T37" fmla="*/ 6 h 78"/>
                <a:gd name="T38" fmla="*/ 29 w 119"/>
                <a:gd name="T39" fmla="*/ 8 h 78"/>
                <a:gd name="T40" fmla="*/ 21 w 119"/>
                <a:gd name="T41" fmla="*/ 15 h 78"/>
                <a:gd name="T42" fmla="*/ 11 w 119"/>
                <a:gd name="T43" fmla="*/ 29 h 78"/>
                <a:gd name="T44" fmla="*/ 8 w 119"/>
                <a:gd name="T45" fmla="*/ 34 h 78"/>
                <a:gd name="T46" fmla="*/ 0 w 119"/>
                <a:gd name="T47" fmla="*/ 41 h 78"/>
                <a:gd name="T48" fmla="*/ 3 w 119"/>
                <a:gd name="T49" fmla="*/ 44 h 78"/>
                <a:gd name="T50" fmla="*/ 5 w 119"/>
                <a:gd name="T51" fmla="*/ 47 h 78"/>
                <a:gd name="T52" fmla="*/ 10 w 119"/>
                <a:gd name="T53" fmla="*/ 52 h 78"/>
                <a:gd name="T54" fmla="*/ 11 w 119"/>
                <a:gd name="T55" fmla="*/ 54 h 78"/>
                <a:gd name="T56" fmla="*/ 10 w 119"/>
                <a:gd name="T57" fmla="*/ 59 h 78"/>
                <a:gd name="T58" fmla="*/ 11 w 119"/>
                <a:gd name="T59" fmla="*/ 60 h 78"/>
                <a:gd name="T60" fmla="*/ 23 w 119"/>
                <a:gd name="T61" fmla="*/ 63 h 78"/>
                <a:gd name="T62" fmla="*/ 26 w 119"/>
                <a:gd name="T63" fmla="*/ 65 h 78"/>
                <a:gd name="T64" fmla="*/ 26 w 119"/>
                <a:gd name="T65" fmla="*/ 70 h 78"/>
                <a:gd name="T66" fmla="*/ 29 w 119"/>
                <a:gd name="T67" fmla="*/ 72 h 78"/>
                <a:gd name="T68" fmla="*/ 34 w 119"/>
                <a:gd name="T69" fmla="*/ 75 h 78"/>
                <a:gd name="T70" fmla="*/ 47 w 119"/>
                <a:gd name="T71" fmla="*/ 76 h 78"/>
                <a:gd name="T72" fmla="*/ 62 w 119"/>
                <a:gd name="T73" fmla="*/ 76 h 78"/>
                <a:gd name="T74" fmla="*/ 67 w 119"/>
                <a:gd name="T75" fmla="*/ 76 h 78"/>
                <a:gd name="T76" fmla="*/ 71 w 119"/>
                <a:gd name="T77" fmla="*/ 73 h 78"/>
                <a:gd name="T78" fmla="*/ 78 w 119"/>
                <a:gd name="T79" fmla="*/ 72 h 78"/>
                <a:gd name="T80" fmla="*/ 86 w 119"/>
                <a:gd name="T81" fmla="*/ 70 h 78"/>
                <a:gd name="T82" fmla="*/ 98 w 119"/>
                <a:gd name="T83" fmla="*/ 73 h 78"/>
                <a:gd name="T84" fmla="*/ 104 w 119"/>
                <a:gd name="T85" fmla="*/ 78 h 78"/>
                <a:gd name="T86" fmla="*/ 104 w 119"/>
                <a:gd name="T87" fmla="*/ 70 h 78"/>
                <a:gd name="T88" fmla="*/ 107 w 119"/>
                <a:gd name="T89" fmla="*/ 63 h 78"/>
                <a:gd name="T90" fmla="*/ 111 w 119"/>
                <a:gd name="T91" fmla="*/ 60 h 78"/>
                <a:gd name="T92" fmla="*/ 117 w 119"/>
                <a:gd name="T93" fmla="*/ 59 h 78"/>
                <a:gd name="T94" fmla="*/ 119 w 119"/>
                <a:gd name="T95" fmla="*/ 54 h 78"/>
                <a:gd name="T96" fmla="*/ 119 w 119"/>
                <a:gd name="T97" fmla="*/ 52 h 78"/>
                <a:gd name="T98" fmla="*/ 114 w 119"/>
                <a:gd name="T99" fmla="*/ 49 h 78"/>
                <a:gd name="T100" fmla="*/ 106 w 119"/>
                <a:gd name="T101" fmla="*/ 5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9" h="78">
                  <a:moveTo>
                    <a:pt x="106" y="52"/>
                  </a:moveTo>
                  <a:lnTo>
                    <a:pt x="106" y="52"/>
                  </a:lnTo>
                  <a:lnTo>
                    <a:pt x="102" y="50"/>
                  </a:lnTo>
                  <a:lnTo>
                    <a:pt x="101" y="50"/>
                  </a:lnTo>
                  <a:lnTo>
                    <a:pt x="101" y="49"/>
                  </a:lnTo>
                  <a:lnTo>
                    <a:pt x="101" y="49"/>
                  </a:lnTo>
                  <a:lnTo>
                    <a:pt x="101" y="49"/>
                  </a:lnTo>
                  <a:lnTo>
                    <a:pt x="101" y="49"/>
                  </a:lnTo>
                  <a:lnTo>
                    <a:pt x="99" y="46"/>
                  </a:lnTo>
                  <a:lnTo>
                    <a:pt x="98" y="41"/>
                  </a:lnTo>
                  <a:lnTo>
                    <a:pt x="98" y="37"/>
                  </a:lnTo>
                  <a:lnTo>
                    <a:pt x="99" y="34"/>
                  </a:lnTo>
                  <a:lnTo>
                    <a:pt x="99" y="34"/>
                  </a:lnTo>
                  <a:lnTo>
                    <a:pt x="99" y="31"/>
                  </a:lnTo>
                  <a:lnTo>
                    <a:pt x="98" y="24"/>
                  </a:lnTo>
                  <a:lnTo>
                    <a:pt x="91" y="16"/>
                  </a:lnTo>
                  <a:lnTo>
                    <a:pt x="91" y="16"/>
                  </a:lnTo>
                  <a:lnTo>
                    <a:pt x="83" y="0"/>
                  </a:lnTo>
                  <a:lnTo>
                    <a:pt x="83" y="0"/>
                  </a:lnTo>
                  <a:lnTo>
                    <a:pt x="76" y="3"/>
                  </a:lnTo>
                  <a:lnTo>
                    <a:pt x="76" y="3"/>
                  </a:lnTo>
                  <a:lnTo>
                    <a:pt x="73" y="6"/>
                  </a:lnTo>
                  <a:lnTo>
                    <a:pt x="68" y="8"/>
                  </a:lnTo>
                  <a:lnTo>
                    <a:pt x="68" y="8"/>
                  </a:lnTo>
                  <a:lnTo>
                    <a:pt x="65" y="6"/>
                  </a:lnTo>
                  <a:lnTo>
                    <a:pt x="62" y="8"/>
                  </a:lnTo>
                  <a:lnTo>
                    <a:pt x="62" y="8"/>
                  </a:lnTo>
                  <a:lnTo>
                    <a:pt x="58" y="10"/>
                  </a:lnTo>
                  <a:lnTo>
                    <a:pt x="57" y="10"/>
                  </a:lnTo>
                  <a:lnTo>
                    <a:pt x="57" y="10"/>
                  </a:lnTo>
                  <a:lnTo>
                    <a:pt x="54" y="8"/>
                  </a:lnTo>
                  <a:lnTo>
                    <a:pt x="49" y="8"/>
                  </a:lnTo>
                  <a:lnTo>
                    <a:pt x="49" y="8"/>
                  </a:lnTo>
                  <a:lnTo>
                    <a:pt x="36" y="5"/>
                  </a:lnTo>
                  <a:lnTo>
                    <a:pt x="36" y="5"/>
                  </a:lnTo>
                  <a:lnTo>
                    <a:pt x="31" y="6"/>
                  </a:lnTo>
                  <a:lnTo>
                    <a:pt x="31" y="6"/>
                  </a:lnTo>
                  <a:lnTo>
                    <a:pt x="31" y="6"/>
                  </a:lnTo>
                  <a:lnTo>
                    <a:pt x="29" y="8"/>
                  </a:lnTo>
                  <a:lnTo>
                    <a:pt x="29" y="8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14" y="23"/>
                  </a:lnTo>
                  <a:lnTo>
                    <a:pt x="11" y="29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3" y="37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3" y="44"/>
                  </a:lnTo>
                  <a:lnTo>
                    <a:pt x="5" y="47"/>
                  </a:lnTo>
                  <a:lnTo>
                    <a:pt x="5" y="47"/>
                  </a:lnTo>
                  <a:lnTo>
                    <a:pt x="6" y="50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1" y="54"/>
                  </a:lnTo>
                  <a:lnTo>
                    <a:pt x="11" y="55"/>
                  </a:lnTo>
                  <a:lnTo>
                    <a:pt x="10" y="59"/>
                  </a:lnTo>
                  <a:lnTo>
                    <a:pt x="11" y="60"/>
                  </a:lnTo>
                  <a:lnTo>
                    <a:pt x="11" y="60"/>
                  </a:lnTo>
                  <a:lnTo>
                    <a:pt x="19" y="62"/>
                  </a:lnTo>
                  <a:lnTo>
                    <a:pt x="23" y="63"/>
                  </a:lnTo>
                  <a:lnTo>
                    <a:pt x="26" y="65"/>
                  </a:lnTo>
                  <a:lnTo>
                    <a:pt x="26" y="65"/>
                  </a:lnTo>
                  <a:lnTo>
                    <a:pt x="26" y="68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9" y="72"/>
                  </a:lnTo>
                  <a:lnTo>
                    <a:pt x="31" y="73"/>
                  </a:lnTo>
                  <a:lnTo>
                    <a:pt x="34" y="75"/>
                  </a:lnTo>
                  <a:lnTo>
                    <a:pt x="34" y="75"/>
                  </a:lnTo>
                  <a:lnTo>
                    <a:pt x="47" y="76"/>
                  </a:lnTo>
                  <a:lnTo>
                    <a:pt x="47" y="76"/>
                  </a:lnTo>
                  <a:lnTo>
                    <a:pt x="62" y="76"/>
                  </a:lnTo>
                  <a:lnTo>
                    <a:pt x="62" y="76"/>
                  </a:lnTo>
                  <a:lnTo>
                    <a:pt x="67" y="76"/>
                  </a:lnTo>
                  <a:lnTo>
                    <a:pt x="71" y="73"/>
                  </a:lnTo>
                  <a:lnTo>
                    <a:pt x="71" y="73"/>
                  </a:lnTo>
                  <a:lnTo>
                    <a:pt x="75" y="72"/>
                  </a:lnTo>
                  <a:lnTo>
                    <a:pt x="78" y="72"/>
                  </a:lnTo>
                  <a:lnTo>
                    <a:pt x="86" y="70"/>
                  </a:lnTo>
                  <a:lnTo>
                    <a:pt x="86" y="70"/>
                  </a:lnTo>
                  <a:lnTo>
                    <a:pt x="93" y="72"/>
                  </a:lnTo>
                  <a:lnTo>
                    <a:pt x="98" y="73"/>
                  </a:lnTo>
                  <a:lnTo>
                    <a:pt x="98" y="73"/>
                  </a:lnTo>
                  <a:lnTo>
                    <a:pt x="104" y="78"/>
                  </a:lnTo>
                  <a:lnTo>
                    <a:pt x="104" y="78"/>
                  </a:lnTo>
                  <a:lnTo>
                    <a:pt x="104" y="70"/>
                  </a:lnTo>
                  <a:lnTo>
                    <a:pt x="104" y="70"/>
                  </a:lnTo>
                  <a:lnTo>
                    <a:pt x="107" y="63"/>
                  </a:lnTo>
                  <a:lnTo>
                    <a:pt x="109" y="62"/>
                  </a:lnTo>
                  <a:lnTo>
                    <a:pt x="111" y="60"/>
                  </a:lnTo>
                  <a:lnTo>
                    <a:pt x="111" y="60"/>
                  </a:lnTo>
                  <a:lnTo>
                    <a:pt x="117" y="59"/>
                  </a:lnTo>
                  <a:lnTo>
                    <a:pt x="117" y="57"/>
                  </a:lnTo>
                  <a:lnTo>
                    <a:pt x="119" y="54"/>
                  </a:lnTo>
                  <a:lnTo>
                    <a:pt x="119" y="54"/>
                  </a:lnTo>
                  <a:lnTo>
                    <a:pt x="119" y="52"/>
                  </a:lnTo>
                  <a:lnTo>
                    <a:pt x="119" y="52"/>
                  </a:lnTo>
                  <a:lnTo>
                    <a:pt x="114" y="49"/>
                  </a:lnTo>
                  <a:lnTo>
                    <a:pt x="114" y="49"/>
                  </a:lnTo>
                  <a:lnTo>
                    <a:pt x="106" y="52"/>
                  </a:lnTo>
                  <a:lnTo>
                    <a:pt x="106" y="52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81">
              <a:extLst>
                <a:ext uri="{FF2B5EF4-FFF2-40B4-BE49-F238E27FC236}">
                  <a16:creationId xmlns="" xmlns:a16="http://schemas.microsoft.com/office/drawing/2014/main" id="{0D66D1F4-1699-4FC4-B9FC-B0423186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1825" y="3530022"/>
              <a:ext cx="61912" cy="80963"/>
            </a:xfrm>
            <a:custGeom>
              <a:avLst/>
              <a:gdLst>
                <a:gd name="T0" fmla="*/ 29 w 39"/>
                <a:gd name="T1" fmla="*/ 13 h 51"/>
                <a:gd name="T2" fmla="*/ 29 w 39"/>
                <a:gd name="T3" fmla="*/ 13 h 51"/>
                <a:gd name="T4" fmla="*/ 28 w 39"/>
                <a:gd name="T5" fmla="*/ 10 h 51"/>
                <a:gd name="T6" fmla="*/ 24 w 39"/>
                <a:gd name="T7" fmla="*/ 8 h 51"/>
                <a:gd name="T8" fmla="*/ 19 w 39"/>
                <a:gd name="T9" fmla="*/ 7 h 51"/>
                <a:gd name="T10" fmla="*/ 19 w 39"/>
                <a:gd name="T11" fmla="*/ 7 h 51"/>
                <a:gd name="T12" fmla="*/ 16 w 39"/>
                <a:gd name="T13" fmla="*/ 5 h 51"/>
                <a:gd name="T14" fmla="*/ 15 w 39"/>
                <a:gd name="T15" fmla="*/ 4 h 51"/>
                <a:gd name="T16" fmla="*/ 11 w 39"/>
                <a:gd name="T17" fmla="*/ 0 h 51"/>
                <a:gd name="T18" fmla="*/ 8 w 39"/>
                <a:gd name="T19" fmla="*/ 0 h 51"/>
                <a:gd name="T20" fmla="*/ 8 w 39"/>
                <a:gd name="T21" fmla="*/ 0 h 51"/>
                <a:gd name="T22" fmla="*/ 0 w 39"/>
                <a:gd name="T23" fmla="*/ 2 h 51"/>
                <a:gd name="T24" fmla="*/ 0 w 39"/>
                <a:gd name="T25" fmla="*/ 2 h 51"/>
                <a:gd name="T26" fmla="*/ 8 w 39"/>
                <a:gd name="T27" fmla="*/ 18 h 51"/>
                <a:gd name="T28" fmla="*/ 8 w 39"/>
                <a:gd name="T29" fmla="*/ 18 h 51"/>
                <a:gd name="T30" fmla="*/ 15 w 39"/>
                <a:gd name="T31" fmla="*/ 26 h 51"/>
                <a:gd name="T32" fmla="*/ 16 w 39"/>
                <a:gd name="T33" fmla="*/ 33 h 51"/>
                <a:gd name="T34" fmla="*/ 16 w 39"/>
                <a:gd name="T35" fmla="*/ 36 h 51"/>
                <a:gd name="T36" fmla="*/ 16 w 39"/>
                <a:gd name="T37" fmla="*/ 36 h 51"/>
                <a:gd name="T38" fmla="*/ 15 w 39"/>
                <a:gd name="T39" fmla="*/ 39 h 51"/>
                <a:gd name="T40" fmla="*/ 15 w 39"/>
                <a:gd name="T41" fmla="*/ 43 h 51"/>
                <a:gd name="T42" fmla="*/ 16 w 39"/>
                <a:gd name="T43" fmla="*/ 48 h 51"/>
                <a:gd name="T44" fmla="*/ 18 w 39"/>
                <a:gd name="T45" fmla="*/ 51 h 51"/>
                <a:gd name="T46" fmla="*/ 18 w 39"/>
                <a:gd name="T47" fmla="*/ 51 h 51"/>
                <a:gd name="T48" fmla="*/ 23 w 39"/>
                <a:gd name="T49" fmla="*/ 44 h 51"/>
                <a:gd name="T50" fmla="*/ 26 w 39"/>
                <a:gd name="T51" fmla="*/ 39 h 51"/>
                <a:gd name="T52" fmla="*/ 26 w 39"/>
                <a:gd name="T53" fmla="*/ 39 h 51"/>
                <a:gd name="T54" fmla="*/ 26 w 39"/>
                <a:gd name="T55" fmla="*/ 34 h 51"/>
                <a:gd name="T56" fmla="*/ 28 w 39"/>
                <a:gd name="T57" fmla="*/ 33 h 51"/>
                <a:gd name="T58" fmla="*/ 31 w 39"/>
                <a:gd name="T59" fmla="*/ 33 h 51"/>
                <a:gd name="T60" fmla="*/ 31 w 39"/>
                <a:gd name="T61" fmla="*/ 33 h 51"/>
                <a:gd name="T62" fmla="*/ 37 w 39"/>
                <a:gd name="T63" fmla="*/ 34 h 51"/>
                <a:gd name="T64" fmla="*/ 39 w 39"/>
                <a:gd name="T65" fmla="*/ 36 h 51"/>
                <a:gd name="T66" fmla="*/ 39 w 39"/>
                <a:gd name="T67" fmla="*/ 34 h 51"/>
                <a:gd name="T68" fmla="*/ 39 w 39"/>
                <a:gd name="T69" fmla="*/ 34 h 51"/>
                <a:gd name="T70" fmla="*/ 39 w 39"/>
                <a:gd name="T71" fmla="*/ 31 h 51"/>
                <a:gd name="T72" fmla="*/ 37 w 39"/>
                <a:gd name="T73" fmla="*/ 26 h 51"/>
                <a:gd name="T74" fmla="*/ 37 w 39"/>
                <a:gd name="T75" fmla="*/ 26 h 51"/>
                <a:gd name="T76" fmla="*/ 32 w 39"/>
                <a:gd name="T77" fmla="*/ 21 h 51"/>
                <a:gd name="T78" fmla="*/ 29 w 39"/>
                <a:gd name="T79" fmla="*/ 13 h 51"/>
                <a:gd name="T80" fmla="*/ 29 w 39"/>
                <a:gd name="T81" fmla="*/ 1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9" h="51">
                  <a:moveTo>
                    <a:pt x="29" y="13"/>
                  </a:moveTo>
                  <a:lnTo>
                    <a:pt x="29" y="13"/>
                  </a:lnTo>
                  <a:lnTo>
                    <a:pt x="28" y="10"/>
                  </a:lnTo>
                  <a:lnTo>
                    <a:pt x="24" y="8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6" y="5"/>
                  </a:lnTo>
                  <a:lnTo>
                    <a:pt x="15" y="4"/>
                  </a:lnTo>
                  <a:lnTo>
                    <a:pt x="11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5" y="26"/>
                  </a:lnTo>
                  <a:lnTo>
                    <a:pt x="16" y="33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5" y="39"/>
                  </a:lnTo>
                  <a:lnTo>
                    <a:pt x="15" y="43"/>
                  </a:lnTo>
                  <a:lnTo>
                    <a:pt x="16" y="48"/>
                  </a:lnTo>
                  <a:lnTo>
                    <a:pt x="18" y="51"/>
                  </a:lnTo>
                  <a:lnTo>
                    <a:pt x="18" y="51"/>
                  </a:lnTo>
                  <a:lnTo>
                    <a:pt x="23" y="44"/>
                  </a:lnTo>
                  <a:lnTo>
                    <a:pt x="26" y="39"/>
                  </a:lnTo>
                  <a:lnTo>
                    <a:pt x="26" y="39"/>
                  </a:lnTo>
                  <a:lnTo>
                    <a:pt x="26" y="34"/>
                  </a:lnTo>
                  <a:lnTo>
                    <a:pt x="28" y="33"/>
                  </a:lnTo>
                  <a:lnTo>
                    <a:pt x="31" y="33"/>
                  </a:lnTo>
                  <a:lnTo>
                    <a:pt x="31" y="33"/>
                  </a:lnTo>
                  <a:lnTo>
                    <a:pt x="37" y="34"/>
                  </a:lnTo>
                  <a:lnTo>
                    <a:pt x="39" y="36"/>
                  </a:lnTo>
                  <a:lnTo>
                    <a:pt x="39" y="34"/>
                  </a:lnTo>
                  <a:lnTo>
                    <a:pt x="39" y="34"/>
                  </a:lnTo>
                  <a:lnTo>
                    <a:pt x="39" y="31"/>
                  </a:lnTo>
                  <a:lnTo>
                    <a:pt x="37" y="26"/>
                  </a:lnTo>
                  <a:lnTo>
                    <a:pt x="37" y="26"/>
                  </a:lnTo>
                  <a:lnTo>
                    <a:pt x="32" y="21"/>
                  </a:lnTo>
                  <a:lnTo>
                    <a:pt x="29" y="13"/>
                  </a:lnTo>
                  <a:lnTo>
                    <a:pt x="29" y="13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82">
              <a:extLst>
                <a:ext uri="{FF2B5EF4-FFF2-40B4-BE49-F238E27FC236}">
                  <a16:creationId xmlns="" xmlns:a16="http://schemas.microsoft.com/office/drawing/2014/main" id="{85D4C2D6-B3A1-4392-881F-D7CCBA069D8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6575" y="3644322"/>
              <a:ext cx="128587" cy="73025"/>
            </a:xfrm>
            <a:custGeom>
              <a:avLst/>
              <a:gdLst>
                <a:gd name="T0" fmla="*/ 63 w 81"/>
                <a:gd name="T1" fmla="*/ 0 h 46"/>
                <a:gd name="T2" fmla="*/ 52 w 81"/>
                <a:gd name="T3" fmla="*/ 2 h 46"/>
                <a:gd name="T4" fmla="*/ 48 w 81"/>
                <a:gd name="T5" fmla="*/ 3 h 46"/>
                <a:gd name="T6" fmla="*/ 39 w 81"/>
                <a:gd name="T7" fmla="*/ 6 h 46"/>
                <a:gd name="T8" fmla="*/ 24 w 81"/>
                <a:gd name="T9" fmla="*/ 6 h 46"/>
                <a:gd name="T10" fmla="*/ 11 w 81"/>
                <a:gd name="T11" fmla="*/ 5 h 46"/>
                <a:gd name="T12" fmla="*/ 8 w 81"/>
                <a:gd name="T13" fmla="*/ 3 h 46"/>
                <a:gd name="T14" fmla="*/ 3 w 81"/>
                <a:gd name="T15" fmla="*/ 0 h 46"/>
                <a:gd name="T16" fmla="*/ 3 w 81"/>
                <a:gd name="T17" fmla="*/ 2 h 46"/>
                <a:gd name="T18" fmla="*/ 1 w 81"/>
                <a:gd name="T19" fmla="*/ 3 h 46"/>
                <a:gd name="T20" fmla="*/ 1 w 81"/>
                <a:gd name="T21" fmla="*/ 8 h 46"/>
                <a:gd name="T22" fmla="*/ 3 w 81"/>
                <a:gd name="T23" fmla="*/ 11 h 46"/>
                <a:gd name="T24" fmla="*/ 8 w 81"/>
                <a:gd name="T25" fmla="*/ 18 h 46"/>
                <a:gd name="T26" fmla="*/ 6 w 81"/>
                <a:gd name="T27" fmla="*/ 20 h 46"/>
                <a:gd name="T28" fmla="*/ 3 w 81"/>
                <a:gd name="T29" fmla="*/ 21 h 46"/>
                <a:gd name="T30" fmla="*/ 1 w 81"/>
                <a:gd name="T31" fmla="*/ 24 h 46"/>
                <a:gd name="T32" fmla="*/ 1 w 81"/>
                <a:gd name="T33" fmla="*/ 31 h 46"/>
                <a:gd name="T34" fmla="*/ 6 w 81"/>
                <a:gd name="T35" fmla="*/ 34 h 46"/>
                <a:gd name="T36" fmla="*/ 9 w 81"/>
                <a:gd name="T37" fmla="*/ 39 h 46"/>
                <a:gd name="T38" fmla="*/ 11 w 81"/>
                <a:gd name="T39" fmla="*/ 42 h 46"/>
                <a:gd name="T40" fmla="*/ 21 w 81"/>
                <a:gd name="T41" fmla="*/ 42 h 46"/>
                <a:gd name="T42" fmla="*/ 29 w 81"/>
                <a:gd name="T43" fmla="*/ 42 h 46"/>
                <a:gd name="T44" fmla="*/ 44 w 81"/>
                <a:gd name="T45" fmla="*/ 46 h 46"/>
                <a:gd name="T46" fmla="*/ 47 w 81"/>
                <a:gd name="T47" fmla="*/ 44 h 46"/>
                <a:gd name="T48" fmla="*/ 48 w 81"/>
                <a:gd name="T49" fmla="*/ 42 h 46"/>
                <a:gd name="T50" fmla="*/ 48 w 81"/>
                <a:gd name="T51" fmla="*/ 41 h 46"/>
                <a:gd name="T52" fmla="*/ 55 w 81"/>
                <a:gd name="T53" fmla="*/ 39 h 46"/>
                <a:gd name="T54" fmla="*/ 53 w 81"/>
                <a:gd name="T55" fmla="*/ 37 h 46"/>
                <a:gd name="T56" fmla="*/ 55 w 81"/>
                <a:gd name="T57" fmla="*/ 36 h 46"/>
                <a:gd name="T58" fmla="*/ 65 w 81"/>
                <a:gd name="T59" fmla="*/ 34 h 46"/>
                <a:gd name="T60" fmla="*/ 68 w 81"/>
                <a:gd name="T61" fmla="*/ 36 h 46"/>
                <a:gd name="T62" fmla="*/ 73 w 81"/>
                <a:gd name="T63" fmla="*/ 34 h 46"/>
                <a:gd name="T64" fmla="*/ 73 w 81"/>
                <a:gd name="T65" fmla="*/ 33 h 46"/>
                <a:gd name="T66" fmla="*/ 71 w 81"/>
                <a:gd name="T67" fmla="*/ 31 h 46"/>
                <a:gd name="T68" fmla="*/ 68 w 81"/>
                <a:gd name="T69" fmla="*/ 26 h 46"/>
                <a:gd name="T70" fmla="*/ 68 w 81"/>
                <a:gd name="T71" fmla="*/ 21 h 46"/>
                <a:gd name="T72" fmla="*/ 71 w 81"/>
                <a:gd name="T73" fmla="*/ 20 h 46"/>
                <a:gd name="T74" fmla="*/ 76 w 81"/>
                <a:gd name="T75" fmla="*/ 13 h 46"/>
                <a:gd name="T76" fmla="*/ 79 w 81"/>
                <a:gd name="T77" fmla="*/ 10 h 46"/>
                <a:gd name="T78" fmla="*/ 81 w 81"/>
                <a:gd name="T79" fmla="*/ 8 h 46"/>
                <a:gd name="T80" fmla="*/ 75 w 81"/>
                <a:gd name="T81" fmla="*/ 3 h 46"/>
                <a:gd name="T82" fmla="*/ 70 w 81"/>
                <a:gd name="T83" fmla="*/ 2 h 46"/>
                <a:gd name="T84" fmla="*/ 63 w 81"/>
                <a:gd name="T8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1" h="46">
                  <a:moveTo>
                    <a:pt x="63" y="0"/>
                  </a:moveTo>
                  <a:lnTo>
                    <a:pt x="63" y="0"/>
                  </a:lnTo>
                  <a:lnTo>
                    <a:pt x="55" y="2"/>
                  </a:lnTo>
                  <a:lnTo>
                    <a:pt x="52" y="2"/>
                  </a:lnTo>
                  <a:lnTo>
                    <a:pt x="48" y="3"/>
                  </a:lnTo>
                  <a:lnTo>
                    <a:pt x="48" y="3"/>
                  </a:lnTo>
                  <a:lnTo>
                    <a:pt x="44" y="6"/>
                  </a:lnTo>
                  <a:lnTo>
                    <a:pt x="39" y="6"/>
                  </a:lnTo>
                  <a:lnTo>
                    <a:pt x="39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8" y="3"/>
                  </a:lnTo>
                  <a:lnTo>
                    <a:pt x="6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2"/>
                  </a:lnTo>
                  <a:lnTo>
                    <a:pt x="1" y="3"/>
                  </a:lnTo>
                  <a:lnTo>
                    <a:pt x="0" y="6"/>
                  </a:lnTo>
                  <a:lnTo>
                    <a:pt x="1" y="8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6" y="16"/>
                  </a:lnTo>
                  <a:lnTo>
                    <a:pt x="8" y="18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5" y="20"/>
                  </a:lnTo>
                  <a:lnTo>
                    <a:pt x="3" y="21"/>
                  </a:lnTo>
                  <a:lnTo>
                    <a:pt x="1" y="24"/>
                  </a:lnTo>
                  <a:lnTo>
                    <a:pt x="1" y="24"/>
                  </a:lnTo>
                  <a:lnTo>
                    <a:pt x="1" y="28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6" y="34"/>
                  </a:lnTo>
                  <a:lnTo>
                    <a:pt x="9" y="39"/>
                  </a:lnTo>
                  <a:lnTo>
                    <a:pt x="9" y="39"/>
                  </a:lnTo>
                  <a:lnTo>
                    <a:pt x="11" y="41"/>
                  </a:lnTo>
                  <a:lnTo>
                    <a:pt x="11" y="42"/>
                  </a:lnTo>
                  <a:lnTo>
                    <a:pt x="11" y="42"/>
                  </a:lnTo>
                  <a:lnTo>
                    <a:pt x="21" y="42"/>
                  </a:lnTo>
                  <a:lnTo>
                    <a:pt x="29" y="42"/>
                  </a:lnTo>
                  <a:lnTo>
                    <a:pt x="29" y="42"/>
                  </a:lnTo>
                  <a:lnTo>
                    <a:pt x="37" y="44"/>
                  </a:lnTo>
                  <a:lnTo>
                    <a:pt x="44" y="46"/>
                  </a:lnTo>
                  <a:lnTo>
                    <a:pt x="44" y="46"/>
                  </a:lnTo>
                  <a:lnTo>
                    <a:pt x="47" y="44"/>
                  </a:lnTo>
                  <a:lnTo>
                    <a:pt x="48" y="44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8" y="41"/>
                  </a:lnTo>
                  <a:lnTo>
                    <a:pt x="50" y="41"/>
                  </a:lnTo>
                  <a:lnTo>
                    <a:pt x="55" y="39"/>
                  </a:lnTo>
                  <a:lnTo>
                    <a:pt x="55" y="39"/>
                  </a:lnTo>
                  <a:lnTo>
                    <a:pt x="53" y="37"/>
                  </a:lnTo>
                  <a:lnTo>
                    <a:pt x="55" y="36"/>
                  </a:lnTo>
                  <a:lnTo>
                    <a:pt x="55" y="36"/>
                  </a:lnTo>
                  <a:lnTo>
                    <a:pt x="60" y="34"/>
                  </a:lnTo>
                  <a:lnTo>
                    <a:pt x="65" y="34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71" y="36"/>
                  </a:lnTo>
                  <a:lnTo>
                    <a:pt x="73" y="34"/>
                  </a:lnTo>
                  <a:lnTo>
                    <a:pt x="73" y="34"/>
                  </a:lnTo>
                  <a:lnTo>
                    <a:pt x="73" y="33"/>
                  </a:lnTo>
                  <a:lnTo>
                    <a:pt x="71" y="31"/>
                  </a:lnTo>
                  <a:lnTo>
                    <a:pt x="71" y="31"/>
                  </a:lnTo>
                  <a:lnTo>
                    <a:pt x="70" y="29"/>
                  </a:lnTo>
                  <a:lnTo>
                    <a:pt x="68" y="26"/>
                  </a:lnTo>
                  <a:lnTo>
                    <a:pt x="68" y="23"/>
                  </a:lnTo>
                  <a:lnTo>
                    <a:pt x="68" y="21"/>
                  </a:lnTo>
                  <a:lnTo>
                    <a:pt x="68" y="21"/>
                  </a:lnTo>
                  <a:lnTo>
                    <a:pt x="71" y="20"/>
                  </a:lnTo>
                  <a:lnTo>
                    <a:pt x="73" y="16"/>
                  </a:lnTo>
                  <a:lnTo>
                    <a:pt x="76" y="13"/>
                  </a:lnTo>
                  <a:lnTo>
                    <a:pt x="79" y="10"/>
                  </a:lnTo>
                  <a:lnTo>
                    <a:pt x="79" y="10"/>
                  </a:lnTo>
                  <a:lnTo>
                    <a:pt x="81" y="10"/>
                  </a:lnTo>
                  <a:lnTo>
                    <a:pt x="81" y="8"/>
                  </a:lnTo>
                  <a:lnTo>
                    <a:pt x="81" y="8"/>
                  </a:lnTo>
                  <a:lnTo>
                    <a:pt x="75" y="3"/>
                  </a:lnTo>
                  <a:lnTo>
                    <a:pt x="75" y="3"/>
                  </a:lnTo>
                  <a:lnTo>
                    <a:pt x="70" y="2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83">
              <a:extLst>
                <a:ext uri="{FF2B5EF4-FFF2-40B4-BE49-F238E27FC236}">
                  <a16:creationId xmlns="" xmlns:a16="http://schemas.microsoft.com/office/drawing/2014/main" id="{38119505-32C8-4963-8792-8CE213372FC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0063" y="3688772"/>
              <a:ext cx="53975" cy="41275"/>
            </a:xfrm>
            <a:custGeom>
              <a:avLst/>
              <a:gdLst>
                <a:gd name="T0" fmla="*/ 8 w 34"/>
                <a:gd name="T1" fmla="*/ 26 h 26"/>
                <a:gd name="T2" fmla="*/ 8 w 34"/>
                <a:gd name="T3" fmla="*/ 26 h 26"/>
                <a:gd name="T4" fmla="*/ 8 w 34"/>
                <a:gd name="T5" fmla="*/ 26 h 26"/>
                <a:gd name="T6" fmla="*/ 8 w 34"/>
                <a:gd name="T7" fmla="*/ 26 h 26"/>
                <a:gd name="T8" fmla="*/ 8 w 34"/>
                <a:gd name="T9" fmla="*/ 26 h 26"/>
                <a:gd name="T10" fmla="*/ 8 w 34"/>
                <a:gd name="T11" fmla="*/ 26 h 26"/>
                <a:gd name="T12" fmla="*/ 8 w 34"/>
                <a:gd name="T13" fmla="*/ 26 h 26"/>
                <a:gd name="T14" fmla="*/ 8 w 34"/>
                <a:gd name="T15" fmla="*/ 26 h 26"/>
                <a:gd name="T16" fmla="*/ 8 w 34"/>
                <a:gd name="T17" fmla="*/ 26 h 26"/>
                <a:gd name="T18" fmla="*/ 10 w 34"/>
                <a:gd name="T19" fmla="*/ 26 h 26"/>
                <a:gd name="T20" fmla="*/ 10 w 34"/>
                <a:gd name="T21" fmla="*/ 26 h 26"/>
                <a:gd name="T22" fmla="*/ 13 w 34"/>
                <a:gd name="T23" fmla="*/ 26 h 26"/>
                <a:gd name="T24" fmla="*/ 13 w 34"/>
                <a:gd name="T25" fmla="*/ 26 h 26"/>
                <a:gd name="T26" fmla="*/ 13 w 34"/>
                <a:gd name="T27" fmla="*/ 26 h 26"/>
                <a:gd name="T28" fmla="*/ 13 w 34"/>
                <a:gd name="T29" fmla="*/ 26 h 26"/>
                <a:gd name="T30" fmla="*/ 14 w 34"/>
                <a:gd name="T31" fmla="*/ 26 h 26"/>
                <a:gd name="T32" fmla="*/ 14 w 34"/>
                <a:gd name="T33" fmla="*/ 26 h 26"/>
                <a:gd name="T34" fmla="*/ 14 w 34"/>
                <a:gd name="T35" fmla="*/ 26 h 26"/>
                <a:gd name="T36" fmla="*/ 14 w 34"/>
                <a:gd name="T37" fmla="*/ 26 h 26"/>
                <a:gd name="T38" fmla="*/ 16 w 34"/>
                <a:gd name="T39" fmla="*/ 24 h 26"/>
                <a:gd name="T40" fmla="*/ 16 w 34"/>
                <a:gd name="T41" fmla="*/ 24 h 26"/>
                <a:gd name="T42" fmla="*/ 19 w 34"/>
                <a:gd name="T43" fmla="*/ 22 h 26"/>
                <a:gd name="T44" fmla="*/ 21 w 34"/>
                <a:gd name="T45" fmla="*/ 21 h 26"/>
                <a:gd name="T46" fmla="*/ 23 w 34"/>
                <a:gd name="T47" fmla="*/ 21 h 26"/>
                <a:gd name="T48" fmla="*/ 23 w 34"/>
                <a:gd name="T49" fmla="*/ 21 h 26"/>
                <a:gd name="T50" fmla="*/ 24 w 34"/>
                <a:gd name="T51" fmla="*/ 21 h 26"/>
                <a:gd name="T52" fmla="*/ 29 w 34"/>
                <a:gd name="T53" fmla="*/ 19 h 26"/>
                <a:gd name="T54" fmla="*/ 34 w 34"/>
                <a:gd name="T55" fmla="*/ 16 h 26"/>
                <a:gd name="T56" fmla="*/ 34 w 34"/>
                <a:gd name="T57" fmla="*/ 16 h 26"/>
                <a:gd name="T58" fmla="*/ 34 w 34"/>
                <a:gd name="T59" fmla="*/ 14 h 26"/>
                <a:gd name="T60" fmla="*/ 34 w 34"/>
                <a:gd name="T61" fmla="*/ 14 h 26"/>
                <a:gd name="T62" fmla="*/ 34 w 34"/>
                <a:gd name="T63" fmla="*/ 13 h 26"/>
                <a:gd name="T64" fmla="*/ 32 w 34"/>
                <a:gd name="T65" fmla="*/ 11 h 26"/>
                <a:gd name="T66" fmla="*/ 32 w 34"/>
                <a:gd name="T67" fmla="*/ 11 h 26"/>
                <a:gd name="T68" fmla="*/ 29 w 34"/>
                <a:gd name="T69" fmla="*/ 6 h 26"/>
                <a:gd name="T70" fmla="*/ 24 w 34"/>
                <a:gd name="T71" fmla="*/ 3 h 26"/>
                <a:gd name="T72" fmla="*/ 24 w 34"/>
                <a:gd name="T73" fmla="*/ 3 h 26"/>
                <a:gd name="T74" fmla="*/ 24 w 34"/>
                <a:gd name="T75" fmla="*/ 1 h 26"/>
                <a:gd name="T76" fmla="*/ 24 w 34"/>
                <a:gd name="T77" fmla="*/ 1 h 26"/>
                <a:gd name="T78" fmla="*/ 24 w 34"/>
                <a:gd name="T79" fmla="*/ 1 h 26"/>
                <a:gd name="T80" fmla="*/ 24 w 34"/>
                <a:gd name="T81" fmla="*/ 1 h 26"/>
                <a:gd name="T82" fmla="*/ 24 w 34"/>
                <a:gd name="T83" fmla="*/ 0 h 26"/>
                <a:gd name="T84" fmla="*/ 24 w 34"/>
                <a:gd name="T85" fmla="*/ 0 h 26"/>
                <a:gd name="T86" fmla="*/ 1 w 34"/>
                <a:gd name="T87" fmla="*/ 5 h 26"/>
                <a:gd name="T88" fmla="*/ 1 w 34"/>
                <a:gd name="T89" fmla="*/ 5 h 26"/>
                <a:gd name="T90" fmla="*/ 1 w 34"/>
                <a:gd name="T91" fmla="*/ 5 h 26"/>
                <a:gd name="T92" fmla="*/ 1 w 34"/>
                <a:gd name="T93" fmla="*/ 5 h 26"/>
                <a:gd name="T94" fmla="*/ 0 w 34"/>
                <a:gd name="T95" fmla="*/ 11 h 26"/>
                <a:gd name="T96" fmla="*/ 0 w 34"/>
                <a:gd name="T97" fmla="*/ 18 h 26"/>
                <a:gd name="T98" fmla="*/ 0 w 34"/>
                <a:gd name="T99" fmla="*/ 18 h 26"/>
                <a:gd name="T100" fmla="*/ 3 w 34"/>
                <a:gd name="T101" fmla="*/ 21 h 26"/>
                <a:gd name="T102" fmla="*/ 8 w 34"/>
                <a:gd name="T103" fmla="*/ 26 h 26"/>
                <a:gd name="T104" fmla="*/ 8 w 34"/>
                <a:gd name="T10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" h="26">
                  <a:moveTo>
                    <a:pt x="8" y="26"/>
                  </a:moveTo>
                  <a:lnTo>
                    <a:pt x="8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9" y="22"/>
                  </a:lnTo>
                  <a:lnTo>
                    <a:pt x="21" y="21"/>
                  </a:lnTo>
                  <a:lnTo>
                    <a:pt x="23" y="21"/>
                  </a:lnTo>
                  <a:lnTo>
                    <a:pt x="23" y="21"/>
                  </a:lnTo>
                  <a:lnTo>
                    <a:pt x="24" y="21"/>
                  </a:lnTo>
                  <a:lnTo>
                    <a:pt x="29" y="19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4" y="13"/>
                  </a:lnTo>
                  <a:lnTo>
                    <a:pt x="32" y="11"/>
                  </a:lnTo>
                  <a:lnTo>
                    <a:pt x="32" y="11"/>
                  </a:lnTo>
                  <a:lnTo>
                    <a:pt x="29" y="6"/>
                  </a:lnTo>
                  <a:lnTo>
                    <a:pt x="24" y="3"/>
                  </a:lnTo>
                  <a:lnTo>
                    <a:pt x="24" y="3"/>
                  </a:lnTo>
                  <a:lnTo>
                    <a:pt x="24" y="1"/>
                  </a:lnTo>
                  <a:lnTo>
                    <a:pt x="24" y="1"/>
                  </a:lnTo>
                  <a:lnTo>
                    <a:pt x="24" y="1"/>
                  </a:lnTo>
                  <a:lnTo>
                    <a:pt x="24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0" y="11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3" y="21"/>
                  </a:lnTo>
                  <a:lnTo>
                    <a:pt x="8" y="26"/>
                  </a:lnTo>
                  <a:lnTo>
                    <a:pt x="8" y="26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84">
              <a:extLst>
                <a:ext uri="{FF2B5EF4-FFF2-40B4-BE49-F238E27FC236}">
                  <a16:creationId xmlns="" xmlns:a16="http://schemas.microsoft.com/office/drawing/2014/main" id="{50F82690-7E2E-4672-8D26-5B0E3FCFF3D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6575" y="3425247"/>
              <a:ext cx="368300" cy="211138"/>
            </a:xfrm>
            <a:custGeom>
              <a:avLst/>
              <a:gdLst>
                <a:gd name="T0" fmla="*/ 218 w 232"/>
                <a:gd name="T1" fmla="*/ 76 h 133"/>
                <a:gd name="T2" fmla="*/ 229 w 232"/>
                <a:gd name="T3" fmla="*/ 73 h 133"/>
                <a:gd name="T4" fmla="*/ 228 w 232"/>
                <a:gd name="T5" fmla="*/ 63 h 133"/>
                <a:gd name="T6" fmla="*/ 231 w 232"/>
                <a:gd name="T7" fmla="*/ 58 h 133"/>
                <a:gd name="T8" fmla="*/ 232 w 232"/>
                <a:gd name="T9" fmla="*/ 52 h 133"/>
                <a:gd name="T10" fmla="*/ 224 w 232"/>
                <a:gd name="T11" fmla="*/ 47 h 133"/>
                <a:gd name="T12" fmla="*/ 203 w 232"/>
                <a:gd name="T13" fmla="*/ 42 h 133"/>
                <a:gd name="T14" fmla="*/ 197 w 232"/>
                <a:gd name="T15" fmla="*/ 34 h 133"/>
                <a:gd name="T16" fmla="*/ 184 w 232"/>
                <a:gd name="T17" fmla="*/ 35 h 133"/>
                <a:gd name="T18" fmla="*/ 174 w 232"/>
                <a:gd name="T19" fmla="*/ 34 h 133"/>
                <a:gd name="T20" fmla="*/ 171 w 232"/>
                <a:gd name="T21" fmla="*/ 26 h 133"/>
                <a:gd name="T22" fmla="*/ 156 w 232"/>
                <a:gd name="T23" fmla="*/ 17 h 133"/>
                <a:gd name="T24" fmla="*/ 154 w 232"/>
                <a:gd name="T25" fmla="*/ 11 h 133"/>
                <a:gd name="T26" fmla="*/ 146 w 232"/>
                <a:gd name="T27" fmla="*/ 0 h 133"/>
                <a:gd name="T28" fmla="*/ 133 w 232"/>
                <a:gd name="T29" fmla="*/ 0 h 133"/>
                <a:gd name="T30" fmla="*/ 123 w 232"/>
                <a:gd name="T31" fmla="*/ 1 h 133"/>
                <a:gd name="T32" fmla="*/ 110 w 232"/>
                <a:gd name="T33" fmla="*/ 8 h 133"/>
                <a:gd name="T34" fmla="*/ 105 w 232"/>
                <a:gd name="T35" fmla="*/ 17 h 133"/>
                <a:gd name="T36" fmla="*/ 92 w 232"/>
                <a:gd name="T37" fmla="*/ 16 h 133"/>
                <a:gd name="T38" fmla="*/ 84 w 232"/>
                <a:gd name="T39" fmla="*/ 13 h 133"/>
                <a:gd name="T40" fmla="*/ 75 w 232"/>
                <a:gd name="T41" fmla="*/ 13 h 133"/>
                <a:gd name="T42" fmla="*/ 66 w 232"/>
                <a:gd name="T43" fmla="*/ 11 h 133"/>
                <a:gd name="T44" fmla="*/ 50 w 232"/>
                <a:gd name="T45" fmla="*/ 8 h 133"/>
                <a:gd name="T46" fmla="*/ 27 w 232"/>
                <a:gd name="T47" fmla="*/ 8 h 133"/>
                <a:gd name="T48" fmla="*/ 16 w 232"/>
                <a:gd name="T49" fmla="*/ 13 h 133"/>
                <a:gd name="T50" fmla="*/ 22 w 232"/>
                <a:gd name="T51" fmla="*/ 30 h 133"/>
                <a:gd name="T52" fmla="*/ 11 w 232"/>
                <a:gd name="T53" fmla="*/ 42 h 133"/>
                <a:gd name="T54" fmla="*/ 5 w 232"/>
                <a:gd name="T55" fmla="*/ 57 h 133"/>
                <a:gd name="T56" fmla="*/ 1 w 232"/>
                <a:gd name="T57" fmla="*/ 70 h 133"/>
                <a:gd name="T58" fmla="*/ 13 w 232"/>
                <a:gd name="T59" fmla="*/ 73 h 133"/>
                <a:gd name="T60" fmla="*/ 34 w 232"/>
                <a:gd name="T61" fmla="*/ 78 h 133"/>
                <a:gd name="T62" fmla="*/ 42 w 232"/>
                <a:gd name="T63" fmla="*/ 74 h 133"/>
                <a:gd name="T64" fmla="*/ 53 w 232"/>
                <a:gd name="T65" fmla="*/ 71 h 133"/>
                <a:gd name="T66" fmla="*/ 75 w 232"/>
                <a:gd name="T67" fmla="*/ 70 h 133"/>
                <a:gd name="T68" fmla="*/ 88 w 232"/>
                <a:gd name="T69" fmla="*/ 76 h 133"/>
                <a:gd name="T70" fmla="*/ 97 w 232"/>
                <a:gd name="T71" fmla="*/ 92 h 133"/>
                <a:gd name="T72" fmla="*/ 97 w 232"/>
                <a:gd name="T73" fmla="*/ 100 h 133"/>
                <a:gd name="T74" fmla="*/ 86 w 232"/>
                <a:gd name="T75" fmla="*/ 105 h 133"/>
                <a:gd name="T76" fmla="*/ 78 w 232"/>
                <a:gd name="T77" fmla="*/ 118 h 133"/>
                <a:gd name="T78" fmla="*/ 91 w 232"/>
                <a:gd name="T79" fmla="*/ 117 h 133"/>
                <a:gd name="T80" fmla="*/ 101 w 232"/>
                <a:gd name="T81" fmla="*/ 110 h 133"/>
                <a:gd name="T82" fmla="*/ 112 w 232"/>
                <a:gd name="T83" fmla="*/ 97 h 133"/>
                <a:gd name="T84" fmla="*/ 127 w 232"/>
                <a:gd name="T85" fmla="*/ 96 h 133"/>
                <a:gd name="T86" fmla="*/ 128 w 232"/>
                <a:gd name="T87" fmla="*/ 104 h 133"/>
                <a:gd name="T88" fmla="*/ 149 w 232"/>
                <a:gd name="T89" fmla="*/ 105 h 133"/>
                <a:gd name="T90" fmla="*/ 141 w 232"/>
                <a:gd name="T91" fmla="*/ 112 h 133"/>
                <a:gd name="T92" fmla="*/ 138 w 232"/>
                <a:gd name="T93" fmla="*/ 120 h 133"/>
                <a:gd name="T94" fmla="*/ 146 w 232"/>
                <a:gd name="T95" fmla="*/ 130 h 133"/>
                <a:gd name="T96" fmla="*/ 156 w 232"/>
                <a:gd name="T97" fmla="*/ 130 h 133"/>
                <a:gd name="T98" fmla="*/ 174 w 232"/>
                <a:gd name="T99" fmla="*/ 123 h 133"/>
                <a:gd name="T100" fmla="*/ 187 w 232"/>
                <a:gd name="T101" fmla="*/ 120 h 133"/>
                <a:gd name="T102" fmla="*/ 167 w 232"/>
                <a:gd name="T103" fmla="*/ 117 h 133"/>
                <a:gd name="T104" fmla="*/ 164 w 232"/>
                <a:gd name="T105" fmla="*/ 105 h 133"/>
                <a:gd name="T106" fmla="*/ 187 w 232"/>
                <a:gd name="T107" fmla="*/ 96 h 133"/>
                <a:gd name="T108" fmla="*/ 206 w 232"/>
                <a:gd name="T109" fmla="*/ 8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2" h="133">
                  <a:moveTo>
                    <a:pt x="206" y="83"/>
                  </a:moveTo>
                  <a:lnTo>
                    <a:pt x="206" y="83"/>
                  </a:lnTo>
                  <a:lnTo>
                    <a:pt x="211" y="79"/>
                  </a:lnTo>
                  <a:lnTo>
                    <a:pt x="218" y="76"/>
                  </a:lnTo>
                  <a:lnTo>
                    <a:pt x="218" y="76"/>
                  </a:lnTo>
                  <a:lnTo>
                    <a:pt x="223" y="78"/>
                  </a:lnTo>
                  <a:lnTo>
                    <a:pt x="226" y="78"/>
                  </a:lnTo>
                  <a:lnTo>
                    <a:pt x="228" y="76"/>
                  </a:lnTo>
                  <a:lnTo>
                    <a:pt x="228" y="76"/>
                  </a:lnTo>
                  <a:lnTo>
                    <a:pt x="229" y="73"/>
                  </a:lnTo>
                  <a:lnTo>
                    <a:pt x="231" y="68"/>
                  </a:lnTo>
                  <a:lnTo>
                    <a:pt x="231" y="68"/>
                  </a:lnTo>
                  <a:lnTo>
                    <a:pt x="228" y="66"/>
                  </a:lnTo>
                  <a:lnTo>
                    <a:pt x="228" y="63"/>
                  </a:lnTo>
                  <a:lnTo>
                    <a:pt x="228" y="63"/>
                  </a:lnTo>
                  <a:lnTo>
                    <a:pt x="229" y="63"/>
                  </a:lnTo>
                  <a:lnTo>
                    <a:pt x="231" y="61"/>
                  </a:lnTo>
                  <a:lnTo>
                    <a:pt x="232" y="60"/>
                  </a:lnTo>
                  <a:lnTo>
                    <a:pt x="232" y="60"/>
                  </a:lnTo>
                  <a:lnTo>
                    <a:pt x="231" y="58"/>
                  </a:lnTo>
                  <a:lnTo>
                    <a:pt x="229" y="57"/>
                  </a:lnTo>
                  <a:lnTo>
                    <a:pt x="229" y="57"/>
                  </a:lnTo>
                  <a:lnTo>
                    <a:pt x="231" y="55"/>
                  </a:lnTo>
                  <a:lnTo>
                    <a:pt x="232" y="53"/>
                  </a:lnTo>
                  <a:lnTo>
                    <a:pt x="232" y="52"/>
                  </a:lnTo>
                  <a:lnTo>
                    <a:pt x="232" y="52"/>
                  </a:lnTo>
                  <a:lnTo>
                    <a:pt x="231" y="50"/>
                  </a:lnTo>
                  <a:lnTo>
                    <a:pt x="229" y="48"/>
                  </a:lnTo>
                  <a:lnTo>
                    <a:pt x="224" y="47"/>
                  </a:lnTo>
                  <a:lnTo>
                    <a:pt x="224" y="47"/>
                  </a:lnTo>
                  <a:lnTo>
                    <a:pt x="219" y="45"/>
                  </a:lnTo>
                  <a:lnTo>
                    <a:pt x="215" y="43"/>
                  </a:lnTo>
                  <a:lnTo>
                    <a:pt x="215" y="43"/>
                  </a:lnTo>
                  <a:lnTo>
                    <a:pt x="206" y="42"/>
                  </a:lnTo>
                  <a:lnTo>
                    <a:pt x="203" y="42"/>
                  </a:lnTo>
                  <a:lnTo>
                    <a:pt x="203" y="42"/>
                  </a:lnTo>
                  <a:lnTo>
                    <a:pt x="200" y="39"/>
                  </a:lnTo>
                  <a:lnTo>
                    <a:pt x="197" y="35"/>
                  </a:lnTo>
                  <a:lnTo>
                    <a:pt x="197" y="35"/>
                  </a:lnTo>
                  <a:lnTo>
                    <a:pt x="197" y="34"/>
                  </a:lnTo>
                  <a:lnTo>
                    <a:pt x="193" y="34"/>
                  </a:lnTo>
                  <a:lnTo>
                    <a:pt x="190" y="35"/>
                  </a:lnTo>
                  <a:lnTo>
                    <a:pt x="190" y="35"/>
                  </a:lnTo>
                  <a:lnTo>
                    <a:pt x="187" y="37"/>
                  </a:lnTo>
                  <a:lnTo>
                    <a:pt x="184" y="35"/>
                  </a:lnTo>
                  <a:lnTo>
                    <a:pt x="184" y="35"/>
                  </a:lnTo>
                  <a:lnTo>
                    <a:pt x="180" y="34"/>
                  </a:lnTo>
                  <a:lnTo>
                    <a:pt x="177" y="34"/>
                  </a:lnTo>
                  <a:lnTo>
                    <a:pt x="177" y="34"/>
                  </a:lnTo>
                  <a:lnTo>
                    <a:pt x="174" y="34"/>
                  </a:lnTo>
                  <a:lnTo>
                    <a:pt x="172" y="32"/>
                  </a:lnTo>
                  <a:lnTo>
                    <a:pt x="172" y="30"/>
                  </a:lnTo>
                  <a:lnTo>
                    <a:pt x="172" y="30"/>
                  </a:lnTo>
                  <a:lnTo>
                    <a:pt x="172" y="27"/>
                  </a:lnTo>
                  <a:lnTo>
                    <a:pt x="171" y="26"/>
                  </a:lnTo>
                  <a:lnTo>
                    <a:pt x="166" y="21"/>
                  </a:lnTo>
                  <a:lnTo>
                    <a:pt x="166" y="21"/>
                  </a:lnTo>
                  <a:lnTo>
                    <a:pt x="161" y="21"/>
                  </a:lnTo>
                  <a:lnTo>
                    <a:pt x="159" y="19"/>
                  </a:lnTo>
                  <a:lnTo>
                    <a:pt x="156" y="17"/>
                  </a:lnTo>
                  <a:lnTo>
                    <a:pt x="156" y="17"/>
                  </a:lnTo>
                  <a:lnTo>
                    <a:pt x="154" y="14"/>
                  </a:lnTo>
                  <a:lnTo>
                    <a:pt x="153" y="13"/>
                  </a:lnTo>
                  <a:lnTo>
                    <a:pt x="154" y="11"/>
                  </a:lnTo>
                  <a:lnTo>
                    <a:pt x="154" y="11"/>
                  </a:lnTo>
                  <a:lnTo>
                    <a:pt x="154" y="6"/>
                  </a:lnTo>
                  <a:lnTo>
                    <a:pt x="153" y="1"/>
                  </a:lnTo>
                  <a:lnTo>
                    <a:pt x="153" y="1"/>
                  </a:lnTo>
                  <a:lnTo>
                    <a:pt x="149" y="0"/>
                  </a:lnTo>
                  <a:lnTo>
                    <a:pt x="146" y="0"/>
                  </a:lnTo>
                  <a:lnTo>
                    <a:pt x="141" y="0"/>
                  </a:lnTo>
                  <a:lnTo>
                    <a:pt x="141" y="0"/>
                  </a:lnTo>
                  <a:lnTo>
                    <a:pt x="136" y="0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30" y="3"/>
                  </a:lnTo>
                  <a:lnTo>
                    <a:pt x="127" y="3"/>
                  </a:lnTo>
                  <a:lnTo>
                    <a:pt x="127" y="3"/>
                  </a:lnTo>
                  <a:lnTo>
                    <a:pt x="125" y="3"/>
                  </a:lnTo>
                  <a:lnTo>
                    <a:pt x="123" y="1"/>
                  </a:lnTo>
                  <a:lnTo>
                    <a:pt x="123" y="1"/>
                  </a:lnTo>
                  <a:lnTo>
                    <a:pt x="117" y="3"/>
                  </a:lnTo>
                  <a:lnTo>
                    <a:pt x="115" y="3"/>
                  </a:lnTo>
                  <a:lnTo>
                    <a:pt x="115" y="3"/>
                  </a:lnTo>
                  <a:lnTo>
                    <a:pt x="110" y="8"/>
                  </a:lnTo>
                  <a:lnTo>
                    <a:pt x="107" y="9"/>
                  </a:lnTo>
                  <a:lnTo>
                    <a:pt x="107" y="13"/>
                  </a:lnTo>
                  <a:lnTo>
                    <a:pt x="107" y="13"/>
                  </a:lnTo>
                  <a:lnTo>
                    <a:pt x="105" y="16"/>
                  </a:lnTo>
                  <a:lnTo>
                    <a:pt x="105" y="17"/>
                  </a:lnTo>
                  <a:lnTo>
                    <a:pt x="104" y="16"/>
                  </a:lnTo>
                  <a:lnTo>
                    <a:pt x="104" y="16"/>
                  </a:lnTo>
                  <a:lnTo>
                    <a:pt x="102" y="16"/>
                  </a:lnTo>
                  <a:lnTo>
                    <a:pt x="99" y="14"/>
                  </a:lnTo>
                  <a:lnTo>
                    <a:pt x="92" y="16"/>
                  </a:lnTo>
                  <a:lnTo>
                    <a:pt x="92" y="16"/>
                  </a:lnTo>
                  <a:lnTo>
                    <a:pt x="91" y="16"/>
                  </a:lnTo>
                  <a:lnTo>
                    <a:pt x="89" y="14"/>
                  </a:lnTo>
                  <a:lnTo>
                    <a:pt x="86" y="13"/>
                  </a:lnTo>
                  <a:lnTo>
                    <a:pt x="84" y="13"/>
                  </a:lnTo>
                  <a:lnTo>
                    <a:pt x="84" y="13"/>
                  </a:lnTo>
                  <a:lnTo>
                    <a:pt x="81" y="13"/>
                  </a:lnTo>
                  <a:lnTo>
                    <a:pt x="78" y="13"/>
                  </a:lnTo>
                  <a:lnTo>
                    <a:pt x="76" y="11"/>
                  </a:lnTo>
                  <a:lnTo>
                    <a:pt x="75" y="13"/>
                  </a:lnTo>
                  <a:lnTo>
                    <a:pt x="75" y="13"/>
                  </a:lnTo>
                  <a:lnTo>
                    <a:pt x="75" y="13"/>
                  </a:lnTo>
                  <a:lnTo>
                    <a:pt x="71" y="13"/>
                  </a:lnTo>
                  <a:lnTo>
                    <a:pt x="66" y="11"/>
                  </a:lnTo>
                  <a:lnTo>
                    <a:pt x="66" y="11"/>
                  </a:lnTo>
                  <a:lnTo>
                    <a:pt x="60" y="11"/>
                  </a:lnTo>
                  <a:lnTo>
                    <a:pt x="57" y="11"/>
                  </a:lnTo>
                  <a:lnTo>
                    <a:pt x="55" y="9"/>
                  </a:lnTo>
                  <a:lnTo>
                    <a:pt x="55" y="9"/>
                  </a:lnTo>
                  <a:lnTo>
                    <a:pt x="50" y="8"/>
                  </a:lnTo>
                  <a:lnTo>
                    <a:pt x="44" y="6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29" y="6"/>
                  </a:lnTo>
                  <a:lnTo>
                    <a:pt x="27" y="8"/>
                  </a:lnTo>
                  <a:lnTo>
                    <a:pt x="24" y="11"/>
                  </a:lnTo>
                  <a:lnTo>
                    <a:pt x="24" y="11"/>
                  </a:lnTo>
                  <a:lnTo>
                    <a:pt x="21" y="13"/>
                  </a:lnTo>
                  <a:lnTo>
                    <a:pt x="16" y="13"/>
                  </a:lnTo>
                  <a:lnTo>
                    <a:pt x="16" y="13"/>
                  </a:lnTo>
                  <a:lnTo>
                    <a:pt x="18" y="17"/>
                  </a:lnTo>
                  <a:lnTo>
                    <a:pt x="18" y="17"/>
                  </a:lnTo>
                  <a:lnTo>
                    <a:pt x="21" y="24"/>
                  </a:lnTo>
                  <a:lnTo>
                    <a:pt x="22" y="27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19" y="32"/>
                  </a:lnTo>
                  <a:lnTo>
                    <a:pt x="18" y="35"/>
                  </a:lnTo>
                  <a:lnTo>
                    <a:pt x="18" y="35"/>
                  </a:lnTo>
                  <a:lnTo>
                    <a:pt x="11" y="42"/>
                  </a:lnTo>
                  <a:lnTo>
                    <a:pt x="5" y="47"/>
                  </a:lnTo>
                  <a:lnTo>
                    <a:pt x="5" y="47"/>
                  </a:lnTo>
                  <a:lnTo>
                    <a:pt x="6" y="52"/>
                  </a:lnTo>
                  <a:lnTo>
                    <a:pt x="6" y="55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1" y="60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" y="70"/>
                  </a:lnTo>
                  <a:lnTo>
                    <a:pt x="5" y="73"/>
                  </a:lnTo>
                  <a:lnTo>
                    <a:pt x="5" y="73"/>
                  </a:lnTo>
                  <a:lnTo>
                    <a:pt x="8" y="74"/>
                  </a:lnTo>
                  <a:lnTo>
                    <a:pt x="8" y="74"/>
                  </a:lnTo>
                  <a:lnTo>
                    <a:pt x="13" y="73"/>
                  </a:lnTo>
                  <a:lnTo>
                    <a:pt x="13" y="73"/>
                  </a:lnTo>
                  <a:lnTo>
                    <a:pt x="26" y="76"/>
                  </a:lnTo>
                  <a:lnTo>
                    <a:pt x="26" y="76"/>
                  </a:lnTo>
                  <a:lnTo>
                    <a:pt x="31" y="76"/>
                  </a:lnTo>
                  <a:lnTo>
                    <a:pt x="34" y="78"/>
                  </a:lnTo>
                  <a:lnTo>
                    <a:pt x="34" y="78"/>
                  </a:lnTo>
                  <a:lnTo>
                    <a:pt x="35" y="78"/>
                  </a:lnTo>
                  <a:lnTo>
                    <a:pt x="39" y="76"/>
                  </a:lnTo>
                  <a:lnTo>
                    <a:pt x="39" y="76"/>
                  </a:lnTo>
                  <a:lnTo>
                    <a:pt x="42" y="74"/>
                  </a:lnTo>
                  <a:lnTo>
                    <a:pt x="45" y="76"/>
                  </a:lnTo>
                  <a:lnTo>
                    <a:pt x="45" y="76"/>
                  </a:lnTo>
                  <a:lnTo>
                    <a:pt x="50" y="74"/>
                  </a:lnTo>
                  <a:lnTo>
                    <a:pt x="53" y="71"/>
                  </a:lnTo>
                  <a:lnTo>
                    <a:pt x="53" y="71"/>
                  </a:lnTo>
                  <a:lnTo>
                    <a:pt x="60" y="68"/>
                  </a:lnTo>
                  <a:lnTo>
                    <a:pt x="68" y="66"/>
                  </a:lnTo>
                  <a:lnTo>
                    <a:pt x="68" y="66"/>
                  </a:lnTo>
                  <a:lnTo>
                    <a:pt x="71" y="66"/>
                  </a:lnTo>
                  <a:lnTo>
                    <a:pt x="75" y="70"/>
                  </a:lnTo>
                  <a:lnTo>
                    <a:pt x="76" y="71"/>
                  </a:lnTo>
                  <a:lnTo>
                    <a:pt x="79" y="73"/>
                  </a:lnTo>
                  <a:lnTo>
                    <a:pt x="79" y="73"/>
                  </a:lnTo>
                  <a:lnTo>
                    <a:pt x="84" y="74"/>
                  </a:lnTo>
                  <a:lnTo>
                    <a:pt x="88" y="76"/>
                  </a:lnTo>
                  <a:lnTo>
                    <a:pt x="89" y="79"/>
                  </a:lnTo>
                  <a:lnTo>
                    <a:pt x="89" y="79"/>
                  </a:lnTo>
                  <a:lnTo>
                    <a:pt x="92" y="87"/>
                  </a:lnTo>
                  <a:lnTo>
                    <a:pt x="97" y="92"/>
                  </a:lnTo>
                  <a:lnTo>
                    <a:pt x="97" y="92"/>
                  </a:lnTo>
                  <a:lnTo>
                    <a:pt x="99" y="97"/>
                  </a:lnTo>
                  <a:lnTo>
                    <a:pt x="99" y="100"/>
                  </a:lnTo>
                  <a:lnTo>
                    <a:pt x="99" y="100"/>
                  </a:lnTo>
                  <a:lnTo>
                    <a:pt x="99" y="102"/>
                  </a:lnTo>
                  <a:lnTo>
                    <a:pt x="97" y="100"/>
                  </a:lnTo>
                  <a:lnTo>
                    <a:pt x="91" y="99"/>
                  </a:lnTo>
                  <a:lnTo>
                    <a:pt x="91" y="99"/>
                  </a:lnTo>
                  <a:lnTo>
                    <a:pt x="88" y="99"/>
                  </a:lnTo>
                  <a:lnTo>
                    <a:pt x="86" y="100"/>
                  </a:lnTo>
                  <a:lnTo>
                    <a:pt x="86" y="105"/>
                  </a:lnTo>
                  <a:lnTo>
                    <a:pt x="86" y="105"/>
                  </a:lnTo>
                  <a:lnTo>
                    <a:pt x="83" y="112"/>
                  </a:lnTo>
                  <a:lnTo>
                    <a:pt x="78" y="117"/>
                  </a:lnTo>
                  <a:lnTo>
                    <a:pt x="78" y="117"/>
                  </a:lnTo>
                  <a:lnTo>
                    <a:pt x="78" y="118"/>
                  </a:lnTo>
                  <a:lnTo>
                    <a:pt x="79" y="118"/>
                  </a:lnTo>
                  <a:lnTo>
                    <a:pt x="83" y="120"/>
                  </a:lnTo>
                  <a:lnTo>
                    <a:pt x="83" y="120"/>
                  </a:lnTo>
                  <a:lnTo>
                    <a:pt x="91" y="117"/>
                  </a:lnTo>
                  <a:lnTo>
                    <a:pt x="91" y="117"/>
                  </a:lnTo>
                  <a:lnTo>
                    <a:pt x="96" y="120"/>
                  </a:lnTo>
                  <a:lnTo>
                    <a:pt x="96" y="120"/>
                  </a:lnTo>
                  <a:lnTo>
                    <a:pt x="96" y="117"/>
                  </a:lnTo>
                  <a:lnTo>
                    <a:pt x="96" y="115"/>
                  </a:lnTo>
                  <a:lnTo>
                    <a:pt x="101" y="110"/>
                  </a:lnTo>
                  <a:lnTo>
                    <a:pt x="101" y="110"/>
                  </a:lnTo>
                  <a:lnTo>
                    <a:pt x="105" y="107"/>
                  </a:lnTo>
                  <a:lnTo>
                    <a:pt x="107" y="102"/>
                  </a:lnTo>
                  <a:lnTo>
                    <a:pt x="109" y="99"/>
                  </a:lnTo>
                  <a:lnTo>
                    <a:pt x="112" y="97"/>
                  </a:lnTo>
                  <a:lnTo>
                    <a:pt x="112" y="97"/>
                  </a:lnTo>
                  <a:lnTo>
                    <a:pt x="119" y="96"/>
                  </a:lnTo>
                  <a:lnTo>
                    <a:pt x="122" y="96"/>
                  </a:lnTo>
                  <a:lnTo>
                    <a:pt x="127" y="96"/>
                  </a:lnTo>
                  <a:lnTo>
                    <a:pt x="127" y="96"/>
                  </a:lnTo>
                  <a:lnTo>
                    <a:pt x="130" y="97"/>
                  </a:lnTo>
                  <a:lnTo>
                    <a:pt x="128" y="99"/>
                  </a:lnTo>
                  <a:lnTo>
                    <a:pt x="127" y="102"/>
                  </a:lnTo>
                  <a:lnTo>
                    <a:pt x="127" y="102"/>
                  </a:lnTo>
                  <a:lnTo>
                    <a:pt x="128" y="104"/>
                  </a:lnTo>
                  <a:lnTo>
                    <a:pt x="128" y="104"/>
                  </a:lnTo>
                  <a:lnTo>
                    <a:pt x="133" y="105"/>
                  </a:lnTo>
                  <a:lnTo>
                    <a:pt x="141" y="105"/>
                  </a:lnTo>
                  <a:lnTo>
                    <a:pt x="146" y="105"/>
                  </a:lnTo>
                  <a:lnTo>
                    <a:pt x="149" y="105"/>
                  </a:lnTo>
                  <a:lnTo>
                    <a:pt x="149" y="107"/>
                  </a:lnTo>
                  <a:lnTo>
                    <a:pt x="149" y="107"/>
                  </a:lnTo>
                  <a:lnTo>
                    <a:pt x="149" y="109"/>
                  </a:lnTo>
                  <a:lnTo>
                    <a:pt x="148" y="110"/>
                  </a:lnTo>
                  <a:lnTo>
                    <a:pt x="141" y="112"/>
                  </a:lnTo>
                  <a:lnTo>
                    <a:pt x="135" y="115"/>
                  </a:lnTo>
                  <a:lnTo>
                    <a:pt x="132" y="117"/>
                  </a:lnTo>
                  <a:lnTo>
                    <a:pt x="132" y="117"/>
                  </a:lnTo>
                  <a:lnTo>
                    <a:pt x="135" y="118"/>
                  </a:lnTo>
                  <a:lnTo>
                    <a:pt x="138" y="120"/>
                  </a:lnTo>
                  <a:lnTo>
                    <a:pt x="146" y="122"/>
                  </a:lnTo>
                  <a:lnTo>
                    <a:pt x="146" y="122"/>
                  </a:lnTo>
                  <a:lnTo>
                    <a:pt x="146" y="125"/>
                  </a:lnTo>
                  <a:lnTo>
                    <a:pt x="146" y="128"/>
                  </a:lnTo>
                  <a:lnTo>
                    <a:pt x="146" y="130"/>
                  </a:lnTo>
                  <a:lnTo>
                    <a:pt x="146" y="133"/>
                  </a:lnTo>
                  <a:lnTo>
                    <a:pt x="146" y="133"/>
                  </a:lnTo>
                  <a:lnTo>
                    <a:pt x="148" y="133"/>
                  </a:lnTo>
                  <a:lnTo>
                    <a:pt x="151" y="133"/>
                  </a:lnTo>
                  <a:lnTo>
                    <a:pt x="156" y="130"/>
                  </a:lnTo>
                  <a:lnTo>
                    <a:pt x="156" y="130"/>
                  </a:lnTo>
                  <a:lnTo>
                    <a:pt x="162" y="128"/>
                  </a:lnTo>
                  <a:lnTo>
                    <a:pt x="169" y="125"/>
                  </a:lnTo>
                  <a:lnTo>
                    <a:pt x="169" y="125"/>
                  </a:lnTo>
                  <a:lnTo>
                    <a:pt x="174" y="123"/>
                  </a:lnTo>
                  <a:lnTo>
                    <a:pt x="179" y="123"/>
                  </a:lnTo>
                  <a:lnTo>
                    <a:pt x="184" y="123"/>
                  </a:lnTo>
                  <a:lnTo>
                    <a:pt x="187" y="122"/>
                  </a:lnTo>
                  <a:lnTo>
                    <a:pt x="187" y="122"/>
                  </a:lnTo>
                  <a:lnTo>
                    <a:pt x="187" y="120"/>
                  </a:lnTo>
                  <a:lnTo>
                    <a:pt x="184" y="118"/>
                  </a:lnTo>
                  <a:lnTo>
                    <a:pt x="180" y="118"/>
                  </a:lnTo>
                  <a:lnTo>
                    <a:pt x="174" y="118"/>
                  </a:lnTo>
                  <a:lnTo>
                    <a:pt x="174" y="118"/>
                  </a:lnTo>
                  <a:lnTo>
                    <a:pt x="167" y="117"/>
                  </a:lnTo>
                  <a:lnTo>
                    <a:pt x="164" y="114"/>
                  </a:lnTo>
                  <a:lnTo>
                    <a:pt x="162" y="110"/>
                  </a:lnTo>
                  <a:lnTo>
                    <a:pt x="162" y="109"/>
                  </a:lnTo>
                  <a:lnTo>
                    <a:pt x="162" y="109"/>
                  </a:lnTo>
                  <a:lnTo>
                    <a:pt x="164" y="105"/>
                  </a:lnTo>
                  <a:lnTo>
                    <a:pt x="169" y="102"/>
                  </a:lnTo>
                  <a:lnTo>
                    <a:pt x="174" y="99"/>
                  </a:lnTo>
                  <a:lnTo>
                    <a:pt x="179" y="97"/>
                  </a:lnTo>
                  <a:lnTo>
                    <a:pt x="179" y="97"/>
                  </a:lnTo>
                  <a:lnTo>
                    <a:pt x="187" y="96"/>
                  </a:lnTo>
                  <a:lnTo>
                    <a:pt x="197" y="92"/>
                  </a:lnTo>
                  <a:lnTo>
                    <a:pt x="197" y="92"/>
                  </a:lnTo>
                  <a:lnTo>
                    <a:pt x="206" y="89"/>
                  </a:lnTo>
                  <a:lnTo>
                    <a:pt x="206" y="89"/>
                  </a:lnTo>
                  <a:lnTo>
                    <a:pt x="206" y="86"/>
                  </a:lnTo>
                  <a:lnTo>
                    <a:pt x="206" y="84"/>
                  </a:lnTo>
                  <a:lnTo>
                    <a:pt x="206" y="83"/>
                  </a:lnTo>
                  <a:lnTo>
                    <a:pt x="206" y="83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85">
              <a:extLst>
                <a:ext uri="{FF2B5EF4-FFF2-40B4-BE49-F238E27FC236}">
                  <a16:creationId xmlns="" xmlns:a16="http://schemas.microsoft.com/office/drawing/2014/main" id="{84924C75-49EC-415E-8174-53E72F1D7B2E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7213" y="3312535"/>
              <a:ext cx="193675" cy="139700"/>
            </a:xfrm>
            <a:custGeom>
              <a:avLst/>
              <a:gdLst>
                <a:gd name="T0" fmla="*/ 112 w 122"/>
                <a:gd name="T1" fmla="*/ 41 h 88"/>
                <a:gd name="T2" fmla="*/ 107 w 122"/>
                <a:gd name="T3" fmla="*/ 36 h 88"/>
                <a:gd name="T4" fmla="*/ 102 w 122"/>
                <a:gd name="T5" fmla="*/ 30 h 88"/>
                <a:gd name="T6" fmla="*/ 99 w 122"/>
                <a:gd name="T7" fmla="*/ 27 h 88"/>
                <a:gd name="T8" fmla="*/ 99 w 122"/>
                <a:gd name="T9" fmla="*/ 18 h 88"/>
                <a:gd name="T10" fmla="*/ 99 w 122"/>
                <a:gd name="T11" fmla="*/ 10 h 88"/>
                <a:gd name="T12" fmla="*/ 89 w 122"/>
                <a:gd name="T13" fmla="*/ 7 h 88"/>
                <a:gd name="T14" fmla="*/ 83 w 122"/>
                <a:gd name="T15" fmla="*/ 9 h 88"/>
                <a:gd name="T16" fmla="*/ 79 w 122"/>
                <a:gd name="T17" fmla="*/ 7 h 88"/>
                <a:gd name="T18" fmla="*/ 73 w 122"/>
                <a:gd name="T19" fmla="*/ 4 h 88"/>
                <a:gd name="T20" fmla="*/ 65 w 122"/>
                <a:gd name="T21" fmla="*/ 2 h 88"/>
                <a:gd name="T22" fmla="*/ 62 w 122"/>
                <a:gd name="T23" fmla="*/ 2 h 88"/>
                <a:gd name="T24" fmla="*/ 57 w 122"/>
                <a:gd name="T25" fmla="*/ 7 h 88"/>
                <a:gd name="T26" fmla="*/ 52 w 122"/>
                <a:gd name="T27" fmla="*/ 7 h 88"/>
                <a:gd name="T28" fmla="*/ 44 w 122"/>
                <a:gd name="T29" fmla="*/ 12 h 88"/>
                <a:gd name="T30" fmla="*/ 44 w 122"/>
                <a:gd name="T31" fmla="*/ 18 h 88"/>
                <a:gd name="T32" fmla="*/ 42 w 122"/>
                <a:gd name="T33" fmla="*/ 20 h 88"/>
                <a:gd name="T34" fmla="*/ 37 w 122"/>
                <a:gd name="T35" fmla="*/ 23 h 88"/>
                <a:gd name="T36" fmla="*/ 31 w 122"/>
                <a:gd name="T37" fmla="*/ 30 h 88"/>
                <a:gd name="T38" fmla="*/ 31 w 122"/>
                <a:gd name="T39" fmla="*/ 35 h 88"/>
                <a:gd name="T40" fmla="*/ 24 w 122"/>
                <a:gd name="T41" fmla="*/ 36 h 88"/>
                <a:gd name="T42" fmla="*/ 18 w 122"/>
                <a:gd name="T43" fmla="*/ 41 h 88"/>
                <a:gd name="T44" fmla="*/ 5 w 122"/>
                <a:gd name="T45" fmla="*/ 41 h 88"/>
                <a:gd name="T46" fmla="*/ 5 w 122"/>
                <a:gd name="T47" fmla="*/ 43 h 88"/>
                <a:gd name="T48" fmla="*/ 6 w 122"/>
                <a:gd name="T49" fmla="*/ 53 h 88"/>
                <a:gd name="T50" fmla="*/ 8 w 122"/>
                <a:gd name="T51" fmla="*/ 61 h 88"/>
                <a:gd name="T52" fmla="*/ 1 w 122"/>
                <a:gd name="T53" fmla="*/ 66 h 88"/>
                <a:gd name="T54" fmla="*/ 1 w 122"/>
                <a:gd name="T55" fmla="*/ 74 h 88"/>
                <a:gd name="T56" fmla="*/ 3 w 122"/>
                <a:gd name="T57" fmla="*/ 77 h 88"/>
                <a:gd name="T58" fmla="*/ 8 w 122"/>
                <a:gd name="T59" fmla="*/ 84 h 88"/>
                <a:gd name="T60" fmla="*/ 14 w 122"/>
                <a:gd name="T61" fmla="*/ 79 h 88"/>
                <a:gd name="T62" fmla="*/ 19 w 122"/>
                <a:gd name="T63" fmla="*/ 77 h 88"/>
                <a:gd name="T64" fmla="*/ 42 w 122"/>
                <a:gd name="T65" fmla="*/ 80 h 88"/>
                <a:gd name="T66" fmla="*/ 47 w 122"/>
                <a:gd name="T67" fmla="*/ 82 h 88"/>
                <a:gd name="T68" fmla="*/ 58 w 122"/>
                <a:gd name="T69" fmla="*/ 84 h 88"/>
                <a:gd name="T70" fmla="*/ 62 w 122"/>
                <a:gd name="T71" fmla="*/ 84 h 88"/>
                <a:gd name="T72" fmla="*/ 68 w 122"/>
                <a:gd name="T73" fmla="*/ 84 h 88"/>
                <a:gd name="T74" fmla="*/ 73 w 122"/>
                <a:gd name="T75" fmla="*/ 84 h 88"/>
                <a:gd name="T76" fmla="*/ 79 w 122"/>
                <a:gd name="T77" fmla="*/ 87 h 88"/>
                <a:gd name="T78" fmla="*/ 89 w 122"/>
                <a:gd name="T79" fmla="*/ 87 h 88"/>
                <a:gd name="T80" fmla="*/ 92 w 122"/>
                <a:gd name="T81" fmla="*/ 88 h 88"/>
                <a:gd name="T82" fmla="*/ 94 w 122"/>
                <a:gd name="T83" fmla="*/ 84 h 88"/>
                <a:gd name="T84" fmla="*/ 102 w 122"/>
                <a:gd name="T85" fmla="*/ 74 h 88"/>
                <a:gd name="T86" fmla="*/ 110 w 122"/>
                <a:gd name="T87" fmla="*/ 72 h 88"/>
                <a:gd name="T88" fmla="*/ 107 w 122"/>
                <a:gd name="T89" fmla="*/ 67 h 88"/>
                <a:gd name="T90" fmla="*/ 106 w 122"/>
                <a:gd name="T91" fmla="*/ 56 h 88"/>
                <a:gd name="T92" fmla="*/ 110 w 122"/>
                <a:gd name="T93" fmla="*/ 56 h 88"/>
                <a:gd name="T94" fmla="*/ 115 w 122"/>
                <a:gd name="T95" fmla="*/ 56 h 88"/>
                <a:gd name="T96" fmla="*/ 122 w 122"/>
                <a:gd name="T97" fmla="*/ 51 h 88"/>
                <a:gd name="T98" fmla="*/ 115 w 122"/>
                <a:gd name="T99" fmla="*/ 4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2" h="88">
                  <a:moveTo>
                    <a:pt x="115" y="44"/>
                  </a:moveTo>
                  <a:lnTo>
                    <a:pt x="115" y="44"/>
                  </a:lnTo>
                  <a:lnTo>
                    <a:pt x="112" y="41"/>
                  </a:lnTo>
                  <a:lnTo>
                    <a:pt x="109" y="38"/>
                  </a:lnTo>
                  <a:lnTo>
                    <a:pt x="107" y="36"/>
                  </a:lnTo>
                  <a:lnTo>
                    <a:pt x="107" y="36"/>
                  </a:lnTo>
                  <a:lnTo>
                    <a:pt x="106" y="35"/>
                  </a:lnTo>
                  <a:lnTo>
                    <a:pt x="104" y="33"/>
                  </a:lnTo>
                  <a:lnTo>
                    <a:pt x="102" y="30"/>
                  </a:lnTo>
                  <a:lnTo>
                    <a:pt x="101" y="28"/>
                  </a:lnTo>
                  <a:lnTo>
                    <a:pt x="101" y="28"/>
                  </a:lnTo>
                  <a:lnTo>
                    <a:pt x="99" y="27"/>
                  </a:lnTo>
                  <a:lnTo>
                    <a:pt x="99" y="25"/>
                  </a:lnTo>
                  <a:lnTo>
                    <a:pt x="99" y="18"/>
                  </a:lnTo>
                  <a:lnTo>
                    <a:pt x="99" y="18"/>
                  </a:lnTo>
                  <a:lnTo>
                    <a:pt x="99" y="13"/>
                  </a:lnTo>
                  <a:lnTo>
                    <a:pt x="99" y="12"/>
                  </a:lnTo>
                  <a:lnTo>
                    <a:pt x="99" y="10"/>
                  </a:lnTo>
                  <a:lnTo>
                    <a:pt x="99" y="10"/>
                  </a:lnTo>
                  <a:lnTo>
                    <a:pt x="92" y="7"/>
                  </a:lnTo>
                  <a:lnTo>
                    <a:pt x="89" y="7"/>
                  </a:lnTo>
                  <a:lnTo>
                    <a:pt x="86" y="7"/>
                  </a:lnTo>
                  <a:lnTo>
                    <a:pt x="86" y="7"/>
                  </a:lnTo>
                  <a:lnTo>
                    <a:pt x="83" y="9"/>
                  </a:lnTo>
                  <a:lnTo>
                    <a:pt x="81" y="9"/>
                  </a:lnTo>
                  <a:lnTo>
                    <a:pt x="79" y="7"/>
                  </a:lnTo>
                  <a:lnTo>
                    <a:pt x="79" y="7"/>
                  </a:lnTo>
                  <a:lnTo>
                    <a:pt x="76" y="4"/>
                  </a:lnTo>
                  <a:lnTo>
                    <a:pt x="73" y="4"/>
                  </a:lnTo>
                  <a:lnTo>
                    <a:pt x="73" y="4"/>
                  </a:lnTo>
                  <a:lnTo>
                    <a:pt x="68" y="4"/>
                  </a:lnTo>
                  <a:lnTo>
                    <a:pt x="65" y="2"/>
                  </a:lnTo>
                  <a:lnTo>
                    <a:pt x="65" y="2"/>
                  </a:lnTo>
                  <a:lnTo>
                    <a:pt x="65" y="0"/>
                  </a:lnTo>
                  <a:lnTo>
                    <a:pt x="65" y="0"/>
                  </a:lnTo>
                  <a:lnTo>
                    <a:pt x="62" y="2"/>
                  </a:lnTo>
                  <a:lnTo>
                    <a:pt x="62" y="2"/>
                  </a:lnTo>
                  <a:lnTo>
                    <a:pt x="58" y="5"/>
                  </a:lnTo>
                  <a:lnTo>
                    <a:pt x="57" y="7"/>
                  </a:lnTo>
                  <a:lnTo>
                    <a:pt x="55" y="7"/>
                  </a:lnTo>
                  <a:lnTo>
                    <a:pt x="55" y="7"/>
                  </a:lnTo>
                  <a:lnTo>
                    <a:pt x="52" y="7"/>
                  </a:lnTo>
                  <a:lnTo>
                    <a:pt x="47" y="9"/>
                  </a:lnTo>
                  <a:lnTo>
                    <a:pt x="47" y="9"/>
                  </a:lnTo>
                  <a:lnTo>
                    <a:pt x="44" y="12"/>
                  </a:lnTo>
                  <a:lnTo>
                    <a:pt x="44" y="15"/>
                  </a:lnTo>
                  <a:lnTo>
                    <a:pt x="44" y="15"/>
                  </a:lnTo>
                  <a:lnTo>
                    <a:pt x="44" y="18"/>
                  </a:lnTo>
                  <a:lnTo>
                    <a:pt x="44" y="20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0" y="20"/>
                  </a:lnTo>
                  <a:lnTo>
                    <a:pt x="40" y="22"/>
                  </a:lnTo>
                  <a:lnTo>
                    <a:pt x="37" y="23"/>
                  </a:lnTo>
                  <a:lnTo>
                    <a:pt x="37" y="23"/>
                  </a:lnTo>
                  <a:lnTo>
                    <a:pt x="34" y="27"/>
                  </a:lnTo>
                  <a:lnTo>
                    <a:pt x="31" y="30"/>
                  </a:lnTo>
                  <a:lnTo>
                    <a:pt x="31" y="30"/>
                  </a:lnTo>
                  <a:lnTo>
                    <a:pt x="31" y="33"/>
                  </a:lnTo>
                  <a:lnTo>
                    <a:pt x="31" y="35"/>
                  </a:lnTo>
                  <a:lnTo>
                    <a:pt x="29" y="36"/>
                  </a:lnTo>
                  <a:lnTo>
                    <a:pt x="29" y="36"/>
                  </a:lnTo>
                  <a:lnTo>
                    <a:pt x="24" y="36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18" y="41"/>
                  </a:lnTo>
                  <a:lnTo>
                    <a:pt x="14" y="41"/>
                  </a:lnTo>
                  <a:lnTo>
                    <a:pt x="14" y="41"/>
                  </a:lnTo>
                  <a:lnTo>
                    <a:pt x="5" y="41"/>
                  </a:lnTo>
                  <a:lnTo>
                    <a:pt x="5" y="41"/>
                  </a:lnTo>
                  <a:lnTo>
                    <a:pt x="5" y="43"/>
                  </a:lnTo>
                  <a:lnTo>
                    <a:pt x="5" y="43"/>
                  </a:lnTo>
                  <a:lnTo>
                    <a:pt x="5" y="48"/>
                  </a:lnTo>
                  <a:lnTo>
                    <a:pt x="6" y="53"/>
                  </a:lnTo>
                  <a:lnTo>
                    <a:pt x="6" y="53"/>
                  </a:lnTo>
                  <a:lnTo>
                    <a:pt x="8" y="54"/>
                  </a:lnTo>
                  <a:lnTo>
                    <a:pt x="8" y="57"/>
                  </a:lnTo>
                  <a:lnTo>
                    <a:pt x="8" y="61"/>
                  </a:lnTo>
                  <a:lnTo>
                    <a:pt x="6" y="64"/>
                  </a:lnTo>
                  <a:lnTo>
                    <a:pt x="6" y="64"/>
                  </a:lnTo>
                  <a:lnTo>
                    <a:pt x="1" y="66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1" y="74"/>
                  </a:lnTo>
                  <a:lnTo>
                    <a:pt x="3" y="75"/>
                  </a:lnTo>
                  <a:lnTo>
                    <a:pt x="3" y="77"/>
                  </a:lnTo>
                  <a:lnTo>
                    <a:pt x="3" y="77"/>
                  </a:lnTo>
                  <a:lnTo>
                    <a:pt x="3" y="84"/>
                  </a:lnTo>
                  <a:lnTo>
                    <a:pt x="3" y="84"/>
                  </a:lnTo>
                  <a:lnTo>
                    <a:pt x="8" y="84"/>
                  </a:lnTo>
                  <a:lnTo>
                    <a:pt x="11" y="82"/>
                  </a:lnTo>
                  <a:lnTo>
                    <a:pt x="11" y="82"/>
                  </a:lnTo>
                  <a:lnTo>
                    <a:pt x="14" y="79"/>
                  </a:lnTo>
                  <a:lnTo>
                    <a:pt x="16" y="77"/>
                  </a:lnTo>
                  <a:lnTo>
                    <a:pt x="19" y="77"/>
                  </a:lnTo>
                  <a:lnTo>
                    <a:pt x="19" y="77"/>
                  </a:lnTo>
                  <a:lnTo>
                    <a:pt x="31" y="77"/>
                  </a:lnTo>
                  <a:lnTo>
                    <a:pt x="37" y="79"/>
                  </a:lnTo>
                  <a:lnTo>
                    <a:pt x="42" y="80"/>
                  </a:lnTo>
                  <a:lnTo>
                    <a:pt x="42" y="80"/>
                  </a:lnTo>
                  <a:lnTo>
                    <a:pt x="44" y="82"/>
                  </a:lnTo>
                  <a:lnTo>
                    <a:pt x="47" y="82"/>
                  </a:lnTo>
                  <a:lnTo>
                    <a:pt x="53" y="82"/>
                  </a:lnTo>
                  <a:lnTo>
                    <a:pt x="53" y="82"/>
                  </a:lnTo>
                  <a:lnTo>
                    <a:pt x="58" y="84"/>
                  </a:lnTo>
                  <a:lnTo>
                    <a:pt x="62" y="84"/>
                  </a:lnTo>
                  <a:lnTo>
                    <a:pt x="62" y="84"/>
                  </a:lnTo>
                  <a:lnTo>
                    <a:pt x="62" y="84"/>
                  </a:lnTo>
                  <a:lnTo>
                    <a:pt x="63" y="82"/>
                  </a:lnTo>
                  <a:lnTo>
                    <a:pt x="65" y="84"/>
                  </a:lnTo>
                  <a:lnTo>
                    <a:pt x="68" y="84"/>
                  </a:lnTo>
                  <a:lnTo>
                    <a:pt x="71" y="84"/>
                  </a:lnTo>
                  <a:lnTo>
                    <a:pt x="71" y="84"/>
                  </a:lnTo>
                  <a:lnTo>
                    <a:pt x="73" y="84"/>
                  </a:lnTo>
                  <a:lnTo>
                    <a:pt x="76" y="85"/>
                  </a:lnTo>
                  <a:lnTo>
                    <a:pt x="78" y="87"/>
                  </a:lnTo>
                  <a:lnTo>
                    <a:pt x="79" y="87"/>
                  </a:lnTo>
                  <a:lnTo>
                    <a:pt x="79" y="87"/>
                  </a:lnTo>
                  <a:lnTo>
                    <a:pt x="86" y="85"/>
                  </a:lnTo>
                  <a:lnTo>
                    <a:pt x="89" y="87"/>
                  </a:lnTo>
                  <a:lnTo>
                    <a:pt x="91" y="87"/>
                  </a:lnTo>
                  <a:lnTo>
                    <a:pt x="91" y="87"/>
                  </a:lnTo>
                  <a:lnTo>
                    <a:pt x="92" y="88"/>
                  </a:lnTo>
                  <a:lnTo>
                    <a:pt x="92" y="87"/>
                  </a:lnTo>
                  <a:lnTo>
                    <a:pt x="94" y="84"/>
                  </a:lnTo>
                  <a:lnTo>
                    <a:pt x="94" y="84"/>
                  </a:lnTo>
                  <a:lnTo>
                    <a:pt x="94" y="80"/>
                  </a:lnTo>
                  <a:lnTo>
                    <a:pt x="97" y="79"/>
                  </a:lnTo>
                  <a:lnTo>
                    <a:pt x="102" y="74"/>
                  </a:lnTo>
                  <a:lnTo>
                    <a:pt x="102" y="74"/>
                  </a:lnTo>
                  <a:lnTo>
                    <a:pt x="104" y="74"/>
                  </a:lnTo>
                  <a:lnTo>
                    <a:pt x="110" y="72"/>
                  </a:lnTo>
                  <a:lnTo>
                    <a:pt x="110" y="72"/>
                  </a:lnTo>
                  <a:lnTo>
                    <a:pt x="107" y="67"/>
                  </a:lnTo>
                  <a:lnTo>
                    <a:pt x="107" y="67"/>
                  </a:lnTo>
                  <a:lnTo>
                    <a:pt x="106" y="59"/>
                  </a:lnTo>
                  <a:lnTo>
                    <a:pt x="106" y="57"/>
                  </a:lnTo>
                  <a:lnTo>
                    <a:pt x="106" y="56"/>
                  </a:lnTo>
                  <a:lnTo>
                    <a:pt x="106" y="56"/>
                  </a:lnTo>
                  <a:lnTo>
                    <a:pt x="107" y="54"/>
                  </a:lnTo>
                  <a:lnTo>
                    <a:pt x="110" y="56"/>
                  </a:lnTo>
                  <a:lnTo>
                    <a:pt x="114" y="56"/>
                  </a:lnTo>
                  <a:lnTo>
                    <a:pt x="115" y="56"/>
                  </a:lnTo>
                  <a:lnTo>
                    <a:pt x="115" y="56"/>
                  </a:lnTo>
                  <a:lnTo>
                    <a:pt x="120" y="54"/>
                  </a:lnTo>
                  <a:lnTo>
                    <a:pt x="122" y="53"/>
                  </a:lnTo>
                  <a:lnTo>
                    <a:pt x="122" y="51"/>
                  </a:lnTo>
                  <a:lnTo>
                    <a:pt x="122" y="51"/>
                  </a:lnTo>
                  <a:lnTo>
                    <a:pt x="119" y="46"/>
                  </a:lnTo>
                  <a:lnTo>
                    <a:pt x="115" y="44"/>
                  </a:lnTo>
                  <a:lnTo>
                    <a:pt x="115" y="44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86">
              <a:extLst>
                <a:ext uri="{FF2B5EF4-FFF2-40B4-BE49-F238E27FC236}">
                  <a16:creationId xmlns="" xmlns:a16="http://schemas.microsoft.com/office/drawing/2014/main" id="{2F3B8D7A-C695-4C7D-B400-C8D2C2FE64D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9588" y="3256972"/>
              <a:ext cx="150812" cy="71438"/>
            </a:xfrm>
            <a:custGeom>
              <a:avLst/>
              <a:gdLst>
                <a:gd name="T0" fmla="*/ 31 w 95"/>
                <a:gd name="T1" fmla="*/ 32 h 45"/>
                <a:gd name="T2" fmla="*/ 43 w 95"/>
                <a:gd name="T3" fmla="*/ 32 h 45"/>
                <a:gd name="T4" fmla="*/ 48 w 95"/>
                <a:gd name="T5" fmla="*/ 32 h 45"/>
                <a:gd name="T6" fmla="*/ 52 w 95"/>
                <a:gd name="T7" fmla="*/ 32 h 45"/>
                <a:gd name="T8" fmla="*/ 56 w 95"/>
                <a:gd name="T9" fmla="*/ 35 h 45"/>
                <a:gd name="T10" fmla="*/ 57 w 95"/>
                <a:gd name="T11" fmla="*/ 35 h 45"/>
                <a:gd name="T12" fmla="*/ 67 w 95"/>
                <a:gd name="T13" fmla="*/ 42 h 45"/>
                <a:gd name="T14" fmla="*/ 74 w 95"/>
                <a:gd name="T15" fmla="*/ 45 h 45"/>
                <a:gd name="T16" fmla="*/ 77 w 95"/>
                <a:gd name="T17" fmla="*/ 44 h 45"/>
                <a:gd name="T18" fmla="*/ 82 w 95"/>
                <a:gd name="T19" fmla="*/ 42 h 45"/>
                <a:gd name="T20" fmla="*/ 85 w 95"/>
                <a:gd name="T21" fmla="*/ 42 h 45"/>
                <a:gd name="T22" fmla="*/ 88 w 95"/>
                <a:gd name="T23" fmla="*/ 40 h 45"/>
                <a:gd name="T24" fmla="*/ 92 w 95"/>
                <a:gd name="T25" fmla="*/ 37 h 45"/>
                <a:gd name="T26" fmla="*/ 95 w 95"/>
                <a:gd name="T27" fmla="*/ 35 h 45"/>
                <a:gd name="T28" fmla="*/ 92 w 95"/>
                <a:gd name="T29" fmla="*/ 27 h 45"/>
                <a:gd name="T30" fmla="*/ 88 w 95"/>
                <a:gd name="T31" fmla="*/ 24 h 45"/>
                <a:gd name="T32" fmla="*/ 88 w 95"/>
                <a:gd name="T33" fmla="*/ 19 h 45"/>
                <a:gd name="T34" fmla="*/ 88 w 95"/>
                <a:gd name="T35" fmla="*/ 16 h 45"/>
                <a:gd name="T36" fmla="*/ 87 w 95"/>
                <a:gd name="T37" fmla="*/ 13 h 45"/>
                <a:gd name="T38" fmla="*/ 85 w 95"/>
                <a:gd name="T39" fmla="*/ 9 h 45"/>
                <a:gd name="T40" fmla="*/ 72 w 95"/>
                <a:gd name="T41" fmla="*/ 8 h 45"/>
                <a:gd name="T42" fmla="*/ 65 w 95"/>
                <a:gd name="T43" fmla="*/ 5 h 45"/>
                <a:gd name="T44" fmla="*/ 59 w 95"/>
                <a:gd name="T45" fmla="*/ 1 h 45"/>
                <a:gd name="T46" fmla="*/ 44 w 95"/>
                <a:gd name="T47" fmla="*/ 1 h 45"/>
                <a:gd name="T48" fmla="*/ 43 w 95"/>
                <a:gd name="T49" fmla="*/ 5 h 45"/>
                <a:gd name="T50" fmla="*/ 43 w 95"/>
                <a:gd name="T51" fmla="*/ 14 h 45"/>
                <a:gd name="T52" fmla="*/ 43 w 95"/>
                <a:gd name="T53" fmla="*/ 18 h 45"/>
                <a:gd name="T54" fmla="*/ 33 w 95"/>
                <a:gd name="T55" fmla="*/ 19 h 45"/>
                <a:gd name="T56" fmla="*/ 30 w 95"/>
                <a:gd name="T57" fmla="*/ 18 h 45"/>
                <a:gd name="T58" fmla="*/ 22 w 95"/>
                <a:gd name="T59" fmla="*/ 5 h 45"/>
                <a:gd name="T60" fmla="*/ 18 w 95"/>
                <a:gd name="T61" fmla="*/ 5 h 45"/>
                <a:gd name="T62" fmla="*/ 8 w 95"/>
                <a:gd name="T63" fmla="*/ 11 h 45"/>
                <a:gd name="T64" fmla="*/ 7 w 95"/>
                <a:gd name="T65" fmla="*/ 14 h 45"/>
                <a:gd name="T66" fmla="*/ 5 w 95"/>
                <a:gd name="T67" fmla="*/ 19 h 45"/>
                <a:gd name="T68" fmla="*/ 4 w 95"/>
                <a:gd name="T69" fmla="*/ 21 h 45"/>
                <a:gd name="T70" fmla="*/ 0 w 95"/>
                <a:gd name="T71" fmla="*/ 27 h 45"/>
                <a:gd name="T72" fmla="*/ 2 w 95"/>
                <a:gd name="T73" fmla="*/ 34 h 45"/>
                <a:gd name="T74" fmla="*/ 2 w 95"/>
                <a:gd name="T75" fmla="*/ 35 h 45"/>
                <a:gd name="T76" fmla="*/ 7 w 95"/>
                <a:gd name="T77" fmla="*/ 34 h 45"/>
                <a:gd name="T78" fmla="*/ 12 w 95"/>
                <a:gd name="T79" fmla="*/ 32 h 45"/>
                <a:gd name="T80" fmla="*/ 22 w 95"/>
                <a:gd name="T81" fmla="*/ 31 h 45"/>
                <a:gd name="T82" fmla="*/ 31 w 95"/>
                <a:gd name="T83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5" h="45">
                  <a:moveTo>
                    <a:pt x="31" y="32"/>
                  </a:moveTo>
                  <a:lnTo>
                    <a:pt x="31" y="32"/>
                  </a:lnTo>
                  <a:lnTo>
                    <a:pt x="39" y="32"/>
                  </a:lnTo>
                  <a:lnTo>
                    <a:pt x="43" y="32"/>
                  </a:lnTo>
                  <a:lnTo>
                    <a:pt x="48" y="32"/>
                  </a:lnTo>
                  <a:lnTo>
                    <a:pt x="48" y="32"/>
                  </a:lnTo>
                  <a:lnTo>
                    <a:pt x="51" y="32"/>
                  </a:lnTo>
                  <a:lnTo>
                    <a:pt x="52" y="32"/>
                  </a:lnTo>
                  <a:lnTo>
                    <a:pt x="54" y="34"/>
                  </a:lnTo>
                  <a:lnTo>
                    <a:pt x="56" y="35"/>
                  </a:lnTo>
                  <a:lnTo>
                    <a:pt x="56" y="35"/>
                  </a:lnTo>
                  <a:lnTo>
                    <a:pt x="57" y="35"/>
                  </a:lnTo>
                  <a:lnTo>
                    <a:pt x="61" y="37"/>
                  </a:lnTo>
                  <a:lnTo>
                    <a:pt x="67" y="42"/>
                  </a:lnTo>
                  <a:lnTo>
                    <a:pt x="67" y="42"/>
                  </a:lnTo>
                  <a:lnTo>
                    <a:pt x="74" y="45"/>
                  </a:lnTo>
                  <a:lnTo>
                    <a:pt x="74" y="45"/>
                  </a:lnTo>
                  <a:lnTo>
                    <a:pt x="77" y="44"/>
                  </a:lnTo>
                  <a:lnTo>
                    <a:pt x="77" y="44"/>
                  </a:lnTo>
                  <a:lnTo>
                    <a:pt x="82" y="42"/>
                  </a:lnTo>
                  <a:lnTo>
                    <a:pt x="85" y="42"/>
                  </a:lnTo>
                  <a:lnTo>
                    <a:pt x="85" y="42"/>
                  </a:lnTo>
                  <a:lnTo>
                    <a:pt x="87" y="42"/>
                  </a:lnTo>
                  <a:lnTo>
                    <a:pt x="88" y="40"/>
                  </a:lnTo>
                  <a:lnTo>
                    <a:pt x="92" y="37"/>
                  </a:lnTo>
                  <a:lnTo>
                    <a:pt x="92" y="37"/>
                  </a:lnTo>
                  <a:lnTo>
                    <a:pt x="95" y="35"/>
                  </a:lnTo>
                  <a:lnTo>
                    <a:pt x="95" y="35"/>
                  </a:lnTo>
                  <a:lnTo>
                    <a:pt x="93" y="31"/>
                  </a:lnTo>
                  <a:lnTo>
                    <a:pt x="92" y="27"/>
                  </a:lnTo>
                  <a:lnTo>
                    <a:pt x="92" y="27"/>
                  </a:lnTo>
                  <a:lnTo>
                    <a:pt x="88" y="24"/>
                  </a:lnTo>
                  <a:lnTo>
                    <a:pt x="88" y="21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6"/>
                  </a:lnTo>
                  <a:lnTo>
                    <a:pt x="87" y="13"/>
                  </a:lnTo>
                  <a:lnTo>
                    <a:pt x="87" y="13"/>
                  </a:lnTo>
                  <a:lnTo>
                    <a:pt x="85" y="9"/>
                  </a:lnTo>
                  <a:lnTo>
                    <a:pt x="85" y="9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69" y="8"/>
                  </a:lnTo>
                  <a:lnTo>
                    <a:pt x="65" y="5"/>
                  </a:lnTo>
                  <a:lnTo>
                    <a:pt x="59" y="1"/>
                  </a:lnTo>
                  <a:lnTo>
                    <a:pt x="59" y="1"/>
                  </a:lnTo>
                  <a:lnTo>
                    <a:pt x="54" y="0"/>
                  </a:lnTo>
                  <a:lnTo>
                    <a:pt x="44" y="1"/>
                  </a:lnTo>
                  <a:lnTo>
                    <a:pt x="44" y="1"/>
                  </a:lnTo>
                  <a:lnTo>
                    <a:pt x="43" y="5"/>
                  </a:lnTo>
                  <a:lnTo>
                    <a:pt x="43" y="6"/>
                  </a:lnTo>
                  <a:lnTo>
                    <a:pt x="43" y="14"/>
                  </a:lnTo>
                  <a:lnTo>
                    <a:pt x="43" y="14"/>
                  </a:lnTo>
                  <a:lnTo>
                    <a:pt x="43" y="18"/>
                  </a:lnTo>
                  <a:lnTo>
                    <a:pt x="39" y="19"/>
                  </a:lnTo>
                  <a:lnTo>
                    <a:pt x="33" y="19"/>
                  </a:lnTo>
                  <a:lnTo>
                    <a:pt x="33" y="19"/>
                  </a:lnTo>
                  <a:lnTo>
                    <a:pt x="30" y="18"/>
                  </a:lnTo>
                  <a:lnTo>
                    <a:pt x="26" y="13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18" y="5"/>
                  </a:lnTo>
                  <a:lnTo>
                    <a:pt x="15" y="6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7" y="14"/>
                  </a:lnTo>
                  <a:lnTo>
                    <a:pt x="5" y="16"/>
                  </a:lnTo>
                  <a:lnTo>
                    <a:pt x="5" y="19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2" y="24"/>
                  </a:lnTo>
                  <a:lnTo>
                    <a:pt x="0" y="27"/>
                  </a:lnTo>
                  <a:lnTo>
                    <a:pt x="0" y="31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7" y="34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7" y="31"/>
                  </a:lnTo>
                  <a:lnTo>
                    <a:pt x="22" y="31"/>
                  </a:lnTo>
                  <a:lnTo>
                    <a:pt x="31" y="32"/>
                  </a:lnTo>
                  <a:lnTo>
                    <a:pt x="31" y="32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87">
              <a:extLst>
                <a:ext uri="{FF2B5EF4-FFF2-40B4-BE49-F238E27FC236}">
                  <a16:creationId xmlns="" xmlns:a16="http://schemas.microsoft.com/office/drawing/2014/main" id="{0A68BF5A-5A6B-4BB8-B86B-8A3D94C286F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8000" y="3306185"/>
              <a:ext cx="119062" cy="71438"/>
            </a:xfrm>
            <a:custGeom>
              <a:avLst/>
              <a:gdLst>
                <a:gd name="T0" fmla="*/ 9 w 75"/>
                <a:gd name="T1" fmla="*/ 22 h 45"/>
                <a:gd name="T2" fmla="*/ 18 w 75"/>
                <a:gd name="T3" fmla="*/ 26 h 45"/>
                <a:gd name="T4" fmla="*/ 23 w 75"/>
                <a:gd name="T5" fmla="*/ 26 h 45"/>
                <a:gd name="T6" fmla="*/ 26 w 75"/>
                <a:gd name="T7" fmla="*/ 29 h 45"/>
                <a:gd name="T8" fmla="*/ 24 w 75"/>
                <a:gd name="T9" fmla="*/ 35 h 45"/>
                <a:gd name="T10" fmla="*/ 26 w 75"/>
                <a:gd name="T11" fmla="*/ 39 h 45"/>
                <a:gd name="T12" fmla="*/ 31 w 75"/>
                <a:gd name="T13" fmla="*/ 40 h 45"/>
                <a:gd name="T14" fmla="*/ 36 w 75"/>
                <a:gd name="T15" fmla="*/ 45 h 45"/>
                <a:gd name="T16" fmla="*/ 45 w 75"/>
                <a:gd name="T17" fmla="*/ 45 h 45"/>
                <a:gd name="T18" fmla="*/ 49 w 75"/>
                <a:gd name="T19" fmla="*/ 45 h 45"/>
                <a:gd name="T20" fmla="*/ 52 w 75"/>
                <a:gd name="T21" fmla="*/ 42 h 45"/>
                <a:gd name="T22" fmla="*/ 60 w 75"/>
                <a:gd name="T23" fmla="*/ 40 h 45"/>
                <a:gd name="T24" fmla="*/ 62 w 75"/>
                <a:gd name="T25" fmla="*/ 39 h 45"/>
                <a:gd name="T26" fmla="*/ 62 w 75"/>
                <a:gd name="T27" fmla="*/ 34 h 45"/>
                <a:gd name="T28" fmla="*/ 65 w 75"/>
                <a:gd name="T29" fmla="*/ 31 h 45"/>
                <a:gd name="T30" fmla="*/ 68 w 75"/>
                <a:gd name="T31" fmla="*/ 27 h 45"/>
                <a:gd name="T32" fmla="*/ 71 w 75"/>
                <a:gd name="T33" fmla="*/ 24 h 45"/>
                <a:gd name="T34" fmla="*/ 73 w 75"/>
                <a:gd name="T35" fmla="*/ 24 h 45"/>
                <a:gd name="T36" fmla="*/ 75 w 75"/>
                <a:gd name="T37" fmla="*/ 22 h 45"/>
                <a:gd name="T38" fmla="*/ 75 w 75"/>
                <a:gd name="T39" fmla="*/ 19 h 45"/>
                <a:gd name="T40" fmla="*/ 75 w 75"/>
                <a:gd name="T41" fmla="*/ 14 h 45"/>
                <a:gd name="T42" fmla="*/ 68 w 75"/>
                <a:gd name="T43" fmla="*/ 11 h 45"/>
                <a:gd name="T44" fmla="*/ 58 w 75"/>
                <a:gd name="T45" fmla="*/ 4 h 45"/>
                <a:gd name="T46" fmla="*/ 57 w 75"/>
                <a:gd name="T47" fmla="*/ 4 h 45"/>
                <a:gd name="T48" fmla="*/ 53 w 75"/>
                <a:gd name="T49" fmla="*/ 1 h 45"/>
                <a:gd name="T50" fmla="*/ 49 w 75"/>
                <a:gd name="T51" fmla="*/ 1 h 45"/>
                <a:gd name="T52" fmla="*/ 44 w 75"/>
                <a:gd name="T53" fmla="*/ 1 h 45"/>
                <a:gd name="T54" fmla="*/ 32 w 75"/>
                <a:gd name="T55" fmla="*/ 1 h 45"/>
                <a:gd name="T56" fmla="*/ 23 w 75"/>
                <a:gd name="T57" fmla="*/ 0 h 45"/>
                <a:gd name="T58" fmla="*/ 13 w 75"/>
                <a:gd name="T59" fmla="*/ 1 h 45"/>
                <a:gd name="T60" fmla="*/ 8 w 75"/>
                <a:gd name="T61" fmla="*/ 3 h 45"/>
                <a:gd name="T62" fmla="*/ 3 w 75"/>
                <a:gd name="T63" fmla="*/ 4 h 45"/>
                <a:gd name="T64" fmla="*/ 5 w 75"/>
                <a:gd name="T65" fmla="*/ 11 h 45"/>
                <a:gd name="T66" fmla="*/ 1 w 75"/>
                <a:gd name="T67" fmla="*/ 17 h 45"/>
                <a:gd name="T68" fmla="*/ 0 w 75"/>
                <a:gd name="T69" fmla="*/ 21 h 45"/>
                <a:gd name="T70" fmla="*/ 1 w 75"/>
                <a:gd name="T71" fmla="*/ 21 h 45"/>
                <a:gd name="T72" fmla="*/ 9 w 75"/>
                <a:gd name="T73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5" h="45">
                  <a:moveTo>
                    <a:pt x="9" y="22"/>
                  </a:moveTo>
                  <a:lnTo>
                    <a:pt x="9" y="22"/>
                  </a:lnTo>
                  <a:lnTo>
                    <a:pt x="14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3" y="26"/>
                  </a:lnTo>
                  <a:lnTo>
                    <a:pt x="24" y="27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24" y="35"/>
                  </a:lnTo>
                  <a:lnTo>
                    <a:pt x="24" y="37"/>
                  </a:lnTo>
                  <a:lnTo>
                    <a:pt x="26" y="39"/>
                  </a:lnTo>
                  <a:lnTo>
                    <a:pt x="26" y="39"/>
                  </a:lnTo>
                  <a:lnTo>
                    <a:pt x="31" y="40"/>
                  </a:lnTo>
                  <a:lnTo>
                    <a:pt x="34" y="42"/>
                  </a:lnTo>
                  <a:lnTo>
                    <a:pt x="36" y="45"/>
                  </a:lnTo>
                  <a:lnTo>
                    <a:pt x="36" y="45"/>
                  </a:lnTo>
                  <a:lnTo>
                    <a:pt x="45" y="45"/>
                  </a:lnTo>
                  <a:lnTo>
                    <a:pt x="45" y="45"/>
                  </a:lnTo>
                  <a:lnTo>
                    <a:pt x="49" y="45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55" y="40"/>
                  </a:lnTo>
                  <a:lnTo>
                    <a:pt x="60" y="40"/>
                  </a:lnTo>
                  <a:lnTo>
                    <a:pt x="60" y="40"/>
                  </a:lnTo>
                  <a:lnTo>
                    <a:pt x="62" y="39"/>
                  </a:lnTo>
                  <a:lnTo>
                    <a:pt x="62" y="37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5" y="31"/>
                  </a:lnTo>
                  <a:lnTo>
                    <a:pt x="68" y="27"/>
                  </a:lnTo>
                  <a:lnTo>
                    <a:pt x="68" y="27"/>
                  </a:lnTo>
                  <a:lnTo>
                    <a:pt x="71" y="26"/>
                  </a:lnTo>
                  <a:lnTo>
                    <a:pt x="71" y="24"/>
                  </a:lnTo>
                  <a:lnTo>
                    <a:pt x="73" y="24"/>
                  </a:lnTo>
                  <a:lnTo>
                    <a:pt x="73" y="24"/>
                  </a:lnTo>
                  <a:lnTo>
                    <a:pt x="75" y="24"/>
                  </a:lnTo>
                  <a:lnTo>
                    <a:pt x="75" y="22"/>
                  </a:lnTo>
                  <a:lnTo>
                    <a:pt x="75" y="19"/>
                  </a:lnTo>
                  <a:lnTo>
                    <a:pt x="75" y="19"/>
                  </a:lnTo>
                  <a:lnTo>
                    <a:pt x="75" y="14"/>
                  </a:lnTo>
                  <a:lnTo>
                    <a:pt x="75" y="14"/>
                  </a:lnTo>
                  <a:lnTo>
                    <a:pt x="68" y="11"/>
                  </a:lnTo>
                  <a:lnTo>
                    <a:pt x="68" y="11"/>
                  </a:lnTo>
                  <a:lnTo>
                    <a:pt x="62" y="6"/>
                  </a:lnTo>
                  <a:lnTo>
                    <a:pt x="58" y="4"/>
                  </a:lnTo>
                  <a:lnTo>
                    <a:pt x="57" y="4"/>
                  </a:lnTo>
                  <a:lnTo>
                    <a:pt x="57" y="4"/>
                  </a:lnTo>
                  <a:lnTo>
                    <a:pt x="55" y="3"/>
                  </a:lnTo>
                  <a:lnTo>
                    <a:pt x="53" y="1"/>
                  </a:lnTo>
                  <a:lnTo>
                    <a:pt x="52" y="1"/>
                  </a:lnTo>
                  <a:lnTo>
                    <a:pt x="49" y="1"/>
                  </a:lnTo>
                  <a:lnTo>
                    <a:pt x="49" y="1"/>
                  </a:lnTo>
                  <a:lnTo>
                    <a:pt x="44" y="1"/>
                  </a:lnTo>
                  <a:lnTo>
                    <a:pt x="40" y="1"/>
                  </a:lnTo>
                  <a:lnTo>
                    <a:pt x="32" y="1"/>
                  </a:lnTo>
                  <a:lnTo>
                    <a:pt x="32" y="1"/>
                  </a:lnTo>
                  <a:lnTo>
                    <a:pt x="23" y="0"/>
                  </a:lnTo>
                  <a:lnTo>
                    <a:pt x="18" y="0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8" y="3"/>
                  </a:lnTo>
                  <a:lnTo>
                    <a:pt x="3" y="4"/>
                  </a:lnTo>
                  <a:lnTo>
                    <a:pt x="3" y="4"/>
                  </a:lnTo>
                  <a:lnTo>
                    <a:pt x="5" y="8"/>
                  </a:lnTo>
                  <a:lnTo>
                    <a:pt x="5" y="11"/>
                  </a:lnTo>
                  <a:lnTo>
                    <a:pt x="3" y="14"/>
                  </a:lnTo>
                  <a:lnTo>
                    <a:pt x="1" y="17"/>
                  </a:lnTo>
                  <a:lnTo>
                    <a:pt x="1" y="17"/>
                  </a:lnTo>
                  <a:lnTo>
                    <a:pt x="0" y="21"/>
                  </a:lnTo>
                  <a:lnTo>
                    <a:pt x="1" y="21"/>
                  </a:lnTo>
                  <a:lnTo>
                    <a:pt x="1" y="21"/>
                  </a:lnTo>
                  <a:lnTo>
                    <a:pt x="6" y="21"/>
                  </a:lnTo>
                  <a:lnTo>
                    <a:pt x="9" y="22"/>
                  </a:lnTo>
                  <a:lnTo>
                    <a:pt x="9" y="22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88">
              <a:extLst>
                <a:ext uri="{FF2B5EF4-FFF2-40B4-BE49-F238E27FC236}">
                  <a16:creationId xmlns="" xmlns:a16="http://schemas.microsoft.com/office/drawing/2014/main" id="{83E2FD08-33C3-4DC9-81F5-44E7D4999B78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9550" y="3553835"/>
              <a:ext cx="93662" cy="49213"/>
            </a:xfrm>
            <a:custGeom>
              <a:avLst/>
              <a:gdLst>
                <a:gd name="T0" fmla="*/ 53 w 59"/>
                <a:gd name="T1" fmla="*/ 13 h 31"/>
                <a:gd name="T2" fmla="*/ 48 w 59"/>
                <a:gd name="T3" fmla="*/ 11 h 31"/>
                <a:gd name="T4" fmla="*/ 46 w 59"/>
                <a:gd name="T5" fmla="*/ 10 h 31"/>
                <a:gd name="T6" fmla="*/ 46 w 59"/>
                <a:gd name="T7" fmla="*/ 3 h 31"/>
                <a:gd name="T8" fmla="*/ 38 w 59"/>
                <a:gd name="T9" fmla="*/ 0 h 31"/>
                <a:gd name="T10" fmla="*/ 30 w 59"/>
                <a:gd name="T11" fmla="*/ 0 h 31"/>
                <a:gd name="T12" fmla="*/ 25 w 59"/>
                <a:gd name="T13" fmla="*/ 2 h 31"/>
                <a:gd name="T14" fmla="*/ 18 w 59"/>
                <a:gd name="T15" fmla="*/ 2 h 31"/>
                <a:gd name="T16" fmla="*/ 17 w 59"/>
                <a:gd name="T17" fmla="*/ 3 h 31"/>
                <a:gd name="T18" fmla="*/ 12 w 59"/>
                <a:gd name="T19" fmla="*/ 5 h 31"/>
                <a:gd name="T20" fmla="*/ 10 w 59"/>
                <a:gd name="T21" fmla="*/ 8 h 31"/>
                <a:gd name="T22" fmla="*/ 7 w 59"/>
                <a:gd name="T23" fmla="*/ 13 h 31"/>
                <a:gd name="T24" fmla="*/ 2 w 59"/>
                <a:gd name="T25" fmla="*/ 19 h 31"/>
                <a:gd name="T26" fmla="*/ 0 w 59"/>
                <a:gd name="T27" fmla="*/ 24 h 31"/>
                <a:gd name="T28" fmla="*/ 4 w 59"/>
                <a:gd name="T29" fmla="*/ 23 h 31"/>
                <a:gd name="T30" fmla="*/ 5 w 59"/>
                <a:gd name="T31" fmla="*/ 21 h 31"/>
                <a:gd name="T32" fmla="*/ 9 w 59"/>
                <a:gd name="T33" fmla="*/ 23 h 31"/>
                <a:gd name="T34" fmla="*/ 9 w 59"/>
                <a:gd name="T35" fmla="*/ 24 h 31"/>
                <a:gd name="T36" fmla="*/ 12 w 59"/>
                <a:gd name="T37" fmla="*/ 28 h 31"/>
                <a:gd name="T38" fmla="*/ 12 w 59"/>
                <a:gd name="T39" fmla="*/ 31 h 31"/>
                <a:gd name="T40" fmla="*/ 12 w 59"/>
                <a:gd name="T41" fmla="*/ 31 h 31"/>
                <a:gd name="T42" fmla="*/ 23 w 59"/>
                <a:gd name="T43" fmla="*/ 29 h 31"/>
                <a:gd name="T44" fmla="*/ 26 w 59"/>
                <a:gd name="T45" fmla="*/ 26 h 31"/>
                <a:gd name="T46" fmla="*/ 30 w 59"/>
                <a:gd name="T47" fmla="*/ 21 h 31"/>
                <a:gd name="T48" fmla="*/ 31 w 59"/>
                <a:gd name="T49" fmla="*/ 24 h 31"/>
                <a:gd name="T50" fmla="*/ 36 w 59"/>
                <a:gd name="T51" fmla="*/ 29 h 31"/>
                <a:gd name="T52" fmla="*/ 40 w 59"/>
                <a:gd name="T53" fmla="*/ 29 h 31"/>
                <a:gd name="T54" fmla="*/ 40 w 59"/>
                <a:gd name="T55" fmla="*/ 24 h 31"/>
                <a:gd name="T56" fmla="*/ 44 w 59"/>
                <a:gd name="T57" fmla="*/ 23 h 31"/>
                <a:gd name="T58" fmla="*/ 49 w 59"/>
                <a:gd name="T59" fmla="*/ 23 h 31"/>
                <a:gd name="T60" fmla="*/ 51 w 59"/>
                <a:gd name="T61" fmla="*/ 21 h 31"/>
                <a:gd name="T62" fmla="*/ 51 w 59"/>
                <a:gd name="T63" fmla="*/ 19 h 31"/>
                <a:gd name="T64" fmla="*/ 54 w 59"/>
                <a:gd name="T65" fmla="*/ 19 h 31"/>
                <a:gd name="T66" fmla="*/ 56 w 59"/>
                <a:gd name="T67" fmla="*/ 18 h 31"/>
                <a:gd name="T68" fmla="*/ 59 w 59"/>
                <a:gd name="T69" fmla="*/ 13 h 31"/>
                <a:gd name="T70" fmla="*/ 56 w 59"/>
                <a:gd name="T71" fmla="*/ 13 h 31"/>
                <a:gd name="T72" fmla="*/ 53 w 59"/>
                <a:gd name="T73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9" h="31">
                  <a:moveTo>
                    <a:pt x="53" y="13"/>
                  </a:moveTo>
                  <a:lnTo>
                    <a:pt x="53" y="13"/>
                  </a:lnTo>
                  <a:lnTo>
                    <a:pt x="51" y="13"/>
                  </a:lnTo>
                  <a:lnTo>
                    <a:pt x="48" y="11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46" y="3"/>
                  </a:lnTo>
                  <a:lnTo>
                    <a:pt x="46" y="3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3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5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3"/>
                  </a:lnTo>
                  <a:lnTo>
                    <a:pt x="17" y="3"/>
                  </a:lnTo>
                  <a:lnTo>
                    <a:pt x="17" y="3"/>
                  </a:lnTo>
                  <a:lnTo>
                    <a:pt x="12" y="5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9" y="11"/>
                  </a:lnTo>
                  <a:lnTo>
                    <a:pt x="7" y="13"/>
                  </a:lnTo>
                  <a:lnTo>
                    <a:pt x="4" y="16"/>
                  </a:lnTo>
                  <a:lnTo>
                    <a:pt x="2" y="19"/>
                  </a:lnTo>
                  <a:lnTo>
                    <a:pt x="2" y="19"/>
                  </a:lnTo>
                  <a:lnTo>
                    <a:pt x="0" y="24"/>
                  </a:lnTo>
                  <a:lnTo>
                    <a:pt x="2" y="24"/>
                  </a:lnTo>
                  <a:lnTo>
                    <a:pt x="4" y="23"/>
                  </a:lnTo>
                  <a:lnTo>
                    <a:pt x="4" y="23"/>
                  </a:lnTo>
                  <a:lnTo>
                    <a:pt x="5" y="21"/>
                  </a:lnTo>
                  <a:lnTo>
                    <a:pt x="7" y="21"/>
                  </a:lnTo>
                  <a:lnTo>
                    <a:pt x="9" y="23"/>
                  </a:lnTo>
                  <a:lnTo>
                    <a:pt x="9" y="24"/>
                  </a:lnTo>
                  <a:lnTo>
                    <a:pt x="9" y="24"/>
                  </a:lnTo>
                  <a:lnTo>
                    <a:pt x="10" y="28"/>
                  </a:lnTo>
                  <a:lnTo>
                    <a:pt x="12" y="28"/>
                  </a:lnTo>
                  <a:lnTo>
                    <a:pt x="12" y="31"/>
                  </a:lnTo>
                  <a:lnTo>
                    <a:pt x="12" y="31"/>
                  </a:lnTo>
                  <a:lnTo>
                    <a:pt x="12" y="31"/>
                  </a:lnTo>
                  <a:lnTo>
                    <a:pt x="12" y="31"/>
                  </a:lnTo>
                  <a:lnTo>
                    <a:pt x="23" y="29"/>
                  </a:lnTo>
                  <a:lnTo>
                    <a:pt x="23" y="29"/>
                  </a:lnTo>
                  <a:lnTo>
                    <a:pt x="25" y="29"/>
                  </a:lnTo>
                  <a:lnTo>
                    <a:pt x="26" y="26"/>
                  </a:lnTo>
                  <a:lnTo>
                    <a:pt x="30" y="21"/>
                  </a:lnTo>
                  <a:lnTo>
                    <a:pt x="30" y="21"/>
                  </a:lnTo>
                  <a:lnTo>
                    <a:pt x="30" y="21"/>
                  </a:lnTo>
                  <a:lnTo>
                    <a:pt x="31" y="24"/>
                  </a:lnTo>
                  <a:lnTo>
                    <a:pt x="36" y="29"/>
                  </a:lnTo>
                  <a:lnTo>
                    <a:pt x="36" y="29"/>
                  </a:lnTo>
                  <a:lnTo>
                    <a:pt x="38" y="31"/>
                  </a:lnTo>
                  <a:lnTo>
                    <a:pt x="40" y="29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41" y="23"/>
                  </a:lnTo>
                  <a:lnTo>
                    <a:pt x="44" y="23"/>
                  </a:lnTo>
                  <a:lnTo>
                    <a:pt x="44" y="23"/>
                  </a:lnTo>
                  <a:lnTo>
                    <a:pt x="49" y="23"/>
                  </a:lnTo>
                  <a:lnTo>
                    <a:pt x="51" y="23"/>
                  </a:lnTo>
                  <a:lnTo>
                    <a:pt x="51" y="21"/>
                  </a:lnTo>
                  <a:lnTo>
                    <a:pt x="51" y="21"/>
                  </a:lnTo>
                  <a:lnTo>
                    <a:pt x="51" y="19"/>
                  </a:lnTo>
                  <a:lnTo>
                    <a:pt x="53" y="19"/>
                  </a:lnTo>
                  <a:lnTo>
                    <a:pt x="54" y="19"/>
                  </a:lnTo>
                  <a:lnTo>
                    <a:pt x="54" y="19"/>
                  </a:lnTo>
                  <a:lnTo>
                    <a:pt x="56" y="18"/>
                  </a:lnTo>
                  <a:lnTo>
                    <a:pt x="57" y="16"/>
                  </a:lnTo>
                  <a:lnTo>
                    <a:pt x="59" y="13"/>
                  </a:lnTo>
                  <a:lnTo>
                    <a:pt x="59" y="13"/>
                  </a:lnTo>
                  <a:lnTo>
                    <a:pt x="56" y="13"/>
                  </a:lnTo>
                  <a:lnTo>
                    <a:pt x="53" y="13"/>
                  </a:lnTo>
                  <a:lnTo>
                    <a:pt x="53" y="13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89">
              <a:extLst>
                <a:ext uri="{FF2B5EF4-FFF2-40B4-BE49-F238E27FC236}">
                  <a16:creationId xmlns="" xmlns:a16="http://schemas.microsoft.com/office/drawing/2014/main" id="{D4FB5C21-B60C-4883-BAA6-B2074F4A2C1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7963" y="3355397"/>
              <a:ext cx="185737" cy="206375"/>
            </a:xfrm>
            <a:custGeom>
              <a:avLst/>
              <a:gdLst>
                <a:gd name="T0" fmla="*/ 8 w 117"/>
                <a:gd name="T1" fmla="*/ 39 h 130"/>
                <a:gd name="T2" fmla="*/ 13 w 117"/>
                <a:gd name="T3" fmla="*/ 45 h 130"/>
                <a:gd name="T4" fmla="*/ 10 w 117"/>
                <a:gd name="T5" fmla="*/ 52 h 130"/>
                <a:gd name="T6" fmla="*/ 3 w 117"/>
                <a:gd name="T7" fmla="*/ 55 h 130"/>
                <a:gd name="T8" fmla="*/ 1 w 117"/>
                <a:gd name="T9" fmla="*/ 61 h 130"/>
                <a:gd name="T10" fmla="*/ 0 w 117"/>
                <a:gd name="T11" fmla="*/ 71 h 130"/>
                <a:gd name="T12" fmla="*/ 1 w 117"/>
                <a:gd name="T13" fmla="*/ 83 h 130"/>
                <a:gd name="T14" fmla="*/ 5 w 117"/>
                <a:gd name="T15" fmla="*/ 96 h 130"/>
                <a:gd name="T16" fmla="*/ 11 w 117"/>
                <a:gd name="T17" fmla="*/ 99 h 130"/>
                <a:gd name="T18" fmla="*/ 23 w 117"/>
                <a:gd name="T19" fmla="*/ 104 h 130"/>
                <a:gd name="T20" fmla="*/ 26 w 117"/>
                <a:gd name="T21" fmla="*/ 107 h 130"/>
                <a:gd name="T22" fmla="*/ 21 w 117"/>
                <a:gd name="T23" fmla="*/ 118 h 130"/>
                <a:gd name="T24" fmla="*/ 31 w 117"/>
                <a:gd name="T25" fmla="*/ 125 h 130"/>
                <a:gd name="T26" fmla="*/ 39 w 117"/>
                <a:gd name="T27" fmla="*/ 125 h 130"/>
                <a:gd name="T28" fmla="*/ 49 w 117"/>
                <a:gd name="T29" fmla="*/ 127 h 130"/>
                <a:gd name="T30" fmla="*/ 57 w 117"/>
                <a:gd name="T31" fmla="*/ 130 h 130"/>
                <a:gd name="T32" fmla="*/ 63 w 117"/>
                <a:gd name="T33" fmla="*/ 128 h 130"/>
                <a:gd name="T34" fmla="*/ 71 w 117"/>
                <a:gd name="T35" fmla="*/ 128 h 130"/>
                <a:gd name="T36" fmla="*/ 84 w 117"/>
                <a:gd name="T37" fmla="*/ 125 h 130"/>
                <a:gd name="T38" fmla="*/ 89 w 117"/>
                <a:gd name="T39" fmla="*/ 122 h 130"/>
                <a:gd name="T40" fmla="*/ 96 w 117"/>
                <a:gd name="T41" fmla="*/ 114 h 130"/>
                <a:gd name="T42" fmla="*/ 102 w 117"/>
                <a:gd name="T43" fmla="*/ 109 h 130"/>
                <a:gd name="T44" fmla="*/ 89 w 117"/>
                <a:gd name="T45" fmla="*/ 97 h 130"/>
                <a:gd name="T46" fmla="*/ 84 w 117"/>
                <a:gd name="T47" fmla="*/ 86 h 130"/>
                <a:gd name="T48" fmla="*/ 83 w 117"/>
                <a:gd name="T49" fmla="*/ 79 h 130"/>
                <a:gd name="T50" fmla="*/ 98 w 117"/>
                <a:gd name="T51" fmla="*/ 74 h 130"/>
                <a:gd name="T52" fmla="*/ 109 w 117"/>
                <a:gd name="T53" fmla="*/ 68 h 130"/>
                <a:gd name="T54" fmla="*/ 115 w 117"/>
                <a:gd name="T55" fmla="*/ 68 h 130"/>
                <a:gd name="T56" fmla="*/ 114 w 117"/>
                <a:gd name="T57" fmla="*/ 57 h 130"/>
                <a:gd name="T58" fmla="*/ 111 w 117"/>
                <a:gd name="T59" fmla="*/ 44 h 130"/>
                <a:gd name="T60" fmla="*/ 107 w 117"/>
                <a:gd name="T61" fmla="*/ 37 h 130"/>
                <a:gd name="T62" fmla="*/ 107 w 117"/>
                <a:gd name="T63" fmla="*/ 29 h 130"/>
                <a:gd name="T64" fmla="*/ 107 w 117"/>
                <a:gd name="T65" fmla="*/ 17 h 130"/>
                <a:gd name="T66" fmla="*/ 104 w 117"/>
                <a:gd name="T67" fmla="*/ 13 h 130"/>
                <a:gd name="T68" fmla="*/ 98 w 117"/>
                <a:gd name="T69" fmla="*/ 8 h 130"/>
                <a:gd name="T70" fmla="*/ 98 w 117"/>
                <a:gd name="T71" fmla="*/ 3 h 130"/>
                <a:gd name="T72" fmla="*/ 88 w 117"/>
                <a:gd name="T73" fmla="*/ 6 h 130"/>
                <a:gd name="T74" fmla="*/ 73 w 117"/>
                <a:gd name="T75" fmla="*/ 16 h 130"/>
                <a:gd name="T76" fmla="*/ 67 w 117"/>
                <a:gd name="T77" fmla="*/ 11 h 130"/>
                <a:gd name="T78" fmla="*/ 62 w 117"/>
                <a:gd name="T79" fmla="*/ 8 h 130"/>
                <a:gd name="T80" fmla="*/ 52 w 117"/>
                <a:gd name="T81" fmla="*/ 6 h 130"/>
                <a:gd name="T82" fmla="*/ 50 w 117"/>
                <a:gd name="T83" fmla="*/ 0 h 130"/>
                <a:gd name="T84" fmla="*/ 34 w 117"/>
                <a:gd name="T85" fmla="*/ 0 h 130"/>
                <a:gd name="T86" fmla="*/ 36 w 117"/>
                <a:gd name="T87" fmla="*/ 8 h 130"/>
                <a:gd name="T88" fmla="*/ 41 w 117"/>
                <a:gd name="T89" fmla="*/ 19 h 130"/>
                <a:gd name="T90" fmla="*/ 34 w 117"/>
                <a:gd name="T91" fmla="*/ 22 h 130"/>
                <a:gd name="T92" fmla="*/ 24 w 117"/>
                <a:gd name="T93" fmla="*/ 21 h 130"/>
                <a:gd name="T94" fmla="*/ 14 w 117"/>
                <a:gd name="T95" fmla="*/ 22 h 130"/>
                <a:gd name="T96" fmla="*/ 14 w 117"/>
                <a:gd name="T97" fmla="*/ 34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7" h="130">
                  <a:moveTo>
                    <a:pt x="14" y="34"/>
                  </a:moveTo>
                  <a:lnTo>
                    <a:pt x="14" y="34"/>
                  </a:lnTo>
                  <a:lnTo>
                    <a:pt x="10" y="39"/>
                  </a:lnTo>
                  <a:lnTo>
                    <a:pt x="8" y="39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11" y="44"/>
                  </a:lnTo>
                  <a:lnTo>
                    <a:pt x="13" y="45"/>
                  </a:lnTo>
                  <a:lnTo>
                    <a:pt x="13" y="47"/>
                  </a:lnTo>
                  <a:lnTo>
                    <a:pt x="13" y="47"/>
                  </a:lnTo>
                  <a:lnTo>
                    <a:pt x="11" y="48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3"/>
                  </a:lnTo>
                  <a:lnTo>
                    <a:pt x="6" y="53"/>
                  </a:lnTo>
                  <a:lnTo>
                    <a:pt x="3" y="55"/>
                  </a:lnTo>
                  <a:lnTo>
                    <a:pt x="3" y="55"/>
                  </a:lnTo>
                  <a:lnTo>
                    <a:pt x="1" y="55"/>
                  </a:lnTo>
                  <a:lnTo>
                    <a:pt x="1" y="57"/>
                  </a:lnTo>
                  <a:lnTo>
                    <a:pt x="1" y="61"/>
                  </a:lnTo>
                  <a:lnTo>
                    <a:pt x="1" y="61"/>
                  </a:lnTo>
                  <a:lnTo>
                    <a:pt x="0" y="66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1" y="76"/>
                  </a:lnTo>
                  <a:lnTo>
                    <a:pt x="3" y="79"/>
                  </a:lnTo>
                  <a:lnTo>
                    <a:pt x="3" y="79"/>
                  </a:lnTo>
                  <a:lnTo>
                    <a:pt x="1" y="83"/>
                  </a:lnTo>
                  <a:lnTo>
                    <a:pt x="1" y="84"/>
                  </a:lnTo>
                  <a:lnTo>
                    <a:pt x="1" y="84"/>
                  </a:lnTo>
                  <a:lnTo>
                    <a:pt x="3" y="87"/>
                  </a:lnTo>
                  <a:lnTo>
                    <a:pt x="5" y="96"/>
                  </a:lnTo>
                  <a:lnTo>
                    <a:pt x="5" y="96"/>
                  </a:lnTo>
                  <a:lnTo>
                    <a:pt x="8" y="97"/>
                  </a:lnTo>
                  <a:lnTo>
                    <a:pt x="8" y="97"/>
                  </a:lnTo>
                  <a:lnTo>
                    <a:pt x="11" y="99"/>
                  </a:lnTo>
                  <a:lnTo>
                    <a:pt x="16" y="101"/>
                  </a:lnTo>
                  <a:lnTo>
                    <a:pt x="16" y="101"/>
                  </a:lnTo>
                  <a:lnTo>
                    <a:pt x="21" y="102"/>
                  </a:lnTo>
                  <a:lnTo>
                    <a:pt x="23" y="104"/>
                  </a:lnTo>
                  <a:lnTo>
                    <a:pt x="23" y="104"/>
                  </a:lnTo>
                  <a:lnTo>
                    <a:pt x="26" y="104"/>
                  </a:lnTo>
                  <a:lnTo>
                    <a:pt x="27" y="105"/>
                  </a:lnTo>
                  <a:lnTo>
                    <a:pt x="26" y="107"/>
                  </a:lnTo>
                  <a:lnTo>
                    <a:pt x="26" y="107"/>
                  </a:lnTo>
                  <a:lnTo>
                    <a:pt x="23" y="112"/>
                  </a:lnTo>
                  <a:lnTo>
                    <a:pt x="21" y="118"/>
                  </a:lnTo>
                  <a:lnTo>
                    <a:pt x="21" y="118"/>
                  </a:lnTo>
                  <a:lnTo>
                    <a:pt x="19" y="127"/>
                  </a:lnTo>
                  <a:lnTo>
                    <a:pt x="19" y="127"/>
                  </a:lnTo>
                  <a:lnTo>
                    <a:pt x="26" y="127"/>
                  </a:lnTo>
                  <a:lnTo>
                    <a:pt x="31" y="125"/>
                  </a:lnTo>
                  <a:lnTo>
                    <a:pt x="31" y="125"/>
                  </a:lnTo>
                  <a:lnTo>
                    <a:pt x="34" y="125"/>
                  </a:lnTo>
                  <a:lnTo>
                    <a:pt x="39" y="125"/>
                  </a:lnTo>
                  <a:lnTo>
                    <a:pt x="39" y="125"/>
                  </a:lnTo>
                  <a:lnTo>
                    <a:pt x="47" y="128"/>
                  </a:lnTo>
                  <a:lnTo>
                    <a:pt x="47" y="128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50" y="128"/>
                  </a:lnTo>
                  <a:lnTo>
                    <a:pt x="52" y="130"/>
                  </a:lnTo>
                  <a:lnTo>
                    <a:pt x="55" y="130"/>
                  </a:lnTo>
                  <a:lnTo>
                    <a:pt x="57" y="130"/>
                  </a:lnTo>
                  <a:lnTo>
                    <a:pt x="57" y="130"/>
                  </a:lnTo>
                  <a:lnTo>
                    <a:pt x="58" y="128"/>
                  </a:lnTo>
                  <a:lnTo>
                    <a:pt x="60" y="127"/>
                  </a:lnTo>
                  <a:lnTo>
                    <a:pt x="63" y="128"/>
                  </a:lnTo>
                  <a:lnTo>
                    <a:pt x="63" y="128"/>
                  </a:lnTo>
                  <a:lnTo>
                    <a:pt x="68" y="130"/>
                  </a:lnTo>
                  <a:lnTo>
                    <a:pt x="71" y="128"/>
                  </a:lnTo>
                  <a:lnTo>
                    <a:pt x="71" y="128"/>
                  </a:lnTo>
                  <a:lnTo>
                    <a:pt x="75" y="127"/>
                  </a:lnTo>
                  <a:lnTo>
                    <a:pt x="78" y="125"/>
                  </a:lnTo>
                  <a:lnTo>
                    <a:pt x="84" y="125"/>
                  </a:lnTo>
                  <a:lnTo>
                    <a:pt x="84" y="125"/>
                  </a:lnTo>
                  <a:lnTo>
                    <a:pt x="89" y="127"/>
                  </a:lnTo>
                  <a:lnTo>
                    <a:pt x="91" y="125"/>
                  </a:lnTo>
                  <a:lnTo>
                    <a:pt x="89" y="122"/>
                  </a:lnTo>
                  <a:lnTo>
                    <a:pt x="89" y="122"/>
                  </a:lnTo>
                  <a:lnTo>
                    <a:pt x="89" y="117"/>
                  </a:lnTo>
                  <a:lnTo>
                    <a:pt x="91" y="115"/>
                  </a:lnTo>
                  <a:lnTo>
                    <a:pt x="94" y="115"/>
                  </a:lnTo>
                  <a:lnTo>
                    <a:pt x="96" y="114"/>
                  </a:lnTo>
                  <a:lnTo>
                    <a:pt x="96" y="114"/>
                  </a:lnTo>
                  <a:lnTo>
                    <a:pt x="98" y="112"/>
                  </a:lnTo>
                  <a:lnTo>
                    <a:pt x="99" y="110"/>
                  </a:lnTo>
                  <a:lnTo>
                    <a:pt x="102" y="109"/>
                  </a:lnTo>
                  <a:lnTo>
                    <a:pt x="102" y="107"/>
                  </a:lnTo>
                  <a:lnTo>
                    <a:pt x="102" y="107"/>
                  </a:lnTo>
                  <a:lnTo>
                    <a:pt x="96" y="102"/>
                  </a:lnTo>
                  <a:lnTo>
                    <a:pt x="89" y="97"/>
                  </a:lnTo>
                  <a:lnTo>
                    <a:pt x="89" y="97"/>
                  </a:lnTo>
                  <a:lnTo>
                    <a:pt x="88" y="94"/>
                  </a:lnTo>
                  <a:lnTo>
                    <a:pt x="86" y="92"/>
                  </a:lnTo>
                  <a:lnTo>
                    <a:pt x="84" y="86"/>
                  </a:lnTo>
                  <a:lnTo>
                    <a:pt x="84" y="86"/>
                  </a:lnTo>
                  <a:lnTo>
                    <a:pt x="83" y="83"/>
                  </a:lnTo>
                  <a:lnTo>
                    <a:pt x="81" y="79"/>
                  </a:lnTo>
                  <a:lnTo>
                    <a:pt x="83" y="79"/>
                  </a:lnTo>
                  <a:lnTo>
                    <a:pt x="83" y="79"/>
                  </a:lnTo>
                  <a:lnTo>
                    <a:pt x="91" y="78"/>
                  </a:lnTo>
                  <a:lnTo>
                    <a:pt x="98" y="74"/>
                  </a:lnTo>
                  <a:lnTo>
                    <a:pt x="98" y="74"/>
                  </a:lnTo>
                  <a:lnTo>
                    <a:pt x="104" y="71"/>
                  </a:lnTo>
                  <a:lnTo>
                    <a:pt x="107" y="70"/>
                  </a:lnTo>
                  <a:lnTo>
                    <a:pt x="107" y="70"/>
                  </a:lnTo>
                  <a:lnTo>
                    <a:pt x="109" y="68"/>
                  </a:lnTo>
                  <a:lnTo>
                    <a:pt x="112" y="68"/>
                  </a:lnTo>
                  <a:lnTo>
                    <a:pt x="114" y="70"/>
                  </a:lnTo>
                  <a:lnTo>
                    <a:pt x="115" y="68"/>
                  </a:lnTo>
                  <a:lnTo>
                    <a:pt x="115" y="68"/>
                  </a:lnTo>
                  <a:lnTo>
                    <a:pt x="117" y="65"/>
                  </a:lnTo>
                  <a:lnTo>
                    <a:pt x="115" y="61"/>
                  </a:lnTo>
                  <a:lnTo>
                    <a:pt x="115" y="61"/>
                  </a:lnTo>
                  <a:lnTo>
                    <a:pt x="114" y="57"/>
                  </a:lnTo>
                  <a:lnTo>
                    <a:pt x="112" y="50"/>
                  </a:lnTo>
                  <a:lnTo>
                    <a:pt x="112" y="50"/>
                  </a:lnTo>
                  <a:lnTo>
                    <a:pt x="111" y="47"/>
                  </a:lnTo>
                  <a:lnTo>
                    <a:pt x="111" y="44"/>
                  </a:lnTo>
                  <a:lnTo>
                    <a:pt x="111" y="44"/>
                  </a:lnTo>
                  <a:lnTo>
                    <a:pt x="109" y="40"/>
                  </a:lnTo>
                  <a:lnTo>
                    <a:pt x="107" y="37"/>
                  </a:lnTo>
                  <a:lnTo>
                    <a:pt x="107" y="37"/>
                  </a:lnTo>
                  <a:lnTo>
                    <a:pt x="106" y="35"/>
                  </a:lnTo>
                  <a:lnTo>
                    <a:pt x="107" y="32"/>
                  </a:lnTo>
                  <a:lnTo>
                    <a:pt x="107" y="32"/>
                  </a:lnTo>
                  <a:lnTo>
                    <a:pt x="107" y="29"/>
                  </a:lnTo>
                  <a:lnTo>
                    <a:pt x="107" y="26"/>
                  </a:lnTo>
                  <a:lnTo>
                    <a:pt x="107" y="19"/>
                  </a:lnTo>
                  <a:lnTo>
                    <a:pt x="107" y="19"/>
                  </a:lnTo>
                  <a:lnTo>
                    <a:pt x="107" y="17"/>
                  </a:lnTo>
                  <a:lnTo>
                    <a:pt x="107" y="17"/>
                  </a:lnTo>
                  <a:lnTo>
                    <a:pt x="106" y="16"/>
                  </a:lnTo>
                  <a:lnTo>
                    <a:pt x="106" y="16"/>
                  </a:lnTo>
                  <a:lnTo>
                    <a:pt x="104" y="13"/>
                  </a:lnTo>
                  <a:lnTo>
                    <a:pt x="98" y="11"/>
                  </a:lnTo>
                  <a:lnTo>
                    <a:pt x="98" y="11"/>
                  </a:lnTo>
                  <a:lnTo>
                    <a:pt x="96" y="11"/>
                  </a:lnTo>
                  <a:lnTo>
                    <a:pt x="98" y="8"/>
                  </a:lnTo>
                  <a:lnTo>
                    <a:pt x="99" y="6"/>
                  </a:lnTo>
                  <a:lnTo>
                    <a:pt x="99" y="3"/>
                  </a:lnTo>
                  <a:lnTo>
                    <a:pt x="99" y="3"/>
                  </a:lnTo>
                  <a:lnTo>
                    <a:pt x="98" y="3"/>
                  </a:lnTo>
                  <a:lnTo>
                    <a:pt x="94" y="4"/>
                  </a:lnTo>
                  <a:lnTo>
                    <a:pt x="91" y="6"/>
                  </a:lnTo>
                  <a:lnTo>
                    <a:pt x="88" y="6"/>
                  </a:lnTo>
                  <a:lnTo>
                    <a:pt x="88" y="6"/>
                  </a:lnTo>
                  <a:lnTo>
                    <a:pt x="84" y="8"/>
                  </a:lnTo>
                  <a:lnTo>
                    <a:pt x="80" y="9"/>
                  </a:lnTo>
                  <a:lnTo>
                    <a:pt x="73" y="16"/>
                  </a:lnTo>
                  <a:lnTo>
                    <a:pt x="73" y="16"/>
                  </a:lnTo>
                  <a:lnTo>
                    <a:pt x="70" y="16"/>
                  </a:lnTo>
                  <a:lnTo>
                    <a:pt x="67" y="16"/>
                  </a:lnTo>
                  <a:lnTo>
                    <a:pt x="65" y="13"/>
                  </a:lnTo>
                  <a:lnTo>
                    <a:pt x="67" y="11"/>
                  </a:lnTo>
                  <a:lnTo>
                    <a:pt x="67" y="11"/>
                  </a:lnTo>
                  <a:lnTo>
                    <a:pt x="67" y="8"/>
                  </a:lnTo>
                  <a:lnTo>
                    <a:pt x="67" y="6"/>
                  </a:lnTo>
                  <a:lnTo>
                    <a:pt x="62" y="8"/>
                  </a:lnTo>
                  <a:lnTo>
                    <a:pt x="62" y="8"/>
                  </a:lnTo>
                  <a:lnTo>
                    <a:pt x="58" y="8"/>
                  </a:lnTo>
                  <a:lnTo>
                    <a:pt x="55" y="8"/>
                  </a:lnTo>
                  <a:lnTo>
                    <a:pt x="52" y="6"/>
                  </a:lnTo>
                  <a:lnTo>
                    <a:pt x="52" y="3"/>
                  </a:lnTo>
                  <a:lnTo>
                    <a:pt x="52" y="3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6" y="3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6" y="8"/>
                  </a:lnTo>
                  <a:lnTo>
                    <a:pt x="37" y="11"/>
                  </a:lnTo>
                  <a:lnTo>
                    <a:pt x="41" y="16"/>
                  </a:lnTo>
                  <a:lnTo>
                    <a:pt x="41" y="16"/>
                  </a:lnTo>
                  <a:lnTo>
                    <a:pt x="41" y="19"/>
                  </a:lnTo>
                  <a:lnTo>
                    <a:pt x="39" y="19"/>
                  </a:lnTo>
                  <a:lnTo>
                    <a:pt x="36" y="21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2" y="22"/>
                  </a:lnTo>
                  <a:lnTo>
                    <a:pt x="31" y="22"/>
                  </a:lnTo>
                  <a:lnTo>
                    <a:pt x="24" y="21"/>
                  </a:lnTo>
                  <a:lnTo>
                    <a:pt x="24" y="21"/>
                  </a:lnTo>
                  <a:lnTo>
                    <a:pt x="19" y="21"/>
                  </a:lnTo>
                  <a:lnTo>
                    <a:pt x="16" y="21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30"/>
                  </a:lnTo>
                  <a:lnTo>
                    <a:pt x="14" y="34"/>
                  </a:lnTo>
                  <a:lnTo>
                    <a:pt x="14" y="34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90">
              <a:extLst>
                <a:ext uri="{FF2B5EF4-FFF2-40B4-BE49-F238E27FC236}">
                  <a16:creationId xmlns="" xmlns:a16="http://schemas.microsoft.com/office/drawing/2014/main" id="{506E986C-7A3B-4D7C-BC8F-B9A7145BF42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9588" y="2850572"/>
              <a:ext cx="217487" cy="346075"/>
            </a:xfrm>
            <a:custGeom>
              <a:avLst/>
              <a:gdLst>
                <a:gd name="T0" fmla="*/ 127 w 137"/>
                <a:gd name="T1" fmla="*/ 174 h 218"/>
                <a:gd name="T2" fmla="*/ 137 w 137"/>
                <a:gd name="T3" fmla="*/ 160 h 218"/>
                <a:gd name="T4" fmla="*/ 124 w 137"/>
                <a:gd name="T5" fmla="*/ 146 h 218"/>
                <a:gd name="T6" fmla="*/ 118 w 137"/>
                <a:gd name="T7" fmla="*/ 140 h 218"/>
                <a:gd name="T8" fmla="*/ 126 w 137"/>
                <a:gd name="T9" fmla="*/ 133 h 218"/>
                <a:gd name="T10" fmla="*/ 118 w 137"/>
                <a:gd name="T11" fmla="*/ 127 h 218"/>
                <a:gd name="T12" fmla="*/ 121 w 137"/>
                <a:gd name="T13" fmla="*/ 120 h 218"/>
                <a:gd name="T14" fmla="*/ 114 w 137"/>
                <a:gd name="T15" fmla="*/ 116 h 218"/>
                <a:gd name="T16" fmla="*/ 116 w 137"/>
                <a:gd name="T17" fmla="*/ 112 h 218"/>
                <a:gd name="T18" fmla="*/ 114 w 137"/>
                <a:gd name="T19" fmla="*/ 103 h 218"/>
                <a:gd name="T20" fmla="*/ 121 w 137"/>
                <a:gd name="T21" fmla="*/ 98 h 218"/>
                <a:gd name="T22" fmla="*/ 106 w 137"/>
                <a:gd name="T23" fmla="*/ 75 h 218"/>
                <a:gd name="T24" fmla="*/ 111 w 137"/>
                <a:gd name="T25" fmla="*/ 67 h 218"/>
                <a:gd name="T26" fmla="*/ 118 w 137"/>
                <a:gd name="T27" fmla="*/ 55 h 218"/>
                <a:gd name="T28" fmla="*/ 105 w 137"/>
                <a:gd name="T29" fmla="*/ 46 h 218"/>
                <a:gd name="T30" fmla="*/ 98 w 137"/>
                <a:gd name="T31" fmla="*/ 39 h 218"/>
                <a:gd name="T32" fmla="*/ 101 w 137"/>
                <a:gd name="T33" fmla="*/ 32 h 218"/>
                <a:gd name="T34" fmla="*/ 103 w 137"/>
                <a:gd name="T35" fmla="*/ 28 h 218"/>
                <a:gd name="T36" fmla="*/ 109 w 137"/>
                <a:gd name="T37" fmla="*/ 19 h 218"/>
                <a:gd name="T38" fmla="*/ 108 w 137"/>
                <a:gd name="T39" fmla="*/ 10 h 218"/>
                <a:gd name="T40" fmla="*/ 95 w 137"/>
                <a:gd name="T41" fmla="*/ 3 h 218"/>
                <a:gd name="T42" fmla="*/ 85 w 137"/>
                <a:gd name="T43" fmla="*/ 3 h 218"/>
                <a:gd name="T44" fmla="*/ 74 w 137"/>
                <a:gd name="T45" fmla="*/ 5 h 218"/>
                <a:gd name="T46" fmla="*/ 70 w 137"/>
                <a:gd name="T47" fmla="*/ 8 h 218"/>
                <a:gd name="T48" fmla="*/ 64 w 137"/>
                <a:gd name="T49" fmla="*/ 15 h 218"/>
                <a:gd name="T50" fmla="*/ 61 w 137"/>
                <a:gd name="T51" fmla="*/ 26 h 218"/>
                <a:gd name="T52" fmla="*/ 56 w 137"/>
                <a:gd name="T53" fmla="*/ 34 h 218"/>
                <a:gd name="T54" fmla="*/ 51 w 137"/>
                <a:gd name="T55" fmla="*/ 32 h 218"/>
                <a:gd name="T56" fmla="*/ 43 w 137"/>
                <a:gd name="T57" fmla="*/ 31 h 218"/>
                <a:gd name="T58" fmla="*/ 36 w 137"/>
                <a:gd name="T59" fmla="*/ 32 h 218"/>
                <a:gd name="T60" fmla="*/ 20 w 137"/>
                <a:gd name="T61" fmla="*/ 29 h 218"/>
                <a:gd name="T62" fmla="*/ 10 w 137"/>
                <a:gd name="T63" fmla="*/ 19 h 218"/>
                <a:gd name="T64" fmla="*/ 0 w 137"/>
                <a:gd name="T65" fmla="*/ 26 h 218"/>
                <a:gd name="T66" fmla="*/ 28 w 137"/>
                <a:gd name="T67" fmla="*/ 42 h 218"/>
                <a:gd name="T68" fmla="*/ 35 w 137"/>
                <a:gd name="T69" fmla="*/ 49 h 218"/>
                <a:gd name="T70" fmla="*/ 35 w 137"/>
                <a:gd name="T71" fmla="*/ 60 h 218"/>
                <a:gd name="T72" fmla="*/ 38 w 137"/>
                <a:gd name="T73" fmla="*/ 72 h 218"/>
                <a:gd name="T74" fmla="*/ 39 w 137"/>
                <a:gd name="T75" fmla="*/ 81 h 218"/>
                <a:gd name="T76" fmla="*/ 36 w 137"/>
                <a:gd name="T77" fmla="*/ 86 h 218"/>
                <a:gd name="T78" fmla="*/ 41 w 137"/>
                <a:gd name="T79" fmla="*/ 98 h 218"/>
                <a:gd name="T80" fmla="*/ 56 w 137"/>
                <a:gd name="T81" fmla="*/ 106 h 218"/>
                <a:gd name="T82" fmla="*/ 56 w 137"/>
                <a:gd name="T83" fmla="*/ 117 h 218"/>
                <a:gd name="T84" fmla="*/ 51 w 137"/>
                <a:gd name="T85" fmla="*/ 116 h 218"/>
                <a:gd name="T86" fmla="*/ 44 w 137"/>
                <a:gd name="T87" fmla="*/ 127 h 218"/>
                <a:gd name="T88" fmla="*/ 33 w 137"/>
                <a:gd name="T89" fmla="*/ 135 h 218"/>
                <a:gd name="T90" fmla="*/ 26 w 137"/>
                <a:gd name="T91" fmla="*/ 142 h 218"/>
                <a:gd name="T92" fmla="*/ 18 w 137"/>
                <a:gd name="T93" fmla="*/ 148 h 218"/>
                <a:gd name="T94" fmla="*/ 10 w 137"/>
                <a:gd name="T95" fmla="*/ 153 h 218"/>
                <a:gd name="T96" fmla="*/ 5 w 137"/>
                <a:gd name="T97" fmla="*/ 160 h 218"/>
                <a:gd name="T98" fmla="*/ 2 w 137"/>
                <a:gd name="T99" fmla="*/ 164 h 218"/>
                <a:gd name="T100" fmla="*/ 5 w 137"/>
                <a:gd name="T101" fmla="*/ 173 h 218"/>
                <a:gd name="T102" fmla="*/ 8 w 137"/>
                <a:gd name="T103" fmla="*/ 187 h 218"/>
                <a:gd name="T104" fmla="*/ 4 w 137"/>
                <a:gd name="T105" fmla="*/ 205 h 218"/>
                <a:gd name="T106" fmla="*/ 10 w 137"/>
                <a:gd name="T107" fmla="*/ 208 h 218"/>
                <a:gd name="T108" fmla="*/ 20 w 137"/>
                <a:gd name="T109" fmla="*/ 212 h 218"/>
                <a:gd name="T110" fmla="*/ 25 w 137"/>
                <a:gd name="T111" fmla="*/ 215 h 218"/>
                <a:gd name="T112" fmla="*/ 39 w 137"/>
                <a:gd name="T113" fmla="*/ 218 h 218"/>
                <a:gd name="T114" fmla="*/ 72 w 137"/>
                <a:gd name="T115" fmla="*/ 210 h 218"/>
                <a:gd name="T116" fmla="*/ 92 w 137"/>
                <a:gd name="T117" fmla="*/ 207 h 218"/>
                <a:gd name="T118" fmla="*/ 109 w 137"/>
                <a:gd name="T119" fmla="*/ 192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7" h="218">
                  <a:moveTo>
                    <a:pt x="118" y="182"/>
                  </a:moveTo>
                  <a:lnTo>
                    <a:pt x="118" y="182"/>
                  </a:lnTo>
                  <a:lnTo>
                    <a:pt x="122" y="177"/>
                  </a:lnTo>
                  <a:lnTo>
                    <a:pt x="127" y="174"/>
                  </a:lnTo>
                  <a:lnTo>
                    <a:pt x="134" y="169"/>
                  </a:lnTo>
                  <a:lnTo>
                    <a:pt x="137" y="164"/>
                  </a:lnTo>
                  <a:lnTo>
                    <a:pt x="137" y="164"/>
                  </a:lnTo>
                  <a:lnTo>
                    <a:pt x="137" y="160"/>
                  </a:lnTo>
                  <a:lnTo>
                    <a:pt x="134" y="155"/>
                  </a:lnTo>
                  <a:lnTo>
                    <a:pt x="134" y="155"/>
                  </a:lnTo>
                  <a:lnTo>
                    <a:pt x="129" y="150"/>
                  </a:lnTo>
                  <a:lnTo>
                    <a:pt x="124" y="146"/>
                  </a:lnTo>
                  <a:lnTo>
                    <a:pt x="119" y="143"/>
                  </a:lnTo>
                  <a:lnTo>
                    <a:pt x="118" y="142"/>
                  </a:lnTo>
                  <a:lnTo>
                    <a:pt x="118" y="142"/>
                  </a:lnTo>
                  <a:lnTo>
                    <a:pt x="118" y="140"/>
                  </a:lnTo>
                  <a:lnTo>
                    <a:pt x="121" y="138"/>
                  </a:lnTo>
                  <a:lnTo>
                    <a:pt x="124" y="137"/>
                  </a:lnTo>
                  <a:lnTo>
                    <a:pt x="126" y="133"/>
                  </a:lnTo>
                  <a:lnTo>
                    <a:pt x="126" y="133"/>
                  </a:lnTo>
                  <a:lnTo>
                    <a:pt x="124" y="132"/>
                  </a:lnTo>
                  <a:lnTo>
                    <a:pt x="122" y="130"/>
                  </a:lnTo>
                  <a:lnTo>
                    <a:pt x="118" y="127"/>
                  </a:lnTo>
                  <a:lnTo>
                    <a:pt x="118" y="127"/>
                  </a:lnTo>
                  <a:lnTo>
                    <a:pt x="118" y="125"/>
                  </a:lnTo>
                  <a:lnTo>
                    <a:pt x="119" y="124"/>
                  </a:lnTo>
                  <a:lnTo>
                    <a:pt x="121" y="120"/>
                  </a:lnTo>
                  <a:lnTo>
                    <a:pt x="121" y="120"/>
                  </a:lnTo>
                  <a:lnTo>
                    <a:pt x="118" y="119"/>
                  </a:lnTo>
                  <a:lnTo>
                    <a:pt x="114" y="117"/>
                  </a:lnTo>
                  <a:lnTo>
                    <a:pt x="114" y="116"/>
                  </a:lnTo>
                  <a:lnTo>
                    <a:pt x="114" y="116"/>
                  </a:lnTo>
                  <a:lnTo>
                    <a:pt x="114" y="116"/>
                  </a:lnTo>
                  <a:lnTo>
                    <a:pt x="116" y="114"/>
                  </a:lnTo>
                  <a:lnTo>
                    <a:pt x="116" y="114"/>
                  </a:lnTo>
                  <a:lnTo>
                    <a:pt x="116" y="112"/>
                  </a:lnTo>
                  <a:lnTo>
                    <a:pt x="116" y="112"/>
                  </a:lnTo>
                  <a:lnTo>
                    <a:pt x="114" y="107"/>
                  </a:lnTo>
                  <a:lnTo>
                    <a:pt x="114" y="104"/>
                  </a:lnTo>
                  <a:lnTo>
                    <a:pt x="114" y="103"/>
                  </a:lnTo>
                  <a:lnTo>
                    <a:pt x="114" y="103"/>
                  </a:lnTo>
                  <a:lnTo>
                    <a:pt x="118" y="101"/>
                  </a:lnTo>
                  <a:lnTo>
                    <a:pt x="119" y="99"/>
                  </a:lnTo>
                  <a:lnTo>
                    <a:pt x="121" y="98"/>
                  </a:lnTo>
                  <a:lnTo>
                    <a:pt x="119" y="94"/>
                  </a:lnTo>
                  <a:lnTo>
                    <a:pt x="119" y="94"/>
                  </a:lnTo>
                  <a:lnTo>
                    <a:pt x="106" y="75"/>
                  </a:lnTo>
                  <a:lnTo>
                    <a:pt x="106" y="75"/>
                  </a:lnTo>
                  <a:lnTo>
                    <a:pt x="106" y="73"/>
                  </a:lnTo>
                  <a:lnTo>
                    <a:pt x="108" y="70"/>
                  </a:lnTo>
                  <a:lnTo>
                    <a:pt x="111" y="67"/>
                  </a:lnTo>
                  <a:lnTo>
                    <a:pt x="111" y="67"/>
                  </a:lnTo>
                  <a:lnTo>
                    <a:pt x="116" y="62"/>
                  </a:lnTo>
                  <a:lnTo>
                    <a:pt x="119" y="57"/>
                  </a:lnTo>
                  <a:lnTo>
                    <a:pt x="119" y="57"/>
                  </a:lnTo>
                  <a:lnTo>
                    <a:pt x="118" y="55"/>
                  </a:lnTo>
                  <a:lnTo>
                    <a:pt x="114" y="52"/>
                  </a:lnTo>
                  <a:lnTo>
                    <a:pt x="109" y="47"/>
                  </a:lnTo>
                  <a:lnTo>
                    <a:pt x="109" y="47"/>
                  </a:lnTo>
                  <a:lnTo>
                    <a:pt x="105" y="46"/>
                  </a:lnTo>
                  <a:lnTo>
                    <a:pt x="103" y="46"/>
                  </a:lnTo>
                  <a:lnTo>
                    <a:pt x="101" y="42"/>
                  </a:lnTo>
                  <a:lnTo>
                    <a:pt x="101" y="42"/>
                  </a:lnTo>
                  <a:lnTo>
                    <a:pt x="98" y="39"/>
                  </a:lnTo>
                  <a:lnTo>
                    <a:pt x="98" y="37"/>
                  </a:lnTo>
                  <a:lnTo>
                    <a:pt x="100" y="36"/>
                  </a:lnTo>
                  <a:lnTo>
                    <a:pt x="100" y="36"/>
                  </a:lnTo>
                  <a:lnTo>
                    <a:pt x="101" y="32"/>
                  </a:lnTo>
                  <a:lnTo>
                    <a:pt x="101" y="29"/>
                  </a:lnTo>
                  <a:lnTo>
                    <a:pt x="101" y="29"/>
                  </a:lnTo>
                  <a:lnTo>
                    <a:pt x="101" y="28"/>
                  </a:lnTo>
                  <a:lnTo>
                    <a:pt x="103" y="28"/>
                  </a:lnTo>
                  <a:lnTo>
                    <a:pt x="105" y="26"/>
                  </a:lnTo>
                  <a:lnTo>
                    <a:pt x="106" y="24"/>
                  </a:lnTo>
                  <a:lnTo>
                    <a:pt x="106" y="24"/>
                  </a:lnTo>
                  <a:lnTo>
                    <a:pt x="109" y="19"/>
                  </a:lnTo>
                  <a:lnTo>
                    <a:pt x="109" y="19"/>
                  </a:lnTo>
                  <a:lnTo>
                    <a:pt x="109" y="13"/>
                  </a:lnTo>
                  <a:lnTo>
                    <a:pt x="109" y="13"/>
                  </a:lnTo>
                  <a:lnTo>
                    <a:pt x="108" y="10"/>
                  </a:lnTo>
                  <a:lnTo>
                    <a:pt x="103" y="8"/>
                  </a:lnTo>
                  <a:lnTo>
                    <a:pt x="98" y="6"/>
                  </a:lnTo>
                  <a:lnTo>
                    <a:pt x="95" y="3"/>
                  </a:lnTo>
                  <a:lnTo>
                    <a:pt x="95" y="3"/>
                  </a:lnTo>
                  <a:lnTo>
                    <a:pt x="93" y="2"/>
                  </a:lnTo>
                  <a:lnTo>
                    <a:pt x="90" y="0"/>
                  </a:lnTo>
                  <a:lnTo>
                    <a:pt x="87" y="2"/>
                  </a:lnTo>
                  <a:lnTo>
                    <a:pt x="85" y="3"/>
                  </a:lnTo>
                  <a:lnTo>
                    <a:pt x="85" y="3"/>
                  </a:lnTo>
                  <a:lnTo>
                    <a:pt x="82" y="5"/>
                  </a:lnTo>
                  <a:lnTo>
                    <a:pt x="77" y="5"/>
                  </a:lnTo>
                  <a:lnTo>
                    <a:pt x="74" y="5"/>
                  </a:lnTo>
                  <a:lnTo>
                    <a:pt x="72" y="5"/>
                  </a:lnTo>
                  <a:lnTo>
                    <a:pt x="72" y="6"/>
                  </a:lnTo>
                  <a:lnTo>
                    <a:pt x="72" y="6"/>
                  </a:lnTo>
                  <a:lnTo>
                    <a:pt x="70" y="8"/>
                  </a:lnTo>
                  <a:lnTo>
                    <a:pt x="67" y="11"/>
                  </a:lnTo>
                  <a:lnTo>
                    <a:pt x="65" y="13"/>
                  </a:lnTo>
                  <a:lnTo>
                    <a:pt x="64" y="15"/>
                  </a:lnTo>
                  <a:lnTo>
                    <a:pt x="64" y="15"/>
                  </a:lnTo>
                  <a:lnTo>
                    <a:pt x="65" y="23"/>
                  </a:lnTo>
                  <a:lnTo>
                    <a:pt x="64" y="26"/>
                  </a:lnTo>
                  <a:lnTo>
                    <a:pt x="61" y="26"/>
                  </a:lnTo>
                  <a:lnTo>
                    <a:pt x="61" y="26"/>
                  </a:lnTo>
                  <a:lnTo>
                    <a:pt x="59" y="26"/>
                  </a:lnTo>
                  <a:lnTo>
                    <a:pt x="57" y="28"/>
                  </a:lnTo>
                  <a:lnTo>
                    <a:pt x="57" y="31"/>
                  </a:lnTo>
                  <a:lnTo>
                    <a:pt x="56" y="34"/>
                  </a:lnTo>
                  <a:lnTo>
                    <a:pt x="56" y="34"/>
                  </a:lnTo>
                  <a:lnTo>
                    <a:pt x="54" y="36"/>
                  </a:lnTo>
                  <a:lnTo>
                    <a:pt x="52" y="34"/>
                  </a:lnTo>
                  <a:lnTo>
                    <a:pt x="51" y="32"/>
                  </a:lnTo>
                  <a:lnTo>
                    <a:pt x="48" y="32"/>
                  </a:lnTo>
                  <a:lnTo>
                    <a:pt x="48" y="32"/>
                  </a:lnTo>
                  <a:lnTo>
                    <a:pt x="46" y="32"/>
                  </a:lnTo>
                  <a:lnTo>
                    <a:pt x="43" y="31"/>
                  </a:lnTo>
                  <a:lnTo>
                    <a:pt x="39" y="31"/>
                  </a:lnTo>
                  <a:lnTo>
                    <a:pt x="38" y="31"/>
                  </a:lnTo>
                  <a:lnTo>
                    <a:pt x="38" y="31"/>
                  </a:lnTo>
                  <a:lnTo>
                    <a:pt x="36" y="32"/>
                  </a:lnTo>
                  <a:lnTo>
                    <a:pt x="33" y="32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20" y="29"/>
                  </a:lnTo>
                  <a:lnTo>
                    <a:pt x="17" y="24"/>
                  </a:lnTo>
                  <a:lnTo>
                    <a:pt x="13" y="21"/>
                  </a:lnTo>
                  <a:lnTo>
                    <a:pt x="10" y="19"/>
                  </a:lnTo>
                  <a:lnTo>
                    <a:pt x="10" y="19"/>
                  </a:lnTo>
                  <a:lnTo>
                    <a:pt x="7" y="21"/>
                  </a:lnTo>
                  <a:lnTo>
                    <a:pt x="5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7" y="32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28" y="42"/>
                  </a:lnTo>
                  <a:lnTo>
                    <a:pt x="33" y="46"/>
                  </a:lnTo>
                  <a:lnTo>
                    <a:pt x="33" y="47"/>
                  </a:lnTo>
                  <a:lnTo>
                    <a:pt x="35" y="49"/>
                  </a:lnTo>
                  <a:lnTo>
                    <a:pt x="35" y="49"/>
                  </a:lnTo>
                  <a:lnTo>
                    <a:pt x="33" y="55"/>
                  </a:lnTo>
                  <a:lnTo>
                    <a:pt x="33" y="59"/>
                  </a:lnTo>
                  <a:lnTo>
                    <a:pt x="35" y="60"/>
                  </a:lnTo>
                  <a:lnTo>
                    <a:pt x="35" y="60"/>
                  </a:lnTo>
                  <a:lnTo>
                    <a:pt x="36" y="63"/>
                  </a:lnTo>
                  <a:lnTo>
                    <a:pt x="36" y="67"/>
                  </a:lnTo>
                  <a:lnTo>
                    <a:pt x="36" y="70"/>
                  </a:lnTo>
                  <a:lnTo>
                    <a:pt x="38" y="72"/>
                  </a:lnTo>
                  <a:lnTo>
                    <a:pt x="38" y="72"/>
                  </a:lnTo>
                  <a:lnTo>
                    <a:pt x="39" y="75"/>
                  </a:lnTo>
                  <a:lnTo>
                    <a:pt x="39" y="78"/>
                  </a:lnTo>
                  <a:lnTo>
                    <a:pt x="39" y="81"/>
                  </a:lnTo>
                  <a:lnTo>
                    <a:pt x="38" y="83"/>
                  </a:lnTo>
                  <a:lnTo>
                    <a:pt x="38" y="83"/>
                  </a:lnTo>
                  <a:lnTo>
                    <a:pt x="36" y="85"/>
                  </a:lnTo>
                  <a:lnTo>
                    <a:pt x="36" y="86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41" y="98"/>
                  </a:lnTo>
                  <a:lnTo>
                    <a:pt x="41" y="98"/>
                  </a:lnTo>
                  <a:lnTo>
                    <a:pt x="52" y="101"/>
                  </a:lnTo>
                  <a:lnTo>
                    <a:pt x="52" y="101"/>
                  </a:lnTo>
                  <a:lnTo>
                    <a:pt x="54" y="103"/>
                  </a:lnTo>
                  <a:lnTo>
                    <a:pt x="56" y="106"/>
                  </a:lnTo>
                  <a:lnTo>
                    <a:pt x="56" y="111"/>
                  </a:lnTo>
                  <a:lnTo>
                    <a:pt x="56" y="111"/>
                  </a:lnTo>
                  <a:lnTo>
                    <a:pt x="56" y="116"/>
                  </a:lnTo>
                  <a:lnTo>
                    <a:pt x="56" y="117"/>
                  </a:lnTo>
                  <a:lnTo>
                    <a:pt x="54" y="116"/>
                  </a:lnTo>
                  <a:lnTo>
                    <a:pt x="54" y="116"/>
                  </a:lnTo>
                  <a:lnTo>
                    <a:pt x="52" y="116"/>
                  </a:lnTo>
                  <a:lnTo>
                    <a:pt x="51" y="116"/>
                  </a:lnTo>
                  <a:lnTo>
                    <a:pt x="49" y="119"/>
                  </a:lnTo>
                  <a:lnTo>
                    <a:pt x="48" y="122"/>
                  </a:lnTo>
                  <a:lnTo>
                    <a:pt x="48" y="122"/>
                  </a:lnTo>
                  <a:lnTo>
                    <a:pt x="44" y="127"/>
                  </a:lnTo>
                  <a:lnTo>
                    <a:pt x="41" y="130"/>
                  </a:lnTo>
                  <a:lnTo>
                    <a:pt x="38" y="133"/>
                  </a:lnTo>
                  <a:lnTo>
                    <a:pt x="33" y="135"/>
                  </a:lnTo>
                  <a:lnTo>
                    <a:pt x="33" y="135"/>
                  </a:lnTo>
                  <a:lnTo>
                    <a:pt x="31" y="135"/>
                  </a:lnTo>
                  <a:lnTo>
                    <a:pt x="30" y="138"/>
                  </a:lnTo>
                  <a:lnTo>
                    <a:pt x="28" y="140"/>
                  </a:lnTo>
                  <a:lnTo>
                    <a:pt x="26" y="142"/>
                  </a:lnTo>
                  <a:lnTo>
                    <a:pt x="26" y="142"/>
                  </a:lnTo>
                  <a:lnTo>
                    <a:pt x="22" y="143"/>
                  </a:lnTo>
                  <a:lnTo>
                    <a:pt x="20" y="145"/>
                  </a:lnTo>
                  <a:lnTo>
                    <a:pt x="18" y="148"/>
                  </a:lnTo>
                  <a:lnTo>
                    <a:pt x="18" y="148"/>
                  </a:lnTo>
                  <a:lnTo>
                    <a:pt x="18" y="150"/>
                  </a:lnTo>
                  <a:lnTo>
                    <a:pt x="17" y="151"/>
                  </a:lnTo>
                  <a:lnTo>
                    <a:pt x="10" y="153"/>
                  </a:lnTo>
                  <a:lnTo>
                    <a:pt x="10" y="153"/>
                  </a:lnTo>
                  <a:lnTo>
                    <a:pt x="8" y="153"/>
                  </a:lnTo>
                  <a:lnTo>
                    <a:pt x="7" y="156"/>
                  </a:lnTo>
                  <a:lnTo>
                    <a:pt x="5" y="160"/>
                  </a:lnTo>
                  <a:lnTo>
                    <a:pt x="4" y="161"/>
                  </a:lnTo>
                  <a:lnTo>
                    <a:pt x="4" y="161"/>
                  </a:lnTo>
                  <a:lnTo>
                    <a:pt x="2" y="163"/>
                  </a:lnTo>
                  <a:lnTo>
                    <a:pt x="2" y="164"/>
                  </a:lnTo>
                  <a:lnTo>
                    <a:pt x="5" y="168"/>
                  </a:lnTo>
                  <a:lnTo>
                    <a:pt x="5" y="168"/>
                  </a:lnTo>
                  <a:lnTo>
                    <a:pt x="5" y="171"/>
                  </a:lnTo>
                  <a:lnTo>
                    <a:pt x="5" y="173"/>
                  </a:lnTo>
                  <a:lnTo>
                    <a:pt x="5" y="177"/>
                  </a:lnTo>
                  <a:lnTo>
                    <a:pt x="5" y="177"/>
                  </a:lnTo>
                  <a:lnTo>
                    <a:pt x="8" y="184"/>
                  </a:lnTo>
                  <a:lnTo>
                    <a:pt x="8" y="187"/>
                  </a:lnTo>
                  <a:lnTo>
                    <a:pt x="8" y="192"/>
                  </a:lnTo>
                  <a:lnTo>
                    <a:pt x="8" y="192"/>
                  </a:lnTo>
                  <a:lnTo>
                    <a:pt x="4" y="202"/>
                  </a:lnTo>
                  <a:lnTo>
                    <a:pt x="4" y="205"/>
                  </a:lnTo>
                  <a:lnTo>
                    <a:pt x="5" y="205"/>
                  </a:lnTo>
                  <a:lnTo>
                    <a:pt x="5" y="205"/>
                  </a:lnTo>
                  <a:lnTo>
                    <a:pt x="7" y="207"/>
                  </a:lnTo>
                  <a:lnTo>
                    <a:pt x="10" y="208"/>
                  </a:lnTo>
                  <a:lnTo>
                    <a:pt x="13" y="210"/>
                  </a:lnTo>
                  <a:lnTo>
                    <a:pt x="17" y="210"/>
                  </a:lnTo>
                  <a:lnTo>
                    <a:pt x="17" y="210"/>
                  </a:lnTo>
                  <a:lnTo>
                    <a:pt x="20" y="212"/>
                  </a:lnTo>
                  <a:lnTo>
                    <a:pt x="22" y="213"/>
                  </a:lnTo>
                  <a:lnTo>
                    <a:pt x="23" y="215"/>
                  </a:lnTo>
                  <a:lnTo>
                    <a:pt x="25" y="215"/>
                  </a:lnTo>
                  <a:lnTo>
                    <a:pt x="25" y="215"/>
                  </a:lnTo>
                  <a:lnTo>
                    <a:pt x="26" y="215"/>
                  </a:lnTo>
                  <a:lnTo>
                    <a:pt x="30" y="217"/>
                  </a:lnTo>
                  <a:lnTo>
                    <a:pt x="33" y="218"/>
                  </a:lnTo>
                  <a:lnTo>
                    <a:pt x="39" y="218"/>
                  </a:lnTo>
                  <a:lnTo>
                    <a:pt x="39" y="218"/>
                  </a:lnTo>
                  <a:lnTo>
                    <a:pt x="49" y="217"/>
                  </a:lnTo>
                  <a:lnTo>
                    <a:pt x="61" y="213"/>
                  </a:lnTo>
                  <a:lnTo>
                    <a:pt x="72" y="210"/>
                  </a:lnTo>
                  <a:lnTo>
                    <a:pt x="80" y="208"/>
                  </a:lnTo>
                  <a:lnTo>
                    <a:pt x="80" y="208"/>
                  </a:lnTo>
                  <a:lnTo>
                    <a:pt x="92" y="207"/>
                  </a:lnTo>
                  <a:lnTo>
                    <a:pt x="92" y="207"/>
                  </a:lnTo>
                  <a:lnTo>
                    <a:pt x="98" y="199"/>
                  </a:lnTo>
                  <a:lnTo>
                    <a:pt x="98" y="199"/>
                  </a:lnTo>
                  <a:lnTo>
                    <a:pt x="103" y="195"/>
                  </a:lnTo>
                  <a:lnTo>
                    <a:pt x="109" y="192"/>
                  </a:lnTo>
                  <a:lnTo>
                    <a:pt x="114" y="187"/>
                  </a:lnTo>
                  <a:lnTo>
                    <a:pt x="118" y="182"/>
                  </a:lnTo>
                  <a:lnTo>
                    <a:pt x="118" y="182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91">
              <a:extLst>
                <a:ext uri="{FF2B5EF4-FFF2-40B4-BE49-F238E27FC236}">
                  <a16:creationId xmlns="" xmlns:a16="http://schemas.microsoft.com/office/drawing/2014/main" id="{392062E1-23EC-4CC2-89CC-CCDA0C583D18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2163" y="3939597"/>
              <a:ext cx="436562" cy="350838"/>
            </a:xfrm>
            <a:custGeom>
              <a:avLst/>
              <a:gdLst>
                <a:gd name="T0" fmla="*/ 140 w 275"/>
                <a:gd name="T1" fmla="*/ 44 h 221"/>
                <a:gd name="T2" fmla="*/ 128 w 275"/>
                <a:gd name="T3" fmla="*/ 40 h 221"/>
                <a:gd name="T4" fmla="*/ 109 w 275"/>
                <a:gd name="T5" fmla="*/ 26 h 221"/>
                <a:gd name="T6" fmla="*/ 81 w 275"/>
                <a:gd name="T7" fmla="*/ 8 h 221"/>
                <a:gd name="T8" fmla="*/ 68 w 275"/>
                <a:gd name="T9" fmla="*/ 0 h 221"/>
                <a:gd name="T10" fmla="*/ 54 w 275"/>
                <a:gd name="T11" fmla="*/ 1 h 221"/>
                <a:gd name="T12" fmla="*/ 44 w 275"/>
                <a:gd name="T13" fmla="*/ 5 h 221"/>
                <a:gd name="T14" fmla="*/ 32 w 275"/>
                <a:gd name="T15" fmla="*/ 8 h 221"/>
                <a:gd name="T16" fmla="*/ 31 w 275"/>
                <a:gd name="T17" fmla="*/ 13 h 221"/>
                <a:gd name="T18" fmla="*/ 41 w 275"/>
                <a:gd name="T19" fmla="*/ 22 h 221"/>
                <a:gd name="T20" fmla="*/ 37 w 275"/>
                <a:gd name="T21" fmla="*/ 27 h 221"/>
                <a:gd name="T22" fmla="*/ 32 w 275"/>
                <a:gd name="T23" fmla="*/ 31 h 221"/>
                <a:gd name="T24" fmla="*/ 24 w 275"/>
                <a:gd name="T25" fmla="*/ 34 h 221"/>
                <a:gd name="T26" fmla="*/ 21 w 275"/>
                <a:gd name="T27" fmla="*/ 39 h 221"/>
                <a:gd name="T28" fmla="*/ 15 w 275"/>
                <a:gd name="T29" fmla="*/ 42 h 221"/>
                <a:gd name="T30" fmla="*/ 0 w 275"/>
                <a:gd name="T31" fmla="*/ 40 h 221"/>
                <a:gd name="T32" fmla="*/ 0 w 275"/>
                <a:gd name="T33" fmla="*/ 52 h 221"/>
                <a:gd name="T34" fmla="*/ 1 w 275"/>
                <a:gd name="T35" fmla="*/ 58 h 221"/>
                <a:gd name="T36" fmla="*/ 11 w 275"/>
                <a:gd name="T37" fmla="*/ 71 h 221"/>
                <a:gd name="T38" fmla="*/ 29 w 275"/>
                <a:gd name="T39" fmla="*/ 96 h 221"/>
                <a:gd name="T40" fmla="*/ 31 w 275"/>
                <a:gd name="T41" fmla="*/ 104 h 221"/>
                <a:gd name="T42" fmla="*/ 41 w 275"/>
                <a:gd name="T43" fmla="*/ 115 h 221"/>
                <a:gd name="T44" fmla="*/ 49 w 275"/>
                <a:gd name="T45" fmla="*/ 123 h 221"/>
                <a:gd name="T46" fmla="*/ 52 w 275"/>
                <a:gd name="T47" fmla="*/ 130 h 221"/>
                <a:gd name="T48" fmla="*/ 57 w 275"/>
                <a:gd name="T49" fmla="*/ 145 h 221"/>
                <a:gd name="T50" fmla="*/ 58 w 275"/>
                <a:gd name="T51" fmla="*/ 156 h 221"/>
                <a:gd name="T52" fmla="*/ 67 w 275"/>
                <a:gd name="T53" fmla="*/ 166 h 221"/>
                <a:gd name="T54" fmla="*/ 81 w 275"/>
                <a:gd name="T55" fmla="*/ 184 h 221"/>
                <a:gd name="T56" fmla="*/ 94 w 275"/>
                <a:gd name="T57" fmla="*/ 203 h 221"/>
                <a:gd name="T58" fmla="*/ 98 w 275"/>
                <a:gd name="T59" fmla="*/ 210 h 221"/>
                <a:gd name="T60" fmla="*/ 98 w 275"/>
                <a:gd name="T61" fmla="*/ 213 h 221"/>
                <a:gd name="T62" fmla="*/ 109 w 275"/>
                <a:gd name="T63" fmla="*/ 218 h 221"/>
                <a:gd name="T64" fmla="*/ 109 w 275"/>
                <a:gd name="T65" fmla="*/ 211 h 221"/>
                <a:gd name="T66" fmla="*/ 114 w 275"/>
                <a:gd name="T67" fmla="*/ 207 h 221"/>
                <a:gd name="T68" fmla="*/ 120 w 275"/>
                <a:gd name="T69" fmla="*/ 208 h 221"/>
                <a:gd name="T70" fmla="*/ 133 w 275"/>
                <a:gd name="T71" fmla="*/ 208 h 221"/>
                <a:gd name="T72" fmla="*/ 148 w 275"/>
                <a:gd name="T73" fmla="*/ 210 h 221"/>
                <a:gd name="T74" fmla="*/ 158 w 275"/>
                <a:gd name="T75" fmla="*/ 211 h 221"/>
                <a:gd name="T76" fmla="*/ 164 w 275"/>
                <a:gd name="T77" fmla="*/ 211 h 221"/>
                <a:gd name="T78" fmla="*/ 171 w 275"/>
                <a:gd name="T79" fmla="*/ 203 h 221"/>
                <a:gd name="T80" fmla="*/ 187 w 275"/>
                <a:gd name="T81" fmla="*/ 190 h 221"/>
                <a:gd name="T82" fmla="*/ 213 w 275"/>
                <a:gd name="T83" fmla="*/ 190 h 221"/>
                <a:gd name="T84" fmla="*/ 265 w 275"/>
                <a:gd name="T85" fmla="*/ 172 h 221"/>
                <a:gd name="T86" fmla="*/ 275 w 275"/>
                <a:gd name="T87" fmla="*/ 145 h 221"/>
                <a:gd name="T88" fmla="*/ 269 w 275"/>
                <a:gd name="T89" fmla="*/ 135 h 221"/>
                <a:gd name="T90" fmla="*/ 234 w 275"/>
                <a:gd name="T91" fmla="*/ 132 h 221"/>
                <a:gd name="T92" fmla="*/ 226 w 275"/>
                <a:gd name="T93" fmla="*/ 123 h 221"/>
                <a:gd name="T94" fmla="*/ 221 w 275"/>
                <a:gd name="T95" fmla="*/ 114 h 221"/>
                <a:gd name="T96" fmla="*/ 216 w 275"/>
                <a:gd name="T97" fmla="*/ 109 h 221"/>
                <a:gd name="T98" fmla="*/ 208 w 275"/>
                <a:gd name="T99" fmla="*/ 102 h 221"/>
                <a:gd name="T100" fmla="*/ 202 w 275"/>
                <a:gd name="T101" fmla="*/ 91 h 221"/>
                <a:gd name="T102" fmla="*/ 203 w 275"/>
                <a:gd name="T103" fmla="*/ 84 h 221"/>
                <a:gd name="T104" fmla="*/ 195 w 275"/>
                <a:gd name="T105" fmla="*/ 73 h 221"/>
                <a:gd name="T106" fmla="*/ 182 w 275"/>
                <a:gd name="T107" fmla="*/ 58 h 221"/>
                <a:gd name="T108" fmla="*/ 171 w 275"/>
                <a:gd name="T109" fmla="*/ 52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5" h="221">
                  <a:moveTo>
                    <a:pt x="164" y="47"/>
                  </a:moveTo>
                  <a:lnTo>
                    <a:pt x="164" y="47"/>
                  </a:lnTo>
                  <a:lnTo>
                    <a:pt x="140" y="44"/>
                  </a:lnTo>
                  <a:lnTo>
                    <a:pt x="140" y="44"/>
                  </a:lnTo>
                  <a:lnTo>
                    <a:pt x="133" y="42"/>
                  </a:lnTo>
                  <a:lnTo>
                    <a:pt x="128" y="40"/>
                  </a:lnTo>
                  <a:lnTo>
                    <a:pt x="125" y="39"/>
                  </a:lnTo>
                  <a:lnTo>
                    <a:pt x="125" y="39"/>
                  </a:lnTo>
                  <a:lnTo>
                    <a:pt x="109" y="26"/>
                  </a:lnTo>
                  <a:lnTo>
                    <a:pt x="94" y="16"/>
                  </a:lnTo>
                  <a:lnTo>
                    <a:pt x="94" y="16"/>
                  </a:lnTo>
                  <a:lnTo>
                    <a:pt x="81" y="8"/>
                  </a:lnTo>
                  <a:lnTo>
                    <a:pt x="73" y="3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57" y="0"/>
                  </a:lnTo>
                  <a:lnTo>
                    <a:pt x="57" y="0"/>
                  </a:lnTo>
                  <a:lnTo>
                    <a:pt x="54" y="1"/>
                  </a:lnTo>
                  <a:lnTo>
                    <a:pt x="52" y="3"/>
                  </a:lnTo>
                  <a:lnTo>
                    <a:pt x="49" y="3"/>
                  </a:lnTo>
                  <a:lnTo>
                    <a:pt x="44" y="5"/>
                  </a:lnTo>
                  <a:lnTo>
                    <a:pt x="44" y="5"/>
                  </a:lnTo>
                  <a:lnTo>
                    <a:pt x="37" y="6"/>
                  </a:lnTo>
                  <a:lnTo>
                    <a:pt x="32" y="8"/>
                  </a:lnTo>
                  <a:lnTo>
                    <a:pt x="29" y="11"/>
                  </a:lnTo>
                  <a:lnTo>
                    <a:pt x="31" y="13"/>
                  </a:lnTo>
                  <a:lnTo>
                    <a:pt x="31" y="13"/>
                  </a:lnTo>
                  <a:lnTo>
                    <a:pt x="37" y="18"/>
                  </a:lnTo>
                  <a:lnTo>
                    <a:pt x="41" y="22"/>
                  </a:lnTo>
                  <a:lnTo>
                    <a:pt x="41" y="22"/>
                  </a:lnTo>
                  <a:lnTo>
                    <a:pt x="41" y="24"/>
                  </a:lnTo>
                  <a:lnTo>
                    <a:pt x="41" y="24"/>
                  </a:lnTo>
                  <a:lnTo>
                    <a:pt x="37" y="27"/>
                  </a:lnTo>
                  <a:lnTo>
                    <a:pt x="36" y="29"/>
                  </a:lnTo>
                  <a:lnTo>
                    <a:pt x="32" y="31"/>
                  </a:lnTo>
                  <a:lnTo>
                    <a:pt x="32" y="31"/>
                  </a:lnTo>
                  <a:lnTo>
                    <a:pt x="28" y="31"/>
                  </a:lnTo>
                  <a:lnTo>
                    <a:pt x="24" y="32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3" y="37"/>
                  </a:lnTo>
                  <a:lnTo>
                    <a:pt x="21" y="39"/>
                  </a:lnTo>
                  <a:lnTo>
                    <a:pt x="18" y="40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8" y="40"/>
                  </a:lnTo>
                  <a:lnTo>
                    <a:pt x="1" y="35"/>
                  </a:lnTo>
                  <a:lnTo>
                    <a:pt x="0" y="40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52"/>
                  </a:lnTo>
                  <a:lnTo>
                    <a:pt x="0" y="55"/>
                  </a:lnTo>
                  <a:lnTo>
                    <a:pt x="1" y="58"/>
                  </a:lnTo>
                  <a:lnTo>
                    <a:pt x="1" y="58"/>
                  </a:lnTo>
                  <a:lnTo>
                    <a:pt x="3" y="60"/>
                  </a:lnTo>
                  <a:lnTo>
                    <a:pt x="5" y="63"/>
                  </a:lnTo>
                  <a:lnTo>
                    <a:pt x="11" y="71"/>
                  </a:lnTo>
                  <a:lnTo>
                    <a:pt x="11" y="71"/>
                  </a:lnTo>
                  <a:lnTo>
                    <a:pt x="24" y="86"/>
                  </a:lnTo>
                  <a:lnTo>
                    <a:pt x="29" y="96"/>
                  </a:lnTo>
                  <a:lnTo>
                    <a:pt x="31" y="101"/>
                  </a:lnTo>
                  <a:lnTo>
                    <a:pt x="31" y="101"/>
                  </a:lnTo>
                  <a:lnTo>
                    <a:pt x="31" y="104"/>
                  </a:lnTo>
                  <a:lnTo>
                    <a:pt x="32" y="107"/>
                  </a:lnTo>
                  <a:lnTo>
                    <a:pt x="36" y="110"/>
                  </a:lnTo>
                  <a:lnTo>
                    <a:pt x="41" y="115"/>
                  </a:lnTo>
                  <a:lnTo>
                    <a:pt x="41" y="115"/>
                  </a:lnTo>
                  <a:lnTo>
                    <a:pt x="45" y="119"/>
                  </a:lnTo>
                  <a:lnTo>
                    <a:pt x="49" y="123"/>
                  </a:lnTo>
                  <a:lnTo>
                    <a:pt x="50" y="127"/>
                  </a:lnTo>
                  <a:lnTo>
                    <a:pt x="52" y="130"/>
                  </a:lnTo>
                  <a:lnTo>
                    <a:pt x="52" y="130"/>
                  </a:lnTo>
                  <a:lnTo>
                    <a:pt x="55" y="132"/>
                  </a:lnTo>
                  <a:lnTo>
                    <a:pt x="55" y="135"/>
                  </a:lnTo>
                  <a:lnTo>
                    <a:pt x="57" y="145"/>
                  </a:lnTo>
                  <a:lnTo>
                    <a:pt x="57" y="145"/>
                  </a:lnTo>
                  <a:lnTo>
                    <a:pt x="57" y="151"/>
                  </a:lnTo>
                  <a:lnTo>
                    <a:pt x="58" y="156"/>
                  </a:lnTo>
                  <a:lnTo>
                    <a:pt x="62" y="163"/>
                  </a:lnTo>
                  <a:lnTo>
                    <a:pt x="67" y="166"/>
                  </a:lnTo>
                  <a:lnTo>
                    <a:pt x="67" y="166"/>
                  </a:lnTo>
                  <a:lnTo>
                    <a:pt x="76" y="174"/>
                  </a:lnTo>
                  <a:lnTo>
                    <a:pt x="80" y="179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8" y="195"/>
                  </a:lnTo>
                  <a:lnTo>
                    <a:pt x="94" y="203"/>
                  </a:lnTo>
                  <a:lnTo>
                    <a:pt x="94" y="203"/>
                  </a:lnTo>
                  <a:lnTo>
                    <a:pt x="96" y="207"/>
                  </a:lnTo>
                  <a:lnTo>
                    <a:pt x="98" y="210"/>
                  </a:lnTo>
                  <a:lnTo>
                    <a:pt x="98" y="211"/>
                  </a:lnTo>
                  <a:lnTo>
                    <a:pt x="98" y="213"/>
                  </a:lnTo>
                  <a:lnTo>
                    <a:pt x="98" y="213"/>
                  </a:lnTo>
                  <a:lnTo>
                    <a:pt x="102" y="221"/>
                  </a:lnTo>
                  <a:lnTo>
                    <a:pt x="102" y="221"/>
                  </a:lnTo>
                  <a:lnTo>
                    <a:pt x="109" y="218"/>
                  </a:lnTo>
                  <a:lnTo>
                    <a:pt x="109" y="218"/>
                  </a:lnTo>
                  <a:lnTo>
                    <a:pt x="109" y="215"/>
                  </a:lnTo>
                  <a:lnTo>
                    <a:pt x="109" y="211"/>
                  </a:lnTo>
                  <a:lnTo>
                    <a:pt x="109" y="211"/>
                  </a:lnTo>
                  <a:lnTo>
                    <a:pt x="111" y="208"/>
                  </a:lnTo>
                  <a:lnTo>
                    <a:pt x="114" y="207"/>
                  </a:lnTo>
                  <a:lnTo>
                    <a:pt x="114" y="207"/>
                  </a:lnTo>
                  <a:lnTo>
                    <a:pt x="117" y="207"/>
                  </a:lnTo>
                  <a:lnTo>
                    <a:pt x="120" y="208"/>
                  </a:lnTo>
                  <a:lnTo>
                    <a:pt x="124" y="208"/>
                  </a:lnTo>
                  <a:lnTo>
                    <a:pt x="124" y="208"/>
                  </a:lnTo>
                  <a:lnTo>
                    <a:pt x="133" y="208"/>
                  </a:lnTo>
                  <a:lnTo>
                    <a:pt x="140" y="210"/>
                  </a:lnTo>
                  <a:lnTo>
                    <a:pt x="140" y="210"/>
                  </a:lnTo>
                  <a:lnTo>
                    <a:pt x="148" y="210"/>
                  </a:lnTo>
                  <a:lnTo>
                    <a:pt x="155" y="210"/>
                  </a:lnTo>
                  <a:lnTo>
                    <a:pt x="158" y="211"/>
                  </a:lnTo>
                  <a:lnTo>
                    <a:pt x="158" y="211"/>
                  </a:lnTo>
                  <a:lnTo>
                    <a:pt x="161" y="213"/>
                  </a:lnTo>
                  <a:lnTo>
                    <a:pt x="163" y="213"/>
                  </a:lnTo>
                  <a:lnTo>
                    <a:pt x="164" y="211"/>
                  </a:lnTo>
                  <a:lnTo>
                    <a:pt x="168" y="208"/>
                  </a:lnTo>
                  <a:lnTo>
                    <a:pt x="168" y="208"/>
                  </a:lnTo>
                  <a:lnTo>
                    <a:pt x="171" y="203"/>
                  </a:lnTo>
                  <a:lnTo>
                    <a:pt x="177" y="198"/>
                  </a:lnTo>
                  <a:lnTo>
                    <a:pt x="187" y="190"/>
                  </a:lnTo>
                  <a:lnTo>
                    <a:pt x="187" y="190"/>
                  </a:lnTo>
                  <a:lnTo>
                    <a:pt x="199" y="190"/>
                  </a:lnTo>
                  <a:lnTo>
                    <a:pt x="213" y="190"/>
                  </a:lnTo>
                  <a:lnTo>
                    <a:pt x="213" y="190"/>
                  </a:lnTo>
                  <a:lnTo>
                    <a:pt x="241" y="180"/>
                  </a:lnTo>
                  <a:lnTo>
                    <a:pt x="265" y="172"/>
                  </a:lnTo>
                  <a:lnTo>
                    <a:pt x="265" y="172"/>
                  </a:lnTo>
                  <a:lnTo>
                    <a:pt x="270" y="159"/>
                  </a:lnTo>
                  <a:lnTo>
                    <a:pt x="275" y="145"/>
                  </a:lnTo>
                  <a:lnTo>
                    <a:pt x="275" y="145"/>
                  </a:lnTo>
                  <a:lnTo>
                    <a:pt x="273" y="140"/>
                  </a:lnTo>
                  <a:lnTo>
                    <a:pt x="270" y="136"/>
                  </a:lnTo>
                  <a:lnTo>
                    <a:pt x="269" y="135"/>
                  </a:lnTo>
                  <a:lnTo>
                    <a:pt x="269" y="135"/>
                  </a:lnTo>
                  <a:lnTo>
                    <a:pt x="251" y="135"/>
                  </a:lnTo>
                  <a:lnTo>
                    <a:pt x="234" y="132"/>
                  </a:lnTo>
                  <a:lnTo>
                    <a:pt x="234" y="132"/>
                  </a:lnTo>
                  <a:lnTo>
                    <a:pt x="229" y="127"/>
                  </a:lnTo>
                  <a:lnTo>
                    <a:pt x="226" y="123"/>
                  </a:lnTo>
                  <a:lnTo>
                    <a:pt x="225" y="119"/>
                  </a:lnTo>
                  <a:lnTo>
                    <a:pt x="225" y="119"/>
                  </a:lnTo>
                  <a:lnTo>
                    <a:pt x="221" y="114"/>
                  </a:lnTo>
                  <a:lnTo>
                    <a:pt x="220" y="109"/>
                  </a:lnTo>
                  <a:lnTo>
                    <a:pt x="220" y="109"/>
                  </a:lnTo>
                  <a:lnTo>
                    <a:pt x="216" y="109"/>
                  </a:lnTo>
                  <a:lnTo>
                    <a:pt x="215" y="109"/>
                  </a:lnTo>
                  <a:lnTo>
                    <a:pt x="212" y="106"/>
                  </a:lnTo>
                  <a:lnTo>
                    <a:pt x="208" y="102"/>
                  </a:lnTo>
                  <a:lnTo>
                    <a:pt x="208" y="102"/>
                  </a:lnTo>
                  <a:lnTo>
                    <a:pt x="203" y="96"/>
                  </a:lnTo>
                  <a:lnTo>
                    <a:pt x="202" y="91"/>
                  </a:lnTo>
                  <a:lnTo>
                    <a:pt x="202" y="88"/>
                  </a:lnTo>
                  <a:lnTo>
                    <a:pt x="202" y="88"/>
                  </a:lnTo>
                  <a:lnTo>
                    <a:pt x="203" y="84"/>
                  </a:lnTo>
                  <a:lnTo>
                    <a:pt x="202" y="81"/>
                  </a:lnTo>
                  <a:lnTo>
                    <a:pt x="195" y="73"/>
                  </a:lnTo>
                  <a:lnTo>
                    <a:pt x="195" y="73"/>
                  </a:lnTo>
                  <a:lnTo>
                    <a:pt x="187" y="66"/>
                  </a:lnTo>
                  <a:lnTo>
                    <a:pt x="184" y="62"/>
                  </a:lnTo>
                  <a:lnTo>
                    <a:pt x="182" y="58"/>
                  </a:lnTo>
                  <a:lnTo>
                    <a:pt x="182" y="58"/>
                  </a:lnTo>
                  <a:lnTo>
                    <a:pt x="181" y="52"/>
                  </a:lnTo>
                  <a:lnTo>
                    <a:pt x="171" y="52"/>
                  </a:lnTo>
                  <a:lnTo>
                    <a:pt x="164" y="47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92">
              <a:extLst>
                <a:ext uri="{FF2B5EF4-FFF2-40B4-BE49-F238E27FC236}">
                  <a16:creationId xmlns="" xmlns:a16="http://schemas.microsoft.com/office/drawing/2014/main" id="{97613773-46FF-4002-A221-52E8C856DCA7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0938" y="4101522"/>
              <a:ext cx="165100" cy="187325"/>
            </a:xfrm>
            <a:custGeom>
              <a:avLst/>
              <a:gdLst>
                <a:gd name="T0" fmla="*/ 52 w 104"/>
                <a:gd name="T1" fmla="*/ 12 h 118"/>
                <a:gd name="T2" fmla="*/ 39 w 104"/>
                <a:gd name="T3" fmla="*/ 33 h 118"/>
                <a:gd name="T4" fmla="*/ 43 w 104"/>
                <a:gd name="T5" fmla="*/ 33 h 118"/>
                <a:gd name="T6" fmla="*/ 44 w 104"/>
                <a:gd name="T7" fmla="*/ 34 h 118"/>
                <a:gd name="T8" fmla="*/ 49 w 104"/>
                <a:gd name="T9" fmla="*/ 43 h 118"/>
                <a:gd name="T10" fmla="*/ 44 w 104"/>
                <a:gd name="T11" fmla="*/ 57 h 118"/>
                <a:gd name="T12" fmla="*/ 39 w 104"/>
                <a:gd name="T13" fmla="*/ 70 h 118"/>
                <a:gd name="T14" fmla="*/ 0 w 104"/>
                <a:gd name="T15" fmla="*/ 83 h 118"/>
                <a:gd name="T16" fmla="*/ 16 w 104"/>
                <a:gd name="T17" fmla="*/ 118 h 118"/>
                <a:gd name="T18" fmla="*/ 20 w 104"/>
                <a:gd name="T19" fmla="*/ 116 h 118"/>
                <a:gd name="T20" fmla="*/ 30 w 104"/>
                <a:gd name="T21" fmla="*/ 113 h 118"/>
                <a:gd name="T22" fmla="*/ 41 w 104"/>
                <a:gd name="T23" fmla="*/ 111 h 118"/>
                <a:gd name="T24" fmla="*/ 43 w 104"/>
                <a:gd name="T25" fmla="*/ 108 h 118"/>
                <a:gd name="T26" fmla="*/ 46 w 104"/>
                <a:gd name="T27" fmla="*/ 101 h 118"/>
                <a:gd name="T28" fmla="*/ 49 w 104"/>
                <a:gd name="T29" fmla="*/ 100 h 118"/>
                <a:gd name="T30" fmla="*/ 60 w 104"/>
                <a:gd name="T31" fmla="*/ 100 h 118"/>
                <a:gd name="T32" fmla="*/ 62 w 104"/>
                <a:gd name="T33" fmla="*/ 96 h 118"/>
                <a:gd name="T34" fmla="*/ 65 w 104"/>
                <a:gd name="T35" fmla="*/ 90 h 118"/>
                <a:gd name="T36" fmla="*/ 69 w 104"/>
                <a:gd name="T37" fmla="*/ 87 h 118"/>
                <a:gd name="T38" fmla="*/ 77 w 104"/>
                <a:gd name="T39" fmla="*/ 85 h 118"/>
                <a:gd name="T40" fmla="*/ 77 w 104"/>
                <a:gd name="T41" fmla="*/ 83 h 118"/>
                <a:gd name="T42" fmla="*/ 78 w 104"/>
                <a:gd name="T43" fmla="*/ 67 h 118"/>
                <a:gd name="T44" fmla="*/ 82 w 104"/>
                <a:gd name="T45" fmla="*/ 65 h 118"/>
                <a:gd name="T46" fmla="*/ 90 w 104"/>
                <a:gd name="T47" fmla="*/ 61 h 118"/>
                <a:gd name="T48" fmla="*/ 91 w 104"/>
                <a:gd name="T49" fmla="*/ 57 h 118"/>
                <a:gd name="T50" fmla="*/ 103 w 104"/>
                <a:gd name="T51" fmla="*/ 43 h 118"/>
                <a:gd name="T52" fmla="*/ 104 w 104"/>
                <a:gd name="T53" fmla="*/ 38 h 118"/>
                <a:gd name="T54" fmla="*/ 101 w 104"/>
                <a:gd name="T55" fmla="*/ 36 h 118"/>
                <a:gd name="T56" fmla="*/ 98 w 104"/>
                <a:gd name="T57" fmla="*/ 33 h 118"/>
                <a:gd name="T58" fmla="*/ 90 w 104"/>
                <a:gd name="T59" fmla="*/ 21 h 118"/>
                <a:gd name="T60" fmla="*/ 88 w 104"/>
                <a:gd name="T61" fmla="*/ 20 h 118"/>
                <a:gd name="T62" fmla="*/ 75 w 104"/>
                <a:gd name="T63" fmla="*/ 17 h 118"/>
                <a:gd name="T64" fmla="*/ 69 w 104"/>
                <a:gd name="T65" fmla="*/ 13 h 118"/>
                <a:gd name="T66" fmla="*/ 62 w 104"/>
                <a:gd name="T67" fmla="*/ 0 h 118"/>
                <a:gd name="T68" fmla="*/ 52 w 104"/>
                <a:gd name="T69" fmla="*/ 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4" h="118">
                  <a:moveTo>
                    <a:pt x="52" y="2"/>
                  </a:moveTo>
                  <a:lnTo>
                    <a:pt x="52" y="12"/>
                  </a:lnTo>
                  <a:lnTo>
                    <a:pt x="44" y="23"/>
                  </a:lnTo>
                  <a:lnTo>
                    <a:pt x="39" y="33"/>
                  </a:lnTo>
                  <a:lnTo>
                    <a:pt x="39" y="33"/>
                  </a:lnTo>
                  <a:lnTo>
                    <a:pt x="43" y="33"/>
                  </a:lnTo>
                  <a:lnTo>
                    <a:pt x="43" y="33"/>
                  </a:lnTo>
                  <a:lnTo>
                    <a:pt x="44" y="34"/>
                  </a:lnTo>
                  <a:lnTo>
                    <a:pt x="47" y="38"/>
                  </a:lnTo>
                  <a:lnTo>
                    <a:pt x="49" y="43"/>
                  </a:lnTo>
                  <a:lnTo>
                    <a:pt x="49" y="43"/>
                  </a:lnTo>
                  <a:lnTo>
                    <a:pt x="44" y="57"/>
                  </a:lnTo>
                  <a:lnTo>
                    <a:pt x="39" y="70"/>
                  </a:lnTo>
                  <a:lnTo>
                    <a:pt x="39" y="70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20" y="116"/>
                  </a:lnTo>
                  <a:lnTo>
                    <a:pt x="20" y="116"/>
                  </a:lnTo>
                  <a:lnTo>
                    <a:pt x="25" y="113"/>
                  </a:lnTo>
                  <a:lnTo>
                    <a:pt x="30" y="113"/>
                  </a:lnTo>
                  <a:lnTo>
                    <a:pt x="41" y="111"/>
                  </a:lnTo>
                  <a:lnTo>
                    <a:pt x="41" y="111"/>
                  </a:lnTo>
                  <a:lnTo>
                    <a:pt x="43" y="109"/>
                  </a:lnTo>
                  <a:lnTo>
                    <a:pt x="43" y="108"/>
                  </a:lnTo>
                  <a:lnTo>
                    <a:pt x="43" y="105"/>
                  </a:lnTo>
                  <a:lnTo>
                    <a:pt x="46" y="101"/>
                  </a:lnTo>
                  <a:lnTo>
                    <a:pt x="46" y="101"/>
                  </a:lnTo>
                  <a:lnTo>
                    <a:pt x="49" y="100"/>
                  </a:lnTo>
                  <a:lnTo>
                    <a:pt x="54" y="100"/>
                  </a:lnTo>
                  <a:lnTo>
                    <a:pt x="60" y="100"/>
                  </a:lnTo>
                  <a:lnTo>
                    <a:pt x="60" y="100"/>
                  </a:lnTo>
                  <a:lnTo>
                    <a:pt x="62" y="96"/>
                  </a:lnTo>
                  <a:lnTo>
                    <a:pt x="64" y="93"/>
                  </a:lnTo>
                  <a:lnTo>
                    <a:pt x="65" y="90"/>
                  </a:lnTo>
                  <a:lnTo>
                    <a:pt x="69" y="87"/>
                  </a:lnTo>
                  <a:lnTo>
                    <a:pt x="69" y="87"/>
                  </a:lnTo>
                  <a:lnTo>
                    <a:pt x="73" y="85"/>
                  </a:lnTo>
                  <a:lnTo>
                    <a:pt x="77" y="85"/>
                  </a:lnTo>
                  <a:lnTo>
                    <a:pt x="77" y="83"/>
                  </a:lnTo>
                  <a:lnTo>
                    <a:pt x="77" y="83"/>
                  </a:lnTo>
                  <a:lnTo>
                    <a:pt x="77" y="74"/>
                  </a:lnTo>
                  <a:lnTo>
                    <a:pt x="78" y="67"/>
                  </a:lnTo>
                  <a:lnTo>
                    <a:pt x="82" y="65"/>
                  </a:lnTo>
                  <a:lnTo>
                    <a:pt x="82" y="65"/>
                  </a:lnTo>
                  <a:lnTo>
                    <a:pt x="88" y="62"/>
                  </a:lnTo>
                  <a:lnTo>
                    <a:pt x="90" y="61"/>
                  </a:lnTo>
                  <a:lnTo>
                    <a:pt x="91" y="57"/>
                  </a:lnTo>
                  <a:lnTo>
                    <a:pt x="91" y="57"/>
                  </a:lnTo>
                  <a:lnTo>
                    <a:pt x="96" y="51"/>
                  </a:lnTo>
                  <a:lnTo>
                    <a:pt x="103" y="43"/>
                  </a:lnTo>
                  <a:lnTo>
                    <a:pt x="103" y="43"/>
                  </a:lnTo>
                  <a:lnTo>
                    <a:pt x="104" y="38"/>
                  </a:lnTo>
                  <a:lnTo>
                    <a:pt x="103" y="36"/>
                  </a:lnTo>
                  <a:lnTo>
                    <a:pt x="101" y="36"/>
                  </a:lnTo>
                  <a:lnTo>
                    <a:pt x="101" y="36"/>
                  </a:lnTo>
                  <a:lnTo>
                    <a:pt x="98" y="33"/>
                  </a:lnTo>
                  <a:lnTo>
                    <a:pt x="95" y="30"/>
                  </a:lnTo>
                  <a:lnTo>
                    <a:pt x="90" y="21"/>
                  </a:lnTo>
                  <a:lnTo>
                    <a:pt x="90" y="21"/>
                  </a:lnTo>
                  <a:lnTo>
                    <a:pt x="88" y="20"/>
                  </a:lnTo>
                  <a:lnTo>
                    <a:pt x="82" y="20"/>
                  </a:lnTo>
                  <a:lnTo>
                    <a:pt x="75" y="17"/>
                  </a:lnTo>
                  <a:lnTo>
                    <a:pt x="69" y="13"/>
                  </a:lnTo>
                  <a:lnTo>
                    <a:pt x="69" y="13"/>
                  </a:lnTo>
                  <a:lnTo>
                    <a:pt x="64" y="7"/>
                  </a:lnTo>
                  <a:lnTo>
                    <a:pt x="62" y="0"/>
                  </a:lnTo>
                  <a:lnTo>
                    <a:pt x="57" y="2"/>
                  </a:lnTo>
                  <a:lnTo>
                    <a:pt x="52" y="2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93">
              <a:extLst>
                <a:ext uri="{FF2B5EF4-FFF2-40B4-BE49-F238E27FC236}">
                  <a16:creationId xmlns="" xmlns:a16="http://schemas.microsoft.com/office/drawing/2014/main" id="{977654C0-72B7-4EFE-A1BF-307959DB950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2363" y="4080885"/>
              <a:ext cx="23812" cy="31750"/>
            </a:xfrm>
            <a:custGeom>
              <a:avLst/>
              <a:gdLst>
                <a:gd name="T0" fmla="*/ 12 w 15"/>
                <a:gd name="T1" fmla="*/ 20 h 20"/>
                <a:gd name="T2" fmla="*/ 12 w 15"/>
                <a:gd name="T3" fmla="*/ 20 h 20"/>
                <a:gd name="T4" fmla="*/ 12 w 15"/>
                <a:gd name="T5" fmla="*/ 17 h 20"/>
                <a:gd name="T6" fmla="*/ 12 w 15"/>
                <a:gd name="T7" fmla="*/ 17 h 20"/>
                <a:gd name="T8" fmla="*/ 13 w 15"/>
                <a:gd name="T9" fmla="*/ 13 h 20"/>
                <a:gd name="T10" fmla="*/ 15 w 15"/>
                <a:gd name="T11" fmla="*/ 7 h 20"/>
                <a:gd name="T12" fmla="*/ 13 w 15"/>
                <a:gd name="T13" fmla="*/ 2 h 20"/>
                <a:gd name="T14" fmla="*/ 12 w 15"/>
                <a:gd name="T15" fmla="*/ 0 h 20"/>
                <a:gd name="T16" fmla="*/ 10 w 15"/>
                <a:gd name="T17" fmla="*/ 0 h 20"/>
                <a:gd name="T18" fmla="*/ 10 w 15"/>
                <a:gd name="T19" fmla="*/ 0 h 20"/>
                <a:gd name="T20" fmla="*/ 8 w 15"/>
                <a:gd name="T21" fmla="*/ 0 h 20"/>
                <a:gd name="T22" fmla="*/ 7 w 15"/>
                <a:gd name="T23" fmla="*/ 0 h 20"/>
                <a:gd name="T24" fmla="*/ 4 w 15"/>
                <a:gd name="T25" fmla="*/ 5 h 20"/>
                <a:gd name="T26" fmla="*/ 2 w 15"/>
                <a:gd name="T27" fmla="*/ 13 h 20"/>
                <a:gd name="T28" fmla="*/ 2 w 15"/>
                <a:gd name="T29" fmla="*/ 13 h 20"/>
                <a:gd name="T30" fmla="*/ 0 w 15"/>
                <a:gd name="T31" fmla="*/ 13 h 20"/>
                <a:gd name="T32" fmla="*/ 0 w 15"/>
                <a:gd name="T33" fmla="*/ 13 h 20"/>
                <a:gd name="T34" fmla="*/ 4 w 15"/>
                <a:gd name="T35" fmla="*/ 17 h 20"/>
                <a:gd name="T36" fmla="*/ 7 w 15"/>
                <a:gd name="T37" fmla="*/ 20 h 20"/>
                <a:gd name="T38" fmla="*/ 8 w 15"/>
                <a:gd name="T39" fmla="*/ 20 h 20"/>
                <a:gd name="T40" fmla="*/ 12 w 15"/>
                <a:gd name="T41" fmla="*/ 20 h 20"/>
                <a:gd name="T42" fmla="*/ 12 w 15"/>
                <a:gd name="T4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" h="20">
                  <a:moveTo>
                    <a:pt x="12" y="20"/>
                  </a:moveTo>
                  <a:lnTo>
                    <a:pt x="12" y="20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13" y="13"/>
                  </a:lnTo>
                  <a:lnTo>
                    <a:pt x="15" y="7"/>
                  </a:lnTo>
                  <a:lnTo>
                    <a:pt x="13" y="2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7" y="0"/>
                  </a:lnTo>
                  <a:lnTo>
                    <a:pt x="4" y="5"/>
                  </a:lnTo>
                  <a:lnTo>
                    <a:pt x="2" y="13"/>
                  </a:lnTo>
                  <a:lnTo>
                    <a:pt x="2" y="13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4" y="17"/>
                  </a:lnTo>
                  <a:lnTo>
                    <a:pt x="7" y="20"/>
                  </a:lnTo>
                  <a:lnTo>
                    <a:pt x="8" y="20"/>
                  </a:lnTo>
                  <a:lnTo>
                    <a:pt x="12" y="20"/>
                  </a:lnTo>
                  <a:lnTo>
                    <a:pt x="12" y="20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94">
              <a:extLst>
                <a:ext uri="{FF2B5EF4-FFF2-40B4-BE49-F238E27FC236}">
                  <a16:creationId xmlns="" xmlns:a16="http://schemas.microsoft.com/office/drawing/2014/main" id="{9209BABF-179E-4CF0-B0F4-F778AB8A5AD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9350" y="4076122"/>
              <a:ext cx="100012" cy="77788"/>
            </a:xfrm>
            <a:custGeom>
              <a:avLst/>
              <a:gdLst>
                <a:gd name="T0" fmla="*/ 9 w 63"/>
                <a:gd name="T1" fmla="*/ 46 h 49"/>
                <a:gd name="T2" fmla="*/ 9 w 63"/>
                <a:gd name="T3" fmla="*/ 46 h 49"/>
                <a:gd name="T4" fmla="*/ 22 w 63"/>
                <a:gd name="T5" fmla="*/ 47 h 49"/>
                <a:gd name="T6" fmla="*/ 40 w 63"/>
                <a:gd name="T7" fmla="*/ 49 h 49"/>
                <a:gd name="T8" fmla="*/ 45 w 63"/>
                <a:gd name="T9" fmla="*/ 39 h 49"/>
                <a:gd name="T10" fmla="*/ 53 w 63"/>
                <a:gd name="T11" fmla="*/ 28 h 49"/>
                <a:gd name="T12" fmla="*/ 53 w 63"/>
                <a:gd name="T13" fmla="*/ 18 h 49"/>
                <a:gd name="T14" fmla="*/ 58 w 63"/>
                <a:gd name="T15" fmla="*/ 18 h 49"/>
                <a:gd name="T16" fmla="*/ 63 w 63"/>
                <a:gd name="T17" fmla="*/ 16 h 49"/>
                <a:gd name="T18" fmla="*/ 63 w 63"/>
                <a:gd name="T19" fmla="*/ 16 h 49"/>
                <a:gd name="T20" fmla="*/ 60 w 63"/>
                <a:gd name="T21" fmla="*/ 5 h 49"/>
                <a:gd name="T22" fmla="*/ 58 w 63"/>
                <a:gd name="T23" fmla="*/ 0 h 49"/>
                <a:gd name="T24" fmla="*/ 58 w 63"/>
                <a:gd name="T25" fmla="*/ 0 h 49"/>
                <a:gd name="T26" fmla="*/ 57 w 63"/>
                <a:gd name="T27" fmla="*/ 2 h 49"/>
                <a:gd name="T28" fmla="*/ 52 w 63"/>
                <a:gd name="T29" fmla="*/ 5 h 49"/>
                <a:gd name="T30" fmla="*/ 44 w 63"/>
                <a:gd name="T31" fmla="*/ 16 h 49"/>
                <a:gd name="T32" fmla="*/ 44 w 63"/>
                <a:gd name="T33" fmla="*/ 16 h 49"/>
                <a:gd name="T34" fmla="*/ 39 w 63"/>
                <a:gd name="T35" fmla="*/ 23 h 49"/>
                <a:gd name="T36" fmla="*/ 34 w 63"/>
                <a:gd name="T37" fmla="*/ 26 h 49"/>
                <a:gd name="T38" fmla="*/ 26 w 63"/>
                <a:gd name="T39" fmla="*/ 28 h 49"/>
                <a:gd name="T40" fmla="*/ 19 w 63"/>
                <a:gd name="T41" fmla="*/ 29 h 49"/>
                <a:gd name="T42" fmla="*/ 19 w 63"/>
                <a:gd name="T43" fmla="*/ 29 h 49"/>
                <a:gd name="T44" fmla="*/ 13 w 63"/>
                <a:gd name="T45" fmla="*/ 28 h 49"/>
                <a:gd name="T46" fmla="*/ 8 w 63"/>
                <a:gd name="T47" fmla="*/ 29 h 49"/>
                <a:gd name="T48" fmla="*/ 3 w 63"/>
                <a:gd name="T49" fmla="*/ 33 h 49"/>
                <a:gd name="T50" fmla="*/ 3 w 63"/>
                <a:gd name="T51" fmla="*/ 33 h 49"/>
                <a:gd name="T52" fmla="*/ 0 w 63"/>
                <a:gd name="T53" fmla="*/ 33 h 49"/>
                <a:gd name="T54" fmla="*/ 0 w 63"/>
                <a:gd name="T55" fmla="*/ 33 h 49"/>
                <a:gd name="T56" fmla="*/ 1 w 63"/>
                <a:gd name="T57" fmla="*/ 37 h 49"/>
                <a:gd name="T58" fmla="*/ 4 w 63"/>
                <a:gd name="T59" fmla="*/ 41 h 49"/>
                <a:gd name="T60" fmla="*/ 9 w 63"/>
                <a:gd name="T61" fmla="*/ 46 h 49"/>
                <a:gd name="T62" fmla="*/ 9 w 63"/>
                <a:gd name="T63" fmla="*/ 4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3" h="49">
                  <a:moveTo>
                    <a:pt x="9" y="46"/>
                  </a:moveTo>
                  <a:lnTo>
                    <a:pt x="9" y="46"/>
                  </a:lnTo>
                  <a:lnTo>
                    <a:pt x="22" y="47"/>
                  </a:lnTo>
                  <a:lnTo>
                    <a:pt x="40" y="49"/>
                  </a:lnTo>
                  <a:lnTo>
                    <a:pt x="45" y="39"/>
                  </a:lnTo>
                  <a:lnTo>
                    <a:pt x="53" y="28"/>
                  </a:lnTo>
                  <a:lnTo>
                    <a:pt x="53" y="18"/>
                  </a:lnTo>
                  <a:lnTo>
                    <a:pt x="58" y="18"/>
                  </a:lnTo>
                  <a:lnTo>
                    <a:pt x="63" y="16"/>
                  </a:lnTo>
                  <a:lnTo>
                    <a:pt x="63" y="16"/>
                  </a:lnTo>
                  <a:lnTo>
                    <a:pt x="60" y="5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57" y="2"/>
                  </a:lnTo>
                  <a:lnTo>
                    <a:pt x="52" y="5"/>
                  </a:lnTo>
                  <a:lnTo>
                    <a:pt x="44" y="16"/>
                  </a:lnTo>
                  <a:lnTo>
                    <a:pt x="44" y="16"/>
                  </a:lnTo>
                  <a:lnTo>
                    <a:pt x="39" y="23"/>
                  </a:lnTo>
                  <a:lnTo>
                    <a:pt x="34" y="26"/>
                  </a:lnTo>
                  <a:lnTo>
                    <a:pt x="26" y="28"/>
                  </a:lnTo>
                  <a:lnTo>
                    <a:pt x="19" y="29"/>
                  </a:lnTo>
                  <a:lnTo>
                    <a:pt x="19" y="29"/>
                  </a:lnTo>
                  <a:lnTo>
                    <a:pt x="13" y="28"/>
                  </a:lnTo>
                  <a:lnTo>
                    <a:pt x="8" y="29"/>
                  </a:lnTo>
                  <a:lnTo>
                    <a:pt x="3" y="33"/>
                  </a:lnTo>
                  <a:lnTo>
                    <a:pt x="3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37"/>
                  </a:lnTo>
                  <a:lnTo>
                    <a:pt x="4" y="41"/>
                  </a:lnTo>
                  <a:lnTo>
                    <a:pt x="9" y="46"/>
                  </a:lnTo>
                  <a:lnTo>
                    <a:pt x="9" y="46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97">
              <a:extLst>
                <a:ext uri="{FF2B5EF4-FFF2-40B4-BE49-F238E27FC236}">
                  <a16:creationId xmlns="" xmlns:a16="http://schemas.microsoft.com/office/drawing/2014/main" id="{19B53CFF-3C2C-458F-96E8-92375359A076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7888" y="3814185"/>
              <a:ext cx="203200" cy="196850"/>
            </a:xfrm>
            <a:custGeom>
              <a:avLst/>
              <a:gdLst>
                <a:gd name="T0" fmla="*/ 107 w 128"/>
                <a:gd name="T1" fmla="*/ 113 h 124"/>
                <a:gd name="T2" fmla="*/ 114 w 128"/>
                <a:gd name="T3" fmla="*/ 108 h 124"/>
                <a:gd name="T4" fmla="*/ 117 w 128"/>
                <a:gd name="T5" fmla="*/ 110 h 124"/>
                <a:gd name="T6" fmla="*/ 122 w 128"/>
                <a:gd name="T7" fmla="*/ 113 h 124"/>
                <a:gd name="T8" fmla="*/ 128 w 128"/>
                <a:gd name="T9" fmla="*/ 110 h 124"/>
                <a:gd name="T10" fmla="*/ 120 w 128"/>
                <a:gd name="T11" fmla="*/ 101 h 124"/>
                <a:gd name="T12" fmla="*/ 120 w 128"/>
                <a:gd name="T13" fmla="*/ 100 h 124"/>
                <a:gd name="T14" fmla="*/ 118 w 128"/>
                <a:gd name="T15" fmla="*/ 95 h 124"/>
                <a:gd name="T16" fmla="*/ 115 w 128"/>
                <a:gd name="T17" fmla="*/ 90 h 124"/>
                <a:gd name="T18" fmla="*/ 117 w 128"/>
                <a:gd name="T19" fmla="*/ 84 h 124"/>
                <a:gd name="T20" fmla="*/ 117 w 128"/>
                <a:gd name="T21" fmla="*/ 82 h 124"/>
                <a:gd name="T22" fmla="*/ 112 w 128"/>
                <a:gd name="T23" fmla="*/ 75 h 124"/>
                <a:gd name="T24" fmla="*/ 110 w 128"/>
                <a:gd name="T25" fmla="*/ 74 h 124"/>
                <a:gd name="T26" fmla="*/ 97 w 128"/>
                <a:gd name="T27" fmla="*/ 67 h 124"/>
                <a:gd name="T28" fmla="*/ 96 w 128"/>
                <a:gd name="T29" fmla="*/ 64 h 124"/>
                <a:gd name="T30" fmla="*/ 94 w 128"/>
                <a:gd name="T31" fmla="*/ 59 h 124"/>
                <a:gd name="T32" fmla="*/ 89 w 128"/>
                <a:gd name="T33" fmla="*/ 57 h 124"/>
                <a:gd name="T34" fmla="*/ 88 w 128"/>
                <a:gd name="T35" fmla="*/ 51 h 124"/>
                <a:gd name="T36" fmla="*/ 88 w 128"/>
                <a:gd name="T37" fmla="*/ 44 h 124"/>
                <a:gd name="T38" fmla="*/ 89 w 128"/>
                <a:gd name="T39" fmla="*/ 43 h 124"/>
                <a:gd name="T40" fmla="*/ 92 w 128"/>
                <a:gd name="T41" fmla="*/ 36 h 124"/>
                <a:gd name="T42" fmla="*/ 94 w 128"/>
                <a:gd name="T43" fmla="*/ 35 h 124"/>
                <a:gd name="T44" fmla="*/ 96 w 128"/>
                <a:gd name="T45" fmla="*/ 31 h 124"/>
                <a:gd name="T46" fmla="*/ 96 w 128"/>
                <a:gd name="T47" fmla="*/ 27 h 124"/>
                <a:gd name="T48" fmla="*/ 94 w 128"/>
                <a:gd name="T49" fmla="*/ 23 h 124"/>
                <a:gd name="T50" fmla="*/ 89 w 128"/>
                <a:gd name="T51" fmla="*/ 22 h 124"/>
                <a:gd name="T52" fmla="*/ 83 w 128"/>
                <a:gd name="T53" fmla="*/ 17 h 124"/>
                <a:gd name="T54" fmla="*/ 83 w 128"/>
                <a:gd name="T55" fmla="*/ 15 h 124"/>
                <a:gd name="T56" fmla="*/ 79 w 128"/>
                <a:gd name="T57" fmla="*/ 9 h 124"/>
                <a:gd name="T58" fmla="*/ 78 w 128"/>
                <a:gd name="T59" fmla="*/ 4 h 124"/>
                <a:gd name="T60" fmla="*/ 76 w 128"/>
                <a:gd name="T61" fmla="*/ 7 h 124"/>
                <a:gd name="T62" fmla="*/ 68 w 128"/>
                <a:gd name="T63" fmla="*/ 2 h 124"/>
                <a:gd name="T64" fmla="*/ 65 w 128"/>
                <a:gd name="T65" fmla="*/ 2 h 124"/>
                <a:gd name="T66" fmla="*/ 60 w 128"/>
                <a:gd name="T67" fmla="*/ 2 h 124"/>
                <a:gd name="T68" fmla="*/ 52 w 128"/>
                <a:gd name="T69" fmla="*/ 0 h 124"/>
                <a:gd name="T70" fmla="*/ 48 w 128"/>
                <a:gd name="T71" fmla="*/ 2 h 124"/>
                <a:gd name="T72" fmla="*/ 47 w 128"/>
                <a:gd name="T73" fmla="*/ 4 h 124"/>
                <a:gd name="T74" fmla="*/ 39 w 128"/>
                <a:gd name="T75" fmla="*/ 10 h 124"/>
                <a:gd name="T76" fmla="*/ 32 w 128"/>
                <a:gd name="T77" fmla="*/ 13 h 124"/>
                <a:gd name="T78" fmla="*/ 31 w 128"/>
                <a:gd name="T79" fmla="*/ 17 h 124"/>
                <a:gd name="T80" fmla="*/ 32 w 128"/>
                <a:gd name="T81" fmla="*/ 22 h 124"/>
                <a:gd name="T82" fmla="*/ 32 w 128"/>
                <a:gd name="T83" fmla="*/ 27 h 124"/>
                <a:gd name="T84" fmla="*/ 31 w 128"/>
                <a:gd name="T85" fmla="*/ 30 h 124"/>
                <a:gd name="T86" fmla="*/ 31 w 128"/>
                <a:gd name="T87" fmla="*/ 38 h 124"/>
                <a:gd name="T88" fmla="*/ 29 w 128"/>
                <a:gd name="T89" fmla="*/ 43 h 124"/>
                <a:gd name="T90" fmla="*/ 27 w 128"/>
                <a:gd name="T91" fmla="*/ 44 h 124"/>
                <a:gd name="T92" fmla="*/ 0 w 128"/>
                <a:gd name="T93" fmla="*/ 61 h 124"/>
                <a:gd name="T94" fmla="*/ 1 w 128"/>
                <a:gd name="T95" fmla="*/ 67 h 124"/>
                <a:gd name="T96" fmla="*/ 3 w 128"/>
                <a:gd name="T97" fmla="*/ 79 h 124"/>
                <a:gd name="T98" fmla="*/ 14 w 128"/>
                <a:gd name="T99" fmla="*/ 79 h 124"/>
                <a:gd name="T100" fmla="*/ 27 w 128"/>
                <a:gd name="T101" fmla="*/ 87 h 124"/>
                <a:gd name="T102" fmla="*/ 40 w 128"/>
                <a:gd name="T103" fmla="*/ 95 h 124"/>
                <a:gd name="T104" fmla="*/ 71 w 128"/>
                <a:gd name="T105" fmla="*/ 118 h 124"/>
                <a:gd name="T106" fmla="*/ 74 w 128"/>
                <a:gd name="T107" fmla="*/ 119 h 124"/>
                <a:gd name="T108" fmla="*/ 86 w 128"/>
                <a:gd name="T109" fmla="*/ 123 h 124"/>
                <a:gd name="T110" fmla="*/ 102 w 128"/>
                <a:gd name="T111" fmla="*/ 124 h 124"/>
                <a:gd name="T112" fmla="*/ 107 w 128"/>
                <a:gd name="T113" fmla="*/ 11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8" h="124">
                  <a:moveTo>
                    <a:pt x="107" y="113"/>
                  </a:moveTo>
                  <a:lnTo>
                    <a:pt x="107" y="113"/>
                  </a:lnTo>
                  <a:lnTo>
                    <a:pt x="109" y="110"/>
                  </a:lnTo>
                  <a:lnTo>
                    <a:pt x="114" y="108"/>
                  </a:lnTo>
                  <a:lnTo>
                    <a:pt x="114" y="108"/>
                  </a:lnTo>
                  <a:lnTo>
                    <a:pt x="117" y="110"/>
                  </a:lnTo>
                  <a:lnTo>
                    <a:pt x="122" y="113"/>
                  </a:lnTo>
                  <a:lnTo>
                    <a:pt x="122" y="113"/>
                  </a:lnTo>
                  <a:lnTo>
                    <a:pt x="128" y="110"/>
                  </a:lnTo>
                  <a:lnTo>
                    <a:pt x="128" y="110"/>
                  </a:lnTo>
                  <a:lnTo>
                    <a:pt x="122" y="105"/>
                  </a:lnTo>
                  <a:lnTo>
                    <a:pt x="120" y="101"/>
                  </a:lnTo>
                  <a:lnTo>
                    <a:pt x="120" y="100"/>
                  </a:lnTo>
                  <a:lnTo>
                    <a:pt x="120" y="100"/>
                  </a:lnTo>
                  <a:lnTo>
                    <a:pt x="120" y="97"/>
                  </a:lnTo>
                  <a:lnTo>
                    <a:pt x="118" y="95"/>
                  </a:lnTo>
                  <a:lnTo>
                    <a:pt x="115" y="90"/>
                  </a:lnTo>
                  <a:lnTo>
                    <a:pt x="115" y="90"/>
                  </a:lnTo>
                  <a:lnTo>
                    <a:pt x="117" y="87"/>
                  </a:lnTo>
                  <a:lnTo>
                    <a:pt x="117" y="84"/>
                  </a:lnTo>
                  <a:lnTo>
                    <a:pt x="117" y="82"/>
                  </a:lnTo>
                  <a:lnTo>
                    <a:pt x="117" y="82"/>
                  </a:lnTo>
                  <a:lnTo>
                    <a:pt x="114" y="77"/>
                  </a:lnTo>
                  <a:lnTo>
                    <a:pt x="112" y="75"/>
                  </a:lnTo>
                  <a:lnTo>
                    <a:pt x="110" y="74"/>
                  </a:lnTo>
                  <a:lnTo>
                    <a:pt x="110" y="74"/>
                  </a:lnTo>
                  <a:lnTo>
                    <a:pt x="102" y="71"/>
                  </a:lnTo>
                  <a:lnTo>
                    <a:pt x="97" y="67"/>
                  </a:lnTo>
                  <a:lnTo>
                    <a:pt x="96" y="64"/>
                  </a:lnTo>
                  <a:lnTo>
                    <a:pt x="96" y="64"/>
                  </a:lnTo>
                  <a:lnTo>
                    <a:pt x="96" y="62"/>
                  </a:lnTo>
                  <a:lnTo>
                    <a:pt x="94" y="59"/>
                  </a:lnTo>
                  <a:lnTo>
                    <a:pt x="89" y="57"/>
                  </a:lnTo>
                  <a:lnTo>
                    <a:pt x="89" y="57"/>
                  </a:lnTo>
                  <a:lnTo>
                    <a:pt x="88" y="54"/>
                  </a:lnTo>
                  <a:lnTo>
                    <a:pt x="88" y="51"/>
                  </a:lnTo>
                  <a:lnTo>
                    <a:pt x="88" y="48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89" y="43"/>
                  </a:lnTo>
                  <a:lnTo>
                    <a:pt x="91" y="40"/>
                  </a:lnTo>
                  <a:lnTo>
                    <a:pt x="92" y="36"/>
                  </a:lnTo>
                  <a:lnTo>
                    <a:pt x="94" y="35"/>
                  </a:lnTo>
                  <a:lnTo>
                    <a:pt x="94" y="35"/>
                  </a:lnTo>
                  <a:lnTo>
                    <a:pt x="94" y="35"/>
                  </a:lnTo>
                  <a:lnTo>
                    <a:pt x="96" y="31"/>
                  </a:lnTo>
                  <a:lnTo>
                    <a:pt x="96" y="27"/>
                  </a:lnTo>
                  <a:lnTo>
                    <a:pt x="96" y="27"/>
                  </a:lnTo>
                  <a:lnTo>
                    <a:pt x="96" y="25"/>
                  </a:lnTo>
                  <a:lnTo>
                    <a:pt x="94" y="23"/>
                  </a:lnTo>
                  <a:lnTo>
                    <a:pt x="89" y="22"/>
                  </a:lnTo>
                  <a:lnTo>
                    <a:pt x="89" y="22"/>
                  </a:lnTo>
                  <a:lnTo>
                    <a:pt x="86" y="20"/>
                  </a:lnTo>
                  <a:lnTo>
                    <a:pt x="83" y="17"/>
                  </a:lnTo>
                  <a:lnTo>
                    <a:pt x="83" y="15"/>
                  </a:lnTo>
                  <a:lnTo>
                    <a:pt x="83" y="15"/>
                  </a:lnTo>
                  <a:lnTo>
                    <a:pt x="81" y="12"/>
                  </a:lnTo>
                  <a:lnTo>
                    <a:pt x="79" y="9"/>
                  </a:lnTo>
                  <a:lnTo>
                    <a:pt x="78" y="4"/>
                  </a:lnTo>
                  <a:lnTo>
                    <a:pt x="78" y="4"/>
                  </a:lnTo>
                  <a:lnTo>
                    <a:pt x="78" y="5"/>
                  </a:lnTo>
                  <a:lnTo>
                    <a:pt x="76" y="7"/>
                  </a:lnTo>
                  <a:lnTo>
                    <a:pt x="71" y="5"/>
                  </a:lnTo>
                  <a:lnTo>
                    <a:pt x="68" y="2"/>
                  </a:lnTo>
                  <a:lnTo>
                    <a:pt x="65" y="2"/>
                  </a:lnTo>
                  <a:lnTo>
                    <a:pt x="65" y="2"/>
                  </a:lnTo>
                  <a:lnTo>
                    <a:pt x="61" y="2"/>
                  </a:lnTo>
                  <a:lnTo>
                    <a:pt x="60" y="2"/>
                  </a:lnTo>
                  <a:lnTo>
                    <a:pt x="57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48" y="2"/>
                  </a:lnTo>
                  <a:lnTo>
                    <a:pt x="47" y="4"/>
                  </a:lnTo>
                  <a:lnTo>
                    <a:pt x="47" y="4"/>
                  </a:lnTo>
                  <a:lnTo>
                    <a:pt x="39" y="10"/>
                  </a:lnTo>
                  <a:lnTo>
                    <a:pt x="39" y="10"/>
                  </a:lnTo>
                  <a:lnTo>
                    <a:pt x="35" y="12"/>
                  </a:lnTo>
                  <a:lnTo>
                    <a:pt x="32" y="13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20"/>
                  </a:lnTo>
                  <a:lnTo>
                    <a:pt x="32" y="22"/>
                  </a:lnTo>
                  <a:lnTo>
                    <a:pt x="32" y="25"/>
                  </a:lnTo>
                  <a:lnTo>
                    <a:pt x="32" y="27"/>
                  </a:lnTo>
                  <a:lnTo>
                    <a:pt x="32" y="27"/>
                  </a:lnTo>
                  <a:lnTo>
                    <a:pt x="31" y="30"/>
                  </a:lnTo>
                  <a:lnTo>
                    <a:pt x="31" y="33"/>
                  </a:lnTo>
                  <a:lnTo>
                    <a:pt x="31" y="38"/>
                  </a:lnTo>
                  <a:lnTo>
                    <a:pt x="31" y="38"/>
                  </a:lnTo>
                  <a:lnTo>
                    <a:pt x="29" y="43"/>
                  </a:lnTo>
                  <a:lnTo>
                    <a:pt x="27" y="44"/>
                  </a:lnTo>
                  <a:lnTo>
                    <a:pt x="27" y="44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1" y="67"/>
                  </a:lnTo>
                  <a:lnTo>
                    <a:pt x="1" y="67"/>
                  </a:lnTo>
                  <a:lnTo>
                    <a:pt x="3" y="79"/>
                  </a:lnTo>
                  <a:lnTo>
                    <a:pt x="3" y="79"/>
                  </a:lnTo>
                  <a:lnTo>
                    <a:pt x="14" y="79"/>
                  </a:lnTo>
                  <a:lnTo>
                    <a:pt x="14" y="79"/>
                  </a:lnTo>
                  <a:lnTo>
                    <a:pt x="19" y="82"/>
                  </a:lnTo>
                  <a:lnTo>
                    <a:pt x="27" y="87"/>
                  </a:lnTo>
                  <a:lnTo>
                    <a:pt x="40" y="95"/>
                  </a:lnTo>
                  <a:lnTo>
                    <a:pt x="40" y="95"/>
                  </a:lnTo>
                  <a:lnTo>
                    <a:pt x="55" y="105"/>
                  </a:lnTo>
                  <a:lnTo>
                    <a:pt x="71" y="118"/>
                  </a:lnTo>
                  <a:lnTo>
                    <a:pt x="71" y="118"/>
                  </a:lnTo>
                  <a:lnTo>
                    <a:pt x="74" y="119"/>
                  </a:lnTo>
                  <a:lnTo>
                    <a:pt x="79" y="121"/>
                  </a:lnTo>
                  <a:lnTo>
                    <a:pt x="86" y="123"/>
                  </a:lnTo>
                  <a:lnTo>
                    <a:pt x="86" y="123"/>
                  </a:lnTo>
                  <a:lnTo>
                    <a:pt x="102" y="124"/>
                  </a:lnTo>
                  <a:lnTo>
                    <a:pt x="102" y="124"/>
                  </a:lnTo>
                  <a:lnTo>
                    <a:pt x="107" y="113"/>
                  </a:lnTo>
                  <a:lnTo>
                    <a:pt x="107" y="113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98">
              <a:extLst>
                <a:ext uri="{FF2B5EF4-FFF2-40B4-BE49-F238E27FC236}">
                  <a16:creationId xmlns="" xmlns:a16="http://schemas.microsoft.com/office/drawing/2014/main" id="{CCFD477E-9DE3-46E4-BFC0-F30FFB476F78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9813" y="3985635"/>
              <a:ext cx="39687" cy="36513"/>
            </a:xfrm>
            <a:custGeom>
              <a:avLst/>
              <a:gdLst>
                <a:gd name="T0" fmla="*/ 8 w 25"/>
                <a:gd name="T1" fmla="*/ 18 h 23"/>
                <a:gd name="T2" fmla="*/ 15 w 25"/>
                <a:gd name="T3" fmla="*/ 23 h 23"/>
                <a:gd name="T4" fmla="*/ 25 w 25"/>
                <a:gd name="T5" fmla="*/ 23 h 23"/>
                <a:gd name="T6" fmla="*/ 25 w 25"/>
                <a:gd name="T7" fmla="*/ 23 h 23"/>
                <a:gd name="T8" fmla="*/ 21 w 25"/>
                <a:gd name="T9" fmla="*/ 15 h 23"/>
                <a:gd name="T10" fmla="*/ 18 w 25"/>
                <a:gd name="T11" fmla="*/ 6 h 23"/>
                <a:gd name="T12" fmla="*/ 18 w 25"/>
                <a:gd name="T13" fmla="*/ 6 h 23"/>
                <a:gd name="T14" fmla="*/ 20 w 25"/>
                <a:gd name="T15" fmla="*/ 5 h 23"/>
                <a:gd name="T16" fmla="*/ 20 w 25"/>
                <a:gd name="T17" fmla="*/ 5 h 23"/>
                <a:gd name="T18" fmla="*/ 15 w 25"/>
                <a:gd name="T19" fmla="*/ 2 h 23"/>
                <a:gd name="T20" fmla="*/ 12 w 25"/>
                <a:gd name="T21" fmla="*/ 0 h 23"/>
                <a:gd name="T22" fmla="*/ 12 w 25"/>
                <a:gd name="T23" fmla="*/ 0 h 23"/>
                <a:gd name="T24" fmla="*/ 7 w 25"/>
                <a:gd name="T25" fmla="*/ 2 h 23"/>
                <a:gd name="T26" fmla="*/ 5 w 25"/>
                <a:gd name="T27" fmla="*/ 5 h 23"/>
                <a:gd name="T28" fmla="*/ 5 w 25"/>
                <a:gd name="T29" fmla="*/ 5 h 23"/>
                <a:gd name="T30" fmla="*/ 0 w 25"/>
                <a:gd name="T31" fmla="*/ 16 h 23"/>
                <a:gd name="T32" fmla="*/ 0 w 25"/>
                <a:gd name="T33" fmla="*/ 16 h 23"/>
                <a:gd name="T34" fmla="*/ 8 w 25"/>
                <a:gd name="T35" fmla="*/ 18 h 23"/>
                <a:gd name="T36" fmla="*/ 8 w 25"/>
                <a:gd name="T37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23">
                  <a:moveTo>
                    <a:pt x="8" y="18"/>
                  </a:moveTo>
                  <a:lnTo>
                    <a:pt x="1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1" y="15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15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7" y="2"/>
                  </a:lnTo>
                  <a:lnTo>
                    <a:pt x="5" y="5"/>
                  </a:lnTo>
                  <a:lnTo>
                    <a:pt x="5" y="5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8" y="18"/>
                  </a:lnTo>
                  <a:lnTo>
                    <a:pt x="8" y="18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99">
              <a:extLst>
                <a:ext uri="{FF2B5EF4-FFF2-40B4-BE49-F238E27FC236}">
                  <a16:creationId xmlns="" xmlns:a16="http://schemas.microsoft.com/office/drawing/2014/main" id="{DFCB6FEB-1F33-462B-887A-8D140FF5DF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29363" y="3460172"/>
              <a:ext cx="300037" cy="254000"/>
            </a:xfrm>
            <a:custGeom>
              <a:avLst/>
              <a:gdLst>
                <a:gd name="T0" fmla="*/ 160 w 189"/>
                <a:gd name="T1" fmla="*/ 35 h 160"/>
                <a:gd name="T2" fmla="*/ 152 w 189"/>
                <a:gd name="T3" fmla="*/ 31 h 160"/>
                <a:gd name="T4" fmla="*/ 139 w 189"/>
                <a:gd name="T5" fmla="*/ 28 h 160"/>
                <a:gd name="T6" fmla="*/ 131 w 189"/>
                <a:gd name="T7" fmla="*/ 25 h 160"/>
                <a:gd name="T8" fmla="*/ 128 w 189"/>
                <a:gd name="T9" fmla="*/ 18 h 160"/>
                <a:gd name="T10" fmla="*/ 123 w 189"/>
                <a:gd name="T11" fmla="*/ 21 h 160"/>
                <a:gd name="T12" fmla="*/ 118 w 189"/>
                <a:gd name="T13" fmla="*/ 17 h 160"/>
                <a:gd name="T14" fmla="*/ 110 w 189"/>
                <a:gd name="T15" fmla="*/ 12 h 160"/>
                <a:gd name="T16" fmla="*/ 103 w 189"/>
                <a:gd name="T17" fmla="*/ 7 h 160"/>
                <a:gd name="T18" fmla="*/ 98 w 189"/>
                <a:gd name="T19" fmla="*/ 2 h 160"/>
                <a:gd name="T20" fmla="*/ 93 w 189"/>
                <a:gd name="T21" fmla="*/ 0 h 160"/>
                <a:gd name="T22" fmla="*/ 87 w 189"/>
                <a:gd name="T23" fmla="*/ 7 h 160"/>
                <a:gd name="T24" fmla="*/ 82 w 189"/>
                <a:gd name="T25" fmla="*/ 20 h 160"/>
                <a:gd name="T26" fmla="*/ 69 w 189"/>
                <a:gd name="T27" fmla="*/ 23 h 160"/>
                <a:gd name="T28" fmla="*/ 64 w 189"/>
                <a:gd name="T29" fmla="*/ 31 h 160"/>
                <a:gd name="T30" fmla="*/ 48 w 189"/>
                <a:gd name="T31" fmla="*/ 25 h 160"/>
                <a:gd name="T32" fmla="*/ 40 w 189"/>
                <a:gd name="T33" fmla="*/ 26 h 160"/>
                <a:gd name="T34" fmla="*/ 43 w 189"/>
                <a:gd name="T35" fmla="*/ 35 h 160"/>
                <a:gd name="T36" fmla="*/ 41 w 189"/>
                <a:gd name="T37" fmla="*/ 44 h 160"/>
                <a:gd name="T38" fmla="*/ 30 w 189"/>
                <a:gd name="T39" fmla="*/ 44 h 160"/>
                <a:gd name="T40" fmla="*/ 25 w 189"/>
                <a:gd name="T41" fmla="*/ 41 h 160"/>
                <a:gd name="T42" fmla="*/ 17 w 189"/>
                <a:gd name="T43" fmla="*/ 39 h 160"/>
                <a:gd name="T44" fmla="*/ 5 w 189"/>
                <a:gd name="T45" fmla="*/ 41 h 160"/>
                <a:gd name="T46" fmla="*/ 2 w 189"/>
                <a:gd name="T47" fmla="*/ 48 h 160"/>
                <a:gd name="T48" fmla="*/ 4 w 189"/>
                <a:gd name="T49" fmla="*/ 56 h 160"/>
                <a:gd name="T50" fmla="*/ 15 w 189"/>
                <a:gd name="T51" fmla="*/ 59 h 160"/>
                <a:gd name="T52" fmla="*/ 28 w 189"/>
                <a:gd name="T53" fmla="*/ 62 h 160"/>
                <a:gd name="T54" fmla="*/ 35 w 189"/>
                <a:gd name="T55" fmla="*/ 65 h 160"/>
                <a:gd name="T56" fmla="*/ 40 w 189"/>
                <a:gd name="T57" fmla="*/ 77 h 160"/>
                <a:gd name="T58" fmla="*/ 49 w 189"/>
                <a:gd name="T59" fmla="*/ 83 h 160"/>
                <a:gd name="T60" fmla="*/ 49 w 189"/>
                <a:gd name="T61" fmla="*/ 92 h 160"/>
                <a:gd name="T62" fmla="*/ 48 w 189"/>
                <a:gd name="T63" fmla="*/ 108 h 160"/>
                <a:gd name="T64" fmla="*/ 44 w 189"/>
                <a:gd name="T65" fmla="*/ 127 h 160"/>
                <a:gd name="T66" fmla="*/ 41 w 189"/>
                <a:gd name="T67" fmla="*/ 131 h 160"/>
                <a:gd name="T68" fmla="*/ 61 w 189"/>
                <a:gd name="T69" fmla="*/ 140 h 160"/>
                <a:gd name="T70" fmla="*/ 72 w 189"/>
                <a:gd name="T71" fmla="*/ 140 h 160"/>
                <a:gd name="T72" fmla="*/ 77 w 189"/>
                <a:gd name="T73" fmla="*/ 140 h 160"/>
                <a:gd name="T74" fmla="*/ 93 w 189"/>
                <a:gd name="T75" fmla="*/ 145 h 160"/>
                <a:gd name="T76" fmla="*/ 106 w 189"/>
                <a:gd name="T77" fmla="*/ 145 h 160"/>
                <a:gd name="T78" fmla="*/ 108 w 189"/>
                <a:gd name="T79" fmla="*/ 132 h 160"/>
                <a:gd name="T80" fmla="*/ 123 w 189"/>
                <a:gd name="T81" fmla="*/ 129 h 160"/>
                <a:gd name="T82" fmla="*/ 144 w 189"/>
                <a:gd name="T83" fmla="*/ 136 h 160"/>
                <a:gd name="T84" fmla="*/ 155 w 189"/>
                <a:gd name="T85" fmla="*/ 129 h 160"/>
                <a:gd name="T86" fmla="*/ 165 w 189"/>
                <a:gd name="T87" fmla="*/ 119 h 160"/>
                <a:gd name="T88" fmla="*/ 160 w 189"/>
                <a:gd name="T89" fmla="*/ 118 h 160"/>
                <a:gd name="T90" fmla="*/ 155 w 189"/>
                <a:gd name="T91" fmla="*/ 113 h 160"/>
                <a:gd name="T92" fmla="*/ 157 w 189"/>
                <a:gd name="T93" fmla="*/ 108 h 160"/>
                <a:gd name="T94" fmla="*/ 152 w 189"/>
                <a:gd name="T95" fmla="*/ 101 h 160"/>
                <a:gd name="T96" fmla="*/ 158 w 189"/>
                <a:gd name="T97" fmla="*/ 96 h 160"/>
                <a:gd name="T98" fmla="*/ 157 w 189"/>
                <a:gd name="T99" fmla="*/ 90 h 160"/>
                <a:gd name="T100" fmla="*/ 154 w 189"/>
                <a:gd name="T101" fmla="*/ 83 h 160"/>
                <a:gd name="T102" fmla="*/ 150 w 189"/>
                <a:gd name="T103" fmla="*/ 80 h 160"/>
                <a:gd name="T104" fmla="*/ 145 w 189"/>
                <a:gd name="T105" fmla="*/ 83 h 160"/>
                <a:gd name="T106" fmla="*/ 152 w 189"/>
                <a:gd name="T107" fmla="*/ 72 h 160"/>
                <a:gd name="T108" fmla="*/ 157 w 189"/>
                <a:gd name="T109" fmla="*/ 64 h 160"/>
                <a:gd name="T110" fmla="*/ 163 w 189"/>
                <a:gd name="T111" fmla="*/ 59 h 160"/>
                <a:gd name="T112" fmla="*/ 170 w 189"/>
                <a:gd name="T113" fmla="*/ 41 h 160"/>
                <a:gd name="T114" fmla="*/ 167 w 189"/>
                <a:gd name="T115" fmla="*/ 38 h 160"/>
                <a:gd name="T116" fmla="*/ 186 w 189"/>
                <a:gd name="T117" fmla="*/ 136 h 160"/>
                <a:gd name="T118" fmla="*/ 178 w 189"/>
                <a:gd name="T119" fmla="*/ 144 h 160"/>
                <a:gd name="T120" fmla="*/ 183 w 189"/>
                <a:gd name="T121" fmla="*/ 160 h 160"/>
                <a:gd name="T122" fmla="*/ 188 w 189"/>
                <a:gd name="T123" fmla="*/ 157 h 160"/>
                <a:gd name="T124" fmla="*/ 188 w 189"/>
                <a:gd name="T125" fmla="*/ 13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9" h="160">
                  <a:moveTo>
                    <a:pt x="167" y="38"/>
                  </a:moveTo>
                  <a:lnTo>
                    <a:pt x="167" y="38"/>
                  </a:lnTo>
                  <a:lnTo>
                    <a:pt x="165" y="36"/>
                  </a:lnTo>
                  <a:lnTo>
                    <a:pt x="160" y="35"/>
                  </a:lnTo>
                  <a:lnTo>
                    <a:pt x="160" y="35"/>
                  </a:lnTo>
                  <a:lnTo>
                    <a:pt x="155" y="33"/>
                  </a:lnTo>
                  <a:lnTo>
                    <a:pt x="152" y="31"/>
                  </a:lnTo>
                  <a:lnTo>
                    <a:pt x="152" y="31"/>
                  </a:lnTo>
                  <a:lnTo>
                    <a:pt x="149" y="30"/>
                  </a:lnTo>
                  <a:lnTo>
                    <a:pt x="145" y="28"/>
                  </a:lnTo>
                  <a:lnTo>
                    <a:pt x="139" y="28"/>
                  </a:lnTo>
                  <a:lnTo>
                    <a:pt x="139" y="28"/>
                  </a:lnTo>
                  <a:lnTo>
                    <a:pt x="136" y="28"/>
                  </a:lnTo>
                  <a:lnTo>
                    <a:pt x="136" y="26"/>
                  </a:lnTo>
                  <a:lnTo>
                    <a:pt x="134" y="25"/>
                  </a:lnTo>
                  <a:lnTo>
                    <a:pt x="131" y="25"/>
                  </a:lnTo>
                  <a:lnTo>
                    <a:pt x="131" y="25"/>
                  </a:lnTo>
                  <a:lnTo>
                    <a:pt x="129" y="23"/>
                  </a:lnTo>
                  <a:lnTo>
                    <a:pt x="129" y="21"/>
                  </a:lnTo>
                  <a:lnTo>
                    <a:pt x="128" y="18"/>
                  </a:lnTo>
                  <a:lnTo>
                    <a:pt x="128" y="18"/>
                  </a:lnTo>
                  <a:lnTo>
                    <a:pt x="128" y="17"/>
                  </a:lnTo>
                  <a:lnTo>
                    <a:pt x="126" y="18"/>
                  </a:lnTo>
                  <a:lnTo>
                    <a:pt x="123" y="21"/>
                  </a:lnTo>
                  <a:lnTo>
                    <a:pt x="123" y="21"/>
                  </a:lnTo>
                  <a:lnTo>
                    <a:pt x="121" y="21"/>
                  </a:lnTo>
                  <a:lnTo>
                    <a:pt x="119" y="20"/>
                  </a:lnTo>
                  <a:lnTo>
                    <a:pt x="118" y="17"/>
                  </a:lnTo>
                  <a:lnTo>
                    <a:pt x="118" y="17"/>
                  </a:lnTo>
                  <a:lnTo>
                    <a:pt x="114" y="13"/>
                  </a:lnTo>
                  <a:lnTo>
                    <a:pt x="110" y="12"/>
                  </a:lnTo>
                  <a:lnTo>
                    <a:pt x="110" y="12"/>
                  </a:lnTo>
                  <a:lnTo>
                    <a:pt x="106" y="8"/>
                  </a:lnTo>
                  <a:lnTo>
                    <a:pt x="105" y="7"/>
                  </a:lnTo>
                  <a:lnTo>
                    <a:pt x="103" y="7"/>
                  </a:lnTo>
                  <a:lnTo>
                    <a:pt x="103" y="7"/>
                  </a:lnTo>
                  <a:lnTo>
                    <a:pt x="101" y="8"/>
                  </a:lnTo>
                  <a:lnTo>
                    <a:pt x="101" y="7"/>
                  </a:lnTo>
                  <a:lnTo>
                    <a:pt x="98" y="2"/>
                  </a:lnTo>
                  <a:lnTo>
                    <a:pt x="98" y="2"/>
                  </a:lnTo>
                  <a:lnTo>
                    <a:pt x="98" y="2"/>
                  </a:lnTo>
                  <a:lnTo>
                    <a:pt x="97" y="0"/>
                  </a:lnTo>
                  <a:lnTo>
                    <a:pt x="97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90" y="2"/>
                  </a:lnTo>
                  <a:lnTo>
                    <a:pt x="88" y="4"/>
                  </a:lnTo>
                  <a:lnTo>
                    <a:pt x="87" y="7"/>
                  </a:lnTo>
                  <a:lnTo>
                    <a:pt x="87" y="12"/>
                  </a:lnTo>
                  <a:lnTo>
                    <a:pt x="87" y="12"/>
                  </a:lnTo>
                  <a:lnTo>
                    <a:pt x="85" y="17"/>
                  </a:lnTo>
                  <a:lnTo>
                    <a:pt x="82" y="20"/>
                  </a:lnTo>
                  <a:lnTo>
                    <a:pt x="79" y="21"/>
                  </a:lnTo>
                  <a:lnTo>
                    <a:pt x="72" y="21"/>
                  </a:lnTo>
                  <a:lnTo>
                    <a:pt x="72" y="21"/>
                  </a:lnTo>
                  <a:lnTo>
                    <a:pt x="69" y="23"/>
                  </a:lnTo>
                  <a:lnTo>
                    <a:pt x="67" y="25"/>
                  </a:lnTo>
                  <a:lnTo>
                    <a:pt x="66" y="28"/>
                  </a:lnTo>
                  <a:lnTo>
                    <a:pt x="64" y="31"/>
                  </a:lnTo>
                  <a:lnTo>
                    <a:pt x="64" y="31"/>
                  </a:lnTo>
                  <a:lnTo>
                    <a:pt x="61" y="31"/>
                  </a:lnTo>
                  <a:lnTo>
                    <a:pt x="56" y="31"/>
                  </a:lnTo>
                  <a:lnTo>
                    <a:pt x="51" y="28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44" y="23"/>
                  </a:lnTo>
                  <a:lnTo>
                    <a:pt x="41" y="25"/>
                  </a:lnTo>
                  <a:lnTo>
                    <a:pt x="40" y="26"/>
                  </a:lnTo>
                  <a:lnTo>
                    <a:pt x="40" y="28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43" y="35"/>
                  </a:lnTo>
                  <a:lnTo>
                    <a:pt x="43" y="38"/>
                  </a:lnTo>
                  <a:lnTo>
                    <a:pt x="43" y="41"/>
                  </a:lnTo>
                  <a:lnTo>
                    <a:pt x="41" y="44"/>
                  </a:lnTo>
                  <a:lnTo>
                    <a:pt x="41" y="44"/>
                  </a:lnTo>
                  <a:lnTo>
                    <a:pt x="40" y="44"/>
                  </a:lnTo>
                  <a:lnTo>
                    <a:pt x="36" y="44"/>
                  </a:lnTo>
                  <a:lnTo>
                    <a:pt x="33" y="43"/>
                  </a:lnTo>
                  <a:lnTo>
                    <a:pt x="30" y="44"/>
                  </a:lnTo>
                  <a:lnTo>
                    <a:pt x="30" y="44"/>
                  </a:lnTo>
                  <a:lnTo>
                    <a:pt x="28" y="44"/>
                  </a:lnTo>
                  <a:lnTo>
                    <a:pt x="27" y="43"/>
                  </a:lnTo>
                  <a:lnTo>
                    <a:pt x="25" y="41"/>
                  </a:lnTo>
                  <a:lnTo>
                    <a:pt x="22" y="39"/>
                  </a:lnTo>
                  <a:lnTo>
                    <a:pt x="22" y="39"/>
                  </a:lnTo>
                  <a:lnTo>
                    <a:pt x="20" y="39"/>
                  </a:lnTo>
                  <a:lnTo>
                    <a:pt x="17" y="39"/>
                  </a:lnTo>
                  <a:lnTo>
                    <a:pt x="14" y="41"/>
                  </a:lnTo>
                  <a:lnTo>
                    <a:pt x="10" y="41"/>
                  </a:lnTo>
                  <a:lnTo>
                    <a:pt x="10" y="41"/>
                  </a:lnTo>
                  <a:lnTo>
                    <a:pt x="5" y="41"/>
                  </a:lnTo>
                  <a:lnTo>
                    <a:pt x="2" y="43"/>
                  </a:lnTo>
                  <a:lnTo>
                    <a:pt x="0" y="44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2" y="49"/>
                  </a:lnTo>
                  <a:lnTo>
                    <a:pt x="2" y="51"/>
                  </a:lnTo>
                  <a:lnTo>
                    <a:pt x="2" y="54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5" y="57"/>
                  </a:lnTo>
                  <a:lnTo>
                    <a:pt x="10" y="57"/>
                  </a:lnTo>
                  <a:lnTo>
                    <a:pt x="15" y="59"/>
                  </a:lnTo>
                  <a:lnTo>
                    <a:pt x="20" y="61"/>
                  </a:lnTo>
                  <a:lnTo>
                    <a:pt x="20" y="61"/>
                  </a:lnTo>
                  <a:lnTo>
                    <a:pt x="25" y="62"/>
                  </a:lnTo>
                  <a:lnTo>
                    <a:pt x="28" y="62"/>
                  </a:lnTo>
                  <a:lnTo>
                    <a:pt x="30" y="62"/>
                  </a:lnTo>
                  <a:lnTo>
                    <a:pt x="31" y="64"/>
                  </a:lnTo>
                  <a:lnTo>
                    <a:pt x="31" y="64"/>
                  </a:lnTo>
                  <a:lnTo>
                    <a:pt x="35" y="65"/>
                  </a:lnTo>
                  <a:lnTo>
                    <a:pt x="36" y="70"/>
                  </a:lnTo>
                  <a:lnTo>
                    <a:pt x="36" y="70"/>
                  </a:lnTo>
                  <a:lnTo>
                    <a:pt x="36" y="74"/>
                  </a:lnTo>
                  <a:lnTo>
                    <a:pt x="40" y="77"/>
                  </a:lnTo>
                  <a:lnTo>
                    <a:pt x="43" y="78"/>
                  </a:lnTo>
                  <a:lnTo>
                    <a:pt x="46" y="82"/>
                  </a:lnTo>
                  <a:lnTo>
                    <a:pt x="46" y="82"/>
                  </a:lnTo>
                  <a:lnTo>
                    <a:pt x="49" y="83"/>
                  </a:lnTo>
                  <a:lnTo>
                    <a:pt x="49" y="85"/>
                  </a:lnTo>
                  <a:lnTo>
                    <a:pt x="49" y="88"/>
                  </a:lnTo>
                  <a:lnTo>
                    <a:pt x="49" y="92"/>
                  </a:lnTo>
                  <a:lnTo>
                    <a:pt x="49" y="92"/>
                  </a:lnTo>
                  <a:lnTo>
                    <a:pt x="51" y="95"/>
                  </a:lnTo>
                  <a:lnTo>
                    <a:pt x="49" y="98"/>
                  </a:lnTo>
                  <a:lnTo>
                    <a:pt x="48" y="103"/>
                  </a:lnTo>
                  <a:lnTo>
                    <a:pt x="48" y="108"/>
                  </a:lnTo>
                  <a:lnTo>
                    <a:pt x="48" y="108"/>
                  </a:lnTo>
                  <a:lnTo>
                    <a:pt x="48" y="113"/>
                  </a:lnTo>
                  <a:lnTo>
                    <a:pt x="46" y="121"/>
                  </a:lnTo>
                  <a:lnTo>
                    <a:pt x="44" y="127"/>
                  </a:lnTo>
                  <a:lnTo>
                    <a:pt x="41" y="131"/>
                  </a:lnTo>
                  <a:lnTo>
                    <a:pt x="41" y="131"/>
                  </a:lnTo>
                  <a:lnTo>
                    <a:pt x="41" y="131"/>
                  </a:lnTo>
                  <a:lnTo>
                    <a:pt x="41" y="131"/>
                  </a:lnTo>
                  <a:lnTo>
                    <a:pt x="48" y="134"/>
                  </a:lnTo>
                  <a:lnTo>
                    <a:pt x="48" y="134"/>
                  </a:lnTo>
                  <a:lnTo>
                    <a:pt x="61" y="140"/>
                  </a:lnTo>
                  <a:lnTo>
                    <a:pt x="61" y="140"/>
                  </a:lnTo>
                  <a:lnTo>
                    <a:pt x="64" y="142"/>
                  </a:lnTo>
                  <a:lnTo>
                    <a:pt x="67" y="142"/>
                  </a:lnTo>
                  <a:lnTo>
                    <a:pt x="71" y="142"/>
                  </a:lnTo>
                  <a:lnTo>
                    <a:pt x="72" y="140"/>
                  </a:lnTo>
                  <a:lnTo>
                    <a:pt x="72" y="140"/>
                  </a:lnTo>
                  <a:lnTo>
                    <a:pt x="72" y="139"/>
                  </a:lnTo>
                  <a:lnTo>
                    <a:pt x="74" y="139"/>
                  </a:lnTo>
                  <a:lnTo>
                    <a:pt x="77" y="140"/>
                  </a:lnTo>
                  <a:lnTo>
                    <a:pt x="77" y="140"/>
                  </a:lnTo>
                  <a:lnTo>
                    <a:pt x="80" y="142"/>
                  </a:lnTo>
                  <a:lnTo>
                    <a:pt x="85" y="144"/>
                  </a:lnTo>
                  <a:lnTo>
                    <a:pt x="93" y="145"/>
                  </a:lnTo>
                  <a:lnTo>
                    <a:pt x="93" y="145"/>
                  </a:lnTo>
                  <a:lnTo>
                    <a:pt x="100" y="145"/>
                  </a:lnTo>
                  <a:lnTo>
                    <a:pt x="106" y="145"/>
                  </a:lnTo>
                  <a:lnTo>
                    <a:pt x="106" y="145"/>
                  </a:lnTo>
                  <a:lnTo>
                    <a:pt x="106" y="142"/>
                  </a:lnTo>
                  <a:lnTo>
                    <a:pt x="106" y="142"/>
                  </a:lnTo>
                  <a:lnTo>
                    <a:pt x="106" y="137"/>
                  </a:lnTo>
                  <a:lnTo>
                    <a:pt x="108" y="132"/>
                  </a:lnTo>
                  <a:lnTo>
                    <a:pt x="111" y="131"/>
                  </a:lnTo>
                  <a:lnTo>
                    <a:pt x="116" y="129"/>
                  </a:lnTo>
                  <a:lnTo>
                    <a:pt x="116" y="129"/>
                  </a:lnTo>
                  <a:lnTo>
                    <a:pt x="123" y="129"/>
                  </a:lnTo>
                  <a:lnTo>
                    <a:pt x="129" y="131"/>
                  </a:lnTo>
                  <a:lnTo>
                    <a:pt x="141" y="134"/>
                  </a:lnTo>
                  <a:lnTo>
                    <a:pt x="141" y="134"/>
                  </a:lnTo>
                  <a:lnTo>
                    <a:pt x="144" y="136"/>
                  </a:lnTo>
                  <a:lnTo>
                    <a:pt x="147" y="136"/>
                  </a:lnTo>
                  <a:lnTo>
                    <a:pt x="152" y="134"/>
                  </a:lnTo>
                  <a:lnTo>
                    <a:pt x="155" y="129"/>
                  </a:lnTo>
                  <a:lnTo>
                    <a:pt x="155" y="129"/>
                  </a:lnTo>
                  <a:lnTo>
                    <a:pt x="160" y="126"/>
                  </a:lnTo>
                  <a:lnTo>
                    <a:pt x="163" y="124"/>
                  </a:lnTo>
                  <a:lnTo>
                    <a:pt x="163" y="124"/>
                  </a:lnTo>
                  <a:lnTo>
                    <a:pt x="165" y="119"/>
                  </a:lnTo>
                  <a:lnTo>
                    <a:pt x="165" y="119"/>
                  </a:lnTo>
                  <a:lnTo>
                    <a:pt x="165" y="118"/>
                  </a:lnTo>
                  <a:lnTo>
                    <a:pt x="163" y="118"/>
                  </a:lnTo>
                  <a:lnTo>
                    <a:pt x="160" y="118"/>
                  </a:lnTo>
                  <a:lnTo>
                    <a:pt x="160" y="118"/>
                  </a:lnTo>
                  <a:lnTo>
                    <a:pt x="157" y="116"/>
                  </a:lnTo>
                  <a:lnTo>
                    <a:pt x="157" y="116"/>
                  </a:lnTo>
                  <a:lnTo>
                    <a:pt x="155" y="113"/>
                  </a:lnTo>
                  <a:lnTo>
                    <a:pt x="157" y="111"/>
                  </a:lnTo>
                  <a:lnTo>
                    <a:pt x="157" y="111"/>
                  </a:lnTo>
                  <a:lnTo>
                    <a:pt x="157" y="109"/>
                  </a:lnTo>
                  <a:lnTo>
                    <a:pt x="157" y="108"/>
                  </a:lnTo>
                  <a:lnTo>
                    <a:pt x="152" y="105"/>
                  </a:lnTo>
                  <a:lnTo>
                    <a:pt x="152" y="105"/>
                  </a:lnTo>
                  <a:lnTo>
                    <a:pt x="152" y="103"/>
                  </a:lnTo>
                  <a:lnTo>
                    <a:pt x="152" y="101"/>
                  </a:lnTo>
                  <a:lnTo>
                    <a:pt x="155" y="101"/>
                  </a:lnTo>
                  <a:lnTo>
                    <a:pt x="155" y="101"/>
                  </a:lnTo>
                  <a:lnTo>
                    <a:pt x="158" y="98"/>
                  </a:lnTo>
                  <a:lnTo>
                    <a:pt x="158" y="96"/>
                  </a:lnTo>
                  <a:lnTo>
                    <a:pt x="158" y="96"/>
                  </a:lnTo>
                  <a:lnTo>
                    <a:pt x="158" y="96"/>
                  </a:lnTo>
                  <a:lnTo>
                    <a:pt x="157" y="93"/>
                  </a:lnTo>
                  <a:lnTo>
                    <a:pt x="157" y="90"/>
                  </a:lnTo>
                  <a:lnTo>
                    <a:pt x="157" y="90"/>
                  </a:lnTo>
                  <a:lnTo>
                    <a:pt x="157" y="87"/>
                  </a:lnTo>
                  <a:lnTo>
                    <a:pt x="155" y="87"/>
                  </a:lnTo>
                  <a:lnTo>
                    <a:pt x="154" y="83"/>
                  </a:lnTo>
                  <a:lnTo>
                    <a:pt x="154" y="83"/>
                  </a:lnTo>
                  <a:lnTo>
                    <a:pt x="154" y="82"/>
                  </a:lnTo>
                  <a:lnTo>
                    <a:pt x="152" y="80"/>
                  </a:lnTo>
                  <a:lnTo>
                    <a:pt x="150" y="80"/>
                  </a:lnTo>
                  <a:lnTo>
                    <a:pt x="149" y="82"/>
                  </a:lnTo>
                  <a:lnTo>
                    <a:pt x="149" y="82"/>
                  </a:lnTo>
                  <a:lnTo>
                    <a:pt x="147" y="83"/>
                  </a:lnTo>
                  <a:lnTo>
                    <a:pt x="145" y="83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149" y="75"/>
                  </a:lnTo>
                  <a:lnTo>
                    <a:pt x="152" y="72"/>
                  </a:lnTo>
                  <a:lnTo>
                    <a:pt x="154" y="70"/>
                  </a:lnTo>
                  <a:lnTo>
                    <a:pt x="155" y="67"/>
                  </a:lnTo>
                  <a:lnTo>
                    <a:pt x="155" y="67"/>
                  </a:lnTo>
                  <a:lnTo>
                    <a:pt x="157" y="64"/>
                  </a:lnTo>
                  <a:lnTo>
                    <a:pt x="162" y="62"/>
                  </a:lnTo>
                  <a:lnTo>
                    <a:pt x="162" y="62"/>
                  </a:lnTo>
                  <a:lnTo>
                    <a:pt x="163" y="61"/>
                  </a:lnTo>
                  <a:lnTo>
                    <a:pt x="163" y="59"/>
                  </a:lnTo>
                  <a:lnTo>
                    <a:pt x="165" y="52"/>
                  </a:lnTo>
                  <a:lnTo>
                    <a:pt x="165" y="52"/>
                  </a:lnTo>
                  <a:lnTo>
                    <a:pt x="167" y="46"/>
                  </a:lnTo>
                  <a:lnTo>
                    <a:pt x="170" y="41"/>
                  </a:lnTo>
                  <a:lnTo>
                    <a:pt x="170" y="41"/>
                  </a:lnTo>
                  <a:lnTo>
                    <a:pt x="171" y="39"/>
                  </a:lnTo>
                  <a:lnTo>
                    <a:pt x="170" y="38"/>
                  </a:lnTo>
                  <a:lnTo>
                    <a:pt x="167" y="38"/>
                  </a:lnTo>
                  <a:lnTo>
                    <a:pt x="167" y="38"/>
                  </a:lnTo>
                  <a:close/>
                  <a:moveTo>
                    <a:pt x="188" y="136"/>
                  </a:moveTo>
                  <a:lnTo>
                    <a:pt x="188" y="136"/>
                  </a:lnTo>
                  <a:lnTo>
                    <a:pt x="186" y="136"/>
                  </a:lnTo>
                  <a:lnTo>
                    <a:pt x="185" y="137"/>
                  </a:lnTo>
                  <a:lnTo>
                    <a:pt x="180" y="142"/>
                  </a:lnTo>
                  <a:lnTo>
                    <a:pt x="180" y="142"/>
                  </a:lnTo>
                  <a:lnTo>
                    <a:pt x="178" y="144"/>
                  </a:lnTo>
                  <a:lnTo>
                    <a:pt x="178" y="147"/>
                  </a:lnTo>
                  <a:lnTo>
                    <a:pt x="178" y="153"/>
                  </a:lnTo>
                  <a:lnTo>
                    <a:pt x="181" y="158"/>
                  </a:lnTo>
                  <a:lnTo>
                    <a:pt x="183" y="160"/>
                  </a:lnTo>
                  <a:lnTo>
                    <a:pt x="185" y="160"/>
                  </a:lnTo>
                  <a:lnTo>
                    <a:pt x="185" y="160"/>
                  </a:lnTo>
                  <a:lnTo>
                    <a:pt x="188" y="158"/>
                  </a:lnTo>
                  <a:lnTo>
                    <a:pt x="188" y="157"/>
                  </a:lnTo>
                  <a:lnTo>
                    <a:pt x="189" y="147"/>
                  </a:lnTo>
                  <a:lnTo>
                    <a:pt x="189" y="139"/>
                  </a:lnTo>
                  <a:lnTo>
                    <a:pt x="188" y="136"/>
                  </a:lnTo>
                  <a:lnTo>
                    <a:pt x="188" y="136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131">
              <a:extLst>
                <a:ext uri="{FF2B5EF4-FFF2-40B4-BE49-F238E27FC236}">
                  <a16:creationId xmlns="" xmlns:a16="http://schemas.microsoft.com/office/drawing/2014/main" id="{99804276-47A1-4D60-BA3B-67F11A0517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37288" y="3657022"/>
              <a:ext cx="263525" cy="188913"/>
            </a:xfrm>
            <a:custGeom>
              <a:avLst/>
              <a:gdLst>
                <a:gd name="T0" fmla="*/ 158 w 166"/>
                <a:gd name="T1" fmla="*/ 21 h 119"/>
                <a:gd name="T2" fmla="*/ 143 w 166"/>
                <a:gd name="T3" fmla="*/ 20 h 119"/>
                <a:gd name="T4" fmla="*/ 135 w 166"/>
                <a:gd name="T5" fmla="*/ 16 h 119"/>
                <a:gd name="T6" fmla="*/ 130 w 166"/>
                <a:gd name="T7" fmla="*/ 16 h 119"/>
                <a:gd name="T8" fmla="*/ 125 w 166"/>
                <a:gd name="T9" fmla="*/ 18 h 119"/>
                <a:gd name="T10" fmla="*/ 119 w 166"/>
                <a:gd name="T11" fmla="*/ 16 h 119"/>
                <a:gd name="T12" fmla="*/ 99 w 166"/>
                <a:gd name="T13" fmla="*/ 7 h 119"/>
                <a:gd name="T14" fmla="*/ 83 w 166"/>
                <a:gd name="T15" fmla="*/ 5 h 119"/>
                <a:gd name="T16" fmla="*/ 55 w 166"/>
                <a:gd name="T17" fmla="*/ 5 h 119"/>
                <a:gd name="T18" fmla="*/ 28 w 166"/>
                <a:gd name="T19" fmla="*/ 3 h 119"/>
                <a:gd name="T20" fmla="*/ 18 w 166"/>
                <a:gd name="T21" fmla="*/ 0 h 119"/>
                <a:gd name="T22" fmla="*/ 13 w 166"/>
                <a:gd name="T23" fmla="*/ 3 h 119"/>
                <a:gd name="T24" fmla="*/ 6 w 166"/>
                <a:gd name="T25" fmla="*/ 7 h 119"/>
                <a:gd name="T26" fmla="*/ 0 w 166"/>
                <a:gd name="T27" fmla="*/ 13 h 119"/>
                <a:gd name="T28" fmla="*/ 5 w 166"/>
                <a:gd name="T29" fmla="*/ 18 h 119"/>
                <a:gd name="T30" fmla="*/ 6 w 166"/>
                <a:gd name="T31" fmla="*/ 29 h 119"/>
                <a:gd name="T32" fmla="*/ 13 w 166"/>
                <a:gd name="T33" fmla="*/ 26 h 119"/>
                <a:gd name="T34" fmla="*/ 15 w 166"/>
                <a:gd name="T35" fmla="*/ 28 h 119"/>
                <a:gd name="T36" fmla="*/ 23 w 166"/>
                <a:gd name="T37" fmla="*/ 29 h 119"/>
                <a:gd name="T38" fmla="*/ 28 w 166"/>
                <a:gd name="T39" fmla="*/ 29 h 119"/>
                <a:gd name="T40" fmla="*/ 32 w 166"/>
                <a:gd name="T41" fmla="*/ 28 h 119"/>
                <a:gd name="T42" fmla="*/ 36 w 166"/>
                <a:gd name="T43" fmla="*/ 31 h 119"/>
                <a:gd name="T44" fmla="*/ 39 w 166"/>
                <a:gd name="T45" fmla="*/ 34 h 119"/>
                <a:gd name="T46" fmla="*/ 32 w 166"/>
                <a:gd name="T47" fmla="*/ 41 h 119"/>
                <a:gd name="T48" fmla="*/ 31 w 166"/>
                <a:gd name="T49" fmla="*/ 44 h 119"/>
                <a:gd name="T50" fmla="*/ 31 w 166"/>
                <a:gd name="T51" fmla="*/ 55 h 119"/>
                <a:gd name="T52" fmla="*/ 29 w 166"/>
                <a:gd name="T53" fmla="*/ 62 h 119"/>
                <a:gd name="T54" fmla="*/ 29 w 166"/>
                <a:gd name="T55" fmla="*/ 65 h 119"/>
                <a:gd name="T56" fmla="*/ 26 w 166"/>
                <a:gd name="T57" fmla="*/ 70 h 119"/>
                <a:gd name="T58" fmla="*/ 31 w 166"/>
                <a:gd name="T59" fmla="*/ 77 h 119"/>
                <a:gd name="T60" fmla="*/ 28 w 166"/>
                <a:gd name="T61" fmla="*/ 78 h 119"/>
                <a:gd name="T62" fmla="*/ 26 w 166"/>
                <a:gd name="T63" fmla="*/ 85 h 119"/>
                <a:gd name="T64" fmla="*/ 31 w 166"/>
                <a:gd name="T65" fmla="*/ 90 h 119"/>
                <a:gd name="T66" fmla="*/ 26 w 166"/>
                <a:gd name="T67" fmla="*/ 93 h 119"/>
                <a:gd name="T68" fmla="*/ 24 w 166"/>
                <a:gd name="T69" fmla="*/ 99 h 119"/>
                <a:gd name="T70" fmla="*/ 29 w 166"/>
                <a:gd name="T71" fmla="*/ 103 h 119"/>
                <a:gd name="T72" fmla="*/ 36 w 166"/>
                <a:gd name="T73" fmla="*/ 108 h 119"/>
                <a:gd name="T74" fmla="*/ 45 w 166"/>
                <a:gd name="T75" fmla="*/ 119 h 119"/>
                <a:gd name="T76" fmla="*/ 50 w 166"/>
                <a:gd name="T77" fmla="*/ 119 h 119"/>
                <a:gd name="T78" fmla="*/ 52 w 166"/>
                <a:gd name="T79" fmla="*/ 114 h 119"/>
                <a:gd name="T80" fmla="*/ 58 w 166"/>
                <a:gd name="T81" fmla="*/ 114 h 119"/>
                <a:gd name="T82" fmla="*/ 67 w 166"/>
                <a:gd name="T83" fmla="*/ 111 h 119"/>
                <a:gd name="T84" fmla="*/ 88 w 166"/>
                <a:gd name="T85" fmla="*/ 109 h 119"/>
                <a:gd name="T86" fmla="*/ 96 w 166"/>
                <a:gd name="T87" fmla="*/ 106 h 119"/>
                <a:gd name="T88" fmla="*/ 101 w 166"/>
                <a:gd name="T89" fmla="*/ 99 h 119"/>
                <a:gd name="T90" fmla="*/ 111 w 166"/>
                <a:gd name="T91" fmla="*/ 96 h 119"/>
                <a:gd name="T92" fmla="*/ 112 w 166"/>
                <a:gd name="T93" fmla="*/ 88 h 119"/>
                <a:gd name="T94" fmla="*/ 122 w 166"/>
                <a:gd name="T95" fmla="*/ 78 h 119"/>
                <a:gd name="T96" fmla="*/ 120 w 166"/>
                <a:gd name="T97" fmla="*/ 65 h 119"/>
                <a:gd name="T98" fmla="*/ 125 w 166"/>
                <a:gd name="T99" fmla="*/ 54 h 119"/>
                <a:gd name="T100" fmla="*/ 133 w 166"/>
                <a:gd name="T101" fmla="*/ 46 h 119"/>
                <a:gd name="T102" fmla="*/ 137 w 166"/>
                <a:gd name="T103" fmla="*/ 42 h 119"/>
                <a:gd name="T104" fmla="*/ 150 w 166"/>
                <a:gd name="T105" fmla="*/ 39 h 119"/>
                <a:gd name="T106" fmla="*/ 159 w 166"/>
                <a:gd name="T107" fmla="*/ 33 h 119"/>
                <a:gd name="T108" fmla="*/ 164 w 166"/>
                <a:gd name="T109" fmla="*/ 25 h 119"/>
                <a:gd name="T110" fmla="*/ 166 w 166"/>
                <a:gd name="T111" fmla="*/ 64 h 119"/>
                <a:gd name="T112" fmla="*/ 163 w 166"/>
                <a:gd name="T113" fmla="*/ 60 h 119"/>
                <a:gd name="T114" fmla="*/ 155 w 166"/>
                <a:gd name="T115" fmla="*/ 67 h 119"/>
                <a:gd name="T116" fmla="*/ 159 w 166"/>
                <a:gd name="T117" fmla="*/ 70 h 119"/>
                <a:gd name="T118" fmla="*/ 166 w 166"/>
                <a:gd name="T119" fmla="*/ 6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6" h="119">
                  <a:moveTo>
                    <a:pt x="164" y="21"/>
                  </a:moveTo>
                  <a:lnTo>
                    <a:pt x="164" y="21"/>
                  </a:lnTo>
                  <a:lnTo>
                    <a:pt x="158" y="21"/>
                  </a:lnTo>
                  <a:lnTo>
                    <a:pt x="151" y="21"/>
                  </a:lnTo>
                  <a:lnTo>
                    <a:pt x="151" y="21"/>
                  </a:lnTo>
                  <a:lnTo>
                    <a:pt x="143" y="20"/>
                  </a:lnTo>
                  <a:lnTo>
                    <a:pt x="138" y="18"/>
                  </a:lnTo>
                  <a:lnTo>
                    <a:pt x="135" y="16"/>
                  </a:lnTo>
                  <a:lnTo>
                    <a:pt x="135" y="16"/>
                  </a:lnTo>
                  <a:lnTo>
                    <a:pt x="132" y="15"/>
                  </a:lnTo>
                  <a:lnTo>
                    <a:pt x="130" y="15"/>
                  </a:lnTo>
                  <a:lnTo>
                    <a:pt x="130" y="16"/>
                  </a:lnTo>
                  <a:lnTo>
                    <a:pt x="130" y="16"/>
                  </a:lnTo>
                  <a:lnTo>
                    <a:pt x="129" y="18"/>
                  </a:lnTo>
                  <a:lnTo>
                    <a:pt x="125" y="18"/>
                  </a:lnTo>
                  <a:lnTo>
                    <a:pt x="122" y="18"/>
                  </a:lnTo>
                  <a:lnTo>
                    <a:pt x="119" y="16"/>
                  </a:lnTo>
                  <a:lnTo>
                    <a:pt x="119" y="16"/>
                  </a:lnTo>
                  <a:lnTo>
                    <a:pt x="106" y="10"/>
                  </a:lnTo>
                  <a:lnTo>
                    <a:pt x="106" y="10"/>
                  </a:lnTo>
                  <a:lnTo>
                    <a:pt x="99" y="7"/>
                  </a:lnTo>
                  <a:lnTo>
                    <a:pt x="99" y="7"/>
                  </a:lnTo>
                  <a:lnTo>
                    <a:pt x="89" y="5"/>
                  </a:lnTo>
                  <a:lnTo>
                    <a:pt x="83" y="5"/>
                  </a:lnTo>
                  <a:lnTo>
                    <a:pt x="76" y="5"/>
                  </a:lnTo>
                  <a:lnTo>
                    <a:pt x="76" y="5"/>
                  </a:lnTo>
                  <a:lnTo>
                    <a:pt x="55" y="5"/>
                  </a:lnTo>
                  <a:lnTo>
                    <a:pt x="32" y="3"/>
                  </a:lnTo>
                  <a:lnTo>
                    <a:pt x="32" y="3"/>
                  </a:lnTo>
                  <a:lnTo>
                    <a:pt x="28" y="3"/>
                  </a:lnTo>
                  <a:lnTo>
                    <a:pt x="24" y="2"/>
                  </a:lnTo>
                  <a:lnTo>
                    <a:pt x="21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3" y="3"/>
                  </a:lnTo>
                  <a:lnTo>
                    <a:pt x="11" y="5"/>
                  </a:lnTo>
                  <a:lnTo>
                    <a:pt x="6" y="7"/>
                  </a:lnTo>
                  <a:lnTo>
                    <a:pt x="6" y="7"/>
                  </a:lnTo>
                  <a:lnTo>
                    <a:pt x="2" y="8"/>
                  </a:lnTo>
                  <a:lnTo>
                    <a:pt x="0" y="10"/>
                  </a:lnTo>
                  <a:lnTo>
                    <a:pt x="0" y="13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5" y="18"/>
                  </a:lnTo>
                  <a:lnTo>
                    <a:pt x="6" y="21"/>
                  </a:lnTo>
                  <a:lnTo>
                    <a:pt x="6" y="29"/>
                  </a:lnTo>
                  <a:lnTo>
                    <a:pt x="6" y="29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5" y="29"/>
                  </a:lnTo>
                  <a:lnTo>
                    <a:pt x="18" y="29"/>
                  </a:lnTo>
                  <a:lnTo>
                    <a:pt x="23" y="29"/>
                  </a:lnTo>
                  <a:lnTo>
                    <a:pt x="23" y="29"/>
                  </a:lnTo>
                  <a:lnTo>
                    <a:pt x="24" y="31"/>
                  </a:lnTo>
                  <a:lnTo>
                    <a:pt x="28" y="29"/>
                  </a:lnTo>
                  <a:lnTo>
                    <a:pt x="28" y="29"/>
                  </a:lnTo>
                  <a:lnTo>
                    <a:pt x="29" y="29"/>
                  </a:lnTo>
                  <a:lnTo>
                    <a:pt x="32" y="28"/>
                  </a:lnTo>
                  <a:lnTo>
                    <a:pt x="34" y="29"/>
                  </a:lnTo>
                  <a:lnTo>
                    <a:pt x="36" y="31"/>
                  </a:lnTo>
                  <a:lnTo>
                    <a:pt x="36" y="31"/>
                  </a:lnTo>
                  <a:lnTo>
                    <a:pt x="36" y="33"/>
                  </a:lnTo>
                  <a:lnTo>
                    <a:pt x="39" y="33"/>
                  </a:lnTo>
                  <a:lnTo>
                    <a:pt x="39" y="34"/>
                  </a:lnTo>
                  <a:lnTo>
                    <a:pt x="39" y="36"/>
                  </a:lnTo>
                  <a:lnTo>
                    <a:pt x="39" y="36"/>
                  </a:lnTo>
                  <a:lnTo>
                    <a:pt x="32" y="41"/>
                  </a:lnTo>
                  <a:lnTo>
                    <a:pt x="31" y="42"/>
                  </a:lnTo>
                  <a:lnTo>
                    <a:pt x="31" y="44"/>
                  </a:lnTo>
                  <a:lnTo>
                    <a:pt x="31" y="44"/>
                  </a:lnTo>
                  <a:lnTo>
                    <a:pt x="32" y="51"/>
                  </a:lnTo>
                  <a:lnTo>
                    <a:pt x="32" y="54"/>
                  </a:lnTo>
                  <a:lnTo>
                    <a:pt x="31" y="55"/>
                  </a:lnTo>
                  <a:lnTo>
                    <a:pt x="31" y="55"/>
                  </a:lnTo>
                  <a:lnTo>
                    <a:pt x="29" y="59"/>
                  </a:lnTo>
                  <a:lnTo>
                    <a:pt x="29" y="62"/>
                  </a:lnTo>
                  <a:lnTo>
                    <a:pt x="31" y="64"/>
                  </a:lnTo>
                  <a:lnTo>
                    <a:pt x="29" y="65"/>
                  </a:lnTo>
                  <a:lnTo>
                    <a:pt x="29" y="65"/>
                  </a:lnTo>
                  <a:lnTo>
                    <a:pt x="24" y="67"/>
                  </a:lnTo>
                  <a:lnTo>
                    <a:pt x="24" y="69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9" y="75"/>
                  </a:lnTo>
                  <a:lnTo>
                    <a:pt x="31" y="77"/>
                  </a:lnTo>
                  <a:lnTo>
                    <a:pt x="29" y="77"/>
                  </a:lnTo>
                  <a:lnTo>
                    <a:pt x="29" y="77"/>
                  </a:lnTo>
                  <a:lnTo>
                    <a:pt x="28" y="78"/>
                  </a:lnTo>
                  <a:lnTo>
                    <a:pt x="26" y="80"/>
                  </a:lnTo>
                  <a:lnTo>
                    <a:pt x="26" y="83"/>
                  </a:lnTo>
                  <a:lnTo>
                    <a:pt x="26" y="85"/>
                  </a:lnTo>
                  <a:lnTo>
                    <a:pt x="26" y="85"/>
                  </a:lnTo>
                  <a:lnTo>
                    <a:pt x="29" y="88"/>
                  </a:lnTo>
                  <a:lnTo>
                    <a:pt x="31" y="90"/>
                  </a:lnTo>
                  <a:lnTo>
                    <a:pt x="29" y="91"/>
                  </a:lnTo>
                  <a:lnTo>
                    <a:pt x="29" y="91"/>
                  </a:lnTo>
                  <a:lnTo>
                    <a:pt x="26" y="93"/>
                  </a:lnTo>
                  <a:lnTo>
                    <a:pt x="24" y="95"/>
                  </a:lnTo>
                  <a:lnTo>
                    <a:pt x="24" y="99"/>
                  </a:lnTo>
                  <a:lnTo>
                    <a:pt x="24" y="99"/>
                  </a:lnTo>
                  <a:lnTo>
                    <a:pt x="26" y="103"/>
                  </a:lnTo>
                  <a:lnTo>
                    <a:pt x="26" y="103"/>
                  </a:lnTo>
                  <a:lnTo>
                    <a:pt x="29" y="103"/>
                  </a:lnTo>
                  <a:lnTo>
                    <a:pt x="32" y="104"/>
                  </a:lnTo>
                  <a:lnTo>
                    <a:pt x="32" y="104"/>
                  </a:lnTo>
                  <a:lnTo>
                    <a:pt x="36" y="108"/>
                  </a:lnTo>
                  <a:lnTo>
                    <a:pt x="39" y="112"/>
                  </a:lnTo>
                  <a:lnTo>
                    <a:pt x="44" y="117"/>
                  </a:lnTo>
                  <a:lnTo>
                    <a:pt x="45" y="119"/>
                  </a:lnTo>
                  <a:lnTo>
                    <a:pt x="49" y="119"/>
                  </a:lnTo>
                  <a:lnTo>
                    <a:pt x="49" y="119"/>
                  </a:lnTo>
                  <a:lnTo>
                    <a:pt x="50" y="119"/>
                  </a:lnTo>
                  <a:lnTo>
                    <a:pt x="50" y="117"/>
                  </a:lnTo>
                  <a:lnTo>
                    <a:pt x="52" y="114"/>
                  </a:lnTo>
                  <a:lnTo>
                    <a:pt x="52" y="114"/>
                  </a:lnTo>
                  <a:lnTo>
                    <a:pt x="55" y="114"/>
                  </a:lnTo>
                  <a:lnTo>
                    <a:pt x="58" y="114"/>
                  </a:lnTo>
                  <a:lnTo>
                    <a:pt x="58" y="114"/>
                  </a:lnTo>
                  <a:lnTo>
                    <a:pt x="62" y="114"/>
                  </a:lnTo>
                  <a:lnTo>
                    <a:pt x="63" y="112"/>
                  </a:lnTo>
                  <a:lnTo>
                    <a:pt x="67" y="111"/>
                  </a:lnTo>
                  <a:lnTo>
                    <a:pt x="72" y="109"/>
                  </a:lnTo>
                  <a:lnTo>
                    <a:pt x="72" y="109"/>
                  </a:lnTo>
                  <a:lnTo>
                    <a:pt x="88" y="109"/>
                  </a:lnTo>
                  <a:lnTo>
                    <a:pt x="88" y="109"/>
                  </a:lnTo>
                  <a:lnTo>
                    <a:pt x="94" y="108"/>
                  </a:lnTo>
                  <a:lnTo>
                    <a:pt x="96" y="106"/>
                  </a:lnTo>
                  <a:lnTo>
                    <a:pt x="98" y="104"/>
                  </a:lnTo>
                  <a:lnTo>
                    <a:pt x="98" y="104"/>
                  </a:lnTo>
                  <a:lnTo>
                    <a:pt x="101" y="99"/>
                  </a:lnTo>
                  <a:lnTo>
                    <a:pt x="107" y="98"/>
                  </a:lnTo>
                  <a:lnTo>
                    <a:pt x="107" y="98"/>
                  </a:lnTo>
                  <a:lnTo>
                    <a:pt x="111" y="96"/>
                  </a:lnTo>
                  <a:lnTo>
                    <a:pt x="112" y="93"/>
                  </a:lnTo>
                  <a:lnTo>
                    <a:pt x="112" y="88"/>
                  </a:lnTo>
                  <a:lnTo>
                    <a:pt x="112" y="88"/>
                  </a:lnTo>
                  <a:lnTo>
                    <a:pt x="114" y="86"/>
                  </a:lnTo>
                  <a:lnTo>
                    <a:pt x="117" y="83"/>
                  </a:lnTo>
                  <a:lnTo>
                    <a:pt x="122" y="78"/>
                  </a:lnTo>
                  <a:lnTo>
                    <a:pt x="122" y="78"/>
                  </a:lnTo>
                  <a:lnTo>
                    <a:pt x="120" y="70"/>
                  </a:lnTo>
                  <a:lnTo>
                    <a:pt x="120" y="65"/>
                  </a:lnTo>
                  <a:lnTo>
                    <a:pt x="122" y="59"/>
                  </a:lnTo>
                  <a:lnTo>
                    <a:pt x="122" y="59"/>
                  </a:lnTo>
                  <a:lnTo>
                    <a:pt x="125" y="54"/>
                  </a:lnTo>
                  <a:lnTo>
                    <a:pt x="130" y="51"/>
                  </a:lnTo>
                  <a:lnTo>
                    <a:pt x="132" y="49"/>
                  </a:lnTo>
                  <a:lnTo>
                    <a:pt x="133" y="46"/>
                  </a:lnTo>
                  <a:lnTo>
                    <a:pt x="133" y="46"/>
                  </a:lnTo>
                  <a:lnTo>
                    <a:pt x="133" y="44"/>
                  </a:lnTo>
                  <a:lnTo>
                    <a:pt x="137" y="42"/>
                  </a:lnTo>
                  <a:lnTo>
                    <a:pt x="145" y="39"/>
                  </a:lnTo>
                  <a:lnTo>
                    <a:pt x="145" y="39"/>
                  </a:lnTo>
                  <a:lnTo>
                    <a:pt x="150" y="39"/>
                  </a:lnTo>
                  <a:lnTo>
                    <a:pt x="153" y="36"/>
                  </a:lnTo>
                  <a:lnTo>
                    <a:pt x="159" y="33"/>
                  </a:lnTo>
                  <a:lnTo>
                    <a:pt x="159" y="33"/>
                  </a:lnTo>
                  <a:lnTo>
                    <a:pt x="163" y="31"/>
                  </a:lnTo>
                  <a:lnTo>
                    <a:pt x="164" y="28"/>
                  </a:lnTo>
                  <a:lnTo>
                    <a:pt x="164" y="25"/>
                  </a:lnTo>
                  <a:lnTo>
                    <a:pt x="164" y="21"/>
                  </a:lnTo>
                  <a:lnTo>
                    <a:pt x="164" y="21"/>
                  </a:lnTo>
                  <a:close/>
                  <a:moveTo>
                    <a:pt x="166" y="64"/>
                  </a:moveTo>
                  <a:lnTo>
                    <a:pt x="166" y="64"/>
                  </a:lnTo>
                  <a:lnTo>
                    <a:pt x="164" y="62"/>
                  </a:lnTo>
                  <a:lnTo>
                    <a:pt x="163" y="60"/>
                  </a:lnTo>
                  <a:lnTo>
                    <a:pt x="159" y="62"/>
                  </a:lnTo>
                  <a:lnTo>
                    <a:pt x="155" y="65"/>
                  </a:lnTo>
                  <a:lnTo>
                    <a:pt x="155" y="67"/>
                  </a:lnTo>
                  <a:lnTo>
                    <a:pt x="155" y="67"/>
                  </a:lnTo>
                  <a:lnTo>
                    <a:pt x="155" y="67"/>
                  </a:lnTo>
                  <a:lnTo>
                    <a:pt x="159" y="70"/>
                  </a:lnTo>
                  <a:lnTo>
                    <a:pt x="163" y="70"/>
                  </a:lnTo>
                  <a:lnTo>
                    <a:pt x="166" y="67"/>
                  </a:lnTo>
                  <a:lnTo>
                    <a:pt x="166" y="64"/>
                  </a:lnTo>
                  <a:lnTo>
                    <a:pt x="166" y="64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132">
              <a:extLst>
                <a:ext uri="{FF2B5EF4-FFF2-40B4-BE49-F238E27FC236}">
                  <a16:creationId xmlns="" xmlns:a16="http://schemas.microsoft.com/office/drawing/2014/main" id="{ED702C57-6893-4CA6-9A22-CC44790F51AB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9250" y="3574472"/>
              <a:ext cx="69850" cy="38100"/>
            </a:xfrm>
            <a:custGeom>
              <a:avLst/>
              <a:gdLst>
                <a:gd name="T0" fmla="*/ 0 w 44"/>
                <a:gd name="T1" fmla="*/ 21 h 24"/>
                <a:gd name="T2" fmla="*/ 0 w 44"/>
                <a:gd name="T3" fmla="*/ 21 h 24"/>
                <a:gd name="T4" fmla="*/ 5 w 44"/>
                <a:gd name="T5" fmla="*/ 20 h 24"/>
                <a:gd name="T6" fmla="*/ 9 w 44"/>
                <a:gd name="T7" fmla="*/ 21 h 24"/>
                <a:gd name="T8" fmla="*/ 9 w 44"/>
                <a:gd name="T9" fmla="*/ 21 h 24"/>
                <a:gd name="T10" fmla="*/ 10 w 44"/>
                <a:gd name="T11" fmla="*/ 23 h 24"/>
                <a:gd name="T12" fmla="*/ 10 w 44"/>
                <a:gd name="T13" fmla="*/ 24 h 24"/>
                <a:gd name="T14" fmla="*/ 10 w 44"/>
                <a:gd name="T15" fmla="*/ 24 h 24"/>
                <a:gd name="T16" fmla="*/ 20 w 44"/>
                <a:gd name="T17" fmla="*/ 23 h 24"/>
                <a:gd name="T18" fmla="*/ 20 w 44"/>
                <a:gd name="T19" fmla="*/ 23 h 24"/>
                <a:gd name="T20" fmla="*/ 25 w 44"/>
                <a:gd name="T21" fmla="*/ 23 h 24"/>
                <a:gd name="T22" fmla="*/ 26 w 44"/>
                <a:gd name="T23" fmla="*/ 23 h 24"/>
                <a:gd name="T24" fmla="*/ 28 w 44"/>
                <a:gd name="T25" fmla="*/ 23 h 24"/>
                <a:gd name="T26" fmla="*/ 28 w 44"/>
                <a:gd name="T27" fmla="*/ 23 h 24"/>
                <a:gd name="T28" fmla="*/ 30 w 44"/>
                <a:gd name="T29" fmla="*/ 20 h 24"/>
                <a:gd name="T30" fmla="*/ 31 w 44"/>
                <a:gd name="T31" fmla="*/ 18 h 24"/>
                <a:gd name="T32" fmla="*/ 33 w 44"/>
                <a:gd name="T33" fmla="*/ 18 h 24"/>
                <a:gd name="T34" fmla="*/ 33 w 44"/>
                <a:gd name="T35" fmla="*/ 18 h 24"/>
                <a:gd name="T36" fmla="*/ 35 w 44"/>
                <a:gd name="T37" fmla="*/ 16 h 24"/>
                <a:gd name="T38" fmla="*/ 35 w 44"/>
                <a:gd name="T39" fmla="*/ 15 h 24"/>
                <a:gd name="T40" fmla="*/ 35 w 44"/>
                <a:gd name="T41" fmla="*/ 11 h 24"/>
                <a:gd name="T42" fmla="*/ 36 w 44"/>
                <a:gd name="T43" fmla="*/ 11 h 24"/>
                <a:gd name="T44" fmla="*/ 36 w 44"/>
                <a:gd name="T45" fmla="*/ 11 h 24"/>
                <a:gd name="T46" fmla="*/ 41 w 44"/>
                <a:gd name="T47" fmla="*/ 8 h 24"/>
                <a:gd name="T48" fmla="*/ 44 w 44"/>
                <a:gd name="T49" fmla="*/ 5 h 24"/>
                <a:gd name="T50" fmla="*/ 44 w 44"/>
                <a:gd name="T51" fmla="*/ 5 h 24"/>
                <a:gd name="T52" fmla="*/ 41 w 44"/>
                <a:gd name="T53" fmla="*/ 0 h 24"/>
                <a:gd name="T54" fmla="*/ 41 w 44"/>
                <a:gd name="T55" fmla="*/ 0 h 24"/>
                <a:gd name="T56" fmla="*/ 38 w 44"/>
                <a:gd name="T57" fmla="*/ 2 h 24"/>
                <a:gd name="T58" fmla="*/ 31 w 44"/>
                <a:gd name="T59" fmla="*/ 3 h 24"/>
                <a:gd name="T60" fmla="*/ 31 w 44"/>
                <a:gd name="T61" fmla="*/ 3 h 24"/>
                <a:gd name="T62" fmla="*/ 28 w 44"/>
                <a:gd name="T63" fmla="*/ 3 h 24"/>
                <a:gd name="T64" fmla="*/ 25 w 44"/>
                <a:gd name="T65" fmla="*/ 5 h 24"/>
                <a:gd name="T66" fmla="*/ 20 w 44"/>
                <a:gd name="T67" fmla="*/ 6 h 24"/>
                <a:gd name="T68" fmla="*/ 20 w 44"/>
                <a:gd name="T69" fmla="*/ 6 h 24"/>
                <a:gd name="T70" fmla="*/ 5 w 44"/>
                <a:gd name="T71" fmla="*/ 5 h 24"/>
                <a:gd name="T72" fmla="*/ 5 w 44"/>
                <a:gd name="T73" fmla="*/ 5 h 24"/>
                <a:gd name="T74" fmla="*/ 0 w 44"/>
                <a:gd name="T75" fmla="*/ 5 h 24"/>
                <a:gd name="T76" fmla="*/ 0 w 44"/>
                <a:gd name="T77" fmla="*/ 5 h 24"/>
                <a:gd name="T78" fmla="*/ 0 w 44"/>
                <a:gd name="T79" fmla="*/ 21 h 24"/>
                <a:gd name="T80" fmla="*/ 0 w 44"/>
                <a:gd name="T81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" h="24">
                  <a:moveTo>
                    <a:pt x="0" y="21"/>
                  </a:moveTo>
                  <a:lnTo>
                    <a:pt x="0" y="21"/>
                  </a:lnTo>
                  <a:lnTo>
                    <a:pt x="5" y="20"/>
                  </a:lnTo>
                  <a:lnTo>
                    <a:pt x="9" y="21"/>
                  </a:lnTo>
                  <a:lnTo>
                    <a:pt x="9" y="21"/>
                  </a:lnTo>
                  <a:lnTo>
                    <a:pt x="10" y="23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25" y="23"/>
                  </a:lnTo>
                  <a:lnTo>
                    <a:pt x="26" y="23"/>
                  </a:lnTo>
                  <a:lnTo>
                    <a:pt x="28" y="23"/>
                  </a:lnTo>
                  <a:lnTo>
                    <a:pt x="28" y="23"/>
                  </a:lnTo>
                  <a:lnTo>
                    <a:pt x="30" y="20"/>
                  </a:lnTo>
                  <a:lnTo>
                    <a:pt x="31" y="18"/>
                  </a:lnTo>
                  <a:lnTo>
                    <a:pt x="33" y="18"/>
                  </a:lnTo>
                  <a:lnTo>
                    <a:pt x="33" y="18"/>
                  </a:lnTo>
                  <a:lnTo>
                    <a:pt x="35" y="16"/>
                  </a:lnTo>
                  <a:lnTo>
                    <a:pt x="35" y="15"/>
                  </a:lnTo>
                  <a:lnTo>
                    <a:pt x="35" y="11"/>
                  </a:lnTo>
                  <a:lnTo>
                    <a:pt x="36" y="11"/>
                  </a:lnTo>
                  <a:lnTo>
                    <a:pt x="36" y="11"/>
                  </a:lnTo>
                  <a:lnTo>
                    <a:pt x="41" y="8"/>
                  </a:lnTo>
                  <a:lnTo>
                    <a:pt x="44" y="5"/>
                  </a:lnTo>
                  <a:lnTo>
                    <a:pt x="44" y="5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38" y="2"/>
                  </a:lnTo>
                  <a:lnTo>
                    <a:pt x="31" y="3"/>
                  </a:lnTo>
                  <a:lnTo>
                    <a:pt x="31" y="3"/>
                  </a:lnTo>
                  <a:lnTo>
                    <a:pt x="28" y="3"/>
                  </a:lnTo>
                  <a:lnTo>
                    <a:pt x="25" y="5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5" y="5"/>
                  </a:lnTo>
                  <a:lnTo>
                    <a:pt x="5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21"/>
                  </a:lnTo>
                  <a:lnTo>
                    <a:pt x="0" y="21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133">
              <a:extLst>
                <a:ext uri="{FF2B5EF4-FFF2-40B4-BE49-F238E27FC236}">
                  <a16:creationId xmlns="" xmlns:a16="http://schemas.microsoft.com/office/drawing/2014/main" id="{C1F257FD-2D67-4B18-8CC8-EE70D0DB81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42125" y="3706235"/>
              <a:ext cx="131762" cy="165100"/>
            </a:xfrm>
            <a:custGeom>
              <a:avLst/>
              <a:gdLst>
                <a:gd name="T0" fmla="*/ 78 w 83"/>
                <a:gd name="T1" fmla="*/ 2 h 104"/>
                <a:gd name="T2" fmla="*/ 76 w 83"/>
                <a:gd name="T3" fmla="*/ 3 h 104"/>
                <a:gd name="T4" fmla="*/ 72 w 83"/>
                <a:gd name="T5" fmla="*/ 7 h 104"/>
                <a:gd name="T6" fmla="*/ 57 w 83"/>
                <a:gd name="T7" fmla="*/ 3 h 104"/>
                <a:gd name="T8" fmla="*/ 39 w 83"/>
                <a:gd name="T9" fmla="*/ 3 h 104"/>
                <a:gd name="T10" fmla="*/ 39 w 83"/>
                <a:gd name="T11" fmla="*/ 5 h 104"/>
                <a:gd name="T12" fmla="*/ 28 w 83"/>
                <a:gd name="T13" fmla="*/ 10 h 104"/>
                <a:gd name="T14" fmla="*/ 24 w 83"/>
                <a:gd name="T15" fmla="*/ 11 h 104"/>
                <a:gd name="T16" fmla="*/ 16 w 83"/>
                <a:gd name="T17" fmla="*/ 15 h 104"/>
                <a:gd name="T18" fmla="*/ 11 w 83"/>
                <a:gd name="T19" fmla="*/ 15 h 104"/>
                <a:gd name="T20" fmla="*/ 8 w 83"/>
                <a:gd name="T21" fmla="*/ 23 h 104"/>
                <a:gd name="T22" fmla="*/ 5 w 83"/>
                <a:gd name="T23" fmla="*/ 28 h 104"/>
                <a:gd name="T24" fmla="*/ 0 w 83"/>
                <a:gd name="T25" fmla="*/ 34 h 104"/>
                <a:gd name="T26" fmla="*/ 2 w 83"/>
                <a:gd name="T27" fmla="*/ 34 h 104"/>
                <a:gd name="T28" fmla="*/ 8 w 83"/>
                <a:gd name="T29" fmla="*/ 42 h 104"/>
                <a:gd name="T30" fmla="*/ 8 w 83"/>
                <a:gd name="T31" fmla="*/ 49 h 104"/>
                <a:gd name="T32" fmla="*/ 18 w 83"/>
                <a:gd name="T33" fmla="*/ 49 h 104"/>
                <a:gd name="T34" fmla="*/ 24 w 83"/>
                <a:gd name="T35" fmla="*/ 49 h 104"/>
                <a:gd name="T36" fmla="*/ 29 w 83"/>
                <a:gd name="T37" fmla="*/ 54 h 104"/>
                <a:gd name="T38" fmla="*/ 19 w 83"/>
                <a:gd name="T39" fmla="*/ 54 h 104"/>
                <a:gd name="T40" fmla="*/ 13 w 83"/>
                <a:gd name="T41" fmla="*/ 57 h 104"/>
                <a:gd name="T42" fmla="*/ 18 w 83"/>
                <a:gd name="T43" fmla="*/ 65 h 104"/>
                <a:gd name="T44" fmla="*/ 19 w 83"/>
                <a:gd name="T45" fmla="*/ 72 h 104"/>
                <a:gd name="T46" fmla="*/ 24 w 83"/>
                <a:gd name="T47" fmla="*/ 75 h 104"/>
                <a:gd name="T48" fmla="*/ 34 w 83"/>
                <a:gd name="T49" fmla="*/ 80 h 104"/>
                <a:gd name="T50" fmla="*/ 37 w 83"/>
                <a:gd name="T51" fmla="*/ 78 h 104"/>
                <a:gd name="T52" fmla="*/ 34 w 83"/>
                <a:gd name="T53" fmla="*/ 67 h 104"/>
                <a:gd name="T54" fmla="*/ 39 w 83"/>
                <a:gd name="T55" fmla="*/ 67 h 104"/>
                <a:gd name="T56" fmla="*/ 44 w 83"/>
                <a:gd name="T57" fmla="*/ 67 h 104"/>
                <a:gd name="T58" fmla="*/ 37 w 83"/>
                <a:gd name="T59" fmla="*/ 62 h 104"/>
                <a:gd name="T60" fmla="*/ 37 w 83"/>
                <a:gd name="T61" fmla="*/ 59 h 104"/>
                <a:gd name="T62" fmla="*/ 42 w 83"/>
                <a:gd name="T63" fmla="*/ 59 h 104"/>
                <a:gd name="T64" fmla="*/ 52 w 83"/>
                <a:gd name="T65" fmla="*/ 59 h 104"/>
                <a:gd name="T66" fmla="*/ 54 w 83"/>
                <a:gd name="T67" fmla="*/ 54 h 104"/>
                <a:gd name="T68" fmla="*/ 47 w 83"/>
                <a:gd name="T69" fmla="*/ 47 h 104"/>
                <a:gd name="T70" fmla="*/ 39 w 83"/>
                <a:gd name="T71" fmla="*/ 49 h 104"/>
                <a:gd name="T72" fmla="*/ 36 w 83"/>
                <a:gd name="T73" fmla="*/ 46 h 104"/>
                <a:gd name="T74" fmla="*/ 41 w 83"/>
                <a:gd name="T75" fmla="*/ 41 h 104"/>
                <a:gd name="T76" fmla="*/ 37 w 83"/>
                <a:gd name="T77" fmla="*/ 34 h 104"/>
                <a:gd name="T78" fmla="*/ 29 w 83"/>
                <a:gd name="T79" fmla="*/ 23 h 104"/>
                <a:gd name="T80" fmla="*/ 37 w 83"/>
                <a:gd name="T81" fmla="*/ 23 h 104"/>
                <a:gd name="T82" fmla="*/ 42 w 83"/>
                <a:gd name="T83" fmla="*/ 24 h 104"/>
                <a:gd name="T84" fmla="*/ 49 w 83"/>
                <a:gd name="T85" fmla="*/ 23 h 104"/>
                <a:gd name="T86" fmla="*/ 50 w 83"/>
                <a:gd name="T87" fmla="*/ 15 h 104"/>
                <a:gd name="T88" fmla="*/ 55 w 83"/>
                <a:gd name="T89" fmla="*/ 15 h 104"/>
                <a:gd name="T90" fmla="*/ 60 w 83"/>
                <a:gd name="T91" fmla="*/ 16 h 104"/>
                <a:gd name="T92" fmla="*/ 68 w 83"/>
                <a:gd name="T93" fmla="*/ 11 h 104"/>
                <a:gd name="T94" fmla="*/ 76 w 83"/>
                <a:gd name="T95" fmla="*/ 16 h 104"/>
                <a:gd name="T96" fmla="*/ 80 w 83"/>
                <a:gd name="T97" fmla="*/ 11 h 104"/>
                <a:gd name="T98" fmla="*/ 83 w 83"/>
                <a:gd name="T99" fmla="*/ 7 h 104"/>
                <a:gd name="T100" fmla="*/ 83 w 83"/>
                <a:gd name="T101" fmla="*/ 0 h 104"/>
                <a:gd name="T102" fmla="*/ 72 w 83"/>
                <a:gd name="T103" fmla="*/ 98 h 104"/>
                <a:gd name="T104" fmla="*/ 55 w 83"/>
                <a:gd name="T105" fmla="*/ 98 h 104"/>
                <a:gd name="T106" fmla="*/ 47 w 83"/>
                <a:gd name="T107" fmla="*/ 95 h 104"/>
                <a:gd name="T108" fmla="*/ 42 w 83"/>
                <a:gd name="T109" fmla="*/ 98 h 104"/>
                <a:gd name="T110" fmla="*/ 52 w 83"/>
                <a:gd name="T111" fmla="*/ 101 h 104"/>
                <a:gd name="T112" fmla="*/ 62 w 83"/>
                <a:gd name="T113" fmla="*/ 104 h 104"/>
                <a:gd name="T114" fmla="*/ 78 w 83"/>
                <a:gd name="T115" fmla="*/ 99 h 104"/>
                <a:gd name="T116" fmla="*/ 78 w 83"/>
                <a:gd name="T117" fmla="*/ 98 h 104"/>
                <a:gd name="T118" fmla="*/ 72 w 83"/>
                <a:gd name="T119" fmla="*/ 98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3" h="104">
                  <a:moveTo>
                    <a:pt x="83" y="0"/>
                  </a:moveTo>
                  <a:lnTo>
                    <a:pt x="83" y="0"/>
                  </a:lnTo>
                  <a:lnTo>
                    <a:pt x="78" y="2"/>
                  </a:lnTo>
                  <a:lnTo>
                    <a:pt x="76" y="2"/>
                  </a:lnTo>
                  <a:lnTo>
                    <a:pt x="76" y="3"/>
                  </a:lnTo>
                  <a:lnTo>
                    <a:pt x="76" y="3"/>
                  </a:lnTo>
                  <a:lnTo>
                    <a:pt x="76" y="5"/>
                  </a:lnTo>
                  <a:lnTo>
                    <a:pt x="75" y="5"/>
                  </a:lnTo>
                  <a:lnTo>
                    <a:pt x="72" y="7"/>
                  </a:lnTo>
                  <a:lnTo>
                    <a:pt x="72" y="7"/>
                  </a:lnTo>
                  <a:lnTo>
                    <a:pt x="65" y="5"/>
                  </a:lnTo>
                  <a:lnTo>
                    <a:pt x="57" y="3"/>
                  </a:lnTo>
                  <a:lnTo>
                    <a:pt x="57" y="3"/>
                  </a:lnTo>
                  <a:lnTo>
                    <a:pt x="49" y="3"/>
                  </a:lnTo>
                  <a:lnTo>
                    <a:pt x="39" y="3"/>
                  </a:lnTo>
                  <a:lnTo>
                    <a:pt x="39" y="3"/>
                  </a:lnTo>
                  <a:lnTo>
                    <a:pt x="39" y="5"/>
                  </a:lnTo>
                  <a:lnTo>
                    <a:pt x="39" y="5"/>
                  </a:lnTo>
                  <a:lnTo>
                    <a:pt x="34" y="8"/>
                  </a:lnTo>
                  <a:lnTo>
                    <a:pt x="29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6" y="10"/>
                  </a:lnTo>
                  <a:lnTo>
                    <a:pt x="24" y="11"/>
                  </a:lnTo>
                  <a:lnTo>
                    <a:pt x="21" y="13"/>
                  </a:lnTo>
                  <a:lnTo>
                    <a:pt x="21" y="13"/>
                  </a:lnTo>
                  <a:lnTo>
                    <a:pt x="16" y="15"/>
                  </a:lnTo>
                  <a:lnTo>
                    <a:pt x="13" y="15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0" y="18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2" y="29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5" y="36"/>
                  </a:lnTo>
                  <a:lnTo>
                    <a:pt x="6" y="39"/>
                  </a:lnTo>
                  <a:lnTo>
                    <a:pt x="8" y="42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8" y="49"/>
                  </a:lnTo>
                  <a:lnTo>
                    <a:pt x="11" y="51"/>
                  </a:lnTo>
                  <a:lnTo>
                    <a:pt x="15" y="51"/>
                  </a:lnTo>
                  <a:lnTo>
                    <a:pt x="18" y="49"/>
                  </a:lnTo>
                  <a:lnTo>
                    <a:pt x="18" y="49"/>
                  </a:lnTo>
                  <a:lnTo>
                    <a:pt x="21" y="47"/>
                  </a:lnTo>
                  <a:lnTo>
                    <a:pt x="24" y="49"/>
                  </a:lnTo>
                  <a:lnTo>
                    <a:pt x="28" y="51"/>
                  </a:lnTo>
                  <a:lnTo>
                    <a:pt x="29" y="54"/>
                  </a:lnTo>
                  <a:lnTo>
                    <a:pt x="29" y="54"/>
                  </a:lnTo>
                  <a:lnTo>
                    <a:pt x="28" y="54"/>
                  </a:lnTo>
                  <a:lnTo>
                    <a:pt x="24" y="54"/>
                  </a:lnTo>
                  <a:lnTo>
                    <a:pt x="19" y="54"/>
                  </a:lnTo>
                  <a:lnTo>
                    <a:pt x="15" y="54"/>
                  </a:lnTo>
                  <a:lnTo>
                    <a:pt x="15" y="54"/>
                  </a:lnTo>
                  <a:lnTo>
                    <a:pt x="13" y="57"/>
                  </a:lnTo>
                  <a:lnTo>
                    <a:pt x="15" y="60"/>
                  </a:lnTo>
                  <a:lnTo>
                    <a:pt x="18" y="62"/>
                  </a:lnTo>
                  <a:lnTo>
                    <a:pt x="18" y="65"/>
                  </a:lnTo>
                  <a:lnTo>
                    <a:pt x="18" y="65"/>
                  </a:lnTo>
                  <a:lnTo>
                    <a:pt x="18" y="68"/>
                  </a:lnTo>
                  <a:lnTo>
                    <a:pt x="19" y="72"/>
                  </a:lnTo>
                  <a:lnTo>
                    <a:pt x="21" y="73"/>
                  </a:lnTo>
                  <a:lnTo>
                    <a:pt x="24" y="75"/>
                  </a:lnTo>
                  <a:lnTo>
                    <a:pt x="24" y="75"/>
                  </a:lnTo>
                  <a:lnTo>
                    <a:pt x="28" y="75"/>
                  </a:lnTo>
                  <a:lnTo>
                    <a:pt x="31" y="78"/>
                  </a:lnTo>
                  <a:lnTo>
                    <a:pt x="34" y="80"/>
                  </a:lnTo>
                  <a:lnTo>
                    <a:pt x="37" y="80"/>
                  </a:lnTo>
                  <a:lnTo>
                    <a:pt x="37" y="80"/>
                  </a:lnTo>
                  <a:lnTo>
                    <a:pt x="37" y="78"/>
                  </a:lnTo>
                  <a:lnTo>
                    <a:pt x="36" y="73"/>
                  </a:lnTo>
                  <a:lnTo>
                    <a:pt x="34" y="70"/>
                  </a:lnTo>
                  <a:lnTo>
                    <a:pt x="34" y="67"/>
                  </a:lnTo>
                  <a:lnTo>
                    <a:pt x="34" y="67"/>
                  </a:lnTo>
                  <a:lnTo>
                    <a:pt x="36" y="67"/>
                  </a:lnTo>
                  <a:lnTo>
                    <a:pt x="39" y="67"/>
                  </a:lnTo>
                  <a:lnTo>
                    <a:pt x="41" y="68"/>
                  </a:lnTo>
                  <a:lnTo>
                    <a:pt x="44" y="67"/>
                  </a:lnTo>
                  <a:lnTo>
                    <a:pt x="44" y="67"/>
                  </a:lnTo>
                  <a:lnTo>
                    <a:pt x="44" y="65"/>
                  </a:lnTo>
                  <a:lnTo>
                    <a:pt x="44" y="64"/>
                  </a:lnTo>
                  <a:lnTo>
                    <a:pt x="37" y="62"/>
                  </a:lnTo>
                  <a:lnTo>
                    <a:pt x="37" y="62"/>
                  </a:lnTo>
                  <a:lnTo>
                    <a:pt x="36" y="60"/>
                  </a:lnTo>
                  <a:lnTo>
                    <a:pt x="37" y="59"/>
                  </a:lnTo>
                  <a:lnTo>
                    <a:pt x="39" y="59"/>
                  </a:lnTo>
                  <a:lnTo>
                    <a:pt x="42" y="59"/>
                  </a:lnTo>
                  <a:lnTo>
                    <a:pt x="42" y="59"/>
                  </a:lnTo>
                  <a:lnTo>
                    <a:pt x="46" y="60"/>
                  </a:lnTo>
                  <a:lnTo>
                    <a:pt x="49" y="60"/>
                  </a:lnTo>
                  <a:lnTo>
                    <a:pt x="52" y="59"/>
                  </a:lnTo>
                  <a:lnTo>
                    <a:pt x="52" y="59"/>
                  </a:lnTo>
                  <a:lnTo>
                    <a:pt x="54" y="57"/>
                  </a:lnTo>
                  <a:lnTo>
                    <a:pt x="54" y="54"/>
                  </a:lnTo>
                  <a:lnTo>
                    <a:pt x="52" y="49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4" y="47"/>
                  </a:lnTo>
                  <a:lnTo>
                    <a:pt x="41" y="49"/>
                  </a:lnTo>
                  <a:lnTo>
                    <a:pt x="39" y="49"/>
                  </a:lnTo>
                  <a:lnTo>
                    <a:pt x="37" y="47"/>
                  </a:lnTo>
                  <a:lnTo>
                    <a:pt x="37" y="47"/>
                  </a:lnTo>
                  <a:lnTo>
                    <a:pt x="36" y="46"/>
                  </a:lnTo>
                  <a:lnTo>
                    <a:pt x="37" y="44"/>
                  </a:lnTo>
                  <a:lnTo>
                    <a:pt x="39" y="42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39" y="38"/>
                  </a:lnTo>
                  <a:lnTo>
                    <a:pt x="37" y="34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29" y="23"/>
                  </a:lnTo>
                  <a:lnTo>
                    <a:pt x="31" y="21"/>
                  </a:lnTo>
                  <a:lnTo>
                    <a:pt x="34" y="21"/>
                  </a:lnTo>
                  <a:lnTo>
                    <a:pt x="37" y="23"/>
                  </a:lnTo>
                  <a:lnTo>
                    <a:pt x="37" y="23"/>
                  </a:lnTo>
                  <a:lnTo>
                    <a:pt x="39" y="24"/>
                  </a:lnTo>
                  <a:lnTo>
                    <a:pt x="42" y="24"/>
                  </a:lnTo>
                  <a:lnTo>
                    <a:pt x="47" y="24"/>
                  </a:lnTo>
                  <a:lnTo>
                    <a:pt x="47" y="24"/>
                  </a:lnTo>
                  <a:lnTo>
                    <a:pt x="49" y="23"/>
                  </a:lnTo>
                  <a:lnTo>
                    <a:pt x="47" y="20"/>
                  </a:lnTo>
                  <a:lnTo>
                    <a:pt x="47" y="16"/>
                  </a:lnTo>
                  <a:lnTo>
                    <a:pt x="50" y="15"/>
                  </a:lnTo>
                  <a:lnTo>
                    <a:pt x="50" y="15"/>
                  </a:lnTo>
                  <a:lnTo>
                    <a:pt x="54" y="13"/>
                  </a:lnTo>
                  <a:lnTo>
                    <a:pt x="55" y="15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60" y="16"/>
                  </a:lnTo>
                  <a:lnTo>
                    <a:pt x="62" y="15"/>
                  </a:lnTo>
                  <a:lnTo>
                    <a:pt x="63" y="13"/>
                  </a:lnTo>
                  <a:lnTo>
                    <a:pt x="68" y="11"/>
                  </a:lnTo>
                  <a:lnTo>
                    <a:pt x="68" y="11"/>
                  </a:lnTo>
                  <a:lnTo>
                    <a:pt x="73" y="13"/>
                  </a:lnTo>
                  <a:lnTo>
                    <a:pt x="76" y="16"/>
                  </a:lnTo>
                  <a:lnTo>
                    <a:pt x="76" y="16"/>
                  </a:lnTo>
                  <a:lnTo>
                    <a:pt x="78" y="13"/>
                  </a:lnTo>
                  <a:lnTo>
                    <a:pt x="80" y="11"/>
                  </a:lnTo>
                  <a:lnTo>
                    <a:pt x="80" y="11"/>
                  </a:lnTo>
                  <a:lnTo>
                    <a:pt x="81" y="8"/>
                  </a:lnTo>
                  <a:lnTo>
                    <a:pt x="83" y="7"/>
                  </a:lnTo>
                  <a:lnTo>
                    <a:pt x="83" y="5"/>
                  </a:lnTo>
                  <a:lnTo>
                    <a:pt x="83" y="5"/>
                  </a:lnTo>
                  <a:lnTo>
                    <a:pt x="83" y="0"/>
                  </a:lnTo>
                  <a:lnTo>
                    <a:pt x="83" y="0"/>
                  </a:lnTo>
                  <a:close/>
                  <a:moveTo>
                    <a:pt x="72" y="98"/>
                  </a:moveTo>
                  <a:lnTo>
                    <a:pt x="72" y="98"/>
                  </a:lnTo>
                  <a:lnTo>
                    <a:pt x="68" y="98"/>
                  </a:lnTo>
                  <a:lnTo>
                    <a:pt x="62" y="98"/>
                  </a:lnTo>
                  <a:lnTo>
                    <a:pt x="55" y="98"/>
                  </a:lnTo>
                  <a:lnTo>
                    <a:pt x="50" y="96"/>
                  </a:lnTo>
                  <a:lnTo>
                    <a:pt x="50" y="96"/>
                  </a:lnTo>
                  <a:lnTo>
                    <a:pt x="47" y="95"/>
                  </a:lnTo>
                  <a:lnTo>
                    <a:pt x="44" y="96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42" y="99"/>
                  </a:lnTo>
                  <a:lnTo>
                    <a:pt x="42" y="99"/>
                  </a:lnTo>
                  <a:lnTo>
                    <a:pt x="52" y="101"/>
                  </a:lnTo>
                  <a:lnTo>
                    <a:pt x="57" y="103"/>
                  </a:lnTo>
                  <a:lnTo>
                    <a:pt x="62" y="104"/>
                  </a:lnTo>
                  <a:lnTo>
                    <a:pt x="62" y="104"/>
                  </a:lnTo>
                  <a:lnTo>
                    <a:pt x="68" y="103"/>
                  </a:lnTo>
                  <a:lnTo>
                    <a:pt x="73" y="103"/>
                  </a:lnTo>
                  <a:lnTo>
                    <a:pt x="78" y="99"/>
                  </a:lnTo>
                  <a:lnTo>
                    <a:pt x="80" y="98"/>
                  </a:lnTo>
                  <a:lnTo>
                    <a:pt x="80" y="98"/>
                  </a:lnTo>
                  <a:lnTo>
                    <a:pt x="78" y="98"/>
                  </a:lnTo>
                  <a:lnTo>
                    <a:pt x="76" y="98"/>
                  </a:lnTo>
                  <a:lnTo>
                    <a:pt x="75" y="98"/>
                  </a:lnTo>
                  <a:lnTo>
                    <a:pt x="72" y="98"/>
                  </a:lnTo>
                  <a:lnTo>
                    <a:pt x="72" y="98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134">
              <a:extLst>
                <a:ext uri="{FF2B5EF4-FFF2-40B4-BE49-F238E27FC236}">
                  <a16:creationId xmlns="" xmlns:a16="http://schemas.microsoft.com/office/drawing/2014/main" id="{19F9633F-07E5-462C-9611-0B7FC496A6B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92950" y="3850697"/>
              <a:ext cx="46037" cy="28575"/>
            </a:xfrm>
            <a:custGeom>
              <a:avLst/>
              <a:gdLst>
                <a:gd name="T0" fmla="*/ 19 w 29"/>
                <a:gd name="T1" fmla="*/ 12 h 18"/>
                <a:gd name="T2" fmla="*/ 19 w 29"/>
                <a:gd name="T3" fmla="*/ 12 h 18"/>
                <a:gd name="T4" fmla="*/ 21 w 29"/>
                <a:gd name="T5" fmla="*/ 8 h 18"/>
                <a:gd name="T6" fmla="*/ 28 w 29"/>
                <a:gd name="T7" fmla="*/ 4 h 18"/>
                <a:gd name="T8" fmla="*/ 28 w 29"/>
                <a:gd name="T9" fmla="*/ 4 h 18"/>
                <a:gd name="T10" fmla="*/ 29 w 29"/>
                <a:gd name="T11" fmla="*/ 2 h 18"/>
                <a:gd name="T12" fmla="*/ 29 w 29"/>
                <a:gd name="T13" fmla="*/ 2 h 18"/>
                <a:gd name="T14" fmla="*/ 29 w 29"/>
                <a:gd name="T15" fmla="*/ 0 h 18"/>
                <a:gd name="T16" fmla="*/ 26 w 29"/>
                <a:gd name="T17" fmla="*/ 2 h 18"/>
                <a:gd name="T18" fmla="*/ 26 w 29"/>
                <a:gd name="T19" fmla="*/ 2 h 18"/>
                <a:gd name="T20" fmla="*/ 19 w 29"/>
                <a:gd name="T21" fmla="*/ 5 h 18"/>
                <a:gd name="T22" fmla="*/ 8 w 29"/>
                <a:gd name="T23" fmla="*/ 7 h 18"/>
                <a:gd name="T24" fmla="*/ 8 w 29"/>
                <a:gd name="T25" fmla="*/ 7 h 18"/>
                <a:gd name="T26" fmla="*/ 3 w 29"/>
                <a:gd name="T27" fmla="*/ 8 h 18"/>
                <a:gd name="T28" fmla="*/ 0 w 29"/>
                <a:gd name="T29" fmla="*/ 10 h 18"/>
                <a:gd name="T30" fmla="*/ 0 w 29"/>
                <a:gd name="T31" fmla="*/ 13 h 18"/>
                <a:gd name="T32" fmla="*/ 2 w 29"/>
                <a:gd name="T33" fmla="*/ 17 h 18"/>
                <a:gd name="T34" fmla="*/ 2 w 29"/>
                <a:gd name="T35" fmla="*/ 17 h 18"/>
                <a:gd name="T36" fmla="*/ 8 w 29"/>
                <a:gd name="T37" fmla="*/ 18 h 18"/>
                <a:gd name="T38" fmla="*/ 13 w 29"/>
                <a:gd name="T39" fmla="*/ 17 h 18"/>
                <a:gd name="T40" fmla="*/ 18 w 29"/>
                <a:gd name="T41" fmla="*/ 15 h 18"/>
                <a:gd name="T42" fmla="*/ 19 w 29"/>
                <a:gd name="T43" fmla="*/ 12 h 18"/>
                <a:gd name="T44" fmla="*/ 19 w 29"/>
                <a:gd name="T45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" h="18">
                  <a:moveTo>
                    <a:pt x="19" y="12"/>
                  </a:moveTo>
                  <a:lnTo>
                    <a:pt x="19" y="12"/>
                  </a:lnTo>
                  <a:lnTo>
                    <a:pt x="21" y="8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29" y="2"/>
                  </a:lnTo>
                  <a:lnTo>
                    <a:pt x="29" y="2"/>
                  </a:lnTo>
                  <a:lnTo>
                    <a:pt x="29" y="0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19" y="5"/>
                  </a:lnTo>
                  <a:lnTo>
                    <a:pt x="8" y="7"/>
                  </a:lnTo>
                  <a:lnTo>
                    <a:pt x="8" y="7"/>
                  </a:lnTo>
                  <a:lnTo>
                    <a:pt x="3" y="8"/>
                  </a:lnTo>
                  <a:lnTo>
                    <a:pt x="0" y="10"/>
                  </a:lnTo>
                  <a:lnTo>
                    <a:pt x="0" y="13"/>
                  </a:lnTo>
                  <a:lnTo>
                    <a:pt x="2" y="17"/>
                  </a:lnTo>
                  <a:lnTo>
                    <a:pt x="2" y="17"/>
                  </a:lnTo>
                  <a:lnTo>
                    <a:pt x="8" y="18"/>
                  </a:lnTo>
                  <a:lnTo>
                    <a:pt x="13" y="17"/>
                  </a:lnTo>
                  <a:lnTo>
                    <a:pt x="18" y="15"/>
                  </a:lnTo>
                  <a:lnTo>
                    <a:pt x="19" y="12"/>
                  </a:lnTo>
                  <a:lnTo>
                    <a:pt x="19" y="12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136">
              <a:extLst>
                <a:ext uri="{FF2B5EF4-FFF2-40B4-BE49-F238E27FC236}">
                  <a16:creationId xmlns="" xmlns:a16="http://schemas.microsoft.com/office/drawing/2014/main" id="{D266092A-568B-4AA7-9FF9-D4DB4E774ED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3475" y="3347460"/>
              <a:ext cx="88900" cy="103188"/>
            </a:xfrm>
            <a:custGeom>
              <a:avLst/>
              <a:gdLst>
                <a:gd name="T0" fmla="*/ 52 w 56"/>
                <a:gd name="T1" fmla="*/ 19 h 65"/>
                <a:gd name="T2" fmla="*/ 47 w 56"/>
                <a:gd name="T3" fmla="*/ 16 h 65"/>
                <a:gd name="T4" fmla="*/ 43 w 56"/>
                <a:gd name="T5" fmla="*/ 13 h 65"/>
                <a:gd name="T6" fmla="*/ 39 w 56"/>
                <a:gd name="T7" fmla="*/ 18 h 65"/>
                <a:gd name="T8" fmla="*/ 39 w 56"/>
                <a:gd name="T9" fmla="*/ 19 h 65"/>
                <a:gd name="T10" fmla="*/ 31 w 56"/>
                <a:gd name="T11" fmla="*/ 16 h 65"/>
                <a:gd name="T12" fmla="*/ 31 w 56"/>
                <a:gd name="T13" fmla="*/ 14 h 65"/>
                <a:gd name="T14" fmla="*/ 34 w 56"/>
                <a:gd name="T15" fmla="*/ 8 h 65"/>
                <a:gd name="T16" fmla="*/ 36 w 56"/>
                <a:gd name="T17" fmla="*/ 6 h 65"/>
                <a:gd name="T18" fmla="*/ 38 w 56"/>
                <a:gd name="T19" fmla="*/ 1 h 65"/>
                <a:gd name="T20" fmla="*/ 36 w 56"/>
                <a:gd name="T21" fmla="*/ 0 h 65"/>
                <a:gd name="T22" fmla="*/ 28 w 56"/>
                <a:gd name="T23" fmla="*/ 0 h 65"/>
                <a:gd name="T24" fmla="*/ 23 w 56"/>
                <a:gd name="T25" fmla="*/ 3 h 65"/>
                <a:gd name="T26" fmla="*/ 25 w 56"/>
                <a:gd name="T27" fmla="*/ 6 h 65"/>
                <a:gd name="T28" fmla="*/ 28 w 56"/>
                <a:gd name="T29" fmla="*/ 8 h 65"/>
                <a:gd name="T30" fmla="*/ 30 w 56"/>
                <a:gd name="T31" fmla="*/ 9 h 65"/>
                <a:gd name="T32" fmla="*/ 26 w 56"/>
                <a:gd name="T33" fmla="*/ 13 h 65"/>
                <a:gd name="T34" fmla="*/ 20 w 56"/>
                <a:gd name="T35" fmla="*/ 14 h 65"/>
                <a:gd name="T36" fmla="*/ 12 w 56"/>
                <a:gd name="T37" fmla="*/ 16 h 65"/>
                <a:gd name="T38" fmla="*/ 5 w 56"/>
                <a:gd name="T39" fmla="*/ 14 h 65"/>
                <a:gd name="T40" fmla="*/ 3 w 56"/>
                <a:gd name="T41" fmla="*/ 18 h 65"/>
                <a:gd name="T42" fmla="*/ 7 w 56"/>
                <a:gd name="T43" fmla="*/ 21 h 65"/>
                <a:gd name="T44" fmla="*/ 7 w 56"/>
                <a:gd name="T45" fmla="*/ 24 h 65"/>
                <a:gd name="T46" fmla="*/ 7 w 56"/>
                <a:gd name="T47" fmla="*/ 29 h 65"/>
                <a:gd name="T48" fmla="*/ 13 w 56"/>
                <a:gd name="T49" fmla="*/ 34 h 65"/>
                <a:gd name="T50" fmla="*/ 13 w 56"/>
                <a:gd name="T51" fmla="*/ 39 h 65"/>
                <a:gd name="T52" fmla="*/ 10 w 56"/>
                <a:gd name="T53" fmla="*/ 45 h 65"/>
                <a:gd name="T54" fmla="*/ 8 w 56"/>
                <a:gd name="T55" fmla="*/ 49 h 65"/>
                <a:gd name="T56" fmla="*/ 2 w 56"/>
                <a:gd name="T57" fmla="*/ 52 h 65"/>
                <a:gd name="T58" fmla="*/ 0 w 56"/>
                <a:gd name="T59" fmla="*/ 53 h 65"/>
                <a:gd name="T60" fmla="*/ 3 w 56"/>
                <a:gd name="T61" fmla="*/ 60 h 65"/>
                <a:gd name="T62" fmla="*/ 13 w 56"/>
                <a:gd name="T63" fmla="*/ 65 h 65"/>
                <a:gd name="T64" fmla="*/ 25 w 56"/>
                <a:gd name="T65" fmla="*/ 62 h 65"/>
                <a:gd name="T66" fmla="*/ 36 w 56"/>
                <a:gd name="T67" fmla="*/ 55 h 65"/>
                <a:gd name="T68" fmla="*/ 41 w 56"/>
                <a:gd name="T69" fmla="*/ 52 h 65"/>
                <a:gd name="T70" fmla="*/ 47 w 56"/>
                <a:gd name="T71" fmla="*/ 52 h 65"/>
                <a:gd name="T72" fmla="*/ 52 w 56"/>
                <a:gd name="T73" fmla="*/ 52 h 65"/>
                <a:gd name="T74" fmla="*/ 56 w 56"/>
                <a:gd name="T75" fmla="*/ 47 h 65"/>
                <a:gd name="T76" fmla="*/ 54 w 56"/>
                <a:gd name="T77" fmla="*/ 27 h 65"/>
                <a:gd name="T78" fmla="*/ 52 w 56"/>
                <a:gd name="T79" fmla="*/ 21 h 65"/>
                <a:gd name="T80" fmla="*/ 52 w 56"/>
                <a:gd name="T81" fmla="*/ 1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6" h="65">
                  <a:moveTo>
                    <a:pt x="52" y="19"/>
                  </a:moveTo>
                  <a:lnTo>
                    <a:pt x="52" y="19"/>
                  </a:lnTo>
                  <a:lnTo>
                    <a:pt x="47" y="16"/>
                  </a:lnTo>
                  <a:lnTo>
                    <a:pt x="47" y="16"/>
                  </a:lnTo>
                  <a:lnTo>
                    <a:pt x="44" y="13"/>
                  </a:lnTo>
                  <a:lnTo>
                    <a:pt x="43" y="13"/>
                  </a:lnTo>
                  <a:lnTo>
                    <a:pt x="41" y="14"/>
                  </a:lnTo>
                  <a:lnTo>
                    <a:pt x="39" y="18"/>
                  </a:lnTo>
                  <a:lnTo>
                    <a:pt x="39" y="18"/>
                  </a:lnTo>
                  <a:lnTo>
                    <a:pt x="39" y="19"/>
                  </a:lnTo>
                  <a:lnTo>
                    <a:pt x="38" y="18"/>
                  </a:lnTo>
                  <a:lnTo>
                    <a:pt x="31" y="16"/>
                  </a:lnTo>
                  <a:lnTo>
                    <a:pt x="31" y="16"/>
                  </a:lnTo>
                  <a:lnTo>
                    <a:pt x="31" y="14"/>
                  </a:lnTo>
                  <a:lnTo>
                    <a:pt x="31" y="13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6" y="6"/>
                  </a:lnTo>
                  <a:lnTo>
                    <a:pt x="38" y="1"/>
                  </a:lnTo>
                  <a:lnTo>
                    <a:pt x="38" y="1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3" y="0"/>
                  </a:lnTo>
                  <a:lnTo>
                    <a:pt x="28" y="0"/>
                  </a:lnTo>
                  <a:lnTo>
                    <a:pt x="25" y="0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5" y="6"/>
                  </a:lnTo>
                  <a:lnTo>
                    <a:pt x="26" y="6"/>
                  </a:lnTo>
                  <a:lnTo>
                    <a:pt x="28" y="8"/>
                  </a:lnTo>
                  <a:lnTo>
                    <a:pt x="30" y="9"/>
                  </a:lnTo>
                  <a:lnTo>
                    <a:pt x="30" y="9"/>
                  </a:lnTo>
                  <a:lnTo>
                    <a:pt x="30" y="11"/>
                  </a:lnTo>
                  <a:lnTo>
                    <a:pt x="26" y="13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17" y="16"/>
                  </a:lnTo>
                  <a:lnTo>
                    <a:pt x="12" y="16"/>
                  </a:lnTo>
                  <a:lnTo>
                    <a:pt x="8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3" y="18"/>
                  </a:lnTo>
                  <a:lnTo>
                    <a:pt x="5" y="19"/>
                  </a:lnTo>
                  <a:lnTo>
                    <a:pt x="7" y="21"/>
                  </a:lnTo>
                  <a:lnTo>
                    <a:pt x="7" y="24"/>
                  </a:lnTo>
                  <a:lnTo>
                    <a:pt x="7" y="24"/>
                  </a:lnTo>
                  <a:lnTo>
                    <a:pt x="5" y="27"/>
                  </a:lnTo>
                  <a:lnTo>
                    <a:pt x="7" y="29"/>
                  </a:lnTo>
                  <a:lnTo>
                    <a:pt x="13" y="34"/>
                  </a:lnTo>
                  <a:lnTo>
                    <a:pt x="13" y="34"/>
                  </a:lnTo>
                  <a:lnTo>
                    <a:pt x="15" y="37"/>
                  </a:lnTo>
                  <a:lnTo>
                    <a:pt x="13" y="39"/>
                  </a:lnTo>
                  <a:lnTo>
                    <a:pt x="10" y="42"/>
                  </a:lnTo>
                  <a:lnTo>
                    <a:pt x="10" y="45"/>
                  </a:lnTo>
                  <a:lnTo>
                    <a:pt x="10" y="45"/>
                  </a:lnTo>
                  <a:lnTo>
                    <a:pt x="8" y="49"/>
                  </a:lnTo>
                  <a:lnTo>
                    <a:pt x="5" y="50"/>
                  </a:lnTo>
                  <a:lnTo>
                    <a:pt x="2" y="52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0" y="57"/>
                  </a:lnTo>
                  <a:lnTo>
                    <a:pt x="3" y="60"/>
                  </a:lnTo>
                  <a:lnTo>
                    <a:pt x="8" y="63"/>
                  </a:lnTo>
                  <a:lnTo>
                    <a:pt x="13" y="65"/>
                  </a:lnTo>
                  <a:lnTo>
                    <a:pt x="13" y="65"/>
                  </a:lnTo>
                  <a:lnTo>
                    <a:pt x="25" y="62"/>
                  </a:lnTo>
                  <a:lnTo>
                    <a:pt x="31" y="58"/>
                  </a:lnTo>
                  <a:lnTo>
                    <a:pt x="36" y="55"/>
                  </a:lnTo>
                  <a:lnTo>
                    <a:pt x="36" y="55"/>
                  </a:lnTo>
                  <a:lnTo>
                    <a:pt x="41" y="52"/>
                  </a:lnTo>
                  <a:lnTo>
                    <a:pt x="44" y="52"/>
                  </a:lnTo>
                  <a:lnTo>
                    <a:pt x="47" y="52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54" y="50"/>
                  </a:lnTo>
                  <a:lnTo>
                    <a:pt x="56" y="47"/>
                  </a:lnTo>
                  <a:lnTo>
                    <a:pt x="56" y="37"/>
                  </a:lnTo>
                  <a:lnTo>
                    <a:pt x="54" y="27"/>
                  </a:lnTo>
                  <a:lnTo>
                    <a:pt x="52" y="21"/>
                  </a:lnTo>
                  <a:lnTo>
                    <a:pt x="52" y="21"/>
                  </a:lnTo>
                  <a:lnTo>
                    <a:pt x="52" y="19"/>
                  </a:lnTo>
                  <a:lnTo>
                    <a:pt x="52" y="19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137">
              <a:extLst>
                <a:ext uri="{FF2B5EF4-FFF2-40B4-BE49-F238E27FC236}">
                  <a16:creationId xmlns="" xmlns:a16="http://schemas.microsoft.com/office/drawing/2014/main" id="{A322F8ED-3AAF-4677-93BB-944E999FBC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62688" y="3176010"/>
              <a:ext cx="206375" cy="315913"/>
            </a:xfrm>
            <a:custGeom>
              <a:avLst/>
              <a:gdLst>
                <a:gd name="T0" fmla="*/ 7 w 130"/>
                <a:gd name="T1" fmla="*/ 109 h 199"/>
                <a:gd name="T2" fmla="*/ 0 w 130"/>
                <a:gd name="T3" fmla="*/ 122 h 199"/>
                <a:gd name="T4" fmla="*/ 8 w 130"/>
                <a:gd name="T5" fmla="*/ 126 h 199"/>
                <a:gd name="T6" fmla="*/ 21 w 130"/>
                <a:gd name="T7" fmla="*/ 127 h 199"/>
                <a:gd name="T8" fmla="*/ 33 w 130"/>
                <a:gd name="T9" fmla="*/ 117 h 199"/>
                <a:gd name="T10" fmla="*/ 129 w 130"/>
                <a:gd name="T11" fmla="*/ 152 h 199"/>
                <a:gd name="T12" fmla="*/ 114 w 130"/>
                <a:gd name="T13" fmla="*/ 148 h 199"/>
                <a:gd name="T14" fmla="*/ 109 w 130"/>
                <a:gd name="T15" fmla="*/ 142 h 199"/>
                <a:gd name="T16" fmla="*/ 104 w 130"/>
                <a:gd name="T17" fmla="*/ 132 h 199"/>
                <a:gd name="T18" fmla="*/ 91 w 130"/>
                <a:gd name="T19" fmla="*/ 114 h 199"/>
                <a:gd name="T20" fmla="*/ 80 w 130"/>
                <a:gd name="T21" fmla="*/ 96 h 199"/>
                <a:gd name="T22" fmla="*/ 65 w 130"/>
                <a:gd name="T23" fmla="*/ 91 h 199"/>
                <a:gd name="T24" fmla="*/ 77 w 130"/>
                <a:gd name="T25" fmla="*/ 72 h 199"/>
                <a:gd name="T26" fmla="*/ 62 w 130"/>
                <a:gd name="T27" fmla="*/ 59 h 199"/>
                <a:gd name="T28" fmla="*/ 52 w 130"/>
                <a:gd name="T29" fmla="*/ 56 h 199"/>
                <a:gd name="T30" fmla="*/ 62 w 130"/>
                <a:gd name="T31" fmla="*/ 42 h 199"/>
                <a:gd name="T32" fmla="*/ 60 w 130"/>
                <a:gd name="T33" fmla="*/ 38 h 199"/>
                <a:gd name="T34" fmla="*/ 44 w 130"/>
                <a:gd name="T35" fmla="*/ 42 h 199"/>
                <a:gd name="T36" fmla="*/ 34 w 130"/>
                <a:gd name="T37" fmla="*/ 56 h 199"/>
                <a:gd name="T38" fmla="*/ 29 w 130"/>
                <a:gd name="T39" fmla="*/ 65 h 199"/>
                <a:gd name="T40" fmla="*/ 18 w 130"/>
                <a:gd name="T41" fmla="*/ 62 h 199"/>
                <a:gd name="T42" fmla="*/ 28 w 130"/>
                <a:gd name="T43" fmla="*/ 70 h 199"/>
                <a:gd name="T44" fmla="*/ 25 w 130"/>
                <a:gd name="T45" fmla="*/ 83 h 199"/>
                <a:gd name="T46" fmla="*/ 25 w 130"/>
                <a:gd name="T47" fmla="*/ 91 h 199"/>
                <a:gd name="T48" fmla="*/ 29 w 130"/>
                <a:gd name="T49" fmla="*/ 91 h 199"/>
                <a:gd name="T50" fmla="*/ 33 w 130"/>
                <a:gd name="T51" fmla="*/ 99 h 199"/>
                <a:gd name="T52" fmla="*/ 42 w 130"/>
                <a:gd name="T53" fmla="*/ 90 h 199"/>
                <a:gd name="T54" fmla="*/ 42 w 130"/>
                <a:gd name="T55" fmla="*/ 99 h 199"/>
                <a:gd name="T56" fmla="*/ 41 w 130"/>
                <a:gd name="T57" fmla="*/ 114 h 199"/>
                <a:gd name="T58" fmla="*/ 62 w 130"/>
                <a:gd name="T59" fmla="*/ 109 h 199"/>
                <a:gd name="T60" fmla="*/ 60 w 130"/>
                <a:gd name="T61" fmla="*/ 121 h 199"/>
                <a:gd name="T62" fmla="*/ 65 w 130"/>
                <a:gd name="T63" fmla="*/ 127 h 199"/>
                <a:gd name="T64" fmla="*/ 54 w 130"/>
                <a:gd name="T65" fmla="*/ 140 h 199"/>
                <a:gd name="T66" fmla="*/ 47 w 130"/>
                <a:gd name="T67" fmla="*/ 142 h 199"/>
                <a:gd name="T68" fmla="*/ 44 w 130"/>
                <a:gd name="T69" fmla="*/ 150 h 199"/>
                <a:gd name="T70" fmla="*/ 51 w 130"/>
                <a:gd name="T71" fmla="*/ 157 h 199"/>
                <a:gd name="T72" fmla="*/ 38 w 130"/>
                <a:gd name="T73" fmla="*/ 168 h 199"/>
                <a:gd name="T74" fmla="*/ 49 w 130"/>
                <a:gd name="T75" fmla="*/ 170 h 199"/>
                <a:gd name="T76" fmla="*/ 65 w 130"/>
                <a:gd name="T77" fmla="*/ 173 h 199"/>
                <a:gd name="T78" fmla="*/ 59 w 130"/>
                <a:gd name="T79" fmla="*/ 178 h 199"/>
                <a:gd name="T80" fmla="*/ 34 w 130"/>
                <a:gd name="T81" fmla="*/ 197 h 199"/>
                <a:gd name="T82" fmla="*/ 44 w 130"/>
                <a:gd name="T83" fmla="*/ 192 h 199"/>
                <a:gd name="T84" fmla="*/ 57 w 130"/>
                <a:gd name="T85" fmla="*/ 192 h 199"/>
                <a:gd name="T86" fmla="*/ 70 w 130"/>
                <a:gd name="T87" fmla="*/ 187 h 199"/>
                <a:gd name="T88" fmla="*/ 88 w 130"/>
                <a:gd name="T89" fmla="*/ 187 h 199"/>
                <a:gd name="T90" fmla="*/ 109 w 130"/>
                <a:gd name="T91" fmla="*/ 184 h 199"/>
                <a:gd name="T92" fmla="*/ 117 w 130"/>
                <a:gd name="T93" fmla="*/ 174 h 199"/>
                <a:gd name="T94" fmla="*/ 119 w 130"/>
                <a:gd name="T95" fmla="*/ 166 h 199"/>
                <a:gd name="T96" fmla="*/ 13 w 130"/>
                <a:gd name="T97" fmla="*/ 57 h 199"/>
                <a:gd name="T98" fmla="*/ 21 w 130"/>
                <a:gd name="T99" fmla="*/ 46 h 199"/>
                <a:gd name="T100" fmla="*/ 13 w 130"/>
                <a:gd name="T101" fmla="*/ 57 h 199"/>
                <a:gd name="T102" fmla="*/ 91 w 130"/>
                <a:gd name="T103" fmla="*/ 0 h 199"/>
                <a:gd name="T104" fmla="*/ 86 w 130"/>
                <a:gd name="T105" fmla="*/ 1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0" h="199">
                  <a:moveTo>
                    <a:pt x="25" y="106"/>
                  </a:moveTo>
                  <a:lnTo>
                    <a:pt x="25" y="106"/>
                  </a:lnTo>
                  <a:lnTo>
                    <a:pt x="20" y="104"/>
                  </a:lnTo>
                  <a:lnTo>
                    <a:pt x="16" y="106"/>
                  </a:lnTo>
                  <a:lnTo>
                    <a:pt x="12" y="108"/>
                  </a:lnTo>
                  <a:lnTo>
                    <a:pt x="7" y="109"/>
                  </a:lnTo>
                  <a:lnTo>
                    <a:pt x="7" y="109"/>
                  </a:lnTo>
                  <a:lnTo>
                    <a:pt x="5" y="114"/>
                  </a:lnTo>
                  <a:lnTo>
                    <a:pt x="3" y="116"/>
                  </a:lnTo>
                  <a:lnTo>
                    <a:pt x="3" y="116"/>
                  </a:lnTo>
                  <a:lnTo>
                    <a:pt x="0" y="121"/>
                  </a:lnTo>
                  <a:lnTo>
                    <a:pt x="0" y="122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7" y="126"/>
                  </a:lnTo>
                  <a:lnTo>
                    <a:pt x="8" y="127"/>
                  </a:lnTo>
                  <a:lnTo>
                    <a:pt x="8" y="126"/>
                  </a:lnTo>
                  <a:lnTo>
                    <a:pt x="8" y="126"/>
                  </a:lnTo>
                  <a:lnTo>
                    <a:pt x="10" y="122"/>
                  </a:lnTo>
                  <a:lnTo>
                    <a:pt x="12" y="121"/>
                  </a:lnTo>
                  <a:lnTo>
                    <a:pt x="13" y="121"/>
                  </a:lnTo>
                  <a:lnTo>
                    <a:pt x="16" y="124"/>
                  </a:lnTo>
                  <a:lnTo>
                    <a:pt x="16" y="124"/>
                  </a:lnTo>
                  <a:lnTo>
                    <a:pt x="21" y="127"/>
                  </a:lnTo>
                  <a:lnTo>
                    <a:pt x="21" y="127"/>
                  </a:lnTo>
                  <a:lnTo>
                    <a:pt x="23" y="126"/>
                  </a:lnTo>
                  <a:lnTo>
                    <a:pt x="25" y="124"/>
                  </a:lnTo>
                  <a:lnTo>
                    <a:pt x="31" y="121"/>
                  </a:lnTo>
                  <a:lnTo>
                    <a:pt x="31" y="121"/>
                  </a:lnTo>
                  <a:lnTo>
                    <a:pt x="33" y="117"/>
                  </a:lnTo>
                  <a:lnTo>
                    <a:pt x="31" y="114"/>
                  </a:lnTo>
                  <a:lnTo>
                    <a:pt x="25" y="106"/>
                  </a:lnTo>
                  <a:lnTo>
                    <a:pt x="25" y="106"/>
                  </a:lnTo>
                  <a:close/>
                  <a:moveTo>
                    <a:pt x="130" y="155"/>
                  </a:moveTo>
                  <a:lnTo>
                    <a:pt x="130" y="155"/>
                  </a:lnTo>
                  <a:lnTo>
                    <a:pt x="129" y="152"/>
                  </a:lnTo>
                  <a:lnTo>
                    <a:pt x="127" y="150"/>
                  </a:lnTo>
                  <a:lnTo>
                    <a:pt x="124" y="147"/>
                  </a:lnTo>
                  <a:lnTo>
                    <a:pt x="119" y="147"/>
                  </a:lnTo>
                  <a:lnTo>
                    <a:pt x="116" y="147"/>
                  </a:lnTo>
                  <a:lnTo>
                    <a:pt x="116" y="147"/>
                  </a:lnTo>
                  <a:lnTo>
                    <a:pt x="114" y="148"/>
                  </a:lnTo>
                  <a:lnTo>
                    <a:pt x="113" y="150"/>
                  </a:lnTo>
                  <a:lnTo>
                    <a:pt x="111" y="148"/>
                  </a:lnTo>
                  <a:lnTo>
                    <a:pt x="109" y="147"/>
                  </a:lnTo>
                  <a:lnTo>
                    <a:pt x="109" y="147"/>
                  </a:lnTo>
                  <a:lnTo>
                    <a:pt x="109" y="143"/>
                  </a:lnTo>
                  <a:lnTo>
                    <a:pt x="109" y="142"/>
                  </a:lnTo>
                  <a:lnTo>
                    <a:pt x="109" y="140"/>
                  </a:lnTo>
                  <a:lnTo>
                    <a:pt x="109" y="140"/>
                  </a:lnTo>
                  <a:lnTo>
                    <a:pt x="109" y="140"/>
                  </a:lnTo>
                  <a:lnTo>
                    <a:pt x="106" y="137"/>
                  </a:lnTo>
                  <a:lnTo>
                    <a:pt x="104" y="132"/>
                  </a:lnTo>
                  <a:lnTo>
                    <a:pt x="104" y="132"/>
                  </a:lnTo>
                  <a:lnTo>
                    <a:pt x="104" y="129"/>
                  </a:lnTo>
                  <a:lnTo>
                    <a:pt x="103" y="124"/>
                  </a:lnTo>
                  <a:lnTo>
                    <a:pt x="99" y="119"/>
                  </a:lnTo>
                  <a:lnTo>
                    <a:pt x="95" y="116"/>
                  </a:lnTo>
                  <a:lnTo>
                    <a:pt x="95" y="116"/>
                  </a:lnTo>
                  <a:lnTo>
                    <a:pt x="91" y="114"/>
                  </a:lnTo>
                  <a:lnTo>
                    <a:pt x="88" y="109"/>
                  </a:lnTo>
                  <a:lnTo>
                    <a:pt x="86" y="101"/>
                  </a:lnTo>
                  <a:lnTo>
                    <a:pt x="86" y="101"/>
                  </a:lnTo>
                  <a:lnTo>
                    <a:pt x="85" y="98"/>
                  </a:lnTo>
                  <a:lnTo>
                    <a:pt x="83" y="96"/>
                  </a:lnTo>
                  <a:lnTo>
                    <a:pt x="80" y="96"/>
                  </a:lnTo>
                  <a:lnTo>
                    <a:pt x="78" y="95"/>
                  </a:lnTo>
                  <a:lnTo>
                    <a:pt x="78" y="95"/>
                  </a:lnTo>
                  <a:lnTo>
                    <a:pt x="75" y="91"/>
                  </a:lnTo>
                  <a:lnTo>
                    <a:pt x="72" y="91"/>
                  </a:lnTo>
                  <a:lnTo>
                    <a:pt x="65" y="91"/>
                  </a:lnTo>
                  <a:lnTo>
                    <a:pt x="65" y="91"/>
                  </a:lnTo>
                  <a:lnTo>
                    <a:pt x="65" y="91"/>
                  </a:lnTo>
                  <a:lnTo>
                    <a:pt x="65" y="90"/>
                  </a:lnTo>
                  <a:lnTo>
                    <a:pt x="70" y="83"/>
                  </a:lnTo>
                  <a:lnTo>
                    <a:pt x="70" y="83"/>
                  </a:lnTo>
                  <a:lnTo>
                    <a:pt x="73" y="78"/>
                  </a:lnTo>
                  <a:lnTo>
                    <a:pt x="77" y="72"/>
                  </a:lnTo>
                  <a:lnTo>
                    <a:pt x="80" y="60"/>
                  </a:lnTo>
                  <a:lnTo>
                    <a:pt x="80" y="60"/>
                  </a:lnTo>
                  <a:lnTo>
                    <a:pt x="80" y="59"/>
                  </a:lnTo>
                  <a:lnTo>
                    <a:pt x="77" y="59"/>
                  </a:lnTo>
                  <a:lnTo>
                    <a:pt x="70" y="59"/>
                  </a:lnTo>
                  <a:lnTo>
                    <a:pt x="62" y="59"/>
                  </a:lnTo>
                  <a:lnTo>
                    <a:pt x="57" y="59"/>
                  </a:lnTo>
                  <a:lnTo>
                    <a:pt x="57" y="59"/>
                  </a:lnTo>
                  <a:lnTo>
                    <a:pt x="54" y="60"/>
                  </a:lnTo>
                  <a:lnTo>
                    <a:pt x="52" y="59"/>
                  </a:lnTo>
                  <a:lnTo>
                    <a:pt x="51" y="57"/>
                  </a:lnTo>
                  <a:lnTo>
                    <a:pt x="52" y="56"/>
                  </a:lnTo>
                  <a:lnTo>
                    <a:pt x="52" y="56"/>
                  </a:lnTo>
                  <a:lnTo>
                    <a:pt x="59" y="51"/>
                  </a:lnTo>
                  <a:lnTo>
                    <a:pt x="60" y="47"/>
                  </a:lnTo>
                  <a:lnTo>
                    <a:pt x="62" y="44"/>
                  </a:lnTo>
                  <a:lnTo>
                    <a:pt x="62" y="44"/>
                  </a:lnTo>
                  <a:lnTo>
                    <a:pt x="62" y="42"/>
                  </a:lnTo>
                  <a:lnTo>
                    <a:pt x="64" y="41"/>
                  </a:lnTo>
                  <a:lnTo>
                    <a:pt x="65" y="39"/>
                  </a:lnTo>
                  <a:lnTo>
                    <a:pt x="64" y="36"/>
                  </a:lnTo>
                  <a:lnTo>
                    <a:pt x="64" y="36"/>
                  </a:lnTo>
                  <a:lnTo>
                    <a:pt x="62" y="36"/>
                  </a:lnTo>
                  <a:lnTo>
                    <a:pt x="60" y="38"/>
                  </a:lnTo>
                  <a:lnTo>
                    <a:pt x="59" y="42"/>
                  </a:lnTo>
                  <a:lnTo>
                    <a:pt x="59" y="42"/>
                  </a:lnTo>
                  <a:lnTo>
                    <a:pt x="56" y="42"/>
                  </a:lnTo>
                  <a:lnTo>
                    <a:pt x="52" y="42"/>
                  </a:lnTo>
                  <a:lnTo>
                    <a:pt x="44" y="42"/>
                  </a:lnTo>
                  <a:lnTo>
                    <a:pt x="44" y="42"/>
                  </a:lnTo>
                  <a:lnTo>
                    <a:pt x="41" y="42"/>
                  </a:lnTo>
                  <a:lnTo>
                    <a:pt x="38" y="46"/>
                  </a:lnTo>
                  <a:lnTo>
                    <a:pt x="36" y="49"/>
                  </a:lnTo>
                  <a:lnTo>
                    <a:pt x="36" y="52"/>
                  </a:lnTo>
                  <a:lnTo>
                    <a:pt x="36" y="52"/>
                  </a:lnTo>
                  <a:lnTo>
                    <a:pt x="34" y="56"/>
                  </a:lnTo>
                  <a:lnTo>
                    <a:pt x="33" y="57"/>
                  </a:lnTo>
                  <a:lnTo>
                    <a:pt x="31" y="60"/>
                  </a:lnTo>
                  <a:lnTo>
                    <a:pt x="29" y="62"/>
                  </a:lnTo>
                  <a:lnTo>
                    <a:pt x="29" y="62"/>
                  </a:lnTo>
                  <a:lnTo>
                    <a:pt x="29" y="64"/>
                  </a:lnTo>
                  <a:lnTo>
                    <a:pt x="29" y="65"/>
                  </a:lnTo>
                  <a:lnTo>
                    <a:pt x="28" y="67"/>
                  </a:lnTo>
                  <a:lnTo>
                    <a:pt x="26" y="65"/>
                  </a:lnTo>
                  <a:lnTo>
                    <a:pt x="26" y="65"/>
                  </a:lnTo>
                  <a:lnTo>
                    <a:pt x="23" y="62"/>
                  </a:lnTo>
                  <a:lnTo>
                    <a:pt x="21" y="62"/>
                  </a:lnTo>
                  <a:lnTo>
                    <a:pt x="18" y="62"/>
                  </a:lnTo>
                  <a:lnTo>
                    <a:pt x="18" y="62"/>
                  </a:lnTo>
                  <a:lnTo>
                    <a:pt x="18" y="64"/>
                  </a:lnTo>
                  <a:lnTo>
                    <a:pt x="18" y="65"/>
                  </a:lnTo>
                  <a:lnTo>
                    <a:pt x="20" y="67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9" y="72"/>
                  </a:lnTo>
                  <a:lnTo>
                    <a:pt x="28" y="73"/>
                  </a:lnTo>
                  <a:lnTo>
                    <a:pt x="25" y="77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5" y="83"/>
                  </a:lnTo>
                  <a:lnTo>
                    <a:pt x="26" y="85"/>
                  </a:lnTo>
                  <a:lnTo>
                    <a:pt x="29" y="85"/>
                  </a:lnTo>
                  <a:lnTo>
                    <a:pt x="31" y="86"/>
                  </a:lnTo>
                  <a:lnTo>
                    <a:pt x="31" y="86"/>
                  </a:lnTo>
                  <a:lnTo>
                    <a:pt x="29" y="90"/>
                  </a:lnTo>
                  <a:lnTo>
                    <a:pt x="25" y="91"/>
                  </a:lnTo>
                  <a:lnTo>
                    <a:pt x="21" y="93"/>
                  </a:lnTo>
                  <a:lnTo>
                    <a:pt x="20" y="95"/>
                  </a:lnTo>
                  <a:lnTo>
                    <a:pt x="20" y="95"/>
                  </a:lnTo>
                  <a:lnTo>
                    <a:pt x="21" y="96"/>
                  </a:lnTo>
                  <a:lnTo>
                    <a:pt x="23" y="96"/>
                  </a:lnTo>
                  <a:lnTo>
                    <a:pt x="29" y="91"/>
                  </a:lnTo>
                  <a:lnTo>
                    <a:pt x="29" y="91"/>
                  </a:lnTo>
                  <a:lnTo>
                    <a:pt x="29" y="91"/>
                  </a:lnTo>
                  <a:lnTo>
                    <a:pt x="29" y="93"/>
                  </a:lnTo>
                  <a:lnTo>
                    <a:pt x="29" y="96"/>
                  </a:lnTo>
                  <a:lnTo>
                    <a:pt x="31" y="99"/>
                  </a:lnTo>
                  <a:lnTo>
                    <a:pt x="33" y="99"/>
                  </a:lnTo>
                  <a:lnTo>
                    <a:pt x="34" y="99"/>
                  </a:lnTo>
                  <a:lnTo>
                    <a:pt x="34" y="99"/>
                  </a:lnTo>
                  <a:lnTo>
                    <a:pt x="38" y="98"/>
                  </a:lnTo>
                  <a:lnTo>
                    <a:pt x="39" y="95"/>
                  </a:lnTo>
                  <a:lnTo>
                    <a:pt x="41" y="91"/>
                  </a:lnTo>
                  <a:lnTo>
                    <a:pt x="42" y="90"/>
                  </a:lnTo>
                  <a:lnTo>
                    <a:pt x="42" y="90"/>
                  </a:lnTo>
                  <a:lnTo>
                    <a:pt x="42" y="91"/>
                  </a:lnTo>
                  <a:lnTo>
                    <a:pt x="42" y="93"/>
                  </a:lnTo>
                  <a:lnTo>
                    <a:pt x="42" y="96"/>
                  </a:lnTo>
                  <a:lnTo>
                    <a:pt x="42" y="99"/>
                  </a:lnTo>
                  <a:lnTo>
                    <a:pt x="42" y="99"/>
                  </a:lnTo>
                  <a:lnTo>
                    <a:pt x="42" y="103"/>
                  </a:lnTo>
                  <a:lnTo>
                    <a:pt x="41" y="106"/>
                  </a:lnTo>
                  <a:lnTo>
                    <a:pt x="39" y="109"/>
                  </a:lnTo>
                  <a:lnTo>
                    <a:pt x="38" y="113"/>
                  </a:lnTo>
                  <a:lnTo>
                    <a:pt x="38" y="113"/>
                  </a:lnTo>
                  <a:lnTo>
                    <a:pt x="41" y="114"/>
                  </a:lnTo>
                  <a:lnTo>
                    <a:pt x="46" y="114"/>
                  </a:lnTo>
                  <a:lnTo>
                    <a:pt x="52" y="113"/>
                  </a:lnTo>
                  <a:lnTo>
                    <a:pt x="57" y="111"/>
                  </a:lnTo>
                  <a:lnTo>
                    <a:pt x="57" y="111"/>
                  </a:lnTo>
                  <a:lnTo>
                    <a:pt x="60" y="108"/>
                  </a:lnTo>
                  <a:lnTo>
                    <a:pt x="62" y="109"/>
                  </a:lnTo>
                  <a:lnTo>
                    <a:pt x="62" y="111"/>
                  </a:lnTo>
                  <a:lnTo>
                    <a:pt x="60" y="114"/>
                  </a:lnTo>
                  <a:lnTo>
                    <a:pt x="60" y="114"/>
                  </a:lnTo>
                  <a:lnTo>
                    <a:pt x="59" y="116"/>
                  </a:lnTo>
                  <a:lnTo>
                    <a:pt x="59" y="119"/>
                  </a:lnTo>
                  <a:lnTo>
                    <a:pt x="60" y="121"/>
                  </a:lnTo>
                  <a:lnTo>
                    <a:pt x="62" y="122"/>
                  </a:lnTo>
                  <a:lnTo>
                    <a:pt x="62" y="122"/>
                  </a:lnTo>
                  <a:lnTo>
                    <a:pt x="67" y="124"/>
                  </a:lnTo>
                  <a:lnTo>
                    <a:pt x="67" y="126"/>
                  </a:lnTo>
                  <a:lnTo>
                    <a:pt x="65" y="127"/>
                  </a:lnTo>
                  <a:lnTo>
                    <a:pt x="65" y="127"/>
                  </a:lnTo>
                  <a:lnTo>
                    <a:pt x="65" y="134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62" y="140"/>
                  </a:lnTo>
                  <a:lnTo>
                    <a:pt x="57" y="140"/>
                  </a:lnTo>
                  <a:lnTo>
                    <a:pt x="54" y="140"/>
                  </a:lnTo>
                  <a:lnTo>
                    <a:pt x="52" y="140"/>
                  </a:lnTo>
                  <a:lnTo>
                    <a:pt x="52" y="140"/>
                  </a:lnTo>
                  <a:lnTo>
                    <a:pt x="51" y="139"/>
                  </a:lnTo>
                  <a:lnTo>
                    <a:pt x="49" y="139"/>
                  </a:lnTo>
                  <a:lnTo>
                    <a:pt x="47" y="140"/>
                  </a:lnTo>
                  <a:lnTo>
                    <a:pt x="47" y="142"/>
                  </a:lnTo>
                  <a:lnTo>
                    <a:pt x="47" y="142"/>
                  </a:lnTo>
                  <a:lnTo>
                    <a:pt x="47" y="143"/>
                  </a:lnTo>
                  <a:lnTo>
                    <a:pt x="46" y="145"/>
                  </a:lnTo>
                  <a:lnTo>
                    <a:pt x="44" y="148"/>
                  </a:lnTo>
                  <a:lnTo>
                    <a:pt x="44" y="150"/>
                  </a:lnTo>
                  <a:lnTo>
                    <a:pt x="44" y="150"/>
                  </a:lnTo>
                  <a:lnTo>
                    <a:pt x="44" y="152"/>
                  </a:lnTo>
                  <a:lnTo>
                    <a:pt x="47" y="152"/>
                  </a:lnTo>
                  <a:lnTo>
                    <a:pt x="51" y="153"/>
                  </a:lnTo>
                  <a:lnTo>
                    <a:pt x="51" y="155"/>
                  </a:lnTo>
                  <a:lnTo>
                    <a:pt x="51" y="155"/>
                  </a:lnTo>
                  <a:lnTo>
                    <a:pt x="51" y="157"/>
                  </a:lnTo>
                  <a:lnTo>
                    <a:pt x="47" y="160"/>
                  </a:lnTo>
                  <a:lnTo>
                    <a:pt x="39" y="163"/>
                  </a:lnTo>
                  <a:lnTo>
                    <a:pt x="39" y="163"/>
                  </a:lnTo>
                  <a:lnTo>
                    <a:pt x="36" y="165"/>
                  </a:lnTo>
                  <a:lnTo>
                    <a:pt x="36" y="166"/>
                  </a:lnTo>
                  <a:lnTo>
                    <a:pt x="38" y="168"/>
                  </a:lnTo>
                  <a:lnTo>
                    <a:pt x="41" y="170"/>
                  </a:lnTo>
                  <a:lnTo>
                    <a:pt x="44" y="170"/>
                  </a:lnTo>
                  <a:lnTo>
                    <a:pt x="44" y="170"/>
                  </a:lnTo>
                  <a:lnTo>
                    <a:pt x="46" y="168"/>
                  </a:lnTo>
                  <a:lnTo>
                    <a:pt x="47" y="170"/>
                  </a:lnTo>
                  <a:lnTo>
                    <a:pt x="49" y="170"/>
                  </a:lnTo>
                  <a:lnTo>
                    <a:pt x="52" y="171"/>
                  </a:lnTo>
                  <a:lnTo>
                    <a:pt x="52" y="171"/>
                  </a:lnTo>
                  <a:lnTo>
                    <a:pt x="59" y="173"/>
                  </a:lnTo>
                  <a:lnTo>
                    <a:pt x="62" y="173"/>
                  </a:lnTo>
                  <a:lnTo>
                    <a:pt x="65" y="173"/>
                  </a:lnTo>
                  <a:lnTo>
                    <a:pt x="65" y="173"/>
                  </a:lnTo>
                  <a:lnTo>
                    <a:pt x="69" y="171"/>
                  </a:lnTo>
                  <a:lnTo>
                    <a:pt x="70" y="173"/>
                  </a:lnTo>
                  <a:lnTo>
                    <a:pt x="67" y="176"/>
                  </a:lnTo>
                  <a:lnTo>
                    <a:pt x="67" y="176"/>
                  </a:lnTo>
                  <a:lnTo>
                    <a:pt x="62" y="178"/>
                  </a:lnTo>
                  <a:lnTo>
                    <a:pt x="59" y="178"/>
                  </a:lnTo>
                  <a:lnTo>
                    <a:pt x="56" y="178"/>
                  </a:lnTo>
                  <a:lnTo>
                    <a:pt x="52" y="178"/>
                  </a:lnTo>
                  <a:lnTo>
                    <a:pt x="52" y="178"/>
                  </a:lnTo>
                  <a:lnTo>
                    <a:pt x="41" y="187"/>
                  </a:lnTo>
                  <a:lnTo>
                    <a:pt x="36" y="194"/>
                  </a:lnTo>
                  <a:lnTo>
                    <a:pt x="34" y="197"/>
                  </a:lnTo>
                  <a:lnTo>
                    <a:pt x="36" y="199"/>
                  </a:lnTo>
                  <a:lnTo>
                    <a:pt x="36" y="199"/>
                  </a:lnTo>
                  <a:lnTo>
                    <a:pt x="36" y="199"/>
                  </a:lnTo>
                  <a:lnTo>
                    <a:pt x="39" y="197"/>
                  </a:lnTo>
                  <a:lnTo>
                    <a:pt x="44" y="192"/>
                  </a:lnTo>
                  <a:lnTo>
                    <a:pt x="44" y="192"/>
                  </a:lnTo>
                  <a:lnTo>
                    <a:pt x="49" y="192"/>
                  </a:lnTo>
                  <a:lnTo>
                    <a:pt x="51" y="192"/>
                  </a:lnTo>
                  <a:lnTo>
                    <a:pt x="54" y="196"/>
                  </a:lnTo>
                  <a:lnTo>
                    <a:pt x="54" y="196"/>
                  </a:lnTo>
                  <a:lnTo>
                    <a:pt x="57" y="194"/>
                  </a:lnTo>
                  <a:lnTo>
                    <a:pt x="57" y="192"/>
                  </a:lnTo>
                  <a:lnTo>
                    <a:pt x="59" y="191"/>
                  </a:lnTo>
                  <a:lnTo>
                    <a:pt x="60" y="189"/>
                  </a:lnTo>
                  <a:lnTo>
                    <a:pt x="60" y="189"/>
                  </a:lnTo>
                  <a:lnTo>
                    <a:pt x="64" y="189"/>
                  </a:lnTo>
                  <a:lnTo>
                    <a:pt x="70" y="187"/>
                  </a:lnTo>
                  <a:lnTo>
                    <a:pt x="70" y="187"/>
                  </a:lnTo>
                  <a:lnTo>
                    <a:pt x="75" y="187"/>
                  </a:lnTo>
                  <a:lnTo>
                    <a:pt x="80" y="184"/>
                  </a:lnTo>
                  <a:lnTo>
                    <a:pt x="80" y="184"/>
                  </a:lnTo>
                  <a:lnTo>
                    <a:pt x="83" y="184"/>
                  </a:lnTo>
                  <a:lnTo>
                    <a:pt x="85" y="186"/>
                  </a:lnTo>
                  <a:lnTo>
                    <a:pt x="88" y="187"/>
                  </a:lnTo>
                  <a:lnTo>
                    <a:pt x="91" y="187"/>
                  </a:lnTo>
                  <a:lnTo>
                    <a:pt x="91" y="187"/>
                  </a:lnTo>
                  <a:lnTo>
                    <a:pt x="98" y="186"/>
                  </a:lnTo>
                  <a:lnTo>
                    <a:pt x="106" y="184"/>
                  </a:lnTo>
                  <a:lnTo>
                    <a:pt x="106" y="184"/>
                  </a:lnTo>
                  <a:lnTo>
                    <a:pt x="109" y="184"/>
                  </a:lnTo>
                  <a:lnTo>
                    <a:pt x="114" y="183"/>
                  </a:lnTo>
                  <a:lnTo>
                    <a:pt x="124" y="178"/>
                  </a:lnTo>
                  <a:lnTo>
                    <a:pt x="124" y="178"/>
                  </a:lnTo>
                  <a:lnTo>
                    <a:pt x="124" y="176"/>
                  </a:lnTo>
                  <a:lnTo>
                    <a:pt x="124" y="174"/>
                  </a:lnTo>
                  <a:lnTo>
                    <a:pt x="117" y="174"/>
                  </a:lnTo>
                  <a:lnTo>
                    <a:pt x="117" y="174"/>
                  </a:lnTo>
                  <a:lnTo>
                    <a:pt x="116" y="174"/>
                  </a:lnTo>
                  <a:lnTo>
                    <a:pt x="116" y="173"/>
                  </a:lnTo>
                  <a:lnTo>
                    <a:pt x="116" y="170"/>
                  </a:lnTo>
                  <a:lnTo>
                    <a:pt x="119" y="166"/>
                  </a:lnTo>
                  <a:lnTo>
                    <a:pt x="119" y="166"/>
                  </a:lnTo>
                  <a:lnTo>
                    <a:pt x="126" y="161"/>
                  </a:lnTo>
                  <a:lnTo>
                    <a:pt x="129" y="158"/>
                  </a:lnTo>
                  <a:lnTo>
                    <a:pt x="130" y="155"/>
                  </a:lnTo>
                  <a:lnTo>
                    <a:pt x="130" y="155"/>
                  </a:lnTo>
                  <a:close/>
                  <a:moveTo>
                    <a:pt x="13" y="57"/>
                  </a:moveTo>
                  <a:lnTo>
                    <a:pt x="13" y="57"/>
                  </a:lnTo>
                  <a:lnTo>
                    <a:pt x="16" y="56"/>
                  </a:lnTo>
                  <a:lnTo>
                    <a:pt x="21" y="52"/>
                  </a:lnTo>
                  <a:lnTo>
                    <a:pt x="23" y="47"/>
                  </a:lnTo>
                  <a:lnTo>
                    <a:pt x="21" y="46"/>
                  </a:lnTo>
                  <a:lnTo>
                    <a:pt x="21" y="46"/>
                  </a:lnTo>
                  <a:lnTo>
                    <a:pt x="21" y="46"/>
                  </a:lnTo>
                  <a:lnTo>
                    <a:pt x="20" y="46"/>
                  </a:lnTo>
                  <a:lnTo>
                    <a:pt x="15" y="51"/>
                  </a:lnTo>
                  <a:lnTo>
                    <a:pt x="13" y="56"/>
                  </a:lnTo>
                  <a:lnTo>
                    <a:pt x="13" y="57"/>
                  </a:lnTo>
                  <a:lnTo>
                    <a:pt x="13" y="57"/>
                  </a:lnTo>
                  <a:lnTo>
                    <a:pt x="13" y="57"/>
                  </a:lnTo>
                  <a:close/>
                  <a:moveTo>
                    <a:pt x="88" y="15"/>
                  </a:moveTo>
                  <a:lnTo>
                    <a:pt x="88" y="15"/>
                  </a:lnTo>
                  <a:lnTo>
                    <a:pt x="91" y="12"/>
                  </a:lnTo>
                  <a:lnTo>
                    <a:pt x="93" y="7"/>
                  </a:lnTo>
                  <a:lnTo>
                    <a:pt x="93" y="2"/>
                  </a:lnTo>
                  <a:lnTo>
                    <a:pt x="91" y="0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88" y="2"/>
                  </a:lnTo>
                  <a:lnTo>
                    <a:pt x="88" y="3"/>
                  </a:lnTo>
                  <a:lnTo>
                    <a:pt x="86" y="8"/>
                  </a:lnTo>
                  <a:lnTo>
                    <a:pt x="86" y="13"/>
                  </a:lnTo>
                  <a:lnTo>
                    <a:pt x="88" y="15"/>
                  </a:lnTo>
                  <a:lnTo>
                    <a:pt x="88" y="15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138">
              <a:extLst>
                <a:ext uri="{FF2B5EF4-FFF2-40B4-BE49-F238E27FC236}">
                  <a16:creationId xmlns="" xmlns:a16="http://schemas.microsoft.com/office/drawing/2014/main" id="{B1D12E64-37A6-4FA8-8534-1F324885CC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62688" y="3176010"/>
              <a:ext cx="206375" cy="315913"/>
            </a:xfrm>
            <a:custGeom>
              <a:avLst/>
              <a:gdLst>
                <a:gd name="T0" fmla="*/ 7 w 130"/>
                <a:gd name="T1" fmla="*/ 109 h 199"/>
                <a:gd name="T2" fmla="*/ 0 w 130"/>
                <a:gd name="T3" fmla="*/ 122 h 199"/>
                <a:gd name="T4" fmla="*/ 8 w 130"/>
                <a:gd name="T5" fmla="*/ 126 h 199"/>
                <a:gd name="T6" fmla="*/ 21 w 130"/>
                <a:gd name="T7" fmla="*/ 127 h 199"/>
                <a:gd name="T8" fmla="*/ 33 w 130"/>
                <a:gd name="T9" fmla="*/ 117 h 199"/>
                <a:gd name="T10" fmla="*/ 129 w 130"/>
                <a:gd name="T11" fmla="*/ 152 h 199"/>
                <a:gd name="T12" fmla="*/ 114 w 130"/>
                <a:gd name="T13" fmla="*/ 148 h 199"/>
                <a:gd name="T14" fmla="*/ 109 w 130"/>
                <a:gd name="T15" fmla="*/ 142 h 199"/>
                <a:gd name="T16" fmla="*/ 104 w 130"/>
                <a:gd name="T17" fmla="*/ 132 h 199"/>
                <a:gd name="T18" fmla="*/ 91 w 130"/>
                <a:gd name="T19" fmla="*/ 114 h 199"/>
                <a:gd name="T20" fmla="*/ 80 w 130"/>
                <a:gd name="T21" fmla="*/ 96 h 199"/>
                <a:gd name="T22" fmla="*/ 65 w 130"/>
                <a:gd name="T23" fmla="*/ 91 h 199"/>
                <a:gd name="T24" fmla="*/ 77 w 130"/>
                <a:gd name="T25" fmla="*/ 72 h 199"/>
                <a:gd name="T26" fmla="*/ 62 w 130"/>
                <a:gd name="T27" fmla="*/ 59 h 199"/>
                <a:gd name="T28" fmla="*/ 52 w 130"/>
                <a:gd name="T29" fmla="*/ 56 h 199"/>
                <a:gd name="T30" fmla="*/ 62 w 130"/>
                <a:gd name="T31" fmla="*/ 42 h 199"/>
                <a:gd name="T32" fmla="*/ 60 w 130"/>
                <a:gd name="T33" fmla="*/ 38 h 199"/>
                <a:gd name="T34" fmla="*/ 44 w 130"/>
                <a:gd name="T35" fmla="*/ 42 h 199"/>
                <a:gd name="T36" fmla="*/ 34 w 130"/>
                <a:gd name="T37" fmla="*/ 56 h 199"/>
                <a:gd name="T38" fmla="*/ 29 w 130"/>
                <a:gd name="T39" fmla="*/ 65 h 199"/>
                <a:gd name="T40" fmla="*/ 18 w 130"/>
                <a:gd name="T41" fmla="*/ 62 h 199"/>
                <a:gd name="T42" fmla="*/ 28 w 130"/>
                <a:gd name="T43" fmla="*/ 70 h 199"/>
                <a:gd name="T44" fmla="*/ 25 w 130"/>
                <a:gd name="T45" fmla="*/ 83 h 199"/>
                <a:gd name="T46" fmla="*/ 25 w 130"/>
                <a:gd name="T47" fmla="*/ 91 h 199"/>
                <a:gd name="T48" fmla="*/ 29 w 130"/>
                <a:gd name="T49" fmla="*/ 91 h 199"/>
                <a:gd name="T50" fmla="*/ 33 w 130"/>
                <a:gd name="T51" fmla="*/ 99 h 199"/>
                <a:gd name="T52" fmla="*/ 42 w 130"/>
                <a:gd name="T53" fmla="*/ 90 h 199"/>
                <a:gd name="T54" fmla="*/ 42 w 130"/>
                <a:gd name="T55" fmla="*/ 99 h 199"/>
                <a:gd name="T56" fmla="*/ 41 w 130"/>
                <a:gd name="T57" fmla="*/ 114 h 199"/>
                <a:gd name="T58" fmla="*/ 62 w 130"/>
                <a:gd name="T59" fmla="*/ 109 h 199"/>
                <a:gd name="T60" fmla="*/ 60 w 130"/>
                <a:gd name="T61" fmla="*/ 121 h 199"/>
                <a:gd name="T62" fmla="*/ 65 w 130"/>
                <a:gd name="T63" fmla="*/ 127 h 199"/>
                <a:gd name="T64" fmla="*/ 54 w 130"/>
                <a:gd name="T65" fmla="*/ 140 h 199"/>
                <a:gd name="T66" fmla="*/ 47 w 130"/>
                <a:gd name="T67" fmla="*/ 142 h 199"/>
                <a:gd name="T68" fmla="*/ 44 w 130"/>
                <a:gd name="T69" fmla="*/ 150 h 199"/>
                <a:gd name="T70" fmla="*/ 51 w 130"/>
                <a:gd name="T71" fmla="*/ 157 h 199"/>
                <a:gd name="T72" fmla="*/ 38 w 130"/>
                <a:gd name="T73" fmla="*/ 168 h 199"/>
                <a:gd name="T74" fmla="*/ 49 w 130"/>
                <a:gd name="T75" fmla="*/ 170 h 199"/>
                <a:gd name="T76" fmla="*/ 65 w 130"/>
                <a:gd name="T77" fmla="*/ 173 h 199"/>
                <a:gd name="T78" fmla="*/ 59 w 130"/>
                <a:gd name="T79" fmla="*/ 178 h 199"/>
                <a:gd name="T80" fmla="*/ 34 w 130"/>
                <a:gd name="T81" fmla="*/ 197 h 199"/>
                <a:gd name="T82" fmla="*/ 44 w 130"/>
                <a:gd name="T83" fmla="*/ 192 h 199"/>
                <a:gd name="T84" fmla="*/ 57 w 130"/>
                <a:gd name="T85" fmla="*/ 192 h 199"/>
                <a:gd name="T86" fmla="*/ 70 w 130"/>
                <a:gd name="T87" fmla="*/ 187 h 199"/>
                <a:gd name="T88" fmla="*/ 88 w 130"/>
                <a:gd name="T89" fmla="*/ 187 h 199"/>
                <a:gd name="T90" fmla="*/ 109 w 130"/>
                <a:gd name="T91" fmla="*/ 184 h 199"/>
                <a:gd name="T92" fmla="*/ 117 w 130"/>
                <a:gd name="T93" fmla="*/ 174 h 199"/>
                <a:gd name="T94" fmla="*/ 119 w 130"/>
                <a:gd name="T95" fmla="*/ 166 h 199"/>
                <a:gd name="T96" fmla="*/ 13 w 130"/>
                <a:gd name="T97" fmla="*/ 57 h 199"/>
                <a:gd name="T98" fmla="*/ 21 w 130"/>
                <a:gd name="T99" fmla="*/ 46 h 199"/>
                <a:gd name="T100" fmla="*/ 13 w 130"/>
                <a:gd name="T101" fmla="*/ 57 h 199"/>
                <a:gd name="T102" fmla="*/ 91 w 130"/>
                <a:gd name="T103" fmla="*/ 0 h 199"/>
                <a:gd name="T104" fmla="*/ 86 w 130"/>
                <a:gd name="T105" fmla="*/ 1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0" h="199">
                  <a:moveTo>
                    <a:pt x="25" y="106"/>
                  </a:moveTo>
                  <a:lnTo>
                    <a:pt x="25" y="106"/>
                  </a:lnTo>
                  <a:lnTo>
                    <a:pt x="20" y="104"/>
                  </a:lnTo>
                  <a:lnTo>
                    <a:pt x="16" y="106"/>
                  </a:lnTo>
                  <a:lnTo>
                    <a:pt x="12" y="108"/>
                  </a:lnTo>
                  <a:lnTo>
                    <a:pt x="7" y="109"/>
                  </a:lnTo>
                  <a:lnTo>
                    <a:pt x="7" y="109"/>
                  </a:lnTo>
                  <a:lnTo>
                    <a:pt x="5" y="114"/>
                  </a:lnTo>
                  <a:lnTo>
                    <a:pt x="3" y="116"/>
                  </a:lnTo>
                  <a:lnTo>
                    <a:pt x="3" y="116"/>
                  </a:lnTo>
                  <a:lnTo>
                    <a:pt x="0" y="121"/>
                  </a:lnTo>
                  <a:lnTo>
                    <a:pt x="0" y="122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7" y="126"/>
                  </a:lnTo>
                  <a:lnTo>
                    <a:pt x="8" y="127"/>
                  </a:lnTo>
                  <a:lnTo>
                    <a:pt x="8" y="126"/>
                  </a:lnTo>
                  <a:lnTo>
                    <a:pt x="8" y="126"/>
                  </a:lnTo>
                  <a:lnTo>
                    <a:pt x="10" y="122"/>
                  </a:lnTo>
                  <a:lnTo>
                    <a:pt x="12" y="121"/>
                  </a:lnTo>
                  <a:lnTo>
                    <a:pt x="13" y="121"/>
                  </a:lnTo>
                  <a:lnTo>
                    <a:pt x="16" y="124"/>
                  </a:lnTo>
                  <a:lnTo>
                    <a:pt x="16" y="124"/>
                  </a:lnTo>
                  <a:lnTo>
                    <a:pt x="21" y="127"/>
                  </a:lnTo>
                  <a:lnTo>
                    <a:pt x="21" y="127"/>
                  </a:lnTo>
                  <a:lnTo>
                    <a:pt x="23" y="126"/>
                  </a:lnTo>
                  <a:lnTo>
                    <a:pt x="25" y="124"/>
                  </a:lnTo>
                  <a:lnTo>
                    <a:pt x="31" y="121"/>
                  </a:lnTo>
                  <a:lnTo>
                    <a:pt x="31" y="121"/>
                  </a:lnTo>
                  <a:lnTo>
                    <a:pt x="33" y="117"/>
                  </a:lnTo>
                  <a:lnTo>
                    <a:pt x="31" y="114"/>
                  </a:lnTo>
                  <a:lnTo>
                    <a:pt x="25" y="106"/>
                  </a:lnTo>
                  <a:lnTo>
                    <a:pt x="25" y="106"/>
                  </a:lnTo>
                  <a:close/>
                  <a:moveTo>
                    <a:pt x="130" y="155"/>
                  </a:moveTo>
                  <a:lnTo>
                    <a:pt x="130" y="155"/>
                  </a:lnTo>
                  <a:lnTo>
                    <a:pt x="129" y="152"/>
                  </a:lnTo>
                  <a:lnTo>
                    <a:pt x="127" y="150"/>
                  </a:lnTo>
                  <a:lnTo>
                    <a:pt x="124" y="147"/>
                  </a:lnTo>
                  <a:lnTo>
                    <a:pt x="119" y="147"/>
                  </a:lnTo>
                  <a:lnTo>
                    <a:pt x="116" y="147"/>
                  </a:lnTo>
                  <a:lnTo>
                    <a:pt x="116" y="147"/>
                  </a:lnTo>
                  <a:lnTo>
                    <a:pt x="114" y="148"/>
                  </a:lnTo>
                  <a:lnTo>
                    <a:pt x="113" y="150"/>
                  </a:lnTo>
                  <a:lnTo>
                    <a:pt x="111" y="148"/>
                  </a:lnTo>
                  <a:lnTo>
                    <a:pt x="109" y="147"/>
                  </a:lnTo>
                  <a:lnTo>
                    <a:pt x="109" y="147"/>
                  </a:lnTo>
                  <a:lnTo>
                    <a:pt x="109" y="143"/>
                  </a:lnTo>
                  <a:lnTo>
                    <a:pt x="109" y="142"/>
                  </a:lnTo>
                  <a:lnTo>
                    <a:pt x="109" y="140"/>
                  </a:lnTo>
                  <a:lnTo>
                    <a:pt x="109" y="140"/>
                  </a:lnTo>
                  <a:lnTo>
                    <a:pt x="109" y="140"/>
                  </a:lnTo>
                  <a:lnTo>
                    <a:pt x="106" y="137"/>
                  </a:lnTo>
                  <a:lnTo>
                    <a:pt x="104" y="132"/>
                  </a:lnTo>
                  <a:lnTo>
                    <a:pt x="104" y="132"/>
                  </a:lnTo>
                  <a:lnTo>
                    <a:pt x="104" y="129"/>
                  </a:lnTo>
                  <a:lnTo>
                    <a:pt x="103" y="124"/>
                  </a:lnTo>
                  <a:lnTo>
                    <a:pt x="99" y="119"/>
                  </a:lnTo>
                  <a:lnTo>
                    <a:pt x="95" y="116"/>
                  </a:lnTo>
                  <a:lnTo>
                    <a:pt x="95" y="116"/>
                  </a:lnTo>
                  <a:lnTo>
                    <a:pt x="91" y="114"/>
                  </a:lnTo>
                  <a:lnTo>
                    <a:pt x="88" y="109"/>
                  </a:lnTo>
                  <a:lnTo>
                    <a:pt x="86" y="101"/>
                  </a:lnTo>
                  <a:lnTo>
                    <a:pt x="86" y="101"/>
                  </a:lnTo>
                  <a:lnTo>
                    <a:pt x="85" y="98"/>
                  </a:lnTo>
                  <a:lnTo>
                    <a:pt x="83" y="96"/>
                  </a:lnTo>
                  <a:lnTo>
                    <a:pt x="80" y="96"/>
                  </a:lnTo>
                  <a:lnTo>
                    <a:pt x="78" y="95"/>
                  </a:lnTo>
                  <a:lnTo>
                    <a:pt x="78" y="95"/>
                  </a:lnTo>
                  <a:lnTo>
                    <a:pt x="75" y="91"/>
                  </a:lnTo>
                  <a:lnTo>
                    <a:pt x="72" y="91"/>
                  </a:lnTo>
                  <a:lnTo>
                    <a:pt x="65" y="91"/>
                  </a:lnTo>
                  <a:lnTo>
                    <a:pt x="65" y="91"/>
                  </a:lnTo>
                  <a:lnTo>
                    <a:pt x="65" y="91"/>
                  </a:lnTo>
                  <a:lnTo>
                    <a:pt x="65" y="90"/>
                  </a:lnTo>
                  <a:lnTo>
                    <a:pt x="70" y="83"/>
                  </a:lnTo>
                  <a:lnTo>
                    <a:pt x="70" y="83"/>
                  </a:lnTo>
                  <a:lnTo>
                    <a:pt x="73" y="78"/>
                  </a:lnTo>
                  <a:lnTo>
                    <a:pt x="77" y="72"/>
                  </a:lnTo>
                  <a:lnTo>
                    <a:pt x="80" y="60"/>
                  </a:lnTo>
                  <a:lnTo>
                    <a:pt x="80" y="60"/>
                  </a:lnTo>
                  <a:lnTo>
                    <a:pt x="80" y="59"/>
                  </a:lnTo>
                  <a:lnTo>
                    <a:pt x="77" y="59"/>
                  </a:lnTo>
                  <a:lnTo>
                    <a:pt x="70" y="59"/>
                  </a:lnTo>
                  <a:lnTo>
                    <a:pt x="62" y="59"/>
                  </a:lnTo>
                  <a:lnTo>
                    <a:pt x="57" y="59"/>
                  </a:lnTo>
                  <a:lnTo>
                    <a:pt x="57" y="59"/>
                  </a:lnTo>
                  <a:lnTo>
                    <a:pt x="54" y="60"/>
                  </a:lnTo>
                  <a:lnTo>
                    <a:pt x="52" y="59"/>
                  </a:lnTo>
                  <a:lnTo>
                    <a:pt x="51" y="57"/>
                  </a:lnTo>
                  <a:lnTo>
                    <a:pt x="52" y="56"/>
                  </a:lnTo>
                  <a:lnTo>
                    <a:pt x="52" y="56"/>
                  </a:lnTo>
                  <a:lnTo>
                    <a:pt x="59" y="51"/>
                  </a:lnTo>
                  <a:lnTo>
                    <a:pt x="60" y="47"/>
                  </a:lnTo>
                  <a:lnTo>
                    <a:pt x="62" y="44"/>
                  </a:lnTo>
                  <a:lnTo>
                    <a:pt x="62" y="44"/>
                  </a:lnTo>
                  <a:lnTo>
                    <a:pt x="62" y="42"/>
                  </a:lnTo>
                  <a:lnTo>
                    <a:pt x="64" y="41"/>
                  </a:lnTo>
                  <a:lnTo>
                    <a:pt x="65" y="39"/>
                  </a:lnTo>
                  <a:lnTo>
                    <a:pt x="64" y="36"/>
                  </a:lnTo>
                  <a:lnTo>
                    <a:pt x="64" y="36"/>
                  </a:lnTo>
                  <a:lnTo>
                    <a:pt x="62" y="36"/>
                  </a:lnTo>
                  <a:lnTo>
                    <a:pt x="60" y="38"/>
                  </a:lnTo>
                  <a:lnTo>
                    <a:pt x="59" y="42"/>
                  </a:lnTo>
                  <a:lnTo>
                    <a:pt x="59" y="42"/>
                  </a:lnTo>
                  <a:lnTo>
                    <a:pt x="56" y="42"/>
                  </a:lnTo>
                  <a:lnTo>
                    <a:pt x="52" y="42"/>
                  </a:lnTo>
                  <a:lnTo>
                    <a:pt x="44" y="42"/>
                  </a:lnTo>
                  <a:lnTo>
                    <a:pt x="44" y="42"/>
                  </a:lnTo>
                  <a:lnTo>
                    <a:pt x="41" y="42"/>
                  </a:lnTo>
                  <a:lnTo>
                    <a:pt x="38" y="46"/>
                  </a:lnTo>
                  <a:lnTo>
                    <a:pt x="36" y="49"/>
                  </a:lnTo>
                  <a:lnTo>
                    <a:pt x="36" y="52"/>
                  </a:lnTo>
                  <a:lnTo>
                    <a:pt x="36" y="52"/>
                  </a:lnTo>
                  <a:lnTo>
                    <a:pt x="34" y="56"/>
                  </a:lnTo>
                  <a:lnTo>
                    <a:pt x="33" y="57"/>
                  </a:lnTo>
                  <a:lnTo>
                    <a:pt x="31" y="60"/>
                  </a:lnTo>
                  <a:lnTo>
                    <a:pt x="29" y="62"/>
                  </a:lnTo>
                  <a:lnTo>
                    <a:pt x="29" y="62"/>
                  </a:lnTo>
                  <a:lnTo>
                    <a:pt x="29" y="64"/>
                  </a:lnTo>
                  <a:lnTo>
                    <a:pt x="29" y="65"/>
                  </a:lnTo>
                  <a:lnTo>
                    <a:pt x="28" y="67"/>
                  </a:lnTo>
                  <a:lnTo>
                    <a:pt x="26" y="65"/>
                  </a:lnTo>
                  <a:lnTo>
                    <a:pt x="26" y="65"/>
                  </a:lnTo>
                  <a:lnTo>
                    <a:pt x="23" y="62"/>
                  </a:lnTo>
                  <a:lnTo>
                    <a:pt x="21" y="62"/>
                  </a:lnTo>
                  <a:lnTo>
                    <a:pt x="18" y="62"/>
                  </a:lnTo>
                  <a:lnTo>
                    <a:pt x="18" y="62"/>
                  </a:lnTo>
                  <a:lnTo>
                    <a:pt x="18" y="64"/>
                  </a:lnTo>
                  <a:lnTo>
                    <a:pt x="18" y="65"/>
                  </a:lnTo>
                  <a:lnTo>
                    <a:pt x="20" y="67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9" y="72"/>
                  </a:lnTo>
                  <a:lnTo>
                    <a:pt x="28" y="73"/>
                  </a:lnTo>
                  <a:lnTo>
                    <a:pt x="25" y="77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5" y="83"/>
                  </a:lnTo>
                  <a:lnTo>
                    <a:pt x="26" y="85"/>
                  </a:lnTo>
                  <a:lnTo>
                    <a:pt x="29" y="85"/>
                  </a:lnTo>
                  <a:lnTo>
                    <a:pt x="31" y="86"/>
                  </a:lnTo>
                  <a:lnTo>
                    <a:pt x="31" y="86"/>
                  </a:lnTo>
                  <a:lnTo>
                    <a:pt x="29" y="90"/>
                  </a:lnTo>
                  <a:lnTo>
                    <a:pt x="25" y="91"/>
                  </a:lnTo>
                  <a:lnTo>
                    <a:pt x="21" y="93"/>
                  </a:lnTo>
                  <a:lnTo>
                    <a:pt x="20" y="95"/>
                  </a:lnTo>
                  <a:lnTo>
                    <a:pt x="20" y="95"/>
                  </a:lnTo>
                  <a:lnTo>
                    <a:pt x="21" y="96"/>
                  </a:lnTo>
                  <a:lnTo>
                    <a:pt x="23" y="96"/>
                  </a:lnTo>
                  <a:lnTo>
                    <a:pt x="29" y="91"/>
                  </a:lnTo>
                  <a:lnTo>
                    <a:pt x="29" y="91"/>
                  </a:lnTo>
                  <a:lnTo>
                    <a:pt x="29" y="91"/>
                  </a:lnTo>
                  <a:lnTo>
                    <a:pt x="29" y="93"/>
                  </a:lnTo>
                  <a:lnTo>
                    <a:pt x="29" y="96"/>
                  </a:lnTo>
                  <a:lnTo>
                    <a:pt x="31" y="99"/>
                  </a:lnTo>
                  <a:lnTo>
                    <a:pt x="33" y="99"/>
                  </a:lnTo>
                  <a:lnTo>
                    <a:pt x="34" y="99"/>
                  </a:lnTo>
                  <a:lnTo>
                    <a:pt x="34" y="99"/>
                  </a:lnTo>
                  <a:lnTo>
                    <a:pt x="38" y="98"/>
                  </a:lnTo>
                  <a:lnTo>
                    <a:pt x="39" y="95"/>
                  </a:lnTo>
                  <a:lnTo>
                    <a:pt x="41" y="91"/>
                  </a:lnTo>
                  <a:lnTo>
                    <a:pt x="42" y="90"/>
                  </a:lnTo>
                  <a:lnTo>
                    <a:pt x="42" y="90"/>
                  </a:lnTo>
                  <a:lnTo>
                    <a:pt x="42" y="91"/>
                  </a:lnTo>
                  <a:lnTo>
                    <a:pt x="42" y="93"/>
                  </a:lnTo>
                  <a:lnTo>
                    <a:pt x="42" y="96"/>
                  </a:lnTo>
                  <a:lnTo>
                    <a:pt x="42" y="99"/>
                  </a:lnTo>
                  <a:lnTo>
                    <a:pt x="42" y="99"/>
                  </a:lnTo>
                  <a:lnTo>
                    <a:pt x="42" y="103"/>
                  </a:lnTo>
                  <a:lnTo>
                    <a:pt x="41" y="106"/>
                  </a:lnTo>
                  <a:lnTo>
                    <a:pt x="39" y="109"/>
                  </a:lnTo>
                  <a:lnTo>
                    <a:pt x="38" y="113"/>
                  </a:lnTo>
                  <a:lnTo>
                    <a:pt x="38" y="113"/>
                  </a:lnTo>
                  <a:lnTo>
                    <a:pt x="41" y="114"/>
                  </a:lnTo>
                  <a:lnTo>
                    <a:pt x="46" y="114"/>
                  </a:lnTo>
                  <a:lnTo>
                    <a:pt x="52" y="113"/>
                  </a:lnTo>
                  <a:lnTo>
                    <a:pt x="57" y="111"/>
                  </a:lnTo>
                  <a:lnTo>
                    <a:pt x="57" y="111"/>
                  </a:lnTo>
                  <a:lnTo>
                    <a:pt x="60" y="108"/>
                  </a:lnTo>
                  <a:lnTo>
                    <a:pt x="62" y="109"/>
                  </a:lnTo>
                  <a:lnTo>
                    <a:pt x="62" y="111"/>
                  </a:lnTo>
                  <a:lnTo>
                    <a:pt x="60" y="114"/>
                  </a:lnTo>
                  <a:lnTo>
                    <a:pt x="60" y="114"/>
                  </a:lnTo>
                  <a:lnTo>
                    <a:pt x="59" y="116"/>
                  </a:lnTo>
                  <a:lnTo>
                    <a:pt x="59" y="119"/>
                  </a:lnTo>
                  <a:lnTo>
                    <a:pt x="60" y="121"/>
                  </a:lnTo>
                  <a:lnTo>
                    <a:pt x="62" y="122"/>
                  </a:lnTo>
                  <a:lnTo>
                    <a:pt x="62" y="122"/>
                  </a:lnTo>
                  <a:lnTo>
                    <a:pt x="67" y="124"/>
                  </a:lnTo>
                  <a:lnTo>
                    <a:pt x="67" y="126"/>
                  </a:lnTo>
                  <a:lnTo>
                    <a:pt x="65" y="127"/>
                  </a:lnTo>
                  <a:lnTo>
                    <a:pt x="65" y="127"/>
                  </a:lnTo>
                  <a:lnTo>
                    <a:pt x="65" y="134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62" y="140"/>
                  </a:lnTo>
                  <a:lnTo>
                    <a:pt x="57" y="140"/>
                  </a:lnTo>
                  <a:lnTo>
                    <a:pt x="54" y="140"/>
                  </a:lnTo>
                  <a:lnTo>
                    <a:pt x="52" y="140"/>
                  </a:lnTo>
                  <a:lnTo>
                    <a:pt x="52" y="140"/>
                  </a:lnTo>
                  <a:lnTo>
                    <a:pt x="51" y="139"/>
                  </a:lnTo>
                  <a:lnTo>
                    <a:pt x="49" y="139"/>
                  </a:lnTo>
                  <a:lnTo>
                    <a:pt x="47" y="140"/>
                  </a:lnTo>
                  <a:lnTo>
                    <a:pt x="47" y="142"/>
                  </a:lnTo>
                  <a:lnTo>
                    <a:pt x="47" y="142"/>
                  </a:lnTo>
                  <a:lnTo>
                    <a:pt x="47" y="143"/>
                  </a:lnTo>
                  <a:lnTo>
                    <a:pt x="46" y="145"/>
                  </a:lnTo>
                  <a:lnTo>
                    <a:pt x="44" y="148"/>
                  </a:lnTo>
                  <a:lnTo>
                    <a:pt x="44" y="150"/>
                  </a:lnTo>
                  <a:lnTo>
                    <a:pt x="44" y="150"/>
                  </a:lnTo>
                  <a:lnTo>
                    <a:pt x="44" y="152"/>
                  </a:lnTo>
                  <a:lnTo>
                    <a:pt x="47" y="152"/>
                  </a:lnTo>
                  <a:lnTo>
                    <a:pt x="51" y="153"/>
                  </a:lnTo>
                  <a:lnTo>
                    <a:pt x="51" y="155"/>
                  </a:lnTo>
                  <a:lnTo>
                    <a:pt x="51" y="155"/>
                  </a:lnTo>
                  <a:lnTo>
                    <a:pt x="51" y="157"/>
                  </a:lnTo>
                  <a:lnTo>
                    <a:pt x="47" y="160"/>
                  </a:lnTo>
                  <a:lnTo>
                    <a:pt x="39" y="163"/>
                  </a:lnTo>
                  <a:lnTo>
                    <a:pt x="39" y="163"/>
                  </a:lnTo>
                  <a:lnTo>
                    <a:pt x="36" y="165"/>
                  </a:lnTo>
                  <a:lnTo>
                    <a:pt x="36" y="166"/>
                  </a:lnTo>
                  <a:lnTo>
                    <a:pt x="38" y="168"/>
                  </a:lnTo>
                  <a:lnTo>
                    <a:pt x="41" y="170"/>
                  </a:lnTo>
                  <a:lnTo>
                    <a:pt x="44" y="170"/>
                  </a:lnTo>
                  <a:lnTo>
                    <a:pt x="44" y="170"/>
                  </a:lnTo>
                  <a:lnTo>
                    <a:pt x="46" y="168"/>
                  </a:lnTo>
                  <a:lnTo>
                    <a:pt x="47" y="170"/>
                  </a:lnTo>
                  <a:lnTo>
                    <a:pt x="49" y="170"/>
                  </a:lnTo>
                  <a:lnTo>
                    <a:pt x="52" y="171"/>
                  </a:lnTo>
                  <a:lnTo>
                    <a:pt x="52" y="171"/>
                  </a:lnTo>
                  <a:lnTo>
                    <a:pt x="59" y="173"/>
                  </a:lnTo>
                  <a:lnTo>
                    <a:pt x="62" y="173"/>
                  </a:lnTo>
                  <a:lnTo>
                    <a:pt x="65" y="173"/>
                  </a:lnTo>
                  <a:lnTo>
                    <a:pt x="65" y="173"/>
                  </a:lnTo>
                  <a:lnTo>
                    <a:pt x="69" y="171"/>
                  </a:lnTo>
                  <a:lnTo>
                    <a:pt x="70" y="173"/>
                  </a:lnTo>
                  <a:lnTo>
                    <a:pt x="67" y="176"/>
                  </a:lnTo>
                  <a:lnTo>
                    <a:pt x="67" y="176"/>
                  </a:lnTo>
                  <a:lnTo>
                    <a:pt x="62" y="178"/>
                  </a:lnTo>
                  <a:lnTo>
                    <a:pt x="59" y="178"/>
                  </a:lnTo>
                  <a:lnTo>
                    <a:pt x="56" y="178"/>
                  </a:lnTo>
                  <a:lnTo>
                    <a:pt x="52" y="178"/>
                  </a:lnTo>
                  <a:lnTo>
                    <a:pt x="52" y="178"/>
                  </a:lnTo>
                  <a:lnTo>
                    <a:pt x="41" y="187"/>
                  </a:lnTo>
                  <a:lnTo>
                    <a:pt x="36" y="194"/>
                  </a:lnTo>
                  <a:lnTo>
                    <a:pt x="34" y="197"/>
                  </a:lnTo>
                  <a:lnTo>
                    <a:pt x="36" y="199"/>
                  </a:lnTo>
                  <a:lnTo>
                    <a:pt x="36" y="199"/>
                  </a:lnTo>
                  <a:lnTo>
                    <a:pt x="36" y="199"/>
                  </a:lnTo>
                  <a:lnTo>
                    <a:pt x="39" y="197"/>
                  </a:lnTo>
                  <a:lnTo>
                    <a:pt x="44" y="192"/>
                  </a:lnTo>
                  <a:lnTo>
                    <a:pt x="44" y="192"/>
                  </a:lnTo>
                  <a:lnTo>
                    <a:pt x="49" y="192"/>
                  </a:lnTo>
                  <a:lnTo>
                    <a:pt x="51" y="192"/>
                  </a:lnTo>
                  <a:lnTo>
                    <a:pt x="54" y="196"/>
                  </a:lnTo>
                  <a:lnTo>
                    <a:pt x="54" y="196"/>
                  </a:lnTo>
                  <a:lnTo>
                    <a:pt x="57" y="194"/>
                  </a:lnTo>
                  <a:lnTo>
                    <a:pt x="57" y="192"/>
                  </a:lnTo>
                  <a:lnTo>
                    <a:pt x="59" y="191"/>
                  </a:lnTo>
                  <a:lnTo>
                    <a:pt x="60" y="189"/>
                  </a:lnTo>
                  <a:lnTo>
                    <a:pt x="60" y="189"/>
                  </a:lnTo>
                  <a:lnTo>
                    <a:pt x="64" y="189"/>
                  </a:lnTo>
                  <a:lnTo>
                    <a:pt x="70" y="187"/>
                  </a:lnTo>
                  <a:lnTo>
                    <a:pt x="70" y="187"/>
                  </a:lnTo>
                  <a:lnTo>
                    <a:pt x="75" y="187"/>
                  </a:lnTo>
                  <a:lnTo>
                    <a:pt x="80" y="184"/>
                  </a:lnTo>
                  <a:lnTo>
                    <a:pt x="80" y="184"/>
                  </a:lnTo>
                  <a:lnTo>
                    <a:pt x="83" y="184"/>
                  </a:lnTo>
                  <a:lnTo>
                    <a:pt x="85" y="186"/>
                  </a:lnTo>
                  <a:lnTo>
                    <a:pt x="88" y="187"/>
                  </a:lnTo>
                  <a:lnTo>
                    <a:pt x="91" y="187"/>
                  </a:lnTo>
                  <a:lnTo>
                    <a:pt x="91" y="187"/>
                  </a:lnTo>
                  <a:lnTo>
                    <a:pt x="98" y="186"/>
                  </a:lnTo>
                  <a:lnTo>
                    <a:pt x="106" y="184"/>
                  </a:lnTo>
                  <a:lnTo>
                    <a:pt x="106" y="184"/>
                  </a:lnTo>
                  <a:lnTo>
                    <a:pt x="109" y="184"/>
                  </a:lnTo>
                  <a:lnTo>
                    <a:pt x="114" y="183"/>
                  </a:lnTo>
                  <a:lnTo>
                    <a:pt x="124" y="178"/>
                  </a:lnTo>
                  <a:lnTo>
                    <a:pt x="124" y="178"/>
                  </a:lnTo>
                  <a:lnTo>
                    <a:pt x="124" y="176"/>
                  </a:lnTo>
                  <a:lnTo>
                    <a:pt x="124" y="174"/>
                  </a:lnTo>
                  <a:lnTo>
                    <a:pt x="117" y="174"/>
                  </a:lnTo>
                  <a:lnTo>
                    <a:pt x="117" y="174"/>
                  </a:lnTo>
                  <a:lnTo>
                    <a:pt x="116" y="174"/>
                  </a:lnTo>
                  <a:lnTo>
                    <a:pt x="116" y="173"/>
                  </a:lnTo>
                  <a:lnTo>
                    <a:pt x="116" y="170"/>
                  </a:lnTo>
                  <a:lnTo>
                    <a:pt x="119" y="166"/>
                  </a:lnTo>
                  <a:lnTo>
                    <a:pt x="119" y="166"/>
                  </a:lnTo>
                  <a:lnTo>
                    <a:pt x="126" y="161"/>
                  </a:lnTo>
                  <a:lnTo>
                    <a:pt x="129" y="158"/>
                  </a:lnTo>
                  <a:lnTo>
                    <a:pt x="130" y="155"/>
                  </a:lnTo>
                  <a:lnTo>
                    <a:pt x="130" y="155"/>
                  </a:lnTo>
                  <a:close/>
                  <a:moveTo>
                    <a:pt x="13" y="57"/>
                  </a:moveTo>
                  <a:lnTo>
                    <a:pt x="13" y="57"/>
                  </a:lnTo>
                  <a:lnTo>
                    <a:pt x="16" y="56"/>
                  </a:lnTo>
                  <a:lnTo>
                    <a:pt x="21" y="52"/>
                  </a:lnTo>
                  <a:lnTo>
                    <a:pt x="23" y="47"/>
                  </a:lnTo>
                  <a:lnTo>
                    <a:pt x="21" y="46"/>
                  </a:lnTo>
                  <a:lnTo>
                    <a:pt x="21" y="46"/>
                  </a:lnTo>
                  <a:lnTo>
                    <a:pt x="21" y="46"/>
                  </a:lnTo>
                  <a:lnTo>
                    <a:pt x="20" y="46"/>
                  </a:lnTo>
                  <a:lnTo>
                    <a:pt x="15" y="51"/>
                  </a:lnTo>
                  <a:lnTo>
                    <a:pt x="13" y="56"/>
                  </a:lnTo>
                  <a:lnTo>
                    <a:pt x="13" y="57"/>
                  </a:lnTo>
                  <a:lnTo>
                    <a:pt x="13" y="57"/>
                  </a:lnTo>
                  <a:lnTo>
                    <a:pt x="13" y="57"/>
                  </a:lnTo>
                  <a:close/>
                  <a:moveTo>
                    <a:pt x="88" y="15"/>
                  </a:moveTo>
                  <a:lnTo>
                    <a:pt x="88" y="15"/>
                  </a:lnTo>
                  <a:lnTo>
                    <a:pt x="91" y="12"/>
                  </a:lnTo>
                  <a:lnTo>
                    <a:pt x="93" y="7"/>
                  </a:lnTo>
                  <a:lnTo>
                    <a:pt x="93" y="2"/>
                  </a:lnTo>
                  <a:lnTo>
                    <a:pt x="91" y="0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88" y="2"/>
                  </a:lnTo>
                  <a:lnTo>
                    <a:pt x="88" y="3"/>
                  </a:lnTo>
                  <a:lnTo>
                    <a:pt x="86" y="8"/>
                  </a:lnTo>
                  <a:lnTo>
                    <a:pt x="86" y="13"/>
                  </a:lnTo>
                  <a:lnTo>
                    <a:pt x="88" y="15"/>
                  </a:lnTo>
                  <a:lnTo>
                    <a:pt x="88" y="15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139">
              <a:extLst>
                <a:ext uri="{FF2B5EF4-FFF2-40B4-BE49-F238E27FC236}">
                  <a16:creationId xmlns="" xmlns:a16="http://schemas.microsoft.com/office/drawing/2014/main" id="{41FAA33F-C0F0-4F03-9E5D-0EF4582605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99238" y="3269672"/>
              <a:ext cx="95250" cy="90488"/>
            </a:xfrm>
            <a:custGeom>
              <a:avLst/>
              <a:gdLst>
                <a:gd name="T0" fmla="*/ 31 w 60"/>
                <a:gd name="T1" fmla="*/ 21 h 57"/>
                <a:gd name="T2" fmla="*/ 29 w 60"/>
                <a:gd name="T3" fmla="*/ 16 h 57"/>
                <a:gd name="T4" fmla="*/ 31 w 60"/>
                <a:gd name="T5" fmla="*/ 11 h 57"/>
                <a:gd name="T6" fmla="*/ 32 w 60"/>
                <a:gd name="T7" fmla="*/ 10 h 57"/>
                <a:gd name="T8" fmla="*/ 32 w 60"/>
                <a:gd name="T9" fmla="*/ 3 h 57"/>
                <a:gd name="T10" fmla="*/ 32 w 60"/>
                <a:gd name="T11" fmla="*/ 0 h 57"/>
                <a:gd name="T12" fmla="*/ 26 w 60"/>
                <a:gd name="T13" fmla="*/ 0 h 57"/>
                <a:gd name="T14" fmla="*/ 23 w 60"/>
                <a:gd name="T15" fmla="*/ 5 h 57"/>
                <a:gd name="T16" fmla="*/ 21 w 60"/>
                <a:gd name="T17" fmla="*/ 8 h 57"/>
                <a:gd name="T18" fmla="*/ 15 w 60"/>
                <a:gd name="T19" fmla="*/ 10 h 57"/>
                <a:gd name="T20" fmla="*/ 15 w 60"/>
                <a:gd name="T21" fmla="*/ 11 h 57"/>
                <a:gd name="T22" fmla="*/ 16 w 60"/>
                <a:gd name="T23" fmla="*/ 13 h 57"/>
                <a:gd name="T24" fmla="*/ 15 w 60"/>
                <a:gd name="T25" fmla="*/ 16 h 57"/>
                <a:gd name="T26" fmla="*/ 11 w 60"/>
                <a:gd name="T27" fmla="*/ 14 h 57"/>
                <a:gd name="T28" fmla="*/ 8 w 60"/>
                <a:gd name="T29" fmla="*/ 11 h 57"/>
                <a:gd name="T30" fmla="*/ 5 w 60"/>
                <a:gd name="T31" fmla="*/ 13 h 57"/>
                <a:gd name="T32" fmla="*/ 1 w 60"/>
                <a:gd name="T33" fmla="*/ 21 h 57"/>
                <a:gd name="T34" fmla="*/ 0 w 60"/>
                <a:gd name="T35" fmla="*/ 24 h 57"/>
                <a:gd name="T36" fmla="*/ 1 w 60"/>
                <a:gd name="T37" fmla="*/ 36 h 57"/>
                <a:gd name="T38" fmla="*/ 3 w 60"/>
                <a:gd name="T39" fmla="*/ 39 h 57"/>
                <a:gd name="T40" fmla="*/ 6 w 60"/>
                <a:gd name="T41" fmla="*/ 44 h 57"/>
                <a:gd name="T42" fmla="*/ 6 w 60"/>
                <a:gd name="T43" fmla="*/ 47 h 57"/>
                <a:gd name="T44" fmla="*/ 8 w 60"/>
                <a:gd name="T45" fmla="*/ 54 h 57"/>
                <a:gd name="T46" fmla="*/ 19 w 60"/>
                <a:gd name="T47" fmla="*/ 54 h 57"/>
                <a:gd name="T48" fmla="*/ 24 w 60"/>
                <a:gd name="T49" fmla="*/ 54 h 57"/>
                <a:gd name="T50" fmla="*/ 21 w 60"/>
                <a:gd name="T51" fmla="*/ 50 h 57"/>
                <a:gd name="T52" fmla="*/ 19 w 60"/>
                <a:gd name="T53" fmla="*/ 47 h 57"/>
                <a:gd name="T54" fmla="*/ 23 w 60"/>
                <a:gd name="T55" fmla="*/ 45 h 57"/>
                <a:gd name="T56" fmla="*/ 26 w 60"/>
                <a:gd name="T57" fmla="*/ 49 h 57"/>
                <a:gd name="T58" fmla="*/ 32 w 60"/>
                <a:gd name="T59" fmla="*/ 50 h 57"/>
                <a:gd name="T60" fmla="*/ 36 w 60"/>
                <a:gd name="T61" fmla="*/ 49 h 57"/>
                <a:gd name="T62" fmla="*/ 36 w 60"/>
                <a:gd name="T63" fmla="*/ 42 h 57"/>
                <a:gd name="T64" fmla="*/ 31 w 60"/>
                <a:gd name="T65" fmla="*/ 40 h 57"/>
                <a:gd name="T66" fmla="*/ 28 w 60"/>
                <a:gd name="T67" fmla="*/ 40 h 57"/>
                <a:gd name="T68" fmla="*/ 26 w 60"/>
                <a:gd name="T69" fmla="*/ 39 h 57"/>
                <a:gd name="T70" fmla="*/ 26 w 60"/>
                <a:gd name="T71" fmla="*/ 36 h 57"/>
                <a:gd name="T72" fmla="*/ 29 w 60"/>
                <a:gd name="T73" fmla="*/ 31 h 57"/>
                <a:gd name="T74" fmla="*/ 32 w 60"/>
                <a:gd name="T75" fmla="*/ 29 h 57"/>
                <a:gd name="T76" fmla="*/ 37 w 60"/>
                <a:gd name="T77" fmla="*/ 27 h 57"/>
                <a:gd name="T78" fmla="*/ 37 w 60"/>
                <a:gd name="T79" fmla="*/ 24 h 57"/>
                <a:gd name="T80" fmla="*/ 31 w 60"/>
                <a:gd name="T81" fmla="*/ 21 h 57"/>
                <a:gd name="T82" fmla="*/ 60 w 60"/>
                <a:gd name="T83" fmla="*/ 32 h 57"/>
                <a:gd name="T84" fmla="*/ 58 w 60"/>
                <a:gd name="T85" fmla="*/ 32 h 57"/>
                <a:gd name="T86" fmla="*/ 55 w 60"/>
                <a:gd name="T87" fmla="*/ 36 h 57"/>
                <a:gd name="T88" fmla="*/ 54 w 60"/>
                <a:gd name="T89" fmla="*/ 34 h 57"/>
                <a:gd name="T90" fmla="*/ 52 w 60"/>
                <a:gd name="T91" fmla="*/ 31 h 57"/>
                <a:gd name="T92" fmla="*/ 52 w 60"/>
                <a:gd name="T93" fmla="*/ 32 h 57"/>
                <a:gd name="T94" fmla="*/ 49 w 60"/>
                <a:gd name="T95" fmla="*/ 34 h 57"/>
                <a:gd name="T96" fmla="*/ 42 w 60"/>
                <a:gd name="T97" fmla="*/ 36 h 57"/>
                <a:gd name="T98" fmla="*/ 42 w 60"/>
                <a:gd name="T99" fmla="*/ 40 h 57"/>
                <a:gd name="T100" fmla="*/ 47 w 60"/>
                <a:gd name="T101" fmla="*/ 49 h 57"/>
                <a:gd name="T102" fmla="*/ 49 w 60"/>
                <a:gd name="T103" fmla="*/ 50 h 57"/>
                <a:gd name="T104" fmla="*/ 47 w 60"/>
                <a:gd name="T105" fmla="*/ 52 h 57"/>
                <a:gd name="T106" fmla="*/ 44 w 60"/>
                <a:gd name="T107" fmla="*/ 52 h 57"/>
                <a:gd name="T108" fmla="*/ 42 w 60"/>
                <a:gd name="T109" fmla="*/ 54 h 57"/>
                <a:gd name="T110" fmla="*/ 47 w 60"/>
                <a:gd name="T111" fmla="*/ 57 h 57"/>
                <a:gd name="T112" fmla="*/ 52 w 60"/>
                <a:gd name="T113" fmla="*/ 57 h 57"/>
                <a:gd name="T114" fmla="*/ 57 w 60"/>
                <a:gd name="T115" fmla="*/ 49 h 57"/>
                <a:gd name="T116" fmla="*/ 57 w 60"/>
                <a:gd name="T117" fmla="*/ 47 h 57"/>
                <a:gd name="T118" fmla="*/ 60 w 60"/>
                <a:gd name="T119" fmla="*/ 34 h 57"/>
                <a:gd name="T120" fmla="*/ 60 w 60"/>
                <a:gd name="T121" fmla="*/ 3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0" h="57">
                  <a:moveTo>
                    <a:pt x="31" y="21"/>
                  </a:moveTo>
                  <a:lnTo>
                    <a:pt x="31" y="21"/>
                  </a:lnTo>
                  <a:lnTo>
                    <a:pt x="29" y="19"/>
                  </a:lnTo>
                  <a:lnTo>
                    <a:pt x="29" y="16"/>
                  </a:lnTo>
                  <a:lnTo>
                    <a:pt x="29" y="13"/>
                  </a:lnTo>
                  <a:lnTo>
                    <a:pt x="31" y="11"/>
                  </a:lnTo>
                  <a:lnTo>
                    <a:pt x="31" y="11"/>
                  </a:lnTo>
                  <a:lnTo>
                    <a:pt x="32" y="10"/>
                  </a:lnTo>
                  <a:lnTo>
                    <a:pt x="32" y="6"/>
                  </a:lnTo>
                  <a:lnTo>
                    <a:pt x="32" y="3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4" y="1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1" y="8"/>
                  </a:lnTo>
                  <a:lnTo>
                    <a:pt x="19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11"/>
                  </a:lnTo>
                  <a:lnTo>
                    <a:pt x="16" y="13"/>
                  </a:lnTo>
                  <a:lnTo>
                    <a:pt x="16" y="13"/>
                  </a:lnTo>
                  <a:lnTo>
                    <a:pt x="15" y="16"/>
                  </a:lnTo>
                  <a:lnTo>
                    <a:pt x="15" y="16"/>
                  </a:lnTo>
                  <a:lnTo>
                    <a:pt x="13" y="16"/>
                  </a:lnTo>
                  <a:lnTo>
                    <a:pt x="11" y="14"/>
                  </a:lnTo>
                  <a:lnTo>
                    <a:pt x="10" y="13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5" y="13"/>
                  </a:lnTo>
                  <a:lnTo>
                    <a:pt x="3" y="14"/>
                  </a:lnTo>
                  <a:lnTo>
                    <a:pt x="1" y="21"/>
                  </a:lnTo>
                  <a:lnTo>
                    <a:pt x="1" y="21"/>
                  </a:lnTo>
                  <a:lnTo>
                    <a:pt x="0" y="24"/>
                  </a:lnTo>
                  <a:lnTo>
                    <a:pt x="0" y="27"/>
                  </a:lnTo>
                  <a:lnTo>
                    <a:pt x="1" y="36"/>
                  </a:lnTo>
                  <a:lnTo>
                    <a:pt x="1" y="36"/>
                  </a:lnTo>
                  <a:lnTo>
                    <a:pt x="3" y="39"/>
                  </a:lnTo>
                  <a:lnTo>
                    <a:pt x="5" y="42"/>
                  </a:lnTo>
                  <a:lnTo>
                    <a:pt x="6" y="44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6" y="50"/>
                  </a:lnTo>
                  <a:lnTo>
                    <a:pt x="8" y="54"/>
                  </a:lnTo>
                  <a:lnTo>
                    <a:pt x="8" y="54"/>
                  </a:lnTo>
                  <a:lnTo>
                    <a:pt x="19" y="54"/>
                  </a:lnTo>
                  <a:lnTo>
                    <a:pt x="19" y="54"/>
                  </a:lnTo>
                  <a:lnTo>
                    <a:pt x="24" y="54"/>
                  </a:lnTo>
                  <a:lnTo>
                    <a:pt x="24" y="54"/>
                  </a:lnTo>
                  <a:lnTo>
                    <a:pt x="21" y="50"/>
                  </a:lnTo>
                  <a:lnTo>
                    <a:pt x="19" y="47"/>
                  </a:lnTo>
                  <a:lnTo>
                    <a:pt x="19" y="47"/>
                  </a:lnTo>
                  <a:lnTo>
                    <a:pt x="21" y="45"/>
                  </a:lnTo>
                  <a:lnTo>
                    <a:pt x="23" y="45"/>
                  </a:lnTo>
                  <a:lnTo>
                    <a:pt x="26" y="49"/>
                  </a:lnTo>
                  <a:lnTo>
                    <a:pt x="26" y="49"/>
                  </a:lnTo>
                  <a:lnTo>
                    <a:pt x="29" y="50"/>
                  </a:lnTo>
                  <a:lnTo>
                    <a:pt x="32" y="50"/>
                  </a:lnTo>
                  <a:lnTo>
                    <a:pt x="34" y="50"/>
                  </a:lnTo>
                  <a:lnTo>
                    <a:pt x="36" y="49"/>
                  </a:lnTo>
                  <a:lnTo>
                    <a:pt x="36" y="49"/>
                  </a:lnTo>
                  <a:lnTo>
                    <a:pt x="36" y="42"/>
                  </a:lnTo>
                  <a:lnTo>
                    <a:pt x="34" y="40"/>
                  </a:lnTo>
                  <a:lnTo>
                    <a:pt x="31" y="40"/>
                  </a:lnTo>
                  <a:lnTo>
                    <a:pt x="31" y="40"/>
                  </a:lnTo>
                  <a:lnTo>
                    <a:pt x="28" y="40"/>
                  </a:lnTo>
                  <a:lnTo>
                    <a:pt x="26" y="39"/>
                  </a:lnTo>
                  <a:lnTo>
                    <a:pt x="26" y="39"/>
                  </a:lnTo>
                  <a:lnTo>
                    <a:pt x="24" y="37"/>
                  </a:lnTo>
                  <a:lnTo>
                    <a:pt x="26" y="36"/>
                  </a:lnTo>
                  <a:lnTo>
                    <a:pt x="29" y="31"/>
                  </a:lnTo>
                  <a:lnTo>
                    <a:pt x="29" y="31"/>
                  </a:lnTo>
                  <a:lnTo>
                    <a:pt x="31" y="29"/>
                  </a:lnTo>
                  <a:lnTo>
                    <a:pt x="32" y="29"/>
                  </a:lnTo>
                  <a:lnTo>
                    <a:pt x="36" y="27"/>
                  </a:lnTo>
                  <a:lnTo>
                    <a:pt x="37" y="27"/>
                  </a:lnTo>
                  <a:lnTo>
                    <a:pt x="37" y="27"/>
                  </a:lnTo>
                  <a:lnTo>
                    <a:pt x="37" y="24"/>
                  </a:lnTo>
                  <a:lnTo>
                    <a:pt x="36" y="23"/>
                  </a:lnTo>
                  <a:lnTo>
                    <a:pt x="31" y="21"/>
                  </a:lnTo>
                  <a:lnTo>
                    <a:pt x="31" y="21"/>
                  </a:lnTo>
                  <a:close/>
                  <a:moveTo>
                    <a:pt x="60" y="32"/>
                  </a:moveTo>
                  <a:lnTo>
                    <a:pt x="60" y="32"/>
                  </a:lnTo>
                  <a:lnTo>
                    <a:pt x="58" y="32"/>
                  </a:lnTo>
                  <a:lnTo>
                    <a:pt x="58" y="34"/>
                  </a:lnTo>
                  <a:lnTo>
                    <a:pt x="55" y="36"/>
                  </a:lnTo>
                  <a:lnTo>
                    <a:pt x="55" y="36"/>
                  </a:lnTo>
                  <a:lnTo>
                    <a:pt x="54" y="34"/>
                  </a:lnTo>
                  <a:lnTo>
                    <a:pt x="54" y="32"/>
                  </a:lnTo>
                  <a:lnTo>
                    <a:pt x="52" y="31"/>
                  </a:lnTo>
                  <a:lnTo>
                    <a:pt x="52" y="32"/>
                  </a:lnTo>
                  <a:lnTo>
                    <a:pt x="52" y="32"/>
                  </a:lnTo>
                  <a:lnTo>
                    <a:pt x="50" y="34"/>
                  </a:lnTo>
                  <a:lnTo>
                    <a:pt x="49" y="34"/>
                  </a:lnTo>
                  <a:lnTo>
                    <a:pt x="45" y="34"/>
                  </a:lnTo>
                  <a:lnTo>
                    <a:pt x="42" y="36"/>
                  </a:lnTo>
                  <a:lnTo>
                    <a:pt x="42" y="36"/>
                  </a:lnTo>
                  <a:lnTo>
                    <a:pt x="42" y="40"/>
                  </a:lnTo>
                  <a:lnTo>
                    <a:pt x="42" y="44"/>
                  </a:lnTo>
                  <a:lnTo>
                    <a:pt x="47" y="49"/>
                  </a:lnTo>
                  <a:lnTo>
                    <a:pt x="47" y="49"/>
                  </a:lnTo>
                  <a:lnTo>
                    <a:pt x="49" y="50"/>
                  </a:lnTo>
                  <a:lnTo>
                    <a:pt x="49" y="50"/>
                  </a:lnTo>
                  <a:lnTo>
                    <a:pt x="47" y="52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2" y="52"/>
                  </a:lnTo>
                  <a:lnTo>
                    <a:pt x="42" y="54"/>
                  </a:lnTo>
                  <a:lnTo>
                    <a:pt x="44" y="57"/>
                  </a:lnTo>
                  <a:lnTo>
                    <a:pt x="47" y="57"/>
                  </a:lnTo>
                  <a:lnTo>
                    <a:pt x="47" y="57"/>
                  </a:lnTo>
                  <a:lnTo>
                    <a:pt x="52" y="57"/>
                  </a:lnTo>
                  <a:lnTo>
                    <a:pt x="54" y="54"/>
                  </a:lnTo>
                  <a:lnTo>
                    <a:pt x="57" y="49"/>
                  </a:lnTo>
                  <a:lnTo>
                    <a:pt x="57" y="47"/>
                  </a:lnTo>
                  <a:lnTo>
                    <a:pt x="57" y="47"/>
                  </a:lnTo>
                  <a:lnTo>
                    <a:pt x="58" y="39"/>
                  </a:lnTo>
                  <a:lnTo>
                    <a:pt x="60" y="34"/>
                  </a:lnTo>
                  <a:lnTo>
                    <a:pt x="60" y="32"/>
                  </a:lnTo>
                  <a:lnTo>
                    <a:pt x="60" y="32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140">
              <a:extLst>
                <a:ext uri="{FF2B5EF4-FFF2-40B4-BE49-F238E27FC236}">
                  <a16:creationId xmlns="" xmlns:a16="http://schemas.microsoft.com/office/drawing/2014/main" id="{EA820D6F-3A2B-420E-9A8E-547868F86F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65913" y="2891847"/>
              <a:ext cx="258762" cy="447675"/>
            </a:xfrm>
            <a:custGeom>
              <a:avLst/>
              <a:gdLst>
                <a:gd name="T0" fmla="*/ 160 w 163"/>
                <a:gd name="T1" fmla="*/ 57 h 282"/>
                <a:gd name="T2" fmla="*/ 160 w 163"/>
                <a:gd name="T3" fmla="*/ 46 h 282"/>
                <a:gd name="T4" fmla="*/ 157 w 163"/>
                <a:gd name="T5" fmla="*/ 34 h 282"/>
                <a:gd name="T6" fmla="*/ 157 w 163"/>
                <a:gd name="T7" fmla="*/ 23 h 282"/>
                <a:gd name="T8" fmla="*/ 137 w 163"/>
                <a:gd name="T9" fmla="*/ 11 h 282"/>
                <a:gd name="T10" fmla="*/ 116 w 163"/>
                <a:gd name="T11" fmla="*/ 2 h 282"/>
                <a:gd name="T12" fmla="*/ 111 w 163"/>
                <a:gd name="T13" fmla="*/ 15 h 282"/>
                <a:gd name="T14" fmla="*/ 100 w 163"/>
                <a:gd name="T15" fmla="*/ 11 h 282"/>
                <a:gd name="T16" fmla="*/ 88 w 163"/>
                <a:gd name="T17" fmla="*/ 11 h 282"/>
                <a:gd name="T18" fmla="*/ 78 w 163"/>
                <a:gd name="T19" fmla="*/ 23 h 282"/>
                <a:gd name="T20" fmla="*/ 69 w 163"/>
                <a:gd name="T21" fmla="*/ 31 h 282"/>
                <a:gd name="T22" fmla="*/ 65 w 163"/>
                <a:gd name="T23" fmla="*/ 39 h 282"/>
                <a:gd name="T24" fmla="*/ 59 w 163"/>
                <a:gd name="T25" fmla="*/ 52 h 282"/>
                <a:gd name="T26" fmla="*/ 54 w 163"/>
                <a:gd name="T27" fmla="*/ 62 h 282"/>
                <a:gd name="T28" fmla="*/ 44 w 163"/>
                <a:gd name="T29" fmla="*/ 65 h 282"/>
                <a:gd name="T30" fmla="*/ 43 w 163"/>
                <a:gd name="T31" fmla="*/ 78 h 282"/>
                <a:gd name="T32" fmla="*/ 33 w 163"/>
                <a:gd name="T33" fmla="*/ 94 h 282"/>
                <a:gd name="T34" fmla="*/ 38 w 163"/>
                <a:gd name="T35" fmla="*/ 103 h 282"/>
                <a:gd name="T36" fmla="*/ 33 w 163"/>
                <a:gd name="T37" fmla="*/ 111 h 282"/>
                <a:gd name="T38" fmla="*/ 18 w 163"/>
                <a:gd name="T39" fmla="*/ 114 h 282"/>
                <a:gd name="T40" fmla="*/ 13 w 163"/>
                <a:gd name="T41" fmla="*/ 132 h 282"/>
                <a:gd name="T42" fmla="*/ 13 w 163"/>
                <a:gd name="T43" fmla="*/ 145 h 282"/>
                <a:gd name="T44" fmla="*/ 13 w 163"/>
                <a:gd name="T45" fmla="*/ 156 h 282"/>
                <a:gd name="T46" fmla="*/ 21 w 163"/>
                <a:gd name="T47" fmla="*/ 166 h 282"/>
                <a:gd name="T48" fmla="*/ 16 w 163"/>
                <a:gd name="T49" fmla="*/ 173 h 282"/>
                <a:gd name="T50" fmla="*/ 16 w 163"/>
                <a:gd name="T51" fmla="*/ 179 h 282"/>
                <a:gd name="T52" fmla="*/ 16 w 163"/>
                <a:gd name="T53" fmla="*/ 194 h 282"/>
                <a:gd name="T54" fmla="*/ 8 w 163"/>
                <a:gd name="T55" fmla="*/ 200 h 282"/>
                <a:gd name="T56" fmla="*/ 3 w 163"/>
                <a:gd name="T57" fmla="*/ 215 h 282"/>
                <a:gd name="T58" fmla="*/ 0 w 163"/>
                <a:gd name="T59" fmla="*/ 215 h 282"/>
                <a:gd name="T60" fmla="*/ 8 w 163"/>
                <a:gd name="T61" fmla="*/ 231 h 282"/>
                <a:gd name="T62" fmla="*/ 13 w 163"/>
                <a:gd name="T63" fmla="*/ 248 h 282"/>
                <a:gd name="T64" fmla="*/ 20 w 163"/>
                <a:gd name="T65" fmla="*/ 264 h 282"/>
                <a:gd name="T66" fmla="*/ 23 w 163"/>
                <a:gd name="T67" fmla="*/ 269 h 282"/>
                <a:gd name="T68" fmla="*/ 25 w 163"/>
                <a:gd name="T69" fmla="*/ 282 h 282"/>
                <a:gd name="T70" fmla="*/ 39 w 163"/>
                <a:gd name="T71" fmla="*/ 278 h 282"/>
                <a:gd name="T72" fmla="*/ 43 w 163"/>
                <a:gd name="T73" fmla="*/ 269 h 282"/>
                <a:gd name="T74" fmla="*/ 54 w 163"/>
                <a:gd name="T75" fmla="*/ 267 h 282"/>
                <a:gd name="T76" fmla="*/ 60 w 163"/>
                <a:gd name="T77" fmla="*/ 261 h 282"/>
                <a:gd name="T78" fmla="*/ 65 w 163"/>
                <a:gd name="T79" fmla="*/ 264 h 282"/>
                <a:gd name="T80" fmla="*/ 73 w 163"/>
                <a:gd name="T81" fmla="*/ 248 h 282"/>
                <a:gd name="T82" fmla="*/ 65 w 163"/>
                <a:gd name="T83" fmla="*/ 251 h 282"/>
                <a:gd name="T84" fmla="*/ 70 w 163"/>
                <a:gd name="T85" fmla="*/ 223 h 282"/>
                <a:gd name="T86" fmla="*/ 82 w 163"/>
                <a:gd name="T87" fmla="*/ 213 h 282"/>
                <a:gd name="T88" fmla="*/ 90 w 163"/>
                <a:gd name="T89" fmla="*/ 202 h 282"/>
                <a:gd name="T90" fmla="*/ 96 w 163"/>
                <a:gd name="T91" fmla="*/ 191 h 282"/>
                <a:gd name="T92" fmla="*/ 77 w 163"/>
                <a:gd name="T93" fmla="*/ 179 h 282"/>
                <a:gd name="T94" fmla="*/ 73 w 163"/>
                <a:gd name="T95" fmla="*/ 163 h 282"/>
                <a:gd name="T96" fmla="*/ 78 w 163"/>
                <a:gd name="T97" fmla="*/ 150 h 282"/>
                <a:gd name="T98" fmla="*/ 85 w 163"/>
                <a:gd name="T99" fmla="*/ 138 h 282"/>
                <a:gd name="T100" fmla="*/ 91 w 163"/>
                <a:gd name="T101" fmla="*/ 132 h 282"/>
                <a:gd name="T102" fmla="*/ 103 w 163"/>
                <a:gd name="T103" fmla="*/ 120 h 282"/>
                <a:gd name="T104" fmla="*/ 130 w 163"/>
                <a:gd name="T105" fmla="*/ 103 h 282"/>
                <a:gd name="T106" fmla="*/ 127 w 163"/>
                <a:gd name="T107" fmla="*/ 91 h 282"/>
                <a:gd name="T108" fmla="*/ 132 w 163"/>
                <a:gd name="T109" fmla="*/ 80 h 282"/>
                <a:gd name="T110" fmla="*/ 142 w 163"/>
                <a:gd name="T111" fmla="*/ 72 h 282"/>
                <a:gd name="T112" fmla="*/ 163 w 163"/>
                <a:gd name="T113" fmla="*/ 72 h 282"/>
                <a:gd name="T114" fmla="*/ 96 w 163"/>
                <a:gd name="T115" fmla="*/ 235 h 282"/>
                <a:gd name="T116" fmla="*/ 87 w 163"/>
                <a:gd name="T117" fmla="*/ 252 h 282"/>
                <a:gd name="T118" fmla="*/ 98 w 163"/>
                <a:gd name="T119" fmla="*/ 236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3" h="282">
                  <a:moveTo>
                    <a:pt x="161" y="65"/>
                  </a:moveTo>
                  <a:lnTo>
                    <a:pt x="161" y="65"/>
                  </a:lnTo>
                  <a:lnTo>
                    <a:pt x="158" y="60"/>
                  </a:lnTo>
                  <a:lnTo>
                    <a:pt x="158" y="59"/>
                  </a:lnTo>
                  <a:lnTo>
                    <a:pt x="160" y="57"/>
                  </a:lnTo>
                  <a:lnTo>
                    <a:pt x="160" y="57"/>
                  </a:lnTo>
                  <a:lnTo>
                    <a:pt x="161" y="55"/>
                  </a:lnTo>
                  <a:lnTo>
                    <a:pt x="161" y="52"/>
                  </a:lnTo>
                  <a:lnTo>
                    <a:pt x="161" y="49"/>
                  </a:lnTo>
                  <a:lnTo>
                    <a:pt x="160" y="46"/>
                  </a:lnTo>
                  <a:lnTo>
                    <a:pt x="160" y="46"/>
                  </a:lnTo>
                  <a:lnTo>
                    <a:pt x="158" y="44"/>
                  </a:lnTo>
                  <a:lnTo>
                    <a:pt x="158" y="41"/>
                  </a:lnTo>
                  <a:lnTo>
                    <a:pt x="158" y="37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5" y="33"/>
                  </a:lnTo>
                  <a:lnTo>
                    <a:pt x="155" y="29"/>
                  </a:lnTo>
                  <a:lnTo>
                    <a:pt x="157" y="23"/>
                  </a:lnTo>
                  <a:lnTo>
                    <a:pt x="157" y="23"/>
                  </a:lnTo>
                  <a:lnTo>
                    <a:pt x="155" y="21"/>
                  </a:lnTo>
                  <a:lnTo>
                    <a:pt x="155" y="20"/>
                  </a:lnTo>
                  <a:lnTo>
                    <a:pt x="150" y="16"/>
                  </a:lnTo>
                  <a:lnTo>
                    <a:pt x="137" y="11"/>
                  </a:lnTo>
                  <a:lnTo>
                    <a:pt x="137" y="11"/>
                  </a:lnTo>
                  <a:lnTo>
                    <a:pt x="129" y="5"/>
                  </a:lnTo>
                  <a:lnTo>
                    <a:pt x="122" y="0"/>
                  </a:lnTo>
                  <a:lnTo>
                    <a:pt x="122" y="0"/>
                  </a:lnTo>
                  <a:lnTo>
                    <a:pt x="117" y="0"/>
                  </a:lnTo>
                  <a:lnTo>
                    <a:pt x="116" y="2"/>
                  </a:lnTo>
                  <a:lnTo>
                    <a:pt x="114" y="5"/>
                  </a:lnTo>
                  <a:lnTo>
                    <a:pt x="114" y="10"/>
                  </a:lnTo>
                  <a:lnTo>
                    <a:pt x="114" y="10"/>
                  </a:lnTo>
                  <a:lnTo>
                    <a:pt x="113" y="13"/>
                  </a:lnTo>
                  <a:lnTo>
                    <a:pt x="111" y="15"/>
                  </a:lnTo>
                  <a:lnTo>
                    <a:pt x="108" y="13"/>
                  </a:lnTo>
                  <a:lnTo>
                    <a:pt x="106" y="11"/>
                  </a:lnTo>
                  <a:lnTo>
                    <a:pt x="106" y="11"/>
                  </a:lnTo>
                  <a:lnTo>
                    <a:pt x="103" y="11"/>
                  </a:lnTo>
                  <a:lnTo>
                    <a:pt x="100" y="11"/>
                  </a:lnTo>
                  <a:lnTo>
                    <a:pt x="96" y="11"/>
                  </a:lnTo>
                  <a:lnTo>
                    <a:pt x="91" y="10"/>
                  </a:lnTo>
                  <a:lnTo>
                    <a:pt x="91" y="10"/>
                  </a:lnTo>
                  <a:lnTo>
                    <a:pt x="88" y="10"/>
                  </a:lnTo>
                  <a:lnTo>
                    <a:pt x="88" y="11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88" y="21"/>
                  </a:lnTo>
                  <a:lnTo>
                    <a:pt x="85" y="23"/>
                  </a:lnTo>
                  <a:lnTo>
                    <a:pt x="78" y="23"/>
                  </a:lnTo>
                  <a:lnTo>
                    <a:pt x="78" y="23"/>
                  </a:lnTo>
                  <a:lnTo>
                    <a:pt x="72" y="24"/>
                  </a:lnTo>
                  <a:lnTo>
                    <a:pt x="70" y="28"/>
                  </a:lnTo>
                  <a:lnTo>
                    <a:pt x="69" y="31"/>
                  </a:lnTo>
                  <a:lnTo>
                    <a:pt x="69" y="31"/>
                  </a:lnTo>
                  <a:lnTo>
                    <a:pt x="69" y="33"/>
                  </a:lnTo>
                  <a:lnTo>
                    <a:pt x="67" y="36"/>
                  </a:lnTo>
                  <a:lnTo>
                    <a:pt x="65" y="37"/>
                  </a:lnTo>
                  <a:lnTo>
                    <a:pt x="65" y="39"/>
                  </a:lnTo>
                  <a:lnTo>
                    <a:pt x="65" y="39"/>
                  </a:lnTo>
                  <a:lnTo>
                    <a:pt x="65" y="41"/>
                  </a:lnTo>
                  <a:lnTo>
                    <a:pt x="65" y="44"/>
                  </a:lnTo>
                  <a:lnTo>
                    <a:pt x="62" y="46"/>
                  </a:lnTo>
                  <a:lnTo>
                    <a:pt x="62" y="46"/>
                  </a:lnTo>
                  <a:lnTo>
                    <a:pt x="59" y="52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4" y="59"/>
                  </a:lnTo>
                  <a:lnTo>
                    <a:pt x="54" y="60"/>
                  </a:lnTo>
                  <a:lnTo>
                    <a:pt x="54" y="62"/>
                  </a:lnTo>
                  <a:lnTo>
                    <a:pt x="52" y="63"/>
                  </a:lnTo>
                  <a:lnTo>
                    <a:pt x="52" y="63"/>
                  </a:lnTo>
                  <a:lnTo>
                    <a:pt x="49" y="65"/>
                  </a:lnTo>
                  <a:lnTo>
                    <a:pt x="47" y="65"/>
                  </a:lnTo>
                  <a:lnTo>
                    <a:pt x="44" y="65"/>
                  </a:lnTo>
                  <a:lnTo>
                    <a:pt x="43" y="67"/>
                  </a:lnTo>
                  <a:lnTo>
                    <a:pt x="43" y="67"/>
                  </a:lnTo>
                  <a:lnTo>
                    <a:pt x="43" y="68"/>
                  </a:lnTo>
                  <a:lnTo>
                    <a:pt x="43" y="70"/>
                  </a:lnTo>
                  <a:lnTo>
                    <a:pt x="43" y="78"/>
                  </a:lnTo>
                  <a:lnTo>
                    <a:pt x="43" y="78"/>
                  </a:lnTo>
                  <a:lnTo>
                    <a:pt x="41" y="83"/>
                  </a:lnTo>
                  <a:lnTo>
                    <a:pt x="39" y="86"/>
                  </a:lnTo>
                  <a:lnTo>
                    <a:pt x="33" y="94"/>
                  </a:lnTo>
                  <a:lnTo>
                    <a:pt x="33" y="94"/>
                  </a:lnTo>
                  <a:lnTo>
                    <a:pt x="33" y="98"/>
                  </a:lnTo>
                  <a:lnTo>
                    <a:pt x="33" y="99"/>
                  </a:lnTo>
                  <a:lnTo>
                    <a:pt x="36" y="101"/>
                  </a:lnTo>
                  <a:lnTo>
                    <a:pt x="36" y="101"/>
                  </a:lnTo>
                  <a:lnTo>
                    <a:pt x="38" y="103"/>
                  </a:lnTo>
                  <a:lnTo>
                    <a:pt x="38" y="104"/>
                  </a:lnTo>
                  <a:lnTo>
                    <a:pt x="36" y="109"/>
                  </a:lnTo>
                  <a:lnTo>
                    <a:pt x="36" y="109"/>
                  </a:lnTo>
                  <a:lnTo>
                    <a:pt x="34" y="111"/>
                  </a:lnTo>
                  <a:lnTo>
                    <a:pt x="33" y="111"/>
                  </a:lnTo>
                  <a:lnTo>
                    <a:pt x="28" y="109"/>
                  </a:lnTo>
                  <a:lnTo>
                    <a:pt x="28" y="109"/>
                  </a:lnTo>
                  <a:lnTo>
                    <a:pt x="25" y="111"/>
                  </a:lnTo>
                  <a:lnTo>
                    <a:pt x="21" y="112"/>
                  </a:lnTo>
                  <a:lnTo>
                    <a:pt x="18" y="114"/>
                  </a:lnTo>
                  <a:lnTo>
                    <a:pt x="15" y="119"/>
                  </a:lnTo>
                  <a:lnTo>
                    <a:pt x="15" y="119"/>
                  </a:lnTo>
                  <a:lnTo>
                    <a:pt x="13" y="122"/>
                  </a:lnTo>
                  <a:lnTo>
                    <a:pt x="12" y="127"/>
                  </a:lnTo>
                  <a:lnTo>
                    <a:pt x="13" y="132"/>
                  </a:lnTo>
                  <a:lnTo>
                    <a:pt x="13" y="132"/>
                  </a:lnTo>
                  <a:lnTo>
                    <a:pt x="13" y="134"/>
                  </a:lnTo>
                  <a:lnTo>
                    <a:pt x="13" y="137"/>
                  </a:lnTo>
                  <a:lnTo>
                    <a:pt x="12" y="140"/>
                  </a:lnTo>
                  <a:lnTo>
                    <a:pt x="13" y="145"/>
                  </a:lnTo>
                  <a:lnTo>
                    <a:pt x="13" y="145"/>
                  </a:lnTo>
                  <a:lnTo>
                    <a:pt x="15" y="148"/>
                  </a:lnTo>
                  <a:lnTo>
                    <a:pt x="13" y="151"/>
                  </a:lnTo>
                  <a:lnTo>
                    <a:pt x="13" y="155"/>
                  </a:lnTo>
                  <a:lnTo>
                    <a:pt x="13" y="156"/>
                  </a:lnTo>
                  <a:lnTo>
                    <a:pt x="13" y="156"/>
                  </a:lnTo>
                  <a:lnTo>
                    <a:pt x="15" y="160"/>
                  </a:lnTo>
                  <a:lnTo>
                    <a:pt x="16" y="161"/>
                  </a:lnTo>
                  <a:lnTo>
                    <a:pt x="20" y="163"/>
                  </a:lnTo>
                  <a:lnTo>
                    <a:pt x="21" y="166"/>
                  </a:lnTo>
                  <a:lnTo>
                    <a:pt x="21" y="166"/>
                  </a:lnTo>
                  <a:lnTo>
                    <a:pt x="21" y="169"/>
                  </a:lnTo>
                  <a:lnTo>
                    <a:pt x="20" y="171"/>
                  </a:lnTo>
                  <a:lnTo>
                    <a:pt x="16" y="173"/>
                  </a:lnTo>
                  <a:lnTo>
                    <a:pt x="16" y="173"/>
                  </a:lnTo>
                  <a:lnTo>
                    <a:pt x="15" y="174"/>
                  </a:lnTo>
                  <a:lnTo>
                    <a:pt x="15" y="176"/>
                  </a:lnTo>
                  <a:lnTo>
                    <a:pt x="15" y="178"/>
                  </a:lnTo>
                  <a:lnTo>
                    <a:pt x="16" y="179"/>
                  </a:lnTo>
                  <a:lnTo>
                    <a:pt x="16" y="179"/>
                  </a:lnTo>
                  <a:lnTo>
                    <a:pt x="18" y="182"/>
                  </a:lnTo>
                  <a:lnTo>
                    <a:pt x="18" y="186"/>
                  </a:lnTo>
                  <a:lnTo>
                    <a:pt x="18" y="192"/>
                  </a:lnTo>
                  <a:lnTo>
                    <a:pt x="18" y="192"/>
                  </a:lnTo>
                  <a:lnTo>
                    <a:pt x="16" y="194"/>
                  </a:lnTo>
                  <a:lnTo>
                    <a:pt x="13" y="194"/>
                  </a:lnTo>
                  <a:lnTo>
                    <a:pt x="10" y="194"/>
                  </a:lnTo>
                  <a:lnTo>
                    <a:pt x="8" y="195"/>
                  </a:lnTo>
                  <a:lnTo>
                    <a:pt x="8" y="195"/>
                  </a:lnTo>
                  <a:lnTo>
                    <a:pt x="8" y="200"/>
                  </a:lnTo>
                  <a:lnTo>
                    <a:pt x="7" y="205"/>
                  </a:lnTo>
                  <a:lnTo>
                    <a:pt x="7" y="205"/>
                  </a:lnTo>
                  <a:lnTo>
                    <a:pt x="7" y="212"/>
                  </a:lnTo>
                  <a:lnTo>
                    <a:pt x="5" y="213"/>
                  </a:lnTo>
                  <a:lnTo>
                    <a:pt x="3" y="215"/>
                  </a:lnTo>
                  <a:lnTo>
                    <a:pt x="3" y="215"/>
                  </a:lnTo>
                  <a:lnTo>
                    <a:pt x="0" y="213"/>
                  </a:lnTo>
                  <a:lnTo>
                    <a:pt x="0" y="213"/>
                  </a:lnTo>
                  <a:lnTo>
                    <a:pt x="0" y="215"/>
                  </a:lnTo>
                  <a:lnTo>
                    <a:pt x="0" y="215"/>
                  </a:lnTo>
                  <a:lnTo>
                    <a:pt x="2" y="221"/>
                  </a:lnTo>
                  <a:lnTo>
                    <a:pt x="3" y="225"/>
                  </a:lnTo>
                  <a:lnTo>
                    <a:pt x="5" y="228"/>
                  </a:lnTo>
                  <a:lnTo>
                    <a:pt x="5" y="228"/>
                  </a:lnTo>
                  <a:lnTo>
                    <a:pt x="8" y="231"/>
                  </a:lnTo>
                  <a:lnTo>
                    <a:pt x="8" y="235"/>
                  </a:lnTo>
                  <a:lnTo>
                    <a:pt x="8" y="238"/>
                  </a:lnTo>
                  <a:lnTo>
                    <a:pt x="10" y="241"/>
                  </a:lnTo>
                  <a:lnTo>
                    <a:pt x="10" y="241"/>
                  </a:lnTo>
                  <a:lnTo>
                    <a:pt x="13" y="248"/>
                  </a:lnTo>
                  <a:lnTo>
                    <a:pt x="15" y="251"/>
                  </a:lnTo>
                  <a:lnTo>
                    <a:pt x="16" y="254"/>
                  </a:lnTo>
                  <a:lnTo>
                    <a:pt x="16" y="254"/>
                  </a:lnTo>
                  <a:lnTo>
                    <a:pt x="20" y="257"/>
                  </a:lnTo>
                  <a:lnTo>
                    <a:pt x="20" y="264"/>
                  </a:lnTo>
                  <a:lnTo>
                    <a:pt x="20" y="264"/>
                  </a:lnTo>
                  <a:lnTo>
                    <a:pt x="20" y="265"/>
                  </a:lnTo>
                  <a:lnTo>
                    <a:pt x="21" y="267"/>
                  </a:lnTo>
                  <a:lnTo>
                    <a:pt x="23" y="269"/>
                  </a:lnTo>
                  <a:lnTo>
                    <a:pt x="23" y="269"/>
                  </a:lnTo>
                  <a:lnTo>
                    <a:pt x="23" y="269"/>
                  </a:lnTo>
                  <a:lnTo>
                    <a:pt x="23" y="275"/>
                  </a:lnTo>
                  <a:lnTo>
                    <a:pt x="23" y="280"/>
                  </a:lnTo>
                  <a:lnTo>
                    <a:pt x="23" y="280"/>
                  </a:lnTo>
                  <a:lnTo>
                    <a:pt x="25" y="282"/>
                  </a:lnTo>
                  <a:lnTo>
                    <a:pt x="26" y="282"/>
                  </a:lnTo>
                  <a:lnTo>
                    <a:pt x="34" y="280"/>
                  </a:lnTo>
                  <a:lnTo>
                    <a:pt x="34" y="280"/>
                  </a:lnTo>
                  <a:lnTo>
                    <a:pt x="38" y="280"/>
                  </a:lnTo>
                  <a:lnTo>
                    <a:pt x="39" y="278"/>
                  </a:lnTo>
                  <a:lnTo>
                    <a:pt x="39" y="272"/>
                  </a:lnTo>
                  <a:lnTo>
                    <a:pt x="39" y="272"/>
                  </a:lnTo>
                  <a:lnTo>
                    <a:pt x="39" y="270"/>
                  </a:lnTo>
                  <a:lnTo>
                    <a:pt x="41" y="270"/>
                  </a:lnTo>
                  <a:lnTo>
                    <a:pt x="43" y="269"/>
                  </a:lnTo>
                  <a:lnTo>
                    <a:pt x="43" y="269"/>
                  </a:lnTo>
                  <a:lnTo>
                    <a:pt x="43" y="269"/>
                  </a:lnTo>
                  <a:lnTo>
                    <a:pt x="44" y="267"/>
                  </a:lnTo>
                  <a:lnTo>
                    <a:pt x="47" y="265"/>
                  </a:lnTo>
                  <a:lnTo>
                    <a:pt x="54" y="267"/>
                  </a:lnTo>
                  <a:lnTo>
                    <a:pt x="54" y="267"/>
                  </a:lnTo>
                  <a:lnTo>
                    <a:pt x="57" y="267"/>
                  </a:lnTo>
                  <a:lnTo>
                    <a:pt x="59" y="267"/>
                  </a:lnTo>
                  <a:lnTo>
                    <a:pt x="60" y="264"/>
                  </a:lnTo>
                  <a:lnTo>
                    <a:pt x="60" y="261"/>
                  </a:lnTo>
                  <a:lnTo>
                    <a:pt x="60" y="261"/>
                  </a:lnTo>
                  <a:lnTo>
                    <a:pt x="62" y="259"/>
                  </a:lnTo>
                  <a:lnTo>
                    <a:pt x="64" y="261"/>
                  </a:lnTo>
                  <a:lnTo>
                    <a:pt x="65" y="264"/>
                  </a:lnTo>
                  <a:lnTo>
                    <a:pt x="65" y="264"/>
                  </a:lnTo>
                  <a:lnTo>
                    <a:pt x="67" y="262"/>
                  </a:lnTo>
                  <a:lnTo>
                    <a:pt x="69" y="259"/>
                  </a:lnTo>
                  <a:lnTo>
                    <a:pt x="73" y="251"/>
                  </a:lnTo>
                  <a:lnTo>
                    <a:pt x="73" y="251"/>
                  </a:lnTo>
                  <a:lnTo>
                    <a:pt x="73" y="248"/>
                  </a:lnTo>
                  <a:lnTo>
                    <a:pt x="73" y="248"/>
                  </a:lnTo>
                  <a:lnTo>
                    <a:pt x="69" y="251"/>
                  </a:lnTo>
                  <a:lnTo>
                    <a:pt x="69" y="251"/>
                  </a:lnTo>
                  <a:lnTo>
                    <a:pt x="67" y="252"/>
                  </a:lnTo>
                  <a:lnTo>
                    <a:pt x="65" y="251"/>
                  </a:lnTo>
                  <a:lnTo>
                    <a:pt x="69" y="243"/>
                  </a:lnTo>
                  <a:lnTo>
                    <a:pt x="69" y="243"/>
                  </a:lnTo>
                  <a:lnTo>
                    <a:pt x="70" y="233"/>
                  </a:lnTo>
                  <a:lnTo>
                    <a:pt x="70" y="223"/>
                  </a:lnTo>
                  <a:lnTo>
                    <a:pt x="70" y="223"/>
                  </a:lnTo>
                  <a:lnTo>
                    <a:pt x="72" y="220"/>
                  </a:lnTo>
                  <a:lnTo>
                    <a:pt x="75" y="217"/>
                  </a:lnTo>
                  <a:lnTo>
                    <a:pt x="78" y="217"/>
                  </a:lnTo>
                  <a:lnTo>
                    <a:pt x="78" y="217"/>
                  </a:lnTo>
                  <a:lnTo>
                    <a:pt x="82" y="213"/>
                  </a:lnTo>
                  <a:lnTo>
                    <a:pt x="87" y="212"/>
                  </a:lnTo>
                  <a:lnTo>
                    <a:pt x="90" y="208"/>
                  </a:lnTo>
                  <a:lnTo>
                    <a:pt x="90" y="205"/>
                  </a:lnTo>
                  <a:lnTo>
                    <a:pt x="90" y="205"/>
                  </a:lnTo>
                  <a:lnTo>
                    <a:pt x="90" y="202"/>
                  </a:lnTo>
                  <a:lnTo>
                    <a:pt x="93" y="200"/>
                  </a:lnTo>
                  <a:lnTo>
                    <a:pt x="96" y="197"/>
                  </a:lnTo>
                  <a:lnTo>
                    <a:pt x="98" y="194"/>
                  </a:lnTo>
                  <a:lnTo>
                    <a:pt x="98" y="194"/>
                  </a:lnTo>
                  <a:lnTo>
                    <a:pt x="96" y="191"/>
                  </a:lnTo>
                  <a:lnTo>
                    <a:pt x="93" y="187"/>
                  </a:lnTo>
                  <a:lnTo>
                    <a:pt x="85" y="181"/>
                  </a:lnTo>
                  <a:lnTo>
                    <a:pt x="85" y="181"/>
                  </a:lnTo>
                  <a:lnTo>
                    <a:pt x="78" y="179"/>
                  </a:lnTo>
                  <a:lnTo>
                    <a:pt x="77" y="179"/>
                  </a:lnTo>
                  <a:lnTo>
                    <a:pt x="75" y="178"/>
                  </a:lnTo>
                  <a:lnTo>
                    <a:pt x="75" y="178"/>
                  </a:lnTo>
                  <a:lnTo>
                    <a:pt x="75" y="171"/>
                  </a:lnTo>
                  <a:lnTo>
                    <a:pt x="73" y="163"/>
                  </a:lnTo>
                  <a:lnTo>
                    <a:pt x="73" y="163"/>
                  </a:lnTo>
                  <a:lnTo>
                    <a:pt x="75" y="160"/>
                  </a:lnTo>
                  <a:lnTo>
                    <a:pt x="77" y="156"/>
                  </a:lnTo>
                  <a:lnTo>
                    <a:pt x="78" y="153"/>
                  </a:lnTo>
                  <a:lnTo>
                    <a:pt x="78" y="150"/>
                  </a:lnTo>
                  <a:lnTo>
                    <a:pt x="78" y="150"/>
                  </a:lnTo>
                  <a:lnTo>
                    <a:pt x="80" y="145"/>
                  </a:lnTo>
                  <a:lnTo>
                    <a:pt x="80" y="142"/>
                  </a:lnTo>
                  <a:lnTo>
                    <a:pt x="83" y="140"/>
                  </a:lnTo>
                  <a:lnTo>
                    <a:pt x="83" y="140"/>
                  </a:lnTo>
                  <a:lnTo>
                    <a:pt x="85" y="138"/>
                  </a:lnTo>
                  <a:lnTo>
                    <a:pt x="85" y="137"/>
                  </a:lnTo>
                  <a:lnTo>
                    <a:pt x="87" y="135"/>
                  </a:lnTo>
                  <a:lnTo>
                    <a:pt x="88" y="135"/>
                  </a:lnTo>
                  <a:lnTo>
                    <a:pt x="88" y="135"/>
                  </a:lnTo>
                  <a:lnTo>
                    <a:pt x="91" y="132"/>
                  </a:lnTo>
                  <a:lnTo>
                    <a:pt x="93" y="130"/>
                  </a:lnTo>
                  <a:lnTo>
                    <a:pt x="95" y="127"/>
                  </a:lnTo>
                  <a:lnTo>
                    <a:pt x="98" y="124"/>
                  </a:lnTo>
                  <a:lnTo>
                    <a:pt x="98" y="124"/>
                  </a:lnTo>
                  <a:lnTo>
                    <a:pt x="103" y="120"/>
                  </a:lnTo>
                  <a:lnTo>
                    <a:pt x="111" y="117"/>
                  </a:lnTo>
                  <a:lnTo>
                    <a:pt x="111" y="117"/>
                  </a:lnTo>
                  <a:lnTo>
                    <a:pt x="122" y="109"/>
                  </a:lnTo>
                  <a:lnTo>
                    <a:pt x="127" y="106"/>
                  </a:lnTo>
                  <a:lnTo>
                    <a:pt x="130" y="103"/>
                  </a:lnTo>
                  <a:lnTo>
                    <a:pt x="130" y="103"/>
                  </a:lnTo>
                  <a:lnTo>
                    <a:pt x="130" y="99"/>
                  </a:lnTo>
                  <a:lnTo>
                    <a:pt x="129" y="96"/>
                  </a:lnTo>
                  <a:lnTo>
                    <a:pt x="127" y="93"/>
                  </a:lnTo>
                  <a:lnTo>
                    <a:pt x="127" y="91"/>
                  </a:lnTo>
                  <a:lnTo>
                    <a:pt x="129" y="90"/>
                  </a:lnTo>
                  <a:lnTo>
                    <a:pt x="129" y="90"/>
                  </a:lnTo>
                  <a:lnTo>
                    <a:pt x="132" y="86"/>
                  </a:lnTo>
                  <a:lnTo>
                    <a:pt x="132" y="83"/>
                  </a:lnTo>
                  <a:lnTo>
                    <a:pt x="132" y="80"/>
                  </a:lnTo>
                  <a:lnTo>
                    <a:pt x="134" y="78"/>
                  </a:lnTo>
                  <a:lnTo>
                    <a:pt x="134" y="78"/>
                  </a:lnTo>
                  <a:lnTo>
                    <a:pt x="139" y="77"/>
                  </a:lnTo>
                  <a:lnTo>
                    <a:pt x="142" y="72"/>
                  </a:lnTo>
                  <a:lnTo>
                    <a:pt x="142" y="72"/>
                  </a:lnTo>
                  <a:lnTo>
                    <a:pt x="145" y="70"/>
                  </a:lnTo>
                  <a:lnTo>
                    <a:pt x="148" y="70"/>
                  </a:lnTo>
                  <a:lnTo>
                    <a:pt x="157" y="70"/>
                  </a:lnTo>
                  <a:lnTo>
                    <a:pt x="157" y="70"/>
                  </a:lnTo>
                  <a:lnTo>
                    <a:pt x="163" y="72"/>
                  </a:lnTo>
                  <a:lnTo>
                    <a:pt x="163" y="72"/>
                  </a:lnTo>
                  <a:lnTo>
                    <a:pt x="161" y="65"/>
                  </a:lnTo>
                  <a:lnTo>
                    <a:pt x="161" y="65"/>
                  </a:lnTo>
                  <a:close/>
                  <a:moveTo>
                    <a:pt x="96" y="235"/>
                  </a:moveTo>
                  <a:lnTo>
                    <a:pt x="96" y="235"/>
                  </a:lnTo>
                  <a:lnTo>
                    <a:pt x="93" y="236"/>
                  </a:lnTo>
                  <a:lnTo>
                    <a:pt x="91" y="238"/>
                  </a:lnTo>
                  <a:lnTo>
                    <a:pt x="88" y="243"/>
                  </a:lnTo>
                  <a:lnTo>
                    <a:pt x="87" y="248"/>
                  </a:lnTo>
                  <a:lnTo>
                    <a:pt x="87" y="252"/>
                  </a:lnTo>
                  <a:lnTo>
                    <a:pt x="87" y="252"/>
                  </a:lnTo>
                  <a:lnTo>
                    <a:pt x="90" y="249"/>
                  </a:lnTo>
                  <a:lnTo>
                    <a:pt x="95" y="244"/>
                  </a:lnTo>
                  <a:lnTo>
                    <a:pt x="98" y="238"/>
                  </a:lnTo>
                  <a:lnTo>
                    <a:pt x="98" y="236"/>
                  </a:lnTo>
                  <a:lnTo>
                    <a:pt x="96" y="235"/>
                  </a:lnTo>
                  <a:lnTo>
                    <a:pt x="96" y="235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141">
              <a:extLst>
                <a:ext uri="{FF2B5EF4-FFF2-40B4-BE49-F238E27FC236}">
                  <a16:creationId xmlns="" xmlns:a16="http://schemas.microsoft.com/office/drawing/2014/main" id="{AF480079-3559-4BF8-81D0-4D2C02CD45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80225" y="3209347"/>
              <a:ext cx="127000" cy="61913"/>
            </a:xfrm>
            <a:custGeom>
              <a:avLst/>
              <a:gdLst>
                <a:gd name="T0" fmla="*/ 75 w 80"/>
                <a:gd name="T1" fmla="*/ 10 h 39"/>
                <a:gd name="T2" fmla="*/ 80 w 80"/>
                <a:gd name="T3" fmla="*/ 4 h 39"/>
                <a:gd name="T4" fmla="*/ 79 w 80"/>
                <a:gd name="T5" fmla="*/ 2 h 39"/>
                <a:gd name="T6" fmla="*/ 75 w 80"/>
                <a:gd name="T7" fmla="*/ 4 h 39"/>
                <a:gd name="T8" fmla="*/ 64 w 80"/>
                <a:gd name="T9" fmla="*/ 2 h 39"/>
                <a:gd name="T10" fmla="*/ 51 w 80"/>
                <a:gd name="T11" fmla="*/ 0 h 39"/>
                <a:gd name="T12" fmla="*/ 38 w 80"/>
                <a:gd name="T13" fmla="*/ 2 h 39"/>
                <a:gd name="T14" fmla="*/ 26 w 80"/>
                <a:gd name="T15" fmla="*/ 5 h 39"/>
                <a:gd name="T16" fmla="*/ 23 w 80"/>
                <a:gd name="T17" fmla="*/ 7 h 39"/>
                <a:gd name="T18" fmla="*/ 18 w 80"/>
                <a:gd name="T19" fmla="*/ 10 h 39"/>
                <a:gd name="T20" fmla="*/ 18 w 80"/>
                <a:gd name="T21" fmla="*/ 13 h 39"/>
                <a:gd name="T22" fmla="*/ 20 w 80"/>
                <a:gd name="T23" fmla="*/ 17 h 39"/>
                <a:gd name="T24" fmla="*/ 22 w 80"/>
                <a:gd name="T25" fmla="*/ 21 h 39"/>
                <a:gd name="T26" fmla="*/ 25 w 80"/>
                <a:gd name="T27" fmla="*/ 25 h 39"/>
                <a:gd name="T28" fmla="*/ 30 w 80"/>
                <a:gd name="T29" fmla="*/ 25 h 39"/>
                <a:gd name="T30" fmla="*/ 33 w 80"/>
                <a:gd name="T31" fmla="*/ 26 h 39"/>
                <a:gd name="T32" fmla="*/ 31 w 80"/>
                <a:gd name="T33" fmla="*/ 31 h 39"/>
                <a:gd name="T34" fmla="*/ 31 w 80"/>
                <a:gd name="T35" fmla="*/ 31 h 39"/>
                <a:gd name="T36" fmla="*/ 41 w 80"/>
                <a:gd name="T37" fmla="*/ 30 h 39"/>
                <a:gd name="T38" fmla="*/ 46 w 80"/>
                <a:gd name="T39" fmla="*/ 31 h 39"/>
                <a:gd name="T40" fmla="*/ 56 w 80"/>
                <a:gd name="T41" fmla="*/ 38 h 39"/>
                <a:gd name="T42" fmla="*/ 59 w 80"/>
                <a:gd name="T43" fmla="*/ 38 h 39"/>
                <a:gd name="T44" fmla="*/ 72 w 80"/>
                <a:gd name="T45" fmla="*/ 39 h 39"/>
                <a:gd name="T46" fmla="*/ 72 w 80"/>
                <a:gd name="T47" fmla="*/ 36 h 39"/>
                <a:gd name="T48" fmla="*/ 75 w 80"/>
                <a:gd name="T49" fmla="*/ 35 h 39"/>
                <a:gd name="T50" fmla="*/ 75 w 80"/>
                <a:gd name="T51" fmla="*/ 31 h 39"/>
                <a:gd name="T52" fmla="*/ 74 w 80"/>
                <a:gd name="T53" fmla="*/ 28 h 39"/>
                <a:gd name="T54" fmla="*/ 72 w 80"/>
                <a:gd name="T55" fmla="*/ 25 h 39"/>
                <a:gd name="T56" fmla="*/ 72 w 80"/>
                <a:gd name="T57" fmla="*/ 17 h 39"/>
                <a:gd name="T58" fmla="*/ 75 w 80"/>
                <a:gd name="T59" fmla="*/ 10 h 39"/>
                <a:gd name="T60" fmla="*/ 7 w 80"/>
                <a:gd name="T61" fmla="*/ 20 h 39"/>
                <a:gd name="T62" fmla="*/ 4 w 80"/>
                <a:gd name="T63" fmla="*/ 21 h 39"/>
                <a:gd name="T64" fmla="*/ 0 w 80"/>
                <a:gd name="T65" fmla="*/ 30 h 39"/>
                <a:gd name="T66" fmla="*/ 2 w 80"/>
                <a:gd name="T67" fmla="*/ 31 h 39"/>
                <a:gd name="T68" fmla="*/ 10 w 80"/>
                <a:gd name="T69" fmla="*/ 26 h 39"/>
                <a:gd name="T70" fmla="*/ 15 w 80"/>
                <a:gd name="T71" fmla="*/ 21 h 39"/>
                <a:gd name="T72" fmla="*/ 15 w 80"/>
                <a:gd name="T73" fmla="*/ 20 h 39"/>
                <a:gd name="T74" fmla="*/ 7 w 80"/>
                <a:gd name="T75" fmla="*/ 20 h 39"/>
                <a:gd name="T76" fmla="*/ 13 w 80"/>
                <a:gd name="T77" fmla="*/ 13 h 39"/>
                <a:gd name="T78" fmla="*/ 13 w 80"/>
                <a:gd name="T79" fmla="*/ 13 h 39"/>
                <a:gd name="T80" fmla="*/ 9 w 80"/>
                <a:gd name="T81" fmla="*/ 12 h 39"/>
                <a:gd name="T82" fmla="*/ 4 w 80"/>
                <a:gd name="T83" fmla="*/ 13 h 39"/>
                <a:gd name="T84" fmla="*/ 5 w 80"/>
                <a:gd name="T85" fmla="*/ 15 h 39"/>
                <a:gd name="T86" fmla="*/ 12 w 80"/>
                <a:gd name="T87" fmla="*/ 15 h 39"/>
                <a:gd name="T88" fmla="*/ 13 w 80"/>
                <a:gd name="T89" fmla="*/ 1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0" h="39">
                  <a:moveTo>
                    <a:pt x="75" y="10"/>
                  </a:moveTo>
                  <a:lnTo>
                    <a:pt x="75" y="10"/>
                  </a:lnTo>
                  <a:lnTo>
                    <a:pt x="79" y="7"/>
                  </a:lnTo>
                  <a:lnTo>
                    <a:pt x="80" y="4"/>
                  </a:lnTo>
                  <a:lnTo>
                    <a:pt x="79" y="2"/>
                  </a:lnTo>
                  <a:lnTo>
                    <a:pt x="79" y="2"/>
                  </a:lnTo>
                  <a:lnTo>
                    <a:pt x="75" y="4"/>
                  </a:lnTo>
                  <a:lnTo>
                    <a:pt x="75" y="4"/>
                  </a:lnTo>
                  <a:lnTo>
                    <a:pt x="70" y="4"/>
                  </a:lnTo>
                  <a:lnTo>
                    <a:pt x="64" y="2"/>
                  </a:lnTo>
                  <a:lnTo>
                    <a:pt x="57" y="0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38" y="2"/>
                  </a:lnTo>
                  <a:lnTo>
                    <a:pt x="31" y="4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3" y="7"/>
                  </a:lnTo>
                  <a:lnTo>
                    <a:pt x="20" y="8"/>
                  </a:lnTo>
                  <a:lnTo>
                    <a:pt x="18" y="10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20" y="15"/>
                  </a:lnTo>
                  <a:lnTo>
                    <a:pt x="20" y="17"/>
                  </a:lnTo>
                  <a:lnTo>
                    <a:pt x="20" y="18"/>
                  </a:lnTo>
                  <a:lnTo>
                    <a:pt x="22" y="21"/>
                  </a:lnTo>
                  <a:lnTo>
                    <a:pt x="22" y="21"/>
                  </a:lnTo>
                  <a:lnTo>
                    <a:pt x="25" y="25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31" y="25"/>
                  </a:lnTo>
                  <a:lnTo>
                    <a:pt x="33" y="26"/>
                  </a:lnTo>
                  <a:lnTo>
                    <a:pt x="33" y="28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41" y="30"/>
                  </a:lnTo>
                  <a:lnTo>
                    <a:pt x="46" y="31"/>
                  </a:lnTo>
                  <a:lnTo>
                    <a:pt x="46" y="31"/>
                  </a:lnTo>
                  <a:lnTo>
                    <a:pt x="52" y="35"/>
                  </a:lnTo>
                  <a:lnTo>
                    <a:pt x="56" y="38"/>
                  </a:lnTo>
                  <a:lnTo>
                    <a:pt x="59" y="38"/>
                  </a:lnTo>
                  <a:lnTo>
                    <a:pt x="59" y="38"/>
                  </a:lnTo>
                  <a:lnTo>
                    <a:pt x="72" y="39"/>
                  </a:lnTo>
                  <a:lnTo>
                    <a:pt x="72" y="39"/>
                  </a:lnTo>
                  <a:lnTo>
                    <a:pt x="70" y="38"/>
                  </a:lnTo>
                  <a:lnTo>
                    <a:pt x="72" y="36"/>
                  </a:lnTo>
                  <a:lnTo>
                    <a:pt x="72" y="36"/>
                  </a:lnTo>
                  <a:lnTo>
                    <a:pt x="75" y="35"/>
                  </a:lnTo>
                  <a:lnTo>
                    <a:pt x="75" y="33"/>
                  </a:lnTo>
                  <a:lnTo>
                    <a:pt x="75" y="31"/>
                  </a:lnTo>
                  <a:lnTo>
                    <a:pt x="75" y="31"/>
                  </a:lnTo>
                  <a:lnTo>
                    <a:pt x="74" y="28"/>
                  </a:lnTo>
                  <a:lnTo>
                    <a:pt x="72" y="25"/>
                  </a:lnTo>
                  <a:lnTo>
                    <a:pt x="72" y="25"/>
                  </a:lnTo>
                  <a:lnTo>
                    <a:pt x="72" y="17"/>
                  </a:lnTo>
                  <a:lnTo>
                    <a:pt x="72" y="17"/>
                  </a:lnTo>
                  <a:lnTo>
                    <a:pt x="74" y="13"/>
                  </a:lnTo>
                  <a:lnTo>
                    <a:pt x="75" y="10"/>
                  </a:lnTo>
                  <a:lnTo>
                    <a:pt x="75" y="10"/>
                  </a:lnTo>
                  <a:close/>
                  <a:moveTo>
                    <a:pt x="7" y="20"/>
                  </a:moveTo>
                  <a:lnTo>
                    <a:pt x="7" y="20"/>
                  </a:lnTo>
                  <a:lnTo>
                    <a:pt x="4" y="21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2" y="31"/>
                  </a:lnTo>
                  <a:lnTo>
                    <a:pt x="2" y="31"/>
                  </a:lnTo>
                  <a:lnTo>
                    <a:pt x="5" y="30"/>
                  </a:lnTo>
                  <a:lnTo>
                    <a:pt x="10" y="26"/>
                  </a:lnTo>
                  <a:lnTo>
                    <a:pt x="15" y="21"/>
                  </a:lnTo>
                  <a:lnTo>
                    <a:pt x="15" y="21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2" y="18"/>
                  </a:lnTo>
                  <a:lnTo>
                    <a:pt x="7" y="20"/>
                  </a:lnTo>
                  <a:lnTo>
                    <a:pt x="7" y="20"/>
                  </a:lnTo>
                  <a:close/>
                  <a:moveTo>
                    <a:pt x="13" y="13"/>
                  </a:moveTo>
                  <a:lnTo>
                    <a:pt x="13" y="13"/>
                  </a:lnTo>
                  <a:lnTo>
                    <a:pt x="13" y="13"/>
                  </a:lnTo>
                  <a:lnTo>
                    <a:pt x="12" y="12"/>
                  </a:lnTo>
                  <a:lnTo>
                    <a:pt x="9" y="12"/>
                  </a:lnTo>
                  <a:lnTo>
                    <a:pt x="5" y="13"/>
                  </a:lnTo>
                  <a:lnTo>
                    <a:pt x="4" y="13"/>
                  </a:lnTo>
                  <a:lnTo>
                    <a:pt x="5" y="15"/>
                  </a:lnTo>
                  <a:lnTo>
                    <a:pt x="5" y="15"/>
                  </a:lnTo>
                  <a:lnTo>
                    <a:pt x="9" y="17"/>
                  </a:lnTo>
                  <a:lnTo>
                    <a:pt x="12" y="15"/>
                  </a:lnTo>
                  <a:lnTo>
                    <a:pt x="13" y="13"/>
                  </a:lnTo>
                  <a:lnTo>
                    <a:pt x="13" y="13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142">
              <a:extLst>
                <a:ext uri="{FF2B5EF4-FFF2-40B4-BE49-F238E27FC236}">
                  <a16:creationId xmlns="" xmlns:a16="http://schemas.microsoft.com/office/drawing/2014/main" id="{76C8FB92-5550-4234-9823-7F87EFA3B3C7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8350" y="4533322"/>
              <a:ext cx="168275" cy="201613"/>
            </a:xfrm>
            <a:custGeom>
              <a:avLst/>
              <a:gdLst>
                <a:gd name="T0" fmla="*/ 100 w 106"/>
                <a:gd name="T1" fmla="*/ 20 h 127"/>
                <a:gd name="T2" fmla="*/ 106 w 106"/>
                <a:gd name="T3" fmla="*/ 10 h 127"/>
                <a:gd name="T4" fmla="*/ 100 w 106"/>
                <a:gd name="T5" fmla="*/ 12 h 127"/>
                <a:gd name="T6" fmla="*/ 93 w 106"/>
                <a:gd name="T7" fmla="*/ 10 h 127"/>
                <a:gd name="T8" fmla="*/ 91 w 106"/>
                <a:gd name="T9" fmla="*/ 8 h 127"/>
                <a:gd name="T10" fmla="*/ 82 w 106"/>
                <a:gd name="T11" fmla="*/ 12 h 127"/>
                <a:gd name="T12" fmla="*/ 77 w 106"/>
                <a:gd name="T13" fmla="*/ 17 h 127"/>
                <a:gd name="T14" fmla="*/ 73 w 106"/>
                <a:gd name="T15" fmla="*/ 20 h 127"/>
                <a:gd name="T16" fmla="*/ 67 w 106"/>
                <a:gd name="T17" fmla="*/ 17 h 127"/>
                <a:gd name="T18" fmla="*/ 59 w 106"/>
                <a:gd name="T19" fmla="*/ 17 h 127"/>
                <a:gd name="T20" fmla="*/ 43 w 106"/>
                <a:gd name="T21" fmla="*/ 8 h 127"/>
                <a:gd name="T22" fmla="*/ 41 w 106"/>
                <a:gd name="T23" fmla="*/ 7 h 127"/>
                <a:gd name="T24" fmla="*/ 30 w 106"/>
                <a:gd name="T25" fmla="*/ 5 h 127"/>
                <a:gd name="T26" fmla="*/ 26 w 106"/>
                <a:gd name="T27" fmla="*/ 4 h 127"/>
                <a:gd name="T28" fmla="*/ 23 w 106"/>
                <a:gd name="T29" fmla="*/ 2 h 127"/>
                <a:gd name="T30" fmla="*/ 15 w 106"/>
                <a:gd name="T31" fmla="*/ 0 h 127"/>
                <a:gd name="T32" fmla="*/ 8 w 106"/>
                <a:gd name="T33" fmla="*/ 4 h 127"/>
                <a:gd name="T34" fmla="*/ 3 w 106"/>
                <a:gd name="T35" fmla="*/ 7 h 127"/>
                <a:gd name="T36" fmla="*/ 8 w 106"/>
                <a:gd name="T37" fmla="*/ 15 h 127"/>
                <a:gd name="T38" fmla="*/ 15 w 106"/>
                <a:gd name="T39" fmla="*/ 30 h 127"/>
                <a:gd name="T40" fmla="*/ 15 w 106"/>
                <a:gd name="T41" fmla="*/ 39 h 127"/>
                <a:gd name="T42" fmla="*/ 13 w 106"/>
                <a:gd name="T43" fmla="*/ 44 h 127"/>
                <a:gd name="T44" fmla="*/ 5 w 106"/>
                <a:gd name="T45" fmla="*/ 56 h 127"/>
                <a:gd name="T46" fmla="*/ 2 w 106"/>
                <a:gd name="T47" fmla="*/ 64 h 127"/>
                <a:gd name="T48" fmla="*/ 8 w 106"/>
                <a:gd name="T49" fmla="*/ 65 h 127"/>
                <a:gd name="T50" fmla="*/ 10 w 106"/>
                <a:gd name="T51" fmla="*/ 69 h 127"/>
                <a:gd name="T52" fmla="*/ 5 w 106"/>
                <a:gd name="T53" fmla="*/ 70 h 127"/>
                <a:gd name="T54" fmla="*/ 2 w 106"/>
                <a:gd name="T55" fmla="*/ 77 h 127"/>
                <a:gd name="T56" fmla="*/ 0 w 106"/>
                <a:gd name="T57" fmla="*/ 78 h 127"/>
                <a:gd name="T58" fmla="*/ 49 w 106"/>
                <a:gd name="T59" fmla="*/ 113 h 127"/>
                <a:gd name="T60" fmla="*/ 72 w 106"/>
                <a:gd name="T61" fmla="*/ 127 h 127"/>
                <a:gd name="T62" fmla="*/ 85 w 106"/>
                <a:gd name="T63" fmla="*/ 100 h 127"/>
                <a:gd name="T64" fmla="*/ 86 w 106"/>
                <a:gd name="T65" fmla="*/ 96 h 127"/>
                <a:gd name="T66" fmla="*/ 93 w 106"/>
                <a:gd name="T67" fmla="*/ 93 h 127"/>
                <a:gd name="T68" fmla="*/ 95 w 106"/>
                <a:gd name="T69" fmla="*/ 92 h 127"/>
                <a:gd name="T70" fmla="*/ 98 w 106"/>
                <a:gd name="T71" fmla="*/ 92 h 127"/>
                <a:gd name="T72" fmla="*/ 100 w 106"/>
                <a:gd name="T73" fmla="*/ 88 h 127"/>
                <a:gd name="T74" fmla="*/ 95 w 106"/>
                <a:gd name="T75" fmla="*/ 7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6" h="127">
                  <a:moveTo>
                    <a:pt x="95" y="30"/>
                  </a:moveTo>
                  <a:lnTo>
                    <a:pt x="100" y="20"/>
                  </a:lnTo>
                  <a:lnTo>
                    <a:pt x="106" y="10"/>
                  </a:lnTo>
                  <a:lnTo>
                    <a:pt x="106" y="10"/>
                  </a:lnTo>
                  <a:lnTo>
                    <a:pt x="100" y="12"/>
                  </a:lnTo>
                  <a:lnTo>
                    <a:pt x="100" y="12"/>
                  </a:lnTo>
                  <a:lnTo>
                    <a:pt x="96" y="12"/>
                  </a:lnTo>
                  <a:lnTo>
                    <a:pt x="93" y="10"/>
                  </a:lnTo>
                  <a:lnTo>
                    <a:pt x="93" y="10"/>
                  </a:lnTo>
                  <a:lnTo>
                    <a:pt x="91" y="8"/>
                  </a:lnTo>
                  <a:lnTo>
                    <a:pt x="90" y="8"/>
                  </a:lnTo>
                  <a:lnTo>
                    <a:pt x="82" y="12"/>
                  </a:lnTo>
                  <a:lnTo>
                    <a:pt x="82" y="12"/>
                  </a:lnTo>
                  <a:lnTo>
                    <a:pt x="77" y="17"/>
                  </a:lnTo>
                  <a:lnTo>
                    <a:pt x="75" y="18"/>
                  </a:lnTo>
                  <a:lnTo>
                    <a:pt x="73" y="20"/>
                  </a:lnTo>
                  <a:lnTo>
                    <a:pt x="73" y="20"/>
                  </a:lnTo>
                  <a:lnTo>
                    <a:pt x="67" y="17"/>
                  </a:lnTo>
                  <a:lnTo>
                    <a:pt x="59" y="17"/>
                  </a:lnTo>
                  <a:lnTo>
                    <a:pt x="59" y="17"/>
                  </a:lnTo>
                  <a:lnTo>
                    <a:pt x="51" y="13"/>
                  </a:lnTo>
                  <a:lnTo>
                    <a:pt x="43" y="8"/>
                  </a:lnTo>
                  <a:lnTo>
                    <a:pt x="43" y="8"/>
                  </a:lnTo>
                  <a:lnTo>
                    <a:pt x="41" y="7"/>
                  </a:lnTo>
                  <a:lnTo>
                    <a:pt x="36" y="5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26" y="4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8" y="4"/>
                  </a:lnTo>
                  <a:lnTo>
                    <a:pt x="3" y="7"/>
                  </a:lnTo>
                  <a:lnTo>
                    <a:pt x="3" y="7"/>
                  </a:lnTo>
                  <a:lnTo>
                    <a:pt x="2" y="10"/>
                  </a:lnTo>
                  <a:lnTo>
                    <a:pt x="8" y="15"/>
                  </a:lnTo>
                  <a:lnTo>
                    <a:pt x="10" y="25"/>
                  </a:lnTo>
                  <a:lnTo>
                    <a:pt x="15" y="30"/>
                  </a:lnTo>
                  <a:lnTo>
                    <a:pt x="15" y="30"/>
                  </a:lnTo>
                  <a:lnTo>
                    <a:pt x="15" y="39"/>
                  </a:lnTo>
                  <a:lnTo>
                    <a:pt x="15" y="39"/>
                  </a:lnTo>
                  <a:lnTo>
                    <a:pt x="13" y="44"/>
                  </a:lnTo>
                  <a:lnTo>
                    <a:pt x="12" y="48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2" y="64"/>
                  </a:lnTo>
                  <a:lnTo>
                    <a:pt x="2" y="64"/>
                  </a:lnTo>
                  <a:lnTo>
                    <a:pt x="8" y="65"/>
                  </a:lnTo>
                  <a:lnTo>
                    <a:pt x="10" y="69"/>
                  </a:lnTo>
                  <a:lnTo>
                    <a:pt x="10" y="69"/>
                  </a:lnTo>
                  <a:lnTo>
                    <a:pt x="8" y="70"/>
                  </a:lnTo>
                  <a:lnTo>
                    <a:pt x="5" y="70"/>
                  </a:lnTo>
                  <a:lnTo>
                    <a:pt x="2" y="74"/>
                  </a:lnTo>
                  <a:lnTo>
                    <a:pt x="2" y="77"/>
                  </a:lnTo>
                  <a:lnTo>
                    <a:pt x="2" y="77"/>
                  </a:lnTo>
                  <a:lnTo>
                    <a:pt x="0" y="78"/>
                  </a:lnTo>
                  <a:lnTo>
                    <a:pt x="51" y="105"/>
                  </a:lnTo>
                  <a:lnTo>
                    <a:pt x="49" y="113"/>
                  </a:lnTo>
                  <a:lnTo>
                    <a:pt x="49" y="113"/>
                  </a:lnTo>
                  <a:lnTo>
                    <a:pt x="72" y="127"/>
                  </a:lnTo>
                  <a:lnTo>
                    <a:pt x="72" y="127"/>
                  </a:lnTo>
                  <a:lnTo>
                    <a:pt x="85" y="100"/>
                  </a:lnTo>
                  <a:lnTo>
                    <a:pt x="85" y="100"/>
                  </a:lnTo>
                  <a:lnTo>
                    <a:pt x="86" y="96"/>
                  </a:lnTo>
                  <a:lnTo>
                    <a:pt x="88" y="95"/>
                  </a:lnTo>
                  <a:lnTo>
                    <a:pt x="93" y="93"/>
                  </a:lnTo>
                  <a:lnTo>
                    <a:pt x="93" y="93"/>
                  </a:lnTo>
                  <a:lnTo>
                    <a:pt x="95" y="92"/>
                  </a:lnTo>
                  <a:lnTo>
                    <a:pt x="96" y="92"/>
                  </a:lnTo>
                  <a:lnTo>
                    <a:pt x="98" y="92"/>
                  </a:lnTo>
                  <a:lnTo>
                    <a:pt x="100" y="88"/>
                  </a:lnTo>
                  <a:lnTo>
                    <a:pt x="100" y="88"/>
                  </a:lnTo>
                  <a:lnTo>
                    <a:pt x="101" y="87"/>
                  </a:lnTo>
                  <a:lnTo>
                    <a:pt x="95" y="77"/>
                  </a:lnTo>
                  <a:lnTo>
                    <a:pt x="95" y="30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143">
              <a:extLst>
                <a:ext uri="{FF2B5EF4-FFF2-40B4-BE49-F238E27FC236}">
                  <a16:creationId xmlns="" xmlns:a16="http://schemas.microsoft.com/office/drawing/2014/main" id="{EFE2C697-2E32-4E5C-8F16-B17D9544D8C7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7863" y="4549197"/>
              <a:ext cx="114300" cy="115888"/>
            </a:xfrm>
            <a:custGeom>
              <a:avLst/>
              <a:gdLst>
                <a:gd name="T0" fmla="*/ 65 w 72"/>
                <a:gd name="T1" fmla="*/ 5 h 73"/>
                <a:gd name="T2" fmla="*/ 59 w 72"/>
                <a:gd name="T3" fmla="*/ 0 h 73"/>
                <a:gd name="T4" fmla="*/ 56 w 72"/>
                <a:gd name="T5" fmla="*/ 3 h 73"/>
                <a:gd name="T6" fmla="*/ 54 w 72"/>
                <a:gd name="T7" fmla="*/ 5 h 73"/>
                <a:gd name="T8" fmla="*/ 47 w 72"/>
                <a:gd name="T9" fmla="*/ 5 h 73"/>
                <a:gd name="T10" fmla="*/ 44 w 72"/>
                <a:gd name="T11" fmla="*/ 5 h 73"/>
                <a:gd name="T12" fmla="*/ 38 w 72"/>
                <a:gd name="T13" fmla="*/ 8 h 73"/>
                <a:gd name="T14" fmla="*/ 36 w 72"/>
                <a:gd name="T15" fmla="*/ 8 h 73"/>
                <a:gd name="T16" fmla="*/ 31 w 72"/>
                <a:gd name="T17" fmla="*/ 5 h 73"/>
                <a:gd name="T18" fmla="*/ 30 w 72"/>
                <a:gd name="T19" fmla="*/ 5 h 73"/>
                <a:gd name="T20" fmla="*/ 20 w 72"/>
                <a:gd name="T21" fmla="*/ 8 h 73"/>
                <a:gd name="T22" fmla="*/ 18 w 72"/>
                <a:gd name="T23" fmla="*/ 20 h 73"/>
                <a:gd name="T24" fmla="*/ 20 w 72"/>
                <a:gd name="T25" fmla="*/ 23 h 73"/>
                <a:gd name="T26" fmla="*/ 23 w 72"/>
                <a:gd name="T27" fmla="*/ 26 h 73"/>
                <a:gd name="T28" fmla="*/ 21 w 72"/>
                <a:gd name="T29" fmla="*/ 29 h 73"/>
                <a:gd name="T30" fmla="*/ 18 w 72"/>
                <a:gd name="T31" fmla="*/ 33 h 73"/>
                <a:gd name="T32" fmla="*/ 13 w 72"/>
                <a:gd name="T33" fmla="*/ 36 h 73"/>
                <a:gd name="T34" fmla="*/ 12 w 72"/>
                <a:gd name="T35" fmla="*/ 38 h 73"/>
                <a:gd name="T36" fmla="*/ 8 w 72"/>
                <a:gd name="T37" fmla="*/ 42 h 73"/>
                <a:gd name="T38" fmla="*/ 7 w 72"/>
                <a:gd name="T39" fmla="*/ 44 h 73"/>
                <a:gd name="T40" fmla="*/ 5 w 72"/>
                <a:gd name="T41" fmla="*/ 52 h 73"/>
                <a:gd name="T42" fmla="*/ 3 w 72"/>
                <a:gd name="T43" fmla="*/ 57 h 73"/>
                <a:gd name="T44" fmla="*/ 2 w 72"/>
                <a:gd name="T45" fmla="*/ 64 h 73"/>
                <a:gd name="T46" fmla="*/ 0 w 72"/>
                <a:gd name="T47" fmla="*/ 73 h 73"/>
                <a:gd name="T48" fmla="*/ 5 w 72"/>
                <a:gd name="T49" fmla="*/ 73 h 73"/>
                <a:gd name="T50" fmla="*/ 7 w 72"/>
                <a:gd name="T51" fmla="*/ 72 h 73"/>
                <a:gd name="T52" fmla="*/ 31 w 72"/>
                <a:gd name="T53" fmla="*/ 67 h 73"/>
                <a:gd name="T54" fmla="*/ 36 w 72"/>
                <a:gd name="T55" fmla="*/ 59 h 73"/>
                <a:gd name="T56" fmla="*/ 41 w 72"/>
                <a:gd name="T57" fmla="*/ 52 h 73"/>
                <a:gd name="T58" fmla="*/ 49 w 72"/>
                <a:gd name="T59" fmla="*/ 52 h 73"/>
                <a:gd name="T60" fmla="*/ 59 w 72"/>
                <a:gd name="T61" fmla="*/ 54 h 73"/>
                <a:gd name="T62" fmla="*/ 62 w 72"/>
                <a:gd name="T63" fmla="*/ 46 h 73"/>
                <a:gd name="T64" fmla="*/ 70 w 72"/>
                <a:gd name="T65" fmla="*/ 34 h 73"/>
                <a:gd name="T66" fmla="*/ 72 w 72"/>
                <a:gd name="T67" fmla="*/ 29 h 73"/>
                <a:gd name="T68" fmla="*/ 67 w 72"/>
                <a:gd name="T69" fmla="*/ 1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2" h="73">
                  <a:moveTo>
                    <a:pt x="67" y="15"/>
                  </a:moveTo>
                  <a:lnTo>
                    <a:pt x="65" y="5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7" y="2"/>
                  </a:lnTo>
                  <a:lnTo>
                    <a:pt x="56" y="3"/>
                  </a:lnTo>
                  <a:lnTo>
                    <a:pt x="56" y="3"/>
                  </a:lnTo>
                  <a:lnTo>
                    <a:pt x="54" y="5"/>
                  </a:lnTo>
                  <a:lnTo>
                    <a:pt x="52" y="5"/>
                  </a:lnTo>
                  <a:lnTo>
                    <a:pt x="47" y="5"/>
                  </a:lnTo>
                  <a:lnTo>
                    <a:pt x="47" y="5"/>
                  </a:lnTo>
                  <a:lnTo>
                    <a:pt x="44" y="5"/>
                  </a:lnTo>
                  <a:lnTo>
                    <a:pt x="41" y="5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6" y="8"/>
                  </a:lnTo>
                  <a:lnTo>
                    <a:pt x="34" y="7"/>
                  </a:lnTo>
                  <a:lnTo>
                    <a:pt x="31" y="5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1"/>
                  </a:lnTo>
                  <a:lnTo>
                    <a:pt x="20" y="23"/>
                  </a:lnTo>
                  <a:lnTo>
                    <a:pt x="21" y="24"/>
                  </a:lnTo>
                  <a:lnTo>
                    <a:pt x="23" y="26"/>
                  </a:lnTo>
                  <a:lnTo>
                    <a:pt x="23" y="26"/>
                  </a:lnTo>
                  <a:lnTo>
                    <a:pt x="21" y="29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16" y="34"/>
                  </a:lnTo>
                  <a:lnTo>
                    <a:pt x="13" y="36"/>
                  </a:lnTo>
                  <a:lnTo>
                    <a:pt x="13" y="36"/>
                  </a:lnTo>
                  <a:lnTo>
                    <a:pt x="12" y="38"/>
                  </a:lnTo>
                  <a:lnTo>
                    <a:pt x="10" y="39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7" y="44"/>
                  </a:lnTo>
                  <a:lnTo>
                    <a:pt x="7" y="47"/>
                  </a:lnTo>
                  <a:lnTo>
                    <a:pt x="5" y="52"/>
                  </a:lnTo>
                  <a:lnTo>
                    <a:pt x="5" y="52"/>
                  </a:lnTo>
                  <a:lnTo>
                    <a:pt x="3" y="57"/>
                  </a:lnTo>
                  <a:lnTo>
                    <a:pt x="2" y="64"/>
                  </a:lnTo>
                  <a:lnTo>
                    <a:pt x="2" y="64"/>
                  </a:lnTo>
                  <a:lnTo>
                    <a:pt x="2" y="68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5" y="73"/>
                  </a:lnTo>
                  <a:lnTo>
                    <a:pt x="7" y="72"/>
                  </a:lnTo>
                  <a:lnTo>
                    <a:pt x="7" y="72"/>
                  </a:lnTo>
                  <a:lnTo>
                    <a:pt x="20" y="68"/>
                  </a:lnTo>
                  <a:lnTo>
                    <a:pt x="31" y="67"/>
                  </a:lnTo>
                  <a:lnTo>
                    <a:pt x="31" y="67"/>
                  </a:lnTo>
                  <a:lnTo>
                    <a:pt x="36" y="59"/>
                  </a:lnTo>
                  <a:lnTo>
                    <a:pt x="38" y="55"/>
                  </a:lnTo>
                  <a:lnTo>
                    <a:pt x="41" y="52"/>
                  </a:lnTo>
                  <a:lnTo>
                    <a:pt x="41" y="52"/>
                  </a:lnTo>
                  <a:lnTo>
                    <a:pt x="49" y="52"/>
                  </a:lnTo>
                  <a:lnTo>
                    <a:pt x="59" y="54"/>
                  </a:lnTo>
                  <a:lnTo>
                    <a:pt x="59" y="54"/>
                  </a:lnTo>
                  <a:lnTo>
                    <a:pt x="62" y="46"/>
                  </a:lnTo>
                  <a:lnTo>
                    <a:pt x="62" y="46"/>
                  </a:lnTo>
                  <a:lnTo>
                    <a:pt x="69" y="38"/>
                  </a:lnTo>
                  <a:lnTo>
                    <a:pt x="70" y="34"/>
                  </a:lnTo>
                  <a:lnTo>
                    <a:pt x="72" y="29"/>
                  </a:lnTo>
                  <a:lnTo>
                    <a:pt x="72" y="29"/>
                  </a:lnTo>
                  <a:lnTo>
                    <a:pt x="72" y="20"/>
                  </a:lnTo>
                  <a:lnTo>
                    <a:pt x="67" y="15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144">
              <a:extLst>
                <a:ext uri="{FF2B5EF4-FFF2-40B4-BE49-F238E27FC236}">
                  <a16:creationId xmlns="" xmlns:a16="http://schemas.microsoft.com/office/drawing/2014/main" id="{887F536F-1AB1-4020-BFB3-46DF985C528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9838" y="3610985"/>
              <a:ext cx="361950" cy="214313"/>
            </a:xfrm>
            <a:custGeom>
              <a:avLst/>
              <a:gdLst>
                <a:gd name="T0" fmla="*/ 210 w 228"/>
                <a:gd name="T1" fmla="*/ 67 h 135"/>
                <a:gd name="T2" fmla="*/ 205 w 228"/>
                <a:gd name="T3" fmla="*/ 70 h 135"/>
                <a:gd name="T4" fmla="*/ 197 w 228"/>
                <a:gd name="T5" fmla="*/ 68 h 135"/>
                <a:gd name="T6" fmla="*/ 184 w 228"/>
                <a:gd name="T7" fmla="*/ 65 h 135"/>
                <a:gd name="T8" fmla="*/ 171 w 228"/>
                <a:gd name="T9" fmla="*/ 75 h 135"/>
                <a:gd name="T10" fmla="*/ 164 w 228"/>
                <a:gd name="T11" fmla="*/ 76 h 135"/>
                <a:gd name="T12" fmla="*/ 153 w 228"/>
                <a:gd name="T13" fmla="*/ 70 h 135"/>
                <a:gd name="T14" fmla="*/ 141 w 228"/>
                <a:gd name="T15" fmla="*/ 67 h 135"/>
                <a:gd name="T16" fmla="*/ 136 w 228"/>
                <a:gd name="T17" fmla="*/ 57 h 135"/>
                <a:gd name="T18" fmla="*/ 133 w 228"/>
                <a:gd name="T19" fmla="*/ 44 h 135"/>
                <a:gd name="T20" fmla="*/ 127 w 228"/>
                <a:gd name="T21" fmla="*/ 37 h 135"/>
                <a:gd name="T22" fmla="*/ 107 w 228"/>
                <a:gd name="T23" fmla="*/ 34 h 135"/>
                <a:gd name="T24" fmla="*/ 86 w 228"/>
                <a:gd name="T25" fmla="*/ 34 h 135"/>
                <a:gd name="T26" fmla="*/ 71 w 228"/>
                <a:gd name="T27" fmla="*/ 26 h 135"/>
                <a:gd name="T28" fmla="*/ 58 w 228"/>
                <a:gd name="T29" fmla="*/ 23 h 135"/>
                <a:gd name="T30" fmla="*/ 44 w 228"/>
                <a:gd name="T31" fmla="*/ 26 h 135"/>
                <a:gd name="T32" fmla="*/ 44 w 228"/>
                <a:gd name="T33" fmla="*/ 19 h 135"/>
                <a:gd name="T34" fmla="*/ 44 w 228"/>
                <a:gd name="T35" fmla="*/ 1 h 135"/>
                <a:gd name="T36" fmla="*/ 39 w 228"/>
                <a:gd name="T37" fmla="*/ 5 h 135"/>
                <a:gd name="T38" fmla="*/ 35 w 228"/>
                <a:gd name="T39" fmla="*/ 21 h 135"/>
                <a:gd name="T40" fmla="*/ 32 w 228"/>
                <a:gd name="T41" fmla="*/ 13 h 135"/>
                <a:gd name="T42" fmla="*/ 0 w 228"/>
                <a:gd name="T43" fmla="*/ 67 h 135"/>
                <a:gd name="T44" fmla="*/ 4 w 228"/>
                <a:gd name="T45" fmla="*/ 68 h 135"/>
                <a:gd name="T46" fmla="*/ 13 w 228"/>
                <a:gd name="T47" fmla="*/ 67 h 135"/>
                <a:gd name="T48" fmla="*/ 16 w 228"/>
                <a:gd name="T49" fmla="*/ 58 h 135"/>
                <a:gd name="T50" fmla="*/ 24 w 228"/>
                <a:gd name="T51" fmla="*/ 55 h 135"/>
                <a:gd name="T52" fmla="*/ 29 w 228"/>
                <a:gd name="T53" fmla="*/ 50 h 135"/>
                <a:gd name="T54" fmla="*/ 37 w 228"/>
                <a:gd name="T55" fmla="*/ 47 h 135"/>
                <a:gd name="T56" fmla="*/ 52 w 228"/>
                <a:gd name="T57" fmla="*/ 54 h 135"/>
                <a:gd name="T58" fmla="*/ 57 w 228"/>
                <a:gd name="T59" fmla="*/ 68 h 135"/>
                <a:gd name="T60" fmla="*/ 76 w 228"/>
                <a:gd name="T61" fmla="*/ 70 h 135"/>
                <a:gd name="T62" fmla="*/ 81 w 228"/>
                <a:gd name="T63" fmla="*/ 78 h 135"/>
                <a:gd name="T64" fmla="*/ 88 w 228"/>
                <a:gd name="T65" fmla="*/ 89 h 135"/>
                <a:gd name="T66" fmla="*/ 101 w 228"/>
                <a:gd name="T67" fmla="*/ 99 h 135"/>
                <a:gd name="T68" fmla="*/ 115 w 228"/>
                <a:gd name="T69" fmla="*/ 107 h 135"/>
                <a:gd name="T70" fmla="*/ 127 w 228"/>
                <a:gd name="T71" fmla="*/ 115 h 135"/>
                <a:gd name="T72" fmla="*/ 140 w 228"/>
                <a:gd name="T73" fmla="*/ 120 h 135"/>
                <a:gd name="T74" fmla="*/ 143 w 228"/>
                <a:gd name="T75" fmla="*/ 128 h 135"/>
                <a:gd name="T76" fmla="*/ 153 w 228"/>
                <a:gd name="T77" fmla="*/ 133 h 135"/>
                <a:gd name="T78" fmla="*/ 159 w 228"/>
                <a:gd name="T79" fmla="*/ 130 h 135"/>
                <a:gd name="T80" fmla="*/ 166 w 228"/>
                <a:gd name="T81" fmla="*/ 119 h 135"/>
                <a:gd name="T82" fmla="*/ 162 w 228"/>
                <a:gd name="T83" fmla="*/ 111 h 135"/>
                <a:gd name="T84" fmla="*/ 154 w 228"/>
                <a:gd name="T85" fmla="*/ 99 h 135"/>
                <a:gd name="T86" fmla="*/ 167 w 228"/>
                <a:gd name="T87" fmla="*/ 96 h 135"/>
                <a:gd name="T88" fmla="*/ 169 w 228"/>
                <a:gd name="T89" fmla="*/ 89 h 135"/>
                <a:gd name="T90" fmla="*/ 175 w 228"/>
                <a:gd name="T91" fmla="*/ 86 h 135"/>
                <a:gd name="T92" fmla="*/ 182 w 228"/>
                <a:gd name="T93" fmla="*/ 80 h 135"/>
                <a:gd name="T94" fmla="*/ 192 w 228"/>
                <a:gd name="T95" fmla="*/ 76 h 135"/>
                <a:gd name="T96" fmla="*/ 195 w 228"/>
                <a:gd name="T97" fmla="*/ 81 h 135"/>
                <a:gd name="T98" fmla="*/ 206 w 228"/>
                <a:gd name="T99" fmla="*/ 84 h 135"/>
                <a:gd name="T100" fmla="*/ 216 w 228"/>
                <a:gd name="T101" fmla="*/ 84 h 135"/>
                <a:gd name="T102" fmla="*/ 226 w 228"/>
                <a:gd name="T103" fmla="*/ 8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8" h="135">
                  <a:moveTo>
                    <a:pt x="224" y="76"/>
                  </a:moveTo>
                  <a:lnTo>
                    <a:pt x="224" y="76"/>
                  </a:lnTo>
                  <a:lnTo>
                    <a:pt x="215" y="68"/>
                  </a:lnTo>
                  <a:lnTo>
                    <a:pt x="210" y="67"/>
                  </a:lnTo>
                  <a:lnTo>
                    <a:pt x="208" y="67"/>
                  </a:lnTo>
                  <a:lnTo>
                    <a:pt x="206" y="68"/>
                  </a:lnTo>
                  <a:lnTo>
                    <a:pt x="206" y="68"/>
                  </a:lnTo>
                  <a:lnTo>
                    <a:pt x="205" y="70"/>
                  </a:lnTo>
                  <a:lnTo>
                    <a:pt x="202" y="70"/>
                  </a:lnTo>
                  <a:lnTo>
                    <a:pt x="198" y="70"/>
                  </a:lnTo>
                  <a:lnTo>
                    <a:pt x="197" y="68"/>
                  </a:lnTo>
                  <a:lnTo>
                    <a:pt x="197" y="68"/>
                  </a:lnTo>
                  <a:lnTo>
                    <a:pt x="192" y="63"/>
                  </a:lnTo>
                  <a:lnTo>
                    <a:pt x="188" y="63"/>
                  </a:lnTo>
                  <a:lnTo>
                    <a:pt x="184" y="65"/>
                  </a:lnTo>
                  <a:lnTo>
                    <a:pt x="184" y="65"/>
                  </a:lnTo>
                  <a:lnTo>
                    <a:pt x="174" y="70"/>
                  </a:lnTo>
                  <a:lnTo>
                    <a:pt x="172" y="73"/>
                  </a:lnTo>
                  <a:lnTo>
                    <a:pt x="171" y="75"/>
                  </a:lnTo>
                  <a:lnTo>
                    <a:pt x="171" y="75"/>
                  </a:lnTo>
                  <a:lnTo>
                    <a:pt x="169" y="76"/>
                  </a:lnTo>
                  <a:lnTo>
                    <a:pt x="167" y="78"/>
                  </a:lnTo>
                  <a:lnTo>
                    <a:pt x="166" y="80"/>
                  </a:lnTo>
                  <a:lnTo>
                    <a:pt x="164" y="76"/>
                  </a:lnTo>
                  <a:lnTo>
                    <a:pt x="164" y="76"/>
                  </a:lnTo>
                  <a:lnTo>
                    <a:pt x="162" y="75"/>
                  </a:lnTo>
                  <a:lnTo>
                    <a:pt x="161" y="73"/>
                  </a:lnTo>
                  <a:lnTo>
                    <a:pt x="153" y="70"/>
                  </a:lnTo>
                  <a:lnTo>
                    <a:pt x="153" y="70"/>
                  </a:lnTo>
                  <a:lnTo>
                    <a:pt x="146" y="70"/>
                  </a:lnTo>
                  <a:lnTo>
                    <a:pt x="143" y="70"/>
                  </a:lnTo>
                  <a:lnTo>
                    <a:pt x="141" y="67"/>
                  </a:lnTo>
                  <a:lnTo>
                    <a:pt x="141" y="67"/>
                  </a:lnTo>
                  <a:lnTo>
                    <a:pt x="141" y="63"/>
                  </a:lnTo>
                  <a:lnTo>
                    <a:pt x="138" y="60"/>
                  </a:lnTo>
                  <a:lnTo>
                    <a:pt x="136" y="57"/>
                  </a:lnTo>
                  <a:lnTo>
                    <a:pt x="135" y="54"/>
                  </a:lnTo>
                  <a:lnTo>
                    <a:pt x="135" y="54"/>
                  </a:lnTo>
                  <a:lnTo>
                    <a:pt x="135" y="45"/>
                  </a:lnTo>
                  <a:lnTo>
                    <a:pt x="133" y="44"/>
                  </a:lnTo>
                  <a:lnTo>
                    <a:pt x="131" y="41"/>
                  </a:lnTo>
                  <a:lnTo>
                    <a:pt x="131" y="41"/>
                  </a:lnTo>
                  <a:lnTo>
                    <a:pt x="128" y="39"/>
                  </a:lnTo>
                  <a:lnTo>
                    <a:pt x="127" y="37"/>
                  </a:lnTo>
                  <a:lnTo>
                    <a:pt x="123" y="34"/>
                  </a:lnTo>
                  <a:lnTo>
                    <a:pt x="122" y="34"/>
                  </a:lnTo>
                  <a:lnTo>
                    <a:pt x="122" y="34"/>
                  </a:lnTo>
                  <a:lnTo>
                    <a:pt x="107" y="34"/>
                  </a:lnTo>
                  <a:lnTo>
                    <a:pt x="96" y="32"/>
                  </a:lnTo>
                  <a:lnTo>
                    <a:pt x="96" y="32"/>
                  </a:lnTo>
                  <a:lnTo>
                    <a:pt x="91" y="32"/>
                  </a:lnTo>
                  <a:lnTo>
                    <a:pt x="86" y="34"/>
                  </a:lnTo>
                  <a:lnTo>
                    <a:pt x="81" y="34"/>
                  </a:lnTo>
                  <a:lnTo>
                    <a:pt x="78" y="34"/>
                  </a:lnTo>
                  <a:lnTo>
                    <a:pt x="78" y="34"/>
                  </a:lnTo>
                  <a:lnTo>
                    <a:pt x="71" y="26"/>
                  </a:lnTo>
                  <a:lnTo>
                    <a:pt x="63" y="16"/>
                  </a:lnTo>
                  <a:lnTo>
                    <a:pt x="63" y="16"/>
                  </a:lnTo>
                  <a:lnTo>
                    <a:pt x="61" y="19"/>
                  </a:lnTo>
                  <a:lnTo>
                    <a:pt x="58" y="23"/>
                  </a:lnTo>
                  <a:lnTo>
                    <a:pt x="58" y="23"/>
                  </a:lnTo>
                  <a:lnTo>
                    <a:pt x="52" y="26"/>
                  </a:lnTo>
                  <a:lnTo>
                    <a:pt x="45" y="27"/>
                  </a:lnTo>
                  <a:lnTo>
                    <a:pt x="44" y="26"/>
                  </a:lnTo>
                  <a:lnTo>
                    <a:pt x="42" y="24"/>
                  </a:lnTo>
                  <a:lnTo>
                    <a:pt x="42" y="23"/>
                  </a:lnTo>
                  <a:lnTo>
                    <a:pt x="44" y="19"/>
                  </a:lnTo>
                  <a:lnTo>
                    <a:pt x="44" y="19"/>
                  </a:lnTo>
                  <a:lnTo>
                    <a:pt x="45" y="13"/>
                  </a:lnTo>
                  <a:lnTo>
                    <a:pt x="45" y="8"/>
                  </a:lnTo>
                  <a:lnTo>
                    <a:pt x="44" y="3"/>
                  </a:lnTo>
                  <a:lnTo>
                    <a:pt x="44" y="1"/>
                  </a:lnTo>
                  <a:lnTo>
                    <a:pt x="42" y="1"/>
                  </a:lnTo>
                  <a:lnTo>
                    <a:pt x="42" y="1"/>
                  </a:lnTo>
                  <a:lnTo>
                    <a:pt x="40" y="1"/>
                  </a:lnTo>
                  <a:lnTo>
                    <a:pt x="39" y="5"/>
                  </a:lnTo>
                  <a:lnTo>
                    <a:pt x="39" y="10"/>
                  </a:lnTo>
                  <a:lnTo>
                    <a:pt x="37" y="16"/>
                  </a:lnTo>
                  <a:lnTo>
                    <a:pt x="37" y="19"/>
                  </a:lnTo>
                  <a:lnTo>
                    <a:pt x="35" y="21"/>
                  </a:lnTo>
                  <a:lnTo>
                    <a:pt x="35" y="21"/>
                  </a:lnTo>
                  <a:lnTo>
                    <a:pt x="35" y="19"/>
                  </a:lnTo>
                  <a:lnTo>
                    <a:pt x="34" y="18"/>
                  </a:lnTo>
                  <a:lnTo>
                    <a:pt x="32" y="13"/>
                  </a:lnTo>
                  <a:lnTo>
                    <a:pt x="32" y="6"/>
                  </a:lnTo>
                  <a:lnTo>
                    <a:pt x="34" y="0"/>
                  </a:lnTo>
                  <a:lnTo>
                    <a:pt x="1" y="8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4" y="68"/>
                  </a:lnTo>
                  <a:lnTo>
                    <a:pt x="8" y="68"/>
                  </a:lnTo>
                  <a:lnTo>
                    <a:pt x="8" y="68"/>
                  </a:lnTo>
                  <a:lnTo>
                    <a:pt x="11" y="68"/>
                  </a:lnTo>
                  <a:lnTo>
                    <a:pt x="13" y="67"/>
                  </a:lnTo>
                  <a:lnTo>
                    <a:pt x="13" y="63"/>
                  </a:lnTo>
                  <a:lnTo>
                    <a:pt x="13" y="63"/>
                  </a:lnTo>
                  <a:lnTo>
                    <a:pt x="14" y="60"/>
                  </a:lnTo>
                  <a:lnTo>
                    <a:pt x="16" y="58"/>
                  </a:lnTo>
                  <a:lnTo>
                    <a:pt x="19" y="57"/>
                  </a:lnTo>
                  <a:lnTo>
                    <a:pt x="22" y="55"/>
                  </a:lnTo>
                  <a:lnTo>
                    <a:pt x="22" y="55"/>
                  </a:lnTo>
                  <a:lnTo>
                    <a:pt x="24" y="55"/>
                  </a:lnTo>
                  <a:lnTo>
                    <a:pt x="26" y="54"/>
                  </a:lnTo>
                  <a:lnTo>
                    <a:pt x="27" y="50"/>
                  </a:lnTo>
                  <a:lnTo>
                    <a:pt x="27" y="50"/>
                  </a:lnTo>
                  <a:lnTo>
                    <a:pt x="29" y="50"/>
                  </a:lnTo>
                  <a:lnTo>
                    <a:pt x="32" y="49"/>
                  </a:lnTo>
                  <a:lnTo>
                    <a:pt x="32" y="49"/>
                  </a:lnTo>
                  <a:lnTo>
                    <a:pt x="34" y="47"/>
                  </a:lnTo>
                  <a:lnTo>
                    <a:pt x="37" y="47"/>
                  </a:lnTo>
                  <a:lnTo>
                    <a:pt x="42" y="50"/>
                  </a:lnTo>
                  <a:lnTo>
                    <a:pt x="42" y="50"/>
                  </a:lnTo>
                  <a:lnTo>
                    <a:pt x="47" y="52"/>
                  </a:lnTo>
                  <a:lnTo>
                    <a:pt x="52" y="54"/>
                  </a:lnTo>
                  <a:lnTo>
                    <a:pt x="52" y="54"/>
                  </a:lnTo>
                  <a:lnTo>
                    <a:pt x="53" y="57"/>
                  </a:lnTo>
                  <a:lnTo>
                    <a:pt x="55" y="60"/>
                  </a:lnTo>
                  <a:lnTo>
                    <a:pt x="57" y="68"/>
                  </a:lnTo>
                  <a:lnTo>
                    <a:pt x="57" y="68"/>
                  </a:lnTo>
                  <a:lnTo>
                    <a:pt x="58" y="70"/>
                  </a:lnTo>
                  <a:lnTo>
                    <a:pt x="65" y="70"/>
                  </a:lnTo>
                  <a:lnTo>
                    <a:pt x="76" y="70"/>
                  </a:lnTo>
                  <a:lnTo>
                    <a:pt x="76" y="70"/>
                  </a:lnTo>
                  <a:lnTo>
                    <a:pt x="78" y="71"/>
                  </a:lnTo>
                  <a:lnTo>
                    <a:pt x="78" y="73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4" y="84"/>
                  </a:lnTo>
                  <a:lnTo>
                    <a:pt x="88" y="89"/>
                  </a:lnTo>
                  <a:lnTo>
                    <a:pt x="88" y="89"/>
                  </a:lnTo>
                  <a:lnTo>
                    <a:pt x="89" y="91"/>
                  </a:lnTo>
                  <a:lnTo>
                    <a:pt x="92" y="94"/>
                  </a:lnTo>
                  <a:lnTo>
                    <a:pt x="97" y="96"/>
                  </a:lnTo>
                  <a:lnTo>
                    <a:pt x="101" y="99"/>
                  </a:lnTo>
                  <a:lnTo>
                    <a:pt x="101" y="99"/>
                  </a:lnTo>
                  <a:lnTo>
                    <a:pt x="102" y="102"/>
                  </a:lnTo>
                  <a:lnTo>
                    <a:pt x="107" y="104"/>
                  </a:lnTo>
                  <a:lnTo>
                    <a:pt x="115" y="107"/>
                  </a:lnTo>
                  <a:lnTo>
                    <a:pt x="115" y="107"/>
                  </a:lnTo>
                  <a:lnTo>
                    <a:pt x="118" y="111"/>
                  </a:lnTo>
                  <a:lnTo>
                    <a:pt x="123" y="114"/>
                  </a:lnTo>
                  <a:lnTo>
                    <a:pt x="127" y="115"/>
                  </a:lnTo>
                  <a:lnTo>
                    <a:pt x="128" y="117"/>
                  </a:lnTo>
                  <a:lnTo>
                    <a:pt x="128" y="117"/>
                  </a:lnTo>
                  <a:lnTo>
                    <a:pt x="136" y="119"/>
                  </a:lnTo>
                  <a:lnTo>
                    <a:pt x="140" y="120"/>
                  </a:lnTo>
                  <a:lnTo>
                    <a:pt x="141" y="130"/>
                  </a:lnTo>
                  <a:lnTo>
                    <a:pt x="141" y="130"/>
                  </a:lnTo>
                  <a:lnTo>
                    <a:pt x="143" y="128"/>
                  </a:lnTo>
                  <a:lnTo>
                    <a:pt x="143" y="128"/>
                  </a:lnTo>
                  <a:lnTo>
                    <a:pt x="146" y="128"/>
                  </a:lnTo>
                  <a:lnTo>
                    <a:pt x="148" y="130"/>
                  </a:lnTo>
                  <a:lnTo>
                    <a:pt x="151" y="132"/>
                  </a:lnTo>
                  <a:lnTo>
                    <a:pt x="153" y="133"/>
                  </a:lnTo>
                  <a:lnTo>
                    <a:pt x="153" y="133"/>
                  </a:lnTo>
                  <a:lnTo>
                    <a:pt x="159" y="135"/>
                  </a:lnTo>
                  <a:lnTo>
                    <a:pt x="159" y="135"/>
                  </a:lnTo>
                  <a:lnTo>
                    <a:pt x="159" y="130"/>
                  </a:lnTo>
                  <a:lnTo>
                    <a:pt x="161" y="127"/>
                  </a:lnTo>
                  <a:lnTo>
                    <a:pt x="164" y="122"/>
                  </a:lnTo>
                  <a:lnTo>
                    <a:pt x="164" y="122"/>
                  </a:lnTo>
                  <a:lnTo>
                    <a:pt x="166" y="119"/>
                  </a:lnTo>
                  <a:lnTo>
                    <a:pt x="164" y="117"/>
                  </a:lnTo>
                  <a:lnTo>
                    <a:pt x="162" y="114"/>
                  </a:lnTo>
                  <a:lnTo>
                    <a:pt x="162" y="111"/>
                  </a:lnTo>
                  <a:lnTo>
                    <a:pt x="162" y="111"/>
                  </a:lnTo>
                  <a:lnTo>
                    <a:pt x="161" y="107"/>
                  </a:lnTo>
                  <a:lnTo>
                    <a:pt x="159" y="104"/>
                  </a:lnTo>
                  <a:lnTo>
                    <a:pt x="156" y="102"/>
                  </a:lnTo>
                  <a:lnTo>
                    <a:pt x="154" y="99"/>
                  </a:lnTo>
                  <a:lnTo>
                    <a:pt x="154" y="99"/>
                  </a:lnTo>
                  <a:lnTo>
                    <a:pt x="156" y="98"/>
                  </a:lnTo>
                  <a:lnTo>
                    <a:pt x="159" y="98"/>
                  </a:lnTo>
                  <a:lnTo>
                    <a:pt x="167" y="96"/>
                  </a:lnTo>
                  <a:lnTo>
                    <a:pt x="167" y="96"/>
                  </a:lnTo>
                  <a:lnTo>
                    <a:pt x="169" y="94"/>
                  </a:lnTo>
                  <a:lnTo>
                    <a:pt x="169" y="91"/>
                  </a:lnTo>
                  <a:lnTo>
                    <a:pt x="169" y="89"/>
                  </a:lnTo>
                  <a:lnTo>
                    <a:pt x="171" y="88"/>
                  </a:lnTo>
                  <a:lnTo>
                    <a:pt x="171" y="88"/>
                  </a:lnTo>
                  <a:lnTo>
                    <a:pt x="174" y="88"/>
                  </a:lnTo>
                  <a:lnTo>
                    <a:pt x="175" y="86"/>
                  </a:lnTo>
                  <a:lnTo>
                    <a:pt x="177" y="81"/>
                  </a:lnTo>
                  <a:lnTo>
                    <a:pt x="177" y="81"/>
                  </a:lnTo>
                  <a:lnTo>
                    <a:pt x="179" y="80"/>
                  </a:lnTo>
                  <a:lnTo>
                    <a:pt x="182" y="80"/>
                  </a:lnTo>
                  <a:lnTo>
                    <a:pt x="185" y="80"/>
                  </a:lnTo>
                  <a:lnTo>
                    <a:pt x="187" y="78"/>
                  </a:lnTo>
                  <a:lnTo>
                    <a:pt x="187" y="78"/>
                  </a:lnTo>
                  <a:lnTo>
                    <a:pt x="192" y="76"/>
                  </a:lnTo>
                  <a:lnTo>
                    <a:pt x="195" y="76"/>
                  </a:lnTo>
                  <a:lnTo>
                    <a:pt x="197" y="76"/>
                  </a:lnTo>
                  <a:lnTo>
                    <a:pt x="197" y="76"/>
                  </a:lnTo>
                  <a:lnTo>
                    <a:pt x="195" y="81"/>
                  </a:lnTo>
                  <a:lnTo>
                    <a:pt x="192" y="88"/>
                  </a:lnTo>
                  <a:lnTo>
                    <a:pt x="192" y="88"/>
                  </a:lnTo>
                  <a:lnTo>
                    <a:pt x="200" y="86"/>
                  </a:lnTo>
                  <a:lnTo>
                    <a:pt x="206" y="84"/>
                  </a:lnTo>
                  <a:lnTo>
                    <a:pt x="206" y="84"/>
                  </a:lnTo>
                  <a:lnTo>
                    <a:pt x="210" y="84"/>
                  </a:lnTo>
                  <a:lnTo>
                    <a:pt x="213" y="84"/>
                  </a:lnTo>
                  <a:lnTo>
                    <a:pt x="216" y="84"/>
                  </a:lnTo>
                  <a:lnTo>
                    <a:pt x="219" y="83"/>
                  </a:lnTo>
                  <a:lnTo>
                    <a:pt x="219" y="83"/>
                  </a:lnTo>
                  <a:lnTo>
                    <a:pt x="223" y="80"/>
                  </a:lnTo>
                  <a:lnTo>
                    <a:pt x="226" y="80"/>
                  </a:lnTo>
                  <a:lnTo>
                    <a:pt x="228" y="78"/>
                  </a:lnTo>
                  <a:lnTo>
                    <a:pt x="224" y="76"/>
                  </a:lnTo>
                  <a:lnTo>
                    <a:pt x="224" y="76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145">
              <a:extLst>
                <a:ext uri="{FF2B5EF4-FFF2-40B4-BE49-F238E27FC236}">
                  <a16:creationId xmlns="" xmlns:a16="http://schemas.microsoft.com/office/drawing/2014/main" id="{F8CC0FDB-C84B-43F8-A2E9-E35709611A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37325" y="2407660"/>
              <a:ext cx="531812" cy="849313"/>
            </a:xfrm>
            <a:custGeom>
              <a:avLst/>
              <a:gdLst>
                <a:gd name="T0" fmla="*/ 327 w 335"/>
                <a:gd name="T1" fmla="*/ 277 h 535"/>
                <a:gd name="T2" fmla="*/ 303 w 335"/>
                <a:gd name="T3" fmla="*/ 267 h 535"/>
                <a:gd name="T4" fmla="*/ 286 w 335"/>
                <a:gd name="T5" fmla="*/ 259 h 535"/>
                <a:gd name="T6" fmla="*/ 259 w 335"/>
                <a:gd name="T7" fmla="*/ 277 h 535"/>
                <a:gd name="T8" fmla="*/ 260 w 335"/>
                <a:gd name="T9" fmla="*/ 259 h 535"/>
                <a:gd name="T10" fmla="*/ 234 w 335"/>
                <a:gd name="T11" fmla="*/ 272 h 535"/>
                <a:gd name="T12" fmla="*/ 233 w 335"/>
                <a:gd name="T13" fmla="*/ 267 h 535"/>
                <a:gd name="T14" fmla="*/ 225 w 335"/>
                <a:gd name="T15" fmla="*/ 277 h 535"/>
                <a:gd name="T16" fmla="*/ 207 w 335"/>
                <a:gd name="T17" fmla="*/ 282 h 535"/>
                <a:gd name="T18" fmla="*/ 195 w 335"/>
                <a:gd name="T19" fmla="*/ 284 h 535"/>
                <a:gd name="T20" fmla="*/ 176 w 335"/>
                <a:gd name="T21" fmla="*/ 289 h 535"/>
                <a:gd name="T22" fmla="*/ 151 w 335"/>
                <a:gd name="T23" fmla="*/ 303 h 535"/>
                <a:gd name="T24" fmla="*/ 151 w 335"/>
                <a:gd name="T25" fmla="*/ 311 h 535"/>
                <a:gd name="T26" fmla="*/ 127 w 335"/>
                <a:gd name="T27" fmla="*/ 311 h 535"/>
                <a:gd name="T28" fmla="*/ 120 w 335"/>
                <a:gd name="T29" fmla="*/ 323 h 535"/>
                <a:gd name="T30" fmla="*/ 148 w 335"/>
                <a:gd name="T31" fmla="*/ 326 h 535"/>
                <a:gd name="T32" fmla="*/ 124 w 335"/>
                <a:gd name="T33" fmla="*/ 341 h 535"/>
                <a:gd name="T34" fmla="*/ 96 w 335"/>
                <a:gd name="T35" fmla="*/ 383 h 535"/>
                <a:gd name="T36" fmla="*/ 86 w 335"/>
                <a:gd name="T37" fmla="*/ 406 h 535"/>
                <a:gd name="T38" fmla="*/ 54 w 335"/>
                <a:gd name="T39" fmla="*/ 429 h 535"/>
                <a:gd name="T40" fmla="*/ 27 w 335"/>
                <a:gd name="T41" fmla="*/ 440 h 535"/>
                <a:gd name="T42" fmla="*/ 11 w 335"/>
                <a:gd name="T43" fmla="*/ 456 h 535"/>
                <a:gd name="T44" fmla="*/ 1 w 335"/>
                <a:gd name="T45" fmla="*/ 479 h 535"/>
                <a:gd name="T46" fmla="*/ 21 w 335"/>
                <a:gd name="T47" fmla="*/ 492 h 535"/>
                <a:gd name="T48" fmla="*/ 3 w 335"/>
                <a:gd name="T49" fmla="*/ 507 h 535"/>
                <a:gd name="T50" fmla="*/ 11 w 335"/>
                <a:gd name="T51" fmla="*/ 518 h 535"/>
                <a:gd name="T52" fmla="*/ 67 w 335"/>
                <a:gd name="T53" fmla="*/ 517 h 535"/>
                <a:gd name="T54" fmla="*/ 88 w 335"/>
                <a:gd name="T55" fmla="*/ 510 h 535"/>
                <a:gd name="T56" fmla="*/ 101 w 335"/>
                <a:gd name="T57" fmla="*/ 476 h 535"/>
                <a:gd name="T58" fmla="*/ 93 w 335"/>
                <a:gd name="T59" fmla="*/ 432 h 535"/>
                <a:gd name="T60" fmla="*/ 114 w 335"/>
                <a:gd name="T61" fmla="*/ 399 h 535"/>
                <a:gd name="T62" fmla="*/ 137 w 335"/>
                <a:gd name="T63" fmla="*/ 362 h 535"/>
                <a:gd name="T64" fmla="*/ 169 w 335"/>
                <a:gd name="T65" fmla="*/ 325 h 535"/>
                <a:gd name="T66" fmla="*/ 203 w 335"/>
                <a:gd name="T67" fmla="*/ 305 h 535"/>
                <a:gd name="T68" fmla="*/ 249 w 335"/>
                <a:gd name="T69" fmla="*/ 311 h 535"/>
                <a:gd name="T70" fmla="*/ 273 w 335"/>
                <a:gd name="T71" fmla="*/ 287 h 535"/>
                <a:gd name="T72" fmla="*/ 312 w 335"/>
                <a:gd name="T73" fmla="*/ 298 h 535"/>
                <a:gd name="T74" fmla="*/ 91 w 335"/>
                <a:gd name="T75" fmla="*/ 38 h 535"/>
                <a:gd name="T76" fmla="*/ 120 w 335"/>
                <a:gd name="T77" fmla="*/ 57 h 535"/>
                <a:gd name="T78" fmla="*/ 145 w 335"/>
                <a:gd name="T79" fmla="*/ 56 h 535"/>
                <a:gd name="T80" fmla="*/ 124 w 335"/>
                <a:gd name="T81" fmla="*/ 80 h 535"/>
                <a:gd name="T82" fmla="*/ 114 w 335"/>
                <a:gd name="T83" fmla="*/ 90 h 535"/>
                <a:gd name="T84" fmla="*/ 143 w 335"/>
                <a:gd name="T85" fmla="*/ 113 h 535"/>
                <a:gd name="T86" fmla="*/ 179 w 335"/>
                <a:gd name="T87" fmla="*/ 70 h 535"/>
                <a:gd name="T88" fmla="*/ 203 w 335"/>
                <a:gd name="T89" fmla="*/ 69 h 535"/>
                <a:gd name="T90" fmla="*/ 225 w 335"/>
                <a:gd name="T91" fmla="*/ 88 h 535"/>
                <a:gd name="T92" fmla="*/ 236 w 335"/>
                <a:gd name="T93" fmla="*/ 77 h 535"/>
                <a:gd name="T94" fmla="*/ 213 w 335"/>
                <a:gd name="T95" fmla="*/ 57 h 535"/>
                <a:gd name="T96" fmla="*/ 190 w 335"/>
                <a:gd name="T97" fmla="*/ 41 h 535"/>
                <a:gd name="T98" fmla="*/ 164 w 335"/>
                <a:gd name="T99" fmla="*/ 23 h 535"/>
                <a:gd name="T100" fmla="*/ 140 w 335"/>
                <a:gd name="T101" fmla="*/ 26 h 535"/>
                <a:gd name="T102" fmla="*/ 119 w 335"/>
                <a:gd name="T103" fmla="*/ 33 h 535"/>
                <a:gd name="T104" fmla="*/ 109 w 335"/>
                <a:gd name="T105" fmla="*/ 22 h 535"/>
                <a:gd name="T106" fmla="*/ 78 w 335"/>
                <a:gd name="T107" fmla="*/ 39 h 535"/>
                <a:gd name="T108" fmla="*/ 75 w 335"/>
                <a:gd name="T109" fmla="*/ 51 h 535"/>
                <a:gd name="T110" fmla="*/ 210 w 335"/>
                <a:gd name="T111" fmla="*/ 22 h 535"/>
                <a:gd name="T112" fmla="*/ 238 w 335"/>
                <a:gd name="T113" fmla="*/ 39 h 535"/>
                <a:gd name="T114" fmla="*/ 267 w 335"/>
                <a:gd name="T115" fmla="*/ 10 h 535"/>
                <a:gd name="T116" fmla="*/ 223 w 335"/>
                <a:gd name="T117" fmla="*/ 9 h 535"/>
                <a:gd name="T118" fmla="*/ 189 w 335"/>
                <a:gd name="T119" fmla="*/ 0 h 535"/>
                <a:gd name="T120" fmla="*/ 171 w 335"/>
                <a:gd name="T121" fmla="*/ 4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5" h="535">
                  <a:moveTo>
                    <a:pt x="325" y="287"/>
                  </a:moveTo>
                  <a:lnTo>
                    <a:pt x="325" y="287"/>
                  </a:lnTo>
                  <a:lnTo>
                    <a:pt x="324" y="289"/>
                  </a:lnTo>
                  <a:lnTo>
                    <a:pt x="322" y="289"/>
                  </a:lnTo>
                  <a:lnTo>
                    <a:pt x="321" y="287"/>
                  </a:lnTo>
                  <a:lnTo>
                    <a:pt x="321" y="285"/>
                  </a:lnTo>
                  <a:lnTo>
                    <a:pt x="321" y="285"/>
                  </a:lnTo>
                  <a:lnTo>
                    <a:pt x="319" y="284"/>
                  </a:lnTo>
                  <a:lnTo>
                    <a:pt x="316" y="282"/>
                  </a:lnTo>
                  <a:lnTo>
                    <a:pt x="311" y="279"/>
                  </a:lnTo>
                  <a:lnTo>
                    <a:pt x="311" y="279"/>
                  </a:lnTo>
                  <a:lnTo>
                    <a:pt x="312" y="279"/>
                  </a:lnTo>
                  <a:lnTo>
                    <a:pt x="314" y="279"/>
                  </a:lnTo>
                  <a:lnTo>
                    <a:pt x="319" y="281"/>
                  </a:lnTo>
                  <a:lnTo>
                    <a:pt x="319" y="281"/>
                  </a:lnTo>
                  <a:lnTo>
                    <a:pt x="321" y="281"/>
                  </a:lnTo>
                  <a:lnTo>
                    <a:pt x="322" y="281"/>
                  </a:lnTo>
                  <a:lnTo>
                    <a:pt x="327" y="277"/>
                  </a:lnTo>
                  <a:lnTo>
                    <a:pt x="327" y="277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5" y="276"/>
                  </a:lnTo>
                  <a:lnTo>
                    <a:pt x="335" y="274"/>
                  </a:lnTo>
                  <a:lnTo>
                    <a:pt x="335" y="274"/>
                  </a:lnTo>
                  <a:lnTo>
                    <a:pt x="335" y="272"/>
                  </a:lnTo>
                  <a:lnTo>
                    <a:pt x="334" y="271"/>
                  </a:lnTo>
                  <a:lnTo>
                    <a:pt x="329" y="267"/>
                  </a:lnTo>
                  <a:lnTo>
                    <a:pt x="329" y="267"/>
                  </a:lnTo>
                  <a:lnTo>
                    <a:pt x="325" y="264"/>
                  </a:lnTo>
                  <a:lnTo>
                    <a:pt x="319" y="264"/>
                  </a:lnTo>
                  <a:lnTo>
                    <a:pt x="319" y="264"/>
                  </a:lnTo>
                  <a:lnTo>
                    <a:pt x="316" y="264"/>
                  </a:lnTo>
                  <a:lnTo>
                    <a:pt x="312" y="261"/>
                  </a:lnTo>
                  <a:lnTo>
                    <a:pt x="312" y="261"/>
                  </a:lnTo>
                  <a:lnTo>
                    <a:pt x="309" y="259"/>
                  </a:lnTo>
                  <a:lnTo>
                    <a:pt x="306" y="261"/>
                  </a:lnTo>
                  <a:lnTo>
                    <a:pt x="303" y="264"/>
                  </a:lnTo>
                  <a:lnTo>
                    <a:pt x="303" y="267"/>
                  </a:lnTo>
                  <a:lnTo>
                    <a:pt x="303" y="267"/>
                  </a:lnTo>
                  <a:lnTo>
                    <a:pt x="301" y="271"/>
                  </a:lnTo>
                  <a:lnTo>
                    <a:pt x="299" y="271"/>
                  </a:lnTo>
                  <a:lnTo>
                    <a:pt x="298" y="271"/>
                  </a:lnTo>
                  <a:lnTo>
                    <a:pt x="299" y="269"/>
                  </a:lnTo>
                  <a:lnTo>
                    <a:pt x="299" y="269"/>
                  </a:lnTo>
                  <a:lnTo>
                    <a:pt x="299" y="266"/>
                  </a:lnTo>
                  <a:lnTo>
                    <a:pt x="299" y="264"/>
                  </a:lnTo>
                  <a:lnTo>
                    <a:pt x="299" y="263"/>
                  </a:lnTo>
                  <a:lnTo>
                    <a:pt x="301" y="261"/>
                  </a:lnTo>
                  <a:lnTo>
                    <a:pt x="301" y="261"/>
                  </a:lnTo>
                  <a:lnTo>
                    <a:pt x="303" y="259"/>
                  </a:lnTo>
                  <a:lnTo>
                    <a:pt x="301" y="258"/>
                  </a:lnTo>
                  <a:lnTo>
                    <a:pt x="299" y="256"/>
                  </a:lnTo>
                  <a:lnTo>
                    <a:pt x="295" y="254"/>
                  </a:lnTo>
                  <a:lnTo>
                    <a:pt x="295" y="254"/>
                  </a:lnTo>
                  <a:lnTo>
                    <a:pt x="290" y="254"/>
                  </a:lnTo>
                  <a:lnTo>
                    <a:pt x="288" y="256"/>
                  </a:lnTo>
                  <a:lnTo>
                    <a:pt x="286" y="259"/>
                  </a:lnTo>
                  <a:lnTo>
                    <a:pt x="286" y="261"/>
                  </a:lnTo>
                  <a:lnTo>
                    <a:pt x="286" y="261"/>
                  </a:lnTo>
                  <a:lnTo>
                    <a:pt x="286" y="264"/>
                  </a:lnTo>
                  <a:lnTo>
                    <a:pt x="285" y="267"/>
                  </a:lnTo>
                  <a:lnTo>
                    <a:pt x="282" y="271"/>
                  </a:lnTo>
                  <a:lnTo>
                    <a:pt x="278" y="272"/>
                  </a:lnTo>
                  <a:lnTo>
                    <a:pt x="278" y="272"/>
                  </a:lnTo>
                  <a:lnTo>
                    <a:pt x="278" y="271"/>
                  </a:lnTo>
                  <a:lnTo>
                    <a:pt x="278" y="267"/>
                  </a:lnTo>
                  <a:lnTo>
                    <a:pt x="280" y="261"/>
                  </a:lnTo>
                  <a:lnTo>
                    <a:pt x="280" y="261"/>
                  </a:lnTo>
                  <a:lnTo>
                    <a:pt x="278" y="259"/>
                  </a:lnTo>
                  <a:lnTo>
                    <a:pt x="277" y="259"/>
                  </a:lnTo>
                  <a:lnTo>
                    <a:pt x="272" y="266"/>
                  </a:lnTo>
                  <a:lnTo>
                    <a:pt x="272" y="266"/>
                  </a:lnTo>
                  <a:lnTo>
                    <a:pt x="264" y="274"/>
                  </a:lnTo>
                  <a:lnTo>
                    <a:pt x="260" y="276"/>
                  </a:lnTo>
                  <a:lnTo>
                    <a:pt x="259" y="277"/>
                  </a:lnTo>
                  <a:lnTo>
                    <a:pt x="259" y="277"/>
                  </a:lnTo>
                  <a:lnTo>
                    <a:pt x="257" y="277"/>
                  </a:lnTo>
                  <a:lnTo>
                    <a:pt x="257" y="274"/>
                  </a:lnTo>
                  <a:lnTo>
                    <a:pt x="257" y="272"/>
                  </a:lnTo>
                  <a:lnTo>
                    <a:pt x="260" y="269"/>
                  </a:lnTo>
                  <a:lnTo>
                    <a:pt x="260" y="269"/>
                  </a:lnTo>
                  <a:lnTo>
                    <a:pt x="264" y="266"/>
                  </a:lnTo>
                  <a:lnTo>
                    <a:pt x="265" y="263"/>
                  </a:lnTo>
                  <a:lnTo>
                    <a:pt x="267" y="261"/>
                  </a:lnTo>
                  <a:lnTo>
                    <a:pt x="268" y="259"/>
                  </a:lnTo>
                  <a:lnTo>
                    <a:pt x="268" y="259"/>
                  </a:lnTo>
                  <a:lnTo>
                    <a:pt x="272" y="258"/>
                  </a:lnTo>
                  <a:lnTo>
                    <a:pt x="272" y="258"/>
                  </a:lnTo>
                  <a:lnTo>
                    <a:pt x="270" y="256"/>
                  </a:lnTo>
                  <a:lnTo>
                    <a:pt x="267" y="254"/>
                  </a:lnTo>
                  <a:lnTo>
                    <a:pt x="267" y="254"/>
                  </a:lnTo>
                  <a:lnTo>
                    <a:pt x="265" y="254"/>
                  </a:lnTo>
                  <a:lnTo>
                    <a:pt x="264" y="256"/>
                  </a:lnTo>
                  <a:lnTo>
                    <a:pt x="260" y="259"/>
                  </a:lnTo>
                  <a:lnTo>
                    <a:pt x="260" y="259"/>
                  </a:lnTo>
                  <a:lnTo>
                    <a:pt x="259" y="259"/>
                  </a:lnTo>
                  <a:lnTo>
                    <a:pt x="255" y="259"/>
                  </a:lnTo>
                  <a:lnTo>
                    <a:pt x="252" y="258"/>
                  </a:lnTo>
                  <a:lnTo>
                    <a:pt x="251" y="259"/>
                  </a:lnTo>
                  <a:lnTo>
                    <a:pt x="251" y="259"/>
                  </a:lnTo>
                  <a:lnTo>
                    <a:pt x="249" y="261"/>
                  </a:lnTo>
                  <a:lnTo>
                    <a:pt x="249" y="263"/>
                  </a:lnTo>
                  <a:lnTo>
                    <a:pt x="249" y="264"/>
                  </a:lnTo>
                  <a:lnTo>
                    <a:pt x="249" y="264"/>
                  </a:lnTo>
                  <a:lnTo>
                    <a:pt x="249" y="266"/>
                  </a:lnTo>
                  <a:lnTo>
                    <a:pt x="249" y="267"/>
                  </a:lnTo>
                  <a:lnTo>
                    <a:pt x="247" y="267"/>
                  </a:lnTo>
                  <a:lnTo>
                    <a:pt x="246" y="266"/>
                  </a:lnTo>
                  <a:lnTo>
                    <a:pt x="246" y="266"/>
                  </a:lnTo>
                  <a:lnTo>
                    <a:pt x="244" y="264"/>
                  </a:lnTo>
                  <a:lnTo>
                    <a:pt x="241" y="264"/>
                  </a:lnTo>
                  <a:lnTo>
                    <a:pt x="238" y="269"/>
                  </a:lnTo>
                  <a:lnTo>
                    <a:pt x="238" y="269"/>
                  </a:lnTo>
                  <a:lnTo>
                    <a:pt x="234" y="272"/>
                  </a:lnTo>
                  <a:lnTo>
                    <a:pt x="233" y="272"/>
                  </a:lnTo>
                  <a:lnTo>
                    <a:pt x="234" y="274"/>
                  </a:lnTo>
                  <a:lnTo>
                    <a:pt x="234" y="274"/>
                  </a:lnTo>
                  <a:lnTo>
                    <a:pt x="234" y="276"/>
                  </a:lnTo>
                  <a:lnTo>
                    <a:pt x="236" y="277"/>
                  </a:lnTo>
                  <a:lnTo>
                    <a:pt x="234" y="281"/>
                  </a:lnTo>
                  <a:lnTo>
                    <a:pt x="233" y="282"/>
                  </a:lnTo>
                  <a:lnTo>
                    <a:pt x="233" y="282"/>
                  </a:lnTo>
                  <a:lnTo>
                    <a:pt x="231" y="281"/>
                  </a:lnTo>
                  <a:lnTo>
                    <a:pt x="229" y="277"/>
                  </a:lnTo>
                  <a:lnTo>
                    <a:pt x="229" y="274"/>
                  </a:lnTo>
                  <a:lnTo>
                    <a:pt x="228" y="272"/>
                  </a:lnTo>
                  <a:lnTo>
                    <a:pt x="228" y="272"/>
                  </a:lnTo>
                  <a:lnTo>
                    <a:pt x="226" y="272"/>
                  </a:lnTo>
                  <a:lnTo>
                    <a:pt x="226" y="271"/>
                  </a:lnTo>
                  <a:lnTo>
                    <a:pt x="228" y="269"/>
                  </a:lnTo>
                  <a:lnTo>
                    <a:pt x="231" y="267"/>
                  </a:lnTo>
                  <a:lnTo>
                    <a:pt x="231" y="267"/>
                  </a:lnTo>
                  <a:lnTo>
                    <a:pt x="233" y="267"/>
                  </a:lnTo>
                  <a:lnTo>
                    <a:pt x="236" y="264"/>
                  </a:lnTo>
                  <a:lnTo>
                    <a:pt x="238" y="261"/>
                  </a:lnTo>
                  <a:lnTo>
                    <a:pt x="238" y="261"/>
                  </a:lnTo>
                  <a:lnTo>
                    <a:pt x="236" y="259"/>
                  </a:lnTo>
                  <a:lnTo>
                    <a:pt x="234" y="259"/>
                  </a:lnTo>
                  <a:lnTo>
                    <a:pt x="233" y="261"/>
                  </a:lnTo>
                  <a:lnTo>
                    <a:pt x="233" y="263"/>
                  </a:lnTo>
                  <a:lnTo>
                    <a:pt x="233" y="263"/>
                  </a:lnTo>
                  <a:lnTo>
                    <a:pt x="231" y="264"/>
                  </a:lnTo>
                  <a:lnTo>
                    <a:pt x="229" y="264"/>
                  </a:lnTo>
                  <a:lnTo>
                    <a:pt x="221" y="264"/>
                  </a:lnTo>
                  <a:lnTo>
                    <a:pt x="221" y="264"/>
                  </a:lnTo>
                  <a:lnTo>
                    <a:pt x="220" y="266"/>
                  </a:lnTo>
                  <a:lnTo>
                    <a:pt x="218" y="267"/>
                  </a:lnTo>
                  <a:lnTo>
                    <a:pt x="220" y="271"/>
                  </a:lnTo>
                  <a:lnTo>
                    <a:pt x="223" y="272"/>
                  </a:lnTo>
                  <a:lnTo>
                    <a:pt x="223" y="272"/>
                  </a:lnTo>
                  <a:lnTo>
                    <a:pt x="225" y="276"/>
                  </a:lnTo>
                  <a:lnTo>
                    <a:pt x="225" y="277"/>
                  </a:lnTo>
                  <a:lnTo>
                    <a:pt x="221" y="277"/>
                  </a:lnTo>
                  <a:lnTo>
                    <a:pt x="220" y="276"/>
                  </a:lnTo>
                  <a:lnTo>
                    <a:pt x="220" y="276"/>
                  </a:lnTo>
                  <a:lnTo>
                    <a:pt x="216" y="274"/>
                  </a:lnTo>
                  <a:lnTo>
                    <a:pt x="215" y="274"/>
                  </a:lnTo>
                  <a:lnTo>
                    <a:pt x="210" y="276"/>
                  </a:lnTo>
                  <a:lnTo>
                    <a:pt x="210" y="276"/>
                  </a:lnTo>
                  <a:lnTo>
                    <a:pt x="208" y="277"/>
                  </a:lnTo>
                  <a:lnTo>
                    <a:pt x="208" y="277"/>
                  </a:lnTo>
                  <a:lnTo>
                    <a:pt x="211" y="279"/>
                  </a:lnTo>
                  <a:lnTo>
                    <a:pt x="216" y="282"/>
                  </a:lnTo>
                  <a:lnTo>
                    <a:pt x="216" y="282"/>
                  </a:lnTo>
                  <a:lnTo>
                    <a:pt x="216" y="284"/>
                  </a:lnTo>
                  <a:lnTo>
                    <a:pt x="215" y="282"/>
                  </a:lnTo>
                  <a:lnTo>
                    <a:pt x="211" y="282"/>
                  </a:lnTo>
                  <a:lnTo>
                    <a:pt x="210" y="282"/>
                  </a:lnTo>
                  <a:lnTo>
                    <a:pt x="210" y="282"/>
                  </a:lnTo>
                  <a:lnTo>
                    <a:pt x="208" y="282"/>
                  </a:lnTo>
                  <a:lnTo>
                    <a:pt x="207" y="282"/>
                  </a:lnTo>
                  <a:lnTo>
                    <a:pt x="205" y="281"/>
                  </a:lnTo>
                  <a:lnTo>
                    <a:pt x="203" y="277"/>
                  </a:lnTo>
                  <a:lnTo>
                    <a:pt x="203" y="277"/>
                  </a:lnTo>
                  <a:lnTo>
                    <a:pt x="202" y="276"/>
                  </a:lnTo>
                  <a:lnTo>
                    <a:pt x="198" y="277"/>
                  </a:lnTo>
                  <a:lnTo>
                    <a:pt x="198" y="279"/>
                  </a:lnTo>
                  <a:lnTo>
                    <a:pt x="198" y="281"/>
                  </a:lnTo>
                  <a:lnTo>
                    <a:pt x="198" y="281"/>
                  </a:lnTo>
                  <a:lnTo>
                    <a:pt x="202" y="281"/>
                  </a:lnTo>
                  <a:lnTo>
                    <a:pt x="202" y="284"/>
                  </a:lnTo>
                  <a:lnTo>
                    <a:pt x="202" y="289"/>
                  </a:lnTo>
                  <a:lnTo>
                    <a:pt x="202" y="289"/>
                  </a:lnTo>
                  <a:lnTo>
                    <a:pt x="202" y="290"/>
                  </a:lnTo>
                  <a:lnTo>
                    <a:pt x="200" y="290"/>
                  </a:lnTo>
                  <a:lnTo>
                    <a:pt x="198" y="289"/>
                  </a:lnTo>
                  <a:lnTo>
                    <a:pt x="198" y="285"/>
                  </a:lnTo>
                  <a:lnTo>
                    <a:pt x="198" y="285"/>
                  </a:lnTo>
                  <a:lnTo>
                    <a:pt x="197" y="284"/>
                  </a:lnTo>
                  <a:lnTo>
                    <a:pt x="195" y="284"/>
                  </a:lnTo>
                  <a:lnTo>
                    <a:pt x="190" y="285"/>
                  </a:lnTo>
                  <a:lnTo>
                    <a:pt x="190" y="285"/>
                  </a:lnTo>
                  <a:lnTo>
                    <a:pt x="189" y="285"/>
                  </a:lnTo>
                  <a:lnTo>
                    <a:pt x="189" y="284"/>
                  </a:lnTo>
                  <a:lnTo>
                    <a:pt x="190" y="281"/>
                  </a:lnTo>
                  <a:lnTo>
                    <a:pt x="189" y="277"/>
                  </a:lnTo>
                  <a:lnTo>
                    <a:pt x="189" y="277"/>
                  </a:lnTo>
                  <a:lnTo>
                    <a:pt x="189" y="276"/>
                  </a:lnTo>
                  <a:lnTo>
                    <a:pt x="185" y="277"/>
                  </a:lnTo>
                  <a:lnTo>
                    <a:pt x="181" y="279"/>
                  </a:lnTo>
                  <a:lnTo>
                    <a:pt x="181" y="279"/>
                  </a:lnTo>
                  <a:lnTo>
                    <a:pt x="176" y="279"/>
                  </a:lnTo>
                  <a:lnTo>
                    <a:pt x="176" y="281"/>
                  </a:lnTo>
                  <a:lnTo>
                    <a:pt x="177" y="282"/>
                  </a:lnTo>
                  <a:lnTo>
                    <a:pt x="177" y="282"/>
                  </a:lnTo>
                  <a:lnTo>
                    <a:pt x="177" y="284"/>
                  </a:lnTo>
                  <a:lnTo>
                    <a:pt x="179" y="287"/>
                  </a:lnTo>
                  <a:lnTo>
                    <a:pt x="177" y="289"/>
                  </a:lnTo>
                  <a:lnTo>
                    <a:pt x="176" y="289"/>
                  </a:lnTo>
                  <a:lnTo>
                    <a:pt x="176" y="289"/>
                  </a:lnTo>
                  <a:lnTo>
                    <a:pt x="172" y="289"/>
                  </a:lnTo>
                  <a:lnTo>
                    <a:pt x="171" y="292"/>
                  </a:lnTo>
                  <a:lnTo>
                    <a:pt x="171" y="292"/>
                  </a:lnTo>
                  <a:lnTo>
                    <a:pt x="171" y="294"/>
                  </a:lnTo>
                  <a:lnTo>
                    <a:pt x="169" y="294"/>
                  </a:lnTo>
                  <a:lnTo>
                    <a:pt x="168" y="294"/>
                  </a:lnTo>
                  <a:lnTo>
                    <a:pt x="166" y="292"/>
                  </a:lnTo>
                  <a:lnTo>
                    <a:pt x="166" y="292"/>
                  </a:lnTo>
                  <a:lnTo>
                    <a:pt x="166" y="290"/>
                  </a:lnTo>
                  <a:lnTo>
                    <a:pt x="163" y="290"/>
                  </a:lnTo>
                  <a:lnTo>
                    <a:pt x="159" y="292"/>
                  </a:lnTo>
                  <a:lnTo>
                    <a:pt x="158" y="294"/>
                  </a:lnTo>
                  <a:lnTo>
                    <a:pt x="158" y="294"/>
                  </a:lnTo>
                  <a:lnTo>
                    <a:pt x="153" y="297"/>
                  </a:lnTo>
                  <a:lnTo>
                    <a:pt x="151" y="300"/>
                  </a:lnTo>
                  <a:lnTo>
                    <a:pt x="151" y="302"/>
                  </a:lnTo>
                  <a:lnTo>
                    <a:pt x="151" y="302"/>
                  </a:lnTo>
                  <a:lnTo>
                    <a:pt x="151" y="303"/>
                  </a:lnTo>
                  <a:lnTo>
                    <a:pt x="154" y="302"/>
                  </a:lnTo>
                  <a:lnTo>
                    <a:pt x="156" y="302"/>
                  </a:lnTo>
                  <a:lnTo>
                    <a:pt x="159" y="302"/>
                  </a:lnTo>
                  <a:lnTo>
                    <a:pt x="159" y="302"/>
                  </a:lnTo>
                  <a:lnTo>
                    <a:pt x="161" y="302"/>
                  </a:lnTo>
                  <a:lnTo>
                    <a:pt x="161" y="303"/>
                  </a:lnTo>
                  <a:lnTo>
                    <a:pt x="161" y="305"/>
                  </a:lnTo>
                  <a:lnTo>
                    <a:pt x="161" y="307"/>
                  </a:lnTo>
                  <a:lnTo>
                    <a:pt x="161" y="307"/>
                  </a:lnTo>
                  <a:lnTo>
                    <a:pt x="163" y="310"/>
                  </a:lnTo>
                  <a:lnTo>
                    <a:pt x="161" y="310"/>
                  </a:lnTo>
                  <a:lnTo>
                    <a:pt x="159" y="310"/>
                  </a:lnTo>
                  <a:lnTo>
                    <a:pt x="159" y="310"/>
                  </a:lnTo>
                  <a:lnTo>
                    <a:pt x="156" y="307"/>
                  </a:lnTo>
                  <a:lnTo>
                    <a:pt x="154" y="308"/>
                  </a:lnTo>
                  <a:lnTo>
                    <a:pt x="153" y="310"/>
                  </a:lnTo>
                  <a:lnTo>
                    <a:pt x="153" y="310"/>
                  </a:lnTo>
                  <a:lnTo>
                    <a:pt x="153" y="311"/>
                  </a:lnTo>
                  <a:lnTo>
                    <a:pt x="151" y="311"/>
                  </a:lnTo>
                  <a:lnTo>
                    <a:pt x="148" y="307"/>
                  </a:lnTo>
                  <a:lnTo>
                    <a:pt x="148" y="307"/>
                  </a:lnTo>
                  <a:lnTo>
                    <a:pt x="145" y="307"/>
                  </a:lnTo>
                  <a:lnTo>
                    <a:pt x="143" y="308"/>
                  </a:lnTo>
                  <a:lnTo>
                    <a:pt x="141" y="310"/>
                  </a:lnTo>
                  <a:lnTo>
                    <a:pt x="140" y="310"/>
                  </a:lnTo>
                  <a:lnTo>
                    <a:pt x="140" y="310"/>
                  </a:lnTo>
                  <a:lnTo>
                    <a:pt x="140" y="308"/>
                  </a:lnTo>
                  <a:lnTo>
                    <a:pt x="141" y="305"/>
                  </a:lnTo>
                  <a:lnTo>
                    <a:pt x="143" y="302"/>
                  </a:lnTo>
                  <a:lnTo>
                    <a:pt x="143" y="300"/>
                  </a:lnTo>
                  <a:lnTo>
                    <a:pt x="143" y="300"/>
                  </a:lnTo>
                  <a:lnTo>
                    <a:pt x="141" y="298"/>
                  </a:lnTo>
                  <a:lnTo>
                    <a:pt x="140" y="300"/>
                  </a:lnTo>
                  <a:lnTo>
                    <a:pt x="135" y="305"/>
                  </a:lnTo>
                  <a:lnTo>
                    <a:pt x="135" y="305"/>
                  </a:lnTo>
                  <a:lnTo>
                    <a:pt x="132" y="308"/>
                  </a:lnTo>
                  <a:lnTo>
                    <a:pt x="128" y="310"/>
                  </a:lnTo>
                  <a:lnTo>
                    <a:pt x="127" y="311"/>
                  </a:lnTo>
                  <a:lnTo>
                    <a:pt x="127" y="311"/>
                  </a:lnTo>
                  <a:lnTo>
                    <a:pt x="127" y="311"/>
                  </a:lnTo>
                  <a:lnTo>
                    <a:pt x="127" y="313"/>
                  </a:lnTo>
                  <a:lnTo>
                    <a:pt x="125" y="315"/>
                  </a:lnTo>
                  <a:lnTo>
                    <a:pt x="124" y="316"/>
                  </a:lnTo>
                  <a:lnTo>
                    <a:pt x="122" y="320"/>
                  </a:lnTo>
                  <a:lnTo>
                    <a:pt x="122" y="320"/>
                  </a:lnTo>
                  <a:lnTo>
                    <a:pt x="119" y="321"/>
                  </a:lnTo>
                  <a:lnTo>
                    <a:pt x="115" y="323"/>
                  </a:lnTo>
                  <a:lnTo>
                    <a:pt x="106" y="328"/>
                  </a:lnTo>
                  <a:lnTo>
                    <a:pt x="106" y="328"/>
                  </a:lnTo>
                  <a:lnTo>
                    <a:pt x="102" y="329"/>
                  </a:lnTo>
                  <a:lnTo>
                    <a:pt x="104" y="331"/>
                  </a:lnTo>
                  <a:lnTo>
                    <a:pt x="107" y="331"/>
                  </a:lnTo>
                  <a:lnTo>
                    <a:pt x="111" y="328"/>
                  </a:lnTo>
                  <a:lnTo>
                    <a:pt x="111" y="328"/>
                  </a:lnTo>
                  <a:lnTo>
                    <a:pt x="112" y="326"/>
                  </a:lnTo>
                  <a:lnTo>
                    <a:pt x="114" y="326"/>
                  </a:lnTo>
                  <a:lnTo>
                    <a:pt x="120" y="323"/>
                  </a:lnTo>
                  <a:lnTo>
                    <a:pt x="120" y="323"/>
                  </a:lnTo>
                  <a:lnTo>
                    <a:pt x="127" y="320"/>
                  </a:lnTo>
                  <a:lnTo>
                    <a:pt x="130" y="318"/>
                  </a:lnTo>
                  <a:lnTo>
                    <a:pt x="132" y="318"/>
                  </a:lnTo>
                  <a:lnTo>
                    <a:pt x="132" y="318"/>
                  </a:lnTo>
                  <a:lnTo>
                    <a:pt x="137" y="320"/>
                  </a:lnTo>
                  <a:lnTo>
                    <a:pt x="138" y="320"/>
                  </a:lnTo>
                  <a:lnTo>
                    <a:pt x="140" y="318"/>
                  </a:lnTo>
                  <a:lnTo>
                    <a:pt x="140" y="318"/>
                  </a:lnTo>
                  <a:lnTo>
                    <a:pt x="141" y="316"/>
                  </a:lnTo>
                  <a:lnTo>
                    <a:pt x="145" y="315"/>
                  </a:lnTo>
                  <a:lnTo>
                    <a:pt x="148" y="316"/>
                  </a:lnTo>
                  <a:lnTo>
                    <a:pt x="148" y="316"/>
                  </a:lnTo>
                  <a:lnTo>
                    <a:pt x="148" y="318"/>
                  </a:lnTo>
                  <a:lnTo>
                    <a:pt x="148" y="320"/>
                  </a:lnTo>
                  <a:lnTo>
                    <a:pt x="146" y="321"/>
                  </a:lnTo>
                  <a:lnTo>
                    <a:pt x="146" y="325"/>
                  </a:lnTo>
                  <a:lnTo>
                    <a:pt x="146" y="325"/>
                  </a:lnTo>
                  <a:lnTo>
                    <a:pt x="148" y="326"/>
                  </a:lnTo>
                  <a:lnTo>
                    <a:pt x="146" y="328"/>
                  </a:lnTo>
                  <a:lnTo>
                    <a:pt x="145" y="328"/>
                  </a:lnTo>
                  <a:lnTo>
                    <a:pt x="143" y="326"/>
                  </a:lnTo>
                  <a:lnTo>
                    <a:pt x="143" y="326"/>
                  </a:lnTo>
                  <a:lnTo>
                    <a:pt x="143" y="325"/>
                  </a:lnTo>
                  <a:lnTo>
                    <a:pt x="141" y="323"/>
                  </a:lnTo>
                  <a:lnTo>
                    <a:pt x="140" y="323"/>
                  </a:lnTo>
                  <a:lnTo>
                    <a:pt x="138" y="323"/>
                  </a:lnTo>
                  <a:lnTo>
                    <a:pt x="138" y="323"/>
                  </a:lnTo>
                  <a:lnTo>
                    <a:pt x="135" y="328"/>
                  </a:lnTo>
                  <a:lnTo>
                    <a:pt x="132" y="329"/>
                  </a:lnTo>
                  <a:lnTo>
                    <a:pt x="132" y="329"/>
                  </a:lnTo>
                  <a:lnTo>
                    <a:pt x="130" y="329"/>
                  </a:lnTo>
                  <a:lnTo>
                    <a:pt x="128" y="333"/>
                  </a:lnTo>
                  <a:lnTo>
                    <a:pt x="127" y="339"/>
                  </a:lnTo>
                  <a:lnTo>
                    <a:pt x="127" y="339"/>
                  </a:lnTo>
                  <a:lnTo>
                    <a:pt x="125" y="341"/>
                  </a:lnTo>
                  <a:lnTo>
                    <a:pt x="125" y="341"/>
                  </a:lnTo>
                  <a:lnTo>
                    <a:pt x="124" y="341"/>
                  </a:lnTo>
                  <a:lnTo>
                    <a:pt x="122" y="342"/>
                  </a:lnTo>
                  <a:lnTo>
                    <a:pt x="122" y="342"/>
                  </a:lnTo>
                  <a:lnTo>
                    <a:pt x="120" y="346"/>
                  </a:lnTo>
                  <a:lnTo>
                    <a:pt x="117" y="351"/>
                  </a:lnTo>
                  <a:lnTo>
                    <a:pt x="111" y="359"/>
                  </a:lnTo>
                  <a:lnTo>
                    <a:pt x="111" y="359"/>
                  </a:lnTo>
                  <a:lnTo>
                    <a:pt x="107" y="362"/>
                  </a:lnTo>
                  <a:lnTo>
                    <a:pt x="107" y="365"/>
                  </a:lnTo>
                  <a:lnTo>
                    <a:pt x="107" y="367"/>
                  </a:lnTo>
                  <a:lnTo>
                    <a:pt x="107" y="368"/>
                  </a:lnTo>
                  <a:lnTo>
                    <a:pt x="107" y="368"/>
                  </a:lnTo>
                  <a:lnTo>
                    <a:pt x="106" y="370"/>
                  </a:lnTo>
                  <a:lnTo>
                    <a:pt x="102" y="370"/>
                  </a:lnTo>
                  <a:lnTo>
                    <a:pt x="97" y="370"/>
                  </a:lnTo>
                  <a:lnTo>
                    <a:pt x="97" y="370"/>
                  </a:lnTo>
                  <a:lnTo>
                    <a:pt x="97" y="373"/>
                  </a:lnTo>
                  <a:lnTo>
                    <a:pt x="97" y="377"/>
                  </a:lnTo>
                  <a:lnTo>
                    <a:pt x="97" y="380"/>
                  </a:lnTo>
                  <a:lnTo>
                    <a:pt x="96" y="383"/>
                  </a:lnTo>
                  <a:lnTo>
                    <a:pt x="96" y="383"/>
                  </a:lnTo>
                  <a:lnTo>
                    <a:pt x="94" y="385"/>
                  </a:lnTo>
                  <a:lnTo>
                    <a:pt x="94" y="386"/>
                  </a:lnTo>
                  <a:lnTo>
                    <a:pt x="96" y="391"/>
                  </a:lnTo>
                  <a:lnTo>
                    <a:pt x="96" y="391"/>
                  </a:lnTo>
                  <a:lnTo>
                    <a:pt x="94" y="393"/>
                  </a:lnTo>
                  <a:lnTo>
                    <a:pt x="93" y="391"/>
                  </a:lnTo>
                  <a:lnTo>
                    <a:pt x="89" y="391"/>
                  </a:lnTo>
                  <a:lnTo>
                    <a:pt x="88" y="393"/>
                  </a:lnTo>
                  <a:lnTo>
                    <a:pt x="88" y="393"/>
                  </a:lnTo>
                  <a:lnTo>
                    <a:pt x="86" y="395"/>
                  </a:lnTo>
                  <a:lnTo>
                    <a:pt x="83" y="395"/>
                  </a:lnTo>
                  <a:lnTo>
                    <a:pt x="78" y="396"/>
                  </a:lnTo>
                  <a:lnTo>
                    <a:pt x="78" y="396"/>
                  </a:lnTo>
                  <a:lnTo>
                    <a:pt x="78" y="396"/>
                  </a:lnTo>
                  <a:lnTo>
                    <a:pt x="80" y="399"/>
                  </a:lnTo>
                  <a:lnTo>
                    <a:pt x="86" y="404"/>
                  </a:lnTo>
                  <a:lnTo>
                    <a:pt x="86" y="404"/>
                  </a:lnTo>
                  <a:lnTo>
                    <a:pt x="86" y="406"/>
                  </a:lnTo>
                  <a:lnTo>
                    <a:pt x="86" y="406"/>
                  </a:lnTo>
                  <a:lnTo>
                    <a:pt x="83" y="406"/>
                  </a:lnTo>
                  <a:lnTo>
                    <a:pt x="81" y="406"/>
                  </a:lnTo>
                  <a:lnTo>
                    <a:pt x="81" y="406"/>
                  </a:lnTo>
                  <a:lnTo>
                    <a:pt x="81" y="404"/>
                  </a:lnTo>
                  <a:lnTo>
                    <a:pt x="78" y="406"/>
                  </a:lnTo>
                  <a:lnTo>
                    <a:pt x="70" y="409"/>
                  </a:lnTo>
                  <a:lnTo>
                    <a:pt x="70" y="409"/>
                  </a:lnTo>
                  <a:lnTo>
                    <a:pt x="67" y="412"/>
                  </a:lnTo>
                  <a:lnTo>
                    <a:pt x="65" y="416"/>
                  </a:lnTo>
                  <a:lnTo>
                    <a:pt x="65" y="417"/>
                  </a:lnTo>
                  <a:lnTo>
                    <a:pt x="62" y="419"/>
                  </a:lnTo>
                  <a:lnTo>
                    <a:pt x="62" y="419"/>
                  </a:lnTo>
                  <a:lnTo>
                    <a:pt x="60" y="419"/>
                  </a:lnTo>
                  <a:lnTo>
                    <a:pt x="58" y="422"/>
                  </a:lnTo>
                  <a:lnTo>
                    <a:pt x="57" y="425"/>
                  </a:lnTo>
                  <a:lnTo>
                    <a:pt x="55" y="429"/>
                  </a:lnTo>
                  <a:lnTo>
                    <a:pt x="55" y="429"/>
                  </a:lnTo>
                  <a:lnTo>
                    <a:pt x="54" y="429"/>
                  </a:lnTo>
                  <a:lnTo>
                    <a:pt x="52" y="427"/>
                  </a:lnTo>
                  <a:lnTo>
                    <a:pt x="52" y="424"/>
                  </a:lnTo>
                  <a:lnTo>
                    <a:pt x="49" y="422"/>
                  </a:lnTo>
                  <a:lnTo>
                    <a:pt x="49" y="422"/>
                  </a:lnTo>
                  <a:lnTo>
                    <a:pt x="45" y="424"/>
                  </a:lnTo>
                  <a:lnTo>
                    <a:pt x="45" y="424"/>
                  </a:lnTo>
                  <a:lnTo>
                    <a:pt x="47" y="430"/>
                  </a:lnTo>
                  <a:lnTo>
                    <a:pt x="47" y="430"/>
                  </a:lnTo>
                  <a:lnTo>
                    <a:pt x="47" y="432"/>
                  </a:lnTo>
                  <a:lnTo>
                    <a:pt x="45" y="432"/>
                  </a:lnTo>
                  <a:lnTo>
                    <a:pt x="42" y="432"/>
                  </a:lnTo>
                  <a:lnTo>
                    <a:pt x="40" y="434"/>
                  </a:lnTo>
                  <a:lnTo>
                    <a:pt x="40" y="434"/>
                  </a:lnTo>
                  <a:lnTo>
                    <a:pt x="37" y="437"/>
                  </a:lnTo>
                  <a:lnTo>
                    <a:pt x="34" y="437"/>
                  </a:lnTo>
                  <a:lnTo>
                    <a:pt x="29" y="437"/>
                  </a:lnTo>
                  <a:lnTo>
                    <a:pt x="27" y="439"/>
                  </a:lnTo>
                  <a:lnTo>
                    <a:pt x="27" y="439"/>
                  </a:lnTo>
                  <a:lnTo>
                    <a:pt x="27" y="440"/>
                  </a:lnTo>
                  <a:lnTo>
                    <a:pt x="29" y="442"/>
                  </a:lnTo>
                  <a:lnTo>
                    <a:pt x="32" y="443"/>
                  </a:lnTo>
                  <a:lnTo>
                    <a:pt x="34" y="445"/>
                  </a:lnTo>
                  <a:lnTo>
                    <a:pt x="34" y="445"/>
                  </a:lnTo>
                  <a:lnTo>
                    <a:pt x="34" y="445"/>
                  </a:lnTo>
                  <a:lnTo>
                    <a:pt x="31" y="445"/>
                  </a:lnTo>
                  <a:lnTo>
                    <a:pt x="23" y="445"/>
                  </a:lnTo>
                  <a:lnTo>
                    <a:pt x="23" y="445"/>
                  </a:lnTo>
                  <a:lnTo>
                    <a:pt x="21" y="445"/>
                  </a:lnTo>
                  <a:lnTo>
                    <a:pt x="19" y="447"/>
                  </a:lnTo>
                  <a:lnTo>
                    <a:pt x="18" y="448"/>
                  </a:lnTo>
                  <a:lnTo>
                    <a:pt x="16" y="448"/>
                  </a:lnTo>
                  <a:lnTo>
                    <a:pt x="16" y="448"/>
                  </a:lnTo>
                  <a:lnTo>
                    <a:pt x="13" y="450"/>
                  </a:lnTo>
                  <a:lnTo>
                    <a:pt x="11" y="452"/>
                  </a:lnTo>
                  <a:lnTo>
                    <a:pt x="10" y="453"/>
                  </a:lnTo>
                  <a:lnTo>
                    <a:pt x="10" y="455"/>
                  </a:lnTo>
                  <a:lnTo>
                    <a:pt x="10" y="455"/>
                  </a:lnTo>
                  <a:lnTo>
                    <a:pt x="11" y="456"/>
                  </a:lnTo>
                  <a:lnTo>
                    <a:pt x="10" y="458"/>
                  </a:lnTo>
                  <a:lnTo>
                    <a:pt x="5" y="456"/>
                  </a:lnTo>
                  <a:lnTo>
                    <a:pt x="5" y="456"/>
                  </a:lnTo>
                  <a:lnTo>
                    <a:pt x="3" y="456"/>
                  </a:lnTo>
                  <a:lnTo>
                    <a:pt x="1" y="458"/>
                  </a:lnTo>
                  <a:lnTo>
                    <a:pt x="0" y="463"/>
                  </a:lnTo>
                  <a:lnTo>
                    <a:pt x="0" y="463"/>
                  </a:lnTo>
                  <a:lnTo>
                    <a:pt x="0" y="465"/>
                  </a:lnTo>
                  <a:lnTo>
                    <a:pt x="1" y="466"/>
                  </a:lnTo>
                  <a:lnTo>
                    <a:pt x="5" y="469"/>
                  </a:lnTo>
                  <a:lnTo>
                    <a:pt x="5" y="469"/>
                  </a:lnTo>
                  <a:lnTo>
                    <a:pt x="1" y="471"/>
                  </a:lnTo>
                  <a:lnTo>
                    <a:pt x="1" y="473"/>
                  </a:lnTo>
                  <a:lnTo>
                    <a:pt x="3" y="474"/>
                  </a:lnTo>
                  <a:lnTo>
                    <a:pt x="3" y="474"/>
                  </a:lnTo>
                  <a:lnTo>
                    <a:pt x="5" y="474"/>
                  </a:lnTo>
                  <a:lnTo>
                    <a:pt x="5" y="476"/>
                  </a:lnTo>
                  <a:lnTo>
                    <a:pt x="1" y="479"/>
                  </a:lnTo>
                  <a:lnTo>
                    <a:pt x="1" y="479"/>
                  </a:lnTo>
                  <a:lnTo>
                    <a:pt x="0" y="481"/>
                  </a:lnTo>
                  <a:lnTo>
                    <a:pt x="1" y="484"/>
                  </a:lnTo>
                  <a:lnTo>
                    <a:pt x="1" y="484"/>
                  </a:lnTo>
                  <a:lnTo>
                    <a:pt x="1" y="487"/>
                  </a:lnTo>
                  <a:lnTo>
                    <a:pt x="0" y="487"/>
                  </a:lnTo>
                  <a:lnTo>
                    <a:pt x="0" y="491"/>
                  </a:lnTo>
                  <a:lnTo>
                    <a:pt x="0" y="492"/>
                  </a:lnTo>
                  <a:lnTo>
                    <a:pt x="0" y="492"/>
                  </a:lnTo>
                  <a:lnTo>
                    <a:pt x="3" y="494"/>
                  </a:lnTo>
                  <a:lnTo>
                    <a:pt x="5" y="494"/>
                  </a:lnTo>
                  <a:lnTo>
                    <a:pt x="6" y="494"/>
                  </a:lnTo>
                  <a:lnTo>
                    <a:pt x="6" y="496"/>
                  </a:lnTo>
                  <a:lnTo>
                    <a:pt x="6" y="496"/>
                  </a:lnTo>
                  <a:lnTo>
                    <a:pt x="8" y="496"/>
                  </a:lnTo>
                  <a:lnTo>
                    <a:pt x="11" y="496"/>
                  </a:lnTo>
                  <a:lnTo>
                    <a:pt x="16" y="491"/>
                  </a:lnTo>
                  <a:lnTo>
                    <a:pt x="16" y="491"/>
                  </a:lnTo>
                  <a:lnTo>
                    <a:pt x="19" y="491"/>
                  </a:lnTo>
                  <a:lnTo>
                    <a:pt x="21" y="492"/>
                  </a:lnTo>
                  <a:lnTo>
                    <a:pt x="21" y="494"/>
                  </a:lnTo>
                  <a:lnTo>
                    <a:pt x="19" y="496"/>
                  </a:lnTo>
                  <a:lnTo>
                    <a:pt x="19" y="496"/>
                  </a:lnTo>
                  <a:lnTo>
                    <a:pt x="14" y="497"/>
                  </a:lnTo>
                  <a:lnTo>
                    <a:pt x="13" y="499"/>
                  </a:lnTo>
                  <a:lnTo>
                    <a:pt x="11" y="500"/>
                  </a:lnTo>
                  <a:lnTo>
                    <a:pt x="11" y="500"/>
                  </a:lnTo>
                  <a:lnTo>
                    <a:pt x="11" y="502"/>
                  </a:lnTo>
                  <a:lnTo>
                    <a:pt x="10" y="504"/>
                  </a:lnTo>
                  <a:lnTo>
                    <a:pt x="8" y="502"/>
                  </a:lnTo>
                  <a:lnTo>
                    <a:pt x="6" y="499"/>
                  </a:lnTo>
                  <a:lnTo>
                    <a:pt x="6" y="499"/>
                  </a:lnTo>
                  <a:lnTo>
                    <a:pt x="6" y="497"/>
                  </a:lnTo>
                  <a:lnTo>
                    <a:pt x="3" y="499"/>
                  </a:lnTo>
                  <a:lnTo>
                    <a:pt x="1" y="500"/>
                  </a:lnTo>
                  <a:lnTo>
                    <a:pt x="1" y="504"/>
                  </a:lnTo>
                  <a:lnTo>
                    <a:pt x="1" y="504"/>
                  </a:lnTo>
                  <a:lnTo>
                    <a:pt x="3" y="505"/>
                  </a:lnTo>
                  <a:lnTo>
                    <a:pt x="3" y="507"/>
                  </a:lnTo>
                  <a:lnTo>
                    <a:pt x="1" y="512"/>
                  </a:lnTo>
                  <a:lnTo>
                    <a:pt x="1" y="512"/>
                  </a:lnTo>
                  <a:lnTo>
                    <a:pt x="1" y="512"/>
                  </a:lnTo>
                  <a:lnTo>
                    <a:pt x="5" y="513"/>
                  </a:lnTo>
                  <a:lnTo>
                    <a:pt x="6" y="512"/>
                  </a:lnTo>
                  <a:lnTo>
                    <a:pt x="8" y="510"/>
                  </a:lnTo>
                  <a:lnTo>
                    <a:pt x="8" y="510"/>
                  </a:lnTo>
                  <a:lnTo>
                    <a:pt x="11" y="509"/>
                  </a:lnTo>
                  <a:lnTo>
                    <a:pt x="13" y="509"/>
                  </a:lnTo>
                  <a:lnTo>
                    <a:pt x="14" y="509"/>
                  </a:lnTo>
                  <a:lnTo>
                    <a:pt x="16" y="510"/>
                  </a:lnTo>
                  <a:lnTo>
                    <a:pt x="16" y="510"/>
                  </a:lnTo>
                  <a:lnTo>
                    <a:pt x="16" y="512"/>
                  </a:lnTo>
                  <a:lnTo>
                    <a:pt x="14" y="513"/>
                  </a:lnTo>
                  <a:lnTo>
                    <a:pt x="13" y="513"/>
                  </a:lnTo>
                  <a:lnTo>
                    <a:pt x="13" y="517"/>
                  </a:lnTo>
                  <a:lnTo>
                    <a:pt x="13" y="517"/>
                  </a:lnTo>
                  <a:lnTo>
                    <a:pt x="11" y="518"/>
                  </a:lnTo>
                  <a:lnTo>
                    <a:pt x="11" y="518"/>
                  </a:lnTo>
                  <a:lnTo>
                    <a:pt x="8" y="518"/>
                  </a:lnTo>
                  <a:lnTo>
                    <a:pt x="6" y="520"/>
                  </a:lnTo>
                  <a:lnTo>
                    <a:pt x="6" y="520"/>
                  </a:lnTo>
                  <a:lnTo>
                    <a:pt x="6" y="522"/>
                  </a:lnTo>
                  <a:lnTo>
                    <a:pt x="8" y="523"/>
                  </a:lnTo>
                  <a:lnTo>
                    <a:pt x="11" y="526"/>
                  </a:lnTo>
                  <a:lnTo>
                    <a:pt x="21" y="531"/>
                  </a:lnTo>
                  <a:lnTo>
                    <a:pt x="21" y="531"/>
                  </a:lnTo>
                  <a:lnTo>
                    <a:pt x="27" y="535"/>
                  </a:lnTo>
                  <a:lnTo>
                    <a:pt x="31" y="535"/>
                  </a:lnTo>
                  <a:lnTo>
                    <a:pt x="36" y="535"/>
                  </a:lnTo>
                  <a:lnTo>
                    <a:pt x="36" y="535"/>
                  </a:lnTo>
                  <a:lnTo>
                    <a:pt x="42" y="531"/>
                  </a:lnTo>
                  <a:lnTo>
                    <a:pt x="50" y="526"/>
                  </a:lnTo>
                  <a:lnTo>
                    <a:pt x="60" y="517"/>
                  </a:lnTo>
                  <a:lnTo>
                    <a:pt x="60" y="517"/>
                  </a:lnTo>
                  <a:lnTo>
                    <a:pt x="62" y="517"/>
                  </a:lnTo>
                  <a:lnTo>
                    <a:pt x="65" y="517"/>
                  </a:lnTo>
                  <a:lnTo>
                    <a:pt x="67" y="517"/>
                  </a:lnTo>
                  <a:lnTo>
                    <a:pt x="70" y="515"/>
                  </a:lnTo>
                  <a:lnTo>
                    <a:pt x="70" y="515"/>
                  </a:lnTo>
                  <a:lnTo>
                    <a:pt x="71" y="513"/>
                  </a:lnTo>
                  <a:lnTo>
                    <a:pt x="71" y="510"/>
                  </a:lnTo>
                  <a:lnTo>
                    <a:pt x="71" y="507"/>
                  </a:lnTo>
                  <a:lnTo>
                    <a:pt x="73" y="505"/>
                  </a:lnTo>
                  <a:lnTo>
                    <a:pt x="73" y="505"/>
                  </a:lnTo>
                  <a:lnTo>
                    <a:pt x="75" y="507"/>
                  </a:lnTo>
                  <a:lnTo>
                    <a:pt x="75" y="509"/>
                  </a:lnTo>
                  <a:lnTo>
                    <a:pt x="78" y="513"/>
                  </a:lnTo>
                  <a:lnTo>
                    <a:pt x="78" y="513"/>
                  </a:lnTo>
                  <a:lnTo>
                    <a:pt x="80" y="515"/>
                  </a:lnTo>
                  <a:lnTo>
                    <a:pt x="81" y="518"/>
                  </a:lnTo>
                  <a:lnTo>
                    <a:pt x="81" y="518"/>
                  </a:lnTo>
                  <a:lnTo>
                    <a:pt x="84" y="520"/>
                  </a:lnTo>
                  <a:lnTo>
                    <a:pt x="84" y="520"/>
                  </a:lnTo>
                  <a:lnTo>
                    <a:pt x="86" y="518"/>
                  </a:lnTo>
                  <a:lnTo>
                    <a:pt x="88" y="517"/>
                  </a:lnTo>
                  <a:lnTo>
                    <a:pt x="88" y="510"/>
                  </a:lnTo>
                  <a:lnTo>
                    <a:pt x="88" y="510"/>
                  </a:lnTo>
                  <a:lnTo>
                    <a:pt x="89" y="505"/>
                  </a:lnTo>
                  <a:lnTo>
                    <a:pt x="89" y="500"/>
                  </a:lnTo>
                  <a:lnTo>
                    <a:pt x="89" y="500"/>
                  </a:lnTo>
                  <a:lnTo>
                    <a:pt x="91" y="499"/>
                  </a:lnTo>
                  <a:lnTo>
                    <a:pt x="94" y="499"/>
                  </a:lnTo>
                  <a:lnTo>
                    <a:pt x="97" y="499"/>
                  </a:lnTo>
                  <a:lnTo>
                    <a:pt x="99" y="497"/>
                  </a:lnTo>
                  <a:lnTo>
                    <a:pt x="99" y="497"/>
                  </a:lnTo>
                  <a:lnTo>
                    <a:pt x="99" y="491"/>
                  </a:lnTo>
                  <a:lnTo>
                    <a:pt x="99" y="487"/>
                  </a:lnTo>
                  <a:lnTo>
                    <a:pt x="97" y="484"/>
                  </a:lnTo>
                  <a:lnTo>
                    <a:pt x="97" y="484"/>
                  </a:lnTo>
                  <a:lnTo>
                    <a:pt x="96" y="483"/>
                  </a:lnTo>
                  <a:lnTo>
                    <a:pt x="96" y="481"/>
                  </a:lnTo>
                  <a:lnTo>
                    <a:pt x="96" y="479"/>
                  </a:lnTo>
                  <a:lnTo>
                    <a:pt x="97" y="478"/>
                  </a:lnTo>
                  <a:lnTo>
                    <a:pt x="97" y="478"/>
                  </a:lnTo>
                  <a:lnTo>
                    <a:pt x="101" y="476"/>
                  </a:lnTo>
                  <a:lnTo>
                    <a:pt x="102" y="474"/>
                  </a:lnTo>
                  <a:lnTo>
                    <a:pt x="102" y="471"/>
                  </a:lnTo>
                  <a:lnTo>
                    <a:pt x="102" y="471"/>
                  </a:lnTo>
                  <a:lnTo>
                    <a:pt x="101" y="468"/>
                  </a:lnTo>
                  <a:lnTo>
                    <a:pt x="97" y="466"/>
                  </a:lnTo>
                  <a:lnTo>
                    <a:pt x="96" y="465"/>
                  </a:lnTo>
                  <a:lnTo>
                    <a:pt x="94" y="461"/>
                  </a:lnTo>
                  <a:lnTo>
                    <a:pt x="94" y="461"/>
                  </a:lnTo>
                  <a:lnTo>
                    <a:pt x="94" y="460"/>
                  </a:lnTo>
                  <a:lnTo>
                    <a:pt x="94" y="456"/>
                  </a:lnTo>
                  <a:lnTo>
                    <a:pt x="96" y="453"/>
                  </a:lnTo>
                  <a:lnTo>
                    <a:pt x="94" y="450"/>
                  </a:lnTo>
                  <a:lnTo>
                    <a:pt x="94" y="450"/>
                  </a:lnTo>
                  <a:lnTo>
                    <a:pt x="93" y="445"/>
                  </a:lnTo>
                  <a:lnTo>
                    <a:pt x="94" y="442"/>
                  </a:lnTo>
                  <a:lnTo>
                    <a:pt x="94" y="439"/>
                  </a:lnTo>
                  <a:lnTo>
                    <a:pt x="94" y="437"/>
                  </a:lnTo>
                  <a:lnTo>
                    <a:pt x="94" y="437"/>
                  </a:lnTo>
                  <a:lnTo>
                    <a:pt x="93" y="432"/>
                  </a:lnTo>
                  <a:lnTo>
                    <a:pt x="94" y="427"/>
                  </a:lnTo>
                  <a:lnTo>
                    <a:pt x="96" y="424"/>
                  </a:lnTo>
                  <a:lnTo>
                    <a:pt x="96" y="424"/>
                  </a:lnTo>
                  <a:lnTo>
                    <a:pt x="99" y="419"/>
                  </a:lnTo>
                  <a:lnTo>
                    <a:pt x="102" y="417"/>
                  </a:lnTo>
                  <a:lnTo>
                    <a:pt x="106" y="416"/>
                  </a:lnTo>
                  <a:lnTo>
                    <a:pt x="109" y="414"/>
                  </a:lnTo>
                  <a:lnTo>
                    <a:pt x="109" y="414"/>
                  </a:lnTo>
                  <a:lnTo>
                    <a:pt x="114" y="416"/>
                  </a:lnTo>
                  <a:lnTo>
                    <a:pt x="115" y="416"/>
                  </a:lnTo>
                  <a:lnTo>
                    <a:pt x="117" y="414"/>
                  </a:lnTo>
                  <a:lnTo>
                    <a:pt x="117" y="414"/>
                  </a:lnTo>
                  <a:lnTo>
                    <a:pt x="119" y="409"/>
                  </a:lnTo>
                  <a:lnTo>
                    <a:pt x="119" y="408"/>
                  </a:lnTo>
                  <a:lnTo>
                    <a:pt x="117" y="406"/>
                  </a:lnTo>
                  <a:lnTo>
                    <a:pt x="117" y="406"/>
                  </a:lnTo>
                  <a:lnTo>
                    <a:pt x="114" y="404"/>
                  </a:lnTo>
                  <a:lnTo>
                    <a:pt x="114" y="403"/>
                  </a:lnTo>
                  <a:lnTo>
                    <a:pt x="114" y="399"/>
                  </a:lnTo>
                  <a:lnTo>
                    <a:pt x="114" y="399"/>
                  </a:lnTo>
                  <a:lnTo>
                    <a:pt x="120" y="391"/>
                  </a:lnTo>
                  <a:lnTo>
                    <a:pt x="122" y="388"/>
                  </a:lnTo>
                  <a:lnTo>
                    <a:pt x="124" y="383"/>
                  </a:lnTo>
                  <a:lnTo>
                    <a:pt x="124" y="383"/>
                  </a:lnTo>
                  <a:lnTo>
                    <a:pt x="124" y="375"/>
                  </a:lnTo>
                  <a:lnTo>
                    <a:pt x="124" y="373"/>
                  </a:lnTo>
                  <a:lnTo>
                    <a:pt x="124" y="372"/>
                  </a:lnTo>
                  <a:lnTo>
                    <a:pt x="124" y="372"/>
                  </a:lnTo>
                  <a:lnTo>
                    <a:pt x="125" y="370"/>
                  </a:lnTo>
                  <a:lnTo>
                    <a:pt x="128" y="370"/>
                  </a:lnTo>
                  <a:lnTo>
                    <a:pt x="130" y="370"/>
                  </a:lnTo>
                  <a:lnTo>
                    <a:pt x="133" y="368"/>
                  </a:lnTo>
                  <a:lnTo>
                    <a:pt x="133" y="368"/>
                  </a:lnTo>
                  <a:lnTo>
                    <a:pt x="135" y="367"/>
                  </a:lnTo>
                  <a:lnTo>
                    <a:pt x="135" y="365"/>
                  </a:lnTo>
                  <a:lnTo>
                    <a:pt x="135" y="364"/>
                  </a:lnTo>
                  <a:lnTo>
                    <a:pt x="137" y="362"/>
                  </a:lnTo>
                  <a:lnTo>
                    <a:pt x="137" y="362"/>
                  </a:lnTo>
                  <a:lnTo>
                    <a:pt x="140" y="357"/>
                  </a:lnTo>
                  <a:lnTo>
                    <a:pt x="143" y="351"/>
                  </a:lnTo>
                  <a:lnTo>
                    <a:pt x="143" y="351"/>
                  </a:lnTo>
                  <a:lnTo>
                    <a:pt x="146" y="349"/>
                  </a:lnTo>
                  <a:lnTo>
                    <a:pt x="146" y="346"/>
                  </a:lnTo>
                  <a:lnTo>
                    <a:pt x="146" y="344"/>
                  </a:lnTo>
                  <a:lnTo>
                    <a:pt x="146" y="344"/>
                  </a:lnTo>
                  <a:lnTo>
                    <a:pt x="146" y="342"/>
                  </a:lnTo>
                  <a:lnTo>
                    <a:pt x="148" y="341"/>
                  </a:lnTo>
                  <a:lnTo>
                    <a:pt x="150" y="338"/>
                  </a:lnTo>
                  <a:lnTo>
                    <a:pt x="150" y="336"/>
                  </a:lnTo>
                  <a:lnTo>
                    <a:pt x="150" y="336"/>
                  </a:lnTo>
                  <a:lnTo>
                    <a:pt x="151" y="333"/>
                  </a:lnTo>
                  <a:lnTo>
                    <a:pt x="153" y="329"/>
                  </a:lnTo>
                  <a:lnTo>
                    <a:pt x="159" y="328"/>
                  </a:lnTo>
                  <a:lnTo>
                    <a:pt x="159" y="328"/>
                  </a:lnTo>
                  <a:lnTo>
                    <a:pt x="166" y="328"/>
                  </a:lnTo>
                  <a:lnTo>
                    <a:pt x="169" y="326"/>
                  </a:lnTo>
                  <a:lnTo>
                    <a:pt x="169" y="325"/>
                  </a:lnTo>
                  <a:lnTo>
                    <a:pt x="169" y="325"/>
                  </a:lnTo>
                  <a:lnTo>
                    <a:pt x="169" y="316"/>
                  </a:lnTo>
                  <a:lnTo>
                    <a:pt x="169" y="315"/>
                  </a:lnTo>
                  <a:lnTo>
                    <a:pt x="172" y="315"/>
                  </a:lnTo>
                  <a:lnTo>
                    <a:pt x="172" y="315"/>
                  </a:lnTo>
                  <a:lnTo>
                    <a:pt x="177" y="316"/>
                  </a:lnTo>
                  <a:lnTo>
                    <a:pt x="181" y="316"/>
                  </a:lnTo>
                  <a:lnTo>
                    <a:pt x="184" y="316"/>
                  </a:lnTo>
                  <a:lnTo>
                    <a:pt x="187" y="316"/>
                  </a:lnTo>
                  <a:lnTo>
                    <a:pt x="187" y="316"/>
                  </a:lnTo>
                  <a:lnTo>
                    <a:pt x="189" y="318"/>
                  </a:lnTo>
                  <a:lnTo>
                    <a:pt x="192" y="320"/>
                  </a:lnTo>
                  <a:lnTo>
                    <a:pt x="194" y="318"/>
                  </a:lnTo>
                  <a:lnTo>
                    <a:pt x="195" y="315"/>
                  </a:lnTo>
                  <a:lnTo>
                    <a:pt x="195" y="315"/>
                  </a:lnTo>
                  <a:lnTo>
                    <a:pt x="195" y="310"/>
                  </a:lnTo>
                  <a:lnTo>
                    <a:pt x="197" y="307"/>
                  </a:lnTo>
                  <a:lnTo>
                    <a:pt x="198" y="305"/>
                  </a:lnTo>
                  <a:lnTo>
                    <a:pt x="203" y="305"/>
                  </a:lnTo>
                  <a:lnTo>
                    <a:pt x="203" y="305"/>
                  </a:lnTo>
                  <a:lnTo>
                    <a:pt x="203" y="305"/>
                  </a:lnTo>
                  <a:lnTo>
                    <a:pt x="203" y="305"/>
                  </a:lnTo>
                  <a:lnTo>
                    <a:pt x="208" y="300"/>
                  </a:lnTo>
                  <a:lnTo>
                    <a:pt x="210" y="300"/>
                  </a:lnTo>
                  <a:lnTo>
                    <a:pt x="213" y="298"/>
                  </a:lnTo>
                  <a:lnTo>
                    <a:pt x="213" y="298"/>
                  </a:lnTo>
                  <a:lnTo>
                    <a:pt x="216" y="300"/>
                  </a:lnTo>
                  <a:lnTo>
                    <a:pt x="220" y="303"/>
                  </a:lnTo>
                  <a:lnTo>
                    <a:pt x="223" y="308"/>
                  </a:lnTo>
                  <a:lnTo>
                    <a:pt x="226" y="310"/>
                  </a:lnTo>
                  <a:lnTo>
                    <a:pt x="226" y="310"/>
                  </a:lnTo>
                  <a:lnTo>
                    <a:pt x="236" y="311"/>
                  </a:lnTo>
                  <a:lnTo>
                    <a:pt x="239" y="311"/>
                  </a:lnTo>
                  <a:lnTo>
                    <a:pt x="241" y="310"/>
                  </a:lnTo>
                  <a:lnTo>
                    <a:pt x="241" y="310"/>
                  </a:lnTo>
                  <a:lnTo>
                    <a:pt x="242" y="310"/>
                  </a:lnTo>
                  <a:lnTo>
                    <a:pt x="246" y="310"/>
                  </a:lnTo>
                  <a:lnTo>
                    <a:pt x="249" y="311"/>
                  </a:lnTo>
                  <a:lnTo>
                    <a:pt x="251" y="311"/>
                  </a:lnTo>
                  <a:lnTo>
                    <a:pt x="251" y="311"/>
                  </a:lnTo>
                  <a:lnTo>
                    <a:pt x="254" y="311"/>
                  </a:lnTo>
                  <a:lnTo>
                    <a:pt x="255" y="313"/>
                  </a:lnTo>
                  <a:lnTo>
                    <a:pt x="257" y="315"/>
                  </a:lnTo>
                  <a:lnTo>
                    <a:pt x="259" y="313"/>
                  </a:lnTo>
                  <a:lnTo>
                    <a:pt x="259" y="313"/>
                  </a:lnTo>
                  <a:lnTo>
                    <a:pt x="260" y="310"/>
                  </a:lnTo>
                  <a:lnTo>
                    <a:pt x="260" y="307"/>
                  </a:lnTo>
                  <a:lnTo>
                    <a:pt x="262" y="305"/>
                  </a:lnTo>
                  <a:lnTo>
                    <a:pt x="264" y="305"/>
                  </a:lnTo>
                  <a:lnTo>
                    <a:pt x="264" y="305"/>
                  </a:lnTo>
                  <a:lnTo>
                    <a:pt x="267" y="305"/>
                  </a:lnTo>
                  <a:lnTo>
                    <a:pt x="268" y="302"/>
                  </a:lnTo>
                  <a:lnTo>
                    <a:pt x="267" y="294"/>
                  </a:lnTo>
                  <a:lnTo>
                    <a:pt x="267" y="294"/>
                  </a:lnTo>
                  <a:lnTo>
                    <a:pt x="268" y="292"/>
                  </a:lnTo>
                  <a:lnTo>
                    <a:pt x="270" y="290"/>
                  </a:lnTo>
                  <a:lnTo>
                    <a:pt x="273" y="287"/>
                  </a:lnTo>
                  <a:lnTo>
                    <a:pt x="275" y="285"/>
                  </a:lnTo>
                  <a:lnTo>
                    <a:pt x="275" y="285"/>
                  </a:lnTo>
                  <a:lnTo>
                    <a:pt x="275" y="284"/>
                  </a:lnTo>
                  <a:lnTo>
                    <a:pt x="277" y="284"/>
                  </a:lnTo>
                  <a:lnTo>
                    <a:pt x="280" y="284"/>
                  </a:lnTo>
                  <a:lnTo>
                    <a:pt x="285" y="284"/>
                  </a:lnTo>
                  <a:lnTo>
                    <a:pt x="288" y="282"/>
                  </a:lnTo>
                  <a:lnTo>
                    <a:pt x="288" y="282"/>
                  </a:lnTo>
                  <a:lnTo>
                    <a:pt x="290" y="281"/>
                  </a:lnTo>
                  <a:lnTo>
                    <a:pt x="293" y="279"/>
                  </a:lnTo>
                  <a:lnTo>
                    <a:pt x="296" y="281"/>
                  </a:lnTo>
                  <a:lnTo>
                    <a:pt x="298" y="282"/>
                  </a:lnTo>
                  <a:lnTo>
                    <a:pt x="298" y="282"/>
                  </a:lnTo>
                  <a:lnTo>
                    <a:pt x="301" y="285"/>
                  </a:lnTo>
                  <a:lnTo>
                    <a:pt x="306" y="287"/>
                  </a:lnTo>
                  <a:lnTo>
                    <a:pt x="311" y="289"/>
                  </a:lnTo>
                  <a:lnTo>
                    <a:pt x="312" y="292"/>
                  </a:lnTo>
                  <a:lnTo>
                    <a:pt x="312" y="292"/>
                  </a:lnTo>
                  <a:lnTo>
                    <a:pt x="312" y="298"/>
                  </a:lnTo>
                  <a:lnTo>
                    <a:pt x="312" y="298"/>
                  </a:lnTo>
                  <a:lnTo>
                    <a:pt x="316" y="297"/>
                  </a:lnTo>
                  <a:lnTo>
                    <a:pt x="319" y="295"/>
                  </a:lnTo>
                  <a:lnTo>
                    <a:pt x="319" y="295"/>
                  </a:lnTo>
                  <a:lnTo>
                    <a:pt x="321" y="295"/>
                  </a:lnTo>
                  <a:lnTo>
                    <a:pt x="324" y="294"/>
                  </a:lnTo>
                  <a:lnTo>
                    <a:pt x="327" y="292"/>
                  </a:lnTo>
                  <a:lnTo>
                    <a:pt x="329" y="290"/>
                  </a:lnTo>
                  <a:lnTo>
                    <a:pt x="329" y="290"/>
                  </a:lnTo>
                  <a:lnTo>
                    <a:pt x="334" y="290"/>
                  </a:lnTo>
                  <a:lnTo>
                    <a:pt x="335" y="289"/>
                  </a:lnTo>
                  <a:lnTo>
                    <a:pt x="335" y="285"/>
                  </a:lnTo>
                  <a:lnTo>
                    <a:pt x="335" y="285"/>
                  </a:lnTo>
                  <a:lnTo>
                    <a:pt x="330" y="285"/>
                  </a:lnTo>
                  <a:lnTo>
                    <a:pt x="327" y="285"/>
                  </a:lnTo>
                  <a:lnTo>
                    <a:pt x="325" y="287"/>
                  </a:lnTo>
                  <a:lnTo>
                    <a:pt x="325" y="287"/>
                  </a:lnTo>
                  <a:close/>
                  <a:moveTo>
                    <a:pt x="91" y="38"/>
                  </a:moveTo>
                  <a:lnTo>
                    <a:pt x="91" y="38"/>
                  </a:lnTo>
                  <a:lnTo>
                    <a:pt x="93" y="39"/>
                  </a:lnTo>
                  <a:lnTo>
                    <a:pt x="93" y="39"/>
                  </a:lnTo>
                  <a:lnTo>
                    <a:pt x="91" y="43"/>
                  </a:lnTo>
                  <a:lnTo>
                    <a:pt x="86" y="48"/>
                  </a:lnTo>
                  <a:lnTo>
                    <a:pt x="84" y="51"/>
                  </a:lnTo>
                  <a:lnTo>
                    <a:pt x="84" y="51"/>
                  </a:lnTo>
                  <a:lnTo>
                    <a:pt x="84" y="52"/>
                  </a:lnTo>
                  <a:lnTo>
                    <a:pt x="84" y="56"/>
                  </a:lnTo>
                  <a:lnTo>
                    <a:pt x="88" y="59"/>
                  </a:lnTo>
                  <a:lnTo>
                    <a:pt x="97" y="66"/>
                  </a:lnTo>
                  <a:lnTo>
                    <a:pt x="97" y="66"/>
                  </a:lnTo>
                  <a:lnTo>
                    <a:pt x="101" y="67"/>
                  </a:lnTo>
                  <a:lnTo>
                    <a:pt x="107" y="69"/>
                  </a:lnTo>
                  <a:lnTo>
                    <a:pt x="112" y="69"/>
                  </a:lnTo>
                  <a:lnTo>
                    <a:pt x="115" y="67"/>
                  </a:lnTo>
                  <a:lnTo>
                    <a:pt x="115" y="67"/>
                  </a:lnTo>
                  <a:lnTo>
                    <a:pt x="119" y="64"/>
                  </a:lnTo>
                  <a:lnTo>
                    <a:pt x="119" y="61"/>
                  </a:lnTo>
                  <a:lnTo>
                    <a:pt x="120" y="57"/>
                  </a:lnTo>
                  <a:lnTo>
                    <a:pt x="124" y="57"/>
                  </a:lnTo>
                  <a:lnTo>
                    <a:pt x="124" y="57"/>
                  </a:lnTo>
                  <a:lnTo>
                    <a:pt x="125" y="56"/>
                  </a:lnTo>
                  <a:lnTo>
                    <a:pt x="127" y="54"/>
                  </a:lnTo>
                  <a:lnTo>
                    <a:pt x="128" y="52"/>
                  </a:lnTo>
                  <a:lnTo>
                    <a:pt x="130" y="51"/>
                  </a:lnTo>
                  <a:lnTo>
                    <a:pt x="130" y="51"/>
                  </a:lnTo>
                  <a:lnTo>
                    <a:pt x="132" y="51"/>
                  </a:lnTo>
                  <a:lnTo>
                    <a:pt x="133" y="52"/>
                  </a:lnTo>
                  <a:lnTo>
                    <a:pt x="133" y="56"/>
                  </a:lnTo>
                  <a:lnTo>
                    <a:pt x="132" y="59"/>
                  </a:lnTo>
                  <a:lnTo>
                    <a:pt x="132" y="59"/>
                  </a:lnTo>
                  <a:lnTo>
                    <a:pt x="130" y="61"/>
                  </a:lnTo>
                  <a:lnTo>
                    <a:pt x="130" y="61"/>
                  </a:lnTo>
                  <a:lnTo>
                    <a:pt x="133" y="62"/>
                  </a:lnTo>
                  <a:lnTo>
                    <a:pt x="138" y="61"/>
                  </a:lnTo>
                  <a:lnTo>
                    <a:pt x="141" y="57"/>
                  </a:lnTo>
                  <a:lnTo>
                    <a:pt x="141" y="57"/>
                  </a:lnTo>
                  <a:lnTo>
                    <a:pt x="145" y="56"/>
                  </a:lnTo>
                  <a:lnTo>
                    <a:pt x="148" y="56"/>
                  </a:lnTo>
                  <a:lnTo>
                    <a:pt x="148" y="59"/>
                  </a:lnTo>
                  <a:lnTo>
                    <a:pt x="148" y="62"/>
                  </a:lnTo>
                  <a:lnTo>
                    <a:pt x="148" y="62"/>
                  </a:lnTo>
                  <a:lnTo>
                    <a:pt x="145" y="64"/>
                  </a:lnTo>
                  <a:lnTo>
                    <a:pt x="140" y="66"/>
                  </a:lnTo>
                  <a:lnTo>
                    <a:pt x="135" y="67"/>
                  </a:lnTo>
                  <a:lnTo>
                    <a:pt x="132" y="69"/>
                  </a:lnTo>
                  <a:lnTo>
                    <a:pt x="132" y="69"/>
                  </a:lnTo>
                  <a:lnTo>
                    <a:pt x="128" y="72"/>
                  </a:lnTo>
                  <a:lnTo>
                    <a:pt x="122" y="72"/>
                  </a:lnTo>
                  <a:lnTo>
                    <a:pt x="115" y="74"/>
                  </a:lnTo>
                  <a:lnTo>
                    <a:pt x="111" y="75"/>
                  </a:lnTo>
                  <a:lnTo>
                    <a:pt x="111" y="75"/>
                  </a:lnTo>
                  <a:lnTo>
                    <a:pt x="111" y="79"/>
                  </a:lnTo>
                  <a:lnTo>
                    <a:pt x="111" y="80"/>
                  </a:lnTo>
                  <a:lnTo>
                    <a:pt x="112" y="82"/>
                  </a:lnTo>
                  <a:lnTo>
                    <a:pt x="117" y="82"/>
                  </a:lnTo>
                  <a:lnTo>
                    <a:pt x="124" y="80"/>
                  </a:lnTo>
                  <a:lnTo>
                    <a:pt x="124" y="80"/>
                  </a:lnTo>
                  <a:lnTo>
                    <a:pt x="137" y="79"/>
                  </a:lnTo>
                  <a:lnTo>
                    <a:pt x="150" y="80"/>
                  </a:lnTo>
                  <a:lnTo>
                    <a:pt x="150" y="80"/>
                  </a:lnTo>
                  <a:lnTo>
                    <a:pt x="151" y="80"/>
                  </a:lnTo>
                  <a:lnTo>
                    <a:pt x="148" y="82"/>
                  </a:lnTo>
                  <a:lnTo>
                    <a:pt x="137" y="82"/>
                  </a:lnTo>
                  <a:lnTo>
                    <a:pt x="137" y="82"/>
                  </a:lnTo>
                  <a:lnTo>
                    <a:pt x="132" y="83"/>
                  </a:lnTo>
                  <a:lnTo>
                    <a:pt x="128" y="83"/>
                  </a:lnTo>
                  <a:lnTo>
                    <a:pt x="127" y="85"/>
                  </a:lnTo>
                  <a:lnTo>
                    <a:pt x="127" y="87"/>
                  </a:lnTo>
                  <a:lnTo>
                    <a:pt x="127" y="87"/>
                  </a:lnTo>
                  <a:lnTo>
                    <a:pt x="124" y="88"/>
                  </a:lnTo>
                  <a:lnTo>
                    <a:pt x="120" y="88"/>
                  </a:lnTo>
                  <a:lnTo>
                    <a:pt x="115" y="88"/>
                  </a:lnTo>
                  <a:lnTo>
                    <a:pt x="114" y="88"/>
                  </a:lnTo>
                  <a:lnTo>
                    <a:pt x="114" y="90"/>
                  </a:lnTo>
                  <a:lnTo>
                    <a:pt x="114" y="90"/>
                  </a:lnTo>
                  <a:lnTo>
                    <a:pt x="114" y="92"/>
                  </a:lnTo>
                  <a:lnTo>
                    <a:pt x="115" y="93"/>
                  </a:lnTo>
                  <a:lnTo>
                    <a:pt x="119" y="96"/>
                  </a:lnTo>
                  <a:lnTo>
                    <a:pt x="124" y="98"/>
                  </a:lnTo>
                  <a:lnTo>
                    <a:pt x="127" y="100"/>
                  </a:lnTo>
                  <a:lnTo>
                    <a:pt x="127" y="100"/>
                  </a:lnTo>
                  <a:lnTo>
                    <a:pt x="128" y="101"/>
                  </a:lnTo>
                  <a:lnTo>
                    <a:pt x="132" y="101"/>
                  </a:lnTo>
                  <a:lnTo>
                    <a:pt x="140" y="101"/>
                  </a:lnTo>
                  <a:lnTo>
                    <a:pt x="140" y="101"/>
                  </a:lnTo>
                  <a:lnTo>
                    <a:pt x="140" y="103"/>
                  </a:lnTo>
                  <a:lnTo>
                    <a:pt x="138" y="105"/>
                  </a:lnTo>
                  <a:lnTo>
                    <a:pt x="133" y="106"/>
                  </a:lnTo>
                  <a:lnTo>
                    <a:pt x="133" y="106"/>
                  </a:lnTo>
                  <a:lnTo>
                    <a:pt x="133" y="108"/>
                  </a:lnTo>
                  <a:lnTo>
                    <a:pt x="137" y="109"/>
                  </a:lnTo>
                  <a:lnTo>
                    <a:pt x="141" y="111"/>
                  </a:lnTo>
                  <a:lnTo>
                    <a:pt x="143" y="113"/>
                  </a:lnTo>
                  <a:lnTo>
                    <a:pt x="143" y="113"/>
                  </a:lnTo>
                  <a:lnTo>
                    <a:pt x="146" y="114"/>
                  </a:lnTo>
                  <a:lnTo>
                    <a:pt x="148" y="114"/>
                  </a:lnTo>
                  <a:lnTo>
                    <a:pt x="151" y="113"/>
                  </a:lnTo>
                  <a:lnTo>
                    <a:pt x="153" y="111"/>
                  </a:lnTo>
                  <a:lnTo>
                    <a:pt x="153" y="111"/>
                  </a:lnTo>
                  <a:lnTo>
                    <a:pt x="153" y="105"/>
                  </a:lnTo>
                  <a:lnTo>
                    <a:pt x="156" y="98"/>
                  </a:lnTo>
                  <a:lnTo>
                    <a:pt x="161" y="92"/>
                  </a:lnTo>
                  <a:lnTo>
                    <a:pt x="168" y="87"/>
                  </a:lnTo>
                  <a:lnTo>
                    <a:pt x="168" y="87"/>
                  </a:lnTo>
                  <a:lnTo>
                    <a:pt x="171" y="85"/>
                  </a:lnTo>
                  <a:lnTo>
                    <a:pt x="172" y="82"/>
                  </a:lnTo>
                  <a:lnTo>
                    <a:pt x="172" y="80"/>
                  </a:lnTo>
                  <a:lnTo>
                    <a:pt x="172" y="75"/>
                  </a:lnTo>
                  <a:lnTo>
                    <a:pt x="172" y="75"/>
                  </a:lnTo>
                  <a:lnTo>
                    <a:pt x="174" y="74"/>
                  </a:lnTo>
                  <a:lnTo>
                    <a:pt x="176" y="74"/>
                  </a:lnTo>
                  <a:lnTo>
                    <a:pt x="179" y="74"/>
                  </a:lnTo>
                  <a:lnTo>
                    <a:pt x="179" y="70"/>
                  </a:lnTo>
                  <a:lnTo>
                    <a:pt x="179" y="70"/>
                  </a:lnTo>
                  <a:lnTo>
                    <a:pt x="177" y="69"/>
                  </a:lnTo>
                  <a:lnTo>
                    <a:pt x="177" y="66"/>
                  </a:lnTo>
                  <a:lnTo>
                    <a:pt x="182" y="61"/>
                  </a:lnTo>
                  <a:lnTo>
                    <a:pt x="182" y="61"/>
                  </a:lnTo>
                  <a:lnTo>
                    <a:pt x="187" y="57"/>
                  </a:lnTo>
                  <a:lnTo>
                    <a:pt x="190" y="57"/>
                  </a:lnTo>
                  <a:lnTo>
                    <a:pt x="194" y="57"/>
                  </a:lnTo>
                  <a:lnTo>
                    <a:pt x="198" y="56"/>
                  </a:lnTo>
                  <a:lnTo>
                    <a:pt x="198" y="56"/>
                  </a:lnTo>
                  <a:lnTo>
                    <a:pt x="203" y="54"/>
                  </a:lnTo>
                  <a:lnTo>
                    <a:pt x="205" y="56"/>
                  </a:lnTo>
                  <a:lnTo>
                    <a:pt x="205" y="57"/>
                  </a:lnTo>
                  <a:lnTo>
                    <a:pt x="202" y="59"/>
                  </a:lnTo>
                  <a:lnTo>
                    <a:pt x="202" y="59"/>
                  </a:lnTo>
                  <a:lnTo>
                    <a:pt x="198" y="61"/>
                  </a:lnTo>
                  <a:lnTo>
                    <a:pt x="198" y="62"/>
                  </a:lnTo>
                  <a:lnTo>
                    <a:pt x="200" y="66"/>
                  </a:lnTo>
                  <a:lnTo>
                    <a:pt x="203" y="69"/>
                  </a:lnTo>
                  <a:lnTo>
                    <a:pt x="203" y="69"/>
                  </a:lnTo>
                  <a:lnTo>
                    <a:pt x="205" y="70"/>
                  </a:lnTo>
                  <a:lnTo>
                    <a:pt x="207" y="70"/>
                  </a:lnTo>
                  <a:lnTo>
                    <a:pt x="207" y="72"/>
                  </a:lnTo>
                  <a:lnTo>
                    <a:pt x="208" y="74"/>
                  </a:lnTo>
                  <a:lnTo>
                    <a:pt x="208" y="74"/>
                  </a:lnTo>
                  <a:lnTo>
                    <a:pt x="210" y="74"/>
                  </a:lnTo>
                  <a:lnTo>
                    <a:pt x="210" y="77"/>
                  </a:lnTo>
                  <a:lnTo>
                    <a:pt x="208" y="82"/>
                  </a:lnTo>
                  <a:lnTo>
                    <a:pt x="205" y="85"/>
                  </a:lnTo>
                  <a:lnTo>
                    <a:pt x="205" y="85"/>
                  </a:lnTo>
                  <a:lnTo>
                    <a:pt x="203" y="88"/>
                  </a:lnTo>
                  <a:lnTo>
                    <a:pt x="205" y="90"/>
                  </a:lnTo>
                  <a:lnTo>
                    <a:pt x="211" y="90"/>
                  </a:lnTo>
                  <a:lnTo>
                    <a:pt x="218" y="88"/>
                  </a:lnTo>
                  <a:lnTo>
                    <a:pt x="218" y="88"/>
                  </a:lnTo>
                  <a:lnTo>
                    <a:pt x="223" y="87"/>
                  </a:lnTo>
                  <a:lnTo>
                    <a:pt x="225" y="87"/>
                  </a:lnTo>
                  <a:lnTo>
                    <a:pt x="225" y="88"/>
                  </a:lnTo>
                  <a:lnTo>
                    <a:pt x="225" y="92"/>
                  </a:lnTo>
                  <a:lnTo>
                    <a:pt x="226" y="95"/>
                  </a:lnTo>
                  <a:lnTo>
                    <a:pt x="226" y="95"/>
                  </a:lnTo>
                  <a:lnTo>
                    <a:pt x="229" y="95"/>
                  </a:lnTo>
                  <a:lnTo>
                    <a:pt x="233" y="95"/>
                  </a:lnTo>
                  <a:lnTo>
                    <a:pt x="238" y="92"/>
                  </a:lnTo>
                  <a:lnTo>
                    <a:pt x="242" y="87"/>
                  </a:lnTo>
                  <a:lnTo>
                    <a:pt x="242" y="87"/>
                  </a:lnTo>
                  <a:lnTo>
                    <a:pt x="246" y="83"/>
                  </a:lnTo>
                  <a:lnTo>
                    <a:pt x="249" y="82"/>
                  </a:lnTo>
                  <a:lnTo>
                    <a:pt x="252" y="80"/>
                  </a:lnTo>
                  <a:lnTo>
                    <a:pt x="254" y="79"/>
                  </a:lnTo>
                  <a:lnTo>
                    <a:pt x="254" y="79"/>
                  </a:lnTo>
                  <a:lnTo>
                    <a:pt x="252" y="77"/>
                  </a:lnTo>
                  <a:lnTo>
                    <a:pt x="251" y="77"/>
                  </a:lnTo>
                  <a:lnTo>
                    <a:pt x="244" y="77"/>
                  </a:lnTo>
                  <a:lnTo>
                    <a:pt x="244" y="77"/>
                  </a:lnTo>
                  <a:lnTo>
                    <a:pt x="241" y="79"/>
                  </a:lnTo>
                  <a:lnTo>
                    <a:pt x="236" y="77"/>
                  </a:lnTo>
                  <a:lnTo>
                    <a:pt x="233" y="77"/>
                  </a:lnTo>
                  <a:lnTo>
                    <a:pt x="233" y="75"/>
                  </a:lnTo>
                  <a:lnTo>
                    <a:pt x="233" y="74"/>
                  </a:lnTo>
                  <a:lnTo>
                    <a:pt x="233" y="74"/>
                  </a:lnTo>
                  <a:lnTo>
                    <a:pt x="234" y="72"/>
                  </a:lnTo>
                  <a:lnTo>
                    <a:pt x="236" y="70"/>
                  </a:lnTo>
                  <a:lnTo>
                    <a:pt x="234" y="69"/>
                  </a:lnTo>
                  <a:lnTo>
                    <a:pt x="231" y="69"/>
                  </a:lnTo>
                  <a:lnTo>
                    <a:pt x="231" y="69"/>
                  </a:lnTo>
                  <a:lnTo>
                    <a:pt x="223" y="69"/>
                  </a:lnTo>
                  <a:lnTo>
                    <a:pt x="220" y="67"/>
                  </a:lnTo>
                  <a:lnTo>
                    <a:pt x="221" y="66"/>
                  </a:lnTo>
                  <a:lnTo>
                    <a:pt x="221" y="66"/>
                  </a:lnTo>
                  <a:lnTo>
                    <a:pt x="221" y="64"/>
                  </a:lnTo>
                  <a:lnTo>
                    <a:pt x="221" y="64"/>
                  </a:lnTo>
                  <a:lnTo>
                    <a:pt x="220" y="61"/>
                  </a:lnTo>
                  <a:lnTo>
                    <a:pt x="216" y="59"/>
                  </a:lnTo>
                  <a:lnTo>
                    <a:pt x="213" y="57"/>
                  </a:lnTo>
                  <a:lnTo>
                    <a:pt x="213" y="57"/>
                  </a:lnTo>
                  <a:lnTo>
                    <a:pt x="211" y="57"/>
                  </a:lnTo>
                  <a:lnTo>
                    <a:pt x="210" y="56"/>
                  </a:lnTo>
                  <a:lnTo>
                    <a:pt x="211" y="51"/>
                  </a:lnTo>
                  <a:lnTo>
                    <a:pt x="211" y="51"/>
                  </a:lnTo>
                  <a:lnTo>
                    <a:pt x="210" y="49"/>
                  </a:lnTo>
                  <a:lnTo>
                    <a:pt x="205" y="48"/>
                  </a:lnTo>
                  <a:lnTo>
                    <a:pt x="202" y="46"/>
                  </a:lnTo>
                  <a:lnTo>
                    <a:pt x="202" y="44"/>
                  </a:lnTo>
                  <a:lnTo>
                    <a:pt x="202" y="44"/>
                  </a:lnTo>
                  <a:lnTo>
                    <a:pt x="202" y="44"/>
                  </a:lnTo>
                  <a:lnTo>
                    <a:pt x="200" y="43"/>
                  </a:lnTo>
                  <a:lnTo>
                    <a:pt x="197" y="43"/>
                  </a:lnTo>
                  <a:lnTo>
                    <a:pt x="195" y="43"/>
                  </a:lnTo>
                  <a:lnTo>
                    <a:pt x="195" y="43"/>
                  </a:lnTo>
                  <a:lnTo>
                    <a:pt x="194" y="44"/>
                  </a:lnTo>
                  <a:lnTo>
                    <a:pt x="192" y="44"/>
                  </a:lnTo>
                  <a:lnTo>
                    <a:pt x="190" y="44"/>
                  </a:lnTo>
                  <a:lnTo>
                    <a:pt x="190" y="41"/>
                  </a:lnTo>
                  <a:lnTo>
                    <a:pt x="190" y="41"/>
                  </a:lnTo>
                  <a:lnTo>
                    <a:pt x="189" y="39"/>
                  </a:lnTo>
                  <a:lnTo>
                    <a:pt x="185" y="39"/>
                  </a:lnTo>
                  <a:lnTo>
                    <a:pt x="177" y="39"/>
                  </a:lnTo>
                  <a:lnTo>
                    <a:pt x="177" y="39"/>
                  </a:lnTo>
                  <a:lnTo>
                    <a:pt x="176" y="38"/>
                  </a:lnTo>
                  <a:lnTo>
                    <a:pt x="174" y="35"/>
                  </a:lnTo>
                  <a:lnTo>
                    <a:pt x="174" y="31"/>
                  </a:lnTo>
                  <a:lnTo>
                    <a:pt x="172" y="30"/>
                  </a:lnTo>
                  <a:lnTo>
                    <a:pt x="172" y="30"/>
                  </a:lnTo>
                  <a:lnTo>
                    <a:pt x="169" y="28"/>
                  </a:lnTo>
                  <a:lnTo>
                    <a:pt x="166" y="31"/>
                  </a:lnTo>
                  <a:lnTo>
                    <a:pt x="164" y="33"/>
                  </a:lnTo>
                  <a:lnTo>
                    <a:pt x="161" y="33"/>
                  </a:lnTo>
                  <a:lnTo>
                    <a:pt x="161" y="33"/>
                  </a:lnTo>
                  <a:lnTo>
                    <a:pt x="161" y="33"/>
                  </a:lnTo>
                  <a:lnTo>
                    <a:pt x="161" y="30"/>
                  </a:lnTo>
                  <a:lnTo>
                    <a:pt x="164" y="25"/>
                  </a:lnTo>
                  <a:lnTo>
                    <a:pt x="164" y="25"/>
                  </a:lnTo>
                  <a:lnTo>
                    <a:pt x="164" y="23"/>
                  </a:lnTo>
                  <a:lnTo>
                    <a:pt x="164" y="22"/>
                  </a:lnTo>
                  <a:lnTo>
                    <a:pt x="159" y="20"/>
                  </a:lnTo>
                  <a:lnTo>
                    <a:pt x="154" y="18"/>
                  </a:lnTo>
                  <a:lnTo>
                    <a:pt x="153" y="18"/>
                  </a:lnTo>
                  <a:lnTo>
                    <a:pt x="151" y="20"/>
                  </a:lnTo>
                  <a:lnTo>
                    <a:pt x="151" y="20"/>
                  </a:lnTo>
                  <a:lnTo>
                    <a:pt x="150" y="20"/>
                  </a:lnTo>
                  <a:lnTo>
                    <a:pt x="148" y="18"/>
                  </a:lnTo>
                  <a:lnTo>
                    <a:pt x="146" y="15"/>
                  </a:lnTo>
                  <a:lnTo>
                    <a:pt x="145" y="13"/>
                  </a:lnTo>
                  <a:lnTo>
                    <a:pt x="145" y="13"/>
                  </a:lnTo>
                  <a:lnTo>
                    <a:pt x="143" y="13"/>
                  </a:lnTo>
                  <a:lnTo>
                    <a:pt x="143" y="17"/>
                  </a:lnTo>
                  <a:lnTo>
                    <a:pt x="143" y="18"/>
                  </a:lnTo>
                  <a:lnTo>
                    <a:pt x="141" y="20"/>
                  </a:lnTo>
                  <a:lnTo>
                    <a:pt x="141" y="20"/>
                  </a:lnTo>
                  <a:lnTo>
                    <a:pt x="138" y="22"/>
                  </a:lnTo>
                  <a:lnTo>
                    <a:pt x="138" y="25"/>
                  </a:lnTo>
                  <a:lnTo>
                    <a:pt x="140" y="26"/>
                  </a:lnTo>
                  <a:lnTo>
                    <a:pt x="140" y="26"/>
                  </a:lnTo>
                  <a:lnTo>
                    <a:pt x="143" y="30"/>
                  </a:lnTo>
                  <a:lnTo>
                    <a:pt x="145" y="36"/>
                  </a:lnTo>
                  <a:lnTo>
                    <a:pt x="148" y="46"/>
                  </a:lnTo>
                  <a:lnTo>
                    <a:pt x="148" y="46"/>
                  </a:lnTo>
                  <a:lnTo>
                    <a:pt x="145" y="44"/>
                  </a:lnTo>
                  <a:lnTo>
                    <a:pt x="140" y="41"/>
                  </a:lnTo>
                  <a:lnTo>
                    <a:pt x="135" y="35"/>
                  </a:lnTo>
                  <a:lnTo>
                    <a:pt x="133" y="30"/>
                  </a:lnTo>
                  <a:lnTo>
                    <a:pt x="133" y="30"/>
                  </a:lnTo>
                  <a:lnTo>
                    <a:pt x="132" y="25"/>
                  </a:lnTo>
                  <a:lnTo>
                    <a:pt x="128" y="22"/>
                  </a:lnTo>
                  <a:lnTo>
                    <a:pt x="127" y="22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0" y="28"/>
                  </a:lnTo>
                  <a:lnTo>
                    <a:pt x="119" y="30"/>
                  </a:lnTo>
                  <a:lnTo>
                    <a:pt x="119" y="33"/>
                  </a:lnTo>
                  <a:lnTo>
                    <a:pt x="119" y="33"/>
                  </a:lnTo>
                  <a:lnTo>
                    <a:pt x="119" y="36"/>
                  </a:lnTo>
                  <a:lnTo>
                    <a:pt x="117" y="38"/>
                  </a:lnTo>
                  <a:lnTo>
                    <a:pt x="115" y="38"/>
                  </a:lnTo>
                  <a:lnTo>
                    <a:pt x="115" y="36"/>
                  </a:lnTo>
                  <a:lnTo>
                    <a:pt x="115" y="36"/>
                  </a:lnTo>
                  <a:lnTo>
                    <a:pt x="114" y="33"/>
                  </a:lnTo>
                  <a:lnTo>
                    <a:pt x="111" y="30"/>
                  </a:lnTo>
                  <a:lnTo>
                    <a:pt x="106" y="28"/>
                  </a:lnTo>
                  <a:lnTo>
                    <a:pt x="106" y="28"/>
                  </a:lnTo>
                  <a:lnTo>
                    <a:pt x="106" y="28"/>
                  </a:lnTo>
                  <a:lnTo>
                    <a:pt x="106" y="26"/>
                  </a:lnTo>
                  <a:lnTo>
                    <a:pt x="109" y="26"/>
                  </a:lnTo>
                  <a:lnTo>
                    <a:pt x="117" y="23"/>
                  </a:lnTo>
                  <a:lnTo>
                    <a:pt x="117" y="23"/>
                  </a:lnTo>
                  <a:lnTo>
                    <a:pt x="117" y="22"/>
                  </a:lnTo>
                  <a:lnTo>
                    <a:pt x="115" y="20"/>
                  </a:lnTo>
                  <a:lnTo>
                    <a:pt x="112" y="20"/>
                  </a:lnTo>
                  <a:lnTo>
                    <a:pt x="109" y="22"/>
                  </a:lnTo>
                  <a:lnTo>
                    <a:pt x="109" y="22"/>
                  </a:lnTo>
                  <a:lnTo>
                    <a:pt x="106" y="22"/>
                  </a:lnTo>
                  <a:lnTo>
                    <a:pt x="102" y="22"/>
                  </a:lnTo>
                  <a:lnTo>
                    <a:pt x="101" y="22"/>
                  </a:lnTo>
                  <a:lnTo>
                    <a:pt x="97" y="23"/>
                  </a:lnTo>
                  <a:lnTo>
                    <a:pt x="97" y="23"/>
                  </a:lnTo>
                  <a:lnTo>
                    <a:pt x="96" y="25"/>
                  </a:lnTo>
                  <a:lnTo>
                    <a:pt x="94" y="23"/>
                  </a:lnTo>
                  <a:lnTo>
                    <a:pt x="89" y="22"/>
                  </a:lnTo>
                  <a:lnTo>
                    <a:pt x="89" y="22"/>
                  </a:lnTo>
                  <a:lnTo>
                    <a:pt x="86" y="22"/>
                  </a:lnTo>
                  <a:lnTo>
                    <a:pt x="83" y="25"/>
                  </a:lnTo>
                  <a:lnTo>
                    <a:pt x="80" y="26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76" y="26"/>
                  </a:lnTo>
                  <a:lnTo>
                    <a:pt x="75" y="30"/>
                  </a:lnTo>
                  <a:lnTo>
                    <a:pt x="76" y="35"/>
                  </a:lnTo>
                  <a:lnTo>
                    <a:pt x="78" y="39"/>
                  </a:lnTo>
                  <a:lnTo>
                    <a:pt x="78" y="39"/>
                  </a:lnTo>
                  <a:lnTo>
                    <a:pt x="80" y="41"/>
                  </a:lnTo>
                  <a:lnTo>
                    <a:pt x="81" y="43"/>
                  </a:lnTo>
                  <a:lnTo>
                    <a:pt x="84" y="41"/>
                  </a:lnTo>
                  <a:lnTo>
                    <a:pt x="88" y="39"/>
                  </a:lnTo>
                  <a:lnTo>
                    <a:pt x="91" y="38"/>
                  </a:lnTo>
                  <a:lnTo>
                    <a:pt x="91" y="38"/>
                  </a:lnTo>
                  <a:close/>
                  <a:moveTo>
                    <a:pt x="80" y="62"/>
                  </a:moveTo>
                  <a:lnTo>
                    <a:pt x="80" y="62"/>
                  </a:lnTo>
                  <a:lnTo>
                    <a:pt x="83" y="64"/>
                  </a:lnTo>
                  <a:lnTo>
                    <a:pt x="84" y="66"/>
                  </a:lnTo>
                  <a:lnTo>
                    <a:pt x="86" y="67"/>
                  </a:lnTo>
                  <a:lnTo>
                    <a:pt x="89" y="69"/>
                  </a:lnTo>
                  <a:lnTo>
                    <a:pt x="89" y="69"/>
                  </a:lnTo>
                  <a:lnTo>
                    <a:pt x="89" y="67"/>
                  </a:lnTo>
                  <a:lnTo>
                    <a:pt x="86" y="64"/>
                  </a:lnTo>
                  <a:lnTo>
                    <a:pt x="81" y="57"/>
                  </a:lnTo>
                  <a:lnTo>
                    <a:pt x="81" y="57"/>
                  </a:lnTo>
                  <a:lnTo>
                    <a:pt x="76" y="51"/>
                  </a:lnTo>
                  <a:lnTo>
                    <a:pt x="75" y="51"/>
                  </a:lnTo>
                  <a:lnTo>
                    <a:pt x="71" y="51"/>
                  </a:lnTo>
                  <a:lnTo>
                    <a:pt x="71" y="51"/>
                  </a:lnTo>
                  <a:lnTo>
                    <a:pt x="70" y="51"/>
                  </a:lnTo>
                  <a:lnTo>
                    <a:pt x="70" y="52"/>
                  </a:lnTo>
                  <a:lnTo>
                    <a:pt x="73" y="56"/>
                  </a:lnTo>
                  <a:lnTo>
                    <a:pt x="76" y="61"/>
                  </a:lnTo>
                  <a:lnTo>
                    <a:pt x="80" y="62"/>
                  </a:lnTo>
                  <a:lnTo>
                    <a:pt x="80" y="62"/>
                  </a:lnTo>
                  <a:close/>
                  <a:moveTo>
                    <a:pt x="172" y="15"/>
                  </a:moveTo>
                  <a:lnTo>
                    <a:pt x="172" y="15"/>
                  </a:lnTo>
                  <a:lnTo>
                    <a:pt x="172" y="17"/>
                  </a:lnTo>
                  <a:lnTo>
                    <a:pt x="171" y="17"/>
                  </a:lnTo>
                  <a:lnTo>
                    <a:pt x="171" y="18"/>
                  </a:lnTo>
                  <a:lnTo>
                    <a:pt x="171" y="20"/>
                  </a:lnTo>
                  <a:lnTo>
                    <a:pt x="171" y="20"/>
                  </a:lnTo>
                  <a:lnTo>
                    <a:pt x="176" y="22"/>
                  </a:lnTo>
                  <a:lnTo>
                    <a:pt x="181" y="23"/>
                  </a:lnTo>
                  <a:lnTo>
                    <a:pt x="197" y="23"/>
                  </a:lnTo>
                  <a:lnTo>
                    <a:pt x="210" y="22"/>
                  </a:lnTo>
                  <a:lnTo>
                    <a:pt x="218" y="22"/>
                  </a:lnTo>
                  <a:lnTo>
                    <a:pt x="218" y="22"/>
                  </a:lnTo>
                  <a:lnTo>
                    <a:pt x="218" y="22"/>
                  </a:lnTo>
                  <a:lnTo>
                    <a:pt x="216" y="23"/>
                  </a:lnTo>
                  <a:lnTo>
                    <a:pt x="207" y="25"/>
                  </a:lnTo>
                  <a:lnTo>
                    <a:pt x="195" y="28"/>
                  </a:lnTo>
                  <a:lnTo>
                    <a:pt x="192" y="30"/>
                  </a:lnTo>
                  <a:lnTo>
                    <a:pt x="190" y="30"/>
                  </a:lnTo>
                  <a:lnTo>
                    <a:pt x="190" y="30"/>
                  </a:lnTo>
                  <a:lnTo>
                    <a:pt x="197" y="33"/>
                  </a:lnTo>
                  <a:lnTo>
                    <a:pt x="207" y="35"/>
                  </a:lnTo>
                  <a:lnTo>
                    <a:pt x="216" y="36"/>
                  </a:lnTo>
                  <a:lnTo>
                    <a:pt x="221" y="35"/>
                  </a:lnTo>
                  <a:lnTo>
                    <a:pt x="221" y="35"/>
                  </a:lnTo>
                  <a:lnTo>
                    <a:pt x="225" y="35"/>
                  </a:lnTo>
                  <a:lnTo>
                    <a:pt x="228" y="36"/>
                  </a:lnTo>
                  <a:lnTo>
                    <a:pt x="231" y="38"/>
                  </a:lnTo>
                  <a:lnTo>
                    <a:pt x="238" y="39"/>
                  </a:lnTo>
                  <a:lnTo>
                    <a:pt x="238" y="39"/>
                  </a:lnTo>
                  <a:lnTo>
                    <a:pt x="242" y="39"/>
                  </a:lnTo>
                  <a:lnTo>
                    <a:pt x="246" y="38"/>
                  </a:lnTo>
                  <a:lnTo>
                    <a:pt x="249" y="36"/>
                  </a:lnTo>
                  <a:lnTo>
                    <a:pt x="252" y="36"/>
                  </a:lnTo>
                  <a:lnTo>
                    <a:pt x="252" y="36"/>
                  </a:lnTo>
                  <a:lnTo>
                    <a:pt x="264" y="33"/>
                  </a:lnTo>
                  <a:lnTo>
                    <a:pt x="267" y="31"/>
                  </a:lnTo>
                  <a:lnTo>
                    <a:pt x="268" y="28"/>
                  </a:lnTo>
                  <a:lnTo>
                    <a:pt x="268" y="28"/>
                  </a:lnTo>
                  <a:lnTo>
                    <a:pt x="272" y="26"/>
                  </a:lnTo>
                  <a:lnTo>
                    <a:pt x="278" y="22"/>
                  </a:lnTo>
                  <a:lnTo>
                    <a:pt x="285" y="18"/>
                  </a:lnTo>
                  <a:lnTo>
                    <a:pt x="286" y="17"/>
                  </a:lnTo>
                  <a:lnTo>
                    <a:pt x="286" y="13"/>
                  </a:lnTo>
                  <a:lnTo>
                    <a:pt x="286" y="13"/>
                  </a:lnTo>
                  <a:lnTo>
                    <a:pt x="286" y="12"/>
                  </a:lnTo>
                  <a:lnTo>
                    <a:pt x="283" y="10"/>
                  </a:lnTo>
                  <a:lnTo>
                    <a:pt x="275" y="10"/>
                  </a:lnTo>
                  <a:lnTo>
                    <a:pt x="267" y="10"/>
                  </a:lnTo>
                  <a:lnTo>
                    <a:pt x="262" y="9"/>
                  </a:lnTo>
                  <a:lnTo>
                    <a:pt x="262" y="9"/>
                  </a:lnTo>
                  <a:lnTo>
                    <a:pt x="251" y="5"/>
                  </a:lnTo>
                  <a:lnTo>
                    <a:pt x="246" y="5"/>
                  </a:lnTo>
                  <a:lnTo>
                    <a:pt x="242" y="7"/>
                  </a:lnTo>
                  <a:lnTo>
                    <a:pt x="242" y="7"/>
                  </a:lnTo>
                  <a:lnTo>
                    <a:pt x="241" y="10"/>
                  </a:lnTo>
                  <a:lnTo>
                    <a:pt x="238" y="12"/>
                  </a:lnTo>
                  <a:lnTo>
                    <a:pt x="236" y="12"/>
                  </a:lnTo>
                  <a:lnTo>
                    <a:pt x="234" y="10"/>
                  </a:lnTo>
                  <a:lnTo>
                    <a:pt x="234" y="10"/>
                  </a:lnTo>
                  <a:lnTo>
                    <a:pt x="234" y="9"/>
                  </a:lnTo>
                  <a:lnTo>
                    <a:pt x="233" y="5"/>
                  </a:lnTo>
                  <a:lnTo>
                    <a:pt x="231" y="2"/>
                  </a:lnTo>
                  <a:lnTo>
                    <a:pt x="228" y="2"/>
                  </a:lnTo>
                  <a:lnTo>
                    <a:pt x="228" y="2"/>
                  </a:lnTo>
                  <a:lnTo>
                    <a:pt x="225" y="4"/>
                  </a:lnTo>
                  <a:lnTo>
                    <a:pt x="223" y="5"/>
                  </a:lnTo>
                  <a:lnTo>
                    <a:pt x="223" y="9"/>
                  </a:lnTo>
                  <a:lnTo>
                    <a:pt x="225" y="13"/>
                  </a:lnTo>
                  <a:lnTo>
                    <a:pt x="225" y="15"/>
                  </a:lnTo>
                  <a:lnTo>
                    <a:pt x="225" y="15"/>
                  </a:lnTo>
                  <a:lnTo>
                    <a:pt x="223" y="15"/>
                  </a:lnTo>
                  <a:lnTo>
                    <a:pt x="220" y="13"/>
                  </a:lnTo>
                  <a:lnTo>
                    <a:pt x="216" y="12"/>
                  </a:lnTo>
                  <a:lnTo>
                    <a:pt x="215" y="9"/>
                  </a:lnTo>
                  <a:lnTo>
                    <a:pt x="215" y="9"/>
                  </a:lnTo>
                  <a:lnTo>
                    <a:pt x="213" y="9"/>
                  </a:lnTo>
                  <a:lnTo>
                    <a:pt x="213" y="9"/>
                  </a:lnTo>
                  <a:lnTo>
                    <a:pt x="210" y="10"/>
                  </a:lnTo>
                  <a:lnTo>
                    <a:pt x="205" y="10"/>
                  </a:lnTo>
                  <a:lnTo>
                    <a:pt x="205" y="10"/>
                  </a:lnTo>
                  <a:lnTo>
                    <a:pt x="203" y="9"/>
                  </a:lnTo>
                  <a:lnTo>
                    <a:pt x="203" y="9"/>
                  </a:lnTo>
                  <a:lnTo>
                    <a:pt x="202" y="5"/>
                  </a:lnTo>
                  <a:lnTo>
                    <a:pt x="197" y="2"/>
                  </a:lnTo>
                  <a:lnTo>
                    <a:pt x="189" y="0"/>
                  </a:lnTo>
                  <a:lnTo>
                    <a:pt x="189" y="0"/>
                  </a:lnTo>
                  <a:lnTo>
                    <a:pt x="189" y="2"/>
                  </a:lnTo>
                  <a:lnTo>
                    <a:pt x="189" y="2"/>
                  </a:lnTo>
                  <a:lnTo>
                    <a:pt x="190" y="5"/>
                  </a:lnTo>
                  <a:lnTo>
                    <a:pt x="190" y="7"/>
                  </a:lnTo>
                  <a:lnTo>
                    <a:pt x="190" y="7"/>
                  </a:lnTo>
                  <a:lnTo>
                    <a:pt x="189" y="7"/>
                  </a:lnTo>
                  <a:lnTo>
                    <a:pt x="185" y="5"/>
                  </a:lnTo>
                  <a:lnTo>
                    <a:pt x="181" y="4"/>
                  </a:lnTo>
                  <a:lnTo>
                    <a:pt x="181" y="4"/>
                  </a:lnTo>
                  <a:lnTo>
                    <a:pt x="181" y="5"/>
                  </a:lnTo>
                  <a:lnTo>
                    <a:pt x="181" y="7"/>
                  </a:lnTo>
                  <a:lnTo>
                    <a:pt x="181" y="9"/>
                  </a:lnTo>
                  <a:lnTo>
                    <a:pt x="181" y="12"/>
                  </a:lnTo>
                  <a:lnTo>
                    <a:pt x="181" y="12"/>
                  </a:lnTo>
                  <a:lnTo>
                    <a:pt x="179" y="10"/>
                  </a:lnTo>
                  <a:lnTo>
                    <a:pt x="177" y="9"/>
                  </a:lnTo>
                  <a:lnTo>
                    <a:pt x="174" y="5"/>
                  </a:lnTo>
                  <a:lnTo>
                    <a:pt x="171" y="4"/>
                  </a:lnTo>
                  <a:lnTo>
                    <a:pt x="171" y="4"/>
                  </a:lnTo>
                  <a:lnTo>
                    <a:pt x="169" y="5"/>
                  </a:lnTo>
                  <a:lnTo>
                    <a:pt x="168" y="7"/>
                  </a:lnTo>
                  <a:lnTo>
                    <a:pt x="168" y="9"/>
                  </a:lnTo>
                  <a:lnTo>
                    <a:pt x="166" y="9"/>
                  </a:lnTo>
                  <a:lnTo>
                    <a:pt x="166" y="9"/>
                  </a:lnTo>
                  <a:lnTo>
                    <a:pt x="164" y="10"/>
                  </a:lnTo>
                  <a:lnTo>
                    <a:pt x="168" y="12"/>
                  </a:lnTo>
                  <a:lnTo>
                    <a:pt x="172" y="15"/>
                  </a:lnTo>
                  <a:lnTo>
                    <a:pt x="172" y="15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146">
              <a:extLst>
                <a:ext uri="{FF2B5EF4-FFF2-40B4-BE49-F238E27FC236}">
                  <a16:creationId xmlns="" xmlns:a16="http://schemas.microsoft.com/office/drawing/2014/main" id="{3093AB70-C865-4571-B396-126E12AB45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39388" y="3090285"/>
              <a:ext cx="65087" cy="19050"/>
            </a:xfrm>
            <a:custGeom>
              <a:avLst/>
              <a:gdLst>
                <a:gd name="T0" fmla="*/ 17 w 41"/>
                <a:gd name="T1" fmla="*/ 0 h 12"/>
                <a:gd name="T2" fmla="*/ 17 w 41"/>
                <a:gd name="T3" fmla="*/ 0 h 12"/>
                <a:gd name="T4" fmla="*/ 12 w 41"/>
                <a:gd name="T5" fmla="*/ 0 h 12"/>
                <a:gd name="T6" fmla="*/ 7 w 41"/>
                <a:gd name="T7" fmla="*/ 2 h 12"/>
                <a:gd name="T8" fmla="*/ 0 w 41"/>
                <a:gd name="T9" fmla="*/ 2 h 12"/>
                <a:gd name="T10" fmla="*/ 0 w 41"/>
                <a:gd name="T11" fmla="*/ 4 h 12"/>
                <a:gd name="T12" fmla="*/ 0 w 41"/>
                <a:gd name="T13" fmla="*/ 5 h 12"/>
                <a:gd name="T14" fmla="*/ 0 w 41"/>
                <a:gd name="T15" fmla="*/ 5 h 12"/>
                <a:gd name="T16" fmla="*/ 5 w 41"/>
                <a:gd name="T17" fmla="*/ 7 h 12"/>
                <a:gd name="T18" fmla="*/ 12 w 41"/>
                <a:gd name="T19" fmla="*/ 7 h 12"/>
                <a:gd name="T20" fmla="*/ 18 w 41"/>
                <a:gd name="T21" fmla="*/ 9 h 12"/>
                <a:gd name="T22" fmla="*/ 25 w 41"/>
                <a:gd name="T23" fmla="*/ 10 h 12"/>
                <a:gd name="T24" fmla="*/ 25 w 41"/>
                <a:gd name="T25" fmla="*/ 10 h 12"/>
                <a:gd name="T26" fmla="*/ 30 w 41"/>
                <a:gd name="T27" fmla="*/ 12 h 12"/>
                <a:gd name="T28" fmla="*/ 34 w 41"/>
                <a:gd name="T29" fmla="*/ 12 h 12"/>
                <a:gd name="T30" fmla="*/ 39 w 41"/>
                <a:gd name="T31" fmla="*/ 10 h 12"/>
                <a:gd name="T32" fmla="*/ 41 w 41"/>
                <a:gd name="T33" fmla="*/ 9 h 12"/>
                <a:gd name="T34" fmla="*/ 41 w 41"/>
                <a:gd name="T35" fmla="*/ 9 h 12"/>
                <a:gd name="T36" fmla="*/ 38 w 41"/>
                <a:gd name="T37" fmla="*/ 5 h 12"/>
                <a:gd name="T38" fmla="*/ 30 w 41"/>
                <a:gd name="T39" fmla="*/ 2 h 12"/>
                <a:gd name="T40" fmla="*/ 21 w 41"/>
                <a:gd name="T41" fmla="*/ 0 h 12"/>
                <a:gd name="T42" fmla="*/ 17 w 41"/>
                <a:gd name="T43" fmla="*/ 0 h 12"/>
                <a:gd name="T44" fmla="*/ 17 w 41"/>
                <a:gd name="T4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1" h="12">
                  <a:moveTo>
                    <a:pt x="17" y="0"/>
                  </a:moveTo>
                  <a:lnTo>
                    <a:pt x="17" y="0"/>
                  </a:lnTo>
                  <a:lnTo>
                    <a:pt x="12" y="0"/>
                  </a:lnTo>
                  <a:lnTo>
                    <a:pt x="7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5"/>
                  </a:lnTo>
                  <a:lnTo>
                    <a:pt x="0" y="5"/>
                  </a:lnTo>
                  <a:lnTo>
                    <a:pt x="5" y="7"/>
                  </a:lnTo>
                  <a:lnTo>
                    <a:pt x="12" y="7"/>
                  </a:lnTo>
                  <a:lnTo>
                    <a:pt x="18" y="9"/>
                  </a:lnTo>
                  <a:lnTo>
                    <a:pt x="25" y="10"/>
                  </a:lnTo>
                  <a:lnTo>
                    <a:pt x="25" y="10"/>
                  </a:lnTo>
                  <a:lnTo>
                    <a:pt x="30" y="12"/>
                  </a:lnTo>
                  <a:lnTo>
                    <a:pt x="34" y="12"/>
                  </a:lnTo>
                  <a:lnTo>
                    <a:pt x="39" y="10"/>
                  </a:lnTo>
                  <a:lnTo>
                    <a:pt x="41" y="9"/>
                  </a:lnTo>
                  <a:lnTo>
                    <a:pt x="41" y="9"/>
                  </a:lnTo>
                  <a:lnTo>
                    <a:pt x="38" y="5"/>
                  </a:lnTo>
                  <a:lnTo>
                    <a:pt x="30" y="2"/>
                  </a:lnTo>
                  <a:lnTo>
                    <a:pt x="21" y="0"/>
                  </a:lnTo>
                  <a:lnTo>
                    <a:pt x="17" y="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147">
              <a:extLst>
                <a:ext uri="{FF2B5EF4-FFF2-40B4-BE49-F238E27FC236}">
                  <a16:creationId xmlns="" xmlns:a16="http://schemas.microsoft.com/office/drawing/2014/main" id="{52B50F18-22E2-456C-9BFC-3891BFD530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04313" y="3618922"/>
              <a:ext cx="354012" cy="349250"/>
            </a:xfrm>
            <a:custGeom>
              <a:avLst/>
              <a:gdLst>
                <a:gd name="T0" fmla="*/ 197 w 223"/>
                <a:gd name="T1" fmla="*/ 24 h 220"/>
                <a:gd name="T2" fmla="*/ 174 w 223"/>
                <a:gd name="T3" fmla="*/ 9 h 220"/>
                <a:gd name="T4" fmla="*/ 159 w 223"/>
                <a:gd name="T5" fmla="*/ 3 h 220"/>
                <a:gd name="T6" fmla="*/ 159 w 223"/>
                <a:gd name="T7" fmla="*/ 16 h 220"/>
                <a:gd name="T8" fmla="*/ 156 w 223"/>
                <a:gd name="T9" fmla="*/ 29 h 220"/>
                <a:gd name="T10" fmla="*/ 145 w 223"/>
                <a:gd name="T11" fmla="*/ 37 h 220"/>
                <a:gd name="T12" fmla="*/ 140 w 223"/>
                <a:gd name="T13" fmla="*/ 44 h 220"/>
                <a:gd name="T14" fmla="*/ 137 w 223"/>
                <a:gd name="T15" fmla="*/ 52 h 220"/>
                <a:gd name="T16" fmla="*/ 137 w 223"/>
                <a:gd name="T17" fmla="*/ 62 h 220"/>
                <a:gd name="T18" fmla="*/ 146 w 223"/>
                <a:gd name="T19" fmla="*/ 58 h 220"/>
                <a:gd name="T20" fmla="*/ 150 w 223"/>
                <a:gd name="T21" fmla="*/ 55 h 220"/>
                <a:gd name="T22" fmla="*/ 145 w 223"/>
                <a:gd name="T23" fmla="*/ 47 h 220"/>
                <a:gd name="T24" fmla="*/ 158 w 223"/>
                <a:gd name="T25" fmla="*/ 45 h 220"/>
                <a:gd name="T26" fmla="*/ 177 w 223"/>
                <a:gd name="T27" fmla="*/ 53 h 220"/>
                <a:gd name="T28" fmla="*/ 184 w 223"/>
                <a:gd name="T29" fmla="*/ 44 h 220"/>
                <a:gd name="T30" fmla="*/ 207 w 223"/>
                <a:gd name="T31" fmla="*/ 39 h 220"/>
                <a:gd name="T32" fmla="*/ 208 w 223"/>
                <a:gd name="T33" fmla="*/ 32 h 220"/>
                <a:gd name="T34" fmla="*/ 223 w 223"/>
                <a:gd name="T35" fmla="*/ 18 h 220"/>
                <a:gd name="T36" fmla="*/ 212 w 223"/>
                <a:gd name="T37" fmla="*/ 21 h 220"/>
                <a:gd name="T38" fmla="*/ 137 w 223"/>
                <a:gd name="T39" fmla="*/ 76 h 220"/>
                <a:gd name="T40" fmla="*/ 138 w 223"/>
                <a:gd name="T41" fmla="*/ 93 h 220"/>
                <a:gd name="T42" fmla="*/ 130 w 223"/>
                <a:gd name="T43" fmla="*/ 109 h 220"/>
                <a:gd name="T44" fmla="*/ 122 w 223"/>
                <a:gd name="T45" fmla="*/ 122 h 220"/>
                <a:gd name="T46" fmla="*/ 106 w 223"/>
                <a:gd name="T47" fmla="*/ 133 h 220"/>
                <a:gd name="T48" fmla="*/ 102 w 223"/>
                <a:gd name="T49" fmla="*/ 125 h 220"/>
                <a:gd name="T50" fmla="*/ 93 w 223"/>
                <a:gd name="T51" fmla="*/ 136 h 220"/>
                <a:gd name="T52" fmla="*/ 85 w 223"/>
                <a:gd name="T53" fmla="*/ 148 h 220"/>
                <a:gd name="T54" fmla="*/ 85 w 223"/>
                <a:gd name="T55" fmla="*/ 153 h 220"/>
                <a:gd name="T56" fmla="*/ 76 w 223"/>
                <a:gd name="T57" fmla="*/ 153 h 220"/>
                <a:gd name="T58" fmla="*/ 54 w 223"/>
                <a:gd name="T59" fmla="*/ 156 h 220"/>
                <a:gd name="T60" fmla="*/ 31 w 223"/>
                <a:gd name="T61" fmla="*/ 164 h 220"/>
                <a:gd name="T62" fmla="*/ 18 w 223"/>
                <a:gd name="T63" fmla="*/ 176 h 220"/>
                <a:gd name="T64" fmla="*/ 29 w 223"/>
                <a:gd name="T65" fmla="*/ 177 h 220"/>
                <a:gd name="T66" fmla="*/ 47 w 223"/>
                <a:gd name="T67" fmla="*/ 171 h 220"/>
                <a:gd name="T68" fmla="*/ 75 w 223"/>
                <a:gd name="T69" fmla="*/ 171 h 220"/>
                <a:gd name="T70" fmla="*/ 80 w 223"/>
                <a:gd name="T71" fmla="*/ 182 h 220"/>
                <a:gd name="T72" fmla="*/ 94 w 223"/>
                <a:gd name="T73" fmla="*/ 171 h 220"/>
                <a:gd name="T74" fmla="*/ 94 w 223"/>
                <a:gd name="T75" fmla="*/ 164 h 220"/>
                <a:gd name="T76" fmla="*/ 111 w 223"/>
                <a:gd name="T77" fmla="*/ 169 h 220"/>
                <a:gd name="T78" fmla="*/ 120 w 223"/>
                <a:gd name="T79" fmla="*/ 166 h 220"/>
                <a:gd name="T80" fmla="*/ 130 w 223"/>
                <a:gd name="T81" fmla="*/ 158 h 220"/>
                <a:gd name="T82" fmla="*/ 137 w 223"/>
                <a:gd name="T83" fmla="*/ 161 h 220"/>
                <a:gd name="T84" fmla="*/ 146 w 223"/>
                <a:gd name="T85" fmla="*/ 148 h 220"/>
                <a:gd name="T86" fmla="*/ 151 w 223"/>
                <a:gd name="T87" fmla="*/ 128 h 220"/>
                <a:gd name="T88" fmla="*/ 150 w 223"/>
                <a:gd name="T89" fmla="*/ 114 h 220"/>
                <a:gd name="T90" fmla="*/ 163 w 223"/>
                <a:gd name="T91" fmla="*/ 97 h 220"/>
                <a:gd name="T92" fmla="*/ 155 w 223"/>
                <a:gd name="T93" fmla="*/ 66 h 220"/>
                <a:gd name="T94" fmla="*/ 54 w 223"/>
                <a:gd name="T95" fmla="*/ 174 h 220"/>
                <a:gd name="T96" fmla="*/ 42 w 223"/>
                <a:gd name="T97" fmla="*/ 177 h 220"/>
                <a:gd name="T98" fmla="*/ 39 w 223"/>
                <a:gd name="T99" fmla="*/ 194 h 220"/>
                <a:gd name="T100" fmla="*/ 47 w 223"/>
                <a:gd name="T101" fmla="*/ 192 h 220"/>
                <a:gd name="T102" fmla="*/ 58 w 223"/>
                <a:gd name="T103" fmla="*/ 187 h 220"/>
                <a:gd name="T104" fmla="*/ 67 w 223"/>
                <a:gd name="T105" fmla="*/ 176 h 220"/>
                <a:gd name="T106" fmla="*/ 57 w 223"/>
                <a:gd name="T107" fmla="*/ 172 h 220"/>
                <a:gd name="T108" fmla="*/ 26 w 223"/>
                <a:gd name="T109" fmla="*/ 187 h 220"/>
                <a:gd name="T110" fmla="*/ 18 w 223"/>
                <a:gd name="T111" fmla="*/ 180 h 220"/>
                <a:gd name="T112" fmla="*/ 0 w 223"/>
                <a:gd name="T113" fmla="*/ 192 h 220"/>
                <a:gd name="T114" fmla="*/ 8 w 223"/>
                <a:gd name="T115" fmla="*/ 190 h 220"/>
                <a:gd name="T116" fmla="*/ 11 w 223"/>
                <a:gd name="T117" fmla="*/ 198 h 220"/>
                <a:gd name="T118" fmla="*/ 13 w 223"/>
                <a:gd name="T119" fmla="*/ 220 h 220"/>
                <a:gd name="T120" fmla="*/ 31 w 223"/>
                <a:gd name="T121" fmla="*/ 198 h 220"/>
                <a:gd name="T122" fmla="*/ 28 w 223"/>
                <a:gd name="T123" fmla="*/ 19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3" h="220">
                  <a:moveTo>
                    <a:pt x="210" y="21"/>
                  </a:moveTo>
                  <a:lnTo>
                    <a:pt x="210" y="21"/>
                  </a:lnTo>
                  <a:lnTo>
                    <a:pt x="208" y="19"/>
                  </a:lnTo>
                  <a:lnTo>
                    <a:pt x="205" y="21"/>
                  </a:lnTo>
                  <a:lnTo>
                    <a:pt x="197" y="24"/>
                  </a:lnTo>
                  <a:lnTo>
                    <a:pt x="197" y="24"/>
                  </a:lnTo>
                  <a:lnTo>
                    <a:pt x="195" y="24"/>
                  </a:lnTo>
                  <a:lnTo>
                    <a:pt x="192" y="22"/>
                  </a:lnTo>
                  <a:lnTo>
                    <a:pt x="182" y="16"/>
                  </a:lnTo>
                  <a:lnTo>
                    <a:pt x="174" y="9"/>
                  </a:lnTo>
                  <a:lnTo>
                    <a:pt x="169" y="3"/>
                  </a:lnTo>
                  <a:lnTo>
                    <a:pt x="169" y="3"/>
                  </a:lnTo>
                  <a:lnTo>
                    <a:pt x="164" y="0"/>
                  </a:lnTo>
                  <a:lnTo>
                    <a:pt x="161" y="0"/>
                  </a:lnTo>
                  <a:lnTo>
                    <a:pt x="159" y="3"/>
                  </a:lnTo>
                  <a:lnTo>
                    <a:pt x="161" y="6"/>
                  </a:lnTo>
                  <a:lnTo>
                    <a:pt x="161" y="6"/>
                  </a:lnTo>
                  <a:lnTo>
                    <a:pt x="161" y="9"/>
                  </a:lnTo>
                  <a:lnTo>
                    <a:pt x="161" y="13"/>
                  </a:lnTo>
                  <a:lnTo>
                    <a:pt x="159" y="16"/>
                  </a:lnTo>
                  <a:lnTo>
                    <a:pt x="159" y="21"/>
                  </a:lnTo>
                  <a:lnTo>
                    <a:pt x="159" y="21"/>
                  </a:lnTo>
                  <a:lnTo>
                    <a:pt x="159" y="24"/>
                  </a:lnTo>
                  <a:lnTo>
                    <a:pt x="158" y="27"/>
                  </a:lnTo>
                  <a:lnTo>
                    <a:pt x="156" y="29"/>
                  </a:lnTo>
                  <a:lnTo>
                    <a:pt x="156" y="32"/>
                  </a:lnTo>
                  <a:lnTo>
                    <a:pt x="156" y="32"/>
                  </a:lnTo>
                  <a:lnTo>
                    <a:pt x="155" y="34"/>
                  </a:lnTo>
                  <a:lnTo>
                    <a:pt x="153" y="36"/>
                  </a:lnTo>
                  <a:lnTo>
                    <a:pt x="145" y="37"/>
                  </a:lnTo>
                  <a:lnTo>
                    <a:pt x="145" y="37"/>
                  </a:lnTo>
                  <a:lnTo>
                    <a:pt x="143" y="37"/>
                  </a:lnTo>
                  <a:lnTo>
                    <a:pt x="143" y="40"/>
                  </a:lnTo>
                  <a:lnTo>
                    <a:pt x="142" y="42"/>
                  </a:lnTo>
                  <a:lnTo>
                    <a:pt x="140" y="44"/>
                  </a:lnTo>
                  <a:lnTo>
                    <a:pt x="140" y="44"/>
                  </a:lnTo>
                  <a:lnTo>
                    <a:pt x="137" y="47"/>
                  </a:lnTo>
                  <a:lnTo>
                    <a:pt x="135" y="49"/>
                  </a:lnTo>
                  <a:lnTo>
                    <a:pt x="137" y="50"/>
                  </a:lnTo>
                  <a:lnTo>
                    <a:pt x="137" y="52"/>
                  </a:lnTo>
                  <a:lnTo>
                    <a:pt x="137" y="52"/>
                  </a:lnTo>
                  <a:lnTo>
                    <a:pt x="138" y="53"/>
                  </a:lnTo>
                  <a:lnTo>
                    <a:pt x="138" y="57"/>
                  </a:lnTo>
                  <a:lnTo>
                    <a:pt x="137" y="62"/>
                  </a:lnTo>
                  <a:lnTo>
                    <a:pt x="137" y="62"/>
                  </a:lnTo>
                  <a:lnTo>
                    <a:pt x="138" y="63"/>
                  </a:lnTo>
                  <a:lnTo>
                    <a:pt x="140" y="63"/>
                  </a:lnTo>
                  <a:lnTo>
                    <a:pt x="145" y="60"/>
                  </a:lnTo>
                  <a:lnTo>
                    <a:pt x="145" y="60"/>
                  </a:lnTo>
                  <a:lnTo>
                    <a:pt x="146" y="58"/>
                  </a:lnTo>
                  <a:lnTo>
                    <a:pt x="148" y="58"/>
                  </a:lnTo>
                  <a:lnTo>
                    <a:pt x="150" y="58"/>
                  </a:lnTo>
                  <a:lnTo>
                    <a:pt x="151" y="58"/>
                  </a:lnTo>
                  <a:lnTo>
                    <a:pt x="151" y="58"/>
                  </a:lnTo>
                  <a:lnTo>
                    <a:pt x="150" y="55"/>
                  </a:lnTo>
                  <a:lnTo>
                    <a:pt x="148" y="53"/>
                  </a:lnTo>
                  <a:lnTo>
                    <a:pt x="145" y="50"/>
                  </a:lnTo>
                  <a:lnTo>
                    <a:pt x="143" y="49"/>
                  </a:lnTo>
                  <a:lnTo>
                    <a:pt x="143" y="49"/>
                  </a:lnTo>
                  <a:lnTo>
                    <a:pt x="145" y="47"/>
                  </a:lnTo>
                  <a:lnTo>
                    <a:pt x="146" y="47"/>
                  </a:lnTo>
                  <a:lnTo>
                    <a:pt x="151" y="47"/>
                  </a:lnTo>
                  <a:lnTo>
                    <a:pt x="155" y="47"/>
                  </a:lnTo>
                  <a:lnTo>
                    <a:pt x="155" y="47"/>
                  </a:lnTo>
                  <a:lnTo>
                    <a:pt x="158" y="45"/>
                  </a:lnTo>
                  <a:lnTo>
                    <a:pt x="164" y="47"/>
                  </a:lnTo>
                  <a:lnTo>
                    <a:pt x="169" y="49"/>
                  </a:lnTo>
                  <a:lnTo>
                    <a:pt x="174" y="52"/>
                  </a:lnTo>
                  <a:lnTo>
                    <a:pt x="174" y="52"/>
                  </a:lnTo>
                  <a:lnTo>
                    <a:pt x="177" y="53"/>
                  </a:lnTo>
                  <a:lnTo>
                    <a:pt x="181" y="53"/>
                  </a:lnTo>
                  <a:lnTo>
                    <a:pt x="181" y="52"/>
                  </a:lnTo>
                  <a:lnTo>
                    <a:pt x="182" y="49"/>
                  </a:lnTo>
                  <a:lnTo>
                    <a:pt x="182" y="49"/>
                  </a:lnTo>
                  <a:lnTo>
                    <a:pt x="184" y="44"/>
                  </a:lnTo>
                  <a:lnTo>
                    <a:pt x="189" y="42"/>
                  </a:lnTo>
                  <a:lnTo>
                    <a:pt x="195" y="40"/>
                  </a:lnTo>
                  <a:lnTo>
                    <a:pt x="202" y="39"/>
                  </a:lnTo>
                  <a:lnTo>
                    <a:pt x="202" y="39"/>
                  </a:lnTo>
                  <a:lnTo>
                    <a:pt x="207" y="39"/>
                  </a:lnTo>
                  <a:lnTo>
                    <a:pt x="210" y="37"/>
                  </a:lnTo>
                  <a:lnTo>
                    <a:pt x="210" y="36"/>
                  </a:lnTo>
                  <a:lnTo>
                    <a:pt x="208" y="34"/>
                  </a:lnTo>
                  <a:lnTo>
                    <a:pt x="208" y="34"/>
                  </a:lnTo>
                  <a:lnTo>
                    <a:pt x="208" y="32"/>
                  </a:lnTo>
                  <a:lnTo>
                    <a:pt x="210" y="31"/>
                  </a:lnTo>
                  <a:lnTo>
                    <a:pt x="215" y="26"/>
                  </a:lnTo>
                  <a:lnTo>
                    <a:pt x="220" y="21"/>
                  </a:lnTo>
                  <a:lnTo>
                    <a:pt x="223" y="18"/>
                  </a:lnTo>
                  <a:lnTo>
                    <a:pt x="223" y="18"/>
                  </a:lnTo>
                  <a:lnTo>
                    <a:pt x="221" y="16"/>
                  </a:lnTo>
                  <a:lnTo>
                    <a:pt x="221" y="18"/>
                  </a:lnTo>
                  <a:lnTo>
                    <a:pt x="218" y="19"/>
                  </a:lnTo>
                  <a:lnTo>
                    <a:pt x="213" y="21"/>
                  </a:lnTo>
                  <a:lnTo>
                    <a:pt x="212" y="21"/>
                  </a:lnTo>
                  <a:lnTo>
                    <a:pt x="210" y="21"/>
                  </a:lnTo>
                  <a:lnTo>
                    <a:pt x="210" y="21"/>
                  </a:lnTo>
                  <a:close/>
                  <a:moveTo>
                    <a:pt x="140" y="73"/>
                  </a:moveTo>
                  <a:lnTo>
                    <a:pt x="140" y="73"/>
                  </a:lnTo>
                  <a:lnTo>
                    <a:pt x="137" y="76"/>
                  </a:lnTo>
                  <a:lnTo>
                    <a:pt x="135" y="81"/>
                  </a:lnTo>
                  <a:lnTo>
                    <a:pt x="135" y="88"/>
                  </a:lnTo>
                  <a:lnTo>
                    <a:pt x="137" y="91"/>
                  </a:lnTo>
                  <a:lnTo>
                    <a:pt x="137" y="91"/>
                  </a:lnTo>
                  <a:lnTo>
                    <a:pt x="138" y="93"/>
                  </a:lnTo>
                  <a:lnTo>
                    <a:pt x="138" y="94"/>
                  </a:lnTo>
                  <a:lnTo>
                    <a:pt x="135" y="99"/>
                  </a:lnTo>
                  <a:lnTo>
                    <a:pt x="132" y="104"/>
                  </a:lnTo>
                  <a:lnTo>
                    <a:pt x="130" y="109"/>
                  </a:lnTo>
                  <a:lnTo>
                    <a:pt x="130" y="109"/>
                  </a:lnTo>
                  <a:lnTo>
                    <a:pt x="130" y="112"/>
                  </a:lnTo>
                  <a:lnTo>
                    <a:pt x="127" y="115"/>
                  </a:lnTo>
                  <a:lnTo>
                    <a:pt x="124" y="119"/>
                  </a:lnTo>
                  <a:lnTo>
                    <a:pt x="122" y="122"/>
                  </a:lnTo>
                  <a:lnTo>
                    <a:pt x="122" y="122"/>
                  </a:lnTo>
                  <a:lnTo>
                    <a:pt x="120" y="125"/>
                  </a:lnTo>
                  <a:lnTo>
                    <a:pt x="119" y="127"/>
                  </a:lnTo>
                  <a:lnTo>
                    <a:pt x="111" y="130"/>
                  </a:lnTo>
                  <a:lnTo>
                    <a:pt x="111" y="130"/>
                  </a:lnTo>
                  <a:lnTo>
                    <a:pt x="106" y="133"/>
                  </a:lnTo>
                  <a:lnTo>
                    <a:pt x="102" y="132"/>
                  </a:lnTo>
                  <a:lnTo>
                    <a:pt x="101" y="128"/>
                  </a:lnTo>
                  <a:lnTo>
                    <a:pt x="102" y="127"/>
                  </a:lnTo>
                  <a:lnTo>
                    <a:pt x="102" y="127"/>
                  </a:lnTo>
                  <a:lnTo>
                    <a:pt x="102" y="125"/>
                  </a:lnTo>
                  <a:lnTo>
                    <a:pt x="101" y="125"/>
                  </a:lnTo>
                  <a:lnTo>
                    <a:pt x="98" y="127"/>
                  </a:lnTo>
                  <a:lnTo>
                    <a:pt x="94" y="132"/>
                  </a:lnTo>
                  <a:lnTo>
                    <a:pt x="93" y="133"/>
                  </a:lnTo>
                  <a:lnTo>
                    <a:pt x="93" y="136"/>
                  </a:lnTo>
                  <a:lnTo>
                    <a:pt x="93" y="136"/>
                  </a:lnTo>
                  <a:lnTo>
                    <a:pt x="91" y="140"/>
                  </a:lnTo>
                  <a:lnTo>
                    <a:pt x="91" y="141"/>
                  </a:lnTo>
                  <a:lnTo>
                    <a:pt x="88" y="145"/>
                  </a:lnTo>
                  <a:lnTo>
                    <a:pt x="85" y="148"/>
                  </a:lnTo>
                  <a:lnTo>
                    <a:pt x="83" y="148"/>
                  </a:lnTo>
                  <a:lnTo>
                    <a:pt x="85" y="150"/>
                  </a:lnTo>
                  <a:lnTo>
                    <a:pt x="85" y="150"/>
                  </a:lnTo>
                  <a:lnTo>
                    <a:pt x="85" y="151"/>
                  </a:lnTo>
                  <a:lnTo>
                    <a:pt x="85" y="153"/>
                  </a:lnTo>
                  <a:lnTo>
                    <a:pt x="81" y="154"/>
                  </a:lnTo>
                  <a:lnTo>
                    <a:pt x="78" y="154"/>
                  </a:lnTo>
                  <a:lnTo>
                    <a:pt x="76" y="154"/>
                  </a:lnTo>
                  <a:lnTo>
                    <a:pt x="76" y="153"/>
                  </a:lnTo>
                  <a:lnTo>
                    <a:pt x="76" y="153"/>
                  </a:lnTo>
                  <a:lnTo>
                    <a:pt x="75" y="151"/>
                  </a:lnTo>
                  <a:lnTo>
                    <a:pt x="72" y="151"/>
                  </a:lnTo>
                  <a:lnTo>
                    <a:pt x="60" y="154"/>
                  </a:lnTo>
                  <a:lnTo>
                    <a:pt x="60" y="154"/>
                  </a:lnTo>
                  <a:lnTo>
                    <a:pt x="54" y="156"/>
                  </a:lnTo>
                  <a:lnTo>
                    <a:pt x="49" y="154"/>
                  </a:lnTo>
                  <a:lnTo>
                    <a:pt x="44" y="154"/>
                  </a:lnTo>
                  <a:lnTo>
                    <a:pt x="41" y="156"/>
                  </a:lnTo>
                  <a:lnTo>
                    <a:pt x="41" y="156"/>
                  </a:lnTo>
                  <a:lnTo>
                    <a:pt x="31" y="164"/>
                  </a:lnTo>
                  <a:lnTo>
                    <a:pt x="26" y="169"/>
                  </a:lnTo>
                  <a:lnTo>
                    <a:pt x="21" y="171"/>
                  </a:lnTo>
                  <a:lnTo>
                    <a:pt x="21" y="171"/>
                  </a:lnTo>
                  <a:lnTo>
                    <a:pt x="18" y="172"/>
                  </a:lnTo>
                  <a:lnTo>
                    <a:pt x="18" y="176"/>
                  </a:lnTo>
                  <a:lnTo>
                    <a:pt x="18" y="179"/>
                  </a:lnTo>
                  <a:lnTo>
                    <a:pt x="21" y="179"/>
                  </a:lnTo>
                  <a:lnTo>
                    <a:pt x="21" y="179"/>
                  </a:lnTo>
                  <a:lnTo>
                    <a:pt x="24" y="177"/>
                  </a:lnTo>
                  <a:lnTo>
                    <a:pt x="29" y="177"/>
                  </a:lnTo>
                  <a:lnTo>
                    <a:pt x="32" y="177"/>
                  </a:lnTo>
                  <a:lnTo>
                    <a:pt x="34" y="176"/>
                  </a:lnTo>
                  <a:lnTo>
                    <a:pt x="34" y="176"/>
                  </a:lnTo>
                  <a:lnTo>
                    <a:pt x="39" y="172"/>
                  </a:lnTo>
                  <a:lnTo>
                    <a:pt x="47" y="171"/>
                  </a:lnTo>
                  <a:lnTo>
                    <a:pt x="68" y="167"/>
                  </a:lnTo>
                  <a:lnTo>
                    <a:pt x="68" y="167"/>
                  </a:lnTo>
                  <a:lnTo>
                    <a:pt x="73" y="167"/>
                  </a:lnTo>
                  <a:lnTo>
                    <a:pt x="75" y="169"/>
                  </a:lnTo>
                  <a:lnTo>
                    <a:pt x="75" y="171"/>
                  </a:lnTo>
                  <a:lnTo>
                    <a:pt x="73" y="174"/>
                  </a:lnTo>
                  <a:lnTo>
                    <a:pt x="73" y="179"/>
                  </a:lnTo>
                  <a:lnTo>
                    <a:pt x="73" y="179"/>
                  </a:lnTo>
                  <a:lnTo>
                    <a:pt x="75" y="182"/>
                  </a:lnTo>
                  <a:lnTo>
                    <a:pt x="80" y="182"/>
                  </a:lnTo>
                  <a:lnTo>
                    <a:pt x="85" y="180"/>
                  </a:lnTo>
                  <a:lnTo>
                    <a:pt x="89" y="177"/>
                  </a:lnTo>
                  <a:lnTo>
                    <a:pt x="89" y="177"/>
                  </a:lnTo>
                  <a:lnTo>
                    <a:pt x="94" y="172"/>
                  </a:lnTo>
                  <a:lnTo>
                    <a:pt x="94" y="171"/>
                  </a:lnTo>
                  <a:lnTo>
                    <a:pt x="93" y="169"/>
                  </a:lnTo>
                  <a:lnTo>
                    <a:pt x="93" y="169"/>
                  </a:lnTo>
                  <a:lnTo>
                    <a:pt x="91" y="166"/>
                  </a:lnTo>
                  <a:lnTo>
                    <a:pt x="93" y="164"/>
                  </a:lnTo>
                  <a:lnTo>
                    <a:pt x="94" y="164"/>
                  </a:lnTo>
                  <a:lnTo>
                    <a:pt x="98" y="167"/>
                  </a:lnTo>
                  <a:lnTo>
                    <a:pt x="98" y="167"/>
                  </a:lnTo>
                  <a:lnTo>
                    <a:pt x="101" y="169"/>
                  </a:lnTo>
                  <a:lnTo>
                    <a:pt x="106" y="171"/>
                  </a:lnTo>
                  <a:lnTo>
                    <a:pt x="111" y="169"/>
                  </a:lnTo>
                  <a:lnTo>
                    <a:pt x="114" y="166"/>
                  </a:lnTo>
                  <a:lnTo>
                    <a:pt x="114" y="166"/>
                  </a:lnTo>
                  <a:lnTo>
                    <a:pt x="117" y="164"/>
                  </a:lnTo>
                  <a:lnTo>
                    <a:pt x="119" y="164"/>
                  </a:lnTo>
                  <a:lnTo>
                    <a:pt x="120" y="166"/>
                  </a:lnTo>
                  <a:lnTo>
                    <a:pt x="124" y="166"/>
                  </a:lnTo>
                  <a:lnTo>
                    <a:pt x="124" y="166"/>
                  </a:lnTo>
                  <a:lnTo>
                    <a:pt x="127" y="164"/>
                  </a:lnTo>
                  <a:lnTo>
                    <a:pt x="129" y="161"/>
                  </a:lnTo>
                  <a:lnTo>
                    <a:pt x="130" y="158"/>
                  </a:lnTo>
                  <a:lnTo>
                    <a:pt x="132" y="158"/>
                  </a:lnTo>
                  <a:lnTo>
                    <a:pt x="132" y="159"/>
                  </a:lnTo>
                  <a:lnTo>
                    <a:pt x="132" y="159"/>
                  </a:lnTo>
                  <a:lnTo>
                    <a:pt x="133" y="161"/>
                  </a:lnTo>
                  <a:lnTo>
                    <a:pt x="137" y="161"/>
                  </a:lnTo>
                  <a:lnTo>
                    <a:pt x="140" y="159"/>
                  </a:lnTo>
                  <a:lnTo>
                    <a:pt x="143" y="158"/>
                  </a:lnTo>
                  <a:lnTo>
                    <a:pt x="143" y="158"/>
                  </a:lnTo>
                  <a:lnTo>
                    <a:pt x="146" y="153"/>
                  </a:lnTo>
                  <a:lnTo>
                    <a:pt x="146" y="148"/>
                  </a:lnTo>
                  <a:lnTo>
                    <a:pt x="146" y="143"/>
                  </a:lnTo>
                  <a:lnTo>
                    <a:pt x="146" y="138"/>
                  </a:lnTo>
                  <a:lnTo>
                    <a:pt x="146" y="138"/>
                  </a:lnTo>
                  <a:lnTo>
                    <a:pt x="150" y="133"/>
                  </a:lnTo>
                  <a:lnTo>
                    <a:pt x="151" y="128"/>
                  </a:lnTo>
                  <a:lnTo>
                    <a:pt x="151" y="123"/>
                  </a:lnTo>
                  <a:lnTo>
                    <a:pt x="150" y="119"/>
                  </a:lnTo>
                  <a:lnTo>
                    <a:pt x="150" y="119"/>
                  </a:lnTo>
                  <a:lnTo>
                    <a:pt x="150" y="115"/>
                  </a:lnTo>
                  <a:lnTo>
                    <a:pt x="150" y="114"/>
                  </a:lnTo>
                  <a:lnTo>
                    <a:pt x="153" y="110"/>
                  </a:lnTo>
                  <a:lnTo>
                    <a:pt x="163" y="104"/>
                  </a:lnTo>
                  <a:lnTo>
                    <a:pt x="163" y="104"/>
                  </a:lnTo>
                  <a:lnTo>
                    <a:pt x="163" y="101"/>
                  </a:lnTo>
                  <a:lnTo>
                    <a:pt x="163" y="97"/>
                  </a:lnTo>
                  <a:lnTo>
                    <a:pt x="161" y="88"/>
                  </a:lnTo>
                  <a:lnTo>
                    <a:pt x="158" y="76"/>
                  </a:lnTo>
                  <a:lnTo>
                    <a:pt x="156" y="70"/>
                  </a:lnTo>
                  <a:lnTo>
                    <a:pt x="156" y="70"/>
                  </a:lnTo>
                  <a:lnTo>
                    <a:pt x="155" y="66"/>
                  </a:lnTo>
                  <a:lnTo>
                    <a:pt x="155" y="66"/>
                  </a:lnTo>
                  <a:lnTo>
                    <a:pt x="150" y="68"/>
                  </a:lnTo>
                  <a:lnTo>
                    <a:pt x="140" y="73"/>
                  </a:lnTo>
                  <a:lnTo>
                    <a:pt x="140" y="73"/>
                  </a:lnTo>
                  <a:close/>
                  <a:moveTo>
                    <a:pt x="54" y="174"/>
                  </a:moveTo>
                  <a:lnTo>
                    <a:pt x="54" y="174"/>
                  </a:lnTo>
                  <a:lnTo>
                    <a:pt x="52" y="177"/>
                  </a:lnTo>
                  <a:lnTo>
                    <a:pt x="50" y="177"/>
                  </a:lnTo>
                  <a:lnTo>
                    <a:pt x="42" y="177"/>
                  </a:lnTo>
                  <a:lnTo>
                    <a:pt x="42" y="177"/>
                  </a:lnTo>
                  <a:lnTo>
                    <a:pt x="41" y="179"/>
                  </a:lnTo>
                  <a:lnTo>
                    <a:pt x="39" y="180"/>
                  </a:lnTo>
                  <a:lnTo>
                    <a:pt x="37" y="187"/>
                  </a:lnTo>
                  <a:lnTo>
                    <a:pt x="37" y="192"/>
                  </a:lnTo>
                  <a:lnTo>
                    <a:pt x="39" y="194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4" y="195"/>
                  </a:lnTo>
                  <a:lnTo>
                    <a:pt x="45" y="195"/>
                  </a:lnTo>
                  <a:lnTo>
                    <a:pt x="47" y="192"/>
                  </a:lnTo>
                  <a:lnTo>
                    <a:pt x="47" y="192"/>
                  </a:lnTo>
                  <a:lnTo>
                    <a:pt x="49" y="189"/>
                  </a:lnTo>
                  <a:lnTo>
                    <a:pt x="52" y="187"/>
                  </a:lnTo>
                  <a:lnTo>
                    <a:pt x="55" y="187"/>
                  </a:lnTo>
                  <a:lnTo>
                    <a:pt x="58" y="187"/>
                  </a:lnTo>
                  <a:lnTo>
                    <a:pt x="58" y="187"/>
                  </a:lnTo>
                  <a:lnTo>
                    <a:pt x="62" y="187"/>
                  </a:lnTo>
                  <a:lnTo>
                    <a:pt x="65" y="185"/>
                  </a:lnTo>
                  <a:lnTo>
                    <a:pt x="67" y="180"/>
                  </a:lnTo>
                  <a:lnTo>
                    <a:pt x="67" y="176"/>
                  </a:lnTo>
                  <a:lnTo>
                    <a:pt x="67" y="176"/>
                  </a:lnTo>
                  <a:lnTo>
                    <a:pt x="67" y="174"/>
                  </a:lnTo>
                  <a:lnTo>
                    <a:pt x="65" y="172"/>
                  </a:lnTo>
                  <a:lnTo>
                    <a:pt x="62" y="171"/>
                  </a:lnTo>
                  <a:lnTo>
                    <a:pt x="57" y="172"/>
                  </a:lnTo>
                  <a:lnTo>
                    <a:pt x="54" y="174"/>
                  </a:lnTo>
                  <a:lnTo>
                    <a:pt x="54" y="174"/>
                  </a:lnTo>
                  <a:close/>
                  <a:moveTo>
                    <a:pt x="28" y="190"/>
                  </a:moveTo>
                  <a:lnTo>
                    <a:pt x="28" y="190"/>
                  </a:lnTo>
                  <a:lnTo>
                    <a:pt x="26" y="187"/>
                  </a:lnTo>
                  <a:lnTo>
                    <a:pt x="23" y="185"/>
                  </a:lnTo>
                  <a:lnTo>
                    <a:pt x="19" y="185"/>
                  </a:lnTo>
                  <a:lnTo>
                    <a:pt x="18" y="182"/>
                  </a:lnTo>
                  <a:lnTo>
                    <a:pt x="18" y="182"/>
                  </a:lnTo>
                  <a:lnTo>
                    <a:pt x="18" y="180"/>
                  </a:lnTo>
                  <a:lnTo>
                    <a:pt x="15" y="182"/>
                  </a:lnTo>
                  <a:lnTo>
                    <a:pt x="6" y="185"/>
                  </a:lnTo>
                  <a:lnTo>
                    <a:pt x="6" y="185"/>
                  </a:lnTo>
                  <a:lnTo>
                    <a:pt x="1" y="190"/>
                  </a:lnTo>
                  <a:lnTo>
                    <a:pt x="0" y="192"/>
                  </a:lnTo>
                  <a:lnTo>
                    <a:pt x="1" y="195"/>
                  </a:lnTo>
                  <a:lnTo>
                    <a:pt x="1" y="195"/>
                  </a:lnTo>
                  <a:lnTo>
                    <a:pt x="3" y="197"/>
                  </a:lnTo>
                  <a:lnTo>
                    <a:pt x="5" y="197"/>
                  </a:lnTo>
                  <a:lnTo>
                    <a:pt x="8" y="190"/>
                  </a:lnTo>
                  <a:lnTo>
                    <a:pt x="8" y="190"/>
                  </a:lnTo>
                  <a:lnTo>
                    <a:pt x="10" y="190"/>
                  </a:lnTo>
                  <a:lnTo>
                    <a:pt x="10" y="190"/>
                  </a:lnTo>
                  <a:lnTo>
                    <a:pt x="11" y="194"/>
                  </a:lnTo>
                  <a:lnTo>
                    <a:pt x="11" y="198"/>
                  </a:lnTo>
                  <a:lnTo>
                    <a:pt x="11" y="205"/>
                  </a:lnTo>
                  <a:lnTo>
                    <a:pt x="11" y="205"/>
                  </a:lnTo>
                  <a:lnTo>
                    <a:pt x="10" y="210"/>
                  </a:lnTo>
                  <a:lnTo>
                    <a:pt x="10" y="215"/>
                  </a:lnTo>
                  <a:lnTo>
                    <a:pt x="13" y="220"/>
                  </a:lnTo>
                  <a:lnTo>
                    <a:pt x="16" y="220"/>
                  </a:lnTo>
                  <a:lnTo>
                    <a:pt x="16" y="220"/>
                  </a:lnTo>
                  <a:lnTo>
                    <a:pt x="19" y="218"/>
                  </a:lnTo>
                  <a:lnTo>
                    <a:pt x="23" y="211"/>
                  </a:lnTo>
                  <a:lnTo>
                    <a:pt x="31" y="198"/>
                  </a:lnTo>
                  <a:lnTo>
                    <a:pt x="31" y="198"/>
                  </a:lnTo>
                  <a:lnTo>
                    <a:pt x="32" y="194"/>
                  </a:lnTo>
                  <a:lnTo>
                    <a:pt x="31" y="192"/>
                  </a:lnTo>
                  <a:lnTo>
                    <a:pt x="29" y="192"/>
                  </a:lnTo>
                  <a:lnTo>
                    <a:pt x="28" y="190"/>
                  </a:lnTo>
                  <a:lnTo>
                    <a:pt x="28" y="190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148">
              <a:extLst>
                <a:ext uri="{FF2B5EF4-FFF2-40B4-BE49-F238E27FC236}">
                  <a16:creationId xmlns="" xmlns:a16="http://schemas.microsoft.com/office/drawing/2014/main" id="{8CD9AA9C-24E2-41F6-BAD6-E5F013CF89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66075" y="3398260"/>
              <a:ext cx="1244600" cy="855663"/>
            </a:xfrm>
            <a:custGeom>
              <a:avLst/>
              <a:gdLst>
                <a:gd name="T0" fmla="*/ 748 w 784"/>
                <a:gd name="T1" fmla="*/ 101 h 539"/>
                <a:gd name="T2" fmla="*/ 709 w 784"/>
                <a:gd name="T3" fmla="*/ 72 h 539"/>
                <a:gd name="T4" fmla="*/ 681 w 784"/>
                <a:gd name="T5" fmla="*/ 39 h 539"/>
                <a:gd name="T6" fmla="*/ 647 w 784"/>
                <a:gd name="T7" fmla="*/ 3 h 539"/>
                <a:gd name="T8" fmla="*/ 595 w 784"/>
                <a:gd name="T9" fmla="*/ 15 h 539"/>
                <a:gd name="T10" fmla="*/ 580 w 784"/>
                <a:gd name="T11" fmla="*/ 56 h 539"/>
                <a:gd name="T12" fmla="*/ 536 w 784"/>
                <a:gd name="T13" fmla="*/ 90 h 539"/>
                <a:gd name="T14" fmla="*/ 565 w 784"/>
                <a:gd name="T15" fmla="*/ 96 h 539"/>
                <a:gd name="T16" fmla="*/ 559 w 784"/>
                <a:gd name="T17" fmla="*/ 121 h 539"/>
                <a:gd name="T18" fmla="*/ 491 w 784"/>
                <a:gd name="T19" fmla="*/ 147 h 539"/>
                <a:gd name="T20" fmla="*/ 466 w 784"/>
                <a:gd name="T21" fmla="*/ 178 h 539"/>
                <a:gd name="T22" fmla="*/ 383 w 784"/>
                <a:gd name="T23" fmla="*/ 196 h 539"/>
                <a:gd name="T24" fmla="*/ 297 w 784"/>
                <a:gd name="T25" fmla="*/ 183 h 539"/>
                <a:gd name="T26" fmla="*/ 258 w 784"/>
                <a:gd name="T27" fmla="*/ 153 h 539"/>
                <a:gd name="T28" fmla="*/ 217 w 784"/>
                <a:gd name="T29" fmla="*/ 127 h 539"/>
                <a:gd name="T30" fmla="*/ 183 w 784"/>
                <a:gd name="T31" fmla="*/ 83 h 539"/>
                <a:gd name="T32" fmla="*/ 160 w 784"/>
                <a:gd name="T33" fmla="*/ 87 h 539"/>
                <a:gd name="T34" fmla="*/ 135 w 784"/>
                <a:gd name="T35" fmla="*/ 111 h 539"/>
                <a:gd name="T36" fmla="*/ 103 w 784"/>
                <a:gd name="T37" fmla="*/ 140 h 539"/>
                <a:gd name="T38" fmla="*/ 90 w 784"/>
                <a:gd name="T39" fmla="*/ 173 h 539"/>
                <a:gd name="T40" fmla="*/ 61 w 784"/>
                <a:gd name="T41" fmla="*/ 204 h 539"/>
                <a:gd name="T42" fmla="*/ 22 w 784"/>
                <a:gd name="T43" fmla="*/ 215 h 539"/>
                <a:gd name="T44" fmla="*/ 8 w 784"/>
                <a:gd name="T45" fmla="*/ 246 h 539"/>
                <a:gd name="T46" fmla="*/ 46 w 784"/>
                <a:gd name="T47" fmla="*/ 295 h 539"/>
                <a:gd name="T48" fmla="*/ 79 w 784"/>
                <a:gd name="T49" fmla="*/ 308 h 539"/>
                <a:gd name="T50" fmla="*/ 62 w 784"/>
                <a:gd name="T51" fmla="*/ 336 h 539"/>
                <a:gd name="T52" fmla="*/ 85 w 784"/>
                <a:gd name="T53" fmla="*/ 367 h 539"/>
                <a:gd name="T54" fmla="*/ 135 w 784"/>
                <a:gd name="T55" fmla="*/ 393 h 539"/>
                <a:gd name="T56" fmla="*/ 184 w 784"/>
                <a:gd name="T57" fmla="*/ 403 h 539"/>
                <a:gd name="T58" fmla="*/ 206 w 784"/>
                <a:gd name="T59" fmla="*/ 401 h 539"/>
                <a:gd name="T60" fmla="*/ 243 w 784"/>
                <a:gd name="T61" fmla="*/ 394 h 539"/>
                <a:gd name="T62" fmla="*/ 282 w 784"/>
                <a:gd name="T63" fmla="*/ 394 h 539"/>
                <a:gd name="T64" fmla="*/ 308 w 784"/>
                <a:gd name="T65" fmla="*/ 409 h 539"/>
                <a:gd name="T66" fmla="*/ 302 w 784"/>
                <a:gd name="T67" fmla="*/ 458 h 539"/>
                <a:gd name="T68" fmla="*/ 318 w 784"/>
                <a:gd name="T69" fmla="*/ 486 h 539"/>
                <a:gd name="T70" fmla="*/ 344 w 784"/>
                <a:gd name="T71" fmla="*/ 497 h 539"/>
                <a:gd name="T72" fmla="*/ 357 w 784"/>
                <a:gd name="T73" fmla="*/ 479 h 539"/>
                <a:gd name="T74" fmla="*/ 393 w 784"/>
                <a:gd name="T75" fmla="*/ 471 h 539"/>
                <a:gd name="T76" fmla="*/ 429 w 784"/>
                <a:gd name="T77" fmla="*/ 495 h 539"/>
                <a:gd name="T78" fmla="*/ 455 w 784"/>
                <a:gd name="T79" fmla="*/ 494 h 539"/>
                <a:gd name="T80" fmla="*/ 479 w 784"/>
                <a:gd name="T81" fmla="*/ 494 h 539"/>
                <a:gd name="T82" fmla="*/ 544 w 784"/>
                <a:gd name="T83" fmla="*/ 473 h 539"/>
                <a:gd name="T84" fmla="*/ 575 w 784"/>
                <a:gd name="T85" fmla="*/ 447 h 539"/>
                <a:gd name="T86" fmla="*/ 583 w 784"/>
                <a:gd name="T87" fmla="*/ 420 h 539"/>
                <a:gd name="T88" fmla="*/ 611 w 784"/>
                <a:gd name="T89" fmla="*/ 386 h 539"/>
                <a:gd name="T90" fmla="*/ 609 w 784"/>
                <a:gd name="T91" fmla="*/ 373 h 539"/>
                <a:gd name="T92" fmla="*/ 606 w 784"/>
                <a:gd name="T93" fmla="*/ 355 h 539"/>
                <a:gd name="T94" fmla="*/ 609 w 784"/>
                <a:gd name="T95" fmla="*/ 342 h 539"/>
                <a:gd name="T96" fmla="*/ 580 w 784"/>
                <a:gd name="T97" fmla="*/ 302 h 539"/>
                <a:gd name="T98" fmla="*/ 608 w 784"/>
                <a:gd name="T99" fmla="*/ 275 h 539"/>
                <a:gd name="T100" fmla="*/ 603 w 784"/>
                <a:gd name="T101" fmla="*/ 258 h 539"/>
                <a:gd name="T102" fmla="*/ 561 w 784"/>
                <a:gd name="T103" fmla="*/ 254 h 539"/>
                <a:gd name="T104" fmla="*/ 595 w 784"/>
                <a:gd name="T105" fmla="*/ 222 h 539"/>
                <a:gd name="T106" fmla="*/ 606 w 784"/>
                <a:gd name="T107" fmla="*/ 241 h 539"/>
                <a:gd name="T108" fmla="*/ 670 w 784"/>
                <a:gd name="T109" fmla="*/ 210 h 539"/>
                <a:gd name="T110" fmla="*/ 697 w 784"/>
                <a:gd name="T111" fmla="*/ 197 h 539"/>
                <a:gd name="T112" fmla="*/ 728 w 784"/>
                <a:gd name="T113" fmla="*/ 181 h 539"/>
                <a:gd name="T114" fmla="*/ 740 w 784"/>
                <a:gd name="T115" fmla="*/ 147 h 539"/>
                <a:gd name="T116" fmla="*/ 767 w 784"/>
                <a:gd name="T117" fmla="*/ 134 h 539"/>
                <a:gd name="T118" fmla="*/ 593 w 784"/>
                <a:gd name="T119" fmla="*/ 463 h 539"/>
                <a:gd name="T120" fmla="*/ 598 w 784"/>
                <a:gd name="T121" fmla="*/ 453 h 539"/>
                <a:gd name="T122" fmla="*/ 461 w 784"/>
                <a:gd name="T123" fmla="*/ 536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84" h="539">
                  <a:moveTo>
                    <a:pt x="782" y="96"/>
                  </a:moveTo>
                  <a:lnTo>
                    <a:pt x="782" y="96"/>
                  </a:lnTo>
                  <a:lnTo>
                    <a:pt x="780" y="93"/>
                  </a:lnTo>
                  <a:lnTo>
                    <a:pt x="779" y="91"/>
                  </a:lnTo>
                  <a:lnTo>
                    <a:pt x="774" y="91"/>
                  </a:lnTo>
                  <a:lnTo>
                    <a:pt x="772" y="93"/>
                  </a:lnTo>
                  <a:lnTo>
                    <a:pt x="772" y="93"/>
                  </a:lnTo>
                  <a:lnTo>
                    <a:pt x="769" y="95"/>
                  </a:lnTo>
                  <a:lnTo>
                    <a:pt x="766" y="95"/>
                  </a:lnTo>
                  <a:lnTo>
                    <a:pt x="761" y="96"/>
                  </a:lnTo>
                  <a:lnTo>
                    <a:pt x="759" y="98"/>
                  </a:lnTo>
                  <a:lnTo>
                    <a:pt x="759" y="98"/>
                  </a:lnTo>
                  <a:lnTo>
                    <a:pt x="758" y="100"/>
                  </a:lnTo>
                  <a:lnTo>
                    <a:pt x="754" y="101"/>
                  </a:lnTo>
                  <a:lnTo>
                    <a:pt x="748" y="101"/>
                  </a:lnTo>
                  <a:lnTo>
                    <a:pt x="748" y="101"/>
                  </a:lnTo>
                  <a:lnTo>
                    <a:pt x="743" y="101"/>
                  </a:lnTo>
                  <a:lnTo>
                    <a:pt x="738" y="100"/>
                  </a:lnTo>
                  <a:lnTo>
                    <a:pt x="735" y="98"/>
                  </a:lnTo>
                  <a:lnTo>
                    <a:pt x="735" y="96"/>
                  </a:lnTo>
                  <a:lnTo>
                    <a:pt x="735" y="96"/>
                  </a:lnTo>
                  <a:lnTo>
                    <a:pt x="733" y="90"/>
                  </a:lnTo>
                  <a:lnTo>
                    <a:pt x="732" y="88"/>
                  </a:lnTo>
                  <a:lnTo>
                    <a:pt x="732" y="85"/>
                  </a:lnTo>
                  <a:lnTo>
                    <a:pt x="732" y="85"/>
                  </a:lnTo>
                  <a:lnTo>
                    <a:pt x="732" y="82"/>
                  </a:lnTo>
                  <a:lnTo>
                    <a:pt x="728" y="82"/>
                  </a:lnTo>
                  <a:lnTo>
                    <a:pt x="725" y="80"/>
                  </a:lnTo>
                  <a:lnTo>
                    <a:pt x="722" y="78"/>
                  </a:lnTo>
                  <a:lnTo>
                    <a:pt x="722" y="78"/>
                  </a:lnTo>
                  <a:lnTo>
                    <a:pt x="715" y="74"/>
                  </a:lnTo>
                  <a:lnTo>
                    <a:pt x="709" y="72"/>
                  </a:lnTo>
                  <a:lnTo>
                    <a:pt x="709" y="72"/>
                  </a:lnTo>
                  <a:lnTo>
                    <a:pt x="707" y="72"/>
                  </a:lnTo>
                  <a:lnTo>
                    <a:pt x="705" y="70"/>
                  </a:lnTo>
                  <a:lnTo>
                    <a:pt x="701" y="69"/>
                  </a:lnTo>
                  <a:lnTo>
                    <a:pt x="696" y="67"/>
                  </a:lnTo>
                  <a:lnTo>
                    <a:pt x="696" y="67"/>
                  </a:lnTo>
                  <a:lnTo>
                    <a:pt x="692" y="67"/>
                  </a:lnTo>
                  <a:lnTo>
                    <a:pt x="691" y="65"/>
                  </a:lnTo>
                  <a:lnTo>
                    <a:pt x="691" y="60"/>
                  </a:lnTo>
                  <a:lnTo>
                    <a:pt x="691" y="60"/>
                  </a:lnTo>
                  <a:lnTo>
                    <a:pt x="691" y="57"/>
                  </a:lnTo>
                  <a:lnTo>
                    <a:pt x="689" y="54"/>
                  </a:lnTo>
                  <a:lnTo>
                    <a:pt x="684" y="44"/>
                  </a:lnTo>
                  <a:lnTo>
                    <a:pt x="684" y="44"/>
                  </a:lnTo>
                  <a:lnTo>
                    <a:pt x="683" y="41"/>
                  </a:lnTo>
                  <a:lnTo>
                    <a:pt x="681" y="39"/>
                  </a:lnTo>
                  <a:lnTo>
                    <a:pt x="679" y="34"/>
                  </a:lnTo>
                  <a:lnTo>
                    <a:pt x="678" y="30"/>
                  </a:lnTo>
                  <a:lnTo>
                    <a:pt x="678" y="30"/>
                  </a:lnTo>
                  <a:lnTo>
                    <a:pt x="675" y="23"/>
                  </a:lnTo>
                  <a:lnTo>
                    <a:pt x="673" y="21"/>
                  </a:lnTo>
                  <a:lnTo>
                    <a:pt x="671" y="20"/>
                  </a:lnTo>
                  <a:lnTo>
                    <a:pt x="671" y="17"/>
                  </a:lnTo>
                  <a:lnTo>
                    <a:pt x="671" y="17"/>
                  </a:lnTo>
                  <a:lnTo>
                    <a:pt x="670" y="13"/>
                  </a:lnTo>
                  <a:lnTo>
                    <a:pt x="668" y="12"/>
                  </a:lnTo>
                  <a:lnTo>
                    <a:pt x="663" y="7"/>
                  </a:lnTo>
                  <a:lnTo>
                    <a:pt x="663" y="7"/>
                  </a:lnTo>
                  <a:lnTo>
                    <a:pt x="660" y="5"/>
                  </a:lnTo>
                  <a:lnTo>
                    <a:pt x="657" y="5"/>
                  </a:lnTo>
                  <a:lnTo>
                    <a:pt x="652" y="5"/>
                  </a:lnTo>
                  <a:lnTo>
                    <a:pt x="647" y="3"/>
                  </a:lnTo>
                  <a:lnTo>
                    <a:pt x="647" y="3"/>
                  </a:lnTo>
                  <a:lnTo>
                    <a:pt x="642" y="2"/>
                  </a:lnTo>
                  <a:lnTo>
                    <a:pt x="639" y="0"/>
                  </a:lnTo>
                  <a:lnTo>
                    <a:pt x="632" y="0"/>
                  </a:lnTo>
                  <a:lnTo>
                    <a:pt x="632" y="0"/>
                  </a:lnTo>
                  <a:lnTo>
                    <a:pt x="627" y="0"/>
                  </a:lnTo>
                  <a:lnTo>
                    <a:pt x="621" y="0"/>
                  </a:lnTo>
                  <a:lnTo>
                    <a:pt x="613" y="2"/>
                  </a:lnTo>
                  <a:lnTo>
                    <a:pt x="613" y="2"/>
                  </a:lnTo>
                  <a:lnTo>
                    <a:pt x="606" y="2"/>
                  </a:lnTo>
                  <a:lnTo>
                    <a:pt x="601" y="3"/>
                  </a:lnTo>
                  <a:lnTo>
                    <a:pt x="596" y="7"/>
                  </a:lnTo>
                  <a:lnTo>
                    <a:pt x="596" y="7"/>
                  </a:lnTo>
                  <a:lnTo>
                    <a:pt x="593" y="12"/>
                  </a:lnTo>
                  <a:lnTo>
                    <a:pt x="593" y="13"/>
                  </a:lnTo>
                  <a:lnTo>
                    <a:pt x="595" y="15"/>
                  </a:lnTo>
                  <a:lnTo>
                    <a:pt x="596" y="15"/>
                  </a:lnTo>
                  <a:lnTo>
                    <a:pt x="596" y="15"/>
                  </a:lnTo>
                  <a:lnTo>
                    <a:pt x="598" y="15"/>
                  </a:lnTo>
                  <a:lnTo>
                    <a:pt x="600" y="18"/>
                  </a:lnTo>
                  <a:lnTo>
                    <a:pt x="601" y="23"/>
                  </a:lnTo>
                  <a:lnTo>
                    <a:pt x="601" y="23"/>
                  </a:lnTo>
                  <a:lnTo>
                    <a:pt x="600" y="26"/>
                  </a:lnTo>
                  <a:lnTo>
                    <a:pt x="598" y="28"/>
                  </a:lnTo>
                  <a:lnTo>
                    <a:pt x="595" y="30"/>
                  </a:lnTo>
                  <a:lnTo>
                    <a:pt x="595" y="30"/>
                  </a:lnTo>
                  <a:lnTo>
                    <a:pt x="590" y="36"/>
                  </a:lnTo>
                  <a:lnTo>
                    <a:pt x="587" y="43"/>
                  </a:lnTo>
                  <a:lnTo>
                    <a:pt x="587" y="43"/>
                  </a:lnTo>
                  <a:lnTo>
                    <a:pt x="583" y="49"/>
                  </a:lnTo>
                  <a:lnTo>
                    <a:pt x="582" y="54"/>
                  </a:lnTo>
                  <a:lnTo>
                    <a:pt x="580" y="56"/>
                  </a:lnTo>
                  <a:lnTo>
                    <a:pt x="580" y="56"/>
                  </a:lnTo>
                  <a:lnTo>
                    <a:pt x="580" y="59"/>
                  </a:lnTo>
                  <a:lnTo>
                    <a:pt x="578" y="60"/>
                  </a:lnTo>
                  <a:lnTo>
                    <a:pt x="575" y="62"/>
                  </a:lnTo>
                  <a:lnTo>
                    <a:pt x="575" y="62"/>
                  </a:lnTo>
                  <a:lnTo>
                    <a:pt x="569" y="65"/>
                  </a:lnTo>
                  <a:lnTo>
                    <a:pt x="562" y="69"/>
                  </a:lnTo>
                  <a:lnTo>
                    <a:pt x="562" y="69"/>
                  </a:lnTo>
                  <a:lnTo>
                    <a:pt x="556" y="69"/>
                  </a:lnTo>
                  <a:lnTo>
                    <a:pt x="552" y="67"/>
                  </a:lnTo>
                  <a:lnTo>
                    <a:pt x="549" y="65"/>
                  </a:lnTo>
                  <a:lnTo>
                    <a:pt x="549" y="65"/>
                  </a:lnTo>
                  <a:lnTo>
                    <a:pt x="548" y="62"/>
                  </a:lnTo>
                  <a:lnTo>
                    <a:pt x="536" y="83"/>
                  </a:lnTo>
                  <a:lnTo>
                    <a:pt x="536" y="90"/>
                  </a:lnTo>
                  <a:lnTo>
                    <a:pt x="536" y="90"/>
                  </a:lnTo>
                  <a:lnTo>
                    <a:pt x="533" y="91"/>
                  </a:lnTo>
                  <a:lnTo>
                    <a:pt x="531" y="95"/>
                  </a:lnTo>
                  <a:lnTo>
                    <a:pt x="534" y="98"/>
                  </a:lnTo>
                  <a:lnTo>
                    <a:pt x="534" y="98"/>
                  </a:lnTo>
                  <a:lnTo>
                    <a:pt x="538" y="100"/>
                  </a:lnTo>
                  <a:lnTo>
                    <a:pt x="539" y="100"/>
                  </a:lnTo>
                  <a:lnTo>
                    <a:pt x="543" y="98"/>
                  </a:lnTo>
                  <a:lnTo>
                    <a:pt x="548" y="98"/>
                  </a:lnTo>
                  <a:lnTo>
                    <a:pt x="548" y="98"/>
                  </a:lnTo>
                  <a:lnTo>
                    <a:pt x="552" y="100"/>
                  </a:lnTo>
                  <a:lnTo>
                    <a:pt x="556" y="101"/>
                  </a:lnTo>
                  <a:lnTo>
                    <a:pt x="559" y="101"/>
                  </a:lnTo>
                  <a:lnTo>
                    <a:pt x="561" y="100"/>
                  </a:lnTo>
                  <a:lnTo>
                    <a:pt x="561" y="100"/>
                  </a:lnTo>
                  <a:lnTo>
                    <a:pt x="562" y="96"/>
                  </a:lnTo>
                  <a:lnTo>
                    <a:pt x="565" y="96"/>
                  </a:lnTo>
                  <a:lnTo>
                    <a:pt x="569" y="96"/>
                  </a:lnTo>
                  <a:lnTo>
                    <a:pt x="572" y="98"/>
                  </a:lnTo>
                  <a:lnTo>
                    <a:pt x="572" y="98"/>
                  </a:lnTo>
                  <a:lnTo>
                    <a:pt x="583" y="108"/>
                  </a:lnTo>
                  <a:lnTo>
                    <a:pt x="588" y="113"/>
                  </a:lnTo>
                  <a:lnTo>
                    <a:pt x="590" y="116"/>
                  </a:lnTo>
                  <a:lnTo>
                    <a:pt x="590" y="116"/>
                  </a:lnTo>
                  <a:lnTo>
                    <a:pt x="588" y="117"/>
                  </a:lnTo>
                  <a:lnTo>
                    <a:pt x="585" y="119"/>
                  </a:lnTo>
                  <a:lnTo>
                    <a:pt x="575" y="117"/>
                  </a:lnTo>
                  <a:lnTo>
                    <a:pt x="575" y="117"/>
                  </a:lnTo>
                  <a:lnTo>
                    <a:pt x="572" y="117"/>
                  </a:lnTo>
                  <a:lnTo>
                    <a:pt x="567" y="119"/>
                  </a:lnTo>
                  <a:lnTo>
                    <a:pt x="564" y="121"/>
                  </a:lnTo>
                  <a:lnTo>
                    <a:pt x="559" y="121"/>
                  </a:lnTo>
                  <a:lnTo>
                    <a:pt x="559" y="121"/>
                  </a:lnTo>
                  <a:lnTo>
                    <a:pt x="551" y="122"/>
                  </a:lnTo>
                  <a:lnTo>
                    <a:pt x="548" y="124"/>
                  </a:lnTo>
                  <a:lnTo>
                    <a:pt x="543" y="127"/>
                  </a:lnTo>
                  <a:lnTo>
                    <a:pt x="543" y="127"/>
                  </a:lnTo>
                  <a:lnTo>
                    <a:pt x="538" y="135"/>
                  </a:lnTo>
                  <a:lnTo>
                    <a:pt x="536" y="137"/>
                  </a:lnTo>
                  <a:lnTo>
                    <a:pt x="531" y="139"/>
                  </a:lnTo>
                  <a:lnTo>
                    <a:pt x="531" y="139"/>
                  </a:lnTo>
                  <a:lnTo>
                    <a:pt x="521" y="140"/>
                  </a:lnTo>
                  <a:lnTo>
                    <a:pt x="517" y="142"/>
                  </a:lnTo>
                  <a:lnTo>
                    <a:pt x="512" y="145"/>
                  </a:lnTo>
                  <a:lnTo>
                    <a:pt x="512" y="145"/>
                  </a:lnTo>
                  <a:lnTo>
                    <a:pt x="505" y="147"/>
                  </a:lnTo>
                  <a:lnTo>
                    <a:pt x="499" y="148"/>
                  </a:lnTo>
                  <a:lnTo>
                    <a:pt x="494" y="147"/>
                  </a:lnTo>
                  <a:lnTo>
                    <a:pt x="491" y="147"/>
                  </a:lnTo>
                  <a:lnTo>
                    <a:pt x="491" y="147"/>
                  </a:lnTo>
                  <a:lnTo>
                    <a:pt x="487" y="145"/>
                  </a:lnTo>
                  <a:lnTo>
                    <a:pt x="484" y="145"/>
                  </a:lnTo>
                  <a:lnTo>
                    <a:pt x="481" y="147"/>
                  </a:lnTo>
                  <a:lnTo>
                    <a:pt x="477" y="150"/>
                  </a:lnTo>
                  <a:lnTo>
                    <a:pt x="477" y="150"/>
                  </a:lnTo>
                  <a:lnTo>
                    <a:pt x="477" y="153"/>
                  </a:lnTo>
                  <a:lnTo>
                    <a:pt x="479" y="157"/>
                  </a:lnTo>
                  <a:lnTo>
                    <a:pt x="481" y="160"/>
                  </a:lnTo>
                  <a:lnTo>
                    <a:pt x="481" y="165"/>
                  </a:lnTo>
                  <a:lnTo>
                    <a:pt x="481" y="165"/>
                  </a:lnTo>
                  <a:lnTo>
                    <a:pt x="479" y="168"/>
                  </a:lnTo>
                  <a:lnTo>
                    <a:pt x="476" y="171"/>
                  </a:lnTo>
                  <a:lnTo>
                    <a:pt x="471" y="173"/>
                  </a:lnTo>
                  <a:lnTo>
                    <a:pt x="466" y="178"/>
                  </a:lnTo>
                  <a:lnTo>
                    <a:pt x="466" y="178"/>
                  </a:lnTo>
                  <a:lnTo>
                    <a:pt x="460" y="183"/>
                  </a:lnTo>
                  <a:lnTo>
                    <a:pt x="453" y="186"/>
                  </a:lnTo>
                  <a:lnTo>
                    <a:pt x="447" y="188"/>
                  </a:lnTo>
                  <a:lnTo>
                    <a:pt x="442" y="188"/>
                  </a:lnTo>
                  <a:lnTo>
                    <a:pt x="442" y="188"/>
                  </a:lnTo>
                  <a:lnTo>
                    <a:pt x="429" y="186"/>
                  </a:lnTo>
                  <a:lnTo>
                    <a:pt x="420" y="186"/>
                  </a:lnTo>
                  <a:lnTo>
                    <a:pt x="412" y="189"/>
                  </a:lnTo>
                  <a:lnTo>
                    <a:pt x="412" y="189"/>
                  </a:lnTo>
                  <a:lnTo>
                    <a:pt x="398" y="197"/>
                  </a:lnTo>
                  <a:lnTo>
                    <a:pt x="393" y="199"/>
                  </a:lnTo>
                  <a:lnTo>
                    <a:pt x="390" y="201"/>
                  </a:lnTo>
                  <a:lnTo>
                    <a:pt x="390" y="201"/>
                  </a:lnTo>
                  <a:lnTo>
                    <a:pt x="386" y="199"/>
                  </a:lnTo>
                  <a:lnTo>
                    <a:pt x="385" y="197"/>
                  </a:lnTo>
                  <a:lnTo>
                    <a:pt x="383" y="196"/>
                  </a:lnTo>
                  <a:lnTo>
                    <a:pt x="380" y="196"/>
                  </a:lnTo>
                  <a:lnTo>
                    <a:pt x="380" y="196"/>
                  </a:lnTo>
                  <a:lnTo>
                    <a:pt x="372" y="194"/>
                  </a:lnTo>
                  <a:lnTo>
                    <a:pt x="365" y="192"/>
                  </a:lnTo>
                  <a:lnTo>
                    <a:pt x="365" y="192"/>
                  </a:lnTo>
                  <a:lnTo>
                    <a:pt x="363" y="191"/>
                  </a:lnTo>
                  <a:lnTo>
                    <a:pt x="360" y="191"/>
                  </a:lnTo>
                  <a:lnTo>
                    <a:pt x="355" y="191"/>
                  </a:lnTo>
                  <a:lnTo>
                    <a:pt x="352" y="189"/>
                  </a:lnTo>
                  <a:lnTo>
                    <a:pt x="352" y="189"/>
                  </a:lnTo>
                  <a:lnTo>
                    <a:pt x="346" y="186"/>
                  </a:lnTo>
                  <a:lnTo>
                    <a:pt x="339" y="184"/>
                  </a:lnTo>
                  <a:lnTo>
                    <a:pt x="328" y="183"/>
                  </a:lnTo>
                  <a:lnTo>
                    <a:pt x="328" y="183"/>
                  </a:lnTo>
                  <a:lnTo>
                    <a:pt x="313" y="183"/>
                  </a:lnTo>
                  <a:lnTo>
                    <a:pt x="297" y="183"/>
                  </a:lnTo>
                  <a:lnTo>
                    <a:pt x="297" y="183"/>
                  </a:lnTo>
                  <a:lnTo>
                    <a:pt x="285" y="183"/>
                  </a:lnTo>
                  <a:lnTo>
                    <a:pt x="282" y="183"/>
                  </a:lnTo>
                  <a:lnTo>
                    <a:pt x="280" y="181"/>
                  </a:lnTo>
                  <a:lnTo>
                    <a:pt x="280" y="181"/>
                  </a:lnTo>
                  <a:lnTo>
                    <a:pt x="276" y="176"/>
                  </a:lnTo>
                  <a:lnTo>
                    <a:pt x="274" y="173"/>
                  </a:lnTo>
                  <a:lnTo>
                    <a:pt x="272" y="168"/>
                  </a:lnTo>
                  <a:lnTo>
                    <a:pt x="272" y="168"/>
                  </a:lnTo>
                  <a:lnTo>
                    <a:pt x="271" y="163"/>
                  </a:lnTo>
                  <a:lnTo>
                    <a:pt x="267" y="160"/>
                  </a:lnTo>
                  <a:lnTo>
                    <a:pt x="266" y="158"/>
                  </a:lnTo>
                  <a:lnTo>
                    <a:pt x="263" y="157"/>
                  </a:lnTo>
                  <a:lnTo>
                    <a:pt x="263" y="157"/>
                  </a:lnTo>
                  <a:lnTo>
                    <a:pt x="259" y="155"/>
                  </a:lnTo>
                  <a:lnTo>
                    <a:pt x="258" y="153"/>
                  </a:lnTo>
                  <a:lnTo>
                    <a:pt x="256" y="152"/>
                  </a:lnTo>
                  <a:lnTo>
                    <a:pt x="254" y="150"/>
                  </a:lnTo>
                  <a:lnTo>
                    <a:pt x="254" y="150"/>
                  </a:lnTo>
                  <a:lnTo>
                    <a:pt x="251" y="147"/>
                  </a:lnTo>
                  <a:lnTo>
                    <a:pt x="248" y="145"/>
                  </a:lnTo>
                  <a:lnTo>
                    <a:pt x="245" y="145"/>
                  </a:lnTo>
                  <a:lnTo>
                    <a:pt x="245" y="145"/>
                  </a:lnTo>
                  <a:lnTo>
                    <a:pt x="228" y="144"/>
                  </a:lnTo>
                  <a:lnTo>
                    <a:pt x="220" y="140"/>
                  </a:lnTo>
                  <a:lnTo>
                    <a:pt x="214" y="137"/>
                  </a:lnTo>
                  <a:lnTo>
                    <a:pt x="214" y="137"/>
                  </a:lnTo>
                  <a:lnTo>
                    <a:pt x="214" y="134"/>
                  </a:lnTo>
                  <a:lnTo>
                    <a:pt x="215" y="132"/>
                  </a:lnTo>
                  <a:lnTo>
                    <a:pt x="217" y="129"/>
                  </a:lnTo>
                  <a:lnTo>
                    <a:pt x="217" y="127"/>
                  </a:lnTo>
                  <a:lnTo>
                    <a:pt x="217" y="127"/>
                  </a:lnTo>
                  <a:lnTo>
                    <a:pt x="219" y="119"/>
                  </a:lnTo>
                  <a:lnTo>
                    <a:pt x="219" y="116"/>
                  </a:lnTo>
                  <a:lnTo>
                    <a:pt x="219" y="114"/>
                  </a:lnTo>
                  <a:lnTo>
                    <a:pt x="219" y="114"/>
                  </a:lnTo>
                  <a:lnTo>
                    <a:pt x="214" y="109"/>
                  </a:lnTo>
                  <a:lnTo>
                    <a:pt x="210" y="103"/>
                  </a:lnTo>
                  <a:lnTo>
                    <a:pt x="210" y="103"/>
                  </a:lnTo>
                  <a:lnTo>
                    <a:pt x="210" y="101"/>
                  </a:lnTo>
                  <a:lnTo>
                    <a:pt x="207" y="98"/>
                  </a:lnTo>
                  <a:lnTo>
                    <a:pt x="204" y="95"/>
                  </a:lnTo>
                  <a:lnTo>
                    <a:pt x="201" y="95"/>
                  </a:lnTo>
                  <a:lnTo>
                    <a:pt x="201" y="95"/>
                  </a:lnTo>
                  <a:lnTo>
                    <a:pt x="194" y="93"/>
                  </a:lnTo>
                  <a:lnTo>
                    <a:pt x="188" y="88"/>
                  </a:lnTo>
                  <a:lnTo>
                    <a:pt x="188" y="88"/>
                  </a:lnTo>
                  <a:lnTo>
                    <a:pt x="183" y="83"/>
                  </a:lnTo>
                  <a:lnTo>
                    <a:pt x="181" y="82"/>
                  </a:lnTo>
                  <a:lnTo>
                    <a:pt x="179" y="75"/>
                  </a:lnTo>
                  <a:lnTo>
                    <a:pt x="179" y="75"/>
                  </a:lnTo>
                  <a:lnTo>
                    <a:pt x="178" y="75"/>
                  </a:lnTo>
                  <a:lnTo>
                    <a:pt x="178" y="75"/>
                  </a:lnTo>
                  <a:lnTo>
                    <a:pt x="173" y="74"/>
                  </a:lnTo>
                  <a:lnTo>
                    <a:pt x="173" y="74"/>
                  </a:lnTo>
                  <a:lnTo>
                    <a:pt x="170" y="72"/>
                  </a:lnTo>
                  <a:lnTo>
                    <a:pt x="170" y="72"/>
                  </a:lnTo>
                  <a:lnTo>
                    <a:pt x="166" y="77"/>
                  </a:lnTo>
                  <a:lnTo>
                    <a:pt x="165" y="80"/>
                  </a:lnTo>
                  <a:lnTo>
                    <a:pt x="165" y="80"/>
                  </a:lnTo>
                  <a:lnTo>
                    <a:pt x="165" y="85"/>
                  </a:lnTo>
                  <a:lnTo>
                    <a:pt x="163" y="87"/>
                  </a:lnTo>
                  <a:lnTo>
                    <a:pt x="160" y="87"/>
                  </a:lnTo>
                  <a:lnTo>
                    <a:pt x="160" y="87"/>
                  </a:lnTo>
                  <a:lnTo>
                    <a:pt x="157" y="88"/>
                  </a:lnTo>
                  <a:lnTo>
                    <a:pt x="153" y="90"/>
                  </a:lnTo>
                  <a:lnTo>
                    <a:pt x="152" y="93"/>
                  </a:lnTo>
                  <a:lnTo>
                    <a:pt x="152" y="96"/>
                  </a:lnTo>
                  <a:lnTo>
                    <a:pt x="152" y="96"/>
                  </a:lnTo>
                  <a:lnTo>
                    <a:pt x="152" y="101"/>
                  </a:lnTo>
                  <a:lnTo>
                    <a:pt x="153" y="104"/>
                  </a:lnTo>
                  <a:lnTo>
                    <a:pt x="153" y="106"/>
                  </a:lnTo>
                  <a:lnTo>
                    <a:pt x="153" y="108"/>
                  </a:lnTo>
                  <a:lnTo>
                    <a:pt x="153" y="108"/>
                  </a:lnTo>
                  <a:lnTo>
                    <a:pt x="150" y="109"/>
                  </a:lnTo>
                  <a:lnTo>
                    <a:pt x="147" y="111"/>
                  </a:lnTo>
                  <a:lnTo>
                    <a:pt x="144" y="113"/>
                  </a:lnTo>
                  <a:lnTo>
                    <a:pt x="140" y="113"/>
                  </a:lnTo>
                  <a:lnTo>
                    <a:pt x="140" y="113"/>
                  </a:lnTo>
                  <a:lnTo>
                    <a:pt x="135" y="111"/>
                  </a:lnTo>
                  <a:lnTo>
                    <a:pt x="129" y="111"/>
                  </a:lnTo>
                  <a:lnTo>
                    <a:pt x="129" y="111"/>
                  </a:lnTo>
                  <a:lnTo>
                    <a:pt x="122" y="109"/>
                  </a:lnTo>
                  <a:lnTo>
                    <a:pt x="121" y="108"/>
                  </a:lnTo>
                  <a:lnTo>
                    <a:pt x="119" y="111"/>
                  </a:lnTo>
                  <a:lnTo>
                    <a:pt x="119" y="111"/>
                  </a:lnTo>
                  <a:lnTo>
                    <a:pt x="114" y="126"/>
                  </a:lnTo>
                  <a:lnTo>
                    <a:pt x="111" y="132"/>
                  </a:lnTo>
                  <a:lnTo>
                    <a:pt x="111" y="137"/>
                  </a:lnTo>
                  <a:lnTo>
                    <a:pt x="111" y="137"/>
                  </a:lnTo>
                  <a:lnTo>
                    <a:pt x="114" y="140"/>
                  </a:lnTo>
                  <a:lnTo>
                    <a:pt x="114" y="142"/>
                  </a:lnTo>
                  <a:lnTo>
                    <a:pt x="111" y="142"/>
                  </a:lnTo>
                  <a:lnTo>
                    <a:pt x="111" y="142"/>
                  </a:lnTo>
                  <a:lnTo>
                    <a:pt x="106" y="142"/>
                  </a:lnTo>
                  <a:lnTo>
                    <a:pt x="103" y="140"/>
                  </a:lnTo>
                  <a:lnTo>
                    <a:pt x="103" y="140"/>
                  </a:lnTo>
                  <a:lnTo>
                    <a:pt x="100" y="140"/>
                  </a:lnTo>
                  <a:lnTo>
                    <a:pt x="96" y="140"/>
                  </a:lnTo>
                  <a:lnTo>
                    <a:pt x="90" y="142"/>
                  </a:lnTo>
                  <a:lnTo>
                    <a:pt x="90" y="142"/>
                  </a:lnTo>
                  <a:lnTo>
                    <a:pt x="85" y="145"/>
                  </a:lnTo>
                  <a:lnTo>
                    <a:pt x="82" y="147"/>
                  </a:lnTo>
                  <a:lnTo>
                    <a:pt x="82" y="147"/>
                  </a:lnTo>
                  <a:lnTo>
                    <a:pt x="82" y="147"/>
                  </a:lnTo>
                  <a:lnTo>
                    <a:pt x="83" y="150"/>
                  </a:lnTo>
                  <a:lnTo>
                    <a:pt x="85" y="153"/>
                  </a:lnTo>
                  <a:lnTo>
                    <a:pt x="85" y="158"/>
                  </a:lnTo>
                  <a:lnTo>
                    <a:pt x="85" y="158"/>
                  </a:lnTo>
                  <a:lnTo>
                    <a:pt x="88" y="166"/>
                  </a:lnTo>
                  <a:lnTo>
                    <a:pt x="90" y="170"/>
                  </a:lnTo>
                  <a:lnTo>
                    <a:pt x="90" y="173"/>
                  </a:lnTo>
                  <a:lnTo>
                    <a:pt x="90" y="173"/>
                  </a:lnTo>
                  <a:lnTo>
                    <a:pt x="87" y="178"/>
                  </a:lnTo>
                  <a:lnTo>
                    <a:pt x="85" y="181"/>
                  </a:lnTo>
                  <a:lnTo>
                    <a:pt x="83" y="183"/>
                  </a:lnTo>
                  <a:lnTo>
                    <a:pt x="83" y="183"/>
                  </a:lnTo>
                  <a:lnTo>
                    <a:pt x="83" y="189"/>
                  </a:lnTo>
                  <a:lnTo>
                    <a:pt x="83" y="191"/>
                  </a:lnTo>
                  <a:lnTo>
                    <a:pt x="83" y="191"/>
                  </a:lnTo>
                  <a:lnTo>
                    <a:pt x="83" y="191"/>
                  </a:lnTo>
                  <a:lnTo>
                    <a:pt x="77" y="194"/>
                  </a:lnTo>
                  <a:lnTo>
                    <a:pt x="70" y="197"/>
                  </a:lnTo>
                  <a:lnTo>
                    <a:pt x="70" y="197"/>
                  </a:lnTo>
                  <a:lnTo>
                    <a:pt x="65" y="199"/>
                  </a:lnTo>
                  <a:lnTo>
                    <a:pt x="62" y="201"/>
                  </a:lnTo>
                  <a:lnTo>
                    <a:pt x="61" y="204"/>
                  </a:lnTo>
                  <a:lnTo>
                    <a:pt x="61" y="204"/>
                  </a:lnTo>
                  <a:lnTo>
                    <a:pt x="57" y="207"/>
                  </a:lnTo>
                  <a:lnTo>
                    <a:pt x="54" y="209"/>
                  </a:lnTo>
                  <a:lnTo>
                    <a:pt x="51" y="209"/>
                  </a:lnTo>
                  <a:lnTo>
                    <a:pt x="51" y="209"/>
                  </a:lnTo>
                  <a:lnTo>
                    <a:pt x="44" y="209"/>
                  </a:lnTo>
                  <a:lnTo>
                    <a:pt x="41" y="210"/>
                  </a:lnTo>
                  <a:lnTo>
                    <a:pt x="39" y="212"/>
                  </a:lnTo>
                  <a:lnTo>
                    <a:pt x="39" y="212"/>
                  </a:lnTo>
                  <a:lnTo>
                    <a:pt x="35" y="215"/>
                  </a:lnTo>
                  <a:lnTo>
                    <a:pt x="31" y="217"/>
                  </a:lnTo>
                  <a:lnTo>
                    <a:pt x="31" y="217"/>
                  </a:lnTo>
                  <a:lnTo>
                    <a:pt x="28" y="218"/>
                  </a:lnTo>
                  <a:lnTo>
                    <a:pt x="26" y="217"/>
                  </a:lnTo>
                  <a:lnTo>
                    <a:pt x="23" y="215"/>
                  </a:lnTo>
                  <a:lnTo>
                    <a:pt x="23" y="215"/>
                  </a:lnTo>
                  <a:lnTo>
                    <a:pt x="22" y="215"/>
                  </a:lnTo>
                  <a:lnTo>
                    <a:pt x="18" y="215"/>
                  </a:lnTo>
                  <a:lnTo>
                    <a:pt x="15" y="217"/>
                  </a:lnTo>
                  <a:lnTo>
                    <a:pt x="15" y="217"/>
                  </a:lnTo>
                  <a:lnTo>
                    <a:pt x="12" y="220"/>
                  </a:lnTo>
                  <a:lnTo>
                    <a:pt x="7" y="222"/>
                  </a:lnTo>
                  <a:lnTo>
                    <a:pt x="7" y="222"/>
                  </a:lnTo>
                  <a:lnTo>
                    <a:pt x="4" y="223"/>
                  </a:lnTo>
                  <a:lnTo>
                    <a:pt x="2" y="223"/>
                  </a:lnTo>
                  <a:lnTo>
                    <a:pt x="2" y="225"/>
                  </a:lnTo>
                  <a:lnTo>
                    <a:pt x="2" y="225"/>
                  </a:lnTo>
                  <a:lnTo>
                    <a:pt x="2" y="228"/>
                  </a:lnTo>
                  <a:lnTo>
                    <a:pt x="0" y="232"/>
                  </a:lnTo>
                  <a:lnTo>
                    <a:pt x="0" y="232"/>
                  </a:lnTo>
                  <a:lnTo>
                    <a:pt x="2" y="243"/>
                  </a:lnTo>
                  <a:lnTo>
                    <a:pt x="2" y="243"/>
                  </a:lnTo>
                  <a:lnTo>
                    <a:pt x="8" y="246"/>
                  </a:lnTo>
                  <a:lnTo>
                    <a:pt x="12" y="249"/>
                  </a:lnTo>
                  <a:lnTo>
                    <a:pt x="15" y="251"/>
                  </a:lnTo>
                  <a:lnTo>
                    <a:pt x="15" y="251"/>
                  </a:lnTo>
                  <a:lnTo>
                    <a:pt x="17" y="269"/>
                  </a:lnTo>
                  <a:lnTo>
                    <a:pt x="17" y="269"/>
                  </a:lnTo>
                  <a:lnTo>
                    <a:pt x="17" y="269"/>
                  </a:lnTo>
                  <a:lnTo>
                    <a:pt x="17" y="269"/>
                  </a:lnTo>
                  <a:lnTo>
                    <a:pt x="25" y="275"/>
                  </a:lnTo>
                  <a:lnTo>
                    <a:pt x="28" y="279"/>
                  </a:lnTo>
                  <a:lnTo>
                    <a:pt x="28" y="279"/>
                  </a:lnTo>
                  <a:lnTo>
                    <a:pt x="30" y="284"/>
                  </a:lnTo>
                  <a:lnTo>
                    <a:pt x="31" y="287"/>
                  </a:lnTo>
                  <a:lnTo>
                    <a:pt x="36" y="289"/>
                  </a:lnTo>
                  <a:lnTo>
                    <a:pt x="36" y="289"/>
                  </a:lnTo>
                  <a:lnTo>
                    <a:pt x="46" y="295"/>
                  </a:lnTo>
                  <a:lnTo>
                    <a:pt x="46" y="295"/>
                  </a:lnTo>
                  <a:lnTo>
                    <a:pt x="46" y="293"/>
                  </a:lnTo>
                  <a:lnTo>
                    <a:pt x="51" y="293"/>
                  </a:lnTo>
                  <a:lnTo>
                    <a:pt x="51" y="293"/>
                  </a:lnTo>
                  <a:lnTo>
                    <a:pt x="54" y="295"/>
                  </a:lnTo>
                  <a:lnTo>
                    <a:pt x="54" y="295"/>
                  </a:lnTo>
                  <a:lnTo>
                    <a:pt x="56" y="292"/>
                  </a:lnTo>
                  <a:lnTo>
                    <a:pt x="61" y="289"/>
                  </a:lnTo>
                  <a:lnTo>
                    <a:pt x="65" y="287"/>
                  </a:lnTo>
                  <a:lnTo>
                    <a:pt x="69" y="287"/>
                  </a:lnTo>
                  <a:lnTo>
                    <a:pt x="69" y="287"/>
                  </a:lnTo>
                  <a:lnTo>
                    <a:pt x="74" y="289"/>
                  </a:lnTo>
                  <a:lnTo>
                    <a:pt x="79" y="292"/>
                  </a:lnTo>
                  <a:lnTo>
                    <a:pt x="83" y="297"/>
                  </a:lnTo>
                  <a:lnTo>
                    <a:pt x="85" y="300"/>
                  </a:lnTo>
                  <a:lnTo>
                    <a:pt x="85" y="300"/>
                  </a:lnTo>
                  <a:lnTo>
                    <a:pt x="79" y="308"/>
                  </a:lnTo>
                  <a:lnTo>
                    <a:pt x="75" y="313"/>
                  </a:lnTo>
                  <a:lnTo>
                    <a:pt x="70" y="315"/>
                  </a:lnTo>
                  <a:lnTo>
                    <a:pt x="70" y="315"/>
                  </a:lnTo>
                  <a:lnTo>
                    <a:pt x="65" y="316"/>
                  </a:lnTo>
                  <a:lnTo>
                    <a:pt x="65" y="316"/>
                  </a:lnTo>
                  <a:lnTo>
                    <a:pt x="65" y="319"/>
                  </a:lnTo>
                  <a:lnTo>
                    <a:pt x="65" y="319"/>
                  </a:lnTo>
                  <a:lnTo>
                    <a:pt x="67" y="324"/>
                  </a:lnTo>
                  <a:lnTo>
                    <a:pt x="72" y="331"/>
                  </a:lnTo>
                  <a:lnTo>
                    <a:pt x="72" y="331"/>
                  </a:lnTo>
                  <a:lnTo>
                    <a:pt x="72" y="334"/>
                  </a:lnTo>
                  <a:lnTo>
                    <a:pt x="70" y="337"/>
                  </a:lnTo>
                  <a:lnTo>
                    <a:pt x="67" y="337"/>
                  </a:lnTo>
                  <a:lnTo>
                    <a:pt x="64" y="336"/>
                  </a:lnTo>
                  <a:lnTo>
                    <a:pt x="64" y="336"/>
                  </a:lnTo>
                  <a:lnTo>
                    <a:pt x="62" y="336"/>
                  </a:lnTo>
                  <a:lnTo>
                    <a:pt x="61" y="337"/>
                  </a:lnTo>
                  <a:lnTo>
                    <a:pt x="61" y="339"/>
                  </a:lnTo>
                  <a:lnTo>
                    <a:pt x="61" y="342"/>
                  </a:lnTo>
                  <a:lnTo>
                    <a:pt x="61" y="342"/>
                  </a:lnTo>
                  <a:lnTo>
                    <a:pt x="62" y="347"/>
                  </a:lnTo>
                  <a:lnTo>
                    <a:pt x="64" y="350"/>
                  </a:lnTo>
                  <a:lnTo>
                    <a:pt x="65" y="352"/>
                  </a:lnTo>
                  <a:lnTo>
                    <a:pt x="65" y="352"/>
                  </a:lnTo>
                  <a:lnTo>
                    <a:pt x="69" y="354"/>
                  </a:lnTo>
                  <a:lnTo>
                    <a:pt x="70" y="357"/>
                  </a:lnTo>
                  <a:lnTo>
                    <a:pt x="74" y="359"/>
                  </a:lnTo>
                  <a:lnTo>
                    <a:pt x="77" y="360"/>
                  </a:lnTo>
                  <a:lnTo>
                    <a:pt x="77" y="360"/>
                  </a:lnTo>
                  <a:lnTo>
                    <a:pt x="80" y="360"/>
                  </a:lnTo>
                  <a:lnTo>
                    <a:pt x="82" y="363"/>
                  </a:lnTo>
                  <a:lnTo>
                    <a:pt x="85" y="367"/>
                  </a:lnTo>
                  <a:lnTo>
                    <a:pt x="85" y="367"/>
                  </a:lnTo>
                  <a:lnTo>
                    <a:pt x="87" y="368"/>
                  </a:lnTo>
                  <a:lnTo>
                    <a:pt x="90" y="372"/>
                  </a:lnTo>
                  <a:lnTo>
                    <a:pt x="90" y="372"/>
                  </a:lnTo>
                  <a:lnTo>
                    <a:pt x="90" y="373"/>
                  </a:lnTo>
                  <a:lnTo>
                    <a:pt x="90" y="373"/>
                  </a:lnTo>
                  <a:lnTo>
                    <a:pt x="95" y="373"/>
                  </a:lnTo>
                  <a:lnTo>
                    <a:pt x="98" y="370"/>
                  </a:lnTo>
                  <a:lnTo>
                    <a:pt x="98" y="370"/>
                  </a:lnTo>
                  <a:lnTo>
                    <a:pt x="100" y="370"/>
                  </a:lnTo>
                  <a:lnTo>
                    <a:pt x="101" y="370"/>
                  </a:lnTo>
                  <a:lnTo>
                    <a:pt x="105" y="370"/>
                  </a:lnTo>
                  <a:lnTo>
                    <a:pt x="108" y="373"/>
                  </a:lnTo>
                  <a:lnTo>
                    <a:pt x="108" y="373"/>
                  </a:lnTo>
                  <a:lnTo>
                    <a:pt x="121" y="381"/>
                  </a:lnTo>
                  <a:lnTo>
                    <a:pt x="135" y="393"/>
                  </a:lnTo>
                  <a:lnTo>
                    <a:pt x="135" y="393"/>
                  </a:lnTo>
                  <a:lnTo>
                    <a:pt x="140" y="396"/>
                  </a:lnTo>
                  <a:lnTo>
                    <a:pt x="149" y="399"/>
                  </a:lnTo>
                  <a:lnTo>
                    <a:pt x="155" y="401"/>
                  </a:lnTo>
                  <a:lnTo>
                    <a:pt x="160" y="403"/>
                  </a:lnTo>
                  <a:lnTo>
                    <a:pt x="160" y="403"/>
                  </a:lnTo>
                  <a:lnTo>
                    <a:pt x="165" y="403"/>
                  </a:lnTo>
                  <a:lnTo>
                    <a:pt x="168" y="404"/>
                  </a:lnTo>
                  <a:lnTo>
                    <a:pt x="173" y="406"/>
                  </a:lnTo>
                  <a:lnTo>
                    <a:pt x="178" y="406"/>
                  </a:lnTo>
                  <a:lnTo>
                    <a:pt x="178" y="406"/>
                  </a:lnTo>
                  <a:lnTo>
                    <a:pt x="181" y="406"/>
                  </a:lnTo>
                  <a:lnTo>
                    <a:pt x="181" y="406"/>
                  </a:lnTo>
                  <a:lnTo>
                    <a:pt x="183" y="404"/>
                  </a:lnTo>
                  <a:lnTo>
                    <a:pt x="184" y="403"/>
                  </a:lnTo>
                  <a:lnTo>
                    <a:pt x="184" y="403"/>
                  </a:lnTo>
                  <a:lnTo>
                    <a:pt x="186" y="401"/>
                  </a:lnTo>
                  <a:lnTo>
                    <a:pt x="188" y="403"/>
                  </a:lnTo>
                  <a:lnTo>
                    <a:pt x="189" y="406"/>
                  </a:lnTo>
                  <a:lnTo>
                    <a:pt x="189" y="409"/>
                  </a:lnTo>
                  <a:lnTo>
                    <a:pt x="189" y="409"/>
                  </a:lnTo>
                  <a:lnTo>
                    <a:pt x="189" y="412"/>
                  </a:lnTo>
                  <a:lnTo>
                    <a:pt x="189" y="416"/>
                  </a:lnTo>
                  <a:lnTo>
                    <a:pt x="189" y="416"/>
                  </a:lnTo>
                  <a:lnTo>
                    <a:pt x="192" y="409"/>
                  </a:lnTo>
                  <a:lnTo>
                    <a:pt x="192" y="409"/>
                  </a:lnTo>
                  <a:lnTo>
                    <a:pt x="194" y="406"/>
                  </a:lnTo>
                  <a:lnTo>
                    <a:pt x="197" y="404"/>
                  </a:lnTo>
                  <a:lnTo>
                    <a:pt x="202" y="401"/>
                  </a:lnTo>
                  <a:lnTo>
                    <a:pt x="202" y="401"/>
                  </a:lnTo>
                  <a:lnTo>
                    <a:pt x="204" y="401"/>
                  </a:lnTo>
                  <a:lnTo>
                    <a:pt x="206" y="401"/>
                  </a:lnTo>
                  <a:lnTo>
                    <a:pt x="212" y="403"/>
                  </a:lnTo>
                  <a:lnTo>
                    <a:pt x="212" y="403"/>
                  </a:lnTo>
                  <a:lnTo>
                    <a:pt x="215" y="404"/>
                  </a:lnTo>
                  <a:lnTo>
                    <a:pt x="219" y="403"/>
                  </a:lnTo>
                  <a:lnTo>
                    <a:pt x="223" y="404"/>
                  </a:lnTo>
                  <a:lnTo>
                    <a:pt x="228" y="407"/>
                  </a:lnTo>
                  <a:lnTo>
                    <a:pt x="228" y="407"/>
                  </a:lnTo>
                  <a:lnTo>
                    <a:pt x="232" y="406"/>
                  </a:lnTo>
                  <a:lnTo>
                    <a:pt x="232" y="406"/>
                  </a:lnTo>
                  <a:lnTo>
                    <a:pt x="235" y="404"/>
                  </a:lnTo>
                  <a:lnTo>
                    <a:pt x="238" y="399"/>
                  </a:lnTo>
                  <a:lnTo>
                    <a:pt x="238" y="399"/>
                  </a:lnTo>
                  <a:lnTo>
                    <a:pt x="241" y="396"/>
                  </a:lnTo>
                  <a:lnTo>
                    <a:pt x="241" y="394"/>
                  </a:lnTo>
                  <a:lnTo>
                    <a:pt x="243" y="394"/>
                  </a:lnTo>
                  <a:lnTo>
                    <a:pt x="243" y="394"/>
                  </a:lnTo>
                  <a:lnTo>
                    <a:pt x="246" y="394"/>
                  </a:lnTo>
                  <a:lnTo>
                    <a:pt x="248" y="393"/>
                  </a:lnTo>
                  <a:lnTo>
                    <a:pt x="254" y="388"/>
                  </a:lnTo>
                  <a:lnTo>
                    <a:pt x="254" y="388"/>
                  </a:lnTo>
                  <a:lnTo>
                    <a:pt x="259" y="386"/>
                  </a:lnTo>
                  <a:lnTo>
                    <a:pt x="264" y="386"/>
                  </a:lnTo>
                  <a:lnTo>
                    <a:pt x="267" y="388"/>
                  </a:lnTo>
                  <a:lnTo>
                    <a:pt x="271" y="386"/>
                  </a:lnTo>
                  <a:lnTo>
                    <a:pt x="271" y="386"/>
                  </a:lnTo>
                  <a:lnTo>
                    <a:pt x="276" y="385"/>
                  </a:lnTo>
                  <a:lnTo>
                    <a:pt x="277" y="385"/>
                  </a:lnTo>
                  <a:lnTo>
                    <a:pt x="277" y="386"/>
                  </a:lnTo>
                  <a:lnTo>
                    <a:pt x="277" y="386"/>
                  </a:lnTo>
                  <a:lnTo>
                    <a:pt x="279" y="390"/>
                  </a:lnTo>
                  <a:lnTo>
                    <a:pt x="282" y="394"/>
                  </a:lnTo>
                  <a:lnTo>
                    <a:pt x="282" y="394"/>
                  </a:lnTo>
                  <a:lnTo>
                    <a:pt x="284" y="396"/>
                  </a:lnTo>
                  <a:lnTo>
                    <a:pt x="287" y="398"/>
                  </a:lnTo>
                  <a:lnTo>
                    <a:pt x="290" y="399"/>
                  </a:lnTo>
                  <a:lnTo>
                    <a:pt x="290" y="399"/>
                  </a:lnTo>
                  <a:lnTo>
                    <a:pt x="292" y="398"/>
                  </a:lnTo>
                  <a:lnTo>
                    <a:pt x="292" y="398"/>
                  </a:lnTo>
                  <a:lnTo>
                    <a:pt x="295" y="396"/>
                  </a:lnTo>
                  <a:lnTo>
                    <a:pt x="298" y="398"/>
                  </a:lnTo>
                  <a:lnTo>
                    <a:pt x="300" y="399"/>
                  </a:lnTo>
                  <a:lnTo>
                    <a:pt x="302" y="401"/>
                  </a:lnTo>
                  <a:lnTo>
                    <a:pt x="302" y="401"/>
                  </a:lnTo>
                  <a:lnTo>
                    <a:pt x="302" y="406"/>
                  </a:lnTo>
                  <a:lnTo>
                    <a:pt x="302" y="407"/>
                  </a:lnTo>
                  <a:lnTo>
                    <a:pt x="303" y="409"/>
                  </a:lnTo>
                  <a:lnTo>
                    <a:pt x="303" y="409"/>
                  </a:lnTo>
                  <a:lnTo>
                    <a:pt x="308" y="409"/>
                  </a:lnTo>
                  <a:lnTo>
                    <a:pt x="308" y="411"/>
                  </a:lnTo>
                  <a:lnTo>
                    <a:pt x="310" y="416"/>
                  </a:lnTo>
                  <a:lnTo>
                    <a:pt x="310" y="416"/>
                  </a:lnTo>
                  <a:lnTo>
                    <a:pt x="310" y="425"/>
                  </a:lnTo>
                  <a:lnTo>
                    <a:pt x="308" y="430"/>
                  </a:lnTo>
                  <a:lnTo>
                    <a:pt x="306" y="433"/>
                  </a:lnTo>
                  <a:lnTo>
                    <a:pt x="306" y="433"/>
                  </a:lnTo>
                  <a:lnTo>
                    <a:pt x="298" y="445"/>
                  </a:lnTo>
                  <a:lnTo>
                    <a:pt x="295" y="450"/>
                  </a:lnTo>
                  <a:lnTo>
                    <a:pt x="295" y="453"/>
                  </a:lnTo>
                  <a:lnTo>
                    <a:pt x="295" y="453"/>
                  </a:lnTo>
                  <a:lnTo>
                    <a:pt x="295" y="458"/>
                  </a:lnTo>
                  <a:lnTo>
                    <a:pt x="295" y="460"/>
                  </a:lnTo>
                  <a:lnTo>
                    <a:pt x="297" y="458"/>
                  </a:lnTo>
                  <a:lnTo>
                    <a:pt x="297" y="458"/>
                  </a:lnTo>
                  <a:lnTo>
                    <a:pt x="302" y="458"/>
                  </a:lnTo>
                  <a:lnTo>
                    <a:pt x="305" y="458"/>
                  </a:lnTo>
                  <a:lnTo>
                    <a:pt x="308" y="460"/>
                  </a:lnTo>
                  <a:lnTo>
                    <a:pt x="310" y="461"/>
                  </a:lnTo>
                  <a:lnTo>
                    <a:pt x="310" y="461"/>
                  </a:lnTo>
                  <a:lnTo>
                    <a:pt x="308" y="464"/>
                  </a:lnTo>
                  <a:lnTo>
                    <a:pt x="310" y="468"/>
                  </a:lnTo>
                  <a:lnTo>
                    <a:pt x="311" y="471"/>
                  </a:lnTo>
                  <a:lnTo>
                    <a:pt x="313" y="471"/>
                  </a:lnTo>
                  <a:lnTo>
                    <a:pt x="313" y="471"/>
                  </a:lnTo>
                  <a:lnTo>
                    <a:pt x="318" y="474"/>
                  </a:lnTo>
                  <a:lnTo>
                    <a:pt x="318" y="476"/>
                  </a:lnTo>
                  <a:lnTo>
                    <a:pt x="318" y="477"/>
                  </a:lnTo>
                  <a:lnTo>
                    <a:pt x="318" y="477"/>
                  </a:lnTo>
                  <a:lnTo>
                    <a:pt x="316" y="484"/>
                  </a:lnTo>
                  <a:lnTo>
                    <a:pt x="316" y="486"/>
                  </a:lnTo>
                  <a:lnTo>
                    <a:pt x="318" y="486"/>
                  </a:lnTo>
                  <a:lnTo>
                    <a:pt x="318" y="486"/>
                  </a:lnTo>
                  <a:lnTo>
                    <a:pt x="323" y="487"/>
                  </a:lnTo>
                  <a:lnTo>
                    <a:pt x="324" y="487"/>
                  </a:lnTo>
                  <a:lnTo>
                    <a:pt x="326" y="491"/>
                  </a:lnTo>
                  <a:lnTo>
                    <a:pt x="326" y="491"/>
                  </a:lnTo>
                  <a:lnTo>
                    <a:pt x="326" y="492"/>
                  </a:lnTo>
                  <a:lnTo>
                    <a:pt x="328" y="494"/>
                  </a:lnTo>
                  <a:lnTo>
                    <a:pt x="329" y="495"/>
                  </a:lnTo>
                  <a:lnTo>
                    <a:pt x="334" y="494"/>
                  </a:lnTo>
                  <a:lnTo>
                    <a:pt x="334" y="494"/>
                  </a:lnTo>
                  <a:lnTo>
                    <a:pt x="337" y="492"/>
                  </a:lnTo>
                  <a:lnTo>
                    <a:pt x="339" y="492"/>
                  </a:lnTo>
                  <a:lnTo>
                    <a:pt x="339" y="492"/>
                  </a:lnTo>
                  <a:lnTo>
                    <a:pt x="341" y="494"/>
                  </a:lnTo>
                  <a:lnTo>
                    <a:pt x="342" y="495"/>
                  </a:lnTo>
                  <a:lnTo>
                    <a:pt x="344" y="497"/>
                  </a:lnTo>
                  <a:lnTo>
                    <a:pt x="346" y="499"/>
                  </a:lnTo>
                  <a:lnTo>
                    <a:pt x="346" y="499"/>
                  </a:lnTo>
                  <a:lnTo>
                    <a:pt x="347" y="499"/>
                  </a:lnTo>
                  <a:lnTo>
                    <a:pt x="349" y="499"/>
                  </a:lnTo>
                  <a:lnTo>
                    <a:pt x="349" y="495"/>
                  </a:lnTo>
                  <a:lnTo>
                    <a:pt x="347" y="489"/>
                  </a:lnTo>
                  <a:lnTo>
                    <a:pt x="347" y="489"/>
                  </a:lnTo>
                  <a:lnTo>
                    <a:pt x="346" y="487"/>
                  </a:lnTo>
                  <a:lnTo>
                    <a:pt x="347" y="484"/>
                  </a:lnTo>
                  <a:lnTo>
                    <a:pt x="347" y="482"/>
                  </a:lnTo>
                  <a:lnTo>
                    <a:pt x="349" y="482"/>
                  </a:lnTo>
                  <a:lnTo>
                    <a:pt x="349" y="482"/>
                  </a:lnTo>
                  <a:lnTo>
                    <a:pt x="350" y="482"/>
                  </a:lnTo>
                  <a:lnTo>
                    <a:pt x="352" y="482"/>
                  </a:lnTo>
                  <a:lnTo>
                    <a:pt x="357" y="479"/>
                  </a:lnTo>
                  <a:lnTo>
                    <a:pt x="357" y="479"/>
                  </a:lnTo>
                  <a:lnTo>
                    <a:pt x="360" y="477"/>
                  </a:lnTo>
                  <a:lnTo>
                    <a:pt x="362" y="479"/>
                  </a:lnTo>
                  <a:lnTo>
                    <a:pt x="365" y="479"/>
                  </a:lnTo>
                  <a:lnTo>
                    <a:pt x="367" y="477"/>
                  </a:lnTo>
                  <a:lnTo>
                    <a:pt x="367" y="477"/>
                  </a:lnTo>
                  <a:lnTo>
                    <a:pt x="370" y="477"/>
                  </a:lnTo>
                  <a:lnTo>
                    <a:pt x="372" y="477"/>
                  </a:lnTo>
                  <a:lnTo>
                    <a:pt x="375" y="479"/>
                  </a:lnTo>
                  <a:lnTo>
                    <a:pt x="378" y="477"/>
                  </a:lnTo>
                  <a:lnTo>
                    <a:pt x="378" y="477"/>
                  </a:lnTo>
                  <a:lnTo>
                    <a:pt x="381" y="477"/>
                  </a:lnTo>
                  <a:lnTo>
                    <a:pt x="385" y="477"/>
                  </a:lnTo>
                  <a:lnTo>
                    <a:pt x="386" y="477"/>
                  </a:lnTo>
                  <a:lnTo>
                    <a:pt x="388" y="476"/>
                  </a:lnTo>
                  <a:lnTo>
                    <a:pt x="388" y="476"/>
                  </a:lnTo>
                  <a:lnTo>
                    <a:pt x="393" y="471"/>
                  </a:lnTo>
                  <a:lnTo>
                    <a:pt x="396" y="469"/>
                  </a:lnTo>
                  <a:lnTo>
                    <a:pt x="398" y="469"/>
                  </a:lnTo>
                  <a:lnTo>
                    <a:pt x="398" y="469"/>
                  </a:lnTo>
                  <a:lnTo>
                    <a:pt x="401" y="473"/>
                  </a:lnTo>
                  <a:lnTo>
                    <a:pt x="404" y="474"/>
                  </a:lnTo>
                  <a:lnTo>
                    <a:pt x="409" y="476"/>
                  </a:lnTo>
                  <a:lnTo>
                    <a:pt x="409" y="476"/>
                  </a:lnTo>
                  <a:lnTo>
                    <a:pt x="412" y="476"/>
                  </a:lnTo>
                  <a:lnTo>
                    <a:pt x="414" y="479"/>
                  </a:lnTo>
                  <a:lnTo>
                    <a:pt x="412" y="482"/>
                  </a:lnTo>
                  <a:lnTo>
                    <a:pt x="412" y="482"/>
                  </a:lnTo>
                  <a:lnTo>
                    <a:pt x="414" y="486"/>
                  </a:lnTo>
                  <a:lnTo>
                    <a:pt x="417" y="489"/>
                  </a:lnTo>
                  <a:lnTo>
                    <a:pt x="425" y="492"/>
                  </a:lnTo>
                  <a:lnTo>
                    <a:pt x="425" y="492"/>
                  </a:lnTo>
                  <a:lnTo>
                    <a:pt x="429" y="495"/>
                  </a:lnTo>
                  <a:lnTo>
                    <a:pt x="429" y="495"/>
                  </a:lnTo>
                  <a:lnTo>
                    <a:pt x="432" y="495"/>
                  </a:lnTo>
                  <a:lnTo>
                    <a:pt x="435" y="494"/>
                  </a:lnTo>
                  <a:lnTo>
                    <a:pt x="435" y="492"/>
                  </a:lnTo>
                  <a:lnTo>
                    <a:pt x="435" y="492"/>
                  </a:lnTo>
                  <a:lnTo>
                    <a:pt x="437" y="491"/>
                  </a:lnTo>
                  <a:lnTo>
                    <a:pt x="440" y="491"/>
                  </a:lnTo>
                  <a:lnTo>
                    <a:pt x="442" y="492"/>
                  </a:lnTo>
                  <a:lnTo>
                    <a:pt x="443" y="494"/>
                  </a:lnTo>
                  <a:lnTo>
                    <a:pt x="443" y="494"/>
                  </a:lnTo>
                  <a:lnTo>
                    <a:pt x="445" y="495"/>
                  </a:lnTo>
                  <a:lnTo>
                    <a:pt x="447" y="495"/>
                  </a:lnTo>
                  <a:lnTo>
                    <a:pt x="450" y="494"/>
                  </a:lnTo>
                  <a:lnTo>
                    <a:pt x="450" y="494"/>
                  </a:lnTo>
                  <a:lnTo>
                    <a:pt x="453" y="492"/>
                  </a:lnTo>
                  <a:lnTo>
                    <a:pt x="455" y="494"/>
                  </a:lnTo>
                  <a:lnTo>
                    <a:pt x="455" y="497"/>
                  </a:lnTo>
                  <a:lnTo>
                    <a:pt x="455" y="499"/>
                  </a:lnTo>
                  <a:lnTo>
                    <a:pt x="455" y="499"/>
                  </a:lnTo>
                  <a:lnTo>
                    <a:pt x="453" y="500"/>
                  </a:lnTo>
                  <a:lnTo>
                    <a:pt x="453" y="504"/>
                  </a:lnTo>
                  <a:lnTo>
                    <a:pt x="455" y="507"/>
                  </a:lnTo>
                  <a:lnTo>
                    <a:pt x="456" y="510"/>
                  </a:lnTo>
                  <a:lnTo>
                    <a:pt x="456" y="510"/>
                  </a:lnTo>
                  <a:lnTo>
                    <a:pt x="460" y="512"/>
                  </a:lnTo>
                  <a:lnTo>
                    <a:pt x="460" y="510"/>
                  </a:lnTo>
                  <a:lnTo>
                    <a:pt x="461" y="505"/>
                  </a:lnTo>
                  <a:lnTo>
                    <a:pt x="461" y="505"/>
                  </a:lnTo>
                  <a:lnTo>
                    <a:pt x="461" y="502"/>
                  </a:lnTo>
                  <a:lnTo>
                    <a:pt x="464" y="499"/>
                  </a:lnTo>
                  <a:lnTo>
                    <a:pt x="479" y="494"/>
                  </a:lnTo>
                  <a:lnTo>
                    <a:pt x="479" y="494"/>
                  </a:lnTo>
                  <a:lnTo>
                    <a:pt x="487" y="489"/>
                  </a:lnTo>
                  <a:lnTo>
                    <a:pt x="495" y="486"/>
                  </a:lnTo>
                  <a:lnTo>
                    <a:pt x="502" y="481"/>
                  </a:lnTo>
                  <a:lnTo>
                    <a:pt x="505" y="479"/>
                  </a:lnTo>
                  <a:lnTo>
                    <a:pt x="505" y="479"/>
                  </a:lnTo>
                  <a:lnTo>
                    <a:pt x="505" y="477"/>
                  </a:lnTo>
                  <a:lnTo>
                    <a:pt x="510" y="479"/>
                  </a:lnTo>
                  <a:lnTo>
                    <a:pt x="513" y="479"/>
                  </a:lnTo>
                  <a:lnTo>
                    <a:pt x="517" y="479"/>
                  </a:lnTo>
                  <a:lnTo>
                    <a:pt x="517" y="479"/>
                  </a:lnTo>
                  <a:lnTo>
                    <a:pt x="521" y="477"/>
                  </a:lnTo>
                  <a:lnTo>
                    <a:pt x="528" y="476"/>
                  </a:lnTo>
                  <a:lnTo>
                    <a:pt x="539" y="476"/>
                  </a:lnTo>
                  <a:lnTo>
                    <a:pt x="539" y="476"/>
                  </a:lnTo>
                  <a:lnTo>
                    <a:pt x="543" y="474"/>
                  </a:lnTo>
                  <a:lnTo>
                    <a:pt x="544" y="473"/>
                  </a:lnTo>
                  <a:lnTo>
                    <a:pt x="548" y="468"/>
                  </a:lnTo>
                  <a:lnTo>
                    <a:pt x="548" y="468"/>
                  </a:lnTo>
                  <a:lnTo>
                    <a:pt x="551" y="464"/>
                  </a:lnTo>
                  <a:lnTo>
                    <a:pt x="556" y="463"/>
                  </a:lnTo>
                  <a:lnTo>
                    <a:pt x="556" y="463"/>
                  </a:lnTo>
                  <a:lnTo>
                    <a:pt x="559" y="461"/>
                  </a:lnTo>
                  <a:lnTo>
                    <a:pt x="561" y="458"/>
                  </a:lnTo>
                  <a:lnTo>
                    <a:pt x="562" y="455"/>
                  </a:lnTo>
                  <a:lnTo>
                    <a:pt x="562" y="455"/>
                  </a:lnTo>
                  <a:lnTo>
                    <a:pt x="564" y="453"/>
                  </a:lnTo>
                  <a:lnTo>
                    <a:pt x="567" y="451"/>
                  </a:lnTo>
                  <a:lnTo>
                    <a:pt x="570" y="450"/>
                  </a:lnTo>
                  <a:lnTo>
                    <a:pt x="572" y="448"/>
                  </a:lnTo>
                  <a:lnTo>
                    <a:pt x="572" y="448"/>
                  </a:lnTo>
                  <a:lnTo>
                    <a:pt x="574" y="447"/>
                  </a:lnTo>
                  <a:lnTo>
                    <a:pt x="575" y="447"/>
                  </a:lnTo>
                  <a:lnTo>
                    <a:pt x="577" y="445"/>
                  </a:lnTo>
                  <a:lnTo>
                    <a:pt x="578" y="442"/>
                  </a:lnTo>
                  <a:lnTo>
                    <a:pt x="578" y="442"/>
                  </a:lnTo>
                  <a:lnTo>
                    <a:pt x="578" y="440"/>
                  </a:lnTo>
                  <a:lnTo>
                    <a:pt x="580" y="440"/>
                  </a:lnTo>
                  <a:lnTo>
                    <a:pt x="583" y="437"/>
                  </a:lnTo>
                  <a:lnTo>
                    <a:pt x="583" y="437"/>
                  </a:lnTo>
                  <a:lnTo>
                    <a:pt x="585" y="435"/>
                  </a:lnTo>
                  <a:lnTo>
                    <a:pt x="585" y="432"/>
                  </a:lnTo>
                  <a:lnTo>
                    <a:pt x="585" y="429"/>
                  </a:lnTo>
                  <a:lnTo>
                    <a:pt x="585" y="427"/>
                  </a:lnTo>
                  <a:lnTo>
                    <a:pt x="585" y="427"/>
                  </a:lnTo>
                  <a:lnTo>
                    <a:pt x="587" y="427"/>
                  </a:lnTo>
                  <a:lnTo>
                    <a:pt x="587" y="424"/>
                  </a:lnTo>
                  <a:lnTo>
                    <a:pt x="583" y="420"/>
                  </a:lnTo>
                  <a:lnTo>
                    <a:pt x="583" y="420"/>
                  </a:lnTo>
                  <a:lnTo>
                    <a:pt x="585" y="420"/>
                  </a:lnTo>
                  <a:lnTo>
                    <a:pt x="587" y="419"/>
                  </a:lnTo>
                  <a:lnTo>
                    <a:pt x="593" y="417"/>
                  </a:lnTo>
                  <a:lnTo>
                    <a:pt x="593" y="417"/>
                  </a:lnTo>
                  <a:lnTo>
                    <a:pt x="596" y="412"/>
                  </a:lnTo>
                  <a:lnTo>
                    <a:pt x="600" y="407"/>
                  </a:lnTo>
                  <a:lnTo>
                    <a:pt x="600" y="407"/>
                  </a:lnTo>
                  <a:lnTo>
                    <a:pt x="600" y="406"/>
                  </a:lnTo>
                  <a:lnTo>
                    <a:pt x="603" y="403"/>
                  </a:lnTo>
                  <a:lnTo>
                    <a:pt x="608" y="399"/>
                  </a:lnTo>
                  <a:lnTo>
                    <a:pt x="608" y="399"/>
                  </a:lnTo>
                  <a:lnTo>
                    <a:pt x="609" y="398"/>
                  </a:lnTo>
                  <a:lnTo>
                    <a:pt x="609" y="396"/>
                  </a:lnTo>
                  <a:lnTo>
                    <a:pt x="611" y="390"/>
                  </a:lnTo>
                  <a:lnTo>
                    <a:pt x="611" y="390"/>
                  </a:lnTo>
                  <a:lnTo>
                    <a:pt x="611" y="386"/>
                  </a:lnTo>
                  <a:lnTo>
                    <a:pt x="613" y="386"/>
                  </a:lnTo>
                  <a:lnTo>
                    <a:pt x="613" y="385"/>
                  </a:lnTo>
                  <a:lnTo>
                    <a:pt x="613" y="385"/>
                  </a:lnTo>
                  <a:lnTo>
                    <a:pt x="613" y="385"/>
                  </a:lnTo>
                  <a:lnTo>
                    <a:pt x="611" y="383"/>
                  </a:lnTo>
                  <a:lnTo>
                    <a:pt x="613" y="380"/>
                  </a:lnTo>
                  <a:lnTo>
                    <a:pt x="614" y="378"/>
                  </a:lnTo>
                  <a:lnTo>
                    <a:pt x="618" y="376"/>
                  </a:lnTo>
                  <a:lnTo>
                    <a:pt x="618" y="376"/>
                  </a:lnTo>
                  <a:lnTo>
                    <a:pt x="619" y="375"/>
                  </a:lnTo>
                  <a:lnTo>
                    <a:pt x="618" y="375"/>
                  </a:lnTo>
                  <a:lnTo>
                    <a:pt x="616" y="373"/>
                  </a:lnTo>
                  <a:lnTo>
                    <a:pt x="613" y="375"/>
                  </a:lnTo>
                  <a:lnTo>
                    <a:pt x="613" y="375"/>
                  </a:lnTo>
                  <a:lnTo>
                    <a:pt x="611" y="375"/>
                  </a:lnTo>
                  <a:lnTo>
                    <a:pt x="609" y="373"/>
                  </a:lnTo>
                  <a:lnTo>
                    <a:pt x="606" y="372"/>
                  </a:lnTo>
                  <a:lnTo>
                    <a:pt x="605" y="372"/>
                  </a:lnTo>
                  <a:lnTo>
                    <a:pt x="605" y="372"/>
                  </a:lnTo>
                  <a:lnTo>
                    <a:pt x="603" y="373"/>
                  </a:lnTo>
                  <a:lnTo>
                    <a:pt x="600" y="372"/>
                  </a:lnTo>
                  <a:lnTo>
                    <a:pt x="600" y="370"/>
                  </a:lnTo>
                  <a:lnTo>
                    <a:pt x="601" y="368"/>
                  </a:lnTo>
                  <a:lnTo>
                    <a:pt x="601" y="368"/>
                  </a:lnTo>
                  <a:lnTo>
                    <a:pt x="608" y="365"/>
                  </a:lnTo>
                  <a:lnTo>
                    <a:pt x="614" y="362"/>
                  </a:lnTo>
                  <a:lnTo>
                    <a:pt x="614" y="362"/>
                  </a:lnTo>
                  <a:lnTo>
                    <a:pt x="614" y="360"/>
                  </a:lnTo>
                  <a:lnTo>
                    <a:pt x="613" y="359"/>
                  </a:lnTo>
                  <a:lnTo>
                    <a:pt x="609" y="355"/>
                  </a:lnTo>
                  <a:lnTo>
                    <a:pt x="606" y="355"/>
                  </a:lnTo>
                  <a:lnTo>
                    <a:pt x="606" y="355"/>
                  </a:lnTo>
                  <a:lnTo>
                    <a:pt x="603" y="354"/>
                  </a:lnTo>
                  <a:lnTo>
                    <a:pt x="601" y="350"/>
                  </a:lnTo>
                  <a:lnTo>
                    <a:pt x="598" y="349"/>
                  </a:lnTo>
                  <a:lnTo>
                    <a:pt x="595" y="347"/>
                  </a:lnTo>
                  <a:lnTo>
                    <a:pt x="595" y="347"/>
                  </a:lnTo>
                  <a:lnTo>
                    <a:pt x="593" y="346"/>
                  </a:lnTo>
                  <a:lnTo>
                    <a:pt x="595" y="346"/>
                  </a:lnTo>
                  <a:lnTo>
                    <a:pt x="598" y="346"/>
                  </a:lnTo>
                  <a:lnTo>
                    <a:pt x="601" y="346"/>
                  </a:lnTo>
                  <a:lnTo>
                    <a:pt x="601" y="346"/>
                  </a:lnTo>
                  <a:lnTo>
                    <a:pt x="609" y="349"/>
                  </a:lnTo>
                  <a:lnTo>
                    <a:pt x="611" y="349"/>
                  </a:lnTo>
                  <a:lnTo>
                    <a:pt x="614" y="349"/>
                  </a:lnTo>
                  <a:lnTo>
                    <a:pt x="614" y="349"/>
                  </a:lnTo>
                  <a:lnTo>
                    <a:pt x="613" y="346"/>
                  </a:lnTo>
                  <a:lnTo>
                    <a:pt x="609" y="342"/>
                  </a:lnTo>
                  <a:lnTo>
                    <a:pt x="603" y="336"/>
                  </a:lnTo>
                  <a:lnTo>
                    <a:pt x="603" y="336"/>
                  </a:lnTo>
                  <a:lnTo>
                    <a:pt x="601" y="334"/>
                  </a:lnTo>
                  <a:lnTo>
                    <a:pt x="601" y="333"/>
                  </a:lnTo>
                  <a:lnTo>
                    <a:pt x="601" y="329"/>
                  </a:lnTo>
                  <a:lnTo>
                    <a:pt x="600" y="328"/>
                  </a:lnTo>
                  <a:lnTo>
                    <a:pt x="600" y="328"/>
                  </a:lnTo>
                  <a:lnTo>
                    <a:pt x="596" y="321"/>
                  </a:lnTo>
                  <a:lnTo>
                    <a:pt x="591" y="313"/>
                  </a:lnTo>
                  <a:lnTo>
                    <a:pt x="591" y="313"/>
                  </a:lnTo>
                  <a:lnTo>
                    <a:pt x="590" y="310"/>
                  </a:lnTo>
                  <a:lnTo>
                    <a:pt x="587" y="308"/>
                  </a:lnTo>
                  <a:lnTo>
                    <a:pt x="583" y="306"/>
                  </a:lnTo>
                  <a:lnTo>
                    <a:pt x="580" y="305"/>
                  </a:lnTo>
                  <a:lnTo>
                    <a:pt x="580" y="305"/>
                  </a:lnTo>
                  <a:lnTo>
                    <a:pt x="580" y="302"/>
                  </a:lnTo>
                  <a:lnTo>
                    <a:pt x="580" y="298"/>
                  </a:lnTo>
                  <a:lnTo>
                    <a:pt x="583" y="295"/>
                  </a:lnTo>
                  <a:lnTo>
                    <a:pt x="587" y="292"/>
                  </a:lnTo>
                  <a:lnTo>
                    <a:pt x="587" y="292"/>
                  </a:lnTo>
                  <a:lnTo>
                    <a:pt x="590" y="290"/>
                  </a:lnTo>
                  <a:lnTo>
                    <a:pt x="591" y="287"/>
                  </a:lnTo>
                  <a:lnTo>
                    <a:pt x="591" y="285"/>
                  </a:lnTo>
                  <a:lnTo>
                    <a:pt x="593" y="285"/>
                  </a:lnTo>
                  <a:lnTo>
                    <a:pt x="593" y="285"/>
                  </a:lnTo>
                  <a:lnTo>
                    <a:pt x="596" y="284"/>
                  </a:lnTo>
                  <a:lnTo>
                    <a:pt x="600" y="280"/>
                  </a:lnTo>
                  <a:lnTo>
                    <a:pt x="600" y="280"/>
                  </a:lnTo>
                  <a:lnTo>
                    <a:pt x="601" y="277"/>
                  </a:lnTo>
                  <a:lnTo>
                    <a:pt x="605" y="277"/>
                  </a:lnTo>
                  <a:lnTo>
                    <a:pt x="606" y="277"/>
                  </a:lnTo>
                  <a:lnTo>
                    <a:pt x="608" y="275"/>
                  </a:lnTo>
                  <a:lnTo>
                    <a:pt x="608" y="275"/>
                  </a:lnTo>
                  <a:lnTo>
                    <a:pt x="611" y="274"/>
                  </a:lnTo>
                  <a:lnTo>
                    <a:pt x="614" y="274"/>
                  </a:lnTo>
                  <a:lnTo>
                    <a:pt x="619" y="272"/>
                  </a:lnTo>
                  <a:lnTo>
                    <a:pt x="622" y="272"/>
                  </a:lnTo>
                  <a:lnTo>
                    <a:pt x="622" y="272"/>
                  </a:lnTo>
                  <a:lnTo>
                    <a:pt x="624" y="269"/>
                  </a:lnTo>
                  <a:lnTo>
                    <a:pt x="622" y="266"/>
                  </a:lnTo>
                  <a:lnTo>
                    <a:pt x="619" y="264"/>
                  </a:lnTo>
                  <a:lnTo>
                    <a:pt x="616" y="262"/>
                  </a:lnTo>
                  <a:lnTo>
                    <a:pt x="616" y="262"/>
                  </a:lnTo>
                  <a:lnTo>
                    <a:pt x="611" y="264"/>
                  </a:lnTo>
                  <a:lnTo>
                    <a:pt x="608" y="262"/>
                  </a:lnTo>
                  <a:lnTo>
                    <a:pt x="605" y="261"/>
                  </a:lnTo>
                  <a:lnTo>
                    <a:pt x="603" y="258"/>
                  </a:lnTo>
                  <a:lnTo>
                    <a:pt x="603" y="258"/>
                  </a:lnTo>
                  <a:lnTo>
                    <a:pt x="601" y="258"/>
                  </a:lnTo>
                  <a:lnTo>
                    <a:pt x="600" y="258"/>
                  </a:lnTo>
                  <a:lnTo>
                    <a:pt x="595" y="261"/>
                  </a:lnTo>
                  <a:lnTo>
                    <a:pt x="590" y="266"/>
                  </a:lnTo>
                  <a:lnTo>
                    <a:pt x="585" y="269"/>
                  </a:lnTo>
                  <a:lnTo>
                    <a:pt x="585" y="269"/>
                  </a:lnTo>
                  <a:lnTo>
                    <a:pt x="580" y="269"/>
                  </a:lnTo>
                  <a:lnTo>
                    <a:pt x="578" y="267"/>
                  </a:lnTo>
                  <a:lnTo>
                    <a:pt x="577" y="262"/>
                  </a:lnTo>
                  <a:lnTo>
                    <a:pt x="577" y="259"/>
                  </a:lnTo>
                  <a:lnTo>
                    <a:pt x="577" y="259"/>
                  </a:lnTo>
                  <a:lnTo>
                    <a:pt x="577" y="256"/>
                  </a:lnTo>
                  <a:lnTo>
                    <a:pt x="574" y="254"/>
                  </a:lnTo>
                  <a:lnTo>
                    <a:pt x="564" y="254"/>
                  </a:lnTo>
                  <a:lnTo>
                    <a:pt x="564" y="254"/>
                  </a:lnTo>
                  <a:lnTo>
                    <a:pt x="561" y="254"/>
                  </a:lnTo>
                  <a:lnTo>
                    <a:pt x="559" y="253"/>
                  </a:lnTo>
                  <a:lnTo>
                    <a:pt x="557" y="246"/>
                  </a:lnTo>
                  <a:lnTo>
                    <a:pt x="559" y="241"/>
                  </a:lnTo>
                  <a:lnTo>
                    <a:pt x="561" y="240"/>
                  </a:lnTo>
                  <a:lnTo>
                    <a:pt x="564" y="238"/>
                  </a:lnTo>
                  <a:lnTo>
                    <a:pt x="564" y="238"/>
                  </a:lnTo>
                  <a:lnTo>
                    <a:pt x="567" y="238"/>
                  </a:lnTo>
                  <a:lnTo>
                    <a:pt x="572" y="240"/>
                  </a:lnTo>
                  <a:lnTo>
                    <a:pt x="577" y="238"/>
                  </a:lnTo>
                  <a:lnTo>
                    <a:pt x="578" y="236"/>
                  </a:lnTo>
                  <a:lnTo>
                    <a:pt x="580" y="233"/>
                  </a:lnTo>
                  <a:lnTo>
                    <a:pt x="580" y="233"/>
                  </a:lnTo>
                  <a:lnTo>
                    <a:pt x="582" y="228"/>
                  </a:lnTo>
                  <a:lnTo>
                    <a:pt x="585" y="227"/>
                  </a:lnTo>
                  <a:lnTo>
                    <a:pt x="590" y="227"/>
                  </a:lnTo>
                  <a:lnTo>
                    <a:pt x="595" y="222"/>
                  </a:lnTo>
                  <a:lnTo>
                    <a:pt x="595" y="222"/>
                  </a:lnTo>
                  <a:lnTo>
                    <a:pt x="600" y="217"/>
                  </a:lnTo>
                  <a:lnTo>
                    <a:pt x="606" y="214"/>
                  </a:lnTo>
                  <a:lnTo>
                    <a:pt x="611" y="212"/>
                  </a:lnTo>
                  <a:lnTo>
                    <a:pt x="618" y="214"/>
                  </a:lnTo>
                  <a:lnTo>
                    <a:pt x="618" y="214"/>
                  </a:lnTo>
                  <a:lnTo>
                    <a:pt x="619" y="215"/>
                  </a:lnTo>
                  <a:lnTo>
                    <a:pt x="619" y="218"/>
                  </a:lnTo>
                  <a:lnTo>
                    <a:pt x="616" y="223"/>
                  </a:lnTo>
                  <a:lnTo>
                    <a:pt x="611" y="228"/>
                  </a:lnTo>
                  <a:lnTo>
                    <a:pt x="608" y="232"/>
                  </a:lnTo>
                  <a:lnTo>
                    <a:pt x="608" y="232"/>
                  </a:lnTo>
                  <a:lnTo>
                    <a:pt x="608" y="235"/>
                  </a:lnTo>
                  <a:lnTo>
                    <a:pt x="608" y="236"/>
                  </a:lnTo>
                  <a:lnTo>
                    <a:pt x="608" y="240"/>
                  </a:lnTo>
                  <a:lnTo>
                    <a:pt x="606" y="241"/>
                  </a:lnTo>
                  <a:lnTo>
                    <a:pt x="606" y="241"/>
                  </a:lnTo>
                  <a:lnTo>
                    <a:pt x="605" y="245"/>
                  </a:lnTo>
                  <a:lnTo>
                    <a:pt x="606" y="245"/>
                  </a:lnTo>
                  <a:lnTo>
                    <a:pt x="609" y="245"/>
                  </a:lnTo>
                  <a:lnTo>
                    <a:pt x="616" y="241"/>
                  </a:lnTo>
                  <a:lnTo>
                    <a:pt x="616" y="241"/>
                  </a:lnTo>
                  <a:lnTo>
                    <a:pt x="627" y="235"/>
                  </a:lnTo>
                  <a:lnTo>
                    <a:pt x="639" y="228"/>
                  </a:lnTo>
                  <a:lnTo>
                    <a:pt x="639" y="228"/>
                  </a:lnTo>
                  <a:lnTo>
                    <a:pt x="645" y="227"/>
                  </a:lnTo>
                  <a:lnTo>
                    <a:pt x="645" y="227"/>
                  </a:lnTo>
                  <a:lnTo>
                    <a:pt x="647" y="223"/>
                  </a:lnTo>
                  <a:lnTo>
                    <a:pt x="650" y="222"/>
                  </a:lnTo>
                  <a:lnTo>
                    <a:pt x="650" y="222"/>
                  </a:lnTo>
                  <a:lnTo>
                    <a:pt x="663" y="215"/>
                  </a:lnTo>
                  <a:lnTo>
                    <a:pt x="670" y="210"/>
                  </a:lnTo>
                  <a:lnTo>
                    <a:pt x="675" y="207"/>
                  </a:lnTo>
                  <a:lnTo>
                    <a:pt x="675" y="207"/>
                  </a:lnTo>
                  <a:lnTo>
                    <a:pt x="678" y="202"/>
                  </a:lnTo>
                  <a:lnTo>
                    <a:pt x="679" y="199"/>
                  </a:lnTo>
                  <a:lnTo>
                    <a:pt x="683" y="199"/>
                  </a:lnTo>
                  <a:lnTo>
                    <a:pt x="683" y="199"/>
                  </a:lnTo>
                  <a:lnTo>
                    <a:pt x="684" y="199"/>
                  </a:lnTo>
                  <a:lnTo>
                    <a:pt x="686" y="201"/>
                  </a:lnTo>
                  <a:lnTo>
                    <a:pt x="688" y="202"/>
                  </a:lnTo>
                  <a:lnTo>
                    <a:pt x="691" y="202"/>
                  </a:lnTo>
                  <a:lnTo>
                    <a:pt x="691" y="202"/>
                  </a:lnTo>
                  <a:lnTo>
                    <a:pt x="697" y="202"/>
                  </a:lnTo>
                  <a:lnTo>
                    <a:pt x="699" y="202"/>
                  </a:lnTo>
                  <a:lnTo>
                    <a:pt x="699" y="199"/>
                  </a:lnTo>
                  <a:lnTo>
                    <a:pt x="699" y="199"/>
                  </a:lnTo>
                  <a:lnTo>
                    <a:pt x="697" y="197"/>
                  </a:lnTo>
                  <a:lnTo>
                    <a:pt x="699" y="196"/>
                  </a:lnTo>
                  <a:lnTo>
                    <a:pt x="704" y="194"/>
                  </a:lnTo>
                  <a:lnTo>
                    <a:pt x="704" y="194"/>
                  </a:lnTo>
                  <a:lnTo>
                    <a:pt x="707" y="192"/>
                  </a:lnTo>
                  <a:lnTo>
                    <a:pt x="709" y="191"/>
                  </a:lnTo>
                  <a:lnTo>
                    <a:pt x="710" y="189"/>
                  </a:lnTo>
                  <a:lnTo>
                    <a:pt x="714" y="188"/>
                  </a:lnTo>
                  <a:lnTo>
                    <a:pt x="714" y="188"/>
                  </a:lnTo>
                  <a:lnTo>
                    <a:pt x="715" y="186"/>
                  </a:lnTo>
                  <a:lnTo>
                    <a:pt x="717" y="183"/>
                  </a:lnTo>
                  <a:lnTo>
                    <a:pt x="718" y="179"/>
                  </a:lnTo>
                  <a:lnTo>
                    <a:pt x="722" y="178"/>
                  </a:lnTo>
                  <a:lnTo>
                    <a:pt x="722" y="178"/>
                  </a:lnTo>
                  <a:lnTo>
                    <a:pt x="723" y="178"/>
                  </a:lnTo>
                  <a:lnTo>
                    <a:pt x="727" y="181"/>
                  </a:lnTo>
                  <a:lnTo>
                    <a:pt x="728" y="181"/>
                  </a:lnTo>
                  <a:lnTo>
                    <a:pt x="732" y="181"/>
                  </a:lnTo>
                  <a:lnTo>
                    <a:pt x="732" y="181"/>
                  </a:lnTo>
                  <a:lnTo>
                    <a:pt x="736" y="183"/>
                  </a:lnTo>
                  <a:lnTo>
                    <a:pt x="736" y="183"/>
                  </a:lnTo>
                  <a:lnTo>
                    <a:pt x="738" y="179"/>
                  </a:lnTo>
                  <a:lnTo>
                    <a:pt x="738" y="179"/>
                  </a:lnTo>
                  <a:lnTo>
                    <a:pt x="738" y="173"/>
                  </a:lnTo>
                  <a:lnTo>
                    <a:pt x="738" y="168"/>
                  </a:lnTo>
                  <a:lnTo>
                    <a:pt x="738" y="168"/>
                  </a:lnTo>
                  <a:lnTo>
                    <a:pt x="736" y="165"/>
                  </a:lnTo>
                  <a:lnTo>
                    <a:pt x="736" y="161"/>
                  </a:lnTo>
                  <a:lnTo>
                    <a:pt x="736" y="157"/>
                  </a:lnTo>
                  <a:lnTo>
                    <a:pt x="736" y="157"/>
                  </a:lnTo>
                  <a:lnTo>
                    <a:pt x="736" y="150"/>
                  </a:lnTo>
                  <a:lnTo>
                    <a:pt x="738" y="148"/>
                  </a:lnTo>
                  <a:lnTo>
                    <a:pt x="740" y="147"/>
                  </a:lnTo>
                  <a:lnTo>
                    <a:pt x="740" y="147"/>
                  </a:lnTo>
                  <a:lnTo>
                    <a:pt x="741" y="147"/>
                  </a:lnTo>
                  <a:lnTo>
                    <a:pt x="745" y="144"/>
                  </a:lnTo>
                  <a:lnTo>
                    <a:pt x="748" y="142"/>
                  </a:lnTo>
                  <a:lnTo>
                    <a:pt x="749" y="142"/>
                  </a:lnTo>
                  <a:lnTo>
                    <a:pt x="749" y="142"/>
                  </a:lnTo>
                  <a:lnTo>
                    <a:pt x="753" y="144"/>
                  </a:lnTo>
                  <a:lnTo>
                    <a:pt x="758" y="145"/>
                  </a:lnTo>
                  <a:lnTo>
                    <a:pt x="761" y="144"/>
                  </a:lnTo>
                  <a:lnTo>
                    <a:pt x="761" y="142"/>
                  </a:lnTo>
                  <a:lnTo>
                    <a:pt x="761" y="142"/>
                  </a:lnTo>
                  <a:lnTo>
                    <a:pt x="762" y="140"/>
                  </a:lnTo>
                  <a:lnTo>
                    <a:pt x="764" y="139"/>
                  </a:lnTo>
                  <a:lnTo>
                    <a:pt x="766" y="137"/>
                  </a:lnTo>
                  <a:lnTo>
                    <a:pt x="767" y="134"/>
                  </a:lnTo>
                  <a:lnTo>
                    <a:pt x="767" y="134"/>
                  </a:lnTo>
                  <a:lnTo>
                    <a:pt x="769" y="131"/>
                  </a:lnTo>
                  <a:lnTo>
                    <a:pt x="772" y="129"/>
                  </a:lnTo>
                  <a:lnTo>
                    <a:pt x="774" y="126"/>
                  </a:lnTo>
                  <a:lnTo>
                    <a:pt x="775" y="124"/>
                  </a:lnTo>
                  <a:lnTo>
                    <a:pt x="775" y="124"/>
                  </a:lnTo>
                  <a:lnTo>
                    <a:pt x="777" y="114"/>
                  </a:lnTo>
                  <a:lnTo>
                    <a:pt x="780" y="109"/>
                  </a:lnTo>
                  <a:lnTo>
                    <a:pt x="782" y="106"/>
                  </a:lnTo>
                  <a:lnTo>
                    <a:pt x="782" y="106"/>
                  </a:lnTo>
                  <a:lnTo>
                    <a:pt x="784" y="104"/>
                  </a:lnTo>
                  <a:lnTo>
                    <a:pt x="784" y="103"/>
                  </a:lnTo>
                  <a:lnTo>
                    <a:pt x="782" y="100"/>
                  </a:lnTo>
                  <a:lnTo>
                    <a:pt x="782" y="96"/>
                  </a:lnTo>
                  <a:lnTo>
                    <a:pt x="782" y="96"/>
                  </a:lnTo>
                  <a:close/>
                  <a:moveTo>
                    <a:pt x="593" y="463"/>
                  </a:moveTo>
                  <a:lnTo>
                    <a:pt x="593" y="463"/>
                  </a:lnTo>
                  <a:lnTo>
                    <a:pt x="591" y="468"/>
                  </a:lnTo>
                  <a:lnTo>
                    <a:pt x="591" y="473"/>
                  </a:lnTo>
                  <a:lnTo>
                    <a:pt x="593" y="481"/>
                  </a:lnTo>
                  <a:lnTo>
                    <a:pt x="596" y="484"/>
                  </a:lnTo>
                  <a:lnTo>
                    <a:pt x="600" y="486"/>
                  </a:lnTo>
                  <a:lnTo>
                    <a:pt x="600" y="486"/>
                  </a:lnTo>
                  <a:lnTo>
                    <a:pt x="605" y="479"/>
                  </a:lnTo>
                  <a:lnTo>
                    <a:pt x="609" y="466"/>
                  </a:lnTo>
                  <a:lnTo>
                    <a:pt x="614" y="453"/>
                  </a:lnTo>
                  <a:lnTo>
                    <a:pt x="616" y="448"/>
                  </a:lnTo>
                  <a:lnTo>
                    <a:pt x="616" y="445"/>
                  </a:lnTo>
                  <a:lnTo>
                    <a:pt x="616" y="445"/>
                  </a:lnTo>
                  <a:lnTo>
                    <a:pt x="614" y="443"/>
                  </a:lnTo>
                  <a:lnTo>
                    <a:pt x="611" y="443"/>
                  </a:lnTo>
                  <a:lnTo>
                    <a:pt x="605" y="447"/>
                  </a:lnTo>
                  <a:lnTo>
                    <a:pt x="598" y="453"/>
                  </a:lnTo>
                  <a:lnTo>
                    <a:pt x="595" y="458"/>
                  </a:lnTo>
                  <a:lnTo>
                    <a:pt x="593" y="463"/>
                  </a:lnTo>
                  <a:lnTo>
                    <a:pt x="593" y="463"/>
                  </a:lnTo>
                  <a:close/>
                  <a:moveTo>
                    <a:pt x="455" y="515"/>
                  </a:moveTo>
                  <a:lnTo>
                    <a:pt x="455" y="515"/>
                  </a:lnTo>
                  <a:lnTo>
                    <a:pt x="450" y="517"/>
                  </a:lnTo>
                  <a:lnTo>
                    <a:pt x="443" y="520"/>
                  </a:lnTo>
                  <a:lnTo>
                    <a:pt x="440" y="526"/>
                  </a:lnTo>
                  <a:lnTo>
                    <a:pt x="440" y="530"/>
                  </a:lnTo>
                  <a:lnTo>
                    <a:pt x="442" y="533"/>
                  </a:lnTo>
                  <a:lnTo>
                    <a:pt x="442" y="533"/>
                  </a:lnTo>
                  <a:lnTo>
                    <a:pt x="443" y="536"/>
                  </a:lnTo>
                  <a:lnTo>
                    <a:pt x="447" y="538"/>
                  </a:lnTo>
                  <a:lnTo>
                    <a:pt x="450" y="539"/>
                  </a:lnTo>
                  <a:lnTo>
                    <a:pt x="455" y="538"/>
                  </a:lnTo>
                  <a:lnTo>
                    <a:pt x="461" y="536"/>
                  </a:lnTo>
                  <a:lnTo>
                    <a:pt x="463" y="534"/>
                  </a:lnTo>
                  <a:lnTo>
                    <a:pt x="463" y="533"/>
                  </a:lnTo>
                  <a:lnTo>
                    <a:pt x="463" y="533"/>
                  </a:lnTo>
                  <a:lnTo>
                    <a:pt x="464" y="528"/>
                  </a:lnTo>
                  <a:lnTo>
                    <a:pt x="468" y="525"/>
                  </a:lnTo>
                  <a:lnTo>
                    <a:pt x="469" y="520"/>
                  </a:lnTo>
                  <a:lnTo>
                    <a:pt x="471" y="517"/>
                  </a:lnTo>
                  <a:lnTo>
                    <a:pt x="471" y="517"/>
                  </a:lnTo>
                  <a:lnTo>
                    <a:pt x="468" y="515"/>
                  </a:lnTo>
                  <a:lnTo>
                    <a:pt x="464" y="515"/>
                  </a:lnTo>
                  <a:lnTo>
                    <a:pt x="455" y="515"/>
                  </a:lnTo>
                  <a:lnTo>
                    <a:pt x="455" y="515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149">
              <a:extLst>
                <a:ext uri="{FF2B5EF4-FFF2-40B4-BE49-F238E27FC236}">
                  <a16:creationId xmlns="" xmlns:a16="http://schemas.microsoft.com/office/drawing/2014/main" id="{5DD9DCC0-A686-4FD4-B581-BD186D6747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45550" y="4249160"/>
              <a:ext cx="193675" cy="276225"/>
            </a:xfrm>
            <a:custGeom>
              <a:avLst/>
              <a:gdLst>
                <a:gd name="T0" fmla="*/ 80 w 122"/>
                <a:gd name="T1" fmla="*/ 75 h 174"/>
                <a:gd name="T2" fmla="*/ 83 w 122"/>
                <a:gd name="T3" fmla="*/ 90 h 174"/>
                <a:gd name="T4" fmla="*/ 91 w 122"/>
                <a:gd name="T5" fmla="*/ 90 h 174"/>
                <a:gd name="T6" fmla="*/ 90 w 122"/>
                <a:gd name="T7" fmla="*/ 99 h 174"/>
                <a:gd name="T8" fmla="*/ 98 w 122"/>
                <a:gd name="T9" fmla="*/ 114 h 174"/>
                <a:gd name="T10" fmla="*/ 101 w 122"/>
                <a:gd name="T11" fmla="*/ 106 h 174"/>
                <a:gd name="T12" fmla="*/ 109 w 122"/>
                <a:gd name="T13" fmla="*/ 93 h 174"/>
                <a:gd name="T14" fmla="*/ 91 w 122"/>
                <a:gd name="T15" fmla="*/ 77 h 174"/>
                <a:gd name="T16" fmla="*/ 85 w 122"/>
                <a:gd name="T17" fmla="*/ 67 h 174"/>
                <a:gd name="T18" fmla="*/ 73 w 122"/>
                <a:gd name="T19" fmla="*/ 59 h 174"/>
                <a:gd name="T20" fmla="*/ 59 w 122"/>
                <a:gd name="T21" fmla="*/ 60 h 174"/>
                <a:gd name="T22" fmla="*/ 54 w 122"/>
                <a:gd name="T23" fmla="*/ 46 h 174"/>
                <a:gd name="T24" fmla="*/ 65 w 122"/>
                <a:gd name="T25" fmla="*/ 26 h 174"/>
                <a:gd name="T26" fmla="*/ 64 w 122"/>
                <a:gd name="T27" fmla="*/ 7 h 174"/>
                <a:gd name="T28" fmla="*/ 57 w 122"/>
                <a:gd name="T29" fmla="*/ 3 h 174"/>
                <a:gd name="T30" fmla="*/ 41 w 122"/>
                <a:gd name="T31" fmla="*/ 3 h 174"/>
                <a:gd name="T32" fmla="*/ 39 w 122"/>
                <a:gd name="T33" fmla="*/ 31 h 174"/>
                <a:gd name="T34" fmla="*/ 33 w 122"/>
                <a:gd name="T35" fmla="*/ 31 h 174"/>
                <a:gd name="T36" fmla="*/ 39 w 122"/>
                <a:gd name="T37" fmla="*/ 49 h 174"/>
                <a:gd name="T38" fmla="*/ 41 w 122"/>
                <a:gd name="T39" fmla="*/ 62 h 174"/>
                <a:gd name="T40" fmla="*/ 57 w 122"/>
                <a:gd name="T41" fmla="*/ 62 h 174"/>
                <a:gd name="T42" fmla="*/ 41 w 122"/>
                <a:gd name="T43" fmla="*/ 70 h 174"/>
                <a:gd name="T44" fmla="*/ 51 w 122"/>
                <a:gd name="T45" fmla="*/ 85 h 174"/>
                <a:gd name="T46" fmla="*/ 51 w 122"/>
                <a:gd name="T47" fmla="*/ 75 h 174"/>
                <a:gd name="T48" fmla="*/ 62 w 122"/>
                <a:gd name="T49" fmla="*/ 108 h 174"/>
                <a:gd name="T50" fmla="*/ 70 w 122"/>
                <a:gd name="T51" fmla="*/ 103 h 174"/>
                <a:gd name="T52" fmla="*/ 70 w 122"/>
                <a:gd name="T53" fmla="*/ 114 h 174"/>
                <a:gd name="T54" fmla="*/ 72 w 122"/>
                <a:gd name="T55" fmla="*/ 129 h 174"/>
                <a:gd name="T56" fmla="*/ 86 w 122"/>
                <a:gd name="T57" fmla="*/ 113 h 174"/>
                <a:gd name="T58" fmla="*/ 81 w 122"/>
                <a:gd name="T59" fmla="*/ 108 h 174"/>
                <a:gd name="T60" fmla="*/ 73 w 122"/>
                <a:gd name="T61" fmla="*/ 95 h 174"/>
                <a:gd name="T62" fmla="*/ 59 w 122"/>
                <a:gd name="T63" fmla="*/ 93 h 174"/>
                <a:gd name="T64" fmla="*/ 62 w 122"/>
                <a:gd name="T65" fmla="*/ 108 h 174"/>
                <a:gd name="T66" fmla="*/ 0 w 122"/>
                <a:gd name="T67" fmla="*/ 137 h 174"/>
                <a:gd name="T68" fmla="*/ 18 w 122"/>
                <a:gd name="T69" fmla="*/ 121 h 174"/>
                <a:gd name="T70" fmla="*/ 28 w 122"/>
                <a:gd name="T71" fmla="*/ 104 h 174"/>
                <a:gd name="T72" fmla="*/ 23 w 122"/>
                <a:gd name="T73" fmla="*/ 103 h 174"/>
                <a:gd name="T74" fmla="*/ 86 w 122"/>
                <a:gd name="T75" fmla="*/ 122 h 174"/>
                <a:gd name="T76" fmla="*/ 96 w 122"/>
                <a:gd name="T77" fmla="*/ 117 h 174"/>
                <a:gd name="T78" fmla="*/ 86 w 122"/>
                <a:gd name="T79" fmla="*/ 119 h 174"/>
                <a:gd name="T80" fmla="*/ 122 w 122"/>
                <a:gd name="T81" fmla="*/ 150 h 174"/>
                <a:gd name="T82" fmla="*/ 117 w 122"/>
                <a:gd name="T83" fmla="*/ 124 h 174"/>
                <a:gd name="T84" fmla="*/ 108 w 122"/>
                <a:gd name="T85" fmla="*/ 121 h 174"/>
                <a:gd name="T86" fmla="*/ 103 w 122"/>
                <a:gd name="T87" fmla="*/ 127 h 174"/>
                <a:gd name="T88" fmla="*/ 96 w 122"/>
                <a:gd name="T89" fmla="*/ 134 h 174"/>
                <a:gd name="T90" fmla="*/ 91 w 122"/>
                <a:gd name="T91" fmla="*/ 137 h 174"/>
                <a:gd name="T92" fmla="*/ 78 w 122"/>
                <a:gd name="T93" fmla="*/ 134 h 174"/>
                <a:gd name="T94" fmla="*/ 62 w 122"/>
                <a:gd name="T95" fmla="*/ 145 h 174"/>
                <a:gd name="T96" fmla="*/ 62 w 122"/>
                <a:gd name="T97" fmla="*/ 155 h 174"/>
                <a:gd name="T98" fmla="*/ 73 w 122"/>
                <a:gd name="T99" fmla="*/ 150 h 174"/>
                <a:gd name="T100" fmla="*/ 83 w 122"/>
                <a:gd name="T101" fmla="*/ 145 h 174"/>
                <a:gd name="T102" fmla="*/ 91 w 122"/>
                <a:gd name="T103" fmla="*/ 166 h 174"/>
                <a:gd name="T104" fmla="*/ 104 w 122"/>
                <a:gd name="T105" fmla="*/ 174 h 174"/>
                <a:gd name="T106" fmla="*/ 108 w 122"/>
                <a:gd name="T107" fmla="*/ 168 h 174"/>
                <a:gd name="T108" fmla="*/ 116 w 122"/>
                <a:gd name="T109" fmla="*/ 15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2" h="174">
                  <a:moveTo>
                    <a:pt x="65" y="67"/>
                  </a:moveTo>
                  <a:lnTo>
                    <a:pt x="65" y="67"/>
                  </a:lnTo>
                  <a:lnTo>
                    <a:pt x="72" y="67"/>
                  </a:lnTo>
                  <a:lnTo>
                    <a:pt x="77" y="70"/>
                  </a:lnTo>
                  <a:lnTo>
                    <a:pt x="80" y="75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82"/>
                  </a:lnTo>
                  <a:lnTo>
                    <a:pt x="81" y="86"/>
                  </a:lnTo>
                  <a:lnTo>
                    <a:pt x="83" y="90"/>
                  </a:lnTo>
                  <a:lnTo>
                    <a:pt x="85" y="90"/>
                  </a:lnTo>
                  <a:lnTo>
                    <a:pt x="85" y="90"/>
                  </a:lnTo>
                  <a:lnTo>
                    <a:pt x="85" y="90"/>
                  </a:lnTo>
                  <a:lnTo>
                    <a:pt x="88" y="88"/>
                  </a:lnTo>
                  <a:lnTo>
                    <a:pt x="91" y="90"/>
                  </a:lnTo>
                  <a:lnTo>
                    <a:pt x="91" y="91"/>
                  </a:lnTo>
                  <a:lnTo>
                    <a:pt x="91" y="95"/>
                  </a:lnTo>
                  <a:lnTo>
                    <a:pt x="91" y="95"/>
                  </a:lnTo>
                  <a:lnTo>
                    <a:pt x="90" y="98"/>
                  </a:lnTo>
                  <a:lnTo>
                    <a:pt x="90" y="99"/>
                  </a:lnTo>
                  <a:lnTo>
                    <a:pt x="93" y="103"/>
                  </a:lnTo>
                  <a:lnTo>
                    <a:pt x="94" y="108"/>
                  </a:lnTo>
                  <a:lnTo>
                    <a:pt x="98" y="111"/>
                  </a:lnTo>
                  <a:lnTo>
                    <a:pt x="98" y="111"/>
                  </a:lnTo>
                  <a:lnTo>
                    <a:pt x="98" y="114"/>
                  </a:lnTo>
                  <a:lnTo>
                    <a:pt x="99" y="114"/>
                  </a:lnTo>
                  <a:lnTo>
                    <a:pt x="101" y="111"/>
                  </a:lnTo>
                  <a:lnTo>
                    <a:pt x="101" y="108"/>
                  </a:lnTo>
                  <a:lnTo>
                    <a:pt x="101" y="108"/>
                  </a:lnTo>
                  <a:lnTo>
                    <a:pt x="101" y="106"/>
                  </a:lnTo>
                  <a:lnTo>
                    <a:pt x="103" y="104"/>
                  </a:lnTo>
                  <a:lnTo>
                    <a:pt x="108" y="101"/>
                  </a:lnTo>
                  <a:lnTo>
                    <a:pt x="108" y="101"/>
                  </a:lnTo>
                  <a:lnTo>
                    <a:pt x="109" y="98"/>
                  </a:lnTo>
                  <a:lnTo>
                    <a:pt x="109" y="93"/>
                  </a:lnTo>
                  <a:lnTo>
                    <a:pt x="104" y="85"/>
                  </a:lnTo>
                  <a:lnTo>
                    <a:pt x="104" y="85"/>
                  </a:lnTo>
                  <a:lnTo>
                    <a:pt x="99" y="82"/>
                  </a:lnTo>
                  <a:lnTo>
                    <a:pt x="94" y="80"/>
                  </a:lnTo>
                  <a:lnTo>
                    <a:pt x="91" y="77"/>
                  </a:lnTo>
                  <a:lnTo>
                    <a:pt x="90" y="77"/>
                  </a:lnTo>
                  <a:lnTo>
                    <a:pt x="90" y="73"/>
                  </a:lnTo>
                  <a:lnTo>
                    <a:pt x="90" y="73"/>
                  </a:lnTo>
                  <a:lnTo>
                    <a:pt x="88" y="70"/>
                  </a:lnTo>
                  <a:lnTo>
                    <a:pt x="85" y="67"/>
                  </a:lnTo>
                  <a:lnTo>
                    <a:pt x="81" y="65"/>
                  </a:lnTo>
                  <a:lnTo>
                    <a:pt x="80" y="62"/>
                  </a:lnTo>
                  <a:lnTo>
                    <a:pt x="80" y="62"/>
                  </a:lnTo>
                  <a:lnTo>
                    <a:pt x="78" y="60"/>
                  </a:lnTo>
                  <a:lnTo>
                    <a:pt x="73" y="59"/>
                  </a:lnTo>
                  <a:lnTo>
                    <a:pt x="67" y="57"/>
                  </a:lnTo>
                  <a:lnTo>
                    <a:pt x="62" y="59"/>
                  </a:lnTo>
                  <a:lnTo>
                    <a:pt x="62" y="59"/>
                  </a:lnTo>
                  <a:lnTo>
                    <a:pt x="60" y="60"/>
                  </a:lnTo>
                  <a:lnTo>
                    <a:pt x="59" y="60"/>
                  </a:lnTo>
                  <a:lnTo>
                    <a:pt x="59" y="57"/>
                  </a:lnTo>
                  <a:lnTo>
                    <a:pt x="57" y="52"/>
                  </a:lnTo>
                  <a:lnTo>
                    <a:pt x="55" y="47"/>
                  </a:lnTo>
                  <a:lnTo>
                    <a:pt x="55" y="47"/>
                  </a:lnTo>
                  <a:lnTo>
                    <a:pt x="54" y="46"/>
                  </a:lnTo>
                  <a:lnTo>
                    <a:pt x="54" y="42"/>
                  </a:lnTo>
                  <a:lnTo>
                    <a:pt x="55" y="39"/>
                  </a:lnTo>
                  <a:lnTo>
                    <a:pt x="64" y="29"/>
                  </a:lnTo>
                  <a:lnTo>
                    <a:pt x="64" y="29"/>
                  </a:lnTo>
                  <a:lnTo>
                    <a:pt x="65" y="26"/>
                  </a:lnTo>
                  <a:lnTo>
                    <a:pt x="67" y="23"/>
                  </a:lnTo>
                  <a:lnTo>
                    <a:pt x="65" y="18"/>
                  </a:lnTo>
                  <a:lnTo>
                    <a:pt x="64" y="12"/>
                  </a:lnTo>
                  <a:lnTo>
                    <a:pt x="64" y="7"/>
                  </a:lnTo>
                  <a:lnTo>
                    <a:pt x="64" y="7"/>
                  </a:lnTo>
                  <a:lnTo>
                    <a:pt x="64" y="3"/>
                  </a:lnTo>
                  <a:lnTo>
                    <a:pt x="64" y="2"/>
                  </a:lnTo>
                  <a:lnTo>
                    <a:pt x="62" y="3"/>
                  </a:lnTo>
                  <a:lnTo>
                    <a:pt x="62" y="3"/>
                  </a:lnTo>
                  <a:lnTo>
                    <a:pt x="57" y="3"/>
                  </a:lnTo>
                  <a:lnTo>
                    <a:pt x="52" y="2"/>
                  </a:lnTo>
                  <a:lnTo>
                    <a:pt x="47" y="0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1" y="3"/>
                  </a:lnTo>
                  <a:lnTo>
                    <a:pt x="41" y="7"/>
                  </a:lnTo>
                  <a:lnTo>
                    <a:pt x="39" y="16"/>
                  </a:lnTo>
                  <a:lnTo>
                    <a:pt x="41" y="26"/>
                  </a:lnTo>
                  <a:lnTo>
                    <a:pt x="39" y="31"/>
                  </a:lnTo>
                  <a:lnTo>
                    <a:pt x="39" y="31"/>
                  </a:lnTo>
                  <a:lnTo>
                    <a:pt x="37" y="33"/>
                  </a:lnTo>
                  <a:lnTo>
                    <a:pt x="36" y="31"/>
                  </a:lnTo>
                  <a:lnTo>
                    <a:pt x="34" y="29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4" y="41"/>
                  </a:lnTo>
                  <a:lnTo>
                    <a:pt x="34" y="46"/>
                  </a:lnTo>
                  <a:lnTo>
                    <a:pt x="37" y="47"/>
                  </a:lnTo>
                  <a:lnTo>
                    <a:pt x="37" y="47"/>
                  </a:lnTo>
                  <a:lnTo>
                    <a:pt x="39" y="49"/>
                  </a:lnTo>
                  <a:lnTo>
                    <a:pt x="41" y="51"/>
                  </a:lnTo>
                  <a:lnTo>
                    <a:pt x="41" y="54"/>
                  </a:lnTo>
                  <a:lnTo>
                    <a:pt x="41" y="59"/>
                  </a:lnTo>
                  <a:lnTo>
                    <a:pt x="41" y="59"/>
                  </a:lnTo>
                  <a:lnTo>
                    <a:pt x="41" y="62"/>
                  </a:lnTo>
                  <a:lnTo>
                    <a:pt x="44" y="64"/>
                  </a:lnTo>
                  <a:lnTo>
                    <a:pt x="47" y="64"/>
                  </a:lnTo>
                  <a:lnTo>
                    <a:pt x="54" y="62"/>
                  </a:lnTo>
                  <a:lnTo>
                    <a:pt x="54" y="62"/>
                  </a:lnTo>
                  <a:lnTo>
                    <a:pt x="57" y="62"/>
                  </a:lnTo>
                  <a:lnTo>
                    <a:pt x="59" y="64"/>
                  </a:lnTo>
                  <a:lnTo>
                    <a:pt x="62" y="65"/>
                  </a:lnTo>
                  <a:lnTo>
                    <a:pt x="65" y="67"/>
                  </a:lnTo>
                  <a:lnTo>
                    <a:pt x="65" y="67"/>
                  </a:lnTo>
                  <a:close/>
                  <a:moveTo>
                    <a:pt x="41" y="70"/>
                  </a:moveTo>
                  <a:lnTo>
                    <a:pt x="41" y="70"/>
                  </a:lnTo>
                  <a:lnTo>
                    <a:pt x="42" y="75"/>
                  </a:lnTo>
                  <a:lnTo>
                    <a:pt x="44" y="80"/>
                  </a:lnTo>
                  <a:lnTo>
                    <a:pt x="47" y="83"/>
                  </a:lnTo>
                  <a:lnTo>
                    <a:pt x="51" y="85"/>
                  </a:lnTo>
                  <a:lnTo>
                    <a:pt x="54" y="83"/>
                  </a:lnTo>
                  <a:lnTo>
                    <a:pt x="54" y="83"/>
                  </a:lnTo>
                  <a:lnTo>
                    <a:pt x="55" y="82"/>
                  </a:lnTo>
                  <a:lnTo>
                    <a:pt x="54" y="80"/>
                  </a:lnTo>
                  <a:lnTo>
                    <a:pt x="51" y="75"/>
                  </a:lnTo>
                  <a:lnTo>
                    <a:pt x="44" y="70"/>
                  </a:lnTo>
                  <a:lnTo>
                    <a:pt x="41" y="69"/>
                  </a:lnTo>
                  <a:lnTo>
                    <a:pt x="41" y="70"/>
                  </a:lnTo>
                  <a:lnTo>
                    <a:pt x="41" y="70"/>
                  </a:lnTo>
                  <a:close/>
                  <a:moveTo>
                    <a:pt x="62" y="108"/>
                  </a:moveTo>
                  <a:lnTo>
                    <a:pt x="62" y="108"/>
                  </a:lnTo>
                  <a:lnTo>
                    <a:pt x="67" y="106"/>
                  </a:lnTo>
                  <a:lnTo>
                    <a:pt x="68" y="106"/>
                  </a:lnTo>
                  <a:lnTo>
                    <a:pt x="70" y="103"/>
                  </a:lnTo>
                  <a:lnTo>
                    <a:pt x="70" y="103"/>
                  </a:lnTo>
                  <a:lnTo>
                    <a:pt x="70" y="103"/>
                  </a:lnTo>
                  <a:lnTo>
                    <a:pt x="70" y="103"/>
                  </a:lnTo>
                  <a:lnTo>
                    <a:pt x="72" y="106"/>
                  </a:lnTo>
                  <a:lnTo>
                    <a:pt x="72" y="111"/>
                  </a:lnTo>
                  <a:lnTo>
                    <a:pt x="70" y="114"/>
                  </a:lnTo>
                  <a:lnTo>
                    <a:pt x="70" y="114"/>
                  </a:lnTo>
                  <a:lnTo>
                    <a:pt x="68" y="117"/>
                  </a:lnTo>
                  <a:lnTo>
                    <a:pt x="68" y="122"/>
                  </a:lnTo>
                  <a:lnTo>
                    <a:pt x="70" y="126"/>
                  </a:lnTo>
                  <a:lnTo>
                    <a:pt x="72" y="129"/>
                  </a:lnTo>
                  <a:lnTo>
                    <a:pt x="72" y="129"/>
                  </a:lnTo>
                  <a:lnTo>
                    <a:pt x="75" y="127"/>
                  </a:lnTo>
                  <a:lnTo>
                    <a:pt x="77" y="126"/>
                  </a:lnTo>
                  <a:lnTo>
                    <a:pt x="81" y="119"/>
                  </a:lnTo>
                  <a:lnTo>
                    <a:pt x="86" y="113"/>
                  </a:lnTo>
                  <a:lnTo>
                    <a:pt x="86" y="108"/>
                  </a:lnTo>
                  <a:lnTo>
                    <a:pt x="86" y="108"/>
                  </a:lnTo>
                  <a:lnTo>
                    <a:pt x="85" y="106"/>
                  </a:lnTo>
                  <a:lnTo>
                    <a:pt x="83" y="106"/>
                  </a:lnTo>
                  <a:lnTo>
                    <a:pt x="81" y="108"/>
                  </a:lnTo>
                  <a:lnTo>
                    <a:pt x="81" y="104"/>
                  </a:lnTo>
                  <a:lnTo>
                    <a:pt x="81" y="104"/>
                  </a:lnTo>
                  <a:lnTo>
                    <a:pt x="81" y="103"/>
                  </a:lnTo>
                  <a:lnTo>
                    <a:pt x="80" y="101"/>
                  </a:lnTo>
                  <a:lnTo>
                    <a:pt x="73" y="95"/>
                  </a:lnTo>
                  <a:lnTo>
                    <a:pt x="67" y="91"/>
                  </a:lnTo>
                  <a:lnTo>
                    <a:pt x="62" y="90"/>
                  </a:lnTo>
                  <a:lnTo>
                    <a:pt x="62" y="90"/>
                  </a:lnTo>
                  <a:lnTo>
                    <a:pt x="60" y="91"/>
                  </a:lnTo>
                  <a:lnTo>
                    <a:pt x="59" y="93"/>
                  </a:lnTo>
                  <a:lnTo>
                    <a:pt x="59" y="99"/>
                  </a:lnTo>
                  <a:lnTo>
                    <a:pt x="59" y="104"/>
                  </a:lnTo>
                  <a:lnTo>
                    <a:pt x="60" y="108"/>
                  </a:lnTo>
                  <a:lnTo>
                    <a:pt x="62" y="108"/>
                  </a:lnTo>
                  <a:lnTo>
                    <a:pt x="62" y="108"/>
                  </a:lnTo>
                  <a:close/>
                  <a:moveTo>
                    <a:pt x="16" y="114"/>
                  </a:moveTo>
                  <a:lnTo>
                    <a:pt x="16" y="114"/>
                  </a:lnTo>
                  <a:lnTo>
                    <a:pt x="5" y="127"/>
                  </a:lnTo>
                  <a:lnTo>
                    <a:pt x="2" y="132"/>
                  </a:lnTo>
                  <a:lnTo>
                    <a:pt x="0" y="137"/>
                  </a:lnTo>
                  <a:lnTo>
                    <a:pt x="0" y="137"/>
                  </a:lnTo>
                  <a:lnTo>
                    <a:pt x="2" y="137"/>
                  </a:lnTo>
                  <a:lnTo>
                    <a:pt x="3" y="135"/>
                  </a:lnTo>
                  <a:lnTo>
                    <a:pt x="10" y="129"/>
                  </a:lnTo>
                  <a:lnTo>
                    <a:pt x="18" y="121"/>
                  </a:lnTo>
                  <a:lnTo>
                    <a:pt x="23" y="114"/>
                  </a:lnTo>
                  <a:lnTo>
                    <a:pt x="23" y="114"/>
                  </a:lnTo>
                  <a:lnTo>
                    <a:pt x="28" y="111"/>
                  </a:lnTo>
                  <a:lnTo>
                    <a:pt x="29" y="108"/>
                  </a:lnTo>
                  <a:lnTo>
                    <a:pt x="28" y="104"/>
                  </a:lnTo>
                  <a:lnTo>
                    <a:pt x="28" y="101"/>
                  </a:lnTo>
                  <a:lnTo>
                    <a:pt x="28" y="101"/>
                  </a:lnTo>
                  <a:lnTo>
                    <a:pt x="26" y="99"/>
                  </a:lnTo>
                  <a:lnTo>
                    <a:pt x="24" y="99"/>
                  </a:lnTo>
                  <a:lnTo>
                    <a:pt x="23" y="103"/>
                  </a:lnTo>
                  <a:lnTo>
                    <a:pt x="20" y="109"/>
                  </a:lnTo>
                  <a:lnTo>
                    <a:pt x="16" y="114"/>
                  </a:lnTo>
                  <a:lnTo>
                    <a:pt x="16" y="114"/>
                  </a:lnTo>
                  <a:close/>
                  <a:moveTo>
                    <a:pt x="86" y="122"/>
                  </a:moveTo>
                  <a:lnTo>
                    <a:pt x="86" y="122"/>
                  </a:lnTo>
                  <a:lnTo>
                    <a:pt x="86" y="124"/>
                  </a:lnTo>
                  <a:lnTo>
                    <a:pt x="88" y="124"/>
                  </a:lnTo>
                  <a:lnTo>
                    <a:pt x="93" y="122"/>
                  </a:lnTo>
                  <a:lnTo>
                    <a:pt x="94" y="119"/>
                  </a:lnTo>
                  <a:lnTo>
                    <a:pt x="96" y="117"/>
                  </a:lnTo>
                  <a:lnTo>
                    <a:pt x="94" y="116"/>
                  </a:lnTo>
                  <a:lnTo>
                    <a:pt x="94" y="116"/>
                  </a:lnTo>
                  <a:lnTo>
                    <a:pt x="93" y="116"/>
                  </a:lnTo>
                  <a:lnTo>
                    <a:pt x="90" y="117"/>
                  </a:lnTo>
                  <a:lnTo>
                    <a:pt x="86" y="119"/>
                  </a:lnTo>
                  <a:lnTo>
                    <a:pt x="86" y="122"/>
                  </a:lnTo>
                  <a:lnTo>
                    <a:pt x="86" y="122"/>
                  </a:lnTo>
                  <a:close/>
                  <a:moveTo>
                    <a:pt x="121" y="153"/>
                  </a:moveTo>
                  <a:lnTo>
                    <a:pt x="121" y="153"/>
                  </a:lnTo>
                  <a:lnTo>
                    <a:pt x="122" y="150"/>
                  </a:lnTo>
                  <a:lnTo>
                    <a:pt x="122" y="147"/>
                  </a:lnTo>
                  <a:lnTo>
                    <a:pt x="121" y="140"/>
                  </a:lnTo>
                  <a:lnTo>
                    <a:pt x="119" y="132"/>
                  </a:lnTo>
                  <a:lnTo>
                    <a:pt x="117" y="124"/>
                  </a:lnTo>
                  <a:lnTo>
                    <a:pt x="117" y="124"/>
                  </a:lnTo>
                  <a:lnTo>
                    <a:pt x="117" y="121"/>
                  </a:lnTo>
                  <a:lnTo>
                    <a:pt x="116" y="119"/>
                  </a:lnTo>
                  <a:lnTo>
                    <a:pt x="111" y="117"/>
                  </a:lnTo>
                  <a:lnTo>
                    <a:pt x="108" y="119"/>
                  </a:lnTo>
                  <a:lnTo>
                    <a:pt x="108" y="121"/>
                  </a:lnTo>
                  <a:lnTo>
                    <a:pt x="108" y="122"/>
                  </a:lnTo>
                  <a:lnTo>
                    <a:pt x="108" y="122"/>
                  </a:lnTo>
                  <a:lnTo>
                    <a:pt x="109" y="126"/>
                  </a:lnTo>
                  <a:lnTo>
                    <a:pt x="106" y="126"/>
                  </a:lnTo>
                  <a:lnTo>
                    <a:pt x="103" y="127"/>
                  </a:lnTo>
                  <a:lnTo>
                    <a:pt x="101" y="129"/>
                  </a:lnTo>
                  <a:lnTo>
                    <a:pt x="101" y="130"/>
                  </a:lnTo>
                  <a:lnTo>
                    <a:pt x="101" y="130"/>
                  </a:lnTo>
                  <a:lnTo>
                    <a:pt x="99" y="132"/>
                  </a:lnTo>
                  <a:lnTo>
                    <a:pt x="96" y="134"/>
                  </a:lnTo>
                  <a:lnTo>
                    <a:pt x="94" y="134"/>
                  </a:lnTo>
                  <a:lnTo>
                    <a:pt x="93" y="135"/>
                  </a:lnTo>
                  <a:lnTo>
                    <a:pt x="93" y="135"/>
                  </a:lnTo>
                  <a:lnTo>
                    <a:pt x="93" y="137"/>
                  </a:lnTo>
                  <a:lnTo>
                    <a:pt x="91" y="137"/>
                  </a:lnTo>
                  <a:lnTo>
                    <a:pt x="88" y="137"/>
                  </a:lnTo>
                  <a:lnTo>
                    <a:pt x="81" y="134"/>
                  </a:lnTo>
                  <a:lnTo>
                    <a:pt x="81" y="134"/>
                  </a:lnTo>
                  <a:lnTo>
                    <a:pt x="80" y="132"/>
                  </a:lnTo>
                  <a:lnTo>
                    <a:pt x="78" y="134"/>
                  </a:lnTo>
                  <a:lnTo>
                    <a:pt x="75" y="135"/>
                  </a:lnTo>
                  <a:lnTo>
                    <a:pt x="70" y="140"/>
                  </a:lnTo>
                  <a:lnTo>
                    <a:pt x="67" y="142"/>
                  </a:lnTo>
                  <a:lnTo>
                    <a:pt x="67" y="142"/>
                  </a:lnTo>
                  <a:lnTo>
                    <a:pt x="62" y="145"/>
                  </a:lnTo>
                  <a:lnTo>
                    <a:pt x="60" y="150"/>
                  </a:lnTo>
                  <a:lnTo>
                    <a:pt x="60" y="153"/>
                  </a:lnTo>
                  <a:lnTo>
                    <a:pt x="60" y="155"/>
                  </a:lnTo>
                  <a:lnTo>
                    <a:pt x="62" y="155"/>
                  </a:lnTo>
                  <a:lnTo>
                    <a:pt x="62" y="155"/>
                  </a:lnTo>
                  <a:lnTo>
                    <a:pt x="64" y="155"/>
                  </a:lnTo>
                  <a:lnTo>
                    <a:pt x="67" y="152"/>
                  </a:lnTo>
                  <a:lnTo>
                    <a:pt x="70" y="150"/>
                  </a:lnTo>
                  <a:lnTo>
                    <a:pt x="73" y="150"/>
                  </a:lnTo>
                  <a:lnTo>
                    <a:pt x="73" y="150"/>
                  </a:lnTo>
                  <a:lnTo>
                    <a:pt x="75" y="148"/>
                  </a:lnTo>
                  <a:lnTo>
                    <a:pt x="77" y="147"/>
                  </a:lnTo>
                  <a:lnTo>
                    <a:pt x="78" y="145"/>
                  </a:lnTo>
                  <a:lnTo>
                    <a:pt x="83" y="145"/>
                  </a:lnTo>
                  <a:lnTo>
                    <a:pt x="83" y="145"/>
                  </a:lnTo>
                  <a:lnTo>
                    <a:pt x="85" y="147"/>
                  </a:lnTo>
                  <a:lnTo>
                    <a:pt x="86" y="150"/>
                  </a:lnTo>
                  <a:lnTo>
                    <a:pt x="86" y="156"/>
                  </a:lnTo>
                  <a:lnTo>
                    <a:pt x="88" y="165"/>
                  </a:lnTo>
                  <a:lnTo>
                    <a:pt x="91" y="166"/>
                  </a:lnTo>
                  <a:lnTo>
                    <a:pt x="93" y="168"/>
                  </a:lnTo>
                  <a:lnTo>
                    <a:pt x="93" y="168"/>
                  </a:lnTo>
                  <a:lnTo>
                    <a:pt x="99" y="170"/>
                  </a:lnTo>
                  <a:lnTo>
                    <a:pt x="103" y="173"/>
                  </a:lnTo>
                  <a:lnTo>
                    <a:pt x="104" y="174"/>
                  </a:lnTo>
                  <a:lnTo>
                    <a:pt x="108" y="174"/>
                  </a:lnTo>
                  <a:lnTo>
                    <a:pt x="108" y="174"/>
                  </a:lnTo>
                  <a:lnTo>
                    <a:pt x="108" y="174"/>
                  </a:lnTo>
                  <a:lnTo>
                    <a:pt x="109" y="173"/>
                  </a:lnTo>
                  <a:lnTo>
                    <a:pt x="108" y="168"/>
                  </a:lnTo>
                  <a:lnTo>
                    <a:pt x="106" y="158"/>
                  </a:lnTo>
                  <a:lnTo>
                    <a:pt x="106" y="158"/>
                  </a:lnTo>
                  <a:lnTo>
                    <a:pt x="108" y="156"/>
                  </a:lnTo>
                  <a:lnTo>
                    <a:pt x="112" y="156"/>
                  </a:lnTo>
                  <a:lnTo>
                    <a:pt x="116" y="155"/>
                  </a:lnTo>
                  <a:lnTo>
                    <a:pt x="121" y="153"/>
                  </a:lnTo>
                  <a:lnTo>
                    <a:pt x="121" y="153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151">
              <a:extLst>
                <a:ext uri="{FF2B5EF4-FFF2-40B4-BE49-F238E27FC236}">
                  <a16:creationId xmlns="" xmlns:a16="http://schemas.microsoft.com/office/drawing/2014/main" id="{3CA54034-89BC-41C8-8AD9-648470354BF4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5138" y="4438072"/>
              <a:ext cx="41275" cy="80963"/>
            </a:xfrm>
            <a:custGeom>
              <a:avLst/>
              <a:gdLst>
                <a:gd name="T0" fmla="*/ 5 w 26"/>
                <a:gd name="T1" fmla="*/ 0 h 51"/>
                <a:gd name="T2" fmla="*/ 5 w 26"/>
                <a:gd name="T3" fmla="*/ 0 h 51"/>
                <a:gd name="T4" fmla="*/ 4 w 26"/>
                <a:gd name="T5" fmla="*/ 2 h 51"/>
                <a:gd name="T6" fmla="*/ 4 w 26"/>
                <a:gd name="T7" fmla="*/ 5 h 51"/>
                <a:gd name="T8" fmla="*/ 2 w 26"/>
                <a:gd name="T9" fmla="*/ 13 h 51"/>
                <a:gd name="T10" fmla="*/ 2 w 26"/>
                <a:gd name="T11" fmla="*/ 13 h 51"/>
                <a:gd name="T12" fmla="*/ 0 w 26"/>
                <a:gd name="T13" fmla="*/ 20 h 51"/>
                <a:gd name="T14" fmla="*/ 0 w 26"/>
                <a:gd name="T15" fmla="*/ 29 h 51"/>
                <a:gd name="T16" fmla="*/ 0 w 26"/>
                <a:gd name="T17" fmla="*/ 29 h 51"/>
                <a:gd name="T18" fmla="*/ 2 w 26"/>
                <a:gd name="T19" fmla="*/ 41 h 51"/>
                <a:gd name="T20" fmla="*/ 4 w 26"/>
                <a:gd name="T21" fmla="*/ 46 h 51"/>
                <a:gd name="T22" fmla="*/ 7 w 26"/>
                <a:gd name="T23" fmla="*/ 49 h 51"/>
                <a:gd name="T24" fmla="*/ 7 w 26"/>
                <a:gd name="T25" fmla="*/ 49 h 51"/>
                <a:gd name="T26" fmla="*/ 10 w 26"/>
                <a:gd name="T27" fmla="*/ 51 h 51"/>
                <a:gd name="T28" fmla="*/ 13 w 26"/>
                <a:gd name="T29" fmla="*/ 51 h 51"/>
                <a:gd name="T30" fmla="*/ 20 w 26"/>
                <a:gd name="T31" fmla="*/ 46 h 51"/>
                <a:gd name="T32" fmla="*/ 25 w 26"/>
                <a:gd name="T33" fmla="*/ 39 h 51"/>
                <a:gd name="T34" fmla="*/ 26 w 26"/>
                <a:gd name="T35" fmla="*/ 31 h 51"/>
                <a:gd name="T36" fmla="*/ 26 w 26"/>
                <a:gd name="T37" fmla="*/ 31 h 51"/>
                <a:gd name="T38" fmla="*/ 26 w 26"/>
                <a:gd name="T39" fmla="*/ 26 h 51"/>
                <a:gd name="T40" fmla="*/ 25 w 26"/>
                <a:gd name="T41" fmla="*/ 21 h 51"/>
                <a:gd name="T42" fmla="*/ 18 w 26"/>
                <a:gd name="T43" fmla="*/ 11 h 51"/>
                <a:gd name="T44" fmla="*/ 10 w 26"/>
                <a:gd name="T45" fmla="*/ 3 h 51"/>
                <a:gd name="T46" fmla="*/ 5 w 26"/>
                <a:gd name="T47" fmla="*/ 0 h 51"/>
                <a:gd name="T48" fmla="*/ 5 w 26"/>
                <a:gd name="T4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6" h="51">
                  <a:moveTo>
                    <a:pt x="5" y="0"/>
                  </a:moveTo>
                  <a:lnTo>
                    <a:pt x="5" y="0"/>
                  </a:lnTo>
                  <a:lnTo>
                    <a:pt x="4" y="2"/>
                  </a:lnTo>
                  <a:lnTo>
                    <a:pt x="4" y="5"/>
                  </a:lnTo>
                  <a:lnTo>
                    <a:pt x="2" y="13"/>
                  </a:lnTo>
                  <a:lnTo>
                    <a:pt x="2" y="13"/>
                  </a:lnTo>
                  <a:lnTo>
                    <a:pt x="0" y="20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41"/>
                  </a:lnTo>
                  <a:lnTo>
                    <a:pt x="4" y="46"/>
                  </a:lnTo>
                  <a:lnTo>
                    <a:pt x="7" y="49"/>
                  </a:lnTo>
                  <a:lnTo>
                    <a:pt x="7" y="49"/>
                  </a:lnTo>
                  <a:lnTo>
                    <a:pt x="10" y="51"/>
                  </a:lnTo>
                  <a:lnTo>
                    <a:pt x="13" y="51"/>
                  </a:lnTo>
                  <a:lnTo>
                    <a:pt x="20" y="46"/>
                  </a:lnTo>
                  <a:lnTo>
                    <a:pt x="25" y="39"/>
                  </a:lnTo>
                  <a:lnTo>
                    <a:pt x="26" y="31"/>
                  </a:lnTo>
                  <a:lnTo>
                    <a:pt x="26" y="31"/>
                  </a:lnTo>
                  <a:lnTo>
                    <a:pt x="26" y="26"/>
                  </a:lnTo>
                  <a:lnTo>
                    <a:pt x="25" y="21"/>
                  </a:lnTo>
                  <a:lnTo>
                    <a:pt x="18" y="11"/>
                  </a:lnTo>
                  <a:lnTo>
                    <a:pt x="10" y="3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152">
              <a:extLst>
                <a:ext uri="{FF2B5EF4-FFF2-40B4-BE49-F238E27FC236}">
                  <a16:creationId xmlns="" xmlns:a16="http://schemas.microsoft.com/office/drawing/2014/main" id="{8706CAA3-EBC0-4F99-82B4-F08F6B4E5E48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2025" y="4887335"/>
              <a:ext cx="150812" cy="295275"/>
            </a:xfrm>
            <a:custGeom>
              <a:avLst/>
              <a:gdLst>
                <a:gd name="T0" fmla="*/ 82 w 95"/>
                <a:gd name="T1" fmla="*/ 2 h 186"/>
                <a:gd name="T2" fmla="*/ 78 w 95"/>
                <a:gd name="T3" fmla="*/ 2 h 186"/>
                <a:gd name="T4" fmla="*/ 77 w 95"/>
                <a:gd name="T5" fmla="*/ 7 h 186"/>
                <a:gd name="T6" fmla="*/ 75 w 95"/>
                <a:gd name="T7" fmla="*/ 17 h 186"/>
                <a:gd name="T8" fmla="*/ 74 w 95"/>
                <a:gd name="T9" fmla="*/ 18 h 186"/>
                <a:gd name="T10" fmla="*/ 67 w 95"/>
                <a:gd name="T11" fmla="*/ 22 h 186"/>
                <a:gd name="T12" fmla="*/ 62 w 95"/>
                <a:gd name="T13" fmla="*/ 23 h 186"/>
                <a:gd name="T14" fmla="*/ 61 w 95"/>
                <a:gd name="T15" fmla="*/ 28 h 186"/>
                <a:gd name="T16" fmla="*/ 61 w 95"/>
                <a:gd name="T17" fmla="*/ 30 h 186"/>
                <a:gd name="T18" fmla="*/ 59 w 95"/>
                <a:gd name="T19" fmla="*/ 33 h 186"/>
                <a:gd name="T20" fmla="*/ 61 w 95"/>
                <a:gd name="T21" fmla="*/ 35 h 186"/>
                <a:gd name="T22" fmla="*/ 57 w 95"/>
                <a:gd name="T23" fmla="*/ 40 h 186"/>
                <a:gd name="T24" fmla="*/ 51 w 95"/>
                <a:gd name="T25" fmla="*/ 43 h 186"/>
                <a:gd name="T26" fmla="*/ 46 w 95"/>
                <a:gd name="T27" fmla="*/ 44 h 186"/>
                <a:gd name="T28" fmla="*/ 36 w 95"/>
                <a:gd name="T29" fmla="*/ 51 h 186"/>
                <a:gd name="T30" fmla="*/ 31 w 95"/>
                <a:gd name="T31" fmla="*/ 53 h 186"/>
                <a:gd name="T32" fmla="*/ 23 w 95"/>
                <a:gd name="T33" fmla="*/ 54 h 186"/>
                <a:gd name="T34" fmla="*/ 15 w 95"/>
                <a:gd name="T35" fmla="*/ 56 h 186"/>
                <a:gd name="T36" fmla="*/ 13 w 95"/>
                <a:gd name="T37" fmla="*/ 56 h 186"/>
                <a:gd name="T38" fmla="*/ 12 w 95"/>
                <a:gd name="T39" fmla="*/ 61 h 186"/>
                <a:gd name="T40" fmla="*/ 10 w 95"/>
                <a:gd name="T41" fmla="*/ 72 h 186"/>
                <a:gd name="T42" fmla="*/ 8 w 95"/>
                <a:gd name="T43" fmla="*/ 79 h 186"/>
                <a:gd name="T44" fmla="*/ 8 w 95"/>
                <a:gd name="T45" fmla="*/ 90 h 186"/>
                <a:gd name="T46" fmla="*/ 12 w 95"/>
                <a:gd name="T47" fmla="*/ 97 h 186"/>
                <a:gd name="T48" fmla="*/ 15 w 95"/>
                <a:gd name="T49" fmla="*/ 108 h 186"/>
                <a:gd name="T50" fmla="*/ 8 w 95"/>
                <a:gd name="T51" fmla="*/ 123 h 186"/>
                <a:gd name="T52" fmla="*/ 4 w 95"/>
                <a:gd name="T53" fmla="*/ 131 h 186"/>
                <a:gd name="T54" fmla="*/ 2 w 95"/>
                <a:gd name="T55" fmla="*/ 147 h 186"/>
                <a:gd name="T56" fmla="*/ 4 w 95"/>
                <a:gd name="T57" fmla="*/ 154 h 186"/>
                <a:gd name="T58" fmla="*/ 8 w 95"/>
                <a:gd name="T59" fmla="*/ 175 h 186"/>
                <a:gd name="T60" fmla="*/ 12 w 95"/>
                <a:gd name="T61" fmla="*/ 180 h 186"/>
                <a:gd name="T62" fmla="*/ 23 w 95"/>
                <a:gd name="T63" fmla="*/ 186 h 186"/>
                <a:gd name="T64" fmla="*/ 33 w 95"/>
                <a:gd name="T65" fmla="*/ 186 h 186"/>
                <a:gd name="T66" fmla="*/ 35 w 95"/>
                <a:gd name="T67" fmla="*/ 185 h 186"/>
                <a:gd name="T68" fmla="*/ 41 w 95"/>
                <a:gd name="T69" fmla="*/ 183 h 186"/>
                <a:gd name="T70" fmla="*/ 49 w 95"/>
                <a:gd name="T71" fmla="*/ 180 h 186"/>
                <a:gd name="T72" fmla="*/ 52 w 95"/>
                <a:gd name="T73" fmla="*/ 171 h 186"/>
                <a:gd name="T74" fmla="*/ 67 w 95"/>
                <a:gd name="T75" fmla="*/ 124 h 186"/>
                <a:gd name="T76" fmla="*/ 77 w 95"/>
                <a:gd name="T77" fmla="*/ 93 h 186"/>
                <a:gd name="T78" fmla="*/ 82 w 95"/>
                <a:gd name="T79" fmla="*/ 74 h 186"/>
                <a:gd name="T80" fmla="*/ 82 w 95"/>
                <a:gd name="T81" fmla="*/ 70 h 186"/>
                <a:gd name="T82" fmla="*/ 85 w 95"/>
                <a:gd name="T83" fmla="*/ 62 h 186"/>
                <a:gd name="T84" fmla="*/ 85 w 95"/>
                <a:gd name="T85" fmla="*/ 59 h 186"/>
                <a:gd name="T86" fmla="*/ 83 w 95"/>
                <a:gd name="T87" fmla="*/ 51 h 186"/>
                <a:gd name="T88" fmla="*/ 88 w 95"/>
                <a:gd name="T89" fmla="*/ 51 h 186"/>
                <a:gd name="T90" fmla="*/ 90 w 95"/>
                <a:gd name="T91" fmla="*/ 54 h 186"/>
                <a:gd name="T92" fmla="*/ 95 w 95"/>
                <a:gd name="T93" fmla="*/ 53 h 186"/>
                <a:gd name="T94" fmla="*/ 95 w 95"/>
                <a:gd name="T95" fmla="*/ 49 h 186"/>
                <a:gd name="T96" fmla="*/ 93 w 95"/>
                <a:gd name="T97" fmla="*/ 38 h 186"/>
                <a:gd name="T98" fmla="*/ 90 w 95"/>
                <a:gd name="T99" fmla="*/ 25 h 186"/>
                <a:gd name="T100" fmla="*/ 88 w 95"/>
                <a:gd name="T101" fmla="*/ 18 h 186"/>
                <a:gd name="T102" fmla="*/ 82 w 95"/>
                <a:gd name="T103" fmla="*/ 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5" h="186">
                  <a:moveTo>
                    <a:pt x="82" y="2"/>
                  </a:moveTo>
                  <a:lnTo>
                    <a:pt x="82" y="2"/>
                  </a:lnTo>
                  <a:lnTo>
                    <a:pt x="80" y="0"/>
                  </a:lnTo>
                  <a:lnTo>
                    <a:pt x="78" y="2"/>
                  </a:lnTo>
                  <a:lnTo>
                    <a:pt x="77" y="7"/>
                  </a:lnTo>
                  <a:lnTo>
                    <a:pt x="77" y="7"/>
                  </a:lnTo>
                  <a:lnTo>
                    <a:pt x="75" y="10"/>
                  </a:lnTo>
                  <a:lnTo>
                    <a:pt x="75" y="17"/>
                  </a:lnTo>
                  <a:lnTo>
                    <a:pt x="75" y="17"/>
                  </a:lnTo>
                  <a:lnTo>
                    <a:pt x="74" y="18"/>
                  </a:lnTo>
                  <a:lnTo>
                    <a:pt x="72" y="20"/>
                  </a:lnTo>
                  <a:lnTo>
                    <a:pt x="67" y="22"/>
                  </a:lnTo>
                  <a:lnTo>
                    <a:pt x="67" y="22"/>
                  </a:lnTo>
                  <a:lnTo>
                    <a:pt x="62" y="23"/>
                  </a:lnTo>
                  <a:lnTo>
                    <a:pt x="61" y="25"/>
                  </a:lnTo>
                  <a:lnTo>
                    <a:pt x="61" y="28"/>
                  </a:lnTo>
                  <a:lnTo>
                    <a:pt x="61" y="28"/>
                  </a:lnTo>
                  <a:lnTo>
                    <a:pt x="61" y="30"/>
                  </a:lnTo>
                  <a:lnTo>
                    <a:pt x="61" y="31"/>
                  </a:lnTo>
                  <a:lnTo>
                    <a:pt x="59" y="33"/>
                  </a:lnTo>
                  <a:lnTo>
                    <a:pt x="61" y="35"/>
                  </a:lnTo>
                  <a:lnTo>
                    <a:pt x="61" y="35"/>
                  </a:lnTo>
                  <a:lnTo>
                    <a:pt x="61" y="38"/>
                  </a:lnTo>
                  <a:lnTo>
                    <a:pt x="57" y="40"/>
                  </a:lnTo>
                  <a:lnTo>
                    <a:pt x="54" y="41"/>
                  </a:lnTo>
                  <a:lnTo>
                    <a:pt x="51" y="43"/>
                  </a:lnTo>
                  <a:lnTo>
                    <a:pt x="51" y="43"/>
                  </a:lnTo>
                  <a:lnTo>
                    <a:pt x="46" y="44"/>
                  </a:lnTo>
                  <a:lnTo>
                    <a:pt x="41" y="48"/>
                  </a:lnTo>
                  <a:lnTo>
                    <a:pt x="36" y="51"/>
                  </a:lnTo>
                  <a:lnTo>
                    <a:pt x="31" y="53"/>
                  </a:lnTo>
                  <a:lnTo>
                    <a:pt x="31" y="53"/>
                  </a:lnTo>
                  <a:lnTo>
                    <a:pt x="28" y="53"/>
                  </a:lnTo>
                  <a:lnTo>
                    <a:pt x="23" y="54"/>
                  </a:lnTo>
                  <a:lnTo>
                    <a:pt x="20" y="54"/>
                  </a:lnTo>
                  <a:lnTo>
                    <a:pt x="15" y="56"/>
                  </a:lnTo>
                  <a:lnTo>
                    <a:pt x="15" y="56"/>
                  </a:lnTo>
                  <a:lnTo>
                    <a:pt x="13" y="56"/>
                  </a:lnTo>
                  <a:lnTo>
                    <a:pt x="13" y="56"/>
                  </a:lnTo>
                  <a:lnTo>
                    <a:pt x="12" y="61"/>
                  </a:lnTo>
                  <a:lnTo>
                    <a:pt x="12" y="67"/>
                  </a:lnTo>
                  <a:lnTo>
                    <a:pt x="10" y="72"/>
                  </a:lnTo>
                  <a:lnTo>
                    <a:pt x="10" y="72"/>
                  </a:lnTo>
                  <a:lnTo>
                    <a:pt x="8" y="79"/>
                  </a:lnTo>
                  <a:lnTo>
                    <a:pt x="8" y="84"/>
                  </a:lnTo>
                  <a:lnTo>
                    <a:pt x="8" y="90"/>
                  </a:lnTo>
                  <a:lnTo>
                    <a:pt x="12" y="97"/>
                  </a:lnTo>
                  <a:lnTo>
                    <a:pt x="12" y="97"/>
                  </a:lnTo>
                  <a:lnTo>
                    <a:pt x="13" y="103"/>
                  </a:lnTo>
                  <a:lnTo>
                    <a:pt x="15" y="108"/>
                  </a:lnTo>
                  <a:lnTo>
                    <a:pt x="13" y="114"/>
                  </a:lnTo>
                  <a:lnTo>
                    <a:pt x="8" y="123"/>
                  </a:lnTo>
                  <a:lnTo>
                    <a:pt x="8" y="123"/>
                  </a:lnTo>
                  <a:lnTo>
                    <a:pt x="4" y="131"/>
                  </a:lnTo>
                  <a:lnTo>
                    <a:pt x="0" y="141"/>
                  </a:lnTo>
                  <a:lnTo>
                    <a:pt x="2" y="147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7" y="168"/>
                  </a:lnTo>
                  <a:lnTo>
                    <a:pt x="8" y="175"/>
                  </a:lnTo>
                  <a:lnTo>
                    <a:pt x="12" y="180"/>
                  </a:lnTo>
                  <a:lnTo>
                    <a:pt x="12" y="180"/>
                  </a:lnTo>
                  <a:lnTo>
                    <a:pt x="17" y="183"/>
                  </a:lnTo>
                  <a:lnTo>
                    <a:pt x="23" y="186"/>
                  </a:lnTo>
                  <a:lnTo>
                    <a:pt x="30" y="186"/>
                  </a:lnTo>
                  <a:lnTo>
                    <a:pt x="33" y="186"/>
                  </a:lnTo>
                  <a:lnTo>
                    <a:pt x="35" y="185"/>
                  </a:lnTo>
                  <a:lnTo>
                    <a:pt x="35" y="185"/>
                  </a:lnTo>
                  <a:lnTo>
                    <a:pt x="38" y="183"/>
                  </a:lnTo>
                  <a:lnTo>
                    <a:pt x="41" y="183"/>
                  </a:lnTo>
                  <a:lnTo>
                    <a:pt x="44" y="183"/>
                  </a:lnTo>
                  <a:lnTo>
                    <a:pt x="49" y="180"/>
                  </a:lnTo>
                  <a:lnTo>
                    <a:pt x="49" y="180"/>
                  </a:lnTo>
                  <a:lnTo>
                    <a:pt x="52" y="171"/>
                  </a:lnTo>
                  <a:lnTo>
                    <a:pt x="57" y="158"/>
                  </a:lnTo>
                  <a:lnTo>
                    <a:pt x="67" y="124"/>
                  </a:lnTo>
                  <a:lnTo>
                    <a:pt x="67" y="124"/>
                  </a:lnTo>
                  <a:lnTo>
                    <a:pt x="77" y="93"/>
                  </a:lnTo>
                  <a:lnTo>
                    <a:pt x="80" y="82"/>
                  </a:lnTo>
                  <a:lnTo>
                    <a:pt x="82" y="74"/>
                  </a:lnTo>
                  <a:lnTo>
                    <a:pt x="82" y="74"/>
                  </a:lnTo>
                  <a:lnTo>
                    <a:pt x="82" y="70"/>
                  </a:lnTo>
                  <a:lnTo>
                    <a:pt x="83" y="67"/>
                  </a:lnTo>
                  <a:lnTo>
                    <a:pt x="85" y="62"/>
                  </a:lnTo>
                  <a:lnTo>
                    <a:pt x="85" y="59"/>
                  </a:lnTo>
                  <a:lnTo>
                    <a:pt x="85" y="59"/>
                  </a:lnTo>
                  <a:lnTo>
                    <a:pt x="83" y="54"/>
                  </a:lnTo>
                  <a:lnTo>
                    <a:pt x="83" y="51"/>
                  </a:lnTo>
                  <a:lnTo>
                    <a:pt x="85" y="49"/>
                  </a:lnTo>
                  <a:lnTo>
                    <a:pt x="88" y="51"/>
                  </a:lnTo>
                  <a:lnTo>
                    <a:pt x="88" y="51"/>
                  </a:lnTo>
                  <a:lnTo>
                    <a:pt x="90" y="54"/>
                  </a:lnTo>
                  <a:lnTo>
                    <a:pt x="92" y="54"/>
                  </a:lnTo>
                  <a:lnTo>
                    <a:pt x="95" y="53"/>
                  </a:lnTo>
                  <a:lnTo>
                    <a:pt x="95" y="49"/>
                  </a:lnTo>
                  <a:lnTo>
                    <a:pt x="95" y="49"/>
                  </a:lnTo>
                  <a:lnTo>
                    <a:pt x="95" y="44"/>
                  </a:lnTo>
                  <a:lnTo>
                    <a:pt x="93" y="38"/>
                  </a:lnTo>
                  <a:lnTo>
                    <a:pt x="92" y="31"/>
                  </a:lnTo>
                  <a:lnTo>
                    <a:pt x="90" y="25"/>
                  </a:lnTo>
                  <a:lnTo>
                    <a:pt x="90" y="25"/>
                  </a:lnTo>
                  <a:lnTo>
                    <a:pt x="88" y="18"/>
                  </a:lnTo>
                  <a:lnTo>
                    <a:pt x="87" y="12"/>
                  </a:lnTo>
                  <a:lnTo>
                    <a:pt x="82" y="2"/>
                  </a:lnTo>
                  <a:lnTo>
                    <a:pt x="82" y="2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153">
              <a:extLst>
                <a:ext uri="{FF2B5EF4-FFF2-40B4-BE49-F238E27FC236}">
                  <a16:creationId xmlns="" xmlns:a16="http://schemas.microsoft.com/office/drawing/2014/main" id="{736E56B1-651A-4CF7-8A2C-9FCF77F8B3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04088" y="4233285"/>
              <a:ext cx="249237" cy="147638"/>
            </a:xfrm>
            <a:custGeom>
              <a:avLst/>
              <a:gdLst>
                <a:gd name="T0" fmla="*/ 111 w 157"/>
                <a:gd name="T1" fmla="*/ 5 h 93"/>
                <a:gd name="T2" fmla="*/ 85 w 157"/>
                <a:gd name="T3" fmla="*/ 5 h 93"/>
                <a:gd name="T4" fmla="*/ 75 w 157"/>
                <a:gd name="T5" fmla="*/ 13 h 93"/>
                <a:gd name="T6" fmla="*/ 66 w 157"/>
                <a:gd name="T7" fmla="*/ 23 h 93"/>
                <a:gd name="T8" fmla="*/ 62 w 157"/>
                <a:gd name="T9" fmla="*/ 26 h 93"/>
                <a:gd name="T10" fmla="*/ 59 w 157"/>
                <a:gd name="T11" fmla="*/ 28 h 93"/>
                <a:gd name="T12" fmla="*/ 56 w 157"/>
                <a:gd name="T13" fmla="*/ 26 h 93"/>
                <a:gd name="T14" fmla="*/ 46 w 157"/>
                <a:gd name="T15" fmla="*/ 25 h 93"/>
                <a:gd name="T16" fmla="*/ 38 w 157"/>
                <a:gd name="T17" fmla="*/ 25 h 93"/>
                <a:gd name="T18" fmla="*/ 22 w 157"/>
                <a:gd name="T19" fmla="*/ 23 h 93"/>
                <a:gd name="T20" fmla="*/ 18 w 157"/>
                <a:gd name="T21" fmla="*/ 23 h 93"/>
                <a:gd name="T22" fmla="*/ 12 w 157"/>
                <a:gd name="T23" fmla="*/ 22 h 93"/>
                <a:gd name="T24" fmla="*/ 9 w 157"/>
                <a:gd name="T25" fmla="*/ 23 h 93"/>
                <a:gd name="T26" fmla="*/ 7 w 157"/>
                <a:gd name="T27" fmla="*/ 26 h 93"/>
                <a:gd name="T28" fmla="*/ 7 w 157"/>
                <a:gd name="T29" fmla="*/ 33 h 93"/>
                <a:gd name="T30" fmla="*/ 0 w 157"/>
                <a:gd name="T31" fmla="*/ 36 h 93"/>
                <a:gd name="T32" fmla="*/ 2 w 157"/>
                <a:gd name="T33" fmla="*/ 41 h 93"/>
                <a:gd name="T34" fmla="*/ 2 w 157"/>
                <a:gd name="T35" fmla="*/ 44 h 93"/>
                <a:gd name="T36" fmla="*/ 2 w 157"/>
                <a:gd name="T37" fmla="*/ 54 h 93"/>
                <a:gd name="T38" fmla="*/ 5 w 157"/>
                <a:gd name="T39" fmla="*/ 65 h 93"/>
                <a:gd name="T40" fmla="*/ 7 w 157"/>
                <a:gd name="T41" fmla="*/ 70 h 93"/>
                <a:gd name="T42" fmla="*/ 9 w 157"/>
                <a:gd name="T43" fmla="*/ 82 h 93"/>
                <a:gd name="T44" fmla="*/ 10 w 157"/>
                <a:gd name="T45" fmla="*/ 85 h 93"/>
                <a:gd name="T46" fmla="*/ 20 w 157"/>
                <a:gd name="T47" fmla="*/ 85 h 93"/>
                <a:gd name="T48" fmla="*/ 33 w 157"/>
                <a:gd name="T49" fmla="*/ 82 h 93"/>
                <a:gd name="T50" fmla="*/ 43 w 157"/>
                <a:gd name="T51" fmla="*/ 77 h 93"/>
                <a:gd name="T52" fmla="*/ 51 w 157"/>
                <a:gd name="T53" fmla="*/ 77 h 93"/>
                <a:gd name="T54" fmla="*/ 59 w 157"/>
                <a:gd name="T55" fmla="*/ 74 h 93"/>
                <a:gd name="T56" fmla="*/ 66 w 157"/>
                <a:gd name="T57" fmla="*/ 69 h 93"/>
                <a:gd name="T58" fmla="*/ 70 w 157"/>
                <a:gd name="T59" fmla="*/ 67 h 93"/>
                <a:gd name="T60" fmla="*/ 79 w 157"/>
                <a:gd name="T61" fmla="*/ 67 h 93"/>
                <a:gd name="T62" fmla="*/ 83 w 157"/>
                <a:gd name="T63" fmla="*/ 65 h 93"/>
                <a:gd name="T64" fmla="*/ 88 w 157"/>
                <a:gd name="T65" fmla="*/ 61 h 93"/>
                <a:gd name="T66" fmla="*/ 98 w 157"/>
                <a:gd name="T67" fmla="*/ 56 h 93"/>
                <a:gd name="T68" fmla="*/ 116 w 157"/>
                <a:gd name="T69" fmla="*/ 51 h 93"/>
                <a:gd name="T70" fmla="*/ 126 w 157"/>
                <a:gd name="T71" fmla="*/ 44 h 93"/>
                <a:gd name="T72" fmla="*/ 129 w 157"/>
                <a:gd name="T73" fmla="*/ 38 h 93"/>
                <a:gd name="T74" fmla="*/ 131 w 157"/>
                <a:gd name="T75" fmla="*/ 36 h 93"/>
                <a:gd name="T76" fmla="*/ 140 w 157"/>
                <a:gd name="T77" fmla="*/ 35 h 93"/>
                <a:gd name="T78" fmla="*/ 124 w 157"/>
                <a:gd name="T79" fmla="*/ 0 h 93"/>
                <a:gd name="T80" fmla="*/ 111 w 157"/>
                <a:gd name="T81" fmla="*/ 5 h 93"/>
                <a:gd name="T82" fmla="*/ 144 w 157"/>
                <a:gd name="T83" fmla="*/ 92 h 93"/>
                <a:gd name="T84" fmla="*/ 147 w 157"/>
                <a:gd name="T85" fmla="*/ 93 h 93"/>
                <a:gd name="T86" fmla="*/ 155 w 157"/>
                <a:gd name="T87" fmla="*/ 90 h 93"/>
                <a:gd name="T88" fmla="*/ 157 w 157"/>
                <a:gd name="T89" fmla="*/ 88 h 93"/>
                <a:gd name="T90" fmla="*/ 149 w 157"/>
                <a:gd name="T91" fmla="*/ 87 h 93"/>
                <a:gd name="T92" fmla="*/ 142 w 157"/>
                <a:gd name="T93" fmla="*/ 90 h 93"/>
                <a:gd name="T94" fmla="*/ 144 w 157"/>
                <a:gd name="T95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7" h="93">
                  <a:moveTo>
                    <a:pt x="111" y="5"/>
                  </a:moveTo>
                  <a:lnTo>
                    <a:pt x="111" y="5"/>
                  </a:lnTo>
                  <a:lnTo>
                    <a:pt x="97" y="5"/>
                  </a:lnTo>
                  <a:lnTo>
                    <a:pt x="85" y="5"/>
                  </a:lnTo>
                  <a:lnTo>
                    <a:pt x="85" y="5"/>
                  </a:lnTo>
                  <a:lnTo>
                    <a:pt x="75" y="13"/>
                  </a:lnTo>
                  <a:lnTo>
                    <a:pt x="69" y="18"/>
                  </a:lnTo>
                  <a:lnTo>
                    <a:pt x="66" y="23"/>
                  </a:lnTo>
                  <a:lnTo>
                    <a:pt x="66" y="23"/>
                  </a:lnTo>
                  <a:lnTo>
                    <a:pt x="62" y="26"/>
                  </a:lnTo>
                  <a:lnTo>
                    <a:pt x="61" y="28"/>
                  </a:lnTo>
                  <a:lnTo>
                    <a:pt x="59" y="28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3" y="25"/>
                  </a:lnTo>
                  <a:lnTo>
                    <a:pt x="46" y="25"/>
                  </a:lnTo>
                  <a:lnTo>
                    <a:pt x="38" y="25"/>
                  </a:lnTo>
                  <a:lnTo>
                    <a:pt x="38" y="25"/>
                  </a:lnTo>
                  <a:lnTo>
                    <a:pt x="31" y="23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18" y="23"/>
                  </a:lnTo>
                  <a:lnTo>
                    <a:pt x="15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9" y="23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7" y="30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2" y="41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0" y="49"/>
                  </a:lnTo>
                  <a:lnTo>
                    <a:pt x="2" y="54"/>
                  </a:lnTo>
                  <a:lnTo>
                    <a:pt x="4" y="61"/>
                  </a:lnTo>
                  <a:lnTo>
                    <a:pt x="5" y="65"/>
                  </a:lnTo>
                  <a:lnTo>
                    <a:pt x="5" y="65"/>
                  </a:lnTo>
                  <a:lnTo>
                    <a:pt x="7" y="70"/>
                  </a:lnTo>
                  <a:lnTo>
                    <a:pt x="9" y="77"/>
                  </a:lnTo>
                  <a:lnTo>
                    <a:pt x="9" y="82"/>
                  </a:lnTo>
                  <a:lnTo>
                    <a:pt x="10" y="85"/>
                  </a:lnTo>
                  <a:lnTo>
                    <a:pt x="10" y="85"/>
                  </a:lnTo>
                  <a:lnTo>
                    <a:pt x="13" y="85"/>
                  </a:lnTo>
                  <a:lnTo>
                    <a:pt x="20" y="85"/>
                  </a:lnTo>
                  <a:lnTo>
                    <a:pt x="28" y="85"/>
                  </a:lnTo>
                  <a:lnTo>
                    <a:pt x="33" y="82"/>
                  </a:lnTo>
                  <a:lnTo>
                    <a:pt x="33" y="82"/>
                  </a:lnTo>
                  <a:lnTo>
                    <a:pt x="43" y="77"/>
                  </a:lnTo>
                  <a:lnTo>
                    <a:pt x="51" y="77"/>
                  </a:lnTo>
                  <a:lnTo>
                    <a:pt x="51" y="77"/>
                  </a:lnTo>
                  <a:lnTo>
                    <a:pt x="54" y="75"/>
                  </a:lnTo>
                  <a:lnTo>
                    <a:pt x="59" y="74"/>
                  </a:lnTo>
                  <a:lnTo>
                    <a:pt x="66" y="69"/>
                  </a:lnTo>
                  <a:lnTo>
                    <a:pt x="66" y="69"/>
                  </a:lnTo>
                  <a:lnTo>
                    <a:pt x="67" y="69"/>
                  </a:lnTo>
                  <a:lnTo>
                    <a:pt x="70" y="67"/>
                  </a:lnTo>
                  <a:lnTo>
                    <a:pt x="79" y="67"/>
                  </a:lnTo>
                  <a:lnTo>
                    <a:pt x="79" y="67"/>
                  </a:lnTo>
                  <a:lnTo>
                    <a:pt x="80" y="67"/>
                  </a:lnTo>
                  <a:lnTo>
                    <a:pt x="83" y="65"/>
                  </a:lnTo>
                  <a:lnTo>
                    <a:pt x="88" y="61"/>
                  </a:lnTo>
                  <a:lnTo>
                    <a:pt x="88" y="61"/>
                  </a:lnTo>
                  <a:lnTo>
                    <a:pt x="92" y="57"/>
                  </a:lnTo>
                  <a:lnTo>
                    <a:pt x="98" y="56"/>
                  </a:lnTo>
                  <a:lnTo>
                    <a:pt x="116" y="51"/>
                  </a:lnTo>
                  <a:lnTo>
                    <a:pt x="116" y="51"/>
                  </a:lnTo>
                  <a:lnTo>
                    <a:pt x="123" y="48"/>
                  </a:lnTo>
                  <a:lnTo>
                    <a:pt x="126" y="44"/>
                  </a:lnTo>
                  <a:lnTo>
                    <a:pt x="127" y="41"/>
                  </a:lnTo>
                  <a:lnTo>
                    <a:pt x="129" y="38"/>
                  </a:lnTo>
                  <a:lnTo>
                    <a:pt x="129" y="38"/>
                  </a:lnTo>
                  <a:lnTo>
                    <a:pt x="131" y="36"/>
                  </a:lnTo>
                  <a:lnTo>
                    <a:pt x="132" y="36"/>
                  </a:lnTo>
                  <a:lnTo>
                    <a:pt x="140" y="35"/>
                  </a:lnTo>
                  <a:lnTo>
                    <a:pt x="140" y="35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11" y="5"/>
                  </a:lnTo>
                  <a:lnTo>
                    <a:pt x="111" y="5"/>
                  </a:lnTo>
                  <a:close/>
                  <a:moveTo>
                    <a:pt x="144" y="92"/>
                  </a:moveTo>
                  <a:lnTo>
                    <a:pt x="144" y="92"/>
                  </a:lnTo>
                  <a:lnTo>
                    <a:pt x="147" y="93"/>
                  </a:lnTo>
                  <a:lnTo>
                    <a:pt x="150" y="93"/>
                  </a:lnTo>
                  <a:lnTo>
                    <a:pt x="155" y="90"/>
                  </a:lnTo>
                  <a:lnTo>
                    <a:pt x="157" y="88"/>
                  </a:lnTo>
                  <a:lnTo>
                    <a:pt x="157" y="88"/>
                  </a:lnTo>
                  <a:lnTo>
                    <a:pt x="154" y="88"/>
                  </a:lnTo>
                  <a:lnTo>
                    <a:pt x="149" y="87"/>
                  </a:lnTo>
                  <a:lnTo>
                    <a:pt x="144" y="88"/>
                  </a:lnTo>
                  <a:lnTo>
                    <a:pt x="142" y="90"/>
                  </a:lnTo>
                  <a:lnTo>
                    <a:pt x="144" y="92"/>
                  </a:lnTo>
                  <a:lnTo>
                    <a:pt x="144" y="92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Freeform 160">
              <a:extLst>
                <a:ext uri="{FF2B5EF4-FFF2-40B4-BE49-F238E27FC236}">
                  <a16:creationId xmlns="" xmlns:a16="http://schemas.microsoft.com/office/drawing/2014/main" id="{F60B690E-E215-4816-9119-E29E3844EA81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9988" y="3685597"/>
              <a:ext cx="293687" cy="184150"/>
            </a:xfrm>
            <a:custGeom>
              <a:avLst/>
              <a:gdLst>
                <a:gd name="T0" fmla="*/ 172 w 185"/>
                <a:gd name="T1" fmla="*/ 70 h 116"/>
                <a:gd name="T2" fmla="*/ 162 w 185"/>
                <a:gd name="T3" fmla="*/ 64 h 116"/>
                <a:gd name="T4" fmla="*/ 146 w 185"/>
                <a:gd name="T5" fmla="*/ 55 h 116"/>
                <a:gd name="T6" fmla="*/ 136 w 185"/>
                <a:gd name="T7" fmla="*/ 47 h 116"/>
                <a:gd name="T8" fmla="*/ 128 w 185"/>
                <a:gd name="T9" fmla="*/ 37 h 116"/>
                <a:gd name="T10" fmla="*/ 122 w 185"/>
                <a:gd name="T11" fmla="*/ 24 h 116"/>
                <a:gd name="T12" fmla="*/ 102 w 185"/>
                <a:gd name="T13" fmla="*/ 23 h 116"/>
                <a:gd name="T14" fmla="*/ 97 w 185"/>
                <a:gd name="T15" fmla="*/ 10 h 116"/>
                <a:gd name="T16" fmla="*/ 86 w 185"/>
                <a:gd name="T17" fmla="*/ 3 h 116"/>
                <a:gd name="T18" fmla="*/ 76 w 185"/>
                <a:gd name="T19" fmla="*/ 2 h 116"/>
                <a:gd name="T20" fmla="*/ 71 w 185"/>
                <a:gd name="T21" fmla="*/ 3 h 116"/>
                <a:gd name="T22" fmla="*/ 66 w 185"/>
                <a:gd name="T23" fmla="*/ 8 h 116"/>
                <a:gd name="T24" fmla="*/ 57 w 185"/>
                <a:gd name="T25" fmla="*/ 16 h 116"/>
                <a:gd name="T26" fmla="*/ 52 w 185"/>
                <a:gd name="T27" fmla="*/ 21 h 116"/>
                <a:gd name="T28" fmla="*/ 44 w 185"/>
                <a:gd name="T29" fmla="*/ 20 h 116"/>
                <a:gd name="T30" fmla="*/ 34 w 185"/>
                <a:gd name="T31" fmla="*/ 18 h 116"/>
                <a:gd name="T32" fmla="*/ 18 w 185"/>
                <a:gd name="T33" fmla="*/ 5 h 116"/>
                <a:gd name="T34" fmla="*/ 4 w 185"/>
                <a:gd name="T35" fmla="*/ 13 h 116"/>
                <a:gd name="T36" fmla="*/ 11 w 185"/>
                <a:gd name="T37" fmla="*/ 10 h 116"/>
                <a:gd name="T38" fmla="*/ 18 w 185"/>
                <a:gd name="T39" fmla="*/ 20 h 116"/>
                <a:gd name="T40" fmla="*/ 24 w 185"/>
                <a:gd name="T41" fmla="*/ 23 h 116"/>
                <a:gd name="T42" fmla="*/ 27 w 185"/>
                <a:gd name="T43" fmla="*/ 29 h 116"/>
                <a:gd name="T44" fmla="*/ 18 w 185"/>
                <a:gd name="T45" fmla="*/ 33 h 116"/>
                <a:gd name="T46" fmla="*/ 3 w 185"/>
                <a:gd name="T47" fmla="*/ 29 h 116"/>
                <a:gd name="T48" fmla="*/ 1 w 185"/>
                <a:gd name="T49" fmla="*/ 42 h 116"/>
                <a:gd name="T50" fmla="*/ 9 w 185"/>
                <a:gd name="T51" fmla="*/ 46 h 116"/>
                <a:gd name="T52" fmla="*/ 4 w 185"/>
                <a:gd name="T53" fmla="*/ 54 h 116"/>
                <a:gd name="T54" fmla="*/ 13 w 185"/>
                <a:gd name="T55" fmla="*/ 54 h 116"/>
                <a:gd name="T56" fmla="*/ 16 w 185"/>
                <a:gd name="T57" fmla="*/ 65 h 116"/>
                <a:gd name="T58" fmla="*/ 16 w 185"/>
                <a:gd name="T59" fmla="*/ 83 h 116"/>
                <a:gd name="T60" fmla="*/ 31 w 185"/>
                <a:gd name="T61" fmla="*/ 75 h 116"/>
                <a:gd name="T62" fmla="*/ 44 w 185"/>
                <a:gd name="T63" fmla="*/ 73 h 116"/>
                <a:gd name="T64" fmla="*/ 50 w 185"/>
                <a:gd name="T65" fmla="*/ 70 h 116"/>
                <a:gd name="T66" fmla="*/ 61 w 185"/>
                <a:gd name="T67" fmla="*/ 72 h 116"/>
                <a:gd name="T68" fmla="*/ 75 w 185"/>
                <a:gd name="T69" fmla="*/ 78 h 116"/>
                <a:gd name="T70" fmla="*/ 84 w 185"/>
                <a:gd name="T71" fmla="*/ 80 h 116"/>
                <a:gd name="T72" fmla="*/ 91 w 185"/>
                <a:gd name="T73" fmla="*/ 86 h 116"/>
                <a:gd name="T74" fmla="*/ 99 w 185"/>
                <a:gd name="T75" fmla="*/ 91 h 116"/>
                <a:gd name="T76" fmla="*/ 110 w 185"/>
                <a:gd name="T77" fmla="*/ 94 h 116"/>
                <a:gd name="T78" fmla="*/ 114 w 185"/>
                <a:gd name="T79" fmla="*/ 103 h 116"/>
                <a:gd name="T80" fmla="*/ 118 w 185"/>
                <a:gd name="T81" fmla="*/ 112 h 116"/>
                <a:gd name="T82" fmla="*/ 128 w 185"/>
                <a:gd name="T83" fmla="*/ 114 h 116"/>
                <a:gd name="T84" fmla="*/ 140 w 185"/>
                <a:gd name="T85" fmla="*/ 111 h 116"/>
                <a:gd name="T86" fmla="*/ 148 w 185"/>
                <a:gd name="T87" fmla="*/ 104 h 116"/>
                <a:gd name="T88" fmla="*/ 158 w 185"/>
                <a:gd name="T89" fmla="*/ 99 h 116"/>
                <a:gd name="T90" fmla="*/ 166 w 185"/>
                <a:gd name="T91" fmla="*/ 86 h 116"/>
                <a:gd name="T92" fmla="*/ 175 w 185"/>
                <a:gd name="T93" fmla="*/ 80 h 116"/>
                <a:gd name="T94" fmla="*/ 184 w 185"/>
                <a:gd name="T95" fmla="*/ 7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5" h="116">
                  <a:moveTo>
                    <a:pt x="184" y="73"/>
                  </a:moveTo>
                  <a:lnTo>
                    <a:pt x="184" y="73"/>
                  </a:lnTo>
                  <a:lnTo>
                    <a:pt x="180" y="72"/>
                  </a:lnTo>
                  <a:lnTo>
                    <a:pt x="172" y="70"/>
                  </a:lnTo>
                  <a:lnTo>
                    <a:pt x="172" y="70"/>
                  </a:lnTo>
                  <a:lnTo>
                    <a:pt x="171" y="68"/>
                  </a:lnTo>
                  <a:lnTo>
                    <a:pt x="167" y="67"/>
                  </a:lnTo>
                  <a:lnTo>
                    <a:pt x="162" y="64"/>
                  </a:lnTo>
                  <a:lnTo>
                    <a:pt x="159" y="60"/>
                  </a:lnTo>
                  <a:lnTo>
                    <a:pt x="159" y="60"/>
                  </a:lnTo>
                  <a:lnTo>
                    <a:pt x="151" y="57"/>
                  </a:lnTo>
                  <a:lnTo>
                    <a:pt x="146" y="55"/>
                  </a:lnTo>
                  <a:lnTo>
                    <a:pt x="145" y="52"/>
                  </a:lnTo>
                  <a:lnTo>
                    <a:pt x="145" y="52"/>
                  </a:lnTo>
                  <a:lnTo>
                    <a:pt x="141" y="49"/>
                  </a:lnTo>
                  <a:lnTo>
                    <a:pt x="136" y="47"/>
                  </a:lnTo>
                  <a:lnTo>
                    <a:pt x="133" y="44"/>
                  </a:lnTo>
                  <a:lnTo>
                    <a:pt x="132" y="42"/>
                  </a:lnTo>
                  <a:lnTo>
                    <a:pt x="132" y="42"/>
                  </a:lnTo>
                  <a:lnTo>
                    <a:pt x="128" y="37"/>
                  </a:lnTo>
                  <a:lnTo>
                    <a:pt x="125" y="31"/>
                  </a:lnTo>
                  <a:lnTo>
                    <a:pt x="125" y="31"/>
                  </a:lnTo>
                  <a:lnTo>
                    <a:pt x="122" y="26"/>
                  </a:lnTo>
                  <a:lnTo>
                    <a:pt x="122" y="24"/>
                  </a:lnTo>
                  <a:lnTo>
                    <a:pt x="120" y="23"/>
                  </a:lnTo>
                  <a:lnTo>
                    <a:pt x="120" y="23"/>
                  </a:lnTo>
                  <a:lnTo>
                    <a:pt x="109" y="23"/>
                  </a:lnTo>
                  <a:lnTo>
                    <a:pt x="102" y="23"/>
                  </a:lnTo>
                  <a:lnTo>
                    <a:pt x="101" y="21"/>
                  </a:lnTo>
                  <a:lnTo>
                    <a:pt x="101" y="21"/>
                  </a:lnTo>
                  <a:lnTo>
                    <a:pt x="99" y="13"/>
                  </a:lnTo>
                  <a:lnTo>
                    <a:pt x="97" y="10"/>
                  </a:lnTo>
                  <a:lnTo>
                    <a:pt x="96" y="7"/>
                  </a:lnTo>
                  <a:lnTo>
                    <a:pt x="96" y="7"/>
                  </a:lnTo>
                  <a:lnTo>
                    <a:pt x="91" y="5"/>
                  </a:lnTo>
                  <a:lnTo>
                    <a:pt x="86" y="3"/>
                  </a:lnTo>
                  <a:lnTo>
                    <a:pt x="86" y="3"/>
                  </a:lnTo>
                  <a:lnTo>
                    <a:pt x="81" y="0"/>
                  </a:lnTo>
                  <a:lnTo>
                    <a:pt x="78" y="0"/>
                  </a:lnTo>
                  <a:lnTo>
                    <a:pt x="76" y="2"/>
                  </a:lnTo>
                  <a:lnTo>
                    <a:pt x="76" y="2"/>
                  </a:lnTo>
                  <a:lnTo>
                    <a:pt x="73" y="3"/>
                  </a:lnTo>
                  <a:lnTo>
                    <a:pt x="71" y="3"/>
                  </a:lnTo>
                  <a:lnTo>
                    <a:pt x="71" y="3"/>
                  </a:lnTo>
                  <a:lnTo>
                    <a:pt x="70" y="7"/>
                  </a:lnTo>
                  <a:lnTo>
                    <a:pt x="68" y="8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63" y="10"/>
                  </a:lnTo>
                  <a:lnTo>
                    <a:pt x="60" y="11"/>
                  </a:lnTo>
                  <a:lnTo>
                    <a:pt x="58" y="13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7" y="20"/>
                  </a:lnTo>
                  <a:lnTo>
                    <a:pt x="55" y="21"/>
                  </a:lnTo>
                  <a:lnTo>
                    <a:pt x="52" y="21"/>
                  </a:lnTo>
                  <a:lnTo>
                    <a:pt x="52" y="21"/>
                  </a:lnTo>
                  <a:lnTo>
                    <a:pt x="48" y="21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40" y="21"/>
                  </a:lnTo>
                  <a:lnTo>
                    <a:pt x="37" y="21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26" y="10"/>
                  </a:lnTo>
                  <a:lnTo>
                    <a:pt x="21" y="7"/>
                  </a:lnTo>
                  <a:lnTo>
                    <a:pt x="18" y="5"/>
                  </a:lnTo>
                  <a:lnTo>
                    <a:pt x="18" y="5"/>
                  </a:lnTo>
                  <a:lnTo>
                    <a:pt x="9" y="7"/>
                  </a:lnTo>
                  <a:lnTo>
                    <a:pt x="4" y="8"/>
                  </a:lnTo>
                  <a:lnTo>
                    <a:pt x="4" y="10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6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3" y="11"/>
                  </a:lnTo>
                  <a:lnTo>
                    <a:pt x="16" y="11"/>
                  </a:lnTo>
                  <a:lnTo>
                    <a:pt x="18" y="16"/>
                  </a:lnTo>
                  <a:lnTo>
                    <a:pt x="18" y="20"/>
                  </a:lnTo>
                  <a:lnTo>
                    <a:pt x="19" y="21"/>
                  </a:lnTo>
                  <a:lnTo>
                    <a:pt x="21" y="21"/>
                  </a:lnTo>
                  <a:lnTo>
                    <a:pt x="21" y="21"/>
                  </a:lnTo>
                  <a:lnTo>
                    <a:pt x="24" y="23"/>
                  </a:lnTo>
                  <a:lnTo>
                    <a:pt x="27" y="26"/>
                  </a:lnTo>
                  <a:lnTo>
                    <a:pt x="29" y="29"/>
                  </a:lnTo>
                  <a:lnTo>
                    <a:pt x="27" y="29"/>
                  </a:lnTo>
                  <a:lnTo>
                    <a:pt x="27" y="29"/>
                  </a:lnTo>
                  <a:lnTo>
                    <a:pt x="27" y="29"/>
                  </a:lnTo>
                  <a:lnTo>
                    <a:pt x="24" y="31"/>
                  </a:lnTo>
                  <a:lnTo>
                    <a:pt x="21" y="31"/>
                  </a:lnTo>
                  <a:lnTo>
                    <a:pt x="18" y="33"/>
                  </a:lnTo>
                  <a:lnTo>
                    <a:pt x="14" y="33"/>
                  </a:lnTo>
                  <a:lnTo>
                    <a:pt x="14" y="33"/>
                  </a:lnTo>
                  <a:lnTo>
                    <a:pt x="6" y="29"/>
                  </a:lnTo>
                  <a:lnTo>
                    <a:pt x="3" y="29"/>
                  </a:lnTo>
                  <a:lnTo>
                    <a:pt x="1" y="33"/>
                  </a:lnTo>
                  <a:lnTo>
                    <a:pt x="1" y="33"/>
                  </a:lnTo>
                  <a:lnTo>
                    <a:pt x="0" y="41"/>
                  </a:lnTo>
                  <a:lnTo>
                    <a:pt x="1" y="42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8" y="44"/>
                  </a:lnTo>
                  <a:lnTo>
                    <a:pt x="9" y="46"/>
                  </a:lnTo>
                  <a:lnTo>
                    <a:pt x="8" y="49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4" y="54"/>
                  </a:lnTo>
                  <a:lnTo>
                    <a:pt x="6" y="54"/>
                  </a:lnTo>
                  <a:lnTo>
                    <a:pt x="11" y="54"/>
                  </a:lnTo>
                  <a:lnTo>
                    <a:pt x="11" y="54"/>
                  </a:lnTo>
                  <a:lnTo>
                    <a:pt x="13" y="54"/>
                  </a:lnTo>
                  <a:lnTo>
                    <a:pt x="13" y="54"/>
                  </a:lnTo>
                  <a:lnTo>
                    <a:pt x="14" y="59"/>
                  </a:lnTo>
                  <a:lnTo>
                    <a:pt x="16" y="62"/>
                  </a:lnTo>
                  <a:lnTo>
                    <a:pt x="16" y="65"/>
                  </a:lnTo>
                  <a:lnTo>
                    <a:pt x="16" y="65"/>
                  </a:lnTo>
                  <a:lnTo>
                    <a:pt x="14" y="73"/>
                  </a:lnTo>
                  <a:lnTo>
                    <a:pt x="16" y="83"/>
                  </a:lnTo>
                  <a:lnTo>
                    <a:pt x="16" y="83"/>
                  </a:lnTo>
                  <a:lnTo>
                    <a:pt x="22" y="81"/>
                  </a:lnTo>
                  <a:lnTo>
                    <a:pt x="26" y="80"/>
                  </a:lnTo>
                  <a:lnTo>
                    <a:pt x="26" y="80"/>
                  </a:lnTo>
                  <a:lnTo>
                    <a:pt x="31" y="75"/>
                  </a:lnTo>
                  <a:lnTo>
                    <a:pt x="34" y="73"/>
                  </a:lnTo>
                  <a:lnTo>
                    <a:pt x="37" y="72"/>
                  </a:lnTo>
                  <a:lnTo>
                    <a:pt x="37" y="72"/>
                  </a:lnTo>
                  <a:lnTo>
                    <a:pt x="44" y="73"/>
                  </a:lnTo>
                  <a:lnTo>
                    <a:pt x="45" y="72"/>
                  </a:lnTo>
                  <a:lnTo>
                    <a:pt x="47" y="72"/>
                  </a:lnTo>
                  <a:lnTo>
                    <a:pt x="47" y="72"/>
                  </a:lnTo>
                  <a:lnTo>
                    <a:pt x="50" y="70"/>
                  </a:lnTo>
                  <a:lnTo>
                    <a:pt x="55" y="70"/>
                  </a:lnTo>
                  <a:lnTo>
                    <a:pt x="60" y="70"/>
                  </a:lnTo>
                  <a:lnTo>
                    <a:pt x="61" y="72"/>
                  </a:lnTo>
                  <a:lnTo>
                    <a:pt x="61" y="72"/>
                  </a:lnTo>
                  <a:lnTo>
                    <a:pt x="66" y="75"/>
                  </a:lnTo>
                  <a:lnTo>
                    <a:pt x="71" y="77"/>
                  </a:lnTo>
                  <a:lnTo>
                    <a:pt x="71" y="77"/>
                  </a:lnTo>
                  <a:lnTo>
                    <a:pt x="75" y="78"/>
                  </a:lnTo>
                  <a:lnTo>
                    <a:pt x="76" y="78"/>
                  </a:lnTo>
                  <a:lnTo>
                    <a:pt x="78" y="78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88" y="81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91" y="86"/>
                  </a:lnTo>
                  <a:lnTo>
                    <a:pt x="96" y="86"/>
                  </a:lnTo>
                  <a:lnTo>
                    <a:pt x="96" y="86"/>
                  </a:lnTo>
                  <a:lnTo>
                    <a:pt x="97" y="88"/>
                  </a:lnTo>
                  <a:lnTo>
                    <a:pt x="99" y="91"/>
                  </a:lnTo>
                  <a:lnTo>
                    <a:pt x="102" y="93"/>
                  </a:lnTo>
                  <a:lnTo>
                    <a:pt x="104" y="94"/>
                  </a:lnTo>
                  <a:lnTo>
                    <a:pt x="104" y="94"/>
                  </a:lnTo>
                  <a:lnTo>
                    <a:pt x="110" y="94"/>
                  </a:lnTo>
                  <a:lnTo>
                    <a:pt x="112" y="94"/>
                  </a:lnTo>
                  <a:lnTo>
                    <a:pt x="114" y="96"/>
                  </a:lnTo>
                  <a:lnTo>
                    <a:pt x="114" y="96"/>
                  </a:lnTo>
                  <a:lnTo>
                    <a:pt x="114" y="103"/>
                  </a:lnTo>
                  <a:lnTo>
                    <a:pt x="115" y="112"/>
                  </a:lnTo>
                  <a:lnTo>
                    <a:pt x="115" y="112"/>
                  </a:lnTo>
                  <a:lnTo>
                    <a:pt x="118" y="112"/>
                  </a:lnTo>
                  <a:lnTo>
                    <a:pt x="118" y="112"/>
                  </a:lnTo>
                  <a:lnTo>
                    <a:pt x="123" y="112"/>
                  </a:lnTo>
                  <a:lnTo>
                    <a:pt x="127" y="112"/>
                  </a:lnTo>
                  <a:lnTo>
                    <a:pt x="128" y="114"/>
                  </a:lnTo>
                  <a:lnTo>
                    <a:pt x="128" y="114"/>
                  </a:lnTo>
                  <a:lnTo>
                    <a:pt x="130" y="116"/>
                  </a:lnTo>
                  <a:lnTo>
                    <a:pt x="133" y="116"/>
                  </a:lnTo>
                  <a:lnTo>
                    <a:pt x="138" y="114"/>
                  </a:lnTo>
                  <a:lnTo>
                    <a:pt x="140" y="111"/>
                  </a:lnTo>
                  <a:lnTo>
                    <a:pt x="140" y="111"/>
                  </a:lnTo>
                  <a:lnTo>
                    <a:pt x="140" y="108"/>
                  </a:lnTo>
                  <a:lnTo>
                    <a:pt x="141" y="108"/>
                  </a:lnTo>
                  <a:lnTo>
                    <a:pt x="148" y="104"/>
                  </a:lnTo>
                  <a:lnTo>
                    <a:pt x="154" y="103"/>
                  </a:lnTo>
                  <a:lnTo>
                    <a:pt x="156" y="101"/>
                  </a:lnTo>
                  <a:lnTo>
                    <a:pt x="158" y="99"/>
                  </a:lnTo>
                  <a:lnTo>
                    <a:pt x="158" y="99"/>
                  </a:lnTo>
                  <a:lnTo>
                    <a:pt x="161" y="90"/>
                  </a:lnTo>
                  <a:lnTo>
                    <a:pt x="162" y="86"/>
                  </a:lnTo>
                  <a:lnTo>
                    <a:pt x="166" y="86"/>
                  </a:lnTo>
                  <a:lnTo>
                    <a:pt x="166" y="86"/>
                  </a:lnTo>
                  <a:lnTo>
                    <a:pt x="169" y="86"/>
                  </a:lnTo>
                  <a:lnTo>
                    <a:pt x="171" y="83"/>
                  </a:lnTo>
                  <a:lnTo>
                    <a:pt x="174" y="81"/>
                  </a:lnTo>
                  <a:lnTo>
                    <a:pt x="175" y="80"/>
                  </a:lnTo>
                  <a:lnTo>
                    <a:pt x="175" y="80"/>
                  </a:lnTo>
                  <a:lnTo>
                    <a:pt x="180" y="81"/>
                  </a:lnTo>
                  <a:lnTo>
                    <a:pt x="185" y="83"/>
                  </a:lnTo>
                  <a:lnTo>
                    <a:pt x="184" y="73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Freeform 161">
              <a:extLst>
                <a:ext uri="{FF2B5EF4-FFF2-40B4-BE49-F238E27FC236}">
                  <a16:creationId xmlns="" xmlns:a16="http://schemas.microsoft.com/office/drawing/2014/main" id="{8C436EFF-D56E-4413-8FF2-11A0228C4040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9013" y="3755447"/>
              <a:ext cx="404812" cy="344488"/>
            </a:xfrm>
            <a:custGeom>
              <a:avLst/>
              <a:gdLst>
                <a:gd name="T0" fmla="*/ 247 w 255"/>
                <a:gd name="T1" fmla="*/ 176 h 217"/>
                <a:gd name="T2" fmla="*/ 232 w 255"/>
                <a:gd name="T3" fmla="*/ 165 h 217"/>
                <a:gd name="T4" fmla="*/ 223 w 255"/>
                <a:gd name="T5" fmla="*/ 153 h 217"/>
                <a:gd name="T6" fmla="*/ 234 w 255"/>
                <a:gd name="T7" fmla="*/ 137 h 217"/>
                <a:gd name="T8" fmla="*/ 228 w 255"/>
                <a:gd name="T9" fmla="*/ 127 h 217"/>
                <a:gd name="T10" fmla="*/ 221 w 255"/>
                <a:gd name="T11" fmla="*/ 114 h 217"/>
                <a:gd name="T12" fmla="*/ 221 w 255"/>
                <a:gd name="T13" fmla="*/ 98 h 217"/>
                <a:gd name="T14" fmla="*/ 221 w 255"/>
                <a:gd name="T15" fmla="*/ 85 h 217"/>
                <a:gd name="T16" fmla="*/ 226 w 255"/>
                <a:gd name="T17" fmla="*/ 73 h 217"/>
                <a:gd name="T18" fmla="*/ 228 w 255"/>
                <a:gd name="T19" fmla="*/ 52 h 217"/>
                <a:gd name="T20" fmla="*/ 218 w 255"/>
                <a:gd name="T21" fmla="*/ 50 h 217"/>
                <a:gd name="T22" fmla="*/ 210 w 255"/>
                <a:gd name="T23" fmla="*/ 42 h 217"/>
                <a:gd name="T24" fmla="*/ 198 w 255"/>
                <a:gd name="T25" fmla="*/ 36 h 217"/>
                <a:gd name="T26" fmla="*/ 185 w 255"/>
                <a:gd name="T27" fmla="*/ 33 h 217"/>
                <a:gd name="T28" fmla="*/ 174 w 255"/>
                <a:gd name="T29" fmla="*/ 26 h 217"/>
                <a:gd name="T30" fmla="*/ 159 w 255"/>
                <a:gd name="T31" fmla="*/ 28 h 217"/>
                <a:gd name="T32" fmla="*/ 145 w 255"/>
                <a:gd name="T33" fmla="*/ 31 h 217"/>
                <a:gd name="T34" fmla="*/ 130 w 255"/>
                <a:gd name="T35" fmla="*/ 39 h 217"/>
                <a:gd name="T36" fmla="*/ 101 w 255"/>
                <a:gd name="T37" fmla="*/ 52 h 217"/>
                <a:gd name="T38" fmla="*/ 84 w 255"/>
                <a:gd name="T39" fmla="*/ 39 h 217"/>
                <a:gd name="T40" fmla="*/ 65 w 255"/>
                <a:gd name="T41" fmla="*/ 33 h 217"/>
                <a:gd name="T42" fmla="*/ 52 w 255"/>
                <a:gd name="T43" fmla="*/ 16 h 217"/>
                <a:gd name="T44" fmla="*/ 50 w 255"/>
                <a:gd name="T45" fmla="*/ 3 h 217"/>
                <a:gd name="T46" fmla="*/ 22 w 255"/>
                <a:gd name="T47" fmla="*/ 15 h 217"/>
                <a:gd name="T48" fmla="*/ 14 w 255"/>
                <a:gd name="T49" fmla="*/ 10 h 217"/>
                <a:gd name="T50" fmla="*/ 6 w 255"/>
                <a:gd name="T51" fmla="*/ 0 h 217"/>
                <a:gd name="T52" fmla="*/ 1 w 255"/>
                <a:gd name="T53" fmla="*/ 7 h 217"/>
                <a:gd name="T54" fmla="*/ 1 w 255"/>
                <a:gd name="T55" fmla="*/ 16 h 217"/>
                <a:gd name="T56" fmla="*/ 6 w 255"/>
                <a:gd name="T57" fmla="*/ 36 h 217"/>
                <a:gd name="T58" fmla="*/ 13 w 255"/>
                <a:gd name="T59" fmla="*/ 52 h 217"/>
                <a:gd name="T60" fmla="*/ 19 w 255"/>
                <a:gd name="T61" fmla="*/ 59 h 217"/>
                <a:gd name="T62" fmla="*/ 26 w 255"/>
                <a:gd name="T63" fmla="*/ 68 h 217"/>
                <a:gd name="T64" fmla="*/ 21 w 255"/>
                <a:gd name="T65" fmla="*/ 77 h 217"/>
                <a:gd name="T66" fmla="*/ 18 w 255"/>
                <a:gd name="T67" fmla="*/ 88 h 217"/>
                <a:gd name="T68" fmla="*/ 26 w 255"/>
                <a:gd name="T69" fmla="*/ 99 h 217"/>
                <a:gd name="T70" fmla="*/ 40 w 255"/>
                <a:gd name="T71" fmla="*/ 111 h 217"/>
                <a:gd name="T72" fmla="*/ 47 w 255"/>
                <a:gd name="T73" fmla="*/ 119 h 217"/>
                <a:gd name="T74" fmla="*/ 48 w 255"/>
                <a:gd name="T75" fmla="*/ 132 h 217"/>
                <a:gd name="T76" fmla="*/ 52 w 255"/>
                <a:gd name="T77" fmla="*/ 142 h 217"/>
                <a:gd name="T78" fmla="*/ 63 w 255"/>
                <a:gd name="T79" fmla="*/ 145 h 217"/>
                <a:gd name="T80" fmla="*/ 70 w 255"/>
                <a:gd name="T81" fmla="*/ 145 h 217"/>
                <a:gd name="T82" fmla="*/ 83 w 255"/>
                <a:gd name="T83" fmla="*/ 151 h 217"/>
                <a:gd name="T84" fmla="*/ 97 w 255"/>
                <a:gd name="T85" fmla="*/ 178 h 217"/>
                <a:gd name="T86" fmla="*/ 118 w 255"/>
                <a:gd name="T87" fmla="*/ 189 h 217"/>
                <a:gd name="T88" fmla="*/ 148 w 255"/>
                <a:gd name="T89" fmla="*/ 195 h 217"/>
                <a:gd name="T90" fmla="*/ 166 w 255"/>
                <a:gd name="T91" fmla="*/ 192 h 217"/>
                <a:gd name="T92" fmla="*/ 174 w 255"/>
                <a:gd name="T93" fmla="*/ 207 h 217"/>
                <a:gd name="T94" fmla="*/ 219 w 255"/>
                <a:gd name="T95" fmla="*/ 217 h 217"/>
                <a:gd name="T96" fmla="*/ 232 w 255"/>
                <a:gd name="T97" fmla="*/ 210 h 217"/>
                <a:gd name="T98" fmla="*/ 247 w 255"/>
                <a:gd name="T99" fmla="*/ 199 h 217"/>
                <a:gd name="T100" fmla="*/ 252 w 255"/>
                <a:gd name="T101" fmla="*/ 18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5" h="217">
                  <a:moveTo>
                    <a:pt x="250" y="187"/>
                  </a:moveTo>
                  <a:lnTo>
                    <a:pt x="250" y="187"/>
                  </a:lnTo>
                  <a:lnTo>
                    <a:pt x="249" y="184"/>
                  </a:lnTo>
                  <a:lnTo>
                    <a:pt x="247" y="181"/>
                  </a:lnTo>
                  <a:lnTo>
                    <a:pt x="247" y="176"/>
                  </a:lnTo>
                  <a:lnTo>
                    <a:pt x="246" y="174"/>
                  </a:lnTo>
                  <a:lnTo>
                    <a:pt x="244" y="173"/>
                  </a:lnTo>
                  <a:lnTo>
                    <a:pt x="244" y="173"/>
                  </a:lnTo>
                  <a:lnTo>
                    <a:pt x="236" y="168"/>
                  </a:lnTo>
                  <a:lnTo>
                    <a:pt x="232" y="165"/>
                  </a:lnTo>
                  <a:lnTo>
                    <a:pt x="231" y="161"/>
                  </a:lnTo>
                  <a:lnTo>
                    <a:pt x="231" y="161"/>
                  </a:lnTo>
                  <a:lnTo>
                    <a:pt x="228" y="158"/>
                  </a:lnTo>
                  <a:lnTo>
                    <a:pt x="224" y="155"/>
                  </a:lnTo>
                  <a:lnTo>
                    <a:pt x="223" y="153"/>
                  </a:lnTo>
                  <a:lnTo>
                    <a:pt x="221" y="150"/>
                  </a:lnTo>
                  <a:lnTo>
                    <a:pt x="221" y="150"/>
                  </a:lnTo>
                  <a:lnTo>
                    <a:pt x="224" y="147"/>
                  </a:lnTo>
                  <a:lnTo>
                    <a:pt x="229" y="142"/>
                  </a:lnTo>
                  <a:lnTo>
                    <a:pt x="234" y="137"/>
                  </a:lnTo>
                  <a:lnTo>
                    <a:pt x="234" y="134"/>
                  </a:lnTo>
                  <a:lnTo>
                    <a:pt x="234" y="132"/>
                  </a:lnTo>
                  <a:lnTo>
                    <a:pt x="234" y="132"/>
                  </a:lnTo>
                  <a:lnTo>
                    <a:pt x="232" y="129"/>
                  </a:lnTo>
                  <a:lnTo>
                    <a:pt x="228" y="127"/>
                  </a:lnTo>
                  <a:lnTo>
                    <a:pt x="224" y="125"/>
                  </a:lnTo>
                  <a:lnTo>
                    <a:pt x="223" y="124"/>
                  </a:lnTo>
                  <a:lnTo>
                    <a:pt x="223" y="124"/>
                  </a:lnTo>
                  <a:lnTo>
                    <a:pt x="221" y="119"/>
                  </a:lnTo>
                  <a:lnTo>
                    <a:pt x="221" y="114"/>
                  </a:lnTo>
                  <a:lnTo>
                    <a:pt x="219" y="109"/>
                  </a:lnTo>
                  <a:lnTo>
                    <a:pt x="219" y="109"/>
                  </a:lnTo>
                  <a:lnTo>
                    <a:pt x="219" y="106"/>
                  </a:lnTo>
                  <a:lnTo>
                    <a:pt x="219" y="101"/>
                  </a:lnTo>
                  <a:lnTo>
                    <a:pt x="221" y="98"/>
                  </a:lnTo>
                  <a:lnTo>
                    <a:pt x="219" y="96"/>
                  </a:lnTo>
                  <a:lnTo>
                    <a:pt x="219" y="96"/>
                  </a:lnTo>
                  <a:lnTo>
                    <a:pt x="219" y="93"/>
                  </a:lnTo>
                  <a:lnTo>
                    <a:pt x="219" y="90"/>
                  </a:lnTo>
                  <a:lnTo>
                    <a:pt x="221" y="85"/>
                  </a:lnTo>
                  <a:lnTo>
                    <a:pt x="221" y="85"/>
                  </a:lnTo>
                  <a:lnTo>
                    <a:pt x="224" y="80"/>
                  </a:lnTo>
                  <a:lnTo>
                    <a:pt x="226" y="78"/>
                  </a:lnTo>
                  <a:lnTo>
                    <a:pt x="226" y="73"/>
                  </a:lnTo>
                  <a:lnTo>
                    <a:pt x="226" y="73"/>
                  </a:lnTo>
                  <a:lnTo>
                    <a:pt x="228" y="70"/>
                  </a:lnTo>
                  <a:lnTo>
                    <a:pt x="229" y="68"/>
                  </a:lnTo>
                  <a:lnTo>
                    <a:pt x="229" y="68"/>
                  </a:lnTo>
                  <a:lnTo>
                    <a:pt x="228" y="59"/>
                  </a:lnTo>
                  <a:lnTo>
                    <a:pt x="228" y="52"/>
                  </a:lnTo>
                  <a:lnTo>
                    <a:pt x="228" y="52"/>
                  </a:lnTo>
                  <a:lnTo>
                    <a:pt x="226" y="50"/>
                  </a:lnTo>
                  <a:lnTo>
                    <a:pt x="224" y="50"/>
                  </a:lnTo>
                  <a:lnTo>
                    <a:pt x="218" y="50"/>
                  </a:lnTo>
                  <a:lnTo>
                    <a:pt x="218" y="50"/>
                  </a:lnTo>
                  <a:lnTo>
                    <a:pt x="216" y="49"/>
                  </a:lnTo>
                  <a:lnTo>
                    <a:pt x="213" y="47"/>
                  </a:lnTo>
                  <a:lnTo>
                    <a:pt x="211" y="44"/>
                  </a:lnTo>
                  <a:lnTo>
                    <a:pt x="210" y="42"/>
                  </a:lnTo>
                  <a:lnTo>
                    <a:pt x="210" y="42"/>
                  </a:lnTo>
                  <a:lnTo>
                    <a:pt x="205" y="42"/>
                  </a:lnTo>
                  <a:lnTo>
                    <a:pt x="203" y="39"/>
                  </a:lnTo>
                  <a:lnTo>
                    <a:pt x="203" y="39"/>
                  </a:lnTo>
                  <a:lnTo>
                    <a:pt x="202" y="37"/>
                  </a:lnTo>
                  <a:lnTo>
                    <a:pt x="198" y="36"/>
                  </a:lnTo>
                  <a:lnTo>
                    <a:pt x="192" y="34"/>
                  </a:lnTo>
                  <a:lnTo>
                    <a:pt x="192" y="34"/>
                  </a:lnTo>
                  <a:lnTo>
                    <a:pt x="190" y="34"/>
                  </a:lnTo>
                  <a:lnTo>
                    <a:pt x="189" y="34"/>
                  </a:lnTo>
                  <a:lnTo>
                    <a:pt x="185" y="33"/>
                  </a:lnTo>
                  <a:lnTo>
                    <a:pt x="185" y="33"/>
                  </a:lnTo>
                  <a:lnTo>
                    <a:pt x="180" y="31"/>
                  </a:lnTo>
                  <a:lnTo>
                    <a:pt x="175" y="28"/>
                  </a:lnTo>
                  <a:lnTo>
                    <a:pt x="175" y="28"/>
                  </a:lnTo>
                  <a:lnTo>
                    <a:pt x="174" y="26"/>
                  </a:lnTo>
                  <a:lnTo>
                    <a:pt x="169" y="26"/>
                  </a:lnTo>
                  <a:lnTo>
                    <a:pt x="164" y="26"/>
                  </a:lnTo>
                  <a:lnTo>
                    <a:pt x="161" y="28"/>
                  </a:lnTo>
                  <a:lnTo>
                    <a:pt x="161" y="28"/>
                  </a:lnTo>
                  <a:lnTo>
                    <a:pt x="159" y="28"/>
                  </a:lnTo>
                  <a:lnTo>
                    <a:pt x="158" y="29"/>
                  </a:lnTo>
                  <a:lnTo>
                    <a:pt x="151" y="28"/>
                  </a:lnTo>
                  <a:lnTo>
                    <a:pt x="151" y="28"/>
                  </a:lnTo>
                  <a:lnTo>
                    <a:pt x="148" y="29"/>
                  </a:lnTo>
                  <a:lnTo>
                    <a:pt x="145" y="31"/>
                  </a:lnTo>
                  <a:lnTo>
                    <a:pt x="140" y="36"/>
                  </a:lnTo>
                  <a:lnTo>
                    <a:pt x="140" y="36"/>
                  </a:lnTo>
                  <a:lnTo>
                    <a:pt x="136" y="37"/>
                  </a:lnTo>
                  <a:lnTo>
                    <a:pt x="130" y="39"/>
                  </a:lnTo>
                  <a:lnTo>
                    <a:pt x="130" y="39"/>
                  </a:lnTo>
                  <a:lnTo>
                    <a:pt x="128" y="46"/>
                  </a:lnTo>
                  <a:lnTo>
                    <a:pt x="128" y="46"/>
                  </a:lnTo>
                  <a:lnTo>
                    <a:pt x="125" y="47"/>
                  </a:lnTo>
                  <a:lnTo>
                    <a:pt x="118" y="49"/>
                  </a:lnTo>
                  <a:lnTo>
                    <a:pt x="101" y="52"/>
                  </a:lnTo>
                  <a:lnTo>
                    <a:pt x="101" y="52"/>
                  </a:lnTo>
                  <a:lnTo>
                    <a:pt x="97" y="50"/>
                  </a:lnTo>
                  <a:lnTo>
                    <a:pt x="94" y="49"/>
                  </a:lnTo>
                  <a:lnTo>
                    <a:pt x="89" y="44"/>
                  </a:lnTo>
                  <a:lnTo>
                    <a:pt x="84" y="39"/>
                  </a:lnTo>
                  <a:lnTo>
                    <a:pt x="81" y="37"/>
                  </a:lnTo>
                  <a:lnTo>
                    <a:pt x="76" y="37"/>
                  </a:lnTo>
                  <a:lnTo>
                    <a:pt x="76" y="37"/>
                  </a:lnTo>
                  <a:lnTo>
                    <a:pt x="70" y="36"/>
                  </a:lnTo>
                  <a:lnTo>
                    <a:pt x="65" y="33"/>
                  </a:lnTo>
                  <a:lnTo>
                    <a:pt x="61" y="28"/>
                  </a:lnTo>
                  <a:lnTo>
                    <a:pt x="60" y="21"/>
                  </a:lnTo>
                  <a:lnTo>
                    <a:pt x="60" y="21"/>
                  </a:lnTo>
                  <a:lnTo>
                    <a:pt x="53" y="18"/>
                  </a:lnTo>
                  <a:lnTo>
                    <a:pt x="52" y="16"/>
                  </a:lnTo>
                  <a:lnTo>
                    <a:pt x="52" y="15"/>
                  </a:lnTo>
                  <a:lnTo>
                    <a:pt x="52" y="15"/>
                  </a:lnTo>
                  <a:lnTo>
                    <a:pt x="53" y="7"/>
                  </a:lnTo>
                  <a:lnTo>
                    <a:pt x="52" y="3"/>
                  </a:lnTo>
                  <a:lnTo>
                    <a:pt x="50" y="3"/>
                  </a:lnTo>
                  <a:lnTo>
                    <a:pt x="48" y="3"/>
                  </a:lnTo>
                  <a:lnTo>
                    <a:pt x="48" y="3"/>
                  </a:lnTo>
                  <a:lnTo>
                    <a:pt x="37" y="10"/>
                  </a:lnTo>
                  <a:lnTo>
                    <a:pt x="31" y="13"/>
                  </a:lnTo>
                  <a:lnTo>
                    <a:pt x="22" y="15"/>
                  </a:lnTo>
                  <a:lnTo>
                    <a:pt x="22" y="15"/>
                  </a:lnTo>
                  <a:lnTo>
                    <a:pt x="18" y="13"/>
                  </a:lnTo>
                  <a:lnTo>
                    <a:pt x="16" y="13"/>
                  </a:lnTo>
                  <a:lnTo>
                    <a:pt x="16" y="11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1" y="7"/>
                  </a:lnTo>
                  <a:lnTo>
                    <a:pt x="9" y="3"/>
                  </a:lnTo>
                  <a:lnTo>
                    <a:pt x="9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5"/>
                  </a:lnTo>
                  <a:lnTo>
                    <a:pt x="1" y="7"/>
                  </a:lnTo>
                  <a:lnTo>
                    <a:pt x="1" y="7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6"/>
                  </a:lnTo>
                  <a:lnTo>
                    <a:pt x="1" y="16"/>
                  </a:lnTo>
                  <a:lnTo>
                    <a:pt x="1" y="24"/>
                  </a:lnTo>
                  <a:lnTo>
                    <a:pt x="1" y="29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6" y="36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9" y="46"/>
                  </a:lnTo>
                  <a:lnTo>
                    <a:pt x="11" y="49"/>
                  </a:lnTo>
                  <a:lnTo>
                    <a:pt x="13" y="52"/>
                  </a:lnTo>
                  <a:lnTo>
                    <a:pt x="13" y="52"/>
                  </a:lnTo>
                  <a:lnTo>
                    <a:pt x="13" y="54"/>
                  </a:lnTo>
                  <a:lnTo>
                    <a:pt x="16" y="57"/>
                  </a:lnTo>
                  <a:lnTo>
                    <a:pt x="19" y="59"/>
                  </a:lnTo>
                  <a:lnTo>
                    <a:pt x="19" y="59"/>
                  </a:lnTo>
                  <a:lnTo>
                    <a:pt x="24" y="60"/>
                  </a:lnTo>
                  <a:lnTo>
                    <a:pt x="26" y="62"/>
                  </a:lnTo>
                  <a:lnTo>
                    <a:pt x="26" y="64"/>
                  </a:lnTo>
                  <a:lnTo>
                    <a:pt x="26" y="64"/>
                  </a:lnTo>
                  <a:lnTo>
                    <a:pt x="26" y="68"/>
                  </a:lnTo>
                  <a:lnTo>
                    <a:pt x="24" y="72"/>
                  </a:lnTo>
                  <a:lnTo>
                    <a:pt x="24" y="72"/>
                  </a:lnTo>
                  <a:lnTo>
                    <a:pt x="24" y="72"/>
                  </a:lnTo>
                  <a:lnTo>
                    <a:pt x="22" y="73"/>
                  </a:lnTo>
                  <a:lnTo>
                    <a:pt x="21" y="77"/>
                  </a:lnTo>
                  <a:lnTo>
                    <a:pt x="19" y="80"/>
                  </a:lnTo>
                  <a:lnTo>
                    <a:pt x="18" y="81"/>
                  </a:lnTo>
                  <a:lnTo>
                    <a:pt x="18" y="81"/>
                  </a:lnTo>
                  <a:lnTo>
                    <a:pt x="18" y="85"/>
                  </a:lnTo>
                  <a:lnTo>
                    <a:pt x="18" y="88"/>
                  </a:lnTo>
                  <a:lnTo>
                    <a:pt x="18" y="91"/>
                  </a:lnTo>
                  <a:lnTo>
                    <a:pt x="19" y="94"/>
                  </a:lnTo>
                  <a:lnTo>
                    <a:pt x="19" y="94"/>
                  </a:lnTo>
                  <a:lnTo>
                    <a:pt x="24" y="96"/>
                  </a:lnTo>
                  <a:lnTo>
                    <a:pt x="26" y="99"/>
                  </a:lnTo>
                  <a:lnTo>
                    <a:pt x="26" y="101"/>
                  </a:lnTo>
                  <a:lnTo>
                    <a:pt x="26" y="101"/>
                  </a:lnTo>
                  <a:lnTo>
                    <a:pt x="27" y="104"/>
                  </a:lnTo>
                  <a:lnTo>
                    <a:pt x="32" y="108"/>
                  </a:lnTo>
                  <a:lnTo>
                    <a:pt x="40" y="111"/>
                  </a:lnTo>
                  <a:lnTo>
                    <a:pt x="40" y="111"/>
                  </a:lnTo>
                  <a:lnTo>
                    <a:pt x="42" y="112"/>
                  </a:lnTo>
                  <a:lnTo>
                    <a:pt x="44" y="114"/>
                  </a:lnTo>
                  <a:lnTo>
                    <a:pt x="47" y="119"/>
                  </a:lnTo>
                  <a:lnTo>
                    <a:pt x="47" y="119"/>
                  </a:lnTo>
                  <a:lnTo>
                    <a:pt x="47" y="121"/>
                  </a:lnTo>
                  <a:lnTo>
                    <a:pt x="47" y="124"/>
                  </a:lnTo>
                  <a:lnTo>
                    <a:pt x="45" y="127"/>
                  </a:lnTo>
                  <a:lnTo>
                    <a:pt x="45" y="127"/>
                  </a:lnTo>
                  <a:lnTo>
                    <a:pt x="48" y="132"/>
                  </a:lnTo>
                  <a:lnTo>
                    <a:pt x="50" y="134"/>
                  </a:lnTo>
                  <a:lnTo>
                    <a:pt x="50" y="137"/>
                  </a:lnTo>
                  <a:lnTo>
                    <a:pt x="50" y="137"/>
                  </a:lnTo>
                  <a:lnTo>
                    <a:pt x="50" y="138"/>
                  </a:lnTo>
                  <a:lnTo>
                    <a:pt x="52" y="142"/>
                  </a:lnTo>
                  <a:lnTo>
                    <a:pt x="58" y="147"/>
                  </a:lnTo>
                  <a:lnTo>
                    <a:pt x="58" y="147"/>
                  </a:lnTo>
                  <a:lnTo>
                    <a:pt x="61" y="147"/>
                  </a:lnTo>
                  <a:lnTo>
                    <a:pt x="61" y="147"/>
                  </a:lnTo>
                  <a:lnTo>
                    <a:pt x="63" y="145"/>
                  </a:lnTo>
                  <a:lnTo>
                    <a:pt x="65" y="145"/>
                  </a:lnTo>
                  <a:lnTo>
                    <a:pt x="65" y="143"/>
                  </a:lnTo>
                  <a:lnTo>
                    <a:pt x="66" y="145"/>
                  </a:lnTo>
                  <a:lnTo>
                    <a:pt x="66" y="145"/>
                  </a:lnTo>
                  <a:lnTo>
                    <a:pt x="70" y="145"/>
                  </a:lnTo>
                  <a:lnTo>
                    <a:pt x="71" y="145"/>
                  </a:lnTo>
                  <a:lnTo>
                    <a:pt x="76" y="145"/>
                  </a:lnTo>
                  <a:lnTo>
                    <a:pt x="76" y="145"/>
                  </a:lnTo>
                  <a:lnTo>
                    <a:pt x="79" y="147"/>
                  </a:lnTo>
                  <a:lnTo>
                    <a:pt x="83" y="151"/>
                  </a:lnTo>
                  <a:lnTo>
                    <a:pt x="89" y="165"/>
                  </a:lnTo>
                  <a:lnTo>
                    <a:pt x="89" y="165"/>
                  </a:lnTo>
                  <a:lnTo>
                    <a:pt x="92" y="173"/>
                  </a:lnTo>
                  <a:lnTo>
                    <a:pt x="97" y="178"/>
                  </a:lnTo>
                  <a:lnTo>
                    <a:pt x="97" y="178"/>
                  </a:lnTo>
                  <a:lnTo>
                    <a:pt x="104" y="179"/>
                  </a:lnTo>
                  <a:lnTo>
                    <a:pt x="109" y="181"/>
                  </a:lnTo>
                  <a:lnTo>
                    <a:pt x="112" y="184"/>
                  </a:lnTo>
                  <a:lnTo>
                    <a:pt x="112" y="184"/>
                  </a:lnTo>
                  <a:lnTo>
                    <a:pt x="118" y="189"/>
                  </a:lnTo>
                  <a:lnTo>
                    <a:pt x="127" y="192"/>
                  </a:lnTo>
                  <a:lnTo>
                    <a:pt x="136" y="195"/>
                  </a:lnTo>
                  <a:lnTo>
                    <a:pt x="143" y="195"/>
                  </a:lnTo>
                  <a:lnTo>
                    <a:pt x="143" y="195"/>
                  </a:lnTo>
                  <a:lnTo>
                    <a:pt x="148" y="195"/>
                  </a:lnTo>
                  <a:lnTo>
                    <a:pt x="153" y="192"/>
                  </a:lnTo>
                  <a:lnTo>
                    <a:pt x="158" y="191"/>
                  </a:lnTo>
                  <a:lnTo>
                    <a:pt x="164" y="191"/>
                  </a:lnTo>
                  <a:lnTo>
                    <a:pt x="164" y="191"/>
                  </a:lnTo>
                  <a:lnTo>
                    <a:pt x="166" y="192"/>
                  </a:lnTo>
                  <a:lnTo>
                    <a:pt x="169" y="194"/>
                  </a:lnTo>
                  <a:lnTo>
                    <a:pt x="171" y="199"/>
                  </a:lnTo>
                  <a:lnTo>
                    <a:pt x="172" y="204"/>
                  </a:lnTo>
                  <a:lnTo>
                    <a:pt x="174" y="207"/>
                  </a:lnTo>
                  <a:lnTo>
                    <a:pt x="174" y="207"/>
                  </a:lnTo>
                  <a:lnTo>
                    <a:pt x="177" y="208"/>
                  </a:lnTo>
                  <a:lnTo>
                    <a:pt x="182" y="210"/>
                  </a:lnTo>
                  <a:lnTo>
                    <a:pt x="195" y="213"/>
                  </a:lnTo>
                  <a:lnTo>
                    <a:pt x="219" y="217"/>
                  </a:lnTo>
                  <a:lnTo>
                    <a:pt x="219" y="217"/>
                  </a:lnTo>
                  <a:lnTo>
                    <a:pt x="232" y="217"/>
                  </a:lnTo>
                  <a:lnTo>
                    <a:pt x="232" y="217"/>
                  </a:lnTo>
                  <a:lnTo>
                    <a:pt x="232" y="213"/>
                  </a:lnTo>
                  <a:lnTo>
                    <a:pt x="232" y="213"/>
                  </a:lnTo>
                  <a:lnTo>
                    <a:pt x="232" y="210"/>
                  </a:lnTo>
                  <a:lnTo>
                    <a:pt x="236" y="205"/>
                  </a:lnTo>
                  <a:lnTo>
                    <a:pt x="237" y="202"/>
                  </a:lnTo>
                  <a:lnTo>
                    <a:pt x="241" y="200"/>
                  </a:lnTo>
                  <a:lnTo>
                    <a:pt x="241" y="200"/>
                  </a:lnTo>
                  <a:lnTo>
                    <a:pt x="247" y="199"/>
                  </a:lnTo>
                  <a:lnTo>
                    <a:pt x="254" y="197"/>
                  </a:lnTo>
                  <a:lnTo>
                    <a:pt x="254" y="197"/>
                  </a:lnTo>
                  <a:lnTo>
                    <a:pt x="255" y="195"/>
                  </a:lnTo>
                  <a:lnTo>
                    <a:pt x="254" y="192"/>
                  </a:lnTo>
                  <a:lnTo>
                    <a:pt x="252" y="189"/>
                  </a:lnTo>
                  <a:lnTo>
                    <a:pt x="250" y="187"/>
                  </a:lnTo>
                  <a:lnTo>
                    <a:pt x="250" y="187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Freeform 162">
              <a:extLst>
                <a:ext uri="{FF2B5EF4-FFF2-40B4-BE49-F238E27FC236}">
                  <a16:creationId xmlns="" xmlns:a16="http://schemas.microsoft.com/office/drawing/2014/main" id="{F76A176A-0A38-46F1-AB32-3385F6F402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89813" y="3341110"/>
              <a:ext cx="846137" cy="396875"/>
            </a:xfrm>
            <a:custGeom>
              <a:avLst/>
              <a:gdLst>
                <a:gd name="T0" fmla="*/ 512 w 533"/>
                <a:gd name="T1" fmla="*/ 103 h 250"/>
                <a:gd name="T2" fmla="*/ 497 w 533"/>
                <a:gd name="T3" fmla="*/ 87 h 250"/>
                <a:gd name="T4" fmla="*/ 463 w 533"/>
                <a:gd name="T5" fmla="*/ 82 h 250"/>
                <a:gd name="T6" fmla="*/ 445 w 533"/>
                <a:gd name="T7" fmla="*/ 83 h 250"/>
                <a:gd name="T8" fmla="*/ 402 w 533"/>
                <a:gd name="T9" fmla="*/ 28 h 250"/>
                <a:gd name="T10" fmla="*/ 389 w 533"/>
                <a:gd name="T11" fmla="*/ 25 h 250"/>
                <a:gd name="T12" fmla="*/ 358 w 533"/>
                <a:gd name="T13" fmla="*/ 35 h 250"/>
                <a:gd name="T14" fmla="*/ 357 w 533"/>
                <a:gd name="T15" fmla="*/ 26 h 250"/>
                <a:gd name="T16" fmla="*/ 347 w 533"/>
                <a:gd name="T17" fmla="*/ 25 h 250"/>
                <a:gd name="T18" fmla="*/ 329 w 533"/>
                <a:gd name="T19" fmla="*/ 22 h 250"/>
                <a:gd name="T20" fmla="*/ 321 w 533"/>
                <a:gd name="T21" fmla="*/ 4 h 250"/>
                <a:gd name="T22" fmla="*/ 292 w 533"/>
                <a:gd name="T23" fmla="*/ 7 h 250"/>
                <a:gd name="T24" fmla="*/ 228 w 533"/>
                <a:gd name="T25" fmla="*/ 22 h 250"/>
                <a:gd name="T26" fmla="*/ 196 w 533"/>
                <a:gd name="T27" fmla="*/ 28 h 250"/>
                <a:gd name="T28" fmla="*/ 204 w 533"/>
                <a:gd name="T29" fmla="*/ 44 h 250"/>
                <a:gd name="T30" fmla="*/ 184 w 533"/>
                <a:gd name="T31" fmla="*/ 61 h 250"/>
                <a:gd name="T32" fmla="*/ 200 w 533"/>
                <a:gd name="T33" fmla="*/ 74 h 250"/>
                <a:gd name="T34" fmla="*/ 183 w 533"/>
                <a:gd name="T35" fmla="*/ 80 h 250"/>
                <a:gd name="T36" fmla="*/ 171 w 533"/>
                <a:gd name="T37" fmla="*/ 83 h 250"/>
                <a:gd name="T38" fmla="*/ 148 w 533"/>
                <a:gd name="T39" fmla="*/ 80 h 250"/>
                <a:gd name="T40" fmla="*/ 126 w 533"/>
                <a:gd name="T41" fmla="*/ 85 h 250"/>
                <a:gd name="T42" fmla="*/ 106 w 533"/>
                <a:gd name="T43" fmla="*/ 82 h 250"/>
                <a:gd name="T44" fmla="*/ 80 w 533"/>
                <a:gd name="T45" fmla="*/ 67 h 250"/>
                <a:gd name="T46" fmla="*/ 62 w 533"/>
                <a:gd name="T47" fmla="*/ 67 h 250"/>
                <a:gd name="T48" fmla="*/ 36 w 533"/>
                <a:gd name="T49" fmla="*/ 82 h 250"/>
                <a:gd name="T50" fmla="*/ 29 w 533"/>
                <a:gd name="T51" fmla="*/ 98 h 250"/>
                <a:gd name="T52" fmla="*/ 10 w 533"/>
                <a:gd name="T53" fmla="*/ 96 h 250"/>
                <a:gd name="T54" fmla="*/ 7 w 533"/>
                <a:gd name="T55" fmla="*/ 111 h 250"/>
                <a:gd name="T56" fmla="*/ 8 w 533"/>
                <a:gd name="T57" fmla="*/ 126 h 250"/>
                <a:gd name="T58" fmla="*/ 28 w 533"/>
                <a:gd name="T59" fmla="*/ 142 h 250"/>
                <a:gd name="T60" fmla="*/ 36 w 533"/>
                <a:gd name="T61" fmla="*/ 158 h 250"/>
                <a:gd name="T62" fmla="*/ 78 w 533"/>
                <a:gd name="T63" fmla="*/ 149 h 250"/>
                <a:gd name="T64" fmla="*/ 85 w 533"/>
                <a:gd name="T65" fmla="*/ 175 h 250"/>
                <a:gd name="T66" fmla="*/ 60 w 533"/>
                <a:gd name="T67" fmla="*/ 189 h 250"/>
                <a:gd name="T68" fmla="*/ 60 w 533"/>
                <a:gd name="T69" fmla="*/ 197 h 250"/>
                <a:gd name="T70" fmla="*/ 75 w 533"/>
                <a:gd name="T71" fmla="*/ 215 h 250"/>
                <a:gd name="T72" fmla="*/ 83 w 533"/>
                <a:gd name="T73" fmla="*/ 238 h 250"/>
                <a:gd name="T74" fmla="*/ 100 w 533"/>
                <a:gd name="T75" fmla="*/ 222 h 250"/>
                <a:gd name="T76" fmla="*/ 160 w 533"/>
                <a:gd name="T77" fmla="*/ 170 h 250"/>
                <a:gd name="T78" fmla="*/ 176 w 533"/>
                <a:gd name="T79" fmla="*/ 163 h 250"/>
                <a:gd name="T80" fmla="*/ 189 w 533"/>
                <a:gd name="T81" fmla="*/ 181 h 250"/>
                <a:gd name="T82" fmla="*/ 222 w 533"/>
                <a:gd name="T83" fmla="*/ 202 h 250"/>
                <a:gd name="T84" fmla="*/ 261 w 533"/>
                <a:gd name="T85" fmla="*/ 215 h 250"/>
                <a:gd name="T86" fmla="*/ 279 w 533"/>
                <a:gd name="T87" fmla="*/ 240 h 250"/>
                <a:gd name="T88" fmla="*/ 297 w 533"/>
                <a:gd name="T89" fmla="*/ 245 h 250"/>
                <a:gd name="T90" fmla="*/ 321 w 533"/>
                <a:gd name="T91" fmla="*/ 227 h 250"/>
                <a:gd name="T92" fmla="*/ 352 w 533"/>
                <a:gd name="T93" fmla="*/ 219 h 250"/>
                <a:gd name="T94" fmla="*/ 381 w 533"/>
                <a:gd name="T95" fmla="*/ 214 h 250"/>
                <a:gd name="T96" fmla="*/ 433 w 533"/>
                <a:gd name="T97" fmla="*/ 217 h 250"/>
                <a:gd name="T98" fmla="*/ 448 w 533"/>
                <a:gd name="T99" fmla="*/ 217 h 250"/>
                <a:gd name="T100" fmla="*/ 445 w 533"/>
                <a:gd name="T101" fmla="*/ 183 h 250"/>
                <a:gd name="T102" fmla="*/ 469 w 533"/>
                <a:gd name="T103" fmla="*/ 178 h 250"/>
                <a:gd name="T104" fmla="*/ 482 w 533"/>
                <a:gd name="T105" fmla="*/ 147 h 250"/>
                <a:gd name="T106" fmla="*/ 513 w 533"/>
                <a:gd name="T107" fmla="*/ 145 h 250"/>
                <a:gd name="T108" fmla="*/ 520 w 533"/>
                <a:gd name="T109" fmla="*/ 124 h 250"/>
                <a:gd name="T110" fmla="*/ 529 w 533"/>
                <a:gd name="T111" fmla="*/ 103 h 250"/>
                <a:gd name="T112" fmla="*/ 183 w 533"/>
                <a:gd name="T113" fmla="*/ 153 h 250"/>
                <a:gd name="T114" fmla="*/ 378 w 533"/>
                <a:gd name="T115" fmla="*/ 160 h 250"/>
                <a:gd name="T116" fmla="*/ 363 w 533"/>
                <a:gd name="T117" fmla="*/ 171 h 250"/>
                <a:gd name="T118" fmla="*/ 409 w 533"/>
                <a:gd name="T119" fmla="*/ 153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3" h="250">
                  <a:moveTo>
                    <a:pt x="529" y="103"/>
                  </a:moveTo>
                  <a:lnTo>
                    <a:pt x="529" y="103"/>
                  </a:lnTo>
                  <a:lnTo>
                    <a:pt x="529" y="101"/>
                  </a:lnTo>
                  <a:lnTo>
                    <a:pt x="528" y="101"/>
                  </a:lnTo>
                  <a:lnTo>
                    <a:pt x="526" y="103"/>
                  </a:lnTo>
                  <a:lnTo>
                    <a:pt x="526" y="103"/>
                  </a:lnTo>
                  <a:lnTo>
                    <a:pt x="520" y="103"/>
                  </a:lnTo>
                  <a:lnTo>
                    <a:pt x="515" y="105"/>
                  </a:lnTo>
                  <a:lnTo>
                    <a:pt x="515" y="105"/>
                  </a:lnTo>
                  <a:lnTo>
                    <a:pt x="512" y="103"/>
                  </a:lnTo>
                  <a:lnTo>
                    <a:pt x="508" y="98"/>
                  </a:lnTo>
                  <a:lnTo>
                    <a:pt x="508" y="98"/>
                  </a:lnTo>
                  <a:lnTo>
                    <a:pt x="508" y="95"/>
                  </a:lnTo>
                  <a:lnTo>
                    <a:pt x="507" y="95"/>
                  </a:lnTo>
                  <a:lnTo>
                    <a:pt x="505" y="93"/>
                  </a:lnTo>
                  <a:lnTo>
                    <a:pt x="505" y="93"/>
                  </a:lnTo>
                  <a:lnTo>
                    <a:pt x="502" y="93"/>
                  </a:lnTo>
                  <a:lnTo>
                    <a:pt x="500" y="90"/>
                  </a:lnTo>
                  <a:lnTo>
                    <a:pt x="497" y="87"/>
                  </a:lnTo>
                  <a:lnTo>
                    <a:pt x="497" y="87"/>
                  </a:lnTo>
                  <a:lnTo>
                    <a:pt x="495" y="83"/>
                  </a:lnTo>
                  <a:lnTo>
                    <a:pt x="494" y="82"/>
                  </a:lnTo>
                  <a:lnTo>
                    <a:pt x="489" y="80"/>
                  </a:lnTo>
                  <a:lnTo>
                    <a:pt x="489" y="80"/>
                  </a:lnTo>
                  <a:lnTo>
                    <a:pt x="487" y="80"/>
                  </a:lnTo>
                  <a:lnTo>
                    <a:pt x="482" y="82"/>
                  </a:lnTo>
                  <a:lnTo>
                    <a:pt x="476" y="83"/>
                  </a:lnTo>
                  <a:lnTo>
                    <a:pt x="476" y="83"/>
                  </a:lnTo>
                  <a:lnTo>
                    <a:pt x="469" y="83"/>
                  </a:lnTo>
                  <a:lnTo>
                    <a:pt x="463" y="82"/>
                  </a:lnTo>
                  <a:lnTo>
                    <a:pt x="463" y="82"/>
                  </a:lnTo>
                  <a:lnTo>
                    <a:pt x="461" y="80"/>
                  </a:lnTo>
                  <a:lnTo>
                    <a:pt x="458" y="77"/>
                  </a:lnTo>
                  <a:lnTo>
                    <a:pt x="456" y="75"/>
                  </a:lnTo>
                  <a:lnTo>
                    <a:pt x="453" y="75"/>
                  </a:lnTo>
                  <a:lnTo>
                    <a:pt x="453" y="75"/>
                  </a:lnTo>
                  <a:lnTo>
                    <a:pt x="451" y="77"/>
                  </a:lnTo>
                  <a:lnTo>
                    <a:pt x="450" y="79"/>
                  </a:lnTo>
                  <a:lnTo>
                    <a:pt x="448" y="82"/>
                  </a:lnTo>
                  <a:lnTo>
                    <a:pt x="445" y="83"/>
                  </a:lnTo>
                  <a:lnTo>
                    <a:pt x="445" y="83"/>
                  </a:lnTo>
                  <a:lnTo>
                    <a:pt x="443" y="80"/>
                  </a:lnTo>
                  <a:lnTo>
                    <a:pt x="440" y="74"/>
                  </a:lnTo>
                  <a:lnTo>
                    <a:pt x="432" y="59"/>
                  </a:lnTo>
                  <a:lnTo>
                    <a:pt x="432" y="59"/>
                  </a:lnTo>
                  <a:lnTo>
                    <a:pt x="420" y="43"/>
                  </a:lnTo>
                  <a:lnTo>
                    <a:pt x="414" y="36"/>
                  </a:lnTo>
                  <a:lnTo>
                    <a:pt x="407" y="31"/>
                  </a:lnTo>
                  <a:lnTo>
                    <a:pt x="407" y="31"/>
                  </a:lnTo>
                  <a:lnTo>
                    <a:pt x="402" y="28"/>
                  </a:lnTo>
                  <a:lnTo>
                    <a:pt x="402" y="26"/>
                  </a:lnTo>
                  <a:lnTo>
                    <a:pt x="402" y="23"/>
                  </a:lnTo>
                  <a:lnTo>
                    <a:pt x="404" y="22"/>
                  </a:lnTo>
                  <a:lnTo>
                    <a:pt x="404" y="22"/>
                  </a:lnTo>
                  <a:lnTo>
                    <a:pt x="404" y="20"/>
                  </a:lnTo>
                  <a:lnTo>
                    <a:pt x="402" y="18"/>
                  </a:lnTo>
                  <a:lnTo>
                    <a:pt x="399" y="20"/>
                  </a:lnTo>
                  <a:lnTo>
                    <a:pt x="396" y="20"/>
                  </a:lnTo>
                  <a:lnTo>
                    <a:pt x="396" y="20"/>
                  </a:lnTo>
                  <a:lnTo>
                    <a:pt x="389" y="25"/>
                  </a:lnTo>
                  <a:lnTo>
                    <a:pt x="383" y="26"/>
                  </a:lnTo>
                  <a:lnTo>
                    <a:pt x="383" y="26"/>
                  </a:lnTo>
                  <a:lnTo>
                    <a:pt x="376" y="31"/>
                  </a:lnTo>
                  <a:lnTo>
                    <a:pt x="373" y="33"/>
                  </a:lnTo>
                  <a:lnTo>
                    <a:pt x="370" y="33"/>
                  </a:lnTo>
                  <a:lnTo>
                    <a:pt x="370" y="33"/>
                  </a:lnTo>
                  <a:lnTo>
                    <a:pt x="367" y="33"/>
                  </a:lnTo>
                  <a:lnTo>
                    <a:pt x="363" y="35"/>
                  </a:lnTo>
                  <a:lnTo>
                    <a:pt x="362" y="36"/>
                  </a:lnTo>
                  <a:lnTo>
                    <a:pt x="358" y="35"/>
                  </a:lnTo>
                  <a:lnTo>
                    <a:pt x="358" y="35"/>
                  </a:lnTo>
                  <a:lnTo>
                    <a:pt x="358" y="33"/>
                  </a:lnTo>
                  <a:lnTo>
                    <a:pt x="360" y="31"/>
                  </a:lnTo>
                  <a:lnTo>
                    <a:pt x="363" y="28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5"/>
                  </a:lnTo>
                  <a:lnTo>
                    <a:pt x="362" y="26"/>
                  </a:lnTo>
                  <a:lnTo>
                    <a:pt x="358" y="26"/>
                  </a:lnTo>
                  <a:lnTo>
                    <a:pt x="357" y="26"/>
                  </a:lnTo>
                  <a:lnTo>
                    <a:pt x="357" y="26"/>
                  </a:lnTo>
                  <a:lnTo>
                    <a:pt x="354" y="23"/>
                  </a:lnTo>
                  <a:lnTo>
                    <a:pt x="352" y="23"/>
                  </a:lnTo>
                  <a:lnTo>
                    <a:pt x="350" y="25"/>
                  </a:lnTo>
                  <a:lnTo>
                    <a:pt x="350" y="25"/>
                  </a:lnTo>
                  <a:lnTo>
                    <a:pt x="350" y="26"/>
                  </a:lnTo>
                  <a:lnTo>
                    <a:pt x="349" y="26"/>
                  </a:lnTo>
                  <a:lnTo>
                    <a:pt x="347" y="25"/>
                  </a:lnTo>
                  <a:lnTo>
                    <a:pt x="347" y="25"/>
                  </a:lnTo>
                  <a:lnTo>
                    <a:pt x="347" y="25"/>
                  </a:lnTo>
                  <a:lnTo>
                    <a:pt x="345" y="20"/>
                  </a:lnTo>
                  <a:lnTo>
                    <a:pt x="344" y="20"/>
                  </a:lnTo>
                  <a:lnTo>
                    <a:pt x="342" y="22"/>
                  </a:lnTo>
                  <a:lnTo>
                    <a:pt x="342" y="22"/>
                  </a:lnTo>
                  <a:lnTo>
                    <a:pt x="339" y="23"/>
                  </a:lnTo>
                  <a:lnTo>
                    <a:pt x="336" y="23"/>
                  </a:lnTo>
                  <a:lnTo>
                    <a:pt x="332" y="23"/>
                  </a:lnTo>
                  <a:lnTo>
                    <a:pt x="331" y="23"/>
                  </a:lnTo>
                  <a:lnTo>
                    <a:pt x="331" y="23"/>
                  </a:lnTo>
                  <a:lnTo>
                    <a:pt x="329" y="22"/>
                  </a:lnTo>
                  <a:lnTo>
                    <a:pt x="331" y="20"/>
                  </a:lnTo>
                  <a:lnTo>
                    <a:pt x="332" y="17"/>
                  </a:lnTo>
                  <a:lnTo>
                    <a:pt x="332" y="17"/>
                  </a:lnTo>
                  <a:lnTo>
                    <a:pt x="331" y="13"/>
                  </a:lnTo>
                  <a:lnTo>
                    <a:pt x="329" y="9"/>
                  </a:lnTo>
                  <a:lnTo>
                    <a:pt x="329" y="9"/>
                  </a:lnTo>
                  <a:lnTo>
                    <a:pt x="329" y="5"/>
                  </a:lnTo>
                  <a:lnTo>
                    <a:pt x="326" y="4"/>
                  </a:lnTo>
                  <a:lnTo>
                    <a:pt x="324" y="2"/>
                  </a:lnTo>
                  <a:lnTo>
                    <a:pt x="321" y="4"/>
                  </a:lnTo>
                  <a:lnTo>
                    <a:pt x="321" y="4"/>
                  </a:lnTo>
                  <a:lnTo>
                    <a:pt x="316" y="4"/>
                  </a:lnTo>
                  <a:lnTo>
                    <a:pt x="311" y="2"/>
                  </a:lnTo>
                  <a:lnTo>
                    <a:pt x="311" y="2"/>
                  </a:lnTo>
                  <a:lnTo>
                    <a:pt x="306" y="0"/>
                  </a:lnTo>
                  <a:lnTo>
                    <a:pt x="301" y="2"/>
                  </a:lnTo>
                  <a:lnTo>
                    <a:pt x="297" y="4"/>
                  </a:lnTo>
                  <a:lnTo>
                    <a:pt x="295" y="5"/>
                  </a:lnTo>
                  <a:lnTo>
                    <a:pt x="295" y="5"/>
                  </a:lnTo>
                  <a:lnTo>
                    <a:pt x="292" y="7"/>
                  </a:lnTo>
                  <a:lnTo>
                    <a:pt x="285" y="9"/>
                  </a:lnTo>
                  <a:lnTo>
                    <a:pt x="275" y="12"/>
                  </a:lnTo>
                  <a:lnTo>
                    <a:pt x="275" y="12"/>
                  </a:lnTo>
                  <a:lnTo>
                    <a:pt x="257" y="15"/>
                  </a:lnTo>
                  <a:lnTo>
                    <a:pt x="257" y="15"/>
                  </a:lnTo>
                  <a:lnTo>
                    <a:pt x="251" y="17"/>
                  </a:lnTo>
                  <a:lnTo>
                    <a:pt x="243" y="20"/>
                  </a:lnTo>
                  <a:lnTo>
                    <a:pt x="243" y="20"/>
                  </a:lnTo>
                  <a:lnTo>
                    <a:pt x="233" y="20"/>
                  </a:lnTo>
                  <a:lnTo>
                    <a:pt x="228" y="22"/>
                  </a:lnTo>
                  <a:lnTo>
                    <a:pt x="223" y="23"/>
                  </a:lnTo>
                  <a:lnTo>
                    <a:pt x="223" y="23"/>
                  </a:lnTo>
                  <a:lnTo>
                    <a:pt x="220" y="25"/>
                  </a:lnTo>
                  <a:lnTo>
                    <a:pt x="215" y="25"/>
                  </a:lnTo>
                  <a:lnTo>
                    <a:pt x="209" y="25"/>
                  </a:lnTo>
                  <a:lnTo>
                    <a:pt x="209" y="25"/>
                  </a:lnTo>
                  <a:lnTo>
                    <a:pt x="202" y="25"/>
                  </a:lnTo>
                  <a:lnTo>
                    <a:pt x="197" y="25"/>
                  </a:lnTo>
                  <a:lnTo>
                    <a:pt x="197" y="25"/>
                  </a:lnTo>
                  <a:lnTo>
                    <a:pt x="196" y="28"/>
                  </a:lnTo>
                  <a:lnTo>
                    <a:pt x="196" y="30"/>
                  </a:lnTo>
                  <a:lnTo>
                    <a:pt x="197" y="36"/>
                  </a:lnTo>
                  <a:lnTo>
                    <a:pt x="197" y="36"/>
                  </a:lnTo>
                  <a:lnTo>
                    <a:pt x="200" y="38"/>
                  </a:lnTo>
                  <a:lnTo>
                    <a:pt x="204" y="39"/>
                  </a:lnTo>
                  <a:lnTo>
                    <a:pt x="207" y="41"/>
                  </a:lnTo>
                  <a:lnTo>
                    <a:pt x="209" y="43"/>
                  </a:lnTo>
                  <a:lnTo>
                    <a:pt x="209" y="43"/>
                  </a:lnTo>
                  <a:lnTo>
                    <a:pt x="207" y="43"/>
                  </a:lnTo>
                  <a:lnTo>
                    <a:pt x="204" y="44"/>
                  </a:lnTo>
                  <a:lnTo>
                    <a:pt x="196" y="44"/>
                  </a:lnTo>
                  <a:lnTo>
                    <a:pt x="196" y="44"/>
                  </a:lnTo>
                  <a:lnTo>
                    <a:pt x="192" y="46"/>
                  </a:lnTo>
                  <a:lnTo>
                    <a:pt x="192" y="49"/>
                  </a:lnTo>
                  <a:lnTo>
                    <a:pt x="192" y="54"/>
                  </a:lnTo>
                  <a:lnTo>
                    <a:pt x="192" y="54"/>
                  </a:lnTo>
                  <a:lnTo>
                    <a:pt x="192" y="56"/>
                  </a:lnTo>
                  <a:lnTo>
                    <a:pt x="191" y="57"/>
                  </a:lnTo>
                  <a:lnTo>
                    <a:pt x="184" y="61"/>
                  </a:lnTo>
                  <a:lnTo>
                    <a:pt x="184" y="61"/>
                  </a:lnTo>
                  <a:lnTo>
                    <a:pt x="183" y="62"/>
                  </a:lnTo>
                  <a:lnTo>
                    <a:pt x="184" y="66"/>
                  </a:lnTo>
                  <a:lnTo>
                    <a:pt x="186" y="67"/>
                  </a:lnTo>
                  <a:lnTo>
                    <a:pt x="187" y="67"/>
                  </a:lnTo>
                  <a:lnTo>
                    <a:pt x="187" y="67"/>
                  </a:lnTo>
                  <a:lnTo>
                    <a:pt x="192" y="69"/>
                  </a:lnTo>
                  <a:lnTo>
                    <a:pt x="197" y="70"/>
                  </a:lnTo>
                  <a:lnTo>
                    <a:pt x="197" y="70"/>
                  </a:lnTo>
                  <a:lnTo>
                    <a:pt x="199" y="72"/>
                  </a:lnTo>
                  <a:lnTo>
                    <a:pt x="200" y="74"/>
                  </a:lnTo>
                  <a:lnTo>
                    <a:pt x="200" y="80"/>
                  </a:lnTo>
                  <a:lnTo>
                    <a:pt x="200" y="80"/>
                  </a:lnTo>
                  <a:lnTo>
                    <a:pt x="200" y="82"/>
                  </a:lnTo>
                  <a:lnTo>
                    <a:pt x="199" y="83"/>
                  </a:lnTo>
                  <a:lnTo>
                    <a:pt x="192" y="85"/>
                  </a:lnTo>
                  <a:lnTo>
                    <a:pt x="192" y="85"/>
                  </a:lnTo>
                  <a:lnTo>
                    <a:pt x="189" y="83"/>
                  </a:lnTo>
                  <a:lnTo>
                    <a:pt x="187" y="83"/>
                  </a:lnTo>
                  <a:lnTo>
                    <a:pt x="183" y="80"/>
                  </a:lnTo>
                  <a:lnTo>
                    <a:pt x="183" y="80"/>
                  </a:lnTo>
                  <a:lnTo>
                    <a:pt x="181" y="82"/>
                  </a:lnTo>
                  <a:lnTo>
                    <a:pt x="181" y="83"/>
                  </a:lnTo>
                  <a:lnTo>
                    <a:pt x="179" y="85"/>
                  </a:lnTo>
                  <a:lnTo>
                    <a:pt x="178" y="87"/>
                  </a:lnTo>
                  <a:lnTo>
                    <a:pt x="178" y="87"/>
                  </a:lnTo>
                  <a:lnTo>
                    <a:pt x="176" y="87"/>
                  </a:lnTo>
                  <a:lnTo>
                    <a:pt x="176" y="85"/>
                  </a:lnTo>
                  <a:lnTo>
                    <a:pt x="174" y="83"/>
                  </a:lnTo>
                  <a:lnTo>
                    <a:pt x="171" y="83"/>
                  </a:lnTo>
                  <a:lnTo>
                    <a:pt x="171" y="83"/>
                  </a:lnTo>
                  <a:lnTo>
                    <a:pt x="166" y="82"/>
                  </a:lnTo>
                  <a:lnTo>
                    <a:pt x="165" y="82"/>
                  </a:lnTo>
                  <a:lnTo>
                    <a:pt x="163" y="79"/>
                  </a:lnTo>
                  <a:lnTo>
                    <a:pt x="163" y="79"/>
                  </a:lnTo>
                  <a:lnTo>
                    <a:pt x="161" y="77"/>
                  </a:lnTo>
                  <a:lnTo>
                    <a:pt x="158" y="75"/>
                  </a:lnTo>
                  <a:lnTo>
                    <a:pt x="153" y="77"/>
                  </a:lnTo>
                  <a:lnTo>
                    <a:pt x="150" y="79"/>
                  </a:lnTo>
                  <a:lnTo>
                    <a:pt x="150" y="79"/>
                  </a:lnTo>
                  <a:lnTo>
                    <a:pt x="148" y="80"/>
                  </a:lnTo>
                  <a:lnTo>
                    <a:pt x="147" y="80"/>
                  </a:lnTo>
                  <a:lnTo>
                    <a:pt x="143" y="79"/>
                  </a:lnTo>
                  <a:lnTo>
                    <a:pt x="143" y="79"/>
                  </a:lnTo>
                  <a:lnTo>
                    <a:pt x="140" y="77"/>
                  </a:lnTo>
                  <a:lnTo>
                    <a:pt x="135" y="79"/>
                  </a:lnTo>
                  <a:lnTo>
                    <a:pt x="132" y="80"/>
                  </a:lnTo>
                  <a:lnTo>
                    <a:pt x="130" y="82"/>
                  </a:lnTo>
                  <a:lnTo>
                    <a:pt x="130" y="82"/>
                  </a:lnTo>
                  <a:lnTo>
                    <a:pt x="129" y="83"/>
                  </a:lnTo>
                  <a:lnTo>
                    <a:pt x="126" y="85"/>
                  </a:lnTo>
                  <a:lnTo>
                    <a:pt x="122" y="85"/>
                  </a:lnTo>
                  <a:lnTo>
                    <a:pt x="117" y="83"/>
                  </a:lnTo>
                  <a:lnTo>
                    <a:pt x="117" y="83"/>
                  </a:lnTo>
                  <a:lnTo>
                    <a:pt x="113" y="80"/>
                  </a:lnTo>
                  <a:lnTo>
                    <a:pt x="111" y="80"/>
                  </a:lnTo>
                  <a:lnTo>
                    <a:pt x="111" y="83"/>
                  </a:lnTo>
                  <a:lnTo>
                    <a:pt x="111" y="83"/>
                  </a:lnTo>
                  <a:lnTo>
                    <a:pt x="109" y="85"/>
                  </a:lnTo>
                  <a:lnTo>
                    <a:pt x="109" y="85"/>
                  </a:lnTo>
                  <a:lnTo>
                    <a:pt x="106" y="82"/>
                  </a:lnTo>
                  <a:lnTo>
                    <a:pt x="106" y="82"/>
                  </a:lnTo>
                  <a:lnTo>
                    <a:pt x="106" y="79"/>
                  </a:lnTo>
                  <a:lnTo>
                    <a:pt x="103" y="77"/>
                  </a:lnTo>
                  <a:lnTo>
                    <a:pt x="96" y="72"/>
                  </a:lnTo>
                  <a:lnTo>
                    <a:pt x="96" y="72"/>
                  </a:lnTo>
                  <a:lnTo>
                    <a:pt x="91" y="70"/>
                  </a:lnTo>
                  <a:lnTo>
                    <a:pt x="86" y="70"/>
                  </a:lnTo>
                  <a:lnTo>
                    <a:pt x="83" y="69"/>
                  </a:lnTo>
                  <a:lnTo>
                    <a:pt x="80" y="67"/>
                  </a:lnTo>
                  <a:lnTo>
                    <a:pt x="80" y="67"/>
                  </a:lnTo>
                  <a:lnTo>
                    <a:pt x="80" y="66"/>
                  </a:lnTo>
                  <a:lnTo>
                    <a:pt x="77" y="66"/>
                  </a:lnTo>
                  <a:lnTo>
                    <a:pt x="73" y="66"/>
                  </a:lnTo>
                  <a:lnTo>
                    <a:pt x="72" y="67"/>
                  </a:lnTo>
                  <a:lnTo>
                    <a:pt x="72" y="67"/>
                  </a:lnTo>
                  <a:lnTo>
                    <a:pt x="70" y="69"/>
                  </a:lnTo>
                  <a:lnTo>
                    <a:pt x="69" y="69"/>
                  </a:lnTo>
                  <a:lnTo>
                    <a:pt x="64" y="67"/>
                  </a:lnTo>
                  <a:lnTo>
                    <a:pt x="64" y="67"/>
                  </a:lnTo>
                  <a:lnTo>
                    <a:pt x="62" y="67"/>
                  </a:lnTo>
                  <a:lnTo>
                    <a:pt x="59" y="67"/>
                  </a:lnTo>
                  <a:lnTo>
                    <a:pt x="54" y="70"/>
                  </a:lnTo>
                  <a:lnTo>
                    <a:pt x="54" y="70"/>
                  </a:lnTo>
                  <a:lnTo>
                    <a:pt x="49" y="74"/>
                  </a:lnTo>
                  <a:lnTo>
                    <a:pt x="44" y="75"/>
                  </a:lnTo>
                  <a:lnTo>
                    <a:pt x="41" y="77"/>
                  </a:lnTo>
                  <a:lnTo>
                    <a:pt x="41" y="77"/>
                  </a:lnTo>
                  <a:lnTo>
                    <a:pt x="39" y="77"/>
                  </a:lnTo>
                  <a:lnTo>
                    <a:pt x="38" y="80"/>
                  </a:lnTo>
                  <a:lnTo>
                    <a:pt x="36" y="82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31" y="85"/>
                  </a:lnTo>
                  <a:lnTo>
                    <a:pt x="29" y="87"/>
                  </a:lnTo>
                  <a:lnTo>
                    <a:pt x="29" y="90"/>
                  </a:lnTo>
                  <a:lnTo>
                    <a:pt x="29" y="90"/>
                  </a:lnTo>
                  <a:lnTo>
                    <a:pt x="31" y="95"/>
                  </a:lnTo>
                  <a:lnTo>
                    <a:pt x="31" y="96"/>
                  </a:lnTo>
                  <a:lnTo>
                    <a:pt x="29" y="98"/>
                  </a:lnTo>
                  <a:lnTo>
                    <a:pt x="29" y="98"/>
                  </a:lnTo>
                  <a:lnTo>
                    <a:pt x="26" y="98"/>
                  </a:lnTo>
                  <a:lnTo>
                    <a:pt x="23" y="95"/>
                  </a:lnTo>
                  <a:lnTo>
                    <a:pt x="18" y="90"/>
                  </a:lnTo>
                  <a:lnTo>
                    <a:pt x="18" y="90"/>
                  </a:lnTo>
                  <a:lnTo>
                    <a:pt x="15" y="88"/>
                  </a:lnTo>
                  <a:lnTo>
                    <a:pt x="13" y="88"/>
                  </a:lnTo>
                  <a:lnTo>
                    <a:pt x="12" y="92"/>
                  </a:lnTo>
                  <a:lnTo>
                    <a:pt x="12" y="95"/>
                  </a:lnTo>
                  <a:lnTo>
                    <a:pt x="12" y="95"/>
                  </a:lnTo>
                  <a:lnTo>
                    <a:pt x="10" y="96"/>
                  </a:lnTo>
                  <a:lnTo>
                    <a:pt x="8" y="98"/>
                  </a:lnTo>
                  <a:lnTo>
                    <a:pt x="7" y="100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3" y="105"/>
                  </a:lnTo>
                  <a:lnTo>
                    <a:pt x="5" y="106"/>
                  </a:lnTo>
                  <a:lnTo>
                    <a:pt x="7" y="108"/>
                  </a:lnTo>
                  <a:lnTo>
                    <a:pt x="8" y="108"/>
                  </a:lnTo>
                  <a:lnTo>
                    <a:pt x="8" y="108"/>
                  </a:lnTo>
                  <a:lnTo>
                    <a:pt x="7" y="111"/>
                  </a:lnTo>
                  <a:lnTo>
                    <a:pt x="3" y="113"/>
                  </a:lnTo>
                  <a:lnTo>
                    <a:pt x="3" y="113"/>
                  </a:lnTo>
                  <a:lnTo>
                    <a:pt x="2" y="116"/>
                  </a:lnTo>
                  <a:lnTo>
                    <a:pt x="0" y="119"/>
                  </a:lnTo>
                  <a:lnTo>
                    <a:pt x="0" y="121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7" y="124"/>
                  </a:lnTo>
                  <a:lnTo>
                    <a:pt x="8" y="126"/>
                  </a:lnTo>
                  <a:lnTo>
                    <a:pt x="8" y="126"/>
                  </a:lnTo>
                  <a:lnTo>
                    <a:pt x="8" y="131"/>
                  </a:lnTo>
                  <a:lnTo>
                    <a:pt x="8" y="132"/>
                  </a:lnTo>
                  <a:lnTo>
                    <a:pt x="10" y="132"/>
                  </a:lnTo>
                  <a:lnTo>
                    <a:pt x="10" y="132"/>
                  </a:lnTo>
                  <a:lnTo>
                    <a:pt x="15" y="132"/>
                  </a:lnTo>
                  <a:lnTo>
                    <a:pt x="20" y="132"/>
                  </a:lnTo>
                  <a:lnTo>
                    <a:pt x="20" y="132"/>
                  </a:lnTo>
                  <a:lnTo>
                    <a:pt x="21" y="134"/>
                  </a:lnTo>
                  <a:lnTo>
                    <a:pt x="23" y="136"/>
                  </a:lnTo>
                  <a:lnTo>
                    <a:pt x="28" y="142"/>
                  </a:lnTo>
                  <a:lnTo>
                    <a:pt x="28" y="142"/>
                  </a:lnTo>
                  <a:lnTo>
                    <a:pt x="31" y="147"/>
                  </a:lnTo>
                  <a:lnTo>
                    <a:pt x="31" y="149"/>
                  </a:lnTo>
                  <a:lnTo>
                    <a:pt x="29" y="150"/>
                  </a:lnTo>
                  <a:lnTo>
                    <a:pt x="29" y="150"/>
                  </a:lnTo>
                  <a:lnTo>
                    <a:pt x="28" y="150"/>
                  </a:lnTo>
                  <a:lnTo>
                    <a:pt x="28" y="152"/>
                  </a:lnTo>
                  <a:lnTo>
                    <a:pt x="33" y="155"/>
                  </a:lnTo>
                  <a:lnTo>
                    <a:pt x="33" y="155"/>
                  </a:lnTo>
                  <a:lnTo>
                    <a:pt x="36" y="158"/>
                  </a:lnTo>
                  <a:lnTo>
                    <a:pt x="36" y="158"/>
                  </a:lnTo>
                  <a:lnTo>
                    <a:pt x="39" y="157"/>
                  </a:lnTo>
                  <a:lnTo>
                    <a:pt x="39" y="157"/>
                  </a:lnTo>
                  <a:lnTo>
                    <a:pt x="44" y="152"/>
                  </a:lnTo>
                  <a:lnTo>
                    <a:pt x="52" y="149"/>
                  </a:lnTo>
                  <a:lnTo>
                    <a:pt x="59" y="147"/>
                  </a:lnTo>
                  <a:lnTo>
                    <a:pt x="67" y="147"/>
                  </a:lnTo>
                  <a:lnTo>
                    <a:pt x="67" y="147"/>
                  </a:lnTo>
                  <a:lnTo>
                    <a:pt x="73" y="149"/>
                  </a:lnTo>
                  <a:lnTo>
                    <a:pt x="78" y="149"/>
                  </a:lnTo>
                  <a:lnTo>
                    <a:pt x="83" y="149"/>
                  </a:lnTo>
                  <a:lnTo>
                    <a:pt x="86" y="152"/>
                  </a:lnTo>
                  <a:lnTo>
                    <a:pt x="86" y="152"/>
                  </a:lnTo>
                  <a:lnTo>
                    <a:pt x="88" y="157"/>
                  </a:lnTo>
                  <a:lnTo>
                    <a:pt x="88" y="162"/>
                  </a:lnTo>
                  <a:lnTo>
                    <a:pt x="88" y="167"/>
                  </a:lnTo>
                  <a:lnTo>
                    <a:pt x="88" y="171"/>
                  </a:lnTo>
                  <a:lnTo>
                    <a:pt x="88" y="171"/>
                  </a:lnTo>
                  <a:lnTo>
                    <a:pt x="88" y="173"/>
                  </a:lnTo>
                  <a:lnTo>
                    <a:pt x="85" y="175"/>
                  </a:lnTo>
                  <a:lnTo>
                    <a:pt x="75" y="175"/>
                  </a:lnTo>
                  <a:lnTo>
                    <a:pt x="75" y="175"/>
                  </a:lnTo>
                  <a:lnTo>
                    <a:pt x="70" y="175"/>
                  </a:lnTo>
                  <a:lnTo>
                    <a:pt x="65" y="176"/>
                  </a:lnTo>
                  <a:lnTo>
                    <a:pt x="60" y="178"/>
                  </a:lnTo>
                  <a:lnTo>
                    <a:pt x="59" y="180"/>
                  </a:lnTo>
                  <a:lnTo>
                    <a:pt x="59" y="180"/>
                  </a:lnTo>
                  <a:lnTo>
                    <a:pt x="59" y="180"/>
                  </a:lnTo>
                  <a:lnTo>
                    <a:pt x="62" y="186"/>
                  </a:lnTo>
                  <a:lnTo>
                    <a:pt x="60" y="189"/>
                  </a:lnTo>
                  <a:lnTo>
                    <a:pt x="57" y="188"/>
                  </a:lnTo>
                  <a:lnTo>
                    <a:pt x="57" y="188"/>
                  </a:lnTo>
                  <a:lnTo>
                    <a:pt x="52" y="186"/>
                  </a:lnTo>
                  <a:lnTo>
                    <a:pt x="49" y="188"/>
                  </a:lnTo>
                  <a:lnTo>
                    <a:pt x="49" y="191"/>
                  </a:lnTo>
                  <a:lnTo>
                    <a:pt x="51" y="191"/>
                  </a:lnTo>
                  <a:lnTo>
                    <a:pt x="51" y="191"/>
                  </a:lnTo>
                  <a:lnTo>
                    <a:pt x="54" y="193"/>
                  </a:lnTo>
                  <a:lnTo>
                    <a:pt x="57" y="194"/>
                  </a:lnTo>
                  <a:lnTo>
                    <a:pt x="60" y="197"/>
                  </a:lnTo>
                  <a:lnTo>
                    <a:pt x="60" y="201"/>
                  </a:lnTo>
                  <a:lnTo>
                    <a:pt x="60" y="201"/>
                  </a:lnTo>
                  <a:lnTo>
                    <a:pt x="62" y="207"/>
                  </a:lnTo>
                  <a:lnTo>
                    <a:pt x="62" y="211"/>
                  </a:lnTo>
                  <a:lnTo>
                    <a:pt x="65" y="211"/>
                  </a:lnTo>
                  <a:lnTo>
                    <a:pt x="65" y="211"/>
                  </a:lnTo>
                  <a:lnTo>
                    <a:pt x="67" y="211"/>
                  </a:lnTo>
                  <a:lnTo>
                    <a:pt x="69" y="212"/>
                  </a:lnTo>
                  <a:lnTo>
                    <a:pt x="72" y="215"/>
                  </a:lnTo>
                  <a:lnTo>
                    <a:pt x="75" y="215"/>
                  </a:lnTo>
                  <a:lnTo>
                    <a:pt x="75" y="215"/>
                  </a:lnTo>
                  <a:lnTo>
                    <a:pt x="78" y="215"/>
                  </a:lnTo>
                  <a:lnTo>
                    <a:pt x="82" y="217"/>
                  </a:lnTo>
                  <a:lnTo>
                    <a:pt x="82" y="219"/>
                  </a:lnTo>
                  <a:lnTo>
                    <a:pt x="80" y="222"/>
                  </a:lnTo>
                  <a:lnTo>
                    <a:pt x="80" y="222"/>
                  </a:lnTo>
                  <a:lnTo>
                    <a:pt x="80" y="225"/>
                  </a:lnTo>
                  <a:lnTo>
                    <a:pt x="78" y="227"/>
                  </a:lnTo>
                  <a:lnTo>
                    <a:pt x="80" y="233"/>
                  </a:lnTo>
                  <a:lnTo>
                    <a:pt x="83" y="238"/>
                  </a:lnTo>
                  <a:lnTo>
                    <a:pt x="83" y="238"/>
                  </a:lnTo>
                  <a:lnTo>
                    <a:pt x="85" y="238"/>
                  </a:lnTo>
                  <a:lnTo>
                    <a:pt x="85" y="238"/>
                  </a:lnTo>
                  <a:lnTo>
                    <a:pt x="85" y="233"/>
                  </a:lnTo>
                  <a:lnTo>
                    <a:pt x="86" y="230"/>
                  </a:lnTo>
                  <a:lnTo>
                    <a:pt x="86" y="230"/>
                  </a:lnTo>
                  <a:lnTo>
                    <a:pt x="86" y="227"/>
                  </a:lnTo>
                  <a:lnTo>
                    <a:pt x="86" y="225"/>
                  </a:lnTo>
                  <a:lnTo>
                    <a:pt x="91" y="224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3" y="224"/>
                  </a:lnTo>
                  <a:lnTo>
                    <a:pt x="108" y="227"/>
                  </a:lnTo>
                  <a:lnTo>
                    <a:pt x="116" y="235"/>
                  </a:lnTo>
                  <a:lnTo>
                    <a:pt x="116" y="235"/>
                  </a:lnTo>
                  <a:lnTo>
                    <a:pt x="119" y="238"/>
                  </a:lnTo>
                  <a:lnTo>
                    <a:pt x="122" y="238"/>
                  </a:lnTo>
                  <a:lnTo>
                    <a:pt x="126" y="237"/>
                  </a:lnTo>
                  <a:lnTo>
                    <a:pt x="127" y="178"/>
                  </a:lnTo>
                  <a:lnTo>
                    <a:pt x="160" y="170"/>
                  </a:lnTo>
                  <a:lnTo>
                    <a:pt x="160" y="170"/>
                  </a:lnTo>
                  <a:lnTo>
                    <a:pt x="161" y="168"/>
                  </a:lnTo>
                  <a:lnTo>
                    <a:pt x="161" y="168"/>
                  </a:lnTo>
                  <a:lnTo>
                    <a:pt x="165" y="165"/>
                  </a:lnTo>
                  <a:lnTo>
                    <a:pt x="168" y="165"/>
                  </a:lnTo>
                  <a:lnTo>
                    <a:pt x="173" y="168"/>
                  </a:lnTo>
                  <a:lnTo>
                    <a:pt x="173" y="168"/>
                  </a:lnTo>
                  <a:lnTo>
                    <a:pt x="174" y="168"/>
                  </a:lnTo>
                  <a:lnTo>
                    <a:pt x="174" y="165"/>
                  </a:lnTo>
                  <a:lnTo>
                    <a:pt x="176" y="163"/>
                  </a:lnTo>
                  <a:lnTo>
                    <a:pt x="178" y="162"/>
                  </a:lnTo>
                  <a:lnTo>
                    <a:pt x="178" y="162"/>
                  </a:lnTo>
                  <a:lnTo>
                    <a:pt x="181" y="163"/>
                  </a:lnTo>
                  <a:lnTo>
                    <a:pt x="181" y="167"/>
                  </a:lnTo>
                  <a:lnTo>
                    <a:pt x="181" y="168"/>
                  </a:lnTo>
                  <a:lnTo>
                    <a:pt x="181" y="170"/>
                  </a:lnTo>
                  <a:lnTo>
                    <a:pt x="181" y="170"/>
                  </a:lnTo>
                  <a:lnTo>
                    <a:pt x="184" y="171"/>
                  </a:lnTo>
                  <a:lnTo>
                    <a:pt x="187" y="175"/>
                  </a:lnTo>
                  <a:lnTo>
                    <a:pt x="189" y="181"/>
                  </a:lnTo>
                  <a:lnTo>
                    <a:pt x="189" y="186"/>
                  </a:lnTo>
                  <a:lnTo>
                    <a:pt x="189" y="186"/>
                  </a:lnTo>
                  <a:lnTo>
                    <a:pt x="197" y="196"/>
                  </a:lnTo>
                  <a:lnTo>
                    <a:pt x="204" y="204"/>
                  </a:lnTo>
                  <a:lnTo>
                    <a:pt x="204" y="204"/>
                  </a:lnTo>
                  <a:lnTo>
                    <a:pt x="207" y="204"/>
                  </a:lnTo>
                  <a:lnTo>
                    <a:pt x="212" y="204"/>
                  </a:lnTo>
                  <a:lnTo>
                    <a:pt x="217" y="202"/>
                  </a:lnTo>
                  <a:lnTo>
                    <a:pt x="222" y="202"/>
                  </a:lnTo>
                  <a:lnTo>
                    <a:pt x="222" y="202"/>
                  </a:lnTo>
                  <a:lnTo>
                    <a:pt x="233" y="204"/>
                  </a:lnTo>
                  <a:lnTo>
                    <a:pt x="248" y="204"/>
                  </a:lnTo>
                  <a:lnTo>
                    <a:pt x="248" y="204"/>
                  </a:lnTo>
                  <a:lnTo>
                    <a:pt x="249" y="204"/>
                  </a:lnTo>
                  <a:lnTo>
                    <a:pt x="253" y="207"/>
                  </a:lnTo>
                  <a:lnTo>
                    <a:pt x="254" y="209"/>
                  </a:lnTo>
                  <a:lnTo>
                    <a:pt x="257" y="211"/>
                  </a:lnTo>
                  <a:lnTo>
                    <a:pt x="257" y="211"/>
                  </a:lnTo>
                  <a:lnTo>
                    <a:pt x="259" y="214"/>
                  </a:lnTo>
                  <a:lnTo>
                    <a:pt x="261" y="215"/>
                  </a:lnTo>
                  <a:lnTo>
                    <a:pt x="261" y="224"/>
                  </a:lnTo>
                  <a:lnTo>
                    <a:pt x="261" y="224"/>
                  </a:lnTo>
                  <a:lnTo>
                    <a:pt x="262" y="227"/>
                  </a:lnTo>
                  <a:lnTo>
                    <a:pt x="264" y="230"/>
                  </a:lnTo>
                  <a:lnTo>
                    <a:pt x="267" y="233"/>
                  </a:lnTo>
                  <a:lnTo>
                    <a:pt x="267" y="237"/>
                  </a:lnTo>
                  <a:lnTo>
                    <a:pt x="267" y="237"/>
                  </a:lnTo>
                  <a:lnTo>
                    <a:pt x="269" y="240"/>
                  </a:lnTo>
                  <a:lnTo>
                    <a:pt x="272" y="240"/>
                  </a:lnTo>
                  <a:lnTo>
                    <a:pt x="279" y="240"/>
                  </a:lnTo>
                  <a:lnTo>
                    <a:pt x="279" y="240"/>
                  </a:lnTo>
                  <a:lnTo>
                    <a:pt x="287" y="243"/>
                  </a:lnTo>
                  <a:lnTo>
                    <a:pt x="288" y="245"/>
                  </a:lnTo>
                  <a:lnTo>
                    <a:pt x="290" y="246"/>
                  </a:lnTo>
                  <a:lnTo>
                    <a:pt x="290" y="246"/>
                  </a:lnTo>
                  <a:lnTo>
                    <a:pt x="292" y="250"/>
                  </a:lnTo>
                  <a:lnTo>
                    <a:pt x="293" y="248"/>
                  </a:lnTo>
                  <a:lnTo>
                    <a:pt x="295" y="246"/>
                  </a:lnTo>
                  <a:lnTo>
                    <a:pt x="297" y="245"/>
                  </a:lnTo>
                  <a:lnTo>
                    <a:pt x="297" y="245"/>
                  </a:lnTo>
                  <a:lnTo>
                    <a:pt x="298" y="243"/>
                  </a:lnTo>
                  <a:lnTo>
                    <a:pt x="300" y="240"/>
                  </a:lnTo>
                  <a:lnTo>
                    <a:pt x="310" y="235"/>
                  </a:lnTo>
                  <a:lnTo>
                    <a:pt x="310" y="235"/>
                  </a:lnTo>
                  <a:lnTo>
                    <a:pt x="314" y="233"/>
                  </a:lnTo>
                  <a:lnTo>
                    <a:pt x="318" y="233"/>
                  </a:lnTo>
                  <a:lnTo>
                    <a:pt x="318" y="233"/>
                  </a:lnTo>
                  <a:lnTo>
                    <a:pt x="319" y="228"/>
                  </a:lnTo>
                  <a:lnTo>
                    <a:pt x="321" y="227"/>
                  </a:lnTo>
                  <a:lnTo>
                    <a:pt x="321" y="227"/>
                  </a:lnTo>
                  <a:lnTo>
                    <a:pt x="326" y="224"/>
                  </a:lnTo>
                  <a:lnTo>
                    <a:pt x="329" y="220"/>
                  </a:lnTo>
                  <a:lnTo>
                    <a:pt x="329" y="217"/>
                  </a:lnTo>
                  <a:lnTo>
                    <a:pt x="329" y="217"/>
                  </a:lnTo>
                  <a:lnTo>
                    <a:pt x="331" y="215"/>
                  </a:lnTo>
                  <a:lnTo>
                    <a:pt x="336" y="215"/>
                  </a:lnTo>
                  <a:lnTo>
                    <a:pt x="342" y="215"/>
                  </a:lnTo>
                  <a:lnTo>
                    <a:pt x="347" y="217"/>
                  </a:lnTo>
                  <a:lnTo>
                    <a:pt x="347" y="217"/>
                  </a:lnTo>
                  <a:lnTo>
                    <a:pt x="352" y="219"/>
                  </a:lnTo>
                  <a:lnTo>
                    <a:pt x="355" y="220"/>
                  </a:lnTo>
                  <a:lnTo>
                    <a:pt x="358" y="219"/>
                  </a:lnTo>
                  <a:lnTo>
                    <a:pt x="358" y="215"/>
                  </a:lnTo>
                  <a:lnTo>
                    <a:pt x="358" y="215"/>
                  </a:lnTo>
                  <a:lnTo>
                    <a:pt x="360" y="212"/>
                  </a:lnTo>
                  <a:lnTo>
                    <a:pt x="365" y="211"/>
                  </a:lnTo>
                  <a:lnTo>
                    <a:pt x="370" y="209"/>
                  </a:lnTo>
                  <a:lnTo>
                    <a:pt x="373" y="211"/>
                  </a:lnTo>
                  <a:lnTo>
                    <a:pt x="373" y="211"/>
                  </a:lnTo>
                  <a:lnTo>
                    <a:pt x="381" y="214"/>
                  </a:lnTo>
                  <a:lnTo>
                    <a:pt x="386" y="215"/>
                  </a:lnTo>
                  <a:lnTo>
                    <a:pt x="389" y="215"/>
                  </a:lnTo>
                  <a:lnTo>
                    <a:pt x="389" y="215"/>
                  </a:lnTo>
                  <a:lnTo>
                    <a:pt x="396" y="214"/>
                  </a:lnTo>
                  <a:lnTo>
                    <a:pt x="406" y="215"/>
                  </a:lnTo>
                  <a:lnTo>
                    <a:pt x="424" y="217"/>
                  </a:lnTo>
                  <a:lnTo>
                    <a:pt x="424" y="217"/>
                  </a:lnTo>
                  <a:lnTo>
                    <a:pt x="427" y="217"/>
                  </a:lnTo>
                  <a:lnTo>
                    <a:pt x="430" y="217"/>
                  </a:lnTo>
                  <a:lnTo>
                    <a:pt x="433" y="217"/>
                  </a:lnTo>
                  <a:lnTo>
                    <a:pt x="437" y="220"/>
                  </a:lnTo>
                  <a:lnTo>
                    <a:pt x="437" y="220"/>
                  </a:lnTo>
                  <a:lnTo>
                    <a:pt x="438" y="222"/>
                  </a:lnTo>
                  <a:lnTo>
                    <a:pt x="442" y="224"/>
                  </a:lnTo>
                  <a:lnTo>
                    <a:pt x="443" y="224"/>
                  </a:lnTo>
                  <a:lnTo>
                    <a:pt x="446" y="225"/>
                  </a:lnTo>
                  <a:lnTo>
                    <a:pt x="446" y="225"/>
                  </a:lnTo>
                  <a:lnTo>
                    <a:pt x="446" y="219"/>
                  </a:lnTo>
                  <a:lnTo>
                    <a:pt x="446" y="219"/>
                  </a:lnTo>
                  <a:lnTo>
                    <a:pt x="448" y="217"/>
                  </a:lnTo>
                  <a:lnTo>
                    <a:pt x="450" y="214"/>
                  </a:lnTo>
                  <a:lnTo>
                    <a:pt x="453" y="209"/>
                  </a:lnTo>
                  <a:lnTo>
                    <a:pt x="453" y="209"/>
                  </a:lnTo>
                  <a:lnTo>
                    <a:pt x="453" y="206"/>
                  </a:lnTo>
                  <a:lnTo>
                    <a:pt x="451" y="202"/>
                  </a:lnTo>
                  <a:lnTo>
                    <a:pt x="448" y="194"/>
                  </a:lnTo>
                  <a:lnTo>
                    <a:pt x="448" y="194"/>
                  </a:lnTo>
                  <a:lnTo>
                    <a:pt x="448" y="189"/>
                  </a:lnTo>
                  <a:lnTo>
                    <a:pt x="446" y="186"/>
                  </a:lnTo>
                  <a:lnTo>
                    <a:pt x="445" y="183"/>
                  </a:lnTo>
                  <a:lnTo>
                    <a:pt x="445" y="183"/>
                  </a:lnTo>
                  <a:lnTo>
                    <a:pt x="445" y="183"/>
                  </a:lnTo>
                  <a:lnTo>
                    <a:pt x="448" y="181"/>
                  </a:lnTo>
                  <a:lnTo>
                    <a:pt x="453" y="178"/>
                  </a:lnTo>
                  <a:lnTo>
                    <a:pt x="453" y="178"/>
                  </a:lnTo>
                  <a:lnTo>
                    <a:pt x="459" y="176"/>
                  </a:lnTo>
                  <a:lnTo>
                    <a:pt x="463" y="176"/>
                  </a:lnTo>
                  <a:lnTo>
                    <a:pt x="466" y="176"/>
                  </a:lnTo>
                  <a:lnTo>
                    <a:pt x="466" y="176"/>
                  </a:lnTo>
                  <a:lnTo>
                    <a:pt x="469" y="178"/>
                  </a:lnTo>
                  <a:lnTo>
                    <a:pt x="474" y="178"/>
                  </a:lnTo>
                  <a:lnTo>
                    <a:pt x="474" y="178"/>
                  </a:lnTo>
                  <a:lnTo>
                    <a:pt x="477" y="178"/>
                  </a:lnTo>
                  <a:lnTo>
                    <a:pt x="477" y="176"/>
                  </a:lnTo>
                  <a:lnTo>
                    <a:pt x="474" y="173"/>
                  </a:lnTo>
                  <a:lnTo>
                    <a:pt x="474" y="173"/>
                  </a:lnTo>
                  <a:lnTo>
                    <a:pt x="474" y="168"/>
                  </a:lnTo>
                  <a:lnTo>
                    <a:pt x="477" y="162"/>
                  </a:lnTo>
                  <a:lnTo>
                    <a:pt x="482" y="147"/>
                  </a:lnTo>
                  <a:lnTo>
                    <a:pt x="482" y="147"/>
                  </a:lnTo>
                  <a:lnTo>
                    <a:pt x="484" y="144"/>
                  </a:lnTo>
                  <a:lnTo>
                    <a:pt x="485" y="145"/>
                  </a:lnTo>
                  <a:lnTo>
                    <a:pt x="492" y="147"/>
                  </a:lnTo>
                  <a:lnTo>
                    <a:pt x="492" y="147"/>
                  </a:lnTo>
                  <a:lnTo>
                    <a:pt x="498" y="147"/>
                  </a:lnTo>
                  <a:lnTo>
                    <a:pt x="503" y="149"/>
                  </a:lnTo>
                  <a:lnTo>
                    <a:pt x="503" y="149"/>
                  </a:lnTo>
                  <a:lnTo>
                    <a:pt x="507" y="149"/>
                  </a:lnTo>
                  <a:lnTo>
                    <a:pt x="510" y="147"/>
                  </a:lnTo>
                  <a:lnTo>
                    <a:pt x="513" y="145"/>
                  </a:lnTo>
                  <a:lnTo>
                    <a:pt x="516" y="144"/>
                  </a:lnTo>
                  <a:lnTo>
                    <a:pt x="516" y="144"/>
                  </a:lnTo>
                  <a:lnTo>
                    <a:pt x="516" y="142"/>
                  </a:lnTo>
                  <a:lnTo>
                    <a:pt x="516" y="140"/>
                  </a:lnTo>
                  <a:lnTo>
                    <a:pt x="515" y="137"/>
                  </a:lnTo>
                  <a:lnTo>
                    <a:pt x="515" y="132"/>
                  </a:lnTo>
                  <a:lnTo>
                    <a:pt x="515" y="132"/>
                  </a:lnTo>
                  <a:lnTo>
                    <a:pt x="515" y="129"/>
                  </a:lnTo>
                  <a:lnTo>
                    <a:pt x="516" y="126"/>
                  </a:lnTo>
                  <a:lnTo>
                    <a:pt x="520" y="124"/>
                  </a:lnTo>
                  <a:lnTo>
                    <a:pt x="523" y="123"/>
                  </a:lnTo>
                  <a:lnTo>
                    <a:pt x="523" y="123"/>
                  </a:lnTo>
                  <a:lnTo>
                    <a:pt x="526" y="123"/>
                  </a:lnTo>
                  <a:lnTo>
                    <a:pt x="528" y="121"/>
                  </a:lnTo>
                  <a:lnTo>
                    <a:pt x="528" y="116"/>
                  </a:lnTo>
                  <a:lnTo>
                    <a:pt x="528" y="116"/>
                  </a:lnTo>
                  <a:lnTo>
                    <a:pt x="529" y="113"/>
                  </a:lnTo>
                  <a:lnTo>
                    <a:pt x="533" y="108"/>
                  </a:lnTo>
                  <a:lnTo>
                    <a:pt x="533" y="108"/>
                  </a:lnTo>
                  <a:lnTo>
                    <a:pt x="529" y="103"/>
                  </a:lnTo>
                  <a:lnTo>
                    <a:pt x="529" y="103"/>
                  </a:lnTo>
                  <a:close/>
                  <a:moveTo>
                    <a:pt x="199" y="160"/>
                  </a:moveTo>
                  <a:lnTo>
                    <a:pt x="199" y="160"/>
                  </a:lnTo>
                  <a:lnTo>
                    <a:pt x="196" y="160"/>
                  </a:lnTo>
                  <a:lnTo>
                    <a:pt x="189" y="158"/>
                  </a:lnTo>
                  <a:lnTo>
                    <a:pt x="184" y="157"/>
                  </a:lnTo>
                  <a:lnTo>
                    <a:pt x="181" y="155"/>
                  </a:lnTo>
                  <a:lnTo>
                    <a:pt x="181" y="155"/>
                  </a:lnTo>
                  <a:lnTo>
                    <a:pt x="181" y="153"/>
                  </a:lnTo>
                  <a:lnTo>
                    <a:pt x="183" y="153"/>
                  </a:lnTo>
                  <a:lnTo>
                    <a:pt x="191" y="153"/>
                  </a:lnTo>
                  <a:lnTo>
                    <a:pt x="197" y="157"/>
                  </a:lnTo>
                  <a:lnTo>
                    <a:pt x="199" y="158"/>
                  </a:lnTo>
                  <a:lnTo>
                    <a:pt x="199" y="160"/>
                  </a:lnTo>
                  <a:lnTo>
                    <a:pt x="199" y="160"/>
                  </a:lnTo>
                  <a:close/>
                  <a:moveTo>
                    <a:pt x="419" y="158"/>
                  </a:moveTo>
                  <a:lnTo>
                    <a:pt x="419" y="158"/>
                  </a:lnTo>
                  <a:lnTo>
                    <a:pt x="396" y="157"/>
                  </a:lnTo>
                  <a:lnTo>
                    <a:pt x="383" y="158"/>
                  </a:lnTo>
                  <a:lnTo>
                    <a:pt x="378" y="160"/>
                  </a:lnTo>
                  <a:lnTo>
                    <a:pt x="375" y="163"/>
                  </a:lnTo>
                  <a:lnTo>
                    <a:pt x="375" y="163"/>
                  </a:lnTo>
                  <a:lnTo>
                    <a:pt x="370" y="170"/>
                  </a:lnTo>
                  <a:lnTo>
                    <a:pt x="368" y="175"/>
                  </a:lnTo>
                  <a:lnTo>
                    <a:pt x="368" y="178"/>
                  </a:lnTo>
                  <a:lnTo>
                    <a:pt x="367" y="180"/>
                  </a:lnTo>
                  <a:lnTo>
                    <a:pt x="367" y="180"/>
                  </a:lnTo>
                  <a:lnTo>
                    <a:pt x="365" y="180"/>
                  </a:lnTo>
                  <a:lnTo>
                    <a:pt x="363" y="178"/>
                  </a:lnTo>
                  <a:lnTo>
                    <a:pt x="363" y="171"/>
                  </a:lnTo>
                  <a:lnTo>
                    <a:pt x="363" y="165"/>
                  </a:lnTo>
                  <a:lnTo>
                    <a:pt x="363" y="162"/>
                  </a:lnTo>
                  <a:lnTo>
                    <a:pt x="365" y="158"/>
                  </a:lnTo>
                  <a:lnTo>
                    <a:pt x="365" y="158"/>
                  </a:lnTo>
                  <a:lnTo>
                    <a:pt x="371" y="155"/>
                  </a:lnTo>
                  <a:lnTo>
                    <a:pt x="380" y="153"/>
                  </a:lnTo>
                  <a:lnTo>
                    <a:pt x="389" y="152"/>
                  </a:lnTo>
                  <a:lnTo>
                    <a:pt x="399" y="153"/>
                  </a:lnTo>
                  <a:lnTo>
                    <a:pt x="399" y="153"/>
                  </a:lnTo>
                  <a:lnTo>
                    <a:pt x="409" y="153"/>
                  </a:lnTo>
                  <a:lnTo>
                    <a:pt x="419" y="153"/>
                  </a:lnTo>
                  <a:lnTo>
                    <a:pt x="432" y="152"/>
                  </a:lnTo>
                  <a:lnTo>
                    <a:pt x="432" y="152"/>
                  </a:lnTo>
                  <a:lnTo>
                    <a:pt x="433" y="153"/>
                  </a:lnTo>
                  <a:lnTo>
                    <a:pt x="430" y="155"/>
                  </a:lnTo>
                  <a:lnTo>
                    <a:pt x="425" y="157"/>
                  </a:lnTo>
                  <a:lnTo>
                    <a:pt x="419" y="158"/>
                  </a:lnTo>
                  <a:lnTo>
                    <a:pt x="419" y="158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Freeform 163">
              <a:extLst>
                <a:ext uri="{FF2B5EF4-FFF2-40B4-BE49-F238E27FC236}">
                  <a16:creationId xmlns="" xmlns:a16="http://schemas.microsoft.com/office/drawing/2014/main" id="{C484E07C-C347-4776-AEC4-00E03A06CE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31013" y="2364797"/>
              <a:ext cx="3549650" cy="1357313"/>
            </a:xfrm>
            <a:custGeom>
              <a:avLst/>
              <a:gdLst>
                <a:gd name="T0" fmla="*/ 688 w 2236"/>
                <a:gd name="T1" fmla="*/ 234 h 855"/>
                <a:gd name="T2" fmla="*/ 961 w 2236"/>
                <a:gd name="T3" fmla="*/ 21 h 855"/>
                <a:gd name="T4" fmla="*/ 794 w 2236"/>
                <a:gd name="T5" fmla="*/ 239 h 855"/>
                <a:gd name="T6" fmla="*/ 1100 w 2236"/>
                <a:gd name="T7" fmla="*/ 75 h 855"/>
                <a:gd name="T8" fmla="*/ 1604 w 2236"/>
                <a:gd name="T9" fmla="*/ 189 h 855"/>
                <a:gd name="T10" fmla="*/ 1578 w 2236"/>
                <a:gd name="T11" fmla="*/ 228 h 855"/>
                <a:gd name="T12" fmla="*/ 381 w 2236"/>
                <a:gd name="T13" fmla="*/ 21 h 855"/>
                <a:gd name="T14" fmla="*/ 1604 w 2236"/>
                <a:gd name="T15" fmla="*/ 770 h 855"/>
                <a:gd name="T16" fmla="*/ 414 w 2236"/>
                <a:gd name="T17" fmla="*/ 26 h 855"/>
                <a:gd name="T18" fmla="*/ 2176 w 2236"/>
                <a:gd name="T19" fmla="*/ 395 h 855"/>
                <a:gd name="T20" fmla="*/ 1955 w 2236"/>
                <a:gd name="T21" fmla="*/ 334 h 855"/>
                <a:gd name="T22" fmla="*/ 1766 w 2236"/>
                <a:gd name="T23" fmla="*/ 291 h 855"/>
                <a:gd name="T24" fmla="*/ 1650 w 2236"/>
                <a:gd name="T25" fmla="*/ 255 h 855"/>
                <a:gd name="T26" fmla="*/ 1539 w 2236"/>
                <a:gd name="T27" fmla="*/ 283 h 855"/>
                <a:gd name="T28" fmla="*/ 1425 w 2236"/>
                <a:gd name="T29" fmla="*/ 244 h 855"/>
                <a:gd name="T30" fmla="*/ 1302 w 2236"/>
                <a:gd name="T31" fmla="*/ 237 h 855"/>
                <a:gd name="T32" fmla="*/ 1119 w 2236"/>
                <a:gd name="T33" fmla="*/ 241 h 855"/>
                <a:gd name="T34" fmla="*/ 1201 w 2236"/>
                <a:gd name="T35" fmla="*/ 146 h 855"/>
                <a:gd name="T36" fmla="*/ 1056 w 2236"/>
                <a:gd name="T37" fmla="*/ 133 h 855"/>
                <a:gd name="T38" fmla="*/ 958 w 2236"/>
                <a:gd name="T39" fmla="*/ 166 h 855"/>
                <a:gd name="T40" fmla="*/ 886 w 2236"/>
                <a:gd name="T41" fmla="*/ 210 h 855"/>
                <a:gd name="T42" fmla="*/ 763 w 2236"/>
                <a:gd name="T43" fmla="*/ 252 h 855"/>
                <a:gd name="T44" fmla="*/ 730 w 2236"/>
                <a:gd name="T45" fmla="*/ 262 h 855"/>
                <a:gd name="T46" fmla="*/ 763 w 2236"/>
                <a:gd name="T47" fmla="*/ 345 h 855"/>
                <a:gd name="T48" fmla="*/ 688 w 2236"/>
                <a:gd name="T49" fmla="*/ 387 h 855"/>
                <a:gd name="T50" fmla="*/ 665 w 2236"/>
                <a:gd name="T51" fmla="*/ 241 h 855"/>
                <a:gd name="T52" fmla="*/ 575 w 2236"/>
                <a:gd name="T53" fmla="*/ 317 h 855"/>
                <a:gd name="T54" fmla="*/ 466 w 2236"/>
                <a:gd name="T55" fmla="*/ 353 h 855"/>
                <a:gd name="T56" fmla="*/ 346 w 2236"/>
                <a:gd name="T57" fmla="*/ 361 h 855"/>
                <a:gd name="T58" fmla="*/ 281 w 2236"/>
                <a:gd name="T59" fmla="*/ 399 h 855"/>
                <a:gd name="T60" fmla="*/ 197 w 2236"/>
                <a:gd name="T61" fmla="*/ 418 h 855"/>
                <a:gd name="T62" fmla="*/ 246 w 2236"/>
                <a:gd name="T63" fmla="*/ 345 h 855"/>
                <a:gd name="T64" fmla="*/ 118 w 2236"/>
                <a:gd name="T65" fmla="*/ 342 h 855"/>
                <a:gd name="T66" fmla="*/ 136 w 2236"/>
                <a:gd name="T67" fmla="*/ 488 h 855"/>
                <a:gd name="T68" fmla="*/ 129 w 2236"/>
                <a:gd name="T69" fmla="*/ 606 h 855"/>
                <a:gd name="T70" fmla="*/ 207 w 2236"/>
                <a:gd name="T71" fmla="*/ 695 h 855"/>
                <a:gd name="T72" fmla="*/ 240 w 2236"/>
                <a:gd name="T73" fmla="*/ 770 h 855"/>
                <a:gd name="T74" fmla="*/ 368 w 2236"/>
                <a:gd name="T75" fmla="*/ 855 h 855"/>
                <a:gd name="T76" fmla="*/ 364 w 2236"/>
                <a:gd name="T77" fmla="*/ 710 h 855"/>
                <a:gd name="T78" fmla="*/ 495 w 2236"/>
                <a:gd name="T79" fmla="*/ 694 h 855"/>
                <a:gd name="T80" fmla="*/ 554 w 2236"/>
                <a:gd name="T81" fmla="*/ 640 h 855"/>
                <a:gd name="T82" fmla="*/ 710 w 2236"/>
                <a:gd name="T83" fmla="*/ 650 h 855"/>
                <a:gd name="T84" fmla="*/ 878 w 2236"/>
                <a:gd name="T85" fmla="*/ 718 h 855"/>
                <a:gd name="T86" fmla="*/ 1013 w 2236"/>
                <a:gd name="T87" fmla="*/ 692 h 855"/>
                <a:gd name="T88" fmla="*/ 1179 w 2236"/>
                <a:gd name="T89" fmla="*/ 726 h 855"/>
                <a:gd name="T90" fmla="*/ 1347 w 2236"/>
                <a:gd name="T91" fmla="*/ 651 h 855"/>
                <a:gd name="T92" fmla="*/ 1495 w 2236"/>
                <a:gd name="T93" fmla="*/ 744 h 855"/>
                <a:gd name="T94" fmla="*/ 1564 w 2236"/>
                <a:gd name="T95" fmla="*/ 746 h 855"/>
                <a:gd name="T96" fmla="*/ 1530 w 2236"/>
                <a:gd name="T97" fmla="*/ 645 h 855"/>
                <a:gd name="T98" fmla="*/ 1699 w 2236"/>
                <a:gd name="T99" fmla="*/ 534 h 855"/>
                <a:gd name="T100" fmla="*/ 1821 w 2236"/>
                <a:gd name="T101" fmla="*/ 492 h 855"/>
                <a:gd name="T102" fmla="*/ 1881 w 2236"/>
                <a:gd name="T103" fmla="*/ 511 h 855"/>
                <a:gd name="T104" fmla="*/ 1829 w 2236"/>
                <a:gd name="T105" fmla="*/ 658 h 855"/>
                <a:gd name="T106" fmla="*/ 1898 w 2236"/>
                <a:gd name="T107" fmla="*/ 531 h 855"/>
                <a:gd name="T108" fmla="*/ 2095 w 2236"/>
                <a:gd name="T109" fmla="*/ 472 h 855"/>
                <a:gd name="T110" fmla="*/ 2121 w 2236"/>
                <a:gd name="T111" fmla="*/ 399 h 855"/>
                <a:gd name="T112" fmla="*/ 2220 w 2236"/>
                <a:gd name="T113" fmla="*/ 417 h 855"/>
                <a:gd name="T114" fmla="*/ 1204 w 2236"/>
                <a:gd name="T115" fmla="*/ 202 h 855"/>
                <a:gd name="T116" fmla="*/ 482 w 2236"/>
                <a:gd name="T117" fmla="*/ 37 h 855"/>
                <a:gd name="T118" fmla="*/ 460 w 2236"/>
                <a:gd name="T119" fmla="*/ 21 h 855"/>
                <a:gd name="T120" fmla="*/ 500 w 2236"/>
                <a:gd name="T121" fmla="*/ 294 h 855"/>
                <a:gd name="T122" fmla="*/ 600 w 2236"/>
                <a:gd name="T123" fmla="*/ 146 h 855"/>
                <a:gd name="T124" fmla="*/ 460 w 2236"/>
                <a:gd name="T125" fmla="*/ 226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36" h="855">
                  <a:moveTo>
                    <a:pt x="35" y="619"/>
                  </a:moveTo>
                  <a:lnTo>
                    <a:pt x="35" y="619"/>
                  </a:lnTo>
                  <a:lnTo>
                    <a:pt x="31" y="617"/>
                  </a:lnTo>
                  <a:lnTo>
                    <a:pt x="26" y="615"/>
                  </a:lnTo>
                  <a:lnTo>
                    <a:pt x="26" y="615"/>
                  </a:lnTo>
                  <a:lnTo>
                    <a:pt x="23" y="614"/>
                  </a:lnTo>
                  <a:lnTo>
                    <a:pt x="18" y="614"/>
                  </a:lnTo>
                  <a:lnTo>
                    <a:pt x="18" y="614"/>
                  </a:lnTo>
                  <a:lnTo>
                    <a:pt x="22" y="617"/>
                  </a:lnTo>
                  <a:lnTo>
                    <a:pt x="22" y="617"/>
                  </a:lnTo>
                  <a:lnTo>
                    <a:pt x="20" y="619"/>
                  </a:lnTo>
                  <a:lnTo>
                    <a:pt x="18" y="620"/>
                  </a:lnTo>
                  <a:lnTo>
                    <a:pt x="17" y="622"/>
                  </a:lnTo>
                  <a:lnTo>
                    <a:pt x="17" y="624"/>
                  </a:lnTo>
                  <a:lnTo>
                    <a:pt x="17" y="624"/>
                  </a:lnTo>
                  <a:lnTo>
                    <a:pt x="17" y="625"/>
                  </a:lnTo>
                  <a:lnTo>
                    <a:pt x="15" y="627"/>
                  </a:lnTo>
                  <a:lnTo>
                    <a:pt x="12" y="625"/>
                  </a:lnTo>
                  <a:lnTo>
                    <a:pt x="10" y="624"/>
                  </a:lnTo>
                  <a:lnTo>
                    <a:pt x="10" y="624"/>
                  </a:lnTo>
                  <a:lnTo>
                    <a:pt x="9" y="622"/>
                  </a:lnTo>
                  <a:lnTo>
                    <a:pt x="5" y="622"/>
                  </a:lnTo>
                  <a:lnTo>
                    <a:pt x="4" y="622"/>
                  </a:lnTo>
                  <a:lnTo>
                    <a:pt x="2" y="624"/>
                  </a:lnTo>
                  <a:lnTo>
                    <a:pt x="2" y="624"/>
                  </a:lnTo>
                  <a:lnTo>
                    <a:pt x="0" y="627"/>
                  </a:lnTo>
                  <a:lnTo>
                    <a:pt x="0" y="627"/>
                  </a:lnTo>
                  <a:lnTo>
                    <a:pt x="7" y="630"/>
                  </a:lnTo>
                  <a:lnTo>
                    <a:pt x="7" y="630"/>
                  </a:lnTo>
                  <a:lnTo>
                    <a:pt x="22" y="632"/>
                  </a:lnTo>
                  <a:lnTo>
                    <a:pt x="33" y="632"/>
                  </a:lnTo>
                  <a:lnTo>
                    <a:pt x="41" y="632"/>
                  </a:lnTo>
                  <a:lnTo>
                    <a:pt x="41" y="632"/>
                  </a:lnTo>
                  <a:lnTo>
                    <a:pt x="43" y="622"/>
                  </a:lnTo>
                  <a:lnTo>
                    <a:pt x="43" y="622"/>
                  </a:lnTo>
                  <a:lnTo>
                    <a:pt x="41" y="620"/>
                  </a:lnTo>
                  <a:lnTo>
                    <a:pt x="40" y="619"/>
                  </a:lnTo>
                  <a:lnTo>
                    <a:pt x="35" y="619"/>
                  </a:lnTo>
                  <a:lnTo>
                    <a:pt x="35" y="619"/>
                  </a:lnTo>
                  <a:close/>
                  <a:moveTo>
                    <a:pt x="595" y="21"/>
                  </a:moveTo>
                  <a:lnTo>
                    <a:pt x="595" y="21"/>
                  </a:lnTo>
                  <a:lnTo>
                    <a:pt x="603" y="19"/>
                  </a:lnTo>
                  <a:lnTo>
                    <a:pt x="606" y="18"/>
                  </a:lnTo>
                  <a:lnTo>
                    <a:pt x="606" y="16"/>
                  </a:lnTo>
                  <a:lnTo>
                    <a:pt x="606" y="14"/>
                  </a:lnTo>
                  <a:lnTo>
                    <a:pt x="606" y="13"/>
                  </a:lnTo>
                  <a:lnTo>
                    <a:pt x="601" y="11"/>
                  </a:lnTo>
                  <a:lnTo>
                    <a:pt x="601" y="11"/>
                  </a:lnTo>
                  <a:lnTo>
                    <a:pt x="596" y="11"/>
                  </a:lnTo>
                  <a:lnTo>
                    <a:pt x="593" y="13"/>
                  </a:lnTo>
                  <a:lnTo>
                    <a:pt x="592" y="14"/>
                  </a:lnTo>
                  <a:lnTo>
                    <a:pt x="588" y="14"/>
                  </a:lnTo>
                  <a:lnTo>
                    <a:pt x="588" y="14"/>
                  </a:lnTo>
                  <a:lnTo>
                    <a:pt x="579" y="16"/>
                  </a:lnTo>
                  <a:lnTo>
                    <a:pt x="574" y="18"/>
                  </a:lnTo>
                  <a:lnTo>
                    <a:pt x="574" y="19"/>
                  </a:lnTo>
                  <a:lnTo>
                    <a:pt x="574" y="21"/>
                  </a:lnTo>
                  <a:lnTo>
                    <a:pt x="574" y="21"/>
                  </a:lnTo>
                  <a:lnTo>
                    <a:pt x="577" y="22"/>
                  </a:lnTo>
                  <a:lnTo>
                    <a:pt x="583" y="22"/>
                  </a:lnTo>
                  <a:lnTo>
                    <a:pt x="595" y="21"/>
                  </a:lnTo>
                  <a:lnTo>
                    <a:pt x="595" y="21"/>
                  </a:lnTo>
                  <a:close/>
                  <a:moveTo>
                    <a:pt x="670" y="237"/>
                  </a:moveTo>
                  <a:lnTo>
                    <a:pt x="670" y="237"/>
                  </a:lnTo>
                  <a:lnTo>
                    <a:pt x="681" y="236"/>
                  </a:lnTo>
                  <a:lnTo>
                    <a:pt x="688" y="234"/>
                  </a:lnTo>
                  <a:lnTo>
                    <a:pt x="689" y="233"/>
                  </a:lnTo>
                  <a:lnTo>
                    <a:pt x="689" y="233"/>
                  </a:lnTo>
                  <a:lnTo>
                    <a:pt x="689" y="231"/>
                  </a:lnTo>
                  <a:lnTo>
                    <a:pt x="686" y="228"/>
                  </a:lnTo>
                  <a:lnTo>
                    <a:pt x="681" y="228"/>
                  </a:lnTo>
                  <a:lnTo>
                    <a:pt x="676" y="226"/>
                  </a:lnTo>
                  <a:lnTo>
                    <a:pt x="676" y="226"/>
                  </a:lnTo>
                  <a:lnTo>
                    <a:pt x="670" y="228"/>
                  </a:lnTo>
                  <a:lnTo>
                    <a:pt x="668" y="231"/>
                  </a:lnTo>
                  <a:lnTo>
                    <a:pt x="668" y="234"/>
                  </a:lnTo>
                  <a:lnTo>
                    <a:pt x="670" y="237"/>
                  </a:lnTo>
                  <a:lnTo>
                    <a:pt x="670" y="237"/>
                  </a:lnTo>
                  <a:close/>
                  <a:moveTo>
                    <a:pt x="956" y="39"/>
                  </a:moveTo>
                  <a:lnTo>
                    <a:pt x="956" y="39"/>
                  </a:lnTo>
                  <a:lnTo>
                    <a:pt x="960" y="40"/>
                  </a:lnTo>
                  <a:lnTo>
                    <a:pt x="960" y="42"/>
                  </a:lnTo>
                  <a:lnTo>
                    <a:pt x="958" y="44"/>
                  </a:lnTo>
                  <a:lnTo>
                    <a:pt x="953" y="44"/>
                  </a:lnTo>
                  <a:lnTo>
                    <a:pt x="953" y="44"/>
                  </a:lnTo>
                  <a:lnTo>
                    <a:pt x="943" y="45"/>
                  </a:lnTo>
                  <a:lnTo>
                    <a:pt x="942" y="47"/>
                  </a:lnTo>
                  <a:lnTo>
                    <a:pt x="943" y="49"/>
                  </a:lnTo>
                  <a:lnTo>
                    <a:pt x="943" y="49"/>
                  </a:lnTo>
                  <a:lnTo>
                    <a:pt x="947" y="50"/>
                  </a:lnTo>
                  <a:lnTo>
                    <a:pt x="948" y="52"/>
                  </a:lnTo>
                  <a:lnTo>
                    <a:pt x="950" y="55"/>
                  </a:lnTo>
                  <a:lnTo>
                    <a:pt x="955" y="57"/>
                  </a:lnTo>
                  <a:lnTo>
                    <a:pt x="955" y="57"/>
                  </a:lnTo>
                  <a:lnTo>
                    <a:pt x="961" y="57"/>
                  </a:lnTo>
                  <a:lnTo>
                    <a:pt x="966" y="55"/>
                  </a:lnTo>
                  <a:lnTo>
                    <a:pt x="969" y="50"/>
                  </a:lnTo>
                  <a:lnTo>
                    <a:pt x="971" y="47"/>
                  </a:lnTo>
                  <a:lnTo>
                    <a:pt x="971" y="47"/>
                  </a:lnTo>
                  <a:lnTo>
                    <a:pt x="971" y="45"/>
                  </a:lnTo>
                  <a:lnTo>
                    <a:pt x="974" y="44"/>
                  </a:lnTo>
                  <a:lnTo>
                    <a:pt x="986" y="40"/>
                  </a:lnTo>
                  <a:lnTo>
                    <a:pt x="1007" y="36"/>
                  </a:lnTo>
                  <a:lnTo>
                    <a:pt x="1007" y="36"/>
                  </a:lnTo>
                  <a:lnTo>
                    <a:pt x="1008" y="36"/>
                  </a:lnTo>
                  <a:lnTo>
                    <a:pt x="1010" y="34"/>
                  </a:lnTo>
                  <a:lnTo>
                    <a:pt x="1008" y="31"/>
                  </a:lnTo>
                  <a:lnTo>
                    <a:pt x="1007" y="27"/>
                  </a:lnTo>
                  <a:lnTo>
                    <a:pt x="1008" y="26"/>
                  </a:lnTo>
                  <a:lnTo>
                    <a:pt x="1010" y="26"/>
                  </a:lnTo>
                  <a:lnTo>
                    <a:pt x="1010" y="26"/>
                  </a:lnTo>
                  <a:lnTo>
                    <a:pt x="1015" y="24"/>
                  </a:lnTo>
                  <a:lnTo>
                    <a:pt x="1015" y="22"/>
                  </a:lnTo>
                  <a:lnTo>
                    <a:pt x="1012" y="21"/>
                  </a:lnTo>
                  <a:lnTo>
                    <a:pt x="1005" y="19"/>
                  </a:lnTo>
                  <a:lnTo>
                    <a:pt x="1005" y="19"/>
                  </a:lnTo>
                  <a:lnTo>
                    <a:pt x="1002" y="18"/>
                  </a:lnTo>
                  <a:lnTo>
                    <a:pt x="999" y="18"/>
                  </a:lnTo>
                  <a:lnTo>
                    <a:pt x="997" y="13"/>
                  </a:lnTo>
                  <a:lnTo>
                    <a:pt x="997" y="9"/>
                  </a:lnTo>
                  <a:lnTo>
                    <a:pt x="995" y="6"/>
                  </a:lnTo>
                  <a:lnTo>
                    <a:pt x="995" y="6"/>
                  </a:lnTo>
                  <a:lnTo>
                    <a:pt x="992" y="5"/>
                  </a:lnTo>
                  <a:lnTo>
                    <a:pt x="989" y="6"/>
                  </a:lnTo>
                  <a:lnTo>
                    <a:pt x="984" y="9"/>
                  </a:lnTo>
                  <a:lnTo>
                    <a:pt x="976" y="13"/>
                  </a:lnTo>
                  <a:lnTo>
                    <a:pt x="976" y="13"/>
                  </a:lnTo>
                  <a:lnTo>
                    <a:pt x="968" y="14"/>
                  </a:lnTo>
                  <a:lnTo>
                    <a:pt x="961" y="16"/>
                  </a:lnTo>
                  <a:lnTo>
                    <a:pt x="960" y="19"/>
                  </a:lnTo>
                  <a:lnTo>
                    <a:pt x="961" y="21"/>
                  </a:lnTo>
                  <a:lnTo>
                    <a:pt x="961" y="21"/>
                  </a:lnTo>
                  <a:lnTo>
                    <a:pt x="964" y="24"/>
                  </a:lnTo>
                  <a:lnTo>
                    <a:pt x="963" y="27"/>
                  </a:lnTo>
                  <a:lnTo>
                    <a:pt x="960" y="29"/>
                  </a:lnTo>
                  <a:lnTo>
                    <a:pt x="956" y="31"/>
                  </a:lnTo>
                  <a:lnTo>
                    <a:pt x="956" y="31"/>
                  </a:lnTo>
                  <a:lnTo>
                    <a:pt x="951" y="31"/>
                  </a:lnTo>
                  <a:lnTo>
                    <a:pt x="951" y="34"/>
                  </a:lnTo>
                  <a:lnTo>
                    <a:pt x="951" y="36"/>
                  </a:lnTo>
                  <a:lnTo>
                    <a:pt x="956" y="39"/>
                  </a:lnTo>
                  <a:lnTo>
                    <a:pt x="956" y="39"/>
                  </a:lnTo>
                  <a:close/>
                  <a:moveTo>
                    <a:pt x="976" y="50"/>
                  </a:moveTo>
                  <a:lnTo>
                    <a:pt x="976" y="50"/>
                  </a:lnTo>
                  <a:lnTo>
                    <a:pt x="974" y="53"/>
                  </a:lnTo>
                  <a:lnTo>
                    <a:pt x="971" y="57"/>
                  </a:lnTo>
                  <a:lnTo>
                    <a:pt x="968" y="58"/>
                  </a:lnTo>
                  <a:lnTo>
                    <a:pt x="968" y="60"/>
                  </a:lnTo>
                  <a:lnTo>
                    <a:pt x="968" y="62"/>
                  </a:lnTo>
                  <a:lnTo>
                    <a:pt x="968" y="62"/>
                  </a:lnTo>
                  <a:lnTo>
                    <a:pt x="973" y="63"/>
                  </a:lnTo>
                  <a:lnTo>
                    <a:pt x="978" y="65"/>
                  </a:lnTo>
                  <a:lnTo>
                    <a:pt x="978" y="65"/>
                  </a:lnTo>
                  <a:lnTo>
                    <a:pt x="981" y="66"/>
                  </a:lnTo>
                  <a:lnTo>
                    <a:pt x="982" y="70"/>
                  </a:lnTo>
                  <a:lnTo>
                    <a:pt x="986" y="73"/>
                  </a:lnTo>
                  <a:lnTo>
                    <a:pt x="991" y="73"/>
                  </a:lnTo>
                  <a:lnTo>
                    <a:pt x="991" y="73"/>
                  </a:lnTo>
                  <a:lnTo>
                    <a:pt x="997" y="73"/>
                  </a:lnTo>
                  <a:lnTo>
                    <a:pt x="1007" y="76"/>
                  </a:lnTo>
                  <a:lnTo>
                    <a:pt x="1018" y="79"/>
                  </a:lnTo>
                  <a:lnTo>
                    <a:pt x="1028" y="81"/>
                  </a:lnTo>
                  <a:lnTo>
                    <a:pt x="1028" y="81"/>
                  </a:lnTo>
                  <a:lnTo>
                    <a:pt x="1035" y="79"/>
                  </a:lnTo>
                  <a:lnTo>
                    <a:pt x="1038" y="76"/>
                  </a:lnTo>
                  <a:lnTo>
                    <a:pt x="1038" y="73"/>
                  </a:lnTo>
                  <a:lnTo>
                    <a:pt x="1036" y="71"/>
                  </a:lnTo>
                  <a:lnTo>
                    <a:pt x="1036" y="71"/>
                  </a:lnTo>
                  <a:lnTo>
                    <a:pt x="1035" y="70"/>
                  </a:lnTo>
                  <a:lnTo>
                    <a:pt x="1036" y="66"/>
                  </a:lnTo>
                  <a:lnTo>
                    <a:pt x="1043" y="57"/>
                  </a:lnTo>
                  <a:lnTo>
                    <a:pt x="1043" y="57"/>
                  </a:lnTo>
                  <a:lnTo>
                    <a:pt x="1043" y="53"/>
                  </a:lnTo>
                  <a:lnTo>
                    <a:pt x="1041" y="50"/>
                  </a:lnTo>
                  <a:lnTo>
                    <a:pt x="1039" y="49"/>
                  </a:lnTo>
                  <a:lnTo>
                    <a:pt x="1035" y="47"/>
                  </a:lnTo>
                  <a:lnTo>
                    <a:pt x="1026" y="45"/>
                  </a:lnTo>
                  <a:lnTo>
                    <a:pt x="1023" y="45"/>
                  </a:lnTo>
                  <a:lnTo>
                    <a:pt x="1023" y="49"/>
                  </a:lnTo>
                  <a:lnTo>
                    <a:pt x="1023" y="49"/>
                  </a:lnTo>
                  <a:lnTo>
                    <a:pt x="1023" y="50"/>
                  </a:lnTo>
                  <a:lnTo>
                    <a:pt x="1021" y="50"/>
                  </a:lnTo>
                  <a:lnTo>
                    <a:pt x="1018" y="49"/>
                  </a:lnTo>
                  <a:lnTo>
                    <a:pt x="1013" y="42"/>
                  </a:lnTo>
                  <a:lnTo>
                    <a:pt x="1013" y="42"/>
                  </a:lnTo>
                  <a:lnTo>
                    <a:pt x="1010" y="40"/>
                  </a:lnTo>
                  <a:lnTo>
                    <a:pt x="1007" y="40"/>
                  </a:lnTo>
                  <a:lnTo>
                    <a:pt x="994" y="42"/>
                  </a:lnTo>
                  <a:lnTo>
                    <a:pt x="982" y="47"/>
                  </a:lnTo>
                  <a:lnTo>
                    <a:pt x="978" y="49"/>
                  </a:lnTo>
                  <a:lnTo>
                    <a:pt x="976" y="50"/>
                  </a:lnTo>
                  <a:lnTo>
                    <a:pt x="976" y="50"/>
                  </a:lnTo>
                  <a:close/>
                  <a:moveTo>
                    <a:pt x="784" y="242"/>
                  </a:moveTo>
                  <a:lnTo>
                    <a:pt x="784" y="242"/>
                  </a:lnTo>
                  <a:lnTo>
                    <a:pt x="787" y="244"/>
                  </a:lnTo>
                  <a:lnTo>
                    <a:pt x="790" y="244"/>
                  </a:lnTo>
                  <a:lnTo>
                    <a:pt x="792" y="242"/>
                  </a:lnTo>
                  <a:lnTo>
                    <a:pt x="794" y="239"/>
                  </a:lnTo>
                  <a:lnTo>
                    <a:pt x="794" y="239"/>
                  </a:lnTo>
                  <a:lnTo>
                    <a:pt x="792" y="237"/>
                  </a:lnTo>
                  <a:lnTo>
                    <a:pt x="790" y="236"/>
                  </a:lnTo>
                  <a:lnTo>
                    <a:pt x="785" y="237"/>
                  </a:lnTo>
                  <a:lnTo>
                    <a:pt x="782" y="241"/>
                  </a:lnTo>
                  <a:lnTo>
                    <a:pt x="782" y="242"/>
                  </a:lnTo>
                  <a:lnTo>
                    <a:pt x="784" y="242"/>
                  </a:lnTo>
                  <a:lnTo>
                    <a:pt x="784" y="242"/>
                  </a:lnTo>
                  <a:close/>
                  <a:moveTo>
                    <a:pt x="947" y="11"/>
                  </a:moveTo>
                  <a:lnTo>
                    <a:pt x="947" y="11"/>
                  </a:lnTo>
                  <a:lnTo>
                    <a:pt x="945" y="9"/>
                  </a:lnTo>
                  <a:lnTo>
                    <a:pt x="943" y="8"/>
                  </a:lnTo>
                  <a:lnTo>
                    <a:pt x="935" y="8"/>
                  </a:lnTo>
                  <a:lnTo>
                    <a:pt x="929" y="11"/>
                  </a:lnTo>
                  <a:lnTo>
                    <a:pt x="927" y="11"/>
                  </a:lnTo>
                  <a:lnTo>
                    <a:pt x="929" y="14"/>
                  </a:lnTo>
                  <a:lnTo>
                    <a:pt x="929" y="14"/>
                  </a:lnTo>
                  <a:lnTo>
                    <a:pt x="932" y="14"/>
                  </a:lnTo>
                  <a:lnTo>
                    <a:pt x="937" y="16"/>
                  </a:lnTo>
                  <a:lnTo>
                    <a:pt x="943" y="14"/>
                  </a:lnTo>
                  <a:lnTo>
                    <a:pt x="945" y="13"/>
                  </a:lnTo>
                  <a:lnTo>
                    <a:pt x="947" y="11"/>
                  </a:lnTo>
                  <a:lnTo>
                    <a:pt x="947" y="11"/>
                  </a:lnTo>
                  <a:close/>
                  <a:moveTo>
                    <a:pt x="2085" y="293"/>
                  </a:moveTo>
                  <a:lnTo>
                    <a:pt x="2085" y="293"/>
                  </a:lnTo>
                  <a:lnTo>
                    <a:pt x="2091" y="293"/>
                  </a:lnTo>
                  <a:lnTo>
                    <a:pt x="2096" y="291"/>
                  </a:lnTo>
                  <a:lnTo>
                    <a:pt x="2100" y="291"/>
                  </a:lnTo>
                  <a:lnTo>
                    <a:pt x="2104" y="291"/>
                  </a:lnTo>
                  <a:lnTo>
                    <a:pt x="2104" y="291"/>
                  </a:lnTo>
                  <a:lnTo>
                    <a:pt x="2108" y="293"/>
                  </a:lnTo>
                  <a:lnTo>
                    <a:pt x="2111" y="293"/>
                  </a:lnTo>
                  <a:lnTo>
                    <a:pt x="2117" y="293"/>
                  </a:lnTo>
                  <a:lnTo>
                    <a:pt x="2132" y="290"/>
                  </a:lnTo>
                  <a:lnTo>
                    <a:pt x="2132" y="290"/>
                  </a:lnTo>
                  <a:lnTo>
                    <a:pt x="2135" y="286"/>
                  </a:lnTo>
                  <a:lnTo>
                    <a:pt x="2134" y="283"/>
                  </a:lnTo>
                  <a:lnTo>
                    <a:pt x="2127" y="280"/>
                  </a:lnTo>
                  <a:lnTo>
                    <a:pt x="2117" y="278"/>
                  </a:lnTo>
                  <a:lnTo>
                    <a:pt x="2117" y="278"/>
                  </a:lnTo>
                  <a:lnTo>
                    <a:pt x="2111" y="278"/>
                  </a:lnTo>
                  <a:lnTo>
                    <a:pt x="2104" y="278"/>
                  </a:lnTo>
                  <a:lnTo>
                    <a:pt x="2091" y="283"/>
                  </a:lnTo>
                  <a:lnTo>
                    <a:pt x="2088" y="285"/>
                  </a:lnTo>
                  <a:lnTo>
                    <a:pt x="2085" y="288"/>
                  </a:lnTo>
                  <a:lnTo>
                    <a:pt x="2083" y="290"/>
                  </a:lnTo>
                  <a:lnTo>
                    <a:pt x="2085" y="293"/>
                  </a:lnTo>
                  <a:lnTo>
                    <a:pt x="2085" y="293"/>
                  </a:lnTo>
                  <a:close/>
                  <a:moveTo>
                    <a:pt x="1036" y="104"/>
                  </a:moveTo>
                  <a:lnTo>
                    <a:pt x="1036" y="104"/>
                  </a:lnTo>
                  <a:lnTo>
                    <a:pt x="1043" y="106"/>
                  </a:lnTo>
                  <a:lnTo>
                    <a:pt x="1051" y="104"/>
                  </a:lnTo>
                  <a:lnTo>
                    <a:pt x="1062" y="102"/>
                  </a:lnTo>
                  <a:lnTo>
                    <a:pt x="1070" y="101"/>
                  </a:lnTo>
                  <a:lnTo>
                    <a:pt x="1070" y="101"/>
                  </a:lnTo>
                  <a:lnTo>
                    <a:pt x="1083" y="99"/>
                  </a:lnTo>
                  <a:lnTo>
                    <a:pt x="1098" y="96"/>
                  </a:lnTo>
                  <a:lnTo>
                    <a:pt x="1111" y="91"/>
                  </a:lnTo>
                  <a:lnTo>
                    <a:pt x="1114" y="88"/>
                  </a:lnTo>
                  <a:lnTo>
                    <a:pt x="1116" y="86"/>
                  </a:lnTo>
                  <a:lnTo>
                    <a:pt x="1116" y="86"/>
                  </a:lnTo>
                  <a:lnTo>
                    <a:pt x="1116" y="84"/>
                  </a:lnTo>
                  <a:lnTo>
                    <a:pt x="1114" y="83"/>
                  </a:lnTo>
                  <a:lnTo>
                    <a:pt x="1109" y="79"/>
                  </a:lnTo>
                  <a:lnTo>
                    <a:pt x="1105" y="78"/>
                  </a:lnTo>
                  <a:lnTo>
                    <a:pt x="1100" y="75"/>
                  </a:lnTo>
                  <a:lnTo>
                    <a:pt x="1100" y="75"/>
                  </a:lnTo>
                  <a:lnTo>
                    <a:pt x="1096" y="73"/>
                  </a:lnTo>
                  <a:lnTo>
                    <a:pt x="1095" y="73"/>
                  </a:lnTo>
                  <a:lnTo>
                    <a:pt x="1088" y="73"/>
                  </a:lnTo>
                  <a:lnTo>
                    <a:pt x="1083" y="75"/>
                  </a:lnTo>
                  <a:lnTo>
                    <a:pt x="1080" y="78"/>
                  </a:lnTo>
                  <a:lnTo>
                    <a:pt x="1080" y="78"/>
                  </a:lnTo>
                  <a:lnTo>
                    <a:pt x="1078" y="81"/>
                  </a:lnTo>
                  <a:lnTo>
                    <a:pt x="1077" y="79"/>
                  </a:lnTo>
                  <a:lnTo>
                    <a:pt x="1078" y="76"/>
                  </a:lnTo>
                  <a:lnTo>
                    <a:pt x="1082" y="71"/>
                  </a:lnTo>
                  <a:lnTo>
                    <a:pt x="1082" y="71"/>
                  </a:lnTo>
                  <a:lnTo>
                    <a:pt x="1083" y="68"/>
                  </a:lnTo>
                  <a:lnTo>
                    <a:pt x="1083" y="66"/>
                  </a:lnTo>
                  <a:lnTo>
                    <a:pt x="1083" y="65"/>
                  </a:lnTo>
                  <a:lnTo>
                    <a:pt x="1082" y="63"/>
                  </a:lnTo>
                  <a:lnTo>
                    <a:pt x="1077" y="62"/>
                  </a:lnTo>
                  <a:lnTo>
                    <a:pt x="1075" y="62"/>
                  </a:lnTo>
                  <a:lnTo>
                    <a:pt x="1074" y="63"/>
                  </a:lnTo>
                  <a:lnTo>
                    <a:pt x="1074" y="63"/>
                  </a:lnTo>
                  <a:lnTo>
                    <a:pt x="1074" y="65"/>
                  </a:lnTo>
                  <a:lnTo>
                    <a:pt x="1072" y="65"/>
                  </a:lnTo>
                  <a:lnTo>
                    <a:pt x="1067" y="66"/>
                  </a:lnTo>
                  <a:lnTo>
                    <a:pt x="1062" y="66"/>
                  </a:lnTo>
                  <a:lnTo>
                    <a:pt x="1061" y="66"/>
                  </a:lnTo>
                  <a:lnTo>
                    <a:pt x="1061" y="68"/>
                  </a:lnTo>
                  <a:lnTo>
                    <a:pt x="1061" y="68"/>
                  </a:lnTo>
                  <a:lnTo>
                    <a:pt x="1059" y="71"/>
                  </a:lnTo>
                  <a:lnTo>
                    <a:pt x="1057" y="73"/>
                  </a:lnTo>
                  <a:lnTo>
                    <a:pt x="1056" y="76"/>
                  </a:lnTo>
                  <a:lnTo>
                    <a:pt x="1056" y="78"/>
                  </a:lnTo>
                  <a:lnTo>
                    <a:pt x="1056" y="78"/>
                  </a:lnTo>
                  <a:lnTo>
                    <a:pt x="1056" y="79"/>
                  </a:lnTo>
                  <a:lnTo>
                    <a:pt x="1054" y="79"/>
                  </a:lnTo>
                  <a:lnTo>
                    <a:pt x="1051" y="79"/>
                  </a:lnTo>
                  <a:lnTo>
                    <a:pt x="1048" y="81"/>
                  </a:lnTo>
                  <a:lnTo>
                    <a:pt x="1046" y="83"/>
                  </a:lnTo>
                  <a:lnTo>
                    <a:pt x="1046" y="86"/>
                  </a:lnTo>
                  <a:lnTo>
                    <a:pt x="1046" y="86"/>
                  </a:lnTo>
                  <a:lnTo>
                    <a:pt x="1046" y="89"/>
                  </a:lnTo>
                  <a:lnTo>
                    <a:pt x="1044" y="93"/>
                  </a:lnTo>
                  <a:lnTo>
                    <a:pt x="1039" y="97"/>
                  </a:lnTo>
                  <a:lnTo>
                    <a:pt x="1036" y="102"/>
                  </a:lnTo>
                  <a:lnTo>
                    <a:pt x="1036" y="104"/>
                  </a:lnTo>
                  <a:lnTo>
                    <a:pt x="1036" y="104"/>
                  </a:lnTo>
                  <a:lnTo>
                    <a:pt x="1036" y="104"/>
                  </a:lnTo>
                  <a:close/>
                  <a:moveTo>
                    <a:pt x="1536" y="184"/>
                  </a:moveTo>
                  <a:lnTo>
                    <a:pt x="1536" y="184"/>
                  </a:lnTo>
                  <a:lnTo>
                    <a:pt x="1543" y="189"/>
                  </a:lnTo>
                  <a:lnTo>
                    <a:pt x="1546" y="194"/>
                  </a:lnTo>
                  <a:lnTo>
                    <a:pt x="1546" y="194"/>
                  </a:lnTo>
                  <a:lnTo>
                    <a:pt x="1551" y="194"/>
                  </a:lnTo>
                  <a:lnTo>
                    <a:pt x="1556" y="194"/>
                  </a:lnTo>
                  <a:lnTo>
                    <a:pt x="1565" y="190"/>
                  </a:lnTo>
                  <a:lnTo>
                    <a:pt x="1565" y="190"/>
                  </a:lnTo>
                  <a:lnTo>
                    <a:pt x="1569" y="190"/>
                  </a:lnTo>
                  <a:lnTo>
                    <a:pt x="1572" y="192"/>
                  </a:lnTo>
                  <a:lnTo>
                    <a:pt x="1574" y="194"/>
                  </a:lnTo>
                  <a:lnTo>
                    <a:pt x="1578" y="192"/>
                  </a:lnTo>
                  <a:lnTo>
                    <a:pt x="1578" y="192"/>
                  </a:lnTo>
                  <a:lnTo>
                    <a:pt x="1583" y="190"/>
                  </a:lnTo>
                  <a:lnTo>
                    <a:pt x="1590" y="189"/>
                  </a:lnTo>
                  <a:lnTo>
                    <a:pt x="1601" y="190"/>
                  </a:lnTo>
                  <a:lnTo>
                    <a:pt x="1601" y="190"/>
                  </a:lnTo>
                  <a:lnTo>
                    <a:pt x="1604" y="189"/>
                  </a:lnTo>
                  <a:lnTo>
                    <a:pt x="1604" y="189"/>
                  </a:lnTo>
                  <a:lnTo>
                    <a:pt x="1604" y="184"/>
                  </a:lnTo>
                  <a:lnTo>
                    <a:pt x="1601" y="179"/>
                  </a:lnTo>
                  <a:lnTo>
                    <a:pt x="1601" y="174"/>
                  </a:lnTo>
                  <a:lnTo>
                    <a:pt x="1601" y="174"/>
                  </a:lnTo>
                  <a:lnTo>
                    <a:pt x="1603" y="172"/>
                  </a:lnTo>
                  <a:lnTo>
                    <a:pt x="1604" y="172"/>
                  </a:lnTo>
                  <a:lnTo>
                    <a:pt x="1608" y="174"/>
                  </a:lnTo>
                  <a:lnTo>
                    <a:pt x="1608" y="176"/>
                  </a:lnTo>
                  <a:lnTo>
                    <a:pt x="1608" y="177"/>
                  </a:lnTo>
                  <a:lnTo>
                    <a:pt x="1608" y="177"/>
                  </a:lnTo>
                  <a:lnTo>
                    <a:pt x="1606" y="179"/>
                  </a:lnTo>
                  <a:lnTo>
                    <a:pt x="1608" y="180"/>
                  </a:lnTo>
                  <a:lnTo>
                    <a:pt x="1609" y="185"/>
                  </a:lnTo>
                  <a:lnTo>
                    <a:pt x="1616" y="189"/>
                  </a:lnTo>
                  <a:lnTo>
                    <a:pt x="1624" y="189"/>
                  </a:lnTo>
                  <a:lnTo>
                    <a:pt x="1624" y="189"/>
                  </a:lnTo>
                  <a:lnTo>
                    <a:pt x="1629" y="189"/>
                  </a:lnTo>
                  <a:lnTo>
                    <a:pt x="1631" y="187"/>
                  </a:lnTo>
                  <a:lnTo>
                    <a:pt x="1632" y="184"/>
                  </a:lnTo>
                  <a:lnTo>
                    <a:pt x="1632" y="180"/>
                  </a:lnTo>
                  <a:lnTo>
                    <a:pt x="1632" y="179"/>
                  </a:lnTo>
                  <a:lnTo>
                    <a:pt x="1634" y="177"/>
                  </a:lnTo>
                  <a:lnTo>
                    <a:pt x="1634" y="177"/>
                  </a:lnTo>
                  <a:lnTo>
                    <a:pt x="1637" y="176"/>
                  </a:lnTo>
                  <a:lnTo>
                    <a:pt x="1637" y="172"/>
                  </a:lnTo>
                  <a:lnTo>
                    <a:pt x="1635" y="171"/>
                  </a:lnTo>
                  <a:lnTo>
                    <a:pt x="1631" y="166"/>
                  </a:lnTo>
                  <a:lnTo>
                    <a:pt x="1631" y="166"/>
                  </a:lnTo>
                  <a:lnTo>
                    <a:pt x="1622" y="164"/>
                  </a:lnTo>
                  <a:lnTo>
                    <a:pt x="1616" y="163"/>
                  </a:lnTo>
                  <a:lnTo>
                    <a:pt x="1608" y="163"/>
                  </a:lnTo>
                  <a:lnTo>
                    <a:pt x="1601" y="161"/>
                  </a:lnTo>
                  <a:lnTo>
                    <a:pt x="1601" y="161"/>
                  </a:lnTo>
                  <a:lnTo>
                    <a:pt x="1596" y="159"/>
                  </a:lnTo>
                  <a:lnTo>
                    <a:pt x="1590" y="159"/>
                  </a:lnTo>
                  <a:lnTo>
                    <a:pt x="1585" y="161"/>
                  </a:lnTo>
                  <a:lnTo>
                    <a:pt x="1583" y="163"/>
                  </a:lnTo>
                  <a:lnTo>
                    <a:pt x="1583" y="166"/>
                  </a:lnTo>
                  <a:lnTo>
                    <a:pt x="1583" y="166"/>
                  </a:lnTo>
                  <a:lnTo>
                    <a:pt x="1583" y="167"/>
                  </a:lnTo>
                  <a:lnTo>
                    <a:pt x="1580" y="167"/>
                  </a:lnTo>
                  <a:lnTo>
                    <a:pt x="1574" y="164"/>
                  </a:lnTo>
                  <a:lnTo>
                    <a:pt x="1565" y="158"/>
                  </a:lnTo>
                  <a:lnTo>
                    <a:pt x="1559" y="154"/>
                  </a:lnTo>
                  <a:lnTo>
                    <a:pt x="1559" y="154"/>
                  </a:lnTo>
                  <a:lnTo>
                    <a:pt x="1554" y="154"/>
                  </a:lnTo>
                  <a:lnTo>
                    <a:pt x="1549" y="156"/>
                  </a:lnTo>
                  <a:lnTo>
                    <a:pt x="1544" y="161"/>
                  </a:lnTo>
                  <a:lnTo>
                    <a:pt x="1539" y="166"/>
                  </a:lnTo>
                  <a:lnTo>
                    <a:pt x="1534" y="171"/>
                  </a:lnTo>
                  <a:lnTo>
                    <a:pt x="1533" y="176"/>
                  </a:lnTo>
                  <a:lnTo>
                    <a:pt x="1533" y="180"/>
                  </a:lnTo>
                  <a:lnTo>
                    <a:pt x="1536" y="184"/>
                  </a:lnTo>
                  <a:lnTo>
                    <a:pt x="1536" y="184"/>
                  </a:lnTo>
                  <a:close/>
                  <a:moveTo>
                    <a:pt x="1618" y="234"/>
                  </a:moveTo>
                  <a:lnTo>
                    <a:pt x="1618" y="234"/>
                  </a:lnTo>
                  <a:lnTo>
                    <a:pt x="1619" y="233"/>
                  </a:lnTo>
                  <a:lnTo>
                    <a:pt x="1619" y="231"/>
                  </a:lnTo>
                  <a:lnTo>
                    <a:pt x="1616" y="226"/>
                  </a:lnTo>
                  <a:lnTo>
                    <a:pt x="1609" y="221"/>
                  </a:lnTo>
                  <a:lnTo>
                    <a:pt x="1600" y="218"/>
                  </a:lnTo>
                  <a:lnTo>
                    <a:pt x="1600" y="218"/>
                  </a:lnTo>
                  <a:lnTo>
                    <a:pt x="1591" y="218"/>
                  </a:lnTo>
                  <a:lnTo>
                    <a:pt x="1585" y="221"/>
                  </a:lnTo>
                  <a:lnTo>
                    <a:pt x="1580" y="224"/>
                  </a:lnTo>
                  <a:lnTo>
                    <a:pt x="1578" y="228"/>
                  </a:lnTo>
                  <a:lnTo>
                    <a:pt x="1578" y="228"/>
                  </a:lnTo>
                  <a:lnTo>
                    <a:pt x="1580" y="229"/>
                  </a:lnTo>
                  <a:lnTo>
                    <a:pt x="1585" y="231"/>
                  </a:lnTo>
                  <a:lnTo>
                    <a:pt x="1596" y="233"/>
                  </a:lnTo>
                  <a:lnTo>
                    <a:pt x="1609" y="234"/>
                  </a:lnTo>
                  <a:lnTo>
                    <a:pt x="1618" y="234"/>
                  </a:lnTo>
                  <a:lnTo>
                    <a:pt x="1618" y="234"/>
                  </a:lnTo>
                  <a:close/>
                  <a:moveTo>
                    <a:pt x="1587" y="208"/>
                  </a:moveTo>
                  <a:lnTo>
                    <a:pt x="1587" y="208"/>
                  </a:lnTo>
                  <a:lnTo>
                    <a:pt x="1585" y="207"/>
                  </a:lnTo>
                  <a:lnTo>
                    <a:pt x="1583" y="207"/>
                  </a:lnTo>
                  <a:lnTo>
                    <a:pt x="1577" y="208"/>
                  </a:lnTo>
                  <a:lnTo>
                    <a:pt x="1572" y="210"/>
                  </a:lnTo>
                  <a:lnTo>
                    <a:pt x="1572" y="211"/>
                  </a:lnTo>
                  <a:lnTo>
                    <a:pt x="1574" y="213"/>
                  </a:lnTo>
                  <a:lnTo>
                    <a:pt x="1574" y="213"/>
                  </a:lnTo>
                  <a:lnTo>
                    <a:pt x="1578" y="215"/>
                  </a:lnTo>
                  <a:lnTo>
                    <a:pt x="1582" y="213"/>
                  </a:lnTo>
                  <a:lnTo>
                    <a:pt x="1585" y="211"/>
                  </a:lnTo>
                  <a:lnTo>
                    <a:pt x="1587" y="208"/>
                  </a:lnTo>
                  <a:lnTo>
                    <a:pt x="1587" y="208"/>
                  </a:lnTo>
                  <a:close/>
                  <a:moveTo>
                    <a:pt x="1653" y="184"/>
                  </a:moveTo>
                  <a:lnTo>
                    <a:pt x="1653" y="184"/>
                  </a:lnTo>
                  <a:lnTo>
                    <a:pt x="1660" y="185"/>
                  </a:lnTo>
                  <a:lnTo>
                    <a:pt x="1666" y="189"/>
                  </a:lnTo>
                  <a:lnTo>
                    <a:pt x="1675" y="192"/>
                  </a:lnTo>
                  <a:lnTo>
                    <a:pt x="1686" y="195"/>
                  </a:lnTo>
                  <a:lnTo>
                    <a:pt x="1686" y="195"/>
                  </a:lnTo>
                  <a:lnTo>
                    <a:pt x="1697" y="195"/>
                  </a:lnTo>
                  <a:lnTo>
                    <a:pt x="1707" y="194"/>
                  </a:lnTo>
                  <a:lnTo>
                    <a:pt x="1714" y="192"/>
                  </a:lnTo>
                  <a:lnTo>
                    <a:pt x="1717" y="189"/>
                  </a:lnTo>
                  <a:lnTo>
                    <a:pt x="1717" y="189"/>
                  </a:lnTo>
                  <a:lnTo>
                    <a:pt x="1715" y="187"/>
                  </a:lnTo>
                  <a:lnTo>
                    <a:pt x="1714" y="185"/>
                  </a:lnTo>
                  <a:lnTo>
                    <a:pt x="1709" y="182"/>
                  </a:lnTo>
                  <a:lnTo>
                    <a:pt x="1701" y="180"/>
                  </a:lnTo>
                  <a:lnTo>
                    <a:pt x="1696" y="182"/>
                  </a:lnTo>
                  <a:lnTo>
                    <a:pt x="1696" y="182"/>
                  </a:lnTo>
                  <a:lnTo>
                    <a:pt x="1692" y="182"/>
                  </a:lnTo>
                  <a:lnTo>
                    <a:pt x="1688" y="180"/>
                  </a:lnTo>
                  <a:lnTo>
                    <a:pt x="1684" y="179"/>
                  </a:lnTo>
                  <a:lnTo>
                    <a:pt x="1681" y="179"/>
                  </a:lnTo>
                  <a:lnTo>
                    <a:pt x="1681" y="179"/>
                  </a:lnTo>
                  <a:lnTo>
                    <a:pt x="1675" y="180"/>
                  </a:lnTo>
                  <a:lnTo>
                    <a:pt x="1670" y="179"/>
                  </a:lnTo>
                  <a:lnTo>
                    <a:pt x="1666" y="179"/>
                  </a:lnTo>
                  <a:lnTo>
                    <a:pt x="1663" y="176"/>
                  </a:lnTo>
                  <a:lnTo>
                    <a:pt x="1663" y="176"/>
                  </a:lnTo>
                  <a:lnTo>
                    <a:pt x="1661" y="174"/>
                  </a:lnTo>
                  <a:lnTo>
                    <a:pt x="1660" y="174"/>
                  </a:lnTo>
                  <a:lnTo>
                    <a:pt x="1655" y="177"/>
                  </a:lnTo>
                  <a:lnTo>
                    <a:pt x="1652" y="182"/>
                  </a:lnTo>
                  <a:lnTo>
                    <a:pt x="1652" y="184"/>
                  </a:lnTo>
                  <a:lnTo>
                    <a:pt x="1653" y="184"/>
                  </a:lnTo>
                  <a:lnTo>
                    <a:pt x="1653" y="184"/>
                  </a:lnTo>
                  <a:close/>
                  <a:moveTo>
                    <a:pt x="360" y="27"/>
                  </a:moveTo>
                  <a:lnTo>
                    <a:pt x="360" y="27"/>
                  </a:lnTo>
                  <a:lnTo>
                    <a:pt x="364" y="24"/>
                  </a:lnTo>
                  <a:lnTo>
                    <a:pt x="367" y="22"/>
                  </a:lnTo>
                  <a:lnTo>
                    <a:pt x="373" y="22"/>
                  </a:lnTo>
                  <a:lnTo>
                    <a:pt x="378" y="24"/>
                  </a:lnTo>
                  <a:lnTo>
                    <a:pt x="381" y="24"/>
                  </a:lnTo>
                  <a:lnTo>
                    <a:pt x="381" y="22"/>
                  </a:lnTo>
                  <a:lnTo>
                    <a:pt x="381" y="22"/>
                  </a:lnTo>
                  <a:lnTo>
                    <a:pt x="381" y="21"/>
                  </a:lnTo>
                  <a:lnTo>
                    <a:pt x="380" y="19"/>
                  </a:lnTo>
                  <a:lnTo>
                    <a:pt x="373" y="19"/>
                  </a:lnTo>
                  <a:lnTo>
                    <a:pt x="365" y="19"/>
                  </a:lnTo>
                  <a:lnTo>
                    <a:pt x="359" y="21"/>
                  </a:lnTo>
                  <a:lnTo>
                    <a:pt x="359" y="21"/>
                  </a:lnTo>
                  <a:lnTo>
                    <a:pt x="352" y="22"/>
                  </a:lnTo>
                  <a:lnTo>
                    <a:pt x="346" y="22"/>
                  </a:lnTo>
                  <a:lnTo>
                    <a:pt x="339" y="24"/>
                  </a:lnTo>
                  <a:lnTo>
                    <a:pt x="339" y="24"/>
                  </a:lnTo>
                  <a:lnTo>
                    <a:pt x="339" y="26"/>
                  </a:lnTo>
                  <a:lnTo>
                    <a:pt x="339" y="26"/>
                  </a:lnTo>
                  <a:lnTo>
                    <a:pt x="341" y="29"/>
                  </a:lnTo>
                  <a:lnTo>
                    <a:pt x="346" y="31"/>
                  </a:lnTo>
                  <a:lnTo>
                    <a:pt x="352" y="31"/>
                  </a:lnTo>
                  <a:lnTo>
                    <a:pt x="357" y="29"/>
                  </a:lnTo>
                  <a:lnTo>
                    <a:pt x="360" y="27"/>
                  </a:lnTo>
                  <a:lnTo>
                    <a:pt x="360" y="27"/>
                  </a:lnTo>
                  <a:close/>
                  <a:moveTo>
                    <a:pt x="1614" y="681"/>
                  </a:moveTo>
                  <a:lnTo>
                    <a:pt x="1614" y="681"/>
                  </a:lnTo>
                  <a:lnTo>
                    <a:pt x="1613" y="677"/>
                  </a:lnTo>
                  <a:lnTo>
                    <a:pt x="1613" y="672"/>
                  </a:lnTo>
                  <a:lnTo>
                    <a:pt x="1614" y="666"/>
                  </a:lnTo>
                  <a:lnTo>
                    <a:pt x="1616" y="658"/>
                  </a:lnTo>
                  <a:lnTo>
                    <a:pt x="1614" y="656"/>
                  </a:lnTo>
                  <a:lnTo>
                    <a:pt x="1613" y="653"/>
                  </a:lnTo>
                  <a:lnTo>
                    <a:pt x="1613" y="653"/>
                  </a:lnTo>
                  <a:lnTo>
                    <a:pt x="1608" y="648"/>
                  </a:lnTo>
                  <a:lnTo>
                    <a:pt x="1606" y="643"/>
                  </a:lnTo>
                  <a:lnTo>
                    <a:pt x="1606" y="638"/>
                  </a:lnTo>
                  <a:lnTo>
                    <a:pt x="1604" y="638"/>
                  </a:lnTo>
                  <a:lnTo>
                    <a:pt x="1604" y="638"/>
                  </a:lnTo>
                  <a:lnTo>
                    <a:pt x="1604" y="638"/>
                  </a:lnTo>
                  <a:lnTo>
                    <a:pt x="1603" y="641"/>
                  </a:lnTo>
                  <a:lnTo>
                    <a:pt x="1601" y="645"/>
                  </a:lnTo>
                  <a:lnTo>
                    <a:pt x="1601" y="650"/>
                  </a:lnTo>
                  <a:lnTo>
                    <a:pt x="1600" y="651"/>
                  </a:lnTo>
                  <a:lnTo>
                    <a:pt x="1598" y="651"/>
                  </a:lnTo>
                  <a:lnTo>
                    <a:pt x="1598" y="651"/>
                  </a:lnTo>
                  <a:lnTo>
                    <a:pt x="1595" y="653"/>
                  </a:lnTo>
                  <a:lnTo>
                    <a:pt x="1595" y="656"/>
                  </a:lnTo>
                  <a:lnTo>
                    <a:pt x="1596" y="661"/>
                  </a:lnTo>
                  <a:lnTo>
                    <a:pt x="1595" y="666"/>
                  </a:lnTo>
                  <a:lnTo>
                    <a:pt x="1595" y="666"/>
                  </a:lnTo>
                  <a:lnTo>
                    <a:pt x="1595" y="672"/>
                  </a:lnTo>
                  <a:lnTo>
                    <a:pt x="1595" y="679"/>
                  </a:lnTo>
                  <a:lnTo>
                    <a:pt x="1600" y="692"/>
                  </a:lnTo>
                  <a:lnTo>
                    <a:pt x="1600" y="692"/>
                  </a:lnTo>
                  <a:lnTo>
                    <a:pt x="1600" y="695"/>
                  </a:lnTo>
                  <a:lnTo>
                    <a:pt x="1600" y="702"/>
                  </a:lnTo>
                  <a:lnTo>
                    <a:pt x="1598" y="716"/>
                  </a:lnTo>
                  <a:lnTo>
                    <a:pt x="1598" y="733"/>
                  </a:lnTo>
                  <a:lnTo>
                    <a:pt x="1598" y="738"/>
                  </a:lnTo>
                  <a:lnTo>
                    <a:pt x="1598" y="742"/>
                  </a:lnTo>
                  <a:lnTo>
                    <a:pt x="1598" y="742"/>
                  </a:lnTo>
                  <a:lnTo>
                    <a:pt x="1600" y="746"/>
                  </a:lnTo>
                  <a:lnTo>
                    <a:pt x="1598" y="751"/>
                  </a:lnTo>
                  <a:lnTo>
                    <a:pt x="1596" y="762"/>
                  </a:lnTo>
                  <a:lnTo>
                    <a:pt x="1595" y="773"/>
                  </a:lnTo>
                  <a:lnTo>
                    <a:pt x="1596" y="778"/>
                  </a:lnTo>
                  <a:lnTo>
                    <a:pt x="1596" y="778"/>
                  </a:lnTo>
                  <a:lnTo>
                    <a:pt x="1598" y="780"/>
                  </a:lnTo>
                  <a:lnTo>
                    <a:pt x="1598" y="780"/>
                  </a:lnTo>
                  <a:lnTo>
                    <a:pt x="1600" y="777"/>
                  </a:lnTo>
                  <a:lnTo>
                    <a:pt x="1601" y="773"/>
                  </a:lnTo>
                  <a:lnTo>
                    <a:pt x="1603" y="772"/>
                  </a:lnTo>
                  <a:lnTo>
                    <a:pt x="1604" y="770"/>
                  </a:lnTo>
                  <a:lnTo>
                    <a:pt x="1604" y="770"/>
                  </a:lnTo>
                  <a:lnTo>
                    <a:pt x="1608" y="772"/>
                  </a:lnTo>
                  <a:lnTo>
                    <a:pt x="1611" y="773"/>
                  </a:lnTo>
                  <a:lnTo>
                    <a:pt x="1613" y="778"/>
                  </a:lnTo>
                  <a:lnTo>
                    <a:pt x="1616" y="780"/>
                  </a:lnTo>
                  <a:lnTo>
                    <a:pt x="1616" y="780"/>
                  </a:lnTo>
                  <a:lnTo>
                    <a:pt x="1618" y="780"/>
                  </a:lnTo>
                  <a:lnTo>
                    <a:pt x="1618" y="778"/>
                  </a:lnTo>
                  <a:lnTo>
                    <a:pt x="1618" y="775"/>
                  </a:lnTo>
                  <a:lnTo>
                    <a:pt x="1616" y="770"/>
                  </a:lnTo>
                  <a:lnTo>
                    <a:pt x="1614" y="768"/>
                  </a:lnTo>
                  <a:lnTo>
                    <a:pt x="1613" y="768"/>
                  </a:lnTo>
                  <a:lnTo>
                    <a:pt x="1613" y="768"/>
                  </a:lnTo>
                  <a:lnTo>
                    <a:pt x="1611" y="767"/>
                  </a:lnTo>
                  <a:lnTo>
                    <a:pt x="1608" y="764"/>
                  </a:lnTo>
                  <a:lnTo>
                    <a:pt x="1604" y="752"/>
                  </a:lnTo>
                  <a:lnTo>
                    <a:pt x="1604" y="752"/>
                  </a:lnTo>
                  <a:lnTo>
                    <a:pt x="1604" y="747"/>
                  </a:lnTo>
                  <a:lnTo>
                    <a:pt x="1606" y="742"/>
                  </a:lnTo>
                  <a:lnTo>
                    <a:pt x="1608" y="738"/>
                  </a:lnTo>
                  <a:lnTo>
                    <a:pt x="1608" y="731"/>
                  </a:lnTo>
                  <a:lnTo>
                    <a:pt x="1608" y="731"/>
                  </a:lnTo>
                  <a:lnTo>
                    <a:pt x="1609" y="729"/>
                  </a:lnTo>
                  <a:lnTo>
                    <a:pt x="1609" y="728"/>
                  </a:lnTo>
                  <a:lnTo>
                    <a:pt x="1614" y="726"/>
                  </a:lnTo>
                  <a:lnTo>
                    <a:pt x="1619" y="726"/>
                  </a:lnTo>
                  <a:lnTo>
                    <a:pt x="1624" y="729"/>
                  </a:lnTo>
                  <a:lnTo>
                    <a:pt x="1624" y="729"/>
                  </a:lnTo>
                  <a:lnTo>
                    <a:pt x="1627" y="733"/>
                  </a:lnTo>
                  <a:lnTo>
                    <a:pt x="1629" y="733"/>
                  </a:lnTo>
                  <a:lnTo>
                    <a:pt x="1629" y="731"/>
                  </a:lnTo>
                  <a:lnTo>
                    <a:pt x="1627" y="728"/>
                  </a:lnTo>
                  <a:lnTo>
                    <a:pt x="1627" y="728"/>
                  </a:lnTo>
                  <a:lnTo>
                    <a:pt x="1622" y="707"/>
                  </a:lnTo>
                  <a:lnTo>
                    <a:pt x="1614" y="681"/>
                  </a:lnTo>
                  <a:lnTo>
                    <a:pt x="1614" y="681"/>
                  </a:lnTo>
                  <a:close/>
                  <a:moveTo>
                    <a:pt x="396" y="22"/>
                  </a:moveTo>
                  <a:lnTo>
                    <a:pt x="396" y="22"/>
                  </a:lnTo>
                  <a:lnTo>
                    <a:pt x="398" y="24"/>
                  </a:lnTo>
                  <a:lnTo>
                    <a:pt x="396" y="26"/>
                  </a:lnTo>
                  <a:lnTo>
                    <a:pt x="390" y="26"/>
                  </a:lnTo>
                  <a:lnTo>
                    <a:pt x="383" y="27"/>
                  </a:lnTo>
                  <a:lnTo>
                    <a:pt x="378" y="29"/>
                  </a:lnTo>
                  <a:lnTo>
                    <a:pt x="378" y="29"/>
                  </a:lnTo>
                  <a:lnTo>
                    <a:pt x="375" y="32"/>
                  </a:lnTo>
                  <a:lnTo>
                    <a:pt x="370" y="32"/>
                  </a:lnTo>
                  <a:lnTo>
                    <a:pt x="367" y="34"/>
                  </a:lnTo>
                  <a:lnTo>
                    <a:pt x="365" y="36"/>
                  </a:lnTo>
                  <a:lnTo>
                    <a:pt x="365" y="37"/>
                  </a:lnTo>
                  <a:lnTo>
                    <a:pt x="365" y="37"/>
                  </a:lnTo>
                  <a:lnTo>
                    <a:pt x="367" y="39"/>
                  </a:lnTo>
                  <a:lnTo>
                    <a:pt x="370" y="39"/>
                  </a:lnTo>
                  <a:lnTo>
                    <a:pt x="378" y="40"/>
                  </a:lnTo>
                  <a:lnTo>
                    <a:pt x="385" y="40"/>
                  </a:lnTo>
                  <a:lnTo>
                    <a:pt x="386" y="39"/>
                  </a:lnTo>
                  <a:lnTo>
                    <a:pt x="388" y="37"/>
                  </a:lnTo>
                  <a:lnTo>
                    <a:pt x="388" y="37"/>
                  </a:lnTo>
                  <a:lnTo>
                    <a:pt x="390" y="36"/>
                  </a:lnTo>
                  <a:lnTo>
                    <a:pt x="393" y="36"/>
                  </a:lnTo>
                  <a:lnTo>
                    <a:pt x="396" y="36"/>
                  </a:lnTo>
                  <a:lnTo>
                    <a:pt x="398" y="34"/>
                  </a:lnTo>
                  <a:lnTo>
                    <a:pt x="398" y="34"/>
                  </a:lnTo>
                  <a:lnTo>
                    <a:pt x="399" y="31"/>
                  </a:lnTo>
                  <a:lnTo>
                    <a:pt x="403" y="29"/>
                  </a:lnTo>
                  <a:lnTo>
                    <a:pt x="406" y="27"/>
                  </a:lnTo>
                  <a:lnTo>
                    <a:pt x="414" y="26"/>
                  </a:lnTo>
                  <a:lnTo>
                    <a:pt x="414" y="26"/>
                  </a:lnTo>
                  <a:lnTo>
                    <a:pt x="419" y="24"/>
                  </a:lnTo>
                  <a:lnTo>
                    <a:pt x="422" y="22"/>
                  </a:lnTo>
                  <a:lnTo>
                    <a:pt x="421" y="19"/>
                  </a:lnTo>
                  <a:lnTo>
                    <a:pt x="414" y="16"/>
                  </a:lnTo>
                  <a:lnTo>
                    <a:pt x="414" y="16"/>
                  </a:lnTo>
                  <a:lnTo>
                    <a:pt x="411" y="16"/>
                  </a:lnTo>
                  <a:lnTo>
                    <a:pt x="406" y="14"/>
                  </a:lnTo>
                  <a:lnTo>
                    <a:pt x="399" y="16"/>
                  </a:lnTo>
                  <a:lnTo>
                    <a:pt x="395" y="19"/>
                  </a:lnTo>
                  <a:lnTo>
                    <a:pt x="395" y="21"/>
                  </a:lnTo>
                  <a:lnTo>
                    <a:pt x="396" y="22"/>
                  </a:lnTo>
                  <a:lnTo>
                    <a:pt x="396" y="22"/>
                  </a:lnTo>
                  <a:close/>
                  <a:moveTo>
                    <a:pt x="380" y="337"/>
                  </a:moveTo>
                  <a:lnTo>
                    <a:pt x="380" y="337"/>
                  </a:lnTo>
                  <a:lnTo>
                    <a:pt x="383" y="338"/>
                  </a:lnTo>
                  <a:lnTo>
                    <a:pt x="386" y="340"/>
                  </a:lnTo>
                  <a:lnTo>
                    <a:pt x="390" y="338"/>
                  </a:lnTo>
                  <a:lnTo>
                    <a:pt x="393" y="337"/>
                  </a:lnTo>
                  <a:lnTo>
                    <a:pt x="399" y="334"/>
                  </a:lnTo>
                  <a:lnTo>
                    <a:pt x="404" y="330"/>
                  </a:lnTo>
                  <a:lnTo>
                    <a:pt x="404" y="330"/>
                  </a:lnTo>
                  <a:lnTo>
                    <a:pt x="406" y="330"/>
                  </a:lnTo>
                  <a:lnTo>
                    <a:pt x="406" y="330"/>
                  </a:lnTo>
                  <a:lnTo>
                    <a:pt x="403" y="327"/>
                  </a:lnTo>
                  <a:lnTo>
                    <a:pt x="398" y="325"/>
                  </a:lnTo>
                  <a:lnTo>
                    <a:pt x="393" y="322"/>
                  </a:lnTo>
                  <a:lnTo>
                    <a:pt x="393" y="322"/>
                  </a:lnTo>
                  <a:lnTo>
                    <a:pt x="385" y="322"/>
                  </a:lnTo>
                  <a:lnTo>
                    <a:pt x="380" y="325"/>
                  </a:lnTo>
                  <a:lnTo>
                    <a:pt x="378" y="329"/>
                  </a:lnTo>
                  <a:lnTo>
                    <a:pt x="377" y="330"/>
                  </a:lnTo>
                  <a:lnTo>
                    <a:pt x="377" y="334"/>
                  </a:lnTo>
                  <a:lnTo>
                    <a:pt x="380" y="337"/>
                  </a:lnTo>
                  <a:lnTo>
                    <a:pt x="380" y="337"/>
                  </a:lnTo>
                  <a:close/>
                  <a:moveTo>
                    <a:pt x="2235" y="402"/>
                  </a:moveTo>
                  <a:lnTo>
                    <a:pt x="2235" y="402"/>
                  </a:lnTo>
                  <a:lnTo>
                    <a:pt x="2225" y="397"/>
                  </a:lnTo>
                  <a:lnTo>
                    <a:pt x="2218" y="392"/>
                  </a:lnTo>
                  <a:lnTo>
                    <a:pt x="2215" y="389"/>
                  </a:lnTo>
                  <a:lnTo>
                    <a:pt x="2215" y="389"/>
                  </a:lnTo>
                  <a:lnTo>
                    <a:pt x="2210" y="386"/>
                  </a:lnTo>
                  <a:lnTo>
                    <a:pt x="2205" y="384"/>
                  </a:lnTo>
                  <a:lnTo>
                    <a:pt x="2199" y="382"/>
                  </a:lnTo>
                  <a:lnTo>
                    <a:pt x="2197" y="384"/>
                  </a:lnTo>
                  <a:lnTo>
                    <a:pt x="2197" y="384"/>
                  </a:lnTo>
                  <a:lnTo>
                    <a:pt x="2196" y="386"/>
                  </a:lnTo>
                  <a:lnTo>
                    <a:pt x="2194" y="384"/>
                  </a:lnTo>
                  <a:lnTo>
                    <a:pt x="2191" y="381"/>
                  </a:lnTo>
                  <a:lnTo>
                    <a:pt x="2191" y="381"/>
                  </a:lnTo>
                  <a:lnTo>
                    <a:pt x="2187" y="379"/>
                  </a:lnTo>
                  <a:lnTo>
                    <a:pt x="2183" y="379"/>
                  </a:lnTo>
                  <a:lnTo>
                    <a:pt x="2176" y="379"/>
                  </a:lnTo>
                  <a:lnTo>
                    <a:pt x="2174" y="381"/>
                  </a:lnTo>
                  <a:lnTo>
                    <a:pt x="2174" y="381"/>
                  </a:lnTo>
                  <a:lnTo>
                    <a:pt x="2174" y="382"/>
                  </a:lnTo>
                  <a:lnTo>
                    <a:pt x="2176" y="384"/>
                  </a:lnTo>
                  <a:lnTo>
                    <a:pt x="2179" y="387"/>
                  </a:lnTo>
                  <a:lnTo>
                    <a:pt x="2179" y="387"/>
                  </a:lnTo>
                  <a:lnTo>
                    <a:pt x="2181" y="389"/>
                  </a:lnTo>
                  <a:lnTo>
                    <a:pt x="2179" y="391"/>
                  </a:lnTo>
                  <a:lnTo>
                    <a:pt x="2178" y="392"/>
                  </a:lnTo>
                  <a:lnTo>
                    <a:pt x="2178" y="395"/>
                  </a:lnTo>
                  <a:lnTo>
                    <a:pt x="2178" y="395"/>
                  </a:lnTo>
                  <a:lnTo>
                    <a:pt x="2178" y="397"/>
                  </a:lnTo>
                  <a:lnTo>
                    <a:pt x="2176" y="395"/>
                  </a:lnTo>
                  <a:lnTo>
                    <a:pt x="2170" y="392"/>
                  </a:lnTo>
                  <a:lnTo>
                    <a:pt x="2170" y="392"/>
                  </a:lnTo>
                  <a:lnTo>
                    <a:pt x="2168" y="389"/>
                  </a:lnTo>
                  <a:lnTo>
                    <a:pt x="2168" y="386"/>
                  </a:lnTo>
                  <a:lnTo>
                    <a:pt x="2170" y="378"/>
                  </a:lnTo>
                  <a:lnTo>
                    <a:pt x="2170" y="378"/>
                  </a:lnTo>
                  <a:lnTo>
                    <a:pt x="2170" y="376"/>
                  </a:lnTo>
                  <a:lnTo>
                    <a:pt x="2168" y="374"/>
                  </a:lnTo>
                  <a:lnTo>
                    <a:pt x="2165" y="373"/>
                  </a:lnTo>
                  <a:lnTo>
                    <a:pt x="2165" y="371"/>
                  </a:lnTo>
                  <a:lnTo>
                    <a:pt x="2165" y="371"/>
                  </a:lnTo>
                  <a:lnTo>
                    <a:pt x="2161" y="368"/>
                  </a:lnTo>
                  <a:lnTo>
                    <a:pt x="2155" y="363"/>
                  </a:lnTo>
                  <a:lnTo>
                    <a:pt x="2139" y="356"/>
                  </a:lnTo>
                  <a:lnTo>
                    <a:pt x="2139" y="356"/>
                  </a:lnTo>
                  <a:lnTo>
                    <a:pt x="2127" y="352"/>
                  </a:lnTo>
                  <a:lnTo>
                    <a:pt x="2122" y="350"/>
                  </a:lnTo>
                  <a:lnTo>
                    <a:pt x="2119" y="347"/>
                  </a:lnTo>
                  <a:lnTo>
                    <a:pt x="2119" y="347"/>
                  </a:lnTo>
                  <a:lnTo>
                    <a:pt x="2116" y="343"/>
                  </a:lnTo>
                  <a:lnTo>
                    <a:pt x="2109" y="342"/>
                  </a:lnTo>
                  <a:lnTo>
                    <a:pt x="2104" y="340"/>
                  </a:lnTo>
                  <a:lnTo>
                    <a:pt x="2100" y="337"/>
                  </a:lnTo>
                  <a:lnTo>
                    <a:pt x="2100" y="337"/>
                  </a:lnTo>
                  <a:lnTo>
                    <a:pt x="2093" y="332"/>
                  </a:lnTo>
                  <a:lnTo>
                    <a:pt x="2082" y="327"/>
                  </a:lnTo>
                  <a:lnTo>
                    <a:pt x="2072" y="324"/>
                  </a:lnTo>
                  <a:lnTo>
                    <a:pt x="2062" y="322"/>
                  </a:lnTo>
                  <a:lnTo>
                    <a:pt x="2062" y="322"/>
                  </a:lnTo>
                  <a:lnTo>
                    <a:pt x="2057" y="321"/>
                  </a:lnTo>
                  <a:lnTo>
                    <a:pt x="2054" y="319"/>
                  </a:lnTo>
                  <a:lnTo>
                    <a:pt x="2052" y="317"/>
                  </a:lnTo>
                  <a:lnTo>
                    <a:pt x="2051" y="317"/>
                  </a:lnTo>
                  <a:lnTo>
                    <a:pt x="2051" y="317"/>
                  </a:lnTo>
                  <a:lnTo>
                    <a:pt x="2036" y="317"/>
                  </a:lnTo>
                  <a:lnTo>
                    <a:pt x="2020" y="316"/>
                  </a:lnTo>
                  <a:lnTo>
                    <a:pt x="2020" y="316"/>
                  </a:lnTo>
                  <a:lnTo>
                    <a:pt x="2015" y="316"/>
                  </a:lnTo>
                  <a:lnTo>
                    <a:pt x="2013" y="317"/>
                  </a:lnTo>
                  <a:lnTo>
                    <a:pt x="2010" y="317"/>
                  </a:lnTo>
                  <a:lnTo>
                    <a:pt x="2007" y="317"/>
                  </a:lnTo>
                  <a:lnTo>
                    <a:pt x="2007" y="317"/>
                  </a:lnTo>
                  <a:lnTo>
                    <a:pt x="1992" y="312"/>
                  </a:lnTo>
                  <a:lnTo>
                    <a:pt x="1982" y="311"/>
                  </a:lnTo>
                  <a:lnTo>
                    <a:pt x="1979" y="311"/>
                  </a:lnTo>
                  <a:lnTo>
                    <a:pt x="1977" y="311"/>
                  </a:lnTo>
                  <a:lnTo>
                    <a:pt x="1977" y="311"/>
                  </a:lnTo>
                  <a:lnTo>
                    <a:pt x="1976" y="316"/>
                  </a:lnTo>
                  <a:lnTo>
                    <a:pt x="1974" y="317"/>
                  </a:lnTo>
                  <a:lnTo>
                    <a:pt x="1973" y="319"/>
                  </a:lnTo>
                  <a:lnTo>
                    <a:pt x="1973" y="319"/>
                  </a:lnTo>
                  <a:lnTo>
                    <a:pt x="1973" y="321"/>
                  </a:lnTo>
                  <a:lnTo>
                    <a:pt x="1973" y="322"/>
                  </a:lnTo>
                  <a:lnTo>
                    <a:pt x="1979" y="329"/>
                  </a:lnTo>
                  <a:lnTo>
                    <a:pt x="1979" y="329"/>
                  </a:lnTo>
                  <a:lnTo>
                    <a:pt x="1982" y="334"/>
                  </a:lnTo>
                  <a:lnTo>
                    <a:pt x="1982" y="337"/>
                  </a:lnTo>
                  <a:lnTo>
                    <a:pt x="1981" y="340"/>
                  </a:lnTo>
                  <a:lnTo>
                    <a:pt x="1976" y="342"/>
                  </a:lnTo>
                  <a:lnTo>
                    <a:pt x="1976" y="342"/>
                  </a:lnTo>
                  <a:lnTo>
                    <a:pt x="1971" y="343"/>
                  </a:lnTo>
                  <a:lnTo>
                    <a:pt x="1966" y="342"/>
                  </a:lnTo>
                  <a:lnTo>
                    <a:pt x="1961" y="338"/>
                  </a:lnTo>
                  <a:lnTo>
                    <a:pt x="1958" y="335"/>
                  </a:lnTo>
                  <a:lnTo>
                    <a:pt x="1958" y="335"/>
                  </a:lnTo>
                  <a:lnTo>
                    <a:pt x="1955" y="334"/>
                  </a:lnTo>
                  <a:lnTo>
                    <a:pt x="1951" y="332"/>
                  </a:lnTo>
                  <a:lnTo>
                    <a:pt x="1948" y="330"/>
                  </a:lnTo>
                  <a:lnTo>
                    <a:pt x="1945" y="327"/>
                  </a:lnTo>
                  <a:lnTo>
                    <a:pt x="1945" y="327"/>
                  </a:lnTo>
                  <a:lnTo>
                    <a:pt x="1945" y="324"/>
                  </a:lnTo>
                  <a:lnTo>
                    <a:pt x="1946" y="322"/>
                  </a:lnTo>
                  <a:lnTo>
                    <a:pt x="1948" y="322"/>
                  </a:lnTo>
                  <a:lnTo>
                    <a:pt x="1951" y="324"/>
                  </a:lnTo>
                  <a:lnTo>
                    <a:pt x="1951" y="324"/>
                  </a:lnTo>
                  <a:lnTo>
                    <a:pt x="1955" y="325"/>
                  </a:lnTo>
                  <a:lnTo>
                    <a:pt x="1958" y="325"/>
                  </a:lnTo>
                  <a:lnTo>
                    <a:pt x="1960" y="322"/>
                  </a:lnTo>
                  <a:lnTo>
                    <a:pt x="1961" y="321"/>
                  </a:lnTo>
                  <a:lnTo>
                    <a:pt x="1961" y="321"/>
                  </a:lnTo>
                  <a:lnTo>
                    <a:pt x="1960" y="317"/>
                  </a:lnTo>
                  <a:lnTo>
                    <a:pt x="1955" y="316"/>
                  </a:lnTo>
                  <a:lnTo>
                    <a:pt x="1950" y="314"/>
                  </a:lnTo>
                  <a:lnTo>
                    <a:pt x="1945" y="314"/>
                  </a:lnTo>
                  <a:lnTo>
                    <a:pt x="1945" y="314"/>
                  </a:lnTo>
                  <a:lnTo>
                    <a:pt x="1940" y="314"/>
                  </a:lnTo>
                  <a:lnTo>
                    <a:pt x="1937" y="319"/>
                  </a:lnTo>
                  <a:lnTo>
                    <a:pt x="1933" y="322"/>
                  </a:lnTo>
                  <a:lnTo>
                    <a:pt x="1929" y="325"/>
                  </a:lnTo>
                  <a:lnTo>
                    <a:pt x="1929" y="325"/>
                  </a:lnTo>
                  <a:lnTo>
                    <a:pt x="1922" y="327"/>
                  </a:lnTo>
                  <a:lnTo>
                    <a:pt x="1912" y="325"/>
                  </a:lnTo>
                  <a:lnTo>
                    <a:pt x="1903" y="324"/>
                  </a:lnTo>
                  <a:lnTo>
                    <a:pt x="1896" y="322"/>
                  </a:lnTo>
                  <a:lnTo>
                    <a:pt x="1896" y="322"/>
                  </a:lnTo>
                  <a:lnTo>
                    <a:pt x="1889" y="321"/>
                  </a:lnTo>
                  <a:lnTo>
                    <a:pt x="1876" y="321"/>
                  </a:lnTo>
                  <a:lnTo>
                    <a:pt x="1865" y="322"/>
                  </a:lnTo>
                  <a:lnTo>
                    <a:pt x="1857" y="324"/>
                  </a:lnTo>
                  <a:lnTo>
                    <a:pt x="1857" y="324"/>
                  </a:lnTo>
                  <a:lnTo>
                    <a:pt x="1855" y="327"/>
                  </a:lnTo>
                  <a:lnTo>
                    <a:pt x="1855" y="330"/>
                  </a:lnTo>
                  <a:lnTo>
                    <a:pt x="1855" y="334"/>
                  </a:lnTo>
                  <a:lnTo>
                    <a:pt x="1854" y="337"/>
                  </a:lnTo>
                  <a:lnTo>
                    <a:pt x="1854" y="337"/>
                  </a:lnTo>
                  <a:lnTo>
                    <a:pt x="1854" y="335"/>
                  </a:lnTo>
                  <a:lnTo>
                    <a:pt x="1852" y="330"/>
                  </a:lnTo>
                  <a:lnTo>
                    <a:pt x="1850" y="324"/>
                  </a:lnTo>
                  <a:lnTo>
                    <a:pt x="1850" y="324"/>
                  </a:lnTo>
                  <a:lnTo>
                    <a:pt x="1850" y="322"/>
                  </a:lnTo>
                  <a:lnTo>
                    <a:pt x="1849" y="321"/>
                  </a:lnTo>
                  <a:lnTo>
                    <a:pt x="1841" y="321"/>
                  </a:lnTo>
                  <a:lnTo>
                    <a:pt x="1841" y="321"/>
                  </a:lnTo>
                  <a:lnTo>
                    <a:pt x="1834" y="319"/>
                  </a:lnTo>
                  <a:lnTo>
                    <a:pt x="1832" y="319"/>
                  </a:lnTo>
                  <a:lnTo>
                    <a:pt x="1834" y="317"/>
                  </a:lnTo>
                  <a:lnTo>
                    <a:pt x="1834" y="317"/>
                  </a:lnTo>
                  <a:lnTo>
                    <a:pt x="1834" y="316"/>
                  </a:lnTo>
                  <a:lnTo>
                    <a:pt x="1834" y="314"/>
                  </a:lnTo>
                  <a:lnTo>
                    <a:pt x="1834" y="311"/>
                  </a:lnTo>
                  <a:lnTo>
                    <a:pt x="1836" y="309"/>
                  </a:lnTo>
                  <a:lnTo>
                    <a:pt x="1836" y="309"/>
                  </a:lnTo>
                  <a:lnTo>
                    <a:pt x="1837" y="308"/>
                  </a:lnTo>
                  <a:lnTo>
                    <a:pt x="1836" y="306"/>
                  </a:lnTo>
                  <a:lnTo>
                    <a:pt x="1832" y="301"/>
                  </a:lnTo>
                  <a:lnTo>
                    <a:pt x="1824" y="294"/>
                  </a:lnTo>
                  <a:lnTo>
                    <a:pt x="1815" y="290"/>
                  </a:lnTo>
                  <a:lnTo>
                    <a:pt x="1815" y="290"/>
                  </a:lnTo>
                  <a:lnTo>
                    <a:pt x="1803" y="288"/>
                  </a:lnTo>
                  <a:lnTo>
                    <a:pt x="1789" y="288"/>
                  </a:lnTo>
                  <a:lnTo>
                    <a:pt x="1774" y="290"/>
                  </a:lnTo>
                  <a:lnTo>
                    <a:pt x="1766" y="291"/>
                  </a:lnTo>
                  <a:lnTo>
                    <a:pt x="1766" y="291"/>
                  </a:lnTo>
                  <a:lnTo>
                    <a:pt x="1758" y="291"/>
                  </a:lnTo>
                  <a:lnTo>
                    <a:pt x="1749" y="293"/>
                  </a:lnTo>
                  <a:lnTo>
                    <a:pt x="1735" y="293"/>
                  </a:lnTo>
                  <a:lnTo>
                    <a:pt x="1735" y="293"/>
                  </a:lnTo>
                  <a:lnTo>
                    <a:pt x="1732" y="291"/>
                  </a:lnTo>
                  <a:lnTo>
                    <a:pt x="1732" y="291"/>
                  </a:lnTo>
                  <a:lnTo>
                    <a:pt x="1732" y="288"/>
                  </a:lnTo>
                  <a:lnTo>
                    <a:pt x="1732" y="286"/>
                  </a:lnTo>
                  <a:lnTo>
                    <a:pt x="1732" y="286"/>
                  </a:lnTo>
                  <a:lnTo>
                    <a:pt x="1728" y="283"/>
                  </a:lnTo>
                  <a:lnTo>
                    <a:pt x="1723" y="281"/>
                  </a:lnTo>
                  <a:lnTo>
                    <a:pt x="1718" y="280"/>
                  </a:lnTo>
                  <a:lnTo>
                    <a:pt x="1715" y="281"/>
                  </a:lnTo>
                  <a:lnTo>
                    <a:pt x="1715" y="281"/>
                  </a:lnTo>
                  <a:lnTo>
                    <a:pt x="1714" y="283"/>
                  </a:lnTo>
                  <a:lnTo>
                    <a:pt x="1712" y="281"/>
                  </a:lnTo>
                  <a:lnTo>
                    <a:pt x="1710" y="278"/>
                  </a:lnTo>
                  <a:lnTo>
                    <a:pt x="1710" y="278"/>
                  </a:lnTo>
                  <a:lnTo>
                    <a:pt x="1707" y="277"/>
                  </a:lnTo>
                  <a:lnTo>
                    <a:pt x="1704" y="275"/>
                  </a:lnTo>
                  <a:lnTo>
                    <a:pt x="1697" y="273"/>
                  </a:lnTo>
                  <a:lnTo>
                    <a:pt x="1692" y="273"/>
                  </a:lnTo>
                  <a:lnTo>
                    <a:pt x="1692" y="273"/>
                  </a:lnTo>
                  <a:lnTo>
                    <a:pt x="1691" y="273"/>
                  </a:lnTo>
                  <a:lnTo>
                    <a:pt x="1689" y="272"/>
                  </a:lnTo>
                  <a:lnTo>
                    <a:pt x="1689" y="270"/>
                  </a:lnTo>
                  <a:lnTo>
                    <a:pt x="1692" y="270"/>
                  </a:lnTo>
                  <a:lnTo>
                    <a:pt x="1692" y="270"/>
                  </a:lnTo>
                  <a:lnTo>
                    <a:pt x="1701" y="268"/>
                  </a:lnTo>
                  <a:lnTo>
                    <a:pt x="1704" y="268"/>
                  </a:lnTo>
                  <a:lnTo>
                    <a:pt x="1702" y="264"/>
                  </a:lnTo>
                  <a:lnTo>
                    <a:pt x="1702" y="264"/>
                  </a:lnTo>
                  <a:lnTo>
                    <a:pt x="1699" y="262"/>
                  </a:lnTo>
                  <a:lnTo>
                    <a:pt x="1694" y="260"/>
                  </a:lnTo>
                  <a:lnTo>
                    <a:pt x="1681" y="259"/>
                  </a:lnTo>
                  <a:lnTo>
                    <a:pt x="1668" y="257"/>
                  </a:lnTo>
                  <a:lnTo>
                    <a:pt x="1660" y="257"/>
                  </a:lnTo>
                  <a:lnTo>
                    <a:pt x="1660" y="257"/>
                  </a:lnTo>
                  <a:lnTo>
                    <a:pt x="1658" y="259"/>
                  </a:lnTo>
                  <a:lnTo>
                    <a:pt x="1658" y="262"/>
                  </a:lnTo>
                  <a:lnTo>
                    <a:pt x="1657" y="265"/>
                  </a:lnTo>
                  <a:lnTo>
                    <a:pt x="1653" y="270"/>
                  </a:lnTo>
                  <a:lnTo>
                    <a:pt x="1653" y="270"/>
                  </a:lnTo>
                  <a:lnTo>
                    <a:pt x="1647" y="273"/>
                  </a:lnTo>
                  <a:lnTo>
                    <a:pt x="1642" y="273"/>
                  </a:lnTo>
                  <a:lnTo>
                    <a:pt x="1639" y="272"/>
                  </a:lnTo>
                  <a:lnTo>
                    <a:pt x="1639" y="268"/>
                  </a:lnTo>
                  <a:lnTo>
                    <a:pt x="1639" y="268"/>
                  </a:lnTo>
                  <a:lnTo>
                    <a:pt x="1640" y="267"/>
                  </a:lnTo>
                  <a:lnTo>
                    <a:pt x="1644" y="265"/>
                  </a:lnTo>
                  <a:lnTo>
                    <a:pt x="1647" y="265"/>
                  </a:lnTo>
                  <a:lnTo>
                    <a:pt x="1648" y="262"/>
                  </a:lnTo>
                  <a:lnTo>
                    <a:pt x="1648" y="262"/>
                  </a:lnTo>
                  <a:lnTo>
                    <a:pt x="1648" y="262"/>
                  </a:lnTo>
                  <a:lnTo>
                    <a:pt x="1647" y="260"/>
                  </a:lnTo>
                  <a:lnTo>
                    <a:pt x="1642" y="260"/>
                  </a:lnTo>
                  <a:lnTo>
                    <a:pt x="1637" y="259"/>
                  </a:lnTo>
                  <a:lnTo>
                    <a:pt x="1634" y="259"/>
                  </a:lnTo>
                  <a:lnTo>
                    <a:pt x="1634" y="259"/>
                  </a:lnTo>
                  <a:lnTo>
                    <a:pt x="1634" y="255"/>
                  </a:lnTo>
                  <a:lnTo>
                    <a:pt x="1635" y="255"/>
                  </a:lnTo>
                  <a:lnTo>
                    <a:pt x="1639" y="254"/>
                  </a:lnTo>
                  <a:lnTo>
                    <a:pt x="1642" y="254"/>
                  </a:lnTo>
                  <a:lnTo>
                    <a:pt x="1642" y="254"/>
                  </a:lnTo>
                  <a:lnTo>
                    <a:pt x="1650" y="255"/>
                  </a:lnTo>
                  <a:lnTo>
                    <a:pt x="1653" y="255"/>
                  </a:lnTo>
                  <a:lnTo>
                    <a:pt x="1655" y="254"/>
                  </a:lnTo>
                  <a:lnTo>
                    <a:pt x="1655" y="254"/>
                  </a:lnTo>
                  <a:lnTo>
                    <a:pt x="1653" y="254"/>
                  </a:lnTo>
                  <a:lnTo>
                    <a:pt x="1652" y="252"/>
                  </a:lnTo>
                  <a:lnTo>
                    <a:pt x="1642" y="251"/>
                  </a:lnTo>
                  <a:lnTo>
                    <a:pt x="1642" y="251"/>
                  </a:lnTo>
                  <a:lnTo>
                    <a:pt x="1624" y="247"/>
                  </a:lnTo>
                  <a:lnTo>
                    <a:pt x="1614" y="246"/>
                  </a:lnTo>
                  <a:lnTo>
                    <a:pt x="1606" y="246"/>
                  </a:lnTo>
                  <a:lnTo>
                    <a:pt x="1606" y="246"/>
                  </a:lnTo>
                  <a:lnTo>
                    <a:pt x="1600" y="246"/>
                  </a:lnTo>
                  <a:lnTo>
                    <a:pt x="1595" y="244"/>
                  </a:lnTo>
                  <a:lnTo>
                    <a:pt x="1587" y="242"/>
                  </a:lnTo>
                  <a:lnTo>
                    <a:pt x="1587" y="242"/>
                  </a:lnTo>
                  <a:lnTo>
                    <a:pt x="1583" y="242"/>
                  </a:lnTo>
                  <a:lnTo>
                    <a:pt x="1582" y="244"/>
                  </a:lnTo>
                  <a:lnTo>
                    <a:pt x="1582" y="246"/>
                  </a:lnTo>
                  <a:lnTo>
                    <a:pt x="1583" y="247"/>
                  </a:lnTo>
                  <a:lnTo>
                    <a:pt x="1583" y="247"/>
                  </a:lnTo>
                  <a:lnTo>
                    <a:pt x="1583" y="251"/>
                  </a:lnTo>
                  <a:lnTo>
                    <a:pt x="1580" y="252"/>
                  </a:lnTo>
                  <a:lnTo>
                    <a:pt x="1577" y="252"/>
                  </a:lnTo>
                  <a:lnTo>
                    <a:pt x="1572" y="252"/>
                  </a:lnTo>
                  <a:lnTo>
                    <a:pt x="1572" y="252"/>
                  </a:lnTo>
                  <a:lnTo>
                    <a:pt x="1567" y="252"/>
                  </a:lnTo>
                  <a:lnTo>
                    <a:pt x="1562" y="254"/>
                  </a:lnTo>
                  <a:lnTo>
                    <a:pt x="1559" y="257"/>
                  </a:lnTo>
                  <a:lnTo>
                    <a:pt x="1559" y="259"/>
                  </a:lnTo>
                  <a:lnTo>
                    <a:pt x="1559" y="260"/>
                  </a:lnTo>
                  <a:lnTo>
                    <a:pt x="1559" y="260"/>
                  </a:lnTo>
                  <a:lnTo>
                    <a:pt x="1562" y="262"/>
                  </a:lnTo>
                  <a:lnTo>
                    <a:pt x="1565" y="262"/>
                  </a:lnTo>
                  <a:lnTo>
                    <a:pt x="1567" y="260"/>
                  </a:lnTo>
                  <a:lnTo>
                    <a:pt x="1570" y="260"/>
                  </a:lnTo>
                  <a:lnTo>
                    <a:pt x="1570" y="260"/>
                  </a:lnTo>
                  <a:lnTo>
                    <a:pt x="1570" y="260"/>
                  </a:lnTo>
                  <a:lnTo>
                    <a:pt x="1570" y="262"/>
                  </a:lnTo>
                  <a:lnTo>
                    <a:pt x="1567" y="264"/>
                  </a:lnTo>
                  <a:lnTo>
                    <a:pt x="1565" y="265"/>
                  </a:lnTo>
                  <a:lnTo>
                    <a:pt x="1565" y="267"/>
                  </a:lnTo>
                  <a:lnTo>
                    <a:pt x="1567" y="267"/>
                  </a:lnTo>
                  <a:lnTo>
                    <a:pt x="1567" y="267"/>
                  </a:lnTo>
                  <a:lnTo>
                    <a:pt x="1569" y="268"/>
                  </a:lnTo>
                  <a:lnTo>
                    <a:pt x="1570" y="272"/>
                  </a:lnTo>
                  <a:lnTo>
                    <a:pt x="1570" y="277"/>
                  </a:lnTo>
                  <a:lnTo>
                    <a:pt x="1570" y="277"/>
                  </a:lnTo>
                  <a:lnTo>
                    <a:pt x="1569" y="278"/>
                  </a:lnTo>
                  <a:lnTo>
                    <a:pt x="1567" y="278"/>
                  </a:lnTo>
                  <a:lnTo>
                    <a:pt x="1562" y="278"/>
                  </a:lnTo>
                  <a:lnTo>
                    <a:pt x="1561" y="277"/>
                  </a:lnTo>
                  <a:lnTo>
                    <a:pt x="1561" y="277"/>
                  </a:lnTo>
                  <a:lnTo>
                    <a:pt x="1557" y="275"/>
                  </a:lnTo>
                  <a:lnTo>
                    <a:pt x="1554" y="275"/>
                  </a:lnTo>
                  <a:lnTo>
                    <a:pt x="1547" y="275"/>
                  </a:lnTo>
                  <a:lnTo>
                    <a:pt x="1547" y="275"/>
                  </a:lnTo>
                  <a:lnTo>
                    <a:pt x="1541" y="277"/>
                  </a:lnTo>
                  <a:lnTo>
                    <a:pt x="1541" y="277"/>
                  </a:lnTo>
                  <a:lnTo>
                    <a:pt x="1544" y="278"/>
                  </a:lnTo>
                  <a:lnTo>
                    <a:pt x="1544" y="278"/>
                  </a:lnTo>
                  <a:lnTo>
                    <a:pt x="1547" y="280"/>
                  </a:lnTo>
                  <a:lnTo>
                    <a:pt x="1549" y="281"/>
                  </a:lnTo>
                  <a:lnTo>
                    <a:pt x="1547" y="283"/>
                  </a:lnTo>
                  <a:lnTo>
                    <a:pt x="1544" y="283"/>
                  </a:lnTo>
                  <a:lnTo>
                    <a:pt x="1544" y="283"/>
                  </a:lnTo>
                  <a:lnTo>
                    <a:pt x="1539" y="283"/>
                  </a:lnTo>
                  <a:lnTo>
                    <a:pt x="1538" y="280"/>
                  </a:lnTo>
                  <a:lnTo>
                    <a:pt x="1536" y="278"/>
                  </a:lnTo>
                  <a:lnTo>
                    <a:pt x="1533" y="277"/>
                  </a:lnTo>
                  <a:lnTo>
                    <a:pt x="1533" y="277"/>
                  </a:lnTo>
                  <a:lnTo>
                    <a:pt x="1530" y="277"/>
                  </a:lnTo>
                  <a:lnTo>
                    <a:pt x="1523" y="275"/>
                  </a:lnTo>
                  <a:lnTo>
                    <a:pt x="1513" y="273"/>
                  </a:lnTo>
                  <a:lnTo>
                    <a:pt x="1513" y="273"/>
                  </a:lnTo>
                  <a:lnTo>
                    <a:pt x="1510" y="275"/>
                  </a:lnTo>
                  <a:lnTo>
                    <a:pt x="1507" y="277"/>
                  </a:lnTo>
                  <a:lnTo>
                    <a:pt x="1502" y="278"/>
                  </a:lnTo>
                  <a:lnTo>
                    <a:pt x="1499" y="278"/>
                  </a:lnTo>
                  <a:lnTo>
                    <a:pt x="1499" y="278"/>
                  </a:lnTo>
                  <a:lnTo>
                    <a:pt x="1492" y="278"/>
                  </a:lnTo>
                  <a:lnTo>
                    <a:pt x="1487" y="277"/>
                  </a:lnTo>
                  <a:lnTo>
                    <a:pt x="1482" y="273"/>
                  </a:lnTo>
                  <a:lnTo>
                    <a:pt x="1477" y="272"/>
                  </a:lnTo>
                  <a:lnTo>
                    <a:pt x="1477" y="272"/>
                  </a:lnTo>
                  <a:lnTo>
                    <a:pt x="1474" y="268"/>
                  </a:lnTo>
                  <a:lnTo>
                    <a:pt x="1473" y="268"/>
                  </a:lnTo>
                  <a:lnTo>
                    <a:pt x="1471" y="270"/>
                  </a:lnTo>
                  <a:lnTo>
                    <a:pt x="1471" y="270"/>
                  </a:lnTo>
                  <a:lnTo>
                    <a:pt x="1469" y="275"/>
                  </a:lnTo>
                  <a:lnTo>
                    <a:pt x="1468" y="278"/>
                  </a:lnTo>
                  <a:lnTo>
                    <a:pt x="1466" y="283"/>
                  </a:lnTo>
                  <a:lnTo>
                    <a:pt x="1464" y="285"/>
                  </a:lnTo>
                  <a:lnTo>
                    <a:pt x="1464" y="285"/>
                  </a:lnTo>
                  <a:lnTo>
                    <a:pt x="1461" y="286"/>
                  </a:lnTo>
                  <a:lnTo>
                    <a:pt x="1460" y="288"/>
                  </a:lnTo>
                  <a:lnTo>
                    <a:pt x="1458" y="291"/>
                  </a:lnTo>
                  <a:lnTo>
                    <a:pt x="1455" y="294"/>
                  </a:lnTo>
                  <a:lnTo>
                    <a:pt x="1455" y="294"/>
                  </a:lnTo>
                  <a:lnTo>
                    <a:pt x="1453" y="294"/>
                  </a:lnTo>
                  <a:lnTo>
                    <a:pt x="1451" y="293"/>
                  </a:lnTo>
                  <a:lnTo>
                    <a:pt x="1450" y="293"/>
                  </a:lnTo>
                  <a:lnTo>
                    <a:pt x="1447" y="291"/>
                  </a:lnTo>
                  <a:lnTo>
                    <a:pt x="1447" y="291"/>
                  </a:lnTo>
                  <a:lnTo>
                    <a:pt x="1443" y="290"/>
                  </a:lnTo>
                  <a:lnTo>
                    <a:pt x="1437" y="285"/>
                  </a:lnTo>
                  <a:lnTo>
                    <a:pt x="1430" y="278"/>
                  </a:lnTo>
                  <a:lnTo>
                    <a:pt x="1427" y="273"/>
                  </a:lnTo>
                  <a:lnTo>
                    <a:pt x="1427" y="273"/>
                  </a:lnTo>
                  <a:lnTo>
                    <a:pt x="1425" y="270"/>
                  </a:lnTo>
                  <a:lnTo>
                    <a:pt x="1422" y="267"/>
                  </a:lnTo>
                  <a:lnTo>
                    <a:pt x="1416" y="260"/>
                  </a:lnTo>
                  <a:lnTo>
                    <a:pt x="1416" y="260"/>
                  </a:lnTo>
                  <a:lnTo>
                    <a:pt x="1416" y="260"/>
                  </a:lnTo>
                  <a:lnTo>
                    <a:pt x="1416" y="259"/>
                  </a:lnTo>
                  <a:lnTo>
                    <a:pt x="1419" y="260"/>
                  </a:lnTo>
                  <a:lnTo>
                    <a:pt x="1420" y="260"/>
                  </a:lnTo>
                  <a:lnTo>
                    <a:pt x="1420" y="260"/>
                  </a:lnTo>
                  <a:lnTo>
                    <a:pt x="1425" y="264"/>
                  </a:lnTo>
                  <a:lnTo>
                    <a:pt x="1430" y="262"/>
                  </a:lnTo>
                  <a:lnTo>
                    <a:pt x="1430" y="262"/>
                  </a:lnTo>
                  <a:lnTo>
                    <a:pt x="1432" y="260"/>
                  </a:lnTo>
                  <a:lnTo>
                    <a:pt x="1432" y="257"/>
                  </a:lnTo>
                  <a:lnTo>
                    <a:pt x="1430" y="254"/>
                  </a:lnTo>
                  <a:lnTo>
                    <a:pt x="1429" y="254"/>
                  </a:lnTo>
                  <a:lnTo>
                    <a:pt x="1429" y="254"/>
                  </a:lnTo>
                  <a:lnTo>
                    <a:pt x="1425" y="252"/>
                  </a:lnTo>
                  <a:lnTo>
                    <a:pt x="1425" y="251"/>
                  </a:lnTo>
                  <a:lnTo>
                    <a:pt x="1425" y="249"/>
                  </a:lnTo>
                  <a:lnTo>
                    <a:pt x="1427" y="247"/>
                  </a:lnTo>
                  <a:lnTo>
                    <a:pt x="1427" y="247"/>
                  </a:lnTo>
                  <a:lnTo>
                    <a:pt x="1427" y="246"/>
                  </a:lnTo>
                  <a:lnTo>
                    <a:pt x="1425" y="244"/>
                  </a:lnTo>
                  <a:lnTo>
                    <a:pt x="1424" y="241"/>
                  </a:lnTo>
                  <a:lnTo>
                    <a:pt x="1424" y="239"/>
                  </a:lnTo>
                  <a:lnTo>
                    <a:pt x="1425" y="239"/>
                  </a:lnTo>
                  <a:lnTo>
                    <a:pt x="1425" y="239"/>
                  </a:lnTo>
                  <a:lnTo>
                    <a:pt x="1425" y="237"/>
                  </a:lnTo>
                  <a:lnTo>
                    <a:pt x="1425" y="236"/>
                  </a:lnTo>
                  <a:lnTo>
                    <a:pt x="1425" y="234"/>
                  </a:lnTo>
                  <a:lnTo>
                    <a:pt x="1422" y="234"/>
                  </a:lnTo>
                  <a:lnTo>
                    <a:pt x="1422" y="234"/>
                  </a:lnTo>
                  <a:lnTo>
                    <a:pt x="1416" y="231"/>
                  </a:lnTo>
                  <a:lnTo>
                    <a:pt x="1414" y="228"/>
                  </a:lnTo>
                  <a:lnTo>
                    <a:pt x="1414" y="228"/>
                  </a:lnTo>
                  <a:lnTo>
                    <a:pt x="1411" y="226"/>
                  </a:lnTo>
                  <a:lnTo>
                    <a:pt x="1404" y="226"/>
                  </a:lnTo>
                  <a:lnTo>
                    <a:pt x="1398" y="226"/>
                  </a:lnTo>
                  <a:lnTo>
                    <a:pt x="1396" y="228"/>
                  </a:lnTo>
                  <a:lnTo>
                    <a:pt x="1396" y="228"/>
                  </a:lnTo>
                  <a:lnTo>
                    <a:pt x="1396" y="228"/>
                  </a:lnTo>
                  <a:lnTo>
                    <a:pt x="1394" y="229"/>
                  </a:lnTo>
                  <a:lnTo>
                    <a:pt x="1393" y="229"/>
                  </a:lnTo>
                  <a:lnTo>
                    <a:pt x="1391" y="229"/>
                  </a:lnTo>
                  <a:lnTo>
                    <a:pt x="1391" y="228"/>
                  </a:lnTo>
                  <a:lnTo>
                    <a:pt x="1391" y="228"/>
                  </a:lnTo>
                  <a:lnTo>
                    <a:pt x="1390" y="226"/>
                  </a:lnTo>
                  <a:lnTo>
                    <a:pt x="1386" y="226"/>
                  </a:lnTo>
                  <a:lnTo>
                    <a:pt x="1377" y="223"/>
                  </a:lnTo>
                  <a:lnTo>
                    <a:pt x="1377" y="223"/>
                  </a:lnTo>
                  <a:lnTo>
                    <a:pt x="1372" y="221"/>
                  </a:lnTo>
                  <a:lnTo>
                    <a:pt x="1368" y="218"/>
                  </a:lnTo>
                  <a:lnTo>
                    <a:pt x="1367" y="216"/>
                  </a:lnTo>
                  <a:lnTo>
                    <a:pt x="1365" y="215"/>
                  </a:lnTo>
                  <a:lnTo>
                    <a:pt x="1365" y="215"/>
                  </a:lnTo>
                  <a:lnTo>
                    <a:pt x="1363" y="216"/>
                  </a:lnTo>
                  <a:lnTo>
                    <a:pt x="1362" y="218"/>
                  </a:lnTo>
                  <a:lnTo>
                    <a:pt x="1360" y="221"/>
                  </a:lnTo>
                  <a:lnTo>
                    <a:pt x="1359" y="221"/>
                  </a:lnTo>
                  <a:lnTo>
                    <a:pt x="1359" y="221"/>
                  </a:lnTo>
                  <a:lnTo>
                    <a:pt x="1355" y="221"/>
                  </a:lnTo>
                  <a:lnTo>
                    <a:pt x="1352" y="223"/>
                  </a:lnTo>
                  <a:lnTo>
                    <a:pt x="1350" y="224"/>
                  </a:lnTo>
                  <a:lnTo>
                    <a:pt x="1352" y="228"/>
                  </a:lnTo>
                  <a:lnTo>
                    <a:pt x="1352" y="228"/>
                  </a:lnTo>
                  <a:lnTo>
                    <a:pt x="1352" y="231"/>
                  </a:lnTo>
                  <a:lnTo>
                    <a:pt x="1352" y="233"/>
                  </a:lnTo>
                  <a:lnTo>
                    <a:pt x="1352" y="237"/>
                  </a:lnTo>
                  <a:lnTo>
                    <a:pt x="1352" y="237"/>
                  </a:lnTo>
                  <a:lnTo>
                    <a:pt x="1350" y="241"/>
                  </a:lnTo>
                  <a:lnTo>
                    <a:pt x="1349" y="241"/>
                  </a:lnTo>
                  <a:lnTo>
                    <a:pt x="1344" y="239"/>
                  </a:lnTo>
                  <a:lnTo>
                    <a:pt x="1344" y="239"/>
                  </a:lnTo>
                  <a:lnTo>
                    <a:pt x="1341" y="239"/>
                  </a:lnTo>
                  <a:lnTo>
                    <a:pt x="1337" y="239"/>
                  </a:lnTo>
                  <a:lnTo>
                    <a:pt x="1334" y="241"/>
                  </a:lnTo>
                  <a:lnTo>
                    <a:pt x="1328" y="241"/>
                  </a:lnTo>
                  <a:lnTo>
                    <a:pt x="1328" y="241"/>
                  </a:lnTo>
                  <a:lnTo>
                    <a:pt x="1321" y="239"/>
                  </a:lnTo>
                  <a:lnTo>
                    <a:pt x="1316" y="239"/>
                  </a:lnTo>
                  <a:lnTo>
                    <a:pt x="1313" y="239"/>
                  </a:lnTo>
                  <a:lnTo>
                    <a:pt x="1310" y="237"/>
                  </a:lnTo>
                  <a:lnTo>
                    <a:pt x="1310" y="237"/>
                  </a:lnTo>
                  <a:lnTo>
                    <a:pt x="1308" y="234"/>
                  </a:lnTo>
                  <a:lnTo>
                    <a:pt x="1306" y="234"/>
                  </a:lnTo>
                  <a:lnTo>
                    <a:pt x="1305" y="234"/>
                  </a:lnTo>
                  <a:lnTo>
                    <a:pt x="1305" y="236"/>
                  </a:lnTo>
                  <a:lnTo>
                    <a:pt x="1305" y="236"/>
                  </a:lnTo>
                  <a:lnTo>
                    <a:pt x="1302" y="237"/>
                  </a:lnTo>
                  <a:lnTo>
                    <a:pt x="1295" y="237"/>
                  </a:lnTo>
                  <a:lnTo>
                    <a:pt x="1290" y="236"/>
                  </a:lnTo>
                  <a:lnTo>
                    <a:pt x="1287" y="233"/>
                  </a:lnTo>
                  <a:lnTo>
                    <a:pt x="1287" y="233"/>
                  </a:lnTo>
                  <a:lnTo>
                    <a:pt x="1287" y="231"/>
                  </a:lnTo>
                  <a:lnTo>
                    <a:pt x="1287" y="229"/>
                  </a:lnTo>
                  <a:lnTo>
                    <a:pt x="1292" y="228"/>
                  </a:lnTo>
                  <a:lnTo>
                    <a:pt x="1292" y="228"/>
                  </a:lnTo>
                  <a:lnTo>
                    <a:pt x="1292" y="226"/>
                  </a:lnTo>
                  <a:lnTo>
                    <a:pt x="1290" y="224"/>
                  </a:lnTo>
                  <a:lnTo>
                    <a:pt x="1280" y="224"/>
                  </a:lnTo>
                  <a:lnTo>
                    <a:pt x="1280" y="224"/>
                  </a:lnTo>
                  <a:lnTo>
                    <a:pt x="1274" y="224"/>
                  </a:lnTo>
                  <a:lnTo>
                    <a:pt x="1267" y="223"/>
                  </a:lnTo>
                  <a:lnTo>
                    <a:pt x="1263" y="221"/>
                  </a:lnTo>
                  <a:lnTo>
                    <a:pt x="1256" y="221"/>
                  </a:lnTo>
                  <a:lnTo>
                    <a:pt x="1256" y="221"/>
                  </a:lnTo>
                  <a:lnTo>
                    <a:pt x="1236" y="223"/>
                  </a:lnTo>
                  <a:lnTo>
                    <a:pt x="1223" y="226"/>
                  </a:lnTo>
                  <a:lnTo>
                    <a:pt x="1223" y="226"/>
                  </a:lnTo>
                  <a:lnTo>
                    <a:pt x="1222" y="228"/>
                  </a:lnTo>
                  <a:lnTo>
                    <a:pt x="1222" y="229"/>
                  </a:lnTo>
                  <a:lnTo>
                    <a:pt x="1223" y="231"/>
                  </a:lnTo>
                  <a:lnTo>
                    <a:pt x="1220" y="233"/>
                  </a:lnTo>
                  <a:lnTo>
                    <a:pt x="1220" y="233"/>
                  </a:lnTo>
                  <a:lnTo>
                    <a:pt x="1219" y="231"/>
                  </a:lnTo>
                  <a:lnTo>
                    <a:pt x="1219" y="228"/>
                  </a:lnTo>
                  <a:lnTo>
                    <a:pt x="1219" y="220"/>
                  </a:lnTo>
                  <a:lnTo>
                    <a:pt x="1219" y="220"/>
                  </a:lnTo>
                  <a:lnTo>
                    <a:pt x="1217" y="216"/>
                  </a:lnTo>
                  <a:lnTo>
                    <a:pt x="1215" y="216"/>
                  </a:lnTo>
                  <a:lnTo>
                    <a:pt x="1212" y="216"/>
                  </a:lnTo>
                  <a:lnTo>
                    <a:pt x="1212" y="218"/>
                  </a:lnTo>
                  <a:lnTo>
                    <a:pt x="1212" y="218"/>
                  </a:lnTo>
                  <a:lnTo>
                    <a:pt x="1210" y="220"/>
                  </a:lnTo>
                  <a:lnTo>
                    <a:pt x="1207" y="221"/>
                  </a:lnTo>
                  <a:lnTo>
                    <a:pt x="1202" y="221"/>
                  </a:lnTo>
                  <a:lnTo>
                    <a:pt x="1199" y="220"/>
                  </a:lnTo>
                  <a:lnTo>
                    <a:pt x="1199" y="220"/>
                  </a:lnTo>
                  <a:lnTo>
                    <a:pt x="1192" y="216"/>
                  </a:lnTo>
                  <a:lnTo>
                    <a:pt x="1184" y="211"/>
                  </a:lnTo>
                  <a:lnTo>
                    <a:pt x="1184" y="211"/>
                  </a:lnTo>
                  <a:lnTo>
                    <a:pt x="1178" y="213"/>
                  </a:lnTo>
                  <a:lnTo>
                    <a:pt x="1173" y="215"/>
                  </a:lnTo>
                  <a:lnTo>
                    <a:pt x="1170" y="218"/>
                  </a:lnTo>
                  <a:lnTo>
                    <a:pt x="1168" y="221"/>
                  </a:lnTo>
                  <a:lnTo>
                    <a:pt x="1168" y="221"/>
                  </a:lnTo>
                  <a:lnTo>
                    <a:pt x="1171" y="221"/>
                  </a:lnTo>
                  <a:lnTo>
                    <a:pt x="1173" y="223"/>
                  </a:lnTo>
                  <a:lnTo>
                    <a:pt x="1176" y="223"/>
                  </a:lnTo>
                  <a:lnTo>
                    <a:pt x="1176" y="223"/>
                  </a:lnTo>
                  <a:lnTo>
                    <a:pt x="1176" y="223"/>
                  </a:lnTo>
                  <a:lnTo>
                    <a:pt x="1176" y="224"/>
                  </a:lnTo>
                  <a:lnTo>
                    <a:pt x="1175" y="224"/>
                  </a:lnTo>
                  <a:lnTo>
                    <a:pt x="1170" y="226"/>
                  </a:lnTo>
                  <a:lnTo>
                    <a:pt x="1163" y="226"/>
                  </a:lnTo>
                  <a:lnTo>
                    <a:pt x="1162" y="228"/>
                  </a:lnTo>
                  <a:lnTo>
                    <a:pt x="1162" y="228"/>
                  </a:lnTo>
                  <a:lnTo>
                    <a:pt x="1158" y="229"/>
                  </a:lnTo>
                  <a:lnTo>
                    <a:pt x="1152" y="231"/>
                  </a:lnTo>
                  <a:lnTo>
                    <a:pt x="1140" y="234"/>
                  </a:lnTo>
                  <a:lnTo>
                    <a:pt x="1140" y="234"/>
                  </a:lnTo>
                  <a:lnTo>
                    <a:pt x="1127" y="236"/>
                  </a:lnTo>
                  <a:lnTo>
                    <a:pt x="1124" y="237"/>
                  </a:lnTo>
                  <a:lnTo>
                    <a:pt x="1119" y="241"/>
                  </a:lnTo>
                  <a:lnTo>
                    <a:pt x="1119" y="241"/>
                  </a:lnTo>
                  <a:lnTo>
                    <a:pt x="1116" y="242"/>
                  </a:lnTo>
                  <a:lnTo>
                    <a:pt x="1118" y="241"/>
                  </a:lnTo>
                  <a:lnTo>
                    <a:pt x="1122" y="233"/>
                  </a:lnTo>
                  <a:lnTo>
                    <a:pt x="1122" y="233"/>
                  </a:lnTo>
                  <a:lnTo>
                    <a:pt x="1126" y="229"/>
                  </a:lnTo>
                  <a:lnTo>
                    <a:pt x="1129" y="228"/>
                  </a:lnTo>
                  <a:lnTo>
                    <a:pt x="1132" y="228"/>
                  </a:lnTo>
                  <a:lnTo>
                    <a:pt x="1135" y="226"/>
                  </a:lnTo>
                  <a:lnTo>
                    <a:pt x="1135" y="226"/>
                  </a:lnTo>
                  <a:lnTo>
                    <a:pt x="1137" y="223"/>
                  </a:lnTo>
                  <a:lnTo>
                    <a:pt x="1140" y="223"/>
                  </a:lnTo>
                  <a:lnTo>
                    <a:pt x="1149" y="221"/>
                  </a:lnTo>
                  <a:lnTo>
                    <a:pt x="1149" y="221"/>
                  </a:lnTo>
                  <a:lnTo>
                    <a:pt x="1153" y="220"/>
                  </a:lnTo>
                  <a:lnTo>
                    <a:pt x="1155" y="218"/>
                  </a:lnTo>
                  <a:lnTo>
                    <a:pt x="1160" y="215"/>
                  </a:lnTo>
                  <a:lnTo>
                    <a:pt x="1160" y="215"/>
                  </a:lnTo>
                  <a:lnTo>
                    <a:pt x="1166" y="211"/>
                  </a:lnTo>
                  <a:lnTo>
                    <a:pt x="1171" y="208"/>
                  </a:lnTo>
                  <a:lnTo>
                    <a:pt x="1173" y="207"/>
                  </a:lnTo>
                  <a:lnTo>
                    <a:pt x="1173" y="207"/>
                  </a:lnTo>
                  <a:lnTo>
                    <a:pt x="1176" y="203"/>
                  </a:lnTo>
                  <a:lnTo>
                    <a:pt x="1184" y="200"/>
                  </a:lnTo>
                  <a:lnTo>
                    <a:pt x="1196" y="197"/>
                  </a:lnTo>
                  <a:lnTo>
                    <a:pt x="1196" y="197"/>
                  </a:lnTo>
                  <a:lnTo>
                    <a:pt x="1197" y="195"/>
                  </a:lnTo>
                  <a:lnTo>
                    <a:pt x="1199" y="194"/>
                  </a:lnTo>
                  <a:lnTo>
                    <a:pt x="1201" y="190"/>
                  </a:lnTo>
                  <a:lnTo>
                    <a:pt x="1202" y="190"/>
                  </a:lnTo>
                  <a:lnTo>
                    <a:pt x="1202" y="190"/>
                  </a:lnTo>
                  <a:lnTo>
                    <a:pt x="1209" y="187"/>
                  </a:lnTo>
                  <a:lnTo>
                    <a:pt x="1217" y="184"/>
                  </a:lnTo>
                  <a:lnTo>
                    <a:pt x="1217" y="184"/>
                  </a:lnTo>
                  <a:lnTo>
                    <a:pt x="1222" y="180"/>
                  </a:lnTo>
                  <a:lnTo>
                    <a:pt x="1223" y="176"/>
                  </a:lnTo>
                  <a:lnTo>
                    <a:pt x="1223" y="176"/>
                  </a:lnTo>
                  <a:lnTo>
                    <a:pt x="1223" y="174"/>
                  </a:lnTo>
                  <a:lnTo>
                    <a:pt x="1222" y="174"/>
                  </a:lnTo>
                  <a:lnTo>
                    <a:pt x="1219" y="172"/>
                  </a:lnTo>
                  <a:lnTo>
                    <a:pt x="1219" y="171"/>
                  </a:lnTo>
                  <a:lnTo>
                    <a:pt x="1219" y="171"/>
                  </a:lnTo>
                  <a:lnTo>
                    <a:pt x="1219" y="171"/>
                  </a:lnTo>
                  <a:lnTo>
                    <a:pt x="1220" y="169"/>
                  </a:lnTo>
                  <a:lnTo>
                    <a:pt x="1225" y="169"/>
                  </a:lnTo>
                  <a:lnTo>
                    <a:pt x="1225" y="169"/>
                  </a:lnTo>
                  <a:lnTo>
                    <a:pt x="1227" y="167"/>
                  </a:lnTo>
                  <a:lnTo>
                    <a:pt x="1225" y="164"/>
                  </a:lnTo>
                  <a:lnTo>
                    <a:pt x="1223" y="163"/>
                  </a:lnTo>
                  <a:lnTo>
                    <a:pt x="1222" y="163"/>
                  </a:lnTo>
                  <a:lnTo>
                    <a:pt x="1222" y="163"/>
                  </a:lnTo>
                  <a:lnTo>
                    <a:pt x="1220" y="163"/>
                  </a:lnTo>
                  <a:lnTo>
                    <a:pt x="1220" y="161"/>
                  </a:lnTo>
                  <a:lnTo>
                    <a:pt x="1220" y="159"/>
                  </a:lnTo>
                  <a:lnTo>
                    <a:pt x="1220" y="156"/>
                  </a:lnTo>
                  <a:lnTo>
                    <a:pt x="1220" y="156"/>
                  </a:lnTo>
                  <a:lnTo>
                    <a:pt x="1217" y="154"/>
                  </a:lnTo>
                  <a:lnTo>
                    <a:pt x="1215" y="156"/>
                  </a:lnTo>
                  <a:lnTo>
                    <a:pt x="1212" y="156"/>
                  </a:lnTo>
                  <a:lnTo>
                    <a:pt x="1212" y="154"/>
                  </a:lnTo>
                  <a:lnTo>
                    <a:pt x="1212" y="154"/>
                  </a:lnTo>
                  <a:lnTo>
                    <a:pt x="1210" y="150"/>
                  </a:lnTo>
                  <a:lnTo>
                    <a:pt x="1209" y="145"/>
                  </a:lnTo>
                  <a:lnTo>
                    <a:pt x="1209" y="145"/>
                  </a:lnTo>
                  <a:lnTo>
                    <a:pt x="1207" y="143"/>
                  </a:lnTo>
                  <a:lnTo>
                    <a:pt x="1204" y="145"/>
                  </a:lnTo>
                  <a:lnTo>
                    <a:pt x="1201" y="146"/>
                  </a:lnTo>
                  <a:lnTo>
                    <a:pt x="1197" y="145"/>
                  </a:lnTo>
                  <a:lnTo>
                    <a:pt x="1197" y="145"/>
                  </a:lnTo>
                  <a:lnTo>
                    <a:pt x="1192" y="141"/>
                  </a:lnTo>
                  <a:lnTo>
                    <a:pt x="1186" y="140"/>
                  </a:lnTo>
                  <a:lnTo>
                    <a:pt x="1181" y="140"/>
                  </a:lnTo>
                  <a:lnTo>
                    <a:pt x="1178" y="140"/>
                  </a:lnTo>
                  <a:lnTo>
                    <a:pt x="1178" y="140"/>
                  </a:lnTo>
                  <a:lnTo>
                    <a:pt x="1178" y="140"/>
                  </a:lnTo>
                  <a:lnTo>
                    <a:pt x="1175" y="140"/>
                  </a:lnTo>
                  <a:lnTo>
                    <a:pt x="1171" y="140"/>
                  </a:lnTo>
                  <a:lnTo>
                    <a:pt x="1170" y="140"/>
                  </a:lnTo>
                  <a:lnTo>
                    <a:pt x="1170" y="140"/>
                  </a:lnTo>
                  <a:lnTo>
                    <a:pt x="1168" y="140"/>
                  </a:lnTo>
                  <a:lnTo>
                    <a:pt x="1163" y="140"/>
                  </a:lnTo>
                  <a:lnTo>
                    <a:pt x="1153" y="140"/>
                  </a:lnTo>
                  <a:lnTo>
                    <a:pt x="1153" y="140"/>
                  </a:lnTo>
                  <a:lnTo>
                    <a:pt x="1152" y="140"/>
                  </a:lnTo>
                  <a:lnTo>
                    <a:pt x="1149" y="140"/>
                  </a:lnTo>
                  <a:lnTo>
                    <a:pt x="1147" y="141"/>
                  </a:lnTo>
                  <a:lnTo>
                    <a:pt x="1145" y="145"/>
                  </a:lnTo>
                  <a:lnTo>
                    <a:pt x="1145" y="145"/>
                  </a:lnTo>
                  <a:lnTo>
                    <a:pt x="1145" y="146"/>
                  </a:lnTo>
                  <a:lnTo>
                    <a:pt x="1144" y="146"/>
                  </a:lnTo>
                  <a:lnTo>
                    <a:pt x="1139" y="146"/>
                  </a:lnTo>
                  <a:lnTo>
                    <a:pt x="1129" y="146"/>
                  </a:lnTo>
                  <a:lnTo>
                    <a:pt x="1129" y="146"/>
                  </a:lnTo>
                  <a:lnTo>
                    <a:pt x="1129" y="145"/>
                  </a:lnTo>
                  <a:lnTo>
                    <a:pt x="1132" y="140"/>
                  </a:lnTo>
                  <a:lnTo>
                    <a:pt x="1139" y="133"/>
                  </a:lnTo>
                  <a:lnTo>
                    <a:pt x="1139" y="133"/>
                  </a:lnTo>
                  <a:lnTo>
                    <a:pt x="1135" y="133"/>
                  </a:lnTo>
                  <a:lnTo>
                    <a:pt x="1129" y="133"/>
                  </a:lnTo>
                  <a:lnTo>
                    <a:pt x="1121" y="133"/>
                  </a:lnTo>
                  <a:lnTo>
                    <a:pt x="1118" y="132"/>
                  </a:lnTo>
                  <a:lnTo>
                    <a:pt x="1118" y="132"/>
                  </a:lnTo>
                  <a:lnTo>
                    <a:pt x="1114" y="132"/>
                  </a:lnTo>
                  <a:lnTo>
                    <a:pt x="1111" y="130"/>
                  </a:lnTo>
                  <a:lnTo>
                    <a:pt x="1101" y="130"/>
                  </a:lnTo>
                  <a:lnTo>
                    <a:pt x="1101" y="130"/>
                  </a:lnTo>
                  <a:lnTo>
                    <a:pt x="1100" y="130"/>
                  </a:lnTo>
                  <a:lnTo>
                    <a:pt x="1100" y="130"/>
                  </a:lnTo>
                  <a:lnTo>
                    <a:pt x="1106" y="128"/>
                  </a:lnTo>
                  <a:lnTo>
                    <a:pt x="1106" y="128"/>
                  </a:lnTo>
                  <a:lnTo>
                    <a:pt x="1111" y="127"/>
                  </a:lnTo>
                  <a:lnTo>
                    <a:pt x="1118" y="123"/>
                  </a:lnTo>
                  <a:lnTo>
                    <a:pt x="1118" y="123"/>
                  </a:lnTo>
                  <a:lnTo>
                    <a:pt x="1121" y="123"/>
                  </a:lnTo>
                  <a:lnTo>
                    <a:pt x="1121" y="122"/>
                  </a:lnTo>
                  <a:lnTo>
                    <a:pt x="1119" y="119"/>
                  </a:lnTo>
                  <a:lnTo>
                    <a:pt x="1119" y="119"/>
                  </a:lnTo>
                  <a:lnTo>
                    <a:pt x="1118" y="117"/>
                  </a:lnTo>
                  <a:lnTo>
                    <a:pt x="1114" y="117"/>
                  </a:lnTo>
                  <a:lnTo>
                    <a:pt x="1108" y="115"/>
                  </a:lnTo>
                  <a:lnTo>
                    <a:pt x="1108" y="115"/>
                  </a:lnTo>
                  <a:lnTo>
                    <a:pt x="1101" y="114"/>
                  </a:lnTo>
                  <a:lnTo>
                    <a:pt x="1095" y="112"/>
                  </a:lnTo>
                  <a:lnTo>
                    <a:pt x="1095" y="112"/>
                  </a:lnTo>
                  <a:lnTo>
                    <a:pt x="1088" y="114"/>
                  </a:lnTo>
                  <a:lnTo>
                    <a:pt x="1077" y="117"/>
                  </a:lnTo>
                  <a:lnTo>
                    <a:pt x="1077" y="117"/>
                  </a:lnTo>
                  <a:lnTo>
                    <a:pt x="1072" y="119"/>
                  </a:lnTo>
                  <a:lnTo>
                    <a:pt x="1069" y="122"/>
                  </a:lnTo>
                  <a:lnTo>
                    <a:pt x="1065" y="125"/>
                  </a:lnTo>
                  <a:lnTo>
                    <a:pt x="1062" y="127"/>
                  </a:lnTo>
                  <a:lnTo>
                    <a:pt x="1062" y="127"/>
                  </a:lnTo>
                  <a:lnTo>
                    <a:pt x="1056" y="133"/>
                  </a:lnTo>
                  <a:lnTo>
                    <a:pt x="1052" y="136"/>
                  </a:lnTo>
                  <a:lnTo>
                    <a:pt x="1052" y="138"/>
                  </a:lnTo>
                  <a:lnTo>
                    <a:pt x="1054" y="138"/>
                  </a:lnTo>
                  <a:lnTo>
                    <a:pt x="1054" y="138"/>
                  </a:lnTo>
                  <a:lnTo>
                    <a:pt x="1056" y="140"/>
                  </a:lnTo>
                  <a:lnTo>
                    <a:pt x="1056" y="141"/>
                  </a:lnTo>
                  <a:lnTo>
                    <a:pt x="1056" y="145"/>
                  </a:lnTo>
                  <a:lnTo>
                    <a:pt x="1056" y="145"/>
                  </a:lnTo>
                  <a:lnTo>
                    <a:pt x="1056" y="146"/>
                  </a:lnTo>
                  <a:lnTo>
                    <a:pt x="1054" y="146"/>
                  </a:lnTo>
                  <a:lnTo>
                    <a:pt x="1049" y="146"/>
                  </a:lnTo>
                  <a:lnTo>
                    <a:pt x="1049" y="146"/>
                  </a:lnTo>
                  <a:lnTo>
                    <a:pt x="1038" y="146"/>
                  </a:lnTo>
                  <a:lnTo>
                    <a:pt x="1031" y="148"/>
                  </a:lnTo>
                  <a:lnTo>
                    <a:pt x="1030" y="148"/>
                  </a:lnTo>
                  <a:lnTo>
                    <a:pt x="1030" y="150"/>
                  </a:lnTo>
                  <a:lnTo>
                    <a:pt x="1030" y="150"/>
                  </a:lnTo>
                  <a:lnTo>
                    <a:pt x="1031" y="151"/>
                  </a:lnTo>
                  <a:lnTo>
                    <a:pt x="1033" y="153"/>
                  </a:lnTo>
                  <a:lnTo>
                    <a:pt x="1036" y="154"/>
                  </a:lnTo>
                  <a:lnTo>
                    <a:pt x="1038" y="156"/>
                  </a:lnTo>
                  <a:lnTo>
                    <a:pt x="1038" y="156"/>
                  </a:lnTo>
                  <a:lnTo>
                    <a:pt x="1036" y="156"/>
                  </a:lnTo>
                  <a:lnTo>
                    <a:pt x="1033" y="156"/>
                  </a:lnTo>
                  <a:lnTo>
                    <a:pt x="1028" y="154"/>
                  </a:lnTo>
                  <a:lnTo>
                    <a:pt x="1028" y="154"/>
                  </a:lnTo>
                  <a:lnTo>
                    <a:pt x="1025" y="153"/>
                  </a:lnTo>
                  <a:lnTo>
                    <a:pt x="1021" y="153"/>
                  </a:lnTo>
                  <a:lnTo>
                    <a:pt x="1018" y="154"/>
                  </a:lnTo>
                  <a:lnTo>
                    <a:pt x="1017" y="156"/>
                  </a:lnTo>
                  <a:lnTo>
                    <a:pt x="1017" y="156"/>
                  </a:lnTo>
                  <a:lnTo>
                    <a:pt x="1015" y="158"/>
                  </a:lnTo>
                  <a:lnTo>
                    <a:pt x="1012" y="159"/>
                  </a:lnTo>
                  <a:lnTo>
                    <a:pt x="1008" y="158"/>
                  </a:lnTo>
                  <a:lnTo>
                    <a:pt x="1008" y="158"/>
                  </a:lnTo>
                  <a:lnTo>
                    <a:pt x="1004" y="158"/>
                  </a:lnTo>
                  <a:lnTo>
                    <a:pt x="999" y="159"/>
                  </a:lnTo>
                  <a:lnTo>
                    <a:pt x="999" y="159"/>
                  </a:lnTo>
                  <a:lnTo>
                    <a:pt x="999" y="158"/>
                  </a:lnTo>
                  <a:lnTo>
                    <a:pt x="1000" y="156"/>
                  </a:lnTo>
                  <a:lnTo>
                    <a:pt x="1004" y="153"/>
                  </a:lnTo>
                  <a:lnTo>
                    <a:pt x="1004" y="151"/>
                  </a:lnTo>
                  <a:lnTo>
                    <a:pt x="1004" y="151"/>
                  </a:lnTo>
                  <a:lnTo>
                    <a:pt x="1000" y="151"/>
                  </a:lnTo>
                  <a:lnTo>
                    <a:pt x="997" y="151"/>
                  </a:lnTo>
                  <a:lnTo>
                    <a:pt x="992" y="153"/>
                  </a:lnTo>
                  <a:lnTo>
                    <a:pt x="991" y="154"/>
                  </a:lnTo>
                  <a:lnTo>
                    <a:pt x="991" y="154"/>
                  </a:lnTo>
                  <a:lnTo>
                    <a:pt x="989" y="156"/>
                  </a:lnTo>
                  <a:lnTo>
                    <a:pt x="987" y="154"/>
                  </a:lnTo>
                  <a:lnTo>
                    <a:pt x="984" y="153"/>
                  </a:lnTo>
                  <a:lnTo>
                    <a:pt x="982" y="153"/>
                  </a:lnTo>
                  <a:lnTo>
                    <a:pt x="982" y="153"/>
                  </a:lnTo>
                  <a:lnTo>
                    <a:pt x="973" y="158"/>
                  </a:lnTo>
                  <a:lnTo>
                    <a:pt x="973" y="158"/>
                  </a:lnTo>
                  <a:lnTo>
                    <a:pt x="969" y="158"/>
                  </a:lnTo>
                  <a:lnTo>
                    <a:pt x="966" y="158"/>
                  </a:lnTo>
                  <a:lnTo>
                    <a:pt x="963" y="158"/>
                  </a:lnTo>
                  <a:lnTo>
                    <a:pt x="961" y="159"/>
                  </a:lnTo>
                  <a:lnTo>
                    <a:pt x="961" y="159"/>
                  </a:lnTo>
                  <a:lnTo>
                    <a:pt x="961" y="161"/>
                  </a:lnTo>
                  <a:lnTo>
                    <a:pt x="964" y="163"/>
                  </a:lnTo>
                  <a:lnTo>
                    <a:pt x="969" y="164"/>
                  </a:lnTo>
                  <a:lnTo>
                    <a:pt x="969" y="164"/>
                  </a:lnTo>
                  <a:lnTo>
                    <a:pt x="966" y="164"/>
                  </a:lnTo>
                  <a:lnTo>
                    <a:pt x="958" y="166"/>
                  </a:lnTo>
                  <a:lnTo>
                    <a:pt x="950" y="166"/>
                  </a:lnTo>
                  <a:lnTo>
                    <a:pt x="947" y="167"/>
                  </a:lnTo>
                  <a:lnTo>
                    <a:pt x="947" y="167"/>
                  </a:lnTo>
                  <a:lnTo>
                    <a:pt x="945" y="169"/>
                  </a:lnTo>
                  <a:lnTo>
                    <a:pt x="942" y="169"/>
                  </a:lnTo>
                  <a:lnTo>
                    <a:pt x="930" y="169"/>
                  </a:lnTo>
                  <a:lnTo>
                    <a:pt x="930" y="169"/>
                  </a:lnTo>
                  <a:lnTo>
                    <a:pt x="925" y="171"/>
                  </a:lnTo>
                  <a:lnTo>
                    <a:pt x="924" y="172"/>
                  </a:lnTo>
                  <a:lnTo>
                    <a:pt x="922" y="174"/>
                  </a:lnTo>
                  <a:lnTo>
                    <a:pt x="919" y="176"/>
                  </a:lnTo>
                  <a:lnTo>
                    <a:pt x="919" y="176"/>
                  </a:lnTo>
                  <a:lnTo>
                    <a:pt x="911" y="177"/>
                  </a:lnTo>
                  <a:lnTo>
                    <a:pt x="907" y="179"/>
                  </a:lnTo>
                  <a:lnTo>
                    <a:pt x="906" y="180"/>
                  </a:lnTo>
                  <a:lnTo>
                    <a:pt x="906" y="180"/>
                  </a:lnTo>
                  <a:lnTo>
                    <a:pt x="904" y="182"/>
                  </a:lnTo>
                  <a:lnTo>
                    <a:pt x="901" y="184"/>
                  </a:lnTo>
                  <a:lnTo>
                    <a:pt x="898" y="184"/>
                  </a:lnTo>
                  <a:lnTo>
                    <a:pt x="896" y="182"/>
                  </a:lnTo>
                  <a:lnTo>
                    <a:pt x="896" y="182"/>
                  </a:lnTo>
                  <a:lnTo>
                    <a:pt x="893" y="180"/>
                  </a:lnTo>
                  <a:lnTo>
                    <a:pt x="891" y="182"/>
                  </a:lnTo>
                  <a:lnTo>
                    <a:pt x="890" y="182"/>
                  </a:lnTo>
                  <a:lnTo>
                    <a:pt x="891" y="184"/>
                  </a:lnTo>
                  <a:lnTo>
                    <a:pt x="891" y="184"/>
                  </a:lnTo>
                  <a:lnTo>
                    <a:pt x="893" y="184"/>
                  </a:lnTo>
                  <a:lnTo>
                    <a:pt x="891" y="185"/>
                  </a:lnTo>
                  <a:lnTo>
                    <a:pt x="890" y="187"/>
                  </a:lnTo>
                  <a:lnTo>
                    <a:pt x="888" y="187"/>
                  </a:lnTo>
                  <a:lnTo>
                    <a:pt x="888" y="187"/>
                  </a:lnTo>
                  <a:lnTo>
                    <a:pt x="886" y="187"/>
                  </a:lnTo>
                  <a:lnTo>
                    <a:pt x="885" y="189"/>
                  </a:lnTo>
                  <a:lnTo>
                    <a:pt x="883" y="190"/>
                  </a:lnTo>
                  <a:lnTo>
                    <a:pt x="883" y="190"/>
                  </a:lnTo>
                  <a:lnTo>
                    <a:pt x="883" y="190"/>
                  </a:lnTo>
                  <a:lnTo>
                    <a:pt x="886" y="190"/>
                  </a:lnTo>
                  <a:lnTo>
                    <a:pt x="888" y="192"/>
                  </a:lnTo>
                  <a:lnTo>
                    <a:pt x="888" y="194"/>
                  </a:lnTo>
                  <a:lnTo>
                    <a:pt x="888" y="195"/>
                  </a:lnTo>
                  <a:lnTo>
                    <a:pt x="888" y="195"/>
                  </a:lnTo>
                  <a:lnTo>
                    <a:pt x="885" y="195"/>
                  </a:lnTo>
                  <a:lnTo>
                    <a:pt x="881" y="195"/>
                  </a:lnTo>
                  <a:lnTo>
                    <a:pt x="878" y="194"/>
                  </a:lnTo>
                  <a:lnTo>
                    <a:pt x="877" y="194"/>
                  </a:lnTo>
                  <a:lnTo>
                    <a:pt x="877" y="194"/>
                  </a:lnTo>
                  <a:lnTo>
                    <a:pt x="877" y="195"/>
                  </a:lnTo>
                  <a:lnTo>
                    <a:pt x="878" y="197"/>
                  </a:lnTo>
                  <a:lnTo>
                    <a:pt x="883" y="198"/>
                  </a:lnTo>
                  <a:lnTo>
                    <a:pt x="883" y="198"/>
                  </a:lnTo>
                  <a:lnTo>
                    <a:pt x="886" y="198"/>
                  </a:lnTo>
                  <a:lnTo>
                    <a:pt x="888" y="200"/>
                  </a:lnTo>
                  <a:lnTo>
                    <a:pt x="890" y="203"/>
                  </a:lnTo>
                  <a:lnTo>
                    <a:pt x="890" y="203"/>
                  </a:lnTo>
                  <a:lnTo>
                    <a:pt x="888" y="203"/>
                  </a:lnTo>
                  <a:lnTo>
                    <a:pt x="885" y="203"/>
                  </a:lnTo>
                  <a:lnTo>
                    <a:pt x="881" y="203"/>
                  </a:lnTo>
                  <a:lnTo>
                    <a:pt x="880" y="203"/>
                  </a:lnTo>
                  <a:lnTo>
                    <a:pt x="880" y="203"/>
                  </a:lnTo>
                  <a:lnTo>
                    <a:pt x="878" y="205"/>
                  </a:lnTo>
                  <a:lnTo>
                    <a:pt x="880" y="205"/>
                  </a:lnTo>
                  <a:lnTo>
                    <a:pt x="885" y="207"/>
                  </a:lnTo>
                  <a:lnTo>
                    <a:pt x="885" y="207"/>
                  </a:lnTo>
                  <a:lnTo>
                    <a:pt x="886" y="207"/>
                  </a:lnTo>
                  <a:lnTo>
                    <a:pt x="886" y="208"/>
                  </a:lnTo>
                  <a:lnTo>
                    <a:pt x="886" y="210"/>
                  </a:lnTo>
                  <a:lnTo>
                    <a:pt x="888" y="211"/>
                  </a:lnTo>
                  <a:lnTo>
                    <a:pt x="888" y="211"/>
                  </a:lnTo>
                  <a:lnTo>
                    <a:pt x="890" y="211"/>
                  </a:lnTo>
                  <a:lnTo>
                    <a:pt x="890" y="211"/>
                  </a:lnTo>
                  <a:lnTo>
                    <a:pt x="890" y="213"/>
                  </a:lnTo>
                  <a:lnTo>
                    <a:pt x="890" y="215"/>
                  </a:lnTo>
                  <a:lnTo>
                    <a:pt x="888" y="216"/>
                  </a:lnTo>
                  <a:lnTo>
                    <a:pt x="888" y="218"/>
                  </a:lnTo>
                  <a:lnTo>
                    <a:pt x="888" y="218"/>
                  </a:lnTo>
                  <a:lnTo>
                    <a:pt x="888" y="220"/>
                  </a:lnTo>
                  <a:lnTo>
                    <a:pt x="886" y="220"/>
                  </a:lnTo>
                  <a:lnTo>
                    <a:pt x="885" y="220"/>
                  </a:lnTo>
                  <a:lnTo>
                    <a:pt x="885" y="218"/>
                  </a:lnTo>
                  <a:lnTo>
                    <a:pt x="885" y="218"/>
                  </a:lnTo>
                  <a:lnTo>
                    <a:pt x="883" y="218"/>
                  </a:lnTo>
                  <a:lnTo>
                    <a:pt x="878" y="216"/>
                  </a:lnTo>
                  <a:lnTo>
                    <a:pt x="875" y="216"/>
                  </a:lnTo>
                  <a:lnTo>
                    <a:pt x="872" y="218"/>
                  </a:lnTo>
                  <a:lnTo>
                    <a:pt x="872" y="218"/>
                  </a:lnTo>
                  <a:lnTo>
                    <a:pt x="868" y="221"/>
                  </a:lnTo>
                  <a:lnTo>
                    <a:pt x="867" y="221"/>
                  </a:lnTo>
                  <a:lnTo>
                    <a:pt x="865" y="220"/>
                  </a:lnTo>
                  <a:lnTo>
                    <a:pt x="865" y="220"/>
                  </a:lnTo>
                  <a:lnTo>
                    <a:pt x="862" y="220"/>
                  </a:lnTo>
                  <a:lnTo>
                    <a:pt x="859" y="220"/>
                  </a:lnTo>
                  <a:lnTo>
                    <a:pt x="846" y="221"/>
                  </a:lnTo>
                  <a:lnTo>
                    <a:pt x="846" y="221"/>
                  </a:lnTo>
                  <a:lnTo>
                    <a:pt x="828" y="223"/>
                  </a:lnTo>
                  <a:lnTo>
                    <a:pt x="811" y="224"/>
                  </a:lnTo>
                  <a:lnTo>
                    <a:pt x="811" y="224"/>
                  </a:lnTo>
                  <a:lnTo>
                    <a:pt x="808" y="226"/>
                  </a:lnTo>
                  <a:lnTo>
                    <a:pt x="807" y="229"/>
                  </a:lnTo>
                  <a:lnTo>
                    <a:pt x="807" y="234"/>
                  </a:lnTo>
                  <a:lnTo>
                    <a:pt x="808" y="237"/>
                  </a:lnTo>
                  <a:lnTo>
                    <a:pt x="808" y="237"/>
                  </a:lnTo>
                  <a:lnTo>
                    <a:pt x="810" y="241"/>
                  </a:lnTo>
                  <a:lnTo>
                    <a:pt x="810" y="242"/>
                  </a:lnTo>
                  <a:lnTo>
                    <a:pt x="808" y="246"/>
                  </a:lnTo>
                  <a:lnTo>
                    <a:pt x="808" y="246"/>
                  </a:lnTo>
                  <a:lnTo>
                    <a:pt x="810" y="249"/>
                  </a:lnTo>
                  <a:lnTo>
                    <a:pt x="815" y="252"/>
                  </a:lnTo>
                  <a:lnTo>
                    <a:pt x="820" y="254"/>
                  </a:lnTo>
                  <a:lnTo>
                    <a:pt x="826" y="255"/>
                  </a:lnTo>
                  <a:lnTo>
                    <a:pt x="826" y="255"/>
                  </a:lnTo>
                  <a:lnTo>
                    <a:pt x="829" y="257"/>
                  </a:lnTo>
                  <a:lnTo>
                    <a:pt x="833" y="260"/>
                  </a:lnTo>
                  <a:lnTo>
                    <a:pt x="834" y="265"/>
                  </a:lnTo>
                  <a:lnTo>
                    <a:pt x="833" y="268"/>
                  </a:lnTo>
                  <a:lnTo>
                    <a:pt x="833" y="268"/>
                  </a:lnTo>
                  <a:lnTo>
                    <a:pt x="831" y="270"/>
                  </a:lnTo>
                  <a:lnTo>
                    <a:pt x="829" y="270"/>
                  </a:lnTo>
                  <a:lnTo>
                    <a:pt x="823" y="268"/>
                  </a:lnTo>
                  <a:lnTo>
                    <a:pt x="816" y="265"/>
                  </a:lnTo>
                  <a:lnTo>
                    <a:pt x="811" y="262"/>
                  </a:lnTo>
                  <a:lnTo>
                    <a:pt x="811" y="262"/>
                  </a:lnTo>
                  <a:lnTo>
                    <a:pt x="803" y="257"/>
                  </a:lnTo>
                  <a:lnTo>
                    <a:pt x="795" y="255"/>
                  </a:lnTo>
                  <a:lnTo>
                    <a:pt x="780" y="254"/>
                  </a:lnTo>
                  <a:lnTo>
                    <a:pt x="780" y="254"/>
                  </a:lnTo>
                  <a:lnTo>
                    <a:pt x="779" y="254"/>
                  </a:lnTo>
                  <a:lnTo>
                    <a:pt x="777" y="252"/>
                  </a:lnTo>
                  <a:lnTo>
                    <a:pt x="776" y="249"/>
                  </a:lnTo>
                  <a:lnTo>
                    <a:pt x="772" y="249"/>
                  </a:lnTo>
                  <a:lnTo>
                    <a:pt x="772" y="249"/>
                  </a:lnTo>
                  <a:lnTo>
                    <a:pt x="766" y="251"/>
                  </a:lnTo>
                  <a:lnTo>
                    <a:pt x="763" y="252"/>
                  </a:lnTo>
                  <a:lnTo>
                    <a:pt x="761" y="254"/>
                  </a:lnTo>
                  <a:lnTo>
                    <a:pt x="763" y="255"/>
                  </a:lnTo>
                  <a:lnTo>
                    <a:pt x="763" y="255"/>
                  </a:lnTo>
                  <a:lnTo>
                    <a:pt x="769" y="255"/>
                  </a:lnTo>
                  <a:lnTo>
                    <a:pt x="769" y="255"/>
                  </a:lnTo>
                  <a:lnTo>
                    <a:pt x="769" y="257"/>
                  </a:lnTo>
                  <a:lnTo>
                    <a:pt x="769" y="257"/>
                  </a:lnTo>
                  <a:lnTo>
                    <a:pt x="767" y="259"/>
                  </a:lnTo>
                  <a:lnTo>
                    <a:pt x="769" y="260"/>
                  </a:lnTo>
                  <a:lnTo>
                    <a:pt x="776" y="262"/>
                  </a:lnTo>
                  <a:lnTo>
                    <a:pt x="776" y="262"/>
                  </a:lnTo>
                  <a:lnTo>
                    <a:pt x="777" y="262"/>
                  </a:lnTo>
                  <a:lnTo>
                    <a:pt x="777" y="264"/>
                  </a:lnTo>
                  <a:lnTo>
                    <a:pt x="776" y="265"/>
                  </a:lnTo>
                  <a:lnTo>
                    <a:pt x="771" y="265"/>
                  </a:lnTo>
                  <a:lnTo>
                    <a:pt x="764" y="264"/>
                  </a:lnTo>
                  <a:lnTo>
                    <a:pt x="764" y="264"/>
                  </a:lnTo>
                  <a:lnTo>
                    <a:pt x="761" y="262"/>
                  </a:lnTo>
                  <a:lnTo>
                    <a:pt x="756" y="262"/>
                  </a:lnTo>
                  <a:lnTo>
                    <a:pt x="753" y="264"/>
                  </a:lnTo>
                  <a:lnTo>
                    <a:pt x="751" y="267"/>
                  </a:lnTo>
                  <a:lnTo>
                    <a:pt x="751" y="267"/>
                  </a:lnTo>
                  <a:lnTo>
                    <a:pt x="751" y="270"/>
                  </a:lnTo>
                  <a:lnTo>
                    <a:pt x="754" y="273"/>
                  </a:lnTo>
                  <a:lnTo>
                    <a:pt x="761" y="278"/>
                  </a:lnTo>
                  <a:lnTo>
                    <a:pt x="767" y="280"/>
                  </a:lnTo>
                  <a:lnTo>
                    <a:pt x="767" y="280"/>
                  </a:lnTo>
                  <a:lnTo>
                    <a:pt x="774" y="281"/>
                  </a:lnTo>
                  <a:lnTo>
                    <a:pt x="776" y="283"/>
                  </a:lnTo>
                  <a:lnTo>
                    <a:pt x="777" y="285"/>
                  </a:lnTo>
                  <a:lnTo>
                    <a:pt x="780" y="286"/>
                  </a:lnTo>
                  <a:lnTo>
                    <a:pt x="780" y="286"/>
                  </a:lnTo>
                  <a:lnTo>
                    <a:pt x="782" y="288"/>
                  </a:lnTo>
                  <a:lnTo>
                    <a:pt x="782" y="290"/>
                  </a:lnTo>
                  <a:lnTo>
                    <a:pt x="779" y="291"/>
                  </a:lnTo>
                  <a:lnTo>
                    <a:pt x="779" y="291"/>
                  </a:lnTo>
                  <a:lnTo>
                    <a:pt x="776" y="290"/>
                  </a:lnTo>
                  <a:lnTo>
                    <a:pt x="771" y="288"/>
                  </a:lnTo>
                  <a:lnTo>
                    <a:pt x="763" y="283"/>
                  </a:lnTo>
                  <a:lnTo>
                    <a:pt x="763" y="283"/>
                  </a:lnTo>
                  <a:lnTo>
                    <a:pt x="758" y="281"/>
                  </a:lnTo>
                  <a:lnTo>
                    <a:pt x="751" y="281"/>
                  </a:lnTo>
                  <a:lnTo>
                    <a:pt x="745" y="281"/>
                  </a:lnTo>
                  <a:lnTo>
                    <a:pt x="741" y="281"/>
                  </a:lnTo>
                  <a:lnTo>
                    <a:pt x="741" y="281"/>
                  </a:lnTo>
                  <a:lnTo>
                    <a:pt x="740" y="278"/>
                  </a:lnTo>
                  <a:lnTo>
                    <a:pt x="740" y="277"/>
                  </a:lnTo>
                  <a:lnTo>
                    <a:pt x="741" y="275"/>
                  </a:lnTo>
                  <a:lnTo>
                    <a:pt x="740" y="272"/>
                  </a:lnTo>
                  <a:lnTo>
                    <a:pt x="740" y="272"/>
                  </a:lnTo>
                  <a:lnTo>
                    <a:pt x="738" y="270"/>
                  </a:lnTo>
                  <a:lnTo>
                    <a:pt x="740" y="267"/>
                  </a:lnTo>
                  <a:lnTo>
                    <a:pt x="743" y="259"/>
                  </a:lnTo>
                  <a:lnTo>
                    <a:pt x="743" y="259"/>
                  </a:lnTo>
                  <a:lnTo>
                    <a:pt x="745" y="255"/>
                  </a:lnTo>
                  <a:lnTo>
                    <a:pt x="743" y="251"/>
                  </a:lnTo>
                  <a:lnTo>
                    <a:pt x="741" y="246"/>
                  </a:lnTo>
                  <a:lnTo>
                    <a:pt x="738" y="242"/>
                  </a:lnTo>
                  <a:lnTo>
                    <a:pt x="738" y="242"/>
                  </a:lnTo>
                  <a:lnTo>
                    <a:pt x="735" y="242"/>
                  </a:lnTo>
                  <a:lnTo>
                    <a:pt x="733" y="244"/>
                  </a:lnTo>
                  <a:lnTo>
                    <a:pt x="733" y="249"/>
                  </a:lnTo>
                  <a:lnTo>
                    <a:pt x="733" y="249"/>
                  </a:lnTo>
                  <a:lnTo>
                    <a:pt x="735" y="254"/>
                  </a:lnTo>
                  <a:lnTo>
                    <a:pt x="733" y="259"/>
                  </a:lnTo>
                  <a:lnTo>
                    <a:pt x="730" y="262"/>
                  </a:lnTo>
                  <a:lnTo>
                    <a:pt x="730" y="262"/>
                  </a:lnTo>
                  <a:lnTo>
                    <a:pt x="727" y="265"/>
                  </a:lnTo>
                  <a:lnTo>
                    <a:pt x="722" y="267"/>
                  </a:lnTo>
                  <a:lnTo>
                    <a:pt x="717" y="268"/>
                  </a:lnTo>
                  <a:lnTo>
                    <a:pt x="715" y="270"/>
                  </a:lnTo>
                  <a:lnTo>
                    <a:pt x="715" y="270"/>
                  </a:lnTo>
                  <a:lnTo>
                    <a:pt x="714" y="273"/>
                  </a:lnTo>
                  <a:lnTo>
                    <a:pt x="712" y="275"/>
                  </a:lnTo>
                  <a:lnTo>
                    <a:pt x="709" y="277"/>
                  </a:lnTo>
                  <a:lnTo>
                    <a:pt x="710" y="278"/>
                  </a:lnTo>
                  <a:lnTo>
                    <a:pt x="710" y="278"/>
                  </a:lnTo>
                  <a:lnTo>
                    <a:pt x="717" y="286"/>
                  </a:lnTo>
                  <a:lnTo>
                    <a:pt x="725" y="296"/>
                  </a:lnTo>
                  <a:lnTo>
                    <a:pt x="725" y="296"/>
                  </a:lnTo>
                  <a:lnTo>
                    <a:pt x="723" y="301"/>
                  </a:lnTo>
                  <a:lnTo>
                    <a:pt x="720" y="306"/>
                  </a:lnTo>
                  <a:lnTo>
                    <a:pt x="717" y="312"/>
                  </a:lnTo>
                  <a:lnTo>
                    <a:pt x="717" y="319"/>
                  </a:lnTo>
                  <a:lnTo>
                    <a:pt x="717" y="319"/>
                  </a:lnTo>
                  <a:lnTo>
                    <a:pt x="717" y="322"/>
                  </a:lnTo>
                  <a:lnTo>
                    <a:pt x="717" y="327"/>
                  </a:lnTo>
                  <a:lnTo>
                    <a:pt x="717" y="329"/>
                  </a:lnTo>
                  <a:lnTo>
                    <a:pt x="717" y="332"/>
                  </a:lnTo>
                  <a:lnTo>
                    <a:pt x="717" y="332"/>
                  </a:lnTo>
                  <a:lnTo>
                    <a:pt x="720" y="334"/>
                  </a:lnTo>
                  <a:lnTo>
                    <a:pt x="722" y="334"/>
                  </a:lnTo>
                  <a:lnTo>
                    <a:pt x="728" y="334"/>
                  </a:lnTo>
                  <a:lnTo>
                    <a:pt x="728" y="334"/>
                  </a:lnTo>
                  <a:lnTo>
                    <a:pt x="730" y="334"/>
                  </a:lnTo>
                  <a:lnTo>
                    <a:pt x="733" y="332"/>
                  </a:lnTo>
                  <a:lnTo>
                    <a:pt x="743" y="330"/>
                  </a:lnTo>
                  <a:lnTo>
                    <a:pt x="743" y="330"/>
                  </a:lnTo>
                  <a:lnTo>
                    <a:pt x="750" y="330"/>
                  </a:lnTo>
                  <a:lnTo>
                    <a:pt x="756" y="334"/>
                  </a:lnTo>
                  <a:lnTo>
                    <a:pt x="767" y="338"/>
                  </a:lnTo>
                  <a:lnTo>
                    <a:pt x="767" y="338"/>
                  </a:lnTo>
                  <a:lnTo>
                    <a:pt x="771" y="340"/>
                  </a:lnTo>
                  <a:lnTo>
                    <a:pt x="771" y="343"/>
                  </a:lnTo>
                  <a:lnTo>
                    <a:pt x="772" y="345"/>
                  </a:lnTo>
                  <a:lnTo>
                    <a:pt x="772" y="348"/>
                  </a:lnTo>
                  <a:lnTo>
                    <a:pt x="772" y="348"/>
                  </a:lnTo>
                  <a:lnTo>
                    <a:pt x="772" y="352"/>
                  </a:lnTo>
                  <a:lnTo>
                    <a:pt x="771" y="353"/>
                  </a:lnTo>
                  <a:lnTo>
                    <a:pt x="769" y="355"/>
                  </a:lnTo>
                  <a:lnTo>
                    <a:pt x="767" y="358"/>
                  </a:lnTo>
                  <a:lnTo>
                    <a:pt x="767" y="358"/>
                  </a:lnTo>
                  <a:lnTo>
                    <a:pt x="767" y="360"/>
                  </a:lnTo>
                  <a:lnTo>
                    <a:pt x="769" y="363"/>
                  </a:lnTo>
                  <a:lnTo>
                    <a:pt x="774" y="365"/>
                  </a:lnTo>
                  <a:lnTo>
                    <a:pt x="779" y="366"/>
                  </a:lnTo>
                  <a:lnTo>
                    <a:pt x="782" y="368"/>
                  </a:lnTo>
                  <a:lnTo>
                    <a:pt x="782" y="368"/>
                  </a:lnTo>
                  <a:lnTo>
                    <a:pt x="780" y="369"/>
                  </a:lnTo>
                  <a:lnTo>
                    <a:pt x="777" y="369"/>
                  </a:lnTo>
                  <a:lnTo>
                    <a:pt x="767" y="368"/>
                  </a:lnTo>
                  <a:lnTo>
                    <a:pt x="767" y="368"/>
                  </a:lnTo>
                  <a:lnTo>
                    <a:pt x="764" y="366"/>
                  </a:lnTo>
                  <a:lnTo>
                    <a:pt x="763" y="363"/>
                  </a:lnTo>
                  <a:lnTo>
                    <a:pt x="761" y="360"/>
                  </a:lnTo>
                  <a:lnTo>
                    <a:pt x="761" y="360"/>
                  </a:lnTo>
                  <a:lnTo>
                    <a:pt x="761" y="358"/>
                  </a:lnTo>
                  <a:lnTo>
                    <a:pt x="763" y="355"/>
                  </a:lnTo>
                  <a:lnTo>
                    <a:pt x="764" y="350"/>
                  </a:lnTo>
                  <a:lnTo>
                    <a:pt x="764" y="350"/>
                  </a:lnTo>
                  <a:lnTo>
                    <a:pt x="764" y="347"/>
                  </a:lnTo>
                  <a:lnTo>
                    <a:pt x="763" y="345"/>
                  </a:lnTo>
                  <a:lnTo>
                    <a:pt x="758" y="342"/>
                  </a:lnTo>
                  <a:lnTo>
                    <a:pt x="758" y="342"/>
                  </a:lnTo>
                  <a:lnTo>
                    <a:pt x="754" y="337"/>
                  </a:lnTo>
                  <a:lnTo>
                    <a:pt x="753" y="335"/>
                  </a:lnTo>
                  <a:lnTo>
                    <a:pt x="750" y="335"/>
                  </a:lnTo>
                  <a:lnTo>
                    <a:pt x="750" y="335"/>
                  </a:lnTo>
                  <a:lnTo>
                    <a:pt x="740" y="337"/>
                  </a:lnTo>
                  <a:lnTo>
                    <a:pt x="733" y="338"/>
                  </a:lnTo>
                  <a:lnTo>
                    <a:pt x="730" y="342"/>
                  </a:lnTo>
                  <a:lnTo>
                    <a:pt x="730" y="342"/>
                  </a:lnTo>
                  <a:lnTo>
                    <a:pt x="728" y="345"/>
                  </a:lnTo>
                  <a:lnTo>
                    <a:pt x="728" y="350"/>
                  </a:lnTo>
                  <a:lnTo>
                    <a:pt x="732" y="360"/>
                  </a:lnTo>
                  <a:lnTo>
                    <a:pt x="732" y="360"/>
                  </a:lnTo>
                  <a:lnTo>
                    <a:pt x="732" y="361"/>
                  </a:lnTo>
                  <a:lnTo>
                    <a:pt x="732" y="363"/>
                  </a:lnTo>
                  <a:lnTo>
                    <a:pt x="727" y="368"/>
                  </a:lnTo>
                  <a:lnTo>
                    <a:pt x="723" y="371"/>
                  </a:lnTo>
                  <a:lnTo>
                    <a:pt x="722" y="374"/>
                  </a:lnTo>
                  <a:lnTo>
                    <a:pt x="722" y="374"/>
                  </a:lnTo>
                  <a:lnTo>
                    <a:pt x="720" y="378"/>
                  </a:lnTo>
                  <a:lnTo>
                    <a:pt x="719" y="379"/>
                  </a:lnTo>
                  <a:lnTo>
                    <a:pt x="712" y="384"/>
                  </a:lnTo>
                  <a:lnTo>
                    <a:pt x="712" y="384"/>
                  </a:lnTo>
                  <a:lnTo>
                    <a:pt x="704" y="387"/>
                  </a:lnTo>
                  <a:lnTo>
                    <a:pt x="701" y="391"/>
                  </a:lnTo>
                  <a:lnTo>
                    <a:pt x="699" y="394"/>
                  </a:lnTo>
                  <a:lnTo>
                    <a:pt x="699" y="394"/>
                  </a:lnTo>
                  <a:lnTo>
                    <a:pt x="699" y="397"/>
                  </a:lnTo>
                  <a:lnTo>
                    <a:pt x="696" y="397"/>
                  </a:lnTo>
                  <a:lnTo>
                    <a:pt x="688" y="394"/>
                  </a:lnTo>
                  <a:lnTo>
                    <a:pt x="688" y="394"/>
                  </a:lnTo>
                  <a:lnTo>
                    <a:pt x="684" y="394"/>
                  </a:lnTo>
                  <a:lnTo>
                    <a:pt x="681" y="394"/>
                  </a:lnTo>
                  <a:lnTo>
                    <a:pt x="673" y="395"/>
                  </a:lnTo>
                  <a:lnTo>
                    <a:pt x="673" y="395"/>
                  </a:lnTo>
                  <a:lnTo>
                    <a:pt x="670" y="394"/>
                  </a:lnTo>
                  <a:lnTo>
                    <a:pt x="666" y="392"/>
                  </a:lnTo>
                  <a:lnTo>
                    <a:pt x="665" y="392"/>
                  </a:lnTo>
                  <a:lnTo>
                    <a:pt x="662" y="392"/>
                  </a:lnTo>
                  <a:lnTo>
                    <a:pt x="662" y="392"/>
                  </a:lnTo>
                  <a:lnTo>
                    <a:pt x="658" y="392"/>
                  </a:lnTo>
                  <a:lnTo>
                    <a:pt x="657" y="391"/>
                  </a:lnTo>
                  <a:lnTo>
                    <a:pt x="655" y="389"/>
                  </a:lnTo>
                  <a:lnTo>
                    <a:pt x="655" y="386"/>
                  </a:lnTo>
                  <a:lnTo>
                    <a:pt x="655" y="386"/>
                  </a:lnTo>
                  <a:lnTo>
                    <a:pt x="657" y="384"/>
                  </a:lnTo>
                  <a:lnTo>
                    <a:pt x="660" y="384"/>
                  </a:lnTo>
                  <a:lnTo>
                    <a:pt x="662" y="386"/>
                  </a:lnTo>
                  <a:lnTo>
                    <a:pt x="663" y="387"/>
                  </a:lnTo>
                  <a:lnTo>
                    <a:pt x="663" y="387"/>
                  </a:lnTo>
                  <a:lnTo>
                    <a:pt x="663" y="389"/>
                  </a:lnTo>
                  <a:lnTo>
                    <a:pt x="665" y="389"/>
                  </a:lnTo>
                  <a:lnTo>
                    <a:pt x="670" y="387"/>
                  </a:lnTo>
                  <a:lnTo>
                    <a:pt x="670" y="387"/>
                  </a:lnTo>
                  <a:lnTo>
                    <a:pt x="673" y="387"/>
                  </a:lnTo>
                  <a:lnTo>
                    <a:pt x="673" y="387"/>
                  </a:lnTo>
                  <a:lnTo>
                    <a:pt x="675" y="389"/>
                  </a:lnTo>
                  <a:lnTo>
                    <a:pt x="678" y="391"/>
                  </a:lnTo>
                  <a:lnTo>
                    <a:pt x="678" y="391"/>
                  </a:lnTo>
                  <a:lnTo>
                    <a:pt x="681" y="391"/>
                  </a:lnTo>
                  <a:lnTo>
                    <a:pt x="681" y="389"/>
                  </a:lnTo>
                  <a:lnTo>
                    <a:pt x="683" y="387"/>
                  </a:lnTo>
                  <a:lnTo>
                    <a:pt x="684" y="387"/>
                  </a:lnTo>
                  <a:lnTo>
                    <a:pt x="684" y="387"/>
                  </a:lnTo>
                  <a:lnTo>
                    <a:pt x="688" y="387"/>
                  </a:lnTo>
                  <a:lnTo>
                    <a:pt x="688" y="384"/>
                  </a:lnTo>
                  <a:lnTo>
                    <a:pt x="688" y="384"/>
                  </a:lnTo>
                  <a:lnTo>
                    <a:pt x="688" y="382"/>
                  </a:lnTo>
                  <a:lnTo>
                    <a:pt x="689" y="382"/>
                  </a:lnTo>
                  <a:lnTo>
                    <a:pt x="694" y="379"/>
                  </a:lnTo>
                  <a:lnTo>
                    <a:pt x="694" y="379"/>
                  </a:lnTo>
                  <a:lnTo>
                    <a:pt x="696" y="379"/>
                  </a:lnTo>
                  <a:lnTo>
                    <a:pt x="696" y="376"/>
                  </a:lnTo>
                  <a:lnTo>
                    <a:pt x="696" y="374"/>
                  </a:lnTo>
                  <a:lnTo>
                    <a:pt x="697" y="373"/>
                  </a:lnTo>
                  <a:lnTo>
                    <a:pt x="697" y="373"/>
                  </a:lnTo>
                  <a:lnTo>
                    <a:pt x="699" y="371"/>
                  </a:lnTo>
                  <a:lnTo>
                    <a:pt x="699" y="371"/>
                  </a:lnTo>
                  <a:lnTo>
                    <a:pt x="699" y="369"/>
                  </a:lnTo>
                  <a:lnTo>
                    <a:pt x="701" y="369"/>
                  </a:lnTo>
                  <a:lnTo>
                    <a:pt x="701" y="369"/>
                  </a:lnTo>
                  <a:lnTo>
                    <a:pt x="702" y="368"/>
                  </a:lnTo>
                  <a:lnTo>
                    <a:pt x="704" y="366"/>
                  </a:lnTo>
                  <a:lnTo>
                    <a:pt x="706" y="365"/>
                  </a:lnTo>
                  <a:lnTo>
                    <a:pt x="707" y="365"/>
                  </a:lnTo>
                  <a:lnTo>
                    <a:pt x="707" y="365"/>
                  </a:lnTo>
                  <a:lnTo>
                    <a:pt x="709" y="363"/>
                  </a:lnTo>
                  <a:lnTo>
                    <a:pt x="710" y="361"/>
                  </a:lnTo>
                  <a:lnTo>
                    <a:pt x="710" y="360"/>
                  </a:lnTo>
                  <a:lnTo>
                    <a:pt x="710" y="358"/>
                  </a:lnTo>
                  <a:lnTo>
                    <a:pt x="710" y="358"/>
                  </a:lnTo>
                  <a:lnTo>
                    <a:pt x="709" y="356"/>
                  </a:lnTo>
                  <a:lnTo>
                    <a:pt x="710" y="353"/>
                  </a:lnTo>
                  <a:lnTo>
                    <a:pt x="712" y="352"/>
                  </a:lnTo>
                  <a:lnTo>
                    <a:pt x="714" y="350"/>
                  </a:lnTo>
                  <a:lnTo>
                    <a:pt x="714" y="350"/>
                  </a:lnTo>
                  <a:lnTo>
                    <a:pt x="715" y="347"/>
                  </a:lnTo>
                  <a:lnTo>
                    <a:pt x="714" y="345"/>
                  </a:lnTo>
                  <a:lnTo>
                    <a:pt x="714" y="345"/>
                  </a:lnTo>
                  <a:lnTo>
                    <a:pt x="707" y="340"/>
                  </a:lnTo>
                  <a:lnTo>
                    <a:pt x="704" y="337"/>
                  </a:lnTo>
                  <a:lnTo>
                    <a:pt x="704" y="334"/>
                  </a:lnTo>
                  <a:lnTo>
                    <a:pt x="704" y="334"/>
                  </a:lnTo>
                  <a:lnTo>
                    <a:pt x="702" y="327"/>
                  </a:lnTo>
                  <a:lnTo>
                    <a:pt x="702" y="321"/>
                  </a:lnTo>
                  <a:lnTo>
                    <a:pt x="702" y="321"/>
                  </a:lnTo>
                  <a:lnTo>
                    <a:pt x="704" y="314"/>
                  </a:lnTo>
                  <a:lnTo>
                    <a:pt x="702" y="308"/>
                  </a:lnTo>
                  <a:lnTo>
                    <a:pt x="702" y="308"/>
                  </a:lnTo>
                  <a:lnTo>
                    <a:pt x="704" y="303"/>
                  </a:lnTo>
                  <a:lnTo>
                    <a:pt x="706" y="294"/>
                  </a:lnTo>
                  <a:lnTo>
                    <a:pt x="706" y="294"/>
                  </a:lnTo>
                  <a:lnTo>
                    <a:pt x="706" y="290"/>
                  </a:lnTo>
                  <a:lnTo>
                    <a:pt x="702" y="285"/>
                  </a:lnTo>
                  <a:lnTo>
                    <a:pt x="699" y="281"/>
                  </a:lnTo>
                  <a:lnTo>
                    <a:pt x="696" y="278"/>
                  </a:lnTo>
                  <a:lnTo>
                    <a:pt x="696" y="278"/>
                  </a:lnTo>
                  <a:lnTo>
                    <a:pt x="694" y="277"/>
                  </a:lnTo>
                  <a:lnTo>
                    <a:pt x="694" y="275"/>
                  </a:lnTo>
                  <a:lnTo>
                    <a:pt x="699" y="268"/>
                  </a:lnTo>
                  <a:lnTo>
                    <a:pt x="699" y="268"/>
                  </a:lnTo>
                  <a:lnTo>
                    <a:pt x="702" y="264"/>
                  </a:lnTo>
                  <a:lnTo>
                    <a:pt x="706" y="257"/>
                  </a:lnTo>
                  <a:lnTo>
                    <a:pt x="706" y="247"/>
                  </a:lnTo>
                  <a:lnTo>
                    <a:pt x="706" y="247"/>
                  </a:lnTo>
                  <a:lnTo>
                    <a:pt x="704" y="244"/>
                  </a:lnTo>
                  <a:lnTo>
                    <a:pt x="699" y="242"/>
                  </a:lnTo>
                  <a:lnTo>
                    <a:pt x="689" y="241"/>
                  </a:lnTo>
                  <a:lnTo>
                    <a:pt x="689" y="241"/>
                  </a:lnTo>
                  <a:lnTo>
                    <a:pt x="665" y="241"/>
                  </a:lnTo>
                  <a:lnTo>
                    <a:pt x="665" y="241"/>
                  </a:lnTo>
                  <a:lnTo>
                    <a:pt x="662" y="241"/>
                  </a:lnTo>
                  <a:lnTo>
                    <a:pt x="660" y="242"/>
                  </a:lnTo>
                  <a:lnTo>
                    <a:pt x="657" y="247"/>
                  </a:lnTo>
                  <a:lnTo>
                    <a:pt x="657" y="247"/>
                  </a:lnTo>
                  <a:lnTo>
                    <a:pt x="652" y="255"/>
                  </a:lnTo>
                  <a:lnTo>
                    <a:pt x="649" y="267"/>
                  </a:lnTo>
                  <a:lnTo>
                    <a:pt x="649" y="267"/>
                  </a:lnTo>
                  <a:lnTo>
                    <a:pt x="645" y="272"/>
                  </a:lnTo>
                  <a:lnTo>
                    <a:pt x="640" y="275"/>
                  </a:lnTo>
                  <a:lnTo>
                    <a:pt x="631" y="280"/>
                  </a:lnTo>
                  <a:lnTo>
                    <a:pt x="631" y="280"/>
                  </a:lnTo>
                  <a:lnTo>
                    <a:pt x="627" y="281"/>
                  </a:lnTo>
                  <a:lnTo>
                    <a:pt x="626" y="285"/>
                  </a:lnTo>
                  <a:lnTo>
                    <a:pt x="624" y="288"/>
                  </a:lnTo>
                  <a:lnTo>
                    <a:pt x="626" y="291"/>
                  </a:lnTo>
                  <a:lnTo>
                    <a:pt x="626" y="291"/>
                  </a:lnTo>
                  <a:lnTo>
                    <a:pt x="627" y="293"/>
                  </a:lnTo>
                  <a:lnTo>
                    <a:pt x="629" y="293"/>
                  </a:lnTo>
                  <a:lnTo>
                    <a:pt x="632" y="293"/>
                  </a:lnTo>
                  <a:lnTo>
                    <a:pt x="632" y="293"/>
                  </a:lnTo>
                  <a:lnTo>
                    <a:pt x="634" y="294"/>
                  </a:lnTo>
                  <a:lnTo>
                    <a:pt x="632" y="298"/>
                  </a:lnTo>
                  <a:lnTo>
                    <a:pt x="631" y="303"/>
                  </a:lnTo>
                  <a:lnTo>
                    <a:pt x="631" y="303"/>
                  </a:lnTo>
                  <a:lnTo>
                    <a:pt x="631" y="304"/>
                  </a:lnTo>
                  <a:lnTo>
                    <a:pt x="631" y="306"/>
                  </a:lnTo>
                  <a:lnTo>
                    <a:pt x="632" y="308"/>
                  </a:lnTo>
                  <a:lnTo>
                    <a:pt x="631" y="309"/>
                  </a:lnTo>
                  <a:lnTo>
                    <a:pt x="631" y="309"/>
                  </a:lnTo>
                  <a:lnTo>
                    <a:pt x="626" y="314"/>
                  </a:lnTo>
                  <a:lnTo>
                    <a:pt x="626" y="316"/>
                  </a:lnTo>
                  <a:lnTo>
                    <a:pt x="626" y="319"/>
                  </a:lnTo>
                  <a:lnTo>
                    <a:pt x="626" y="319"/>
                  </a:lnTo>
                  <a:lnTo>
                    <a:pt x="629" y="321"/>
                  </a:lnTo>
                  <a:lnTo>
                    <a:pt x="632" y="321"/>
                  </a:lnTo>
                  <a:lnTo>
                    <a:pt x="640" y="324"/>
                  </a:lnTo>
                  <a:lnTo>
                    <a:pt x="640" y="324"/>
                  </a:lnTo>
                  <a:lnTo>
                    <a:pt x="644" y="325"/>
                  </a:lnTo>
                  <a:lnTo>
                    <a:pt x="644" y="329"/>
                  </a:lnTo>
                  <a:lnTo>
                    <a:pt x="645" y="332"/>
                  </a:lnTo>
                  <a:lnTo>
                    <a:pt x="647" y="335"/>
                  </a:lnTo>
                  <a:lnTo>
                    <a:pt x="647" y="335"/>
                  </a:lnTo>
                  <a:lnTo>
                    <a:pt x="649" y="337"/>
                  </a:lnTo>
                  <a:lnTo>
                    <a:pt x="652" y="337"/>
                  </a:lnTo>
                  <a:lnTo>
                    <a:pt x="653" y="338"/>
                  </a:lnTo>
                  <a:lnTo>
                    <a:pt x="655" y="338"/>
                  </a:lnTo>
                  <a:lnTo>
                    <a:pt x="655" y="338"/>
                  </a:lnTo>
                  <a:lnTo>
                    <a:pt x="655" y="342"/>
                  </a:lnTo>
                  <a:lnTo>
                    <a:pt x="652" y="347"/>
                  </a:lnTo>
                  <a:lnTo>
                    <a:pt x="649" y="350"/>
                  </a:lnTo>
                  <a:lnTo>
                    <a:pt x="647" y="352"/>
                  </a:lnTo>
                  <a:lnTo>
                    <a:pt x="647" y="352"/>
                  </a:lnTo>
                  <a:lnTo>
                    <a:pt x="644" y="350"/>
                  </a:lnTo>
                  <a:lnTo>
                    <a:pt x="639" y="347"/>
                  </a:lnTo>
                  <a:lnTo>
                    <a:pt x="631" y="338"/>
                  </a:lnTo>
                  <a:lnTo>
                    <a:pt x="631" y="338"/>
                  </a:lnTo>
                  <a:lnTo>
                    <a:pt x="621" y="335"/>
                  </a:lnTo>
                  <a:lnTo>
                    <a:pt x="609" y="330"/>
                  </a:lnTo>
                  <a:lnTo>
                    <a:pt x="609" y="330"/>
                  </a:lnTo>
                  <a:lnTo>
                    <a:pt x="601" y="327"/>
                  </a:lnTo>
                  <a:lnTo>
                    <a:pt x="596" y="325"/>
                  </a:lnTo>
                  <a:lnTo>
                    <a:pt x="592" y="322"/>
                  </a:lnTo>
                  <a:lnTo>
                    <a:pt x="592" y="322"/>
                  </a:lnTo>
                  <a:lnTo>
                    <a:pt x="587" y="321"/>
                  </a:lnTo>
                  <a:lnTo>
                    <a:pt x="582" y="317"/>
                  </a:lnTo>
                  <a:lnTo>
                    <a:pt x="575" y="317"/>
                  </a:lnTo>
                  <a:lnTo>
                    <a:pt x="569" y="317"/>
                  </a:lnTo>
                  <a:lnTo>
                    <a:pt x="569" y="317"/>
                  </a:lnTo>
                  <a:lnTo>
                    <a:pt x="552" y="316"/>
                  </a:lnTo>
                  <a:lnTo>
                    <a:pt x="544" y="314"/>
                  </a:lnTo>
                  <a:lnTo>
                    <a:pt x="544" y="314"/>
                  </a:lnTo>
                  <a:lnTo>
                    <a:pt x="543" y="314"/>
                  </a:lnTo>
                  <a:lnTo>
                    <a:pt x="541" y="312"/>
                  </a:lnTo>
                  <a:lnTo>
                    <a:pt x="538" y="309"/>
                  </a:lnTo>
                  <a:lnTo>
                    <a:pt x="535" y="308"/>
                  </a:lnTo>
                  <a:lnTo>
                    <a:pt x="535" y="308"/>
                  </a:lnTo>
                  <a:lnTo>
                    <a:pt x="525" y="303"/>
                  </a:lnTo>
                  <a:lnTo>
                    <a:pt x="522" y="301"/>
                  </a:lnTo>
                  <a:lnTo>
                    <a:pt x="518" y="303"/>
                  </a:lnTo>
                  <a:lnTo>
                    <a:pt x="518" y="303"/>
                  </a:lnTo>
                  <a:lnTo>
                    <a:pt x="517" y="304"/>
                  </a:lnTo>
                  <a:lnTo>
                    <a:pt x="517" y="308"/>
                  </a:lnTo>
                  <a:lnTo>
                    <a:pt x="518" y="311"/>
                  </a:lnTo>
                  <a:lnTo>
                    <a:pt x="523" y="312"/>
                  </a:lnTo>
                  <a:lnTo>
                    <a:pt x="523" y="312"/>
                  </a:lnTo>
                  <a:lnTo>
                    <a:pt x="525" y="314"/>
                  </a:lnTo>
                  <a:lnTo>
                    <a:pt x="526" y="316"/>
                  </a:lnTo>
                  <a:lnTo>
                    <a:pt x="528" y="316"/>
                  </a:lnTo>
                  <a:lnTo>
                    <a:pt x="531" y="317"/>
                  </a:lnTo>
                  <a:lnTo>
                    <a:pt x="531" y="317"/>
                  </a:lnTo>
                  <a:lnTo>
                    <a:pt x="536" y="317"/>
                  </a:lnTo>
                  <a:lnTo>
                    <a:pt x="539" y="317"/>
                  </a:lnTo>
                  <a:lnTo>
                    <a:pt x="539" y="321"/>
                  </a:lnTo>
                  <a:lnTo>
                    <a:pt x="541" y="322"/>
                  </a:lnTo>
                  <a:lnTo>
                    <a:pt x="541" y="322"/>
                  </a:lnTo>
                  <a:lnTo>
                    <a:pt x="541" y="325"/>
                  </a:lnTo>
                  <a:lnTo>
                    <a:pt x="543" y="329"/>
                  </a:lnTo>
                  <a:lnTo>
                    <a:pt x="546" y="334"/>
                  </a:lnTo>
                  <a:lnTo>
                    <a:pt x="546" y="334"/>
                  </a:lnTo>
                  <a:lnTo>
                    <a:pt x="548" y="335"/>
                  </a:lnTo>
                  <a:lnTo>
                    <a:pt x="548" y="338"/>
                  </a:lnTo>
                  <a:lnTo>
                    <a:pt x="546" y="340"/>
                  </a:lnTo>
                  <a:lnTo>
                    <a:pt x="543" y="340"/>
                  </a:lnTo>
                  <a:lnTo>
                    <a:pt x="543" y="340"/>
                  </a:lnTo>
                  <a:lnTo>
                    <a:pt x="535" y="342"/>
                  </a:lnTo>
                  <a:lnTo>
                    <a:pt x="533" y="343"/>
                  </a:lnTo>
                  <a:lnTo>
                    <a:pt x="533" y="345"/>
                  </a:lnTo>
                  <a:lnTo>
                    <a:pt x="533" y="345"/>
                  </a:lnTo>
                  <a:lnTo>
                    <a:pt x="535" y="348"/>
                  </a:lnTo>
                  <a:lnTo>
                    <a:pt x="533" y="348"/>
                  </a:lnTo>
                  <a:lnTo>
                    <a:pt x="526" y="348"/>
                  </a:lnTo>
                  <a:lnTo>
                    <a:pt x="526" y="348"/>
                  </a:lnTo>
                  <a:lnTo>
                    <a:pt x="525" y="347"/>
                  </a:lnTo>
                  <a:lnTo>
                    <a:pt x="523" y="343"/>
                  </a:lnTo>
                  <a:lnTo>
                    <a:pt x="526" y="340"/>
                  </a:lnTo>
                  <a:lnTo>
                    <a:pt x="526" y="340"/>
                  </a:lnTo>
                  <a:lnTo>
                    <a:pt x="526" y="338"/>
                  </a:lnTo>
                  <a:lnTo>
                    <a:pt x="525" y="337"/>
                  </a:lnTo>
                  <a:lnTo>
                    <a:pt x="518" y="334"/>
                  </a:lnTo>
                  <a:lnTo>
                    <a:pt x="518" y="334"/>
                  </a:lnTo>
                  <a:lnTo>
                    <a:pt x="515" y="335"/>
                  </a:lnTo>
                  <a:lnTo>
                    <a:pt x="509" y="338"/>
                  </a:lnTo>
                  <a:lnTo>
                    <a:pt x="499" y="345"/>
                  </a:lnTo>
                  <a:lnTo>
                    <a:pt x="499" y="345"/>
                  </a:lnTo>
                  <a:lnTo>
                    <a:pt x="495" y="345"/>
                  </a:lnTo>
                  <a:lnTo>
                    <a:pt x="489" y="343"/>
                  </a:lnTo>
                  <a:lnTo>
                    <a:pt x="484" y="343"/>
                  </a:lnTo>
                  <a:lnTo>
                    <a:pt x="476" y="345"/>
                  </a:lnTo>
                  <a:lnTo>
                    <a:pt x="476" y="345"/>
                  </a:lnTo>
                  <a:lnTo>
                    <a:pt x="471" y="347"/>
                  </a:lnTo>
                  <a:lnTo>
                    <a:pt x="468" y="350"/>
                  </a:lnTo>
                  <a:lnTo>
                    <a:pt x="466" y="353"/>
                  </a:lnTo>
                  <a:lnTo>
                    <a:pt x="465" y="353"/>
                  </a:lnTo>
                  <a:lnTo>
                    <a:pt x="465" y="353"/>
                  </a:lnTo>
                  <a:lnTo>
                    <a:pt x="456" y="353"/>
                  </a:lnTo>
                  <a:lnTo>
                    <a:pt x="450" y="353"/>
                  </a:lnTo>
                  <a:lnTo>
                    <a:pt x="447" y="352"/>
                  </a:lnTo>
                  <a:lnTo>
                    <a:pt x="447" y="352"/>
                  </a:lnTo>
                  <a:lnTo>
                    <a:pt x="445" y="350"/>
                  </a:lnTo>
                  <a:lnTo>
                    <a:pt x="445" y="350"/>
                  </a:lnTo>
                  <a:lnTo>
                    <a:pt x="450" y="348"/>
                  </a:lnTo>
                  <a:lnTo>
                    <a:pt x="450" y="348"/>
                  </a:lnTo>
                  <a:lnTo>
                    <a:pt x="453" y="348"/>
                  </a:lnTo>
                  <a:lnTo>
                    <a:pt x="455" y="347"/>
                  </a:lnTo>
                  <a:lnTo>
                    <a:pt x="453" y="345"/>
                  </a:lnTo>
                  <a:lnTo>
                    <a:pt x="453" y="345"/>
                  </a:lnTo>
                  <a:lnTo>
                    <a:pt x="453" y="342"/>
                  </a:lnTo>
                  <a:lnTo>
                    <a:pt x="453" y="340"/>
                  </a:lnTo>
                  <a:lnTo>
                    <a:pt x="456" y="335"/>
                  </a:lnTo>
                  <a:lnTo>
                    <a:pt x="456" y="335"/>
                  </a:lnTo>
                  <a:lnTo>
                    <a:pt x="453" y="335"/>
                  </a:lnTo>
                  <a:lnTo>
                    <a:pt x="448" y="337"/>
                  </a:lnTo>
                  <a:lnTo>
                    <a:pt x="438" y="340"/>
                  </a:lnTo>
                  <a:lnTo>
                    <a:pt x="438" y="340"/>
                  </a:lnTo>
                  <a:lnTo>
                    <a:pt x="437" y="343"/>
                  </a:lnTo>
                  <a:lnTo>
                    <a:pt x="437" y="345"/>
                  </a:lnTo>
                  <a:lnTo>
                    <a:pt x="437" y="347"/>
                  </a:lnTo>
                  <a:lnTo>
                    <a:pt x="435" y="348"/>
                  </a:lnTo>
                  <a:lnTo>
                    <a:pt x="435" y="348"/>
                  </a:lnTo>
                  <a:lnTo>
                    <a:pt x="434" y="348"/>
                  </a:lnTo>
                  <a:lnTo>
                    <a:pt x="434" y="347"/>
                  </a:lnTo>
                  <a:lnTo>
                    <a:pt x="430" y="345"/>
                  </a:lnTo>
                  <a:lnTo>
                    <a:pt x="430" y="345"/>
                  </a:lnTo>
                  <a:lnTo>
                    <a:pt x="424" y="345"/>
                  </a:lnTo>
                  <a:lnTo>
                    <a:pt x="416" y="347"/>
                  </a:lnTo>
                  <a:lnTo>
                    <a:pt x="406" y="350"/>
                  </a:lnTo>
                  <a:lnTo>
                    <a:pt x="399" y="353"/>
                  </a:lnTo>
                  <a:lnTo>
                    <a:pt x="399" y="353"/>
                  </a:lnTo>
                  <a:lnTo>
                    <a:pt x="396" y="356"/>
                  </a:lnTo>
                  <a:lnTo>
                    <a:pt x="391" y="358"/>
                  </a:lnTo>
                  <a:lnTo>
                    <a:pt x="388" y="360"/>
                  </a:lnTo>
                  <a:lnTo>
                    <a:pt x="388" y="361"/>
                  </a:lnTo>
                  <a:lnTo>
                    <a:pt x="388" y="361"/>
                  </a:lnTo>
                  <a:lnTo>
                    <a:pt x="385" y="363"/>
                  </a:lnTo>
                  <a:lnTo>
                    <a:pt x="381" y="365"/>
                  </a:lnTo>
                  <a:lnTo>
                    <a:pt x="373" y="366"/>
                  </a:lnTo>
                  <a:lnTo>
                    <a:pt x="373" y="366"/>
                  </a:lnTo>
                  <a:lnTo>
                    <a:pt x="372" y="368"/>
                  </a:lnTo>
                  <a:lnTo>
                    <a:pt x="370" y="373"/>
                  </a:lnTo>
                  <a:lnTo>
                    <a:pt x="370" y="379"/>
                  </a:lnTo>
                  <a:lnTo>
                    <a:pt x="370" y="379"/>
                  </a:lnTo>
                  <a:lnTo>
                    <a:pt x="367" y="381"/>
                  </a:lnTo>
                  <a:lnTo>
                    <a:pt x="360" y="382"/>
                  </a:lnTo>
                  <a:lnTo>
                    <a:pt x="347" y="382"/>
                  </a:lnTo>
                  <a:lnTo>
                    <a:pt x="347" y="382"/>
                  </a:lnTo>
                  <a:lnTo>
                    <a:pt x="344" y="381"/>
                  </a:lnTo>
                  <a:lnTo>
                    <a:pt x="342" y="378"/>
                  </a:lnTo>
                  <a:lnTo>
                    <a:pt x="339" y="374"/>
                  </a:lnTo>
                  <a:lnTo>
                    <a:pt x="338" y="373"/>
                  </a:lnTo>
                  <a:lnTo>
                    <a:pt x="338" y="373"/>
                  </a:lnTo>
                  <a:lnTo>
                    <a:pt x="336" y="371"/>
                  </a:lnTo>
                  <a:lnTo>
                    <a:pt x="336" y="369"/>
                  </a:lnTo>
                  <a:lnTo>
                    <a:pt x="338" y="365"/>
                  </a:lnTo>
                  <a:lnTo>
                    <a:pt x="338" y="365"/>
                  </a:lnTo>
                  <a:lnTo>
                    <a:pt x="338" y="363"/>
                  </a:lnTo>
                  <a:lnTo>
                    <a:pt x="341" y="363"/>
                  </a:lnTo>
                  <a:lnTo>
                    <a:pt x="342" y="363"/>
                  </a:lnTo>
                  <a:lnTo>
                    <a:pt x="346" y="361"/>
                  </a:lnTo>
                  <a:lnTo>
                    <a:pt x="346" y="361"/>
                  </a:lnTo>
                  <a:lnTo>
                    <a:pt x="349" y="360"/>
                  </a:lnTo>
                  <a:lnTo>
                    <a:pt x="352" y="360"/>
                  </a:lnTo>
                  <a:lnTo>
                    <a:pt x="355" y="361"/>
                  </a:lnTo>
                  <a:lnTo>
                    <a:pt x="357" y="360"/>
                  </a:lnTo>
                  <a:lnTo>
                    <a:pt x="357" y="360"/>
                  </a:lnTo>
                  <a:lnTo>
                    <a:pt x="357" y="358"/>
                  </a:lnTo>
                  <a:lnTo>
                    <a:pt x="354" y="355"/>
                  </a:lnTo>
                  <a:lnTo>
                    <a:pt x="352" y="352"/>
                  </a:lnTo>
                  <a:lnTo>
                    <a:pt x="349" y="348"/>
                  </a:lnTo>
                  <a:lnTo>
                    <a:pt x="349" y="348"/>
                  </a:lnTo>
                  <a:lnTo>
                    <a:pt x="347" y="345"/>
                  </a:lnTo>
                  <a:lnTo>
                    <a:pt x="344" y="343"/>
                  </a:lnTo>
                  <a:lnTo>
                    <a:pt x="338" y="342"/>
                  </a:lnTo>
                  <a:lnTo>
                    <a:pt x="333" y="343"/>
                  </a:lnTo>
                  <a:lnTo>
                    <a:pt x="333" y="343"/>
                  </a:lnTo>
                  <a:lnTo>
                    <a:pt x="324" y="343"/>
                  </a:lnTo>
                  <a:lnTo>
                    <a:pt x="316" y="342"/>
                  </a:lnTo>
                  <a:lnTo>
                    <a:pt x="316" y="342"/>
                  </a:lnTo>
                  <a:lnTo>
                    <a:pt x="315" y="340"/>
                  </a:lnTo>
                  <a:lnTo>
                    <a:pt x="315" y="342"/>
                  </a:lnTo>
                  <a:lnTo>
                    <a:pt x="316" y="345"/>
                  </a:lnTo>
                  <a:lnTo>
                    <a:pt x="320" y="347"/>
                  </a:lnTo>
                  <a:lnTo>
                    <a:pt x="320" y="347"/>
                  </a:lnTo>
                  <a:lnTo>
                    <a:pt x="321" y="348"/>
                  </a:lnTo>
                  <a:lnTo>
                    <a:pt x="323" y="350"/>
                  </a:lnTo>
                  <a:lnTo>
                    <a:pt x="323" y="355"/>
                  </a:lnTo>
                  <a:lnTo>
                    <a:pt x="323" y="355"/>
                  </a:lnTo>
                  <a:lnTo>
                    <a:pt x="323" y="358"/>
                  </a:lnTo>
                  <a:lnTo>
                    <a:pt x="323" y="361"/>
                  </a:lnTo>
                  <a:lnTo>
                    <a:pt x="318" y="369"/>
                  </a:lnTo>
                  <a:lnTo>
                    <a:pt x="318" y="369"/>
                  </a:lnTo>
                  <a:lnTo>
                    <a:pt x="316" y="373"/>
                  </a:lnTo>
                  <a:lnTo>
                    <a:pt x="316" y="374"/>
                  </a:lnTo>
                  <a:lnTo>
                    <a:pt x="323" y="374"/>
                  </a:lnTo>
                  <a:lnTo>
                    <a:pt x="323" y="374"/>
                  </a:lnTo>
                  <a:lnTo>
                    <a:pt x="324" y="376"/>
                  </a:lnTo>
                  <a:lnTo>
                    <a:pt x="326" y="378"/>
                  </a:lnTo>
                  <a:lnTo>
                    <a:pt x="328" y="386"/>
                  </a:lnTo>
                  <a:lnTo>
                    <a:pt x="328" y="386"/>
                  </a:lnTo>
                  <a:lnTo>
                    <a:pt x="326" y="389"/>
                  </a:lnTo>
                  <a:lnTo>
                    <a:pt x="324" y="392"/>
                  </a:lnTo>
                  <a:lnTo>
                    <a:pt x="323" y="394"/>
                  </a:lnTo>
                  <a:lnTo>
                    <a:pt x="323" y="395"/>
                  </a:lnTo>
                  <a:lnTo>
                    <a:pt x="323" y="395"/>
                  </a:lnTo>
                  <a:lnTo>
                    <a:pt x="323" y="397"/>
                  </a:lnTo>
                  <a:lnTo>
                    <a:pt x="321" y="397"/>
                  </a:lnTo>
                  <a:lnTo>
                    <a:pt x="318" y="395"/>
                  </a:lnTo>
                  <a:lnTo>
                    <a:pt x="318" y="395"/>
                  </a:lnTo>
                  <a:lnTo>
                    <a:pt x="318" y="395"/>
                  </a:lnTo>
                  <a:lnTo>
                    <a:pt x="316" y="397"/>
                  </a:lnTo>
                  <a:lnTo>
                    <a:pt x="315" y="395"/>
                  </a:lnTo>
                  <a:lnTo>
                    <a:pt x="313" y="392"/>
                  </a:lnTo>
                  <a:lnTo>
                    <a:pt x="313" y="392"/>
                  </a:lnTo>
                  <a:lnTo>
                    <a:pt x="311" y="391"/>
                  </a:lnTo>
                  <a:lnTo>
                    <a:pt x="308" y="391"/>
                  </a:lnTo>
                  <a:lnTo>
                    <a:pt x="300" y="389"/>
                  </a:lnTo>
                  <a:lnTo>
                    <a:pt x="300" y="389"/>
                  </a:lnTo>
                  <a:lnTo>
                    <a:pt x="297" y="389"/>
                  </a:lnTo>
                  <a:lnTo>
                    <a:pt x="295" y="391"/>
                  </a:lnTo>
                  <a:lnTo>
                    <a:pt x="292" y="394"/>
                  </a:lnTo>
                  <a:lnTo>
                    <a:pt x="292" y="394"/>
                  </a:lnTo>
                  <a:lnTo>
                    <a:pt x="290" y="395"/>
                  </a:lnTo>
                  <a:lnTo>
                    <a:pt x="287" y="397"/>
                  </a:lnTo>
                  <a:lnTo>
                    <a:pt x="281" y="399"/>
                  </a:lnTo>
                  <a:lnTo>
                    <a:pt x="281" y="399"/>
                  </a:lnTo>
                  <a:lnTo>
                    <a:pt x="277" y="400"/>
                  </a:lnTo>
                  <a:lnTo>
                    <a:pt x="274" y="402"/>
                  </a:lnTo>
                  <a:lnTo>
                    <a:pt x="267" y="409"/>
                  </a:lnTo>
                  <a:lnTo>
                    <a:pt x="267" y="409"/>
                  </a:lnTo>
                  <a:lnTo>
                    <a:pt x="266" y="410"/>
                  </a:lnTo>
                  <a:lnTo>
                    <a:pt x="264" y="413"/>
                  </a:lnTo>
                  <a:lnTo>
                    <a:pt x="266" y="415"/>
                  </a:lnTo>
                  <a:lnTo>
                    <a:pt x="269" y="420"/>
                  </a:lnTo>
                  <a:lnTo>
                    <a:pt x="269" y="420"/>
                  </a:lnTo>
                  <a:lnTo>
                    <a:pt x="272" y="425"/>
                  </a:lnTo>
                  <a:lnTo>
                    <a:pt x="274" y="430"/>
                  </a:lnTo>
                  <a:lnTo>
                    <a:pt x="274" y="430"/>
                  </a:lnTo>
                  <a:lnTo>
                    <a:pt x="272" y="431"/>
                  </a:lnTo>
                  <a:lnTo>
                    <a:pt x="267" y="431"/>
                  </a:lnTo>
                  <a:lnTo>
                    <a:pt x="261" y="430"/>
                  </a:lnTo>
                  <a:lnTo>
                    <a:pt x="258" y="428"/>
                  </a:lnTo>
                  <a:lnTo>
                    <a:pt x="258" y="428"/>
                  </a:lnTo>
                  <a:lnTo>
                    <a:pt x="256" y="426"/>
                  </a:lnTo>
                  <a:lnTo>
                    <a:pt x="251" y="426"/>
                  </a:lnTo>
                  <a:lnTo>
                    <a:pt x="245" y="425"/>
                  </a:lnTo>
                  <a:lnTo>
                    <a:pt x="245" y="425"/>
                  </a:lnTo>
                  <a:lnTo>
                    <a:pt x="241" y="425"/>
                  </a:lnTo>
                  <a:lnTo>
                    <a:pt x="238" y="422"/>
                  </a:lnTo>
                  <a:lnTo>
                    <a:pt x="233" y="418"/>
                  </a:lnTo>
                  <a:lnTo>
                    <a:pt x="230" y="417"/>
                  </a:lnTo>
                  <a:lnTo>
                    <a:pt x="230" y="417"/>
                  </a:lnTo>
                  <a:lnTo>
                    <a:pt x="227" y="417"/>
                  </a:lnTo>
                  <a:lnTo>
                    <a:pt x="225" y="420"/>
                  </a:lnTo>
                  <a:lnTo>
                    <a:pt x="222" y="423"/>
                  </a:lnTo>
                  <a:lnTo>
                    <a:pt x="222" y="423"/>
                  </a:lnTo>
                  <a:lnTo>
                    <a:pt x="222" y="425"/>
                  </a:lnTo>
                  <a:lnTo>
                    <a:pt x="222" y="426"/>
                  </a:lnTo>
                  <a:lnTo>
                    <a:pt x="225" y="431"/>
                  </a:lnTo>
                  <a:lnTo>
                    <a:pt x="225" y="431"/>
                  </a:lnTo>
                  <a:lnTo>
                    <a:pt x="228" y="435"/>
                  </a:lnTo>
                  <a:lnTo>
                    <a:pt x="232" y="435"/>
                  </a:lnTo>
                  <a:lnTo>
                    <a:pt x="238" y="436"/>
                  </a:lnTo>
                  <a:lnTo>
                    <a:pt x="238" y="436"/>
                  </a:lnTo>
                  <a:lnTo>
                    <a:pt x="240" y="436"/>
                  </a:lnTo>
                  <a:lnTo>
                    <a:pt x="241" y="439"/>
                  </a:lnTo>
                  <a:lnTo>
                    <a:pt x="240" y="444"/>
                  </a:lnTo>
                  <a:lnTo>
                    <a:pt x="240" y="444"/>
                  </a:lnTo>
                  <a:lnTo>
                    <a:pt x="238" y="446"/>
                  </a:lnTo>
                  <a:lnTo>
                    <a:pt x="235" y="446"/>
                  </a:lnTo>
                  <a:lnTo>
                    <a:pt x="232" y="446"/>
                  </a:lnTo>
                  <a:lnTo>
                    <a:pt x="230" y="446"/>
                  </a:lnTo>
                  <a:lnTo>
                    <a:pt x="230" y="446"/>
                  </a:lnTo>
                  <a:lnTo>
                    <a:pt x="227" y="444"/>
                  </a:lnTo>
                  <a:lnTo>
                    <a:pt x="224" y="444"/>
                  </a:lnTo>
                  <a:lnTo>
                    <a:pt x="220" y="444"/>
                  </a:lnTo>
                  <a:lnTo>
                    <a:pt x="220" y="443"/>
                  </a:lnTo>
                  <a:lnTo>
                    <a:pt x="220" y="443"/>
                  </a:lnTo>
                  <a:lnTo>
                    <a:pt x="219" y="439"/>
                  </a:lnTo>
                  <a:lnTo>
                    <a:pt x="215" y="438"/>
                  </a:lnTo>
                  <a:lnTo>
                    <a:pt x="212" y="436"/>
                  </a:lnTo>
                  <a:lnTo>
                    <a:pt x="207" y="436"/>
                  </a:lnTo>
                  <a:lnTo>
                    <a:pt x="207" y="436"/>
                  </a:lnTo>
                  <a:lnTo>
                    <a:pt x="204" y="435"/>
                  </a:lnTo>
                  <a:lnTo>
                    <a:pt x="202" y="435"/>
                  </a:lnTo>
                  <a:lnTo>
                    <a:pt x="201" y="431"/>
                  </a:lnTo>
                  <a:lnTo>
                    <a:pt x="201" y="428"/>
                  </a:lnTo>
                  <a:lnTo>
                    <a:pt x="201" y="428"/>
                  </a:lnTo>
                  <a:lnTo>
                    <a:pt x="201" y="425"/>
                  </a:lnTo>
                  <a:lnTo>
                    <a:pt x="199" y="422"/>
                  </a:lnTo>
                  <a:lnTo>
                    <a:pt x="197" y="418"/>
                  </a:lnTo>
                  <a:lnTo>
                    <a:pt x="197" y="418"/>
                  </a:lnTo>
                  <a:lnTo>
                    <a:pt x="197" y="413"/>
                  </a:lnTo>
                  <a:lnTo>
                    <a:pt x="197" y="412"/>
                  </a:lnTo>
                  <a:lnTo>
                    <a:pt x="197" y="410"/>
                  </a:lnTo>
                  <a:lnTo>
                    <a:pt x="197" y="410"/>
                  </a:lnTo>
                  <a:lnTo>
                    <a:pt x="199" y="409"/>
                  </a:lnTo>
                  <a:lnTo>
                    <a:pt x="199" y="405"/>
                  </a:lnTo>
                  <a:lnTo>
                    <a:pt x="199" y="402"/>
                  </a:lnTo>
                  <a:lnTo>
                    <a:pt x="199" y="402"/>
                  </a:lnTo>
                  <a:lnTo>
                    <a:pt x="197" y="399"/>
                  </a:lnTo>
                  <a:lnTo>
                    <a:pt x="196" y="397"/>
                  </a:lnTo>
                  <a:lnTo>
                    <a:pt x="193" y="395"/>
                  </a:lnTo>
                  <a:lnTo>
                    <a:pt x="189" y="394"/>
                  </a:lnTo>
                  <a:lnTo>
                    <a:pt x="189" y="394"/>
                  </a:lnTo>
                  <a:lnTo>
                    <a:pt x="186" y="394"/>
                  </a:lnTo>
                  <a:lnTo>
                    <a:pt x="184" y="392"/>
                  </a:lnTo>
                  <a:lnTo>
                    <a:pt x="183" y="389"/>
                  </a:lnTo>
                  <a:lnTo>
                    <a:pt x="181" y="389"/>
                  </a:lnTo>
                  <a:lnTo>
                    <a:pt x="181" y="389"/>
                  </a:lnTo>
                  <a:lnTo>
                    <a:pt x="173" y="384"/>
                  </a:lnTo>
                  <a:lnTo>
                    <a:pt x="170" y="381"/>
                  </a:lnTo>
                  <a:lnTo>
                    <a:pt x="168" y="378"/>
                  </a:lnTo>
                  <a:lnTo>
                    <a:pt x="168" y="378"/>
                  </a:lnTo>
                  <a:lnTo>
                    <a:pt x="167" y="376"/>
                  </a:lnTo>
                  <a:lnTo>
                    <a:pt x="165" y="374"/>
                  </a:lnTo>
                  <a:lnTo>
                    <a:pt x="163" y="374"/>
                  </a:lnTo>
                  <a:lnTo>
                    <a:pt x="163" y="373"/>
                  </a:lnTo>
                  <a:lnTo>
                    <a:pt x="163" y="373"/>
                  </a:lnTo>
                  <a:lnTo>
                    <a:pt x="168" y="374"/>
                  </a:lnTo>
                  <a:lnTo>
                    <a:pt x="175" y="378"/>
                  </a:lnTo>
                  <a:lnTo>
                    <a:pt x="175" y="378"/>
                  </a:lnTo>
                  <a:lnTo>
                    <a:pt x="181" y="382"/>
                  </a:lnTo>
                  <a:lnTo>
                    <a:pt x="193" y="386"/>
                  </a:lnTo>
                  <a:lnTo>
                    <a:pt x="193" y="386"/>
                  </a:lnTo>
                  <a:lnTo>
                    <a:pt x="197" y="386"/>
                  </a:lnTo>
                  <a:lnTo>
                    <a:pt x="204" y="389"/>
                  </a:lnTo>
                  <a:lnTo>
                    <a:pt x="209" y="391"/>
                  </a:lnTo>
                  <a:lnTo>
                    <a:pt x="215" y="392"/>
                  </a:lnTo>
                  <a:lnTo>
                    <a:pt x="215" y="392"/>
                  </a:lnTo>
                  <a:lnTo>
                    <a:pt x="246" y="397"/>
                  </a:lnTo>
                  <a:lnTo>
                    <a:pt x="246" y="397"/>
                  </a:lnTo>
                  <a:lnTo>
                    <a:pt x="251" y="397"/>
                  </a:lnTo>
                  <a:lnTo>
                    <a:pt x="258" y="395"/>
                  </a:lnTo>
                  <a:lnTo>
                    <a:pt x="269" y="391"/>
                  </a:lnTo>
                  <a:lnTo>
                    <a:pt x="277" y="386"/>
                  </a:lnTo>
                  <a:lnTo>
                    <a:pt x="284" y="381"/>
                  </a:lnTo>
                  <a:lnTo>
                    <a:pt x="284" y="381"/>
                  </a:lnTo>
                  <a:lnTo>
                    <a:pt x="285" y="378"/>
                  </a:lnTo>
                  <a:lnTo>
                    <a:pt x="284" y="373"/>
                  </a:lnTo>
                  <a:lnTo>
                    <a:pt x="282" y="365"/>
                  </a:lnTo>
                  <a:lnTo>
                    <a:pt x="282" y="365"/>
                  </a:lnTo>
                  <a:lnTo>
                    <a:pt x="282" y="363"/>
                  </a:lnTo>
                  <a:lnTo>
                    <a:pt x="279" y="361"/>
                  </a:lnTo>
                  <a:lnTo>
                    <a:pt x="277" y="361"/>
                  </a:lnTo>
                  <a:lnTo>
                    <a:pt x="276" y="360"/>
                  </a:lnTo>
                  <a:lnTo>
                    <a:pt x="276" y="360"/>
                  </a:lnTo>
                  <a:lnTo>
                    <a:pt x="271" y="355"/>
                  </a:lnTo>
                  <a:lnTo>
                    <a:pt x="267" y="353"/>
                  </a:lnTo>
                  <a:lnTo>
                    <a:pt x="264" y="353"/>
                  </a:lnTo>
                  <a:lnTo>
                    <a:pt x="264" y="353"/>
                  </a:lnTo>
                  <a:lnTo>
                    <a:pt x="261" y="352"/>
                  </a:lnTo>
                  <a:lnTo>
                    <a:pt x="258" y="350"/>
                  </a:lnTo>
                  <a:lnTo>
                    <a:pt x="256" y="348"/>
                  </a:lnTo>
                  <a:lnTo>
                    <a:pt x="253" y="347"/>
                  </a:lnTo>
                  <a:lnTo>
                    <a:pt x="253" y="347"/>
                  </a:lnTo>
                  <a:lnTo>
                    <a:pt x="250" y="347"/>
                  </a:lnTo>
                  <a:lnTo>
                    <a:pt x="246" y="345"/>
                  </a:lnTo>
                  <a:lnTo>
                    <a:pt x="233" y="337"/>
                  </a:lnTo>
                  <a:lnTo>
                    <a:pt x="233" y="337"/>
                  </a:lnTo>
                  <a:lnTo>
                    <a:pt x="225" y="332"/>
                  </a:lnTo>
                  <a:lnTo>
                    <a:pt x="215" y="327"/>
                  </a:lnTo>
                  <a:lnTo>
                    <a:pt x="207" y="325"/>
                  </a:lnTo>
                  <a:lnTo>
                    <a:pt x="204" y="325"/>
                  </a:lnTo>
                  <a:lnTo>
                    <a:pt x="204" y="325"/>
                  </a:lnTo>
                  <a:lnTo>
                    <a:pt x="199" y="325"/>
                  </a:lnTo>
                  <a:lnTo>
                    <a:pt x="197" y="325"/>
                  </a:lnTo>
                  <a:lnTo>
                    <a:pt x="197" y="324"/>
                  </a:lnTo>
                  <a:lnTo>
                    <a:pt x="197" y="324"/>
                  </a:lnTo>
                  <a:lnTo>
                    <a:pt x="194" y="322"/>
                  </a:lnTo>
                  <a:lnTo>
                    <a:pt x="193" y="322"/>
                  </a:lnTo>
                  <a:lnTo>
                    <a:pt x="188" y="324"/>
                  </a:lnTo>
                  <a:lnTo>
                    <a:pt x="188" y="324"/>
                  </a:lnTo>
                  <a:lnTo>
                    <a:pt x="184" y="325"/>
                  </a:lnTo>
                  <a:lnTo>
                    <a:pt x="183" y="324"/>
                  </a:lnTo>
                  <a:lnTo>
                    <a:pt x="180" y="324"/>
                  </a:lnTo>
                  <a:lnTo>
                    <a:pt x="175" y="324"/>
                  </a:lnTo>
                  <a:lnTo>
                    <a:pt x="175" y="324"/>
                  </a:lnTo>
                  <a:lnTo>
                    <a:pt x="171" y="324"/>
                  </a:lnTo>
                  <a:lnTo>
                    <a:pt x="168" y="322"/>
                  </a:lnTo>
                  <a:lnTo>
                    <a:pt x="168" y="321"/>
                  </a:lnTo>
                  <a:lnTo>
                    <a:pt x="168" y="319"/>
                  </a:lnTo>
                  <a:lnTo>
                    <a:pt x="168" y="319"/>
                  </a:lnTo>
                  <a:lnTo>
                    <a:pt x="170" y="319"/>
                  </a:lnTo>
                  <a:lnTo>
                    <a:pt x="173" y="317"/>
                  </a:lnTo>
                  <a:lnTo>
                    <a:pt x="176" y="317"/>
                  </a:lnTo>
                  <a:lnTo>
                    <a:pt x="178" y="316"/>
                  </a:lnTo>
                  <a:lnTo>
                    <a:pt x="178" y="316"/>
                  </a:lnTo>
                  <a:lnTo>
                    <a:pt x="176" y="314"/>
                  </a:lnTo>
                  <a:lnTo>
                    <a:pt x="175" y="314"/>
                  </a:lnTo>
                  <a:lnTo>
                    <a:pt x="173" y="314"/>
                  </a:lnTo>
                  <a:lnTo>
                    <a:pt x="168" y="312"/>
                  </a:lnTo>
                  <a:lnTo>
                    <a:pt x="168" y="312"/>
                  </a:lnTo>
                  <a:lnTo>
                    <a:pt x="165" y="311"/>
                  </a:lnTo>
                  <a:lnTo>
                    <a:pt x="163" y="311"/>
                  </a:lnTo>
                  <a:lnTo>
                    <a:pt x="160" y="312"/>
                  </a:lnTo>
                  <a:lnTo>
                    <a:pt x="160" y="314"/>
                  </a:lnTo>
                  <a:lnTo>
                    <a:pt x="160" y="314"/>
                  </a:lnTo>
                  <a:lnTo>
                    <a:pt x="158" y="316"/>
                  </a:lnTo>
                  <a:lnTo>
                    <a:pt x="157" y="316"/>
                  </a:lnTo>
                  <a:lnTo>
                    <a:pt x="152" y="314"/>
                  </a:lnTo>
                  <a:lnTo>
                    <a:pt x="152" y="314"/>
                  </a:lnTo>
                  <a:lnTo>
                    <a:pt x="150" y="312"/>
                  </a:lnTo>
                  <a:lnTo>
                    <a:pt x="150" y="312"/>
                  </a:lnTo>
                  <a:lnTo>
                    <a:pt x="150" y="316"/>
                  </a:lnTo>
                  <a:lnTo>
                    <a:pt x="149" y="317"/>
                  </a:lnTo>
                  <a:lnTo>
                    <a:pt x="144" y="317"/>
                  </a:lnTo>
                  <a:lnTo>
                    <a:pt x="144" y="317"/>
                  </a:lnTo>
                  <a:lnTo>
                    <a:pt x="142" y="319"/>
                  </a:lnTo>
                  <a:lnTo>
                    <a:pt x="139" y="321"/>
                  </a:lnTo>
                  <a:lnTo>
                    <a:pt x="136" y="322"/>
                  </a:lnTo>
                  <a:lnTo>
                    <a:pt x="134" y="322"/>
                  </a:lnTo>
                  <a:lnTo>
                    <a:pt x="134" y="322"/>
                  </a:lnTo>
                  <a:lnTo>
                    <a:pt x="131" y="324"/>
                  </a:lnTo>
                  <a:lnTo>
                    <a:pt x="127" y="325"/>
                  </a:lnTo>
                  <a:lnTo>
                    <a:pt x="124" y="330"/>
                  </a:lnTo>
                  <a:lnTo>
                    <a:pt x="124" y="330"/>
                  </a:lnTo>
                  <a:lnTo>
                    <a:pt x="123" y="332"/>
                  </a:lnTo>
                  <a:lnTo>
                    <a:pt x="121" y="334"/>
                  </a:lnTo>
                  <a:lnTo>
                    <a:pt x="119" y="334"/>
                  </a:lnTo>
                  <a:lnTo>
                    <a:pt x="119" y="335"/>
                  </a:lnTo>
                  <a:lnTo>
                    <a:pt x="119" y="335"/>
                  </a:lnTo>
                  <a:lnTo>
                    <a:pt x="119" y="338"/>
                  </a:lnTo>
                  <a:lnTo>
                    <a:pt x="118" y="342"/>
                  </a:lnTo>
                  <a:lnTo>
                    <a:pt x="118" y="342"/>
                  </a:lnTo>
                  <a:lnTo>
                    <a:pt x="116" y="343"/>
                  </a:lnTo>
                  <a:lnTo>
                    <a:pt x="116" y="345"/>
                  </a:lnTo>
                  <a:lnTo>
                    <a:pt x="119" y="348"/>
                  </a:lnTo>
                  <a:lnTo>
                    <a:pt x="119" y="348"/>
                  </a:lnTo>
                  <a:lnTo>
                    <a:pt x="121" y="352"/>
                  </a:lnTo>
                  <a:lnTo>
                    <a:pt x="123" y="352"/>
                  </a:lnTo>
                  <a:lnTo>
                    <a:pt x="127" y="353"/>
                  </a:lnTo>
                  <a:lnTo>
                    <a:pt x="127" y="353"/>
                  </a:lnTo>
                  <a:lnTo>
                    <a:pt x="132" y="358"/>
                  </a:lnTo>
                  <a:lnTo>
                    <a:pt x="136" y="361"/>
                  </a:lnTo>
                  <a:lnTo>
                    <a:pt x="137" y="363"/>
                  </a:lnTo>
                  <a:lnTo>
                    <a:pt x="137" y="363"/>
                  </a:lnTo>
                  <a:lnTo>
                    <a:pt x="134" y="368"/>
                  </a:lnTo>
                  <a:lnTo>
                    <a:pt x="129" y="373"/>
                  </a:lnTo>
                  <a:lnTo>
                    <a:pt x="129" y="373"/>
                  </a:lnTo>
                  <a:lnTo>
                    <a:pt x="126" y="376"/>
                  </a:lnTo>
                  <a:lnTo>
                    <a:pt x="124" y="379"/>
                  </a:lnTo>
                  <a:lnTo>
                    <a:pt x="124" y="381"/>
                  </a:lnTo>
                  <a:lnTo>
                    <a:pt x="124" y="381"/>
                  </a:lnTo>
                  <a:lnTo>
                    <a:pt x="137" y="400"/>
                  </a:lnTo>
                  <a:lnTo>
                    <a:pt x="137" y="400"/>
                  </a:lnTo>
                  <a:lnTo>
                    <a:pt x="139" y="404"/>
                  </a:lnTo>
                  <a:lnTo>
                    <a:pt x="137" y="405"/>
                  </a:lnTo>
                  <a:lnTo>
                    <a:pt x="136" y="407"/>
                  </a:lnTo>
                  <a:lnTo>
                    <a:pt x="132" y="409"/>
                  </a:lnTo>
                  <a:lnTo>
                    <a:pt x="132" y="409"/>
                  </a:lnTo>
                  <a:lnTo>
                    <a:pt x="132" y="410"/>
                  </a:lnTo>
                  <a:lnTo>
                    <a:pt x="132" y="413"/>
                  </a:lnTo>
                  <a:lnTo>
                    <a:pt x="134" y="418"/>
                  </a:lnTo>
                  <a:lnTo>
                    <a:pt x="134" y="418"/>
                  </a:lnTo>
                  <a:lnTo>
                    <a:pt x="134" y="420"/>
                  </a:lnTo>
                  <a:lnTo>
                    <a:pt x="134" y="420"/>
                  </a:lnTo>
                  <a:lnTo>
                    <a:pt x="132" y="422"/>
                  </a:lnTo>
                  <a:lnTo>
                    <a:pt x="132" y="422"/>
                  </a:lnTo>
                  <a:lnTo>
                    <a:pt x="132" y="422"/>
                  </a:lnTo>
                  <a:lnTo>
                    <a:pt x="132" y="423"/>
                  </a:lnTo>
                  <a:lnTo>
                    <a:pt x="136" y="425"/>
                  </a:lnTo>
                  <a:lnTo>
                    <a:pt x="139" y="426"/>
                  </a:lnTo>
                  <a:lnTo>
                    <a:pt x="139" y="426"/>
                  </a:lnTo>
                  <a:lnTo>
                    <a:pt x="137" y="430"/>
                  </a:lnTo>
                  <a:lnTo>
                    <a:pt x="136" y="431"/>
                  </a:lnTo>
                  <a:lnTo>
                    <a:pt x="136" y="433"/>
                  </a:lnTo>
                  <a:lnTo>
                    <a:pt x="136" y="433"/>
                  </a:lnTo>
                  <a:lnTo>
                    <a:pt x="140" y="436"/>
                  </a:lnTo>
                  <a:lnTo>
                    <a:pt x="142" y="438"/>
                  </a:lnTo>
                  <a:lnTo>
                    <a:pt x="144" y="439"/>
                  </a:lnTo>
                  <a:lnTo>
                    <a:pt x="144" y="439"/>
                  </a:lnTo>
                  <a:lnTo>
                    <a:pt x="142" y="443"/>
                  </a:lnTo>
                  <a:lnTo>
                    <a:pt x="139" y="444"/>
                  </a:lnTo>
                  <a:lnTo>
                    <a:pt x="136" y="446"/>
                  </a:lnTo>
                  <a:lnTo>
                    <a:pt x="136" y="448"/>
                  </a:lnTo>
                  <a:lnTo>
                    <a:pt x="136" y="448"/>
                  </a:lnTo>
                  <a:lnTo>
                    <a:pt x="137" y="449"/>
                  </a:lnTo>
                  <a:lnTo>
                    <a:pt x="142" y="452"/>
                  </a:lnTo>
                  <a:lnTo>
                    <a:pt x="147" y="456"/>
                  </a:lnTo>
                  <a:lnTo>
                    <a:pt x="152" y="461"/>
                  </a:lnTo>
                  <a:lnTo>
                    <a:pt x="152" y="461"/>
                  </a:lnTo>
                  <a:lnTo>
                    <a:pt x="155" y="466"/>
                  </a:lnTo>
                  <a:lnTo>
                    <a:pt x="155" y="470"/>
                  </a:lnTo>
                  <a:lnTo>
                    <a:pt x="155" y="470"/>
                  </a:lnTo>
                  <a:lnTo>
                    <a:pt x="152" y="475"/>
                  </a:lnTo>
                  <a:lnTo>
                    <a:pt x="145" y="480"/>
                  </a:lnTo>
                  <a:lnTo>
                    <a:pt x="140" y="483"/>
                  </a:lnTo>
                  <a:lnTo>
                    <a:pt x="136" y="488"/>
                  </a:lnTo>
                  <a:lnTo>
                    <a:pt x="136" y="488"/>
                  </a:lnTo>
                  <a:lnTo>
                    <a:pt x="132" y="493"/>
                  </a:lnTo>
                  <a:lnTo>
                    <a:pt x="127" y="498"/>
                  </a:lnTo>
                  <a:lnTo>
                    <a:pt x="121" y="501"/>
                  </a:lnTo>
                  <a:lnTo>
                    <a:pt x="116" y="505"/>
                  </a:lnTo>
                  <a:lnTo>
                    <a:pt x="116" y="505"/>
                  </a:lnTo>
                  <a:lnTo>
                    <a:pt x="110" y="513"/>
                  </a:lnTo>
                  <a:lnTo>
                    <a:pt x="110" y="513"/>
                  </a:lnTo>
                  <a:lnTo>
                    <a:pt x="114" y="511"/>
                  </a:lnTo>
                  <a:lnTo>
                    <a:pt x="114" y="511"/>
                  </a:lnTo>
                  <a:lnTo>
                    <a:pt x="118" y="511"/>
                  </a:lnTo>
                  <a:lnTo>
                    <a:pt x="119" y="514"/>
                  </a:lnTo>
                  <a:lnTo>
                    <a:pt x="123" y="519"/>
                  </a:lnTo>
                  <a:lnTo>
                    <a:pt x="123" y="519"/>
                  </a:lnTo>
                  <a:lnTo>
                    <a:pt x="126" y="521"/>
                  </a:lnTo>
                  <a:lnTo>
                    <a:pt x="129" y="521"/>
                  </a:lnTo>
                  <a:lnTo>
                    <a:pt x="132" y="521"/>
                  </a:lnTo>
                  <a:lnTo>
                    <a:pt x="134" y="523"/>
                  </a:lnTo>
                  <a:lnTo>
                    <a:pt x="134" y="523"/>
                  </a:lnTo>
                  <a:lnTo>
                    <a:pt x="136" y="524"/>
                  </a:lnTo>
                  <a:lnTo>
                    <a:pt x="134" y="524"/>
                  </a:lnTo>
                  <a:lnTo>
                    <a:pt x="129" y="524"/>
                  </a:lnTo>
                  <a:lnTo>
                    <a:pt x="129" y="524"/>
                  </a:lnTo>
                  <a:lnTo>
                    <a:pt x="126" y="524"/>
                  </a:lnTo>
                  <a:lnTo>
                    <a:pt x="123" y="526"/>
                  </a:lnTo>
                  <a:lnTo>
                    <a:pt x="116" y="529"/>
                  </a:lnTo>
                  <a:lnTo>
                    <a:pt x="116" y="529"/>
                  </a:lnTo>
                  <a:lnTo>
                    <a:pt x="111" y="531"/>
                  </a:lnTo>
                  <a:lnTo>
                    <a:pt x="110" y="534"/>
                  </a:lnTo>
                  <a:lnTo>
                    <a:pt x="110" y="534"/>
                  </a:lnTo>
                  <a:lnTo>
                    <a:pt x="111" y="536"/>
                  </a:lnTo>
                  <a:lnTo>
                    <a:pt x="110" y="539"/>
                  </a:lnTo>
                  <a:lnTo>
                    <a:pt x="106" y="542"/>
                  </a:lnTo>
                  <a:lnTo>
                    <a:pt x="106" y="542"/>
                  </a:lnTo>
                  <a:lnTo>
                    <a:pt x="105" y="545"/>
                  </a:lnTo>
                  <a:lnTo>
                    <a:pt x="103" y="549"/>
                  </a:lnTo>
                  <a:lnTo>
                    <a:pt x="103" y="549"/>
                  </a:lnTo>
                  <a:lnTo>
                    <a:pt x="103" y="557"/>
                  </a:lnTo>
                  <a:lnTo>
                    <a:pt x="103" y="557"/>
                  </a:lnTo>
                  <a:lnTo>
                    <a:pt x="105" y="560"/>
                  </a:lnTo>
                  <a:lnTo>
                    <a:pt x="106" y="563"/>
                  </a:lnTo>
                  <a:lnTo>
                    <a:pt x="106" y="563"/>
                  </a:lnTo>
                  <a:lnTo>
                    <a:pt x="106" y="565"/>
                  </a:lnTo>
                  <a:lnTo>
                    <a:pt x="106" y="567"/>
                  </a:lnTo>
                  <a:lnTo>
                    <a:pt x="103" y="568"/>
                  </a:lnTo>
                  <a:lnTo>
                    <a:pt x="103" y="568"/>
                  </a:lnTo>
                  <a:lnTo>
                    <a:pt x="101" y="570"/>
                  </a:lnTo>
                  <a:lnTo>
                    <a:pt x="101" y="571"/>
                  </a:lnTo>
                  <a:lnTo>
                    <a:pt x="105" y="575"/>
                  </a:lnTo>
                  <a:lnTo>
                    <a:pt x="105" y="575"/>
                  </a:lnTo>
                  <a:lnTo>
                    <a:pt x="106" y="578"/>
                  </a:lnTo>
                  <a:lnTo>
                    <a:pt x="106" y="581"/>
                  </a:lnTo>
                  <a:lnTo>
                    <a:pt x="106" y="581"/>
                  </a:lnTo>
                  <a:lnTo>
                    <a:pt x="106" y="583"/>
                  </a:lnTo>
                  <a:lnTo>
                    <a:pt x="106" y="586"/>
                  </a:lnTo>
                  <a:lnTo>
                    <a:pt x="110" y="589"/>
                  </a:lnTo>
                  <a:lnTo>
                    <a:pt x="110" y="589"/>
                  </a:lnTo>
                  <a:lnTo>
                    <a:pt x="111" y="594"/>
                  </a:lnTo>
                  <a:lnTo>
                    <a:pt x="113" y="599"/>
                  </a:lnTo>
                  <a:lnTo>
                    <a:pt x="113" y="599"/>
                  </a:lnTo>
                  <a:lnTo>
                    <a:pt x="116" y="601"/>
                  </a:lnTo>
                  <a:lnTo>
                    <a:pt x="121" y="601"/>
                  </a:lnTo>
                  <a:lnTo>
                    <a:pt x="121" y="601"/>
                  </a:lnTo>
                  <a:lnTo>
                    <a:pt x="124" y="601"/>
                  </a:lnTo>
                  <a:lnTo>
                    <a:pt x="127" y="604"/>
                  </a:lnTo>
                  <a:lnTo>
                    <a:pt x="127" y="604"/>
                  </a:lnTo>
                  <a:lnTo>
                    <a:pt x="129" y="606"/>
                  </a:lnTo>
                  <a:lnTo>
                    <a:pt x="131" y="606"/>
                  </a:lnTo>
                  <a:lnTo>
                    <a:pt x="134" y="604"/>
                  </a:lnTo>
                  <a:lnTo>
                    <a:pt x="134" y="604"/>
                  </a:lnTo>
                  <a:lnTo>
                    <a:pt x="137" y="604"/>
                  </a:lnTo>
                  <a:lnTo>
                    <a:pt x="140" y="604"/>
                  </a:lnTo>
                  <a:lnTo>
                    <a:pt x="147" y="607"/>
                  </a:lnTo>
                  <a:lnTo>
                    <a:pt x="147" y="607"/>
                  </a:lnTo>
                  <a:lnTo>
                    <a:pt x="147" y="609"/>
                  </a:lnTo>
                  <a:lnTo>
                    <a:pt x="147" y="610"/>
                  </a:lnTo>
                  <a:lnTo>
                    <a:pt x="147" y="615"/>
                  </a:lnTo>
                  <a:lnTo>
                    <a:pt x="147" y="615"/>
                  </a:lnTo>
                  <a:lnTo>
                    <a:pt x="147" y="622"/>
                  </a:lnTo>
                  <a:lnTo>
                    <a:pt x="147" y="624"/>
                  </a:lnTo>
                  <a:lnTo>
                    <a:pt x="149" y="625"/>
                  </a:lnTo>
                  <a:lnTo>
                    <a:pt x="149" y="625"/>
                  </a:lnTo>
                  <a:lnTo>
                    <a:pt x="150" y="627"/>
                  </a:lnTo>
                  <a:lnTo>
                    <a:pt x="152" y="630"/>
                  </a:lnTo>
                  <a:lnTo>
                    <a:pt x="154" y="632"/>
                  </a:lnTo>
                  <a:lnTo>
                    <a:pt x="155" y="633"/>
                  </a:lnTo>
                  <a:lnTo>
                    <a:pt x="155" y="633"/>
                  </a:lnTo>
                  <a:lnTo>
                    <a:pt x="157" y="635"/>
                  </a:lnTo>
                  <a:lnTo>
                    <a:pt x="160" y="638"/>
                  </a:lnTo>
                  <a:lnTo>
                    <a:pt x="163" y="641"/>
                  </a:lnTo>
                  <a:lnTo>
                    <a:pt x="163" y="641"/>
                  </a:lnTo>
                  <a:lnTo>
                    <a:pt x="167" y="643"/>
                  </a:lnTo>
                  <a:lnTo>
                    <a:pt x="170" y="648"/>
                  </a:lnTo>
                  <a:lnTo>
                    <a:pt x="170" y="648"/>
                  </a:lnTo>
                  <a:lnTo>
                    <a:pt x="170" y="650"/>
                  </a:lnTo>
                  <a:lnTo>
                    <a:pt x="168" y="651"/>
                  </a:lnTo>
                  <a:lnTo>
                    <a:pt x="163" y="653"/>
                  </a:lnTo>
                  <a:lnTo>
                    <a:pt x="163" y="653"/>
                  </a:lnTo>
                  <a:lnTo>
                    <a:pt x="162" y="653"/>
                  </a:lnTo>
                  <a:lnTo>
                    <a:pt x="158" y="653"/>
                  </a:lnTo>
                  <a:lnTo>
                    <a:pt x="155" y="651"/>
                  </a:lnTo>
                  <a:lnTo>
                    <a:pt x="154" y="653"/>
                  </a:lnTo>
                  <a:lnTo>
                    <a:pt x="154" y="653"/>
                  </a:lnTo>
                  <a:lnTo>
                    <a:pt x="154" y="654"/>
                  </a:lnTo>
                  <a:lnTo>
                    <a:pt x="154" y="656"/>
                  </a:lnTo>
                  <a:lnTo>
                    <a:pt x="155" y="664"/>
                  </a:lnTo>
                  <a:lnTo>
                    <a:pt x="155" y="664"/>
                  </a:lnTo>
                  <a:lnTo>
                    <a:pt x="158" y="671"/>
                  </a:lnTo>
                  <a:lnTo>
                    <a:pt x="162" y="671"/>
                  </a:lnTo>
                  <a:lnTo>
                    <a:pt x="162" y="671"/>
                  </a:lnTo>
                  <a:lnTo>
                    <a:pt x="165" y="671"/>
                  </a:lnTo>
                  <a:lnTo>
                    <a:pt x="168" y="668"/>
                  </a:lnTo>
                  <a:lnTo>
                    <a:pt x="168" y="668"/>
                  </a:lnTo>
                  <a:lnTo>
                    <a:pt x="171" y="668"/>
                  </a:lnTo>
                  <a:lnTo>
                    <a:pt x="176" y="668"/>
                  </a:lnTo>
                  <a:lnTo>
                    <a:pt x="176" y="668"/>
                  </a:lnTo>
                  <a:lnTo>
                    <a:pt x="181" y="668"/>
                  </a:lnTo>
                  <a:lnTo>
                    <a:pt x="184" y="668"/>
                  </a:lnTo>
                  <a:lnTo>
                    <a:pt x="188" y="669"/>
                  </a:lnTo>
                  <a:lnTo>
                    <a:pt x="188" y="669"/>
                  </a:lnTo>
                  <a:lnTo>
                    <a:pt x="189" y="674"/>
                  </a:lnTo>
                  <a:lnTo>
                    <a:pt x="189" y="679"/>
                  </a:lnTo>
                  <a:lnTo>
                    <a:pt x="189" y="679"/>
                  </a:lnTo>
                  <a:lnTo>
                    <a:pt x="188" y="681"/>
                  </a:lnTo>
                  <a:lnTo>
                    <a:pt x="189" y="682"/>
                  </a:lnTo>
                  <a:lnTo>
                    <a:pt x="191" y="685"/>
                  </a:lnTo>
                  <a:lnTo>
                    <a:pt x="191" y="685"/>
                  </a:lnTo>
                  <a:lnTo>
                    <a:pt x="194" y="687"/>
                  </a:lnTo>
                  <a:lnTo>
                    <a:pt x="196" y="689"/>
                  </a:lnTo>
                  <a:lnTo>
                    <a:pt x="201" y="689"/>
                  </a:lnTo>
                  <a:lnTo>
                    <a:pt x="201" y="689"/>
                  </a:lnTo>
                  <a:lnTo>
                    <a:pt x="206" y="694"/>
                  </a:lnTo>
                  <a:lnTo>
                    <a:pt x="207" y="695"/>
                  </a:lnTo>
                  <a:lnTo>
                    <a:pt x="207" y="698"/>
                  </a:lnTo>
                  <a:lnTo>
                    <a:pt x="207" y="698"/>
                  </a:lnTo>
                  <a:lnTo>
                    <a:pt x="207" y="700"/>
                  </a:lnTo>
                  <a:lnTo>
                    <a:pt x="209" y="702"/>
                  </a:lnTo>
                  <a:lnTo>
                    <a:pt x="212" y="702"/>
                  </a:lnTo>
                  <a:lnTo>
                    <a:pt x="212" y="702"/>
                  </a:lnTo>
                  <a:lnTo>
                    <a:pt x="215" y="702"/>
                  </a:lnTo>
                  <a:lnTo>
                    <a:pt x="219" y="703"/>
                  </a:lnTo>
                  <a:lnTo>
                    <a:pt x="219" y="703"/>
                  </a:lnTo>
                  <a:lnTo>
                    <a:pt x="222" y="705"/>
                  </a:lnTo>
                  <a:lnTo>
                    <a:pt x="225" y="703"/>
                  </a:lnTo>
                  <a:lnTo>
                    <a:pt x="225" y="703"/>
                  </a:lnTo>
                  <a:lnTo>
                    <a:pt x="228" y="702"/>
                  </a:lnTo>
                  <a:lnTo>
                    <a:pt x="232" y="702"/>
                  </a:lnTo>
                  <a:lnTo>
                    <a:pt x="232" y="703"/>
                  </a:lnTo>
                  <a:lnTo>
                    <a:pt x="232" y="703"/>
                  </a:lnTo>
                  <a:lnTo>
                    <a:pt x="235" y="707"/>
                  </a:lnTo>
                  <a:lnTo>
                    <a:pt x="238" y="710"/>
                  </a:lnTo>
                  <a:lnTo>
                    <a:pt x="238" y="710"/>
                  </a:lnTo>
                  <a:lnTo>
                    <a:pt x="241" y="710"/>
                  </a:lnTo>
                  <a:lnTo>
                    <a:pt x="250" y="711"/>
                  </a:lnTo>
                  <a:lnTo>
                    <a:pt x="250" y="711"/>
                  </a:lnTo>
                  <a:lnTo>
                    <a:pt x="254" y="713"/>
                  </a:lnTo>
                  <a:lnTo>
                    <a:pt x="259" y="715"/>
                  </a:lnTo>
                  <a:lnTo>
                    <a:pt x="259" y="715"/>
                  </a:lnTo>
                  <a:lnTo>
                    <a:pt x="264" y="716"/>
                  </a:lnTo>
                  <a:lnTo>
                    <a:pt x="266" y="718"/>
                  </a:lnTo>
                  <a:lnTo>
                    <a:pt x="267" y="720"/>
                  </a:lnTo>
                  <a:lnTo>
                    <a:pt x="267" y="720"/>
                  </a:lnTo>
                  <a:lnTo>
                    <a:pt x="267" y="721"/>
                  </a:lnTo>
                  <a:lnTo>
                    <a:pt x="266" y="723"/>
                  </a:lnTo>
                  <a:lnTo>
                    <a:pt x="264" y="725"/>
                  </a:lnTo>
                  <a:lnTo>
                    <a:pt x="264" y="725"/>
                  </a:lnTo>
                  <a:lnTo>
                    <a:pt x="266" y="726"/>
                  </a:lnTo>
                  <a:lnTo>
                    <a:pt x="267" y="728"/>
                  </a:lnTo>
                  <a:lnTo>
                    <a:pt x="267" y="728"/>
                  </a:lnTo>
                  <a:lnTo>
                    <a:pt x="266" y="729"/>
                  </a:lnTo>
                  <a:lnTo>
                    <a:pt x="264" y="731"/>
                  </a:lnTo>
                  <a:lnTo>
                    <a:pt x="263" y="731"/>
                  </a:lnTo>
                  <a:lnTo>
                    <a:pt x="263" y="731"/>
                  </a:lnTo>
                  <a:lnTo>
                    <a:pt x="263" y="734"/>
                  </a:lnTo>
                  <a:lnTo>
                    <a:pt x="266" y="736"/>
                  </a:lnTo>
                  <a:lnTo>
                    <a:pt x="266" y="736"/>
                  </a:lnTo>
                  <a:lnTo>
                    <a:pt x="264" y="741"/>
                  </a:lnTo>
                  <a:lnTo>
                    <a:pt x="263" y="744"/>
                  </a:lnTo>
                  <a:lnTo>
                    <a:pt x="263" y="744"/>
                  </a:lnTo>
                  <a:lnTo>
                    <a:pt x="261" y="746"/>
                  </a:lnTo>
                  <a:lnTo>
                    <a:pt x="258" y="746"/>
                  </a:lnTo>
                  <a:lnTo>
                    <a:pt x="253" y="744"/>
                  </a:lnTo>
                  <a:lnTo>
                    <a:pt x="253" y="744"/>
                  </a:lnTo>
                  <a:lnTo>
                    <a:pt x="246" y="747"/>
                  </a:lnTo>
                  <a:lnTo>
                    <a:pt x="241" y="751"/>
                  </a:lnTo>
                  <a:lnTo>
                    <a:pt x="241" y="751"/>
                  </a:lnTo>
                  <a:lnTo>
                    <a:pt x="241" y="752"/>
                  </a:lnTo>
                  <a:lnTo>
                    <a:pt x="241" y="754"/>
                  </a:lnTo>
                  <a:lnTo>
                    <a:pt x="241" y="757"/>
                  </a:lnTo>
                  <a:lnTo>
                    <a:pt x="241" y="757"/>
                  </a:lnTo>
                  <a:lnTo>
                    <a:pt x="250" y="757"/>
                  </a:lnTo>
                  <a:lnTo>
                    <a:pt x="254" y="757"/>
                  </a:lnTo>
                  <a:lnTo>
                    <a:pt x="254" y="757"/>
                  </a:lnTo>
                  <a:lnTo>
                    <a:pt x="253" y="759"/>
                  </a:lnTo>
                  <a:lnTo>
                    <a:pt x="248" y="762"/>
                  </a:lnTo>
                  <a:lnTo>
                    <a:pt x="238" y="767"/>
                  </a:lnTo>
                  <a:lnTo>
                    <a:pt x="238" y="767"/>
                  </a:lnTo>
                  <a:lnTo>
                    <a:pt x="238" y="768"/>
                  </a:lnTo>
                  <a:lnTo>
                    <a:pt x="240" y="770"/>
                  </a:lnTo>
                  <a:lnTo>
                    <a:pt x="243" y="772"/>
                  </a:lnTo>
                  <a:lnTo>
                    <a:pt x="243" y="773"/>
                  </a:lnTo>
                  <a:lnTo>
                    <a:pt x="243" y="773"/>
                  </a:lnTo>
                  <a:lnTo>
                    <a:pt x="243" y="775"/>
                  </a:lnTo>
                  <a:lnTo>
                    <a:pt x="240" y="777"/>
                  </a:lnTo>
                  <a:lnTo>
                    <a:pt x="237" y="778"/>
                  </a:lnTo>
                  <a:lnTo>
                    <a:pt x="237" y="782"/>
                  </a:lnTo>
                  <a:lnTo>
                    <a:pt x="237" y="782"/>
                  </a:lnTo>
                  <a:lnTo>
                    <a:pt x="237" y="785"/>
                  </a:lnTo>
                  <a:lnTo>
                    <a:pt x="235" y="786"/>
                  </a:lnTo>
                  <a:lnTo>
                    <a:pt x="228" y="786"/>
                  </a:lnTo>
                  <a:lnTo>
                    <a:pt x="228" y="786"/>
                  </a:lnTo>
                  <a:lnTo>
                    <a:pt x="227" y="788"/>
                  </a:lnTo>
                  <a:lnTo>
                    <a:pt x="225" y="788"/>
                  </a:lnTo>
                  <a:lnTo>
                    <a:pt x="225" y="790"/>
                  </a:lnTo>
                  <a:lnTo>
                    <a:pt x="225" y="790"/>
                  </a:lnTo>
                  <a:lnTo>
                    <a:pt x="225" y="790"/>
                  </a:lnTo>
                  <a:lnTo>
                    <a:pt x="227" y="791"/>
                  </a:lnTo>
                  <a:lnTo>
                    <a:pt x="228" y="795"/>
                  </a:lnTo>
                  <a:lnTo>
                    <a:pt x="230" y="796"/>
                  </a:lnTo>
                  <a:lnTo>
                    <a:pt x="235" y="798"/>
                  </a:lnTo>
                  <a:lnTo>
                    <a:pt x="235" y="798"/>
                  </a:lnTo>
                  <a:lnTo>
                    <a:pt x="241" y="801"/>
                  </a:lnTo>
                  <a:lnTo>
                    <a:pt x="248" y="806"/>
                  </a:lnTo>
                  <a:lnTo>
                    <a:pt x="259" y="816"/>
                  </a:lnTo>
                  <a:lnTo>
                    <a:pt x="259" y="816"/>
                  </a:lnTo>
                  <a:lnTo>
                    <a:pt x="263" y="819"/>
                  </a:lnTo>
                  <a:lnTo>
                    <a:pt x="263" y="819"/>
                  </a:lnTo>
                  <a:lnTo>
                    <a:pt x="269" y="817"/>
                  </a:lnTo>
                  <a:lnTo>
                    <a:pt x="269" y="817"/>
                  </a:lnTo>
                  <a:lnTo>
                    <a:pt x="276" y="817"/>
                  </a:lnTo>
                  <a:lnTo>
                    <a:pt x="284" y="821"/>
                  </a:lnTo>
                  <a:lnTo>
                    <a:pt x="284" y="821"/>
                  </a:lnTo>
                  <a:lnTo>
                    <a:pt x="289" y="822"/>
                  </a:lnTo>
                  <a:lnTo>
                    <a:pt x="295" y="822"/>
                  </a:lnTo>
                  <a:lnTo>
                    <a:pt x="302" y="822"/>
                  </a:lnTo>
                  <a:lnTo>
                    <a:pt x="305" y="822"/>
                  </a:lnTo>
                  <a:lnTo>
                    <a:pt x="305" y="822"/>
                  </a:lnTo>
                  <a:lnTo>
                    <a:pt x="308" y="827"/>
                  </a:lnTo>
                  <a:lnTo>
                    <a:pt x="313" y="829"/>
                  </a:lnTo>
                  <a:lnTo>
                    <a:pt x="313" y="829"/>
                  </a:lnTo>
                  <a:lnTo>
                    <a:pt x="315" y="829"/>
                  </a:lnTo>
                  <a:lnTo>
                    <a:pt x="316" y="830"/>
                  </a:lnTo>
                  <a:lnTo>
                    <a:pt x="318" y="832"/>
                  </a:lnTo>
                  <a:lnTo>
                    <a:pt x="321" y="832"/>
                  </a:lnTo>
                  <a:lnTo>
                    <a:pt x="321" y="832"/>
                  </a:lnTo>
                  <a:lnTo>
                    <a:pt x="328" y="830"/>
                  </a:lnTo>
                  <a:lnTo>
                    <a:pt x="334" y="830"/>
                  </a:lnTo>
                  <a:lnTo>
                    <a:pt x="334" y="830"/>
                  </a:lnTo>
                  <a:lnTo>
                    <a:pt x="336" y="832"/>
                  </a:lnTo>
                  <a:lnTo>
                    <a:pt x="339" y="832"/>
                  </a:lnTo>
                  <a:lnTo>
                    <a:pt x="339" y="832"/>
                  </a:lnTo>
                  <a:lnTo>
                    <a:pt x="341" y="834"/>
                  </a:lnTo>
                  <a:lnTo>
                    <a:pt x="341" y="837"/>
                  </a:lnTo>
                  <a:lnTo>
                    <a:pt x="342" y="840"/>
                  </a:lnTo>
                  <a:lnTo>
                    <a:pt x="342" y="840"/>
                  </a:lnTo>
                  <a:lnTo>
                    <a:pt x="342" y="840"/>
                  </a:lnTo>
                  <a:lnTo>
                    <a:pt x="347" y="843"/>
                  </a:lnTo>
                  <a:lnTo>
                    <a:pt x="355" y="847"/>
                  </a:lnTo>
                  <a:lnTo>
                    <a:pt x="355" y="847"/>
                  </a:lnTo>
                  <a:lnTo>
                    <a:pt x="357" y="848"/>
                  </a:lnTo>
                  <a:lnTo>
                    <a:pt x="360" y="850"/>
                  </a:lnTo>
                  <a:lnTo>
                    <a:pt x="364" y="853"/>
                  </a:lnTo>
                  <a:lnTo>
                    <a:pt x="365" y="853"/>
                  </a:lnTo>
                  <a:lnTo>
                    <a:pt x="365" y="853"/>
                  </a:lnTo>
                  <a:lnTo>
                    <a:pt x="368" y="855"/>
                  </a:lnTo>
                  <a:lnTo>
                    <a:pt x="370" y="855"/>
                  </a:lnTo>
                  <a:lnTo>
                    <a:pt x="370" y="853"/>
                  </a:lnTo>
                  <a:lnTo>
                    <a:pt x="370" y="853"/>
                  </a:lnTo>
                  <a:lnTo>
                    <a:pt x="372" y="852"/>
                  </a:lnTo>
                  <a:lnTo>
                    <a:pt x="375" y="852"/>
                  </a:lnTo>
                  <a:lnTo>
                    <a:pt x="377" y="850"/>
                  </a:lnTo>
                  <a:lnTo>
                    <a:pt x="378" y="847"/>
                  </a:lnTo>
                  <a:lnTo>
                    <a:pt x="378" y="847"/>
                  </a:lnTo>
                  <a:lnTo>
                    <a:pt x="368" y="834"/>
                  </a:lnTo>
                  <a:lnTo>
                    <a:pt x="365" y="829"/>
                  </a:lnTo>
                  <a:lnTo>
                    <a:pt x="364" y="824"/>
                  </a:lnTo>
                  <a:lnTo>
                    <a:pt x="364" y="824"/>
                  </a:lnTo>
                  <a:lnTo>
                    <a:pt x="365" y="816"/>
                  </a:lnTo>
                  <a:lnTo>
                    <a:pt x="364" y="811"/>
                  </a:lnTo>
                  <a:lnTo>
                    <a:pt x="359" y="806"/>
                  </a:lnTo>
                  <a:lnTo>
                    <a:pt x="359" y="806"/>
                  </a:lnTo>
                  <a:lnTo>
                    <a:pt x="357" y="804"/>
                  </a:lnTo>
                  <a:lnTo>
                    <a:pt x="355" y="801"/>
                  </a:lnTo>
                  <a:lnTo>
                    <a:pt x="357" y="796"/>
                  </a:lnTo>
                  <a:lnTo>
                    <a:pt x="365" y="788"/>
                  </a:lnTo>
                  <a:lnTo>
                    <a:pt x="365" y="788"/>
                  </a:lnTo>
                  <a:lnTo>
                    <a:pt x="370" y="783"/>
                  </a:lnTo>
                  <a:lnTo>
                    <a:pt x="377" y="780"/>
                  </a:lnTo>
                  <a:lnTo>
                    <a:pt x="388" y="773"/>
                  </a:lnTo>
                  <a:lnTo>
                    <a:pt x="388" y="773"/>
                  </a:lnTo>
                  <a:lnTo>
                    <a:pt x="385" y="770"/>
                  </a:lnTo>
                  <a:lnTo>
                    <a:pt x="385" y="770"/>
                  </a:lnTo>
                  <a:lnTo>
                    <a:pt x="380" y="767"/>
                  </a:lnTo>
                  <a:lnTo>
                    <a:pt x="380" y="765"/>
                  </a:lnTo>
                  <a:lnTo>
                    <a:pt x="381" y="765"/>
                  </a:lnTo>
                  <a:lnTo>
                    <a:pt x="381" y="765"/>
                  </a:lnTo>
                  <a:lnTo>
                    <a:pt x="383" y="764"/>
                  </a:lnTo>
                  <a:lnTo>
                    <a:pt x="383" y="762"/>
                  </a:lnTo>
                  <a:lnTo>
                    <a:pt x="380" y="757"/>
                  </a:lnTo>
                  <a:lnTo>
                    <a:pt x="380" y="757"/>
                  </a:lnTo>
                  <a:lnTo>
                    <a:pt x="375" y="751"/>
                  </a:lnTo>
                  <a:lnTo>
                    <a:pt x="373" y="749"/>
                  </a:lnTo>
                  <a:lnTo>
                    <a:pt x="372" y="747"/>
                  </a:lnTo>
                  <a:lnTo>
                    <a:pt x="372" y="747"/>
                  </a:lnTo>
                  <a:lnTo>
                    <a:pt x="367" y="747"/>
                  </a:lnTo>
                  <a:lnTo>
                    <a:pt x="362" y="747"/>
                  </a:lnTo>
                  <a:lnTo>
                    <a:pt x="362" y="747"/>
                  </a:lnTo>
                  <a:lnTo>
                    <a:pt x="360" y="747"/>
                  </a:lnTo>
                  <a:lnTo>
                    <a:pt x="360" y="746"/>
                  </a:lnTo>
                  <a:lnTo>
                    <a:pt x="360" y="741"/>
                  </a:lnTo>
                  <a:lnTo>
                    <a:pt x="360" y="741"/>
                  </a:lnTo>
                  <a:lnTo>
                    <a:pt x="359" y="739"/>
                  </a:lnTo>
                  <a:lnTo>
                    <a:pt x="357" y="738"/>
                  </a:lnTo>
                  <a:lnTo>
                    <a:pt x="352" y="736"/>
                  </a:lnTo>
                  <a:lnTo>
                    <a:pt x="352" y="736"/>
                  </a:lnTo>
                  <a:lnTo>
                    <a:pt x="352" y="734"/>
                  </a:lnTo>
                  <a:lnTo>
                    <a:pt x="354" y="731"/>
                  </a:lnTo>
                  <a:lnTo>
                    <a:pt x="355" y="728"/>
                  </a:lnTo>
                  <a:lnTo>
                    <a:pt x="355" y="728"/>
                  </a:lnTo>
                  <a:lnTo>
                    <a:pt x="359" y="726"/>
                  </a:lnTo>
                  <a:lnTo>
                    <a:pt x="360" y="723"/>
                  </a:lnTo>
                  <a:lnTo>
                    <a:pt x="360" y="723"/>
                  </a:lnTo>
                  <a:lnTo>
                    <a:pt x="359" y="723"/>
                  </a:lnTo>
                  <a:lnTo>
                    <a:pt x="357" y="721"/>
                  </a:lnTo>
                  <a:lnTo>
                    <a:pt x="355" y="720"/>
                  </a:lnTo>
                  <a:lnTo>
                    <a:pt x="355" y="718"/>
                  </a:lnTo>
                  <a:lnTo>
                    <a:pt x="355" y="718"/>
                  </a:lnTo>
                  <a:lnTo>
                    <a:pt x="359" y="715"/>
                  </a:lnTo>
                  <a:lnTo>
                    <a:pt x="360" y="713"/>
                  </a:lnTo>
                  <a:lnTo>
                    <a:pt x="362" y="711"/>
                  </a:lnTo>
                  <a:lnTo>
                    <a:pt x="364" y="710"/>
                  </a:lnTo>
                  <a:lnTo>
                    <a:pt x="364" y="710"/>
                  </a:lnTo>
                  <a:lnTo>
                    <a:pt x="364" y="707"/>
                  </a:lnTo>
                  <a:lnTo>
                    <a:pt x="365" y="703"/>
                  </a:lnTo>
                  <a:lnTo>
                    <a:pt x="367" y="703"/>
                  </a:lnTo>
                  <a:lnTo>
                    <a:pt x="370" y="705"/>
                  </a:lnTo>
                  <a:lnTo>
                    <a:pt x="370" y="705"/>
                  </a:lnTo>
                  <a:lnTo>
                    <a:pt x="375" y="710"/>
                  </a:lnTo>
                  <a:lnTo>
                    <a:pt x="378" y="713"/>
                  </a:lnTo>
                  <a:lnTo>
                    <a:pt x="381" y="713"/>
                  </a:lnTo>
                  <a:lnTo>
                    <a:pt x="381" y="713"/>
                  </a:lnTo>
                  <a:lnTo>
                    <a:pt x="383" y="711"/>
                  </a:lnTo>
                  <a:lnTo>
                    <a:pt x="383" y="710"/>
                  </a:lnTo>
                  <a:lnTo>
                    <a:pt x="381" y="705"/>
                  </a:lnTo>
                  <a:lnTo>
                    <a:pt x="381" y="705"/>
                  </a:lnTo>
                  <a:lnTo>
                    <a:pt x="381" y="702"/>
                  </a:lnTo>
                  <a:lnTo>
                    <a:pt x="383" y="700"/>
                  </a:lnTo>
                  <a:lnTo>
                    <a:pt x="386" y="698"/>
                  </a:lnTo>
                  <a:lnTo>
                    <a:pt x="386" y="698"/>
                  </a:lnTo>
                  <a:lnTo>
                    <a:pt x="388" y="697"/>
                  </a:lnTo>
                  <a:lnTo>
                    <a:pt x="390" y="695"/>
                  </a:lnTo>
                  <a:lnTo>
                    <a:pt x="391" y="692"/>
                  </a:lnTo>
                  <a:lnTo>
                    <a:pt x="393" y="692"/>
                  </a:lnTo>
                  <a:lnTo>
                    <a:pt x="393" y="692"/>
                  </a:lnTo>
                  <a:lnTo>
                    <a:pt x="396" y="690"/>
                  </a:lnTo>
                  <a:lnTo>
                    <a:pt x="401" y="689"/>
                  </a:lnTo>
                  <a:lnTo>
                    <a:pt x="406" y="685"/>
                  </a:lnTo>
                  <a:lnTo>
                    <a:pt x="406" y="685"/>
                  </a:lnTo>
                  <a:lnTo>
                    <a:pt x="411" y="682"/>
                  </a:lnTo>
                  <a:lnTo>
                    <a:pt x="414" y="682"/>
                  </a:lnTo>
                  <a:lnTo>
                    <a:pt x="416" y="682"/>
                  </a:lnTo>
                  <a:lnTo>
                    <a:pt x="416" y="682"/>
                  </a:lnTo>
                  <a:lnTo>
                    <a:pt x="421" y="684"/>
                  </a:lnTo>
                  <a:lnTo>
                    <a:pt x="422" y="684"/>
                  </a:lnTo>
                  <a:lnTo>
                    <a:pt x="424" y="682"/>
                  </a:lnTo>
                  <a:lnTo>
                    <a:pt x="424" y="682"/>
                  </a:lnTo>
                  <a:lnTo>
                    <a:pt x="425" y="681"/>
                  </a:lnTo>
                  <a:lnTo>
                    <a:pt x="429" y="681"/>
                  </a:lnTo>
                  <a:lnTo>
                    <a:pt x="432" y="681"/>
                  </a:lnTo>
                  <a:lnTo>
                    <a:pt x="432" y="682"/>
                  </a:lnTo>
                  <a:lnTo>
                    <a:pt x="432" y="682"/>
                  </a:lnTo>
                  <a:lnTo>
                    <a:pt x="435" y="684"/>
                  </a:lnTo>
                  <a:lnTo>
                    <a:pt x="438" y="685"/>
                  </a:lnTo>
                  <a:lnTo>
                    <a:pt x="443" y="685"/>
                  </a:lnTo>
                  <a:lnTo>
                    <a:pt x="448" y="687"/>
                  </a:lnTo>
                  <a:lnTo>
                    <a:pt x="448" y="687"/>
                  </a:lnTo>
                  <a:lnTo>
                    <a:pt x="455" y="692"/>
                  </a:lnTo>
                  <a:lnTo>
                    <a:pt x="458" y="694"/>
                  </a:lnTo>
                  <a:lnTo>
                    <a:pt x="458" y="697"/>
                  </a:lnTo>
                  <a:lnTo>
                    <a:pt x="458" y="697"/>
                  </a:lnTo>
                  <a:lnTo>
                    <a:pt x="461" y="700"/>
                  </a:lnTo>
                  <a:lnTo>
                    <a:pt x="461" y="700"/>
                  </a:lnTo>
                  <a:lnTo>
                    <a:pt x="463" y="698"/>
                  </a:lnTo>
                  <a:lnTo>
                    <a:pt x="463" y="698"/>
                  </a:lnTo>
                  <a:lnTo>
                    <a:pt x="463" y="695"/>
                  </a:lnTo>
                  <a:lnTo>
                    <a:pt x="465" y="695"/>
                  </a:lnTo>
                  <a:lnTo>
                    <a:pt x="469" y="698"/>
                  </a:lnTo>
                  <a:lnTo>
                    <a:pt x="469" y="698"/>
                  </a:lnTo>
                  <a:lnTo>
                    <a:pt x="474" y="700"/>
                  </a:lnTo>
                  <a:lnTo>
                    <a:pt x="478" y="700"/>
                  </a:lnTo>
                  <a:lnTo>
                    <a:pt x="481" y="698"/>
                  </a:lnTo>
                  <a:lnTo>
                    <a:pt x="482" y="697"/>
                  </a:lnTo>
                  <a:lnTo>
                    <a:pt x="482" y="697"/>
                  </a:lnTo>
                  <a:lnTo>
                    <a:pt x="484" y="695"/>
                  </a:lnTo>
                  <a:lnTo>
                    <a:pt x="487" y="694"/>
                  </a:lnTo>
                  <a:lnTo>
                    <a:pt x="492" y="692"/>
                  </a:lnTo>
                  <a:lnTo>
                    <a:pt x="495" y="694"/>
                  </a:lnTo>
                  <a:lnTo>
                    <a:pt x="495" y="694"/>
                  </a:lnTo>
                  <a:lnTo>
                    <a:pt x="499" y="695"/>
                  </a:lnTo>
                  <a:lnTo>
                    <a:pt x="500" y="695"/>
                  </a:lnTo>
                  <a:lnTo>
                    <a:pt x="502" y="694"/>
                  </a:lnTo>
                  <a:lnTo>
                    <a:pt x="502" y="694"/>
                  </a:lnTo>
                  <a:lnTo>
                    <a:pt x="505" y="692"/>
                  </a:lnTo>
                  <a:lnTo>
                    <a:pt x="510" y="690"/>
                  </a:lnTo>
                  <a:lnTo>
                    <a:pt x="513" y="692"/>
                  </a:lnTo>
                  <a:lnTo>
                    <a:pt x="515" y="694"/>
                  </a:lnTo>
                  <a:lnTo>
                    <a:pt x="515" y="694"/>
                  </a:lnTo>
                  <a:lnTo>
                    <a:pt x="517" y="697"/>
                  </a:lnTo>
                  <a:lnTo>
                    <a:pt x="518" y="697"/>
                  </a:lnTo>
                  <a:lnTo>
                    <a:pt x="523" y="698"/>
                  </a:lnTo>
                  <a:lnTo>
                    <a:pt x="523" y="698"/>
                  </a:lnTo>
                  <a:lnTo>
                    <a:pt x="526" y="698"/>
                  </a:lnTo>
                  <a:lnTo>
                    <a:pt x="528" y="700"/>
                  </a:lnTo>
                  <a:lnTo>
                    <a:pt x="528" y="702"/>
                  </a:lnTo>
                  <a:lnTo>
                    <a:pt x="530" y="702"/>
                  </a:lnTo>
                  <a:lnTo>
                    <a:pt x="530" y="702"/>
                  </a:lnTo>
                  <a:lnTo>
                    <a:pt x="531" y="700"/>
                  </a:lnTo>
                  <a:lnTo>
                    <a:pt x="533" y="698"/>
                  </a:lnTo>
                  <a:lnTo>
                    <a:pt x="533" y="697"/>
                  </a:lnTo>
                  <a:lnTo>
                    <a:pt x="535" y="695"/>
                  </a:lnTo>
                  <a:lnTo>
                    <a:pt x="535" y="695"/>
                  </a:lnTo>
                  <a:lnTo>
                    <a:pt x="539" y="698"/>
                  </a:lnTo>
                  <a:lnTo>
                    <a:pt x="541" y="698"/>
                  </a:lnTo>
                  <a:lnTo>
                    <a:pt x="544" y="700"/>
                  </a:lnTo>
                  <a:lnTo>
                    <a:pt x="544" y="700"/>
                  </a:lnTo>
                  <a:lnTo>
                    <a:pt x="551" y="698"/>
                  </a:lnTo>
                  <a:lnTo>
                    <a:pt x="552" y="697"/>
                  </a:lnTo>
                  <a:lnTo>
                    <a:pt x="552" y="695"/>
                  </a:lnTo>
                  <a:lnTo>
                    <a:pt x="552" y="695"/>
                  </a:lnTo>
                  <a:lnTo>
                    <a:pt x="552" y="689"/>
                  </a:lnTo>
                  <a:lnTo>
                    <a:pt x="551" y="687"/>
                  </a:lnTo>
                  <a:lnTo>
                    <a:pt x="549" y="685"/>
                  </a:lnTo>
                  <a:lnTo>
                    <a:pt x="549" y="685"/>
                  </a:lnTo>
                  <a:lnTo>
                    <a:pt x="544" y="684"/>
                  </a:lnTo>
                  <a:lnTo>
                    <a:pt x="539" y="682"/>
                  </a:lnTo>
                  <a:lnTo>
                    <a:pt x="539" y="682"/>
                  </a:lnTo>
                  <a:lnTo>
                    <a:pt x="538" y="682"/>
                  </a:lnTo>
                  <a:lnTo>
                    <a:pt x="536" y="681"/>
                  </a:lnTo>
                  <a:lnTo>
                    <a:pt x="535" y="677"/>
                  </a:lnTo>
                  <a:lnTo>
                    <a:pt x="536" y="676"/>
                  </a:lnTo>
                  <a:lnTo>
                    <a:pt x="536" y="676"/>
                  </a:lnTo>
                  <a:lnTo>
                    <a:pt x="543" y="672"/>
                  </a:lnTo>
                  <a:lnTo>
                    <a:pt x="544" y="671"/>
                  </a:lnTo>
                  <a:lnTo>
                    <a:pt x="544" y="669"/>
                  </a:lnTo>
                  <a:lnTo>
                    <a:pt x="544" y="669"/>
                  </a:lnTo>
                  <a:lnTo>
                    <a:pt x="544" y="664"/>
                  </a:lnTo>
                  <a:lnTo>
                    <a:pt x="544" y="661"/>
                  </a:lnTo>
                  <a:lnTo>
                    <a:pt x="548" y="659"/>
                  </a:lnTo>
                  <a:lnTo>
                    <a:pt x="548" y="659"/>
                  </a:lnTo>
                  <a:lnTo>
                    <a:pt x="556" y="659"/>
                  </a:lnTo>
                  <a:lnTo>
                    <a:pt x="559" y="658"/>
                  </a:lnTo>
                  <a:lnTo>
                    <a:pt x="561" y="658"/>
                  </a:lnTo>
                  <a:lnTo>
                    <a:pt x="561" y="658"/>
                  </a:lnTo>
                  <a:lnTo>
                    <a:pt x="559" y="656"/>
                  </a:lnTo>
                  <a:lnTo>
                    <a:pt x="556" y="654"/>
                  </a:lnTo>
                  <a:lnTo>
                    <a:pt x="552" y="653"/>
                  </a:lnTo>
                  <a:lnTo>
                    <a:pt x="549" y="651"/>
                  </a:lnTo>
                  <a:lnTo>
                    <a:pt x="549" y="651"/>
                  </a:lnTo>
                  <a:lnTo>
                    <a:pt x="548" y="645"/>
                  </a:lnTo>
                  <a:lnTo>
                    <a:pt x="548" y="643"/>
                  </a:lnTo>
                  <a:lnTo>
                    <a:pt x="549" y="640"/>
                  </a:lnTo>
                  <a:lnTo>
                    <a:pt x="549" y="640"/>
                  </a:lnTo>
                  <a:lnTo>
                    <a:pt x="554" y="640"/>
                  </a:lnTo>
                  <a:lnTo>
                    <a:pt x="561" y="640"/>
                  </a:lnTo>
                  <a:lnTo>
                    <a:pt x="561" y="640"/>
                  </a:lnTo>
                  <a:lnTo>
                    <a:pt x="567" y="640"/>
                  </a:lnTo>
                  <a:lnTo>
                    <a:pt x="572" y="640"/>
                  </a:lnTo>
                  <a:lnTo>
                    <a:pt x="575" y="638"/>
                  </a:lnTo>
                  <a:lnTo>
                    <a:pt x="575" y="638"/>
                  </a:lnTo>
                  <a:lnTo>
                    <a:pt x="580" y="637"/>
                  </a:lnTo>
                  <a:lnTo>
                    <a:pt x="585" y="635"/>
                  </a:lnTo>
                  <a:lnTo>
                    <a:pt x="595" y="635"/>
                  </a:lnTo>
                  <a:lnTo>
                    <a:pt x="595" y="635"/>
                  </a:lnTo>
                  <a:lnTo>
                    <a:pt x="603" y="632"/>
                  </a:lnTo>
                  <a:lnTo>
                    <a:pt x="609" y="630"/>
                  </a:lnTo>
                  <a:lnTo>
                    <a:pt x="609" y="630"/>
                  </a:lnTo>
                  <a:lnTo>
                    <a:pt x="627" y="627"/>
                  </a:lnTo>
                  <a:lnTo>
                    <a:pt x="627" y="627"/>
                  </a:lnTo>
                  <a:lnTo>
                    <a:pt x="637" y="624"/>
                  </a:lnTo>
                  <a:lnTo>
                    <a:pt x="644" y="622"/>
                  </a:lnTo>
                  <a:lnTo>
                    <a:pt x="647" y="620"/>
                  </a:lnTo>
                  <a:lnTo>
                    <a:pt x="647" y="620"/>
                  </a:lnTo>
                  <a:lnTo>
                    <a:pt x="649" y="619"/>
                  </a:lnTo>
                  <a:lnTo>
                    <a:pt x="653" y="617"/>
                  </a:lnTo>
                  <a:lnTo>
                    <a:pt x="658" y="615"/>
                  </a:lnTo>
                  <a:lnTo>
                    <a:pt x="663" y="617"/>
                  </a:lnTo>
                  <a:lnTo>
                    <a:pt x="663" y="617"/>
                  </a:lnTo>
                  <a:lnTo>
                    <a:pt x="668" y="619"/>
                  </a:lnTo>
                  <a:lnTo>
                    <a:pt x="673" y="619"/>
                  </a:lnTo>
                  <a:lnTo>
                    <a:pt x="673" y="619"/>
                  </a:lnTo>
                  <a:lnTo>
                    <a:pt x="676" y="617"/>
                  </a:lnTo>
                  <a:lnTo>
                    <a:pt x="678" y="619"/>
                  </a:lnTo>
                  <a:lnTo>
                    <a:pt x="681" y="620"/>
                  </a:lnTo>
                  <a:lnTo>
                    <a:pt x="681" y="624"/>
                  </a:lnTo>
                  <a:lnTo>
                    <a:pt x="681" y="624"/>
                  </a:lnTo>
                  <a:lnTo>
                    <a:pt x="683" y="628"/>
                  </a:lnTo>
                  <a:lnTo>
                    <a:pt x="684" y="632"/>
                  </a:lnTo>
                  <a:lnTo>
                    <a:pt x="684" y="632"/>
                  </a:lnTo>
                  <a:lnTo>
                    <a:pt x="683" y="635"/>
                  </a:lnTo>
                  <a:lnTo>
                    <a:pt x="681" y="637"/>
                  </a:lnTo>
                  <a:lnTo>
                    <a:pt x="683" y="638"/>
                  </a:lnTo>
                  <a:lnTo>
                    <a:pt x="683" y="638"/>
                  </a:lnTo>
                  <a:lnTo>
                    <a:pt x="684" y="638"/>
                  </a:lnTo>
                  <a:lnTo>
                    <a:pt x="688" y="638"/>
                  </a:lnTo>
                  <a:lnTo>
                    <a:pt x="691" y="638"/>
                  </a:lnTo>
                  <a:lnTo>
                    <a:pt x="694" y="637"/>
                  </a:lnTo>
                  <a:lnTo>
                    <a:pt x="694" y="637"/>
                  </a:lnTo>
                  <a:lnTo>
                    <a:pt x="696" y="635"/>
                  </a:lnTo>
                  <a:lnTo>
                    <a:pt x="697" y="635"/>
                  </a:lnTo>
                  <a:lnTo>
                    <a:pt x="699" y="640"/>
                  </a:lnTo>
                  <a:lnTo>
                    <a:pt x="699" y="640"/>
                  </a:lnTo>
                  <a:lnTo>
                    <a:pt x="699" y="640"/>
                  </a:lnTo>
                  <a:lnTo>
                    <a:pt x="701" y="641"/>
                  </a:lnTo>
                  <a:lnTo>
                    <a:pt x="702" y="641"/>
                  </a:lnTo>
                  <a:lnTo>
                    <a:pt x="702" y="640"/>
                  </a:lnTo>
                  <a:lnTo>
                    <a:pt x="702" y="640"/>
                  </a:lnTo>
                  <a:lnTo>
                    <a:pt x="704" y="638"/>
                  </a:lnTo>
                  <a:lnTo>
                    <a:pt x="706" y="638"/>
                  </a:lnTo>
                  <a:lnTo>
                    <a:pt x="709" y="641"/>
                  </a:lnTo>
                  <a:lnTo>
                    <a:pt x="709" y="641"/>
                  </a:lnTo>
                  <a:lnTo>
                    <a:pt x="710" y="641"/>
                  </a:lnTo>
                  <a:lnTo>
                    <a:pt x="714" y="641"/>
                  </a:lnTo>
                  <a:lnTo>
                    <a:pt x="715" y="640"/>
                  </a:lnTo>
                  <a:lnTo>
                    <a:pt x="715" y="641"/>
                  </a:lnTo>
                  <a:lnTo>
                    <a:pt x="715" y="641"/>
                  </a:lnTo>
                  <a:lnTo>
                    <a:pt x="715" y="643"/>
                  </a:lnTo>
                  <a:lnTo>
                    <a:pt x="712" y="646"/>
                  </a:lnTo>
                  <a:lnTo>
                    <a:pt x="710" y="648"/>
                  </a:lnTo>
                  <a:lnTo>
                    <a:pt x="710" y="650"/>
                  </a:lnTo>
                  <a:lnTo>
                    <a:pt x="710" y="650"/>
                  </a:lnTo>
                  <a:lnTo>
                    <a:pt x="714" y="651"/>
                  </a:lnTo>
                  <a:lnTo>
                    <a:pt x="715" y="650"/>
                  </a:lnTo>
                  <a:lnTo>
                    <a:pt x="719" y="648"/>
                  </a:lnTo>
                  <a:lnTo>
                    <a:pt x="722" y="648"/>
                  </a:lnTo>
                  <a:lnTo>
                    <a:pt x="722" y="648"/>
                  </a:lnTo>
                  <a:lnTo>
                    <a:pt x="725" y="648"/>
                  </a:lnTo>
                  <a:lnTo>
                    <a:pt x="728" y="646"/>
                  </a:lnTo>
                  <a:lnTo>
                    <a:pt x="735" y="641"/>
                  </a:lnTo>
                  <a:lnTo>
                    <a:pt x="735" y="641"/>
                  </a:lnTo>
                  <a:lnTo>
                    <a:pt x="741" y="640"/>
                  </a:lnTo>
                  <a:lnTo>
                    <a:pt x="748" y="635"/>
                  </a:lnTo>
                  <a:lnTo>
                    <a:pt x="748" y="635"/>
                  </a:lnTo>
                  <a:lnTo>
                    <a:pt x="751" y="635"/>
                  </a:lnTo>
                  <a:lnTo>
                    <a:pt x="754" y="633"/>
                  </a:lnTo>
                  <a:lnTo>
                    <a:pt x="756" y="635"/>
                  </a:lnTo>
                  <a:lnTo>
                    <a:pt x="756" y="637"/>
                  </a:lnTo>
                  <a:lnTo>
                    <a:pt x="756" y="637"/>
                  </a:lnTo>
                  <a:lnTo>
                    <a:pt x="754" y="638"/>
                  </a:lnTo>
                  <a:lnTo>
                    <a:pt x="754" y="641"/>
                  </a:lnTo>
                  <a:lnTo>
                    <a:pt x="754" y="643"/>
                  </a:lnTo>
                  <a:lnTo>
                    <a:pt x="759" y="646"/>
                  </a:lnTo>
                  <a:lnTo>
                    <a:pt x="759" y="646"/>
                  </a:lnTo>
                  <a:lnTo>
                    <a:pt x="766" y="651"/>
                  </a:lnTo>
                  <a:lnTo>
                    <a:pt x="772" y="658"/>
                  </a:lnTo>
                  <a:lnTo>
                    <a:pt x="784" y="674"/>
                  </a:lnTo>
                  <a:lnTo>
                    <a:pt x="784" y="674"/>
                  </a:lnTo>
                  <a:lnTo>
                    <a:pt x="792" y="689"/>
                  </a:lnTo>
                  <a:lnTo>
                    <a:pt x="795" y="695"/>
                  </a:lnTo>
                  <a:lnTo>
                    <a:pt x="797" y="698"/>
                  </a:lnTo>
                  <a:lnTo>
                    <a:pt x="797" y="698"/>
                  </a:lnTo>
                  <a:lnTo>
                    <a:pt x="800" y="697"/>
                  </a:lnTo>
                  <a:lnTo>
                    <a:pt x="802" y="694"/>
                  </a:lnTo>
                  <a:lnTo>
                    <a:pt x="803" y="692"/>
                  </a:lnTo>
                  <a:lnTo>
                    <a:pt x="805" y="690"/>
                  </a:lnTo>
                  <a:lnTo>
                    <a:pt x="805" y="690"/>
                  </a:lnTo>
                  <a:lnTo>
                    <a:pt x="808" y="690"/>
                  </a:lnTo>
                  <a:lnTo>
                    <a:pt x="810" y="692"/>
                  </a:lnTo>
                  <a:lnTo>
                    <a:pt x="813" y="695"/>
                  </a:lnTo>
                  <a:lnTo>
                    <a:pt x="815" y="697"/>
                  </a:lnTo>
                  <a:lnTo>
                    <a:pt x="815" y="697"/>
                  </a:lnTo>
                  <a:lnTo>
                    <a:pt x="821" y="698"/>
                  </a:lnTo>
                  <a:lnTo>
                    <a:pt x="828" y="698"/>
                  </a:lnTo>
                  <a:lnTo>
                    <a:pt x="828" y="698"/>
                  </a:lnTo>
                  <a:lnTo>
                    <a:pt x="834" y="697"/>
                  </a:lnTo>
                  <a:lnTo>
                    <a:pt x="839" y="695"/>
                  </a:lnTo>
                  <a:lnTo>
                    <a:pt x="841" y="695"/>
                  </a:lnTo>
                  <a:lnTo>
                    <a:pt x="841" y="695"/>
                  </a:lnTo>
                  <a:lnTo>
                    <a:pt x="846" y="697"/>
                  </a:lnTo>
                  <a:lnTo>
                    <a:pt x="847" y="698"/>
                  </a:lnTo>
                  <a:lnTo>
                    <a:pt x="849" y="702"/>
                  </a:lnTo>
                  <a:lnTo>
                    <a:pt x="849" y="702"/>
                  </a:lnTo>
                  <a:lnTo>
                    <a:pt x="852" y="705"/>
                  </a:lnTo>
                  <a:lnTo>
                    <a:pt x="854" y="708"/>
                  </a:lnTo>
                  <a:lnTo>
                    <a:pt x="857" y="708"/>
                  </a:lnTo>
                  <a:lnTo>
                    <a:pt x="857" y="708"/>
                  </a:lnTo>
                  <a:lnTo>
                    <a:pt x="859" y="710"/>
                  </a:lnTo>
                  <a:lnTo>
                    <a:pt x="860" y="710"/>
                  </a:lnTo>
                  <a:lnTo>
                    <a:pt x="860" y="713"/>
                  </a:lnTo>
                  <a:lnTo>
                    <a:pt x="860" y="713"/>
                  </a:lnTo>
                  <a:lnTo>
                    <a:pt x="864" y="718"/>
                  </a:lnTo>
                  <a:lnTo>
                    <a:pt x="867" y="720"/>
                  </a:lnTo>
                  <a:lnTo>
                    <a:pt x="867" y="720"/>
                  </a:lnTo>
                  <a:lnTo>
                    <a:pt x="872" y="718"/>
                  </a:lnTo>
                  <a:lnTo>
                    <a:pt x="878" y="718"/>
                  </a:lnTo>
                  <a:lnTo>
                    <a:pt x="878" y="718"/>
                  </a:lnTo>
                  <a:lnTo>
                    <a:pt x="880" y="716"/>
                  </a:lnTo>
                  <a:lnTo>
                    <a:pt x="881" y="716"/>
                  </a:lnTo>
                  <a:lnTo>
                    <a:pt x="881" y="718"/>
                  </a:lnTo>
                  <a:lnTo>
                    <a:pt x="881" y="718"/>
                  </a:lnTo>
                  <a:lnTo>
                    <a:pt x="885" y="723"/>
                  </a:lnTo>
                  <a:lnTo>
                    <a:pt x="888" y="725"/>
                  </a:lnTo>
                  <a:lnTo>
                    <a:pt x="888" y="725"/>
                  </a:lnTo>
                  <a:lnTo>
                    <a:pt x="893" y="725"/>
                  </a:lnTo>
                  <a:lnTo>
                    <a:pt x="894" y="726"/>
                  </a:lnTo>
                  <a:lnTo>
                    <a:pt x="896" y="725"/>
                  </a:lnTo>
                  <a:lnTo>
                    <a:pt x="896" y="725"/>
                  </a:lnTo>
                  <a:lnTo>
                    <a:pt x="896" y="723"/>
                  </a:lnTo>
                  <a:lnTo>
                    <a:pt x="899" y="723"/>
                  </a:lnTo>
                  <a:lnTo>
                    <a:pt x="904" y="721"/>
                  </a:lnTo>
                  <a:lnTo>
                    <a:pt x="904" y="721"/>
                  </a:lnTo>
                  <a:lnTo>
                    <a:pt x="911" y="720"/>
                  </a:lnTo>
                  <a:lnTo>
                    <a:pt x="914" y="718"/>
                  </a:lnTo>
                  <a:lnTo>
                    <a:pt x="917" y="716"/>
                  </a:lnTo>
                  <a:lnTo>
                    <a:pt x="917" y="716"/>
                  </a:lnTo>
                  <a:lnTo>
                    <a:pt x="919" y="713"/>
                  </a:lnTo>
                  <a:lnTo>
                    <a:pt x="922" y="713"/>
                  </a:lnTo>
                  <a:lnTo>
                    <a:pt x="927" y="710"/>
                  </a:lnTo>
                  <a:lnTo>
                    <a:pt x="927" y="710"/>
                  </a:lnTo>
                  <a:lnTo>
                    <a:pt x="932" y="707"/>
                  </a:lnTo>
                  <a:lnTo>
                    <a:pt x="935" y="703"/>
                  </a:lnTo>
                  <a:lnTo>
                    <a:pt x="935" y="703"/>
                  </a:lnTo>
                  <a:lnTo>
                    <a:pt x="937" y="703"/>
                  </a:lnTo>
                  <a:lnTo>
                    <a:pt x="940" y="702"/>
                  </a:lnTo>
                  <a:lnTo>
                    <a:pt x="942" y="702"/>
                  </a:lnTo>
                  <a:lnTo>
                    <a:pt x="943" y="700"/>
                  </a:lnTo>
                  <a:lnTo>
                    <a:pt x="943" y="700"/>
                  </a:lnTo>
                  <a:lnTo>
                    <a:pt x="945" y="698"/>
                  </a:lnTo>
                  <a:lnTo>
                    <a:pt x="948" y="698"/>
                  </a:lnTo>
                  <a:lnTo>
                    <a:pt x="953" y="698"/>
                  </a:lnTo>
                  <a:lnTo>
                    <a:pt x="953" y="698"/>
                  </a:lnTo>
                  <a:lnTo>
                    <a:pt x="963" y="700"/>
                  </a:lnTo>
                  <a:lnTo>
                    <a:pt x="971" y="702"/>
                  </a:lnTo>
                  <a:lnTo>
                    <a:pt x="971" y="702"/>
                  </a:lnTo>
                  <a:lnTo>
                    <a:pt x="973" y="703"/>
                  </a:lnTo>
                  <a:lnTo>
                    <a:pt x="974" y="705"/>
                  </a:lnTo>
                  <a:lnTo>
                    <a:pt x="974" y="708"/>
                  </a:lnTo>
                  <a:lnTo>
                    <a:pt x="976" y="710"/>
                  </a:lnTo>
                  <a:lnTo>
                    <a:pt x="976" y="710"/>
                  </a:lnTo>
                  <a:lnTo>
                    <a:pt x="981" y="711"/>
                  </a:lnTo>
                  <a:lnTo>
                    <a:pt x="984" y="713"/>
                  </a:lnTo>
                  <a:lnTo>
                    <a:pt x="987" y="713"/>
                  </a:lnTo>
                  <a:lnTo>
                    <a:pt x="987" y="713"/>
                  </a:lnTo>
                  <a:lnTo>
                    <a:pt x="991" y="711"/>
                  </a:lnTo>
                  <a:lnTo>
                    <a:pt x="994" y="711"/>
                  </a:lnTo>
                  <a:lnTo>
                    <a:pt x="997" y="713"/>
                  </a:lnTo>
                  <a:lnTo>
                    <a:pt x="997" y="713"/>
                  </a:lnTo>
                  <a:lnTo>
                    <a:pt x="1002" y="716"/>
                  </a:lnTo>
                  <a:lnTo>
                    <a:pt x="1005" y="716"/>
                  </a:lnTo>
                  <a:lnTo>
                    <a:pt x="1007" y="715"/>
                  </a:lnTo>
                  <a:lnTo>
                    <a:pt x="1007" y="715"/>
                  </a:lnTo>
                  <a:lnTo>
                    <a:pt x="1008" y="713"/>
                  </a:lnTo>
                  <a:lnTo>
                    <a:pt x="1012" y="711"/>
                  </a:lnTo>
                  <a:lnTo>
                    <a:pt x="1017" y="710"/>
                  </a:lnTo>
                  <a:lnTo>
                    <a:pt x="1017" y="710"/>
                  </a:lnTo>
                  <a:lnTo>
                    <a:pt x="1018" y="707"/>
                  </a:lnTo>
                  <a:lnTo>
                    <a:pt x="1018" y="703"/>
                  </a:lnTo>
                  <a:lnTo>
                    <a:pt x="1018" y="702"/>
                  </a:lnTo>
                  <a:lnTo>
                    <a:pt x="1018" y="702"/>
                  </a:lnTo>
                  <a:lnTo>
                    <a:pt x="1015" y="697"/>
                  </a:lnTo>
                  <a:lnTo>
                    <a:pt x="1013" y="692"/>
                  </a:lnTo>
                  <a:lnTo>
                    <a:pt x="1013" y="692"/>
                  </a:lnTo>
                  <a:lnTo>
                    <a:pt x="1013" y="689"/>
                  </a:lnTo>
                  <a:lnTo>
                    <a:pt x="1015" y="687"/>
                  </a:lnTo>
                  <a:lnTo>
                    <a:pt x="1017" y="687"/>
                  </a:lnTo>
                  <a:lnTo>
                    <a:pt x="1018" y="685"/>
                  </a:lnTo>
                  <a:lnTo>
                    <a:pt x="1018" y="685"/>
                  </a:lnTo>
                  <a:lnTo>
                    <a:pt x="1020" y="684"/>
                  </a:lnTo>
                  <a:lnTo>
                    <a:pt x="1021" y="682"/>
                  </a:lnTo>
                  <a:lnTo>
                    <a:pt x="1025" y="681"/>
                  </a:lnTo>
                  <a:lnTo>
                    <a:pt x="1025" y="681"/>
                  </a:lnTo>
                  <a:lnTo>
                    <a:pt x="1028" y="677"/>
                  </a:lnTo>
                  <a:lnTo>
                    <a:pt x="1028" y="676"/>
                  </a:lnTo>
                  <a:lnTo>
                    <a:pt x="1030" y="676"/>
                  </a:lnTo>
                  <a:lnTo>
                    <a:pt x="1030" y="676"/>
                  </a:lnTo>
                  <a:lnTo>
                    <a:pt x="1039" y="679"/>
                  </a:lnTo>
                  <a:lnTo>
                    <a:pt x="1039" y="679"/>
                  </a:lnTo>
                  <a:lnTo>
                    <a:pt x="1043" y="681"/>
                  </a:lnTo>
                  <a:lnTo>
                    <a:pt x="1048" y="682"/>
                  </a:lnTo>
                  <a:lnTo>
                    <a:pt x="1048" y="682"/>
                  </a:lnTo>
                  <a:lnTo>
                    <a:pt x="1052" y="682"/>
                  </a:lnTo>
                  <a:lnTo>
                    <a:pt x="1057" y="685"/>
                  </a:lnTo>
                  <a:lnTo>
                    <a:pt x="1057" y="685"/>
                  </a:lnTo>
                  <a:lnTo>
                    <a:pt x="1064" y="687"/>
                  </a:lnTo>
                  <a:lnTo>
                    <a:pt x="1069" y="689"/>
                  </a:lnTo>
                  <a:lnTo>
                    <a:pt x="1070" y="689"/>
                  </a:lnTo>
                  <a:lnTo>
                    <a:pt x="1070" y="689"/>
                  </a:lnTo>
                  <a:lnTo>
                    <a:pt x="1070" y="695"/>
                  </a:lnTo>
                  <a:lnTo>
                    <a:pt x="1070" y="698"/>
                  </a:lnTo>
                  <a:lnTo>
                    <a:pt x="1072" y="700"/>
                  </a:lnTo>
                  <a:lnTo>
                    <a:pt x="1072" y="700"/>
                  </a:lnTo>
                  <a:lnTo>
                    <a:pt x="1077" y="705"/>
                  </a:lnTo>
                  <a:lnTo>
                    <a:pt x="1078" y="707"/>
                  </a:lnTo>
                  <a:lnTo>
                    <a:pt x="1080" y="707"/>
                  </a:lnTo>
                  <a:lnTo>
                    <a:pt x="1080" y="707"/>
                  </a:lnTo>
                  <a:lnTo>
                    <a:pt x="1082" y="707"/>
                  </a:lnTo>
                  <a:lnTo>
                    <a:pt x="1085" y="708"/>
                  </a:lnTo>
                  <a:lnTo>
                    <a:pt x="1092" y="710"/>
                  </a:lnTo>
                  <a:lnTo>
                    <a:pt x="1092" y="710"/>
                  </a:lnTo>
                  <a:lnTo>
                    <a:pt x="1096" y="708"/>
                  </a:lnTo>
                  <a:lnTo>
                    <a:pt x="1101" y="705"/>
                  </a:lnTo>
                  <a:lnTo>
                    <a:pt x="1101" y="705"/>
                  </a:lnTo>
                  <a:lnTo>
                    <a:pt x="1106" y="705"/>
                  </a:lnTo>
                  <a:lnTo>
                    <a:pt x="1113" y="703"/>
                  </a:lnTo>
                  <a:lnTo>
                    <a:pt x="1113" y="703"/>
                  </a:lnTo>
                  <a:lnTo>
                    <a:pt x="1119" y="707"/>
                  </a:lnTo>
                  <a:lnTo>
                    <a:pt x="1126" y="707"/>
                  </a:lnTo>
                  <a:lnTo>
                    <a:pt x="1126" y="707"/>
                  </a:lnTo>
                  <a:lnTo>
                    <a:pt x="1131" y="707"/>
                  </a:lnTo>
                  <a:lnTo>
                    <a:pt x="1134" y="708"/>
                  </a:lnTo>
                  <a:lnTo>
                    <a:pt x="1135" y="710"/>
                  </a:lnTo>
                  <a:lnTo>
                    <a:pt x="1135" y="710"/>
                  </a:lnTo>
                  <a:lnTo>
                    <a:pt x="1137" y="711"/>
                  </a:lnTo>
                  <a:lnTo>
                    <a:pt x="1140" y="711"/>
                  </a:lnTo>
                  <a:lnTo>
                    <a:pt x="1144" y="713"/>
                  </a:lnTo>
                  <a:lnTo>
                    <a:pt x="1145" y="715"/>
                  </a:lnTo>
                  <a:lnTo>
                    <a:pt x="1145" y="715"/>
                  </a:lnTo>
                  <a:lnTo>
                    <a:pt x="1147" y="716"/>
                  </a:lnTo>
                  <a:lnTo>
                    <a:pt x="1149" y="718"/>
                  </a:lnTo>
                  <a:lnTo>
                    <a:pt x="1153" y="721"/>
                  </a:lnTo>
                  <a:lnTo>
                    <a:pt x="1153" y="721"/>
                  </a:lnTo>
                  <a:lnTo>
                    <a:pt x="1155" y="723"/>
                  </a:lnTo>
                  <a:lnTo>
                    <a:pt x="1162" y="725"/>
                  </a:lnTo>
                  <a:lnTo>
                    <a:pt x="1166" y="725"/>
                  </a:lnTo>
                  <a:lnTo>
                    <a:pt x="1170" y="725"/>
                  </a:lnTo>
                  <a:lnTo>
                    <a:pt x="1170" y="725"/>
                  </a:lnTo>
                  <a:lnTo>
                    <a:pt x="1173" y="726"/>
                  </a:lnTo>
                  <a:lnTo>
                    <a:pt x="1179" y="726"/>
                  </a:lnTo>
                  <a:lnTo>
                    <a:pt x="1184" y="726"/>
                  </a:lnTo>
                  <a:lnTo>
                    <a:pt x="1188" y="725"/>
                  </a:lnTo>
                  <a:lnTo>
                    <a:pt x="1188" y="725"/>
                  </a:lnTo>
                  <a:lnTo>
                    <a:pt x="1189" y="725"/>
                  </a:lnTo>
                  <a:lnTo>
                    <a:pt x="1194" y="723"/>
                  </a:lnTo>
                  <a:lnTo>
                    <a:pt x="1204" y="721"/>
                  </a:lnTo>
                  <a:lnTo>
                    <a:pt x="1204" y="721"/>
                  </a:lnTo>
                  <a:lnTo>
                    <a:pt x="1210" y="720"/>
                  </a:lnTo>
                  <a:lnTo>
                    <a:pt x="1214" y="718"/>
                  </a:lnTo>
                  <a:lnTo>
                    <a:pt x="1214" y="716"/>
                  </a:lnTo>
                  <a:lnTo>
                    <a:pt x="1214" y="716"/>
                  </a:lnTo>
                  <a:lnTo>
                    <a:pt x="1215" y="715"/>
                  </a:lnTo>
                  <a:lnTo>
                    <a:pt x="1219" y="713"/>
                  </a:lnTo>
                  <a:lnTo>
                    <a:pt x="1225" y="710"/>
                  </a:lnTo>
                  <a:lnTo>
                    <a:pt x="1225" y="710"/>
                  </a:lnTo>
                  <a:lnTo>
                    <a:pt x="1228" y="708"/>
                  </a:lnTo>
                  <a:lnTo>
                    <a:pt x="1233" y="708"/>
                  </a:lnTo>
                  <a:lnTo>
                    <a:pt x="1238" y="710"/>
                  </a:lnTo>
                  <a:lnTo>
                    <a:pt x="1241" y="710"/>
                  </a:lnTo>
                  <a:lnTo>
                    <a:pt x="1241" y="710"/>
                  </a:lnTo>
                  <a:lnTo>
                    <a:pt x="1243" y="713"/>
                  </a:lnTo>
                  <a:lnTo>
                    <a:pt x="1246" y="713"/>
                  </a:lnTo>
                  <a:lnTo>
                    <a:pt x="1253" y="713"/>
                  </a:lnTo>
                  <a:lnTo>
                    <a:pt x="1253" y="713"/>
                  </a:lnTo>
                  <a:lnTo>
                    <a:pt x="1259" y="713"/>
                  </a:lnTo>
                  <a:lnTo>
                    <a:pt x="1263" y="715"/>
                  </a:lnTo>
                  <a:lnTo>
                    <a:pt x="1264" y="716"/>
                  </a:lnTo>
                  <a:lnTo>
                    <a:pt x="1264" y="716"/>
                  </a:lnTo>
                  <a:lnTo>
                    <a:pt x="1267" y="718"/>
                  </a:lnTo>
                  <a:lnTo>
                    <a:pt x="1271" y="720"/>
                  </a:lnTo>
                  <a:lnTo>
                    <a:pt x="1277" y="720"/>
                  </a:lnTo>
                  <a:lnTo>
                    <a:pt x="1277" y="720"/>
                  </a:lnTo>
                  <a:lnTo>
                    <a:pt x="1284" y="716"/>
                  </a:lnTo>
                  <a:lnTo>
                    <a:pt x="1290" y="713"/>
                  </a:lnTo>
                  <a:lnTo>
                    <a:pt x="1290" y="713"/>
                  </a:lnTo>
                  <a:lnTo>
                    <a:pt x="1293" y="711"/>
                  </a:lnTo>
                  <a:lnTo>
                    <a:pt x="1295" y="710"/>
                  </a:lnTo>
                  <a:lnTo>
                    <a:pt x="1295" y="707"/>
                  </a:lnTo>
                  <a:lnTo>
                    <a:pt x="1295" y="707"/>
                  </a:lnTo>
                  <a:lnTo>
                    <a:pt x="1297" y="705"/>
                  </a:lnTo>
                  <a:lnTo>
                    <a:pt x="1298" y="700"/>
                  </a:lnTo>
                  <a:lnTo>
                    <a:pt x="1302" y="694"/>
                  </a:lnTo>
                  <a:lnTo>
                    <a:pt x="1302" y="694"/>
                  </a:lnTo>
                  <a:lnTo>
                    <a:pt x="1305" y="687"/>
                  </a:lnTo>
                  <a:lnTo>
                    <a:pt x="1310" y="681"/>
                  </a:lnTo>
                  <a:lnTo>
                    <a:pt x="1310" y="681"/>
                  </a:lnTo>
                  <a:lnTo>
                    <a:pt x="1313" y="679"/>
                  </a:lnTo>
                  <a:lnTo>
                    <a:pt x="1315" y="677"/>
                  </a:lnTo>
                  <a:lnTo>
                    <a:pt x="1316" y="674"/>
                  </a:lnTo>
                  <a:lnTo>
                    <a:pt x="1316" y="674"/>
                  </a:lnTo>
                  <a:lnTo>
                    <a:pt x="1315" y="669"/>
                  </a:lnTo>
                  <a:lnTo>
                    <a:pt x="1313" y="666"/>
                  </a:lnTo>
                  <a:lnTo>
                    <a:pt x="1311" y="666"/>
                  </a:lnTo>
                  <a:lnTo>
                    <a:pt x="1311" y="666"/>
                  </a:lnTo>
                  <a:lnTo>
                    <a:pt x="1310" y="666"/>
                  </a:lnTo>
                  <a:lnTo>
                    <a:pt x="1308" y="664"/>
                  </a:lnTo>
                  <a:lnTo>
                    <a:pt x="1308" y="663"/>
                  </a:lnTo>
                  <a:lnTo>
                    <a:pt x="1311" y="658"/>
                  </a:lnTo>
                  <a:lnTo>
                    <a:pt x="1311" y="658"/>
                  </a:lnTo>
                  <a:lnTo>
                    <a:pt x="1316" y="654"/>
                  </a:lnTo>
                  <a:lnTo>
                    <a:pt x="1321" y="653"/>
                  </a:lnTo>
                  <a:lnTo>
                    <a:pt x="1328" y="653"/>
                  </a:lnTo>
                  <a:lnTo>
                    <a:pt x="1328" y="653"/>
                  </a:lnTo>
                  <a:lnTo>
                    <a:pt x="1336" y="651"/>
                  </a:lnTo>
                  <a:lnTo>
                    <a:pt x="1342" y="651"/>
                  </a:lnTo>
                  <a:lnTo>
                    <a:pt x="1347" y="651"/>
                  </a:lnTo>
                  <a:lnTo>
                    <a:pt x="1347" y="651"/>
                  </a:lnTo>
                  <a:lnTo>
                    <a:pt x="1354" y="651"/>
                  </a:lnTo>
                  <a:lnTo>
                    <a:pt x="1357" y="653"/>
                  </a:lnTo>
                  <a:lnTo>
                    <a:pt x="1362" y="654"/>
                  </a:lnTo>
                  <a:lnTo>
                    <a:pt x="1362" y="654"/>
                  </a:lnTo>
                  <a:lnTo>
                    <a:pt x="1367" y="656"/>
                  </a:lnTo>
                  <a:lnTo>
                    <a:pt x="1372" y="656"/>
                  </a:lnTo>
                  <a:lnTo>
                    <a:pt x="1375" y="656"/>
                  </a:lnTo>
                  <a:lnTo>
                    <a:pt x="1378" y="658"/>
                  </a:lnTo>
                  <a:lnTo>
                    <a:pt x="1378" y="658"/>
                  </a:lnTo>
                  <a:lnTo>
                    <a:pt x="1383" y="663"/>
                  </a:lnTo>
                  <a:lnTo>
                    <a:pt x="1385" y="664"/>
                  </a:lnTo>
                  <a:lnTo>
                    <a:pt x="1386" y="668"/>
                  </a:lnTo>
                  <a:lnTo>
                    <a:pt x="1386" y="668"/>
                  </a:lnTo>
                  <a:lnTo>
                    <a:pt x="1386" y="671"/>
                  </a:lnTo>
                  <a:lnTo>
                    <a:pt x="1388" y="672"/>
                  </a:lnTo>
                  <a:lnTo>
                    <a:pt x="1390" y="674"/>
                  </a:lnTo>
                  <a:lnTo>
                    <a:pt x="1393" y="681"/>
                  </a:lnTo>
                  <a:lnTo>
                    <a:pt x="1393" y="681"/>
                  </a:lnTo>
                  <a:lnTo>
                    <a:pt x="1394" y="685"/>
                  </a:lnTo>
                  <a:lnTo>
                    <a:pt x="1396" y="690"/>
                  </a:lnTo>
                  <a:lnTo>
                    <a:pt x="1398" y="692"/>
                  </a:lnTo>
                  <a:lnTo>
                    <a:pt x="1399" y="695"/>
                  </a:lnTo>
                  <a:lnTo>
                    <a:pt x="1399" y="695"/>
                  </a:lnTo>
                  <a:lnTo>
                    <a:pt x="1404" y="705"/>
                  </a:lnTo>
                  <a:lnTo>
                    <a:pt x="1406" y="708"/>
                  </a:lnTo>
                  <a:lnTo>
                    <a:pt x="1406" y="711"/>
                  </a:lnTo>
                  <a:lnTo>
                    <a:pt x="1406" y="711"/>
                  </a:lnTo>
                  <a:lnTo>
                    <a:pt x="1406" y="716"/>
                  </a:lnTo>
                  <a:lnTo>
                    <a:pt x="1407" y="718"/>
                  </a:lnTo>
                  <a:lnTo>
                    <a:pt x="1411" y="718"/>
                  </a:lnTo>
                  <a:lnTo>
                    <a:pt x="1411" y="718"/>
                  </a:lnTo>
                  <a:lnTo>
                    <a:pt x="1416" y="720"/>
                  </a:lnTo>
                  <a:lnTo>
                    <a:pt x="1420" y="721"/>
                  </a:lnTo>
                  <a:lnTo>
                    <a:pt x="1422" y="723"/>
                  </a:lnTo>
                  <a:lnTo>
                    <a:pt x="1424" y="723"/>
                  </a:lnTo>
                  <a:lnTo>
                    <a:pt x="1424" y="723"/>
                  </a:lnTo>
                  <a:lnTo>
                    <a:pt x="1430" y="725"/>
                  </a:lnTo>
                  <a:lnTo>
                    <a:pt x="1437" y="729"/>
                  </a:lnTo>
                  <a:lnTo>
                    <a:pt x="1437" y="729"/>
                  </a:lnTo>
                  <a:lnTo>
                    <a:pt x="1440" y="731"/>
                  </a:lnTo>
                  <a:lnTo>
                    <a:pt x="1443" y="733"/>
                  </a:lnTo>
                  <a:lnTo>
                    <a:pt x="1447" y="733"/>
                  </a:lnTo>
                  <a:lnTo>
                    <a:pt x="1447" y="736"/>
                  </a:lnTo>
                  <a:lnTo>
                    <a:pt x="1447" y="736"/>
                  </a:lnTo>
                  <a:lnTo>
                    <a:pt x="1447" y="739"/>
                  </a:lnTo>
                  <a:lnTo>
                    <a:pt x="1448" y="741"/>
                  </a:lnTo>
                  <a:lnTo>
                    <a:pt x="1450" y="747"/>
                  </a:lnTo>
                  <a:lnTo>
                    <a:pt x="1450" y="747"/>
                  </a:lnTo>
                  <a:lnTo>
                    <a:pt x="1450" y="749"/>
                  </a:lnTo>
                  <a:lnTo>
                    <a:pt x="1453" y="751"/>
                  </a:lnTo>
                  <a:lnTo>
                    <a:pt x="1458" y="752"/>
                  </a:lnTo>
                  <a:lnTo>
                    <a:pt x="1463" y="752"/>
                  </a:lnTo>
                  <a:lnTo>
                    <a:pt x="1463" y="752"/>
                  </a:lnTo>
                  <a:lnTo>
                    <a:pt x="1469" y="752"/>
                  </a:lnTo>
                  <a:lnTo>
                    <a:pt x="1473" y="751"/>
                  </a:lnTo>
                  <a:lnTo>
                    <a:pt x="1474" y="749"/>
                  </a:lnTo>
                  <a:lnTo>
                    <a:pt x="1474" y="749"/>
                  </a:lnTo>
                  <a:lnTo>
                    <a:pt x="1476" y="747"/>
                  </a:lnTo>
                  <a:lnTo>
                    <a:pt x="1481" y="746"/>
                  </a:lnTo>
                  <a:lnTo>
                    <a:pt x="1484" y="746"/>
                  </a:lnTo>
                  <a:lnTo>
                    <a:pt x="1487" y="744"/>
                  </a:lnTo>
                  <a:lnTo>
                    <a:pt x="1487" y="744"/>
                  </a:lnTo>
                  <a:lnTo>
                    <a:pt x="1489" y="742"/>
                  </a:lnTo>
                  <a:lnTo>
                    <a:pt x="1494" y="742"/>
                  </a:lnTo>
                  <a:lnTo>
                    <a:pt x="1495" y="744"/>
                  </a:lnTo>
                  <a:lnTo>
                    <a:pt x="1497" y="747"/>
                  </a:lnTo>
                  <a:lnTo>
                    <a:pt x="1497" y="747"/>
                  </a:lnTo>
                  <a:lnTo>
                    <a:pt x="1497" y="751"/>
                  </a:lnTo>
                  <a:lnTo>
                    <a:pt x="1499" y="754"/>
                  </a:lnTo>
                  <a:lnTo>
                    <a:pt x="1499" y="755"/>
                  </a:lnTo>
                  <a:lnTo>
                    <a:pt x="1497" y="757"/>
                  </a:lnTo>
                  <a:lnTo>
                    <a:pt x="1497" y="757"/>
                  </a:lnTo>
                  <a:lnTo>
                    <a:pt x="1495" y="760"/>
                  </a:lnTo>
                  <a:lnTo>
                    <a:pt x="1492" y="765"/>
                  </a:lnTo>
                  <a:lnTo>
                    <a:pt x="1490" y="775"/>
                  </a:lnTo>
                  <a:lnTo>
                    <a:pt x="1490" y="775"/>
                  </a:lnTo>
                  <a:lnTo>
                    <a:pt x="1489" y="777"/>
                  </a:lnTo>
                  <a:lnTo>
                    <a:pt x="1487" y="780"/>
                  </a:lnTo>
                  <a:lnTo>
                    <a:pt x="1484" y="782"/>
                  </a:lnTo>
                  <a:lnTo>
                    <a:pt x="1482" y="785"/>
                  </a:lnTo>
                  <a:lnTo>
                    <a:pt x="1482" y="785"/>
                  </a:lnTo>
                  <a:lnTo>
                    <a:pt x="1481" y="788"/>
                  </a:lnTo>
                  <a:lnTo>
                    <a:pt x="1479" y="790"/>
                  </a:lnTo>
                  <a:lnTo>
                    <a:pt x="1477" y="791"/>
                  </a:lnTo>
                  <a:lnTo>
                    <a:pt x="1476" y="793"/>
                  </a:lnTo>
                  <a:lnTo>
                    <a:pt x="1476" y="793"/>
                  </a:lnTo>
                  <a:lnTo>
                    <a:pt x="1476" y="795"/>
                  </a:lnTo>
                  <a:lnTo>
                    <a:pt x="1473" y="796"/>
                  </a:lnTo>
                  <a:lnTo>
                    <a:pt x="1468" y="795"/>
                  </a:lnTo>
                  <a:lnTo>
                    <a:pt x="1464" y="793"/>
                  </a:lnTo>
                  <a:lnTo>
                    <a:pt x="1464" y="793"/>
                  </a:lnTo>
                  <a:lnTo>
                    <a:pt x="1463" y="793"/>
                  </a:lnTo>
                  <a:lnTo>
                    <a:pt x="1460" y="795"/>
                  </a:lnTo>
                  <a:lnTo>
                    <a:pt x="1456" y="798"/>
                  </a:lnTo>
                  <a:lnTo>
                    <a:pt x="1455" y="798"/>
                  </a:lnTo>
                  <a:lnTo>
                    <a:pt x="1455" y="798"/>
                  </a:lnTo>
                  <a:lnTo>
                    <a:pt x="1453" y="799"/>
                  </a:lnTo>
                  <a:lnTo>
                    <a:pt x="1451" y="801"/>
                  </a:lnTo>
                  <a:lnTo>
                    <a:pt x="1451" y="808"/>
                  </a:lnTo>
                  <a:lnTo>
                    <a:pt x="1451" y="808"/>
                  </a:lnTo>
                  <a:lnTo>
                    <a:pt x="1451" y="812"/>
                  </a:lnTo>
                  <a:lnTo>
                    <a:pt x="1451" y="816"/>
                  </a:lnTo>
                  <a:lnTo>
                    <a:pt x="1453" y="819"/>
                  </a:lnTo>
                  <a:lnTo>
                    <a:pt x="1453" y="819"/>
                  </a:lnTo>
                  <a:lnTo>
                    <a:pt x="1453" y="824"/>
                  </a:lnTo>
                  <a:lnTo>
                    <a:pt x="1453" y="830"/>
                  </a:lnTo>
                  <a:lnTo>
                    <a:pt x="1453" y="830"/>
                  </a:lnTo>
                  <a:lnTo>
                    <a:pt x="1460" y="827"/>
                  </a:lnTo>
                  <a:lnTo>
                    <a:pt x="1464" y="826"/>
                  </a:lnTo>
                  <a:lnTo>
                    <a:pt x="1464" y="826"/>
                  </a:lnTo>
                  <a:lnTo>
                    <a:pt x="1468" y="826"/>
                  </a:lnTo>
                  <a:lnTo>
                    <a:pt x="1473" y="829"/>
                  </a:lnTo>
                  <a:lnTo>
                    <a:pt x="1476" y="832"/>
                  </a:lnTo>
                  <a:lnTo>
                    <a:pt x="1479" y="834"/>
                  </a:lnTo>
                  <a:lnTo>
                    <a:pt x="1479" y="834"/>
                  </a:lnTo>
                  <a:lnTo>
                    <a:pt x="1487" y="830"/>
                  </a:lnTo>
                  <a:lnTo>
                    <a:pt x="1497" y="826"/>
                  </a:lnTo>
                  <a:lnTo>
                    <a:pt x="1507" y="819"/>
                  </a:lnTo>
                  <a:lnTo>
                    <a:pt x="1510" y="814"/>
                  </a:lnTo>
                  <a:lnTo>
                    <a:pt x="1510" y="814"/>
                  </a:lnTo>
                  <a:lnTo>
                    <a:pt x="1513" y="811"/>
                  </a:lnTo>
                  <a:lnTo>
                    <a:pt x="1518" y="804"/>
                  </a:lnTo>
                  <a:lnTo>
                    <a:pt x="1531" y="791"/>
                  </a:lnTo>
                  <a:lnTo>
                    <a:pt x="1531" y="791"/>
                  </a:lnTo>
                  <a:lnTo>
                    <a:pt x="1543" y="778"/>
                  </a:lnTo>
                  <a:lnTo>
                    <a:pt x="1547" y="772"/>
                  </a:lnTo>
                  <a:lnTo>
                    <a:pt x="1551" y="765"/>
                  </a:lnTo>
                  <a:lnTo>
                    <a:pt x="1551" y="765"/>
                  </a:lnTo>
                  <a:lnTo>
                    <a:pt x="1557" y="755"/>
                  </a:lnTo>
                  <a:lnTo>
                    <a:pt x="1564" y="746"/>
                  </a:lnTo>
                  <a:lnTo>
                    <a:pt x="1564" y="746"/>
                  </a:lnTo>
                  <a:lnTo>
                    <a:pt x="1567" y="742"/>
                  </a:lnTo>
                  <a:lnTo>
                    <a:pt x="1572" y="733"/>
                  </a:lnTo>
                  <a:lnTo>
                    <a:pt x="1572" y="733"/>
                  </a:lnTo>
                  <a:lnTo>
                    <a:pt x="1575" y="725"/>
                  </a:lnTo>
                  <a:lnTo>
                    <a:pt x="1577" y="713"/>
                  </a:lnTo>
                  <a:lnTo>
                    <a:pt x="1578" y="698"/>
                  </a:lnTo>
                  <a:lnTo>
                    <a:pt x="1578" y="698"/>
                  </a:lnTo>
                  <a:lnTo>
                    <a:pt x="1578" y="695"/>
                  </a:lnTo>
                  <a:lnTo>
                    <a:pt x="1580" y="690"/>
                  </a:lnTo>
                  <a:lnTo>
                    <a:pt x="1580" y="690"/>
                  </a:lnTo>
                  <a:lnTo>
                    <a:pt x="1582" y="685"/>
                  </a:lnTo>
                  <a:lnTo>
                    <a:pt x="1583" y="684"/>
                  </a:lnTo>
                  <a:lnTo>
                    <a:pt x="1585" y="681"/>
                  </a:lnTo>
                  <a:lnTo>
                    <a:pt x="1585" y="681"/>
                  </a:lnTo>
                  <a:lnTo>
                    <a:pt x="1588" y="679"/>
                  </a:lnTo>
                  <a:lnTo>
                    <a:pt x="1588" y="677"/>
                  </a:lnTo>
                  <a:lnTo>
                    <a:pt x="1588" y="672"/>
                  </a:lnTo>
                  <a:lnTo>
                    <a:pt x="1588" y="672"/>
                  </a:lnTo>
                  <a:lnTo>
                    <a:pt x="1587" y="668"/>
                  </a:lnTo>
                  <a:lnTo>
                    <a:pt x="1587" y="663"/>
                  </a:lnTo>
                  <a:lnTo>
                    <a:pt x="1587" y="663"/>
                  </a:lnTo>
                  <a:lnTo>
                    <a:pt x="1587" y="661"/>
                  </a:lnTo>
                  <a:lnTo>
                    <a:pt x="1588" y="659"/>
                  </a:lnTo>
                  <a:lnTo>
                    <a:pt x="1588" y="659"/>
                  </a:lnTo>
                  <a:lnTo>
                    <a:pt x="1590" y="658"/>
                  </a:lnTo>
                  <a:lnTo>
                    <a:pt x="1588" y="656"/>
                  </a:lnTo>
                  <a:lnTo>
                    <a:pt x="1583" y="653"/>
                  </a:lnTo>
                  <a:lnTo>
                    <a:pt x="1583" y="653"/>
                  </a:lnTo>
                  <a:lnTo>
                    <a:pt x="1578" y="650"/>
                  </a:lnTo>
                  <a:lnTo>
                    <a:pt x="1577" y="648"/>
                  </a:lnTo>
                  <a:lnTo>
                    <a:pt x="1575" y="646"/>
                  </a:lnTo>
                  <a:lnTo>
                    <a:pt x="1575" y="646"/>
                  </a:lnTo>
                  <a:lnTo>
                    <a:pt x="1575" y="643"/>
                  </a:lnTo>
                  <a:lnTo>
                    <a:pt x="1572" y="640"/>
                  </a:lnTo>
                  <a:lnTo>
                    <a:pt x="1569" y="638"/>
                  </a:lnTo>
                  <a:lnTo>
                    <a:pt x="1565" y="638"/>
                  </a:lnTo>
                  <a:lnTo>
                    <a:pt x="1565" y="638"/>
                  </a:lnTo>
                  <a:lnTo>
                    <a:pt x="1557" y="637"/>
                  </a:lnTo>
                  <a:lnTo>
                    <a:pt x="1556" y="637"/>
                  </a:lnTo>
                  <a:lnTo>
                    <a:pt x="1554" y="638"/>
                  </a:lnTo>
                  <a:lnTo>
                    <a:pt x="1554" y="638"/>
                  </a:lnTo>
                  <a:lnTo>
                    <a:pt x="1554" y="641"/>
                  </a:lnTo>
                  <a:lnTo>
                    <a:pt x="1552" y="643"/>
                  </a:lnTo>
                  <a:lnTo>
                    <a:pt x="1552" y="643"/>
                  </a:lnTo>
                  <a:lnTo>
                    <a:pt x="1552" y="643"/>
                  </a:lnTo>
                  <a:lnTo>
                    <a:pt x="1549" y="643"/>
                  </a:lnTo>
                  <a:lnTo>
                    <a:pt x="1546" y="648"/>
                  </a:lnTo>
                  <a:lnTo>
                    <a:pt x="1546" y="648"/>
                  </a:lnTo>
                  <a:lnTo>
                    <a:pt x="1543" y="650"/>
                  </a:lnTo>
                  <a:lnTo>
                    <a:pt x="1539" y="651"/>
                  </a:lnTo>
                  <a:lnTo>
                    <a:pt x="1538" y="651"/>
                  </a:lnTo>
                  <a:lnTo>
                    <a:pt x="1539" y="648"/>
                  </a:lnTo>
                  <a:lnTo>
                    <a:pt x="1539" y="648"/>
                  </a:lnTo>
                  <a:lnTo>
                    <a:pt x="1541" y="646"/>
                  </a:lnTo>
                  <a:lnTo>
                    <a:pt x="1539" y="645"/>
                  </a:lnTo>
                  <a:lnTo>
                    <a:pt x="1538" y="643"/>
                  </a:lnTo>
                  <a:lnTo>
                    <a:pt x="1538" y="641"/>
                  </a:lnTo>
                  <a:lnTo>
                    <a:pt x="1538" y="641"/>
                  </a:lnTo>
                  <a:lnTo>
                    <a:pt x="1539" y="635"/>
                  </a:lnTo>
                  <a:lnTo>
                    <a:pt x="1539" y="635"/>
                  </a:lnTo>
                  <a:lnTo>
                    <a:pt x="1538" y="635"/>
                  </a:lnTo>
                  <a:lnTo>
                    <a:pt x="1538" y="635"/>
                  </a:lnTo>
                  <a:lnTo>
                    <a:pt x="1534" y="638"/>
                  </a:lnTo>
                  <a:lnTo>
                    <a:pt x="1533" y="641"/>
                  </a:lnTo>
                  <a:lnTo>
                    <a:pt x="1531" y="643"/>
                  </a:lnTo>
                  <a:lnTo>
                    <a:pt x="1530" y="645"/>
                  </a:lnTo>
                  <a:lnTo>
                    <a:pt x="1530" y="645"/>
                  </a:lnTo>
                  <a:lnTo>
                    <a:pt x="1528" y="645"/>
                  </a:lnTo>
                  <a:lnTo>
                    <a:pt x="1528" y="643"/>
                  </a:lnTo>
                  <a:lnTo>
                    <a:pt x="1526" y="640"/>
                  </a:lnTo>
                  <a:lnTo>
                    <a:pt x="1528" y="632"/>
                  </a:lnTo>
                  <a:lnTo>
                    <a:pt x="1528" y="632"/>
                  </a:lnTo>
                  <a:lnTo>
                    <a:pt x="1528" y="630"/>
                  </a:lnTo>
                  <a:lnTo>
                    <a:pt x="1525" y="630"/>
                  </a:lnTo>
                  <a:lnTo>
                    <a:pt x="1513" y="632"/>
                  </a:lnTo>
                  <a:lnTo>
                    <a:pt x="1513" y="632"/>
                  </a:lnTo>
                  <a:lnTo>
                    <a:pt x="1508" y="630"/>
                  </a:lnTo>
                  <a:lnTo>
                    <a:pt x="1508" y="627"/>
                  </a:lnTo>
                  <a:lnTo>
                    <a:pt x="1510" y="624"/>
                  </a:lnTo>
                  <a:lnTo>
                    <a:pt x="1513" y="622"/>
                  </a:lnTo>
                  <a:lnTo>
                    <a:pt x="1513" y="622"/>
                  </a:lnTo>
                  <a:lnTo>
                    <a:pt x="1518" y="619"/>
                  </a:lnTo>
                  <a:lnTo>
                    <a:pt x="1520" y="617"/>
                  </a:lnTo>
                  <a:lnTo>
                    <a:pt x="1520" y="615"/>
                  </a:lnTo>
                  <a:lnTo>
                    <a:pt x="1523" y="614"/>
                  </a:lnTo>
                  <a:lnTo>
                    <a:pt x="1523" y="614"/>
                  </a:lnTo>
                  <a:lnTo>
                    <a:pt x="1539" y="604"/>
                  </a:lnTo>
                  <a:lnTo>
                    <a:pt x="1539" y="604"/>
                  </a:lnTo>
                  <a:lnTo>
                    <a:pt x="1544" y="599"/>
                  </a:lnTo>
                  <a:lnTo>
                    <a:pt x="1546" y="594"/>
                  </a:lnTo>
                  <a:lnTo>
                    <a:pt x="1546" y="594"/>
                  </a:lnTo>
                  <a:lnTo>
                    <a:pt x="1549" y="591"/>
                  </a:lnTo>
                  <a:lnTo>
                    <a:pt x="1552" y="588"/>
                  </a:lnTo>
                  <a:lnTo>
                    <a:pt x="1565" y="580"/>
                  </a:lnTo>
                  <a:lnTo>
                    <a:pt x="1565" y="580"/>
                  </a:lnTo>
                  <a:lnTo>
                    <a:pt x="1575" y="571"/>
                  </a:lnTo>
                  <a:lnTo>
                    <a:pt x="1580" y="565"/>
                  </a:lnTo>
                  <a:lnTo>
                    <a:pt x="1580" y="565"/>
                  </a:lnTo>
                  <a:lnTo>
                    <a:pt x="1583" y="562"/>
                  </a:lnTo>
                  <a:lnTo>
                    <a:pt x="1588" y="558"/>
                  </a:lnTo>
                  <a:lnTo>
                    <a:pt x="1591" y="555"/>
                  </a:lnTo>
                  <a:lnTo>
                    <a:pt x="1595" y="553"/>
                  </a:lnTo>
                  <a:lnTo>
                    <a:pt x="1595" y="553"/>
                  </a:lnTo>
                  <a:lnTo>
                    <a:pt x="1596" y="550"/>
                  </a:lnTo>
                  <a:lnTo>
                    <a:pt x="1603" y="545"/>
                  </a:lnTo>
                  <a:lnTo>
                    <a:pt x="1611" y="542"/>
                  </a:lnTo>
                  <a:lnTo>
                    <a:pt x="1619" y="540"/>
                  </a:lnTo>
                  <a:lnTo>
                    <a:pt x="1619" y="540"/>
                  </a:lnTo>
                  <a:lnTo>
                    <a:pt x="1627" y="539"/>
                  </a:lnTo>
                  <a:lnTo>
                    <a:pt x="1635" y="540"/>
                  </a:lnTo>
                  <a:lnTo>
                    <a:pt x="1644" y="542"/>
                  </a:lnTo>
                  <a:lnTo>
                    <a:pt x="1647" y="544"/>
                  </a:lnTo>
                  <a:lnTo>
                    <a:pt x="1647" y="544"/>
                  </a:lnTo>
                  <a:lnTo>
                    <a:pt x="1648" y="545"/>
                  </a:lnTo>
                  <a:lnTo>
                    <a:pt x="1652" y="545"/>
                  </a:lnTo>
                  <a:lnTo>
                    <a:pt x="1653" y="544"/>
                  </a:lnTo>
                  <a:lnTo>
                    <a:pt x="1653" y="544"/>
                  </a:lnTo>
                  <a:lnTo>
                    <a:pt x="1655" y="542"/>
                  </a:lnTo>
                  <a:lnTo>
                    <a:pt x="1658" y="542"/>
                  </a:lnTo>
                  <a:lnTo>
                    <a:pt x="1666" y="544"/>
                  </a:lnTo>
                  <a:lnTo>
                    <a:pt x="1666" y="544"/>
                  </a:lnTo>
                  <a:lnTo>
                    <a:pt x="1670" y="544"/>
                  </a:lnTo>
                  <a:lnTo>
                    <a:pt x="1673" y="542"/>
                  </a:lnTo>
                  <a:lnTo>
                    <a:pt x="1676" y="540"/>
                  </a:lnTo>
                  <a:lnTo>
                    <a:pt x="1679" y="542"/>
                  </a:lnTo>
                  <a:lnTo>
                    <a:pt x="1679" y="542"/>
                  </a:lnTo>
                  <a:lnTo>
                    <a:pt x="1684" y="542"/>
                  </a:lnTo>
                  <a:lnTo>
                    <a:pt x="1688" y="540"/>
                  </a:lnTo>
                  <a:lnTo>
                    <a:pt x="1689" y="539"/>
                  </a:lnTo>
                  <a:lnTo>
                    <a:pt x="1689" y="539"/>
                  </a:lnTo>
                  <a:lnTo>
                    <a:pt x="1692" y="536"/>
                  </a:lnTo>
                  <a:lnTo>
                    <a:pt x="1699" y="534"/>
                  </a:lnTo>
                  <a:lnTo>
                    <a:pt x="1704" y="536"/>
                  </a:lnTo>
                  <a:lnTo>
                    <a:pt x="1709" y="536"/>
                  </a:lnTo>
                  <a:lnTo>
                    <a:pt x="1709" y="536"/>
                  </a:lnTo>
                  <a:lnTo>
                    <a:pt x="1712" y="539"/>
                  </a:lnTo>
                  <a:lnTo>
                    <a:pt x="1715" y="539"/>
                  </a:lnTo>
                  <a:lnTo>
                    <a:pt x="1718" y="539"/>
                  </a:lnTo>
                  <a:lnTo>
                    <a:pt x="1718" y="539"/>
                  </a:lnTo>
                  <a:lnTo>
                    <a:pt x="1720" y="537"/>
                  </a:lnTo>
                  <a:lnTo>
                    <a:pt x="1722" y="539"/>
                  </a:lnTo>
                  <a:lnTo>
                    <a:pt x="1725" y="542"/>
                  </a:lnTo>
                  <a:lnTo>
                    <a:pt x="1727" y="542"/>
                  </a:lnTo>
                  <a:lnTo>
                    <a:pt x="1727" y="542"/>
                  </a:lnTo>
                  <a:lnTo>
                    <a:pt x="1728" y="544"/>
                  </a:lnTo>
                  <a:lnTo>
                    <a:pt x="1728" y="545"/>
                  </a:lnTo>
                  <a:lnTo>
                    <a:pt x="1727" y="547"/>
                  </a:lnTo>
                  <a:lnTo>
                    <a:pt x="1725" y="547"/>
                  </a:lnTo>
                  <a:lnTo>
                    <a:pt x="1725" y="547"/>
                  </a:lnTo>
                  <a:lnTo>
                    <a:pt x="1720" y="549"/>
                  </a:lnTo>
                  <a:lnTo>
                    <a:pt x="1718" y="550"/>
                  </a:lnTo>
                  <a:lnTo>
                    <a:pt x="1720" y="552"/>
                  </a:lnTo>
                  <a:lnTo>
                    <a:pt x="1720" y="552"/>
                  </a:lnTo>
                  <a:lnTo>
                    <a:pt x="1723" y="552"/>
                  </a:lnTo>
                  <a:lnTo>
                    <a:pt x="1727" y="552"/>
                  </a:lnTo>
                  <a:lnTo>
                    <a:pt x="1730" y="550"/>
                  </a:lnTo>
                  <a:lnTo>
                    <a:pt x="1733" y="549"/>
                  </a:lnTo>
                  <a:lnTo>
                    <a:pt x="1733" y="549"/>
                  </a:lnTo>
                  <a:lnTo>
                    <a:pt x="1740" y="550"/>
                  </a:lnTo>
                  <a:lnTo>
                    <a:pt x="1743" y="549"/>
                  </a:lnTo>
                  <a:lnTo>
                    <a:pt x="1748" y="547"/>
                  </a:lnTo>
                  <a:lnTo>
                    <a:pt x="1748" y="547"/>
                  </a:lnTo>
                  <a:lnTo>
                    <a:pt x="1751" y="545"/>
                  </a:lnTo>
                  <a:lnTo>
                    <a:pt x="1753" y="547"/>
                  </a:lnTo>
                  <a:lnTo>
                    <a:pt x="1754" y="547"/>
                  </a:lnTo>
                  <a:lnTo>
                    <a:pt x="1756" y="547"/>
                  </a:lnTo>
                  <a:lnTo>
                    <a:pt x="1756" y="547"/>
                  </a:lnTo>
                  <a:lnTo>
                    <a:pt x="1759" y="545"/>
                  </a:lnTo>
                  <a:lnTo>
                    <a:pt x="1762" y="544"/>
                  </a:lnTo>
                  <a:lnTo>
                    <a:pt x="1771" y="544"/>
                  </a:lnTo>
                  <a:lnTo>
                    <a:pt x="1771" y="544"/>
                  </a:lnTo>
                  <a:lnTo>
                    <a:pt x="1772" y="544"/>
                  </a:lnTo>
                  <a:lnTo>
                    <a:pt x="1771" y="542"/>
                  </a:lnTo>
                  <a:lnTo>
                    <a:pt x="1769" y="540"/>
                  </a:lnTo>
                  <a:lnTo>
                    <a:pt x="1764" y="539"/>
                  </a:lnTo>
                  <a:lnTo>
                    <a:pt x="1764" y="539"/>
                  </a:lnTo>
                  <a:lnTo>
                    <a:pt x="1761" y="539"/>
                  </a:lnTo>
                  <a:lnTo>
                    <a:pt x="1761" y="537"/>
                  </a:lnTo>
                  <a:lnTo>
                    <a:pt x="1761" y="534"/>
                  </a:lnTo>
                  <a:lnTo>
                    <a:pt x="1764" y="529"/>
                  </a:lnTo>
                  <a:lnTo>
                    <a:pt x="1764" y="529"/>
                  </a:lnTo>
                  <a:lnTo>
                    <a:pt x="1767" y="523"/>
                  </a:lnTo>
                  <a:lnTo>
                    <a:pt x="1774" y="519"/>
                  </a:lnTo>
                  <a:lnTo>
                    <a:pt x="1784" y="511"/>
                  </a:lnTo>
                  <a:lnTo>
                    <a:pt x="1784" y="511"/>
                  </a:lnTo>
                  <a:lnTo>
                    <a:pt x="1787" y="510"/>
                  </a:lnTo>
                  <a:lnTo>
                    <a:pt x="1790" y="508"/>
                  </a:lnTo>
                  <a:lnTo>
                    <a:pt x="1792" y="508"/>
                  </a:lnTo>
                  <a:lnTo>
                    <a:pt x="1793" y="506"/>
                  </a:lnTo>
                  <a:lnTo>
                    <a:pt x="1793" y="506"/>
                  </a:lnTo>
                  <a:lnTo>
                    <a:pt x="1795" y="498"/>
                  </a:lnTo>
                  <a:lnTo>
                    <a:pt x="1797" y="495"/>
                  </a:lnTo>
                  <a:lnTo>
                    <a:pt x="1800" y="493"/>
                  </a:lnTo>
                  <a:lnTo>
                    <a:pt x="1800" y="493"/>
                  </a:lnTo>
                  <a:lnTo>
                    <a:pt x="1810" y="495"/>
                  </a:lnTo>
                  <a:lnTo>
                    <a:pt x="1816" y="493"/>
                  </a:lnTo>
                  <a:lnTo>
                    <a:pt x="1821" y="492"/>
                  </a:lnTo>
                  <a:lnTo>
                    <a:pt x="1821" y="492"/>
                  </a:lnTo>
                  <a:lnTo>
                    <a:pt x="1824" y="490"/>
                  </a:lnTo>
                  <a:lnTo>
                    <a:pt x="1828" y="492"/>
                  </a:lnTo>
                  <a:lnTo>
                    <a:pt x="1828" y="493"/>
                  </a:lnTo>
                  <a:lnTo>
                    <a:pt x="1829" y="495"/>
                  </a:lnTo>
                  <a:lnTo>
                    <a:pt x="1829" y="495"/>
                  </a:lnTo>
                  <a:lnTo>
                    <a:pt x="1832" y="495"/>
                  </a:lnTo>
                  <a:lnTo>
                    <a:pt x="1834" y="493"/>
                  </a:lnTo>
                  <a:lnTo>
                    <a:pt x="1837" y="492"/>
                  </a:lnTo>
                  <a:lnTo>
                    <a:pt x="1839" y="492"/>
                  </a:lnTo>
                  <a:lnTo>
                    <a:pt x="1839" y="492"/>
                  </a:lnTo>
                  <a:lnTo>
                    <a:pt x="1841" y="493"/>
                  </a:lnTo>
                  <a:lnTo>
                    <a:pt x="1837" y="496"/>
                  </a:lnTo>
                  <a:lnTo>
                    <a:pt x="1836" y="500"/>
                  </a:lnTo>
                  <a:lnTo>
                    <a:pt x="1832" y="505"/>
                  </a:lnTo>
                  <a:lnTo>
                    <a:pt x="1832" y="505"/>
                  </a:lnTo>
                  <a:lnTo>
                    <a:pt x="1832" y="506"/>
                  </a:lnTo>
                  <a:lnTo>
                    <a:pt x="1834" y="508"/>
                  </a:lnTo>
                  <a:lnTo>
                    <a:pt x="1841" y="510"/>
                  </a:lnTo>
                  <a:lnTo>
                    <a:pt x="1841" y="510"/>
                  </a:lnTo>
                  <a:lnTo>
                    <a:pt x="1841" y="510"/>
                  </a:lnTo>
                  <a:lnTo>
                    <a:pt x="1839" y="511"/>
                  </a:lnTo>
                  <a:lnTo>
                    <a:pt x="1837" y="513"/>
                  </a:lnTo>
                  <a:lnTo>
                    <a:pt x="1837" y="514"/>
                  </a:lnTo>
                  <a:lnTo>
                    <a:pt x="1837" y="514"/>
                  </a:lnTo>
                  <a:lnTo>
                    <a:pt x="1839" y="516"/>
                  </a:lnTo>
                  <a:lnTo>
                    <a:pt x="1842" y="514"/>
                  </a:lnTo>
                  <a:lnTo>
                    <a:pt x="1847" y="513"/>
                  </a:lnTo>
                  <a:lnTo>
                    <a:pt x="1852" y="508"/>
                  </a:lnTo>
                  <a:lnTo>
                    <a:pt x="1852" y="508"/>
                  </a:lnTo>
                  <a:lnTo>
                    <a:pt x="1859" y="503"/>
                  </a:lnTo>
                  <a:lnTo>
                    <a:pt x="1865" y="500"/>
                  </a:lnTo>
                  <a:lnTo>
                    <a:pt x="1870" y="498"/>
                  </a:lnTo>
                  <a:lnTo>
                    <a:pt x="1875" y="496"/>
                  </a:lnTo>
                  <a:lnTo>
                    <a:pt x="1875" y="496"/>
                  </a:lnTo>
                  <a:lnTo>
                    <a:pt x="1876" y="496"/>
                  </a:lnTo>
                  <a:lnTo>
                    <a:pt x="1878" y="493"/>
                  </a:lnTo>
                  <a:lnTo>
                    <a:pt x="1876" y="485"/>
                  </a:lnTo>
                  <a:lnTo>
                    <a:pt x="1876" y="485"/>
                  </a:lnTo>
                  <a:lnTo>
                    <a:pt x="1878" y="482"/>
                  </a:lnTo>
                  <a:lnTo>
                    <a:pt x="1880" y="480"/>
                  </a:lnTo>
                  <a:lnTo>
                    <a:pt x="1886" y="477"/>
                  </a:lnTo>
                  <a:lnTo>
                    <a:pt x="1894" y="475"/>
                  </a:lnTo>
                  <a:lnTo>
                    <a:pt x="1899" y="477"/>
                  </a:lnTo>
                  <a:lnTo>
                    <a:pt x="1899" y="477"/>
                  </a:lnTo>
                  <a:lnTo>
                    <a:pt x="1903" y="479"/>
                  </a:lnTo>
                  <a:lnTo>
                    <a:pt x="1904" y="480"/>
                  </a:lnTo>
                  <a:lnTo>
                    <a:pt x="1903" y="480"/>
                  </a:lnTo>
                  <a:lnTo>
                    <a:pt x="1899" y="480"/>
                  </a:lnTo>
                  <a:lnTo>
                    <a:pt x="1899" y="480"/>
                  </a:lnTo>
                  <a:lnTo>
                    <a:pt x="1896" y="480"/>
                  </a:lnTo>
                  <a:lnTo>
                    <a:pt x="1893" y="482"/>
                  </a:lnTo>
                  <a:lnTo>
                    <a:pt x="1889" y="485"/>
                  </a:lnTo>
                  <a:lnTo>
                    <a:pt x="1889" y="490"/>
                  </a:lnTo>
                  <a:lnTo>
                    <a:pt x="1889" y="490"/>
                  </a:lnTo>
                  <a:lnTo>
                    <a:pt x="1889" y="493"/>
                  </a:lnTo>
                  <a:lnTo>
                    <a:pt x="1888" y="496"/>
                  </a:lnTo>
                  <a:lnTo>
                    <a:pt x="1886" y="498"/>
                  </a:lnTo>
                  <a:lnTo>
                    <a:pt x="1888" y="501"/>
                  </a:lnTo>
                  <a:lnTo>
                    <a:pt x="1888" y="501"/>
                  </a:lnTo>
                  <a:lnTo>
                    <a:pt x="1888" y="503"/>
                  </a:lnTo>
                  <a:lnTo>
                    <a:pt x="1886" y="503"/>
                  </a:lnTo>
                  <a:lnTo>
                    <a:pt x="1885" y="505"/>
                  </a:lnTo>
                  <a:lnTo>
                    <a:pt x="1883" y="506"/>
                  </a:lnTo>
                  <a:lnTo>
                    <a:pt x="1883" y="506"/>
                  </a:lnTo>
                  <a:lnTo>
                    <a:pt x="1883" y="510"/>
                  </a:lnTo>
                  <a:lnTo>
                    <a:pt x="1881" y="511"/>
                  </a:lnTo>
                  <a:lnTo>
                    <a:pt x="1880" y="513"/>
                  </a:lnTo>
                  <a:lnTo>
                    <a:pt x="1880" y="513"/>
                  </a:lnTo>
                  <a:lnTo>
                    <a:pt x="1870" y="514"/>
                  </a:lnTo>
                  <a:lnTo>
                    <a:pt x="1865" y="518"/>
                  </a:lnTo>
                  <a:lnTo>
                    <a:pt x="1863" y="518"/>
                  </a:lnTo>
                  <a:lnTo>
                    <a:pt x="1862" y="519"/>
                  </a:lnTo>
                  <a:lnTo>
                    <a:pt x="1862" y="519"/>
                  </a:lnTo>
                  <a:lnTo>
                    <a:pt x="1862" y="523"/>
                  </a:lnTo>
                  <a:lnTo>
                    <a:pt x="1859" y="526"/>
                  </a:lnTo>
                  <a:lnTo>
                    <a:pt x="1855" y="527"/>
                  </a:lnTo>
                  <a:lnTo>
                    <a:pt x="1852" y="532"/>
                  </a:lnTo>
                  <a:lnTo>
                    <a:pt x="1852" y="532"/>
                  </a:lnTo>
                  <a:lnTo>
                    <a:pt x="1847" y="536"/>
                  </a:lnTo>
                  <a:lnTo>
                    <a:pt x="1842" y="540"/>
                  </a:lnTo>
                  <a:lnTo>
                    <a:pt x="1834" y="547"/>
                  </a:lnTo>
                  <a:lnTo>
                    <a:pt x="1828" y="553"/>
                  </a:lnTo>
                  <a:lnTo>
                    <a:pt x="1828" y="553"/>
                  </a:lnTo>
                  <a:lnTo>
                    <a:pt x="1821" y="562"/>
                  </a:lnTo>
                  <a:lnTo>
                    <a:pt x="1813" y="565"/>
                  </a:lnTo>
                  <a:lnTo>
                    <a:pt x="1808" y="568"/>
                  </a:lnTo>
                  <a:lnTo>
                    <a:pt x="1806" y="568"/>
                  </a:lnTo>
                  <a:lnTo>
                    <a:pt x="1806" y="568"/>
                  </a:lnTo>
                  <a:lnTo>
                    <a:pt x="1805" y="570"/>
                  </a:lnTo>
                  <a:lnTo>
                    <a:pt x="1802" y="571"/>
                  </a:lnTo>
                  <a:lnTo>
                    <a:pt x="1793" y="571"/>
                  </a:lnTo>
                  <a:lnTo>
                    <a:pt x="1793" y="571"/>
                  </a:lnTo>
                  <a:lnTo>
                    <a:pt x="1793" y="573"/>
                  </a:lnTo>
                  <a:lnTo>
                    <a:pt x="1793" y="576"/>
                  </a:lnTo>
                  <a:lnTo>
                    <a:pt x="1793" y="581"/>
                  </a:lnTo>
                  <a:lnTo>
                    <a:pt x="1790" y="588"/>
                  </a:lnTo>
                  <a:lnTo>
                    <a:pt x="1790" y="588"/>
                  </a:lnTo>
                  <a:lnTo>
                    <a:pt x="1784" y="594"/>
                  </a:lnTo>
                  <a:lnTo>
                    <a:pt x="1780" y="601"/>
                  </a:lnTo>
                  <a:lnTo>
                    <a:pt x="1779" y="609"/>
                  </a:lnTo>
                  <a:lnTo>
                    <a:pt x="1777" y="617"/>
                  </a:lnTo>
                  <a:lnTo>
                    <a:pt x="1777" y="617"/>
                  </a:lnTo>
                  <a:lnTo>
                    <a:pt x="1780" y="643"/>
                  </a:lnTo>
                  <a:lnTo>
                    <a:pt x="1782" y="658"/>
                  </a:lnTo>
                  <a:lnTo>
                    <a:pt x="1785" y="666"/>
                  </a:lnTo>
                  <a:lnTo>
                    <a:pt x="1785" y="666"/>
                  </a:lnTo>
                  <a:lnTo>
                    <a:pt x="1787" y="671"/>
                  </a:lnTo>
                  <a:lnTo>
                    <a:pt x="1787" y="677"/>
                  </a:lnTo>
                  <a:lnTo>
                    <a:pt x="1787" y="684"/>
                  </a:lnTo>
                  <a:lnTo>
                    <a:pt x="1789" y="689"/>
                  </a:lnTo>
                  <a:lnTo>
                    <a:pt x="1789" y="689"/>
                  </a:lnTo>
                  <a:lnTo>
                    <a:pt x="1790" y="690"/>
                  </a:lnTo>
                  <a:lnTo>
                    <a:pt x="1790" y="694"/>
                  </a:lnTo>
                  <a:lnTo>
                    <a:pt x="1792" y="697"/>
                  </a:lnTo>
                  <a:lnTo>
                    <a:pt x="1792" y="697"/>
                  </a:lnTo>
                  <a:lnTo>
                    <a:pt x="1795" y="697"/>
                  </a:lnTo>
                  <a:lnTo>
                    <a:pt x="1798" y="694"/>
                  </a:lnTo>
                  <a:lnTo>
                    <a:pt x="1806" y="685"/>
                  </a:lnTo>
                  <a:lnTo>
                    <a:pt x="1806" y="685"/>
                  </a:lnTo>
                  <a:lnTo>
                    <a:pt x="1810" y="681"/>
                  </a:lnTo>
                  <a:lnTo>
                    <a:pt x="1813" y="679"/>
                  </a:lnTo>
                  <a:lnTo>
                    <a:pt x="1813" y="679"/>
                  </a:lnTo>
                  <a:lnTo>
                    <a:pt x="1815" y="676"/>
                  </a:lnTo>
                  <a:lnTo>
                    <a:pt x="1815" y="671"/>
                  </a:lnTo>
                  <a:lnTo>
                    <a:pt x="1815" y="664"/>
                  </a:lnTo>
                  <a:lnTo>
                    <a:pt x="1815" y="664"/>
                  </a:lnTo>
                  <a:lnTo>
                    <a:pt x="1816" y="663"/>
                  </a:lnTo>
                  <a:lnTo>
                    <a:pt x="1819" y="663"/>
                  </a:lnTo>
                  <a:lnTo>
                    <a:pt x="1824" y="659"/>
                  </a:lnTo>
                  <a:lnTo>
                    <a:pt x="1824" y="659"/>
                  </a:lnTo>
                  <a:lnTo>
                    <a:pt x="1826" y="658"/>
                  </a:lnTo>
                  <a:lnTo>
                    <a:pt x="1829" y="658"/>
                  </a:lnTo>
                  <a:lnTo>
                    <a:pt x="1834" y="656"/>
                  </a:lnTo>
                  <a:lnTo>
                    <a:pt x="1834" y="656"/>
                  </a:lnTo>
                  <a:lnTo>
                    <a:pt x="1836" y="654"/>
                  </a:lnTo>
                  <a:lnTo>
                    <a:pt x="1834" y="653"/>
                  </a:lnTo>
                  <a:lnTo>
                    <a:pt x="1832" y="646"/>
                  </a:lnTo>
                  <a:lnTo>
                    <a:pt x="1832" y="646"/>
                  </a:lnTo>
                  <a:lnTo>
                    <a:pt x="1834" y="643"/>
                  </a:lnTo>
                  <a:lnTo>
                    <a:pt x="1837" y="640"/>
                  </a:lnTo>
                  <a:lnTo>
                    <a:pt x="1846" y="633"/>
                  </a:lnTo>
                  <a:lnTo>
                    <a:pt x="1846" y="633"/>
                  </a:lnTo>
                  <a:lnTo>
                    <a:pt x="1849" y="633"/>
                  </a:lnTo>
                  <a:lnTo>
                    <a:pt x="1854" y="633"/>
                  </a:lnTo>
                  <a:lnTo>
                    <a:pt x="1857" y="633"/>
                  </a:lnTo>
                  <a:lnTo>
                    <a:pt x="1862" y="632"/>
                  </a:lnTo>
                  <a:lnTo>
                    <a:pt x="1862" y="632"/>
                  </a:lnTo>
                  <a:lnTo>
                    <a:pt x="1863" y="627"/>
                  </a:lnTo>
                  <a:lnTo>
                    <a:pt x="1862" y="624"/>
                  </a:lnTo>
                  <a:lnTo>
                    <a:pt x="1859" y="619"/>
                  </a:lnTo>
                  <a:lnTo>
                    <a:pt x="1859" y="619"/>
                  </a:lnTo>
                  <a:lnTo>
                    <a:pt x="1859" y="615"/>
                  </a:lnTo>
                  <a:lnTo>
                    <a:pt x="1862" y="609"/>
                  </a:lnTo>
                  <a:lnTo>
                    <a:pt x="1865" y="606"/>
                  </a:lnTo>
                  <a:lnTo>
                    <a:pt x="1868" y="602"/>
                  </a:lnTo>
                  <a:lnTo>
                    <a:pt x="1868" y="602"/>
                  </a:lnTo>
                  <a:lnTo>
                    <a:pt x="1872" y="602"/>
                  </a:lnTo>
                  <a:lnTo>
                    <a:pt x="1873" y="602"/>
                  </a:lnTo>
                  <a:lnTo>
                    <a:pt x="1875" y="602"/>
                  </a:lnTo>
                  <a:lnTo>
                    <a:pt x="1878" y="602"/>
                  </a:lnTo>
                  <a:lnTo>
                    <a:pt x="1878" y="602"/>
                  </a:lnTo>
                  <a:lnTo>
                    <a:pt x="1880" y="599"/>
                  </a:lnTo>
                  <a:lnTo>
                    <a:pt x="1878" y="596"/>
                  </a:lnTo>
                  <a:lnTo>
                    <a:pt x="1875" y="594"/>
                  </a:lnTo>
                  <a:lnTo>
                    <a:pt x="1872" y="593"/>
                  </a:lnTo>
                  <a:lnTo>
                    <a:pt x="1872" y="593"/>
                  </a:lnTo>
                  <a:lnTo>
                    <a:pt x="1870" y="591"/>
                  </a:lnTo>
                  <a:lnTo>
                    <a:pt x="1870" y="588"/>
                  </a:lnTo>
                  <a:lnTo>
                    <a:pt x="1872" y="583"/>
                  </a:lnTo>
                  <a:lnTo>
                    <a:pt x="1875" y="578"/>
                  </a:lnTo>
                  <a:lnTo>
                    <a:pt x="1875" y="578"/>
                  </a:lnTo>
                  <a:lnTo>
                    <a:pt x="1878" y="575"/>
                  </a:lnTo>
                  <a:lnTo>
                    <a:pt x="1878" y="573"/>
                  </a:lnTo>
                  <a:lnTo>
                    <a:pt x="1876" y="571"/>
                  </a:lnTo>
                  <a:lnTo>
                    <a:pt x="1875" y="571"/>
                  </a:lnTo>
                  <a:lnTo>
                    <a:pt x="1875" y="571"/>
                  </a:lnTo>
                  <a:lnTo>
                    <a:pt x="1870" y="571"/>
                  </a:lnTo>
                  <a:lnTo>
                    <a:pt x="1867" y="571"/>
                  </a:lnTo>
                  <a:lnTo>
                    <a:pt x="1867" y="571"/>
                  </a:lnTo>
                  <a:lnTo>
                    <a:pt x="1863" y="571"/>
                  </a:lnTo>
                  <a:lnTo>
                    <a:pt x="1862" y="568"/>
                  </a:lnTo>
                  <a:lnTo>
                    <a:pt x="1862" y="563"/>
                  </a:lnTo>
                  <a:lnTo>
                    <a:pt x="1865" y="558"/>
                  </a:lnTo>
                  <a:lnTo>
                    <a:pt x="1865" y="558"/>
                  </a:lnTo>
                  <a:lnTo>
                    <a:pt x="1868" y="555"/>
                  </a:lnTo>
                  <a:lnTo>
                    <a:pt x="1872" y="552"/>
                  </a:lnTo>
                  <a:lnTo>
                    <a:pt x="1873" y="550"/>
                  </a:lnTo>
                  <a:lnTo>
                    <a:pt x="1875" y="547"/>
                  </a:lnTo>
                  <a:lnTo>
                    <a:pt x="1875" y="547"/>
                  </a:lnTo>
                  <a:lnTo>
                    <a:pt x="1876" y="542"/>
                  </a:lnTo>
                  <a:lnTo>
                    <a:pt x="1880" y="537"/>
                  </a:lnTo>
                  <a:lnTo>
                    <a:pt x="1885" y="531"/>
                  </a:lnTo>
                  <a:lnTo>
                    <a:pt x="1885" y="531"/>
                  </a:lnTo>
                  <a:lnTo>
                    <a:pt x="1888" y="529"/>
                  </a:lnTo>
                  <a:lnTo>
                    <a:pt x="1891" y="529"/>
                  </a:lnTo>
                  <a:lnTo>
                    <a:pt x="1896" y="529"/>
                  </a:lnTo>
                  <a:lnTo>
                    <a:pt x="1896" y="529"/>
                  </a:lnTo>
                  <a:lnTo>
                    <a:pt x="1898" y="531"/>
                  </a:lnTo>
                  <a:lnTo>
                    <a:pt x="1899" y="532"/>
                  </a:lnTo>
                  <a:lnTo>
                    <a:pt x="1899" y="532"/>
                  </a:lnTo>
                  <a:lnTo>
                    <a:pt x="1903" y="532"/>
                  </a:lnTo>
                  <a:lnTo>
                    <a:pt x="1903" y="532"/>
                  </a:lnTo>
                  <a:lnTo>
                    <a:pt x="1907" y="524"/>
                  </a:lnTo>
                  <a:lnTo>
                    <a:pt x="1911" y="521"/>
                  </a:lnTo>
                  <a:lnTo>
                    <a:pt x="1916" y="519"/>
                  </a:lnTo>
                  <a:lnTo>
                    <a:pt x="1916" y="519"/>
                  </a:lnTo>
                  <a:lnTo>
                    <a:pt x="1917" y="521"/>
                  </a:lnTo>
                  <a:lnTo>
                    <a:pt x="1917" y="524"/>
                  </a:lnTo>
                  <a:lnTo>
                    <a:pt x="1917" y="531"/>
                  </a:lnTo>
                  <a:lnTo>
                    <a:pt x="1917" y="531"/>
                  </a:lnTo>
                  <a:lnTo>
                    <a:pt x="1919" y="532"/>
                  </a:lnTo>
                  <a:lnTo>
                    <a:pt x="1920" y="531"/>
                  </a:lnTo>
                  <a:lnTo>
                    <a:pt x="1930" y="524"/>
                  </a:lnTo>
                  <a:lnTo>
                    <a:pt x="1930" y="524"/>
                  </a:lnTo>
                  <a:lnTo>
                    <a:pt x="1938" y="521"/>
                  </a:lnTo>
                  <a:lnTo>
                    <a:pt x="1946" y="519"/>
                  </a:lnTo>
                  <a:lnTo>
                    <a:pt x="1956" y="519"/>
                  </a:lnTo>
                  <a:lnTo>
                    <a:pt x="1963" y="521"/>
                  </a:lnTo>
                  <a:lnTo>
                    <a:pt x="1963" y="521"/>
                  </a:lnTo>
                  <a:lnTo>
                    <a:pt x="1966" y="524"/>
                  </a:lnTo>
                  <a:lnTo>
                    <a:pt x="1968" y="527"/>
                  </a:lnTo>
                  <a:lnTo>
                    <a:pt x="1971" y="529"/>
                  </a:lnTo>
                  <a:lnTo>
                    <a:pt x="1973" y="529"/>
                  </a:lnTo>
                  <a:lnTo>
                    <a:pt x="1973" y="529"/>
                  </a:lnTo>
                  <a:lnTo>
                    <a:pt x="1974" y="527"/>
                  </a:lnTo>
                  <a:lnTo>
                    <a:pt x="1974" y="526"/>
                  </a:lnTo>
                  <a:lnTo>
                    <a:pt x="1976" y="524"/>
                  </a:lnTo>
                  <a:lnTo>
                    <a:pt x="1977" y="523"/>
                  </a:lnTo>
                  <a:lnTo>
                    <a:pt x="1977" y="523"/>
                  </a:lnTo>
                  <a:lnTo>
                    <a:pt x="1987" y="518"/>
                  </a:lnTo>
                  <a:lnTo>
                    <a:pt x="1997" y="511"/>
                  </a:lnTo>
                  <a:lnTo>
                    <a:pt x="1997" y="511"/>
                  </a:lnTo>
                  <a:lnTo>
                    <a:pt x="2002" y="508"/>
                  </a:lnTo>
                  <a:lnTo>
                    <a:pt x="2005" y="506"/>
                  </a:lnTo>
                  <a:lnTo>
                    <a:pt x="2005" y="506"/>
                  </a:lnTo>
                  <a:lnTo>
                    <a:pt x="2007" y="505"/>
                  </a:lnTo>
                  <a:lnTo>
                    <a:pt x="2008" y="503"/>
                  </a:lnTo>
                  <a:lnTo>
                    <a:pt x="2010" y="503"/>
                  </a:lnTo>
                  <a:lnTo>
                    <a:pt x="2012" y="501"/>
                  </a:lnTo>
                  <a:lnTo>
                    <a:pt x="2012" y="501"/>
                  </a:lnTo>
                  <a:lnTo>
                    <a:pt x="2013" y="498"/>
                  </a:lnTo>
                  <a:lnTo>
                    <a:pt x="2018" y="496"/>
                  </a:lnTo>
                  <a:lnTo>
                    <a:pt x="2034" y="492"/>
                  </a:lnTo>
                  <a:lnTo>
                    <a:pt x="2034" y="492"/>
                  </a:lnTo>
                  <a:lnTo>
                    <a:pt x="2044" y="488"/>
                  </a:lnTo>
                  <a:lnTo>
                    <a:pt x="2052" y="485"/>
                  </a:lnTo>
                  <a:lnTo>
                    <a:pt x="2059" y="480"/>
                  </a:lnTo>
                  <a:lnTo>
                    <a:pt x="2060" y="477"/>
                  </a:lnTo>
                  <a:lnTo>
                    <a:pt x="2060" y="477"/>
                  </a:lnTo>
                  <a:lnTo>
                    <a:pt x="2062" y="475"/>
                  </a:lnTo>
                  <a:lnTo>
                    <a:pt x="2064" y="475"/>
                  </a:lnTo>
                  <a:lnTo>
                    <a:pt x="2065" y="475"/>
                  </a:lnTo>
                  <a:lnTo>
                    <a:pt x="2067" y="477"/>
                  </a:lnTo>
                  <a:lnTo>
                    <a:pt x="2067" y="477"/>
                  </a:lnTo>
                  <a:lnTo>
                    <a:pt x="2067" y="479"/>
                  </a:lnTo>
                  <a:lnTo>
                    <a:pt x="2070" y="479"/>
                  </a:lnTo>
                  <a:lnTo>
                    <a:pt x="2078" y="480"/>
                  </a:lnTo>
                  <a:lnTo>
                    <a:pt x="2078" y="480"/>
                  </a:lnTo>
                  <a:lnTo>
                    <a:pt x="2087" y="482"/>
                  </a:lnTo>
                  <a:lnTo>
                    <a:pt x="2090" y="480"/>
                  </a:lnTo>
                  <a:lnTo>
                    <a:pt x="2093" y="479"/>
                  </a:lnTo>
                  <a:lnTo>
                    <a:pt x="2093" y="479"/>
                  </a:lnTo>
                  <a:lnTo>
                    <a:pt x="2095" y="475"/>
                  </a:lnTo>
                  <a:lnTo>
                    <a:pt x="2095" y="472"/>
                  </a:lnTo>
                  <a:lnTo>
                    <a:pt x="2093" y="470"/>
                  </a:lnTo>
                  <a:lnTo>
                    <a:pt x="2091" y="467"/>
                  </a:lnTo>
                  <a:lnTo>
                    <a:pt x="2091" y="467"/>
                  </a:lnTo>
                  <a:lnTo>
                    <a:pt x="2091" y="464"/>
                  </a:lnTo>
                  <a:lnTo>
                    <a:pt x="2088" y="462"/>
                  </a:lnTo>
                  <a:lnTo>
                    <a:pt x="2085" y="459"/>
                  </a:lnTo>
                  <a:lnTo>
                    <a:pt x="2085" y="456"/>
                  </a:lnTo>
                  <a:lnTo>
                    <a:pt x="2085" y="456"/>
                  </a:lnTo>
                  <a:lnTo>
                    <a:pt x="2083" y="451"/>
                  </a:lnTo>
                  <a:lnTo>
                    <a:pt x="2082" y="448"/>
                  </a:lnTo>
                  <a:lnTo>
                    <a:pt x="2078" y="443"/>
                  </a:lnTo>
                  <a:lnTo>
                    <a:pt x="2075" y="443"/>
                  </a:lnTo>
                  <a:lnTo>
                    <a:pt x="2075" y="443"/>
                  </a:lnTo>
                  <a:lnTo>
                    <a:pt x="2073" y="443"/>
                  </a:lnTo>
                  <a:lnTo>
                    <a:pt x="2070" y="443"/>
                  </a:lnTo>
                  <a:lnTo>
                    <a:pt x="2069" y="441"/>
                  </a:lnTo>
                  <a:lnTo>
                    <a:pt x="2069" y="438"/>
                  </a:lnTo>
                  <a:lnTo>
                    <a:pt x="2069" y="438"/>
                  </a:lnTo>
                  <a:lnTo>
                    <a:pt x="2067" y="433"/>
                  </a:lnTo>
                  <a:lnTo>
                    <a:pt x="2065" y="433"/>
                  </a:lnTo>
                  <a:lnTo>
                    <a:pt x="2064" y="433"/>
                  </a:lnTo>
                  <a:lnTo>
                    <a:pt x="2064" y="433"/>
                  </a:lnTo>
                  <a:lnTo>
                    <a:pt x="2060" y="435"/>
                  </a:lnTo>
                  <a:lnTo>
                    <a:pt x="2057" y="435"/>
                  </a:lnTo>
                  <a:lnTo>
                    <a:pt x="2054" y="433"/>
                  </a:lnTo>
                  <a:lnTo>
                    <a:pt x="2052" y="431"/>
                  </a:lnTo>
                  <a:lnTo>
                    <a:pt x="2052" y="431"/>
                  </a:lnTo>
                  <a:lnTo>
                    <a:pt x="2054" y="428"/>
                  </a:lnTo>
                  <a:lnTo>
                    <a:pt x="2057" y="426"/>
                  </a:lnTo>
                  <a:lnTo>
                    <a:pt x="2060" y="426"/>
                  </a:lnTo>
                  <a:lnTo>
                    <a:pt x="2065" y="428"/>
                  </a:lnTo>
                  <a:lnTo>
                    <a:pt x="2065" y="428"/>
                  </a:lnTo>
                  <a:lnTo>
                    <a:pt x="2069" y="430"/>
                  </a:lnTo>
                  <a:lnTo>
                    <a:pt x="2070" y="431"/>
                  </a:lnTo>
                  <a:lnTo>
                    <a:pt x="2073" y="435"/>
                  </a:lnTo>
                  <a:lnTo>
                    <a:pt x="2073" y="435"/>
                  </a:lnTo>
                  <a:lnTo>
                    <a:pt x="2075" y="435"/>
                  </a:lnTo>
                  <a:lnTo>
                    <a:pt x="2080" y="435"/>
                  </a:lnTo>
                  <a:lnTo>
                    <a:pt x="2088" y="433"/>
                  </a:lnTo>
                  <a:lnTo>
                    <a:pt x="2088" y="433"/>
                  </a:lnTo>
                  <a:lnTo>
                    <a:pt x="2098" y="430"/>
                  </a:lnTo>
                  <a:lnTo>
                    <a:pt x="2103" y="426"/>
                  </a:lnTo>
                  <a:lnTo>
                    <a:pt x="2104" y="425"/>
                  </a:lnTo>
                  <a:lnTo>
                    <a:pt x="2104" y="425"/>
                  </a:lnTo>
                  <a:lnTo>
                    <a:pt x="2106" y="420"/>
                  </a:lnTo>
                  <a:lnTo>
                    <a:pt x="2106" y="418"/>
                  </a:lnTo>
                  <a:lnTo>
                    <a:pt x="2109" y="417"/>
                  </a:lnTo>
                  <a:lnTo>
                    <a:pt x="2109" y="417"/>
                  </a:lnTo>
                  <a:lnTo>
                    <a:pt x="2111" y="415"/>
                  </a:lnTo>
                  <a:lnTo>
                    <a:pt x="2111" y="413"/>
                  </a:lnTo>
                  <a:lnTo>
                    <a:pt x="2106" y="410"/>
                  </a:lnTo>
                  <a:lnTo>
                    <a:pt x="2106" y="410"/>
                  </a:lnTo>
                  <a:lnTo>
                    <a:pt x="2104" y="409"/>
                  </a:lnTo>
                  <a:lnTo>
                    <a:pt x="2104" y="405"/>
                  </a:lnTo>
                  <a:lnTo>
                    <a:pt x="2106" y="404"/>
                  </a:lnTo>
                  <a:lnTo>
                    <a:pt x="2108" y="404"/>
                  </a:lnTo>
                  <a:lnTo>
                    <a:pt x="2108" y="404"/>
                  </a:lnTo>
                  <a:lnTo>
                    <a:pt x="2109" y="402"/>
                  </a:lnTo>
                  <a:lnTo>
                    <a:pt x="2111" y="400"/>
                  </a:lnTo>
                  <a:lnTo>
                    <a:pt x="2111" y="400"/>
                  </a:lnTo>
                  <a:lnTo>
                    <a:pt x="2113" y="399"/>
                  </a:lnTo>
                  <a:lnTo>
                    <a:pt x="2113" y="399"/>
                  </a:lnTo>
                  <a:lnTo>
                    <a:pt x="2114" y="399"/>
                  </a:lnTo>
                  <a:lnTo>
                    <a:pt x="2119" y="399"/>
                  </a:lnTo>
                  <a:lnTo>
                    <a:pt x="2119" y="399"/>
                  </a:lnTo>
                  <a:lnTo>
                    <a:pt x="2121" y="399"/>
                  </a:lnTo>
                  <a:lnTo>
                    <a:pt x="2121" y="400"/>
                  </a:lnTo>
                  <a:lnTo>
                    <a:pt x="2117" y="405"/>
                  </a:lnTo>
                  <a:lnTo>
                    <a:pt x="2117" y="405"/>
                  </a:lnTo>
                  <a:lnTo>
                    <a:pt x="2117" y="409"/>
                  </a:lnTo>
                  <a:lnTo>
                    <a:pt x="2119" y="410"/>
                  </a:lnTo>
                  <a:lnTo>
                    <a:pt x="2122" y="415"/>
                  </a:lnTo>
                  <a:lnTo>
                    <a:pt x="2122" y="415"/>
                  </a:lnTo>
                  <a:lnTo>
                    <a:pt x="2124" y="415"/>
                  </a:lnTo>
                  <a:lnTo>
                    <a:pt x="2127" y="417"/>
                  </a:lnTo>
                  <a:lnTo>
                    <a:pt x="2132" y="417"/>
                  </a:lnTo>
                  <a:lnTo>
                    <a:pt x="2135" y="415"/>
                  </a:lnTo>
                  <a:lnTo>
                    <a:pt x="2135" y="415"/>
                  </a:lnTo>
                  <a:lnTo>
                    <a:pt x="2140" y="413"/>
                  </a:lnTo>
                  <a:lnTo>
                    <a:pt x="2147" y="415"/>
                  </a:lnTo>
                  <a:lnTo>
                    <a:pt x="2153" y="418"/>
                  </a:lnTo>
                  <a:lnTo>
                    <a:pt x="2157" y="422"/>
                  </a:lnTo>
                  <a:lnTo>
                    <a:pt x="2157" y="422"/>
                  </a:lnTo>
                  <a:lnTo>
                    <a:pt x="2158" y="428"/>
                  </a:lnTo>
                  <a:lnTo>
                    <a:pt x="2161" y="430"/>
                  </a:lnTo>
                  <a:lnTo>
                    <a:pt x="2165" y="433"/>
                  </a:lnTo>
                  <a:lnTo>
                    <a:pt x="2165" y="433"/>
                  </a:lnTo>
                  <a:lnTo>
                    <a:pt x="2174" y="435"/>
                  </a:lnTo>
                  <a:lnTo>
                    <a:pt x="2176" y="436"/>
                  </a:lnTo>
                  <a:lnTo>
                    <a:pt x="2178" y="438"/>
                  </a:lnTo>
                  <a:lnTo>
                    <a:pt x="2178" y="438"/>
                  </a:lnTo>
                  <a:lnTo>
                    <a:pt x="2181" y="441"/>
                  </a:lnTo>
                  <a:lnTo>
                    <a:pt x="2186" y="441"/>
                  </a:lnTo>
                  <a:lnTo>
                    <a:pt x="2186" y="441"/>
                  </a:lnTo>
                  <a:lnTo>
                    <a:pt x="2187" y="441"/>
                  </a:lnTo>
                  <a:lnTo>
                    <a:pt x="2189" y="443"/>
                  </a:lnTo>
                  <a:lnTo>
                    <a:pt x="2191" y="443"/>
                  </a:lnTo>
                  <a:lnTo>
                    <a:pt x="2194" y="441"/>
                  </a:lnTo>
                  <a:lnTo>
                    <a:pt x="2194" y="441"/>
                  </a:lnTo>
                  <a:lnTo>
                    <a:pt x="2196" y="441"/>
                  </a:lnTo>
                  <a:lnTo>
                    <a:pt x="2197" y="441"/>
                  </a:lnTo>
                  <a:lnTo>
                    <a:pt x="2199" y="441"/>
                  </a:lnTo>
                  <a:lnTo>
                    <a:pt x="2201" y="441"/>
                  </a:lnTo>
                  <a:lnTo>
                    <a:pt x="2201" y="441"/>
                  </a:lnTo>
                  <a:lnTo>
                    <a:pt x="2201" y="439"/>
                  </a:lnTo>
                  <a:lnTo>
                    <a:pt x="2201" y="438"/>
                  </a:lnTo>
                  <a:lnTo>
                    <a:pt x="2199" y="436"/>
                  </a:lnTo>
                  <a:lnTo>
                    <a:pt x="2196" y="435"/>
                  </a:lnTo>
                  <a:lnTo>
                    <a:pt x="2194" y="433"/>
                  </a:lnTo>
                  <a:lnTo>
                    <a:pt x="2194" y="433"/>
                  </a:lnTo>
                  <a:lnTo>
                    <a:pt x="2196" y="433"/>
                  </a:lnTo>
                  <a:lnTo>
                    <a:pt x="2197" y="433"/>
                  </a:lnTo>
                  <a:lnTo>
                    <a:pt x="2201" y="435"/>
                  </a:lnTo>
                  <a:lnTo>
                    <a:pt x="2201" y="435"/>
                  </a:lnTo>
                  <a:lnTo>
                    <a:pt x="2202" y="433"/>
                  </a:lnTo>
                  <a:lnTo>
                    <a:pt x="2202" y="431"/>
                  </a:lnTo>
                  <a:lnTo>
                    <a:pt x="2202" y="430"/>
                  </a:lnTo>
                  <a:lnTo>
                    <a:pt x="2202" y="428"/>
                  </a:lnTo>
                  <a:lnTo>
                    <a:pt x="2202" y="428"/>
                  </a:lnTo>
                  <a:lnTo>
                    <a:pt x="2204" y="426"/>
                  </a:lnTo>
                  <a:lnTo>
                    <a:pt x="2204" y="422"/>
                  </a:lnTo>
                  <a:lnTo>
                    <a:pt x="2202" y="418"/>
                  </a:lnTo>
                  <a:lnTo>
                    <a:pt x="2201" y="415"/>
                  </a:lnTo>
                  <a:lnTo>
                    <a:pt x="2201" y="415"/>
                  </a:lnTo>
                  <a:lnTo>
                    <a:pt x="2199" y="415"/>
                  </a:lnTo>
                  <a:lnTo>
                    <a:pt x="2201" y="413"/>
                  </a:lnTo>
                  <a:lnTo>
                    <a:pt x="2202" y="412"/>
                  </a:lnTo>
                  <a:lnTo>
                    <a:pt x="2204" y="413"/>
                  </a:lnTo>
                  <a:lnTo>
                    <a:pt x="2204" y="413"/>
                  </a:lnTo>
                  <a:lnTo>
                    <a:pt x="2209" y="415"/>
                  </a:lnTo>
                  <a:lnTo>
                    <a:pt x="2212" y="417"/>
                  </a:lnTo>
                  <a:lnTo>
                    <a:pt x="2220" y="417"/>
                  </a:lnTo>
                  <a:lnTo>
                    <a:pt x="2220" y="417"/>
                  </a:lnTo>
                  <a:lnTo>
                    <a:pt x="2220" y="417"/>
                  </a:lnTo>
                  <a:lnTo>
                    <a:pt x="2220" y="415"/>
                  </a:lnTo>
                  <a:lnTo>
                    <a:pt x="2217" y="413"/>
                  </a:lnTo>
                  <a:lnTo>
                    <a:pt x="2217" y="413"/>
                  </a:lnTo>
                  <a:lnTo>
                    <a:pt x="2215" y="412"/>
                  </a:lnTo>
                  <a:lnTo>
                    <a:pt x="2215" y="412"/>
                  </a:lnTo>
                  <a:lnTo>
                    <a:pt x="2217" y="412"/>
                  </a:lnTo>
                  <a:lnTo>
                    <a:pt x="2218" y="412"/>
                  </a:lnTo>
                  <a:lnTo>
                    <a:pt x="2218" y="412"/>
                  </a:lnTo>
                  <a:lnTo>
                    <a:pt x="2223" y="413"/>
                  </a:lnTo>
                  <a:lnTo>
                    <a:pt x="2225" y="413"/>
                  </a:lnTo>
                  <a:lnTo>
                    <a:pt x="2227" y="413"/>
                  </a:lnTo>
                  <a:lnTo>
                    <a:pt x="2227" y="413"/>
                  </a:lnTo>
                  <a:lnTo>
                    <a:pt x="2228" y="409"/>
                  </a:lnTo>
                  <a:lnTo>
                    <a:pt x="2230" y="407"/>
                  </a:lnTo>
                  <a:lnTo>
                    <a:pt x="2233" y="405"/>
                  </a:lnTo>
                  <a:lnTo>
                    <a:pt x="2233" y="405"/>
                  </a:lnTo>
                  <a:lnTo>
                    <a:pt x="2235" y="405"/>
                  </a:lnTo>
                  <a:lnTo>
                    <a:pt x="2236" y="405"/>
                  </a:lnTo>
                  <a:lnTo>
                    <a:pt x="2236" y="404"/>
                  </a:lnTo>
                  <a:lnTo>
                    <a:pt x="2235" y="402"/>
                  </a:lnTo>
                  <a:lnTo>
                    <a:pt x="2235" y="402"/>
                  </a:lnTo>
                  <a:close/>
                  <a:moveTo>
                    <a:pt x="1155" y="656"/>
                  </a:moveTo>
                  <a:lnTo>
                    <a:pt x="1155" y="656"/>
                  </a:lnTo>
                  <a:lnTo>
                    <a:pt x="1145" y="663"/>
                  </a:lnTo>
                  <a:lnTo>
                    <a:pt x="1134" y="668"/>
                  </a:lnTo>
                  <a:lnTo>
                    <a:pt x="1126" y="671"/>
                  </a:lnTo>
                  <a:lnTo>
                    <a:pt x="1122" y="674"/>
                  </a:lnTo>
                  <a:lnTo>
                    <a:pt x="1121" y="677"/>
                  </a:lnTo>
                  <a:lnTo>
                    <a:pt x="1121" y="677"/>
                  </a:lnTo>
                  <a:lnTo>
                    <a:pt x="1121" y="679"/>
                  </a:lnTo>
                  <a:lnTo>
                    <a:pt x="1118" y="682"/>
                  </a:lnTo>
                  <a:lnTo>
                    <a:pt x="1108" y="685"/>
                  </a:lnTo>
                  <a:lnTo>
                    <a:pt x="1098" y="687"/>
                  </a:lnTo>
                  <a:lnTo>
                    <a:pt x="1095" y="685"/>
                  </a:lnTo>
                  <a:lnTo>
                    <a:pt x="1093" y="685"/>
                  </a:lnTo>
                  <a:lnTo>
                    <a:pt x="1093" y="685"/>
                  </a:lnTo>
                  <a:lnTo>
                    <a:pt x="1093" y="684"/>
                  </a:lnTo>
                  <a:lnTo>
                    <a:pt x="1095" y="684"/>
                  </a:lnTo>
                  <a:lnTo>
                    <a:pt x="1103" y="681"/>
                  </a:lnTo>
                  <a:lnTo>
                    <a:pt x="1111" y="677"/>
                  </a:lnTo>
                  <a:lnTo>
                    <a:pt x="1114" y="674"/>
                  </a:lnTo>
                  <a:lnTo>
                    <a:pt x="1118" y="669"/>
                  </a:lnTo>
                  <a:lnTo>
                    <a:pt x="1118" y="669"/>
                  </a:lnTo>
                  <a:lnTo>
                    <a:pt x="1121" y="666"/>
                  </a:lnTo>
                  <a:lnTo>
                    <a:pt x="1124" y="661"/>
                  </a:lnTo>
                  <a:lnTo>
                    <a:pt x="1134" y="654"/>
                  </a:lnTo>
                  <a:lnTo>
                    <a:pt x="1144" y="646"/>
                  </a:lnTo>
                  <a:lnTo>
                    <a:pt x="1149" y="641"/>
                  </a:lnTo>
                  <a:lnTo>
                    <a:pt x="1152" y="637"/>
                  </a:lnTo>
                  <a:lnTo>
                    <a:pt x="1152" y="637"/>
                  </a:lnTo>
                  <a:lnTo>
                    <a:pt x="1162" y="619"/>
                  </a:lnTo>
                  <a:lnTo>
                    <a:pt x="1166" y="612"/>
                  </a:lnTo>
                  <a:lnTo>
                    <a:pt x="1168" y="610"/>
                  </a:lnTo>
                  <a:lnTo>
                    <a:pt x="1170" y="610"/>
                  </a:lnTo>
                  <a:lnTo>
                    <a:pt x="1170" y="610"/>
                  </a:lnTo>
                  <a:lnTo>
                    <a:pt x="1170" y="612"/>
                  </a:lnTo>
                  <a:lnTo>
                    <a:pt x="1170" y="615"/>
                  </a:lnTo>
                  <a:lnTo>
                    <a:pt x="1168" y="630"/>
                  </a:lnTo>
                  <a:lnTo>
                    <a:pt x="1162" y="645"/>
                  </a:lnTo>
                  <a:lnTo>
                    <a:pt x="1158" y="651"/>
                  </a:lnTo>
                  <a:lnTo>
                    <a:pt x="1155" y="656"/>
                  </a:lnTo>
                  <a:lnTo>
                    <a:pt x="1155" y="656"/>
                  </a:lnTo>
                  <a:close/>
                  <a:moveTo>
                    <a:pt x="1204" y="202"/>
                  </a:moveTo>
                  <a:lnTo>
                    <a:pt x="1204" y="202"/>
                  </a:lnTo>
                  <a:lnTo>
                    <a:pt x="1202" y="203"/>
                  </a:lnTo>
                  <a:lnTo>
                    <a:pt x="1199" y="205"/>
                  </a:lnTo>
                  <a:lnTo>
                    <a:pt x="1196" y="207"/>
                  </a:lnTo>
                  <a:lnTo>
                    <a:pt x="1196" y="208"/>
                  </a:lnTo>
                  <a:lnTo>
                    <a:pt x="1196" y="208"/>
                  </a:lnTo>
                  <a:lnTo>
                    <a:pt x="1199" y="210"/>
                  </a:lnTo>
                  <a:lnTo>
                    <a:pt x="1201" y="210"/>
                  </a:lnTo>
                  <a:lnTo>
                    <a:pt x="1209" y="210"/>
                  </a:lnTo>
                  <a:lnTo>
                    <a:pt x="1217" y="208"/>
                  </a:lnTo>
                  <a:lnTo>
                    <a:pt x="1219" y="207"/>
                  </a:lnTo>
                  <a:lnTo>
                    <a:pt x="1220" y="203"/>
                  </a:lnTo>
                  <a:lnTo>
                    <a:pt x="1220" y="203"/>
                  </a:lnTo>
                  <a:lnTo>
                    <a:pt x="1219" y="202"/>
                  </a:lnTo>
                  <a:lnTo>
                    <a:pt x="1217" y="200"/>
                  </a:lnTo>
                  <a:lnTo>
                    <a:pt x="1212" y="198"/>
                  </a:lnTo>
                  <a:lnTo>
                    <a:pt x="1207" y="200"/>
                  </a:lnTo>
                  <a:lnTo>
                    <a:pt x="1204" y="202"/>
                  </a:lnTo>
                  <a:lnTo>
                    <a:pt x="1204" y="202"/>
                  </a:lnTo>
                  <a:close/>
                  <a:moveTo>
                    <a:pt x="499" y="9"/>
                  </a:moveTo>
                  <a:lnTo>
                    <a:pt x="499" y="9"/>
                  </a:lnTo>
                  <a:lnTo>
                    <a:pt x="504" y="9"/>
                  </a:lnTo>
                  <a:lnTo>
                    <a:pt x="507" y="8"/>
                  </a:lnTo>
                  <a:lnTo>
                    <a:pt x="509" y="6"/>
                  </a:lnTo>
                  <a:lnTo>
                    <a:pt x="512" y="5"/>
                  </a:lnTo>
                  <a:lnTo>
                    <a:pt x="512" y="5"/>
                  </a:lnTo>
                  <a:lnTo>
                    <a:pt x="520" y="5"/>
                  </a:lnTo>
                  <a:lnTo>
                    <a:pt x="523" y="3"/>
                  </a:lnTo>
                  <a:lnTo>
                    <a:pt x="523" y="1"/>
                  </a:lnTo>
                  <a:lnTo>
                    <a:pt x="523" y="1"/>
                  </a:lnTo>
                  <a:lnTo>
                    <a:pt x="518" y="0"/>
                  </a:lnTo>
                  <a:lnTo>
                    <a:pt x="509" y="0"/>
                  </a:lnTo>
                  <a:lnTo>
                    <a:pt x="502" y="0"/>
                  </a:lnTo>
                  <a:lnTo>
                    <a:pt x="500" y="1"/>
                  </a:lnTo>
                  <a:lnTo>
                    <a:pt x="499" y="3"/>
                  </a:lnTo>
                  <a:lnTo>
                    <a:pt x="499" y="3"/>
                  </a:lnTo>
                  <a:lnTo>
                    <a:pt x="499" y="3"/>
                  </a:lnTo>
                  <a:lnTo>
                    <a:pt x="497" y="5"/>
                  </a:lnTo>
                  <a:lnTo>
                    <a:pt x="491" y="5"/>
                  </a:lnTo>
                  <a:lnTo>
                    <a:pt x="482" y="5"/>
                  </a:lnTo>
                  <a:lnTo>
                    <a:pt x="482" y="5"/>
                  </a:lnTo>
                  <a:lnTo>
                    <a:pt x="484" y="8"/>
                  </a:lnTo>
                  <a:lnTo>
                    <a:pt x="487" y="8"/>
                  </a:lnTo>
                  <a:lnTo>
                    <a:pt x="499" y="9"/>
                  </a:lnTo>
                  <a:lnTo>
                    <a:pt x="499" y="9"/>
                  </a:lnTo>
                  <a:close/>
                  <a:moveTo>
                    <a:pt x="452" y="36"/>
                  </a:moveTo>
                  <a:lnTo>
                    <a:pt x="452" y="36"/>
                  </a:lnTo>
                  <a:lnTo>
                    <a:pt x="450" y="34"/>
                  </a:lnTo>
                  <a:lnTo>
                    <a:pt x="448" y="34"/>
                  </a:lnTo>
                  <a:lnTo>
                    <a:pt x="442" y="34"/>
                  </a:lnTo>
                  <a:lnTo>
                    <a:pt x="435" y="36"/>
                  </a:lnTo>
                  <a:lnTo>
                    <a:pt x="434" y="37"/>
                  </a:lnTo>
                  <a:lnTo>
                    <a:pt x="435" y="37"/>
                  </a:lnTo>
                  <a:lnTo>
                    <a:pt x="435" y="37"/>
                  </a:lnTo>
                  <a:lnTo>
                    <a:pt x="443" y="40"/>
                  </a:lnTo>
                  <a:lnTo>
                    <a:pt x="448" y="39"/>
                  </a:lnTo>
                  <a:lnTo>
                    <a:pt x="450" y="37"/>
                  </a:lnTo>
                  <a:lnTo>
                    <a:pt x="452" y="36"/>
                  </a:lnTo>
                  <a:lnTo>
                    <a:pt x="452" y="36"/>
                  </a:lnTo>
                  <a:close/>
                  <a:moveTo>
                    <a:pt x="500" y="31"/>
                  </a:moveTo>
                  <a:lnTo>
                    <a:pt x="500" y="31"/>
                  </a:lnTo>
                  <a:lnTo>
                    <a:pt x="500" y="32"/>
                  </a:lnTo>
                  <a:lnTo>
                    <a:pt x="499" y="34"/>
                  </a:lnTo>
                  <a:lnTo>
                    <a:pt x="491" y="34"/>
                  </a:lnTo>
                  <a:lnTo>
                    <a:pt x="491" y="34"/>
                  </a:lnTo>
                  <a:lnTo>
                    <a:pt x="486" y="36"/>
                  </a:lnTo>
                  <a:lnTo>
                    <a:pt x="482" y="37"/>
                  </a:lnTo>
                  <a:lnTo>
                    <a:pt x="482" y="39"/>
                  </a:lnTo>
                  <a:lnTo>
                    <a:pt x="482" y="42"/>
                  </a:lnTo>
                  <a:lnTo>
                    <a:pt x="482" y="42"/>
                  </a:lnTo>
                  <a:lnTo>
                    <a:pt x="489" y="44"/>
                  </a:lnTo>
                  <a:lnTo>
                    <a:pt x="499" y="44"/>
                  </a:lnTo>
                  <a:lnTo>
                    <a:pt x="507" y="42"/>
                  </a:lnTo>
                  <a:lnTo>
                    <a:pt x="512" y="40"/>
                  </a:lnTo>
                  <a:lnTo>
                    <a:pt x="512" y="40"/>
                  </a:lnTo>
                  <a:lnTo>
                    <a:pt x="515" y="37"/>
                  </a:lnTo>
                  <a:lnTo>
                    <a:pt x="520" y="37"/>
                  </a:lnTo>
                  <a:lnTo>
                    <a:pt x="523" y="37"/>
                  </a:lnTo>
                  <a:lnTo>
                    <a:pt x="526" y="34"/>
                  </a:lnTo>
                  <a:lnTo>
                    <a:pt x="526" y="34"/>
                  </a:lnTo>
                  <a:lnTo>
                    <a:pt x="525" y="32"/>
                  </a:lnTo>
                  <a:lnTo>
                    <a:pt x="523" y="31"/>
                  </a:lnTo>
                  <a:lnTo>
                    <a:pt x="513" y="29"/>
                  </a:lnTo>
                  <a:lnTo>
                    <a:pt x="504" y="29"/>
                  </a:lnTo>
                  <a:lnTo>
                    <a:pt x="502" y="31"/>
                  </a:lnTo>
                  <a:lnTo>
                    <a:pt x="500" y="31"/>
                  </a:lnTo>
                  <a:lnTo>
                    <a:pt x="500" y="31"/>
                  </a:lnTo>
                  <a:close/>
                  <a:moveTo>
                    <a:pt x="567" y="24"/>
                  </a:moveTo>
                  <a:lnTo>
                    <a:pt x="567" y="24"/>
                  </a:lnTo>
                  <a:lnTo>
                    <a:pt x="567" y="21"/>
                  </a:lnTo>
                  <a:lnTo>
                    <a:pt x="566" y="19"/>
                  </a:lnTo>
                  <a:lnTo>
                    <a:pt x="562" y="19"/>
                  </a:lnTo>
                  <a:lnTo>
                    <a:pt x="561" y="16"/>
                  </a:lnTo>
                  <a:lnTo>
                    <a:pt x="561" y="16"/>
                  </a:lnTo>
                  <a:lnTo>
                    <a:pt x="561" y="16"/>
                  </a:lnTo>
                  <a:lnTo>
                    <a:pt x="557" y="14"/>
                  </a:lnTo>
                  <a:lnTo>
                    <a:pt x="549" y="14"/>
                  </a:lnTo>
                  <a:lnTo>
                    <a:pt x="543" y="14"/>
                  </a:lnTo>
                  <a:lnTo>
                    <a:pt x="541" y="14"/>
                  </a:lnTo>
                  <a:lnTo>
                    <a:pt x="539" y="16"/>
                  </a:lnTo>
                  <a:lnTo>
                    <a:pt x="539" y="16"/>
                  </a:lnTo>
                  <a:lnTo>
                    <a:pt x="539" y="18"/>
                  </a:lnTo>
                  <a:lnTo>
                    <a:pt x="538" y="19"/>
                  </a:lnTo>
                  <a:lnTo>
                    <a:pt x="533" y="22"/>
                  </a:lnTo>
                  <a:lnTo>
                    <a:pt x="530" y="26"/>
                  </a:lnTo>
                  <a:lnTo>
                    <a:pt x="528" y="27"/>
                  </a:lnTo>
                  <a:lnTo>
                    <a:pt x="530" y="27"/>
                  </a:lnTo>
                  <a:lnTo>
                    <a:pt x="530" y="27"/>
                  </a:lnTo>
                  <a:lnTo>
                    <a:pt x="535" y="31"/>
                  </a:lnTo>
                  <a:lnTo>
                    <a:pt x="539" y="31"/>
                  </a:lnTo>
                  <a:lnTo>
                    <a:pt x="551" y="31"/>
                  </a:lnTo>
                  <a:lnTo>
                    <a:pt x="561" y="27"/>
                  </a:lnTo>
                  <a:lnTo>
                    <a:pt x="567" y="24"/>
                  </a:lnTo>
                  <a:lnTo>
                    <a:pt x="567" y="24"/>
                  </a:lnTo>
                  <a:close/>
                  <a:moveTo>
                    <a:pt x="505" y="18"/>
                  </a:moveTo>
                  <a:lnTo>
                    <a:pt x="505" y="18"/>
                  </a:lnTo>
                  <a:lnTo>
                    <a:pt x="505" y="14"/>
                  </a:lnTo>
                  <a:lnTo>
                    <a:pt x="504" y="14"/>
                  </a:lnTo>
                  <a:lnTo>
                    <a:pt x="499" y="13"/>
                  </a:lnTo>
                  <a:lnTo>
                    <a:pt x="491" y="13"/>
                  </a:lnTo>
                  <a:lnTo>
                    <a:pt x="482" y="11"/>
                  </a:lnTo>
                  <a:lnTo>
                    <a:pt x="482" y="11"/>
                  </a:lnTo>
                  <a:lnTo>
                    <a:pt x="476" y="9"/>
                  </a:lnTo>
                  <a:lnTo>
                    <a:pt x="473" y="9"/>
                  </a:lnTo>
                  <a:lnTo>
                    <a:pt x="471" y="9"/>
                  </a:lnTo>
                  <a:lnTo>
                    <a:pt x="471" y="9"/>
                  </a:lnTo>
                  <a:lnTo>
                    <a:pt x="474" y="13"/>
                  </a:lnTo>
                  <a:lnTo>
                    <a:pt x="474" y="13"/>
                  </a:lnTo>
                  <a:lnTo>
                    <a:pt x="474" y="14"/>
                  </a:lnTo>
                  <a:lnTo>
                    <a:pt x="473" y="16"/>
                  </a:lnTo>
                  <a:lnTo>
                    <a:pt x="466" y="18"/>
                  </a:lnTo>
                  <a:lnTo>
                    <a:pt x="461" y="19"/>
                  </a:lnTo>
                  <a:lnTo>
                    <a:pt x="460" y="21"/>
                  </a:lnTo>
                  <a:lnTo>
                    <a:pt x="460" y="21"/>
                  </a:lnTo>
                  <a:lnTo>
                    <a:pt x="460" y="21"/>
                  </a:lnTo>
                  <a:lnTo>
                    <a:pt x="463" y="24"/>
                  </a:lnTo>
                  <a:lnTo>
                    <a:pt x="469" y="26"/>
                  </a:lnTo>
                  <a:lnTo>
                    <a:pt x="484" y="26"/>
                  </a:lnTo>
                  <a:lnTo>
                    <a:pt x="499" y="22"/>
                  </a:lnTo>
                  <a:lnTo>
                    <a:pt x="504" y="21"/>
                  </a:lnTo>
                  <a:lnTo>
                    <a:pt x="505" y="18"/>
                  </a:lnTo>
                  <a:lnTo>
                    <a:pt x="505" y="18"/>
                  </a:lnTo>
                  <a:close/>
                  <a:moveTo>
                    <a:pt x="448" y="233"/>
                  </a:moveTo>
                  <a:lnTo>
                    <a:pt x="448" y="233"/>
                  </a:lnTo>
                  <a:lnTo>
                    <a:pt x="447" y="234"/>
                  </a:lnTo>
                  <a:lnTo>
                    <a:pt x="447" y="237"/>
                  </a:lnTo>
                  <a:lnTo>
                    <a:pt x="443" y="239"/>
                  </a:lnTo>
                  <a:lnTo>
                    <a:pt x="438" y="239"/>
                  </a:lnTo>
                  <a:lnTo>
                    <a:pt x="438" y="239"/>
                  </a:lnTo>
                  <a:lnTo>
                    <a:pt x="435" y="239"/>
                  </a:lnTo>
                  <a:lnTo>
                    <a:pt x="437" y="242"/>
                  </a:lnTo>
                  <a:lnTo>
                    <a:pt x="440" y="244"/>
                  </a:lnTo>
                  <a:lnTo>
                    <a:pt x="443" y="247"/>
                  </a:lnTo>
                  <a:lnTo>
                    <a:pt x="443" y="247"/>
                  </a:lnTo>
                  <a:lnTo>
                    <a:pt x="442" y="251"/>
                  </a:lnTo>
                  <a:lnTo>
                    <a:pt x="438" y="251"/>
                  </a:lnTo>
                  <a:lnTo>
                    <a:pt x="437" y="252"/>
                  </a:lnTo>
                  <a:lnTo>
                    <a:pt x="435" y="255"/>
                  </a:lnTo>
                  <a:lnTo>
                    <a:pt x="435" y="255"/>
                  </a:lnTo>
                  <a:lnTo>
                    <a:pt x="434" y="257"/>
                  </a:lnTo>
                  <a:lnTo>
                    <a:pt x="432" y="259"/>
                  </a:lnTo>
                  <a:lnTo>
                    <a:pt x="427" y="259"/>
                  </a:lnTo>
                  <a:lnTo>
                    <a:pt x="422" y="260"/>
                  </a:lnTo>
                  <a:lnTo>
                    <a:pt x="421" y="262"/>
                  </a:lnTo>
                  <a:lnTo>
                    <a:pt x="419" y="264"/>
                  </a:lnTo>
                  <a:lnTo>
                    <a:pt x="419" y="264"/>
                  </a:lnTo>
                  <a:lnTo>
                    <a:pt x="419" y="268"/>
                  </a:lnTo>
                  <a:lnTo>
                    <a:pt x="422" y="272"/>
                  </a:lnTo>
                  <a:lnTo>
                    <a:pt x="432" y="272"/>
                  </a:lnTo>
                  <a:lnTo>
                    <a:pt x="432" y="272"/>
                  </a:lnTo>
                  <a:lnTo>
                    <a:pt x="434" y="273"/>
                  </a:lnTo>
                  <a:lnTo>
                    <a:pt x="434" y="275"/>
                  </a:lnTo>
                  <a:lnTo>
                    <a:pt x="432" y="278"/>
                  </a:lnTo>
                  <a:lnTo>
                    <a:pt x="434" y="280"/>
                  </a:lnTo>
                  <a:lnTo>
                    <a:pt x="434" y="281"/>
                  </a:lnTo>
                  <a:lnTo>
                    <a:pt x="434" y="281"/>
                  </a:lnTo>
                  <a:lnTo>
                    <a:pt x="437" y="283"/>
                  </a:lnTo>
                  <a:lnTo>
                    <a:pt x="440" y="283"/>
                  </a:lnTo>
                  <a:lnTo>
                    <a:pt x="440" y="281"/>
                  </a:lnTo>
                  <a:lnTo>
                    <a:pt x="438" y="277"/>
                  </a:lnTo>
                  <a:lnTo>
                    <a:pt x="438" y="277"/>
                  </a:lnTo>
                  <a:lnTo>
                    <a:pt x="438" y="275"/>
                  </a:lnTo>
                  <a:lnTo>
                    <a:pt x="440" y="275"/>
                  </a:lnTo>
                  <a:lnTo>
                    <a:pt x="445" y="277"/>
                  </a:lnTo>
                  <a:lnTo>
                    <a:pt x="450" y="280"/>
                  </a:lnTo>
                  <a:lnTo>
                    <a:pt x="450" y="283"/>
                  </a:lnTo>
                  <a:lnTo>
                    <a:pt x="450" y="285"/>
                  </a:lnTo>
                  <a:lnTo>
                    <a:pt x="450" y="285"/>
                  </a:lnTo>
                  <a:lnTo>
                    <a:pt x="448" y="286"/>
                  </a:lnTo>
                  <a:lnTo>
                    <a:pt x="448" y="288"/>
                  </a:lnTo>
                  <a:lnTo>
                    <a:pt x="453" y="291"/>
                  </a:lnTo>
                  <a:lnTo>
                    <a:pt x="460" y="293"/>
                  </a:lnTo>
                  <a:lnTo>
                    <a:pt x="466" y="294"/>
                  </a:lnTo>
                  <a:lnTo>
                    <a:pt x="466" y="294"/>
                  </a:lnTo>
                  <a:lnTo>
                    <a:pt x="486" y="296"/>
                  </a:lnTo>
                  <a:lnTo>
                    <a:pt x="495" y="296"/>
                  </a:lnTo>
                  <a:lnTo>
                    <a:pt x="499" y="296"/>
                  </a:lnTo>
                  <a:lnTo>
                    <a:pt x="500" y="294"/>
                  </a:lnTo>
                  <a:lnTo>
                    <a:pt x="500" y="294"/>
                  </a:lnTo>
                  <a:lnTo>
                    <a:pt x="499" y="291"/>
                  </a:lnTo>
                  <a:lnTo>
                    <a:pt x="494" y="288"/>
                  </a:lnTo>
                  <a:lnTo>
                    <a:pt x="489" y="283"/>
                  </a:lnTo>
                  <a:lnTo>
                    <a:pt x="482" y="278"/>
                  </a:lnTo>
                  <a:lnTo>
                    <a:pt x="482" y="278"/>
                  </a:lnTo>
                  <a:lnTo>
                    <a:pt x="478" y="270"/>
                  </a:lnTo>
                  <a:lnTo>
                    <a:pt x="474" y="264"/>
                  </a:lnTo>
                  <a:lnTo>
                    <a:pt x="473" y="259"/>
                  </a:lnTo>
                  <a:lnTo>
                    <a:pt x="473" y="255"/>
                  </a:lnTo>
                  <a:lnTo>
                    <a:pt x="474" y="252"/>
                  </a:lnTo>
                  <a:lnTo>
                    <a:pt x="478" y="251"/>
                  </a:lnTo>
                  <a:lnTo>
                    <a:pt x="478" y="251"/>
                  </a:lnTo>
                  <a:lnTo>
                    <a:pt x="482" y="246"/>
                  </a:lnTo>
                  <a:lnTo>
                    <a:pt x="482" y="242"/>
                  </a:lnTo>
                  <a:lnTo>
                    <a:pt x="484" y="239"/>
                  </a:lnTo>
                  <a:lnTo>
                    <a:pt x="489" y="234"/>
                  </a:lnTo>
                  <a:lnTo>
                    <a:pt x="489" y="234"/>
                  </a:lnTo>
                  <a:lnTo>
                    <a:pt x="492" y="229"/>
                  </a:lnTo>
                  <a:lnTo>
                    <a:pt x="494" y="226"/>
                  </a:lnTo>
                  <a:lnTo>
                    <a:pt x="495" y="223"/>
                  </a:lnTo>
                  <a:lnTo>
                    <a:pt x="500" y="221"/>
                  </a:lnTo>
                  <a:lnTo>
                    <a:pt x="500" y="221"/>
                  </a:lnTo>
                  <a:lnTo>
                    <a:pt x="502" y="221"/>
                  </a:lnTo>
                  <a:lnTo>
                    <a:pt x="504" y="220"/>
                  </a:lnTo>
                  <a:lnTo>
                    <a:pt x="504" y="216"/>
                  </a:lnTo>
                  <a:lnTo>
                    <a:pt x="504" y="215"/>
                  </a:lnTo>
                  <a:lnTo>
                    <a:pt x="505" y="213"/>
                  </a:lnTo>
                  <a:lnTo>
                    <a:pt x="507" y="211"/>
                  </a:lnTo>
                  <a:lnTo>
                    <a:pt x="507" y="211"/>
                  </a:lnTo>
                  <a:lnTo>
                    <a:pt x="512" y="210"/>
                  </a:lnTo>
                  <a:lnTo>
                    <a:pt x="515" y="207"/>
                  </a:lnTo>
                  <a:lnTo>
                    <a:pt x="515" y="203"/>
                  </a:lnTo>
                  <a:lnTo>
                    <a:pt x="515" y="200"/>
                  </a:lnTo>
                  <a:lnTo>
                    <a:pt x="515" y="200"/>
                  </a:lnTo>
                  <a:lnTo>
                    <a:pt x="515" y="198"/>
                  </a:lnTo>
                  <a:lnTo>
                    <a:pt x="515" y="198"/>
                  </a:lnTo>
                  <a:lnTo>
                    <a:pt x="520" y="198"/>
                  </a:lnTo>
                  <a:lnTo>
                    <a:pt x="523" y="197"/>
                  </a:lnTo>
                  <a:lnTo>
                    <a:pt x="528" y="195"/>
                  </a:lnTo>
                  <a:lnTo>
                    <a:pt x="528" y="195"/>
                  </a:lnTo>
                  <a:lnTo>
                    <a:pt x="531" y="194"/>
                  </a:lnTo>
                  <a:lnTo>
                    <a:pt x="536" y="192"/>
                  </a:lnTo>
                  <a:lnTo>
                    <a:pt x="541" y="190"/>
                  </a:lnTo>
                  <a:lnTo>
                    <a:pt x="544" y="187"/>
                  </a:lnTo>
                  <a:lnTo>
                    <a:pt x="544" y="187"/>
                  </a:lnTo>
                  <a:lnTo>
                    <a:pt x="548" y="184"/>
                  </a:lnTo>
                  <a:lnTo>
                    <a:pt x="554" y="180"/>
                  </a:lnTo>
                  <a:lnTo>
                    <a:pt x="574" y="172"/>
                  </a:lnTo>
                  <a:lnTo>
                    <a:pt x="596" y="166"/>
                  </a:lnTo>
                  <a:lnTo>
                    <a:pt x="618" y="159"/>
                  </a:lnTo>
                  <a:lnTo>
                    <a:pt x="618" y="159"/>
                  </a:lnTo>
                  <a:lnTo>
                    <a:pt x="636" y="154"/>
                  </a:lnTo>
                  <a:lnTo>
                    <a:pt x="647" y="148"/>
                  </a:lnTo>
                  <a:lnTo>
                    <a:pt x="652" y="145"/>
                  </a:lnTo>
                  <a:lnTo>
                    <a:pt x="653" y="141"/>
                  </a:lnTo>
                  <a:lnTo>
                    <a:pt x="653" y="140"/>
                  </a:lnTo>
                  <a:lnTo>
                    <a:pt x="652" y="136"/>
                  </a:lnTo>
                  <a:lnTo>
                    <a:pt x="652" y="136"/>
                  </a:lnTo>
                  <a:lnTo>
                    <a:pt x="647" y="135"/>
                  </a:lnTo>
                  <a:lnTo>
                    <a:pt x="642" y="133"/>
                  </a:lnTo>
                  <a:lnTo>
                    <a:pt x="631" y="135"/>
                  </a:lnTo>
                  <a:lnTo>
                    <a:pt x="619" y="140"/>
                  </a:lnTo>
                  <a:lnTo>
                    <a:pt x="611" y="145"/>
                  </a:lnTo>
                  <a:lnTo>
                    <a:pt x="611" y="145"/>
                  </a:lnTo>
                  <a:lnTo>
                    <a:pt x="606" y="146"/>
                  </a:lnTo>
                  <a:lnTo>
                    <a:pt x="600" y="146"/>
                  </a:lnTo>
                  <a:lnTo>
                    <a:pt x="595" y="148"/>
                  </a:lnTo>
                  <a:lnTo>
                    <a:pt x="590" y="150"/>
                  </a:lnTo>
                  <a:lnTo>
                    <a:pt x="590" y="150"/>
                  </a:lnTo>
                  <a:lnTo>
                    <a:pt x="583" y="151"/>
                  </a:lnTo>
                  <a:lnTo>
                    <a:pt x="577" y="153"/>
                  </a:lnTo>
                  <a:lnTo>
                    <a:pt x="570" y="153"/>
                  </a:lnTo>
                  <a:lnTo>
                    <a:pt x="564" y="151"/>
                  </a:lnTo>
                  <a:lnTo>
                    <a:pt x="564" y="151"/>
                  </a:lnTo>
                  <a:lnTo>
                    <a:pt x="561" y="150"/>
                  </a:lnTo>
                  <a:lnTo>
                    <a:pt x="559" y="150"/>
                  </a:lnTo>
                  <a:lnTo>
                    <a:pt x="554" y="153"/>
                  </a:lnTo>
                  <a:lnTo>
                    <a:pt x="549" y="154"/>
                  </a:lnTo>
                  <a:lnTo>
                    <a:pt x="544" y="156"/>
                  </a:lnTo>
                  <a:lnTo>
                    <a:pt x="544" y="156"/>
                  </a:lnTo>
                  <a:lnTo>
                    <a:pt x="541" y="156"/>
                  </a:lnTo>
                  <a:lnTo>
                    <a:pt x="536" y="158"/>
                  </a:lnTo>
                  <a:lnTo>
                    <a:pt x="533" y="159"/>
                  </a:lnTo>
                  <a:lnTo>
                    <a:pt x="528" y="161"/>
                  </a:lnTo>
                  <a:lnTo>
                    <a:pt x="528" y="161"/>
                  </a:lnTo>
                  <a:lnTo>
                    <a:pt x="523" y="161"/>
                  </a:lnTo>
                  <a:lnTo>
                    <a:pt x="518" y="163"/>
                  </a:lnTo>
                  <a:lnTo>
                    <a:pt x="513" y="166"/>
                  </a:lnTo>
                  <a:lnTo>
                    <a:pt x="512" y="167"/>
                  </a:lnTo>
                  <a:lnTo>
                    <a:pt x="512" y="167"/>
                  </a:lnTo>
                  <a:lnTo>
                    <a:pt x="509" y="169"/>
                  </a:lnTo>
                  <a:lnTo>
                    <a:pt x="505" y="171"/>
                  </a:lnTo>
                  <a:lnTo>
                    <a:pt x="502" y="172"/>
                  </a:lnTo>
                  <a:lnTo>
                    <a:pt x="500" y="174"/>
                  </a:lnTo>
                  <a:lnTo>
                    <a:pt x="500" y="174"/>
                  </a:lnTo>
                  <a:lnTo>
                    <a:pt x="500" y="177"/>
                  </a:lnTo>
                  <a:lnTo>
                    <a:pt x="497" y="179"/>
                  </a:lnTo>
                  <a:lnTo>
                    <a:pt x="494" y="179"/>
                  </a:lnTo>
                  <a:lnTo>
                    <a:pt x="491" y="179"/>
                  </a:lnTo>
                  <a:lnTo>
                    <a:pt x="491" y="179"/>
                  </a:lnTo>
                  <a:lnTo>
                    <a:pt x="487" y="177"/>
                  </a:lnTo>
                  <a:lnTo>
                    <a:pt x="484" y="179"/>
                  </a:lnTo>
                  <a:lnTo>
                    <a:pt x="484" y="184"/>
                  </a:lnTo>
                  <a:lnTo>
                    <a:pt x="487" y="187"/>
                  </a:lnTo>
                  <a:lnTo>
                    <a:pt x="487" y="187"/>
                  </a:lnTo>
                  <a:lnTo>
                    <a:pt x="487" y="189"/>
                  </a:lnTo>
                  <a:lnTo>
                    <a:pt x="487" y="190"/>
                  </a:lnTo>
                  <a:lnTo>
                    <a:pt x="484" y="192"/>
                  </a:lnTo>
                  <a:lnTo>
                    <a:pt x="481" y="194"/>
                  </a:lnTo>
                  <a:lnTo>
                    <a:pt x="479" y="195"/>
                  </a:lnTo>
                  <a:lnTo>
                    <a:pt x="479" y="195"/>
                  </a:lnTo>
                  <a:lnTo>
                    <a:pt x="479" y="195"/>
                  </a:lnTo>
                  <a:lnTo>
                    <a:pt x="479" y="198"/>
                  </a:lnTo>
                  <a:lnTo>
                    <a:pt x="478" y="200"/>
                  </a:lnTo>
                  <a:lnTo>
                    <a:pt x="476" y="202"/>
                  </a:lnTo>
                  <a:lnTo>
                    <a:pt x="476" y="203"/>
                  </a:lnTo>
                  <a:lnTo>
                    <a:pt x="476" y="203"/>
                  </a:lnTo>
                  <a:lnTo>
                    <a:pt x="476" y="207"/>
                  </a:lnTo>
                  <a:lnTo>
                    <a:pt x="473" y="208"/>
                  </a:lnTo>
                  <a:lnTo>
                    <a:pt x="465" y="210"/>
                  </a:lnTo>
                  <a:lnTo>
                    <a:pt x="465" y="210"/>
                  </a:lnTo>
                  <a:lnTo>
                    <a:pt x="461" y="211"/>
                  </a:lnTo>
                  <a:lnTo>
                    <a:pt x="458" y="215"/>
                  </a:lnTo>
                  <a:lnTo>
                    <a:pt x="460" y="218"/>
                  </a:lnTo>
                  <a:lnTo>
                    <a:pt x="463" y="220"/>
                  </a:lnTo>
                  <a:lnTo>
                    <a:pt x="463" y="220"/>
                  </a:lnTo>
                  <a:lnTo>
                    <a:pt x="465" y="220"/>
                  </a:lnTo>
                  <a:lnTo>
                    <a:pt x="463" y="221"/>
                  </a:lnTo>
                  <a:lnTo>
                    <a:pt x="461" y="223"/>
                  </a:lnTo>
                  <a:lnTo>
                    <a:pt x="460" y="224"/>
                  </a:lnTo>
                  <a:lnTo>
                    <a:pt x="460" y="226"/>
                  </a:lnTo>
                  <a:lnTo>
                    <a:pt x="460" y="226"/>
                  </a:lnTo>
                  <a:lnTo>
                    <a:pt x="460" y="228"/>
                  </a:lnTo>
                  <a:lnTo>
                    <a:pt x="458" y="229"/>
                  </a:lnTo>
                  <a:lnTo>
                    <a:pt x="453" y="229"/>
                  </a:lnTo>
                  <a:lnTo>
                    <a:pt x="450" y="231"/>
                  </a:lnTo>
                  <a:lnTo>
                    <a:pt x="448" y="231"/>
                  </a:lnTo>
                  <a:lnTo>
                    <a:pt x="448" y="233"/>
                  </a:lnTo>
                  <a:lnTo>
                    <a:pt x="448" y="233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Freeform 164">
              <a:extLst>
                <a:ext uri="{FF2B5EF4-FFF2-40B4-BE49-F238E27FC236}">
                  <a16:creationId xmlns="" xmlns:a16="http://schemas.microsoft.com/office/drawing/2014/main" id="{2394C7F2-F9FA-4B3A-AA2A-EF588D402B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31013" y="2364797"/>
              <a:ext cx="3549650" cy="1357313"/>
            </a:xfrm>
            <a:custGeom>
              <a:avLst/>
              <a:gdLst>
                <a:gd name="T0" fmla="*/ 688 w 2236"/>
                <a:gd name="T1" fmla="*/ 234 h 855"/>
                <a:gd name="T2" fmla="*/ 961 w 2236"/>
                <a:gd name="T3" fmla="*/ 21 h 855"/>
                <a:gd name="T4" fmla="*/ 794 w 2236"/>
                <a:gd name="T5" fmla="*/ 239 h 855"/>
                <a:gd name="T6" fmla="*/ 1100 w 2236"/>
                <a:gd name="T7" fmla="*/ 75 h 855"/>
                <a:gd name="T8" fmla="*/ 1604 w 2236"/>
                <a:gd name="T9" fmla="*/ 189 h 855"/>
                <a:gd name="T10" fmla="*/ 1578 w 2236"/>
                <a:gd name="T11" fmla="*/ 228 h 855"/>
                <a:gd name="T12" fmla="*/ 381 w 2236"/>
                <a:gd name="T13" fmla="*/ 21 h 855"/>
                <a:gd name="T14" fmla="*/ 1604 w 2236"/>
                <a:gd name="T15" fmla="*/ 770 h 855"/>
                <a:gd name="T16" fmla="*/ 414 w 2236"/>
                <a:gd name="T17" fmla="*/ 26 h 855"/>
                <a:gd name="T18" fmla="*/ 2176 w 2236"/>
                <a:gd name="T19" fmla="*/ 395 h 855"/>
                <a:gd name="T20" fmla="*/ 1955 w 2236"/>
                <a:gd name="T21" fmla="*/ 334 h 855"/>
                <a:gd name="T22" fmla="*/ 1766 w 2236"/>
                <a:gd name="T23" fmla="*/ 291 h 855"/>
                <a:gd name="T24" fmla="*/ 1650 w 2236"/>
                <a:gd name="T25" fmla="*/ 255 h 855"/>
                <a:gd name="T26" fmla="*/ 1539 w 2236"/>
                <a:gd name="T27" fmla="*/ 283 h 855"/>
                <a:gd name="T28" fmla="*/ 1425 w 2236"/>
                <a:gd name="T29" fmla="*/ 244 h 855"/>
                <a:gd name="T30" fmla="*/ 1302 w 2236"/>
                <a:gd name="T31" fmla="*/ 237 h 855"/>
                <a:gd name="T32" fmla="*/ 1119 w 2236"/>
                <a:gd name="T33" fmla="*/ 241 h 855"/>
                <a:gd name="T34" fmla="*/ 1201 w 2236"/>
                <a:gd name="T35" fmla="*/ 146 h 855"/>
                <a:gd name="T36" fmla="*/ 1056 w 2236"/>
                <a:gd name="T37" fmla="*/ 133 h 855"/>
                <a:gd name="T38" fmla="*/ 958 w 2236"/>
                <a:gd name="T39" fmla="*/ 166 h 855"/>
                <a:gd name="T40" fmla="*/ 886 w 2236"/>
                <a:gd name="T41" fmla="*/ 210 h 855"/>
                <a:gd name="T42" fmla="*/ 763 w 2236"/>
                <a:gd name="T43" fmla="*/ 252 h 855"/>
                <a:gd name="T44" fmla="*/ 730 w 2236"/>
                <a:gd name="T45" fmla="*/ 262 h 855"/>
                <a:gd name="T46" fmla="*/ 763 w 2236"/>
                <a:gd name="T47" fmla="*/ 345 h 855"/>
                <a:gd name="T48" fmla="*/ 688 w 2236"/>
                <a:gd name="T49" fmla="*/ 387 h 855"/>
                <a:gd name="T50" fmla="*/ 665 w 2236"/>
                <a:gd name="T51" fmla="*/ 241 h 855"/>
                <a:gd name="T52" fmla="*/ 575 w 2236"/>
                <a:gd name="T53" fmla="*/ 317 h 855"/>
                <a:gd name="T54" fmla="*/ 466 w 2236"/>
                <a:gd name="T55" fmla="*/ 353 h 855"/>
                <a:gd name="T56" fmla="*/ 346 w 2236"/>
                <a:gd name="T57" fmla="*/ 361 h 855"/>
                <a:gd name="T58" fmla="*/ 281 w 2236"/>
                <a:gd name="T59" fmla="*/ 399 h 855"/>
                <a:gd name="T60" fmla="*/ 197 w 2236"/>
                <a:gd name="T61" fmla="*/ 418 h 855"/>
                <a:gd name="T62" fmla="*/ 246 w 2236"/>
                <a:gd name="T63" fmla="*/ 345 h 855"/>
                <a:gd name="T64" fmla="*/ 118 w 2236"/>
                <a:gd name="T65" fmla="*/ 342 h 855"/>
                <a:gd name="T66" fmla="*/ 136 w 2236"/>
                <a:gd name="T67" fmla="*/ 488 h 855"/>
                <a:gd name="T68" fmla="*/ 129 w 2236"/>
                <a:gd name="T69" fmla="*/ 606 h 855"/>
                <a:gd name="T70" fmla="*/ 207 w 2236"/>
                <a:gd name="T71" fmla="*/ 695 h 855"/>
                <a:gd name="T72" fmla="*/ 240 w 2236"/>
                <a:gd name="T73" fmla="*/ 770 h 855"/>
                <a:gd name="T74" fmla="*/ 368 w 2236"/>
                <a:gd name="T75" fmla="*/ 855 h 855"/>
                <a:gd name="T76" fmla="*/ 364 w 2236"/>
                <a:gd name="T77" fmla="*/ 710 h 855"/>
                <a:gd name="T78" fmla="*/ 495 w 2236"/>
                <a:gd name="T79" fmla="*/ 694 h 855"/>
                <a:gd name="T80" fmla="*/ 554 w 2236"/>
                <a:gd name="T81" fmla="*/ 640 h 855"/>
                <a:gd name="T82" fmla="*/ 710 w 2236"/>
                <a:gd name="T83" fmla="*/ 650 h 855"/>
                <a:gd name="T84" fmla="*/ 878 w 2236"/>
                <a:gd name="T85" fmla="*/ 718 h 855"/>
                <a:gd name="T86" fmla="*/ 1013 w 2236"/>
                <a:gd name="T87" fmla="*/ 692 h 855"/>
                <a:gd name="T88" fmla="*/ 1179 w 2236"/>
                <a:gd name="T89" fmla="*/ 726 h 855"/>
                <a:gd name="T90" fmla="*/ 1347 w 2236"/>
                <a:gd name="T91" fmla="*/ 651 h 855"/>
                <a:gd name="T92" fmla="*/ 1495 w 2236"/>
                <a:gd name="T93" fmla="*/ 744 h 855"/>
                <a:gd name="T94" fmla="*/ 1564 w 2236"/>
                <a:gd name="T95" fmla="*/ 746 h 855"/>
                <a:gd name="T96" fmla="*/ 1530 w 2236"/>
                <a:gd name="T97" fmla="*/ 645 h 855"/>
                <a:gd name="T98" fmla="*/ 1699 w 2236"/>
                <a:gd name="T99" fmla="*/ 534 h 855"/>
                <a:gd name="T100" fmla="*/ 1821 w 2236"/>
                <a:gd name="T101" fmla="*/ 492 h 855"/>
                <a:gd name="T102" fmla="*/ 1881 w 2236"/>
                <a:gd name="T103" fmla="*/ 511 h 855"/>
                <a:gd name="T104" fmla="*/ 1829 w 2236"/>
                <a:gd name="T105" fmla="*/ 658 h 855"/>
                <a:gd name="T106" fmla="*/ 1898 w 2236"/>
                <a:gd name="T107" fmla="*/ 531 h 855"/>
                <a:gd name="T108" fmla="*/ 2095 w 2236"/>
                <a:gd name="T109" fmla="*/ 472 h 855"/>
                <a:gd name="T110" fmla="*/ 2121 w 2236"/>
                <a:gd name="T111" fmla="*/ 399 h 855"/>
                <a:gd name="T112" fmla="*/ 2220 w 2236"/>
                <a:gd name="T113" fmla="*/ 417 h 855"/>
                <a:gd name="T114" fmla="*/ 1204 w 2236"/>
                <a:gd name="T115" fmla="*/ 202 h 855"/>
                <a:gd name="T116" fmla="*/ 482 w 2236"/>
                <a:gd name="T117" fmla="*/ 37 h 855"/>
                <a:gd name="T118" fmla="*/ 460 w 2236"/>
                <a:gd name="T119" fmla="*/ 21 h 855"/>
                <a:gd name="T120" fmla="*/ 500 w 2236"/>
                <a:gd name="T121" fmla="*/ 294 h 855"/>
                <a:gd name="T122" fmla="*/ 600 w 2236"/>
                <a:gd name="T123" fmla="*/ 146 h 855"/>
                <a:gd name="T124" fmla="*/ 460 w 2236"/>
                <a:gd name="T125" fmla="*/ 226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36" h="855">
                  <a:moveTo>
                    <a:pt x="35" y="619"/>
                  </a:moveTo>
                  <a:lnTo>
                    <a:pt x="35" y="619"/>
                  </a:lnTo>
                  <a:lnTo>
                    <a:pt x="31" y="617"/>
                  </a:lnTo>
                  <a:lnTo>
                    <a:pt x="26" y="615"/>
                  </a:lnTo>
                  <a:lnTo>
                    <a:pt x="26" y="615"/>
                  </a:lnTo>
                  <a:lnTo>
                    <a:pt x="23" y="614"/>
                  </a:lnTo>
                  <a:lnTo>
                    <a:pt x="18" y="614"/>
                  </a:lnTo>
                  <a:lnTo>
                    <a:pt x="18" y="614"/>
                  </a:lnTo>
                  <a:lnTo>
                    <a:pt x="22" y="617"/>
                  </a:lnTo>
                  <a:lnTo>
                    <a:pt x="22" y="617"/>
                  </a:lnTo>
                  <a:lnTo>
                    <a:pt x="20" y="619"/>
                  </a:lnTo>
                  <a:lnTo>
                    <a:pt x="18" y="620"/>
                  </a:lnTo>
                  <a:lnTo>
                    <a:pt x="17" y="622"/>
                  </a:lnTo>
                  <a:lnTo>
                    <a:pt x="17" y="624"/>
                  </a:lnTo>
                  <a:lnTo>
                    <a:pt x="17" y="624"/>
                  </a:lnTo>
                  <a:lnTo>
                    <a:pt x="17" y="625"/>
                  </a:lnTo>
                  <a:lnTo>
                    <a:pt x="15" y="627"/>
                  </a:lnTo>
                  <a:lnTo>
                    <a:pt x="12" y="625"/>
                  </a:lnTo>
                  <a:lnTo>
                    <a:pt x="10" y="624"/>
                  </a:lnTo>
                  <a:lnTo>
                    <a:pt x="10" y="624"/>
                  </a:lnTo>
                  <a:lnTo>
                    <a:pt x="9" y="622"/>
                  </a:lnTo>
                  <a:lnTo>
                    <a:pt x="5" y="622"/>
                  </a:lnTo>
                  <a:lnTo>
                    <a:pt x="4" y="622"/>
                  </a:lnTo>
                  <a:lnTo>
                    <a:pt x="2" y="624"/>
                  </a:lnTo>
                  <a:lnTo>
                    <a:pt x="2" y="624"/>
                  </a:lnTo>
                  <a:lnTo>
                    <a:pt x="0" y="627"/>
                  </a:lnTo>
                  <a:lnTo>
                    <a:pt x="0" y="627"/>
                  </a:lnTo>
                  <a:lnTo>
                    <a:pt x="7" y="630"/>
                  </a:lnTo>
                  <a:lnTo>
                    <a:pt x="7" y="630"/>
                  </a:lnTo>
                  <a:lnTo>
                    <a:pt x="22" y="632"/>
                  </a:lnTo>
                  <a:lnTo>
                    <a:pt x="33" y="632"/>
                  </a:lnTo>
                  <a:lnTo>
                    <a:pt x="41" y="632"/>
                  </a:lnTo>
                  <a:lnTo>
                    <a:pt x="41" y="632"/>
                  </a:lnTo>
                  <a:lnTo>
                    <a:pt x="43" y="622"/>
                  </a:lnTo>
                  <a:lnTo>
                    <a:pt x="43" y="622"/>
                  </a:lnTo>
                  <a:lnTo>
                    <a:pt x="41" y="620"/>
                  </a:lnTo>
                  <a:lnTo>
                    <a:pt x="40" y="619"/>
                  </a:lnTo>
                  <a:lnTo>
                    <a:pt x="35" y="619"/>
                  </a:lnTo>
                  <a:lnTo>
                    <a:pt x="35" y="619"/>
                  </a:lnTo>
                  <a:close/>
                  <a:moveTo>
                    <a:pt x="595" y="21"/>
                  </a:moveTo>
                  <a:lnTo>
                    <a:pt x="595" y="21"/>
                  </a:lnTo>
                  <a:lnTo>
                    <a:pt x="603" y="19"/>
                  </a:lnTo>
                  <a:lnTo>
                    <a:pt x="606" y="18"/>
                  </a:lnTo>
                  <a:lnTo>
                    <a:pt x="606" y="16"/>
                  </a:lnTo>
                  <a:lnTo>
                    <a:pt x="606" y="14"/>
                  </a:lnTo>
                  <a:lnTo>
                    <a:pt x="606" y="13"/>
                  </a:lnTo>
                  <a:lnTo>
                    <a:pt x="601" y="11"/>
                  </a:lnTo>
                  <a:lnTo>
                    <a:pt x="601" y="11"/>
                  </a:lnTo>
                  <a:lnTo>
                    <a:pt x="596" y="11"/>
                  </a:lnTo>
                  <a:lnTo>
                    <a:pt x="593" y="13"/>
                  </a:lnTo>
                  <a:lnTo>
                    <a:pt x="592" y="14"/>
                  </a:lnTo>
                  <a:lnTo>
                    <a:pt x="588" y="14"/>
                  </a:lnTo>
                  <a:lnTo>
                    <a:pt x="588" y="14"/>
                  </a:lnTo>
                  <a:lnTo>
                    <a:pt x="579" y="16"/>
                  </a:lnTo>
                  <a:lnTo>
                    <a:pt x="574" y="18"/>
                  </a:lnTo>
                  <a:lnTo>
                    <a:pt x="574" y="19"/>
                  </a:lnTo>
                  <a:lnTo>
                    <a:pt x="574" y="21"/>
                  </a:lnTo>
                  <a:lnTo>
                    <a:pt x="574" y="21"/>
                  </a:lnTo>
                  <a:lnTo>
                    <a:pt x="577" y="22"/>
                  </a:lnTo>
                  <a:lnTo>
                    <a:pt x="583" y="22"/>
                  </a:lnTo>
                  <a:lnTo>
                    <a:pt x="595" y="21"/>
                  </a:lnTo>
                  <a:lnTo>
                    <a:pt x="595" y="21"/>
                  </a:lnTo>
                  <a:close/>
                  <a:moveTo>
                    <a:pt x="670" y="237"/>
                  </a:moveTo>
                  <a:lnTo>
                    <a:pt x="670" y="237"/>
                  </a:lnTo>
                  <a:lnTo>
                    <a:pt x="681" y="236"/>
                  </a:lnTo>
                  <a:lnTo>
                    <a:pt x="688" y="234"/>
                  </a:lnTo>
                  <a:lnTo>
                    <a:pt x="689" y="233"/>
                  </a:lnTo>
                  <a:lnTo>
                    <a:pt x="689" y="233"/>
                  </a:lnTo>
                  <a:lnTo>
                    <a:pt x="689" y="231"/>
                  </a:lnTo>
                  <a:lnTo>
                    <a:pt x="686" y="228"/>
                  </a:lnTo>
                  <a:lnTo>
                    <a:pt x="681" y="228"/>
                  </a:lnTo>
                  <a:lnTo>
                    <a:pt x="676" y="226"/>
                  </a:lnTo>
                  <a:lnTo>
                    <a:pt x="676" y="226"/>
                  </a:lnTo>
                  <a:lnTo>
                    <a:pt x="670" y="228"/>
                  </a:lnTo>
                  <a:lnTo>
                    <a:pt x="668" y="231"/>
                  </a:lnTo>
                  <a:lnTo>
                    <a:pt x="668" y="234"/>
                  </a:lnTo>
                  <a:lnTo>
                    <a:pt x="670" y="237"/>
                  </a:lnTo>
                  <a:lnTo>
                    <a:pt x="670" y="237"/>
                  </a:lnTo>
                  <a:close/>
                  <a:moveTo>
                    <a:pt x="956" y="39"/>
                  </a:moveTo>
                  <a:lnTo>
                    <a:pt x="956" y="39"/>
                  </a:lnTo>
                  <a:lnTo>
                    <a:pt x="960" y="40"/>
                  </a:lnTo>
                  <a:lnTo>
                    <a:pt x="960" y="42"/>
                  </a:lnTo>
                  <a:lnTo>
                    <a:pt x="958" y="44"/>
                  </a:lnTo>
                  <a:lnTo>
                    <a:pt x="953" y="44"/>
                  </a:lnTo>
                  <a:lnTo>
                    <a:pt x="953" y="44"/>
                  </a:lnTo>
                  <a:lnTo>
                    <a:pt x="943" y="45"/>
                  </a:lnTo>
                  <a:lnTo>
                    <a:pt x="942" y="47"/>
                  </a:lnTo>
                  <a:lnTo>
                    <a:pt x="943" y="49"/>
                  </a:lnTo>
                  <a:lnTo>
                    <a:pt x="943" y="49"/>
                  </a:lnTo>
                  <a:lnTo>
                    <a:pt x="947" y="50"/>
                  </a:lnTo>
                  <a:lnTo>
                    <a:pt x="948" y="52"/>
                  </a:lnTo>
                  <a:lnTo>
                    <a:pt x="950" y="55"/>
                  </a:lnTo>
                  <a:lnTo>
                    <a:pt x="955" y="57"/>
                  </a:lnTo>
                  <a:lnTo>
                    <a:pt x="955" y="57"/>
                  </a:lnTo>
                  <a:lnTo>
                    <a:pt x="961" y="57"/>
                  </a:lnTo>
                  <a:lnTo>
                    <a:pt x="966" y="55"/>
                  </a:lnTo>
                  <a:lnTo>
                    <a:pt x="969" y="50"/>
                  </a:lnTo>
                  <a:lnTo>
                    <a:pt x="971" y="47"/>
                  </a:lnTo>
                  <a:lnTo>
                    <a:pt x="971" y="47"/>
                  </a:lnTo>
                  <a:lnTo>
                    <a:pt x="971" y="45"/>
                  </a:lnTo>
                  <a:lnTo>
                    <a:pt x="974" y="44"/>
                  </a:lnTo>
                  <a:lnTo>
                    <a:pt x="986" y="40"/>
                  </a:lnTo>
                  <a:lnTo>
                    <a:pt x="1007" y="36"/>
                  </a:lnTo>
                  <a:lnTo>
                    <a:pt x="1007" y="36"/>
                  </a:lnTo>
                  <a:lnTo>
                    <a:pt x="1008" y="36"/>
                  </a:lnTo>
                  <a:lnTo>
                    <a:pt x="1010" y="34"/>
                  </a:lnTo>
                  <a:lnTo>
                    <a:pt x="1008" y="31"/>
                  </a:lnTo>
                  <a:lnTo>
                    <a:pt x="1007" y="27"/>
                  </a:lnTo>
                  <a:lnTo>
                    <a:pt x="1008" y="26"/>
                  </a:lnTo>
                  <a:lnTo>
                    <a:pt x="1010" y="26"/>
                  </a:lnTo>
                  <a:lnTo>
                    <a:pt x="1010" y="26"/>
                  </a:lnTo>
                  <a:lnTo>
                    <a:pt x="1015" y="24"/>
                  </a:lnTo>
                  <a:lnTo>
                    <a:pt x="1015" y="22"/>
                  </a:lnTo>
                  <a:lnTo>
                    <a:pt x="1012" y="21"/>
                  </a:lnTo>
                  <a:lnTo>
                    <a:pt x="1005" y="19"/>
                  </a:lnTo>
                  <a:lnTo>
                    <a:pt x="1005" y="19"/>
                  </a:lnTo>
                  <a:lnTo>
                    <a:pt x="1002" y="18"/>
                  </a:lnTo>
                  <a:lnTo>
                    <a:pt x="999" y="18"/>
                  </a:lnTo>
                  <a:lnTo>
                    <a:pt x="997" y="13"/>
                  </a:lnTo>
                  <a:lnTo>
                    <a:pt x="997" y="9"/>
                  </a:lnTo>
                  <a:lnTo>
                    <a:pt x="995" y="6"/>
                  </a:lnTo>
                  <a:lnTo>
                    <a:pt x="995" y="6"/>
                  </a:lnTo>
                  <a:lnTo>
                    <a:pt x="992" y="5"/>
                  </a:lnTo>
                  <a:lnTo>
                    <a:pt x="989" y="6"/>
                  </a:lnTo>
                  <a:lnTo>
                    <a:pt x="984" y="9"/>
                  </a:lnTo>
                  <a:lnTo>
                    <a:pt x="976" y="13"/>
                  </a:lnTo>
                  <a:lnTo>
                    <a:pt x="976" y="13"/>
                  </a:lnTo>
                  <a:lnTo>
                    <a:pt x="968" y="14"/>
                  </a:lnTo>
                  <a:lnTo>
                    <a:pt x="961" y="16"/>
                  </a:lnTo>
                  <a:lnTo>
                    <a:pt x="960" y="19"/>
                  </a:lnTo>
                  <a:lnTo>
                    <a:pt x="961" y="21"/>
                  </a:lnTo>
                  <a:lnTo>
                    <a:pt x="961" y="21"/>
                  </a:lnTo>
                  <a:lnTo>
                    <a:pt x="964" y="24"/>
                  </a:lnTo>
                  <a:lnTo>
                    <a:pt x="963" y="27"/>
                  </a:lnTo>
                  <a:lnTo>
                    <a:pt x="960" y="29"/>
                  </a:lnTo>
                  <a:lnTo>
                    <a:pt x="956" y="31"/>
                  </a:lnTo>
                  <a:lnTo>
                    <a:pt x="956" y="31"/>
                  </a:lnTo>
                  <a:lnTo>
                    <a:pt x="951" y="31"/>
                  </a:lnTo>
                  <a:lnTo>
                    <a:pt x="951" y="34"/>
                  </a:lnTo>
                  <a:lnTo>
                    <a:pt x="951" y="36"/>
                  </a:lnTo>
                  <a:lnTo>
                    <a:pt x="956" y="39"/>
                  </a:lnTo>
                  <a:lnTo>
                    <a:pt x="956" y="39"/>
                  </a:lnTo>
                  <a:close/>
                  <a:moveTo>
                    <a:pt x="976" y="50"/>
                  </a:moveTo>
                  <a:lnTo>
                    <a:pt x="976" y="50"/>
                  </a:lnTo>
                  <a:lnTo>
                    <a:pt x="974" y="53"/>
                  </a:lnTo>
                  <a:lnTo>
                    <a:pt x="971" y="57"/>
                  </a:lnTo>
                  <a:lnTo>
                    <a:pt x="968" y="58"/>
                  </a:lnTo>
                  <a:lnTo>
                    <a:pt x="968" y="60"/>
                  </a:lnTo>
                  <a:lnTo>
                    <a:pt x="968" y="62"/>
                  </a:lnTo>
                  <a:lnTo>
                    <a:pt x="968" y="62"/>
                  </a:lnTo>
                  <a:lnTo>
                    <a:pt x="973" y="63"/>
                  </a:lnTo>
                  <a:lnTo>
                    <a:pt x="978" y="65"/>
                  </a:lnTo>
                  <a:lnTo>
                    <a:pt x="978" y="65"/>
                  </a:lnTo>
                  <a:lnTo>
                    <a:pt x="981" y="66"/>
                  </a:lnTo>
                  <a:lnTo>
                    <a:pt x="982" y="70"/>
                  </a:lnTo>
                  <a:lnTo>
                    <a:pt x="986" y="73"/>
                  </a:lnTo>
                  <a:lnTo>
                    <a:pt x="991" y="73"/>
                  </a:lnTo>
                  <a:lnTo>
                    <a:pt x="991" y="73"/>
                  </a:lnTo>
                  <a:lnTo>
                    <a:pt x="997" y="73"/>
                  </a:lnTo>
                  <a:lnTo>
                    <a:pt x="1007" y="76"/>
                  </a:lnTo>
                  <a:lnTo>
                    <a:pt x="1018" y="79"/>
                  </a:lnTo>
                  <a:lnTo>
                    <a:pt x="1028" y="81"/>
                  </a:lnTo>
                  <a:lnTo>
                    <a:pt x="1028" y="81"/>
                  </a:lnTo>
                  <a:lnTo>
                    <a:pt x="1035" y="79"/>
                  </a:lnTo>
                  <a:lnTo>
                    <a:pt x="1038" y="76"/>
                  </a:lnTo>
                  <a:lnTo>
                    <a:pt x="1038" y="73"/>
                  </a:lnTo>
                  <a:lnTo>
                    <a:pt x="1036" y="71"/>
                  </a:lnTo>
                  <a:lnTo>
                    <a:pt x="1036" y="71"/>
                  </a:lnTo>
                  <a:lnTo>
                    <a:pt x="1035" y="70"/>
                  </a:lnTo>
                  <a:lnTo>
                    <a:pt x="1036" y="66"/>
                  </a:lnTo>
                  <a:lnTo>
                    <a:pt x="1043" y="57"/>
                  </a:lnTo>
                  <a:lnTo>
                    <a:pt x="1043" y="57"/>
                  </a:lnTo>
                  <a:lnTo>
                    <a:pt x="1043" y="53"/>
                  </a:lnTo>
                  <a:lnTo>
                    <a:pt x="1041" y="50"/>
                  </a:lnTo>
                  <a:lnTo>
                    <a:pt x="1039" y="49"/>
                  </a:lnTo>
                  <a:lnTo>
                    <a:pt x="1035" y="47"/>
                  </a:lnTo>
                  <a:lnTo>
                    <a:pt x="1026" y="45"/>
                  </a:lnTo>
                  <a:lnTo>
                    <a:pt x="1023" y="45"/>
                  </a:lnTo>
                  <a:lnTo>
                    <a:pt x="1023" y="49"/>
                  </a:lnTo>
                  <a:lnTo>
                    <a:pt x="1023" y="49"/>
                  </a:lnTo>
                  <a:lnTo>
                    <a:pt x="1023" y="50"/>
                  </a:lnTo>
                  <a:lnTo>
                    <a:pt x="1021" y="50"/>
                  </a:lnTo>
                  <a:lnTo>
                    <a:pt x="1018" y="49"/>
                  </a:lnTo>
                  <a:lnTo>
                    <a:pt x="1013" y="42"/>
                  </a:lnTo>
                  <a:lnTo>
                    <a:pt x="1013" y="42"/>
                  </a:lnTo>
                  <a:lnTo>
                    <a:pt x="1010" y="40"/>
                  </a:lnTo>
                  <a:lnTo>
                    <a:pt x="1007" y="40"/>
                  </a:lnTo>
                  <a:lnTo>
                    <a:pt x="994" y="42"/>
                  </a:lnTo>
                  <a:lnTo>
                    <a:pt x="982" y="47"/>
                  </a:lnTo>
                  <a:lnTo>
                    <a:pt x="978" y="49"/>
                  </a:lnTo>
                  <a:lnTo>
                    <a:pt x="976" y="50"/>
                  </a:lnTo>
                  <a:lnTo>
                    <a:pt x="976" y="50"/>
                  </a:lnTo>
                  <a:close/>
                  <a:moveTo>
                    <a:pt x="784" y="242"/>
                  </a:moveTo>
                  <a:lnTo>
                    <a:pt x="784" y="242"/>
                  </a:lnTo>
                  <a:lnTo>
                    <a:pt x="787" y="244"/>
                  </a:lnTo>
                  <a:lnTo>
                    <a:pt x="790" y="244"/>
                  </a:lnTo>
                  <a:lnTo>
                    <a:pt x="792" y="242"/>
                  </a:lnTo>
                  <a:lnTo>
                    <a:pt x="794" y="239"/>
                  </a:lnTo>
                  <a:lnTo>
                    <a:pt x="794" y="239"/>
                  </a:lnTo>
                  <a:lnTo>
                    <a:pt x="792" y="237"/>
                  </a:lnTo>
                  <a:lnTo>
                    <a:pt x="790" y="236"/>
                  </a:lnTo>
                  <a:lnTo>
                    <a:pt x="785" y="237"/>
                  </a:lnTo>
                  <a:lnTo>
                    <a:pt x="782" y="241"/>
                  </a:lnTo>
                  <a:lnTo>
                    <a:pt x="782" y="242"/>
                  </a:lnTo>
                  <a:lnTo>
                    <a:pt x="784" y="242"/>
                  </a:lnTo>
                  <a:lnTo>
                    <a:pt x="784" y="242"/>
                  </a:lnTo>
                  <a:close/>
                  <a:moveTo>
                    <a:pt x="947" y="11"/>
                  </a:moveTo>
                  <a:lnTo>
                    <a:pt x="947" y="11"/>
                  </a:lnTo>
                  <a:lnTo>
                    <a:pt x="945" y="9"/>
                  </a:lnTo>
                  <a:lnTo>
                    <a:pt x="943" y="8"/>
                  </a:lnTo>
                  <a:lnTo>
                    <a:pt x="935" y="8"/>
                  </a:lnTo>
                  <a:lnTo>
                    <a:pt x="929" y="11"/>
                  </a:lnTo>
                  <a:lnTo>
                    <a:pt x="927" y="11"/>
                  </a:lnTo>
                  <a:lnTo>
                    <a:pt x="929" y="14"/>
                  </a:lnTo>
                  <a:lnTo>
                    <a:pt x="929" y="14"/>
                  </a:lnTo>
                  <a:lnTo>
                    <a:pt x="932" y="14"/>
                  </a:lnTo>
                  <a:lnTo>
                    <a:pt x="937" y="16"/>
                  </a:lnTo>
                  <a:lnTo>
                    <a:pt x="943" y="14"/>
                  </a:lnTo>
                  <a:lnTo>
                    <a:pt x="945" y="13"/>
                  </a:lnTo>
                  <a:lnTo>
                    <a:pt x="947" y="11"/>
                  </a:lnTo>
                  <a:lnTo>
                    <a:pt x="947" y="11"/>
                  </a:lnTo>
                  <a:close/>
                  <a:moveTo>
                    <a:pt x="2085" y="293"/>
                  </a:moveTo>
                  <a:lnTo>
                    <a:pt x="2085" y="293"/>
                  </a:lnTo>
                  <a:lnTo>
                    <a:pt x="2091" y="293"/>
                  </a:lnTo>
                  <a:lnTo>
                    <a:pt x="2096" y="291"/>
                  </a:lnTo>
                  <a:lnTo>
                    <a:pt x="2100" y="291"/>
                  </a:lnTo>
                  <a:lnTo>
                    <a:pt x="2104" y="291"/>
                  </a:lnTo>
                  <a:lnTo>
                    <a:pt x="2104" y="291"/>
                  </a:lnTo>
                  <a:lnTo>
                    <a:pt x="2108" y="293"/>
                  </a:lnTo>
                  <a:lnTo>
                    <a:pt x="2111" y="293"/>
                  </a:lnTo>
                  <a:lnTo>
                    <a:pt x="2117" y="293"/>
                  </a:lnTo>
                  <a:lnTo>
                    <a:pt x="2132" y="290"/>
                  </a:lnTo>
                  <a:lnTo>
                    <a:pt x="2132" y="290"/>
                  </a:lnTo>
                  <a:lnTo>
                    <a:pt x="2135" y="286"/>
                  </a:lnTo>
                  <a:lnTo>
                    <a:pt x="2134" y="283"/>
                  </a:lnTo>
                  <a:lnTo>
                    <a:pt x="2127" y="280"/>
                  </a:lnTo>
                  <a:lnTo>
                    <a:pt x="2117" y="278"/>
                  </a:lnTo>
                  <a:lnTo>
                    <a:pt x="2117" y="278"/>
                  </a:lnTo>
                  <a:lnTo>
                    <a:pt x="2111" y="278"/>
                  </a:lnTo>
                  <a:lnTo>
                    <a:pt x="2104" y="278"/>
                  </a:lnTo>
                  <a:lnTo>
                    <a:pt x="2091" y="283"/>
                  </a:lnTo>
                  <a:lnTo>
                    <a:pt x="2088" y="285"/>
                  </a:lnTo>
                  <a:lnTo>
                    <a:pt x="2085" y="288"/>
                  </a:lnTo>
                  <a:lnTo>
                    <a:pt x="2083" y="290"/>
                  </a:lnTo>
                  <a:lnTo>
                    <a:pt x="2085" y="293"/>
                  </a:lnTo>
                  <a:lnTo>
                    <a:pt x="2085" y="293"/>
                  </a:lnTo>
                  <a:close/>
                  <a:moveTo>
                    <a:pt x="1036" y="104"/>
                  </a:moveTo>
                  <a:lnTo>
                    <a:pt x="1036" y="104"/>
                  </a:lnTo>
                  <a:lnTo>
                    <a:pt x="1043" y="106"/>
                  </a:lnTo>
                  <a:lnTo>
                    <a:pt x="1051" y="104"/>
                  </a:lnTo>
                  <a:lnTo>
                    <a:pt x="1062" y="102"/>
                  </a:lnTo>
                  <a:lnTo>
                    <a:pt x="1070" y="101"/>
                  </a:lnTo>
                  <a:lnTo>
                    <a:pt x="1070" y="101"/>
                  </a:lnTo>
                  <a:lnTo>
                    <a:pt x="1083" y="99"/>
                  </a:lnTo>
                  <a:lnTo>
                    <a:pt x="1098" y="96"/>
                  </a:lnTo>
                  <a:lnTo>
                    <a:pt x="1111" y="91"/>
                  </a:lnTo>
                  <a:lnTo>
                    <a:pt x="1114" y="88"/>
                  </a:lnTo>
                  <a:lnTo>
                    <a:pt x="1116" y="86"/>
                  </a:lnTo>
                  <a:lnTo>
                    <a:pt x="1116" y="86"/>
                  </a:lnTo>
                  <a:lnTo>
                    <a:pt x="1116" y="84"/>
                  </a:lnTo>
                  <a:lnTo>
                    <a:pt x="1114" y="83"/>
                  </a:lnTo>
                  <a:lnTo>
                    <a:pt x="1109" y="79"/>
                  </a:lnTo>
                  <a:lnTo>
                    <a:pt x="1105" y="78"/>
                  </a:lnTo>
                  <a:lnTo>
                    <a:pt x="1100" y="75"/>
                  </a:lnTo>
                  <a:lnTo>
                    <a:pt x="1100" y="75"/>
                  </a:lnTo>
                  <a:lnTo>
                    <a:pt x="1096" y="73"/>
                  </a:lnTo>
                  <a:lnTo>
                    <a:pt x="1095" y="73"/>
                  </a:lnTo>
                  <a:lnTo>
                    <a:pt x="1088" y="73"/>
                  </a:lnTo>
                  <a:lnTo>
                    <a:pt x="1083" y="75"/>
                  </a:lnTo>
                  <a:lnTo>
                    <a:pt x="1080" y="78"/>
                  </a:lnTo>
                  <a:lnTo>
                    <a:pt x="1080" y="78"/>
                  </a:lnTo>
                  <a:lnTo>
                    <a:pt x="1078" y="81"/>
                  </a:lnTo>
                  <a:lnTo>
                    <a:pt x="1077" y="79"/>
                  </a:lnTo>
                  <a:lnTo>
                    <a:pt x="1078" y="76"/>
                  </a:lnTo>
                  <a:lnTo>
                    <a:pt x="1082" y="71"/>
                  </a:lnTo>
                  <a:lnTo>
                    <a:pt x="1082" y="71"/>
                  </a:lnTo>
                  <a:lnTo>
                    <a:pt x="1083" y="68"/>
                  </a:lnTo>
                  <a:lnTo>
                    <a:pt x="1083" y="66"/>
                  </a:lnTo>
                  <a:lnTo>
                    <a:pt x="1083" y="65"/>
                  </a:lnTo>
                  <a:lnTo>
                    <a:pt x="1082" y="63"/>
                  </a:lnTo>
                  <a:lnTo>
                    <a:pt x="1077" y="62"/>
                  </a:lnTo>
                  <a:lnTo>
                    <a:pt x="1075" y="62"/>
                  </a:lnTo>
                  <a:lnTo>
                    <a:pt x="1074" y="63"/>
                  </a:lnTo>
                  <a:lnTo>
                    <a:pt x="1074" y="63"/>
                  </a:lnTo>
                  <a:lnTo>
                    <a:pt x="1074" y="65"/>
                  </a:lnTo>
                  <a:lnTo>
                    <a:pt x="1072" y="65"/>
                  </a:lnTo>
                  <a:lnTo>
                    <a:pt x="1067" y="66"/>
                  </a:lnTo>
                  <a:lnTo>
                    <a:pt x="1062" y="66"/>
                  </a:lnTo>
                  <a:lnTo>
                    <a:pt x="1061" y="66"/>
                  </a:lnTo>
                  <a:lnTo>
                    <a:pt x="1061" y="68"/>
                  </a:lnTo>
                  <a:lnTo>
                    <a:pt x="1061" y="68"/>
                  </a:lnTo>
                  <a:lnTo>
                    <a:pt x="1059" y="71"/>
                  </a:lnTo>
                  <a:lnTo>
                    <a:pt x="1057" y="73"/>
                  </a:lnTo>
                  <a:lnTo>
                    <a:pt x="1056" y="76"/>
                  </a:lnTo>
                  <a:lnTo>
                    <a:pt x="1056" y="78"/>
                  </a:lnTo>
                  <a:lnTo>
                    <a:pt x="1056" y="78"/>
                  </a:lnTo>
                  <a:lnTo>
                    <a:pt x="1056" y="79"/>
                  </a:lnTo>
                  <a:lnTo>
                    <a:pt x="1054" y="79"/>
                  </a:lnTo>
                  <a:lnTo>
                    <a:pt x="1051" y="79"/>
                  </a:lnTo>
                  <a:lnTo>
                    <a:pt x="1048" y="81"/>
                  </a:lnTo>
                  <a:lnTo>
                    <a:pt x="1046" y="83"/>
                  </a:lnTo>
                  <a:lnTo>
                    <a:pt x="1046" y="86"/>
                  </a:lnTo>
                  <a:lnTo>
                    <a:pt x="1046" y="86"/>
                  </a:lnTo>
                  <a:lnTo>
                    <a:pt x="1046" y="89"/>
                  </a:lnTo>
                  <a:lnTo>
                    <a:pt x="1044" y="93"/>
                  </a:lnTo>
                  <a:lnTo>
                    <a:pt x="1039" y="97"/>
                  </a:lnTo>
                  <a:lnTo>
                    <a:pt x="1036" y="102"/>
                  </a:lnTo>
                  <a:lnTo>
                    <a:pt x="1036" y="104"/>
                  </a:lnTo>
                  <a:lnTo>
                    <a:pt x="1036" y="104"/>
                  </a:lnTo>
                  <a:lnTo>
                    <a:pt x="1036" y="104"/>
                  </a:lnTo>
                  <a:close/>
                  <a:moveTo>
                    <a:pt x="1536" y="184"/>
                  </a:moveTo>
                  <a:lnTo>
                    <a:pt x="1536" y="184"/>
                  </a:lnTo>
                  <a:lnTo>
                    <a:pt x="1543" y="189"/>
                  </a:lnTo>
                  <a:lnTo>
                    <a:pt x="1546" y="194"/>
                  </a:lnTo>
                  <a:lnTo>
                    <a:pt x="1546" y="194"/>
                  </a:lnTo>
                  <a:lnTo>
                    <a:pt x="1551" y="194"/>
                  </a:lnTo>
                  <a:lnTo>
                    <a:pt x="1556" y="194"/>
                  </a:lnTo>
                  <a:lnTo>
                    <a:pt x="1565" y="190"/>
                  </a:lnTo>
                  <a:lnTo>
                    <a:pt x="1565" y="190"/>
                  </a:lnTo>
                  <a:lnTo>
                    <a:pt x="1569" y="190"/>
                  </a:lnTo>
                  <a:lnTo>
                    <a:pt x="1572" y="192"/>
                  </a:lnTo>
                  <a:lnTo>
                    <a:pt x="1574" y="194"/>
                  </a:lnTo>
                  <a:lnTo>
                    <a:pt x="1578" y="192"/>
                  </a:lnTo>
                  <a:lnTo>
                    <a:pt x="1578" y="192"/>
                  </a:lnTo>
                  <a:lnTo>
                    <a:pt x="1583" y="190"/>
                  </a:lnTo>
                  <a:lnTo>
                    <a:pt x="1590" y="189"/>
                  </a:lnTo>
                  <a:lnTo>
                    <a:pt x="1601" y="190"/>
                  </a:lnTo>
                  <a:lnTo>
                    <a:pt x="1601" y="190"/>
                  </a:lnTo>
                  <a:lnTo>
                    <a:pt x="1604" y="189"/>
                  </a:lnTo>
                  <a:lnTo>
                    <a:pt x="1604" y="189"/>
                  </a:lnTo>
                  <a:lnTo>
                    <a:pt x="1604" y="184"/>
                  </a:lnTo>
                  <a:lnTo>
                    <a:pt x="1601" y="179"/>
                  </a:lnTo>
                  <a:lnTo>
                    <a:pt x="1601" y="174"/>
                  </a:lnTo>
                  <a:lnTo>
                    <a:pt x="1601" y="174"/>
                  </a:lnTo>
                  <a:lnTo>
                    <a:pt x="1603" y="172"/>
                  </a:lnTo>
                  <a:lnTo>
                    <a:pt x="1604" y="172"/>
                  </a:lnTo>
                  <a:lnTo>
                    <a:pt x="1608" y="174"/>
                  </a:lnTo>
                  <a:lnTo>
                    <a:pt x="1608" y="176"/>
                  </a:lnTo>
                  <a:lnTo>
                    <a:pt x="1608" y="177"/>
                  </a:lnTo>
                  <a:lnTo>
                    <a:pt x="1608" y="177"/>
                  </a:lnTo>
                  <a:lnTo>
                    <a:pt x="1606" y="179"/>
                  </a:lnTo>
                  <a:lnTo>
                    <a:pt x="1608" y="180"/>
                  </a:lnTo>
                  <a:lnTo>
                    <a:pt x="1609" y="185"/>
                  </a:lnTo>
                  <a:lnTo>
                    <a:pt x="1616" y="189"/>
                  </a:lnTo>
                  <a:lnTo>
                    <a:pt x="1624" y="189"/>
                  </a:lnTo>
                  <a:lnTo>
                    <a:pt x="1624" y="189"/>
                  </a:lnTo>
                  <a:lnTo>
                    <a:pt x="1629" y="189"/>
                  </a:lnTo>
                  <a:lnTo>
                    <a:pt x="1631" y="187"/>
                  </a:lnTo>
                  <a:lnTo>
                    <a:pt x="1632" y="184"/>
                  </a:lnTo>
                  <a:lnTo>
                    <a:pt x="1632" y="180"/>
                  </a:lnTo>
                  <a:lnTo>
                    <a:pt x="1632" y="179"/>
                  </a:lnTo>
                  <a:lnTo>
                    <a:pt x="1634" y="177"/>
                  </a:lnTo>
                  <a:lnTo>
                    <a:pt x="1634" y="177"/>
                  </a:lnTo>
                  <a:lnTo>
                    <a:pt x="1637" y="176"/>
                  </a:lnTo>
                  <a:lnTo>
                    <a:pt x="1637" y="172"/>
                  </a:lnTo>
                  <a:lnTo>
                    <a:pt x="1635" y="171"/>
                  </a:lnTo>
                  <a:lnTo>
                    <a:pt x="1631" y="166"/>
                  </a:lnTo>
                  <a:lnTo>
                    <a:pt x="1631" y="166"/>
                  </a:lnTo>
                  <a:lnTo>
                    <a:pt x="1622" y="164"/>
                  </a:lnTo>
                  <a:lnTo>
                    <a:pt x="1616" y="163"/>
                  </a:lnTo>
                  <a:lnTo>
                    <a:pt x="1608" y="163"/>
                  </a:lnTo>
                  <a:lnTo>
                    <a:pt x="1601" y="161"/>
                  </a:lnTo>
                  <a:lnTo>
                    <a:pt x="1601" y="161"/>
                  </a:lnTo>
                  <a:lnTo>
                    <a:pt x="1596" y="159"/>
                  </a:lnTo>
                  <a:lnTo>
                    <a:pt x="1590" y="159"/>
                  </a:lnTo>
                  <a:lnTo>
                    <a:pt x="1585" y="161"/>
                  </a:lnTo>
                  <a:lnTo>
                    <a:pt x="1583" y="163"/>
                  </a:lnTo>
                  <a:lnTo>
                    <a:pt x="1583" y="166"/>
                  </a:lnTo>
                  <a:lnTo>
                    <a:pt x="1583" y="166"/>
                  </a:lnTo>
                  <a:lnTo>
                    <a:pt x="1583" y="167"/>
                  </a:lnTo>
                  <a:lnTo>
                    <a:pt x="1580" y="167"/>
                  </a:lnTo>
                  <a:lnTo>
                    <a:pt x="1574" y="164"/>
                  </a:lnTo>
                  <a:lnTo>
                    <a:pt x="1565" y="158"/>
                  </a:lnTo>
                  <a:lnTo>
                    <a:pt x="1559" y="154"/>
                  </a:lnTo>
                  <a:lnTo>
                    <a:pt x="1559" y="154"/>
                  </a:lnTo>
                  <a:lnTo>
                    <a:pt x="1554" y="154"/>
                  </a:lnTo>
                  <a:lnTo>
                    <a:pt x="1549" y="156"/>
                  </a:lnTo>
                  <a:lnTo>
                    <a:pt x="1544" y="161"/>
                  </a:lnTo>
                  <a:lnTo>
                    <a:pt x="1539" y="166"/>
                  </a:lnTo>
                  <a:lnTo>
                    <a:pt x="1534" y="171"/>
                  </a:lnTo>
                  <a:lnTo>
                    <a:pt x="1533" y="176"/>
                  </a:lnTo>
                  <a:lnTo>
                    <a:pt x="1533" y="180"/>
                  </a:lnTo>
                  <a:lnTo>
                    <a:pt x="1536" y="184"/>
                  </a:lnTo>
                  <a:lnTo>
                    <a:pt x="1536" y="184"/>
                  </a:lnTo>
                  <a:close/>
                  <a:moveTo>
                    <a:pt x="1618" y="234"/>
                  </a:moveTo>
                  <a:lnTo>
                    <a:pt x="1618" y="234"/>
                  </a:lnTo>
                  <a:lnTo>
                    <a:pt x="1619" y="233"/>
                  </a:lnTo>
                  <a:lnTo>
                    <a:pt x="1619" y="231"/>
                  </a:lnTo>
                  <a:lnTo>
                    <a:pt x="1616" y="226"/>
                  </a:lnTo>
                  <a:lnTo>
                    <a:pt x="1609" y="221"/>
                  </a:lnTo>
                  <a:lnTo>
                    <a:pt x="1600" y="218"/>
                  </a:lnTo>
                  <a:lnTo>
                    <a:pt x="1600" y="218"/>
                  </a:lnTo>
                  <a:lnTo>
                    <a:pt x="1591" y="218"/>
                  </a:lnTo>
                  <a:lnTo>
                    <a:pt x="1585" y="221"/>
                  </a:lnTo>
                  <a:lnTo>
                    <a:pt x="1580" y="224"/>
                  </a:lnTo>
                  <a:lnTo>
                    <a:pt x="1578" y="228"/>
                  </a:lnTo>
                  <a:lnTo>
                    <a:pt x="1578" y="228"/>
                  </a:lnTo>
                  <a:lnTo>
                    <a:pt x="1580" y="229"/>
                  </a:lnTo>
                  <a:lnTo>
                    <a:pt x="1585" y="231"/>
                  </a:lnTo>
                  <a:lnTo>
                    <a:pt x="1596" y="233"/>
                  </a:lnTo>
                  <a:lnTo>
                    <a:pt x="1609" y="234"/>
                  </a:lnTo>
                  <a:lnTo>
                    <a:pt x="1618" y="234"/>
                  </a:lnTo>
                  <a:lnTo>
                    <a:pt x="1618" y="234"/>
                  </a:lnTo>
                  <a:close/>
                  <a:moveTo>
                    <a:pt x="1587" y="208"/>
                  </a:moveTo>
                  <a:lnTo>
                    <a:pt x="1587" y="208"/>
                  </a:lnTo>
                  <a:lnTo>
                    <a:pt x="1585" y="207"/>
                  </a:lnTo>
                  <a:lnTo>
                    <a:pt x="1583" y="207"/>
                  </a:lnTo>
                  <a:lnTo>
                    <a:pt x="1577" y="208"/>
                  </a:lnTo>
                  <a:lnTo>
                    <a:pt x="1572" y="210"/>
                  </a:lnTo>
                  <a:lnTo>
                    <a:pt x="1572" y="211"/>
                  </a:lnTo>
                  <a:lnTo>
                    <a:pt x="1574" y="213"/>
                  </a:lnTo>
                  <a:lnTo>
                    <a:pt x="1574" y="213"/>
                  </a:lnTo>
                  <a:lnTo>
                    <a:pt x="1578" y="215"/>
                  </a:lnTo>
                  <a:lnTo>
                    <a:pt x="1582" y="213"/>
                  </a:lnTo>
                  <a:lnTo>
                    <a:pt x="1585" y="211"/>
                  </a:lnTo>
                  <a:lnTo>
                    <a:pt x="1587" y="208"/>
                  </a:lnTo>
                  <a:lnTo>
                    <a:pt x="1587" y="208"/>
                  </a:lnTo>
                  <a:close/>
                  <a:moveTo>
                    <a:pt x="1653" y="184"/>
                  </a:moveTo>
                  <a:lnTo>
                    <a:pt x="1653" y="184"/>
                  </a:lnTo>
                  <a:lnTo>
                    <a:pt x="1660" y="185"/>
                  </a:lnTo>
                  <a:lnTo>
                    <a:pt x="1666" y="189"/>
                  </a:lnTo>
                  <a:lnTo>
                    <a:pt x="1675" y="192"/>
                  </a:lnTo>
                  <a:lnTo>
                    <a:pt x="1686" y="195"/>
                  </a:lnTo>
                  <a:lnTo>
                    <a:pt x="1686" y="195"/>
                  </a:lnTo>
                  <a:lnTo>
                    <a:pt x="1697" y="195"/>
                  </a:lnTo>
                  <a:lnTo>
                    <a:pt x="1707" y="194"/>
                  </a:lnTo>
                  <a:lnTo>
                    <a:pt x="1714" y="192"/>
                  </a:lnTo>
                  <a:lnTo>
                    <a:pt x="1717" y="189"/>
                  </a:lnTo>
                  <a:lnTo>
                    <a:pt x="1717" y="189"/>
                  </a:lnTo>
                  <a:lnTo>
                    <a:pt x="1715" y="187"/>
                  </a:lnTo>
                  <a:lnTo>
                    <a:pt x="1714" y="185"/>
                  </a:lnTo>
                  <a:lnTo>
                    <a:pt x="1709" y="182"/>
                  </a:lnTo>
                  <a:lnTo>
                    <a:pt x="1701" y="180"/>
                  </a:lnTo>
                  <a:lnTo>
                    <a:pt x="1696" y="182"/>
                  </a:lnTo>
                  <a:lnTo>
                    <a:pt x="1696" y="182"/>
                  </a:lnTo>
                  <a:lnTo>
                    <a:pt x="1692" y="182"/>
                  </a:lnTo>
                  <a:lnTo>
                    <a:pt x="1688" y="180"/>
                  </a:lnTo>
                  <a:lnTo>
                    <a:pt x="1684" y="179"/>
                  </a:lnTo>
                  <a:lnTo>
                    <a:pt x="1681" y="179"/>
                  </a:lnTo>
                  <a:lnTo>
                    <a:pt x="1681" y="179"/>
                  </a:lnTo>
                  <a:lnTo>
                    <a:pt x="1675" y="180"/>
                  </a:lnTo>
                  <a:lnTo>
                    <a:pt x="1670" y="179"/>
                  </a:lnTo>
                  <a:lnTo>
                    <a:pt x="1666" y="179"/>
                  </a:lnTo>
                  <a:lnTo>
                    <a:pt x="1663" y="176"/>
                  </a:lnTo>
                  <a:lnTo>
                    <a:pt x="1663" y="176"/>
                  </a:lnTo>
                  <a:lnTo>
                    <a:pt x="1661" y="174"/>
                  </a:lnTo>
                  <a:lnTo>
                    <a:pt x="1660" y="174"/>
                  </a:lnTo>
                  <a:lnTo>
                    <a:pt x="1655" y="177"/>
                  </a:lnTo>
                  <a:lnTo>
                    <a:pt x="1652" y="182"/>
                  </a:lnTo>
                  <a:lnTo>
                    <a:pt x="1652" y="184"/>
                  </a:lnTo>
                  <a:lnTo>
                    <a:pt x="1653" y="184"/>
                  </a:lnTo>
                  <a:lnTo>
                    <a:pt x="1653" y="184"/>
                  </a:lnTo>
                  <a:close/>
                  <a:moveTo>
                    <a:pt x="360" y="27"/>
                  </a:moveTo>
                  <a:lnTo>
                    <a:pt x="360" y="27"/>
                  </a:lnTo>
                  <a:lnTo>
                    <a:pt x="364" y="24"/>
                  </a:lnTo>
                  <a:lnTo>
                    <a:pt x="367" y="22"/>
                  </a:lnTo>
                  <a:lnTo>
                    <a:pt x="373" y="22"/>
                  </a:lnTo>
                  <a:lnTo>
                    <a:pt x="378" y="24"/>
                  </a:lnTo>
                  <a:lnTo>
                    <a:pt x="381" y="24"/>
                  </a:lnTo>
                  <a:lnTo>
                    <a:pt x="381" y="22"/>
                  </a:lnTo>
                  <a:lnTo>
                    <a:pt x="381" y="22"/>
                  </a:lnTo>
                  <a:lnTo>
                    <a:pt x="381" y="21"/>
                  </a:lnTo>
                  <a:lnTo>
                    <a:pt x="380" y="19"/>
                  </a:lnTo>
                  <a:lnTo>
                    <a:pt x="373" y="19"/>
                  </a:lnTo>
                  <a:lnTo>
                    <a:pt x="365" y="19"/>
                  </a:lnTo>
                  <a:lnTo>
                    <a:pt x="359" y="21"/>
                  </a:lnTo>
                  <a:lnTo>
                    <a:pt x="359" y="21"/>
                  </a:lnTo>
                  <a:lnTo>
                    <a:pt x="352" y="22"/>
                  </a:lnTo>
                  <a:lnTo>
                    <a:pt x="346" y="22"/>
                  </a:lnTo>
                  <a:lnTo>
                    <a:pt x="339" y="24"/>
                  </a:lnTo>
                  <a:lnTo>
                    <a:pt x="339" y="24"/>
                  </a:lnTo>
                  <a:lnTo>
                    <a:pt x="339" y="26"/>
                  </a:lnTo>
                  <a:lnTo>
                    <a:pt x="339" y="26"/>
                  </a:lnTo>
                  <a:lnTo>
                    <a:pt x="341" y="29"/>
                  </a:lnTo>
                  <a:lnTo>
                    <a:pt x="346" y="31"/>
                  </a:lnTo>
                  <a:lnTo>
                    <a:pt x="352" y="31"/>
                  </a:lnTo>
                  <a:lnTo>
                    <a:pt x="357" y="29"/>
                  </a:lnTo>
                  <a:lnTo>
                    <a:pt x="360" y="27"/>
                  </a:lnTo>
                  <a:lnTo>
                    <a:pt x="360" y="27"/>
                  </a:lnTo>
                  <a:close/>
                  <a:moveTo>
                    <a:pt x="1614" y="681"/>
                  </a:moveTo>
                  <a:lnTo>
                    <a:pt x="1614" y="681"/>
                  </a:lnTo>
                  <a:lnTo>
                    <a:pt x="1613" y="677"/>
                  </a:lnTo>
                  <a:lnTo>
                    <a:pt x="1613" y="672"/>
                  </a:lnTo>
                  <a:lnTo>
                    <a:pt x="1614" y="666"/>
                  </a:lnTo>
                  <a:lnTo>
                    <a:pt x="1616" y="658"/>
                  </a:lnTo>
                  <a:lnTo>
                    <a:pt x="1614" y="656"/>
                  </a:lnTo>
                  <a:lnTo>
                    <a:pt x="1613" y="653"/>
                  </a:lnTo>
                  <a:lnTo>
                    <a:pt x="1613" y="653"/>
                  </a:lnTo>
                  <a:lnTo>
                    <a:pt x="1608" y="648"/>
                  </a:lnTo>
                  <a:lnTo>
                    <a:pt x="1606" y="643"/>
                  </a:lnTo>
                  <a:lnTo>
                    <a:pt x="1606" y="638"/>
                  </a:lnTo>
                  <a:lnTo>
                    <a:pt x="1604" y="638"/>
                  </a:lnTo>
                  <a:lnTo>
                    <a:pt x="1604" y="638"/>
                  </a:lnTo>
                  <a:lnTo>
                    <a:pt x="1604" y="638"/>
                  </a:lnTo>
                  <a:lnTo>
                    <a:pt x="1603" y="641"/>
                  </a:lnTo>
                  <a:lnTo>
                    <a:pt x="1601" y="645"/>
                  </a:lnTo>
                  <a:lnTo>
                    <a:pt x="1601" y="650"/>
                  </a:lnTo>
                  <a:lnTo>
                    <a:pt x="1600" y="651"/>
                  </a:lnTo>
                  <a:lnTo>
                    <a:pt x="1598" y="651"/>
                  </a:lnTo>
                  <a:lnTo>
                    <a:pt x="1598" y="651"/>
                  </a:lnTo>
                  <a:lnTo>
                    <a:pt x="1595" y="653"/>
                  </a:lnTo>
                  <a:lnTo>
                    <a:pt x="1595" y="656"/>
                  </a:lnTo>
                  <a:lnTo>
                    <a:pt x="1596" y="661"/>
                  </a:lnTo>
                  <a:lnTo>
                    <a:pt x="1595" y="666"/>
                  </a:lnTo>
                  <a:lnTo>
                    <a:pt x="1595" y="666"/>
                  </a:lnTo>
                  <a:lnTo>
                    <a:pt x="1595" y="672"/>
                  </a:lnTo>
                  <a:lnTo>
                    <a:pt x="1595" y="679"/>
                  </a:lnTo>
                  <a:lnTo>
                    <a:pt x="1600" y="692"/>
                  </a:lnTo>
                  <a:lnTo>
                    <a:pt x="1600" y="692"/>
                  </a:lnTo>
                  <a:lnTo>
                    <a:pt x="1600" y="695"/>
                  </a:lnTo>
                  <a:lnTo>
                    <a:pt x="1600" y="702"/>
                  </a:lnTo>
                  <a:lnTo>
                    <a:pt x="1598" y="716"/>
                  </a:lnTo>
                  <a:lnTo>
                    <a:pt x="1598" y="733"/>
                  </a:lnTo>
                  <a:lnTo>
                    <a:pt x="1598" y="738"/>
                  </a:lnTo>
                  <a:lnTo>
                    <a:pt x="1598" y="742"/>
                  </a:lnTo>
                  <a:lnTo>
                    <a:pt x="1598" y="742"/>
                  </a:lnTo>
                  <a:lnTo>
                    <a:pt x="1600" y="746"/>
                  </a:lnTo>
                  <a:lnTo>
                    <a:pt x="1598" y="751"/>
                  </a:lnTo>
                  <a:lnTo>
                    <a:pt x="1596" y="762"/>
                  </a:lnTo>
                  <a:lnTo>
                    <a:pt x="1595" y="773"/>
                  </a:lnTo>
                  <a:lnTo>
                    <a:pt x="1596" y="778"/>
                  </a:lnTo>
                  <a:lnTo>
                    <a:pt x="1596" y="778"/>
                  </a:lnTo>
                  <a:lnTo>
                    <a:pt x="1598" y="780"/>
                  </a:lnTo>
                  <a:lnTo>
                    <a:pt x="1598" y="780"/>
                  </a:lnTo>
                  <a:lnTo>
                    <a:pt x="1600" y="777"/>
                  </a:lnTo>
                  <a:lnTo>
                    <a:pt x="1601" y="773"/>
                  </a:lnTo>
                  <a:lnTo>
                    <a:pt x="1603" y="772"/>
                  </a:lnTo>
                  <a:lnTo>
                    <a:pt x="1604" y="770"/>
                  </a:lnTo>
                  <a:lnTo>
                    <a:pt x="1604" y="770"/>
                  </a:lnTo>
                  <a:lnTo>
                    <a:pt x="1608" y="772"/>
                  </a:lnTo>
                  <a:lnTo>
                    <a:pt x="1611" y="773"/>
                  </a:lnTo>
                  <a:lnTo>
                    <a:pt x="1613" y="778"/>
                  </a:lnTo>
                  <a:lnTo>
                    <a:pt x="1616" y="780"/>
                  </a:lnTo>
                  <a:lnTo>
                    <a:pt x="1616" y="780"/>
                  </a:lnTo>
                  <a:lnTo>
                    <a:pt x="1618" y="780"/>
                  </a:lnTo>
                  <a:lnTo>
                    <a:pt x="1618" y="778"/>
                  </a:lnTo>
                  <a:lnTo>
                    <a:pt x="1618" y="775"/>
                  </a:lnTo>
                  <a:lnTo>
                    <a:pt x="1616" y="770"/>
                  </a:lnTo>
                  <a:lnTo>
                    <a:pt x="1614" y="768"/>
                  </a:lnTo>
                  <a:lnTo>
                    <a:pt x="1613" y="768"/>
                  </a:lnTo>
                  <a:lnTo>
                    <a:pt x="1613" y="768"/>
                  </a:lnTo>
                  <a:lnTo>
                    <a:pt x="1611" y="767"/>
                  </a:lnTo>
                  <a:lnTo>
                    <a:pt x="1608" y="764"/>
                  </a:lnTo>
                  <a:lnTo>
                    <a:pt x="1604" y="752"/>
                  </a:lnTo>
                  <a:lnTo>
                    <a:pt x="1604" y="752"/>
                  </a:lnTo>
                  <a:lnTo>
                    <a:pt x="1604" y="747"/>
                  </a:lnTo>
                  <a:lnTo>
                    <a:pt x="1606" y="742"/>
                  </a:lnTo>
                  <a:lnTo>
                    <a:pt x="1608" y="738"/>
                  </a:lnTo>
                  <a:lnTo>
                    <a:pt x="1608" y="731"/>
                  </a:lnTo>
                  <a:lnTo>
                    <a:pt x="1608" y="731"/>
                  </a:lnTo>
                  <a:lnTo>
                    <a:pt x="1609" y="729"/>
                  </a:lnTo>
                  <a:lnTo>
                    <a:pt x="1609" y="728"/>
                  </a:lnTo>
                  <a:lnTo>
                    <a:pt x="1614" y="726"/>
                  </a:lnTo>
                  <a:lnTo>
                    <a:pt x="1619" y="726"/>
                  </a:lnTo>
                  <a:lnTo>
                    <a:pt x="1624" y="729"/>
                  </a:lnTo>
                  <a:lnTo>
                    <a:pt x="1624" y="729"/>
                  </a:lnTo>
                  <a:lnTo>
                    <a:pt x="1627" y="733"/>
                  </a:lnTo>
                  <a:lnTo>
                    <a:pt x="1629" y="733"/>
                  </a:lnTo>
                  <a:lnTo>
                    <a:pt x="1629" y="731"/>
                  </a:lnTo>
                  <a:lnTo>
                    <a:pt x="1627" y="728"/>
                  </a:lnTo>
                  <a:lnTo>
                    <a:pt x="1627" y="728"/>
                  </a:lnTo>
                  <a:lnTo>
                    <a:pt x="1622" y="707"/>
                  </a:lnTo>
                  <a:lnTo>
                    <a:pt x="1614" y="681"/>
                  </a:lnTo>
                  <a:lnTo>
                    <a:pt x="1614" y="681"/>
                  </a:lnTo>
                  <a:close/>
                  <a:moveTo>
                    <a:pt x="396" y="22"/>
                  </a:moveTo>
                  <a:lnTo>
                    <a:pt x="396" y="22"/>
                  </a:lnTo>
                  <a:lnTo>
                    <a:pt x="398" y="24"/>
                  </a:lnTo>
                  <a:lnTo>
                    <a:pt x="396" y="26"/>
                  </a:lnTo>
                  <a:lnTo>
                    <a:pt x="390" y="26"/>
                  </a:lnTo>
                  <a:lnTo>
                    <a:pt x="383" y="27"/>
                  </a:lnTo>
                  <a:lnTo>
                    <a:pt x="378" y="29"/>
                  </a:lnTo>
                  <a:lnTo>
                    <a:pt x="378" y="29"/>
                  </a:lnTo>
                  <a:lnTo>
                    <a:pt x="375" y="32"/>
                  </a:lnTo>
                  <a:lnTo>
                    <a:pt x="370" y="32"/>
                  </a:lnTo>
                  <a:lnTo>
                    <a:pt x="367" y="34"/>
                  </a:lnTo>
                  <a:lnTo>
                    <a:pt x="365" y="36"/>
                  </a:lnTo>
                  <a:lnTo>
                    <a:pt x="365" y="37"/>
                  </a:lnTo>
                  <a:lnTo>
                    <a:pt x="365" y="37"/>
                  </a:lnTo>
                  <a:lnTo>
                    <a:pt x="367" y="39"/>
                  </a:lnTo>
                  <a:lnTo>
                    <a:pt x="370" y="39"/>
                  </a:lnTo>
                  <a:lnTo>
                    <a:pt x="378" y="40"/>
                  </a:lnTo>
                  <a:lnTo>
                    <a:pt x="385" y="40"/>
                  </a:lnTo>
                  <a:lnTo>
                    <a:pt x="386" y="39"/>
                  </a:lnTo>
                  <a:lnTo>
                    <a:pt x="388" y="37"/>
                  </a:lnTo>
                  <a:lnTo>
                    <a:pt x="388" y="37"/>
                  </a:lnTo>
                  <a:lnTo>
                    <a:pt x="390" y="36"/>
                  </a:lnTo>
                  <a:lnTo>
                    <a:pt x="393" y="36"/>
                  </a:lnTo>
                  <a:lnTo>
                    <a:pt x="396" y="36"/>
                  </a:lnTo>
                  <a:lnTo>
                    <a:pt x="398" y="34"/>
                  </a:lnTo>
                  <a:lnTo>
                    <a:pt x="398" y="34"/>
                  </a:lnTo>
                  <a:lnTo>
                    <a:pt x="399" y="31"/>
                  </a:lnTo>
                  <a:lnTo>
                    <a:pt x="403" y="29"/>
                  </a:lnTo>
                  <a:lnTo>
                    <a:pt x="406" y="27"/>
                  </a:lnTo>
                  <a:lnTo>
                    <a:pt x="414" y="26"/>
                  </a:lnTo>
                  <a:lnTo>
                    <a:pt x="414" y="26"/>
                  </a:lnTo>
                  <a:lnTo>
                    <a:pt x="419" y="24"/>
                  </a:lnTo>
                  <a:lnTo>
                    <a:pt x="422" y="22"/>
                  </a:lnTo>
                  <a:lnTo>
                    <a:pt x="421" y="19"/>
                  </a:lnTo>
                  <a:lnTo>
                    <a:pt x="414" y="16"/>
                  </a:lnTo>
                  <a:lnTo>
                    <a:pt x="414" y="16"/>
                  </a:lnTo>
                  <a:lnTo>
                    <a:pt x="411" y="16"/>
                  </a:lnTo>
                  <a:lnTo>
                    <a:pt x="406" y="14"/>
                  </a:lnTo>
                  <a:lnTo>
                    <a:pt x="399" y="16"/>
                  </a:lnTo>
                  <a:lnTo>
                    <a:pt x="395" y="19"/>
                  </a:lnTo>
                  <a:lnTo>
                    <a:pt x="395" y="21"/>
                  </a:lnTo>
                  <a:lnTo>
                    <a:pt x="396" y="22"/>
                  </a:lnTo>
                  <a:lnTo>
                    <a:pt x="396" y="22"/>
                  </a:lnTo>
                  <a:close/>
                  <a:moveTo>
                    <a:pt x="380" y="337"/>
                  </a:moveTo>
                  <a:lnTo>
                    <a:pt x="380" y="337"/>
                  </a:lnTo>
                  <a:lnTo>
                    <a:pt x="383" y="338"/>
                  </a:lnTo>
                  <a:lnTo>
                    <a:pt x="386" y="340"/>
                  </a:lnTo>
                  <a:lnTo>
                    <a:pt x="390" y="338"/>
                  </a:lnTo>
                  <a:lnTo>
                    <a:pt x="393" y="337"/>
                  </a:lnTo>
                  <a:lnTo>
                    <a:pt x="399" y="334"/>
                  </a:lnTo>
                  <a:lnTo>
                    <a:pt x="404" y="330"/>
                  </a:lnTo>
                  <a:lnTo>
                    <a:pt x="404" y="330"/>
                  </a:lnTo>
                  <a:lnTo>
                    <a:pt x="406" y="330"/>
                  </a:lnTo>
                  <a:lnTo>
                    <a:pt x="406" y="330"/>
                  </a:lnTo>
                  <a:lnTo>
                    <a:pt x="403" y="327"/>
                  </a:lnTo>
                  <a:lnTo>
                    <a:pt x="398" y="325"/>
                  </a:lnTo>
                  <a:lnTo>
                    <a:pt x="393" y="322"/>
                  </a:lnTo>
                  <a:lnTo>
                    <a:pt x="393" y="322"/>
                  </a:lnTo>
                  <a:lnTo>
                    <a:pt x="385" y="322"/>
                  </a:lnTo>
                  <a:lnTo>
                    <a:pt x="380" y="325"/>
                  </a:lnTo>
                  <a:lnTo>
                    <a:pt x="378" y="329"/>
                  </a:lnTo>
                  <a:lnTo>
                    <a:pt x="377" y="330"/>
                  </a:lnTo>
                  <a:lnTo>
                    <a:pt x="377" y="334"/>
                  </a:lnTo>
                  <a:lnTo>
                    <a:pt x="380" y="337"/>
                  </a:lnTo>
                  <a:lnTo>
                    <a:pt x="380" y="337"/>
                  </a:lnTo>
                  <a:close/>
                  <a:moveTo>
                    <a:pt x="2235" y="402"/>
                  </a:moveTo>
                  <a:lnTo>
                    <a:pt x="2235" y="402"/>
                  </a:lnTo>
                  <a:lnTo>
                    <a:pt x="2225" y="397"/>
                  </a:lnTo>
                  <a:lnTo>
                    <a:pt x="2218" y="392"/>
                  </a:lnTo>
                  <a:lnTo>
                    <a:pt x="2215" y="389"/>
                  </a:lnTo>
                  <a:lnTo>
                    <a:pt x="2215" y="389"/>
                  </a:lnTo>
                  <a:lnTo>
                    <a:pt x="2210" y="386"/>
                  </a:lnTo>
                  <a:lnTo>
                    <a:pt x="2205" y="384"/>
                  </a:lnTo>
                  <a:lnTo>
                    <a:pt x="2199" y="382"/>
                  </a:lnTo>
                  <a:lnTo>
                    <a:pt x="2197" y="384"/>
                  </a:lnTo>
                  <a:lnTo>
                    <a:pt x="2197" y="384"/>
                  </a:lnTo>
                  <a:lnTo>
                    <a:pt x="2196" y="386"/>
                  </a:lnTo>
                  <a:lnTo>
                    <a:pt x="2194" y="384"/>
                  </a:lnTo>
                  <a:lnTo>
                    <a:pt x="2191" y="381"/>
                  </a:lnTo>
                  <a:lnTo>
                    <a:pt x="2191" y="381"/>
                  </a:lnTo>
                  <a:lnTo>
                    <a:pt x="2187" y="379"/>
                  </a:lnTo>
                  <a:lnTo>
                    <a:pt x="2183" y="379"/>
                  </a:lnTo>
                  <a:lnTo>
                    <a:pt x="2176" y="379"/>
                  </a:lnTo>
                  <a:lnTo>
                    <a:pt x="2174" y="381"/>
                  </a:lnTo>
                  <a:lnTo>
                    <a:pt x="2174" y="381"/>
                  </a:lnTo>
                  <a:lnTo>
                    <a:pt x="2174" y="382"/>
                  </a:lnTo>
                  <a:lnTo>
                    <a:pt x="2176" y="384"/>
                  </a:lnTo>
                  <a:lnTo>
                    <a:pt x="2179" y="387"/>
                  </a:lnTo>
                  <a:lnTo>
                    <a:pt x="2179" y="387"/>
                  </a:lnTo>
                  <a:lnTo>
                    <a:pt x="2181" y="389"/>
                  </a:lnTo>
                  <a:lnTo>
                    <a:pt x="2179" y="391"/>
                  </a:lnTo>
                  <a:lnTo>
                    <a:pt x="2178" y="392"/>
                  </a:lnTo>
                  <a:lnTo>
                    <a:pt x="2178" y="395"/>
                  </a:lnTo>
                  <a:lnTo>
                    <a:pt x="2178" y="395"/>
                  </a:lnTo>
                  <a:lnTo>
                    <a:pt x="2178" y="397"/>
                  </a:lnTo>
                  <a:lnTo>
                    <a:pt x="2176" y="395"/>
                  </a:lnTo>
                  <a:lnTo>
                    <a:pt x="2170" y="392"/>
                  </a:lnTo>
                  <a:lnTo>
                    <a:pt x="2170" y="392"/>
                  </a:lnTo>
                  <a:lnTo>
                    <a:pt x="2168" y="389"/>
                  </a:lnTo>
                  <a:lnTo>
                    <a:pt x="2168" y="386"/>
                  </a:lnTo>
                  <a:lnTo>
                    <a:pt x="2170" y="378"/>
                  </a:lnTo>
                  <a:lnTo>
                    <a:pt x="2170" y="378"/>
                  </a:lnTo>
                  <a:lnTo>
                    <a:pt x="2170" y="376"/>
                  </a:lnTo>
                  <a:lnTo>
                    <a:pt x="2168" y="374"/>
                  </a:lnTo>
                  <a:lnTo>
                    <a:pt x="2165" y="373"/>
                  </a:lnTo>
                  <a:lnTo>
                    <a:pt x="2165" y="371"/>
                  </a:lnTo>
                  <a:lnTo>
                    <a:pt x="2165" y="371"/>
                  </a:lnTo>
                  <a:lnTo>
                    <a:pt x="2161" y="368"/>
                  </a:lnTo>
                  <a:lnTo>
                    <a:pt x="2155" y="363"/>
                  </a:lnTo>
                  <a:lnTo>
                    <a:pt x="2139" y="356"/>
                  </a:lnTo>
                  <a:lnTo>
                    <a:pt x="2139" y="356"/>
                  </a:lnTo>
                  <a:lnTo>
                    <a:pt x="2127" y="352"/>
                  </a:lnTo>
                  <a:lnTo>
                    <a:pt x="2122" y="350"/>
                  </a:lnTo>
                  <a:lnTo>
                    <a:pt x="2119" y="347"/>
                  </a:lnTo>
                  <a:lnTo>
                    <a:pt x="2119" y="347"/>
                  </a:lnTo>
                  <a:lnTo>
                    <a:pt x="2116" y="343"/>
                  </a:lnTo>
                  <a:lnTo>
                    <a:pt x="2109" y="342"/>
                  </a:lnTo>
                  <a:lnTo>
                    <a:pt x="2104" y="340"/>
                  </a:lnTo>
                  <a:lnTo>
                    <a:pt x="2100" y="337"/>
                  </a:lnTo>
                  <a:lnTo>
                    <a:pt x="2100" y="337"/>
                  </a:lnTo>
                  <a:lnTo>
                    <a:pt x="2093" y="332"/>
                  </a:lnTo>
                  <a:lnTo>
                    <a:pt x="2082" y="327"/>
                  </a:lnTo>
                  <a:lnTo>
                    <a:pt x="2072" y="324"/>
                  </a:lnTo>
                  <a:lnTo>
                    <a:pt x="2062" y="322"/>
                  </a:lnTo>
                  <a:lnTo>
                    <a:pt x="2062" y="322"/>
                  </a:lnTo>
                  <a:lnTo>
                    <a:pt x="2057" y="321"/>
                  </a:lnTo>
                  <a:lnTo>
                    <a:pt x="2054" y="319"/>
                  </a:lnTo>
                  <a:lnTo>
                    <a:pt x="2052" y="317"/>
                  </a:lnTo>
                  <a:lnTo>
                    <a:pt x="2051" y="317"/>
                  </a:lnTo>
                  <a:lnTo>
                    <a:pt x="2051" y="317"/>
                  </a:lnTo>
                  <a:lnTo>
                    <a:pt x="2036" y="317"/>
                  </a:lnTo>
                  <a:lnTo>
                    <a:pt x="2020" y="316"/>
                  </a:lnTo>
                  <a:lnTo>
                    <a:pt x="2020" y="316"/>
                  </a:lnTo>
                  <a:lnTo>
                    <a:pt x="2015" y="316"/>
                  </a:lnTo>
                  <a:lnTo>
                    <a:pt x="2013" y="317"/>
                  </a:lnTo>
                  <a:lnTo>
                    <a:pt x="2010" y="317"/>
                  </a:lnTo>
                  <a:lnTo>
                    <a:pt x="2007" y="317"/>
                  </a:lnTo>
                  <a:lnTo>
                    <a:pt x="2007" y="317"/>
                  </a:lnTo>
                  <a:lnTo>
                    <a:pt x="1992" y="312"/>
                  </a:lnTo>
                  <a:lnTo>
                    <a:pt x="1982" y="311"/>
                  </a:lnTo>
                  <a:lnTo>
                    <a:pt x="1979" y="311"/>
                  </a:lnTo>
                  <a:lnTo>
                    <a:pt x="1977" y="311"/>
                  </a:lnTo>
                  <a:lnTo>
                    <a:pt x="1977" y="311"/>
                  </a:lnTo>
                  <a:lnTo>
                    <a:pt x="1976" y="316"/>
                  </a:lnTo>
                  <a:lnTo>
                    <a:pt x="1974" y="317"/>
                  </a:lnTo>
                  <a:lnTo>
                    <a:pt x="1973" y="319"/>
                  </a:lnTo>
                  <a:lnTo>
                    <a:pt x="1973" y="319"/>
                  </a:lnTo>
                  <a:lnTo>
                    <a:pt x="1973" y="321"/>
                  </a:lnTo>
                  <a:lnTo>
                    <a:pt x="1973" y="322"/>
                  </a:lnTo>
                  <a:lnTo>
                    <a:pt x="1979" y="329"/>
                  </a:lnTo>
                  <a:lnTo>
                    <a:pt x="1979" y="329"/>
                  </a:lnTo>
                  <a:lnTo>
                    <a:pt x="1982" y="334"/>
                  </a:lnTo>
                  <a:lnTo>
                    <a:pt x="1982" y="337"/>
                  </a:lnTo>
                  <a:lnTo>
                    <a:pt x="1981" y="340"/>
                  </a:lnTo>
                  <a:lnTo>
                    <a:pt x="1976" y="342"/>
                  </a:lnTo>
                  <a:lnTo>
                    <a:pt x="1976" y="342"/>
                  </a:lnTo>
                  <a:lnTo>
                    <a:pt x="1971" y="343"/>
                  </a:lnTo>
                  <a:lnTo>
                    <a:pt x="1966" y="342"/>
                  </a:lnTo>
                  <a:lnTo>
                    <a:pt x="1961" y="338"/>
                  </a:lnTo>
                  <a:lnTo>
                    <a:pt x="1958" y="335"/>
                  </a:lnTo>
                  <a:lnTo>
                    <a:pt x="1958" y="335"/>
                  </a:lnTo>
                  <a:lnTo>
                    <a:pt x="1955" y="334"/>
                  </a:lnTo>
                  <a:lnTo>
                    <a:pt x="1951" y="332"/>
                  </a:lnTo>
                  <a:lnTo>
                    <a:pt x="1948" y="330"/>
                  </a:lnTo>
                  <a:lnTo>
                    <a:pt x="1945" y="327"/>
                  </a:lnTo>
                  <a:lnTo>
                    <a:pt x="1945" y="327"/>
                  </a:lnTo>
                  <a:lnTo>
                    <a:pt x="1945" y="324"/>
                  </a:lnTo>
                  <a:lnTo>
                    <a:pt x="1946" y="322"/>
                  </a:lnTo>
                  <a:lnTo>
                    <a:pt x="1948" y="322"/>
                  </a:lnTo>
                  <a:lnTo>
                    <a:pt x="1951" y="324"/>
                  </a:lnTo>
                  <a:lnTo>
                    <a:pt x="1951" y="324"/>
                  </a:lnTo>
                  <a:lnTo>
                    <a:pt x="1955" y="325"/>
                  </a:lnTo>
                  <a:lnTo>
                    <a:pt x="1958" y="325"/>
                  </a:lnTo>
                  <a:lnTo>
                    <a:pt x="1960" y="322"/>
                  </a:lnTo>
                  <a:lnTo>
                    <a:pt x="1961" y="321"/>
                  </a:lnTo>
                  <a:lnTo>
                    <a:pt x="1961" y="321"/>
                  </a:lnTo>
                  <a:lnTo>
                    <a:pt x="1960" y="317"/>
                  </a:lnTo>
                  <a:lnTo>
                    <a:pt x="1955" y="316"/>
                  </a:lnTo>
                  <a:lnTo>
                    <a:pt x="1950" y="314"/>
                  </a:lnTo>
                  <a:lnTo>
                    <a:pt x="1945" y="314"/>
                  </a:lnTo>
                  <a:lnTo>
                    <a:pt x="1945" y="314"/>
                  </a:lnTo>
                  <a:lnTo>
                    <a:pt x="1940" y="314"/>
                  </a:lnTo>
                  <a:lnTo>
                    <a:pt x="1937" y="319"/>
                  </a:lnTo>
                  <a:lnTo>
                    <a:pt x="1933" y="322"/>
                  </a:lnTo>
                  <a:lnTo>
                    <a:pt x="1929" y="325"/>
                  </a:lnTo>
                  <a:lnTo>
                    <a:pt x="1929" y="325"/>
                  </a:lnTo>
                  <a:lnTo>
                    <a:pt x="1922" y="327"/>
                  </a:lnTo>
                  <a:lnTo>
                    <a:pt x="1912" y="325"/>
                  </a:lnTo>
                  <a:lnTo>
                    <a:pt x="1903" y="324"/>
                  </a:lnTo>
                  <a:lnTo>
                    <a:pt x="1896" y="322"/>
                  </a:lnTo>
                  <a:lnTo>
                    <a:pt x="1896" y="322"/>
                  </a:lnTo>
                  <a:lnTo>
                    <a:pt x="1889" y="321"/>
                  </a:lnTo>
                  <a:lnTo>
                    <a:pt x="1876" y="321"/>
                  </a:lnTo>
                  <a:lnTo>
                    <a:pt x="1865" y="322"/>
                  </a:lnTo>
                  <a:lnTo>
                    <a:pt x="1857" y="324"/>
                  </a:lnTo>
                  <a:lnTo>
                    <a:pt x="1857" y="324"/>
                  </a:lnTo>
                  <a:lnTo>
                    <a:pt x="1855" y="327"/>
                  </a:lnTo>
                  <a:lnTo>
                    <a:pt x="1855" y="330"/>
                  </a:lnTo>
                  <a:lnTo>
                    <a:pt x="1855" y="334"/>
                  </a:lnTo>
                  <a:lnTo>
                    <a:pt x="1854" y="337"/>
                  </a:lnTo>
                  <a:lnTo>
                    <a:pt x="1854" y="337"/>
                  </a:lnTo>
                  <a:lnTo>
                    <a:pt x="1854" y="335"/>
                  </a:lnTo>
                  <a:lnTo>
                    <a:pt x="1852" y="330"/>
                  </a:lnTo>
                  <a:lnTo>
                    <a:pt x="1850" y="324"/>
                  </a:lnTo>
                  <a:lnTo>
                    <a:pt x="1850" y="324"/>
                  </a:lnTo>
                  <a:lnTo>
                    <a:pt x="1850" y="322"/>
                  </a:lnTo>
                  <a:lnTo>
                    <a:pt x="1849" y="321"/>
                  </a:lnTo>
                  <a:lnTo>
                    <a:pt x="1841" y="321"/>
                  </a:lnTo>
                  <a:lnTo>
                    <a:pt x="1841" y="321"/>
                  </a:lnTo>
                  <a:lnTo>
                    <a:pt x="1834" y="319"/>
                  </a:lnTo>
                  <a:lnTo>
                    <a:pt x="1832" y="319"/>
                  </a:lnTo>
                  <a:lnTo>
                    <a:pt x="1834" y="317"/>
                  </a:lnTo>
                  <a:lnTo>
                    <a:pt x="1834" y="317"/>
                  </a:lnTo>
                  <a:lnTo>
                    <a:pt x="1834" y="316"/>
                  </a:lnTo>
                  <a:lnTo>
                    <a:pt x="1834" y="314"/>
                  </a:lnTo>
                  <a:lnTo>
                    <a:pt x="1834" y="311"/>
                  </a:lnTo>
                  <a:lnTo>
                    <a:pt x="1836" y="309"/>
                  </a:lnTo>
                  <a:lnTo>
                    <a:pt x="1836" y="309"/>
                  </a:lnTo>
                  <a:lnTo>
                    <a:pt x="1837" y="308"/>
                  </a:lnTo>
                  <a:lnTo>
                    <a:pt x="1836" y="306"/>
                  </a:lnTo>
                  <a:lnTo>
                    <a:pt x="1832" y="301"/>
                  </a:lnTo>
                  <a:lnTo>
                    <a:pt x="1824" y="294"/>
                  </a:lnTo>
                  <a:lnTo>
                    <a:pt x="1815" y="290"/>
                  </a:lnTo>
                  <a:lnTo>
                    <a:pt x="1815" y="290"/>
                  </a:lnTo>
                  <a:lnTo>
                    <a:pt x="1803" y="288"/>
                  </a:lnTo>
                  <a:lnTo>
                    <a:pt x="1789" y="288"/>
                  </a:lnTo>
                  <a:lnTo>
                    <a:pt x="1774" y="290"/>
                  </a:lnTo>
                  <a:lnTo>
                    <a:pt x="1766" y="291"/>
                  </a:lnTo>
                  <a:lnTo>
                    <a:pt x="1766" y="291"/>
                  </a:lnTo>
                  <a:lnTo>
                    <a:pt x="1758" y="291"/>
                  </a:lnTo>
                  <a:lnTo>
                    <a:pt x="1749" y="293"/>
                  </a:lnTo>
                  <a:lnTo>
                    <a:pt x="1735" y="293"/>
                  </a:lnTo>
                  <a:lnTo>
                    <a:pt x="1735" y="293"/>
                  </a:lnTo>
                  <a:lnTo>
                    <a:pt x="1732" y="291"/>
                  </a:lnTo>
                  <a:lnTo>
                    <a:pt x="1732" y="291"/>
                  </a:lnTo>
                  <a:lnTo>
                    <a:pt x="1732" y="288"/>
                  </a:lnTo>
                  <a:lnTo>
                    <a:pt x="1732" y="286"/>
                  </a:lnTo>
                  <a:lnTo>
                    <a:pt x="1732" y="286"/>
                  </a:lnTo>
                  <a:lnTo>
                    <a:pt x="1728" y="283"/>
                  </a:lnTo>
                  <a:lnTo>
                    <a:pt x="1723" y="281"/>
                  </a:lnTo>
                  <a:lnTo>
                    <a:pt x="1718" y="280"/>
                  </a:lnTo>
                  <a:lnTo>
                    <a:pt x="1715" y="281"/>
                  </a:lnTo>
                  <a:lnTo>
                    <a:pt x="1715" y="281"/>
                  </a:lnTo>
                  <a:lnTo>
                    <a:pt x="1714" y="283"/>
                  </a:lnTo>
                  <a:lnTo>
                    <a:pt x="1712" y="281"/>
                  </a:lnTo>
                  <a:lnTo>
                    <a:pt x="1710" y="278"/>
                  </a:lnTo>
                  <a:lnTo>
                    <a:pt x="1710" y="278"/>
                  </a:lnTo>
                  <a:lnTo>
                    <a:pt x="1707" y="277"/>
                  </a:lnTo>
                  <a:lnTo>
                    <a:pt x="1704" y="275"/>
                  </a:lnTo>
                  <a:lnTo>
                    <a:pt x="1697" y="273"/>
                  </a:lnTo>
                  <a:lnTo>
                    <a:pt x="1692" y="273"/>
                  </a:lnTo>
                  <a:lnTo>
                    <a:pt x="1692" y="273"/>
                  </a:lnTo>
                  <a:lnTo>
                    <a:pt x="1691" y="273"/>
                  </a:lnTo>
                  <a:lnTo>
                    <a:pt x="1689" y="272"/>
                  </a:lnTo>
                  <a:lnTo>
                    <a:pt x="1689" y="270"/>
                  </a:lnTo>
                  <a:lnTo>
                    <a:pt x="1692" y="270"/>
                  </a:lnTo>
                  <a:lnTo>
                    <a:pt x="1692" y="270"/>
                  </a:lnTo>
                  <a:lnTo>
                    <a:pt x="1701" y="268"/>
                  </a:lnTo>
                  <a:lnTo>
                    <a:pt x="1704" y="268"/>
                  </a:lnTo>
                  <a:lnTo>
                    <a:pt x="1702" y="264"/>
                  </a:lnTo>
                  <a:lnTo>
                    <a:pt x="1702" y="264"/>
                  </a:lnTo>
                  <a:lnTo>
                    <a:pt x="1699" y="262"/>
                  </a:lnTo>
                  <a:lnTo>
                    <a:pt x="1694" y="260"/>
                  </a:lnTo>
                  <a:lnTo>
                    <a:pt x="1681" y="259"/>
                  </a:lnTo>
                  <a:lnTo>
                    <a:pt x="1668" y="257"/>
                  </a:lnTo>
                  <a:lnTo>
                    <a:pt x="1660" y="257"/>
                  </a:lnTo>
                  <a:lnTo>
                    <a:pt x="1660" y="257"/>
                  </a:lnTo>
                  <a:lnTo>
                    <a:pt x="1658" y="259"/>
                  </a:lnTo>
                  <a:lnTo>
                    <a:pt x="1658" y="262"/>
                  </a:lnTo>
                  <a:lnTo>
                    <a:pt x="1657" y="265"/>
                  </a:lnTo>
                  <a:lnTo>
                    <a:pt x="1653" y="270"/>
                  </a:lnTo>
                  <a:lnTo>
                    <a:pt x="1653" y="270"/>
                  </a:lnTo>
                  <a:lnTo>
                    <a:pt x="1647" y="273"/>
                  </a:lnTo>
                  <a:lnTo>
                    <a:pt x="1642" y="273"/>
                  </a:lnTo>
                  <a:lnTo>
                    <a:pt x="1639" y="272"/>
                  </a:lnTo>
                  <a:lnTo>
                    <a:pt x="1639" y="268"/>
                  </a:lnTo>
                  <a:lnTo>
                    <a:pt x="1639" y="268"/>
                  </a:lnTo>
                  <a:lnTo>
                    <a:pt x="1640" y="267"/>
                  </a:lnTo>
                  <a:lnTo>
                    <a:pt x="1644" y="265"/>
                  </a:lnTo>
                  <a:lnTo>
                    <a:pt x="1647" y="265"/>
                  </a:lnTo>
                  <a:lnTo>
                    <a:pt x="1648" y="262"/>
                  </a:lnTo>
                  <a:lnTo>
                    <a:pt x="1648" y="262"/>
                  </a:lnTo>
                  <a:lnTo>
                    <a:pt x="1648" y="262"/>
                  </a:lnTo>
                  <a:lnTo>
                    <a:pt x="1647" y="260"/>
                  </a:lnTo>
                  <a:lnTo>
                    <a:pt x="1642" y="260"/>
                  </a:lnTo>
                  <a:lnTo>
                    <a:pt x="1637" y="259"/>
                  </a:lnTo>
                  <a:lnTo>
                    <a:pt x="1634" y="259"/>
                  </a:lnTo>
                  <a:lnTo>
                    <a:pt x="1634" y="259"/>
                  </a:lnTo>
                  <a:lnTo>
                    <a:pt x="1634" y="255"/>
                  </a:lnTo>
                  <a:lnTo>
                    <a:pt x="1635" y="255"/>
                  </a:lnTo>
                  <a:lnTo>
                    <a:pt x="1639" y="254"/>
                  </a:lnTo>
                  <a:lnTo>
                    <a:pt x="1642" y="254"/>
                  </a:lnTo>
                  <a:lnTo>
                    <a:pt x="1642" y="254"/>
                  </a:lnTo>
                  <a:lnTo>
                    <a:pt x="1650" y="255"/>
                  </a:lnTo>
                  <a:lnTo>
                    <a:pt x="1653" y="255"/>
                  </a:lnTo>
                  <a:lnTo>
                    <a:pt x="1655" y="254"/>
                  </a:lnTo>
                  <a:lnTo>
                    <a:pt x="1655" y="254"/>
                  </a:lnTo>
                  <a:lnTo>
                    <a:pt x="1653" y="254"/>
                  </a:lnTo>
                  <a:lnTo>
                    <a:pt x="1652" y="252"/>
                  </a:lnTo>
                  <a:lnTo>
                    <a:pt x="1642" y="251"/>
                  </a:lnTo>
                  <a:lnTo>
                    <a:pt x="1642" y="251"/>
                  </a:lnTo>
                  <a:lnTo>
                    <a:pt x="1624" y="247"/>
                  </a:lnTo>
                  <a:lnTo>
                    <a:pt x="1614" y="246"/>
                  </a:lnTo>
                  <a:lnTo>
                    <a:pt x="1606" y="246"/>
                  </a:lnTo>
                  <a:lnTo>
                    <a:pt x="1606" y="246"/>
                  </a:lnTo>
                  <a:lnTo>
                    <a:pt x="1600" y="246"/>
                  </a:lnTo>
                  <a:lnTo>
                    <a:pt x="1595" y="244"/>
                  </a:lnTo>
                  <a:lnTo>
                    <a:pt x="1587" y="242"/>
                  </a:lnTo>
                  <a:lnTo>
                    <a:pt x="1587" y="242"/>
                  </a:lnTo>
                  <a:lnTo>
                    <a:pt x="1583" y="242"/>
                  </a:lnTo>
                  <a:lnTo>
                    <a:pt x="1582" y="244"/>
                  </a:lnTo>
                  <a:lnTo>
                    <a:pt x="1582" y="246"/>
                  </a:lnTo>
                  <a:lnTo>
                    <a:pt x="1583" y="247"/>
                  </a:lnTo>
                  <a:lnTo>
                    <a:pt x="1583" y="247"/>
                  </a:lnTo>
                  <a:lnTo>
                    <a:pt x="1583" y="251"/>
                  </a:lnTo>
                  <a:lnTo>
                    <a:pt x="1580" y="252"/>
                  </a:lnTo>
                  <a:lnTo>
                    <a:pt x="1577" y="252"/>
                  </a:lnTo>
                  <a:lnTo>
                    <a:pt x="1572" y="252"/>
                  </a:lnTo>
                  <a:lnTo>
                    <a:pt x="1572" y="252"/>
                  </a:lnTo>
                  <a:lnTo>
                    <a:pt x="1567" y="252"/>
                  </a:lnTo>
                  <a:lnTo>
                    <a:pt x="1562" y="254"/>
                  </a:lnTo>
                  <a:lnTo>
                    <a:pt x="1559" y="257"/>
                  </a:lnTo>
                  <a:lnTo>
                    <a:pt x="1559" y="259"/>
                  </a:lnTo>
                  <a:lnTo>
                    <a:pt x="1559" y="260"/>
                  </a:lnTo>
                  <a:lnTo>
                    <a:pt x="1559" y="260"/>
                  </a:lnTo>
                  <a:lnTo>
                    <a:pt x="1562" y="262"/>
                  </a:lnTo>
                  <a:lnTo>
                    <a:pt x="1565" y="262"/>
                  </a:lnTo>
                  <a:lnTo>
                    <a:pt x="1567" y="260"/>
                  </a:lnTo>
                  <a:lnTo>
                    <a:pt x="1570" y="260"/>
                  </a:lnTo>
                  <a:lnTo>
                    <a:pt x="1570" y="260"/>
                  </a:lnTo>
                  <a:lnTo>
                    <a:pt x="1570" y="260"/>
                  </a:lnTo>
                  <a:lnTo>
                    <a:pt x="1570" y="262"/>
                  </a:lnTo>
                  <a:lnTo>
                    <a:pt x="1567" y="264"/>
                  </a:lnTo>
                  <a:lnTo>
                    <a:pt x="1565" y="265"/>
                  </a:lnTo>
                  <a:lnTo>
                    <a:pt x="1565" y="267"/>
                  </a:lnTo>
                  <a:lnTo>
                    <a:pt x="1567" y="267"/>
                  </a:lnTo>
                  <a:lnTo>
                    <a:pt x="1567" y="267"/>
                  </a:lnTo>
                  <a:lnTo>
                    <a:pt x="1569" y="268"/>
                  </a:lnTo>
                  <a:lnTo>
                    <a:pt x="1570" y="272"/>
                  </a:lnTo>
                  <a:lnTo>
                    <a:pt x="1570" y="277"/>
                  </a:lnTo>
                  <a:lnTo>
                    <a:pt x="1570" y="277"/>
                  </a:lnTo>
                  <a:lnTo>
                    <a:pt x="1569" y="278"/>
                  </a:lnTo>
                  <a:lnTo>
                    <a:pt x="1567" y="278"/>
                  </a:lnTo>
                  <a:lnTo>
                    <a:pt x="1562" y="278"/>
                  </a:lnTo>
                  <a:lnTo>
                    <a:pt x="1561" y="277"/>
                  </a:lnTo>
                  <a:lnTo>
                    <a:pt x="1561" y="277"/>
                  </a:lnTo>
                  <a:lnTo>
                    <a:pt x="1557" y="275"/>
                  </a:lnTo>
                  <a:lnTo>
                    <a:pt x="1554" y="275"/>
                  </a:lnTo>
                  <a:lnTo>
                    <a:pt x="1547" y="275"/>
                  </a:lnTo>
                  <a:lnTo>
                    <a:pt x="1547" y="275"/>
                  </a:lnTo>
                  <a:lnTo>
                    <a:pt x="1541" y="277"/>
                  </a:lnTo>
                  <a:lnTo>
                    <a:pt x="1541" y="277"/>
                  </a:lnTo>
                  <a:lnTo>
                    <a:pt x="1544" y="278"/>
                  </a:lnTo>
                  <a:lnTo>
                    <a:pt x="1544" y="278"/>
                  </a:lnTo>
                  <a:lnTo>
                    <a:pt x="1547" y="280"/>
                  </a:lnTo>
                  <a:lnTo>
                    <a:pt x="1549" y="281"/>
                  </a:lnTo>
                  <a:lnTo>
                    <a:pt x="1547" y="283"/>
                  </a:lnTo>
                  <a:lnTo>
                    <a:pt x="1544" y="283"/>
                  </a:lnTo>
                  <a:lnTo>
                    <a:pt x="1544" y="283"/>
                  </a:lnTo>
                  <a:lnTo>
                    <a:pt x="1539" y="283"/>
                  </a:lnTo>
                  <a:lnTo>
                    <a:pt x="1538" y="280"/>
                  </a:lnTo>
                  <a:lnTo>
                    <a:pt x="1536" y="278"/>
                  </a:lnTo>
                  <a:lnTo>
                    <a:pt x="1533" y="277"/>
                  </a:lnTo>
                  <a:lnTo>
                    <a:pt x="1533" y="277"/>
                  </a:lnTo>
                  <a:lnTo>
                    <a:pt x="1530" y="277"/>
                  </a:lnTo>
                  <a:lnTo>
                    <a:pt x="1523" y="275"/>
                  </a:lnTo>
                  <a:lnTo>
                    <a:pt x="1513" y="273"/>
                  </a:lnTo>
                  <a:lnTo>
                    <a:pt x="1513" y="273"/>
                  </a:lnTo>
                  <a:lnTo>
                    <a:pt x="1510" y="275"/>
                  </a:lnTo>
                  <a:lnTo>
                    <a:pt x="1507" y="277"/>
                  </a:lnTo>
                  <a:lnTo>
                    <a:pt x="1502" y="278"/>
                  </a:lnTo>
                  <a:lnTo>
                    <a:pt x="1499" y="278"/>
                  </a:lnTo>
                  <a:lnTo>
                    <a:pt x="1499" y="278"/>
                  </a:lnTo>
                  <a:lnTo>
                    <a:pt x="1492" y="278"/>
                  </a:lnTo>
                  <a:lnTo>
                    <a:pt x="1487" y="277"/>
                  </a:lnTo>
                  <a:lnTo>
                    <a:pt x="1482" y="273"/>
                  </a:lnTo>
                  <a:lnTo>
                    <a:pt x="1477" y="272"/>
                  </a:lnTo>
                  <a:lnTo>
                    <a:pt x="1477" y="272"/>
                  </a:lnTo>
                  <a:lnTo>
                    <a:pt x="1474" y="268"/>
                  </a:lnTo>
                  <a:lnTo>
                    <a:pt x="1473" y="268"/>
                  </a:lnTo>
                  <a:lnTo>
                    <a:pt x="1471" y="270"/>
                  </a:lnTo>
                  <a:lnTo>
                    <a:pt x="1471" y="270"/>
                  </a:lnTo>
                  <a:lnTo>
                    <a:pt x="1469" y="275"/>
                  </a:lnTo>
                  <a:lnTo>
                    <a:pt x="1468" y="278"/>
                  </a:lnTo>
                  <a:lnTo>
                    <a:pt x="1466" y="283"/>
                  </a:lnTo>
                  <a:lnTo>
                    <a:pt x="1464" y="285"/>
                  </a:lnTo>
                  <a:lnTo>
                    <a:pt x="1464" y="285"/>
                  </a:lnTo>
                  <a:lnTo>
                    <a:pt x="1461" y="286"/>
                  </a:lnTo>
                  <a:lnTo>
                    <a:pt x="1460" y="288"/>
                  </a:lnTo>
                  <a:lnTo>
                    <a:pt x="1458" y="291"/>
                  </a:lnTo>
                  <a:lnTo>
                    <a:pt x="1455" y="294"/>
                  </a:lnTo>
                  <a:lnTo>
                    <a:pt x="1455" y="294"/>
                  </a:lnTo>
                  <a:lnTo>
                    <a:pt x="1453" y="294"/>
                  </a:lnTo>
                  <a:lnTo>
                    <a:pt x="1451" y="293"/>
                  </a:lnTo>
                  <a:lnTo>
                    <a:pt x="1450" y="293"/>
                  </a:lnTo>
                  <a:lnTo>
                    <a:pt x="1447" y="291"/>
                  </a:lnTo>
                  <a:lnTo>
                    <a:pt x="1447" y="291"/>
                  </a:lnTo>
                  <a:lnTo>
                    <a:pt x="1443" y="290"/>
                  </a:lnTo>
                  <a:lnTo>
                    <a:pt x="1437" y="285"/>
                  </a:lnTo>
                  <a:lnTo>
                    <a:pt x="1430" y="278"/>
                  </a:lnTo>
                  <a:lnTo>
                    <a:pt x="1427" y="273"/>
                  </a:lnTo>
                  <a:lnTo>
                    <a:pt x="1427" y="273"/>
                  </a:lnTo>
                  <a:lnTo>
                    <a:pt x="1425" y="270"/>
                  </a:lnTo>
                  <a:lnTo>
                    <a:pt x="1422" y="267"/>
                  </a:lnTo>
                  <a:lnTo>
                    <a:pt x="1416" y="260"/>
                  </a:lnTo>
                  <a:lnTo>
                    <a:pt x="1416" y="260"/>
                  </a:lnTo>
                  <a:lnTo>
                    <a:pt x="1416" y="260"/>
                  </a:lnTo>
                  <a:lnTo>
                    <a:pt x="1416" y="259"/>
                  </a:lnTo>
                  <a:lnTo>
                    <a:pt x="1419" y="260"/>
                  </a:lnTo>
                  <a:lnTo>
                    <a:pt x="1420" y="260"/>
                  </a:lnTo>
                  <a:lnTo>
                    <a:pt x="1420" y="260"/>
                  </a:lnTo>
                  <a:lnTo>
                    <a:pt x="1425" y="264"/>
                  </a:lnTo>
                  <a:lnTo>
                    <a:pt x="1430" y="262"/>
                  </a:lnTo>
                  <a:lnTo>
                    <a:pt x="1430" y="262"/>
                  </a:lnTo>
                  <a:lnTo>
                    <a:pt x="1432" y="260"/>
                  </a:lnTo>
                  <a:lnTo>
                    <a:pt x="1432" y="257"/>
                  </a:lnTo>
                  <a:lnTo>
                    <a:pt x="1430" y="254"/>
                  </a:lnTo>
                  <a:lnTo>
                    <a:pt x="1429" y="254"/>
                  </a:lnTo>
                  <a:lnTo>
                    <a:pt x="1429" y="254"/>
                  </a:lnTo>
                  <a:lnTo>
                    <a:pt x="1425" y="252"/>
                  </a:lnTo>
                  <a:lnTo>
                    <a:pt x="1425" y="251"/>
                  </a:lnTo>
                  <a:lnTo>
                    <a:pt x="1425" y="249"/>
                  </a:lnTo>
                  <a:lnTo>
                    <a:pt x="1427" y="247"/>
                  </a:lnTo>
                  <a:lnTo>
                    <a:pt x="1427" y="247"/>
                  </a:lnTo>
                  <a:lnTo>
                    <a:pt x="1427" y="246"/>
                  </a:lnTo>
                  <a:lnTo>
                    <a:pt x="1425" y="244"/>
                  </a:lnTo>
                  <a:lnTo>
                    <a:pt x="1424" y="241"/>
                  </a:lnTo>
                  <a:lnTo>
                    <a:pt x="1424" y="239"/>
                  </a:lnTo>
                  <a:lnTo>
                    <a:pt x="1425" y="239"/>
                  </a:lnTo>
                  <a:lnTo>
                    <a:pt x="1425" y="239"/>
                  </a:lnTo>
                  <a:lnTo>
                    <a:pt x="1425" y="237"/>
                  </a:lnTo>
                  <a:lnTo>
                    <a:pt x="1425" y="236"/>
                  </a:lnTo>
                  <a:lnTo>
                    <a:pt x="1425" y="234"/>
                  </a:lnTo>
                  <a:lnTo>
                    <a:pt x="1422" y="234"/>
                  </a:lnTo>
                  <a:lnTo>
                    <a:pt x="1422" y="234"/>
                  </a:lnTo>
                  <a:lnTo>
                    <a:pt x="1416" y="231"/>
                  </a:lnTo>
                  <a:lnTo>
                    <a:pt x="1414" y="228"/>
                  </a:lnTo>
                  <a:lnTo>
                    <a:pt x="1414" y="228"/>
                  </a:lnTo>
                  <a:lnTo>
                    <a:pt x="1411" y="226"/>
                  </a:lnTo>
                  <a:lnTo>
                    <a:pt x="1404" y="226"/>
                  </a:lnTo>
                  <a:lnTo>
                    <a:pt x="1398" y="226"/>
                  </a:lnTo>
                  <a:lnTo>
                    <a:pt x="1396" y="228"/>
                  </a:lnTo>
                  <a:lnTo>
                    <a:pt x="1396" y="228"/>
                  </a:lnTo>
                  <a:lnTo>
                    <a:pt x="1396" y="228"/>
                  </a:lnTo>
                  <a:lnTo>
                    <a:pt x="1394" y="229"/>
                  </a:lnTo>
                  <a:lnTo>
                    <a:pt x="1393" y="229"/>
                  </a:lnTo>
                  <a:lnTo>
                    <a:pt x="1391" y="229"/>
                  </a:lnTo>
                  <a:lnTo>
                    <a:pt x="1391" y="228"/>
                  </a:lnTo>
                  <a:lnTo>
                    <a:pt x="1391" y="228"/>
                  </a:lnTo>
                  <a:lnTo>
                    <a:pt x="1390" y="226"/>
                  </a:lnTo>
                  <a:lnTo>
                    <a:pt x="1386" y="226"/>
                  </a:lnTo>
                  <a:lnTo>
                    <a:pt x="1377" y="223"/>
                  </a:lnTo>
                  <a:lnTo>
                    <a:pt x="1377" y="223"/>
                  </a:lnTo>
                  <a:lnTo>
                    <a:pt x="1372" y="221"/>
                  </a:lnTo>
                  <a:lnTo>
                    <a:pt x="1368" y="218"/>
                  </a:lnTo>
                  <a:lnTo>
                    <a:pt x="1367" y="216"/>
                  </a:lnTo>
                  <a:lnTo>
                    <a:pt x="1365" y="215"/>
                  </a:lnTo>
                  <a:lnTo>
                    <a:pt x="1365" y="215"/>
                  </a:lnTo>
                  <a:lnTo>
                    <a:pt x="1363" y="216"/>
                  </a:lnTo>
                  <a:lnTo>
                    <a:pt x="1362" y="218"/>
                  </a:lnTo>
                  <a:lnTo>
                    <a:pt x="1360" y="221"/>
                  </a:lnTo>
                  <a:lnTo>
                    <a:pt x="1359" y="221"/>
                  </a:lnTo>
                  <a:lnTo>
                    <a:pt x="1359" y="221"/>
                  </a:lnTo>
                  <a:lnTo>
                    <a:pt x="1355" y="221"/>
                  </a:lnTo>
                  <a:lnTo>
                    <a:pt x="1352" y="223"/>
                  </a:lnTo>
                  <a:lnTo>
                    <a:pt x="1350" y="224"/>
                  </a:lnTo>
                  <a:lnTo>
                    <a:pt x="1352" y="228"/>
                  </a:lnTo>
                  <a:lnTo>
                    <a:pt x="1352" y="228"/>
                  </a:lnTo>
                  <a:lnTo>
                    <a:pt x="1352" y="231"/>
                  </a:lnTo>
                  <a:lnTo>
                    <a:pt x="1352" y="233"/>
                  </a:lnTo>
                  <a:lnTo>
                    <a:pt x="1352" y="237"/>
                  </a:lnTo>
                  <a:lnTo>
                    <a:pt x="1352" y="237"/>
                  </a:lnTo>
                  <a:lnTo>
                    <a:pt x="1350" y="241"/>
                  </a:lnTo>
                  <a:lnTo>
                    <a:pt x="1349" y="241"/>
                  </a:lnTo>
                  <a:lnTo>
                    <a:pt x="1344" y="239"/>
                  </a:lnTo>
                  <a:lnTo>
                    <a:pt x="1344" y="239"/>
                  </a:lnTo>
                  <a:lnTo>
                    <a:pt x="1341" y="239"/>
                  </a:lnTo>
                  <a:lnTo>
                    <a:pt x="1337" y="239"/>
                  </a:lnTo>
                  <a:lnTo>
                    <a:pt x="1334" y="241"/>
                  </a:lnTo>
                  <a:lnTo>
                    <a:pt x="1328" y="241"/>
                  </a:lnTo>
                  <a:lnTo>
                    <a:pt x="1328" y="241"/>
                  </a:lnTo>
                  <a:lnTo>
                    <a:pt x="1321" y="239"/>
                  </a:lnTo>
                  <a:lnTo>
                    <a:pt x="1316" y="239"/>
                  </a:lnTo>
                  <a:lnTo>
                    <a:pt x="1313" y="239"/>
                  </a:lnTo>
                  <a:lnTo>
                    <a:pt x="1310" y="237"/>
                  </a:lnTo>
                  <a:lnTo>
                    <a:pt x="1310" y="237"/>
                  </a:lnTo>
                  <a:lnTo>
                    <a:pt x="1308" y="234"/>
                  </a:lnTo>
                  <a:lnTo>
                    <a:pt x="1306" y="234"/>
                  </a:lnTo>
                  <a:lnTo>
                    <a:pt x="1305" y="234"/>
                  </a:lnTo>
                  <a:lnTo>
                    <a:pt x="1305" y="236"/>
                  </a:lnTo>
                  <a:lnTo>
                    <a:pt x="1305" y="236"/>
                  </a:lnTo>
                  <a:lnTo>
                    <a:pt x="1302" y="237"/>
                  </a:lnTo>
                  <a:lnTo>
                    <a:pt x="1295" y="237"/>
                  </a:lnTo>
                  <a:lnTo>
                    <a:pt x="1290" y="236"/>
                  </a:lnTo>
                  <a:lnTo>
                    <a:pt x="1287" y="233"/>
                  </a:lnTo>
                  <a:lnTo>
                    <a:pt x="1287" y="233"/>
                  </a:lnTo>
                  <a:lnTo>
                    <a:pt x="1287" y="231"/>
                  </a:lnTo>
                  <a:lnTo>
                    <a:pt x="1287" y="229"/>
                  </a:lnTo>
                  <a:lnTo>
                    <a:pt x="1292" y="228"/>
                  </a:lnTo>
                  <a:lnTo>
                    <a:pt x="1292" y="228"/>
                  </a:lnTo>
                  <a:lnTo>
                    <a:pt x="1292" y="226"/>
                  </a:lnTo>
                  <a:lnTo>
                    <a:pt x="1290" y="224"/>
                  </a:lnTo>
                  <a:lnTo>
                    <a:pt x="1280" y="224"/>
                  </a:lnTo>
                  <a:lnTo>
                    <a:pt x="1280" y="224"/>
                  </a:lnTo>
                  <a:lnTo>
                    <a:pt x="1274" y="224"/>
                  </a:lnTo>
                  <a:lnTo>
                    <a:pt x="1267" y="223"/>
                  </a:lnTo>
                  <a:lnTo>
                    <a:pt x="1263" y="221"/>
                  </a:lnTo>
                  <a:lnTo>
                    <a:pt x="1256" y="221"/>
                  </a:lnTo>
                  <a:lnTo>
                    <a:pt x="1256" y="221"/>
                  </a:lnTo>
                  <a:lnTo>
                    <a:pt x="1236" y="223"/>
                  </a:lnTo>
                  <a:lnTo>
                    <a:pt x="1223" y="226"/>
                  </a:lnTo>
                  <a:lnTo>
                    <a:pt x="1223" y="226"/>
                  </a:lnTo>
                  <a:lnTo>
                    <a:pt x="1222" y="228"/>
                  </a:lnTo>
                  <a:lnTo>
                    <a:pt x="1222" y="229"/>
                  </a:lnTo>
                  <a:lnTo>
                    <a:pt x="1223" y="231"/>
                  </a:lnTo>
                  <a:lnTo>
                    <a:pt x="1220" y="233"/>
                  </a:lnTo>
                  <a:lnTo>
                    <a:pt x="1220" y="233"/>
                  </a:lnTo>
                  <a:lnTo>
                    <a:pt x="1219" y="231"/>
                  </a:lnTo>
                  <a:lnTo>
                    <a:pt x="1219" y="228"/>
                  </a:lnTo>
                  <a:lnTo>
                    <a:pt x="1219" y="220"/>
                  </a:lnTo>
                  <a:lnTo>
                    <a:pt x="1219" y="220"/>
                  </a:lnTo>
                  <a:lnTo>
                    <a:pt x="1217" y="216"/>
                  </a:lnTo>
                  <a:lnTo>
                    <a:pt x="1215" y="216"/>
                  </a:lnTo>
                  <a:lnTo>
                    <a:pt x="1212" y="216"/>
                  </a:lnTo>
                  <a:lnTo>
                    <a:pt x="1212" y="218"/>
                  </a:lnTo>
                  <a:lnTo>
                    <a:pt x="1212" y="218"/>
                  </a:lnTo>
                  <a:lnTo>
                    <a:pt x="1210" y="220"/>
                  </a:lnTo>
                  <a:lnTo>
                    <a:pt x="1207" y="221"/>
                  </a:lnTo>
                  <a:lnTo>
                    <a:pt x="1202" y="221"/>
                  </a:lnTo>
                  <a:lnTo>
                    <a:pt x="1199" y="220"/>
                  </a:lnTo>
                  <a:lnTo>
                    <a:pt x="1199" y="220"/>
                  </a:lnTo>
                  <a:lnTo>
                    <a:pt x="1192" y="216"/>
                  </a:lnTo>
                  <a:lnTo>
                    <a:pt x="1184" y="211"/>
                  </a:lnTo>
                  <a:lnTo>
                    <a:pt x="1184" y="211"/>
                  </a:lnTo>
                  <a:lnTo>
                    <a:pt x="1178" y="213"/>
                  </a:lnTo>
                  <a:lnTo>
                    <a:pt x="1173" y="215"/>
                  </a:lnTo>
                  <a:lnTo>
                    <a:pt x="1170" y="218"/>
                  </a:lnTo>
                  <a:lnTo>
                    <a:pt x="1168" y="221"/>
                  </a:lnTo>
                  <a:lnTo>
                    <a:pt x="1168" y="221"/>
                  </a:lnTo>
                  <a:lnTo>
                    <a:pt x="1171" y="221"/>
                  </a:lnTo>
                  <a:lnTo>
                    <a:pt x="1173" y="223"/>
                  </a:lnTo>
                  <a:lnTo>
                    <a:pt x="1176" y="223"/>
                  </a:lnTo>
                  <a:lnTo>
                    <a:pt x="1176" y="223"/>
                  </a:lnTo>
                  <a:lnTo>
                    <a:pt x="1176" y="223"/>
                  </a:lnTo>
                  <a:lnTo>
                    <a:pt x="1176" y="224"/>
                  </a:lnTo>
                  <a:lnTo>
                    <a:pt x="1175" y="224"/>
                  </a:lnTo>
                  <a:lnTo>
                    <a:pt x="1170" y="226"/>
                  </a:lnTo>
                  <a:lnTo>
                    <a:pt x="1163" y="226"/>
                  </a:lnTo>
                  <a:lnTo>
                    <a:pt x="1162" y="228"/>
                  </a:lnTo>
                  <a:lnTo>
                    <a:pt x="1162" y="228"/>
                  </a:lnTo>
                  <a:lnTo>
                    <a:pt x="1158" y="229"/>
                  </a:lnTo>
                  <a:lnTo>
                    <a:pt x="1152" y="231"/>
                  </a:lnTo>
                  <a:lnTo>
                    <a:pt x="1140" y="234"/>
                  </a:lnTo>
                  <a:lnTo>
                    <a:pt x="1140" y="234"/>
                  </a:lnTo>
                  <a:lnTo>
                    <a:pt x="1127" y="236"/>
                  </a:lnTo>
                  <a:lnTo>
                    <a:pt x="1124" y="237"/>
                  </a:lnTo>
                  <a:lnTo>
                    <a:pt x="1119" y="241"/>
                  </a:lnTo>
                  <a:lnTo>
                    <a:pt x="1119" y="241"/>
                  </a:lnTo>
                  <a:lnTo>
                    <a:pt x="1116" y="242"/>
                  </a:lnTo>
                  <a:lnTo>
                    <a:pt x="1118" y="241"/>
                  </a:lnTo>
                  <a:lnTo>
                    <a:pt x="1122" y="233"/>
                  </a:lnTo>
                  <a:lnTo>
                    <a:pt x="1122" y="233"/>
                  </a:lnTo>
                  <a:lnTo>
                    <a:pt x="1126" y="229"/>
                  </a:lnTo>
                  <a:lnTo>
                    <a:pt x="1129" y="228"/>
                  </a:lnTo>
                  <a:lnTo>
                    <a:pt x="1132" y="228"/>
                  </a:lnTo>
                  <a:lnTo>
                    <a:pt x="1135" y="226"/>
                  </a:lnTo>
                  <a:lnTo>
                    <a:pt x="1135" y="226"/>
                  </a:lnTo>
                  <a:lnTo>
                    <a:pt x="1137" y="223"/>
                  </a:lnTo>
                  <a:lnTo>
                    <a:pt x="1140" y="223"/>
                  </a:lnTo>
                  <a:lnTo>
                    <a:pt x="1149" y="221"/>
                  </a:lnTo>
                  <a:lnTo>
                    <a:pt x="1149" y="221"/>
                  </a:lnTo>
                  <a:lnTo>
                    <a:pt x="1153" y="220"/>
                  </a:lnTo>
                  <a:lnTo>
                    <a:pt x="1155" y="218"/>
                  </a:lnTo>
                  <a:lnTo>
                    <a:pt x="1160" y="215"/>
                  </a:lnTo>
                  <a:lnTo>
                    <a:pt x="1160" y="215"/>
                  </a:lnTo>
                  <a:lnTo>
                    <a:pt x="1166" y="211"/>
                  </a:lnTo>
                  <a:lnTo>
                    <a:pt x="1171" y="208"/>
                  </a:lnTo>
                  <a:lnTo>
                    <a:pt x="1173" y="207"/>
                  </a:lnTo>
                  <a:lnTo>
                    <a:pt x="1173" y="207"/>
                  </a:lnTo>
                  <a:lnTo>
                    <a:pt x="1176" y="203"/>
                  </a:lnTo>
                  <a:lnTo>
                    <a:pt x="1184" y="200"/>
                  </a:lnTo>
                  <a:lnTo>
                    <a:pt x="1196" y="197"/>
                  </a:lnTo>
                  <a:lnTo>
                    <a:pt x="1196" y="197"/>
                  </a:lnTo>
                  <a:lnTo>
                    <a:pt x="1197" y="195"/>
                  </a:lnTo>
                  <a:lnTo>
                    <a:pt x="1199" y="194"/>
                  </a:lnTo>
                  <a:lnTo>
                    <a:pt x="1201" y="190"/>
                  </a:lnTo>
                  <a:lnTo>
                    <a:pt x="1202" y="190"/>
                  </a:lnTo>
                  <a:lnTo>
                    <a:pt x="1202" y="190"/>
                  </a:lnTo>
                  <a:lnTo>
                    <a:pt x="1209" y="187"/>
                  </a:lnTo>
                  <a:lnTo>
                    <a:pt x="1217" y="184"/>
                  </a:lnTo>
                  <a:lnTo>
                    <a:pt x="1217" y="184"/>
                  </a:lnTo>
                  <a:lnTo>
                    <a:pt x="1222" y="180"/>
                  </a:lnTo>
                  <a:lnTo>
                    <a:pt x="1223" y="176"/>
                  </a:lnTo>
                  <a:lnTo>
                    <a:pt x="1223" y="176"/>
                  </a:lnTo>
                  <a:lnTo>
                    <a:pt x="1223" y="174"/>
                  </a:lnTo>
                  <a:lnTo>
                    <a:pt x="1222" y="174"/>
                  </a:lnTo>
                  <a:lnTo>
                    <a:pt x="1219" y="172"/>
                  </a:lnTo>
                  <a:lnTo>
                    <a:pt x="1219" y="171"/>
                  </a:lnTo>
                  <a:lnTo>
                    <a:pt x="1219" y="171"/>
                  </a:lnTo>
                  <a:lnTo>
                    <a:pt x="1219" y="171"/>
                  </a:lnTo>
                  <a:lnTo>
                    <a:pt x="1220" y="169"/>
                  </a:lnTo>
                  <a:lnTo>
                    <a:pt x="1225" y="169"/>
                  </a:lnTo>
                  <a:lnTo>
                    <a:pt x="1225" y="169"/>
                  </a:lnTo>
                  <a:lnTo>
                    <a:pt x="1227" y="167"/>
                  </a:lnTo>
                  <a:lnTo>
                    <a:pt x="1225" y="164"/>
                  </a:lnTo>
                  <a:lnTo>
                    <a:pt x="1223" y="163"/>
                  </a:lnTo>
                  <a:lnTo>
                    <a:pt x="1222" y="163"/>
                  </a:lnTo>
                  <a:lnTo>
                    <a:pt x="1222" y="163"/>
                  </a:lnTo>
                  <a:lnTo>
                    <a:pt x="1220" y="163"/>
                  </a:lnTo>
                  <a:lnTo>
                    <a:pt x="1220" y="161"/>
                  </a:lnTo>
                  <a:lnTo>
                    <a:pt x="1220" y="159"/>
                  </a:lnTo>
                  <a:lnTo>
                    <a:pt x="1220" y="156"/>
                  </a:lnTo>
                  <a:lnTo>
                    <a:pt x="1220" y="156"/>
                  </a:lnTo>
                  <a:lnTo>
                    <a:pt x="1217" y="154"/>
                  </a:lnTo>
                  <a:lnTo>
                    <a:pt x="1215" y="156"/>
                  </a:lnTo>
                  <a:lnTo>
                    <a:pt x="1212" y="156"/>
                  </a:lnTo>
                  <a:lnTo>
                    <a:pt x="1212" y="154"/>
                  </a:lnTo>
                  <a:lnTo>
                    <a:pt x="1212" y="154"/>
                  </a:lnTo>
                  <a:lnTo>
                    <a:pt x="1210" y="150"/>
                  </a:lnTo>
                  <a:lnTo>
                    <a:pt x="1209" y="145"/>
                  </a:lnTo>
                  <a:lnTo>
                    <a:pt x="1209" y="145"/>
                  </a:lnTo>
                  <a:lnTo>
                    <a:pt x="1207" y="143"/>
                  </a:lnTo>
                  <a:lnTo>
                    <a:pt x="1204" y="145"/>
                  </a:lnTo>
                  <a:lnTo>
                    <a:pt x="1201" y="146"/>
                  </a:lnTo>
                  <a:lnTo>
                    <a:pt x="1197" y="145"/>
                  </a:lnTo>
                  <a:lnTo>
                    <a:pt x="1197" y="145"/>
                  </a:lnTo>
                  <a:lnTo>
                    <a:pt x="1192" y="141"/>
                  </a:lnTo>
                  <a:lnTo>
                    <a:pt x="1186" y="140"/>
                  </a:lnTo>
                  <a:lnTo>
                    <a:pt x="1181" y="140"/>
                  </a:lnTo>
                  <a:lnTo>
                    <a:pt x="1178" y="140"/>
                  </a:lnTo>
                  <a:lnTo>
                    <a:pt x="1178" y="140"/>
                  </a:lnTo>
                  <a:lnTo>
                    <a:pt x="1178" y="140"/>
                  </a:lnTo>
                  <a:lnTo>
                    <a:pt x="1175" y="140"/>
                  </a:lnTo>
                  <a:lnTo>
                    <a:pt x="1171" y="140"/>
                  </a:lnTo>
                  <a:lnTo>
                    <a:pt x="1170" y="140"/>
                  </a:lnTo>
                  <a:lnTo>
                    <a:pt x="1170" y="140"/>
                  </a:lnTo>
                  <a:lnTo>
                    <a:pt x="1168" y="140"/>
                  </a:lnTo>
                  <a:lnTo>
                    <a:pt x="1163" y="140"/>
                  </a:lnTo>
                  <a:lnTo>
                    <a:pt x="1153" y="140"/>
                  </a:lnTo>
                  <a:lnTo>
                    <a:pt x="1153" y="140"/>
                  </a:lnTo>
                  <a:lnTo>
                    <a:pt x="1152" y="140"/>
                  </a:lnTo>
                  <a:lnTo>
                    <a:pt x="1149" y="140"/>
                  </a:lnTo>
                  <a:lnTo>
                    <a:pt x="1147" y="141"/>
                  </a:lnTo>
                  <a:lnTo>
                    <a:pt x="1145" y="145"/>
                  </a:lnTo>
                  <a:lnTo>
                    <a:pt x="1145" y="145"/>
                  </a:lnTo>
                  <a:lnTo>
                    <a:pt x="1145" y="146"/>
                  </a:lnTo>
                  <a:lnTo>
                    <a:pt x="1144" y="146"/>
                  </a:lnTo>
                  <a:lnTo>
                    <a:pt x="1139" y="146"/>
                  </a:lnTo>
                  <a:lnTo>
                    <a:pt x="1129" y="146"/>
                  </a:lnTo>
                  <a:lnTo>
                    <a:pt x="1129" y="146"/>
                  </a:lnTo>
                  <a:lnTo>
                    <a:pt x="1129" y="145"/>
                  </a:lnTo>
                  <a:lnTo>
                    <a:pt x="1132" y="140"/>
                  </a:lnTo>
                  <a:lnTo>
                    <a:pt x="1139" y="133"/>
                  </a:lnTo>
                  <a:lnTo>
                    <a:pt x="1139" y="133"/>
                  </a:lnTo>
                  <a:lnTo>
                    <a:pt x="1135" y="133"/>
                  </a:lnTo>
                  <a:lnTo>
                    <a:pt x="1129" y="133"/>
                  </a:lnTo>
                  <a:lnTo>
                    <a:pt x="1121" y="133"/>
                  </a:lnTo>
                  <a:lnTo>
                    <a:pt x="1118" y="132"/>
                  </a:lnTo>
                  <a:lnTo>
                    <a:pt x="1118" y="132"/>
                  </a:lnTo>
                  <a:lnTo>
                    <a:pt x="1114" y="132"/>
                  </a:lnTo>
                  <a:lnTo>
                    <a:pt x="1111" y="130"/>
                  </a:lnTo>
                  <a:lnTo>
                    <a:pt x="1101" y="130"/>
                  </a:lnTo>
                  <a:lnTo>
                    <a:pt x="1101" y="130"/>
                  </a:lnTo>
                  <a:lnTo>
                    <a:pt x="1100" y="130"/>
                  </a:lnTo>
                  <a:lnTo>
                    <a:pt x="1100" y="130"/>
                  </a:lnTo>
                  <a:lnTo>
                    <a:pt x="1106" y="128"/>
                  </a:lnTo>
                  <a:lnTo>
                    <a:pt x="1106" y="128"/>
                  </a:lnTo>
                  <a:lnTo>
                    <a:pt x="1111" y="127"/>
                  </a:lnTo>
                  <a:lnTo>
                    <a:pt x="1118" y="123"/>
                  </a:lnTo>
                  <a:lnTo>
                    <a:pt x="1118" y="123"/>
                  </a:lnTo>
                  <a:lnTo>
                    <a:pt x="1121" y="123"/>
                  </a:lnTo>
                  <a:lnTo>
                    <a:pt x="1121" y="122"/>
                  </a:lnTo>
                  <a:lnTo>
                    <a:pt x="1119" y="119"/>
                  </a:lnTo>
                  <a:lnTo>
                    <a:pt x="1119" y="119"/>
                  </a:lnTo>
                  <a:lnTo>
                    <a:pt x="1118" y="117"/>
                  </a:lnTo>
                  <a:lnTo>
                    <a:pt x="1114" y="117"/>
                  </a:lnTo>
                  <a:lnTo>
                    <a:pt x="1108" y="115"/>
                  </a:lnTo>
                  <a:lnTo>
                    <a:pt x="1108" y="115"/>
                  </a:lnTo>
                  <a:lnTo>
                    <a:pt x="1101" y="114"/>
                  </a:lnTo>
                  <a:lnTo>
                    <a:pt x="1095" y="112"/>
                  </a:lnTo>
                  <a:lnTo>
                    <a:pt x="1095" y="112"/>
                  </a:lnTo>
                  <a:lnTo>
                    <a:pt x="1088" y="114"/>
                  </a:lnTo>
                  <a:lnTo>
                    <a:pt x="1077" y="117"/>
                  </a:lnTo>
                  <a:lnTo>
                    <a:pt x="1077" y="117"/>
                  </a:lnTo>
                  <a:lnTo>
                    <a:pt x="1072" y="119"/>
                  </a:lnTo>
                  <a:lnTo>
                    <a:pt x="1069" y="122"/>
                  </a:lnTo>
                  <a:lnTo>
                    <a:pt x="1065" y="125"/>
                  </a:lnTo>
                  <a:lnTo>
                    <a:pt x="1062" y="127"/>
                  </a:lnTo>
                  <a:lnTo>
                    <a:pt x="1062" y="127"/>
                  </a:lnTo>
                  <a:lnTo>
                    <a:pt x="1056" y="133"/>
                  </a:lnTo>
                  <a:lnTo>
                    <a:pt x="1052" y="136"/>
                  </a:lnTo>
                  <a:lnTo>
                    <a:pt x="1052" y="138"/>
                  </a:lnTo>
                  <a:lnTo>
                    <a:pt x="1054" y="138"/>
                  </a:lnTo>
                  <a:lnTo>
                    <a:pt x="1054" y="138"/>
                  </a:lnTo>
                  <a:lnTo>
                    <a:pt x="1056" y="140"/>
                  </a:lnTo>
                  <a:lnTo>
                    <a:pt x="1056" y="141"/>
                  </a:lnTo>
                  <a:lnTo>
                    <a:pt x="1056" y="145"/>
                  </a:lnTo>
                  <a:lnTo>
                    <a:pt x="1056" y="145"/>
                  </a:lnTo>
                  <a:lnTo>
                    <a:pt x="1056" y="146"/>
                  </a:lnTo>
                  <a:lnTo>
                    <a:pt x="1054" y="146"/>
                  </a:lnTo>
                  <a:lnTo>
                    <a:pt x="1049" y="146"/>
                  </a:lnTo>
                  <a:lnTo>
                    <a:pt x="1049" y="146"/>
                  </a:lnTo>
                  <a:lnTo>
                    <a:pt x="1038" y="146"/>
                  </a:lnTo>
                  <a:lnTo>
                    <a:pt x="1031" y="148"/>
                  </a:lnTo>
                  <a:lnTo>
                    <a:pt x="1030" y="148"/>
                  </a:lnTo>
                  <a:lnTo>
                    <a:pt x="1030" y="150"/>
                  </a:lnTo>
                  <a:lnTo>
                    <a:pt x="1030" y="150"/>
                  </a:lnTo>
                  <a:lnTo>
                    <a:pt x="1031" y="151"/>
                  </a:lnTo>
                  <a:lnTo>
                    <a:pt x="1033" y="153"/>
                  </a:lnTo>
                  <a:lnTo>
                    <a:pt x="1036" y="154"/>
                  </a:lnTo>
                  <a:lnTo>
                    <a:pt x="1038" y="156"/>
                  </a:lnTo>
                  <a:lnTo>
                    <a:pt x="1038" y="156"/>
                  </a:lnTo>
                  <a:lnTo>
                    <a:pt x="1036" y="156"/>
                  </a:lnTo>
                  <a:lnTo>
                    <a:pt x="1033" y="156"/>
                  </a:lnTo>
                  <a:lnTo>
                    <a:pt x="1028" y="154"/>
                  </a:lnTo>
                  <a:lnTo>
                    <a:pt x="1028" y="154"/>
                  </a:lnTo>
                  <a:lnTo>
                    <a:pt x="1025" y="153"/>
                  </a:lnTo>
                  <a:lnTo>
                    <a:pt x="1021" y="153"/>
                  </a:lnTo>
                  <a:lnTo>
                    <a:pt x="1018" y="154"/>
                  </a:lnTo>
                  <a:lnTo>
                    <a:pt x="1017" y="156"/>
                  </a:lnTo>
                  <a:lnTo>
                    <a:pt x="1017" y="156"/>
                  </a:lnTo>
                  <a:lnTo>
                    <a:pt x="1015" y="158"/>
                  </a:lnTo>
                  <a:lnTo>
                    <a:pt x="1012" y="159"/>
                  </a:lnTo>
                  <a:lnTo>
                    <a:pt x="1008" y="158"/>
                  </a:lnTo>
                  <a:lnTo>
                    <a:pt x="1008" y="158"/>
                  </a:lnTo>
                  <a:lnTo>
                    <a:pt x="1004" y="158"/>
                  </a:lnTo>
                  <a:lnTo>
                    <a:pt x="999" y="159"/>
                  </a:lnTo>
                  <a:lnTo>
                    <a:pt x="999" y="159"/>
                  </a:lnTo>
                  <a:lnTo>
                    <a:pt x="999" y="158"/>
                  </a:lnTo>
                  <a:lnTo>
                    <a:pt x="1000" y="156"/>
                  </a:lnTo>
                  <a:lnTo>
                    <a:pt x="1004" y="153"/>
                  </a:lnTo>
                  <a:lnTo>
                    <a:pt x="1004" y="151"/>
                  </a:lnTo>
                  <a:lnTo>
                    <a:pt x="1004" y="151"/>
                  </a:lnTo>
                  <a:lnTo>
                    <a:pt x="1000" y="151"/>
                  </a:lnTo>
                  <a:lnTo>
                    <a:pt x="997" y="151"/>
                  </a:lnTo>
                  <a:lnTo>
                    <a:pt x="992" y="153"/>
                  </a:lnTo>
                  <a:lnTo>
                    <a:pt x="991" y="154"/>
                  </a:lnTo>
                  <a:lnTo>
                    <a:pt x="991" y="154"/>
                  </a:lnTo>
                  <a:lnTo>
                    <a:pt x="989" y="156"/>
                  </a:lnTo>
                  <a:lnTo>
                    <a:pt x="987" y="154"/>
                  </a:lnTo>
                  <a:lnTo>
                    <a:pt x="984" y="153"/>
                  </a:lnTo>
                  <a:lnTo>
                    <a:pt x="982" y="153"/>
                  </a:lnTo>
                  <a:lnTo>
                    <a:pt x="982" y="153"/>
                  </a:lnTo>
                  <a:lnTo>
                    <a:pt x="973" y="158"/>
                  </a:lnTo>
                  <a:lnTo>
                    <a:pt x="973" y="158"/>
                  </a:lnTo>
                  <a:lnTo>
                    <a:pt x="969" y="158"/>
                  </a:lnTo>
                  <a:lnTo>
                    <a:pt x="966" y="158"/>
                  </a:lnTo>
                  <a:lnTo>
                    <a:pt x="963" y="158"/>
                  </a:lnTo>
                  <a:lnTo>
                    <a:pt x="961" y="159"/>
                  </a:lnTo>
                  <a:lnTo>
                    <a:pt x="961" y="159"/>
                  </a:lnTo>
                  <a:lnTo>
                    <a:pt x="961" y="161"/>
                  </a:lnTo>
                  <a:lnTo>
                    <a:pt x="964" y="163"/>
                  </a:lnTo>
                  <a:lnTo>
                    <a:pt x="969" y="164"/>
                  </a:lnTo>
                  <a:lnTo>
                    <a:pt x="969" y="164"/>
                  </a:lnTo>
                  <a:lnTo>
                    <a:pt x="966" y="164"/>
                  </a:lnTo>
                  <a:lnTo>
                    <a:pt x="958" y="166"/>
                  </a:lnTo>
                  <a:lnTo>
                    <a:pt x="950" y="166"/>
                  </a:lnTo>
                  <a:lnTo>
                    <a:pt x="947" y="167"/>
                  </a:lnTo>
                  <a:lnTo>
                    <a:pt x="947" y="167"/>
                  </a:lnTo>
                  <a:lnTo>
                    <a:pt x="945" y="169"/>
                  </a:lnTo>
                  <a:lnTo>
                    <a:pt x="942" y="169"/>
                  </a:lnTo>
                  <a:lnTo>
                    <a:pt x="930" y="169"/>
                  </a:lnTo>
                  <a:lnTo>
                    <a:pt x="930" y="169"/>
                  </a:lnTo>
                  <a:lnTo>
                    <a:pt x="925" y="171"/>
                  </a:lnTo>
                  <a:lnTo>
                    <a:pt x="924" y="172"/>
                  </a:lnTo>
                  <a:lnTo>
                    <a:pt x="922" y="174"/>
                  </a:lnTo>
                  <a:lnTo>
                    <a:pt x="919" y="176"/>
                  </a:lnTo>
                  <a:lnTo>
                    <a:pt x="919" y="176"/>
                  </a:lnTo>
                  <a:lnTo>
                    <a:pt x="911" y="177"/>
                  </a:lnTo>
                  <a:lnTo>
                    <a:pt x="907" y="179"/>
                  </a:lnTo>
                  <a:lnTo>
                    <a:pt x="906" y="180"/>
                  </a:lnTo>
                  <a:lnTo>
                    <a:pt x="906" y="180"/>
                  </a:lnTo>
                  <a:lnTo>
                    <a:pt x="904" y="182"/>
                  </a:lnTo>
                  <a:lnTo>
                    <a:pt x="901" y="184"/>
                  </a:lnTo>
                  <a:lnTo>
                    <a:pt x="898" y="184"/>
                  </a:lnTo>
                  <a:lnTo>
                    <a:pt x="896" y="182"/>
                  </a:lnTo>
                  <a:lnTo>
                    <a:pt x="896" y="182"/>
                  </a:lnTo>
                  <a:lnTo>
                    <a:pt x="893" y="180"/>
                  </a:lnTo>
                  <a:lnTo>
                    <a:pt x="891" y="182"/>
                  </a:lnTo>
                  <a:lnTo>
                    <a:pt x="890" y="182"/>
                  </a:lnTo>
                  <a:lnTo>
                    <a:pt x="891" y="184"/>
                  </a:lnTo>
                  <a:lnTo>
                    <a:pt x="891" y="184"/>
                  </a:lnTo>
                  <a:lnTo>
                    <a:pt x="893" y="184"/>
                  </a:lnTo>
                  <a:lnTo>
                    <a:pt x="891" y="185"/>
                  </a:lnTo>
                  <a:lnTo>
                    <a:pt x="890" y="187"/>
                  </a:lnTo>
                  <a:lnTo>
                    <a:pt x="888" y="187"/>
                  </a:lnTo>
                  <a:lnTo>
                    <a:pt x="888" y="187"/>
                  </a:lnTo>
                  <a:lnTo>
                    <a:pt x="886" y="187"/>
                  </a:lnTo>
                  <a:lnTo>
                    <a:pt x="885" y="189"/>
                  </a:lnTo>
                  <a:lnTo>
                    <a:pt x="883" y="190"/>
                  </a:lnTo>
                  <a:lnTo>
                    <a:pt x="883" y="190"/>
                  </a:lnTo>
                  <a:lnTo>
                    <a:pt x="883" y="190"/>
                  </a:lnTo>
                  <a:lnTo>
                    <a:pt x="886" y="190"/>
                  </a:lnTo>
                  <a:lnTo>
                    <a:pt x="888" y="192"/>
                  </a:lnTo>
                  <a:lnTo>
                    <a:pt x="888" y="194"/>
                  </a:lnTo>
                  <a:lnTo>
                    <a:pt x="888" y="195"/>
                  </a:lnTo>
                  <a:lnTo>
                    <a:pt x="888" y="195"/>
                  </a:lnTo>
                  <a:lnTo>
                    <a:pt x="885" y="195"/>
                  </a:lnTo>
                  <a:lnTo>
                    <a:pt x="881" y="195"/>
                  </a:lnTo>
                  <a:lnTo>
                    <a:pt x="878" y="194"/>
                  </a:lnTo>
                  <a:lnTo>
                    <a:pt x="877" y="194"/>
                  </a:lnTo>
                  <a:lnTo>
                    <a:pt x="877" y="194"/>
                  </a:lnTo>
                  <a:lnTo>
                    <a:pt x="877" y="195"/>
                  </a:lnTo>
                  <a:lnTo>
                    <a:pt x="878" y="197"/>
                  </a:lnTo>
                  <a:lnTo>
                    <a:pt x="883" y="198"/>
                  </a:lnTo>
                  <a:lnTo>
                    <a:pt x="883" y="198"/>
                  </a:lnTo>
                  <a:lnTo>
                    <a:pt x="886" y="198"/>
                  </a:lnTo>
                  <a:lnTo>
                    <a:pt x="888" y="200"/>
                  </a:lnTo>
                  <a:lnTo>
                    <a:pt x="890" y="203"/>
                  </a:lnTo>
                  <a:lnTo>
                    <a:pt x="890" y="203"/>
                  </a:lnTo>
                  <a:lnTo>
                    <a:pt x="888" y="203"/>
                  </a:lnTo>
                  <a:lnTo>
                    <a:pt x="885" y="203"/>
                  </a:lnTo>
                  <a:lnTo>
                    <a:pt x="881" y="203"/>
                  </a:lnTo>
                  <a:lnTo>
                    <a:pt x="880" y="203"/>
                  </a:lnTo>
                  <a:lnTo>
                    <a:pt x="880" y="203"/>
                  </a:lnTo>
                  <a:lnTo>
                    <a:pt x="878" y="205"/>
                  </a:lnTo>
                  <a:lnTo>
                    <a:pt x="880" y="205"/>
                  </a:lnTo>
                  <a:lnTo>
                    <a:pt x="885" y="207"/>
                  </a:lnTo>
                  <a:lnTo>
                    <a:pt x="885" y="207"/>
                  </a:lnTo>
                  <a:lnTo>
                    <a:pt x="886" y="207"/>
                  </a:lnTo>
                  <a:lnTo>
                    <a:pt x="886" y="208"/>
                  </a:lnTo>
                  <a:lnTo>
                    <a:pt x="886" y="210"/>
                  </a:lnTo>
                  <a:lnTo>
                    <a:pt x="888" y="211"/>
                  </a:lnTo>
                  <a:lnTo>
                    <a:pt x="888" y="211"/>
                  </a:lnTo>
                  <a:lnTo>
                    <a:pt x="890" y="211"/>
                  </a:lnTo>
                  <a:lnTo>
                    <a:pt x="890" y="211"/>
                  </a:lnTo>
                  <a:lnTo>
                    <a:pt x="890" y="213"/>
                  </a:lnTo>
                  <a:lnTo>
                    <a:pt x="890" y="215"/>
                  </a:lnTo>
                  <a:lnTo>
                    <a:pt x="888" y="216"/>
                  </a:lnTo>
                  <a:lnTo>
                    <a:pt x="888" y="218"/>
                  </a:lnTo>
                  <a:lnTo>
                    <a:pt x="888" y="218"/>
                  </a:lnTo>
                  <a:lnTo>
                    <a:pt x="888" y="220"/>
                  </a:lnTo>
                  <a:lnTo>
                    <a:pt x="886" y="220"/>
                  </a:lnTo>
                  <a:lnTo>
                    <a:pt x="885" y="220"/>
                  </a:lnTo>
                  <a:lnTo>
                    <a:pt x="885" y="218"/>
                  </a:lnTo>
                  <a:lnTo>
                    <a:pt x="885" y="218"/>
                  </a:lnTo>
                  <a:lnTo>
                    <a:pt x="883" y="218"/>
                  </a:lnTo>
                  <a:lnTo>
                    <a:pt x="878" y="216"/>
                  </a:lnTo>
                  <a:lnTo>
                    <a:pt x="875" y="216"/>
                  </a:lnTo>
                  <a:lnTo>
                    <a:pt x="872" y="218"/>
                  </a:lnTo>
                  <a:lnTo>
                    <a:pt x="872" y="218"/>
                  </a:lnTo>
                  <a:lnTo>
                    <a:pt x="868" y="221"/>
                  </a:lnTo>
                  <a:lnTo>
                    <a:pt x="867" y="221"/>
                  </a:lnTo>
                  <a:lnTo>
                    <a:pt x="865" y="220"/>
                  </a:lnTo>
                  <a:lnTo>
                    <a:pt x="865" y="220"/>
                  </a:lnTo>
                  <a:lnTo>
                    <a:pt x="862" y="220"/>
                  </a:lnTo>
                  <a:lnTo>
                    <a:pt x="859" y="220"/>
                  </a:lnTo>
                  <a:lnTo>
                    <a:pt x="846" y="221"/>
                  </a:lnTo>
                  <a:lnTo>
                    <a:pt x="846" y="221"/>
                  </a:lnTo>
                  <a:lnTo>
                    <a:pt x="828" y="223"/>
                  </a:lnTo>
                  <a:lnTo>
                    <a:pt x="811" y="224"/>
                  </a:lnTo>
                  <a:lnTo>
                    <a:pt x="811" y="224"/>
                  </a:lnTo>
                  <a:lnTo>
                    <a:pt x="808" y="226"/>
                  </a:lnTo>
                  <a:lnTo>
                    <a:pt x="807" y="229"/>
                  </a:lnTo>
                  <a:lnTo>
                    <a:pt x="807" y="234"/>
                  </a:lnTo>
                  <a:lnTo>
                    <a:pt x="808" y="237"/>
                  </a:lnTo>
                  <a:lnTo>
                    <a:pt x="808" y="237"/>
                  </a:lnTo>
                  <a:lnTo>
                    <a:pt x="810" y="241"/>
                  </a:lnTo>
                  <a:lnTo>
                    <a:pt x="810" y="242"/>
                  </a:lnTo>
                  <a:lnTo>
                    <a:pt x="808" y="246"/>
                  </a:lnTo>
                  <a:lnTo>
                    <a:pt x="808" y="246"/>
                  </a:lnTo>
                  <a:lnTo>
                    <a:pt x="810" y="249"/>
                  </a:lnTo>
                  <a:lnTo>
                    <a:pt x="815" y="252"/>
                  </a:lnTo>
                  <a:lnTo>
                    <a:pt x="820" y="254"/>
                  </a:lnTo>
                  <a:lnTo>
                    <a:pt x="826" y="255"/>
                  </a:lnTo>
                  <a:lnTo>
                    <a:pt x="826" y="255"/>
                  </a:lnTo>
                  <a:lnTo>
                    <a:pt x="829" y="257"/>
                  </a:lnTo>
                  <a:lnTo>
                    <a:pt x="833" y="260"/>
                  </a:lnTo>
                  <a:lnTo>
                    <a:pt x="834" y="265"/>
                  </a:lnTo>
                  <a:lnTo>
                    <a:pt x="833" y="268"/>
                  </a:lnTo>
                  <a:lnTo>
                    <a:pt x="833" y="268"/>
                  </a:lnTo>
                  <a:lnTo>
                    <a:pt x="831" y="270"/>
                  </a:lnTo>
                  <a:lnTo>
                    <a:pt x="829" y="270"/>
                  </a:lnTo>
                  <a:lnTo>
                    <a:pt x="823" y="268"/>
                  </a:lnTo>
                  <a:lnTo>
                    <a:pt x="816" y="265"/>
                  </a:lnTo>
                  <a:lnTo>
                    <a:pt x="811" y="262"/>
                  </a:lnTo>
                  <a:lnTo>
                    <a:pt x="811" y="262"/>
                  </a:lnTo>
                  <a:lnTo>
                    <a:pt x="803" y="257"/>
                  </a:lnTo>
                  <a:lnTo>
                    <a:pt x="795" y="255"/>
                  </a:lnTo>
                  <a:lnTo>
                    <a:pt x="780" y="254"/>
                  </a:lnTo>
                  <a:lnTo>
                    <a:pt x="780" y="254"/>
                  </a:lnTo>
                  <a:lnTo>
                    <a:pt x="779" y="254"/>
                  </a:lnTo>
                  <a:lnTo>
                    <a:pt x="777" y="252"/>
                  </a:lnTo>
                  <a:lnTo>
                    <a:pt x="776" y="249"/>
                  </a:lnTo>
                  <a:lnTo>
                    <a:pt x="772" y="249"/>
                  </a:lnTo>
                  <a:lnTo>
                    <a:pt x="772" y="249"/>
                  </a:lnTo>
                  <a:lnTo>
                    <a:pt x="766" y="251"/>
                  </a:lnTo>
                  <a:lnTo>
                    <a:pt x="763" y="252"/>
                  </a:lnTo>
                  <a:lnTo>
                    <a:pt x="761" y="254"/>
                  </a:lnTo>
                  <a:lnTo>
                    <a:pt x="763" y="255"/>
                  </a:lnTo>
                  <a:lnTo>
                    <a:pt x="763" y="255"/>
                  </a:lnTo>
                  <a:lnTo>
                    <a:pt x="769" y="255"/>
                  </a:lnTo>
                  <a:lnTo>
                    <a:pt x="769" y="255"/>
                  </a:lnTo>
                  <a:lnTo>
                    <a:pt x="769" y="257"/>
                  </a:lnTo>
                  <a:lnTo>
                    <a:pt x="769" y="257"/>
                  </a:lnTo>
                  <a:lnTo>
                    <a:pt x="767" y="259"/>
                  </a:lnTo>
                  <a:lnTo>
                    <a:pt x="769" y="260"/>
                  </a:lnTo>
                  <a:lnTo>
                    <a:pt x="776" y="262"/>
                  </a:lnTo>
                  <a:lnTo>
                    <a:pt x="776" y="262"/>
                  </a:lnTo>
                  <a:lnTo>
                    <a:pt x="777" y="262"/>
                  </a:lnTo>
                  <a:lnTo>
                    <a:pt x="777" y="264"/>
                  </a:lnTo>
                  <a:lnTo>
                    <a:pt x="776" y="265"/>
                  </a:lnTo>
                  <a:lnTo>
                    <a:pt x="771" y="265"/>
                  </a:lnTo>
                  <a:lnTo>
                    <a:pt x="764" y="264"/>
                  </a:lnTo>
                  <a:lnTo>
                    <a:pt x="764" y="264"/>
                  </a:lnTo>
                  <a:lnTo>
                    <a:pt x="761" y="262"/>
                  </a:lnTo>
                  <a:lnTo>
                    <a:pt x="756" y="262"/>
                  </a:lnTo>
                  <a:lnTo>
                    <a:pt x="753" y="264"/>
                  </a:lnTo>
                  <a:lnTo>
                    <a:pt x="751" y="267"/>
                  </a:lnTo>
                  <a:lnTo>
                    <a:pt x="751" y="267"/>
                  </a:lnTo>
                  <a:lnTo>
                    <a:pt x="751" y="270"/>
                  </a:lnTo>
                  <a:lnTo>
                    <a:pt x="754" y="273"/>
                  </a:lnTo>
                  <a:lnTo>
                    <a:pt x="761" y="278"/>
                  </a:lnTo>
                  <a:lnTo>
                    <a:pt x="767" y="280"/>
                  </a:lnTo>
                  <a:lnTo>
                    <a:pt x="767" y="280"/>
                  </a:lnTo>
                  <a:lnTo>
                    <a:pt x="774" y="281"/>
                  </a:lnTo>
                  <a:lnTo>
                    <a:pt x="776" y="283"/>
                  </a:lnTo>
                  <a:lnTo>
                    <a:pt x="777" y="285"/>
                  </a:lnTo>
                  <a:lnTo>
                    <a:pt x="780" y="286"/>
                  </a:lnTo>
                  <a:lnTo>
                    <a:pt x="780" y="286"/>
                  </a:lnTo>
                  <a:lnTo>
                    <a:pt x="782" y="288"/>
                  </a:lnTo>
                  <a:lnTo>
                    <a:pt x="782" y="290"/>
                  </a:lnTo>
                  <a:lnTo>
                    <a:pt x="779" y="291"/>
                  </a:lnTo>
                  <a:lnTo>
                    <a:pt x="779" y="291"/>
                  </a:lnTo>
                  <a:lnTo>
                    <a:pt x="776" y="290"/>
                  </a:lnTo>
                  <a:lnTo>
                    <a:pt x="771" y="288"/>
                  </a:lnTo>
                  <a:lnTo>
                    <a:pt x="763" y="283"/>
                  </a:lnTo>
                  <a:lnTo>
                    <a:pt x="763" y="283"/>
                  </a:lnTo>
                  <a:lnTo>
                    <a:pt x="758" y="281"/>
                  </a:lnTo>
                  <a:lnTo>
                    <a:pt x="751" y="281"/>
                  </a:lnTo>
                  <a:lnTo>
                    <a:pt x="745" y="281"/>
                  </a:lnTo>
                  <a:lnTo>
                    <a:pt x="741" y="281"/>
                  </a:lnTo>
                  <a:lnTo>
                    <a:pt x="741" y="281"/>
                  </a:lnTo>
                  <a:lnTo>
                    <a:pt x="740" y="278"/>
                  </a:lnTo>
                  <a:lnTo>
                    <a:pt x="740" y="277"/>
                  </a:lnTo>
                  <a:lnTo>
                    <a:pt x="741" y="275"/>
                  </a:lnTo>
                  <a:lnTo>
                    <a:pt x="740" y="272"/>
                  </a:lnTo>
                  <a:lnTo>
                    <a:pt x="740" y="272"/>
                  </a:lnTo>
                  <a:lnTo>
                    <a:pt x="738" y="270"/>
                  </a:lnTo>
                  <a:lnTo>
                    <a:pt x="740" y="267"/>
                  </a:lnTo>
                  <a:lnTo>
                    <a:pt x="743" y="259"/>
                  </a:lnTo>
                  <a:lnTo>
                    <a:pt x="743" y="259"/>
                  </a:lnTo>
                  <a:lnTo>
                    <a:pt x="745" y="255"/>
                  </a:lnTo>
                  <a:lnTo>
                    <a:pt x="743" y="251"/>
                  </a:lnTo>
                  <a:lnTo>
                    <a:pt x="741" y="246"/>
                  </a:lnTo>
                  <a:lnTo>
                    <a:pt x="738" y="242"/>
                  </a:lnTo>
                  <a:lnTo>
                    <a:pt x="738" y="242"/>
                  </a:lnTo>
                  <a:lnTo>
                    <a:pt x="735" y="242"/>
                  </a:lnTo>
                  <a:lnTo>
                    <a:pt x="733" y="244"/>
                  </a:lnTo>
                  <a:lnTo>
                    <a:pt x="733" y="249"/>
                  </a:lnTo>
                  <a:lnTo>
                    <a:pt x="733" y="249"/>
                  </a:lnTo>
                  <a:lnTo>
                    <a:pt x="735" y="254"/>
                  </a:lnTo>
                  <a:lnTo>
                    <a:pt x="733" y="259"/>
                  </a:lnTo>
                  <a:lnTo>
                    <a:pt x="730" y="262"/>
                  </a:lnTo>
                  <a:lnTo>
                    <a:pt x="730" y="262"/>
                  </a:lnTo>
                  <a:lnTo>
                    <a:pt x="727" y="265"/>
                  </a:lnTo>
                  <a:lnTo>
                    <a:pt x="722" y="267"/>
                  </a:lnTo>
                  <a:lnTo>
                    <a:pt x="717" y="268"/>
                  </a:lnTo>
                  <a:lnTo>
                    <a:pt x="715" y="270"/>
                  </a:lnTo>
                  <a:lnTo>
                    <a:pt x="715" y="270"/>
                  </a:lnTo>
                  <a:lnTo>
                    <a:pt x="714" y="273"/>
                  </a:lnTo>
                  <a:lnTo>
                    <a:pt x="712" y="275"/>
                  </a:lnTo>
                  <a:lnTo>
                    <a:pt x="709" y="277"/>
                  </a:lnTo>
                  <a:lnTo>
                    <a:pt x="710" y="278"/>
                  </a:lnTo>
                  <a:lnTo>
                    <a:pt x="710" y="278"/>
                  </a:lnTo>
                  <a:lnTo>
                    <a:pt x="717" y="286"/>
                  </a:lnTo>
                  <a:lnTo>
                    <a:pt x="725" y="296"/>
                  </a:lnTo>
                  <a:lnTo>
                    <a:pt x="725" y="296"/>
                  </a:lnTo>
                  <a:lnTo>
                    <a:pt x="723" y="301"/>
                  </a:lnTo>
                  <a:lnTo>
                    <a:pt x="720" y="306"/>
                  </a:lnTo>
                  <a:lnTo>
                    <a:pt x="717" y="312"/>
                  </a:lnTo>
                  <a:lnTo>
                    <a:pt x="717" y="319"/>
                  </a:lnTo>
                  <a:lnTo>
                    <a:pt x="717" y="319"/>
                  </a:lnTo>
                  <a:lnTo>
                    <a:pt x="717" y="322"/>
                  </a:lnTo>
                  <a:lnTo>
                    <a:pt x="717" y="327"/>
                  </a:lnTo>
                  <a:lnTo>
                    <a:pt x="717" y="329"/>
                  </a:lnTo>
                  <a:lnTo>
                    <a:pt x="717" y="332"/>
                  </a:lnTo>
                  <a:lnTo>
                    <a:pt x="717" y="332"/>
                  </a:lnTo>
                  <a:lnTo>
                    <a:pt x="720" y="334"/>
                  </a:lnTo>
                  <a:lnTo>
                    <a:pt x="722" y="334"/>
                  </a:lnTo>
                  <a:lnTo>
                    <a:pt x="728" y="334"/>
                  </a:lnTo>
                  <a:lnTo>
                    <a:pt x="728" y="334"/>
                  </a:lnTo>
                  <a:lnTo>
                    <a:pt x="730" y="334"/>
                  </a:lnTo>
                  <a:lnTo>
                    <a:pt x="733" y="332"/>
                  </a:lnTo>
                  <a:lnTo>
                    <a:pt x="743" y="330"/>
                  </a:lnTo>
                  <a:lnTo>
                    <a:pt x="743" y="330"/>
                  </a:lnTo>
                  <a:lnTo>
                    <a:pt x="750" y="330"/>
                  </a:lnTo>
                  <a:lnTo>
                    <a:pt x="756" y="334"/>
                  </a:lnTo>
                  <a:lnTo>
                    <a:pt x="767" y="338"/>
                  </a:lnTo>
                  <a:lnTo>
                    <a:pt x="767" y="338"/>
                  </a:lnTo>
                  <a:lnTo>
                    <a:pt x="771" y="340"/>
                  </a:lnTo>
                  <a:lnTo>
                    <a:pt x="771" y="343"/>
                  </a:lnTo>
                  <a:lnTo>
                    <a:pt x="772" y="345"/>
                  </a:lnTo>
                  <a:lnTo>
                    <a:pt x="772" y="348"/>
                  </a:lnTo>
                  <a:lnTo>
                    <a:pt x="772" y="348"/>
                  </a:lnTo>
                  <a:lnTo>
                    <a:pt x="772" y="352"/>
                  </a:lnTo>
                  <a:lnTo>
                    <a:pt x="771" y="353"/>
                  </a:lnTo>
                  <a:lnTo>
                    <a:pt x="769" y="355"/>
                  </a:lnTo>
                  <a:lnTo>
                    <a:pt x="767" y="358"/>
                  </a:lnTo>
                  <a:lnTo>
                    <a:pt x="767" y="358"/>
                  </a:lnTo>
                  <a:lnTo>
                    <a:pt x="767" y="360"/>
                  </a:lnTo>
                  <a:lnTo>
                    <a:pt x="769" y="363"/>
                  </a:lnTo>
                  <a:lnTo>
                    <a:pt x="774" y="365"/>
                  </a:lnTo>
                  <a:lnTo>
                    <a:pt x="779" y="366"/>
                  </a:lnTo>
                  <a:lnTo>
                    <a:pt x="782" y="368"/>
                  </a:lnTo>
                  <a:lnTo>
                    <a:pt x="782" y="368"/>
                  </a:lnTo>
                  <a:lnTo>
                    <a:pt x="780" y="369"/>
                  </a:lnTo>
                  <a:lnTo>
                    <a:pt x="777" y="369"/>
                  </a:lnTo>
                  <a:lnTo>
                    <a:pt x="767" y="368"/>
                  </a:lnTo>
                  <a:lnTo>
                    <a:pt x="767" y="368"/>
                  </a:lnTo>
                  <a:lnTo>
                    <a:pt x="764" y="366"/>
                  </a:lnTo>
                  <a:lnTo>
                    <a:pt x="763" y="363"/>
                  </a:lnTo>
                  <a:lnTo>
                    <a:pt x="761" y="360"/>
                  </a:lnTo>
                  <a:lnTo>
                    <a:pt x="761" y="360"/>
                  </a:lnTo>
                  <a:lnTo>
                    <a:pt x="761" y="358"/>
                  </a:lnTo>
                  <a:lnTo>
                    <a:pt x="763" y="355"/>
                  </a:lnTo>
                  <a:lnTo>
                    <a:pt x="764" y="350"/>
                  </a:lnTo>
                  <a:lnTo>
                    <a:pt x="764" y="350"/>
                  </a:lnTo>
                  <a:lnTo>
                    <a:pt x="764" y="347"/>
                  </a:lnTo>
                  <a:lnTo>
                    <a:pt x="763" y="345"/>
                  </a:lnTo>
                  <a:lnTo>
                    <a:pt x="758" y="342"/>
                  </a:lnTo>
                  <a:lnTo>
                    <a:pt x="758" y="342"/>
                  </a:lnTo>
                  <a:lnTo>
                    <a:pt x="754" y="337"/>
                  </a:lnTo>
                  <a:lnTo>
                    <a:pt x="753" y="335"/>
                  </a:lnTo>
                  <a:lnTo>
                    <a:pt x="750" y="335"/>
                  </a:lnTo>
                  <a:lnTo>
                    <a:pt x="750" y="335"/>
                  </a:lnTo>
                  <a:lnTo>
                    <a:pt x="740" y="337"/>
                  </a:lnTo>
                  <a:lnTo>
                    <a:pt x="733" y="338"/>
                  </a:lnTo>
                  <a:lnTo>
                    <a:pt x="730" y="342"/>
                  </a:lnTo>
                  <a:lnTo>
                    <a:pt x="730" y="342"/>
                  </a:lnTo>
                  <a:lnTo>
                    <a:pt x="728" y="345"/>
                  </a:lnTo>
                  <a:lnTo>
                    <a:pt x="728" y="350"/>
                  </a:lnTo>
                  <a:lnTo>
                    <a:pt x="732" y="360"/>
                  </a:lnTo>
                  <a:lnTo>
                    <a:pt x="732" y="360"/>
                  </a:lnTo>
                  <a:lnTo>
                    <a:pt x="732" y="361"/>
                  </a:lnTo>
                  <a:lnTo>
                    <a:pt x="732" y="363"/>
                  </a:lnTo>
                  <a:lnTo>
                    <a:pt x="727" y="368"/>
                  </a:lnTo>
                  <a:lnTo>
                    <a:pt x="723" y="371"/>
                  </a:lnTo>
                  <a:lnTo>
                    <a:pt x="722" y="374"/>
                  </a:lnTo>
                  <a:lnTo>
                    <a:pt x="722" y="374"/>
                  </a:lnTo>
                  <a:lnTo>
                    <a:pt x="720" y="378"/>
                  </a:lnTo>
                  <a:lnTo>
                    <a:pt x="719" y="379"/>
                  </a:lnTo>
                  <a:lnTo>
                    <a:pt x="712" y="384"/>
                  </a:lnTo>
                  <a:lnTo>
                    <a:pt x="712" y="384"/>
                  </a:lnTo>
                  <a:lnTo>
                    <a:pt x="704" y="387"/>
                  </a:lnTo>
                  <a:lnTo>
                    <a:pt x="701" y="391"/>
                  </a:lnTo>
                  <a:lnTo>
                    <a:pt x="699" y="394"/>
                  </a:lnTo>
                  <a:lnTo>
                    <a:pt x="699" y="394"/>
                  </a:lnTo>
                  <a:lnTo>
                    <a:pt x="699" y="397"/>
                  </a:lnTo>
                  <a:lnTo>
                    <a:pt x="696" y="397"/>
                  </a:lnTo>
                  <a:lnTo>
                    <a:pt x="688" y="394"/>
                  </a:lnTo>
                  <a:lnTo>
                    <a:pt x="688" y="394"/>
                  </a:lnTo>
                  <a:lnTo>
                    <a:pt x="684" y="394"/>
                  </a:lnTo>
                  <a:lnTo>
                    <a:pt x="681" y="394"/>
                  </a:lnTo>
                  <a:lnTo>
                    <a:pt x="673" y="395"/>
                  </a:lnTo>
                  <a:lnTo>
                    <a:pt x="673" y="395"/>
                  </a:lnTo>
                  <a:lnTo>
                    <a:pt x="670" y="394"/>
                  </a:lnTo>
                  <a:lnTo>
                    <a:pt x="666" y="392"/>
                  </a:lnTo>
                  <a:lnTo>
                    <a:pt x="665" y="392"/>
                  </a:lnTo>
                  <a:lnTo>
                    <a:pt x="662" y="392"/>
                  </a:lnTo>
                  <a:lnTo>
                    <a:pt x="662" y="392"/>
                  </a:lnTo>
                  <a:lnTo>
                    <a:pt x="658" y="392"/>
                  </a:lnTo>
                  <a:lnTo>
                    <a:pt x="657" y="391"/>
                  </a:lnTo>
                  <a:lnTo>
                    <a:pt x="655" y="389"/>
                  </a:lnTo>
                  <a:lnTo>
                    <a:pt x="655" y="386"/>
                  </a:lnTo>
                  <a:lnTo>
                    <a:pt x="655" y="386"/>
                  </a:lnTo>
                  <a:lnTo>
                    <a:pt x="657" y="384"/>
                  </a:lnTo>
                  <a:lnTo>
                    <a:pt x="660" y="384"/>
                  </a:lnTo>
                  <a:lnTo>
                    <a:pt x="662" y="386"/>
                  </a:lnTo>
                  <a:lnTo>
                    <a:pt x="663" y="387"/>
                  </a:lnTo>
                  <a:lnTo>
                    <a:pt x="663" y="387"/>
                  </a:lnTo>
                  <a:lnTo>
                    <a:pt x="663" y="389"/>
                  </a:lnTo>
                  <a:lnTo>
                    <a:pt x="665" y="389"/>
                  </a:lnTo>
                  <a:lnTo>
                    <a:pt x="670" y="387"/>
                  </a:lnTo>
                  <a:lnTo>
                    <a:pt x="670" y="387"/>
                  </a:lnTo>
                  <a:lnTo>
                    <a:pt x="673" y="387"/>
                  </a:lnTo>
                  <a:lnTo>
                    <a:pt x="673" y="387"/>
                  </a:lnTo>
                  <a:lnTo>
                    <a:pt x="675" y="389"/>
                  </a:lnTo>
                  <a:lnTo>
                    <a:pt x="678" y="391"/>
                  </a:lnTo>
                  <a:lnTo>
                    <a:pt x="678" y="391"/>
                  </a:lnTo>
                  <a:lnTo>
                    <a:pt x="681" y="391"/>
                  </a:lnTo>
                  <a:lnTo>
                    <a:pt x="681" y="389"/>
                  </a:lnTo>
                  <a:lnTo>
                    <a:pt x="683" y="387"/>
                  </a:lnTo>
                  <a:lnTo>
                    <a:pt x="684" y="387"/>
                  </a:lnTo>
                  <a:lnTo>
                    <a:pt x="684" y="387"/>
                  </a:lnTo>
                  <a:lnTo>
                    <a:pt x="688" y="387"/>
                  </a:lnTo>
                  <a:lnTo>
                    <a:pt x="688" y="384"/>
                  </a:lnTo>
                  <a:lnTo>
                    <a:pt x="688" y="384"/>
                  </a:lnTo>
                  <a:lnTo>
                    <a:pt x="688" y="382"/>
                  </a:lnTo>
                  <a:lnTo>
                    <a:pt x="689" y="382"/>
                  </a:lnTo>
                  <a:lnTo>
                    <a:pt x="694" y="379"/>
                  </a:lnTo>
                  <a:lnTo>
                    <a:pt x="694" y="379"/>
                  </a:lnTo>
                  <a:lnTo>
                    <a:pt x="696" y="379"/>
                  </a:lnTo>
                  <a:lnTo>
                    <a:pt x="696" y="376"/>
                  </a:lnTo>
                  <a:lnTo>
                    <a:pt x="696" y="374"/>
                  </a:lnTo>
                  <a:lnTo>
                    <a:pt x="697" y="373"/>
                  </a:lnTo>
                  <a:lnTo>
                    <a:pt x="697" y="373"/>
                  </a:lnTo>
                  <a:lnTo>
                    <a:pt x="699" y="371"/>
                  </a:lnTo>
                  <a:lnTo>
                    <a:pt x="699" y="371"/>
                  </a:lnTo>
                  <a:lnTo>
                    <a:pt x="699" y="369"/>
                  </a:lnTo>
                  <a:lnTo>
                    <a:pt x="701" y="369"/>
                  </a:lnTo>
                  <a:lnTo>
                    <a:pt x="701" y="369"/>
                  </a:lnTo>
                  <a:lnTo>
                    <a:pt x="702" y="368"/>
                  </a:lnTo>
                  <a:lnTo>
                    <a:pt x="704" y="366"/>
                  </a:lnTo>
                  <a:lnTo>
                    <a:pt x="706" y="365"/>
                  </a:lnTo>
                  <a:lnTo>
                    <a:pt x="707" y="365"/>
                  </a:lnTo>
                  <a:lnTo>
                    <a:pt x="707" y="365"/>
                  </a:lnTo>
                  <a:lnTo>
                    <a:pt x="709" y="363"/>
                  </a:lnTo>
                  <a:lnTo>
                    <a:pt x="710" y="361"/>
                  </a:lnTo>
                  <a:lnTo>
                    <a:pt x="710" y="360"/>
                  </a:lnTo>
                  <a:lnTo>
                    <a:pt x="710" y="358"/>
                  </a:lnTo>
                  <a:lnTo>
                    <a:pt x="710" y="358"/>
                  </a:lnTo>
                  <a:lnTo>
                    <a:pt x="709" y="356"/>
                  </a:lnTo>
                  <a:lnTo>
                    <a:pt x="710" y="353"/>
                  </a:lnTo>
                  <a:lnTo>
                    <a:pt x="712" y="352"/>
                  </a:lnTo>
                  <a:lnTo>
                    <a:pt x="714" y="350"/>
                  </a:lnTo>
                  <a:lnTo>
                    <a:pt x="714" y="350"/>
                  </a:lnTo>
                  <a:lnTo>
                    <a:pt x="715" y="347"/>
                  </a:lnTo>
                  <a:lnTo>
                    <a:pt x="714" y="345"/>
                  </a:lnTo>
                  <a:lnTo>
                    <a:pt x="714" y="345"/>
                  </a:lnTo>
                  <a:lnTo>
                    <a:pt x="707" y="340"/>
                  </a:lnTo>
                  <a:lnTo>
                    <a:pt x="704" y="337"/>
                  </a:lnTo>
                  <a:lnTo>
                    <a:pt x="704" y="334"/>
                  </a:lnTo>
                  <a:lnTo>
                    <a:pt x="704" y="334"/>
                  </a:lnTo>
                  <a:lnTo>
                    <a:pt x="702" y="327"/>
                  </a:lnTo>
                  <a:lnTo>
                    <a:pt x="702" y="321"/>
                  </a:lnTo>
                  <a:lnTo>
                    <a:pt x="702" y="321"/>
                  </a:lnTo>
                  <a:lnTo>
                    <a:pt x="704" y="314"/>
                  </a:lnTo>
                  <a:lnTo>
                    <a:pt x="702" y="308"/>
                  </a:lnTo>
                  <a:lnTo>
                    <a:pt x="702" y="308"/>
                  </a:lnTo>
                  <a:lnTo>
                    <a:pt x="704" y="303"/>
                  </a:lnTo>
                  <a:lnTo>
                    <a:pt x="706" y="294"/>
                  </a:lnTo>
                  <a:lnTo>
                    <a:pt x="706" y="294"/>
                  </a:lnTo>
                  <a:lnTo>
                    <a:pt x="706" y="290"/>
                  </a:lnTo>
                  <a:lnTo>
                    <a:pt x="702" y="285"/>
                  </a:lnTo>
                  <a:lnTo>
                    <a:pt x="699" y="281"/>
                  </a:lnTo>
                  <a:lnTo>
                    <a:pt x="696" y="278"/>
                  </a:lnTo>
                  <a:lnTo>
                    <a:pt x="696" y="278"/>
                  </a:lnTo>
                  <a:lnTo>
                    <a:pt x="694" y="277"/>
                  </a:lnTo>
                  <a:lnTo>
                    <a:pt x="694" y="275"/>
                  </a:lnTo>
                  <a:lnTo>
                    <a:pt x="699" y="268"/>
                  </a:lnTo>
                  <a:lnTo>
                    <a:pt x="699" y="268"/>
                  </a:lnTo>
                  <a:lnTo>
                    <a:pt x="702" y="264"/>
                  </a:lnTo>
                  <a:lnTo>
                    <a:pt x="706" y="257"/>
                  </a:lnTo>
                  <a:lnTo>
                    <a:pt x="706" y="247"/>
                  </a:lnTo>
                  <a:lnTo>
                    <a:pt x="706" y="247"/>
                  </a:lnTo>
                  <a:lnTo>
                    <a:pt x="704" y="244"/>
                  </a:lnTo>
                  <a:lnTo>
                    <a:pt x="699" y="242"/>
                  </a:lnTo>
                  <a:lnTo>
                    <a:pt x="689" y="241"/>
                  </a:lnTo>
                  <a:lnTo>
                    <a:pt x="689" y="241"/>
                  </a:lnTo>
                  <a:lnTo>
                    <a:pt x="665" y="241"/>
                  </a:lnTo>
                  <a:lnTo>
                    <a:pt x="665" y="241"/>
                  </a:lnTo>
                  <a:lnTo>
                    <a:pt x="662" y="241"/>
                  </a:lnTo>
                  <a:lnTo>
                    <a:pt x="660" y="242"/>
                  </a:lnTo>
                  <a:lnTo>
                    <a:pt x="657" y="247"/>
                  </a:lnTo>
                  <a:lnTo>
                    <a:pt x="657" y="247"/>
                  </a:lnTo>
                  <a:lnTo>
                    <a:pt x="652" y="255"/>
                  </a:lnTo>
                  <a:lnTo>
                    <a:pt x="649" y="267"/>
                  </a:lnTo>
                  <a:lnTo>
                    <a:pt x="649" y="267"/>
                  </a:lnTo>
                  <a:lnTo>
                    <a:pt x="645" y="272"/>
                  </a:lnTo>
                  <a:lnTo>
                    <a:pt x="640" y="275"/>
                  </a:lnTo>
                  <a:lnTo>
                    <a:pt x="631" y="280"/>
                  </a:lnTo>
                  <a:lnTo>
                    <a:pt x="631" y="280"/>
                  </a:lnTo>
                  <a:lnTo>
                    <a:pt x="627" y="281"/>
                  </a:lnTo>
                  <a:lnTo>
                    <a:pt x="626" y="285"/>
                  </a:lnTo>
                  <a:lnTo>
                    <a:pt x="624" y="288"/>
                  </a:lnTo>
                  <a:lnTo>
                    <a:pt x="626" y="291"/>
                  </a:lnTo>
                  <a:lnTo>
                    <a:pt x="626" y="291"/>
                  </a:lnTo>
                  <a:lnTo>
                    <a:pt x="627" y="293"/>
                  </a:lnTo>
                  <a:lnTo>
                    <a:pt x="629" y="293"/>
                  </a:lnTo>
                  <a:lnTo>
                    <a:pt x="632" y="293"/>
                  </a:lnTo>
                  <a:lnTo>
                    <a:pt x="632" y="293"/>
                  </a:lnTo>
                  <a:lnTo>
                    <a:pt x="634" y="294"/>
                  </a:lnTo>
                  <a:lnTo>
                    <a:pt x="632" y="298"/>
                  </a:lnTo>
                  <a:lnTo>
                    <a:pt x="631" y="303"/>
                  </a:lnTo>
                  <a:lnTo>
                    <a:pt x="631" y="303"/>
                  </a:lnTo>
                  <a:lnTo>
                    <a:pt x="631" y="304"/>
                  </a:lnTo>
                  <a:lnTo>
                    <a:pt x="631" y="306"/>
                  </a:lnTo>
                  <a:lnTo>
                    <a:pt x="632" y="308"/>
                  </a:lnTo>
                  <a:lnTo>
                    <a:pt x="631" y="309"/>
                  </a:lnTo>
                  <a:lnTo>
                    <a:pt x="631" y="309"/>
                  </a:lnTo>
                  <a:lnTo>
                    <a:pt x="626" y="314"/>
                  </a:lnTo>
                  <a:lnTo>
                    <a:pt x="626" y="316"/>
                  </a:lnTo>
                  <a:lnTo>
                    <a:pt x="626" y="319"/>
                  </a:lnTo>
                  <a:lnTo>
                    <a:pt x="626" y="319"/>
                  </a:lnTo>
                  <a:lnTo>
                    <a:pt x="629" y="321"/>
                  </a:lnTo>
                  <a:lnTo>
                    <a:pt x="632" y="321"/>
                  </a:lnTo>
                  <a:lnTo>
                    <a:pt x="640" y="324"/>
                  </a:lnTo>
                  <a:lnTo>
                    <a:pt x="640" y="324"/>
                  </a:lnTo>
                  <a:lnTo>
                    <a:pt x="644" y="325"/>
                  </a:lnTo>
                  <a:lnTo>
                    <a:pt x="644" y="329"/>
                  </a:lnTo>
                  <a:lnTo>
                    <a:pt x="645" y="332"/>
                  </a:lnTo>
                  <a:lnTo>
                    <a:pt x="647" y="335"/>
                  </a:lnTo>
                  <a:lnTo>
                    <a:pt x="647" y="335"/>
                  </a:lnTo>
                  <a:lnTo>
                    <a:pt x="649" y="337"/>
                  </a:lnTo>
                  <a:lnTo>
                    <a:pt x="652" y="337"/>
                  </a:lnTo>
                  <a:lnTo>
                    <a:pt x="653" y="338"/>
                  </a:lnTo>
                  <a:lnTo>
                    <a:pt x="655" y="338"/>
                  </a:lnTo>
                  <a:lnTo>
                    <a:pt x="655" y="338"/>
                  </a:lnTo>
                  <a:lnTo>
                    <a:pt x="655" y="342"/>
                  </a:lnTo>
                  <a:lnTo>
                    <a:pt x="652" y="347"/>
                  </a:lnTo>
                  <a:lnTo>
                    <a:pt x="649" y="350"/>
                  </a:lnTo>
                  <a:lnTo>
                    <a:pt x="647" y="352"/>
                  </a:lnTo>
                  <a:lnTo>
                    <a:pt x="647" y="352"/>
                  </a:lnTo>
                  <a:lnTo>
                    <a:pt x="644" y="350"/>
                  </a:lnTo>
                  <a:lnTo>
                    <a:pt x="639" y="347"/>
                  </a:lnTo>
                  <a:lnTo>
                    <a:pt x="631" y="338"/>
                  </a:lnTo>
                  <a:lnTo>
                    <a:pt x="631" y="338"/>
                  </a:lnTo>
                  <a:lnTo>
                    <a:pt x="621" y="335"/>
                  </a:lnTo>
                  <a:lnTo>
                    <a:pt x="609" y="330"/>
                  </a:lnTo>
                  <a:lnTo>
                    <a:pt x="609" y="330"/>
                  </a:lnTo>
                  <a:lnTo>
                    <a:pt x="601" y="327"/>
                  </a:lnTo>
                  <a:lnTo>
                    <a:pt x="596" y="325"/>
                  </a:lnTo>
                  <a:lnTo>
                    <a:pt x="592" y="322"/>
                  </a:lnTo>
                  <a:lnTo>
                    <a:pt x="592" y="322"/>
                  </a:lnTo>
                  <a:lnTo>
                    <a:pt x="587" y="321"/>
                  </a:lnTo>
                  <a:lnTo>
                    <a:pt x="582" y="317"/>
                  </a:lnTo>
                  <a:lnTo>
                    <a:pt x="575" y="317"/>
                  </a:lnTo>
                  <a:lnTo>
                    <a:pt x="569" y="317"/>
                  </a:lnTo>
                  <a:lnTo>
                    <a:pt x="569" y="317"/>
                  </a:lnTo>
                  <a:lnTo>
                    <a:pt x="552" y="316"/>
                  </a:lnTo>
                  <a:lnTo>
                    <a:pt x="544" y="314"/>
                  </a:lnTo>
                  <a:lnTo>
                    <a:pt x="544" y="314"/>
                  </a:lnTo>
                  <a:lnTo>
                    <a:pt x="543" y="314"/>
                  </a:lnTo>
                  <a:lnTo>
                    <a:pt x="541" y="312"/>
                  </a:lnTo>
                  <a:lnTo>
                    <a:pt x="538" y="309"/>
                  </a:lnTo>
                  <a:lnTo>
                    <a:pt x="535" y="308"/>
                  </a:lnTo>
                  <a:lnTo>
                    <a:pt x="535" y="308"/>
                  </a:lnTo>
                  <a:lnTo>
                    <a:pt x="525" y="303"/>
                  </a:lnTo>
                  <a:lnTo>
                    <a:pt x="522" y="301"/>
                  </a:lnTo>
                  <a:lnTo>
                    <a:pt x="518" y="303"/>
                  </a:lnTo>
                  <a:lnTo>
                    <a:pt x="518" y="303"/>
                  </a:lnTo>
                  <a:lnTo>
                    <a:pt x="517" y="304"/>
                  </a:lnTo>
                  <a:lnTo>
                    <a:pt x="517" y="308"/>
                  </a:lnTo>
                  <a:lnTo>
                    <a:pt x="518" y="311"/>
                  </a:lnTo>
                  <a:lnTo>
                    <a:pt x="523" y="312"/>
                  </a:lnTo>
                  <a:lnTo>
                    <a:pt x="523" y="312"/>
                  </a:lnTo>
                  <a:lnTo>
                    <a:pt x="525" y="314"/>
                  </a:lnTo>
                  <a:lnTo>
                    <a:pt x="526" y="316"/>
                  </a:lnTo>
                  <a:lnTo>
                    <a:pt x="528" y="316"/>
                  </a:lnTo>
                  <a:lnTo>
                    <a:pt x="531" y="317"/>
                  </a:lnTo>
                  <a:lnTo>
                    <a:pt x="531" y="317"/>
                  </a:lnTo>
                  <a:lnTo>
                    <a:pt x="536" y="317"/>
                  </a:lnTo>
                  <a:lnTo>
                    <a:pt x="539" y="317"/>
                  </a:lnTo>
                  <a:lnTo>
                    <a:pt x="539" y="321"/>
                  </a:lnTo>
                  <a:lnTo>
                    <a:pt x="541" y="322"/>
                  </a:lnTo>
                  <a:lnTo>
                    <a:pt x="541" y="322"/>
                  </a:lnTo>
                  <a:lnTo>
                    <a:pt x="541" y="325"/>
                  </a:lnTo>
                  <a:lnTo>
                    <a:pt x="543" y="329"/>
                  </a:lnTo>
                  <a:lnTo>
                    <a:pt x="546" y="334"/>
                  </a:lnTo>
                  <a:lnTo>
                    <a:pt x="546" y="334"/>
                  </a:lnTo>
                  <a:lnTo>
                    <a:pt x="548" y="335"/>
                  </a:lnTo>
                  <a:lnTo>
                    <a:pt x="548" y="338"/>
                  </a:lnTo>
                  <a:lnTo>
                    <a:pt x="546" y="340"/>
                  </a:lnTo>
                  <a:lnTo>
                    <a:pt x="543" y="340"/>
                  </a:lnTo>
                  <a:lnTo>
                    <a:pt x="543" y="340"/>
                  </a:lnTo>
                  <a:lnTo>
                    <a:pt x="535" y="342"/>
                  </a:lnTo>
                  <a:lnTo>
                    <a:pt x="533" y="343"/>
                  </a:lnTo>
                  <a:lnTo>
                    <a:pt x="533" y="345"/>
                  </a:lnTo>
                  <a:lnTo>
                    <a:pt x="533" y="345"/>
                  </a:lnTo>
                  <a:lnTo>
                    <a:pt x="535" y="348"/>
                  </a:lnTo>
                  <a:lnTo>
                    <a:pt x="533" y="348"/>
                  </a:lnTo>
                  <a:lnTo>
                    <a:pt x="526" y="348"/>
                  </a:lnTo>
                  <a:lnTo>
                    <a:pt x="526" y="348"/>
                  </a:lnTo>
                  <a:lnTo>
                    <a:pt x="525" y="347"/>
                  </a:lnTo>
                  <a:lnTo>
                    <a:pt x="523" y="343"/>
                  </a:lnTo>
                  <a:lnTo>
                    <a:pt x="526" y="340"/>
                  </a:lnTo>
                  <a:lnTo>
                    <a:pt x="526" y="340"/>
                  </a:lnTo>
                  <a:lnTo>
                    <a:pt x="526" y="338"/>
                  </a:lnTo>
                  <a:lnTo>
                    <a:pt x="525" y="337"/>
                  </a:lnTo>
                  <a:lnTo>
                    <a:pt x="518" y="334"/>
                  </a:lnTo>
                  <a:lnTo>
                    <a:pt x="518" y="334"/>
                  </a:lnTo>
                  <a:lnTo>
                    <a:pt x="515" y="335"/>
                  </a:lnTo>
                  <a:lnTo>
                    <a:pt x="509" y="338"/>
                  </a:lnTo>
                  <a:lnTo>
                    <a:pt x="499" y="345"/>
                  </a:lnTo>
                  <a:lnTo>
                    <a:pt x="499" y="345"/>
                  </a:lnTo>
                  <a:lnTo>
                    <a:pt x="495" y="345"/>
                  </a:lnTo>
                  <a:lnTo>
                    <a:pt x="489" y="343"/>
                  </a:lnTo>
                  <a:lnTo>
                    <a:pt x="484" y="343"/>
                  </a:lnTo>
                  <a:lnTo>
                    <a:pt x="476" y="345"/>
                  </a:lnTo>
                  <a:lnTo>
                    <a:pt x="476" y="345"/>
                  </a:lnTo>
                  <a:lnTo>
                    <a:pt x="471" y="347"/>
                  </a:lnTo>
                  <a:lnTo>
                    <a:pt x="468" y="350"/>
                  </a:lnTo>
                  <a:lnTo>
                    <a:pt x="466" y="353"/>
                  </a:lnTo>
                  <a:lnTo>
                    <a:pt x="465" y="353"/>
                  </a:lnTo>
                  <a:lnTo>
                    <a:pt x="465" y="353"/>
                  </a:lnTo>
                  <a:lnTo>
                    <a:pt x="456" y="353"/>
                  </a:lnTo>
                  <a:lnTo>
                    <a:pt x="450" y="353"/>
                  </a:lnTo>
                  <a:lnTo>
                    <a:pt x="447" y="352"/>
                  </a:lnTo>
                  <a:lnTo>
                    <a:pt x="447" y="352"/>
                  </a:lnTo>
                  <a:lnTo>
                    <a:pt x="445" y="350"/>
                  </a:lnTo>
                  <a:lnTo>
                    <a:pt x="445" y="350"/>
                  </a:lnTo>
                  <a:lnTo>
                    <a:pt x="450" y="348"/>
                  </a:lnTo>
                  <a:lnTo>
                    <a:pt x="450" y="348"/>
                  </a:lnTo>
                  <a:lnTo>
                    <a:pt x="453" y="348"/>
                  </a:lnTo>
                  <a:lnTo>
                    <a:pt x="455" y="347"/>
                  </a:lnTo>
                  <a:lnTo>
                    <a:pt x="453" y="345"/>
                  </a:lnTo>
                  <a:lnTo>
                    <a:pt x="453" y="345"/>
                  </a:lnTo>
                  <a:lnTo>
                    <a:pt x="453" y="342"/>
                  </a:lnTo>
                  <a:lnTo>
                    <a:pt x="453" y="340"/>
                  </a:lnTo>
                  <a:lnTo>
                    <a:pt x="456" y="335"/>
                  </a:lnTo>
                  <a:lnTo>
                    <a:pt x="456" y="335"/>
                  </a:lnTo>
                  <a:lnTo>
                    <a:pt x="453" y="335"/>
                  </a:lnTo>
                  <a:lnTo>
                    <a:pt x="448" y="337"/>
                  </a:lnTo>
                  <a:lnTo>
                    <a:pt x="438" y="340"/>
                  </a:lnTo>
                  <a:lnTo>
                    <a:pt x="438" y="340"/>
                  </a:lnTo>
                  <a:lnTo>
                    <a:pt x="437" y="343"/>
                  </a:lnTo>
                  <a:lnTo>
                    <a:pt x="437" y="345"/>
                  </a:lnTo>
                  <a:lnTo>
                    <a:pt x="437" y="347"/>
                  </a:lnTo>
                  <a:lnTo>
                    <a:pt x="435" y="348"/>
                  </a:lnTo>
                  <a:lnTo>
                    <a:pt x="435" y="348"/>
                  </a:lnTo>
                  <a:lnTo>
                    <a:pt x="434" y="348"/>
                  </a:lnTo>
                  <a:lnTo>
                    <a:pt x="434" y="347"/>
                  </a:lnTo>
                  <a:lnTo>
                    <a:pt x="430" y="345"/>
                  </a:lnTo>
                  <a:lnTo>
                    <a:pt x="430" y="345"/>
                  </a:lnTo>
                  <a:lnTo>
                    <a:pt x="424" y="345"/>
                  </a:lnTo>
                  <a:lnTo>
                    <a:pt x="416" y="347"/>
                  </a:lnTo>
                  <a:lnTo>
                    <a:pt x="406" y="350"/>
                  </a:lnTo>
                  <a:lnTo>
                    <a:pt x="399" y="353"/>
                  </a:lnTo>
                  <a:lnTo>
                    <a:pt x="399" y="353"/>
                  </a:lnTo>
                  <a:lnTo>
                    <a:pt x="396" y="356"/>
                  </a:lnTo>
                  <a:lnTo>
                    <a:pt x="391" y="358"/>
                  </a:lnTo>
                  <a:lnTo>
                    <a:pt x="388" y="360"/>
                  </a:lnTo>
                  <a:lnTo>
                    <a:pt x="388" y="361"/>
                  </a:lnTo>
                  <a:lnTo>
                    <a:pt x="388" y="361"/>
                  </a:lnTo>
                  <a:lnTo>
                    <a:pt x="385" y="363"/>
                  </a:lnTo>
                  <a:lnTo>
                    <a:pt x="381" y="365"/>
                  </a:lnTo>
                  <a:lnTo>
                    <a:pt x="373" y="366"/>
                  </a:lnTo>
                  <a:lnTo>
                    <a:pt x="373" y="366"/>
                  </a:lnTo>
                  <a:lnTo>
                    <a:pt x="372" y="368"/>
                  </a:lnTo>
                  <a:lnTo>
                    <a:pt x="370" y="373"/>
                  </a:lnTo>
                  <a:lnTo>
                    <a:pt x="370" y="379"/>
                  </a:lnTo>
                  <a:lnTo>
                    <a:pt x="370" y="379"/>
                  </a:lnTo>
                  <a:lnTo>
                    <a:pt x="367" y="381"/>
                  </a:lnTo>
                  <a:lnTo>
                    <a:pt x="360" y="382"/>
                  </a:lnTo>
                  <a:lnTo>
                    <a:pt x="347" y="382"/>
                  </a:lnTo>
                  <a:lnTo>
                    <a:pt x="347" y="382"/>
                  </a:lnTo>
                  <a:lnTo>
                    <a:pt x="344" y="381"/>
                  </a:lnTo>
                  <a:lnTo>
                    <a:pt x="342" y="378"/>
                  </a:lnTo>
                  <a:lnTo>
                    <a:pt x="339" y="374"/>
                  </a:lnTo>
                  <a:lnTo>
                    <a:pt x="338" y="373"/>
                  </a:lnTo>
                  <a:lnTo>
                    <a:pt x="338" y="373"/>
                  </a:lnTo>
                  <a:lnTo>
                    <a:pt x="336" y="371"/>
                  </a:lnTo>
                  <a:lnTo>
                    <a:pt x="336" y="369"/>
                  </a:lnTo>
                  <a:lnTo>
                    <a:pt x="338" y="365"/>
                  </a:lnTo>
                  <a:lnTo>
                    <a:pt x="338" y="365"/>
                  </a:lnTo>
                  <a:lnTo>
                    <a:pt x="338" y="363"/>
                  </a:lnTo>
                  <a:lnTo>
                    <a:pt x="341" y="363"/>
                  </a:lnTo>
                  <a:lnTo>
                    <a:pt x="342" y="363"/>
                  </a:lnTo>
                  <a:lnTo>
                    <a:pt x="346" y="361"/>
                  </a:lnTo>
                  <a:lnTo>
                    <a:pt x="346" y="361"/>
                  </a:lnTo>
                  <a:lnTo>
                    <a:pt x="349" y="360"/>
                  </a:lnTo>
                  <a:lnTo>
                    <a:pt x="352" y="360"/>
                  </a:lnTo>
                  <a:lnTo>
                    <a:pt x="355" y="361"/>
                  </a:lnTo>
                  <a:lnTo>
                    <a:pt x="357" y="360"/>
                  </a:lnTo>
                  <a:lnTo>
                    <a:pt x="357" y="360"/>
                  </a:lnTo>
                  <a:lnTo>
                    <a:pt x="357" y="358"/>
                  </a:lnTo>
                  <a:lnTo>
                    <a:pt x="354" y="355"/>
                  </a:lnTo>
                  <a:lnTo>
                    <a:pt x="352" y="352"/>
                  </a:lnTo>
                  <a:lnTo>
                    <a:pt x="349" y="348"/>
                  </a:lnTo>
                  <a:lnTo>
                    <a:pt x="349" y="348"/>
                  </a:lnTo>
                  <a:lnTo>
                    <a:pt x="347" y="345"/>
                  </a:lnTo>
                  <a:lnTo>
                    <a:pt x="344" y="343"/>
                  </a:lnTo>
                  <a:lnTo>
                    <a:pt x="338" y="342"/>
                  </a:lnTo>
                  <a:lnTo>
                    <a:pt x="333" y="343"/>
                  </a:lnTo>
                  <a:lnTo>
                    <a:pt x="333" y="343"/>
                  </a:lnTo>
                  <a:lnTo>
                    <a:pt x="324" y="343"/>
                  </a:lnTo>
                  <a:lnTo>
                    <a:pt x="316" y="342"/>
                  </a:lnTo>
                  <a:lnTo>
                    <a:pt x="316" y="342"/>
                  </a:lnTo>
                  <a:lnTo>
                    <a:pt x="315" y="340"/>
                  </a:lnTo>
                  <a:lnTo>
                    <a:pt x="315" y="342"/>
                  </a:lnTo>
                  <a:lnTo>
                    <a:pt x="316" y="345"/>
                  </a:lnTo>
                  <a:lnTo>
                    <a:pt x="320" y="347"/>
                  </a:lnTo>
                  <a:lnTo>
                    <a:pt x="320" y="347"/>
                  </a:lnTo>
                  <a:lnTo>
                    <a:pt x="321" y="348"/>
                  </a:lnTo>
                  <a:lnTo>
                    <a:pt x="323" y="350"/>
                  </a:lnTo>
                  <a:lnTo>
                    <a:pt x="323" y="355"/>
                  </a:lnTo>
                  <a:lnTo>
                    <a:pt x="323" y="355"/>
                  </a:lnTo>
                  <a:lnTo>
                    <a:pt x="323" y="358"/>
                  </a:lnTo>
                  <a:lnTo>
                    <a:pt x="323" y="361"/>
                  </a:lnTo>
                  <a:lnTo>
                    <a:pt x="318" y="369"/>
                  </a:lnTo>
                  <a:lnTo>
                    <a:pt x="318" y="369"/>
                  </a:lnTo>
                  <a:lnTo>
                    <a:pt x="316" y="373"/>
                  </a:lnTo>
                  <a:lnTo>
                    <a:pt x="316" y="374"/>
                  </a:lnTo>
                  <a:lnTo>
                    <a:pt x="323" y="374"/>
                  </a:lnTo>
                  <a:lnTo>
                    <a:pt x="323" y="374"/>
                  </a:lnTo>
                  <a:lnTo>
                    <a:pt x="324" y="376"/>
                  </a:lnTo>
                  <a:lnTo>
                    <a:pt x="326" y="378"/>
                  </a:lnTo>
                  <a:lnTo>
                    <a:pt x="328" y="386"/>
                  </a:lnTo>
                  <a:lnTo>
                    <a:pt x="328" y="386"/>
                  </a:lnTo>
                  <a:lnTo>
                    <a:pt x="326" y="389"/>
                  </a:lnTo>
                  <a:lnTo>
                    <a:pt x="324" y="392"/>
                  </a:lnTo>
                  <a:lnTo>
                    <a:pt x="323" y="394"/>
                  </a:lnTo>
                  <a:lnTo>
                    <a:pt x="323" y="395"/>
                  </a:lnTo>
                  <a:lnTo>
                    <a:pt x="323" y="395"/>
                  </a:lnTo>
                  <a:lnTo>
                    <a:pt x="323" y="397"/>
                  </a:lnTo>
                  <a:lnTo>
                    <a:pt x="321" y="397"/>
                  </a:lnTo>
                  <a:lnTo>
                    <a:pt x="318" y="395"/>
                  </a:lnTo>
                  <a:lnTo>
                    <a:pt x="318" y="395"/>
                  </a:lnTo>
                  <a:lnTo>
                    <a:pt x="318" y="395"/>
                  </a:lnTo>
                  <a:lnTo>
                    <a:pt x="316" y="397"/>
                  </a:lnTo>
                  <a:lnTo>
                    <a:pt x="315" y="395"/>
                  </a:lnTo>
                  <a:lnTo>
                    <a:pt x="313" y="392"/>
                  </a:lnTo>
                  <a:lnTo>
                    <a:pt x="313" y="392"/>
                  </a:lnTo>
                  <a:lnTo>
                    <a:pt x="311" y="391"/>
                  </a:lnTo>
                  <a:lnTo>
                    <a:pt x="308" y="391"/>
                  </a:lnTo>
                  <a:lnTo>
                    <a:pt x="300" y="389"/>
                  </a:lnTo>
                  <a:lnTo>
                    <a:pt x="300" y="389"/>
                  </a:lnTo>
                  <a:lnTo>
                    <a:pt x="297" y="389"/>
                  </a:lnTo>
                  <a:lnTo>
                    <a:pt x="295" y="391"/>
                  </a:lnTo>
                  <a:lnTo>
                    <a:pt x="292" y="394"/>
                  </a:lnTo>
                  <a:lnTo>
                    <a:pt x="292" y="394"/>
                  </a:lnTo>
                  <a:lnTo>
                    <a:pt x="290" y="395"/>
                  </a:lnTo>
                  <a:lnTo>
                    <a:pt x="287" y="397"/>
                  </a:lnTo>
                  <a:lnTo>
                    <a:pt x="281" y="399"/>
                  </a:lnTo>
                  <a:lnTo>
                    <a:pt x="281" y="399"/>
                  </a:lnTo>
                  <a:lnTo>
                    <a:pt x="277" y="400"/>
                  </a:lnTo>
                  <a:lnTo>
                    <a:pt x="274" y="402"/>
                  </a:lnTo>
                  <a:lnTo>
                    <a:pt x="267" y="409"/>
                  </a:lnTo>
                  <a:lnTo>
                    <a:pt x="267" y="409"/>
                  </a:lnTo>
                  <a:lnTo>
                    <a:pt x="266" y="410"/>
                  </a:lnTo>
                  <a:lnTo>
                    <a:pt x="264" y="413"/>
                  </a:lnTo>
                  <a:lnTo>
                    <a:pt x="266" y="415"/>
                  </a:lnTo>
                  <a:lnTo>
                    <a:pt x="269" y="420"/>
                  </a:lnTo>
                  <a:lnTo>
                    <a:pt x="269" y="420"/>
                  </a:lnTo>
                  <a:lnTo>
                    <a:pt x="272" y="425"/>
                  </a:lnTo>
                  <a:lnTo>
                    <a:pt x="274" y="430"/>
                  </a:lnTo>
                  <a:lnTo>
                    <a:pt x="274" y="430"/>
                  </a:lnTo>
                  <a:lnTo>
                    <a:pt x="272" y="431"/>
                  </a:lnTo>
                  <a:lnTo>
                    <a:pt x="267" y="431"/>
                  </a:lnTo>
                  <a:lnTo>
                    <a:pt x="261" y="430"/>
                  </a:lnTo>
                  <a:lnTo>
                    <a:pt x="258" y="428"/>
                  </a:lnTo>
                  <a:lnTo>
                    <a:pt x="258" y="428"/>
                  </a:lnTo>
                  <a:lnTo>
                    <a:pt x="256" y="426"/>
                  </a:lnTo>
                  <a:lnTo>
                    <a:pt x="251" y="426"/>
                  </a:lnTo>
                  <a:lnTo>
                    <a:pt x="245" y="425"/>
                  </a:lnTo>
                  <a:lnTo>
                    <a:pt x="245" y="425"/>
                  </a:lnTo>
                  <a:lnTo>
                    <a:pt x="241" y="425"/>
                  </a:lnTo>
                  <a:lnTo>
                    <a:pt x="238" y="422"/>
                  </a:lnTo>
                  <a:lnTo>
                    <a:pt x="233" y="418"/>
                  </a:lnTo>
                  <a:lnTo>
                    <a:pt x="230" y="417"/>
                  </a:lnTo>
                  <a:lnTo>
                    <a:pt x="230" y="417"/>
                  </a:lnTo>
                  <a:lnTo>
                    <a:pt x="227" y="417"/>
                  </a:lnTo>
                  <a:lnTo>
                    <a:pt x="225" y="420"/>
                  </a:lnTo>
                  <a:lnTo>
                    <a:pt x="222" y="423"/>
                  </a:lnTo>
                  <a:lnTo>
                    <a:pt x="222" y="423"/>
                  </a:lnTo>
                  <a:lnTo>
                    <a:pt x="222" y="425"/>
                  </a:lnTo>
                  <a:lnTo>
                    <a:pt x="222" y="426"/>
                  </a:lnTo>
                  <a:lnTo>
                    <a:pt x="225" y="431"/>
                  </a:lnTo>
                  <a:lnTo>
                    <a:pt x="225" y="431"/>
                  </a:lnTo>
                  <a:lnTo>
                    <a:pt x="228" y="435"/>
                  </a:lnTo>
                  <a:lnTo>
                    <a:pt x="232" y="435"/>
                  </a:lnTo>
                  <a:lnTo>
                    <a:pt x="238" y="436"/>
                  </a:lnTo>
                  <a:lnTo>
                    <a:pt x="238" y="436"/>
                  </a:lnTo>
                  <a:lnTo>
                    <a:pt x="240" y="436"/>
                  </a:lnTo>
                  <a:lnTo>
                    <a:pt x="241" y="439"/>
                  </a:lnTo>
                  <a:lnTo>
                    <a:pt x="240" y="444"/>
                  </a:lnTo>
                  <a:lnTo>
                    <a:pt x="240" y="444"/>
                  </a:lnTo>
                  <a:lnTo>
                    <a:pt x="238" y="446"/>
                  </a:lnTo>
                  <a:lnTo>
                    <a:pt x="235" y="446"/>
                  </a:lnTo>
                  <a:lnTo>
                    <a:pt x="232" y="446"/>
                  </a:lnTo>
                  <a:lnTo>
                    <a:pt x="230" y="446"/>
                  </a:lnTo>
                  <a:lnTo>
                    <a:pt x="230" y="446"/>
                  </a:lnTo>
                  <a:lnTo>
                    <a:pt x="227" y="444"/>
                  </a:lnTo>
                  <a:lnTo>
                    <a:pt x="224" y="444"/>
                  </a:lnTo>
                  <a:lnTo>
                    <a:pt x="220" y="444"/>
                  </a:lnTo>
                  <a:lnTo>
                    <a:pt x="220" y="443"/>
                  </a:lnTo>
                  <a:lnTo>
                    <a:pt x="220" y="443"/>
                  </a:lnTo>
                  <a:lnTo>
                    <a:pt x="219" y="439"/>
                  </a:lnTo>
                  <a:lnTo>
                    <a:pt x="215" y="438"/>
                  </a:lnTo>
                  <a:lnTo>
                    <a:pt x="212" y="436"/>
                  </a:lnTo>
                  <a:lnTo>
                    <a:pt x="207" y="436"/>
                  </a:lnTo>
                  <a:lnTo>
                    <a:pt x="207" y="436"/>
                  </a:lnTo>
                  <a:lnTo>
                    <a:pt x="204" y="435"/>
                  </a:lnTo>
                  <a:lnTo>
                    <a:pt x="202" y="435"/>
                  </a:lnTo>
                  <a:lnTo>
                    <a:pt x="201" y="431"/>
                  </a:lnTo>
                  <a:lnTo>
                    <a:pt x="201" y="428"/>
                  </a:lnTo>
                  <a:lnTo>
                    <a:pt x="201" y="428"/>
                  </a:lnTo>
                  <a:lnTo>
                    <a:pt x="201" y="425"/>
                  </a:lnTo>
                  <a:lnTo>
                    <a:pt x="199" y="422"/>
                  </a:lnTo>
                  <a:lnTo>
                    <a:pt x="197" y="418"/>
                  </a:lnTo>
                  <a:lnTo>
                    <a:pt x="197" y="418"/>
                  </a:lnTo>
                  <a:lnTo>
                    <a:pt x="197" y="413"/>
                  </a:lnTo>
                  <a:lnTo>
                    <a:pt x="197" y="412"/>
                  </a:lnTo>
                  <a:lnTo>
                    <a:pt x="197" y="410"/>
                  </a:lnTo>
                  <a:lnTo>
                    <a:pt x="197" y="410"/>
                  </a:lnTo>
                  <a:lnTo>
                    <a:pt x="199" y="409"/>
                  </a:lnTo>
                  <a:lnTo>
                    <a:pt x="199" y="405"/>
                  </a:lnTo>
                  <a:lnTo>
                    <a:pt x="199" y="402"/>
                  </a:lnTo>
                  <a:lnTo>
                    <a:pt x="199" y="402"/>
                  </a:lnTo>
                  <a:lnTo>
                    <a:pt x="197" y="399"/>
                  </a:lnTo>
                  <a:lnTo>
                    <a:pt x="196" y="397"/>
                  </a:lnTo>
                  <a:lnTo>
                    <a:pt x="193" y="395"/>
                  </a:lnTo>
                  <a:lnTo>
                    <a:pt x="189" y="394"/>
                  </a:lnTo>
                  <a:lnTo>
                    <a:pt x="189" y="394"/>
                  </a:lnTo>
                  <a:lnTo>
                    <a:pt x="186" y="394"/>
                  </a:lnTo>
                  <a:lnTo>
                    <a:pt x="184" y="392"/>
                  </a:lnTo>
                  <a:lnTo>
                    <a:pt x="183" y="389"/>
                  </a:lnTo>
                  <a:lnTo>
                    <a:pt x="181" y="389"/>
                  </a:lnTo>
                  <a:lnTo>
                    <a:pt x="181" y="389"/>
                  </a:lnTo>
                  <a:lnTo>
                    <a:pt x="173" y="384"/>
                  </a:lnTo>
                  <a:lnTo>
                    <a:pt x="170" y="381"/>
                  </a:lnTo>
                  <a:lnTo>
                    <a:pt x="168" y="378"/>
                  </a:lnTo>
                  <a:lnTo>
                    <a:pt x="168" y="378"/>
                  </a:lnTo>
                  <a:lnTo>
                    <a:pt x="167" y="376"/>
                  </a:lnTo>
                  <a:lnTo>
                    <a:pt x="165" y="374"/>
                  </a:lnTo>
                  <a:lnTo>
                    <a:pt x="163" y="374"/>
                  </a:lnTo>
                  <a:lnTo>
                    <a:pt x="163" y="373"/>
                  </a:lnTo>
                  <a:lnTo>
                    <a:pt x="163" y="373"/>
                  </a:lnTo>
                  <a:lnTo>
                    <a:pt x="168" y="374"/>
                  </a:lnTo>
                  <a:lnTo>
                    <a:pt x="175" y="378"/>
                  </a:lnTo>
                  <a:lnTo>
                    <a:pt x="175" y="378"/>
                  </a:lnTo>
                  <a:lnTo>
                    <a:pt x="181" y="382"/>
                  </a:lnTo>
                  <a:lnTo>
                    <a:pt x="193" y="386"/>
                  </a:lnTo>
                  <a:lnTo>
                    <a:pt x="193" y="386"/>
                  </a:lnTo>
                  <a:lnTo>
                    <a:pt x="197" y="386"/>
                  </a:lnTo>
                  <a:lnTo>
                    <a:pt x="204" y="389"/>
                  </a:lnTo>
                  <a:lnTo>
                    <a:pt x="209" y="391"/>
                  </a:lnTo>
                  <a:lnTo>
                    <a:pt x="215" y="392"/>
                  </a:lnTo>
                  <a:lnTo>
                    <a:pt x="215" y="392"/>
                  </a:lnTo>
                  <a:lnTo>
                    <a:pt x="246" y="397"/>
                  </a:lnTo>
                  <a:lnTo>
                    <a:pt x="246" y="397"/>
                  </a:lnTo>
                  <a:lnTo>
                    <a:pt x="251" y="397"/>
                  </a:lnTo>
                  <a:lnTo>
                    <a:pt x="258" y="395"/>
                  </a:lnTo>
                  <a:lnTo>
                    <a:pt x="269" y="391"/>
                  </a:lnTo>
                  <a:lnTo>
                    <a:pt x="277" y="386"/>
                  </a:lnTo>
                  <a:lnTo>
                    <a:pt x="284" y="381"/>
                  </a:lnTo>
                  <a:lnTo>
                    <a:pt x="284" y="381"/>
                  </a:lnTo>
                  <a:lnTo>
                    <a:pt x="285" y="378"/>
                  </a:lnTo>
                  <a:lnTo>
                    <a:pt x="284" y="373"/>
                  </a:lnTo>
                  <a:lnTo>
                    <a:pt x="282" y="365"/>
                  </a:lnTo>
                  <a:lnTo>
                    <a:pt x="282" y="365"/>
                  </a:lnTo>
                  <a:lnTo>
                    <a:pt x="282" y="363"/>
                  </a:lnTo>
                  <a:lnTo>
                    <a:pt x="279" y="361"/>
                  </a:lnTo>
                  <a:lnTo>
                    <a:pt x="277" y="361"/>
                  </a:lnTo>
                  <a:lnTo>
                    <a:pt x="276" y="360"/>
                  </a:lnTo>
                  <a:lnTo>
                    <a:pt x="276" y="360"/>
                  </a:lnTo>
                  <a:lnTo>
                    <a:pt x="271" y="355"/>
                  </a:lnTo>
                  <a:lnTo>
                    <a:pt x="267" y="353"/>
                  </a:lnTo>
                  <a:lnTo>
                    <a:pt x="264" y="353"/>
                  </a:lnTo>
                  <a:lnTo>
                    <a:pt x="264" y="353"/>
                  </a:lnTo>
                  <a:lnTo>
                    <a:pt x="261" y="352"/>
                  </a:lnTo>
                  <a:lnTo>
                    <a:pt x="258" y="350"/>
                  </a:lnTo>
                  <a:lnTo>
                    <a:pt x="256" y="348"/>
                  </a:lnTo>
                  <a:lnTo>
                    <a:pt x="253" y="347"/>
                  </a:lnTo>
                  <a:lnTo>
                    <a:pt x="253" y="347"/>
                  </a:lnTo>
                  <a:lnTo>
                    <a:pt x="250" y="347"/>
                  </a:lnTo>
                  <a:lnTo>
                    <a:pt x="246" y="345"/>
                  </a:lnTo>
                  <a:lnTo>
                    <a:pt x="233" y="337"/>
                  </a:lnTo>
                  <a:lnTo>
                    <a:pt x="233" y="337"/>
                  </a:lnTo>
                  <a:lnTo>
                    <a:pt x="225" y="332"/>
                  </a:lnTo>
                  <a:lnTo>
                    <a:pt x="215" y="327"/>
                  </a:lnTo>
                  <a:lnTo>
                    <a:pt x="207" y="325"/>
                  </a:lnTo>
                  <a:lnTo>
                    <a:pt x="204" y="325"/>
                  </a:lnTo>
                  <a:lnTo>
                    <a:pt x="204" y="325"/>
                  </a:lnTo>
                  <a:lnTo>
                    <a:pt x="199" y="325"/>
                  </a:lnTo>
                  <a:lnTo>
                    <a:pt x="197" y="325"/>
                  </a:lnTo>
                  <a:lnTo>
                    <a:pt x="197" y="324"/>
                  </a:lnTo>
                  <a:lnTo>
                    <a:pt x="197" y="324"/>
                  </a:lnTo>
                  <a:lnTo>
                    <a:pt x="194" y="322"/>
                  </a:lnTo>
                  <a:lnTo>
                    <a:pt x="193" y="322"/>
                  </a:lnTo>
                  <a:lnTo>
                    <a:pt x="188" y="324"/>
                  </a:lnTo>
                  <a:lnTo>
                    <a:pt x="188" y="324"/>
                  </a:lnTo>
                  <a:lnTo>
                    <a:pt x="184" y="325"/>
                  </a:lnTo>
                  <a:lnTo>
                    <a:pt x="183" y="324"/>
                  </a:lnTo>
                  <a:lnTo>
                    <a:pt x="180" y="324"/>
                  </a:lnTo>
                  <a:lnTo>
                    <a:pt x="175" y="324"/>
                  </a:lnTo>
                  <a:lnTo>
                    <a:pt x="175" y="324"/>
                  </a:lnTo>
                  <a:lnTo>
                    <a:pt x="171" y="324"/>
                  </a:lnTo>
                  <a:lnTo>
                    <a:pt x="168" y="322"/>
                  </a:lnTo>
                  <a:lnTo>
                    <a:pt x="168" y="321"/>
                  </a:lnTo>
                  <a:lnTo>
                    <a:pt x="168" y="319"/>
                  </a:lnTo>
                  <a:lnTo>
                    <a:pt x="168" y="319"/>
                  </a:lnTo>
                  <a:lnTo>
                    <a:pt x="170" y="319"/>
                  </a:lnTo>
                  <a:lnTo>
                    <a:pt x="173" y="317"/>
                  </a:lnTo>
                  <a:lnTo>
                    <a:pt x="176" y="317"/>
                  </a:lnTo>
                  <a:lnTo>
                    <a:pt x="178" y="316"/>
                  </a:lnTo>
                  <a:lnTo>
                    <a:pt x="178" y="316"/>
                  </a:lnTo>
                  <a:lnTo>
                    <a:pt x="176" y="314"/>
                  </a:lnTo>
                  <a:lnTo>
                    <a:pt x="175" y="314"/>
                  </a:lnTo>
                  <a:lnTo>
                    <a:pt x="173" y="314"/>
                  </a:lnTo>
                  <a:lnTo>
                    <a:pt x="168" y="312"/>
                  </a:lnTo>
                  <a:lnTo>
                    <a:pt x="168" y="312"/>
                  </a:lnTo>
                  <a:lnTo>
                    <a:pt x="165" y="311"/>
                  </a:lnTo>
                  <a:lnTo>
                    <a:pt x="163" y="311"/>
                  </a:lnTo>
                  <a:lnTo>
                    <a:pt x="160" y="312"/>
                  </a:lnTo>
                  <a:lnTo>
                    <a:pt x="160" y="314"/>
                  </a:lnTo>
                  <a:lnTo>
                    <a:pt x="160" y="314"/>
                  </a:lnTo>
                  <a:lnTo>
                    <a:pt x="158" y="316"/>
                  </a:lnTo>
                  <a:lnTo>
                    <a:pt x="157" y="316"/>
                  </a:lnTo>
                  <a:lnTo>
                    <a:pt x="152" y="314"/>
                  </a:lnTo>
                  <a:lnTo>
                    <a:pt x="152" y="314"/>
                  </a:lnTo>
                  <a:lnTo>
                    <a:pt x="150" y="312"/>
                  </a:lnTo>
                  <a:lnTo>
                    <a:pt x="150" y="312"/>
                  </a:lnTo>
                  <a:lnTo>
                    <a:pt x="150" y="316"/>
                  </a:lnTo>
                  <a:lnTo>
                    <a:pt x="149" y="317"/>
                  </a:lnTo>
                  <a:lnTo>
                    <a:pt x="144" y="317"/>
                  </a:lnTo>
                  <a:lnTo>
                    <a:pt x="144" y="317"/>
                  </a:lnTo>
                  <a:lnTo>
                    <a:pt x="142" y="319"/>
                  </a:lnTo>
                  <a:lnTo>
                    <a:pt x="139" y="321"/>
                  </a:lnTo>
                  <a:lnTo>
                    <a:pt x="136" y="322"/>
                  </a:lnTo>
                  <a:lnTo>
                    <a:pt x="134" y="322"/>
                  </a:lnTo>
                  <a:lnTo>
                    <a:pt x="134" y="322"/>
                  </a:lnTo>
                  <a:lnTo>
                    <a:pt x="131" y="324"/>
                  </a:lnTo>
                  <a:lnTo>
                    <a:pt x="127" y="325"/>
                  </a:lnTo>
                  <a:lnTo>
                    <a:pt x="124" y="330"/>
                  </a:lnTo>
                  <a:lnTo>
                    <a:pt x="124" y="330"/>
                  </a:lnTo>
                  <a:lnTo>
                    <a:pt x="123" y="332"/>
                  </a:lnTo>
                  <a:lnTo>
                    <a:pt x="121" y="334"/>
                  </a:lnTo>
                  <a:lnTo>
                    <a:pt x="119" y="334"/>
                  </a:lnTo>
                  <a:lnTo>
                    <a:pt x="119" y="335"/>
                  </a:lnTo>
                  <a:lnTo>
                    <a:pt x="119" y="335"/>
                  </a:lnTo>
                  <a:lnTo>
                    <a:pt x="119" y="338"/>
                  </a:lnTo>
                  <a:lnTo>
                    <a:pt x="118" y="342"/>
                  </a:lnTo>
                  <a:lnTo>
                    <a:pt x="118" y="342"/>
                  </a:lnTo>
                  <a:lnTo>
                    <a:pt x="116" y="343"/>
                  </a:lnTo>
                  <a:lnTo>
                    <a:pt x="116" y="345"/>
                  </a:lnTo>
                  <a:lnTo>
                    <a:pt x="119" y="348"/>
                  </a:lnTo>
                  <a:lnTo>
                    <a:pt x="119" y="348"/>
                  </a:lnTo>
                  <a:lnTo>
                    <a:pt x="121" y="352"/>
                  </a:lnTo>
                  <a:lnTo>
                    <a:pt x="123" y="352"/>
                  </a:lnTo>
                  <a:lnTo>
                    <a:pt x="127" y="353"/>
                  </a:lnTo>
                  <a:lnTo>
                    <a:pt x="127" y="353"/>
                  </a:lnTo>
                  <a:lnTo>
                    <a:pt x="132" y="358"/>
                  </a:lnTo>
                  <a:lnTo>
                    <a:pt x="136" y="361"/>
                  </a:lnTo>
                  <a:lnTo>
                    <a:pt x="137" y="363"/>
                  </a:lnTo>
                  <a:lnTo>
                    <a:pt x="137" y="363"/>
                  </a:lnTo>
                  <a:lnTo>
                    <a:pt x="134" y="368"/>
                  </a:lnTo>
                  <a:lnTo>
                    <a:pt x="129" y="373"/>
                  </a:lnTo>
                  <a:lnTo>
                    <a:pt x="129" y="373"/>
                  </a:lnTo>
                  <a:lnTo>
                    <a:pt x="126" y="376"/>
                  </a:lnTo>
                  <a:lnTo>
                    <a:pt x="124" y="379"/>
                  </a:lnTo>
                  <a:lnTo>
                    <a:pt x="124" y="381"/>
                  </a:lnTo>
                  <a:lnTo>
                    <a:pt x="124" y="381"/>
                  </a:lnTo>
                  <a:lnTo>
                    <a:pt x="137" y="400"/>
                  </a:lnTo>
                  <a:lnTo>
                    <a:pt x="137" y="400"/>
                  </a:lnTo>
                  <a:lnTo>
                    <a:pt x="139" y="404"/>
                  </a:lnTo>
                  <a:lnTo>
                    <a:pt x="137" y="405"/>
                  </a:lnTo>
                  <a:lnTo>
                    <a:pt x="136" y="407"/>
                  </a:lnTo>
                  <a:lnTo>
                    <a:pt x="132" y="409"/>
                  </a:lnTo>
                  <a:lnTo>
                    <a:pt x="132" y="409"/>
                  </a:lnTo>
                  <a:lnTo>
                    <a:pt x="132" y="410"/>
                  </a:lnTo>
                  <a:lnTo>
                    <a:pt x="132" y="413"/>
                  </a:lnTo>
                  <a:lnTo>
                    <a:pt x="134" y="418"/>
                  </a:lnTo>
                  <a:lnTo>
                    <a:pt x="134" y="418"/>
                  </a:lnTo>
                  <a:lnTo>
                    <a:pt x="134" y="420"/>
                  </a:lnTo>
                  <a:lnTo>
                    <a:pt x="134" y="420"/>
                  </a:lnTo>
                  <a:lnTo>
                    <a:pt x="132" y="422"/>
                  </a:lnTo>
                  <a:lnTo>
                    <a:pt x="132" y="422"/>
                  </a:lnTo>
                  <a:lnTo>
                    <a:pt x="132" y="422"/>
                  </a:lnTo>
                  <a:lnTo>
                    <a:pt x="132" y="423"/>
                  </a:lnTo>
                  <a:lnTo>
                    <a:pt x="136" y="425"/>
                  </a:lnTo>
                  <a:lnTo>
                    <a:pt x="139" y="426"/>
                  </a:lnTo>
                  <a:lnTo>
                    <a:pt x="139" y="426"/>
                  </a:lnTo>
                  <a:lnTo>
                    <a:pt x="137" y="430"/>
                  </a:lnTo>
                  <a:lnTo>
                    <a:pt x="136" y="431"/>
                  </a:lnTo>
                  <a:lnTo>
                    <a:pt x="136" y="433"/>
                  </a:lnTo>
                  <a:lnTo>
                    <a:pt x="136" y="433"/>
                  </a:lnTo>
                  <a:lnTo>
                    <a:pt x="140" y="436"/>
                  </a:lnTo>
                  <a:lnTo>
                    <a:pt x="142" y="438"/>
                  </a:lnTo>
                  <a:lnTo>
                    <a:pt x="144" y="439"/>
                  </a:lnTo>
                  <a:lnTo>
                    <a:pt x="144" y="439"/>
                  </a:lnTo>
                  <a:lnTo>
                    <a:pt x="142" y="443"/>
                  </a:lnTo>
                  <a:lnTo>
                    <a:pt x="139" y="444"/>
                  </a:lnTo>
                  <a:lnTo>
                    <a:pt x="136" y="446"/>
                  </a:lnTo>
                  <a:lnTo>
                    <a:pt x="136" y="448"/>
                  </a:lnTo>
                  <a:lnTo>
                    <a:pt x="136" y="448"/>
                  </a:lnTo>
                  <a:lnTo>
                    <a:pt x="137" y="449"/>
                  </a:lnTo>
                  <a:lnTo>
                    <a:pt x="142" y="452"/>
                  </a:lnTo>
                  <a:lnTo>
                    <a:pt x="147" y="456"/>
                  </a:lnTo>
                  <a:lnTo>
                    <a:pt x="152" y="461"/>
                  </a:lnTo>
                  <a:lnTo>
                    <a:pt x="152" y="461"/>
                  </a:lnTo>
                  <a:lnTo>
                    <a:pt x="155" y="466"/>
                  </a:lnTo>
                  <a:lnTo>
                    <a:pt x="155" y="470"/>
                  </a:lnTo>
                  <a:lnTo>
                    <a:pt x="155" y="470"/>
                  </a:lnTo>
                  <a:lnTo>
                    <a:pt x="152" y="475"/>
                  </a:lnTo>
                  <a:lnTo>
                    <a:pt x="145" y="480"/>
                  </a:lnTo>
                  <a:lnTo>
                    <a:pt x="140" y="483"/>
                  </a:lnTo>
                  <a:lnTo>
                    <a:pt x="136" y="488"/>
                  </a:lnTo>
                  <a:lnTo>
                    <a:pt x="136" y="488"/>
                  </a:lnTo>
                  <a:lnTo>
                    <a:pt x="132" y="493"/>
                  </a:lnTo>
                  <a:lnTo>
                    <a:pt x="127" y="498"/>
                  </a:lnTo>
                  <a:lnTo>
                    <a:pt x="121" y="501"/>
                  </a:lnTo>
                  <a:lnTo>
                    <a:pt x="116" y="505"/>
                  </a:lnTo>
                  <a:lnTo>
                    <a:pt x="116" y="505"/>
                  </a:lnTo>
                  <a:lnTo>
                    <a:pt x="110" y="513"/>
                  </a:lnTo>
                  <a:lnTo>
                    <a:pt x="110" y="513"/>
                  </a:lnTo>
                  <a:lnTo>
                    <a:pt x="114" y="511"/>
                  </a:lnTo>
                  <a:lnTo>
                    <a:pt x="114" y="511"/>
                  </a:lnTo>
                  <a:lnTo>
                    <a:pt x="118" y="511"/>
                  </a:lnTo>
                  <a:lnTo>
                    <a:pt x="119" y="514"/>
                  </a:lnTo>
                  <a:lnTo>
                    <a:pt x="123" y="519"/>
                  </a:lnTo>
                  <a:lnTo>
                    <a:pt x="123" y="519"/>
                  </a:lnTo>
                  <a:lnTo>
                    <a:pt x="126" y="521"/>
                  </a:lnTo>
                  <a:lnTo>
                    <a:pt x="129" y="521"/>
                  </a:lnTo>
                  <a:lnTo>
                    <a:pt x="132" y="521"/>
                  </a:lnTo>
                  <a:lnTo>
                    <a:pt x="134" y="523"/>
                  </a:lnTo>
                  <a:lnTo>
                    <a:pt x="134" y="523"/>
                  </a:lnTo>
                  <a:lnTo>
                    <a:pt x="136" y="524"/>
                  </a:lnTo>
                  <a:lnTo>
                    <a:pt x="134" y="524"/>
                  </a:lnTo>
                  <a:lnTo>
                    <a:pt x="129" y="524"/>
                  </a:lnTo>
                  <a:lnTo>
                    <a:pt x="129" y="524"/>
                  </a:lnTo>
                  <a:lnTo>
                    <a:pt x="126" y="524"/>
                  </a:lnTo>
                  <a:lnTo>
                    <a:pt x="123" y="526"/>
                  </a:lnTo>
                  <a:lnTo>
                    <a:pt x="116" y="529"/>
                  </a:lnTo>
                  <a:lnTo>
                    <a:pt x="116" y="529"/>
                  </a:lnTo>
                  <a:lnTo>
                    <a:pt x="111" y="531"/>
                  </a:lnTo>
                  <a:lnTo>
                    <a:pt x="110" y="534"/>
                  </a:lnTo>
                  <a:lnTo>
                    <a:pt x="110" y="534"/>
                  </a:lnTo>
                  <a:lnTo>
                    <a:pt x="111" y="536"/>
                  </a:lnTo>
                  <a:lnTo>
                    <a:pt x="110" y="539"/>
                  </a:lnTo>
                  <a:lnTo>
                    <a:pt x="106" y="542"/>
                  </a:lnTo>
                  <a:lnTo>
                    <a:pt x="106" y="542"/>
                  </a:lnTo>
                  <a:lnTo>
                    <a:pt x="105" y="545"/>
                  </a:lnTo>
                  <a:lnTo>
                    <a:pt x="103" y="549"/>
                  </a:lnTo>
                  <a:lnTo>
                    <a:pt x="103" y="549"/>
                  </a:lnTo>
                  <a:lnTo>
                    <a:pt x="103" y="557"/>
                  </a:lnTo>
                  <a:lnTo>
                    <a:pt x="103" y="557"/>
                  </a:lnTo>
                  <a:lnTo>
                    <a:pt x="105" y="560"/>
                  </a:lnTo>
                  <a:lnTo>
                    <a:pt x="106" y="563"/>
                  </a:lnTo>
                  <a:lnTo>
                    <a:pt x="106" y="563"/>
                  </a:lnTo>
                  <a:lnTo>
                    <a:pt x="106" y="565"/>
                  </a:lnTo>
                  <a:lnTo>
                    <a:pt x="106" y="567"/>
                  </a:lnTo>
                  <a:lnTo>
                    <a:pt x="103" y="568"/>
                  </a:lnTo>
                  <a:lnTo>
                    <a:pt x="103" y="568"/>
                  </a:lnTo>
                  <a:lnTo>
                    <a:pt x="101" y="570"/>
                  </a:lnTo>
                  <a:lnTo>
                    <a:pt x="101" y="571"/>
                  </a:lnTo>
                  <a:lnTo>
                    <a:pt x="105" y="575"/>
                  </a:lnTo>
                  <a:lnTo>
                    <a:pt x="105" y="575"/>
                  </a:lnTo>
                  <a:lnTo>
                    <a:pt x="106" y="578"/>
                  </a:lnTo>
                  <a:lnTo>
                    <a:pt x="106" y="581"/>
                  </a:lnTo>
                  <a:lnTo>
                    <a:pt x="106" y="581"/>
                  </a:lnTo>
                  <a:lnTo>
                    <a:pt x="106" y="583"/>
                  </a:lnTo>
                  <a:lnTo>
                    <a:pt x="106" y="586"/>
                  </a:lnTo>
                  <a:lnTo>
                    <a:pt x="110" y="589"/>
                  </a:lnTo>
                  <a:lnTo>
                    <a:pt x="110" y="589"/>
                  </a:lnTo>
                  <a:lnTo>
                    <a:pt x="111" y="594"/>
                  </a:lnTo>
                  <a:lnTo>
                    <a:pt x="113" y="599"/>
                  </a:lnTo>
                  <a:lnTo>
                    <a:pt x="113" y="599"/>
                  </a:lnTo>
                  <a:lnTo>
                    <a:pt x="116" y="601"/>
                  </a:lnTo>
                  <a:lnTo>
                    <a:pt x="121" y="601"/>
                  </a:lnTo>
                  <a:lnTo>
                    <a:pt x="121" y="601"/>
                  </a:lnTo>
                  <a:lnTo>
                    <a:pt x="124" y="601"/>
                  </a:lnTo>
                  <a:lnTo>
                    <a:pt x="127" y="604"/>
                  </a:lnTo>
                  <a:lnTo>
                    <a:pt x="127" y="604"/>
                  </a:lnTo>
                  <a:lnTo>
                    <a:pt x="129" y="606"/>
                  </a:lnTo>
                  <a:lnTo>
                    <a:pt x="131" y="606"/>
                  </a:lnTo>
                  <a:lnTo>
                    <a:pt x="134" y="604"/>
                  </a:lnTo>
                  <a:lnTo>
                    <a:pt x="134" y="604"/>
                  </a:lnTo>
                  <a:lnTo>
                    <a:pt x="137" y="604"/>
                  </a:lnTo>
                  <a:lnTo>
                    <a:pt x="140" y="604"/>
                  </a:lnTo>
                  <a:lnTo>
                    <a:pt x="147" y="607"/>
                  </a:lnTo>
                  <a:lnTo>
                    <a:pt x="147" y="607"/>
                  </a:lnTo>
                  <a:lnTo>
                    <a:pt x="147" y="609"/>
                  </a:lnTo>
                  <a:lnTo>
                    <a:pt x="147" y="610"/>
                  </a:lnTo>
                  <a:lnTo>
                    <a:pt x="147" y="615"/>
                  </a:lnTo>
                  <a:lnTo>
                    <a:pt x="147" y="615"/>
                  </a:lnTo>
                  <a:lnTo>
                    <a:pt x="147" y="622"/>
                  </a:lnTo>
                  <a:lnTo>
                    <a:pt x="147" y="624"/>
                  </a:lnTo>
                  <a:lnTo>
                    <a:pt x="149" y="625"/>
                  </a:lnTo>
                  <a:lnTo>
                    <a:pt x="149" y="625"/>
                  </a:lnTo>
                  <a:lnTo>
                    <a:pt x="150" y="627"/>
                  </a:lnTo>
                  <a:lnTo>
                    <a:pt x="152" y="630"/>
                  </a:lnTo>
                  <a:lnTo>
                    <a:pt x="154" y="632"/>
                  </a:lnTo>
                  <a:lnTo>
                    <a:pt x="155" y="633"/>
                  </a:lnTo>
                  <a:lnTo>
                    <a:pt x="155" y="633"/>
                  </a:lnTo>
                  <a:lnTo>
                    <a:pt x="157" y="635"/>
                  </a:lnTo>
                  <a:lnTo>
                    <a:pt x="160" y="638"/>
                  </a:lnTo>
                  <a:lnTo>
                    <a:pt x="163" y="641"/>
                  </a:lnTo>
                  <a:lnTo>
                    <a:pt x="163" y="641"/>
                  </a:lnTo>
                  <a:lnTo>
                    <a:pt x="167" y="643"/>
                  </a:lnTo>
                  <a:lnTo>
                    <a:pt x="170" y="648"/>
                  </a:lnTo>
                  <a:lnTo>
                    <a:pt x="170" y="648"/>
                  </a:lnTo>
                  <a:lnTo>
                    <a:pt x="170" y="650"/>
                  </a:lnTo>
                  <a:lnTo>
                    <a:pt x="168" y="651"/>
                  </a:lnTo>
                  <a:lnTo>
                    <a:pt x="163" y="653"/>
                  </a:lnTo>
                  <a:lnTo>
                    <a:pt x="163" y="653"/>
                  </a:lnTo>
                  <a:lnTo>
                    <a:pt x="162" y="653"/>
                  </a:lnTo>
                  <a:lnTo>
                    <a:pt x="158" y="653"/>
                  </a:lnTo>
                  <a:lnTo>
                    <a:pt x="155" y="651"/>
                  </a:lnTo>
                  <a:lnTo>
                    <a:pt x="154" y="653"/>
                  </a:lnTo>
                  <a:lnTo>
                    <a:pt x="154" y="653"/>
                  </a:lnTo>
                  <a:lnTo>
                    <a:pt x="154" y="654"/>
                  </a:lnTo>
                  <a:lnTo>
                    <a:pt x="154" y="656"/>
                  </a:lnTo>
                  <a:lnTo>
                    <a:pt x="155" y="664"/>
                  </a:lnTo>
                  <a:lnTo>
                    <a:pt x="155" y="664"/>
                  </a:lnTo>
                  <a:lnTo>
                    <a:pt x="158" y="671"/>
                  </a:lnTo>
                  <a:lnTo>
                    <a:pt x="162" y="671"/>
                  </a:lnTo>
                  <a:lnTo>
                    <a:pt x="162" y="671"/>
                  </a:lnTo>
                  <a:lnTo>
                    <a:pt x="165" y="671"/>
                  </a:lnTo>
                  <a:lnTo>
                    <a:pt x="168" y="668"/>
                  </a:lnTo>
                  <a:lnTo>
                    <a:pt x="168" y="668"/>
                  </a:lnTo>
                  <a:lnTo>
                    <a:pt x="171" y="668"/>
                  </a:lnTo>
                  <a:lnTo>
                    <a:pt x="176" y="668"/>
                  </a:lnTo>
                  <a:lnTo>
                    <a:pt x="176" y="668"/>
                  </a:lnTo>
                  <a:lnTo>
                    <a:pt x="181" y="668"/>
                  </a:lnTo>
                  <a:lnTo>
                    <a:pt x="184" y="668"/>
                  </a:lnTo>
                  <a:lnTo>
                    <a:pt x="188" y="669"/>
                  </a:lnTo>
                  <a:lnTo>
                    <a:pt x="188" y="669"/>
                  </a:lnTo>
                  <a:lnTo>
                    <a:pt x="189" y="674"/>
                  </a:lnTo>
                  <a:lnTo>
                    <a:pt x="189" y="679"/>
                  </a:lnTo>
                  <a:lnTo>
                    <a:pt x="189" y="679"/>
                  </a:lnTo>
                  <a:lnTo>
                    <a:pt x="188" y="681"/>
                  </a:lnTo>
                  <a:lnTo>
                    <a:pt x="189" y="682"/>
                  </a:lnTo>
                  <a:lnTo>
                    <a:pt x="191" y="685"/>
                  </a:lnTo>
                  <a:lnTo>
                    <a:pt x="191" y="685"/>
                  </a:lnTo>
                  <a:lnTo>
                    <a:pt x="194" y="687"/>
                  </a:lnTo>
                  <a:lnTo>
                    <a:pt x="196" y="689"/>
                  </a:lnTo>
                  <a:lnTo>
                    <a:pt x="201" y="689"/>
                  </a:lnTo>
                  <a:lnTo>
                    <a:pt x="201" y="689"/>
                  </a:lnTo>
                  <a:lnTo>
                    <a:pt x="206" y="694"/>
                  </a:lnTo>
                  <a:lnTo>
                    <a:pt x="207" y="695"/>
                  </a:lnTo>
                  <a:lnTo>
                    <a:pt x="207" y="698"/>
                  </a:lnTo>
                  <a:lnTo>
                    <a:pt x="207" y="698"/>
                  </a:lnTo>
                  <a:lnTo>
                    <a:pt x="207" y="700"/>
                  </a:lnTo>
                  <a:lnTo>
                    <a:pt x="209" y="702"/>
                  </a:lnTo>
                  <a:lnTo>
                    <a:pt x="212" y="702"/>
                  </a:lnTo>
                  <a:lnTo>
                    <a:pt x="212" y="702"/>
                  </a:lnTo>
                  <a:lnTo>
                    <a:pt x="215" y="702"/>
                  </a:lnTo>
                  <a:lnTo>
                    <a:pt x="219" y="703"/>
                  </a:lnTo>
                  <a:lnTo>
                    <a:pt x="219" y="703"/>
                  </a:lnTo>
                  <a:lnTo>
                    <a:pt x="222" y="705"/>
                  </a:lnTo>
                  <a:lnTo>
                    <a:pt x="225" y="703"/>
                  </a:lnTo>
                  <a:lnTo>
                    <a:pt x="225" y="703"/>
                  </a:lnTo>
                  <a:lnTo>
                    <a:pt x="228" y="702"/>
                  </a:lnTo>
                  <a:lnTo>
                    <a:pt x="232" y="702"/>
                  </a:lnTo>
                  <a:lnTo>
                    <a:pt x="232" y="703"/>
                  </a:lnTo>
                  <a:lnTo>
                    <a:pt x="232" y="703"/>
                  </a:lnTo>
                  <a:lnTo>
                    <a:pt x="235" y="707"/>
                  </a:lnTo>
                  <a:lnTo>
                    <a:pt x="238" y="710"/>
                  </a:lnTo>
                  <a:lnTo>
                    <a:pt x="238" y="710"/>
                  </a:lnTo>
                  <a:lnTo>
                    <a:pt x="241" y="710"/>
                  </a:lnTo>
                  <a:lnTo>
                    <a:pt x="250" y="711"/>
                  </a:lnTo>
                  <a:lnTo>
                    <a:pt x="250" y="711"/>
                  </a:lnTo>
                  <a:lnTo>
                    <a:pt x="254" y="713"/>
                  </a:lnTo>
                  <a:lnTo>
                    <a:pt x="259" y="715"/>
                  </a:lnTo>
                  <a:lnTo>
                    <a:pt x="259" y="715"/>
                  </a:lnTo>
                  <a:lnTo>
                    <a:pt x="264" y="716"/>
                  </a:lnTo>
                  <a:lnTo>
                    <a:pt x="266" y="718"/>
                  </a:lnTo>
                  <a:lnTo>
                    <a:pt x="267" y="720"/>
                  </a:lnTo>
                  <a:lnTo>
                    <a:pt x="267" y="720"/>
                  </a:lnTo>
                  <a:lnTo>
                    <a:pt x="267" y="721"/>
                  </a:lnTo>
                  <a:lnTo>
                    <a:pt x="266" y="723"/>
                  </a:lnTo>
                  <a:lnTo>
                    <a:pt x="264" y="725"/>
                  </a:lnTo>
                  <a:lnTo>
                    <a:pt x="264" y="725"/>
                  </a:lnTo>
                  <a:lnTo>
                    <a:pt x="266" y="726"/>
                  </a:lnTo>
                  <a:lnTo>
                    <a:pt x="267" y="728"/>
                  </a:lnTo>
                  <a:lnTo>
                    <a:pt x="267" y="728"/>
                  </a:lnTo>
                  <a:lnTo>
                    <a:pt x="266" y="729"/>
                  </a:lnTo>
                  <a:lnTo>
                    <a:pt x="264" y="731"/>
                  </a:lnTo>
                  <a:lnTo>
                    <a:pt x="263" y="731"/>
                  </a:lnTo>
                  <a:lnTo>
                    <a:pt x="263" y="731"/>
                  </a:lnTo>
                  <a:lnTo>
                    <a:pt x="263" y="734"/>
                  </a:lnTo>
                  <a:lnTo>
                    <a:pt x="266" y="736"/>
                  </a:lnTo>
                  <a:lnTo>
                    <a:pt x="266" y="736"/>
                  </a:lnTo>
                  <a:lnTo>
                    <a:pt x="264" y="741"/>
                  </a:lnTo>
                  <a:lnTo>
                    <a:pt x="263" y="744"/>
                  </a:lnTo>
                  <a:lnTo>
                    <a:pt x="263" y="744"/>
                  </a:lnTo>
                  <a:lnTo>
                    <a:pt x="261" y="746"/>
                  </a:lnTo>
                  <a:lnTo>
                    <a:pt x="258" y="746"/>
                  </a:lnTo>
                  <a:lnTo>
                    <a:pt x="253" y="744"/>
                  </a:lnTo>
                  <a:lnTo>
                    <a:pt x="253" y="744"/>
                  </a:lnTo>
                  <a:lnTo>
                    <a:pt x="246" y="747"/>
                  </a:lnTo>
                  <a:lnTo>
                    <a:pt x="241" y="751"/>
                  </a:lnTo>
                  <a:lnTo>
                    <a:pt x="241" y="751"/>
                  </a:lnTo>
                  <a:lnTo>
                    <a:pt x="241" y="752"/>
                  </a:lnTo>
                  <a:lnTo>
                    <a:pt x="241" y="754"/>
                  </a:lnTo>
                  <a:lnTo>
                    <a:pt x="241" y="757"/>
                  </a:lnTo>
                  <a:lnTo>
                    <a:pt x="241" y="757"/>
                  </a:lnTo>
                  <a:lnTo>
                    <a:pt x="250" y="757"/>
                  </a:lnTo>
                  <a:lnTo>
                    <a:pt x="254" y="757"/>
                  </a:lnTo>
                  <a:lnTo>
                    <a:pt x="254" y="757"/>
                  </a:lnTo>
                  <a:lnTo>
                    <a:pt x="253" y="759"/>
                  </a:lnTo>
                  <a:lnTo>
                    <a:pt x="248" y="762"/>
                  </a:lnTo>
                  <a:lnTo>
                    <a:pt x="238" y="767"/>
                  </a:lnTo>
                  <a:lnTo>
                    <a:pt x="238" y="767"/>
                  </a:lnTo>
                  <a:lnTo>
                    <a:pt x="238" y="768"/>
                  </a:lnTo>
                  <a:lnTo>
                    <a:pt x="240" y="770"/>
                  </a:lnTo>
                  <a:lnTo>
                    <a:pt x="243" y="772"/>
                  </a:lnTo>
                  <a:lnTo>
                    <a:pt x="243" y="773"/>
                  </a:lnTo>
                  <a:lnTo>
                    <a:pt x="243" y="773"/>
                  </a:lnTo>
                  <a:lnTo>
                    <a:pt x="243" y="775"/>
                  </a:lnTo>
                  <a:lnTo>
                    <a:pt x="240" y="777"/>
                  </a:lnTo>
                  <a:lnTo>
                    <a:pt x="237" y="778"/>
                  </a:lnTo>
                  <a:lnTo>
                    <a:pt x="237" y="782"/>
                  </a:lnTo>
                  <a:lnTo>
                    <a:pt x="237" y="782"/>
                  </a:lnTo>
                  <a:lnTo>
                    <a:pt x="237" y="785"/>
                  </a:lnTo>
                  <a:lnTo>
                    <a:pt x="235" y="786"/>
                  </a:lnTo>
                  <a:lnTo>
                    <a:pt x="228" y="786"/>
                  </a:lnTo>
                  <a:lnTo>
                    <a:pt x="228" y="786"/>
                  </a:lnTo>
                  <a:lnTo>
                    <a:pt x="227" y="788"/>
                  </a:lnTo>
                  <a:lnTo>
                    <a:pt x="225" y="788"/>
                  </a:lnTo>
                  <a:lnTo>
                    <a:pt x="225" y="790"/>
                  </a:lnTo>
                  <a:lnTo>
                    <a:pt x="225" y="790"/>
                  </a:lnTo>
                  <a:lnTo>
                    <a:pt x="225" y="790"/>
                  </a:lnTo>
                  <a:lnTo>
                    <a:pt x="227" y="791"/>
                  </a:lnTo>
                  <a:lnTo>
                    <a:pt x="228" y="795"/>
                  </a:lnTo>
                  <a:lnTo>
                    <a:pt x="230" y="796"/>
                  </a:lnTo>
                  <a:lnTo>
                    <a:pt x="235" y="798"/>
                  </a:lnTo>
                  <a:lnTo>
                    <a:pt x="235" y="798"/>
                  </a:lnTo>
                  <a:lnTo>
                    <a:pt x="241" y="801"/>
                  </a:lnTo>
                  <a:lnTo>
                    <a:pt x="248" y="806"/>
                  </a:lnTo>
                  <a:lnTo>
                    <a:pt x="259" y="816"/>
                  </a:lnTo>
                  <a:lnTo>
                    <a:pt x="259" y="816"/>
                  </a:lnTo>
                  <a:lnTo>
                    <a:pt x="263" y="819"/>
                  </a:lnTo>
                  <a:lnTo>
                    <a:pt x="263" y="819"/>
                  </a:lnTo>
                  <a:lnTo>
                    <a:pt x="269" y="817"/>
                  </a:lnTo>
                  <a:lnTo>
                    <a:pt x="269" y="817"/>
                  </a:lnTo>
                  <a:lnTo>
                    <a:pt x="276" y="817"/>
                  </a:lnTo>
                  <a:lnTo>
                    <a:pt x="284" y="821"/>
                  </a:lnTo>
                  <a:lnTo>
                    <a:pt x="284" y="821"/>
                  </a:lnTo>
                  <a:lnTo>
                    <a:pt x="289" y="822"/>
                  </a:lnTo>
                  <a:lnTo>
                    <a:pt x="295" y="822"/>
                  </a:lnTo>
                  <a:lnTo>
                    <a:pt x="302" y="822"/>
                  </a:lnTo>
                  <a:lnTo>
                    <a:pt x="305" y="822"/>
                  </a:lnTo>
                  <a:lnTo>
                    <a:pt x="305" y="822"/>
                  </a:lnTo>
                  <a:lnTo>
                    <a:pt x="308" y="827"/>
                  </a:lnTo>
                  <a:lnTo>
                    <a:pt x="313" y="829"/>
                  </a:lnTo>
                  <a:lnTo>
                    <a:pt x="313" y="829"/>
                  </a:lnTo>
                  <a:lnTo>
                    <a:pt x="315" y="829"/>
                  </a:lnTo>
                  <a:lnTo>
                    <a:pt x="316" y="830"/>
                  </a:lnTo>
                  <a:lnTo>
                    <a:pt x="318" y="832"/>
                  </a:lnTo>
                  <a:lnTo>
                    <a:pt x="321" y="832"/>
                  </a:lnTo>
                  <a:lnTo>
                    <a:pt x="321" y="832"/>
                  </a:lnTo>
                  <a:lnTo>
                    <a:pt x="328" y="830"/>
                  </a:lnTo>
                  <a:lnTo>
                    <a:pt x="334" y="830"/>
                  </a:lnTo>
                  <a:lnTo>
                    <a:pt x="334" y="830"/>
                  </a:lnTo>
                  <a:lnTo>
                    <a:pt x="336" y="832"/>
                  </a:lnTo>
                  <a:lnTo>
                    <a:pt x="339" y="832"/>
                  </a:lnTo>
                  <a:lnTo>
                    <a:pt x="339" y="832"/>
                  </a:lnTo>
                  <a:lnTo>
                    <a:pt x="341" y="834"/>
                  </a:lnTo>
                  <a:lnTo>
                    <a:pt x="341" y="837"/>
                  </a:lnTo>
                  <a:lnTo>
                    <a:pt x="342" y="840"/>
                  </a:lnTo>
                  <a:lnTo>
                    <a:pt x="342" y="840"/>
                  </a:lnTo>
                  <a:lnTo>
                    <a:pt x="342" y="840"/>
                  </a:lnTo>
                  <a:lnTo>
                    <a:pt x="347" y="843"/>
                  </a:lnTo>
                  <a:lnTo>
                    <a:pt x="355" y="847"/>
                  </a:lnTo>
                  <a:lnTo>
                    <a:pt x="355" y="847"/>
                  </a:lnTo>
                  <a:lnTo>
                    <a:pt x="357" y="848"/>
                  </a:lnTo>
                  <a:lnTo>
                    <a:pt x="360" y="850"/>
                  </a:lnTo>
                  <a:lnTo>
                    <a:pt x="364" y="853"/>
                  </a:lnTo>
                  <a:lnTo>
                    <a:pt x="365" y="853"/>
                  </a:lnTo>
                  <a:lnTo>
                    <a:pt x="365" y="853"/>
                  </a:lnTo>
                  <a:lnTo>
                    <a:pt x="368" y="855"/>
                  </a:lnTo>
                  <a:lnTo>
                    <a:pt x="370" y="855"/>
                  </a:lnTo>
                  <a:lnTo>
                    <a:pt x="370" y="853"/>
                  </a:lnTo>
                  <a:lnTo>
                    <a:pt x="370" y="853"/>
                  </a:lnTo>
                  <a:lnTo>
                    <a:pt x="372" y="852"/>
                  </a:lnTo>
                  <a:lnTo>
                    <a:pt x="375" y="852"/>
                  </a:lnTo>
                  <a:lnTo>
                    <a:pt x="377" y="850"/>
                  </a:lnTo>
                  <a:lnTo>
                    <a:pt x="378" y="847"/>
                  </a:lnTo>
                  <a:lnTo>
                    <a:pt x="378" y="847"/>
                  </a:lnTo>
                  <a:lnTo>
                    <a:pt x="368" y="834"/>
                  </a:lnTo>
                  <a:lnTo>
                    <a:pt x="365" y="829"/>
                  </a:lnTo>
                  <a:lnTo>
                    <a:pt x="364" y="824"/>
                  </a:lnTo>
                  <a:lnTo>
                    <a:pt x="364" y="824"/>
                  </a:lnTo>
                  <a:lnTo>
                    <a:pt x="365" y="816"/>
                  </a:lnTo>
                  <a:lnTo>
                    <a:pt x="364" y="811"/>
                  </a:lnTo>
                  <a:lnTo>
                    <a:pt x="359" y="806"/>
                  </a:lnTo>
                  <a:lnTo>
                    <a:pt x="359" y="806"/>
                  </a:lnTo>
                  <a:lnTo>
                    <a:pt x="357" y="804"/>
                  </a:lnTo>
                  <a:lnTo>
                    <a:pt x="355" y="801"/>
                  </a:lnTo>
                  <a:lnTo>
                    <a:pt x="357" y="796"/>
                  </a:lnTo>
                  <a:lnTo>
                    <a:pt x="365" y="788"/>
                  </a:lnTo>
                  <a:lnTo>
                    <a:pt x="365" y="788"/>
                  </a:lnTo>
                  <a:lnTo>
                    <a:pt x="370" y="783"/>
                  </a:lnTo>
                  <a:lnTo>
                    <a:pt x="377" y="780"/>
                  </a:lnTo>
                  <a:lnTo>
                    <a:pt x="388" y="773"/>
                  </a:lnTo>
                  <a:lnTo>
                    <a:pt x="388" y="773"/>
                  </a:lnTo>
                  <a:lnTo>
                    <a:pt x="385" y="770"/>
                  </a:lnTo>
                  <a:lnTo>
                    <a:pt x="385" y="770"/>
                  </a:lnTo>
                  <a:lnTo>
                    <a:pt x="380" y="767"/>
                  </a:lnTo>
                  <a:lnTo>
                    <a:pt x="380" y="765"/>
                  </a:lnTo>
                  <a:lnTo>
                    <a:pt x="381" y="765"/>
                  </a:lnTo>
                  <a:lnTo>
                    <a:pt x="381" y="765"/>
                  </a:lnTo>
                  <a:lnTo>
                    <a:pt x="383" y="764"/>
                  </a:lnTo>
                  <a:lnTo>
                    <a:pt x="383" y="762"/>
                  </a:lnTo>
                  <a:lnTo>
                    <a:pt x="380" y="757"/>
                  </a:lnTo>
                  <a:lnTo>
                    <a:pt x="380" y="757"/>
                  </a:lnTo>
                  <a:lnTo>
                    <a:pt x="375" y="751"/>
                  </a:lnTo>
                  <a:lnTo>
                    <a:pt x="373" y="749"/>
                  </a:lnTo>
                  <a:lnTo>
                    <a:pt x="372" y="747"/>
                  </a:lnTo>
                  <a:lnTo>
                    <a:pt x="372" y="747"/>
                  </a:lnTo>
                  <a:lnTo>
                    <a:pt x="367" y="747"/>
                  </a:lnTo>
                  <a:lnTo>
                    <a:pt x="362" y="747"/>
                  </a:lnTo>
                  <a:lnTo>
                    <a:pt x="362" y="747"/>
                  </a:lnTo>
                  <a:lnTo>
                    <a:pt x="360" y="747"/>
                  </a:lnTo>
                  <a:lnTo>
                    <a:pt x="360" y="746"/>
                  </a:lnTo>
                  <a:lnTo>
                    <a:pt x="360" y="741"/>
                  </a:lnTo>
                  <a:lnTo>
                    <a:pt x="360" y="741"/>
                  </a:lnTo>
                  <a:lnTo>
                    <a:pt x="359" y="739"/>
                  </a:lnTo>
                  <a:lnTo>
                    <a:pt x="357" y="738"/>
                  </a:lnTo>
                  <a:lnTo>
                    <a:pt x="352" y="736"/>
                  </a:lnTo>
                  <a:lnTo>
                    <a:pt x="352" y="736"/>
                  </a:lnTo>
                  <a:lnTo>
                    <a:pt x="352" y="734"/>
                  </a:lnTo>
                  <a:lnTo>
                    <a:pt x="354" y="731"/>
                  </a:lnTo>
                  <a:lnTo>
                    <a:pt x="355" y="728"/>
                  </a:lnTo>
                  <a:lnTo>
                    <a:pt x="355" y="728"/>
                  </a:lnTo>
                  <a:lnTo>
                    <a:pt x="359" y="726"/>
                  </a:lnTo>
                  <a:lnTo>
                    <a:pt x="360" y="723"/>
                  </a:lnTo>
                  <a:lnTo>
                    <a:pt x="360" y="723"/>
                  </a:lnTo>
                  <a:lnTo>
                    <a:pt x="359" y="723"/>
                  </a:lnTo>
                  <a:lnTo>
                    <a:pt x="357" y="721"/>
                  </a:lnTo>
                  <a:lnTo>
                    <a:pt x="355" y="720"/>
                  </a:lnTo>
                  <a:lnTo>
                    <a:pt x="355" y="718"/>
                  </a:lnTo>
                  <a:lnTo>
                    <a:pt x="355" y="718"/>
                  </a:lnTo>
                  <a:lnTo>
                    <a:pt x="359" y="715"/>
                  </a:lnTo>
                  <a:lnTo>
                    <a:pt x="360" y="713"/>
                  </a:lnTo>
                  <a:lnTo>
                    <a:pt x="362" y="711"/>
                  </a:lnTo>
                  <a:lnTo>
                    <a:pt x="364" y="710"/>
                  </a:lnTo>
                  <a:lnTo>
                    <a:pt x="364" y="710"/>
                  </a:lnTo>
                  <a:lnTo>
                    <a:pt x="364" y="707"/>
                  </a:lnTo>
                  <a:lnTo>
                    <a:pt x="365" y="703"/>
                  </a:lnTo>
                  <a:lnTo>
                    <a:pt x="367" y="703"/>
                  </a:lnTo>
                  <a:lnTo>
                    <a:pt x="370" y="705"/>
                  </a:lnTo>
                  <a:lnTo>
                    <a:pt x="370" y="705"/>
                  </a:lnTo>
                  <a:lnTo>
                    <a:pt x="375" y="710"/>
                  </a:lnTo>
                  <a:lnTo>
                    <a:pt x="378" y="713"/>
                  </a:lnTo>
                  <a:lnTo>
                    <a:pt x="381" y="713"/>
                  </a:lnTo>
                  <a:lnTo>
                    <a:pt x="381" y="713"/>
                  </a:lnTo>
                  <a:lnTo>
                    <a:pt x="383" y="711"/>
                  </a:lnTo>
                  <a:lnTo>
                    <a:pt x="383" y="710"/>
                  </a:lnTo>
                  <a:lnTo>
                    <a:pt x="381" y="705"/>
                  </a:lnTo>
                  <a:lnTo>
                    <a:pt x="381" y="705"/>
                  </a:lnTo>
                  <a:lnTo>
                    <a:pt x="381" y="702"/>
                  </a:lnTo>
                  <a:lnTo>
                    <a:pt x="383" y="700"/>
                  </a:lnTo>
                  <a:lnTo>
                    <a:pt x="386" y="698"/>
                  </a:lnTo>
                  <a:lnTo>
                    <a:pt x="386" y="698"/>
                  </a:lnTo>
                  <a:lnTo>
                    <a:pt x="388" y="697"/>
                  </a:lnTo>
                  <a:lnTo>
                    <a:pt x="390" y="695"/>
                  </a:lnTo>
                  <a:lnTo>
                    <a:pt x="391" y="692"/>
                  </a:lnTo>
                  <a:lnTo>
                    <a:pt x="393" y="692"/>
                  </a:lnTo>
                  <a:lnTo>
                    <a:pt x="393" y="692"/>
                  </a:lnTo>
                  <a:lnTo>
                    <a:pt x="396" y="690"/>
                  </a:lnTo>
                  <a:lnTo>
                    <a:pt x="401" y="689"/>
                  </a:lnTo>
                  <a:lnTo>
                    <a:pt x="406" y="685"/>
                  </a:lnTo>
                  <a:lnTo>
                    <a:pt x="406" y="685"/>
                  </a:lnTo>
                  <a:lnTo>
                    <a:pt x="411" y="682"/>
                  </a:lnTo>
                  <a:lnTo>
                    <a:pt x="414" y="682"/>
                  </a:lnTo>
                  <a:lnTo>
                    <a:pt x="416" y="682"/>
                  </a:lnTo>
                  <a:lnTo>
                    <a:pt x="416" y="682"/>
                  </a:lnTo>
                  <a:lnTo>
                    <a:pt x="421" y="684"/>
                  </a:lnTo>
                  <a:lnTo>
                    <a:pt x="422" y="684"/>
                  </a:lnTo>
                  <a:lnTo>
                    <a:pt x="424" y="682"/>
                  </a:lnTo>
                  <a:lnTo>
                    <a:pt x="424" y="682"/>
                  </a:lnTo>
                  <a:lnTo>
                    <a:pt x="425" y="681"/>
                  </a:lnTo>
                  <a:lnTo>
                    <a:pt x="429" y="681"/>
                  </a:lnTo>
                  <a:lnTo>
                    <a:pt x="432" y="681"/>
                  </a:lnTo>
                  <a:lnTo>
                    <a:pt x="432" y="682"/>
                  </a:lnTo>
                  <a:lnTo>
                    <a:pt x="432" y="682"/>
                  </a:lnTo>
                  <a:lnTo>
                    <a:pt x="435" y="684"/>
                  </a:lnTo>
                  <a:lnTo>
                    <a:pt x="438" y="685"/>
                  </a:lnTo>
                  <a:lnTo>
                    <a:pt x="443" y="685"/>
                  </a:lnTo>
                  <a:lnTo>
                    <a:pt x="448" y="687"/>
                  </a:lnTo>
                  <a:lnTo>
                    <a:pt x="448" y="687"/>
                  </a:lnTo>
                  <a:lnTo>
                    <a:pt x="455" y="692"/>
                  </a:lnTo>
                  <a:lnTo>
                    <a:pt x="458" y="694"/>
                  </a:lnTo>
                  <a:lnTo>
                    <a:pt x="458" y="697"/>
                  </a:lnTo>
                  <a:lnTo>
                    <a:pt x="458" y="697"/>
                  </a:lnTo>
                  <a:lnTo>
                    <a:pt x="461" y="700"/>
                  </a:lnTo>
                  <a:lnTo>
                    <a:pt x="461" y="700"/>
                  </a:lnTo>
                  <a:lnTo>
                    <a:pt x="463" y="698"/>
                  </a:lnTo>
                  <a:lnTo>
                    <a:pt x="463" y="698"/>
                  </a:lnTo>
                  <a:lnTo>
                    <a:pt x="463" y="695"/>
                  </a:lnTo>
                  <a:lnTo>
                    <a:pt x="465" y="695"/>
                  </a:lnTo>
                  <a:lnTo>
                    <a:pt x="469" y="698"/>
                  </a:lnTo>
                  <a:lnTo>
                    <a:pt x="469" y="698"/>
                  </a:lnTo>
                  <a:lnTo>
                    <a:pt x="474" y="700"/>
                  </a:lnTo>
                  <a:lnTo>
                    <a:pt x="478" y="700"/>
                  </a:lnTo>
                  <a:lnTo>
                    <a:pt x="481" y="698"/>
                  </a:lnTo>
                  <a:lnTo>
                    <a:pt x="482" y="697"/>
                  </a:lnTo>
                  <a:lnTo>
                    <a:pt x="482" y="697"/>
                  </a:lnTo>
                  <a:lnTo>
                    <a:pt x="484" y="695"/>
                  </a:lnTo>
                  <a:lnTo>
                    <a:pt x="487" y="694"/>
                  </a:lnTo>
                  <a:lnTo>
                    <a:pt x="492" y="692"/>
                  </a:lnTo>
                  <a:lnTo>
                    <a:pt x="495" y="694"/>
                  </a:lnTo>
                  <a:lnTo>
                    <a:pt x="495" y="694"/>
                  </a:lnTo>
                  <a:lnTo>
                    <a:pt x="499" y="695"/>
                  </a:lnTo>
                  <a:lnTo>
                    <a:pt x="500" y="695"/>
                  </a:lnTo>
                  <a:lnTo>
                    <a:pt x="502" y="694"/>
                  </a:lnTo>
                  <a:lnTo>
                    <a:pt x="502" y="694"/>
                  </a:lnTo>
                  <a:lnTo>
                    <a:pt x="505" y="692"/>
                  </a:lnTo>
                  <a:lnTo>
                    <a:pt x="510" y="690"/>
                  </a:lnTo>
                  <a:lnTo>
                    <a:pt x="513" y="692"/>
                  </a:lnTo>
                  <a:lnTo>
                    <a:pt x="515" y="694"/>
                  </a:lnTo>
                  <a:lnTo>
                    <a:pt x="515" y="694"/>
                  </a:lnTo>
                  <a:lnTo>
                    <a:pt x="517" y="697"/>
                  </a:lnTo>
                  <a:lnTo>
                    <a:pt x="518" y="697"/>
                  </a:lnTo>
                  <a:lnTo>
                    <a:pt x="523" y="698"/>
                  </a:lnTo>
                  <a:lnTo>
                    <a:pt x="523" y="698"/>
                  </a:lnTo>
                  <a:lnTo>
                    <a:pt x="526" y="698"/>
                  </a:lnTo>
                  <a:lnTo>
                    <a:pt x="528" y="700"/>
                  </a:lnTo>
                  <a:lnTo>
                    <a:pt x="528" y="702"/>
                  </a:lnTo>
                  <a:lnTo>
                    <a:pt x="530" y="702"/>
                  </a:lnTo>
                  <a:lnTo>
                    <a:pt x="530" y="702"/>
                  </a:lnTo>
                  <a:lnTo>
                    <a:pt x="531" y="700"/>
                  </a:lnTo>
                  <a:lnTo>
                    <a:pt x="533" y="698"/>
                  </a:lnTo>
                  <a:lnTo>
                    <a:pt x="533" y="697"/>
                  </a:lnTo>
                  <a:lnTo>
                    <a:pt x="535" y="695"/>
                  </a:lnTo>
                  <a:lnTo>
                    <a:pt x="535" y="695"/>
                  </a:lnTo>
                  <a:lnTo>
                    <a:pt x="539" y="698"/>
                  </a:lnTo>
                  <a:lnTo>
                    <a:pt x="541" y="698"/>
                  </a:lnTo>
                  <a:lnTo>
                    <a:pt x="544" y="700"/>
                  </a:lnTo>
                  <a:lnTo>
                    <a:pt x="544" y="700"/>
                  </a:lnTo>
                  <a:lnTo>
                    <a:pt x="551" y="698"/>
                  </a:lnTo>
                  <a:lnTo>
                    <a:pt x="552" y="697"/>
                  </a:lnTo>
                  <a:lnTo>
                    <a:pt x="552" y="695"/>
                  </a:lnTo>
                  <a:lnTo>
                    <a:pt x="552" y="695"/>
                  </a:lnTo>
                  <a:lnTo>
                    <a:pt x="552" y="689"/>
                  </a:lnTo>
                  <a:lnTo>
                    <a:pt x="551" y="687"/>
                  </a:lnTo>
                  <a:lnTo>
                    <a:pt x="549" y="685"/>
                  </a:lnTo>
                  <a:lnTo>
                    <a:pt x="549" y="685"/>
                  </a:lnTo>
                  <a:lnTo>
                    <a:pt x="544" y="684"/>
                  </a:lnTo>
                  <a:lnTo>
                    <a:pt x="539" y="682"/>
                  </a:lnTo>
                  <a:lnTo>
                    <a:pt x="539" y="682"/>
                  </a:lnTo>
                  <a:lnTo>
                    <a:pt x="538" y="682"/>
                  </a:lnTo>
                  <a:lnTo>
                    <a:pt x="536" y="681"/>
                  </a:lnTo>
                  <a:lnTo>
                    <a:pt x="535" y="677"/>
                  </a:lnTo>
                  <a:lnTo>
                    <a:pt x="536" y="676"/>
                  </a:lnTo>
                  <a:lnTo>
                    <a:pt x="536" y="676"/>
                  </a:lnTo>
                  <a:lnTo>
                    <a:pt x="543" y="672"/>
                  </a:lnTo>
                  <a:lnTo>
                    <a:pt x="544" y="671"/>
                  </a:lnTo>
                  <a:lnTo>
                    <a:pt x="544" y="669"/>
                  </a:lnTo>
                  <a:lnTo>
                    <a:pt x="544" y="669"/>
                  </a:lnTo>
                  <a:lnTo>
                    <a:pt x="544" y="664"/>
                  </a:lnTo>
                  <a:lnTo>
                    <a:pt x="544" y="661"/>
                  </a:lnTo>
                  <a:lnTo>
                    <a:pt x="548" y="659"/>
                  </a:lnTo>
                  <a:lnTo>
                    <a:pt x="548" y="659"/>
                  </a:lnTo>
                  <a:lnTo>
                    <a:pt x="556" y="659"/>
                  </a:lnTo>
                  <a:lnTo>
                    <a:pt x="559" y="658"/>
                  </a:lnTo>
                  <a:lnTo>
                    <a:pt x="561" y="658"/>
                  </a:lnTo>
                  <a:lnTo>
                    <a:pt x="561" y="658"/>
                  </a:lnTo>
                  <a:lnTo>
                    <a:pt x="559" y="656"/>
                  </a:lnTo>
                  <a:lnTo>
                    <a:pt x="556" y="654"/>
                  </a:lnTo>
                  <a:lnTo>
                    <a:pt x="552" y="653"/>
                  </a:lnTo>
                  <a:lnTo>
                    <a:pt x="549" y="651"/>
                  </a:lnTo>
                  <a:lnTo>
                    <a:pt x="549" y="651"/>
                  </a:lnTo>
                  <a:lnTo>
                    <a:pt x="548" y="645"/>
                  </a:lnTo>
                  <a:lnTo>
                    <a:pt x="548" y="643"/>
                  </a:lnTo>
                  <a:lnTo>
                    <a:pt x="549" y="640"/>
                  </a:lnTo>
                  <a:lnTo>
                    <a:pt x="549" y="640"/>
                  </a:lnTo>
                  <a:lnTo>
                    <a:pt x="554" y="640"/>
                  </a:lnTo>
                  <a:lnTo>
                    <a:pt x="561" y="640"/>
                  </a:lnTo>
                  <a:lnTo>
                    <a:pt x="561" y="640"/>
                  </a:lnTo>
                  <a:lnTo>
                    <a:pt x="567" y="640"/>
                  </a:lnTo>
                  <a:lnTo>
                    <a:pt x="572" y="640"/>
                  </a:lnTo>
                  <a:lnTo>
                    <a:pt x="575" y="638"/>
                  </a:lnTo>
                  <a:lnTo>
                    <a:pt x="575" y="638"/>
                  </a:lnTo>
                  <a:lnTo>
                    <a:pt x="580" y="637"/>
                  </a:lnTo>
                  <a:lnTo>
                    <a:pt x="585" y="635"/>
                  </a:lnTo>
                  <a:lnTo>
                    <a:pt x="595" y="635"/>
                  </a:lnTo>
                  <a:lnTo>
                    <a:pt x="595" y="635"/>
                  </a:lnTo>
                  <a:lnTo>
                    <a:pt x="603" y="632"/>
                  </a:lnTo>
                  <a:lnTo>
                    <a:pt x="609" y="630"/>
                  </a:lnTo>
                  <a:lnTo>
                    <a:pt x="609" y="630"/>
                  </a:lnTo>
                  <a:lnTo>
                    <a:pt x="627" y="627"/>
                  </a:lnTo>
                  <a:lnTo>
                    <a:pt x="627" y="627"/>
                  </a:lnTo>
                  <a:lnTo>
                    <a:pt x="637" y="624"/>
                  </a:lnTo>
                  <a:lnTo>
                    <a:pt x="644" y="622"/>
                  </a:lnTo>
                  <a:lnTo>
                    <a:pt x="647" y="620"/>
                  </a:lnTo>
                  <a:lnTo>
                    <a:pt x="647" y="620"/>
                  </a:lnTo>
                  <a:lnTo>
                    <a:pt x="649" y="619"/>
                  </a:lnTo>
                  <a:lnTo>
                    <a:pt x="653" y="617"/>
                  </a:lnTo>
                  <a:lnTo>
                    <a:pt x="658" y="615"/>
                  </a:lnTo>
                  <a:lnTo>
                    <a:pt x="663" y="617"/>
                  </a:lnTo>
                  <a:lnTo>
                    <a:pt x="663" y="617"/>
                  </a:lnTo>
                  <a:lnTo>
                    <a:pt x="668" y="619"/>
                  </a:lnTo>
                  <a:lnTo>
                    <a:pt x="673" y="619"/>
                  </a:lnTo>
                  <a:lnTo>
                    <a:pt x="673" y="619"/>
                  </a:lnTo>
                  <a:lnTo>
                    <a:pt x="676" y="617"/>
                  </a:lnTo>
                  <a:lnTo>
                    <a:pt x="678" y="619"/>
                  </a:lnTo>
                  <a:lnTo>
                    <a:pt x="681" y="620"/>
                  </a:lnTo>
                  <a:lnTo>
                    <a:pt x="681" y="624"/>
                  </a:lnTo>
                  <a:lnTo>
                    <a:pt x="681" y="624"/>
                  </a:lnTo>
                  <a:lnTo>
                    <a:pt x="683" y="628"/>
                  </a:lnTo>
                  <a:lnTo>
                    <a:pt x="684" y="632"/>
                  </a:lnTo>
                  <a:lnTo>
                    <a:pt x="684" y="632"/>
                  </a:lnTo>
                  <a:lnTo>
                    <a:pt x="683" y="635"/>
                  </a:lnTo>
                  <a:lnTo>
                    <a:pt x="681" y="637"/>
                  </a:lnTo>
                  <a:lnTo>
                    <a:pt x="683" y="638"/>
                  </a:lnTo>
                  <a:lnTo>
                    <a:pt x="683" y="638"/>
                  </a:lnTo>
                  <a:lnTo>
                    <a:pt x="684" y="638"/>
                  </a:lnTo>
                  <a:lnTo>
                    <a:pt x="688" y="638"/>
                  </a:lnTo>
                  <a:lnTo>
                    <a:pt x="691" y="638"/>
                  </a:lnTo>
                  <a:lnTo>
                    <a:pt x="694" y="637"/>
                  </a:lnTo>
                  <a:lnTo>
                    <a:pt x="694" y="637"/>
                  </a:lnTo>
                  <a:lnTo>
                    <a:pt x="696" y="635"/>
                  </a:lnTo>
                  <a:lnTo>
                    <a:pt x="697" y="635"/>
                  </a:lnTo>
                  <a:lnTo>
                    <a:pt x="699" y="640"/>
                  </a:lnTo>
                  <a:lnTo>
                    <a:pt x="699" y="640"/>
                  </a:lnTo>
                  <a:lnTo>
                    <a:pt x="699" y="640"/>
                  </a:lnTo>
                  <a:lnTo>
                    <a:pt x="701" y="641"/>
                  </a:lnTo>
                  <a:lnTo>
                    <a:pt x="702" y="641"/>
                  </a:lnTo>
                  <a:lnTo>
                    <a:pt x="702" y="640"/>
                  </a:lnTo>
                  <a:lnTo>
                    <a:pt x="702" y="640"/>
                  </a:lnTo>
                  <a:lnTo>
                    <a:pt x="704" y="638"/>
                  </a:lnTo>
                  <a:lnTo>
                    <a:pt x="706" y="638"/>
                  </a:lnTo>
                  <a:lnTo>
                    <a:pt x="709" y="641"/>
                  </a:lnTo>
                  <a:lnTo>
                    <a:pt x="709" y="641"/>
                  </a:lnTo>
                  <a:lnTo>
                    <a:pt x="710" y="641"/>
                  </a:lnTo>
                  <a:lnTo>
                    <a:pt x="714" y="641"/>
                  </a:lnTo>
                  <a:lnTo>
                    <a:pt x="715" y="640"/>
                  </a:lnTo>
                  <a:lnTo>
                    <a:pt x="715" y="641"/>
                  </a:lnTo>
                  <a:lnTo>
                    <a:pt x="715" y="641"/>
                  </a:lnTo>
                  <a:lnTo>
                    <a:pt x="715" y="643"/>
                  </a:lnTo>
                  <a:lnTo>
                    <a:pt x="712" y="646"/>
                  </a:lnTo>
                  <a:lnTo>
                    <a:pt x="710" y="648"/>
                  </a:lnTo>
                  <a:lnTo>
                    <a:pt x="710" y="650"/>
                  </a:lnTo>
                  <a:lnTo>
                    <a:pt x="710" y="650"/>
                  </a:lnTo>
                  <a:lnTo>
                    <a:pt x="714" y="651"/>
                  </a:lnTo>
                  <a:lnTo>
                    <a:pt x="715" y="650"/>
                  </a:lnTo>
                  <a:lnTo>
                    <a:pt x="719" y="648"/>
                  </a:lnTo>
                  <a:lnTo>
                    <a:pt x="722" y="648"/>
                  </a:lnTo>
                  <a:lnTo>
                    <a:pt x="722" y="648"/>
                  </a:lnTo>
                  <a:lnTo>
                    <a:pt x="725" y="648"/>
                  </a:lnTo>
                  <a:lnTo>
                    <a:pt x="728" y="646"/>
                  </a:lnTo>
                  <a:lnTo>
                    <a:pt x="735" y="641"/>
                  </a:lnTo>
                  <a:lnTo>
                    <a:pt x="735" y="641"/>
                  </a:lnTo>
                  <a:lnTo>
                    <a:pt x="741" y="640"/>
                  </a:lnTo>
                  <a:lnTo>
                    <a:pt x="748" y="635"/>
                  </a:lnTo>
                  <a:lnTo>
                    <a:pt x="748" y="635"/>
                  </a:lnTo>
                  <a:lnTo>
                    <a:pt x="751" y="635"/>
                  </a:lnTo>
                  <a:lnTo>
                    <a:pt x="754" y="633"/>
                  </a:lnTo>
                  <a:lnTo>
                    <a:pt x="756" y="635"/>
                  </a:lnTo>
                  <a:lnTo>
                    <a:pt x="756" y="637"/>
                  </a:lnTo>
                  <a:lnTo>
                    <a:pt x="756" y="637"/>
                  </a:lnTo>
                  <a:lnTo>
                    <a:pt x="754" y="638"/>
                  </a:lnTo>
                  <a:lnTo>
                    <a:pt x="754" y="641"/>
                  </a:lnTo>
                  <a:lnTo>
                    <a:pt x="754" y="643"/>
                  </a:lnTo>
                  <a:lnTo>
                    <a:pt x="759" y="646"/>
                  </a:lnTo>
                  <a:lnTo>
                    <a:pt x="759" y="646"/>
                  </a:lnTo>
                  <a:lnTo>
                    <a:pt x="766" y="651"/>
                  </a:lnTo>
                  <a:lnTo>
                    <a:pt x="772" y="658"/>
                  </a:lnTo>
                  <a:lnTo>
                    <a:pt x="784" y="674"/>
                  </a:lnTo>
                  <a:lnTo>
                    <a:pt x="784" y="674"/>
                  </a:lnTo>
                  <a:lnTo>
                    <a:pt x="792" y="689"/>
                  </a:lnTo>
                  <a:lnTo>
                    <a:pt x="795" y="695"/>
                  </a:lnTo>
                  <a:lnTo>
                    <a:pt x="797" y="698"/>
                  </a:lnTo>
                  <a:lnTo>
                    <a:pt x="797" y="698"/>
                  </a:lnTo>
                  <a:lnTo>
                    <a:pt x="800" y="697"/>
                  </a:lnTo>
                  <a:lnTo>
                    <a:pt x="802" y="694"/>
                  </a:lnTo>
                  <a:lnTo>
                    <a:pt x="803" y="692"/>
                  </a:lnTo>
                  <a:lnTo>
                    <a:pt x="805" y="690"/>
                  </a:lnTo>
                  <a:lnTo>
                    <a:pt x="805" y="690"/>
                  </a:lnTo>
                  <a:lnTo>
                    <a:pt x="808" y="690"/>
                  </a:lnTo>
                  <a:lnTo>
                    <a:pt x="810" y="692"/>
                  </a:lnTo>
                  <a:lnTo>
                    <a:pt x="813" y="695"/>
                  </a:lnTo>
                  <a:lnTo>
                    <a:pt x="815" y="697"/>
                  </a:lnTo>
                  <a:lnTo>
                    <a:pt x="815" y="697"/>
                  </a:lnTo>
                  <a:lnTo>
                    <a:pt x="821" y="698"/>
                  </a:lnTo>
                  <a:lnTo>
                    <a:pt x="828" y="698"/>
                  </a:lnTo>
                  <a:lnTo>
                    <a:pt x="828" y="698"/>
                  </a:lnTo>
                  <a:lnTo>
                    <a:pt x="834" y="697"/>
                  </a:lnTo>
                  <a:lnTo>
                    <a:pt x="839" y="695"/>
                  </a:lnTo>
                  <a:lnTo>
                    <a:pt x="841" y="695"/>
                  </a:lnTo>
                  <a:lnTo>
                    <a:pt x="841" y="695"/>
                  </a:lnTo>
                  <a:lnTo>
                    <a:pt x="846" y="697"/>
                  </a:lnTo>
                  <a:lnTo>
                    <a:pt x="847" y="698"/>
                  </a:lnTo>
                  <a:lnTo>
                    <a:pt x="849" y="702"/>
                  </a:lnTo>
                  <a:lnTo>
                    <a:pt x="849" y="702"/>
                  </a:lnTo>
                  <a:lnTo>
                    <a:pt x="852" y="705"/>
                  </a:lnTo>
                  <a:lnTo>
                    <a:pt x="854" y="708"/>
                  </a:lnTo>
                  <a:lnTo>
                    <a:pt x="857" y="708"/>
                  </a:lnTo>
                  <a:lnTo>
                    <a:pt x="857" y="708"/>
                  </a:lnTo>
                  <a:lnTo>
                    <a:pt x="859" y="710"/>
                  </a:lnTo>
                  <a:lnTo>
                    <a:pt x="860" y="710"/>
                  </a:lnTo>
                  <a:lnTo>
                    <a:pt x="860" y="713"/>
                  </a:lnTo>
                  <a:lnTo>
                    <a:pt x="860" y="713"/>
                  </a:lnTo>
                  <a:lnTo>
                    <a:pt x="864" y="718"/>
                  </a:lnTo>
                  <a:lnTo>
                    <a:pt x="867" y="720"/>
                  </a:lnTo>
                  <a:lnTo>
                    <a:pt x="867" y="720"/>
                  </a:lnTo>
                  <a:lnTo>
                    <a:pt x="872" y="718"/>
                  </a:lnTo>
                  <a:lnTo>
                    <a:pt x="878" y="718"/>
                  </a:lnTo>
                  <a:lnTo>
                    <a:pt x="878" y="718"/>
                  </a:lnTo>
                  <a:lnTo>
                    <a:pt x="880" y="716"/>
                  </a:lnTo>
                  <a:lnTo>
                    <a:pt x="881" y="716"/>
                  </a:lnTo>
                  <a:lnTo>
                    <a:pt x="881" y="718"/>
                  </a:lnTo>
                  <a:lnTo>
                    <a:pt x="881" y="718"/>
                  </a:lnTo>
                  <a:lnTo>
                    <a:pt x="885" y="723"/>
                  </a:lnTo>
                  <a:lnTo>
                    <a:pt x="888" y="725"/>
                  </a:lnTo>
                  <a:lnTo>
                    <a:pt x="888" y="725"/>
                  </a:lnTo>
                  <a:lnTo>
                    <a:pt x="893" y="725"/>
                  </a:lnTo>
                  <a:lnTo>
                    <a:pt x="894" y="726"/>
                  </a:lnTo>
                  <a:lnTo>
                    <a:pt x="896" y="725"/>
                  </a:lnTo>
                  <a:lnTo>
                    <a:pt x="896" y="725"/>
                  </a:lnTo>
                  <a:lnTo>
                    <a:pt x="896" y="723"/>
                  </a:lnTo>
                  <a:lnTo>
                    <a:pt x="899" y="723"/>
                  </a:lnTo>
                  <a:lnTo>
                    <a:pt x="904" y="721"/>
                  </a:lnTo>
                  <a:lnTo>
                    <a:pt x="904" y="721"/>
                  </a:lnTo>
                  <a:lnTo>
                    <a:pt x="911" y="720"/>
                  </a:lnTo>
                  <a:lnTo>
                    <a:pt x="914" y="718"/>
                  </a:lnTo>
                  <a:lnTo>
                    <a:pt x="917" y="716"/>
                  </a:lnTo>
                  <a:lnTo>
                    <a:pt x="917" y="716"/>
                  </a:lnTo>
                  <a:lnTo>
                    <a:pt x="919" y="713"/>
                  </a:lnTo>
                  <a:lnTo>
                    <a:pt x="922" y="713"/>
                  </a:lnTo>
                  <a:lnTo>
                    <a:pt x="927" y="710"/>
                  </a:lnTo>
                  <a:lnTo>
                    <a:pt x="927" y="710"/>
                  </a:lnTo>
                  <a:lnTo>
                    <a:pt x="932" y="707"/>
                  </a:lnTo>
                  <a:lnTo>
                    <a:pt x="935" y="703"/>
                  </a:lnTo>
                  <a:lnTo>
                    <a:pt x="935" y="703"/>
                  </a:lnTo>
                  <a:lnTo>
                    <a:pt x="937" y="703"/>
                  </a:lnTo>
                  <a:lnTo>
                    <a:pt x="940" y="702"/>
                  </a:lnTo>
                  <a:lnTo>
                    <a:pt x="942" y="702"/>
                  </a:lnTo>
                  <a:lnTo>
                    <a:pt x="943" y="700"/>
                  </a:lnTo>
                  <a:lnTo>
                    <a:pt x="943" y="700"/>
                  </a:lnTo>
                  <a:lnTo>
                    <a:pt x="945" y="698"/>
                  </a:lnTo>
                  <a:lnTo>
                    <a:pt x="948" y="698"/>
                  </a:lnTo>
                  <a:lnTo>
                    <a:pt x="953" y="698"/>
                  </a:lnTo>
                  <a:lnTo>
                    <a:pt x="953" y="698"/>
                  </a:lnTo>
                  <a:lnTo>
                    <a:pt x="963" y="700"/>
                  </a:lnTo>
                  <a:lnTo>
                    <a:pt x="971" y="702"/>
                  </a:lnTo>
                  <a:lnTo>
                    <a:pt x="971" y="702"/>
                  </a:lnTo>
                  <a:lnTo>
                    <a:pt x="973" y="703"/>
                  </a:lnTo>
                  <a:lnTo>
                    <a:pt x="974" y="705"/>
                  </a:lnTo>
                  <a:lnTo>
                    <a:pt x="974" y="708"/>
                  </a:lnTo>
                  <a:lnTo>
                    <a:pt x="976" y="710"/>
                  </a:lnTo>
                  <a:lnTo>
                    <a:pt x="976" y="710"/>
                  </a:lnTo>
                  <a:lnTo>
                    <a:pt x="981" y="711"/>
                  </a:lnTo>
                  <a:lnTo>
                    <a:pt x="984" y="713"/>
                  </a:lnTo>
                  <a:lnTo>
                    <a:pt x="987" y="713"/>
                  </a:lnTo>
                  <a:lnTo>
                    <a:pt x="987" y="713"/>
                  </a:lnTo>
                  <a:lnTo>
                    <a:pt x="991" y="711"/>
                  </a:lnTo>
                  <a:lnTo>
                    <a:pt x="994" y="711"/>
                  </a:lnTo>
                  <a:lnTo>
                    <a:pt x="997" y="713"/>
                  </a:lnTo>
                  <a:lnTo>
                    <a:pt x="997" y="713"/>
                  </a:lnTo>
                  <a:lnTo>
                    <a:pt x="1002" y="716"/>
                  </a:lnTo>
                  <a:lnTo>
                    <a:pt x="1005" y="716"/>
                  </a:lnTo>
                  <a:lnTo>
                    <a:pt x="1007" y="715"/>
                  </a:lnTo>
                  <a:lnTo>
                    <a:pt x="1007" y="715"/>
                  </a:lnTo>
                  <a:lnTo>
                    <a:pt x="1008" y="713"/>
                  </a:lnTo>
                  <a:lnTo>
                    <a:pt x="1012" y="711"/>
                  </a:lnTo>
                  <a:lnTo>
                    <a:pt x="1017" y="710"/>
                  </a:lnTo>
                  <a:lnTo>
                    <a:pt x="1017" y="710"/>
                  </a:lnTo>
                  <a:lnTo>
                    <a:pt x="1018" y="707"/>
                  </a:lnTo>
                  <a:lnTo>
                    <a:pt x="1018" y="703"/>
                  </a:lnTo>
                  <a:lnTo>
                    <a:pt x="1018" y="702"/>
                  </a:lnTo>
                  <a:lnTo>
                    <a:pt x="1018" y="702"/>
                  </a:lnTo>
                  <a:lnTo>
                    <a:pt x="1015" y="697"/>
                  </a:lnTo>
                  <a:lnTo>
                    <a:pt x="1013" y="692"/>
                  </a:lnTo>
                  <a:lnTo>
                    <a:pt x="1013" y="692"/>
                  </a:lnTo>
                  <a:lnTo>
                    <a:pt x="1013" y="689"/>
                  </a:lnTo>
                  <a:lnTo>
                    <a:pt x="1015" y="687"/>
                  </a:lnTo>
                  <a:lnTo>
                    <a:pt x="1017" y="687"/>
                  </a:lnTo>
                  <a:lnTo>
                    <a:pt x="1018" y="685"/>
                  </a:lnTo>
                  <a:lnTo>
                    <a:pt x="1018" y="685"/>
                  </a:lnTo>
                  <a:lnTo>
                    <a:pt x="1020" y="684"/>
                  </a:lnTo>
                  <a:lnTo>
                    <a:pt x="1021" y="682"/>
                  </a:lnTo>
                  <a:lnTo>
                    <a:pt x="1025" y="681"/>
                  </a:lnTo>
                  <a:lnTo>
                    <a:pt x="1025" y="681"/>
                  </a:lnTo>
                  <a:lnTo>
                    <a:pt x="1028" y="677"/>
                  </a:lnTo>
                  <a:lnTo>
                    <a:pt x="1028" y="676"/>
                  </a:lnTo>
                  <a:lnTo>
                    <a:pt x="1030" y="676"/>
                  </a:lnTo>
                  <a:lnTo>
                    <a:pt x="1030" y="676"/>
                  </a:lnTo>
                  <a:lnTo>
                    <a:pt x="1039" y="679"/>
                  </a:lnTo>
                  <a:lnTo>
                    <a:pt x="1039" y="679"/>
                  </a:lnTo>
                  <a:lnTo>
                    <a:pt x="1043" y="681"/>
                  </a:lnTo>
                  <a:lnTo>
                    <a:pt x="1048" y="682"/>
                  </a:lnTo>
                  <a:lnTo>
                    <a:pt x="1048" y="682"/>
                  </a:lnTo>
                  <a:lnTo>
                    <a:pt x="1052" y="682"/>
                  </a:lnTo>
                  <a:lnTo>
                    <a:pt x="1057" y="685"/>
                  </a:lnTo>
                  <a:lnTo>
                    <a:pt x="1057" y="685"/>
                  </a:lnTo>
                  <a:lnTo>
                    <a:pt x="1064" y="687"/>
                  </a:lnTo>
                  <a:lnTo>
                    <a:pt x="1069" y="689"/>
                  </a:lnTo>
                  <a:lnTo>
                    <a:pt x="1070" y="689"/>
                  </a:lnTo>
                  <a:lnTo>
                    <a:pt x="1070" y="689"/>
                  </a:lnTo>
                  <a:lnTo>
                    <a:pt x="1070" y="695"/>
                  </a:lnTo>
                  <a:lnTo>
                    <a:pt x="1070" y="698"/>
                  </a:lnTo>
                  <a:lnTo>
                    <a:pt x="1072" y="700"/>
                  </a:lnTo>
                  <a:lnTo>
                    <a:pt x="1072" y="700"/>
                  </a:lnTo>
                  <a:lnTo>
                    <a:pt x="1077" y="705"/>
                  </a:lnTo>
                  <a:lnTo>
                    <a:pt x="1078" y="707"/>
                  </a:lnTo>
                  <a:lnTo>
                    <a:pt x="1080" y="707"/>
                  </a:lnTo>
                  <a:lnTo>
                    <a:pt x="1080" y="707"/>
                  </a:lnTo>
                  <a:lnTo>
                    <a:pt x="1082" y="707"/>
                  </a:lnTo>
                  <a:lnTo>
                    <a:pt x="1085" y="708"/>
                  </a:lnTo>
                  <a:lnTo>
                    <a:pt x="1092" y="710"/>
                  </a:lnTo>
                  <a:lnTo>
                    <a:pt x="1092" y="710"/>
                  </a:lnTo>
                  <a:lnTo>
                    <a:pt x="1096" y="708"/>
                  </a:lnTo>
                  <a:lnTo>
                    <a:pt x="1101" y="705"/>
                  </a:lnTo>
                  <a:lnTo>
                    <a:pt x="1101" y="705"/>
                  </a:lnTo>
                  <a:lnTo>
                    <a:pt x="1106" y="705"/>
                  </a:lnTo>
                  <a:lnTo>
                    <a:pt x="1113" y="703"/>
                  </a:lnTo>
                  <a:lnTo>
                    <a:pt x="1113" y="703"/>
                  </a:lnTo>
                  <a:lnTo>
                    <a:pt x="1119" y="707"/>
                  </a:lnTo>
                  <a:lnTo>
                    <a:pt x="1126" y="707"/>
                  </a:lnTo>
                  <a:lnTo>
                    <a:pt x="1126" y="707"/>
                  </a:lnTo>
                  <a:lnTo>
                    <a:pt x="1131" y="707"/>
                  </a:lnTo>
                  <a:lnTo>
                    <a:pt x="1134" y="708"/>
                  </a:lnTo>
                  <a:lnTo>
                    <a:pt x="1135" y="710"/>
                  </a:lnTo>
                  <a:lnTo>
                    <a:pt x="1135" y="710"/>
                  </a:lnTo>
                  <a:lnTo>
                    <a:pt x="1137" y="711"/>
                  </a:lnTo>
                  <a:lnTo>
                    <a:pt x="1140" y="711"/>
                  </a:lnTo>
                  <a:lnTo>
                    <a:pt x="1144" y="713"/>
                  </a:lnTo>
                  <a:lnTo>
                    <a:pt x="1145" y="715"/>
                  </a:lnTo>
                  <a:lnTo>
                    <a:pt x="1145" y="715"/>
                  </a:lnTo>
                  <a:lnTo>
                    <a:pt x="1147" y="716"/>
                  </a:lnTo>
                  <a:lnTo>
                    <a:pt x="1149" y="718"/>
                  </a:lnTo>
                  <a:lnTo>
                    <a:pt x="1153" y="721"/>
                  </a:lnTo>
                  <a:lnTo>
                    <a:pt x="1153" y="721"/>
                  </a:lnTo>
                  <a:lnTo>
                    <a:pt x="1155" y="723"/>
                  </a:lnTo>
                  <a:lnTo>
                    <a:pt x="1162" y="725"/>
                  </a:lnTo>
                  <a:lnTo>
                    <a:pt x="1166" y="725"/>
                  </a:lnTo>
                  <a:lnTo>
                    <a:pt x="1170" y="725"/>
                  </a:lnTo>
                  <a:lnTo>
                    <a:pt x="1170" y="725"/>
                  </a:lnTo>
                  <a:lnTo>
                    <a:pt x="1173" y="726"/>
                  </a:lnTo>
                  <a:lnTo>
                    <a:pt x="1179" y="726"/>
                  </a:lnTo>
                  <a:lnTo>
                    <a:pt x="1184" y="726"/>
                  </a:lnTo>
                  <a:lnTo>
                    <a:pt x="1188" y="725"/>
                  </a:lnTo>
                  <a:lnTo>
                    <a:pt x="1188" y="725"/>
                  </a:lnTo>
                  <a:lnTo>
                    <a:pt x="1189" y="725"/>
                  </a:lnTo>
                  <a:lnTo>
                    <a:pt x="1194" y="723"/>
                  </a:lnTo>
                  <a:lnTo>
                    <a:pt x="1204" y="721"/>
                  </a:lnTo>
                  <a:lnTo>
                    <a:pt x="1204" y="721"/>
                  </a:lnTo>
                  <a:lnTo>
                    <a:pt x="1210" y="720"/>
                  </a:lnTo>
                  <a:lnTo>
                    <a:pt x="1214" y="718"/>
                  </a:lnTo>
                  <a:lnTo>
                    <a:pt x="1214" y="716"/>
                  </a:lnTo>
                  <a:lnTo>
                    <a:pt x="1214" y="716"/>
                  </a:lnTo>
                  <a:lnTo>
                    <a:pt x="1215" y="715"/>
                  </a:lnTo>
                  <a:lnTo>
                    <a:pt x="1219" y="713"/>
                  </a:lnTo>
                  <a:lnTo>
                    <a:pt x="1225" y="710"/>
                  </a:lnTo>
                  <a:lnTo>
                    <a:pt x="1225" y="710"/>
                  </a:lnTo>
                  <a:lnTo>
                    <a:pt x="1228" y="708"/>
                  </a:lnTo>
                  <a:lnTo>
                    <a:pt x="1233" y="708"/>
                  </a:lnTo>
                  <a:lnTo>
                    <a:pt x="1238" y="710"/>
                  </a:lnTo>
                  <a:lnTo>
                    <a:pt x="1241" y="710"/>
                  </a:lnTo>
                  <a:lnTo>
                    <a:pt x="1241" y="710"/>
                  </a:lnTo>
                  <a:lnTo>
                    <a:pt x="1243" y="713"/>
                  </a:lnTo>
                  <a:lnTo>
                    <a:pt x="1246" y="713"/>
                  </a:lnTo>
                  <a:lnTo>
                    <a:pt x="1253" y="713"/>
                  </a:lnTo>
                  <a:lnTo>
                    <a:pt x="1253" y="713"/>
                  </a:lnTo>
                  <a:lnTo>
                    <a:pt x="1259" y="713"/>
                  </a:lnTo>
                  <a:lnTo>
                    <a:pt x="1263" y="715"/>
                  </a:lnTo>
                  <a:lnTo>
                    <a:pt x="1264" y="716"/>
                  </a:lnTo>
                  <a:lnTo>
                    <a:pt x="1264" y="716"/>
                  </a:lnTo>
                  <a:lnTo>
                    <a:pt x="1267" y="718"/>
                  </a:lnTo>
                  <a:lnTo>
                    <a:pt x="1271" y="720"/>
                  </a:lnTo>
                  <a:lnTo>
                    <a:pt x="1277" y="720"/>
                  </a:lnTo>
                  <a:lnTo>
                    <a:pt x="1277" y="720"/>
                  </a:lnTo>
                  <a:lnTo>
                    <a:pt x="1284" y="716"/>
                  </a:lnTo>
                  <a:lnTo>
                    <a:pt x="1290" y="713"/>
                  </a:lnTo>
                  <a:lnTo>
                    <a:pt x="1290" y="713"/>
                  </a:lnTo>
                  <a:lnTo>
                    <a:pt x="1293" y="711"/>
                  </a:lnTo>
                  <a:lnTo>
                    <a:pt x="1295" y="710"/>
                  </a:lnTo>
                  <a:lnTo>
                    <a:pt x="1295" y="707"/>
                  </a:lnTo>
                  <a:lnTo>
                    <a:pt x="1295" y="707"/>
                  </a:lnTo>
                  <a:lnTo>
                    <a:pt x="1297" y="705"/>
                  </a:lnTo>
                  <a:lnTo>
                    <a:pt x="1298" y="700"/>
                  </a:lnTo>
                  <a:lnTo>
                    <a:pt x="1302" y="694"/>
                  </a:lnTo>
                  <a:lnTo>
                    <a:pt x="1302" y="694"/>
                  </a:lnTo>
                  <a:lnTo>
                    <a:pt x="1305" y="687"/>
                  </a:lnTo>
                  <a:lnTo>
                    <a:pt x="1310" y="681"/>
                  </a:lnTo>
                  <a:lnTo>
                    <a:pt x="1310" y="681"/>
                  </a:lnTo>
                  <a:lnTo>
                    <a:pt x="1313" y="679"/>
                  </a:lnTo>
                  <a:lnTo>
                    <a:pt x="1315" y="677"/>
                  </a:lnTo>
                  <a:lnTo>
                    <a:pt x="1316" y="674"/>
                  </a:lnTo>
                  <a:lnTo>
                    <a:pt x="1316" y="674"/>
                  </a:lnTo>
                  <a:lnTo>
                    <a:pt x="1315" y="669"/>
                  </a:lnTo>
                  <a:lnTo>
                    <a:pt x="1313" y="666"/>
                  </a:lnTo>
                  <a:lnTo>
                    <a:pt x="1311" y="666"/>
                  </a:lnTo>
                  <a:lnTo>
                    <a:pt x="1311" y="666"/>
                  </a:lnTo>
                  <a:lnTo>
                    <a:pt x="1310" y="666"/>
                  </a:lnTo>
                  <a:lnTo>
                    <a:pt x="1308" y="664"/>
                  </a:lnTo>
                  <a:lnTo>
                    <a:pt x="1308" y="663"/>
                  </a:lnTo>
                  <a:lnTo>
                    <a:pt x="1311" y="658"/>
                  </a:lnTo>
                  <a:lnTo>
                    <a:pt x="1311" y="658"/>
                  </a:lnTo>
                  <a:lnTo>
                    <a:pt x="1316" y="654"/>
                  </a:lnTo>
                  <a:lnTo>
                    <a:pt x="1321" y="653"/>
                  </a:lnTo>
                  <a:lnTo>
                    <a:pt x="1328" y="653"/>
                  </a:lnTo>
                  <a:lnTo>
                    <a:pt x="1328" y="653"/>
                  </a:lnTo>
                  <a:lnTo>
                    <a:pt x="1336" y="651"/>
                  </a:lnTo>
                  <a:lnTo>
                    <a:pt x="1342" y="651"/>
                  </a:lnTo>
                  <a:lnTo>
                    <a:pt x="1347" y="651"/>
                  </a:lnTo>
                  <a:lnTo>
                    <a:pt x="1347" y="651"/>
                  </a:lnTo>
                  <a:lnTo>
                    <a:pt x="1354" y="651"/>
                  </a:lnTo>
                  <a:lnTo>
                    <a:pt x="1357" y="653"/>
                  </a:lnTo>
                  <a:lnTo>
                    <a:pt x="1362" y="654"/>
                  </a:lnTo>
                  <a:lnTo>
                    <a:pt x="1362" y="654"/>
                  </a:lnTo>
                  <a:lnTo>
                    <a:pt x="1367" y="656"/>
                  </a:lnTo>
                  <a:lnTo>
                    <a:pt x="1372" y="656"/>
                  </a:lnTo>
                  <a:lnTo>
                    <a:pt x="1375" y="656"/>
                  </a:lnTo>
                  <a:lnTo>
                    <a:pt x="1378" y="658"/>
                  </a:lnTo>
                  <a:lnTo>
                    <a:pt x="1378" y="658"/>
                  </a:lnTo>
                  <a:lnTo>
                    <a:pt x="1383" y="663"/>
                  </a:lnTo>
                  <a:lnTo>
                    <a:pt x="1385" y="664"/>
                  </a:lnTo>
                  <a:lnTo>
                    <a:pt x="1386" y="668"/>
                  </a:lnTo>
                  <a:lnTo>
                    <a:pt x="1386" y="668"/>
                  </a:lnTo>
                  <a:lnTo>
                    <a:pt x="1386" y="671"/>
                  </a:lnTo>
                  <a:lnTo>
                    <a:pt x="1388" y="672"/>
                  </a:lnTo>
                  <a:lnTo>
                    <a:pt x="1390" y="674"/>
                  </a:lnTo>
                  <a:lnTo>
                    <a:pt x="1393" y="681"/>
                  </a:lnTo>
                  <a:lnTo>
                    <a:pt x="1393" y="681"/>
                  </a:lnTo>
                  <a:lnTo>
                    <a:pt x="1394" y="685"/>
                  </a:lnTo>
                  <a:lnTo>
                    <a:pt x="1396" y="690"/>
                  </a:lnTo>
                  <a:lnTo>
                    <a:pt x="1398" y="692"/>
                  </a:lnTo>
                  <a:lnTo>
                    <a:pt x="1399" y="695"/>
                  </a:lnTo>
                  <a:lnTo>
                    <a:pt x="1399" y="695"/>
                  </a:lnTo>
                  <a:lnTo>
                    <a:pt x="1404" y="705"/>
                  </a:lnTo>
                  <a:lnTo>
                    <a:pt x="1406" y="708"/>
                  </a:lnTo>
                  <a:lnTo>
                    <a:pt x="1406" y="711"/>
                  </a:lnTo>
                  <a:lnTo>
                    <a:pt x="1406" y="711"/>
                  </a:lnTo>
                  <a:lnTo>
                    <a:pt x="1406" y="716"/>
                  </a:lnTo>
                  <a:lnTo>
                    <a:pt x="1407" y="718"/>
                  </a:lnTo>
                  <a:lnTo>
                    <a:pt x="1411" y="718"/>
                  </a:lnTo>
                  <a:lnTo>
                    <a:pt x="1411" y="718"/>
                  </a:lnTo>
                  <a:lnTo>
                    <a:pt x="1416" y="720"/>
                  </a:lnTo>
                  <a:lnTo>
                    <a:pt x="1420" y="721"/>
                  </a:lnTo>
                  <a:lnTo>
                    <a:pt x="1422" y="723"/>
                  </a:lnTo>
                  <a:lnTo>
                    <a:pt x="1424" y="723"/>
                  </a:lnTo>
                  <a:lnTo>
                    <a:pt x="1424" y="723"/>
                  </a:lnTo>
                  <a:lnTo>
                    <a:pt x="1430" y="725"/>
                  </a:lnTo>
                  <a:lnTo>
                    <a:pt x="1437" y="729"/>
                  </a:lnTo>
                  <a:lnTo>
                    <a:pt x="1437" y="729"/>
                  </a:lnTo>
                  <a:lnTo>
                    <a:pt x="1440" y="731"/>
                  </a:lnTo>
                  <a:lnTo>
                    <a:pt x="1443" y="733"/>
                  </a:lnTo>
                  <a:lnTo>
                    <a:pt x="1447" y="733"/>
                  </a:lnTo>
                  <a:lnTo>
                    <a:pt x="1447" y="736"/>
                  </a:lnTo>
                  <a:lnTo>
                    <a:pt x="1447" y="736"/>
                  </a:lnTo>
                  <a:lnTo>
                    <a:pt x="1447" y="739"/>
                  </a:lnTo>
                  <a:lnTo>
                    <a:pt x="1448" y="741"/>
                  </a:lnTo>
                  <a:lnTo>
                    <a:pt x="1450" y="747"/>
                  </a:lnTo>
                  <a:lnTo>
                    <a:pt x="1450" y="747"/>
                  </a:lnTo>
                  <a:lnTo>
                    <a:pt x="1450" y="749"/>
                  </a:lnTo>
                  <a:lnTo>
                    <a:pt x="1453" y="751"/>
                  </a:lnTo>
                  <a:lnTo>
                    <a:pt x="1458" y="752"/>
                  </a:lnTo>
                  <a:lnTo>
                    <a:pt x="1463" y="752"/>
                  </a:lnTo>
                  <a:lnTo>
                    <a:pt x="1463" y="752"/>
                  </a:lnTo>
                  <a:lnTo>
                    <a:pt x="1469" y="752"/>
                  </a:lnTo>
                  <a:lnTo>
                    <a:pt x="1473" y="751"/>
                  </a:lnTo>
                  <a:lnTo>
                    <a:pt x="1474" y="749"/>
                  </a:lnTo>
                  <a:lnTo>
                    <a:pt x="1474" y="749"/>
                  </a:lnTo>
                  <a:lnTo>
                    <a:pt x="1476" y="747"/>
                  </a:lnTo>
                  <a:lnTo>
                    <a:pt x="1481" y="746"/>
                  </a:lnTo>
                  <a:lnTo>
                    <a:pt x="1484" y="746"/>
                  </a:lnTo>
                  <a:lnTo>
                    <a:pt x="1487" y="744"/>
                  </a:lnTo>
                  <a:lnTo>
                    <a:pt x="1487" y="744"/>
                  </a:lnTo>
                  <a:lnTo>
                    <a:pt x="1489" y="742"/>
                  </a:lnTo>
                  <a:lnTo>
                    <a:pt x="1494" y="742"/>
                  </a:lnTo>
                  <a:lnTo>
                    <a:pt x="1495" y="744"/>
                  </a:lnTo>
                  <a:lnTo>
                    <a:pt x="1497" y="747"/>
                  </a:lnTo>
                  <a:lnTo>
                    <a:pt x="1497" y="747"/>
                  </a:lnTo>
                  <a:lnTo>
                    <a:pt x="1497" y="751"/>
                  </a:lnTo>
                  <a:lnTo>
                    <a:pt x="1499" y="754"/>
                  </a:lnTo>
                  <a:lnTo>
                    <a:pt x="1499" y="755"/>
                  </a:lnTo>
                  <a:lnTo>
                    <a:pt x="1497" y="757"/>
                  </a:lnTo>
                  <a:lnTo>
                    <a:pt x="1497" y="757"/>
                  </a:lnTo>
                  <a:lnTo>
                    <a:pt x="1495" y="760"/>
                  </a:lnTo>
                  <a:lnTo>
                    <a:pt x="1492" y="765"/>
                  </a:lnTo>
                  <a:lnTo>
                    <a:pt x="1490" y="775"/>
                  </a:lnTo>
                  <a:lnTo>
                    <a:pt x="1490" y="775"/>
                  </a:lnTo>
                  <a:lnTo>
                    <a:pt x="1489" y="777"/>
                  </a:lnTo>
                  <a:lnTo>
                    <a:pt x="1487" y="780"/>
                  </a:lnTo>
                  <a:lnTo>
                    <a:pt x="1484" y="782"/>
                  </a:lnTo>
                  <a:lnTo>
                    <a:pt x="1482" y="785"/>
                  </a:lnTo>
                  <a:lnTo>
                    <a:pt x="1482" y="785"/>
                  </a:lnTo>
                  <a:lnTo>
                    <a:pt x="1481" y="788"/>
                  </a:lnTo>
                  <a:lnTo>
                    <a:pt x="1479" y="790"/>
                  </a:lnTo>
                  <a:lnTo>
                    <a:pt x="1477" y="791"/>
                  </a:lnTo>
                  <a:lnTo>
                    <a:pt x="1476" y="793"/>
                  </a:lnTo>
                  <a:lnTo>
                    <a:pt x="1476" y="793"/>
                  </a:lnTo>
                  <a:lnTo>
                    <a:pt x="1476" y="795"/>
                  </a:lnTo>
                  <a:lnTo>
                    <a:pt x="1473" y="796"/>
                  </a:lnTo>
                  <a:lnTo>
                    <a:pt x="1468" y="795"/>
                  </a:lnTo>
                  <a:lnTo>
                    <a:pt x="1464" y="793"/>
                  </a:lnTo>
                  <a:lnTo>
                    <a:pt x="1464" y="793"/>
                  </a:lnTo>
                  <a:lnTo>
                    <a:pt x="1463" y="793"/>
                  </a:lnTo>
                  <a:lnTo>
                    <a:pt x="1460" y="795"/>
                  </a:lnTo>
                  <a:lnTo>
                    <a:pt x="1456" y="798"/>
                  </a:lnTo>
                  <a:lnTo>
                    <a:pt x="1455" y="798"/>
                  </a:lnTo>
                  <a:lnTo>
                    <a:pt x="1455" y="798"/>
                  </a:lnTo>
                  <a:lnTo>
                    <a:pt x="1453" y="799"/>
                  </a:lnTo>
                  <a:lnTo>
                    <a:pt x="1451" y="801"/>
                  </a:lnTo>
                  <a:lnTo>
                    <a:pt x="1451" y="808"/>
                  </a:lnTo>
                  <a:lnTo>
                    <a:pt x="1451" y="808"/>
                  </a:lnTo>
                  <a:lnTo>
                    <a:pt x="1451" y="812"/>
                  </a:lnTo>
                  <a:lnTo>
                    <a:pt x="1451" y="816"/>
                  </a:lnTo>
                  <a:lnTo>
                    <a:pt x="1453" y="819"/>
                  </a:lnTo>
                  <a:lnTo>
                    <a:pt x="1453" y="819"/>
                  </a:lnTo>
                  <a:lnTo>
                    <a:pt x="1453" y="824"/>
                  </a:lnTo>
                  <a:lnTo>
                    <a:pt x="1453" y="830"/>
                  </a:lnTo>
                  <a:lnTo>
                    <a:pt x="1453" y="830"/>
                  </a:lnTo>
                  <a:lnTo>
                    <a:pt x="1460" y="827"/>
                  </a:lnTo>
                  <a:lnTo>
                    <a:pt x="1464" y="826"/>
                  </a:lnTo>
                  <a:lnTo>
                    <a:pt x="1464" y="826"/>
                  </a:lnTo>
                  <a:lnTo>
                    <a:pt x="1468" y="826"/>
                  </a:lnTo>
                  <a:lnTo>
                    <a:pt x="1473" y="829"/>
                  </a:lnTo>
                  <a:lnTo>
                    <a:pt x="1476" y="832"/>
                  </a:lnTo>
                  <a:lnTo>
                    <a:pt x="1479" y="834"/>
                  </a:lnTo>
                  <a:lnTo>
                    <a:pt x="1479" y="834"/>
                  </a:lnTo>
                  <a:lnTo>
                    <a:pt x="1487" y="830"/>
                  </a:lnTo>
                  <a:lnTo>
                    <a:pt x="1497" y="826"/>
                  </a:lnTo>
                  <a:lnTo>
                    <a:pt x="1507" y="819"/>
                  </a:lnTo>
                  <a:lnTo>
                    <a:pt x="1510" y="814"/>
                  </a:lnTo>
                  <a:lnTo>
                    <a:pt x="1510" y="814"/>
                  </a:lnTo>
                  <a:lnTo>
                    <a:pt x="1513" y="811"/>
                  </a:lnTo>
                  <a:lnTo>
                    <a:pt x="1518" y="804"/>
                  </a:lnTo>
                  <a:lnTo>
                    <a:pt x="1531" y="791"/>
                  </a:lnTo>
                  <a:lnTo>
                    <a:pt x="1531" y="791"/>
                  </a:lnTo>
                  <a:lnTo>
                    <a:pt x="1543" y="778"/>
                  </a:lnTo>
                  <a:lnTo>
                    <a:pt x="1547" y="772"/>
                  </a:lnTo>
                  <a:lnTo>
                    <a:pt x="1551" y="765"/>
                  </a:lnTo>
                  <a:lnTo>
                    <a:pt x="1551" y="765"/>
                  </a:lnTo>
                  <a:lnTo>
                    <a:pt x="1557" y="755"/>
                  </a:lnTo>
                  <a:lnTo>
                    <a:pt x="1564" y="746"/>
                  </a:lnTo>
                  <a:lnTo>
                    <a:pt x="1564" y="746"/>
                  </a:lnTo>
                  <a:lnTo>
                    <a:pt x="1567" y="742"/>
                  </a:lnTo>
                  <a:lnTo>
                    <a:pt x="1572" y="733"/>
                  </a:lnTo>
                  <a:lnTo>
                    <a:pt x="1572" y="733"/>
                  </a:lnTo>
                  <a:lnTo>
                    <a:pt x="1575" y="725"/>
                  </a:lnTo>
                  <a:lnTo>
                    <a:pt x="1577" y="713"/>
                  </a:lnTo>
                  <a:lnTo>
                    <a:pt x="1578" y="698"/>
                  </a:lnTo>
                  <a:lnTo>
                    <a:pt x="1578" y="698"/>
                  </a:lnTo>
                  <a:lnTo>
                    <a:pt x="1578" y="695"/>
                  </a:lnTo>
                  <a:lnTo>
                    <a:pt x="1580" y="690"/>
                  </a:lnTo>
                  <a:lnTo>
                    <a:pt x="1580" y="690"/>
                  </a:lnTo>
                  <a:lnTo>
                    <a:pt x="1582" y="685"/>
                  </a:lnTo>
                  <a:lnTo>
                    <a:pt x="1583" y="684"/>
                  </a:lnTo>
                  <a:lnTo>
                    <a:pt x="1585" y="681"/>
                  </a:lnTo>
                  <a:lnTo>
                    <a:pt x="1585" y="681"/>
                  </a:lnTo>
                  <a:lnTo>
                    <a:pt x="1588" y="679"/>
                  </a:lnTo>
                  <a:lnTo>
                    <a:pt x="1588" y="677"/>
                  </a:lnTo>
                  <a:lnTo>
                    <a:pt x="1588" y="672"/>
                  </a:lnTo>
                  <a:lnTo>
                    <a:pt x="1588" y="672"/>
                  </a:lnTo>
                  <a:lnTo>
                    <a:pt x="1587" y="668"/>
                  </a:lnTo>
                  <a:lnTo>
                    <a:pt x="1587" y="663"/>
                  </a:lnTo>
                  <a:lnTo>
                    <a:pt x="1587" y="663"/>
                  </a:lnTo>
                  <a:lnTo>
                    <a:pt x="1587" y="661"/>
                  </a:lnTo>
                  <a:lnTo>
                    <a:pt x="1588" y="659"/>
                  </a:lnTo>
                  <a:lnTo>
                    <a:pt x="1588" y="659"/>
                  </a:lnTo>
                  <a:lnTo>
                    <a:pt x="1590" y="658"/>
                  </a:lnTo>
                  <a:lnTo>
                    <a:pt x="1588" y="656"/>
                  </a:lnTo>
                  <a:lnTo>
                    <a:pt x="1583" y="653"/>
                  </a:lnTo>
                  <a:lnTo>
                    <a:pt x="1583" y="653"/>
                  </a:lnTo>
                  <a:lnTo>
                    <a:pt x="1578" y="650"/>
                  </a:lnTo>
                  <a:lnTo>
                    <a:pt x="1577" y="648"/>
                  </a:lnTo>
                  <a:lnTo>
                    <a:pt x="1575" y="646"/>
                  </a:lnTo>
                  <a:lnTo>
                    <a:pt x="1575" y="646"/>
                  </a:lnTo>
                  <a:lnTo>
                    <a:pt x="1575" y="643"/>
                  </a:lnTo>
                  <a:lnTo>
                    <a:pt x="1572" y="640"/>
                  </a:lnTo>
                  <a:lnTo>
                    <a:pt x="1569" y="638"/>
                  </a:lnTo>
                  <a:lnTo>
                    <a:pt x="1565" y="638"/>
                  </a:lnTo>
                  <a:lnTo>
                    <a:pt x="1565" y="638"/>
                  </a:lnTo>
                  <a:lnTo>
                    <a:pt x="1557" y="637"/>
                  </a:lnTo>
                  <a:lnTo>
                    <a:pt x="1556" y="637"/>
                  </a:lnTo>
                  <a:lnTo>
                    <a:pt x="1554" y="638"/>
                  </a:lnTo>
                  <a:lnTo>
                    <a:pt x="1554" y="638"/>
                  </a:lnTo>
                  <a:lnTo>
                    <a:pt x="1554" y="641"/>
                  </a:lnTo>
                  <a:lnTo>
                    <a:pt x="1552" y="643"/>
                  </a:lnTo>
                  <a:lnTo>
                    <a:pt x="1552" y="643"/>
                  </a:lnTo>
                  <a:lnTo>
                    <a:pt x="1552" y="643"/>
                  </a:lnTo>
                  <a:lnTo>
                    <a:pt x="1549" y="643"/>
                  </a:lnTo>
                  <a:lnTo>
                    <a:pt x="1546" y="648"/>
                  </a:lnTo>
                  <a:lnTo>
                    <a:pt x="1546" y="648"/>
                  </a:lnTo>
                  <a:lnTo>
                    <a:pt x="1543" y="650"/>
                  </a:lnTo>
                  <a:lnTo>
                    <a:pt x="1539" y="651"/>
                  </a:lnTo>
                  <a:lnTo>
                    <a:pt x="1538" y="651"/>
                  </a:lnTo>
                  <a:lnTo>
                    <a:pt x="1539" y="648"/>
                  </a:lnTo>
                  <a:lnTo>
                    <a:pt x="1539" y="648"/>
                  </a:lnTo>
                  <a:lnTo>
                    <a:pt x="1541" y="646"/>
                  </a:lnTo>
                  <a:lnTo>
                    <a:pt x="1539" y="645"/>
                  </a:lnTo>
                  <a:lnTo>
                    <a:pt x="1538" y="643"/>
                  </a:lnTo>
                  <a:lnTo>
                    <a:pt x="1538" y="641"/>
                  </a:lnTo>
                  <a:lnTo>
                    <a:pt x="1538" y="641"/>
                  </a:lnTo>
                  <a:lnTo>
                    <a:pt x="1539" y="635"/>
                  </a:lnTo>
                  <a:lnTo>
                    <a:pt x="1539" y="635"/>
                  </a:lnTo>
                  <a:lnTo>
                    <a:pt x="1538" y="635"/>
                  </a:lnTo>
                  <a:lnTo>
                    <a:pt x="1538" y="635"/>
                  </a:lnTo>
                  <a:lnTo>
                    <a:pt x="1534" y="638"/>
                  </a:lnTo>
                  <a:lnTo>
                    <a:pt x="1533" y="641"/>
                  </a:lnTo>
                  <a:lnTo>
                    <a:pt x="1531" y="643"/>
                  </a:lnTo>
                  <a:lnTo>
                    <a:pt x="1530" y="645"/>
                  </a:lnTo>
                  <a:lnTo>
                    <a:pt x="1530" y="645"/>
                  </a:lnTo>
                  <a:lnTo>
                    <a:pt x="1528" y="645"/>
                  </a:lnTo>
                  <a:lnTo>
                    <a:pt x="1528" y="643"/>
                  </a:lnTo>
                  <a:lnTo>
                    <a:pt x="1526" y="640"/>
                  </a:lnTo>
                  <a:lnTo>
                    <a:pt x="1528" y="632"/>
                  </a:lnTo>
                  <a:lnTo>
                    <a:pt x="1528" y="632"/>
                  </a:lnTo>
                  <a:lnTo>
                    <a:pt x="1528" y="630"/>
                  </a:lnTo>
                  <a:lnTo>
                    <a:pt x="1525" y="630"/>
                  </a:lnTo>
                  <a:lnTo>
                    <a:pt x="1513" y="632"/>
                  </a:lnTo>
                  <a:lnTo>
                    <a:pt x="1513" y="632"/>
                  </a:lnTo>
                  <a:lnTo>
                    <a:pt x="1508" y="630"/>
                  </a:lnTo>
                  <a:lnTo>
                    <a:pt x="1508" y="627"/>
                  </a:lnTo>
                  <a:lnTo>
                    <a:pt x="1510" y="624"/>
                  </a:lnTo>
                  <a:lnTo>
                    <a:pt x="1513" y="622"/>
                  </a:lnTo>
                  <a:lnTo>
                    <a:pt x="1513" y="622"/>
                  </a:lnTo>
                  <a:lnTo>
                    <a:pt x="1518" y="619"/>
                  </a:lnTo>
                  <a:lnTo>
                    <a:pt x="1520" y="617"/>
                  </a:lnTo>
                  <a:lnTo>
                    <a:pt x="1520" y="615"/>
                  </a:lnTo>
                  <a:lnTo>
                    <a:pt x="1523" y="614"/>
                  </a:lnTo>
                  <a:lnTo>
                    <a:pt x="1523" y="614"/>
                  </a:lnTo>
                  <a:lnTo>
                    <a:pt x="1539" y="604"/>
                  </a:lnTo>
                  <a:lnTo>
                    <a:pt x="1539" y="604"/>
                  </a:lnTo>
                  <a:lnTo>
                    <a:pt x="1544" y="599"/>
                  </a:lnTo>
                  <a:lnTo>
                    <a:pt x="1546" y="594"/>
                  </a:lnTo>
                  <a:lnTo>
                    <a:pt x="1546" y="594"/>
                  </a:lnTo>
                  <a:lnTo>
                    <a:pt x="1549" y="591"/>
                  </a:lnTo>
                  <a:lnTo>
                    <a:pt x="1552" y="588"/>
                  </a:lnTo>
                  <a:lnTo>
                    <a:pt x="1565" y="580"/>
                  </a:lnTo>
                  <a:lnTo>
                    <a:pt x="1565" y="580"/>
                  </a:lnTo>
                  <a:lnTo>
                    <a:pt x="1575" y="571"/>
                  </a:lnTo>
                  <a:lnTo>
                    <a:pt x="1580" y="565"/>
                  </a:lnTo>
                  <a:lnTo>
                    <a:pt x="1580" y="565"/>
                  </a:lnTo>
                  <a:lnTo>
                    <a:pt x="1583" y="562"/>
                  </a:lnTo>
                  <a:lnTo>
                    <a:pt x="1588" y="558"/>
                  </a:lnTo>
                  <a:lnTo>
                    <a:pt x="1591" y="555"/>
                  </a:lnTo>
                  <a:lnTo>
                    <a:pt x="1595" y="553"/>
                  </a:lnTo>
                  <a:lnTo>
                    <a:pt x="1595" y="553"/>
                  </a:lnTo>
                  <a:lnTo>
                    <a:pt x="1596" y="550"/>
                  </a:lnTo>
                  <a:lnTo>
                    <a:pt x="1603" y="545"/>
                  </a:lnTo>
                  <a:lnTo>
                    <a:pt x="1611" y="542"/>
                  </a:lnTo>
                  <a:lnTo>
                    <a:pt x="1619" y="540"/>
                  </a:lnTo>
                  <a:lnTo>
                    <a:pt x="1619" y="540"/>
                  </a:lnTo>
                  <a:lnTo>
                    <a:pt x="1627" y="539"/>
                  </a:lnTo>
                  <a:lnTo>
                    <a:pt x="1635" y="540"/>
                  </a:lnTo>
                  <a:lnTo>
                    <a:pt x="1644" y="542"/>
                  </a:lnTo>
                  <a:lnTo>
                    <a:pt x="1647" y="544"/>
                  </a:lnTo>
                  <a:lnTo>
                    <a:pt x="1647" y="544"/>
                  </a:lnTo>
                  <a:lnTo>
                    <a:pt x="1648" y="545"/>
                  </a:lnTo>
                  <a:lnTo>
                    <a:pt x="1652" y="545"/>
                  </a:lnTo>
                  <a:lnTo>
                    <a:pt x="1653" y="544"/>
                  </a:lnTo>
                  <a:lnTo>
                    <a:pt x="1653" y="544"/>
                  </a:lnTo>
                  <a:lnTo>
                    <a:pt x="1655" y="542"/>
                  </a:lnTo>
                  <a:lnTo>
                    <a:pt x="1658" y="542"/>
                  </a:lnTo>
                  <a:lnTo>
                    <a:pt x="1666" y="544"/>
                  </a:lnTo>
                  <a:lnTo>
                    <a:pt x="1666" y="544"/>
                  </a:lnTo>
                  <a:lnTo>
                    <a:pt x="1670" y="544"/>
                  </a:lnTo>
                  <a:lnTo>
                    <a:pt x="1673" y="542"/>
                  </a:lnTo>
                  <a:lnTo>
                    <a:pt x="1676" y="540"/>
                  </a:lnTo>
                  <a:lnTo>
                    <a:pt x="1679" y="542"/>
                  </a:lnTo>
                  <a:lnTo>
                    <a:pt x="1679" y="542"/>
                  </a:lnTo>
                  <a:lnTo>
                    <a:pt x="1684" y="542"/>
                  </a:lnTo>
                  <a:lnTo>
                    <a:pt x="1688" y="540"/>
                  </a:lnTo>
                  <a:lnTo>
                    <a:pt x="1689" y="539"/>
                  </a:lnTo>
                  <a:lnTo>
                    <a:pt x="1689" y="539"/>
                  </a:lnTo>
                  <a:lnTo>
                    <a:pt x="1692" y="536"/>
                  </a:lnTo>
                  <a:lnTo>
                    <a:pt x="1699" y="534"/>
                  </a:lnTo>
                  <a:lnTo>
                    <a:pt x="1704" y="536"/>
                  </a:lnTo>
                  <a:lnTo>
                    <a:pt x="1709" y="536"/>
                  </a:lnTo>
                  <a:lnTo>
                    <a:pt x="1709" y="536"/>
                  </a:lnTo>
                  <a:lnTo>
                    <a:pt x="1712" y="539"/>
                  </a:lnTo>
                  <a:lnTo>
                    <a:pt x="1715" y="539"/>
                  </a:lnTo>
                  <a:lnTo>
                    <a:pt x="1718" y="539"/>
                  </a:lnTo>
                  <a:lnTo>
                    <a:pt x="1718" y="539"/>
                  </a:lnTo>
                  <a:lnTo>
                    <a:pt x="1720" y="537"/>
                  </a:lnTo>
                  <a:lnTo>
                    <a:pt x="1722" y="539"/>
                  </a:lnTo>
                  <a:lnTo>
                    <a:pt x="1725" y="542"/>
                  </a:lnTo>
                  <a:lnTo>
                    <a:pt x="1727" y="542"/>
                  </a:lnTo>
                  <a:lnTo>
                    <a:pt x="1727" y="542"/>
                  </a:lnTo>
                  <a:lnTo>
                    <a:pt x="1728" y="544"/>
                  </a:lnTo>
                  <a:lnTo>
                    <a:pt x="1728" y="545"/>
                  </a:lnTo>
                  <a:lnTo>
                    <a:pt x="1727" y="547"/>
                  </a:lnTo>
                  <a:lnTo>
                    <a:pt x="1725" y="547"/>
                  </a:lnTo>
                  <a:lnTo>
                    <a:pt x="1725" y="547"/>
                  </a:lnTo>
                  <a:lnTo>
                    <a:pt x="1720" y="549"/>
                  </a:lnTo>
                  <a:lnTo>
                    <a:pt x="1718" y="550"/>
                  </a:lnTo>
                  <a:lnTo>
                    <a:pt x="1720" y="552"/>
                  </a:lnTo>
                  <a:lnTo>
                    <a:pt x="1720" y="552"/>
                  </a:lnTo>
                  <a:lnTo>
                    <a:pt x="1723" y="552"/>
                  </a:lnTo>
                  <a:lnTo>
                    <a:pt x="1727" y="552"/>
                  </a:lnTo>
                  <a:lnTo>
                    <a:pt x="1730" y="550"/>
                  </a:lnTo>
                  <a:lnTo>
                    <a:pt x="1733" y="549"/>
                  </a:lnTo>
                  <a:lnTo>
                    <a:pt x="1733" y="549"/>
                  </a:lnTo>
                  <a:lnTo>
                    <a:pt x="1740" y="550"/>
                  </a:lnTo>
                  <a:lnTo>
                    <a:pt x="1743" y="549"/>
                  </a:lnTo>
                  <a:lnTo>
                    <a:pt x="1748" y="547"/>
                  </a:lnTo>
                  <a:lnTo>
                    <a:pt x="1748" y="547"/>
                  </a:lnTo>
                  <a:lnTo>
                    <a:pt x="1751" y="545"/>
                  </a:lnTo>
                  <a:lnTo>
                    <a:pt x="1753" y="547"/>
                  </a:lnTo>
                  <a:lnTo>
                    <a:pt x="1754" y="547"/>
                  </a:lnTo>
                  <a:lnTo>
                    <a:pt x="1756" y="547"/>
                  </a:lnTo>
                  <a:lnTo>
                    <a:pt x="1756" y="547"/>
                  </a:lnTo>
                  <a:lnTo>
                    <a:pt x="1759" y="545"/>
                  </a:lnTo>
                  <a:lnTo>
                    <a:pt x="1762" y="544"/>
                  </a:lnTo>
                  <a:lnTo>
                    <a:pt x="1771" y="544"/>
                  </a:lnTo>
                  <a:lnTo>
                    <a:pt x="1771" y="544"/>
                  </a:lnTo>
                  <a:lnTo>
                    <a:pt x="1772" y="544"/>
                  </a:lnTo>
                  <a:lnTo>
                    <a:pt x="1771" y="542"/>
                  </a:lnTo>
                  <a:lnTo>
                    <a:pt x="1769" y="540"/>
                  </a:lnTo>
                  <a:lnTo>
                    <a:pt x="1764" y="539"/>
                  </a:lnTo>
                  <a:lnTo>
                    <a:pt x="1764" y="539"/>
                  </a:lnTo>
                  <a:lnTo>
                    <a:pt x="1761" y="539"/>
                  </a:lnTo>
                  <a:lnTo>
                    <a:pt x="1761" y="537"/>
                  </a:lnTo>
                  <a:lnTo>
                    <a:pt x="1761" y="534"/>
                  </a:lnTo>
                  <a:lnTo>
                    <a:pt x="1764" y="529"/>
                  </a:lnTo>
                  <a:lnTo>
                    <a:pt x="1764" y="529"/>
                  </a:lnTo>
                  <a:lnTo>
                    <a:pt x="1767" y="523"/>
                  </a:lnTo>
                  <a:lnTo>
                    <a:pt x="1774" y="519"/>
                  </a:lnTo>
                  <a:lnTo>
                    <a:pt x="1784" y="511"/>
                  </a:lnTo>
                  <a:lnTo>
                    <a:pt x="1784" y="511"/>
                  </a:lnTo>
                  <a:lnTo>
                    <a:pt x="1787" y="510"/>
                  </a:lnTo>
                  <a:lnTo>
                    <a:pt x="1790" y="508"/>
                  </a:lnTo>
                  <a:lnTo>
                    <a:pt x="1792" y="508"/>
                  </a:lnTo>
                  <a:lnTo>
                    <a:pt x="1793" y="506"/>
                  </a:lnTo>
                  <a:lnTo>
                    <a:pt x="1793" y="506"/>
                  </a:lnTo>
                  <a:lnTo>
                    <a:pt x="1795" y="498"/>
                  </a:lnTo>
                  <a:lnTo>
                    <a:pt x="1797" y="495"/>
                  </a:lnTo>
                  <a:lnTo>
                    <a:pt x="1800" y="493"/>
                  </a:lnTo>
                  <a:lnTo>
                    <a:pt x="1800" y="493"/>
                  </a:lnTo>
                  <a:lnTo>
                    <a:pt x="1810" y="495"/>
                  </a:lnTo>
                  <a:lnTo>
                    <a:pt x="1816" y="493"/>
                  </a:lnTo>
                  <a:lnTo>
                    <a:pt x="1821" y="492"/>
                  </a:lnTo>
                  <a:lnTo>
                    <a:pt x="1821" y="492"/>
                  </a:lnTo>
                  <a:lnTo>
                    <a:pt x="1824" y="490"/>
                  </a:lnTo>
                  <a:lnTo>
                    <a:pt x="1828" y="492"/>
                  </a:lnTo>
                  <a:lnTo>
                    <a:pt x="1828" y="493"/>
                  </a:lnTo>
                  <a:lnTo>
                    <a:pt x="1829" y="495"/>
                  </a:lnTo>
                  <a:lnTo>
                    <a:pt x="1829" y="495"/>
                  </a:lnTo>
                  <a:lnTo>
                    <a:pt x="1832" y="495"/>
                  </a:lnTo>
                  <a:lnTo>
                    <a:pt x="1834" y="493"/>
                  </a:lnTo>
                  <a:lnTo>
                    <a:pt x="1837" y="492"/>
                  </a:lnTo>
                  <a:lnTo>
                    <a:pt x="1839" y="492"/>
                  </a:lnTo>
                  <a:lnTo>
                    <a:pt x="1839" y="492"/>
                  </a:lnTo>
                  <a:lnTo>
                    <a:pt x="1841" y="493"/>
                  </a:lnTo>
                  <a:lnTo>
                    <a:pt x="1837" y="496"/>
                  </a:lnTo>
                  <a:lnTo>
                    <a:pt x="1836" y="500"/>
                  </a:lnTo>
                  <a:lnTo>
                    <a:pt x="1832" y="505"/>
                  </a:lnTo>
                  <a:lnTo>
                    <a:pt x="1832" y="505"/>
                  </a:lnTo>
                  <a:lnTo>
                    <a:pt x="1832" y="506"/>
                  </a:lnTo>
                  <a:lnTo>
                    <a:pt x="1834" y="508"/>
                  </a:lnTo>
                  <a:lnTo>
                    <a:pt x="1841" y="510"/>
                  </a:lnTo>
                  <a:lnTo>
                    <a:pt x="1841" y="510"/>
                  </a:lnTo>
                  <a:lnTo>
                    <a:pt x="1841" y="510"/>
                  </a:lnTo>
                  <a:lnTo>
                    <a:pt x="1839" y="511"/>
                  </a:lnTo>
                  <a:lnTo>
                    <a:pt x="1837" y="513"/>
                  </a:lnTo>
                  <a:lnTo>
                    <a:pt x="1837" y="514"/>
                  </a:lnTo>
                  <a:lnTo>
                    <a:pt x="1837" y="514"/>
                  </a:lnTo>
                  <a:lnTo>
                    <a:pt x="1839" y="516"/>
                  </a:lnTo>
                  <a:lnTo>
                    <a:pt x="1842" y="514"/>
                  </a:lnTo>
                  <a:lnTo>
                    <a:pt x="1847" y="513"/>
                  </a:lnTo>
                  <a:lnTo>
                    <a:pt x="1852" y="508"/>
                  </a:lnTo>
                  <a:lnTo>
                    <a:pt x="1852" y="508"/>
                  </a:lnTo>
                  <a:lnTo>
                    <a:pt x="1859" y="503"/>
                  </a:lnTo>
                  <a:lnTo>
                    <a:pt x="1865" y="500"/>
                  </a:lnTo>
                  <a:lnTo>
                    <a:pt x="1870" y="498"/>
                  </a:lnTo>
                  <a:lnTo>
                    <a:pt x="1875" y="496"/>
                  </a:lnTo>
                  <a:lnTo>
                    <a:pt x="1875" y="496"/>
                  </a:lnTo>
                  <a:lnTo>
                    <a:pt x="1876" y="496"/>
                  </a:lnTo>
                  <a:lnTo>
                    <a:pt x="1878" y="493"/>
                  </a:lnTo>
                  <a:lnTo>
                    <a:pt x="1876" y="485"/>
                  </a:lnTo>
                  <a:lnTo>
                    <a:pt x="1876" y="485"/>
                  </a:lnTo>
                  <a:lnTo>
                    <a:pt x="1878" y="482"/>
                  </a:lnTo>
                  <a:lnTo>
                    <a:pt x="1880" y="480"/>
                  </a:lnTo>
                  <a:lnTo>
                    <a:pt x="1886" y="477"/>
                  </a:lnTo>
                  <a:lnTo>
                    <a:pt x="1894" y="475"/>
                  </a:lnTo>
                  <a:lnTo>
                    <a:pt x="1899" y="477"/>
                  </a:lnTo>
                  <a:lnTo>
                    <a:pt x="1899" y="477"/>
                  </a:lnTo>
                  <a:lnTo>
                    <a:pt x="1903" y="479"/>
                  </a:lnTo>
                  <a:lnTo>
                    <a:pt x="1904" y="480"/>
                  </a:lnTo>
                  <a:lnTo>
                    <a:pt x="1903" y="480"/>
                  </a:lnTo>
                  <a:lnTo>
                    <a:pt x="1899" y="480"/>
                  </a:lnTo>
                  <a:lnTo>
                    <a:pt x="1899" y="480"/>
                  </a:lnTo>
                  <a:lnTo>
                    <a:pt x="1896" y="480"/>
                  </a:lnTo>
                  <a:lnTo>
                    <a:pt x="1893" y="482"/>
                  </a:lnTo>
                  <a:lnTo>
                    <a:pt x="1889" y="485"/>
                  </a:lnTo>
                  <a:lnTo>
                    <a:pt x="1889" y="490"/>
                  </a:lnTo>
                  <a:lnTo>
                    <a:pt x="1889" y="490"/>
                  </a:lnTo>
                  <a:lnTo>
                    <a:pt x="1889" y="493"/>
                  </a:lnTo>
                  <a:lnTo>
                    <a:pt x="1888" y="496"/>
                  </a:lnTo>
                  <a:lnTo>
                    <a:pt x="1886" y="498"/>
                  </a:lnTo>
                  <a:lnTo>
                    <a:pt x="1888" y="501"/>
                  </a:lnTo>
                  <a:lnTo>
                    <a:pt x="1888" y="501"/>
                  </a:lnTo>
                  <a:lnTo>
                    <a:pt x="1888" y="503"/>
                  </a:lnTo>
                  <a:lnTo>
                    <a:pt x="1886" y="503"/>
                  </a:lnTo>
                  <a:lnTo>
                    <a:pt x="1885" y="505"/>
                  </a:lnTo>
                  <a:lnTo>
                    <a:pt x="1883" y="506"/>
                  </a:lnTo>
                  <a:lnTo>
                    <a:pt x="1883" y="506"/>
                  </a:lnTo>
                  <a:lnTo>
                    <a:pt x="1883" y="510"/>
                  </a:lnTo>
                  <a:lnTo>
                    <a:pt x="1881" y="511"/>
                  </a:lnTo>
                  <a:lnTo>
                    <a:pt x="1880" y="513"/>
                  </a:lnTo>
                  <a:lnTo>
                    <a:pt x="1880" y="513"/>
                  </a:lnTo>
                  <a:lnTo>
                    <a:pt x="1870" y="514"/>
                  </a:lnTo>
                  <a:lnTo>
                    <a:pt x="1865" y="518"/>
                  </a:lnTo>
                  <a:lnTo>
                    <a:pt x="1863" y="518"/>
                  </a:lnTo>
                  <a:lnTo>
                    <a:pt x="1862" y="519"/>
                  </a:lnTo>
                  <a:lnTo>
                    <a:pt x="1862" y="519"/>
                  </a:lnTo>
                  <a:lnTo>
                    <a:pt x="1862" y="523"/>
                  </a:lnTo>
                  <a:lnTo>
                    <a:pt x="1859" y="526"/>
                  </a:lnTo>
                  <a:lnTo>
                    <a:pt x="1855" y="527"/>
                  </a:lnTo>
                  <a:lnTo>
                    <a:pt x="1852" y="532"/>
                  </a:lnTo>
                  <a:lnTo>
                    <a:pt x="1852" y="532"/>
                  </a:lnTo>
                  <a:lnTo>
                    <a:pt x="1847" y="536"/>
                  </a:lnTo>
                  <a:lnTo>
                    <a:pt x="1842" y="540"/>
                  </a:lnTo>
                  <a:lnTo>
                    <a:pt x="1834" y="547"/>
                  </a:lnTo>
                  <a:lnTo>
                    <a:pt x="1828" y="553"/>
                  </a:lnTo>
                  <a:lnTo>
                    <a:pt x="1828" y="553"/>
                  </a:lnTo>
                  <a:lnTo>
                    <a:pt x="1821" y="562"/>
                  </a:lnTo>
                  <a:lnTo>
                    <a:pt x="1813" y="565"/>
                  </a:lnTo>
                  <a:lnTo>
                    <a:pt x="1808" y="568"/>
                  </a:lnTo>
                  <a:lnTo>
                    <a:pt x="1806" y="568"/>
                  </a:lnTo>
                  <a:lnTo>
                    <a:pt x="1806" y="568"/>
                  </a:lnTo>
                  <a:lnTo>
                    <a:pt x="1805" y="570"/>
                  </a:lnTo>
                  <a:lnTo>
                    <a:pt x="1802" y="571"/>
                  </a:lnTo>
                  <a:lnTo>
                    <a:pt x="1793" y="571"/>
                  </a:lnTo>
                  <a:lnTo>
                    <a:pt x="1793" y="571"/>
                  </a:lnTo>
                  <a:lnTo>
                    <a:pt x="1793" y="573"/>
                  </a:lnTo>
                  <a:lnTo>
                    <a:pt x="1793" y="576"/>
                  </a:lnTo>
                  <a:lnTo>
                    <a:pt x="1793" y="581"/>
                  </a:lnTo>
                  <a:lnTo>
                    <a:pt x="1790" y="588"/>
                  </a:lnTo>
                  <a:lnTo>
                    <a:pt x="1790" y="588"/>
                  </a:lnTo>
                  <a:lnTo>
                    <a:pt x="1784" y="594"/>
                  </a:lnTo>
                  <a:lnTo>
                    <a:pt x="1780" y="601"/>
                  </a:lnTo>
                  <a:lnTo>
                    <a:pt x="1779" y="609"/>
                  </a:lnTo>
                  <a:lnTo>
                    <a:pt x="1777" y="617"/>
                  </a:lnTo>
                  <a:lnTo>
                    <a:pt x="1777" y="617"/>
                  </a:lnTo>
                  <a:lnTo>
                    <a:pt x="1780" y="643"/>
                  </a:lnTo>
                  <a:lnTo>
                    <a:pt x="1782" y="658"/>
                  </a:lnTo>
                  <a:lnTo>
                    <a:pt x="1785" y="666"/>
                  </a:lnTo>
                  <a:lnTo>
                    <a:pt x="1785" y="666"/>
                  </a:lnTo>
                  <a:lnTo>
                    <a:pt x="1787" y="671"/>
                  </a:lnTo>
                  <a:lnTo>
                    <a:pt x="1787" y="677"/>
                  </a:lnTo>
                  <a:lnTo>
                    <a:pt x="1787" y="684"/>
                  </a:lnTo>
                  <a:lnTo>
                    <a:pt x="1789" y="689"/>
                  </a:lnTo>
                  <a:lnTo>
                    <a:pt x="1789" y="689"/>
                  </a:lnTo>
                  <a:lnTo>
                    <a:pt x="1790" y="690"/>
                  </a:lnTo>
                  <a:lnTo>
                    <a:pt x="1790" y="694"/>
                  </a:lnTo>
                  <a:lnTo>
                    <a:pt x="1792" y="697"/>
                  </a:lnTo>
                  <a:lnTo>
                    <a:pt x="1792" y="697"/>
                  </a:lnTo>
                  <a:lnTo>
                    <a:pt x="1795" y="697"/>
                  </a:lnTo>
                  <a:lnTo>
                    <a:pt x="1798" y="694"/>
                  </a:lnTo>
                  <a:lnTo>
                    <a:pt x="1806" y="685"/>
                  </a:lnTo>
                  <a:lnTo>
                    <a:pt x="1806" y="685"/>
                  </a:lnTo>
                  <a:lnTo>
                    <a:pt x="1810" y="681"/>
                  </a:lnTo>
                  <a:lnTo>
                    <a:pt x="1813" y="679"/>
                  </a:lnTo>
                  <a:lnTo>
                    <a:pt x="1813" y="679"/>
                  </a:lnTo>
                  <a:lnTo>
                    <a:pt x="1815" y="676"/>
                  </a:lnTo>
                  <a:lnTo>
                    <a:pt x="1815" y="671"/>
                  </a:lnTo>
                  <a:lnTo>
                    <a:pt x="1815" y="664"/>
                  </a:lnTo>
                  <a:lnTo>
                    <a:pt x="1815" y="664"/>
                  </a:lnTo>
                  <a:lnTo>
                    <a:pt x="1816" y="663"/>
                  </a:lnTo>
                  <a:lnTo>
                    <a:pt x="1819" y="663"/>
                  </a:lnTo>
                  <a:lnTo>
                    <a:pt x="1824" y="659"/>
                  </a:lnTo>
                  <a:lnTo>
                    <a:pt x="1824" y="659"/>
                  </a:lnTo>
                  <a:lnTo>
                    <a:pt x="1826" y="658"/>
                  </a:lnTo>
                  <a:lnTo>
                    <a:pt x="1829" y="658"/>
                  </a:lnTo>
                  <a:lnTo>
                    <a:pt x="1834" y="656"/>
                  </a:lnTo>
                  <a:lnTo>
                    <a:pt x="1834" y="656"/>
                  </a:lnTo>
                  <a:lnTo>
                    <a:pt x="1836" y="654"/>
                  </a:lnTo>
                  <a:lnTo>
                    <a:pt x="1834" y="653"/>
                  </a:lnTo>
                  <a:lnTo>
                    <a:pt x="1832" y="646"/>
                  </a:lnTo>
                  <a:lnTo>
                    <a:pt x="1832" y="646"/>
                  </a:lnTo>
                  <a:lnTo>
                    <a:pt x="1834" y="643"/>
                  </a:lnTo>
                  <a:lnTo>
                    <a:pt x="1837" y="640"/>
                  </a:lnTo>
                  <a:lnTo>
                    <a:pt x="1846" y="633"/>
                  </a:lnTo>
                  <a:lnTo>
                    <a:pt x="1846" y="633"/>
                  </a:lnTo>
                  <a:lnTo>
                    <a:pt x="1849" y="633"/>
                  </a:lnTo>
                  <a:lnTo>
                    <a:pt x="1854" y="633"/>
                  </a:lnTo>
                  <a:lnTo>
                    <a:pt x="1857" y="633"/>
                  </a:lnTo>
                  <a:lnTo>
                    <a:pt x="1862" y="632"/>
                  </a:lnTo>
                  <a:lnTo>
                    <a:pt x="1862" y="632"/>
                  </a:lnTo>
                  <a:lnTo>
                    <a:pt x="1863" y="627"/>
                  </a:lnTo>
                  <a:lnTo>
                    <a:pt x="1862" y="624"/>
                  </a:lnTo>
                  <a:lnTo>
                    <a:pt x="1859" y="619"/>
                  </a:lnTo>
                  <a:lnTo>
                    <a:pt x="1859" y="619"/>
                  </a:lnTo>
                  <a:lnTo>
                    <a:pt x="1859" y="615"/>
                  </a:lnTo>
                  <a:lnTo>
                    <a:pt x="1862" y="609"/>
                  </a:lnTo>
                  <a:lnTo>
                    <a:pt x="1865" y="606"/>
                  </a:lnTo>
                  <a:lnTo>
                    <a:pt x="1868" y="602"/>
                  </a:lnTo>
                  <a:lnTo>
                    <a:pt x="1868" y="602"/>
                  </a:lnTo>
                  <a:lnTo>
                    <a:pt x="1872" y="602"/>
                  </a:lnTo>
                  <a:lnTo>
                    <a:pt x="1873" y="602"/>
                  </a:lnTo>
                  <a:lnTo>
                    <a:pt x="1875" y="602"/>
                  </a:lnTo>
                  <a:lnTo>
                    <a:pt x="1878" y="602"/>
                  </a:lnTo>
                  <a:lnTo>
                    <a:pt x="1878" y="602"/>
                  </a:lnTo>
                  <a:lnTo>
                    <a:pt x="1880" y="599"/>
                  </a:lnTo>
                  <a:lnTo>
                    <a:pt x="1878" y="596"/>
                  </a:lnTo>
                  <a:lnTo>
                    <a:pt x="1875" y="594"/>
                  </a:lnTo>
                  <a:lnTo>
                    <a:pt x="1872" y="593"/>
                  </a:lnTo>
                  <a:lnTo>
                    <a:pt x="1872" y="593"/>
                  </a:lnTo>
                  <a:lnTo>
                    <a:pt x="1870" y="591"/>
                  </a:lnTo>
                  <a:lnTo>
                    <a:pt x="1870" y="588"/>
                  </a:lnTo>
                  <a:lnTo>
                    <a:pt x="1872" y="583"/>
                  </a:lnTo>
                  <a:lnTo>
                    <a:pt x="1875" y="578"/>
                  </a:lnTo>
                  <a:lnTo>
                    <a:pt x="1875" y="578"/>
                  </a:lnTo>
                  <a:lnTo>
                    <a:pt x="1878" y="575"/>
                  </a:lnTo>
                  <a:lnTo>
                    <a:pt x="1878" y="573"/>
                  </a:lnTo>
                  <a:lnTo>
                    <a:pt x="1876" y="571"/>
                  </a:lnTo>
                  <a:lnTo>
                    <a:pt x="1875" y="571"/>
                  </a:lnTo>
                  <a:lnTo>
                    <a:pt x="1875" y="571"/>
                  </a:lnTo>
                  <a:lnTo>
                    <a:pt x="1870" y="571"/>
                  </a:lnTo>
                  <a:lnTo>
                    <a:pt x="1867" y="571"/>
                  </a:lnTo>
                  <a:lnTo>
                    <a:pt x="1867" y="571"/>
                  </a:lnTo>
                  <a:lnTo>
                    <a:pt x="1863" y="571"/>
                  </a:lnTo>
                  <a:lnTo>
                    <a:pt x="1862" y="568"/>
                  </a:lnTo>
                  <a:lnTo>
                    <a:pt x="1862" y="563"/>
                  </a:lnTo>
                  <a:lnTo>
                    <a:pt x="1865" y="558"/>
                  </a:lnTo>
                  <a:lnTo>
                    <a:pt x="1865" y="558"/>
                  </a:lnTo>
                  <a:lnTo>
                    <a:pt x="1868" y="555"/>
                  </a:lnTo>
                  <a:lnTo>
                    <a:pt x="1872" y="552"/>
                  </a:lnTo>
                  <a:lnTo>
                    <a:pt x="1873" y="550"/>
                  </a:lnTo>
                  <a:lnTo>
                    <a:pt x="1875" y="547"/>
                  </a:lnTo>
                  <a:lnTo>
                    <a:pt x="1875" y="547"/>
                  </a:lnTo>
                  <a:lnTo>
                    <a:pt x="1876" y="542"/>
                  </a:lnTo>
                  <a:lnTo>
                    <a:pt x="1880" y="537"/>
                  </a:lnTo>
                  <a:lnTo>
                    <a:pt x="1885" y="531"/>
                  </a:lnTo>
                  <a:lnTo>
                    <a:pt x="1885" y="531"/>
                  </a:lnTo>
                  <a:lnTo>
                    <a:pt x="1888" y="529"/>
                  </a:lnTo>
                  <a:lnTo>
                    <a:pt x="1891" y="529"/>
                  </a:lnTo>
                  <a:lnTo>
                    <a:pt x="1896" y="529"/>
                  </a:lnTo>
                  <a:lnTo>
                    <a:pt x="1896" y="529"/>
                  </a:lnTo>
                  <a:lnTo>
                    <a:pt x="1898" y="531"/>
                  </a:lnTo>
                  <a:lnTo>
                    <a:pt x="1899" y="532"/>
                  </a:lnTo>
                  <a:lnTo>
                    <a:pt x="1899" y="532"/>
                  </a:lnTo>
                  <a:lnTo>
                    <a:pt x="1903" y="532"/>
                  </a:lnTo>
                  <a:lnTo>
                    <a:pt x="1903" y="532"/>
                  </a:lnTo>
                  <a:lnTo>
                    <a:pt x="1907" y="524"/>
                  </a:lnTo>
                  <a:lnTo>
                    <a:pt x="1911" y="521"/>
                  </a:lnTo>
                  <a:lnTo>
                    <a:pt x="1916" y="519"/>
                  </a:lnTo>
                  <a:lnTo>
                    <a:pt x="1916" y="519"/>
                  </a:lnTo>
                  <a:lnTo>
                    <a:pt x="1917" y="521"/>
                  </a:lnTo>
                  <a:lnTo>
                    <a:pt x="1917" y="524"/>
                  </a:lnTo>
                  <a:lnTo>
                    <a:pt x="1917" y="531"/>
                  </a:lnTo>
                  <a:lnTo>
                    <a:pt x="1917" y="531"/>
                  </a:lnTo>
                  <a:lnTo>
                    <a:pt x="1919" y="532"/>
                  </a:lnTo>
                  <a:lnTo>
                    <a:pt x="1920" y="531"/>
                  </a:lnTo>
                  <a:lnTo>
                    <a:pt x="1930" y="524"/>
                  </a:lnTo>
                  <a:lnTo>
                    <a:pt x="1930" y="524"/>
                  </a:lnTo>
                  <a:lnTo>
                    <a:pt x="1938" y="521"/>
                  </a:lnTo>
                  <a:lnTo>
                    <a:pt x="1946" y="519"/>
                  </a:lnTo>
                  <a:lnTo>
                    <a:pt x="1956" y="519"/>
                  </a:lnTo>
                  <a:lnTo>
                    <a:pt x="1963" y="521"/>
                  </a:lnTo>
                  <a:lnTo>
                    <a:pt x="1963" y="521"/>
                  </a:lnTo>
                  <a:lnTo>
                    <a:pt x="1966" y="524"/>
                  </a:lnTo>
                  <a:lnTo>
                    <a:pt x="1968" y="527"/>
                  </a:lnTo>
                  <a:lnTo>
                    <a:pt x="1971" y="529"/>
                  </a:lnTo>
                  <a:lnTo>
                    <a:pt x="1973" y="529"/>
                  </a:lnTo>
                  <a:lnTo>
                    <a:pt x="1973" y="529"/>
                  </a:lnTo>
                  <a:lnTo>
                    <a:pt x="1974" y="527"/>
                  </a:lnTo>
                  <a:lnTo>
                    <a:pt x="1974" y="526"/>
                  </a:lnTo>
                  <a:lnTo>
                    <a:pt x="1976" y="524"/>
                  </a:lnTo>
                  <a:lnTo>
                    <a:pt x="1977" y="523"/>
                  </a:lnTo>
                  <a:lnTo>
                    <a:pt x="1977" y="523"/>
                  </a:lnTo>
                  <a:lnTo>
                    <a:pt x="1987" y="518"/>
                  </a:lnTo>
                  <a:lnTo>
                    <a:pt x="1997" y="511"/>
                  </a:lnTo>
                  <a:lnTo>
                    <a:pt x="1997" y="511"/>
                  </a:lnTo>
                  <a:lnTo>
                    <a:pt x="2002" y="508"/>
                  </a:lnTo>
                  <a:lnTo>
                    <a:pt x="2005" y="506"/>
                  </a:lnTo>
                  <a:lnTo>
                    <a:pt x="2005" y="506"/>
                  </a:lnTo>
                  <a:lnTo>
                    <a:pt x="2007" y="505"/>
                  </a:lnTo>
                  <a:lnTo>
                    <a:pt x="2008" y="503"/>
                  </a:lnTo>
                  <a:lnTo>
                    <a:pt x="2010" y="503"/>
                  </a:lnTo>
                  <a:lnTo>
                    <a:pt x="2012" y="501"/>
                  </a:lnTo>
                  <a:lnTo>
                    <a:pt x="2012" y="501"/>
                  </a:lnTo>
                  <a:lnTo>
                    <a:pt x="2013" y="498"/>
                  </a:lnTo>
                  <a:lnTo>
                    <a:pt x="2018" y="496"/>
                  </a:lnTo>
                  <a:lnTo>
                    <a:pt x="2034" y="492"/>
                  </a:lnTo>
                  <a:lnTo>
                    <a:pt x="2034" y="492"/>
                  </a:lnTo>
                  <a:lnTo>
                    <a:pt x="2044" y="488"/>
                  </a:lnTo>
                  <a:lnTo>
                    <a:pt x="2052" y="485"/>
                  </a:lnTo>
                  <a:lnTo>
                    <a:pt x="2059" y="480"/>
                  </a:lnTo>
                  <a:lnTo>
                    <a:pt x="2060" y="477"/>
                  </a:lnTo>
                  <a:lnTo>
                    <a:pt x="2060" y="477"/>
                  </a:lnTo>
                  <a:lnTo>
                    <a:pt x="2062" y="475"/>
                  </a:lnTo>
                  <a:lnTo>
                    <a:pt x="2064" y="475"/>
                  </a:lnTo>
                  <a:lnTo>
                    <a:pt x="2065" y="475"/>
                  </a:lnTo>
                  <a:lnTo>
                    <a:pt x="2067" y="477"/>
                  </a:lnTo>
                  <a:lnTo>
                    <a:pt x="2067" y="477"/>
                  </a:lnTo>
                  <a:lnTo>
                    <a:pt x="2067" y="479"/>
                  </a:lnTo>
                  <a:lnTo>
                    <a:pt x="2070" y="479"/>
                  </a:lnTo>
                  <a:lnTo>
                    <a:pt x="2078" y="480"/>
                  </a:lnTo>
                  <a:lnTo>
                    <a:pt x="2078" y="480"/>
                  </a:lnTo>
                  <a:lnTo>
                    <a:pt x="2087" y="482"/>
                  </a:lnTo>
                  <a:lnTo>
                    <a:pt x="2090" y="480"/>
                  </a:lnTo>
                  <a:lnTo>
                    <a:pt x="2093" y="479"/>
                  </a:lnTo>
                  <a:lnTo>
                    <a:pt x="2093" y="479"/>
                  </a:lnTo>
                  <a:lnTo>
                    <a:pt x="2095" y="475"/>
                  </a:lnTo>
                  <a:lnTo>
                    <a:pt x="2095" y="472"/>
                  </a:lnTo>
                  <a:lnTo>
                    <a:pt x="2093" y="470"/>
                  </a:lnTo>
                  <a:lnTo>
                    <a:pt x="2091" y="467"/>
                  </a:lnTo>
                  <a:lnTo>
                    <a:pt x="2091" y="467"/>
                  </a:lnTo>
                  <a:lnTo>
                    <a:pt x="2091" y="464"/>
                  </a:lnTo>
                  <a:lnTo>
                    <a:pt x="2088" y="462"/>
                  </a:lnTo>
                  <a:lnTo>
                    <a:pt x="2085" y="459"/>
                  </a:lnTo>
                  <a:lnTo>
                    <a:pt x="2085" y="456"/>
                  </a:lnTo>
                  <a:lnTo>
                    <a:pt x="2085" y="456"/>
                  </a:lnTo>
                  <a:lnTo>
                    <a:pt x="2083" y="451"/>
                  </a:lnTo>
                  <a:lnTo>
                    <a:pt x="2082" y="448"/>
                  </a:lnTo>
                  <a:lnTo>
                    <a:pt x="2078" y="443"/>
                  </a:lnTo>
                  <a:lnTo>
                    <a:pt x="2075" y="443"/>
                  </a:lnTo>
                  <a:lnTo>
                    <a:pt x="2075" y="443"/>
                  </a:lnTo>
                  <a:lnTo>
                    <a:pt x="2073" y="443"/>
                  </a:lnTo>
                  <a:lnTo>
                    <a:pt x="2070" y="443"/>
                  </a:lnTo>
                  <a:lnTo>
                    <a:pt x="2069" y="441"/>
                  </a:lnTo>
                  <a:lnTo>
                    <a:pt x="2069" y="438"/>
                  </a:lnTo>
                  <a:lnTo>
                    <a:pt x="2069" y="438"/>
                  </a:lnTo>
                  <a:lnTo>
                    <a:pt x="2067" y="433"/>
                  </a:lnTo>
                  <a:lnTo>
                    <a:pt x="2065" y="433"/>
                  </a:lnTo>
                  <a:lnTo>
                    <a:pt x="2064" y="433"/>
                  </a:lnTo>
                  <a:lnTo>
                    <a:pt x="2064" y="433"/>
                  </a:lnTo>
                  <a:lnTo>
                    <a:pt x="2060" y="435"/>
                  </a:lnTo>
                  <a:lnTo>
                    <a:pt x="2057" y="435"/>
                  </a:lnTo>
                  <a:lnTo>
                    <a:pt x="2054" y="433"/>
                  </a:lnTo>
                  <a:lnTo>
                    <a:pt x="2052" y="431"/>
                  </a:lnTo>
                  <a:lnTo>
                    <a:pt x="2052" y="431"/>
                  </a:lnTo>
                  <a:lnTo>
                    <a:pt x="2054" y="428"/>
                  </a:lnTo>
                  <a:lnTo>
                    <a:pt x="2057" y="426"/>
                  </a:lnTo>
                  <a:lnTo>
                    <a:pt x="2060" y="426"/>
                  </a:lnTo>
                  <a:lnTo>
                    <a:pt x="2065" y="428"/>
                  </a:lnTo>
                  <a:lnTo>
                    <a:pt x="2065" y="428"/>
                  </a:lnTo>
                  <a:lnTo>
                    <a:pt x="2069" y="430"/>
                  </a:lnTo>
                  <a:lnTo>
                    <a:pt x="2070" y="431"/>
                  </a:lnTo>
                  <a:lnTo>
                    <a:pt x="2073" y="435"/>
                  </a:lnTo>
                  <a:lnTo>
                    <a:pt x="2073" y="435"/>
                  </a:lnTo>
                  <a:lnTo>
                    <a:pt x="2075" y="435"/>
                  </a:lnTo>
                  <a:lnTo>
                    <a:pt x="2080" y="435"/>
                  </a:lnTo>
                  <a:lnTo>
                    <a:pt x="2088" y="433"/>
                  </a:lnTo>
                  <a:lnTo>
                    <a:pt x="2088" y="433"/>
                  </a:lnTo>
                  <a:lnTo>
                    <a:pt x="2098" y="430"/>
                  </a:lnTo>
                  <a:lnTo>
                    <a:pt x="2103" y="426"/>
                  </a:lnTo>
                  <a:lnTo>
                    <a:pt x="2104" y="425"/>
                  </a:lnTo>
                  <a:lnTo>
                    <a:pt x="2104" y="425"/>
                  </a:lnTo>
                  <a:lnTo>
                    <a:pt x="2106" y="420"/>
                  </a:lnTo>
                  <a:lnTo>
                    <a:pt x="2106" y="418"/>
                  </a:lnTo>
                  <a:lnTo>
                    <a:pt x="2109" y="417"/>
                  </a:lnTo>
                  <a:lnTo>
                    <a:pt x="2109" y="417"/>
                  </a:lnTo>
                  <a:lnTo>
                    <a:pt x="2111" y="415"/>
                  </a:lnTo>
                  <a:lnTo>
                    <a:pt x="2111" y="413"/>
                  </a:lnTo>
                  <a:lnTo>
                    <a:pt x="2106" y="410"/>
                  </a:lnTo>
                  <a:lnTo>
                    <a:pt x="2106" y="410"/>
                  </a:lnTo>
                  <a:lnTo>
                    <a:pt x="2104" y="409"/>
                  </a:lnTo>
                  <a:lnTo>
                    <a:pt x="2104" y="405"/>
                  </a:lnTo>
                  <a:lnTo>
                    <a:pt x="2106" y="404"/>
                  </a:lnTo>
                  <a:lnTo>
                    <a:pt x="2108" y="404"/>
                  </a:lnTo>
                  <a:lnTo>
                    <a:pt x="2108" y="404"/>
                  </a:lnTo>
                  <a:lnTo>
                    <a:pt x="2109" y="402"/>
                  </a:lnTo>
                  <a:lnTo>
                    <a:pt x="2111" y="400"/>
                  </a:lnTo>
                  <a:lnTo>
                    <a:pt x="2111" y="400"/>
                  </a:lnTo>
                  <a:lnTo>
                    <a:pt x="2113" y="399"/>
                  </a:lnTo>
                  <a:lnTo>
                    <a:pt x="2113" y="399"/>
                  </a:lnTo>
                  <a:lnTo>
                    <a:pt x="2114" y="399"/>
                  </a:lnTo>
                  <a:lnTo>
                    <a:pt x="2119" y="399"/>
                  </a:lnTo>
                  <a:lnTo>
                    <a:pt x="2119" y="399"/>
                  </a:lnTo>
                  <a:lnTo>
                    <a:pt x="2121" y="399"/>
                  </a:lnTo>
                  <a:lnTo>
                    <a:pt x="2121" y="400"/>
                  </a:lnTo>
                  <a:lnTo>
                    <a:pt x="2117" y="405"/>
                  </a:lnTo>
                  <a:lnTo>
                    <a:pt x="2117" y="405"/>
                  </a:lnTo>
                  <a:lnTo>
                    <a:pt x="2117" y="409"/>
                  </a:lnTo>
                  <a:lnTo>
                    <a:pt x="2119" y="410"/>
                  </a:lnTo>
                  <a:lnTo>
                    <a:pt x="2122" y="415"/>
                  </a:lnTo>
                  <a:lnTo>
                    <a:pt x="2122" y="415"/>
                  </a:lnTo>
                  <a:lnTo>
                    <a:pt x="2124" y="415"/>
                  </a:lnTo>
                  <a:lnTo>
                    <a:pt x="2127" y="417"/>
                  </a:lnTo>
                  <a:lnTo>
                    <a:pt x="2132" y="417"/>
                  </a:lnTo>
                  <a:lnTo>
                    <a:pt x="2135" y="415"/>
                  </a:lnTo>
                  <a:lnTo>
                    <a:pt x="2135" y="415"/>
                  </a:lnTo>
                  <a:lnTo>
                    <a:pt x="2140" y="413"/>
                  </a:lnTo>
                  <a:lnTo>
                    <a:pt x="2147" y="415"/>
                  </a:lnTo>
                  <a:lnTo>
                    <a:pt x="2153" y="418"/>
                  </a:lnTo>
                  <a:lnTo>
                    <a:pt x="2157" y="422"/>
                  </a:lnTo>
                  <a:lnTo>
                    <a:pt x="2157" y="422"/>
                  </a:lnTo>
                  <a:lnTo>
                    <a:pt x="2158" y="428"/>
                  </a:lnTo>
                  <a:lnTo>
                    <a:pt x="2161" y="430"/>
                  </a:lnTo>
                  <a:lnTo>
                    <a:pt x="2165" y="433"/>
                  </a:lnTo>
                  <a:lnTo>
                    <a:pt x="2165" y="433"/>
                  </a:lnTo>
                  <a:lnTo>
                    <a:pt x="2174" y="435"/>
                  </a:lnTo>
                  <a:lnTo>
                    <a:pt x="2176" y="436"/>
                  </a:lnTo>
                  <a:lnTo>
                    <a:pt x="2178" y="438"/>
                  </a:lnTo>
                  <a:lnTo>
                    <a:pt x="2178" y="438"/>
                  </a:lnTo>
                  <a:lnTo>
                    <a:pt x="2181" y="441"/>
                  </a:lnTo>
                  <a:lnTo>
                    <a:pt x="2186" y="441"/>
                  </a:lnTo>
                  <a:lnTo>
                    <a:pt x="2186" y="441"/>
                  </a:lnTo>
                  <a:lnTo>
                    <a:pt x="2187" y="441"/>
                  </a:lnTo>
                  <a:lnTo>
                    <a:pt x="2189" y="443"/>
                  </a:lnTo>
                  <a:lnTo>
                    <a:pt x="2191" y="443"/>
                  </a:lnTo>
                  <a:lnTo>
                    <a:pt x="2194" y="441"/>
                  </a:lnTo>
                  <a:lnTo>
                    <a:pt x="2194" y="441"/>
                  </a:lnTo>
                  <a:lnTo>
                    <a:pt x="2196" y="441"/>
                  </a:lnTo>
                  <a:lnTo>
                    <a:pt x="2197" y="441"/>
                  </a:lnTo>
                  <a:lnTo>
                    <a:pt x="2199" y="441"/>
                  </a:lnTo>
                  <a:lnTo>
                    <a:pt x="2201" y="441"/>
                  </a:lnTo>
                  <a:lnTo>
                    <a:pt x="2201" y="441"/>
                  </a:lnTo>
                  <a:lnTo>
                    <a:pt x="2201" y="439"/>
                  </a:lnTo>
                  <a:lnTo>
                    <a:pt x="2201" y="438"/>
                  </a:lnTo>
                  <a:lnTo>
                    <a:pt x="2199" y="436"/>
                  </a:lnTo>
                  <a:lnTo>
                    <a:pt x="2196" y="435"/>
                  </a:lnTo>
                  <a:lnTo>
                    <a:pt x="2194" y="433"/>
                  </a:lnTo>
                  <a:lnTo>
                    <a:pt x="2194" y="433"/>
                  </a:lnTo>
                  <a:lnTo>
                    <a:pt x="2196" y="433"/>
                  </a:lnTo>
                  <a:lnTo>
                    <a:pt x="2197" y="433"/>
                  </a:lnTo>
                  <a:lnTo>
                    <a:pt x="2201" y="435"/>
                  </a:lnTo>
                  <a:lnTo>
                    <a:pt x="2201" y="435"/>
                  </a:lnTo>
                  <a:lnTo>
                    <a:pt x="2202" y="433"/>
                  </a:lnTo>
                  <a:lnTo>
                    <a:pt x="2202" y="431"/>
                  </a:lnTo>
                  <a:lnTo>
                    <a:pt x="2202" y="430"/>
                  </a:lnTo>
                  <a:lnTo>
                    <a:pt x="2202" y="428"/>
                  </a:lnTo>
                  <a:lnTo>
                    <a:pt x="2202" y="428"/>
                  </a:lnTo>
                  <a:lnTo>
                    <a:pt x="2204" y="426"/>
                  </a:lnTo>
                  <a:lnTo>
                    <a:pt x="2204" y="422"/>
                  </a:lnTo>
                  <a:lnTo>
                    <a:pt x="2202" y="418"/>
                  </a:lnTo>
                  <a:lnTo>
                    <a:pt x="2201" y="415"/>
                  </a:lnTo>
                  <a:lnTo>
                    <a:pt x="2201" y="415"/>
                  </a:lnTo>
                  <a:lnTo>
                    <a:pt x="2199" y="415"/>
                  </a:lnTo>
                  <a:lnTo>
                    <a:pt x="2201" y="413"/>
                  </a:lnTo>
                  <a:lnTo>
                    <a:pt x="2202" y="412"/>
                  </a:lnTo>
                  <a:lnTo>
                    <a:pt x="2204" y="413"/>
                  </a:lnTo>
                  <a:lnTo>
                    <a:pt x="2204" y="413"/>
                  </a:lnTo>
                  <a:lnTo>
                    <a:pt x="2209" y="415"/>
                  </a:lnTo>
                  <a:lnTo>
                    <a:pt x="2212" y="417"/>
                  </a:lnTo>
                  <a:lnTo>
                    <a:pt x="2220" y="417"/>
                  </a:lnTo>
                  <a:lnTo>
                    <a:pt x="2220" y="417"/>
                  </a:lnTo>
                  <a:lnTo>
                    <a:pt x="2220" y="417"/>
                  </a:lnTo>
                  <a:lnTo>
                    <a:pt x="2220" y="415"/>
                  </a:lnTo>
                  <a:lnTo>
                    <a:pt x="2217" y="413"/>
                  </a:lnTo>
                  <a:lnTo>
                    <a:pt x="2217" y="413"/>
                  </a:lnTo>
                  <a:lnTo>
                    <a:pt x="2215" y="412"/>
                  </a:lnTo>
                  <a:lnTo>
                    <a:pt x="2215" y="412"/>
                  </a:lnTo>
                  <a:lnTo>
                    <a:pt x="2217" y="412"/>
                  </a:lnTo>
                  <a:lnTo>
                    <a:pt x="2218" y="412"/>
                  </a:lnTo>
                  <a:lnTo>
                    <a:pt x="2218" y="412"/>
                  </a:lnTo>
                  <a:lnTo>
                    <a:pt x="2223" y="413"/>
                  </a:lnTo>
                  <a:lnTo>
                    <a:pt x="2225" y="413"/>
                  </a:lnTo>
                  <a:lnTo>
                    <a:pt x="2227" y="413"/>
                  </a:lnTo>
                  <a:lnTo>
                    <a:pt x="2227" y="413"/>
                  </a:lnTo>
                  <a:lnTo>
                    <a:pt x="2228" y="409"/>
                  </a:lnTo>
                  <a:lnTo>
                    <a:pt x="2230" y="407"/>
                  </a:lnTo>
                  <a:lnTo>
                    <a:pt x="2233" y="405"/>
                  </a:lnTo>
                  <a:lnTo>
                    <a:pt x="2233" y="405"/>
                  </a:lnTo>
                  <a:lnTo>
                    <a:pt x="2235" y="405"/>
                  </a:lnTo>
                  <a:lnTo>
                    <a:pt x="2236" y="405"/>
                  </a:lnTo>
                  <a:lnTo>
                    <a:pt x="2236" y="404"/>
                  </a:lnTo>
                  <a:lnTo>
                    <a:pt x="2235" y="402"/>
                  </a:lnTo>
                  <a:lnTo>
                    <a:pt x="2235" y="402"/>
                  </a:lnTo>
                  <a:close/>
                  <a:moveTo>
                    <a:pt x="1155" y="656"/>
                  </a:moveTo>
                  <a:lnTo>
                    <a:pt x="1155" y="656"/>
                  </a:lnTo>
                  <a:lnTo>
                    <a:pt x="1145" y="663"/>
                  </a:lnTo>
                  <a:lnTo>
                    <a:pt x="1134" y="668"/>
                  </a:lnTo>
                  <a:lnTo>
                    <a:pt x="1126" y="671"/>
                  </a:lnTo>
                  <a:lnTo>
                    <a:pt x="1122" y="674"/>
                  </a:lnTo>
                  <a:lnTo>
                    <a:pt x="1121" y="677"/>
                  </a:lnTo>
                  <a:lnTo>
                    <a:pt x="1121" y="677"/>
                  </a:lnTo>
                  <a:lnTo>
                    <a:pt x="1121" y="679"/>
                  </a:lnTo>
                  <a:lnTo>
                    <a:pt x="1118" y="682"/>
                  </a:lnTo>
                  <a:lnTo>
                    <a:pt x="1108" y="685"/>
                  </a:lnTo>
                  <a:lnTo>
                    <a:pt x="1098" y="687"/>
                  </a:lnTo>
                  <a:lnTo>
                    <a:pt x="1095" y="685"/>
                  </a:lnTo>
                  <a:lnTo>
                    <a:pt x="1093" y="685"/>
                  </a:lnTo>
                  <a:lnTo>
                    <a:pt x="1093" y="685"/>
                  </a:lnTo>
                  <a:lnTo>
                    <a:pt x="1093" y="684"/>
                  </a:lnTo>
                  <a:lnTo>
                    <a:pt x="1095" y="684"/>
                  </a:lnTo>
                  <a:lnTo>
                    <a:pt x="1103" y="681"/>
                  </a:lnTo>
                  <a:lnTo>
                    <a:pt x="1111" y="677"/>
                  </a:lnTo>
                  <a:lnTo>
                    <a:pt x="1114" y="674"/>
                  </a:lnTo>
                  <a:lnTo>
                    <a:pt x="1118" y="669"/>
                  </a:lnTo>
                  <a:lnTo>
                    <a:pt x="1118" y="669"/>
                  </a:lnTo>
                  <a:lnTo>
                    <a:pt x="1121" y="666"/>
                  </a:lnTo>
                  <a:lnTo>
                    <a:pt x="1124" y="661"/>
                  </a:lnTo>
                  <a:lnTo>
                    <a:pt x="1134" y="654"/>
                  </a:lnTo>
                  <a:lnTo>
                    <a:pt x="1144" y="646"/>
                  </a:lnTo>
                  <a:lnTo>
                    <a:pt x="1149" y="641"/>
                  </a:lnTo>
                  <a:lnTo>
                    <a:pt x="1152" y="637"/>
                  </a:lnTo>
                  <a:lnTo>
                    <a:pt x="1152" y="637"/>
                  </a:lnTo>
                  <a:lnTo>
                    <a:pt x="1162" y="619"/>
                  </a:lnTo>
                  <a:lnTo>
                    <a:pt x="1166" y="612"/>
                  </a:lnTo>
                  <a:lnTo>
                    <a:pt x="1168" y="610"/>
                  </a:lnTo>
                  <a:lnTo>
                    <a:pt x="1170" y="610"/>
                  </a:lnTo>
                  <a:lnTo>
                    <a:pt x="1170" y="610"/>
                  </a:lnTo>
                  <a:lnTo>
                    <a:pt x="1170" y="612"/>
                  </a:lnTo>
                  <a:lnTo>
                    <a:pt x="1170" y="615"/>
                  </a:lnTo>
                  <a:lnTo>
                    <a:pt x="1168" y="630"/>
                  </a:lnTo>
                  <a:lnTo>
                    <a:pt x="1162" y="645"/>
                  </a:lnTo>
                  <a:lnTo>
                    <a:pt x="1158" y="651"/>
                  </a:lnTo>
                  <a:lnTo>
                    <a:pt x="1155" y="656"/>
                  </a:lnTo>
                  <a:lnTo>
                    <a:pt x="1155" y="656"/>
                  </a:lnTo>
                  <a:close/>
                  <a:moveTo>
                    <a:pt x="1204" y="202"/>
                  </a:moveTo>
                  <a:lnTo>
                    <a:pt x="1204" y="202"/>
                  </a:lnTo>
                  <a:lnTo>
                    <a:pt x="1202" y="203"/>
                  </a:lnTo>
                  <a:lnTo>
                    <a:pt x="1199" y="205"/>
                  </a:lnTo>
                  <a:lnTo>
                    <a:pt x="1196" y="207"/>
                  </a:lnTo>
                  <a:lnTo>
                    <a:pt x="1196" y="208"/>
                  </a:lnTo>
                  <a:lnTo>
                    <a:pt x="1196" y="208"/>
                  </a:lnTo>
                  <a:lnTo>
                    <a:pt x="1199" y="210"/>
                  </a:lnTo>
                  <a:lnTo>
                    <a:pt x="1201" y="210"/>
                  </a:lnTo>
                  <a:lnTo>
                    <a:pt x="1209" y="210"/>
                  </a:lnTo>
                  <a:lnTo>
                    <a:pt x="1217" y="208"/>
                  </a:lnTo>
                  <a:lnTo>
                    <a:pt x="1219" y="207"/>
                  </a:lnTo>
                  <a:lnTo>
                    <a:pt x="1220" y="203"/>
                  </a:lnTo>
                  <a:lnTo>
                    <a:pt x="1220" y="203"/>
                  </a:lnTo>
                  <a:lnTo>
                    <a:pt x="1219" y="202"/>
                  </a:lnTo>
                  <a:lnTo>
                    <a:pt x="1217" y="200"/>
                  </a:lnTo>
                  <a:lnTo>
                    <a:pt x="1212" y="198"/>
                  </a:lnTo>
                  <a:lnTo>
                    <a:pt x="1207" y="200"/>
                  </a:lnTo>
                  <a:lnTo>
                    <a:pt x="1204" y="202"/>
                  </a:lnTo>
                  <a:lnTo>
                    <a:pt x="1204" y="202"/>
                  </a:lnTo>
                  <a:close/>
                  <a:moveTo>
                    <a:pt x="499" y="9"/>
                  </a:moveTo>
                  <a:lnTo>
                    <a:pt x="499" y="9"/>
                  </a:lnTo>
                  <a:lnTo>
                    <a:pt x="504" y="9"/>
                  </a:lnTo>
                  <a:lnTo>
                    <a:pt x="507" y="8"/>
                  </a:lnTo>
                  <a:lnTo>
                    <a:pt x="509" y="6"/>
                  </a:lnTo>
                  <a:lnTo>
                    <a:pt x="512" y="5"/>
                  </a:lnTo>
                  <a:lnTo>
                    <a:pt x="512" y="5"/>
                  </a:lnTo>
                  <a:lnTo>
                    <a:pt x="520" y="5"/>
                  </a:lnTo>
                  <a:lnTo>
                    <a:pt x="523" y="3"/>
                  </a:lnTo>
                  <a:lnTo>
                    <a:pt x="523" y="1"/>
                  </a:lnTo>
                  <a:lnTo>
                    <a:pt x="523" y="1"/>
                  </a:lnTo>
                  <a:lnTo>
                    <a:pt x="518" y="0"/>
                  </a:lnTo>
                  <a:lnTo>
                    <a:pt x="509" y="0"/>
                  </a:lnTo>
                  <a:lnTo>
                    <a:pt x="502" y="0"/>
                  </a:lnTo>
                  <a:lnTo>
                    <a:pt x="500" y="1"/>
                  </a:lnTo>
                  <a:lnTo>
                    <a:pt x="499" y="3"/>
                  </a:lnTo>
                  <a:lnTo>
                    <a:pt x="499" y="3"/>
                  </a:lnTo>
                  <a:lnTo>
                    <a:pt x="499" y="3"/>
                  </a:lnTo>
                  <a:lnTo>
                    <a:pt x="497" y="5"/>
                  </a:lnTo>
                  <a:lnTo>
                    <a:pt x="491" y="5"/>
                  </a:lnTo>
                  <a:lnTo>
                    <a:pt x="482" y="5"/>
                  </a:lnTo>
                  <a:lnTo>
                    <a:pt x="482" y="5"/>
                  </a:lnTo>
                  <a:lnTo>
                    <a:pt x="484" y="8"/>
                  </a:lnTo>
                  <a:lnTo>
                    <a:pt x="487" y="8"/>
                  </a:lnTo>
                  <a:lnTo>
                    <a:pt x="499" y="9"/>
                  </a:lnTo>
                  <a:lnTo>
                    <a:pt x="499" y="9"/>
                  </a:lnTo>
                  <a:close/>
                  <a:moveTo>
                    <a:pt x="452" y="36"/>
                  </a:moveTo>
                  <a:lnTo>
                    <a:pt x="452" y="36"/>
                  </a:lnTo>
                  <a:lnTo>
                    <a:pt x="450" y="34"/>
                  </a:lnTo>
                  <a:lnTo>
                    <a:pt x="448" y="34"/>
                  </a:lnTo>
                  <a:lnTo>
                    <a:pt x="442" y="34"/>
                  </a:lnTo>
                  <a:lnTo>
                    <a:pt x="435" y="36"/>
                  </a:lnTo>
                  <a:lnTo>
                    <a:pt x="434" y="37"/>
                  </a:lnTo>
                  <a:lnTo>
                    <a:pt x="435" y="37"/>
                  </a:lnTo>
                  <a:lnTo>
                    <a:pt x="435" y="37"/>
                  </a:lnTo>
                  <a:lnTo>
                    <a:pt x="443" y="40"/>
                  </a:lnTo>
                  <a:lnTo>
                    <a:pt x="448" y="39"/>
                  </a:lnTo>
                  <a:lnTo>
                    <a:pt x="450" y="37"/>
                  </a:lnTo>
                  <a:lnTo>
                    <a:pt x="452" y="36"/>
                  </a:lnTo>
                  <a:lnTo>
                    <a:pt x="452" y="36"/>
                  </a:lnTo>
                  <a:close/>
                  <a:moveTo>
                    <a:pt x="500" y="31"/>
                  </a:moveTo>
                  <a:lnTo>
                    <a:pt x="500" y="31"/>
                  </a:lnTo>
                  <a:lnTo>
                    <a:pt x="500" y="32"/>
                  </a:lnTo>
                  <a:lnTo>
                    <a:pt x="499" y="34"/>
                  </a:lnTo>
                  <a:lnTo>
                    <a:pt x="491" y="34"/>
                  </a:lnTo>
                  <a:lnTo>
                    <a:pt x="491" y="34"/>
                  </a:lnTo>
                  <a:lnTo>
                    <a:pt x="486" y="36"/>
                  </a:lnTo>
                  <a:lnTo>
                    <a:pt x="482" y="37"/>
                  </a:lnTo>
                  <a:lnTo>
                    <a:pt x="482" y="39"/>
                  </a:lnTo>
                  <a:lnTo>
                    <a:pt x="482" y="42"/>
                  </a:lnTo>
                  <a:lnTo>
                    <a:pt x="482" y="42"/>
                  </a:lnTo>
                  <a:lnTo>
                    <a:pt x="489" y="44"/>
                  </a:lnTo>
                  <a:lnTo>
                    <a:pt x="499" y="44"/>
                  </a:lnTo>
                  <a:lnTo>
                    <a:pt x="507" y="42"/>
                  </a:lnTo>
                  <a:lnTo>
                    <a:pt x="512" y="40"/>
                  </a:lnTo>
                  <a:lnTo>
                    <a:pt x="512" y="40"/>
                  </a:lnTo>
                  <a:lnTo>
                    <a:pt x="515" y="37"/>
                  </a:lnTo>
                  <a:lnTo>
                    <a:pt x="520" y="37"/>
                  </a:lnTo>
                  <a:lnTo>
                    <a:pt x="523" y="37"/>
                  </a:lnTo>
                  <a:lnTo>
                    <a:pt x="526" y="34"/>
                  </a:lnTo>
                  <a:lnTo>
                    <a:pt x="526" y="34"/>
                  </a:lnTo>
                  <a:lnTo>
                    <a:pt x="525" y="32"/>
                  </a:lnTo>
                  <a:lnTo>
                    <a:pt x="523" y="31"/>
                  </a:lnTo>
                  <a:lnTo>
                    <a:pt x="513" y="29"/>
                  </a:lnTo>
                  <a:lnTo>
                    <a:pt x="504" y="29"/>
                  </a:lnTo>
                  <a:lnTo>
                    <a:pt x="502" y="31"/>
                  </a:lnTo>
                  <a:lnTo>
                    <a:pt x="500" y="31"/>
                  </a:lnTo>
                  <a:lnTo>
                    <a:pt x="500" y="31"/>
                  </a:lnTo>
                  <a:close/>
                  <a:moveTo>
                    <a:pt x="567" y="24"/>
                  </a:moveTo>
                  <a:lnTo>
                    <a:pt x="567" y="24"/>
                  </a:lnTo>
                  <a:lnTo>
                    <a:pt x="567" y="21"/>
                  </a:lnTo>
                  <a:lnTo>
                    <a:pt x="566" y="19"/>
                  </a:lnTo>
                  <a:lnTo>
                    <a:pt x="562" y="19"/>
                  </a:lnTo>
                  <a:lnTo>
                    <a:pt x="561" y="16"/>
                  </a:lnTo>
                  <a:lnTo>
                    <a:pt x="561" y="16"/>
                  </a:lnTo>
                  <a:lnTo>
                    <a:pt x="561" y="16"/>
                  </a:lnTo>
                  <a:lnTo>
                    <a:pt x="557" y="14"/>
                  </a:lnTo>
                  <a:lnTo>
                    <a:pt x="549" y="14"/>
                  </a:lnTo>
                  <a:lnTo>
                    <a:pt x="543" y="14"/>
                  </a:lnTo>
                  <a:lnTo>
                    <a:pt x="541" y="14"/>
                  </a:lnTo>
                  <a:lnTo>
                    <a:pt x="539" y="16"/>
                  </a:lnTo>
                  <a:lnTo>
                    <a:pt x="539" y="16"/>
                  </a:lnTo>
                  <a:lnTo>
                    <a:pt x="539" y="18"/>
                  </a:lnTo>
                  <a:lnTo>
                    <a:pt x="538" y="19"/>
                  </a:lnTo>
                  <a:lnTo>
                    <a:pt x="533" y="22"/>
                  </a:lnTo>
                  <a:lnTo>
                    <a:pt x="530" y="26"/>
                  </a:lnTo>
                  <a:lnTo>
                    <a:pt x="528" y="27"/>
                  </a:lnTo>
                  <a:lnTo>
                    <a:pt x="530" y="27"/>
                  </a:lnTo>
                  <a:lnTo>
                    <a:pt x="530" y="27"/>
                  </a:lnTo>
                  <a:lnTo>
                    <a:pt x="535" y="31"/>
                  </a:lnTo>
                  <a:lnTo>
                    <a:pt x="539" y="31"/>
                  </a:lnTo>
                  <a:lnTo>
                    <a:pt x="551" y="31"/>
                  </a:lnTo>
                  <a:lnTo>
                    <a:pt x="561" y="27"/>
                  </a:lnTo>
                  <a:lnTo>
                    <a:pt x="567" y="24"/>
                  </a:lnTo>
                  <a:lnTo>
                    <a:pt x="567" y="24"/>
                  </a:lnTo>
                  <a:close/>
                  <a:moveTo>
                    <a:pt x="505" y="18"/>
                  </a:moveTo>
                  <a:lnTo>
                    <a:pt x="505" y="18"/>
                  </a:lnTo>
                  <a:lnTo>
                    <a:pt x="505" y="14"/>
                  </a:lnTo>
                  <a:lnTo>
                    <a:pt x="504" y="14"/>
                  </a:lnTo>
                  <a:lnTo>
                    <a:pt x="499" y="13"/>
                  </a:lnTo>
                  <a:lnTo>
                    <a:pt x="491" y="13"/>
                  </a:lnTo>
                  <a:lnTo>
                    <a:pt x="482" y="11"/>
                  </a:lnTo>
                  <a:lnTo>
                    <a:pt x="482" y="11"/>
                  </a:lnTo>
                  <a:lnTo>
                    <a:pt x="476" y="9"/>
                  </a:lnTo>
                  <a:lnTo>
                    <a:pt x="473" y="9"/>
                  </a:lnTo>
                  <a:lnTo>
                    <a:pt x="471" y="9"/>
                  </a:lnTo>
                  <a:lnTo>
                    <a:pt x="471" y="9"/>
                  </a:lnTo>
                  <a:lnTo>
                    <a:pt x="474" y="13"/>
                  </a:lnTo>
                  <a:lnTo>
                    <a:pt x="474" y="13"/>
                  </a:lnTo>
                  <a:lnTo>
                    <a:pt x="474" y="14"/>
                  </a:lnTo>
                  <a:lnTo>
                    <a:pt x="473" y="16"/>
                  </a:lnTo>
                  <a:lnTo>
                    <a:pt x="466" y="18"/>
                  </a:lnTo>
                  <a:lnTo>
                    <a:pt x="461" y="19"/>
                  </a:lnTo>
                  <a:lnTo>
                    <a:pt x="460" y="21"/>
                  </a:lnTo>
                  <a:lnTo>
                    <a:pt x="460" y="21"/>
                  </a:lnTo>
                  <a:lnTo>
                    <a:pt x="460" y="21"/>
                  </a:lnTo>
                  <a:lnTo>
                    <a:pt x="463" y="24"/>
                  </a:lnTo>
                  <a:lnTo>
                    <a:pt x="469" y="26"/>
                  </a:lnTo>
                  <a:lnTo>
                    <a:pt x="484" y="26"/>
                  </a:lnTo>
                  <a:lnTo>
                    <a:pt x="499" y="22"/>
                  </a:lnTo>
                  <a:lnTo>
                    <a:pt x="504" y="21"/>
                  </a:lnTo>
                  <a:lnTo>
                    <a:pt x="505" y="18"/>
                  </a:lnTo>
                  <a:lnTo>
                    <a:pt x="505" y="18"/>
                  </a:lnTo>
                  <a:close/>
                  <a:moveTo>
                    <a:pt x="448" y="233"/>
                  </a:moveTo>
                  <a:lnTo>
                    <a:pt x="448" y="233"/>
                  </a:lnTo>
                  <a:lnTo>
                    <a:pt x="447" y="234"/>
                  </a:lnTo>
                  <a:lnTo>
                    <a:pt x="447" y="237"/>
                  </a:lnTo>
                  <a:lnTo>
                    <a:pt x="443" y="239"/>
                  </a:lnTo>
                  <a:lnTo>
                    <a:pt x="438" y="239"/>
                  </a:lnTo>
                  <a:lnTo>
                    <a:pt x="438" y="239"/>
                  </a:lnTo>
                  <a:lnTo>
                    <a:pt x="435" y="239"/>
                  </a:lnTo>
                  <a:lnTo>
                    <a:pt x="437" y="242"/>
                  </a:lnTo>
                  <a:lnTo>
                    <a:pt x="440" y="244"/>
                  </a:lnTo>
                  <a:lnTo>
                    <a:pt x="443" y="247"/>
                  </a:lnTo>
                  <a:lnTo>
                    <a:pt x="443" y="247"/>
                  </a:lnTo>
                  <a:lnTo>
                    <a:pt x="442" y="251"/>
                  </a:lnTo>
                  <a:lnTo>
                    <a:pt x="438" y="251"/>
                  </a:lnTo>
                  <a:lnTo>
                    <a:pt x="437" y="252"/>
                  </a:lnTo>
                  <a:lnTo>
                    <a:pt x="435" y="255"/>
                  </a:lnTo>
                  <a:lnTo>
                    <a:pt x="435" y="255"/>
                  </a:lnTo>
                  <a:lnTo>
                    <a:pt x="434" y="257"/>
                  </a:lnTo>
                  <a:lnTo>
                    <a:pt x="432" y="259"/>
                  </a:lnTo>
                  <a:lnTo>
                    <a:pt x="427" y="259"/>
                  </a:lnTo>
                  <a:lnTo>
                    <a:pt x="422" y="260"/>
                  </a:lnTo>
                  <a:lnTo>
                    <a:pt x="421" y="262"/>
                  </a:lnTo>
                  <a:lnTo>
                    <a:pt x="419" y="264"/>
                  </a:lnTo>
                  <a:lnTo>
                    <a:pt x="419" y="264"/>
                  </a:lnTo>
                  <a:lnTo>
                    <a:pt x="419" y="268"/>
                  </a:lnTo>
                  <a:lnTo>
                    <a:pt x="422" y="272"/>
                  </a:lnTo>
                  <a:lnTo>
                    <a:pt x="432" y="272"/>
                  </a:lnTo>
                  <a:lnTo>
                    <a:pt x="432" y="272"/>
                  </a:lnTo>
                  <a:lnTo>
                    <a:pt x="434" y="273"/>
                  </a:lnTo>
                  <a:lnTo>
                    <a:pt x="434" y="275"/>
                  </a:lnTo>
                  <a:lnTo>
                    <a:pt x="432" y="278"/>
                  </a:lnTo>
                  <a:lnTo>
                    <a:pt x="434" y="280"/>
                  </a:lnTo>
                  <a:lnTo>
                    <a:pt x="434" y="281"/>
                  </a:lnTo>
                  <a:lnTo>
                    <a:pt x="434" y="281"/>
                  </a:lnTo>
                  <a:lnTo>
                    <a:pt x="437" y="283"/>
                  </a:lnTo>
                  <a:lnTo>
                    <a:pt x="440" y="283"/>
                  </a:lnTo>
                  <a:lnTo>
                    <a:pt x="440" y="281"/>
                  </a:lnTo>
                  <a:lnTo>
                    <a:pt x="438" y="277"/>
                  </a:lnTo>
                  <a:lnTo>
                    <a:pt x="438" y="277"/>
                  </a:lnTo>
                  <a:lnTo>
                    <a:pt x="438" y="275"/>
                  </a:lnTo>
                  <a:lnTo>
                    <a:pt x="440" y="275"/>
                  </a:lnTo>
                  <a:lnTo>
                    <a:pt x="445" y="277"/>
                  </a:lnTo>
                  <a:lnTo>
                    <a:pt x="450" y="280"/>
                  </a:lnTo>
                  <a:lnTo>
                    <a:pt x="450" y="283"/>
                  </a:lnTo>
                  <a:lnTo>
                    <a:pt x="450" y="285"/>
                  </a:lnTo>
                  <a:lnTo>
                    <a:pt x="450" y="285"/>
                  </a:lnTo>
                  <a:lnTo>
                    <a:pt x="448" y="286"/>
                  </a:lnTo>
                  <a:lnTo>
                    <a:pt x="448" y="288"/>
                  </a:lnTo>
                  <a:lnTo>
                    <a:pt x="453" y="291"/>
                  </a:lnTo>
                  <a:lnTo>
                    <a:pt x="460" y="293"/>
                  </a:lnTo>
                  <a:lnTo>
                    <a:pt x="466" y="294"/>
                  </a:lnTo>
                  <a:lnTo>
                    <a:pt x="466" y="294"/>
                  </a:lnTo>
                  <a:lnTo>
                    <a:pt x="486" y="296"/>
                  </a:lnTo>
                  <a:lnTo>
                    <a:pt x="495" y="296"/>
                  </a:lnTo>
                  <a:lnTo>
                    <a:pt x="499" y="296"/>
                  </a:lnTo>
                  <a:lnTo>
                    <a:pt x="500" y="294"/>
                  </a:lnTo>
                  <a:lnTo>
                    <a:pt x="500" y="294"/>
                  </a:lnTo>
                  <a:lnTo>
                    <a:pt x="499" y="291"/>
                  </a:lnTo>
                  <a:lnTo>
                    <a:pt x="494" y="288"/>
                  </a:lnTo>
                  <a:lnTo>
                    <a:pt x="489" y="283"/>
                  </a:lnTo>
                  <a:lnTo>
                    <a:pt x="482" y="278"/>
                  </a:lnTo>
                  <a:lnTo>
                    <a:pt x="482" y="278"/>
                  </a:lnTo>
                  <a:lnTo>
                    <a:pt x="478" y="270"/>
                  </a:lnTo>
                  <a:lnTo>
                    <a:pt x="474" y="264"/>
                  </a:lnTo>
                  <a:lnTo>
                    <a:pt x="473" y="259"/>
                  </a:lnTo>
                  <a:lnTo>
                    <a:pt x="473" y="255"/>
                  </a:lnTo>
                  <a:lnTo>
                    <a:pt x="474" y="252"/>
                  </a:lnTo>
                  <a:lnTo>
                    <a:pt x="478" y="251"/>
                  </a:lnTo>
                  <a:lnTo>
                    <a:pt x="478" y="251"/>
                  </a:lnTo>
                  <a:lnTo>
                    <a:pt x="482" y="246"/>
                  </a:lnTo>
                  <a:lnTo>
                    <a:pt x="482" y="242"/>
                  </a:lnTo>
                  <a:lnTo>
                    <a:pt x="484" y="239"/>
                  </a:lnTo>
                  <a:lnTo>
                    <a:pt x="489" y="234"/>
                  </a:lnTo>
                  <a:lnTo>
                    <a:pt x="489" y="234"/>
                  </a:lnTo>
                  <a:lnTo>
                    <a:pt x="492" y="229"/>
                  </a:lnTo>
                  <a:lnTo>
                    <a:pt x="494" y="226"/>
                  </a:lnTo>
                  <a:lnTo>
                    <a:pt x="495" y="223"/>
                  </a:lnTo>
                  <a:lnTo>
                    <a:pt x="500" y="221"/>
                  </a:lnTo>
                  <a:lnTo>
                    <a:pt x="500" y="221"/>
                  </a:lnTo>
                  <a:lnTo>
                    <a:pt x="502" y="221"/>
                  </a:lnTo>
                  <a:lnTo>
                    <a:pt x="504" y="220"/>
                  </a:lnTo>
                  <a:lnTo>
                    <a:pt x="504" y="216"/>
                  </a:lnTo>
                  <a:lnTo>
                    <a:pt x="504" y="215"/>
                  </a:lnTo>
                  <a:lnTo>
                    <a:pt x="505" y="213"/>
                  </a:lnTo>
                  <a:lnTo>
                    <a:pt x="507" y="211"/>
                  </a:lnTo>
                  <a:lnTo>
                    <a:pt x="507" y="211"/>
                  </a:lnTo>
                  <a:lnTo>
                    <a:pt x="512" y="210"/>
                  </a:lnTo>
                  <a:lnTo>
                    <a:pt x="515" y="207"/>
                  </a:lnTo>
                  <a:lnTo>
                    <a:pt x="515" y="203"/>
                  </a:lnTo>
                  <a:lnTo>
                    <a:pt x="515" y="200"/>
                  </a:lnTo>
                  <a:lnTo>
                    <a:pt x="515" y="200"/>
                  </a:lnTo>
                  <a:lnTo>
                    <a:pt x="515" y="198"/>
                  </a:lnTo>
                  <a:lnTo>
                    <a:pt x="515" y="198"/>
                  </a:lnTo>
                  <a:lnTo>
                    <a:pt x="520" y="198"/>
                  </a:lnTo>
                  <a:lnTo>
                    <a:pt x="523" y="197"/>
                  </a:lnTo>
                  <a:lnTo>
                    <a:pt x="528" y="195"/>
                  </a:lnTo>
                  <a:lnTo>
                    <a:pt x="528" y="195"/>
                  </a:lnTo>
                  <a:lnTo>
                    <a:pt x="531" y="194"/>
                  </a:lnTo>
                  <a:lnTo>
                    <a:pt x="536" y="192"/>
                  </a:lnTo>
                  <a:lnTo>
                    <a:pt x="541" y="190"/>
                  </a:lnTo>
                  <a:lnTo>
                    <a:pt x="544" y="187"/>
                  </a:lnTo>
                  <a:lnTo>
                    <a:pt x="544" y="187"/>
                  </a:lnTo>
                  <a:lnTo>
                    <a:pt x="548" y="184"/>
                  </a:lnTo>
                  <a:lnTo>
                    <a:pt x="554" y="180"/>
                  </a:lnTo>
                  <a:lnTo>
                    <a:pt x="574" y="172"/>
                  </a:lnTo>
                  <a:lnTo>
                    <a:pt x="596" y="166"/>
                  </a:lnTo>
                  <a:lnTo>
                    <a:pt x="618" y="159"/>
                  </a:lnTo>
                  <a:lnTo>
                    <a:pt x="618" y="159"/>
                  </a:lnTo>
                  <a:lnTo>
                    <a:pt x="636" y="154"/>
                  </a:lnTo>
                  <a:lnTo>
                    <a:pt x="647" y="148"/>
                  </a:lnTo>
                  <a:lnTo>
                    <a:pt x="652" y="145"/>
                  </a:lnTo>
                  <a:lnTo>
                    <a:pt x="653" y="141"/>
                  </a:lnTo>
                  <a:lnTo>
                    <a:pt x="653" y="140"/>
                  </a:lnTo>
                  <a:lnTo>
                    <a:pt x="652" y="136"/>
                  </a:lnTo>
                  <a:lnTo>
                    <a:pt x="652" y="136"/>
                  </a:lnTo>
                  <a:lnTo>
                    <a:pt x="647" y="135"/>
                  </a:lnTo>
                  <a:lnTo>
                    <a:pt x="642" y="133"/>
                  </a:lnTo>
                  <a:lnTo>
                    <a:pt x="631" y="135"/>
                  </a:lnTo>
                  <a:lnTo>
                    <a:pt x="619" y="140"/>
                  </a:lnTo>
                  <a:lnTo>
                    <a:pt x="611" y="145"/>
                  </a:lnTo>
                  <a:lnTo>
                    <a:pt x="611" y="145"/>
                  </a:lnTo>
                  <a:lnTo>
                    <a:pt x="606" y="146"/>
                  </a:lnTo>
                  <a:lnTo>
                    <a:pt x="600" y="146"/>
                  </a:lnTo>
                  <a:lnTo>
                    <a:pt x="595" y="148"/>
                  </a:lnTo>
                  <a:lnTo>
                    <a:pt x="590" y="150"/>
                  </a:lnTo>
                  <a:lnTo>
                    <a:pt x="590" y="150"/>
                  </a:lnTo>
                  <a:lnTo>
                    <a:pt x="583" y="151"/>
                  </a:lnTo>
                  <a:lnTo>
                    <a:pt x="577" y="153"/>
                  </a:lnTo>
                  <a:lnTo>
                    <a:pt x="570" y="153"/>
                  </a:lnTo>
                  <a:lnTo>
                    <a:pt x="564" y="151"/>
                  </a:lnTo>
                  <a:lnTo>
                    <a:pt x="564" y="151"/>
                  </a:lnTo>
                  <a:lnTo>
                    <a:pt x="561" y="150"/>
                  </a:lnTo>
                  <a:lnTo>
                    <a:pt x="559" y="150"/>
                  </a:lnTo>
                  <a:lnTo>
                    <a:pt x="554" y="153"/>
                  </a:lnTo>
                  <a:lnTo>
                    <a:pt x="549" y="154"/>
                  </a:lnTo>
                  <a:lnTo>
                    <a:pt x="544" y="156"/>
                  </a:lnTo>
                  <a:lnTo>
                    <a:pt x="544" y="156"/>
                  </a:lnTo>
                  <a:lnTo>
                    <a:pt x="541" y="156"/>
                  </a:lnTo>
                  <a:lnTo>
                    <a:pt x="536" y="158"/>
                  </a:lnTo>
                  <a:lnTo>
                    <a:pt x="533" y="159"/>
                  </a:lnTo>
                  <a:lnTo>
                    <a:pt x="528" y="161"/>
                  </a:lnTo>
                  <a:lnTo>
                    <a:pt x="528" y="161"/>
                  </a:lnTo>
                  <a:lnTo>
                    <a:pt x="523" y="161"/>
                  </a:lnTo>
                  <a:lnTo>
                    <a:pt x="518" y="163"/>
                  </a:lnTo>
                  <a:lnTo>
                    <a:pt x="513" y="166"/>
                  </a:lnTo>
                  <a:lnTo>
                    <a:pt x="512" y="167"/>
                  </a:lnTo>
                  <a:lnTo>
                    <a:pt x="512" y="167"/>
                  </a:lnTo>
                  <a:lnTo>
                    <a:pt x="509" y="169"/>
                  </a:lnTo>
                  <a:lnTo>
                    <a:pt x="505" y="171"/>
                  </a:lnTo>
                  <a:lnTo>
                    <a:pt x="502" y="172"/>
                  </a:lnTo>
                  <a:lnTo>
                    <a:pt x="500" y="174"/>
                  </a:lnTo>
                  <a:lnTo>
                    <a:pt x="500" y="174"/>
                  </a:lnTo>
                  <a:lnTo>
                    <a:pt x="500" y="177"/>
                  </a:lnTo>
                  <a:lnTo>
                    <a:pt x="497" y="179"/>
                  </a:lnTo>
                  <a:lnTo>
                    <a:pt x="494" y="179"/>
                  </a:lnTo>
                  <a:lnTo>
                    <a:pt x="491" y="179"/>
                  </a:lnTo>
                  <a:lnTo>
                    <a:pt x="491" y="179"/>
                  </a:lnTo>
                  <a:lnTo>
                    <a:pt x="487" y="177"/>
                  </a:lnTo>
                  <a:lnTo>
                    <a:pt x="484" y="179"/>
                  </a:lnTo>
                  <a:lnTo>
                    <a:pt x="484" y="184"/>
                  </a:lnTo>
                  <a:lnTo>
                    <a:pt x="487" y="187"/>
                  </a:lnTo>
                  <a:lnTo>
                    <a:pt x="487" y="187"/>
                  </a:lnTo>
                  <a:lnTo>
                    <a:pt x="487" y="189"/>
                  </a:lnTo>
                  <a:lnTo>
                    <a:pt x="487" y="190"/>
                  </a:lnTo>
                  <a:lnTo>
                    <a:pt x="484" y="192"/>
                  </a:lnTo>
                  <a:lnTo>
                    <a:pt x="481" y="194"/>
                  </a:lnTo>
                  <a:lnTo>
                    <a:pt x="479" y="195"/>
                  </a:lnTo>
                  <a:lnTo>
                    <a:pt x="479" y="195"/>
                  </a:lnTo>
                  <a:lnTo>
                    <a:pt x="479" y="195"/>
                  </a:lnTo>
                  <a:lnTo>
                    <a:pt x="479" y="198"/>
                  </a:lnTo>
                  <a:lnTo>
                    <a:pt x="478" y="200"/>
                  </a:lnTo>
                  <a:lnTo>
                    <a:pt x="476" y="202"/>
                  </a:lnTo>
                  <a:lnTo>
                    <a:pt x="476" y="203"/>
                  </a:lnTo>
                  <a:lnTo>
                    <a:pt x="476" y="203"/>
                  </a:lnTo>
                  <a:lnTo>
                    <a:pt x="476" y="207"/>
                  </a:lnTo>
                  <a:lnTo>
                    <a:pt x="473" y="208"/>
                  </a:lnTo>
                  <a:lnTo>
                    <a:pt x="465" y="210"/>
                  </a:lnTo>
                  <a:lnTo>
                    <a:pt x="465" y="210"/>
                  </a:lnTo>
                  <a:lnTo>
                    <a:pt x="461" y="211"/>
                  </a:lnTo>
                  <a:lnTo>
                    <a:pt x="458" y="215"/>
                  </a:lnTo>
                  <a:lnTo>
                    <a:pt x="460" y="218"/>
                  </a:lnTo>
                  <a:lnTo>
                    <a:pt x="463" y="220"/>
                  </a:lnTo>
                  <a:lnTo>
                    <a:pt x="463" y="220"/>
                  </a:lnTo>
                  <a:lnTo>
                    <a:pt x="465" y="220"/>
                  </a:lnTo>
                  <a:lnTo>
                    <a:pt x="463" y="221"/>
                  </a:lnTo>
                  <a:lnTo>
                    <a:pt x="461" y="223"/>
                  </a:lnTo>
                  <a:lnTo>
                    <a:pt x="460" y="224"/>
                  </a:lnTo>
                  <a:lnTo>
                    <a:pt x="460" y="226"/>
                  </a:lnTo>
                  <a:lnTo>
                    <a:pt x="460" y="226"/>
                  </a:lnTo>
                  <a:lnTo>
                    <a:pt x="460" y="228"/>
                  </a:lnTo>
                  <a:lnTo>
                    <a:pt x="458" y="229"/>
                  </a:lnTo>
                  <a:lnTo>
                    <a:pt x="453" y="229"/>
                  </a:lnTo>
                  <a:lnTo>
                    <a:pt x="450" y="231"/>
                  </a:lnTo>
                  <a:lnTo>
                    <a:pt x="448" y="231"/>
                  </a:lnTo>
                  <a:lnTo>
                    <a:pt x="448" y="233"/>
                  </a:lnTo>
                  <a:lnTo>
                    <a:pt x="448" y="233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Freeform 165">
              <a:extLst>
                <a:ext uri="{FF2B5EF4-FFF2-40B4-BE49-F238E27FC236}">
                  <a16:creationId xmlns="" xmlns:a16="http://schemas.microsoft.com/office/drawing/2014/main" id="{8DB30A5E-EF2D-45E3-86B7-E472830A4BF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1788" y="4523797"/>
              <a:ext cx="382587" cy="395288"/>
            </a:xfrm>
            <a:custGeom>
              <a:avLst/>
              <a:gdLst>
                <a:gd name="T0" fmla="*/ 213 w 241"/>
                <a:gd name="T1" fmla="*/ 138 h 249"/>
                <a:gd name="T2" fmla="*/ 215 w 241"/>
                <a:gd name="T3" fmla="*/ 117 h 249"/>
                <a:gd name="T4" fmla="*/ 212 w 241"/>
                <a:gd name="T5" fmla="*/ 106 h 249"/>
                <a:gd name="T6" fmla="*/ 215 w 241"/>
                <a:gd name="T7" fmla="*/ 99 h 249"/>
                <a:gd name="T8" fmla="*/ 217 w 241"/>
                <a:gd name="T9" fmla="*/ 91 h 249"/>
                <a:gd name="T10" fmla="*/ 220 w 241"/>
                <a:gd name="T11" fmla="*/ 80 h 249"/>
                <a:gd name="T12" fmla="*/ 225 w 241"/>
                <a:gd name="T13" fmla="*/ 60 h 249"/>
                <a:gd name="T14" fmla="*/ 231 w 241"/>
                <a:gd name="T15" fmla="*/ 52 h 249"/>
                <a:gd name="T16" fmla="*/ 239 w 241"/>
                <a:gd name="T17" fmla="*/ 45 h 249"/>
                <a:gd name="T18" fmla="*/ 236 w 241"/>
                <a:gd name="T19" fmla="*/ 37 h 249"/>
                <a:gd name="T20" fmla="*/ 238 w 241"/>
                <a:gd name="T21" fmla="*/ 24 h 249"/>
                <a:gd name="T22" fmla="*/ 218 w 241"/>
                <a:gd name="T23" fmla="*/ 11 h 249"/>
                <a:gd name="T24" fmla="*/ 208 w 241"/>
                <a:gd name="T25" fmla="*/ 11 h 249"/>
                <a:gd name="T26" fmla="*/ 200 w 241"/>
                <a:gd name="T27" fmla="*/ 11 h 249"/>
                <a:gd name="T28" fmla="*/ 191 w 241"/>
                <a:gd name="T29" fmla="*/ 1 h 249"/>
                <a:gd name="T30" fmla="*/ 171 w 241"/>
                <a:gd name="T31" fmla="*/ 0 h 249"/>
                <a:gd name="T32" fmla="*/ 163 w 241"/>
                <a:gd name="T33" fmla="*/ 5 h 249"/>
                <a:gd name="T34" fmla="*/ 143 w 241"/>
                <a:gd name="T35" fmla="*/ 8 h 249"/>
                <a:gd name="T36" fmla="*/ 132 w 241"/>
                <a:gd name="T37" fmla="*/ 8 h 249"/>
                <a:gd name="T38" fmla="*/ 101 w 241"/>
                <a:gd name="T39" fmla="*/ 8 h 249"/>
                <a:gd name="T40" fmla="*/ 85 w 241"/>
                <a:gd name="T41" fmla="*/ 10 h 249"/>
                <a:gd name="T42" fmla="*/ 77 w 241"/>
                <a:gd name="T43" fmla="*/ 37 h 249"/>
                <a:gd name="T44" fmla="*/ 72 w 241"/>
                <a:gd name="T45" fmla="*/ 52 h 249"/>
                <a:gd name="T46" fmla="*/ 63 w 241"/>
                <a:gd name="T47" fmla="*/ 80 h 249"/>
                <a:gd name="T48" fmla="*/ 52 w 241"/>
                <a:gd name="T49" fmla="*/ 93 h 249"/>
                <a:gd name="T50" fmla="*/ 47 w 241"/>
                <a:gd name="T51" fmla="*/ 122 h 249"/>
                <a:gd name="T52" fmla="*/ 41 w 241"/>
                <a:gd name="T53" fmla="*/ 130 h 249"/>
                <a:gd name="T54" fmla="*/ 33 w 241"/>
                <a:gd name="T55" fmla="*/ 133 h 249"/>
                <a:gd name="T56" fmla="*/ 21 w 241"/>
                <a:gd name="T57" fmla="*/ 132 h 249"/>
                <a:gd name="T58" fmla="*/ 13 w 241"/>
                <a:gd name="T59" fmla="*/ 132 h 249"/>
                <a:gd name="T60" fmla="*/ 5 w 241"/>
                <a:gd name="T61" fmla="*/ 153 h 249"/>
                <a:gd name="T62" fmla="*/ 13 w 241"/>
                <a:gd name="T63" fmla="*/ 150 h 249"/>
                <a:gd name="T64" fmla="*/ 57 w 241"/>
                <a:gd name="T65" fmla="*/ 161 h 249"/>
                <a:gd name="T66" fmla="*/ 62 w 241"/>
                <a:gd name="T67" fmla="*/ 171 h 249"/>
                <a:gd name="T68" fmla="*/ 73 w 241"/>
                <a:gd name="T69" fmla="*/ 179 h 249"/>
                <a:gd name="T70" fmla="*/ 90 w 241"/>
                <a:gd name="T71" fmla="*/ 176 h 249"/>
                <a:gd name="T72" fmla="*/ 98 w 241"/>
                <a:gd name="T73" fmla="*/ 164 h 249"/>
                <a:gd name="T74" fmla="*/ 107 w 241"/>
                <a:gd name="T75" fmla="*/ 168 h 249"/>
                <a:gd name="T76" fmla="*/ 119 w 241"/>
                <a:gd name="T77" fmla="*/ 169 h 249"/>
                <a:gd name="T78" fmla="*/ 122 w 241"/>
                <a:gd name="T79" fmla="*/ 184 h 249"/>
                <a:gd name="T80" fmla="*/ 125 w 241"/>
                <a:gd name="T81" fmla="*/ 203 h 249"/>
                <a:gd name="T82" fmla="*/ 125 w 241"/>
                <a:gd name="T83" fmla="*/ 218 h 249"/>
                <a:gd name="T84" fmla="*/ 130 w 241"/>
                <a:gd name="T85" fmla="*/ 216 h 249"/>
                <a:gd name="T86" fmla="*/ 145 w 241"/>
                <a:gd name="T87" fmla="*/ 215 h 249"/>
                <a:gd name="T88" fmla="*/ 151 w 241"/>
                <a:gd name="T89" fmla="*/ 218 h 249"/>
                <a:gd name="T90" fmla="*/ 161 w 241"/>
                <a:gd name="T91" fmla="*/ 220 h 249"/>
                <a:gd name="T92" fmla="*/ 166 w 241"/>
                <a:gd name="T93" fmla="*/ 226 h 249"/>
                <a:gd name="T94" fmla="*/ 179 w 241"/>
                <a:gd name="T95" fmla="*/ 231 h 249"/>
                <a:gd name="T96" fmla="*/ 184 w 241"/>
                <a:gd name="T97" fmla="*/ 229 h 249"/>
                <a:gd name="T98" fmla="*/ 192 w 241"/>
                <a:gd name="T99" fmla="*/ 231 h 249"/>
                <a:gd name="T100" fmla="*/ 205 w 241"/>
                <a:gd name="T101" fmla="*/ 234 h 249"/>
                <a:gd name="T102" fmla="*/ 212 w 241"/>
                <a:gd name="T103" fmla="*/ 247 h 249"/>
                <a:gd name="T104" fmla="*/ 221 w 241"/>
                <a:gd name="T105" fmla="*/ 246 h 249"/>
                <a:gd name="T106" fmla="*/ 221 w 241"/>
                <a:gd name="T107" fmla="*/ 233 h 249"/>
                <a:gd name="T108" fmla="*/ 212 w 241"/>
                <a:gd name="T109" fmla="*/ 234 h 249"/>
                <a:gd name="T110" fmla="*/ 204 w 241"/>
                <a:gd name="T111" fmla="*/ 223 h 249"/>
                <a:gd name="T112" fmla="*/ 208 w 241"/>
                <a:gd name="T113" fmla="*/ 200 h 249"/>
                <a:gd name="T114" fmla="*/ 208 w 241"/>
                <a:gd name="T115" fmla="*/ 190 h 249"/>
                <a:gd name="T116" fmla="*/ 212 w 241"/>
                <a:gd name="T117" fmla="*/ 182 h 249"/>
                <a:gd name="T118" fmla="*/ 228 w 241"/>
                <a:gd name="T119" fmla="*/ 181 h 249"/>
                <a:gd name="T120" fmla="*/ 225 w 241"/>
                <a:gd name="T121" fmla="*/ 16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41" h="249">
                  <a:moveTo>
                    <a:pt x="220" y="164"/>
                  </a:moveTo>
                  <a:lnTo>
                    <a:pt x="220" y="164"/>
                  </a:lnTo>
                  <a:lnTo>
                    <a:pt x="218" y="161"/>
                  </a:lnTo>
                  <a:lnTo>
                    <a:pt x="217" y="155"/>
                  </a:lnTo>
                  <a:lnTo>
                    <a:pt x="213" y="138"/>
                  </a:lnTo>
                  <a:lnTo>
                    <a:pt x="213" y="124"/>
                  </a:lnTo>
                  <a:lnTo>
                    <a:pt x="213" y="117"/>
                  </a:lnTo>
                  <a:lnTo>
                    <a:pt x="215" y="115"/>
                  </a:lnTo>
                  <a:lnTo>
                    <a:pt x="215" y="115"/>
                  </a:lnTo>
                  <a:lnTo>
                    <a:pt x="215" y="117"/>
                  </a:lnTo>
                  <a:lnTo>
                    <a:pt x="215" y="107"/>
                  </a:lnTo>
                  <a:lnTo>
                    <a:pt x="215" y="107"/>
                  </a:lnTo>
                  <a:lnTo>
                    <a:pt x="213" y="106"/>
                  </a:lnTo>
                  <a:lnTo>
                    <a:pt x="213" y="106"/>
                  </a:lnTo>
                  <a:lnTo>
                    <a:pt x="212" y="106"/>
                  </a:lnTo>
                  <a:lnTo>
                    <a:pt x="212" y="102"/>
                  </a:lnTo>
                  <a:lnTo>
                    <a:pt x="212" y="102"/>
                  </a:lnTo>
                  <a:lnTo>
                    <a:pt x="212" y="101"/>
                  </a:lnTo>
                  <a:lnTo>
                    <a:pt x="213" y="99"/>
                  </a:lnTo>
                  <a:lnTo>
                    <a:pt x="215" y="99"/>
                  </a:lnTo>
                  <a:lnTo>
                    <a:pt x="215" y="99"/>
                  </a:lnTo>
                  <a:lnTo>
                    <a:pt x="215" y="96"/>
                  </a:lnTo>
                  <a:lnTo>
                    <a:pt x="215" y="93"/>
                  </a:lnTo>
                  <a:lnTo>
                    <a:pt x="217" y="91"/>
                  </a:lnTo>
                  <a:lnTo>
                    <a:pt x="217" y="91"/>
                  </a:lnTo>
                  <a:lnTo>
                    <a:pt x="218" y="89"/>
                  </a:lnTo>
                  <a:lnTo>
                    <a:pt x="218" y="89"/>
                  </a:lnTo>
                  <a:lnTo>
                    <a:pt x="220" y="84"/>
                  </a:lnTo>
                  <a:lnTo>
                    <a:pt x="220" y="80"/>
                  </a:lnTo>
                  <a:lnTo>
                    <a:pt x="220" y="80"/>
                  </a:lnTo>
                  <a:lnTo>
                    <a:pt x="221" y="73"/>
                  </a:lnTo>
                  <a:lnTo>
                    <a:pt x="223" y="68"/>
                  </a:lnTo>
                  <a:lnTo>
                    <a:pt x="223" y="68"/>
                  </a:lnTo>
                  <a:lnTo>
                    <a:pt x="225" y="63"/>
                  </a:lnTo>
                  <a:lnTo>
                    <a:pt x="225" y="60"/>
                  </a:lnTo>
                  <a:lnTo>
                    <a:pt x="226" y="58"/>
                  </a:lnTo>
                  <a:lnTo>
                    <a:pt x="226" y="58"/>
                  </a:lnTo>
                  <a:lnTo>
                    <a:pt x="228" y="55"/>
                  </a:lnTo>
                  <a:lnTo>
                    <a:pt x="230" y="54"/>
                  </a:lnTo>
                  <a:lnTo>
                    <a:pt x="231" y="52"/>
                  </a:lnTo>
                  <a:lnTo>
                    <a:pt x="231" y="52"/>
                  </a:lnTo>
                  <a:lnTo>
                    <a:pt x="234" y="50"/>
                  </a:lnTo>
                  <a:lnTo>
                    <a:pt x="236" y="49"/>
                  </a:lnTo>
                  <a:lnTo>
                    <a:pt x="236" y="49"/>
                  </a:lnTo>
                  <a:lnTo>
                    <a:pt x="239" y="45"/>
                  </a:lnTo>
                  <a:lnTo>
                    <a:pt x="241" y="42"/>
                  </a:lnTo>
                  <a:lnTo>
                    <a:pt x="241" y="42"/>
                  </a:lnTo>
                  <a:lnTo>
                    <a:pt x="239" y="40"/>
                  </a:lnTo>
                  <a:lnTo>
                    <a:pt x="238" y="39"/>
                  </a:lnTo>
                  <a:lnTo>
                    <a:pt x="236" y="37"/>
                  </a:lnTo>
                  <a:lnTo>
                    <a:pt x="236" y="36"/>
                  </a:lnTo>
                  <a:lnTo>
                    <a:pt x="236" y="36"/>
                  </a:lnTo>
                  <a:lnTo>
                    <a:pt x="238" y="24"/>
                  </a:lnTo>
                  <a:lnTo>
                    <a:pt x="238" y="24"/>
                  </a:lnTo>
                  <a:lnTo>
                    <a:pt x="238" y="24"/>
                  </a:lnTo>
                  <a:lnTo>
                    <a:pt x="238" y="24"/>
                  </a:lnTo>
                  <a:lnTo>
                    <a:pt x="221" y="11"/>
                  </a:lnTo>
                  <a:lnTo>
                    <a:pt x="221" y="11"/>
                  </a:lnTo>
                  <a:lnTo>
                    <a:pt x="220" y="11"/>
                  </a:lnTo>
                  <a:lnTo>
                    <a:pt x="218" y="11"/>
                  </a:lnTo>
                  <a:lnTo>
                    <a:pt x="215" y="13"/>
                  </a:lnTo>
                  <a:lnTo>
                    <a:pt x="215" y="13"/>
                  </a:lnTo>
                  <a:lnTo>
                    <a:pt x="213" y="11"/>
                  </a:lnTo>
                  <a:lnTo>
                    <a:pt x="212" y="11"/>
                  </a:lnTo>
                  <a:lnTo>
                    <a:pt x="208" y="11"/>
                  </a:lnTo>
                  <a:lnTo>
                    <a:pt x="208" y="11"/>
                  </a:lnTo>
                  <a:lnTo>
                    <a:pt x="205" y="13"/>
                  </a:lnTo>
                  <a:lnTo>
                    <a:pt x="204" y="13"/>
                  </a:lnTo>
                  <a:lnTo>
                    <a:pt x="200" y="11"/>
                  </a:lnTo>
                  <a:lnTo>
                    <a:pt x="200" y="11"/>
                  </a:lnTo>
                  <a:lnTo>
                    <a:pt x="199" y="10"/>
                  </a:lnTo>
                  <a:lnTo>
                    <a:pt x="195" y="5"/>
                  </a:lnTo>
                  <a:lnTo>
                    <a:pt x="195" y="5"/>
                  </a:lnTo>
                  <a:lnTo>
                    <a:pt x="194" y="3"/>
                  </a:lnTo>
                  <a:lnTo>
                    <a:pt x="191" y="1"/>
                  </a:lnTo>
                  <a:lnTo>
                    <a:pt x="192" y="3"/>
                  </a:lnTo>
                  <a:lnTo>
                    <a:pt x="182" y="5"/>
                  </a:lnTo>
                  <a:lnTo>
                    <a:pt x="182" y="5"/>
                  </a:lnTo>
                  <a:lnTo>
                    <a:pt x="176" y="1"/>
                  </a:lnTo>
                  <a:lnTo>
                    <a:pt x="171" y="0"/>
                  </a:lnTo>
                  <a:lnTo>
                    <a:pt x="169" y="1"/>
                  </a:lnTo>
                  <a:lnTo>
                    <a:pt x="168" y="3"/>
                  </a:lnTo>
                  <a:lnTo>
                    <a:pt x="168" y="3"/>
                  </a:lnTo>
                  <a:lnTo>
                    <a:pt x="166" y="5"/>
                  </a:lnTo>
                  <a:lnTo>
                    <a:pt x="163" y="5"/>
                  </a:lnTo>
                  <a:lnTo>
                    <a:pt x="156" y="5"/>
                  </a:lnTo>
                  <a:lnTo>
                    <a:pt x="156" y="5"/>
                  </a:lnTo>
                  <a:lnTo>
                    <a:pt x="150" y="5"/>
                  </a:lnTo>
                  <a:lnTo>
                    <a:pt x="143" y="8"/>
                  </a:lnTo>
                  <a:lnTo>
                    <a:pt x="143" y="8"/>
                  </a:lnTo>
                  <a:lnTo>
                    <a:pt x="140" y="8"/>
                  </a:lnTo>
                  <a:lnTo>
                    <a:pt x="137" y="8"/>
                  </a:lnTo>
                  <a:lnTo>
                    <a:pt x="135" y="8"/>
                  </a:lnTo>
                  <a:lnTo>
                    <a:pt x="132" y="8"/>
                  </a:lnTo>
                  <a:lnTo>
                    <a:pt x="132" y="8"/>
                  </a:lnTo>
                  <a:lnTo>
                    <a:pt x="130" y="13"/>
                  </a:lnTo>
                  <a:lnTo>
                    <a:pt x="129" y="16"/>
                  </a:lnTo>
                  <a:lnTo>
                    <a:pt x="104" y="11"/>
                  </a:lnTo>
                  <a:lnTo>
                    <a:pt x="104" y="11"/>
                  </a:lnTo>
                  <a:lnTo>
                    <a:pt x="101" y="8"/>
                  </a:lnTo>
                  <a:lnTo>
                    <a:pt x="98" y="6"/>
                  </a:lnTo>
                  <a:lnTo>
                    <a:pt x="93" y="5"/>
                  </a:lnTo>
                  <a:lnTo>
                    <a:pt x="93" y="5"/>
                  </a:lnTo>
                  <a:lnTo>
                    <a:pt x="88" y="6"/>
                  </a:lnTo>
                  <a:lnTo>
                    <a:pt x="85" y="10"/>
                  </a:lnTo>
                  <a:lnTo>
                    <a:pt x="80" y="14"/>
                  </a:lnTo>
                  <a:lnTo>
                    <a:pt x="80" y="24"/>
                  </a:lnTo>
                  <a:lnTo>
                    <a:pt x="80" y="24"/>
                  </a:lnTo>
                  <a:lnTo>
                    <a:pt x="80" y="32"/>
                  </a:lnTo>
                  <a:lnTo>
                    <a:pt x="77" y="37"/>
                  </a:lnTo>
                  <a:lnTo>
                    <a:pt x="77" y="37"/>
                  </a:lnTo>
                  <a:lnTo>
                    <a:pt x="73" y="42"/>
                  </a:lnTo>
                  <a:lnTo>
                    <a:pt x="73" y="47"/>
                  </a:lnTo>
                  <a:lnTo>
                    <a:pt x="72" y="52"/>
                  </a:lnTo>
                  <a:lnTo>
                    <a:pt x="72" y="52"/>
                  </a:lnTo>
                  <a:lnTo>
                    <a:pt x="72" y="58"/>
                  </a:lnTo>
                  <a:lnTo>
                    <a:pt x="68" y="65"/>
                  </a:lnTo>
                  <a:lnTo>
                    <a:pt x="63" y="73"/>
                  </a:lnTo>
                  <a:lnTo>
                    <a:pt x="63" y="80"/>
                  </a:lnTo>
                  <a:lnTo>
                    <a:pt x="63" y="80"/>
                  </a:lnTo>
                  <a:lnTo>
                    <a:pt x="60" y="83"/>
                  </a:lnTo>
                  <a:lnTo>
                    <a:pt x="57" y="88"/>
                  </a:lnTo>
                  <a:lnTo>
                    <a:pt x="54" y="91"/>
                  </a:lnTo>
                  <a:lnTo>
                    <a:pt x="52" y="93"/>
                  </a:lnTo>
                  <a:lnTo>
                    <a:pt x="52" y="93"/>
                  </a:lnTo>
                  <a:lnTo>
                    <a:pt x="50" y="115"/>
                  </a:lnTo>
                  <a:lnTo>
                    <a:pt x="50" y="115"/>
                  </a:lnTo>
                  <a:lnTo>
                    <a:pt x="50" y="119"/>
                  </a:lnTo>
                  <a:lnTo>
                    <a:pt x="49" y="120"/>
                  </a:lnTo>
                  <a:lnTo>
                    <a:pt x="47" y="122"/>
                  </a:lnTo>
                  <a:lnTo>
                    <a:pt x="46" y="125"/>
                  </a:lnTo>
                  <a:lnTo>
                    <a:pt x="46" y="125"/>
                  </a:lnTo>
                  <a:lnTo>
                    <a:pt x="46" y="128"/>
                  </a:lnTo>
                  <a:lnTo>
                    <a:pt x="44" y="130"/>
                  </a:lnTo>
                  <a:lnTo>
                    <a:pt x="41" y="130"/>
                  </a:lnTo>
                  <a:lnTo>
                    <a:pt x="37" y="132"/>
                  </a:lnTo>
                  <a:lnTo>
                    <a:pt x="37" y="132"/>
                  </a:lnTo>
                  <a:lnTo>
                    <a:pt x="33" y="135"/>
                  </a:lnTo>
                  <a:lnTo>
                    <a:pt x="33" y="135"/>
                  </a:lnTo>
                  <a:lnTo>
                    <a:pt x="33" y="133"/>
                  </a:lnTo>
                  <a:lnTo>
                    <a:pt x="33" y="133"/>
                  </a:lnTo>
                  <a:lnTo>
                    <a:pt x="31" y="130"/>
                  </a:lnTo>
                  <a:lnTo>
                    <a:pt x="29" y="130"/>
                  </a:lnTo>
                  <a:lnTo>
                    <a:pt x="24" y="130"/>
                  </a:lnTo>
                  <a:lnTo>
                    <a:pt x="21" y="132"/>
                  </a:lnTo>
                  <a:lnTo>
                    <a:pt x="21" y="132"/>
                  </a:lnTo>
                  <a:lnTo>
                    <a:pt x="18" y="133"/>
                  </a:lnTo>
                  <a:lnTo>
                    <a:pt x="16" y="133"/>
                  </a:lnTo>
                  <a:lnTo>
                    <a:pt x="13" y="132"/>
                  </a:lnTo>
                  <a:lnTo>
                    <a:pt x="13" y="132"/>
                  </a:lnTo>
                  <a:lnTo>
                    <a:pt x="8" y="133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3" y="145"/>
                  </a:lnTo>
                  <a:lnTo>
                    <a:pt x="5" y="153"/>
                  </a:lnTo>
                  <a:lnTo>
                    <a:pt x="5" y="153"/>
                  </a:lnTo>
                  <a:lnTo>
                    <a:pt x="5" y="155"/>
                  </a:lnTo>
                  <a:lnTo>
                    <a:pt x="5" y="155"/>
                  </a:lnTo>
                  <a:lnTo>
                    <a:pt x="13" y="150"/>
                  </a:lnTo>
                  <a:lnTo>
                    <a:pt x="13" y="150"/>
                  </a:lnTo>
                  <a:lnTo>
                    <a:pt x="55" y="150"/>
                  </a:lnTo>
                  <a:lnTo>
                    <a:pt x="55" y="150"/>
                  </a:lnTo>
                  <a:lnTo>
                    <a:pt x="57" y="153"/>
                  </a:lnTo>
                  <a:lnTo>
                    <a:pt x="57" y="156"/>
                  </a:lnTo>
                  <a:lnTo>
                    <a:pt x="57" y="161"/>
                  </a:lnTo>
                  <a:lnTo>
                    <a:pt x="57" y="161"/>
                  </a:lnTo>
                  <a:lnTo>
                    <a:pt x="57" y="164"/>
                  </a:lnTo>
                  <a:lnTo>
                    <a:pt x="59" y="164"/>
                  </a:lnTo>
                  <a:lnTo>
                    <a:pt x="60" y="168"/>
                  </a:lnTo>
                  <a:lnTo>
                    <a:pt x="62" y="171"/>
                  </a:lnTo>
                  <a:lnTo>
                    <a:pt x="62" y="171"/>
                  </a:lnTo>
                  <a:lnTo>
                    <a:pt x="65" y="176"/>
                  </a:lnTo>
                  <a:lnTo>
                    <a:pt x="67" y="177"/>
                  </a:lnTo>
                  <a:lnTo>
                    <a:pt x="70" y="179"/>
                  </a:lnTo>
                  <a:lnTo>
                    <a:pt x="73" y="179"/>
                  </a:lnTo>
                  <a:lnTo>
                    <a:pt x="73" y="179"/>
                  </a:lnTo>
                  <a:lnTo>
                    <a:pt x="83" y="177"/>
                  </a:lnTo>
                  <a:lnTo>
                    <a:pt x="90" y="176"/>
                  </a:lnTo>
                  <a:lnTo>
                    <a:pt x="90" y="176"/>
                  </a:lnTo>
                  <a:lnTo>
                    <a:pt x="90" y="176"/>
                  </a:lnTo>
                  <a:lnTo>
                    <a:pt x="91" y="171"/>
                  </a:lnTo>
                  <a:lnTo>
                    <a:pt x="93" y="168"/>
                  </a:lnTo>
                  <a:lnTo>
                    <a:pt x="94" y="164"/>
                  </a:lnTo>
                  <a:lnTo>
                    <a:pt x="94" y="164"/>
                  </a:lnTo>
                  <a:lnTo>
                    <a:pt x="98" y="164"/>
                  </a:lnTo>
                  <a:lnTo>
                    <a:pt x="101" y="164"/>
                  </a:lnTo>
                  <a:lnTo>
                    <a:pt x="104" y="164"/>
                  </a:lnTo>
                  <a:lnTo>
                    <a:pt x="104" y="164"/>
                  </a:lnTo>
                  <a:lnTo>
                    <a:pt x="106" y="166"/>
                  </a:lnTo>
                  <a:lnTo>
                    <a:pt x="107" y="168"/>
                  </a:lnTo>
                  <a:lnTo>
                    <a:pt x="111" y="168"/>
                  </a:lnTo>
                  <a:lnTo>
                    <a:pt x="111" y="168"/>
                  </a:lnTo>
                  <a:lnTo>
                    <a:pt x="117" y="168"/>
                  </a:lnTo>
                  <a:lnTo>
                    <a:pt x="119" y="168"/>
                  </a:lnTo>
                  <a:lnTo>
                    <a:pt x="119" y="169"/>
                  </a:lnTo>
                  <a:lnTo>
                    <a:pt x="119" y="169"/>
                  </a:lnTo>
                  <a:lnTo>
                    <a:pt x="120" y="176"/>
                  </a:lnTo>
                  <a:lnTo>
                    <a:pt x="122" y="181"/>
                  </a:lnTo>
                  <a:lnTo>
                    <a:pt x="122" y="181"/>
                  </a:lnTo>
                  <a:lnTo>
                    <a:pt x="122" y="184"/>
                  </a:lnTo>
                  <a:lnTo>
                    <a:pt x="120" y="189"/>
                  </a:lnTo>
                  <a:lnTo>
                    <a:pt x="119" y="195"/>
                  </a:lnTo>
                  <a:lnTo>
                    <a:pt x="120" y="198"/>
                  </a:lnTo>
                  <a:lnTo>
                    <a:pt x="120" y="198"/>
                  </a:lnTo>
                  <a:lnTo>
                    <a:pt x="125" y="203"/>
                  </a:lnTo>
                  <a:lnTo>
                    <a:pt x="125" y="207"/>
                  </a:lnTo>
                  <a:lnTo>
                    <a:pt x="127" y="208"/>
                  </a:lnTo>
                  <a:lnTo>
                    <a:pt x="127" y="208"/>
                  </a:lnTo>
                  <a:lnTo>
                    <a:pt x="125" y="215"/>
                  </a:lnTo>
                  <a:lnTo>
                    <a:pt x="125" y="218"/>
                  </a:lnTo>
                  <a:lnTo>
                    <a:pt x="127" y="220"/>
                  </a:lnTo>
                  <a:lnTo>
                    <a:pt x="127" y="220"/>
                  </a:lnTo>
                  <a:lnTo>
                    <a:pt x="129" y="220"/>
                  </a:lnTo>
                  <a:lnTo>
                    <a:pt x="129" y="218"/>
                  </a:lnTo>
                  <a:lnTo>
                    <a:pt x="130" y="216"/>
                  </a:lnTo>
                  <a:lnTo>
                    <a:pt x="134" y="216"/>
                  </a:lnTo>
                  <a:lnTo>
                    <a:pt x="134" y="216"/>
                  </a:lnTo>
                  <a:lnTo>
                    <a:pt x="140" y="216"/>
                  </a:lnTo>
                  <a:lnTo>
                    <a:pt x="145" y="215"/>
                  </a:lnTo>
                  <a:lnTo>
                    <a:pt x="145" y="215"/>
                  </a:lnTo>
                  <a:lnTo>
                    <a:pt x="148" y="215"/>
                  </a:lnTo>
                  <a:lnTo>
                    <a:pt x="148" y="215"/>
                  </a:lnTo>
                  <a:lnTo>
                    <a:pt x="151" y="216"/>
                  </a:lnTo>
                  <a:lnTo>
                    <a:pt x="151" y="218"/>
                  </a:lnTo>
                  <a:lnTo>
                    <a:pt x="151" y="218"/>
                  </a:lnTo>
                  <a:lnTo>
                    <a:pt x="153" y="220"/>
                  </a:lnTo>
                  <a:lnTo>
                    <a:pt x="155" y="221"/>
                  </a:lnTo>
                  <a:lnTo>
                    <a:pt x="156" y="221"/>
                  </a:lnTo>
                  <a:lnTo>
                    <a:pt x="156" y="221"/>
                  </a:lnTo>
                  <a:lnTo>
                    <a:pt x="161" y="220"/>
                  </a:lnTo>
                  <a:lnTo>
                    <a:pt x="163" y="220"/>
                  </a:lnTo>
                  <a:lnTo>
                    <a:pt x="164" y="221"/>
                  </a:lnTo>
                  <a:lnTo>
                    <a:pt x="164" y="221"/>
                  </a:lnTo>
                  <a:lnTo>
                    <a:pt x="164" y="225"/>
                  </a:lnTo>
                  <a:lnTo>
                    <a:pt x="166" y="226"/>
                  </a:lnTo>
                  <a:lnTo>
                    <a:pt x="168" y="226"/>
                  </a:lnTo>
                  <a:lnTo>
                    <a:pt x="168" y="226"/>
                  </a:lnTo>
                  <a:lnTo>
                    <a:pt x="169" y="228"/>
                  </a:lnTo>
                  <a:lnTo>
                    <a:pt x="173" y="228"/>
                  </a:lnTo>
                  <a:lnTo>
                    <a:pt x="179" y="231"/>
                  </a:lnTo>
                  <a:lnTo>
                    <a:pt x="179" y="231"/>
                  </a:lnTo>
                  <a:lnTo>
                    <a:pt x="182" y="229"/>
                  </a:lnTo>
                  <a:lnTo>
                    <a:pt x="184" y="229"/>
                  </a:lnTo>
                  <a:lnTo>
                    <a:pt x="184" y="229"/>
                  </a:lnTo>
                  <a:lnTo>
                    <a:pt x="184" y="229"/>
                  </a:lnTo>
                  <a:lnTo>
                    <a:pt x="187" y="226"/>
                  </a:lnTo>
                  <a:lnTo>
                    <a:pt x="187" y="226"/>
                  </a:lnTo>
                  <a:lnTo>
                    <a:pt x="189" y="226"/>
                  </a:lnTo>
                  <a:lnTo>
                    <a:pt x="189" y="226"/>
                  </a:lnTo>
                  <a:lnTo>
                    <a:pt x="192" y="231"/>
                  </a:lnTo>
                  <a:lnTo>
                    <a:pt x="194" y="233"/>
                  </a:lnTo>
                  <a:lnTo>
                    <a:pt x="195" y="234"/>
                  </a:lnTo>
                  <a:lnTo>
                    <a:pt x="195" y="234"/>
                  </a:lnTo>
                  <a:lnTo>
                    <a:pt x="202" y="234"/>
                  </a:lnTo>
                  <a:lnTo>
                    <a:pt x="205" y="234"/>
                  </a:lnTo>
                  <a:lnTo>
                    <a:pt x="207" y="236"/>
                  </a:lnTo>
                  <a:lnTo>
                    <a:pt x="207" y="236"/>
                  </a:lnTo>
                  <a:lnTo>
                    <a:pt x="207" y="242"/>
                  </a:lnTo>
                  <a:lnTo>
                    <a:pt x="212" y="247"/>
                  </a:lnTo>
                  <a:lnTo>
                    <a:pt x="212" y="247"/>
                  </a:lnTo>
                  <a:lnTo>
                    <a:pt x="213" y="249"/>
                  </a:lnTo>
                  <a:lnTo>
                    <a:pt x="217" y="249"/>
                  </a:lnTo>
                  <a:lnTo>
                    <a:pt x="220" y="247"/>
                  </a:lnTo>
                  <a:lnTo>
                    <a:pt x="220" y="247"/>
                  </a:lnTo>
                  <a:lnTo>
                    <a:pt x="221" y="246"/>
                  </a:lnTo>
                  <a:lnTo>
                    <a:pt x="223" y="241"/>
                  </a:lnTo>
                  <a:lnTo>
                    <a:pt x="223" y="241"/>
                  </a:lnTo>
                  <a:lnTo>
                    <a:pt x="223" y="236"/>
                  </a:lnTo>
                  <a:lnTo>
                    <a:pt x="221" y="233"/>
                  </a:lnTo>
                  <a:lnTo>
                    <a:pt x="221" y="233"/>
                  </a:lnTo>
                  <a:lnTo>
                    <a:pt x="221" y="233"/>
                  </a:lnTo>
                  <a:lnTo>
                    <a:pt x="218" y="234"/>
                  </a:lnTo>
                  <a:lnTo>
                    <a:pt x="215" y="236"/>
                  </a:lnTo>
                  <a:lnTo>
                    <a:pt x="212" y="234"/>
                  </a:lnTo>
                  <a:lnTo>
                    <a:pt x="212" y="234"/>
                  </a:lnTo>
                  <a:lnTo>
                    <a:pt x="210" y="233"/>
                  </a:lnTo>
                  <a:lnTo>
                    <a:pt x="207" y="229"/>
                  </a:lnTo>
                  <a:lnTo>
                    <a:pt x="204" y="225"/>
                  </a:lnTo>
                  <a:lnTo>
                    <a:pt x="204" y="225"/>
                  </a:lnTo>
                  <a:lnTo>
                    <a:pt x="204" y="223"/>
                  </a:lnTo>
                  <a:lnTo>
                    <a:pt x="205" y="220"/>
                  </a:lnTo>
                  <a:lnTo>
                    <a:pt x="207" y="213"/>
                  </a:lnTo>
                  <a:lnTo>
                    <a:pt x="207" y="213"/>
                  </a:lnTo>
                  <a:lnTo>
                    <a:pt x="208" y="205"/>
                  </a:lnTo>
                  <a:lnTo>
                    <a:pt x="208" y="200"/>
                  </a:lnTo>
                  <a:lnTo>
                    <a:pt x="207" y="198"/>
                  </a:lnTo>
                  <a:lnTo>
                    <a:pt x="207" y="198"/>
                  </a:lnTo>
                  <a:lnTo>
                    <a:pt x="207" y="197"/>
                  </a:lnTo>
                  <a:lnTo>
                    <a:pt x="207" y="195"/>
                  </a:lnTo>
                  <a:lnTo>
                    <a:pt x="208" y="190"/>
                  </a:lnTo>
                  <a:lnTo>
                    <a:pt x="208" y="190"/>
                  </a:lnTo>
                  <a:lnTo>
                    <a:pt x="210" y="189"/>
                  </a:lnTo>
                  <a:lnTo>
                    <a:pt x="210" y="185"/>
                  </a:lnTo>
                  <a:lnTo>
                    <a:pt x="210" y="184"/>
                  </a:lnTo>
                  <a:lnTo>
                    <a:pt x="212" y="182"/>
                  </a:lnTo>
                  <a:lnTo>
                    <a:pt x="212" y="182"/>
                  </a:lnTo>
                  <a:lnTo>
                    <a:pt x="221" y="182"/>
                  </a:lnTo>
                  <a:lnTo>
                    <a:pt x="225" y="182"/>
                  </a:lnTo>
                  <a:lnTo>
                    <a:pt x="228" y="181"/>
                  </a:lnTo>
                  <a:lnTo>
                    <a:pt x="228" y="181"/>
                  </a:lnTo>
                  <a:lnTo>
                    <a:pt x="228" y="179"/>
                  </a:lnTo>
                  <a:lnTo>
                    <a:pt x="228" y="179"/>
                  </a:lnTo>
                  <a:lnTo>
                    <a:pt x="230" y="177"/>
                  </a:lnTo>
                  <a:lnTo>
                    <a:pt x="230" y="177"/>
                  </a:lnTo>
                  <a:lnTo>
                    <a:pt x="225" y="169"/>
                  </a:lnTo>
                  <a:lnTo>
                    <a:pt x="223" y="166"/>
                  </a:lnTo>
                  <a:lnTo>
                    <a:pt x="220" y="164"/>
                  </a:lnTo>
                  <a:lnTo>
                    <a:pt x="220" y="164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Freeform 166">
              <a:extLst>
                <a:ext uri="{FF2B5EF4-FFF2-40B4-BE49-F238E27FC236}">
                  <a16:creationId xmlns="" xmlns:a16="http://schemas.microsoft.com/office/drawing/2014/main" id="{B30AB7B0-72ED-4032-85E9-5784B694484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9925" y="4685722"/>
              <a:ext cx="33337" cy="44450"/>
            </a:xfrm>
            <a:custGeom>
              <a:avLst/>
              <a:gdLst>
                <a:gd name="T0" fmla="*/ 2 w 21"/>
                <a:gd name="T1" fmla="*/ 15 h 28"/>
                <a:gd name="T2" fmla="*/ 2 w 21"/>
                <a:gd name="T3" fmla="*/ 15 h 28"/>
                <a:gd name="T4" fmla="*/ 5 w 21"/>
                <a:gd name="T5" fmla="*/ 28 h 28"/>
                <a:gd name="T6" fmla="*/ 5 w 21"/>
                <a:gd name="T7" fmla="*/ 28 h 28"/>
                <a:gd name="T8" fmla="*/ 12 w 21"/>
                <a:gd name="T9" fmla="*/ 25 h 28"/>
                <a:gd name="T10" fmla="*/ 12 w 21"/>
                <a:gd name="T11" fmla="*/ 25 h 28"/>
                <a:gd name="T12" fmla="*/ 15 w 21"/>
                <a:gd name="T13" fmla="*/ 22 h 28"/>
                <a:gd name="T14" fmla="*/ 18 w 21"/>
                <a:gd name="T15" fmla="*/ 17 h 28"/>
                <a:gd name="T16" fmla="*/ 21 w 21"/>
                <a:gd name="T17" fmla="*/ 10 h 28"/>
                <a:gd name="T18" fmla="*/ 18 w 21"/>
                <a:gd name="T19" fmla="*/ 7 h 28"/>
                <a:gd name="T20" fmla="*/ 18 w 21"/>
                <a:gd name="T21" fmla="*/ 7 h 28"/>
                <a:gd name="T22" fmla="*/ 18 w 21"/>
                <a:gd name="T23" fmla="*/ 0 h 28"/>
                <a:gd name="T24" fmla="*/ 18 w 21"/>
                <a:gd name="T25" fmla="*/ 0 h 28"/>
                <a:gd name="T26" fmla="*/ 12 w 21"/>
                <a:gd name="T27" fmla="*/ 0 h 28"/>
                <a:gd name="T28" fmla="*/ 12 w 21"/>
                <a:gd name="T29" fmla="*/ 0 h 28"/>
                <a:gd name="T30" fmla="*/ 12 w 21"/>
                <a:gd name="T31" fmla="*/ 4 h 28"/>
                <a:gd name="T32" fmla="*/ 10 w 21"/>
                <a:gd name="T33" fmla="*/ 5 h 28"/>
                <a:gd name="T34" fmla="*/ 5 w 21"/>
                <a:gd name="T35" fmla="*/ 5 h 28"/>
                <a:gd name="T36" fmla="*/ 5 w 21"/>
                <a:gd name="T37" fmla="*/ 5 h 28"/>
                <a:gd name="T38" fmla="*/ 0 w 21"/>
                <a:gd name="T39" fmla="*/ 4 h 28"/>
                <a:gd name="T40" fmla="*/ 0 w 21"/>
                <a:gd name="T41" fmla="*/ 4 h 28"/>
                <a:gd name="T42" fmla="*/ 2 w 21"/>
                <a:gd name="T43" fmla="*/ 5 h 28"/>
                <a:gd name="T44" fmla="*/ 2 w 21"/>
                <a:gd name="T45" fmla="*/ 1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" h="28">
                  <a:moveTo>
                    <a:pt x="2" y="15"/>
                  </a:moveTo>
                  <a:lnTo>
                    <a:pt x="2" y="15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12" y="25"/>
                  </a:lnTo>
                  <a:lnTo>
                    <a:pt x="12" y="25"/>
                  </a:lnTo>
                  <a:lnTo>
                    <a:pt x="15" y="22"/>
                  </a:lnTo>
                  <a:lnTo>
                    <a:pt x="18" y="17"/>
                  </a:lnTo>
                  <a:lnTo>
                    <a:pt x="21" y="10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4"/>
                  </a:lnTo>
                  <a:lnTo>
                    <a:pt x="10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5"/>
                  </a:lnTo>
                  <a:lnTo>
                    <a:pt x="2" y="15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Freeform 167">
              <a:extLst>
                <a:ext uri="{FF2B5EF4-FFF2-40B4-BE49-F238E27FC236}">
                  <a16:creationId xmlns="" xmlns:a16="http://schemas.microsoft.com/office/drawing/2014/main" id="{726A49AE-3735-42F3-A055-A9DC076AB5F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3738" y="4860347"/>
              <a:ext cx="219075" cy="354013"/>
            </a:xfrm>
            <a:custGeom>
              <a:avLst/>
              <a:gdLst>
                <a:gd name="T0" fmla="*/ 135 w 138"/>
                <a:gd name="T1" fmla="*/ 45 h 223"/>
                <a:gd name="T2" fmla="*/ 133 w 138"/>
                <a:gd name="T3" fmla="*/ 16 h 223"/>
                <a:gd name="T4" fmla="*/ 133 w 138"/>
                <a:gd name="T5" fmla="*/ 0 h 223"/>
                <a:gd name="T6" fmla="*/ 119 w 138"/>
                <a:gd name="T7" fmla="*/ 6 h 223"/>
                <a:gd name="T8" fmla="*/ 116 w 138"/>
                <a:gd name="T9" fmla="*/ 8 h 223"/>
                <a:gd name="T10" fmla="*/ 111 w 138"/>
                <a:gd name="T11" fmla="*/ 9 h 223"/>
                <a:gd name="T12" fmla="*/ 103 w 138"/>
                <a:gd name="T13" fmla="*/ 8 h 223"/>
                <a:gd name="T14" fmla="*/ 99 w 138"/>
                <a:gd name="T15" fmla="*/ 9 h 223"/>
                <a:gd name="T16" fmla="*/ 96 w 138"/>
                <a:gd name="T17" fmla="*/ 14 h 223"/>
                <a:gd name="T18" fmla="*/ 90 w 138"/>
                <a:gd name="T19" fmla="*/ 14 h 223"/>
                <a:gd name="T20" fmla="*/ 78 w 138"/>
                <a:gd name="T21" fmla="*/ 16 h 223"/>
                <a:gd name="T22" fmla="*/ 75 w 138"/>
                <a:gd name="T23" fmla="*/ 11 h 223"/>
                <a:gd name="T24" fmla="*/ 70 w 138"/>
                <a:gd name="T25" fmla="*/ 13 h 223"/>
                <a:gd name="T26" fmla="*/ 60 w 138"/>
                <a:gd name="T27" fmla="*/ 13 h 223"/>
                <a:gd name="T28" fmla="*/ 59 w 138"/>
                <a:gd name="T29" fmla="*/ 17 h 223"/>
                <a:gd name="T30" fmla="*/ 63 w 138"/>
                <a:gd name="T31" fmla="*/ 39 h 223"/>
                <a:gd name="T32" fmla="*/ 72 w 138"/>
                <a:gd name="T33" fmla="*/ 52 h 223"/>
                <a:gd name="T34" fmla="*/ 73 w 138"/>
                <a:gd name="T35" fmla="*/ 57 h 223"/>
                <a:gd name="T36" fmla="*/ 73 w 138"/>
                <a:gd name="T37" fmla="*/ 66 h 223"/>
                <a:gd name="T38" fmla="*/ 68 w 138"/>
                <a:gd name="T39" fmla="*/ 73 h 223"/>
                <a:gd name="T40" fmla="*/ 63 w 138"/>
                <a:gd name="T41" fmla="*/ 78 h 223"/>
                <a:gd name="T42" fmla="*/ 63 w 138"/>
                <a:gd name="T43" fmla="*/ 86 h 223"/>
                <a:gd name="T44" fmla="*/ 52 w 138"/>
                <a:gd name="T45" fmla="*/ 70 h 223"/>
                <a:gd name="T46" fmla="*/ 55 w 138"/>
                <a:gd name="T47" fmla="*/ 58 h 223"/>
                <a:gd name="T48" fmla="*/ 54 w 138"/>
                <a:gd name="T49" fmla="*/ 50 h 223"/>
                <a:gd name="T50" fmla="*/ 44 w 138"/>
                <a:gd name="T51" fmla="*/ 52 h 223"/>
                <a:gd name="T52" fmla="*/ 36 w 138"/>
                <a:gd name="T53" fmla="*/ 45 h 223"/>
                <a:gd name="T54" fmla="*/ 2 w 138"/>
                <a:gd name="T55" fmla="*/ 68 h 223"/>
                <a:gd name="T56" fmla="*/ 3 w 138"/>
                <a:gd name="T57" fmla="*/ 73 h 223"/>
                <a:gd name="T58" fmla="*/ 20 w 138"/>
                <a:gd name="T59" fmla="*/ 76 h 223"/>
                <a:gd name="T60" fmla="*/ 29 w 138"/>
                <a:gd name="T61" fmla="*/ 79 h 223"/>
                <a:gd name="T62" fmla="*/ 36 w 138"/>
                <a:gd name="T63" fmla="*/ 84 h 223"/>
                <a:gd name="T64" fmla="*/ 36 w 138"/>
                <a:gd name="T65" fmla="*/ 102 h 223"/>
                <a:gd name="T66" fmla="*/ 31 w 138"/>
                <a:gd name="T67" fmla="*/ 112 h 223"/>
                <a:gd name="T68" fmla="*/ 34 w 138"/>
                <a:gd name="T69" fmla="*/ 117 h 223"/>
                <a:gd name="T70" fmla="*/ 36 w 138"/>
                <a:gd name="T71" fmla="*/ 123 h 223"/>
                <a:gd name="T72" fmla="*/ 34 w 138"/>
                <a:gd name="T73" fmla="*/ 128 h 223"/>
                <a:gd name="T74" fmla="*/ 28 w 138"/>
                <a:gd name="T75" fmla="*/ 136 h 223"/>
                <a:gd name="T76" fmla="*/ 26 w 138"/>
                <a:gd name="T77" fmla="*/ 146 h 223"/>
                <a:gd name="T78" fmla="*/ 13 w 138"/>
                <a:gd name="T79" fmla="*/ 159 h 223"/>
                <a:gd name="T80" fmla="*/ 16 w 138"/>
                <a:gd name="T81" fmla="*/ 172 h 223"/>
                <a:gd name="T82" fmla="*/ 21 w 138"/>
                <a:gd name="T83" fmla="*/ 184 h 223"/>
                <a:gd name="T84" fmla="*/ 23 w 138"/>
                <a:gd name="T85" fmla="*/ 208 h 223"/>
                <a:gd name="T86" fmla="*/ 24 w 138"/>
                <a:gd name="T87" fmla="*/ 223 h 223"/>
                <a:gd name="T88" fmla="*/ 34 w 138"/>
                <a:gd name="T89" fmla="*/ 216 h 223"/>
                <a:gd name="T90" fmla="*/ 33 w 138"/>
                <a:gd name="T91" fmla="*/ 213 h 223"/>
                <a:gd name="T92" fmla="*/ 29 w 138"/>
                <a:gd name="T93" fmla="*/ 211 h 223"/>
                <a:gd name="T94" fmla="*/ 41 w 138"/>
                <a:gd name="T95" fmla="*/ 200 h 223"/>
                <a:gd name="T96" fmla="*/ 62 w 138"/>
                <a:gd name="T97" fmla="*/ 190 h 223"/>
                <a:gd name="T98" fmla="*/ 65 w 138"/>
                <a:gd name="T99" fmla="*/ 185 h 223"/>
                <a:gd name="T100" fmla="*/ 67 w 138"/>
                <a:gd name="T101" fmla="*/ 167 h 223"/>
                <a:gd name="T102" fmla="*/ 65 w 138"/>
                <a:gd name="T103" fmla="*/ 149 h 223"/>
                <a:gd name="T104" fmla="*/ 62 w 138"/>
                <a:gd name="T105" fmla="*/ 140 h 223"/>
                <a:gd name="T106" fmla="*/ 57 w 138"/>
                <a:gd name="T107" fmla="*/ 127 h 223"/>
                <a:gd name="T108" fmla="*/ 60 w 138"/>
                <a:gd name="T109" fmla="*/ 123 h 223"/>
                <a:gd name="T110" fmla="*/ 67 w 138"/>
                <a:gd name="T111" fmla="*/ 117 h 223"/>
                <a:gd name="T112" fmla="*/ 73 w 138"/>
                <a:gd name="T113" fmla="*/ 112 h 223"/>
                <a:gd name="T114" fmla="*/ 81 w 138"/>
                <a:gd name="T115" fmla="*/ 107 h 223"/>
                <a:gd name="T116" fmla="*/ 91 w 138"/>
                <a:gd name="T117" fmla="*/ 94 h 223"/>
                <a:gd name="T118" fmla="*/ 104 w 138"/>
                <a:gd name="T119" fmla="*/ 89 h 223"/>
                <a:gd name="T120" fmla="*/ 117 w 138"/>
                <a:gd name="T121" fmla="*/ 84 h 223"/>
                <a:gd name="T122" fmla="*/ 137 w 138"/>
                <a:gd name="T123" fmla="*/ 61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8" h="223">
                  <a:moveTo>
                    <a:pt x="138" y="57"/>
                  </a:moveTo>
                  <a:lnTo>
                    <a:pt x="138" y="57"/>
                  </a:lnTo>
                  <a:lnTo>
                    <a:pt x="135" y="45"/>
                  </a:lnTo>
                  <a:lnTo>
                    <a:pt x="135" y="30"/>
                  </a:lnTo>
                  <a:lnTo>
                    <a:pt x="135" y="30"/>
                  </a:lnTo>
                  <a:lnTo>
                    <a:pt x="133" y="16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24" y="3"/>
                  </a:lnTo>
                  <a:lnTo>
                    <a:pt x="119" y="6"/>
                  </a:lnTo>
                  <a:lnTo>
                    <a:pt x="119" y="6"/>
                  </a:lnTo>
                  <a:lnTo>
                    <a:pt x="117" y="8"/>
                  </a:lnTo>
                  <a:lnTo>
                    <a:pt x="116" y="8"/>
                  </a:lnTo>
                  <a:lnTo>
                    <a:pt x="112" y="8"/>
                  </a:lnTo>
                  <a:lnTo>
                    <a:pt x="111" y="9"/>
                  </a:lnTo>
                  <a:lnTo>
                    <a:pt x="111" y="9"/>
                  </a:lnTo>
                  <a:lnTo>
                    <a:pt x="107" y="9"/>
                  </a:lnTo>
                  <a:lnTo>
                    <a:pt x="106" y="9"/>
                  </a:lnTo>
                  <a:lnTo>
                    <a:pt x="103" y="8"/>
                  </a:lnTo>
                  <a:lnTo>
                    <a:pt x="103" y="8"/>
                  </a:lnTo>
                  <a:lnTo>
                    <a:pt x="101" y="8"/>
                  </a:lnTo>
                  <a:lnTo>
                    <a:pt x="99" y="9"/>
                  </a:lnTo>
                  <a:lnTo>
                    <a:pt x="98" y="13"/>
                  </a:lnTo>
                  <a:lnTo>
                    <a:pt x="98" y="13"/>
                  </a:lnTo>
                  <a:lnTo>
                    <a:pt x="96" y="14"/>
                  </a:lnTo>
                  <a:lnTo>
                    <a:pt x="94" y="14"/>
                  </a:lnTo>
                  <a:lnTo>
                    <a:pt x="90" y="14"/>
                  </a:lnTo>
                  <a:lnTo>
                    <a:pt x="90" y="14"/>
                  </a:lnTo>
                  <a:lnTo>
                    <a:pt x="80" y="16"/>
                  </a:lnTo>
                  <a:lnTo>
                    <a:pt x="80" y="16"/>
                  </a:lnTo>
                  <a:lnTo>
                    <a:pt x="78" y="16"/>
                  </a:lnTo>
                  <a:lnTo>
                    <a:pt x="77" y="14"/>
                  </a:lnTo>
                  <a:lnTo>
                    <a:pt x="77" y="13"/>
                  </a:lnTo>
                  <a:lnTo>
                    <a:pt x="75" y="11"/>
                  </a:lnTo>
                  <a:lnTo>
                    <a:pt x="75" y="11"/>
                  </a:lnTo>
                  <a:lnTo>
                    <a:pt x="72" y="11"/>
                  </a:lnTo>
                  <a:lnTo>
                    <a:pt x="70" y="13"/>
                  </a:lnTo>
                  <a:lnTo>
                    <a:pt x="67" y="13"/>
                  </a:lnTo>
                  <a:lnTo>
                    <a:pt x="67" y="13"/>
                  </a:lnTo>
                  <a:lnTo>
                    <a:pt x="60" y="13"/>
                  </a:lnTo>
                  <a:lnTo>
                    <a:pt x="60" y="13"/>
                  </a:lnTo>
                  <a:lnTo>
                    <a:pt x="59" y="17"/>
                  </a:lnTo>
                  <a:lnTo>
                    <a:pt x="59" y="17"/>
                  </a:lnTo>
                  <a:lnTo>
                    <a:pt x="59" y="24"/>
                  </a:lnTo>
                  <a:lnTo>
                    <a:pt x="60" y="30"/>
                  </a:lnTo>
                  <a:lnTo>
                    <a:pt x="63" y="39"/>
                  </a:lnTo>
                  <a:lnTo>
                    <a:pt x="65" y="45"/>
                  </a:lnTo>
                  <a:lnTo>
                    <a:pt x="65" y="45"/>
                  </a:lnTo>
                  <a:lnTo>
                    <a:pt x="72" y="52"/>
                  </a:lnTo>
                  <a:lnTo>
                    <a:pt x="72" y="52"/>
                  </a:lnTo>
                  <a:lnTo>
                    <a:pt x="73" y="55"/>
                  </a:lnTo>
                  <a:lnTo>
                    <a:pt x="73" y="57"/>
                  </a:lnTo>
                  <a:lnTo>
                    <a:pt x="73" y="60"/>
                  </a:lnTo>
                  <a:lnTo>
                    <a:pt x="73" y="66"/>
                  </a:lnTo>
                  <a:lnTo>
                    <a:pt x="73" y="66"/>
                  </a:lnTo>
                  <a:lnTo>
                    <a:pt x="72" y="70"/>
                  </a:lnTo>
                  <a:lnTo>
                    <a:pt x="70" y="73"/>
                  </a:lnTo>
                  <a:lnTo>
                    <a:pt x="68" y="73"/>
                  </a:lnTo>
                  <a:lnTo>
                    <a:pt x="65" y="74"/>
                  </a:lnTo>
                  <a:lnTo>
                    <a:pt x="65" y="74"/>
                  </a:lnTo>
                  <a:lnTo>
                    <a:pt x="63" y="78"/>
                  </a:lnTo>
                  <a:lnTo>
                    <a:pt x="63" y="81"/>
                  </a:lnTo>
                  <a:lnTo>
                    <a:pt x="63" y="86"/>
                  </a:lnTo>
                  <a:lnTo>
                    <a:pt x="63" y="86"/>
                  </a:lnTo>
                  <a:lnTo>
                    <a:pt x="62" y="84"/>
                  </a:lnTo>
                  <a:lnTo>
                    <a:pt x="59" y="79"/>
                  </a:lnTo>
                  <a:lnTo>
                    <a:pt x="52" y="70"/>
                  </a:lnTo>
                  <a:lnTo>
                    <a:pt x="52" y="70"/>
                  </a:lnTo>
                  <a:lnTo>
                    <a:pt x="54" y="63"/>
                  </a:lnTo>
                  <a:lnTo>
                    <a:pt x="55" y="58"/>
                  </a:lnTo>
                  <a:lnTo>
                    <a:pt x="55" y="53"/>
                  </a:lnTo>
                  <a:lnTo>
                    <a:pt x="55" y="53"/>
                  </a:lnTo>
                  <a:lnTo>
                    <a:pt x="54" y="50"/>
                  </a:lnTo>
                  <a:lnTo>
                    <a:pt x="50" y="50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2" y="50"/>
                  </a:lnTo>
                  <a:lnTo>
                    <a:pt x="39" y="48"/>
                  </a:lnTo>
                  <a:lnTo>
                    <a:pt x="36" y="45"/>
                  </a:lnTo>
                  <a:lnTo>
                    <a:pt x="36" y="45"/>
                  </a:lnTo>
                  <a:lnTo>
                    <a:pt x="0" y="58"/>
                  </a:lnTo>
                  <a:lnTo>
                    <a:pt x="2" y="68"/>
                  </a:lnTo>
                  <a:lnTo>
                    <a:pt x="2" y="68"/>
                  </a:lnTo>
                  <a:lnTo>
                    <a:pt x="3" y="73"/>
                  </a:lnTo>
                  <a:lnTo>
                    <a:pt x="3" y="73"/>
                  </a:lnTo>
                  <a:lnTo>
                    <a:pt x="10" y="73"/>
                  </a:lnTo>
                  <a:lnTo>
                    <a:pt x="15" y="74"/>
                  </a:lnTo>
                  <a:lnTo>
                    <a:pt x="20" y="76"/>
                  </a:lnTo>
                  <a:lnTo>
                    <a:pt x="20" y="76"/>
                  </a:lnTo>
                  <a:lnTo>
                    <a:pt x="24" y="79"/>
                  </a:lnTo>
                  <a:lnTo>
                    <a:pt x="29" y="79"/>
                  </a:lnTo>
                  <a:lnTo>
                    <a:pt x="36" y="83"/>
                  </a:lnTo>
                  <a:lnTo>
                    <a:pt x="36" y="83"/>
                  </a:lnTo>
                  <a:lnTo>
                    <a:pt x="36" y="84"/>
                  </a:lnTo>
                  <a:lnTo>
                    <a:pt x="36" y="91"/>
                  </a:lnTo>
                  <a:lnTo>
                    <a:pt x="36" y="102"/>
                  </a:lnTo>
                  <a:lnTo>
                    <a:pt x="36" y="102"/>
                  </a:lnTo>
                  <a:lnTo>
                    <a:pt x="34" y="105"/>
                  </a:lnTo>
                  <a:lnTo>
                    <a:pt x="33" y="109"/>
                  </a:lnTo>
                  <a:lnTo>
                    <a:pt x="31" y="112"/>
                  </a:lnTo>
                  <a:lnTo>
                    <a:pt x="33" y="114"/>
                  </a:lnTo>
                  <a:lnTo>
                    <a:pt x="33" y="114"/>
                  </a:lnTo>
                  <a:lnTo>
                    <a:pt x="34" y="117"/>
                  </a:lnTo>
                  <a:lnTo>
                    <a:pt x="34" y="120"/>
                  </a:lnTo>
                  <a:lnTo>
                    <a:pt x="36" y="122"/>
                  </a:lnTo>
                  <a:lnTo>
                    <a:pt x="36" y="123"/>
                  </a:lnTo>
                  <a:lnTo>
                    <a:pt x="36" y="123"/>
                  </a:lnTo>
                  <a:lnTo>
                    <a:pt x="36" y="125"/>
                  </a:lnTo>
                  <a:lnTo>
                    <a:pt x="34" y="128"/>
                  </a:lnTo>
                  <a:lnTo>
                    <a:pt x="29" y="133"/>
                  </a:lnTo>
                  <a:lnTo>
                    <a:pt x="29" y="133"/>
                  </a:lnTo>
                  <a:lnTo>
                    <a:pt x="28" y="136"/>
                  </a:lnTo>
                  <a:lnTo>
                    <a:pt x="28" y="140"/>
                  </a:lnTo>
                  <a:lnTo>
                    <a:pt x="28" y="143"/>
                  </a:lnTo>
                  <a:lnTo>
                    <a:pt x="26" y="146"/>
                  </a:lnTo>
                  <a:lnTo>
                    <a:pt x="26" y="146"/>
                  </a:lnTo>
                  <a:lnTo>
                    <a:pt x="13" y="159"/>
                  </a:lnTo>
                  <a:lnTo>
                    <a:pt x="13" y="159"/>
                  </a:lnTo>
                  <a:lnTo>
                    <a:pt x="13" y="159"/>
                  </a:lnTo>
                  <a:lnTo>
                    <a:pt x="13" y="159"/>
                  </a:lnTo>
                  <a:lnTo>
                    <a:pt x="16" y="172"/>
                  </a:lnTo>
                  <a:lnTo>
                    <a:pt x="18" y="180"/>
                  </a:lnTo>
                  <a:lnTo>
                    <a:pt x="21" y="184"/>
                  </a:lnTo>
                  <a:lnTo>
                    <a:pt x="21" y="184"/>
                  </a:lnTo>
                  <a:lnTo>
                    <a:pt x="23" y="188"/>
                  </a:lnTo>
                  <a:lnTo>
                    <a:pt x="23" y="197"/>
                  </a:lnTo>
                  <a:lnTo>
                    <a:pt x="23" y="208"/>
                  </a:lnTo>
                  <a:lnTo>
                    <a:pt x="23" y="208"/>
                  </a:lnTo>
                  <a:lnTo>
                    <a:pt x="24" y="223"/>
                  </a:lnTo>
                  <a:lnTo>
                    <a:pt x="24" y="223"/>
                  </a:lnTo>
                  <a:lnTo>
                    <a:pt x="34" y="223"/>
                  </a:lnTo>
                  <a:lnTo>
                    <a:pt x="34" y="223"/>
                  </a:lnTo>
                  <a:lnTo>
                    <a:pt x="34" y="216"/>
                  </a:lnTo>
                  <a:lnTo>
                    <a:pt x="34" y="216"/>
                  </a:lnTo>
                  <a:lnTo>
                    <a:pt x="34" y="213"/>
                  </a:lnTo>
                  <a:lnTo>
                    <a:pt x="33" y="213"/>
                  </a:lnTo>
                  <a:lnTo>
                    <a:pt x="31" y="213"/>
                  </a:lnTo>
                  <a:lnTo>
                    <a:pt x="29" y="211"/>
                  </a:lnTo>
                  <a:lnTo>
                    <a:pt x="29" y="211"/>
                  </a:lnTo>
                  <a:lnTo>
                    <a:pt x="29" y="208"/>
                  </a:lnTo>
                  <a:lnTo>
                    <a:pt x="34" y="203"/>
                  </a:lnTo>
                  <a:lnTo>
                    <a:pt x="41" y="200"/>
                  </a:lnTo>
                  <a:lnTo>
                    <a:pt x="49" y="197"/>
                  </a:lnTo>
                  <a:lnTo>
                    <a:pt x="49" y="197"/>
                  </a:lnTo>
                  <a:lnTo>
                    <a:pt x="62" y="190"/>
                  </a:lnTo>
                  <a:lnTo>
                    <a:pt x="63" y="188"/>
                  </a:lnTo>
                  <a:lnTo>
                    <a:pt x="65" y="185"/>
                  </a:lnTo>
                  <a:lnTo>
                    <a:pt x="65" y="185"/>
                  </a:lnTo>
                  <a:lnTo>
                    <a:pt x="67" y="177"/>
                  </a:lnTo>
                  <a:lnTo>
                    <a:pt x="67" y="167"/>
                  </a:lnTo>
                  <a:lnTo>
                    <a:pt x="67" y="167"/>
                  </a:lnTo>
                  <a:lnTo>
                    <a:pt x="68" y="164"/>
                  </a:lnTo>
                  <a:lnTo>
                    <a:pt x="67" y="161"/>
                  </a:lnTo>
                  <a:lnTo>
                    <a:pt x="65" y="149"/>
                  </a:lnTo>
                  <a:lnTo>
                    <a:pt x="65" y="149"/>
                  </a:lnTo>
                  <a:lnTo>
                    <a:pt x="63" y="144"/>
                  </a:lnTo>
                  <a:lnTo>
                    <a:pt x="62" y="140"/>
                  </a:lnTo>
                  <a:lnTo>
                    <a:pt x="59" y="133"/>
                  </a:lnTo>
                  <a:lnTo>
                    <a:pt x="59" y="133"/>
                  </a:lnTo>
                  <a:lnTo>
                    <a:pt x="57" y="127"/>
                  </a:lnTo>
                  <a:lnTo>
                    <a:pt x="59" y="125"/>
                  </a:lnTo>
                  <a:lnTo>
                    <a:pt x="60" y="123"/>
                  </a:lnTo>
                  <a:lnTo>
                    <a:pt x="60" y="123"/>
                  </a:lnTo>
                  <a:lnTo>
                    <a:pt x="63" y="122"/>
                  </a:lnTo>
                  <a:lnTo>
                    <a:pt x="67" y="117"/>
                  </a:lnTo>
                  <a:lnTo>
                    <a:pt x="67" y="117"/>
                  </a:lnTo>
                  <a:lnTo>
                    <a:pt x="68" y="114"/>
                  </a:lnTo>
                  <a:lnTo>
                    <a:pt x="72" y="112"/>
                  </a:lnTo>
                  <a:lnTo>
                    <a:pt x="73" y="112"/>
                  </a:lnTo>
                  <a:lnTo>
                    <a:pt x="78" y="110"/>
                  </a:lnTo>
                  <a:lnTo>
                    <a:pt x="78" y="110"/>
                  </a:lnTo>
                  <a:lnTo>
                    <a:pt x="81" y="107"/>
                  </a:lnTo>
                  <a:lnTo>
                    <a:pt x="83" y="104"/>
                  </a:lnTo>
                  <a:lnTo>
                    <a:pt x="86" y="99"/>
                  </a:lnTo>
                  <a:lnTo>
                    <a:pt x="91" y="94"/>
                  </a:lnTo>
                  <a:lnTo>
                    <a:pt x="91" y="94"/>
                  </a:lnTo>
                  <a:lnTo>
                    <a:pt x="98" y="91"/>
                  </a:lnTo>
                  <a:lnTo>
                    <a:pt x="104" y="89"/>
                  </a:lnTo>
                  <a:lnTo>
                    <a:pt x="111" y="86"/>
                  </a:lnTo>
                  <a:lnTo>
                    <a:pt x="117" y="84"/>
                  </a:lnTo>
                  <a:lnTo>
                    <a:pt x="117" y="84"/>
                  </a:lnTo>
                  <a:lnTo>
                    <a:pt x="124" y="78"/>
                  </a:lnTo>
                  <a:lnTo>
                    <a:pt x="130" y="70"/>
                  </a:lnTo>
                  <a:lnTo>
                    <a:pt x="137" y="61"/>
                  </a:lnTo>
                  <a:lnTo>
                    <a:pt x="138" y="57"/>
                  </a:lnTo>
                  <a:lnTo>
                    <a:pt x="138" y="57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" name="Freeform 168">
              <a:extLst>
                <a:ext uri="{FF2B5EF4-FFF2-40B4-BE49-F238E27FC236}">
                  <a16:creationId xmlns="" xmlns:a16="http://schemas.microsoft.com/office/drawing/2014/main" id="{6EA26C1B-4EDF-4FFA-B76F-E1A173A62769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7863" y="4655560"/>
              <a:ext cx="227012" cy="230188"/>
            </a:xfrm>
            <a:custGeom>
              <a:avLst/>
              <a:gdLst>
                <a:gd name="T0" fmla="*/ 134 w 143"/>
                <a:gd name="T1" fmla="*/ 111 h 145"/>
                <a:gd name="T2" fmla="*/ 129 w 143"/>
                <a:gd name="T3" fmla="*/ 102 h 145"/>
                <a:gd name="T4" fmla="*/ 129 w 143"/>
                <a:gd name="T5" fmla="*/ 93 h 145"/>
                <a:gd name="T6" fmla="*/ 127 w 143"/>
                <a:gd name="T7" fmla="*/ 91 h 145"/>
                <a:gd name="T8" fmla="*/ 130 w 143"/>
                <a:gd name="T9" fmla="*/ 81 h 145"/>
                <a:gd name="T10" fmla="*/ 126 w 143"/>
                <a:gd name="T11" fmla="*/ 75 h 145"/>
                <a:gd name="T12" fmla="*/ 124 w 143"/>
                <a:gd name="T13" fmla="*/ 63 h 145"/>
                <a:gd name="T14" fmla="*/ 106 w 143"/>
                <a:gd name="T15" fmla="*/ 36 h 145"/>
                <a:gd name="T16" fmla="*/ 57 w 143"/>
                <a:gd name="T17" fmla="*/ 1 h 145"/>
                <a:gd name="T18" fmla="*/ 52 w 143"/>
                <a:gd name="T19" fmla="*/ 13 h 145"/>
                <a:gd name="T20" fmla="*/ 51 w 143"/>
                <a:gd name="T21" fmla="*/ 15 h 145"/>
                <a:gd name="T22" fmla="*/ 54 w 143"/>
                <a:gd name="T23" fmla="*/ 21 h 145"/>
                <a:gd name="T24" fmla="*/ 49 w 143"/>
                <a:gd name="T25" fmla="*/ 21 h 145"/>
                <a:gd name="T26" fmla="*/ 31 w 143"/>
                <a:gd name="T27" fmla="*/ 21 h 145"/>
                <a:gd name="T28" fmla="*/ 30 w 143"/>
                <a:gd name="T29" fmla="*/ 19 h 145"/>
                <a:gd name="T30" fmla="*/ 31 w 143"/>
                <a:gd name="T31" fmla="*/ 0 h 145"/>
                <a:gd name="T32" fmla="*/ 15 w 143"/>
                <a:gd name="T33" fmla="*/ 3 h 145"/>
                <a:gd name="T34" fmla="*/ 18 w 143"/>
                <a:gd name="T35" fmla="*/ 11 h 145"/>
                <a:gd name="T36" fmla="*/ 16 w 143"/>
                <a:gd name="T37" fmla="*/ 19 h 145"/>
                <a:gd name="T38" fmla="*/ 13 w 143"/>
                <a:gd name="T39" fmla="*/ 26 h 145"/>
                <a:gd name="T40" fmla="*/ 13 w 143"/>
                <a:gd name="T41" fmla="*/ 36 h 145"/>
                <a:gd name="T42" fmla="*/ 7 w 143"/>
                <a:gd name="T43" fmla="*/ 44 h 145"/>
                <a:gd name="T44" fmla="*/ 3 w 143"/>
                <a:gd name="T45" fmla="*/ 62 h 145"/>
                <a:gd name="T46" fmla="*/ 8 w 143"/>
                <a:gd name="T47" fmla="*/ 72 h 145"/>
                <a:gd name="T48" fmla="*/ 15 w 143"/>
                <a:gd name="T49" fmla="*/ 89 h 145"/>
                <a:gd name="T50" fmla="*/ 20 w 143"/>
                <a:gd name="T51" fmla="*/ 98 h 145"/>
                <a:gd name="T52" fmla="*/ 16 w 143"/>
                <a:gd name="T53" fmla="*/ 99 h 145"/>
                <a:gd name="T54" fmla="*/ 12 w 143"/>
                <a:gd name="T55" fmla="*/ 94 h 145"/>
                <a:gd name="T56" fmla="*/ 10 w 143"/>
                <a:gd name="T57" fmla="*/ 98 h 145"/>
                <a:gd name="T58" fmla="*/ 20 w 143"/>
                <a:gd name="T59" fmla="*/ 102 h 145"/>
                <a:gd name="T60" fmla="*/ 31 w 143"/>
                <a:gd name="T61" fmla="*/ 107 h 145"/>
                <a:gd name="T62" fmla="*/ 49 w 143"/>
                <a:gd name="T63" fmla="*/ 114 h 145"/>
                <a:gd name="T64" fmla="*/ 49 w 143"/>
                <a:gd name="T65" fmla="*/ 115 h 145"/>
                <a:gd name="T66" fmla="*/ 60 w 143"/>
                <a:gd name="T67" fmla="*/ 115 h 145"/>
                <a:gd name="T68" fmla="*/ 64 w 143"/>
                <a:gd name="T69" fmla="*/ 117 h 145"/>
                <a:gd name="T70" fmla="*/ 70 w 143"/>
                <a:gd name="T71" fmla="*/ 142 h 145"/>
                <a:gd name="T72" fmla="*/ 77 w 143"/>
                <a:gd name="T73" fmla="*/ 142 h 145"/>
                <a:gd name="T74" fmla="*/ 85 w 143"/>
                <a:gd name="T75" fmla="*/ 140 h 145"/>
                <a:gd name="T76" fmla="*/ 87 w 143"/>
                <a:gd name="T77" fmla="*/ 143 h 145"/>
                <a:gd name="T78" fmla="*/ 90 w 143"/>
                <a:gd name="T79" fmla="*/ 145 h 145"/>
                <a:gd name="T80" fmla="*/ 104 w 143"/>
                <a:gd name="T81" fmla="*/ 143 h 145"/>
                <a:gd name="T82" fmla="*/ 108 w 143"/>
                <a:gd name="T83" fmla="*/ 142 h 145"/>
                <a:gd name="T84" fmla="*/ 113 w 143"/>
                <a:gd name="T85" fmla="*/ 137 h 145"/>
                <a:gd name="T86" fmla="*/ 117 w 143"/>
                <a:gd name="T87" fmla="*/ 138 h 145"/>
                <a:gd name="T88" fmla="*/ 122 w 143"/>
                <a:gd name="T89" fmla="*/ 137 h 145"/>
                <a:gd name="T90" fmla="*/ 129 w 143"/>
                <a:gd name="T91" fmla="*/ 135 h 145"/>
                <a:gd name="T92" fmla="*/ 143 w 143"/>
                <a:gd name="T93" fmla="*/ 129 h 145"/>
                <a:gd name="T94" fmla="*/ 139 w 143"/>
                <a:gd name="T95" fmla="*/ 122 h 145"/>
                <a:gd name="T96" fmla="*/ 134 w 143"/>
                <a:gd name="T97" fmla="*/ 11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3" h="145">
                  <a:moveTo>
                    <a:pt x="134" y="115"/>
                  </a:moveTo>
                  <a:lnTo>
                    <a:pt x="134" y="115"/>
                  </a:lnTo>
                  <a:lnTo>
                    <a:pt x="134" y="111"/>
                  </a:lnTo>
                  <a:lnTo>
                    <a:pt x="130" y="109"/>
                  </a:lnTo>
                  <a:lnTo>
                    <a:pt x="129" y="106"/>
                  </a:lnTo>
                  <a:lnTo>
                    <a:pt x="129" y="102"/>
                  </a:lnTo>
                  <a:lnTo>
                    <a:pt x="129" y="102"/>
                  </a:lnTo>
                  <a:lnTo>
                    <a:pt x="129" y="96"/>
                  </a:lnTo>
                  <a:lnTo>
                    <a:pt x="129" y="93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7" y="88"/>
                  </a:lnTo>
                  <a:lnTo>
                    <a:pt x="130" y="81"/>
                  </a:lnTo>
                  <a:lnTo>
                    <a:pt x="130" y="81"/>
                  </a:lnTo>
                  <a:lnTo>
                    <a:pt x="130" y="80"/>
                  </a:lnTo>
                  <a:lnTo>
                    <a:pt x="129" y="76"/>
                  </a:lnTo>
                  <a:lnTo>
                    <a:pt x="126" y="75"/>
                  </a:lnTo>
                  <a:lnTo>
                    <a:pt x="122" y="72"/>
                  </a:lnTo>
                  <a:lnTo>
                    <a:pt x="122" y="72"/>
                  </a:lnTo>
                  <a:lnTo>
                    <a:pt x="124" y="63"/>
                  </a:lnTo>
                  <a:lnTo>
                    <a:pt x="129" y="50"/>
                  </a:lnTo>
                  <a:lnTo>
                    <a:pt x="129" y="50"/>
                  </a:lnTo>
                  <a:lnTo>
                    <a:pt x="106" y="36"/>
                  </a:lnTo>
                  <a:lnTo>
                    <a:pt x="108" y="28"/>
                  </a:lnTo>
                  <a:lnTo>
                    <a:pt x="57" y="1"/>
                  </a:lnTo>
                  <a:lnTo>
                    <a:pt x="57" y="1"/>
                  </a:lnTo>
                  <a:lnTo>
                    <a:pt x="56" y="8"/>
                  </a:lnTo>
                  <a:lnTo>
                    <a:pt x="54" y="11"/>
                  </a:lnTo>
                  <a:lnTo>
                    <a:pt x="52" y="13"/>
                  </a:lnTo>
                  <a:lnTo>
                    <a:pt x="52" y="13"/>
                  </a:lnTo>
                  <a:lnTo>
                    <a:pt x="51" y="15"/>
                  </a:lnTo>
                  <a:lnTo>
                    <a:pt x="51" y="15"/>
                  </a:lnTo>
                  <a:lnTo>
                    <a:pt x="52" y="18"/>
                  </a:lnTo>
                  <a:lnTo>
                    <a:pt x="54" y="19"/>
                  </a:lnTo>
                  <a:lnTo>
                    <a:pt x="54" y="21"/>
                  </a:lnTo>
                  <a:lnTo>
                    <a:pt x="52" y="21"/>
                  </a:lnTo>
                  <a:lnTo>
                    <a:pt x="52" y="21"/>
                  </a:lnTo>
                  <a:lnTo>
                    <a:pt x="49" y="21"/>
                  </a:lnTo>
                  <a:lnTo>
                    <a:pt x="43" y="19"/>
                  </a:lnTo>
                  <a:lnTo>
                    <a:pt x="38" y="19"/>
                  </a:lnTo>
                  <a:lnTo>
                    <a:pt x="31" y="21"/>
                  </a:lnTo>
                  <a:lnTo>
                    <a:pt x="31" y="21"/>
                  </a:lnTo>
                  <a:lnTo>
                    <a:pt x="30" y="21"/>
                  </a:lnTo>
                  <a:lnTo>
                    <a:pt x="30" y="19"/>
                  </a:lnTo>
                  <a:lnTo>
                    <a:pt x="28" y="15"/>
                  </a:lnTo>
                  <a:lnTo>
                    <a:pt x="30" y="8"/>
                  </a:lnTo>
                  <a:lnTo>
                    <a:pt x="31" y="0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15" y="3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8" y="11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6" y="19"/>
                  </a:lnTo>
                  <a:lnTo>
                    <a:pt x="13" y="19"/>
                  </a:lnTo>
                  <a:lnTo>
                    <a:pt x="13" y="19"/>
                  </a:lnTo>
                  <a:lnTo>
                    <a:pt x="13" y="26"/>
                  </a:lnTo>
                  <a:lnTo>
                    <a:pt x="16" y="29"/>
                  </a:lnTo>
                  <a:lnTo>
                    <a:pt x="16" y="29"/>
                  </a:lnTo>
                  <a:lnTo>
                    <a:pt x="13" y="36"/>
                  </a:lnTo>
                  <a:lnTo>
                    <a:pt x="10" y="41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3" y="62"/>
                  </a:lnTo>
                  <a:lnTo>
                    <a:pt x="7" y="68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12" y="76"/>
                  </a:lnTo>
                  <a:lnTo>
                    <a:pt x="15" y="81"/>
                  </a:lnTo>
                  <a:lnTo>
                    <a:pt x="15" y="89"/>
                  </a:lnTo>
                  <a:lnTo>
                    <a:pt x="15" y="89"/>
                  </a:lnTo>
                  <a:lnTo>
                    <a:pt x="20" y="96"/>
                  </a:lnTo>
                  <a:lnTo>
                    <a:pt x="20" y="98"/>
                  </a:lnTo>
                  <a:lnTo>
                    <a:pt x="18" y="99"/>
                  </a:lnTo>
                  <a:lnTo>
                    <a:pt x="18" y="99"/>
                  </a:lnTo>
                  <a:lnTo>
                    <a:pt x="16" y="99"/>
                  </a:lnTo>
                  <a:lnTo>
                    <a:pt x="15" y="99"/>
                  </a:lnTo>
                  <a:lnTo>
                    <a:pt x="12" y="94"/>
                  </a:lnTo>
                  <a:lnTo>
                    <a:pt x="12" y="94"/>
                  </a:lnTo>
                  <a:lnTo>
                    <a:pt x="10" y="96"/>
                  </a:lnTo>
                  <a:lnTo>
                    <a:pt x="10" y="96"/>
                  </a:lnTo>
                  <a:lnTo>
                    <a:pt x="10" y="98"/>
                  </a:lnTo>
                  <a:lnTo>
                    <a:pt x="10" y="98"/>
                  </a:lnTo>
                  <a:lnTo>
                    <a:pt x="15" y="101"/>
                  </a:lnTo>
                  <a:lnTo>
                    <a:pt x="20" y="102"/>
                  </a:lnTo>
                  <a:lnTo>
                    <a:pt x="20" y="102"/>
                  </a:lnTo>
                  <a:lnTo>
                    <a:pt x="26" y="104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41" y="111"/>
                  </a:lnTo>
                  <a:lnTo>
                    <a:pt x="49" y="114"/>
                  </a:lnTo>
                  <a:lnTo>
                    <a:pt x="49" y="114"/>
                  </a:lnTo>
                  <a:lnTo>
                    <a:pt x="49" y="115"/>
                  </a:lnTo>
                  <a:lnTo>
                    <a:pt x="49" y="115"/>
                  </a:lnTo>
                  <a:lnTo>
                    <a:pt x="59" y="115"/>
                  </a:lnTo>
                  <a:lnTo>
                    <a:pt x="59" y="115"/>
                  </a:lnTo>
                  <a:lnTo>
                    <a:pt x="60" y="115"/>
                  </a:lnTo>
                  <a:lnTo>
                    <a:pt x="60" y="115"/>
                  </a:lnTo>
                  <a:lnTo>
                    <a:pt x="62" y="115"/>
                  </a:lnTo>
                  <a:lnTo>
                    <a:pt x="64" y="117"/>
                  </a:lnTo>
                  <a:lnTo>
                    <a:pt x="67" y="125"/>
                  </a:lnTo>
                  <a:lnTo>
                    <a:pt x="69" y="133"/>
                  </a:lnTo>
                  <a:lnTo>
                    <a:pt x="70" y="142"/>
                  </a:lnTo>
                  <a:lnTo>
                    <a:pt x="70" y="142"/>
                  </a:lnTo>
                  <a:lnTo>
                    <a:pt x="77" y="142"/>
                  </a:lnTo>
                  <a:lnTo>
                    <a:pt x="77" y="142"/>
                  </a:lnTo>
                  <a:lnTo>
                    <a:pt x="80" y="142"/>
                  </a:lnTo>
                  <a:lnTo>
                    <a:pt x="82" y="140"/>
                  </a:lnTo>
                  <a:lnTo>
                    <a:pt x="85" y="140"/>
                  </a:lnTo>
                  <a:lnTo>
                    <a:pt x="85" y="140"/>
                  </a:lnTo>
                  <a:lnTo>
                    <a:pt x="87" y="142"/>
                  </a:lnTo>
                  <a:lnTo>
                    <a:pt x="87" y="143"/>
                  </a:lnTo>
                  <a:lnTo>
                    <a:pt x="88" y="145"/>
                  </a:lnTo>
                  <a:lnTo>
                    <a:pt x="90" y="145"/>
                  </a:lnTo>
                  <a:lnTo>
                    <a:pt x="90" y="145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104" y="143"/>
                  </a:lnTo>
                  <a:lnTo>
                    <a:pt x="106" y="143"/>
                  </a:lnTo>
                  <a:lnTo>
                    <a:pt x="108" y="142"/>
                  </a:lnTo>
                  <a:lnTo>
                    <a:pt x="108" y="142"/>
                  </a:lnTo>
                  <a:lnTo>
                    <a:pt x="109" y="138"/>
                  </a:lnTo>
                  <a:lnTo>
                    <a:pt x="111" y="137"/>
                  </a:lnTo>
                  <a:lnTo>
                    <a:pt x="113" y="137"/>
                  </a:lnTo>
                  <a:lnTo>
                    <a:pt x="113" y="137"/>
                  </a:lnTo>
                  <a:lnTo>
                    <a:pt x="116" y="138"/>
                  </a:lnTo>
                  <a:lnTo>
                    <a:pt x="117" y="138"/>
                  </a:lnTo>
                  <a:lnTo>
                    <a:pt x="121" y="138"/>
                  </a:lnTo>
                  <a:lnTo>
                    <a:pt x="121" y="138"/>
                  </a:lnTo>
                  <a:lnTo>
                    <a:pt x="122" y="137"/>
                  </a:lnTo>
                  <a:lnTo>
                    <a:pt x="126" y="137"/>
                  </a:lnTo>
                  <a:lnTo>
                    <a:pt x="127" y="137"/>
                  </a:lnTo>
                  <a:lnTo>
                    <a:pt x="129" y="135"/>
                  </a:lnTo>
                  <a:lnTo>
                    <a:pt x="129" y="135"/>
                  </a:lnTo>
                  <a:lnTo>
                    <a:pt x="134" y="132"/>
                  </a:lnTo>
                  <a:lnTo>
                    <a:pt x="143" y="129"/>
                  </a:lnTo>
                  <a:lnTo>
                    <a:pt x="143" y="129"/>
                  </a:lnTo>
                  <a:lnTo>
                    <a:pt x="142" y="124"/>
                  </a:lnTo>
                  <a:lnTo>
                    <a:pt x="139" y="122"/>
                  </a:lnTo>
                  <a:lnTo>
                    <a:pt x="135" y="120"/>
                  </a:lnTo>
                  <a:lnTo>
                    <a:pt x="134" y="115"/>
                  </a:lnTo>
                  <a:lnTo>
                    <a:pt x="134" y="115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" name="Freeform 169">
              <a:extLst>
                <a:ext uri="{FF2B5EF4-FFF2-40B4-BE49-F238E27FC236}">
                  <a16:creationId xmlns="" xmlns:a16="http://schemas.microsoft.com/office/drawing/2014/main" id="{0AC45FE2-95C0-4E54-A8F7-5088A7F21E7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96125" y="4838122"/>
              <a:ext cx="63500" cy="158750"/>
            </a:xfrm>
            <a:custGeom>
              <a:avLst/>
              <a:gdLst>
                <a:gd name="T0" fmla="*/ 39 w 40"/>
                <a:gd name="T1" fmla="*/ 66 h 100"/>
                <a:gd name="T2" fmla="*/ 32 w 40"/>
                <a:gd name="T3" fmla="*/ 59 h 100"/>
                <a:gd name="T4" fmla="*/ 30 w 40"/>
                <a:gd name="T5" fmla="*/ 61 h 100"/>
                <a:gd name="T6" fmla="*/ 27 w 40"/>
                <a:gd name="T7" fmla="*/ 61 h 100"/>
                <a:gd name="T8" fmla="*/ 19 w 40"/>
                <a:gd name="T9" fmla="*/ 49 h 100"/>
                <a:gd name="T10" fmla="*/ 17 w 40"/>
                <a:gd name="T11" fmla="*/ 41 h 100"/>
                <a:gd name="T12" fmla="*/ 19 w 40"/>
                <a:gd name="T13" fmla="*/ 30 h 100"/>
                <a:gd name="T14" fmla="*/ 17 w 40"/>
                <a:gd name="T15" fmla="*/ 18 h 100"/>
                <a:gd name="T16" fmla="*/ 14 w 40"/>
                <a:gd name="T17" fmla="*/ 7 h 100"/>
                <a:gd name="T18" fmla="*/ 16 w 40"/>
                <a:gd name="T19" fmla="*/ 0 h 100"/>
                <a:gd name="T20" fmla="*/ 6 w 40"/>
                <a:gd name="T21" fmla="*/ 0 h 100"/>
                <a:gd name="T22" fmla="*/ 9 w 40"/>
                <a:gd name="T23" fmla="*/ 7 h 100"/>
                <a:gd name="T24" fmla="*/ 11 w 40"/>
                <a:gd name="T25" fmla="*/ 14 h 100"/>
                <a:gd name="T26" fmla="*/ 9 w 40"/>
                <a:gd name="T27" fmla="*/ 15 h 100"/>
                <a:gd name="T28" fmla="*/ 6 w 40"/>
                <a:gd name="T29" fmla="*/ 17 h 100"/>
                <a:gd name="T30" fmla="*/ 6 w 40"/>
                <a:gd name="T31" fmla="*/ 27 h 100"/>
                <a:gd name="T32" fmla="*/ 8 w 40"/>
                <a:gd name="T33" fmla="*/ 38 h 100"/>
                <a:gd name="T34" fmla="*/ 8 w 40"/>
                <a:gd name="T35" fmla="*/ 40 h 100"/>
                <a:gd name="T36" fmla="*/ 3 w 40"/>
                <a:gd name="T37" fmla="*/ 40 h 100"/>
                <a:gd name="T38" fmla="*/ 3 w 40"/>
                <a:gd name="T39" fmla="*/ 41 h 100"/>
                <a:gd name="T40" fmla="*/ 0 w 40"/>
                <a:gd name="T41" fmla="*/ 54 h 100"/>
                <a:gd name="T42" fmla="*/ 1 w 40"/>
                <a:gd name="T43" fmla="*/ 56 h 100"/>
                <a:gd name="T44" fmla="*/ 3 w 40"/>
                <a:gd name="T45" fmla="*/ 59 h 100"/>
                <a:gd name="T46" fmla="*/ 3 w 40"/>
                <a:gd name="T47" fmla="*/ 59 h 100"/>
                <a:gd name="T48" fmla="*/ 9 w 40"/>
                <a:gd name="T49" fmla="*/ 64 h 100"/>
                <a:gd name="T50" fmla="*/ 11 w 40"/>
                <a:gd name="T51" fmla="*/ 66 h 100"/>
                <a:gd name="T52" fmla="*/ 21 w 40"/>
                <a:gd name="T53" fmla="*/ 64 h 100"/>
                <a:gd name="T54" fmla="*/ 22 w 40"/>
                <a:gd name="T55" fmla="*/ 67 h 100"/>
                <a:gd name="T56" fmla="*/ 21 w 40"/>
                <a:gd name="T57" fmla="*/ 77 h 100"/>
                <a:gd name="T58" fmla="*/ 19 w 40"/>
                <a:gd name="T59" fmla="*/ 84 h 100"/>
                <a:gd name="T60" fmla="*/ 29 w 40"/>
                <a:gd name="T61" fmla="*/ 98 h 100"/>
                <a:gd name="T62" fmla="*/ 30 w 40"/>
                <a:gd name="T63" fmla="*/ 100 h 100"/>
                <a:gd name="T64" fmla="*/ 30 w 40"/>
                <a:gd name="T65" fmla="*/ 92 h 100"/>
                <a:gd name="T66" fmla="*/ 32 w 40"/>
                <a:gd name="T67" fmla="*/ 88 h 100"/>
                <a:gd name="T68" fmla="*/ 37 w 40"/>
                <a:gd name="T69" fmla="*/ 87 h 100"/>
                <a:gd name="T70" fmla="*/ 40 w 40"/>
                <a:gd name="T71" fmla="*/ 80 h 100"/>
                <a:gd name="T72" fmla="*/ 40 w 40"/>
                <a:gd name="T73" fmla="*/ 74 h 100"/>
                <a:gd name="T74" fmla="*/ 40 w 40"/>
                <a:gd name="T75" fmla="*/ 69 h 100"/>
                <a:gd name="T76" fmla="*/ 39 w 40"/>
                <a:gd name="T77" fmla="*/ 6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100">
                  <a:moveTo>
                    <a:pt x="39" y="66"/>
                  </a:moveTo>
                  <a:lnTo>
                    <a:pt x="39" y="66"/>
                  </a:lnTo>
                  <a:lnTo>
                    <a:pt x="32" y="59"/>
                  </a:lnTo>
                  <a:lnTo>
                    <a:pt x="32" y="59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9" y="62"/>
                  </a:lnTo>
                  <a:lnTo>
                    <a:pt x="27" y="61"/>
                  </a:lnTo>
                  <a:lnTo>
                    <a:pt x="22" y="56"/>
                  </a:lnTo>
                  <a:lnTo>
                    <a:pt x="19" y="49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7" y="35"/>
                  </a:lnTo>
                  <a:lnTo>
                    <a:pt x="19" y="30"/>
                  </a:lnTo>
                  <a:lnTo>
                    <a:pt x="19" y="23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4" y="7"/>
                  </a:lnTo>
                  <a:lnTo>
                    <a:pt x="14" y="4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9" y="7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5"/>
                  </a:lnTo>
                  <a:lnTo>
                    <a:pt x="9" y="15"/>
                  </a:lnTo>
                  <a:lnTo>
                    <a:pt x="8" y="15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6" y="27"/>
                  </a:lnTo>
                  <a:lnTo>
                    <a:pt x="6" y="33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40"/>
                  </a:lnTo>
                  <a:lnTo>
                    <a:pt x="6" y="40"/>
                  </a:lnTo>
                  <a:lnTo>
                    <a:pt x="3" y="40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1" y="48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1" y="56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6" y="62"/>
                  </a:lnTo>
                  <a:lnTo>
                    <a:pt x="9" y="64"/>
                  </a:lnTo>
                  <a:lnTo>
                    <a:pt x="11" y="66"/>
                  </a:lnTo>
                  <a:lnTo>
                    <a:pt x="11" y="66"/>
                  </a:lnTo>
                  <a:lnTo>
                    <a:pt x="17" y="64"/>
                  </a:lnTo>
                  <a:lnTo>
                    <a:pt x="21" y="64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2" y="72"/>
                  </a:lnTo>
                  <a:lnTo>
                    <a:pt x="21" y="77"/>
                  </a:lnTo>
                  <a:lnTo>
                    <a:pt x="19" y="84"/>
                  </a:lnTo>
                  <a:lnTo>
                    <a:pt x="19" y="84"/>
                  </a:lnTo>
                  <a:lnTo>
                    <a:pt x="26" y="93"/>
                  </a:lnTo>
                  <a:lnTo>
                    <a:pt x="29" y="98"/>
                  </a:lnTo>
                  <a:lnTo>
                    <a:pt x="30" y="100"/>
                  </a:lnTo>
                  <a:lnTo>
                    <a:pt x="30" y="100"/>
                  </a:lnTo>
                  <a:lnTo>
                    <a:pt x="30" y="95"/>
                  </a:lnTo>
                  <a:lnTo>
                    <a:pt x="30" y="92"/>
                  </a:lnTo>
                  <a:lnTo>
                    <a:pt x="32" y="88"/>
                  </a:lnTo>
                  <a:lnTo>
                    <a:pt x="32" y="88"/>
                  </a:lnTo>
                  <a:lnTo>
                    <a:pt x="35" y="87"/>
                  </a:lnTo>
                  <a:lnTo>
                    <a:pt x="37" y="87"/>
                  </a:lnTo>
                  <a:lnTo>
                    <a:pt x="39" y="84"/>
                  </a:lnTo>
                  <a:lnTo>
                    <a:pt x="40" y="80"/>
                  </a:lnTo>
                  <a:lnTo>
                    <a:pt x="40" y="80"/>
                  </a:lnTo>
                  <a:lnTo>
                    <a:pt x="40" y="74"/>
                  </a:lnTo>
                  <a:lnTo>
                    <a:pt x="40" y="71"/>
                  </a:lnTo>
                  <a:lnTo>
                    <a:pt x="40" y="69"/>
                  </a:lnTo>
                  <a:lnTo>
                    <a:pt x="39" y="66"/>
                  </a:lnTo>
                  <a:lnTo>
                    <a:pt x="39" y="66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171">
              <a:extLst>
                <a:ext uri="{FF2B5EF4-FFF2-40B4-BE49-F238E27FC236}">
                  <a16:creationId xmlns="" xmlns:a16="http://schemas.microsoft.com/office/drawing/2014/main" id="{3D29CFDB-33ED-47AD-9FB4-64AF36D1327F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4313" y="3731635"/>
              <a:ext cx="158750" cy="103188"/>
            </a:xfrm>
            <a:custGeom>
              <a:avLst/>
              <a:gdLst>
                <a:gd name="T0" fmla="*/ 82 w 100"/>
                <a:gd name="T1" fmla="*/ 54 h 65"/>
                <a:gd name="T2" fmla="*/ 85 w 100"/>
                <a:gd name="T3" fmla="*/ 57 h 65"/>
                <a:gd name="T4" fmla="*/ 87 w 100"/>
                <a:gd name="T5" fmla="*/ 57 h 65"/>
                <a:gd name="T6" fmla="*/ 96 w 100"/>
                <a:gd name="T7" fmla="*/ 61 h 65"/>
                <a:gd name="T8" fmla="*/ 100 w 100"/>
                <a:gd name="T9" fmla="*/ 59 h 65"/>
                <a:gd name="T10" fmla="*/ 98 w 100"/>
                <a:gd name="T11" fmla="*/ 41 h 65"/>
                <a:gd name="T12" fmla="*/ 95 w 100"/>
                <a:gd name="T13" fmla="*/ 39 h 65"/>
                <a:gd name="T14" fmla="*/ 85 w 100"/>
                <a:gd name="T15" fmla="*/ 33 h 65"/>
                <a:gd name="T16" fmla="*/ 83 w 100"/>
                <a:gd name="T17" fmla="*/ 22 h 65"/>
                <a:gd name="T18" fmla="*/ 65 w 100"/>
                <a:gd name="T19" fmla="*/ 23 h 65"/>
                <a:gd name="T20" fmla="*/ 61 w 100"/>
                <a:gd name="T21" fmla="*/ 23 h 65"/>
                <a:gd name="T22" fmla="*/ 54 w 100"/>
                <a:gd name="T23" fmla="*/ 22 h 65"/>
                <a:gd name="T24" fmla="*/ 52 w 100"/>
                <a:gd name="T25" fmla="*/ 20 h 65"/>
                <a:gd name="T26" fmla="*/ 46 w 100"/>
                <a:gd name="T27" fmla="*/ 22 h 65"/>
                <a:gd name="T28" fmla="*/ 43 w 100"/>
                <a:gd name="T29" fmla="*/ 20 h 65"/>
                <a:gd name="T30" fmla="*/ 31 w 100"/>
                <a:gd name="T31" fmla="*/ 20 h 65"/>
                <a:gd name="T32" fmla="*/ 25 w 100"/>
                <a:gd name="T33" fmla="*/ 20 h 65"/>
                <a:gd name="T34" fmla="*/ 25 w 100"/>
                <a:gd name="T35" fmla="*/ 17 h 65"/>
                <a:gd name="T36" fmla="*/ 31 w 100"/>
                <a:gd name="T37" fmla="*/ 12 h 65"/>
                <a:gd name="T38" fmla="*/ 33 w 100"/>
                <a:gd name="T39" fmla="*/ 12 h 65"/>
                <a:gd name="T40" fmla="*/ 38 w 100"/>
                <a:gd name="T41" fmla="*/ 12 h 65"/>
                <a:gd name="T42" fmla="*/ 43 w 100"/>
                <a:gd name="T43" fmla="*/ 0 h 65"/>
                <a:gd name="T44" fmla="*/ 41 w 100"/>
                <a:gd name="T45" fmla="*/ 0 h 65"/>
                <a:gd name="T46" fmla="*/ 33 w 100"/>
                <a:gd name="T47" fmla="*/ 2 h 65"/>
                <a:gd name="T48" fmla="*/ 31 w 100"/>
                <a:gd name="T49" fmla="*/ 4 h 65"/>
                <a:gd name="T50" fmla="*/ 25 w 100"/>
                <a:gd name="T51" fmla="*/ 4 h 65"/>
                <a:gd name="T52" fmla="*/ 23 w 100"/>
                <a:gd name="T53" fmla="*/ 5 h 65"/>
                <a:gd name="T54" fmla="*/ 20 w 100"/>
                <a:gd name="T55" fmla="*/ 12 h 65"/>
                <a:gd name="T56" fmla="*/ 17 w 100"/>
                <a:gd name="T57" fmla="*/ 12 h 65"/>
                <a:gd name="T58" fmla="*/ 15 w 100"/>
                <a:gd name="T59" fmla="*/ 15 h 65"/>
                <a:gd name="T60" fmla="*/ 13 w 100"/>
                <a:gd name="T61" fmla="*/ 20 h 65"/>
                <a:gd name="T62" fmla="*/ 5 w 100"/>
                <a:gd name="T63" fmla="*/ 22 h 65"/>
                <a:gd name="T64" fmla="*/ 0 w 100"/>
                <a:gd name="T65" fmla="*/ 23 h 65"/>
                <a:gd name="T66" fmla="*/ 2 w 100"/>
                <a:gd name="T67" fmla="*/ 26 h 65"/>
                <a:gd name="T68" fmla="*/ 7 w 100"/>
                <a:gd name="T69" fmla="*/ 31 h 65"/>
                <a:gd name="T70" fmla="*/ 8 w 100"/>
                <a:gd name="T71" fmla="*/ 35 h 65"/>
                <a:gd name="T72" fmla="*/ 10 w 100"/>
                <a:gd name="T73" fmla="*/ 41 h 65"/>
                <a:gd name="T74" fmla="*/ 10 w 100"/>
                <a:gd name="T75" fmla="*/ 46 h 65"/>
                <a:gd name="T76" fmla="*/ 7 w 100"/>
                <a:gd name="T77" fmla="*/ 51 h 65"/>
                <a:gd name="T78" fmla="*/ 5 w 100"/>
                <a:gd name="T79" fmla="*/ 59 h 65"/>
                <a:gd name="T80" fmla="*/ 8 w 100"/>
                <a:gd name="T81" fmla="*/ 61 h 65"/>
                <a:gd name="T82" fmla="*/ 10 w 100"/>
                <a:gd name="T83" fmla="*/ 61 h 65"/>
                <a:gd name="T84" fmla="*/ 13 w 100"/>
                <a:gd name="T85" fmla="*/ 57 h 65"/>
                <a:gd name="T86" fmla="*/ 23 w 100"/>
                <a:gd name="T87" fmla="*/ 57 h 65"/>
                <a:gd name="T88" fmla="*/ 25 w 100"/>
                <a:gd name="T89" fmla="*/ 56 h 65"/>
                <a:gd name="T90" fmla="*/ 26 w 100"/>
                <a:gd name="T91" fmla="*/ 54 h 65"/>
                <a:gd name="T92" fmla="*/ 34 w 100"/>
                <a:gd name="T93" fmla="*/ 52 h 65"/>
                <a:gd name="T94" fmla="*/ 36 w 100"/>
                <a:gd name="T95" fmla="*/ 51 h 65"/>
                <a:gd name="T96" fmla="*/ 41 w 100"/>
                <a:gd name="T97" fmla="*/ 43 h 65"/>
                <a:gd name="T98" fmla="*/ 49 w 100"/>
                <a:gd name="T99" fmla="*/ 39 h 65"/>
                <a:gd name="T100" fmla="*/ 51 w 100"/>
                <a:gd name="T101" fmla="*/ 41 h 65"/>
                <a:gd name="T102" fmla="*/ 51 w 100"/>
                <a:gd name="T103" fmla="*/ 48 h 65"/>
                <a:gd name="T104" fmla="*/ 54 w 100"/>
                <a:gd name="T105" fmla="*/ 49 h 65"/>
                <a:gd name="T106" fmla="*/ 56 w 100"/>
                <a:gd name="T107" fmla="*/ 52 h 65"/>
                <a:gd name="T108" fmla="*/ 54 w 100"/>
                <a:gd name="T109" fmla="*/ 62 h 65"/>
                <a:gd name="T110" fmla="*/ 54 w 100"/>
                <a:gd name="T111" fmla="*/ 65 h 65"/>
                <a:gd name="T112" fmla="*/ 61 w 100"/>
                <a:gd name="T113" fmla="*/ 65 h 65"/>
                <a:gd name="T114" fmla="*/ 67 w 100"/>
                <a:gd name="T115" fmla="*/ 64 h 65"/>
                <a:gd name="T116" fmla="*/ 75 w 100"/>
                <a:gd name="T117" fmla="*/ 56 h 65"/>
                <a:gd name="T118" fmla="*/ 82 w 100"/>
                <a:gd name="T119" fmla="*/ 5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0" h="65">
                  <a:moveTo>
                    <a:pt x="82" y="54"/>
                  </a:moveTo>
                  <a:lnTo>
                    <a:pt x="82" y="54"/>
                  </a:lnTo>
                  <a:lnTo>
                    <a:pt x="85" y="56"/>
                  </a:lnTo>
                  <a:lnTo>
                    <a:pt x="85" y="57"/>
                  </a:lnTo>
                  <a:lnTo>
                    <a:pt x="87" y="57"/>
                  </a:lnTo>
                  <a:lnTo>
                    <a:pt x="87" y="57"/>
                  </a:lnTo>
                  <a:lnTo>
                    <a:pt x="91" y="57"/>
                  </a:lnTo>
                  <a:lnTo>
                    <a:pt x="96" y="61"/>
                  </a:lnTo>
                  <a:lnTo>
                    <a:pt x="96" y="61"/>
                  </a:lnTo>
                  <a:lnTo>
                    <a:pt x="100" y="59"/>
                  </a:lnTo>
                  <a:lnTo>
                    <a:pt x="100" y="59"/>
                  </a:lnTo>
                  <a:lnTo>
                    <a:pt x="98" y="41"/>
                  </a:lnTo>
                  <a:lnTo>
                    <a:pt x="98" y="41"/>
                  </a:lnTo>
                  <a:lnTo>
                    <a:pt x="95" y="39"/>
                  </a:lnTo>
                  <a:lnTo>
                    <a:pt x="91" y="36"/>
                  </a:lnTo>
                  <a:lnTo>
                    <a:pt x="85" y="33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75" y="23"/>
                  </a:lnTo>
                  <a:lnTo>
                    <a:pt x="65" y="23"/>
                  </a:lnTo>
                  <a:lnTo>
                    <a:pt x="65" y="23"/>
                  </a:lnTo>
                  <a:lnTo>
                    <a:pt x="61" y="23"/>
                  </a:lnTo>
                  <a:lnTo>
                    <a:pt x="57" y="23"/>
                  </a:lnTo>
                  <a:lnTo>
                    <a:pt x="54" y="22"/>
                  </a:lnTo>
                  <a:lnTo>
                    <a:pt x="54" y="22"/>
                  </a:lnTo>
                  <a:lnTo>
                    <a:pt x="52" y="20"/>
                  </a:lnTo>
                  <a:lnTo>
                    <a:pt x="49" y="22"/>
                  </a:lnTo>
                  <a:lnTo>
                    <a:pt x="46" y="22"/>
                  </a:lnTo>
                  <a:lnTo>
                    <a:pt x="43" y="20"/>
                  </a:lnTo>
                  <a:lnTo>
                    <a:pt x="43" y="20"/>
                  </a:lnTo>
                  <a:lnTo>
                    <a:pt x="38" y="20"/>
                  </a:lnTo>
                  <a:lnTo>
                    <a:pt x="31" y="20"/>
                  </a:lnTo>
                  <a:lnTo>
                    <a:pt x="26" y="20"/>
                  </a:lnTo>
                  <a:lnTo>
                    <a:pt x="25" y="20"/>
                  </a:lnTo>
                  <a:lnTo>
                    <a:pt x="25" y="20"/>
                  </a:lnTo>
                  <a:lnTo>
                    <a:pt x="25" y="17"/>
                  </a:lnTo>
                  <a:lnTo>
                    <a:pt x="28" y="13"/>
                  </a:lnTo>
                  <a:lnTo>
                    <a:pt x="31" y="12"/>
                  </a:lnTo>
                  <a:lnTo>
                    <a:pt x="33" y="12"/>
                  </a:lnTo>
                  <a:lnTo>
                    <a:pt x="33" y="12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41" y="5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1" y="0"/>
                  </a:lnTo>
                  <a:lnTo>
                    <a:pt x="38" y="0"/>
                  </a:lnTo>
                  <a:lnTo>
                    <a:pt x="33" y="2"/>
                  </a:lnTo>
                  <a:lnTo>
                    <a:pt x="33" y="2"/>
                  </a:lnTo>
                  <a:lnTo>
                    <a:pt x="31" y="4"/>
                  </a:lnTo>
                  <a:lnTo>
                    <a:pt x="28" y="4"/>
                  </a:lnTo>
                  <a:lnTo>
                    <a:pt x="25" y="4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1" y="10"/>
                  </a:lnTo>
                  <a:lnTo>
                    <a:pt x="20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5" y="13"/>
                  </a:lnTo>
                  <a:lnTo>
                    <a:pt x="15" y="15"/>
                  </a:lnTo>
                  <a:lnTo>
                    <a:pt x="15" y="18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5" y="22"/>
                  </a:lnTo>
                  <a:lnTo>
                    <a:pt x="2" y="22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2" y="26"/>
                  </a:lnTo>
                  <a:lnTo>
                    <a:pt x="5" y="28"/>
                  </a:lnTo>
                  <a:lnTo>
                    <a:pt x="7" y="31"/>
                  </a:lnTo>
                  <a:lnTo>
                    <a:pt x="8" y="35"/>
                  </a:lnTo>
                  <a:lnTo>
                    <a:pt x="8" y="35"/>
                  </a:lnTo>
                  <a:lnTo>
                    <a:pt x="8" y="38"/>
                  </a:lnTo>
                  <a:lnTo>
                    <a:pt x="10" y="41"/>
                  </a:lnTo>
                  <a:lnTo>
                    <a:pt x="12" y="43"/>
                  </a:lnTo>
                  <a:lnTo>
                    <a:pt x="10" y="46"/>
                  </a:lnTo>
                  <a:lnTo>
                    <a:pt x="10" y="46"/>
                  </a:lnTo>
                  <a:lnTo>
                    <a:pt x="7" y="51"/>
                  </a:lnTo>
                  <a:lnTo>
                    <a:pt x="5" y="54"/>
                  </a:lnTo>
                  <a:lnTo>
                    <a:pt x="5" y="59"/>
                  </a:lnTo>
                  <a:lnTo>
                    <a:pt x="5" y="59"/>
                  </a:lnTo>
                  <a:lnTo>
                    <a:pt x="8" y="61"/>
                  </a:lnTo>
                  <a:lnTo>
                    <a:pt x="10" y="61"/>
                  </a:lnTo>
                  <a:lnTo>
                    <a:pt x="10" y="61"/>
                  </a:lnTo>
                  <a:lnTo>
                    <a:pt x="10" y="61"/>
                  </a:lnTo>
                  <a:lnTo>
                    <a:pt x="13" y="57"/>
                  </a:lnTo>
                  <a:lnTo>
                    <a:pt x="18" y="57"/>
                  </a:lnTo>
                  <a:lnTo>
                    <a:pt x="23" y="57"/>
                  </a:lnTo>
                  <a:lnTo>
                    <a:pt x="23" y="57"/>
                  </a:lnTo>
                  <a:lnTo>
                    <a:pt x="25" y="56"/>
                  </a:lnTo>
                  <a:lnTo>
                    <a:pt x="25" y="56"/>
                  </a:lnTo>
                  <a:lnTo>
                    <a:pt x="26" y="54"/>
                  </a:lnTo>
                  <a:lnTo>
                    <a:pt x="30" y="52"/>
                  </a:lnTo>
                  <a:lnTo>
                    <a:pt x="34" y="52"/>
                  </a:lnTo>
                  <a:lnTo>
                    <a:pt x="36" y="51"/>
                  </a:lnTo>
                  <a:lnTo>
                    <a:pt x="36" y="51"/>
                  </a:lnTo>
                  <a:lnTo>
                    <a:pt x="38" y="46"/>
                  </a:lnTo>
                  <a:lnTo>
                    <a:pt x="41" y="43"/>
                  </a:lnTo>
                  <a:lnTo>
                    <a:pt x="44" y="39"/>
                  </a:lnTo>
                  <a:lnTo>
                    <a:pt x="49" y="39"/>
                  </a:lnTo>
                  <a:lnTo>
                    <a:pt x="49" y="39"/>
                  </a:lnTo>
                  <a:lnTo>
                    <a:pt x="51" y="41"/>
                  </a:lnTo>
                  <a:lnTo>
                    <a:pt x="51" y="43"/>
                  </a:lnTo>
                  <a:lnTo>
                    <a:pt x="51" y="48"/>
                  </a:lnTo>
                  <a:lnTo>
                    <a:pt x="54" y="49"/>
                  </a:lnTo>
                  <a:lnTo>
                    <a:pt x="54" y="49"/>
                  </a:lnTo>
                  <a:lnTo>
                    <a:pt x="56" y="51"/>
                  </a:lnTo>
                  <a:lnTo>
                    <a:pt x="56" y="52"/>
                  </a:lnTo>
                  <a:lnTo>
                    <a:pt x="56" y="57"/>
                  </a:lnTo>
                  <a:lnTo>
                    <a:pt x="54" y="62"/>
                  </a:lnTo>
                  <a:lnTo>
                    <a:pt x="54" y="65"/>
                  </a:lnTo>
                  <a:lnTo>
                    <a:pt x="54" y="65"/>
                  </a:lnTo>
                  <a:lnTo>
                    <a:pt x="57" y="65"/>
                  </a:lnTo>
                  <a:lnTo>
                    <a:pt x="61" y="65"/>
                  </a:lnTo>
                  <a:lnTo>
                    <a:pt x="61" y="65"/>
                  </a:lnTo>
                  <a:lnTo>
                    <a:pt x="67" y="64"/>
                  </a:lnTo>
                  <a:lnTo>
                    <a:pt x="67" y="64"/>
                  </a:lnTo>
                  <a:lnTo>
                    <a:pt x="75" y="56"/>
                  </a:lnTo>
                  <a:lnTo>
                    <a:pt x="78" y="54"/>
                  </a:lnTo>
                  <a:lnTo>
                    <a:pt x="82" y="54"/>
                  </a:lnTo>
                  <a:lnTo>
                    <a:pt x="82" y="54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174">
              <a:extLst>
                <a:ext uri="{FF2B5EF4-FFF2-40B4-BE49-F238E27FC236}">
                  <a16:creationId xmlns="" xmlns:a16="http://schemas.microsoft.com/office/drawing/2014/main" id="{0FCDD317-B2E2-45C0-B78F-C4301C4CB927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3138" y="3718935"/>
              <a:ext cx="69850" cy="60325"/>
            </a:xfrm>
            <a:custGeom>
              <a:avLst/>
              <a:gdLst>
                <a:gd name="T0" fmla="*/ 41 w 44"/>
                <a:gd name="T1" fmla="*/ 30 h 38"/>
                <a:gd name="T2" fmla="*/ 41 w 44"/>
                <a:gd name="T3" fmla="*/ 30 h 38"/>
                <a:gd name="T4" fmla="*/ 39 w 44"/>
                <a:gd name="T5" fmla="*/ 26 h 38"/>
                <a:gd name="T6" fmla="*/ 36 w 44"/>
                <a:gd name="T7" fmla="*/ 25 h 38"/>
                <a:gd name="T8" fmla="*/ 34 w 44"/>
                <a:gd name="T9" fmla="*/ 23 h 38"/>
                <a:gd name="T10" fmla="*/ 32 w 44"/>
                <a:gd name="T11" fmla="*/ 20 h 38"/>
                <a:gd name="T12" fmla="*/ 32 w 44"/>
                <a:gd name="T13" fmla="*/ 20 h 38"/>
                <a:gd name="T14" fmla="*/ 31 w 44"/>
                <a:gd name="T15" fmla="*/ 16 h 38"/>
                <a:gd name="T16" fmla="*/ 29 w 44"/>
                <a:gd name="T17" fmla="*/ 13 h 38"/>
                <a:gd name="T18" fmla="*/ 28 w 44"/>
                <a:gd name="T19" fmla="*/ 12 h 38"/>
                <a:gd name="T20" fmla="*/ 28 w 44"/>
                <a:gd name="T21" fmla="*/ 8 h 38"/>
                <a:gd name="T22" fmla="*/ 28 w 44"/>
                <a:gd name="T23" fmla="*/ 8 h 38"/>
                <a:gd name="T24" fmla="*/ 26 w 44"/>
                <a:gd name="T25" fmla="*/ 5 h 38"/>
                <a:gd name="T26" fmla="*/ 24 w 44"/>
                <a:gd name="T27" fmla="*/ 2 h 38"/>
                <a:gd name="T28" fmla="*/ 24 w 44"/>
                <a:gd name="T29" fmla="*/ 2 h 38"/>
                <a:gd name="T30" fmla="*/ 18 w 44"/>
                <a:gd name="T31" fmla="*/ 0 h 38"/>
                <a:gd name="T32" fmla="*/ 13 w 44"/>
                <a:gd name="T33" fmla="*/ 0 h 38"/>
                <a:gd name="T34" fmla="*/ 13 w 44"/>
                <a:gd name="T35" fmla="*/ 0 h 38"/>
                <a:gd name="T36" fmla="*/ 0 w 44"/>
                <a:gd name="T37" fmla="*/ 3 h 38"/>
                <a:gd name="T38" fmla="*/ 0 w 44"/>
                <a:gd name="T39" fmla="*/ 3 h 38"/>
                <a:gd name="T40" fmla="*/ 1 w 44"/>
                <a:gd name="T41" fmla="*/ 8 h 38"/>
                <a:gd name="T42" fmla="*/ 1 w 44"/>
                <a:gd name="T43" fmla="*/ 13 h 38"/>
                <a:gd name="T44" fmla="*/ 1 w 44"/>
                <a:gd name="T45" fmla="*/ 13 h 38"/>
                <a:gd name="T46" fmla="*/ 5 w 44"/>
                <a:gd name="T47" fmla="*/ 16 h 38"/>
                <a:gd name="T48" fmla="*/ 8 w 44"/>
                <a:gd name="T49" fmla="*/ 16 h 38"/>
                <a:gd name="T50" fmla="*/ 10 w 44"/>
                <a:gd name="T51" fmla="*/ 16 h 38"/>
                <a:gd name="T52" fmla="*/ 13 w 44"/>
                <a:gd name="T53" fmla="*/ 18 h 38"/>
                <a:gd name="T54" fmla="*/ 13 w 44"/>
                <a:gd name="T55" fmla="*/ 18 h 38"/>
                <a:gd name="T56" fmla="*/ 14 w 44"/>
                <a:gd name="T57" fmla="*/ 23 h 38"/>
                <a:gd name="T58" fmla="*/ 14 w 44"/>
                <a:gd name="T59" fmla="*/ 23 h 38"/>
                <a:gd name="T60" fmla="*/ 16 w 44"/>
                <a:gd name="T61" fmla="*/ 23 h 38"/>
                <a:gd name="T62" fmla="*/ 16 w 44"/>
                <a:gd name="T63" fmla="*/ 23 h 38"/>
                <a:gd name="T64" fmla="*/ 18 w 44"/>
                <a:gd name="T65" fmla="*/ 23 h 38"/>
                <a:gd name="T66" fmla="*/ 19 w 44"/>
                <a:gd name="T67" fmla="*/ 25 h 38"/>
                <a:gd name="T68" fmla="*/ 19 w 44"/>
                <a:gd name="T69" fmla="*/ 25 h 38"/>
                <a:gd name="T70" fmla="*/ 26 w 44"/>
                <a:gd name="T71" fmla="*/ 28 h 38"/>
                <a:gd name="T72" fmla="*/ 26 w 44"/>
                <a:gd name="T73" fmla="*/ 28 h 38"/>
                <a:gd name="T74" fmla="*/ 28 w 44"/>
                <a:gd name="T75" fmla="*/ 28 h 38"/>
                <a:gd name="T76" fmla="*/ 29 w 44"/>
                <a:gd name="T77" fmla="*/ 30 h 38"/>
                <a:gd name="T78" fmla="*/ 32 w 44"/>
                <a:gd name="T79" fmla="*/ 31 h 38"/>
                <a:gd name="T80" fmla="*/ 32 w 44"/>
                <a:gd name="T81" fmla="*/ 31 h 38"/>
                <a:gd name="T82" fmla="*/ 34 w 44"/>
                <a:gd name="T83" fmla="*/ 34 h 38"/>
                <a:gd name="T84" fmla="*/ 34 w 44"/>
                <a:gd name="T85" fmla="*/ 38 h 38"/>
                <a:gd name="T86" fmla="*/ 34 w 44"/>
                <a:gd name="T87" fmla="*/ 38 h 38"/>
                <a:gd name="T88" fmla="*/ 44 w 44"/>
                <a:gd name="T89" fmla="*/ 36 h 38"/>
                <a:gd name="T90" fmla="*/ 44 w 44"/>
                <a:gd name="T91" fmla="*/ 36 h 38"/>
                <a:gd name="T92" fmla="*/ 41 w 44"/>
                <a:gd name="T93" fmla="*/ 30 h 38"/>
                <a:gd name="T94" fmla="*/ 41 w 44"/>
                <a:gd name="T95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" h="38">
                  <a:moveTo>
                    <a:pt x="41" y="30"/>
                  </a:moveTo>
                  <a:lnTo>
                    <a:pt x="41" y="30"/>
                  </a:lnTo>
                  <a:lnTo>
                    <a:pt x="39" y="26"/>
                  </a:lnTo>
                  <a:lnTo>
                    <a:pt x="36" y="25"/>
                  </a:lnTo>
                  <a:lnTo>
                    <a:pt x="34" y="23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1" y="16"/>
                  </a:lnTo>
                  <a:lnTo>
                    <a:pt x="29" y="13"/>
                  </a:lnTo>
                  <a:lnTo>
                    <a:pt x="28" y="12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6" y="5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8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8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5" y="16"/>
                  </a:lnTo>
                  <a:lnTo>
                    <a:pt x="8" y="16"/>
                  </a:lnTo>
                  <a:lnTo>
                    <a:pt x="10" y="16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14" y="23"/>
                  </a:lnTo>
                  <a:lnTo>
                    <a:pt x="14" y="23"/>
                  </a:lnTo>
                  <a:lnTo>
                    <a:pt x="16" y="23"/>
                  </a:lnTo>
                  <a:lnTo>
                    <a:pt x="16" y="23"/>
                  </a:lnTo>
                  <a:lnTo>
                    <a:pt x="18" y="23"/>
                  </a:lnTo>
                  <a:lnTo>
                    <a:pt x="19" y="25"/>
                  </a:lnTo>
                  <a:lnTo>
                    <a:pt x="19" y="25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8" y="28"/>
                  </a:lnTo>
                  <a:lnTo>
                    <a:pt x="29" y="30"/>
                  </a:lnTo>
                  <a:lnTo>
                    <a:pt x="32" y="31"/>
                  </a:lnTo>
                  <a:lnTo>
                    <a:pt x="32" y="31"/>
                  </a:lnTo>
                  <a:lnTo>
                    <a:pt x="34" y="34"/>
                  </a:lnTo>
                  <a:lnTo>
                    <a:pt x="34" y="38"/>
                  </a:lnTo>
                  <a:lnTo>
                    <a:pt x="34" y="38"/>
                  </a:lnTo>
                  <a:lnTo>
                    <a:pt x="44" y="36"/>
                  </a:lnTo>
                  <a:lnTo>
                    <a:pt x="44" y="36"/>
                  </a:lnTo>
                  <a:lnTo>
                    <a:pt x="41" y="30"/>
                  </a:lnTo>
                  <a:lnTo>
                    <a:pt x="41" y="30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175">
              <a:extLst>
                <a:ext uri="{FF2B5EF4-FFF2-40B4-BE49-F238E27FC236}">
                  <a16:creationId xmlns="" xmlns:a16="http://schemas.microsoft.com/office/drawing/2014/main" id="{230BB9BB-7EB9-4F00-8388-5702498198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53300" y="3706235"/>
              <a:ext cx="98425" cy="82550"/>
            </a:xfrm>
            <a:custGeom>
              <a:avLst/>
              <a:gdLst>
                <a:gd name="T0" fmla="*/ 62 w 62"/>
                <a:gd name="T1" fmla="*/ 16 h 52"/>
                <a:gd name="T2" fmla="*/ 49 w 62"/>
                <a:gd name="T3" fmla="*/ 2 h 52"/>
                <a:gd name="T4" fmla="*/ 46 w 62"/>
                <a:gd name="T5" fmla="*/ 7 h 52"/>
                <a:gd name="T6" fmla="*/ 41 w 62"/>
                <a:gd name="T7" fmla="*/ 8 h 52"/>
                <a:gd name="T8" fmla="*/ 41 w 62"/>
                <a:gd name="T9" fmla="*/ 10 h 52"/>
                <a:gd name="T10" fmla="*/ 36 w 62"/>
                <a:gd name="T11" fmla="*/ 8 h 52"/>
                <a:gd name="T12" fmla="*/ 35 w 62"/>
                <a:gd name="T13" fmla="*/ 8 h 52"/>
                <a:gd name="T14" fmla="*/ 28 w 62"/>
                <a:gd name="T15" fmla="*/ 3 h 52"/>
                <a:gd name="T16" fmla="*/ 26 w 62"/>
                <a:gd name="T17" fmla="*/ 2 h 52"/>
                <a:gd name="T18" fmla="*/ 22 w 62"/>
                <a:gd name="T19" fmla="*/ 0 h 52"/>
                <a:gd name="T20" fmla="*/ 18 w 62"/>
                <a:gd name="T21" fmla="*/ 5 h 52"/>
                <a:gd name="T22" fmla="*/ 23 w 62"/>
                <a:gd name="T23" fmla="*/ 7 h 52"/>
                <a:gd name="T24" fmla="*/ 23 w 62"/>
                <a:gd name="T25" fmla="*/ 10 h 52"/>
                <a:gd name="T26" fmla="*/ 22 w 62"/>
                <a:gd name="T27" fmla="*/ 11 h 52"/>
                <a:gd name="T28" fmla="*/ 13 w 62"/>
                <a:gd name="T29" fmla="*/ 10 h 52"/>
                <a:gd name="T30" fmla="*/ 9 w 62"/>
                <a:gd name="T31" fmla="*/ 7 h 52"/>
                <a:gd name="T32" fmla="*/ 4 w 62"/>
                <a:gd name="T33" fmla="*/ 7 h 52"/>
                <a:gd name="T34" fmla="*/ 5 w 62"/>
                <a:gd name="T35" fmla="*/ 8 h 52"/>
                <a:gd name="T36" fmla="*/ 9 w 62"/>
                <a:gd name="T37" fmla="*/ 15 h 52"/>
                <a:gd name="T38" fmla="*/ 9 w 62"/>
                <a:gd name="T39" fmla="*/ 16 h 52"/>
                <a:gd name="T40" fmla="*/ 10 w 62"/>
                <a:gd name="T41" fmla="*/ 21 h 52"/>
                <a:gd name="T42" fmla="*/ 13 w 62"/>
                <a:gd name="T43" fmla="*/ 28 h 52"/>
                <a:gd name="T44" fmla="*/ 15 w 62"/>
                <a:gd name="T45" fmla="*/ 31 h 52"/>
                <a:gd name="T46" fmla="*/ 20 w 62"/>
                <a:gd name="T47" fmla="*/ 34 h 52"/>
                <a:gd name="T48" fmla="*/ 22 w 62"/>
                <a:gd name="T49" fmla="*/ 38 h 52"/>
                <a:gd name="T50" fmla="*/ 25 w 62"/>
                <a:gd name="T51" fmla="*/ 44 h 52"/>
                <a:gd name="T52" fmla="*/ 39 w 62"/>
                <a:gd name="T53" fmla="*/ 34 h 52"/>
                <a:gd name="T54" fmla="*/ 41 w 62"/>
                <a:gd name="T55" fmla="*/ 34 h 52"/>
                <a:gd name="T56" fmla="*/ 44 w 62"/>
                <a:gd name="T57" fmla="*/ 38 h 52"/>
                <a:gd name="T58" fmla="*/ 43 w 62"/>
                <a:gd name="T59" fmla="*/ 46 h 52"/>
                <a:gd name="T60" fmla="*/ 44 w 62"/>
                <a:gd name="T61" fmla="*/ 49 h 52"/>
                <a:gd name="T62" fmla="*/ 51 w 62"/>
                <a:gd name="T63" fmla="*/ 52 h 52"/>
                <a:gd name="T64" fmla="*/ 54 w 62"/>
                <a:gd name="T65" fmla="*/ 46 h 52"/>
                <a:gd name="T66" fmla="*/ 59 w 62"/>
                <a:gd name="T67" fmla="*/ 38 h 52"/>
                <a:gd name="T68" fmla="*/ 62 w 62"/>
                <a:gd name="T69" fmla="*/ 23 h 52"/>
                <a:gd name="T70" fmla="*/ 62 w 62"/>
                <a:gd name="T71" fmla="*/ 16 h 52"/>
                <a:gd name="T72" fmla="*/ 7 w 62"/>
                <a:gd name="T73" fmla="*/ 36 h 52"/>
                <a:gd name="T74" fmla="*/ 0 w 62"/>
                <a:gd name="T75" fmla="*/ 33 h 52"/>
                <a:gd name="T76" fmla="*/ 2 w 62"/>
                <a:gd name="T77" fmla="*/ 39 h 52"/>
                <a:gd name="T78" fmla="*/ 5 w 62"/>
                <a:gd name="T79" fmla="*/ 41 h 52"/>
                <a:gd name="T80" fmla="*/ 7 w 62"/>
                <a:gd name="T81" fmla="*/ 44 h 52"/>
                <a:gd name="T82" fmla="*/ 13 w 62"/>
                <a:gd name="T83" fmla="*/ 46 h 52"/>
                <a:gd name="T84" fmla="*/ 15 w 62"/>
                <a:gd name="T85" fmla="*/ 46 h 52"/>
                <a:gd name="T86" fmla="*/ 15 w 62"/>
                <a:gd name="T87" fmla="*/ 42 h 52"/>
                <a:gd name="T88" fmla="*/ 13 w 62"/>
                <a:gd name="T89" fmla="*/ 39 h 52"/>
                <a:gd name="T90" fmla="*/ 9 w 62"/>
                <a:gd name="T91" fmla="*/ 36 h 52"/>
                <a:gd name="T92" fmla="*/ 7 w 62"/>
                <a:gd name="T93" fmla="*/ 3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" h="52">
                  <a:moveTo>
                    <a:pt x="62" y="16"/>
                  </a:moveTo>
                  <a:lnTo>
                    <a:pt x="62" y="16"/>
                  </a:lnTo>
                  <a:lnTo>
                    <a:pt x="49" y="2"/>
                  </a:lnTo>
                  <a:lnTo>
                    <a:pt x="49" y="2"/>
                  </a:lnTo>
                  <a:lnTo>
                    <a:pt x="48" y="5"/>
                  </a:lnTo>
                  <a:lnTo>
                    <a:pt x="46" y="7"/>
                  </a:lnTo>
                  <a:lnTo>
                    <a:pt x="43" y="7"/>
                  </a:lnTo>
                  <a:lnTo>
                    <a:pt x="41" y="8"/>
                  </a:lnTo>
                  <a:lnTo>
                    <a:pt x="41" y="8"/>
                  </a:lnTo>
                  <a:lnTo>
                    <a:pt x="41" y="10"/>
                  </a:lnTo>
                  <a:lnTo>
                    <a:pt x="39" y="10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35" y="8"/>
                  </a:lnTo>
                  <a:lnTo>
                    <a:pt x="31" y="5"/>
                  </a:lnTo>
                  <a:lnTo>
                    <a:pt x="28" y="3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0" y="2"/>
                  </a:lnTo>
                  <a:lnTo>
                    <a:pt x="18" y="5"/>
                  </a:lnTo>
                  <a:lnTo>
                    <a:pt x="18" y="5"/>
                  </a:lnTo>
                  <a:lnTo>
                    <a:pt x="23" y="7"/>
                  </a:lnTo>
                  <a:lnTo>
                    <a:pt x="23" y="8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2" y="11"/>
                  </a:lnTo>
                  <a:lnTo>
                    <a:pt x="18" y="11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9" y="7"/>
                  </a:lnTo>
                  <a:lnTo>
                    <a:pt x="5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5" y="8"/>
                  </a:lnTo>
                  <a:lnTo>
                    <a:pt x="7" y="11"/>
                  </a:lnTo>
                  <a:lnTo>
                    <a:pt x="9" y="15"/>
                  </a:lnTo>
                  <a:lnTo>
                    <a:pt x="9" y="16"/>
                  </a:lnTo>
                  <a:lnTo>
                    <a:pt x="9" y="16"/>
                  </a:lnTo>
                  <a:lnTo>
                    <a:pt x="9" y="20"/>
                  </a:lnTo>
                  <a:lnTo>
                    <a:pt x="10" y="21"/>
                  </a:lnTo>
                  <a:lnTo>
                    <a:pt x="12" y="24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5" y="31"/>
                  </a:lnTo>
                  <a:lnTo>
                    <a:pt x="17" y="33"/>
                  </a:lnTo>
                  <a:lnTo>
                    <a:pt x="20" y="34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5" y="44"/>
                  </a:lnTo>
                  <a:lnTo>
                    <a:pt x="25" y="44"/>
                  </a:lnTo>
                  <a:lnTo>
                    <a:pt x="33" y="39"/>
                  </a:lnTo>
                  <a:lnTo>
                    <a:pt x="39" y="34"/>
                  </a:lnTo>
                  <a:lnTo>
                    <a:pt x="39" y="34"/>
                  </a:lnTo>
                  <a:lnTo>
                    <a:pt x="41" y="34"/>
                  </a:lnTo>
                  <a:lnTo>
                    <a:pt x="43" y="34"/>
                  </a:lnTo>
                  <a:lnTo>
                    <a:pt x="44" y="38"/>
                  </a:lnTo>
                  <a:lnTo>
                    <a:pt x="43" y="46"/>
                  </a:lnTo>
                  <a:lnTo>
                    <a:pt x="43" y="46"/>
                  </a:lnTo>
                  <a:lnTo>
                    <a:pt x="43" y="47"/>
                  </a:lnTo>
                  <a:lnTo>
                    <a:pt x="44" y="49"/>
                  </a:lnTo>
                  <a:lnTo>
                    <a:pt x="51" y="52"/>
                  </a:lnTo>
                  <a:lnTo>
                    <a:pt x="51" y="52"/>
                  </a:lnTo>
                  <a:lnTo>
                    <a:pt x="52" y="49"/>
                  </a:lnTo>
                  <a:lnTo>
                    <a:pt x="54" y="46"/>
                  </a:lnTo>
                  <a:lnTo>
                    <a:pt x="54" y="46"/>
                  </a:lnTo>
                  <a:lnTo>
                    <a:pt x="59" y="38"/>
                  </a:lnTo>
                  <a:lnTo>
                    <a:pt x="62" y="31"/>
                  </a:lnTo>
                  <a:lnTo>
                    <a:pt x="62" y="23"/>
                  </a:lnTo>
                  <a:lnTo>
                    <a:pt x="62" y="16"/>
                  </a:lnTo>
                  <a:lnTo>
                    <a:pt x="62" y="16"/>
                  </a:lnTo>
                  <a:close/>
                  <a:moveTo>
                    <a:pt x="7" y="36"/>
                  </a:moveTo>
                  <a:lnTo>
                    <a:pt x="7" y="36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38"/>
                  </a:lnTo>
                  <a:lnTo>
                    <a:pt x="2" y="39"/>
                  </a:lnTo>
                  <a:lnTo>
                    <a:pt x="5" y="41"/>
                  </a:lnTo>
                  <a:lnTo>
                    <a:pt x="5" y="41"/>
                  </a:lnTo>
                  <a:lnTo>
                    <a:pt x="7" y="42"/>
                  </a:lnTo>
                  <a:lnTo>
                    <a:pt x="7" y="44"/>
                  </a:lnTo>
                  <a:lnTo>
                    <a:pt x="9" y="44"/>
                  </a:lnTo>
                  <a:lnTo>
                    <a:pt x="13" y="46"/>
                  </a:lnTo>
                  <a:lnTo>
                    <a:pt x="13" y="46"/>
                  </a:lnTo>
                  <a:lnTo>
                    <a:pt x="15" y="46"/>
                  </a:lnTo>
                  <a:lnTo>
                    <a:pt x="15" y="46"/>
                  </a:lnTo>
                  <a:lnTo>
                    <a:pt x="15" y="42"/>
                  </a:lnTo>
                  <a:lnTo>
                    <a:pt x="13" y="39"/>
                  </a:lnTo>
                  <a:lnTo>
                    <a:pt x="13" y="39"/>
                  </a:lnTo>
                  <a:lnTo>
                    <a:pt x="10" y="38"/>
                  </a:lnTo>
                  <a:lnTo>
                    <a:pt x="9" y="36"/>
                  </a:lnTo>
                  <a:lnTo>
                    <a:pt x="7" y="36"/>
                  </a:lnTo>
                  <a:lnTo>
                    <a:pt x="7" y="36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176">
              <a:extLst>
                <a:ext uri="{FF2B5EF4-FFF2-40B4-BE49-F238E27FC236}">
                  <a16:creationId xmlns="" xmlns:a16="http://schemas.microsoft.com/office/drawing/2014/main" id="{18651237-DFC9-4781-AFED-6BFCBD4A4313}"/>
                </a:ext>
              </a:extLst>
            </p:cNvPr>
            <p:cNvSpPr>
              <a:spLocks/>
            </p:cNvSpPr>
            <p:nvPr/>
          </p:nvSpPr>
          <p:spPr bwMode="auto">
            <a:xfrm>
              <a:off x="7686675" y="3793547"/>
              <a:ext cx="295275" cy="209550"/>
            </a:xfrm>
            <a:custGeom>
              <a:avLst/>
              <a:gdLst>
                <a:gd name="T0" fmla="*/ 178 w 186"/>
                <a:gd name="T1" fmla="*/ 17 h 132"/>
                <a:gd name="T2" fmla="*/ 168 w 186"/>
                <a:gd name="T3" fmla="*/ 17 h 132"/>
                <a:gd name="T4" fmla="*/ 154 w 186"/>
                <a:gd name="T5" fmla="*/ 26 h 132"/>
                <a:gd name="T6" fmla="*/ 147 w 186"/>
                <a:gd name="T7" fmla="*/ 23 h 132"/>
                <a:gd name="T8" fmla="*/ 147 w 186"/>
                <a:gd name="T9" fmla="*/ 10 h 132"/>
                <a:gd name="T10" fmla="*/ 144 w 186"/>
                <a:gd name="T11" fmla="*/ 2 h 132"/>
                <a:gd name="T12" fmla="*/ 134 w 186"/>
                <a:gd name="T13" fmla="*/ 4 h 132"/>
                <a:gd name="T14" fmla="*/ 127 w 186"/>
                <a:gd name="T15" fmla="*/ 13 h 132"/>
                <a:gd name="T16" fmla="*/ 118 w 186"/>
                <a:gd name="T17" fmla="*/ 17 h 132"/>
                <a:gd name="T18" fmla="*/ 106 w 186"/>
                <a:gd name="T19" fmla="*/ 18 h 132"/>
                <a:gd name="T20" fmla="*/ 98 w 186"/>
                <a:gd name="T21" fmla="*/ 22 h 132"/>
                <a:gd name="T22" fmla="*/ 90 w 186"/>
                <a:gd name="T23" fmla="*/ 17 h 132"/>
                <a:gd name="T24" fmla="*/ 82 w 186"/>
                <a:gd name="T25" fmla="*/ 13 h 132"/>
                <a:gd name="T26" fmla="*/ 70 w 186"/>
                <a:gd name="T27" fmla="*/ 12 h 132"/>
                <a:gd name="T28" fmla="*/ 61 w 186"/>
                <a:gd name="T29" fmla="*/ 18 h 132"/>
                <a:gd name="T30" fmla="*/ 53 w 186"/>
                <a:gd name="T31" fmla="*/ 31 h 132"/>
                <a:gd name="T32" fmla="*/ 43 w 186"/>
                <a:gd name="T33" fmla="*/ 36 h 132"/>
                <a:gd name="T34" fmla="*/ 35 w 186"/>
                <a:gd name="T35" fmla="*/ 43 h 132"/>
                <a:gd name="T36" fmla="*/ 23 w 186"/>
                <a:gd name="T37" fmla="*/ 46 h 132"/>
                <a:gd name="T38" fmla="*/ 13 w 186"/>
                <a:gd name="T39" fmla="*/ 44 h 132"/>
                <a:gd name="T40" fmla="*/ 9 w 186"/>
                <a:gd name="T41" fmla="*/ 46 h 132"/>
                <a:gd name="T42" fmla="*/ 5 w 186"/>
                <a:gd name="T43" fmla="*/ 56 h 132"/>
                <a:gd name="T44" fmla="*/ 0 w 186"/>
                <a:gd name="T45" fmla="*/ 69 h 132"/>
                <a:gd name="T46" fmla="*/ 0 w 186"/>
                <a:gd name="T47" fmla="*/ 77 h 132"/>
                <a:gd name="T48" fmla="*/ 2 w 186"/>
                <a:gd name="T49" fmla="*/ 90 h 132"/>
                <a:gd name="T50" fmla="*/ 5 w 186"/>
                <a:gd name="T51" fmla="*/ 101 h 132"/>
                <a:gd name="T52" fmla="*/ 15 w 186"/>
                <a:gd name="T53" fmla="*/ 108 h 132"/>
                <a:gd name="T54" fmla="*/ 5 w 186"/>
                <a:gd name="T55" fmla="*/ 123 h 132"/>
                <a:gd name="T56" fmla="*/ 5 w 186"/>
                <a:gd name="T57" fmla="*/ 131 h 132"/>
                <a:gd name="T58" fmla="*/ 36 w 186"/>
                <a:gd name="T59" fmla="*/ 132 h 132"/>
                <a:gd name="T60" fmla="*/ 79 w 186"/>
                <a:gd name="T61" fmla="*/ 126 h 132"/>
                <a:gd name="T62" fmla="*/ 80 w 186"/>
                <a:gd name="T63" fmla="*/ 110 h 132"/>
                <a:gd name="T64" fmla="*/ 93 w 186"/>
                <a:gd name="T65" fmla="*/ 106 h 132"/>
                <a:gd name="T66" fmla="*/ 98 w 186"/>
                <a:gd name="T67" fmla="*/ 101 h 132"/>
                <a:gd name="T68" fmla="*/ 110 w 186"/>
                <a:gd name="T69" fmla="*/ 100 h 132"/>
                <a:gd name="T70" fmla="*/ 116 w 186"/>
                <a:gd name="T71" fmla="*/ 93 h 132"/>
                <a:gd name="T72" fmla="*/ 121 w 186"/>
                <a:gd name="T73" fmla="*/ 80 h 132"/>
                <a:gd name="T74" fmla="*/ 129 w 186"/>
                <a:gd name="T75" fmla="*/ 74 h 132"/>
                <a:gd name="T76" fmla="*/ 126 w 186"/>
                <a:gd name="T77" fmla="*/ 66 h 132"/>
                <a:gd name="T78" fmla="*/ 137 w 186"/>
                <a:gd name="T79" fmla="*/ 67 h 132"/>
                <a:gd name="T80" fmla="*/ 141 w 186"/>
                <a:gd name="T81" fmla="*/ 59 h 132"/>
                <a:gd name="T82" fmla="*/ 147 w 186"/>
                <a:gd name="T83" fmla="*/ 49 h 132"/>
                <a:gd name="T84" fmla="*/ 145 w 186"/>
                <a:gd name="T85" fmla="*/ 40 h 132"/>
                <a:gd name="T86" fmla="*/ 145 w 186"/>
                <a:gd name="T87" fmla="*/ 33 h 132"/>
                <a:gd name="T88" fmla="*/ 149 w 186"/>
                <a:gd name="T89" fmla="*/ 31 h 132"/>
                <a:gd name="T90" fmla="*/ 170 w 186"/>
                <a:gd name="T91" fmla="*/ 23 h 132"/>
                <a:gd name="T92" fmla="*/ 183 w 186"/>
                <a:gd name="T93" fmla="*/ 22 h 132"/>
                <a:gd name="T94" fmla="*/ 180 w 186"/>
                <a:gd name="T95" fmla="*/ 1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6" h="132">
                  <a:moveTo>
                    <a:pt x="180" y="18"/>
                  </a:moveTo>
                  <a:lnTo>
                    <a:pt x="180" y="18"/>
                  </a:lnTo>
                  <a:lnTo>
                    <a:pt x="178" y="18"/>
                  </a:lnTo>
                  <a:lnTo>
                    <a:pt x="178" y="17"/>
                  </a:lnTo>
                  <a:lnTo>
                    <a:pt x="175" y="15"/>
                  </a:lnTo>
                  <a:lnTo>
                    <a:pt x="175" y="15"/>
                  </a:lnTo>
                  <a:lnTo>
                    <a:pt x="171" y="15"/>
                  </a:lnTo>
                  <a:lnTo>
                    <a:pt x="168" y="17"/>
                  </a:lnTo>
                  <a:lnTo>
                    <a:pt x="160" y="25"/>
                  </a:lnTo>
                  <a:lnTo>
                    <a:pt x="160" y="25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50" y="26"/>
                  </a:lnTo>
                  <a:lnTo>
                    <a:pt x="147" y="26"/>
                  </a:lnTo>
                  <a:lnTo>
                    <a:pt x="147" y="26"/>
                  </a:lnTo>
                  <a:lnTo>
                    <a:pt x="147" y="23"/>
                  </a:lnTo>
                  <a:lnTo>
                    <a:pt x="149" y="18"/>
                  </a:lnTo>
                  <a:lnTo>
                    <a:pt x="149" y="13"/>
                  </a:lnTo>
                  <a:lnTo>
                    <a:pt x="149" y="12"/>
                  </a:lnTo>
                  <a:lnTo>
                    <a:pt x="147" y="10"/>
                  </a:lnTo>
                  <a:lnTo>
                    <a:pt x="147" y="10"/>
                  </a:lnTo>
                  <a:lnTo>
                    <a:pt x="144" y="9"/>
                  </a:lnTo>
                  <a:lnTo>
                    <a:pt x="144" y="4"/>
                  </a:lnTo>
                  <a:lnTo>
                    <a:pt x="144" y="2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37" y="0"/>
                  </a:lnTo>
                  <a:lnTo>
                    <a:pt x="134" y="4"/>
                  </a:lnTo>
                  <a:lnTo>
                    <a:pt x="131" y="7"/>
                  </a:lnTo>
                  <a:lnTo>
                    <a:pt x="129" y="12"/>
                  </a:lnTo>
                  <a:lnTo>
                    <a:pt x="129" y="12"/>
                  </a:lnTo>
                  <a:lnTo>
                    <a:pt x="127" y="13"/>
                  </a:lnTo>
                  <a:lnTo>
                    <a:pt x="123" y="13"/>
                  </a:lnTo>
                  <a:lnTo>
                    <a:pt x="119" y="15"/>
                  </a:lnTo>
                  <a:lnTo>
                    <a:pt x="118" y="17"/>
                  </a:lnTo>
                  <a:lnTo>
                    <a:pt x="118" y="17"/>
                  </a:lnTo>
                  <a:lnTo>
                    <a:pt x="116" y="18"/>
                  </a:lnTo>
                  <a:lnTo>
                    <a:pt x="116" y="18"/>
                  </a:lnTo>
                  <a:lnTo>
                    <a:pt x="111" y="18"/>
                  </a:lnTo>
                  <a:lnTo>
                    <a:pt x="106" y="18"/>
                  </a:lnTo>
                  <a:lnTo>
                    <a:pt x="103" y="22"/>
                  </a:lnTo>
                  <a:lnTo>
                    <a:pt x="103" y="22"/>
                  </a:lnTo>
                  <a:lnTo>
                    <a:pt x="101" y="22"/>
                  </a:lnTo>
                  <a:lnTo>
                    <a:pt x="98" y="22"/>
                  </a:lnTo>
                  <a:lnTo>
                    <a:pt x="95" y="18"/>
                  </a:lnTo>
                  <a:lnTo>
                    <a:pt x="92" y="18"/>
                  </a:lnTo>
                  <a:lnTo>
                    <a:pt x="92" y="18"/>
                  </a:lnTo>
                  <a:lnTo>
                    <a:pt x="90" y="17"/>
                  </a:lnTo>
                  <a:lnTo>
                    <a:pt x="87" y="15"/>
                  </a:lnTo>
                  <a:lnTo>
                    <a:pt x="85" y="13"/>
                  </a:lnTo>
                  <a:lnTo>
                    <a:pt x="82" y="13"/>
                  </a:lnTo>
                  <a:lnTo>
                    <a:pt x="82" y="13"/>
                  </a:lnTo>
                  <a:lnTo>
                    <a:pt x="79" y="15"/>
                  </a:lnTo>
                  <a:lnTo>
                    <a:pt x="75" y="13"/>
                  </a:lnTo>
                  <a:lnTo>
                    <a:pt x="70" y="12"/>
                  </a:lnTo>
                  <a:lnTo>
                    <a:pt x="70" y="12"/>
                  </a:lnTo>
                  <a:lnTo>
                    <a:pt x="69" y="13"/>
                  </a:lnTo>
                  <a:lnTo>
                    <a:pt x="66" y="15"/>
                  </a:lnTo>
                  <a:lnTo>
                    <a:pt x="64" y="18"/>
                  </a:lnTo>
                  <a:lnTo>
                    <a:pt x="61" y="18"/>
                  </a:lnTo>
                  <a:lnTo>
                    <a:pt x="61" y="18"/>
                  </a:lnTo>
                  <a:lnTo>
                    <a:pt x="57" y="18"/>
                  </a:lnTo>
                  <a:lnTo>
                    <a:pt x="56" y="22"/>
                  </a:lnTo>
                  <a:lnTo>
                    <a:pt x="53" y="31"/>
                  </a:lnTo>
                  <a:lnTo>
                    <a:pt x="53" y="31"/>
                  </a:lnTo>
                  <a:lnTo>
                    <a:pt x="51" y="33"/>
                  </a:lnTo>
                  <a:lnTo>
                    <a:pt x="49" y="35"/>
                  </a:lnTo>
                  <a:lnTo>
                    <a:pt x="43" y="36"/>
                  </a:lnTo>
                  <a:lnTo>
                    <a:pt x="36" y="40"/>
                  </a:lnTo>
                  <a:lnTo>
                    <a:pt x="35" y="40"/>
                  </a:lnTo>
                  <a:lnTo>
                    <a:pt x="35" y="43"/>
                  </a:lnTo>
                  <a:lnTo>
                    <a:pt x="35" y="43"/>
                  </a:lnTo>
                  <a:lnTo>
                    <a:pt x="33" y="46"/>
                  </a:lnTo>
                  <a:lnTo>
                    <a:pt x="28" y="48"/>
                  </a:lnTo>
                  <a:lnTo>
                    <a:pt x="25" y="48"/>
                  </a:lnTo>
                  <a:lnTo>
                    <a:pt x="23" y="46"/>
                  </a:lnTo>
                  <a:lnTo>
                    <a:pt x="23" y="46"/>
                  </a:lnTo>
                  <a:lnTo>
                    <a:pt x="22" y="44"/>
                  </a:lnTo>
                  <a:lnTo>
                    <a:pt x="18" y="44"/>
                  </a:lnTo>
                  <a:lnTo>
                    <a:pt x="13" y="44"/>
                  </a:lnTo>
                  <a:lnTo>
                    <a:pt x="13" y="44"/>
                  </a:lnTo>
                  <a:lnTo>
                    <a:pt x="12" y="43"/>
                  </a:lnTo>
                  <a:lnTo>
                    <a:pt x="10" y="44"/>
                  </a:lnTo>
                  <a:lnTo>
                    <a:pt x="9" y="46"/>
                  </a:lnTo>
                  <a:lnTo>
                    <a:pt x="7" y="49"/>
                  </a:lnTo>
                  <a:lnTo>
                    <a:pt x="7" y="49"/>
                  </a:lnTo>
                  <a:lnTo>
                    <a:pt x="7" y="54"/>
                  </a:lnTo>
                  <a:lnTo>
                    <a:pt x="5" y="56"/>
                  </a:lnTo>
                  <a:lnTo>
                    <a:pt x="2" y="61"/>
                  </a:lnTo>
                  <a:lnTo>
                    <a:pt x="2" y="61"/>
                  </a:lnTo>
                  <a:lnTo>
                    <a:pt x="0" y="66"/>
                  </a:lnTo>
                  <a:lnTo>
                    <a:pt x="0" y="69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2" y="74"/>
                  </a:lnTo>
                  <a:lnTo>
                    <a:pt x="0" y="77"/>
                  </a:lnTo>
                  <a:lnTo>
                    <a:pt x="0" y="82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2" y="90"/>
                  </a:lnTo>
                  <a:lnTo>
                    <a:pt x="2" y="95"/>
                  </a:lnTo>
                  <a:lnTo>
                    <a:pt x="4" y="100"/>
                  </a:lnTo>
                  <a:lnTo>
                    <a:pt x="4" y="100"/>
                  </a:lnTo>
                  <a:lnTo>
                    <a:pt x="5" y="101"/>
                  </a:lnTo>
                  <a:lnTo>
                    <a:pt x="9" y="103"/>
                  </a:lnTo>
                  <a:lnTo>
                    <a:pt x="13" y="105"/>
                  </a:lnTo>
                  <a:lnTo>
                    <a:pt x="15" y="108"/>
                  </a:lnTo>
                  <a:lnTo>
                    <a:pt x="15" y="108"/>
                  </a:lnTo>
                  <a:lnTo>
                    <a:pt x="15" y="110"/>
                  </a:lnTo>
                  <a:lnTo>
                    <a:pt x="15" y="113"/>
                  </a:lnTo>
                  <a:lnTo>
                    <a:pt x="10" y="118"/>
                  </a:lnTo>
                  <a:lnTo>
                    <a:pt x="5" y="123"/>
                  </a:lnTo>
                  <a:lnTo>
                    <a:pt x="2" y="126"/>
                  </a:lnTo>
                  <a:lnTo>
                    <a:pt x="2" y="126"/>
                  </a:lnTo>
                  <a:lnTo>
                    <a:pt x="4" y="127"/>
                  </a:lnTo>
                  <a:lnTo>
                    <a:pt x="5" y="131"/>
                  </a:lnTo>
                  <a:lnTo>
                    <a:pt x="5" y="131"/>
                  </a:lnTo>
                  <a:lnTo>
                    <a:pt x="25" y="132"/>
                  </a:lnTo>
                  <a:lnTo>
                    <a:pt x="25" y="132"/>
                  </a:lnTo>
                  <a:lnTo>
                    <a:pt x="36" y="132"/>
                  </a:lnTo>
                  <a:lnTo>
                    <a:pt x="54" y="131"/>
                  </a:lnTo>
                  <a:lnTo>
                    <a:pt x="70" y="127"/>
                  </a:lnTo>
                  <a:lnTo>
                    <a:pt x="79" y="126"/>
                  </a:lnTo>
                  <a:lnTo>
                    <a:pt x="79" y="126"/>
                  </a:lnTo>
                  <a:lnTo>
                    <a:pt x="77" y="119"/>
                  </a:lnTo>
                  <a:lnTo>
                    <a:pt x="77" y="113"/>
                  </a:lnTo>
                  <a:lnTo>
                    <a:pt x="77" y="113"/>
                  </a:lnTo>
                  <a:lnTo>
                    <a:pt x="80" y="110"/>
                  </a:lnTo>
                  <a:lnTo>
                    <a:pt x="84" y="106"/>
                  </a:lnTo>
                  <a:lnTo>
                    <a:pt x="87" y="106"/>
                  </a:lnTo>
                  <a:lnTo>
                    <a:pt x="87" y="106"/>
                  </a:lnTo>
                  <a:lnTo>
                    <a:pt x="93" y="106"/>
                  </a:lnTo>
                  <a:lnTo>
                    <a:pt x="95" y="106"/>
                  </a:lnTo>
                  <a:lnTo>
                    <a:pt x="97" y="105"/>
                  </a:lnTo>
                  <a:lnTo>
                    <a:pt x="97" y="105"/>
                  </a:lnTo>
                  <a:lnTo>
                    <a:pt x="98" y="101"/>
                  </a:lnTo>
                  <a:lnTo>
                    <a:pt x="103" y="100"/>
                  </a:lnTo>
                  <a:lnTo>
                    <a:pt x="108" y="98"/>
                  </a:lnTo>
                  <a:lnTo>
                    <a:pt x="110" y="100"/>
                  </a:lnTo>
                  <a:lnTo>
                    <a:pt x="110" y="100"/>
                  </a:lnTo>
                  <a:lnTo>
                    <a:pt x="111" y="101"/>
                  </a:lnTo>
                  <a:lnTo>
                    <a:pt x="113" y="101"/>
                  </a:lnTo>
                  <a:lnTo>
                    <a:pt x="114" y="98"/>
                  </a:lnTo>
                  <a:lnTo>
                    <a:pt x="116" y="93"/>
                  </a:lnTo>
                  <a:lnTo>
                    <a:pt x="116" y="93"/>
                  </a:lnTo>
                  <a:lnTo>
                    <a:pt x="116" y="84"/>
                  </a:lnTo>
                  <a:lnTo>
                    <a:pt x="118" y="82"/>
                  </a:lnTo>
                  <a:lnTo>
                    <a:pt x="121" y="80"/>
                  </a:lnTo>
                  <a:lnTo>
                    <a:pt x="121" y="80"/>
                  </a:lnTo>
                  <a:lnTo>
                    <a:pt x="127" y="79"/>
                  </a:lnTo>
                  <a:lnTo>
                    <a:pt x="129" y="77"/>
                  </a:lnTo>
                  <a:lnTo>
                    <a:pt x="129" y="74"/>
                  </a:lnTo>
                  <a:lnTo>
                    <a:pt x="129" y="74"/>
                  </a:lnTo>
                  <a:lnTo>
                    <a:pt x="126" y="70"/>
                  </a:lnTo>
                  <a:lnTo>
                    <a:pt x="126" y="67"/>
                  </a:lnTo>
                  <a:lnTo>
                    <a:pt x="126" y="66"/>
                  </a:lnTo>
                  <a:lnTo>
                    <a:pt x="126" y="66"/>
                  </a:lnTo>
                  <a:lnTo>
                    <a:pt x="127" y="66"/>
                  </a:lnTo>
                  <a:lnTo>
                    <a:pt x="132" y="67"/>
                  </a:lnTo>
                  <a:lnTo>
                    <a:pt x="137" y="67"/>
                  </a:lnTo>
                  <a:lnTo>
                    <a:pt x="141" y="66"/>
                  </a:lnTo>
                  <a:lnTo>
                    <a:pt x="141" y="66"/>
                  </a:lnTo>
                  <a:lnTo>
                    <a:pt x="141" y="61"/>
                  </a:lnTo>
                  <a:lnTo>
                    <a:pt x="141" y="59"/>
                  </a:lnTo>
                  <a:lnTo>
                    <a:pt x="141" y="56"/>
                  </a:lnTo>
                  <a:lnTo>
                    <a:pt x="141" y="56"/>
                  </a:lnTo>
                  <a:lnTo>
                    <a:pt x="145" y="51"/>
                  </a:lnTo>
                  <a:lnTo>
                    <a:pt x="147" y="49"/>
                  </a:lnTo>
                  <a:lnTo>
                    <a:pt x="147" y="46"/>
                  </a:lnTo>
                  <a:lnTo>
                    <a:pt x="147" y="46"/>
                  </a:lnTo>
                  <a:lnTo>
                    <a:pt x="147" y="43"/>
                  </a:lnTo>
                  <a:lnTo>
                    <a:pt x="145" y="40"/>
                  </a:lnTo>
                  <a:lnTo>
                    <a:pt x="145" y="40"/>
                  </a:lnTo>
                  <a:lnTo>
                    <a:pt x="144" y="36"/>
                  </a:lnTo>
                  <a:lnTo>
                    <a:pt x="144" y="35"/>
                  </a:lnTo>
                  <a:lnTo>
                    <a:pt x="145" y="33"/>
                  </a:lnTo>
                  <a:lnTo>
                    <a:pt x="147" y="31"/>
                  </a:lnTo>
                  <a:lnTo>
                    <a:pt x="147" y="31"/>
                  </a:lnTo>
                  <a:lnTo>
                    <a:pt x="149" y="31"/>
                  </a:lnTo>
                  <a:lnTo>
                    <a:pt x="149" y="31"/>
                  </a:lnTo>
                  <a:lnTo>
                    <a:pt x="155" y="30"/>
                  </a:lnTo>
                  <a:lnTo>
                    <a:pt x="155" y="30"/>
                  </a:lnTo>
                  <a:lnTo>
                    <a:pt x="165" y="25"/>
                  </a:lnTo>
                  <a:lnTo>
                    <a:pt x="170" y="23"/>
                  </a:lnTo>
                  <a:lnTo>
                    <a:pt x="173" y="23"/>
                  </a:lnTo>
                  <a:lnTo>
                    <a:pt x="173" y="23"/>
                  </a:lnTo>
                  <a:lnTo>
                    <a:pt x="180" y="23"/>
                  </a:lnTo>
                  <a:lnTo>
                    <a:pt x="183" y="22"/>
                  </a:lnTo>
                  <a:lnTo>
                    <a:pt x="186" y="20"/>
                  </a:lnTo>
                  <a:lnTo>
                    <a:pt x="186" y="20"/>
                  </a:lnTo>
                  <a:lnTo>
                    <a:pt x="180" y="18"/>
                  </a:lnTo>
                  <a:lnTo>
                    <a:pt x="180" y="18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177">
              <a:extLst>
                <a:ext uri="{FF2B5EF4-FFF2-40B4-BE49-F238E27FC236}">
                  <a16:creationId xmlns="" xmlns:a16="http://schemas.microsoft.com/office/drawing/2014/main" id="{10FD4C8E-CFDB-4938-8578-63BDCAB767B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94613" y="3825297"/>
              <a:ext cx="344487" cy="309563"/>
            </a:xfrm>
            <a:custGeom>
              <a:avLst/>
              <a:gdLst>
                <a:gd name="T0" fmla="*/ 201 w 217"/>
                <a:gd name="T1" fmla="*/ 15 h 195"/>
                <a:gd name="T2" fmla="*/ 188 w 217"/>
                <a:gd name="T3" fmla="*/ 0 h 195"/>
                <a:gd name="T4" fmla="*/ 181 w 217"/>
                <a:gd name="T5" fmla="*/ 0 h 195"/>
                <a:gd name="T6" fmla="*/ 168 w 217"/>
                <a:gd name="T7" fmla="*/ 3 h 195"/>
                <a:gd name="T8" fmla="*/ 150 w 217"/>
                <a:gd name="T9" fmla="*/ 10 h 195"/>
                <a:gd name="T10" fmla="*/ 142 w 217"/>
                <a:gd name="T11" fmla="*/ 11 h 195"/>
                <a:gd name="T12" fmla="*/ 139 w 217"/>
                <a:gd name="T13" fmla="*/ 16 h 195"/>
                <a:gd name="T14" fmla="*/ 142 w 217"/>
                <a:gd name="T15" fmla="*/ 26 h 195"/>
                <a:gd name="T16" fmla="*/ 136 w 217"/>
                <a:gd name="T17" fmla="*/ 36 h 195"/>
                <a:gd name="T18" fmla="*/ 136 w 217"/>
                <a:gd name="T19" fmla="*/ 46 h 195"/>
                <a:gd name="T20" fmla="*/ 122 w 217"/>
                <a:gd name="T21" fmla="*/ 46 h 195"/>
                <a:gd name="T22" fmla="*/ 121 w 217"/>
                <a:gd name="T23" fmla="*/ 50 h 195"/>
                <a:gd name="T24" fmla="*/ 122 w 217"/>
                <a:gd name="T25" fmla="*/ 59 h 195"/>
                <a:gd name="T26" fmla="*/ 111 w 217"/>
                <a:gd name="T27" fmla="*/ 64 h 195"/>
                <a:gd name="T28" fmla="*/ 108 w 217"/>
                <a:gd name="T29" fmla="*/ 81 h 195"/>
                <a:gd name="T30" fmla="*/ 103 w 217"/>
                <a:gd name="T31" fmla="*/ 78 h 195"/>
                <a:gd name="T32" fmla="*/ 92 w 217"/>
                <a:gd name="T33" fmla="*/ 85 h 195"/>
                <a:gd name="T34" fmla="*/ 82 w 217"/>
                <a:gd name="T35" fmla="*/ 86 h 195"/>
                <a:gd name="T36" fmla="*/ 72 w 217"/>
                <a:gd name="T37" fmla="*/ 93 h 195"/>
                <a:gd name="T38" fmla="*/ 65 w 217"/>
                <a:gd name="T39" fmla="*/ 107 h 195"/>
                <a:gd name="T40" fmla="*/ 20 w 217"/>
                <a:gd name="T41" fmla="*/ 112 h 195"/>
                <a:gd name="T42" fmla="*/ 7 w 217"/>
                <a:gd name="T43" fmla="*/ 117 h 195"/>
                <a:gd name="T44" fmla="*/ 20 w 217"/>
                <a:gd name="T45" fmla="*/ 129 h 195"/>
                <a:gd name="T46" fmla="*/ 23 w 217"/>
                <a:gd name="T47" fmla="*/ 137 h 195"/>
                <a:gd name="T48" fmla="*/ 28 w 217"/>
                <a:gd name="T49" fmla="*/ 145 h 195"/>
                <a:gd name="T50" fmla="*/ 30 w 217"/>
                <a:gd name="T51" fmla="*/ 153 h 195"/>
                <a:gd name="T52" fmla="*/ 13 w 217"/>
                <a:gd name="T53" fmla="*/ 158 h 195"/>
                <a:gd name="T54" fmla="*/ 8 w 217"/>
                <a:gd name="T55" fmla="*/ 169 h 195"/>
                <a:gd name="T56" fmla="*/ 33 w 217"/>
                <a:gd name="T57" fmla="*/ 171 h 195"/>
                <a:gd name="T58" fmla="*/ 44 w 217"/>
                <a:gd name="T59" fmla="*/ 169 h 195"/>
                <a:gd name="T60" fmla="*/ 59 w 217"/>
                <a:gd name="T61" fmla="*/ 171 h 195"/>
                <a:gd name="T62" fmla="*/ 72 w 217"/>
                <a:gd name="T63" fmla="*/ 169 h 195"/>
                <a:gd name="T64" fmla="*/ 77 w 217"/>
                <a:gd name="T65" fmla="*/ 176 h 195"/>
                <a:gd name="T66" fmla="*/ 83 w 217"/>
                <a:gd name="T67" fmla="*/ 184 h 195"/>
                <a:gd name="T68" fmla="*/ 88 w 217"/>
                <a:gd name="T69" fmla="*/ 192 h 195"/>
                <a:gd name="T70" fmla="*/ 98 w 217"/>
                <a:gd name="T71" fmla="*/ 195 h 195"/>
                <a:gd name="T72" fmla="*/ 105 w 217"/>
                <a:gd name="T73" fmla="*/ 186 h 195"/>
                <a:gd name="T74" fmla="*/ 118 w 217"/>
                <a:gd name="T75" fmla="*/ 186 h 195"/>
                <a:gd name="T76" fmla="*/ 129 w 217"/>
                <a:gd name="T77" fmla="*/ 186 h 195"/>
                <a:gd name="T78" fmla="*/ 132 w 217"/>
                <a:gd name="T79" fmla="*/ 178 h 195"/>
                <a:gd name="T80" fmla="*/ 122 w 217"/>
                <a:gd name="T81" fmla="*/ 161 h 195"/>
                <a:gd name="T82" fmla="*/ 118 w 217"/>
                <a:gd name="T83" fmla="*/ 153 h 195"/>
                <a:gd name="T84" fmla="*/ 114 w 217"/>
                <a:gd name="T85" fmla="*/ 145 h 195"/>
                <a:gd name="T86" fmla="*/ 126 w 217"/>
                <a:gd name="T87" fmla="*/ 135 h 195"/>
                <a:gd name="T88" fmla="*/ 134 w 217"/>
                <a:gd name="T89" fmla="*/ 137 h 195"/>
                <a:gd name="T90" fmla="*/ 142 w 217"/>
                <a:gd name="T91" fmla="*/ 137 h 195"/>
                <a:gd name="T92" fmla="*/ 150 w 217"/>
                <a:gd name="T93" fmla="*/ 127 h 195"/>
                <a:gd name="T94" fmla="*/ 160 w 217"/>
                <a:gd name="T95" fmla="*/ 121 h 195"/>
                <a:gd name="T96" fmla="*/ 166 w 217"/>
                <a:gd name="T97" fmla="*/ 104 h 195"/>
                <a:gd name="T98" fmla="*/ 173 w 217"/>
                <a:gd name="T99" fmla="*/ 99 h 195"/>
                <a:gd name="T100" fmla="*/ 179 w 217"/>
                <a:gd name="T101" fmla="*/ 93 h 195"/>
                <a:gd name="T102" fmla="*/ 183 w 217"/>
                <a:gd name="T103" fmla="*/ 83 h 195"/>
                <a:gd name="T104" fmla="*/ 189 w 217"/>
                <a:gd name="T105" fmla="*/ 73 h 195"/>
                <a:gd name="T106" fmla="*/ 183 w 217"/>
                <a:gd name="T107" fmla="*/ 67 h 195"/>
                <a:gd name="T108" fmla="*/ 176 w 217"/>
                <a:gd name="T109" fmla="*/ 62 h 195"/>
                <a:gd name="T110" fmla="*/ 175 w 217"/>
                <a:gd name="T111" fmla="*/ 46 h 195"/>
                <a:gd name="T112" fmla="*/ 173 w 217"/>
                <a:gd name="T113" fmla="*/ 37 h 195"/>
                <a:gd name="T114" fmla="*/ 184 w 217"/>
                <a:gd name="T115" fmla="*/ 36 h 195"/>
                <a:gd name="T116" fmla="*/ 199 w 217"/>
                <a:gd name="T117" fmla="*/ 39 h 195"/>
                <a:gd name="T118" fmla="*/ 215 w 217"/>
                <a:gd name="T119" fmla="*/ 29 h 195"/>
                <a:gd name="T120" fmla="*/ 207 w 217"/>
                <a:gd name="T121" fmla="*/ 2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7" h="195">
                  <a:moveTo>
                    <a:pt x="207" y="20"/>
                  </a:moveTo>
                  <a:lnTo>
                    <a:pt x="207" y="20"/>
                  </a:lnTo>
                  <a:lnTo>
                    <a:pt x="202" y="18"/>
                  </a:lnTo>
                  <a:lnTo>
                    <a:pt x="201" y="15"/>
                  </a:lnTo>
                  <a:lnTo>
                    <a:pt x="199" y="10"/>
                  </a:lnTo>
                  <a:lnTo>
                    <a:pt x="199" y="10"/>
                  </a:lnTo>
                  <a:lnTo>
                    <a:pt x="196" y="6"/>
                  </a:lnTo>
                  <a:lnTo>
                    <a:pt x="188" y="0"/>
                  </a:lnTo>
                  <a:lnTo>
                    <a:pt x="188" y="0"/>
                  </a:lnTo>
                  <a:lnTo>
                    <a:pt x="184" y="2"/>
                  </a:lnTo>
                  <a:lnTo>
                    <a:pt x="184" y="2"/>
                  </a:lnTo>
                  <a:lnTo>
                    <a:pt x="181" y="0"/>
                  </a:lnTo>
                  <a:lnTo>
                    <a:pt x="181" y="0"/>
                  </a:lnTo>
                  <a:lnTo>
                    <a:pt x="178" y="2"/>
                  </a:lnTo>
                  <a:lnTo>
                    <a:pt x="175" y="3"/>
                  </a:lnTo>
                  <a:lnTo>
                    <a:pt x="168" y="3"/>
                  </a:lnTo>
                  <a:lnTo>
                    <a:pt x="168" y="3"/>
                  </a:lnTo>
                  <a:lnTo>
                    <a:pt x="165" y="3"/>
                  </a:lnTo>
                  <a:lnTo>
                    <a:pt x="160" y="5"/>
                  </a:lnTo>
                  <a:lnTo>
                    <a:pt x="150" y="10"/>
                  </a:lnTo>
                  <a:lnTo>
                    <a:pt x="150" y="10"/>
                  </a:lnTo>
                  <a:lnTo>
                    <a:pt x="144" y="11"/>
                  </a:lnTo>
                  <a:lnTo>
                    <a:pt x="144" y="11"/>
                  </a:lnTo>
                  <a:lnTo>
                    <a:pt x="142" y="11"/>
                  </a:lnTo>
                  <a:lnTo>
                    <a:pt x="142" y="11"/>
                  </a:lnTo>
                  <a:lnTo>
                    <a:pt x="140" y="13"/>
                  </a:lnTo>
                  <a:lnTo>
                    <a:pt x="139" y="15"/>
                  </a:lnTo>
                  <a:lnTo>
                    <a:pt x="139" y="16"/>
                  </a:lnTo>
                  <a:lnTo>
                    <a:pt x="140" y="20"/>
                  </a:lnTo>
                  <a:lnTo>
                    <a:pt x="140" y="20"/>
                  </a:lnTo>
                  <a:lnTo>
                    <a:pt x="142" y="23"/>
                  </a:lnTo>
                  <a:lnTo>
                    <a:pt x="142" y="26"/>
                  </a:lnTo>
                  <a:lnTo>
                    <a:pt x="142" y="26"/>
                  </a:lnTo>
                  <a:lnTo>
                    <a:pt x="142" y="29"/>
                  </a:lnTo>
                  <a:lnTo>
                    <a:pt x="140" y="31"/>
                  </a:lnTo>
                  <a:lnTo>
                    <a:pt x="136" y="36"/>
                  </a:lnTo>
                  <a:lnTo>
                    <a:pt x="136" y="36"/>
                  </a:lnTo>
                  <a:lnTo>
                    <a:pt x="136" y="39"/>
                  </a:lnTo>
                  <a:lnTo>
                    <a:pt x="136" y="41"/>
                  </a:lnTo>
                  <a:lnTo>
                    <a:pt x="136" y="46"/>
                  </a:lnTo>
                  <a:lnTo>
                    <a:pt x="136" y="46"/>
                  </a:lnTo>
                  <a:lnTo>
                    <a:pt x="132" y="47"/>
                  </a:lnTo>
                  <a:lnTo>
                    <a:pt x="127" y="47"/>
                  </a:lnTo>
                  <a:lnTo>
                    <a:pt x="122" y="46"/>
                  </a:lnTo>
                  <a:lnTo>
                    <a:pt x="121" y="46"/>
                  </a:lnTo>
                  <a:lnTo>
                    <a:pt x="121" y="46"/>
                  </a:lnTo>
                  <a:lnTo>
                    <a:pt x="121" y="47"/>
                  </a:lnTo>
                  <a:lnTo>
                    <a:pt x="121" y="50"/>
                  </a:lnTo>
                  <a:lnTo>
                    <a:pt x="124" y="54"/>
                  </a:lnTo>
                  <a:lnTo>
                    <a:pt x="124" y="54"/>
                  </a:lnTo>
                  <a:lnTo>
                    <a:pt x="124" y="57"/>
                  </a:lnTo>
                  <a:lnTo>
                    <a:pt x="122" y="59"/>
                  </a:lnTo>
                  <a:lnTo>
                    <a:pt x="116" y="60"/>
                  </a:lnTo>
                  <a:lnTo>
                    <a:pt x="116" y="60"/>
                  </a:lnTo>
                  <a:lnTo>
                    <a:pt x="113" y="62"/>
                  </a:lnTo>
                  <a:lnTo>
                    <a:pt x="111" y="64"/>
                  </a:lnTo>
                  <a:lnTo>
                    <a:pt x="111" y="73"/>
                  </a:lnTo>
                  <a:lnTo>
                    <a:pt x="111" y="73"/>
                  </a:lnTo>
                  <a:lnTo>
                    <a:pt x="109" y="78"/>
                  </a:lnTo>
                  <a:lnTo>
                    <a:pt x="108" y="81"/>
                  </a:lnTo>
                  <a:lnTo>
                    <a:pt x="106" y="81"/>
                  </a:lnTo>
                  <a:lnTo>
                    <a:pt x="105" y="80"/>
                  </a:lnTo>
                  <a:lnTo>
                    <a:pt x="105" y="80"/>
                  </a:lnTo>
                  <a:lnTo>
                    <a:pt x="103" y="78"/>
                  </a:lnTo>
                  <a:lnTo>
                    <a:pt x="98" y="80"/>
                  </a:lnTo>
                  <a:lnTo>
                    <a:pt x="93" y="81"/>
                  </a:lnTo>
                  <a:lnTo>
                    <a:pt x="92" y="85"/>
                  </a:lnTo>
                  <a:lnTo>
                    <a:pt x="92" y="85"/>
                  </a:lnTo>
                  <a:lnTo>
                    <a:pt x="90" y="86"/>
                  </a:lnTo>
                  <a:lnTo>
                    <a:pt x="88" y="86"/>
                  </a:lnTo>
                  <a:lnTo>
                    <a:pt x="82" y="86"/>
                  </a:lnTo>
                  <a:lnTo>
                    <a:pt x="82" y="86"/>
                  </a:lnTo>
                  <a:lnTo>
                    <a:pt x="79" y="86"/>
                  </a:lnTo>
                  <a:lnTo>
                    <a:pt x="75" y="90"/>
                  </a:lnTo>
                  <a:lnTo>
                    <a:pt x="72" y="93"/>
                  </a:lnTo>
                  <a:lnTo>
                    <a:pt x="72" y="93"/>
                  </a:lnTo>
                  <a:lnTo>
                    <a:pt x="72" y="99"/>
                  </a:lnTo>
                  <a:lnTo>
                    <a:pt x="74" y="106"/>
                  </a:lnTo>
                  <a:lnTo>
                    <a:pt x="74" y="106"/>
                  </a:lnTo>
                  <a:lnTo>
                    <a:pt x="65" y="107"/>
                  </a:lnTo>
                  <a:lnTo>
                    <a:pt x="49" y="111"/>
                  </a:lnTo>
                  <a:lnTo>
                    <a:pt x="31" y="112"/>
                  </a:lnTo>
                  <a:lnTo>
                    <a:pt x="20" y="112"/>
                  </a:lnTo>
                  <a:lnTo>
                    <a:pt x="20" y="112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4" y="114"/>
                  </a:lnTo>
                  <a:lnTo>
                    <a:pt x="7" y="117"/>
                  </a:lnTo>
                  <a:lnTo>
                    <a:pt x="7" y="117"/>
                  </a:lnTo>
                  <a:lnTo>
                    <a:pt x="8" y="121"/>
                  </a:lnTo>
                  <a:lnTo>
                    <a:pt x="12" y="124"/>
                  </a:lnTo>
                  <a:lnTo>
                    <a:pt x="20" y="129"/>
                  </a:lnTo>
                  <a:lnTo>
                    <a:pt x="20" y="129"/>
                  </a:lnTo>
                  <a:lnTo>
                    <a:pt x="22" y="130"/>
                  </a:lnTo>
                  <a:lnTo>
                    <a:pt x="23" y="132"/>
                  </a:lnTo>
                  <a:lnTo>
                    <a:pt x="23" y="137"/>
                  </a:lnTo>
                  <a:lnTo>
                    <a:pt x="25" y="140"/>
                  </a:lnTo>
                  <a:lnTo>
                    <a:pt x="26" y="143"/>
                  </a:lnTo>
                  <a:lnTo>
                    <a:pt x="26" y="143"/>
                  </a:lnTo>
                  <a:lnTo>
                    <a:pt x="28" y="145"/>
                  </a:lnTo>
                  <a:lnTo>
                    <a:pt x="30" y="148"/>
                  </a:lnTo>
                  <a:lnTo>
                    <a:pt x="31" y="151"/>
                  </a:lnTo>
                  <a:lnTo>
                    <a:pt x="30" y="153"/>
                  </a:lnTo>
                  <a:lnTo>
                    <a:pt x="30" y="153"/>
                  </a:lnTo>
                  <a:lnTo>
                    <a:pt x="23" y="155"/>
                  </a:lnTo>
                  <a:lnTo>
                    <a:pt x="17" y="156"/>
                  </a:lnTo>
                  <a:lnTo>
                    <a:pt x="17" y="156"/>
                  </a:lnTo>
                  <a:lnTo>
                    <a:pt x="13" y="158"/>
                  </a:lnTo>
                  <a:lnTo>
                    <a:pt x="12" y="161"/>
                  </a:lnTo>
                  <a:lnTo>
                    <a:pt x="8" y="166"/>
                  </a:lnTo>
                  <a:lnTo>
                    <a:pt x="8" y="169"/>
                  </a:lnTo>
                  <a:lnTo>
                    <a:pt x="8" y="169"/>
                  </a:lnTo>
                  <a:lnTo>
                    <a:pt x="8" y="173"/>
                  </a:lnTo>
                  <a:lnTo>
                    <a:pt x="8" y="173"/>
                  </a:lnTo>
                  <a:lnTo>
                    <a:pt x="25" y="173"/>
                  </a:lnTo>
                  <a:lnTo>
                    <a:pt x="33" y="171"/>
                  </a:lnTo>
                  <a:lnTo>
                    <a:pt x="33" y="171"/>
                  </a:lnTo>
                  <a:lnTo>
                    <a:pt x="38" y="169"/>
                  </a:lnTo>
                  <a:lnTo>
                    <a:pt x="41" y="169"/>
                  </a:lnTo>
                  <a:lnTo>
                    <a:pt x="44" y="169"/>
                  </a:lnTo>
                  <a:lnTo>
                    <a:pt x="44" y="169"/>
                  </a:lnTo>
                  <a:lnTo>
                    <a:pt x="48" y="171"/>
                  </a:lnTo>
                  <a:lnTo>
                    <a:pt x="54" y="171"/>
                  </a:lnTo>
                  <a:lnTo>
                    <a:pt x="59" y="171"/>
                  </a:lnTo>
                  <a:lnTo>
                    <a:pt x="65" y="169"/>
                  </a:lnTo>
                  <a:lnTo>
                    <a:pt x="65" y="169"/>
                  </a:lnTo>
                  <a:lnTo>
                    <a:pt x="69" y="168"/>
                  </a:lnTo>
                  <a:lnTo>
                    <a:pt x="72" y="169"/>
                  </a:lnTo>
                  <a:lnTo>
                    <a:pt x="74" y="171"/>
                  </a:lnTo>
                  <a:lnTo>
                    <a:pt x="75" y="173"/>
                  </a:lnTo>
                  <a:lnTo>
                    <a:pt x="75" y="173"/>
                  </a:lnTo>
                  <a:lnTo>
                    <a:pt x="77" y="176"/>
                  </a:lnTo>
                  <a:lnTo>
                    <a:pt x="82" y="181"/>
                  </a:lnTo>
                  <a:lnTo>
                    <a:pt x="82" y="181"/>
                  </a:lnTo>
                  <a:lnTo>
                    <a:pt x="82" y="182"/>
                  </a:lnTo>
                  <a:lnTo>
                    <a:pt x="83" y="184"/>
                  </a:lnTo>
                  <a:lnTo>
                    <a:pt x="83" y="189"/>
                  </a:lnTo>
                  <a:lnTo>
                    <a:pt x="83" y="189"/>
                  </a:lnTo>
                  <a:lnTo>
                    <a:pt x="85" y="191"/>
                  </a:lnTo>
                  <a:lnTo>
                    <a:pt x="88" y="192"/>
                  </a:lnTo>
                  <a:lnTo>
                    <a:pt x="95" y="194"/>
                  </a:lnTo>
                  <a:lnTo>
                    <a:pt x="95" y="194"/>
                  </a:lnTo>
                  <a:lnTo>
                    <a:pt x="98" y="195"/>
                  </a:lnTo>
                  <a:lnTo>
                    <a:pt x="98" y="195"/>
                  </a:lnTo>
                  <a:lnTo>
                    <a:pt x="98" y="194"/>
                  </a:lnTo>
                  <a:lnTo>
                    <a:pt x="98" y="194"/>
                  </a:lnTo>
                  <a:lnTo>
                    <a:pt x="103" y="189"/>
                  </a:lnTo>
                  <a:lnTo>
                    <a:pt x="105" y="186"/>
                  </a:lnTo>
                  <a:lnTo>
                    <a:pt x="109" y="186"/>
                  </a:lnTo>
                  <a:lnTo>
                    <a:pt x="109" y="186"/>
                  </a:lnTo>
                  <a:lnTo>
                    <a:pt x="114" y="187"/>
                  </a:lnTo>
                  <a:lnTo>
                    <a:pt x="118" y="186"/>
                  </a:lnTo>
                  <a:lnTo>
                    <a:pt x="119" y="186"/>
                  </a:lnTo>
                  <a:lnTo>
                    <a:pt x="122" y="186"/>
                  </a:lnTo>
                  <a:lnTo>
                    <a:pt x="122" y="186"/>
                  </a:lnTo>
                  <a:lnTo>
                    <a:pt x="129" y="186"/>
                  </a:lnTo>
                  <a:lnTo>
                    <a:pt x="132" y="182"/>
                  </a:lnTo>
                  <a:lnTo>
                    <a:pt x="132" y="182"/>
                  </a:lnTo>
                  <a:lnTo>
                    <a:pt x="132" y="181"/>
                  </a:lnTo>
                  <a:lnTo>
                    <a:pt x="132" y="178"/>
                  </a:lnTo>
                  <a:lnTo>
                    <a:pt x="127" y="171"/>
                  </a:lnTo>
                  <a:lnTo>
                    <a:pt x="127" y="171"/>
                  </a:lnTo>
                  <a:lnTo>
                    <a:pt x="124" y="166"/>
                  </a:lnTo>
                  <a:lnTo>
                    <a:pt x="122" y="161"/>
                  </a:lnTo>
                  <a:lnTo>
                    <a:pt x="122" y="158"/>
                  </a:lnTo>
                  <a:lnTo>
                    <a:pt x="122" y="158"/>
                  </a:lnTo>
                  <a:lnTo>
                    <a:pt x="121" y="155"/>
                  </a:lnTo>
                  <a:lnTo>
                    <a:pt x="118" y="153"/>
                  </a:lnTo>
                  <a:lnTo>
                    <a:pt x="114" y="151"/>
                  </a:lnTo>
                  <a:lnTo>
                    <a:pt x="114" y="148"/>
                  </a:lnTo>
                  <a:lnTo>
                    <a:pt x="114" y="148"/>
                  </a:lnTo>
                  <a:lnTo>
                    <a:pt x="114" y="145"/>
                  </a:lnTo>
                  <a:lnTo>
                    <a:pt x="118" y="142"/>
                  </a:lnTo>
                  <a:lnTo>
                    <a:pt x="124" y="135"/>
                  </a:lnTo>
                  <a:lnTo>
                    <a:pt x="124" y="135"/>
                  </a:lnTo>
                  <a:lnTo>
                    <a:pt x="126" y="135"/>
                  </a:lnTo>
                  <a:lnTo>
                    <a:pt x="129" y="137"/>
                  </a:lnTo>
                  <a:lnTo>
                    <a:pt x="131" y="138"/>
                  </a:lnTo>
                  <a:lnTo>
                    <a:pt x="134" y="137"/>
                  </a:lnTo>
                  <a:lnTo>
                    <a:pt x="134" y="137"/>
                  </a:lnTo>
                  <a:lnTo>
                    <a:pt x="136" y="135"/>
                  </a:lnTo>
                  <a:lnTo>
                    <a:pt x="137" y="135"/>
                  </a:lnTo>
                  <a:lnTo>
                    <a:pt x="142" y="137"/>
                  </a:lnTo>
                  <a:lnTo>
                    <a:pt x="142" y="137"/>
                  </a:lnTo>
                  <a:lnTo>
                    <a:pt x="144" y="135"/>
                  </a:lnTo>
                  <a:lnTo>
                    <a:pt x="147" y="134"/>
                  </a:lnTo>
                  <a:lnTo>
                    <a:pt x="150" y="127"/>
                  </a:lnTo>
                  <a:lnTo>
                    <a:pt x="150" y="127"/>
                  </a:lnTo>
                  <a:lnTo>
                    <a:pt x="152" y="124"/>
                  </a:lnTo>
                  <a:lnTo>
                    <a:pt x="155" y="122"/>
                  </a:lnTo>
                  <a:lnTo>
                    <a:pt x="160" y="121"/>
                  </a:lnTo>
                  <a:lnTo>
                    <a:pt x="160" y="121"/>
                  </a:lnTo>
                  <a:lnTo>
                    <a:pt x="163" y="112"/>
                  </a:lnTo>
                  <a:lnTo>
                    <a:pt x="165" y="106"/>
                  </a:lnTo>
                  <a:lnTo>
                    <a:pt x="165" y="106"/>
                  </a:lnTo>
                  <a:lnTo>
                    <a:pt x="166" y="104"/>
                  </a:lnTo>
                  <a:lnTo>
                    <a:pt x="170" y="104"/>
                  </a:lnTo>
                  <a:lnTo>
                    <a:pt x="171" y="103"/>
                  </a:lnTo>
                  <a:lnTo>
                    <a:pt x="173" y="99"/>
                  </a:lnTo>
                  <a:lnTo>
                    <a:pt x="173" y="99"/>
                  </a:lnTo>
                  <a:lnTo>
                    <a:pt x="173" y="96"/>
                  </a:lnTo>
                  <a:lnTo>
                    <a:pt x="175" y="94"/>
                  </a:lnTo>
                  <a:lnTo>
                    <a:pt x="179" y="93"/>
                  </a:lnTo>
                  <a:lnTo>
                    <a:pt x="179" y="93"/>
                  </a:lnTo>
                  <a:lnTo>
                    <a:pt x="181" y="91"/>
                  </a:lnTo>
                  <a:lnTo>
                    <a:pt x="181" y="90"/>
                  </a:lnTo>
                  <a:lnTo>
                    <a:pt x="183" y="83"/>
                  </a:lnTo>
                  <a:lnTo>
                    <a:pt x="183" y="83"/>
                  </a:lnTo>
                  <a:lnTo>
                    <a:pt x="184" y="77"/>
                  </a:lnTo>
                  <a:lnTo>
                    <a:pt x="186" y="75"/>
                  </a:lnTo>
                  <a:lnTo>
                    <a:pt x="189" y="73"/>
                  </a:lnTo>
                  <a:lnTo>
                    <a:pt x="189" y="73"/>
                  </a:lnTo>
                  <a:lnTo>
                    <a:pt x="191" y="72"/>
                  </a:lnTo>
                  <a:lnTo>
                    <a:pt x="189" y="70"/>
                  </a:lnTo>
                  <a:lnTo>
                    <a:pt x="186" y="67"/>
                  </a:lnTo>
                  <a:lnTo>
                    <a:pt x="183" y="67"/>
                  </a:lnTo>
                  <a:lnTo>
                    <a:pt x="183" y="67"/>
                  </a:lnTo>
                  <a:lnTo>
                    <a:pt x="181" y="67"/>
                  </a:lnTo>
                  <a:lnTo>
                    <a:pt x="179" y="65"/>
                  </a:lnTo>
                  <a:lnTo>
                    <a:pt x="176" y="62"/>
                  </a:lnTo>
                  <a:lnTo>
                    <a:pt x="175" y="55"/>
                  </a:lnTo>
                  <a:lnTo>
                    <a:pt x="175" y="55"/>
                  </a:lnTo>
                  <a:lnTo>
                    <a:pt x="175" y="49"/>
                  </a:lnTo>
                  <a:lnTo>
                    <a:pt x="175" y="46"/>
                  </a:lnTo>
                  <a:lnTo>
                    <a:pt x="173" y="42"/>
                  </a:lnTo>
                  <a:lnTo>
                    <a:pt x="173" y="42"/>
                  </a:lnTo>
                  <a:lnTo>
                    <a:pt x="171" y="41"/>
                  </a:lnTo>
                  <a:lnTo>
                    <a:pt x="173" y="37"/>
                  </a:lnTo>
                  <a:lnTo>
                    <a:pt x="176" y="36"/>
                  </a:lnTo>
                  <a:lnTo>
                    <a:pt x="179" y="36"/>
                  </a:lnTo>
                  <a:lnTo>
                    <a:pt x="179" y="36"/>
                  </a:lnTo>
                  <a:lnTo>
                    <a:pt x="184" y="36"/>
                  </a:lnTo>
                  <a:lnTo>
                    <a:pt x="189" y="37"/>
                  </a:lnTo>
                  <a:lnTo>
                    <a:pt x="196" y="39"/>
                  </a:lnTo>
                  <a:lnTo>
                    <a:pt x="199" y="39"/>
                  </a:lnTo>
                  <a:lnTo>
                    <a:pt x="199" y="39"/>
                  </a:lnTo>
                  <a:lnTo>
                    <a:pt x="206" y="36"/>
                  </a:lnTo>
                  <a:lnTo>
                    <a:pt x="212" y="34"/>
                  </a:lnTo>
                  <a:lnTo>
                    <a:pt x="212" y="34"/>
                  </a:lnTo>
                  <a:lnTo>
                    <a:pt x="215" y="29"/>
                  </a:lnTo>
                  <a:lnTo>
                    <a:pt x="217" y="26"/>
                  </a:lnTo>
                  <a:lnTo>
                    <a:pt x="217" y="26"/>
                  </a:lnTo>
                  <a:lnTo>
                    <a:pt x="207" y="20"/>
                  </a:lnTo>
                  <a:lnTo>
                    <a:pt x="207" y="20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180">
              <a:extLst>
                <a:ext uri="{FF2B5EF4-FFF2-40B4-BE49-F238E27FC236}">
                  <a16:creationId xmlns="" xmlns:a16="http://schemas.microsoft.com/office/drawing/2014/main" id="{A7EFE1B2-EDBD-425C-8956-23C2073ACD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70663" y="3569710"/>
              <a:ext cx="238125" cy="260350"/>
            </a:xfrm>
            <a:custGeom>
              <a:avLst/>
              <a:gdLst>
                <a:gd name="T0" fmla="*/ 88 w 150"/>
                <a:gd name="T1" fmla="*/ 143 h 164"/>
                <a:gd name="T2" fmla="*/ 76 w 150"/>
                <a:gd name="T3" fmla="*/ 146 h 164"/>
                <a:gd name="T4" fmla="*/ 90 w 150"/>
                <a:gd name="T5" fmla="*/ 156 h 164"/>
                <a:gd name="T6" fmla="*/ 103 w 150"/>
                <a:gd name="T7" fmla="*/ 164 h 164"/>
                <a:gd name="T8" fmla="*/ 109 w 150"/>
                <a:gd name="T9" fmla="*/ 163 h 164"/>
                <a:gd name="T10" fmla="*/ 111 w 150"/>
                <a:gd name="T11" fmla="*/ 148 h 164"/>
                <a:gd name="T12" fmla="*/ 112 w 150"/>
                <a:gd name="T13" fmla="*/ 141 h 164"/>
                <a:gd name="T14" fmla="*/ 29 w 150"/>
                <a:gd name="T15" fmla="*/ 99 h 164"/>
                <a:gd name="T16" fmla="*/ 19 w 150"/>
                <a:gd name="T17" fmla="*/ 101 h 164"/>
                <a:gd name="T18" fmla="*/ 24 w 150"/>
                <a:gd name="T19" fmla="*/ 112 h 164"/>
                <a:gd name="T20" fmla="*/ 24 w 150"/>
                <a:gd name="T21" fmla="*/ 128 h 164"/>
                <a:gd name="T22" fmla="*/ 29 w 150"/>
                <a:gd name="T23" fmla="*/ 130 h 164"/>
                <a:gd name="T24" fmla="*/ 39 w 150"/>
                <a:gd name="T25" fmla="*/ 125 h 164"/>
                <a:gd name="T26" fmla="*/ 41 w 150"/>
                <a:gd name="T27" fmla="*/ 109 h 164"/>
                <a:gd name="T28" fmla="*/ 37 w 150"/>
                <a:gd name="T29" fmla="*/ 97 h 164"/>
                <a:gd name="T30" fmla="*/ 124 w 150"/>
                <a:gd name="T31" fmla="*/ 93 h 164"/>
                <a:gd name="T32" fmla="*/ 117 w 150"/>
                <a:gd name="T33" fmla="*/ 86 h 164"/>
                <a:gd name="T34" fmla="*/ 103 w 150"/>
                <a:gd name="T35" fmla="*/ 80 h 164"/>
                <a:gd name="T36" fmla="*/ 93 w 150"/>
                <a:gd name="T37" fmla="*/ 60 h 164"/>
                <a:gd name="T38" fmla="*/ 75 w 150"/>
                <a:gd name="T39" fmla="*/ 45 h 164"/>
                <a:gd name="T40" fmla="*/ 76 w 150"/>
                <a:gd name="T41" fmla="*/ 36 h 164"/>
                <a:gd name="T42" fmla="*/ 76 w 150"/>
                <a:gd name="T43" fmla="*/ 27 h 164"/>
                <a:gd name="T44" fmla="*/ 81 w 150"/>
                <a:gd name="T45" fmla="*/ 8 h 164"/>
                <a:gd name="T46" fmla="*/ 73 w 150"/>
                <a:gd name="T47" fmla="*/ 0 h 164"/>
                <a:gd name="T48" fmla="*/ 62 w 150"/>
                <a:gd name="T49" fmla="*/ 1 h 164"/>
                <a:gd name="T50" fmla="*/ 54 w 150"/>
                <a:gd name="T51" fmla="*/ 5 h 164"/>
                <a:gd name="T52" fmla="*/ 49 w 150"/>
                <a:gd name="T53" fmla="*/ 8 h 164"/>
                <a:gd name="T54" fmla="*/ 44 w 150"/>
                <a:gd name="T55" fmla="*/ 9 h 164"/>
                <a:gd name="T56" fmla="*/ 42 w 150"/>
                <a:gd name="T57" fmla="*/ 13 h 164"/>
                <a:gd name="T58" fmla="*/ 33 w 150"/>
                <a:gd name="T59" fmla="*/ 14 h 164"/>
                <a:gd name="T60" fmla="*/ 29 w 150"/>
                <a:gd name="T61" fmla="*/ 19 h 164"/>
                <a:gd name="T62" fmla="*/ 23 w 150"/>
                <a:gd name="T63" fmla="*/ 11 h 164"/>
                <a:gd name="T64" fmla="*/ 16 w 150"/>
                <a:gd name="T65" fmla="*/ 19 h 164"/>
                <a:gd name="T66" fmla="*/ 5 w 150"/>
                <a:gd name="T67" fmla="*/ 24 h 164"/>
                <a:gd name="T68" fmla="*/ 6 w 150"/>
                <a:gd name="T69" fmla="*/ 29 h 164"/>
                <a:gd name="T70" fmla="*/ 0 w 150"/>
                <a:gd name="T71" fmla="*/ 34 h 164"/>
                <a:gd name="T72" fmla="*/ 5 w 150"/>
                <a:gd name="T73" fmla="*/ 40 h 164"/>
                <a:gd name="T74" fmla="*/ 5 w 150"/>
                <a:gd name="T75" fmla="*/ 47 h 164"/>
                <a:gd name="T76" fmla="*/ 11 w 150"/>
                <a:gd name="T77" fmla="*/ 49 h 164"/>
                <a:gd name="T78" fmla="*/ 11 w 150"/>
                <a:gd name="T79" fmla="*/ 55 h 164"/>
                <a:gd name="T80" fmla="*/ 21 w 150"/>
                <a:gd name="T81" fmla="*/ 52 h 164"/>
                <a:gd name="T82" fmla="*/ 28 w 150"/>
                <a:gd name="T83" fmla="*/ 45 h 164"/>
                <a:gd name="T84" fmla="*/ 46 w 150"/>
                <a:gd name="T85" fmla="*/ 53 h 164"/>
                <a:gd name="T86" fmla="*/ 50 w 150"/>
                <a:gd name="T87" fmla="*/ 60 h 164"/>
                <a:gd name="T88" fmla="*/ 62 w 150"/>
                <a:gd name="T89" fmla="*/ 76 h 164"/>
                <a:gd name="T90" fmla="*/ 80 w 150"/>
                <a:gd name="T91" fmla="*/ 93 h 164"/>
                <a:gd name="T92" fmla="*/ 93 w 150"/>
                <a:gd name="T93" fmla="*/ 97 h 164"/>
                <a:gd name="T94" fmla="*/ 107 w 150"/>
                <a:gd name="T95" fmla="*/ 107 h 164"/>
                <a:gd name="T96" fmla="*/ 114 w 150"/>
                <a:gd name="T97" fmla="*/ 112 h 164"/>
                <a:gd name="T98" fmla="*/ 117 w 150"/>
                <a:gd name="T99" fmla="*/ 120 h 164"/>
                <a:gd name="T100" fmla="*/ 120 w 150"/>
                <a:gd name="T101" fmla="*/ 132 h 164"/>
                <a:gd name="T102" fmla="*/ 117 w 150"/>
                <a:gd name="T103" fmla="*/ 141 h 164"/>
                <a:gd name="T104" fmla="*/ 120 w 150"/>
                <a:gd name="T105" fmla="*/ 143 h 164"/>
                <a:gd name="T106" fmla="*/ 127 w 150"/>
                <a:gd name="T107" fmla="*/ 132 h 164"/>
                <a:gd name="T108" fmla="*/ 133 w 150"/>
                <a:gd name="T109" fmla="*/ 124 h 164"/>
                <a:gd name="T110" fmla="*/ 127 w 150"/>
                <a:gd name="T111" fmla="*/ 115 h 164"/>
                <a:gd name="T112" fmla="*/ 140 w 150"/>
                <a:gd name="T113" fmla="*/ 110 h 164"/>
                <a:gd name="T114" fmla="*/ 150 w 150"/>
                <a:gd name="T115" fmla="*/ 110 h 164"/>
                <a:gd name="T116" fmla="*/ 138 w 150"/>
                <a:gd name="T117" fmla="*/ 101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0" h="164">
                  <a:moveTo>
                    <a:pt x="104" y="143"/>
                  </a:moveTo>
                  <a:lnTo>
                    <a:pt x="104" y="143"/>
                  </a:lnTo>
                  <a:lnTo>
                    <a:pt x="94" y="145"/>
                  </a:lnTo>
                  <a:lnTo>
                    <a:pt x="88" y="143"/>
                  </a:lnTo>
                  <a:lnTo>
                    <a:pt x="88" y="143"/>
                  </a:lnTo>
                  <a:lnTo>
                    <a:pt x="85" y="141"/>
                  </a:lnTo>
                  <a:lnTo>
                    <a:pt x="80" y="143"/>
                  </a:lnTo>
                  <a:lnTo>
                    <a:pt x="76" y="146"/>
                  </a:lnTo>
                  <a:lnTo>
                    <a:pt x="76" y="148"/>
                  </a:lnTo>
                  <a:lnTo>
                    <a:pt x="76" y="148"/>
                  </a:lnTo>
                  <a:lnTo>
                    <a:pt x="80" y="151"/>
                  </a:lnTo>
                  <a:lnTo>
                    <a:pt x="90" y="156"/>
                  </a:lnTo>
                  <a:lnTo>
                    <a:pt x="90" y="156"/>
                  </a:lnTo>
                  <a:lnTo>
                    <a:pt x="96" y="158"/>
                  </a:lnTo>
                  <a:lnTo>
                    <a:pt x="99" y="161"/>
                  </a:lnTo>
                  <a:lnTo>
                    <a:pt x="103" y="164"/>
                  </a:lnTo>
                  <a:lnTo>
                    <a:pt x="106" y="164"/>
                  </a:lnTo>
                  <a:lnTo>
                    <a:pt x="106" y="164"/>
                  </a:lnTo>
                  <a:lnTo>
                    <a:pt x="107" y="164"/>
                  </a:lnTo>
                  <a:lnTo>
                    <a:pt x="109" y="163"/>
                  </a:lnTo>
                  <a:lnTo>
                    <a:pt x="109" y="156"/>
                  </a:lnTo>
                  <a:lnTo>
                    <a:pt x="109" y="156"/>
                  </a:lnTo>
                  <a:lnTo>
                    <a:pt x="109" y="151"/>
                  </a:lnTo>
                  <a:lnTo>
                    <a:pt x="111" y="148"/>
                  </a:lnTo>
                  <a:lnTo>
                    <a:pt x="114" y="143"/>
                  </a:lnTo>
                  <a:lnTo>
                    <a:pt x="114" y="143"/>
                  </a:lnTo>
                  <a:lnTo>
                    <a:pt x="114" y="143"/>
                  </a:lnTo>
                  <a:lnTo>
                    <a:pt x="112" y="141"/>
                  </a:lnTo>
                  <a:lnTo>
                    <a:pt x="104" y="143"/>
                  </a:lnTo>
                  <a:lnTo>
                    <a:pt x="104" y="143"/>
                  </a:lnTo>
                  <a:close/>
                  <a:moveTo>
                    <a:pt x="29" y="99"/>
                  </a:moveTo>
                  <a:lnTo>
                    <a:pt x="29" y="99"/>
                  </a:lnTo>
                  <a:lnTo>
                    <a:pt x="26" y="101"/>
                  </a:lnTo>
                  <a:lnTo>
                    <a:pt x="23" y="101"/>
                  </a:lnTo>
                  <a:lnTo>
                    <a:pt x="21" y="101"/>
                  </a:lnTo>
                  <a:lnTo>
                    <a:pt x="19" y="101"/>
                  </a:lnTo>
                  <a:lnTo>
                    <a:pt x="19" y="101"/>
                  </a:lnTo>
                  <a:lnTo>
                    <a:pt x="19" y="104"/>
                  </a:lnTo>
                  <a:lnTo>
                    <a:pt x="21" y="109"/>
                  </a:lnTo>
                  <a:lnTo>
                    <a:pt x="24" y="112"/>
                  </a:lnTo>
                  <a:lnTo>
                    <a:pt x="24" y="119"/>
                  </a:lnTo>
                  <a:lnTo>
                    <a:pt x="24" y="119"/>
                  </a:lnTo>
                  <a:lnTo>
                    <a:pt x="23" y="124"/>
                  </a:lnTo>
                  <a:lnTo>
                    <a:pt x="24" y="128"/>
                  </a:lnTo>
                  <a:lnTo>
                    <a:pt x="26" y="132"/>
                  </a:lnTo>
                  <a:lnTo>
                    <a:pt x="28" y="132"/>
                  </a:lnTo>
                  <a:lnTo>
                    <a:pt x="29" y="130"/>
                  </a:lnTo>
                  <a:lnTo>
                    <a:pt x="29" y="130"/>
                  </a:lnTo>
                  <a:lnTo>
                    <a:pt x="33" y="128"/>
                  </a:lnTo>
                  <a:lnTo>
                    <a:pt x="34" y="127"/>
                  </a:lnTo>
                  <a:lnTo>
                    <a:pt x="37" y="127"/>
                  </a:lnTo>
                  <a:lnTo>
                    <a:pt x="39" y="125"/>
                  </a:lnTo>
                  <a:lnTo>
                    <a:pt x="39" y="125"/>
                  </a:lnTo>
                  <a:lnTo>
                    <a:pt x="39" y="120"/>
                  </a:lnTo>
                  <a:lnTo>
                    <a:pt x="41" y="115"/>
                  </a:lnTo>
                  <a:lnTo>
                    <a:pt x="41" y="109"/>
                  </a:lnTo>
                  <a:lnTo>
                    <a:pt x="41" y="104"/>
                  </a:lnTo>
                  <a:lnTo>
                    <a:pt x="41" y="104"/>
                  </a:lnTo>
                  <a:lnTo>
                    <a:pt x="41" y="101"/>
                  </a:lnTo>
                  <a:lnTo>
                    <a:pt x="37" y="97"/>
                  </a:lnTo>
                  <a:lnTo>
                    <a:pt x="33" y="97"/>
                  </a:lnTo>
                  <a:lnTo>
                    <a:pt x="29" y="99"/>
                  </a:lnTo>
                  <a:lnTo>
                    <a:pt x="29" y="99"/>
                  </a:lnTo>
                  <a:close/>
                  <a:moveTo>
                    <a:pt x="124" y="93"/>
                  </a:moveTo>
                  <a:lnTo>
                    <a:pt x="124" y="93"/>
                  </a:lnTo>
                  <a:lnTo>
                    <a:pt x="120" y="89"/>
                  </a:lnTo>
                  <a:lnTo>
                    <a:pt x="120" y="88"/>
                  </a:lnTo>
                  <a:lnTo>
                    <a:pt x="117" y="86"/>
                  </a:lnTo>
                  <a:lnTo>
                    <a:pt x="114" y="84"/>
                  </a:lnTo>
                  <a:lnTo>
                    <a:pt x="114" y="84"/>
                  </a:lnTo>
                  <a:lnTo>
                    <a:pt x="107" y="83"/>
                  </a:lnTo>
                  <a:lnTo>
                    <a:pt x="103" y="80"/>
                  </a:lnTo>
                  <a:lnTo>
                    <a:pt x="96" y="71"/>
                  </a:lnTo>
                  <a:lnTo>
                    <a:pt x="93" y="63"/>
                  </a:lnTo>
                  <a:lnTo>
                    <a:pt x="93" y="63"/>
                  </a:lnTo>
                  <a:lnTo>
                    <a:pt x="93" y="60"/>
                  </a:lnTo>
                  <a:lnTo>
                    <a:pt x="90" y="57"/>
                  </a:lnTo>
                  <a:lnTo>
                    <a:pt x="85" y="53"/>
                  </a:lnTo>
                  <a:lnTo>
                    <a:pt x="78" y="49"/>
                  </a:lnTo>
                  <a:lnTo>
                    <a:pt x="75" y="45"/>
                  </a:lnTo>
                  <a:lnTo>
                    <a:pt x="75" y="45"/>
                  </a:lnTo>
                  <a:lnTo>
                    <a:pt x="75" y="40"/>
                  </a:lnTo>
                  <a:lnTo>
                    <a:pt x="75" y="39"/>
                  </a:lnTo>
                  <a:lnTo>
                    <a:pt x="76" y="36"/>
                  </a:lnTo>
                  <a:lnTo>
                    <a:pt x="75" y="32"/>
                  </a:lnTo>
                  <a:lnTo>
                    <a:pt x="75" y="32"/>
                  </a:lnTo>
                  <a:lnTo>
                    <a:pt x="75" y="29"/>
                  </a:lnTo>
                  <a:lnTo>
                    <a:pt x="76" y="27"/>
                  </a:lnTo>
                  <a:lnTo>
                    <a:pt x="81" y="24"/>
                  </a:lnTo>
                  <a:lnTo>
                    <a:pt x="81" y="24"/>
                  </a:lnTo>
                  <a:lnTo>
                    <a:pt x="81" y="8"/>
                  </a:lnTo>
                  <a:lnTo>
                    <a:pt x="81" y="8"/>
                  </a:lnTo>
                  <a:lnTo>
                    <a:pt x="75" y="6"/>
                  </a:lnTo>
                  <a:lnTo>
                    <a:pt x="75" y="6"/>
                  </a:lnTo>
                  <a:lnTo>
                    <a:pt x="73" y="3"/>
                  </a:lnTo>
                  <a:lnTo>
                    <a:pt x="73" y="0"/>
                  </a:lnTo>
                  <a:lnTo>
                    <a:pt x="73" y="0"/>
                  </a:lnTo>
                  <a:lnTo>
                    <a:pt x="67" y="0"/>
                  </a:lnTo>
                  <a:lnTo>
                    <a:pt x="62" y="1"/>
                  </a:lnTo>
                  <a:lnTo>
                    <a:pt x="62" y="1"/>
                  </a:lnTo>
                  <a:lnTo>
                    <a:pt x="59" y="5"/>
                  </a:lnTo>
                  <a:lnTo>
                    <a:pt x="55" y="5"/>
                  </a:lnTo>
                  <a:lnTo>
                    <a:pt x="54" y="5"/>
                  </a:lnTo>
                  <a:lnTo>
                    <a:pt x="54" y="5"/>
                  </a:lnTo>
                  <a:lnTo>
                    <a:pt x="52" y="3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49" y="8"/>
                  </a:lnTo>
                  <a:lnTo>
                    <a:pt x="47" y="9"/>
                  </a:lnTo>
                  <a:lnTo>
                    <a:pt x="47" y="9"/>
                  </a:lnTo>
                  <a:lnTo>
                    <a:pt x="46" y="9"/>
                  </a:lnTo>
                  <a:lnTo>
                    <a:pt x="44" y="9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4" y="13"/>
                  </a:lnTo>
                  <a:lnTo>
                    <a:pt x="42" y="13"/>
                  </a:lnTo>
                  <a:lnTo>
                    <a:pt x="37" y="13"/>
                  </a:lnTo>
                  <a:lnTo>
                    <a:pt x="37" y="13"/>
                  </a:lnTo>
                  <a:lnTo>
                    <a:pt x="34" y="13"/>
                  </a:lnTo>
                  <a:lnTo>
                    <a:pt x="33" y="14"/>
                  </a:lnTo>
                  <a:lnTo>
                    <a:pt x="33" y="14"/>
                  </a:lnTo>
                  <a:lnTo>
                    <a:pt x="33" y="19"/>
                  </a:lnTo>
                  <a:lnTo>
                    <a:pt x="31" y="21"/>
                  </a:lnTo>
                  <a:lnTo>
                    <a:pt x="29" y="19"/>
                  </a:lnTo>
                  <a:lnTo>
                    <a:pt x="29" y="19"/>
                  </a:lnTo>
                  <a:lnTo>
                    <a:pt x="24" y="14"/>
                  </a:lnTo>
                  <a:lnTo>
                    <a:pt x="23" y="11"/>
                  </a:lnTo>
                  <a:lnTo>
                    <a:pt x="23" y="11"/>
                  </a:lnTo>
                  <a:lnTo>
                    <a:pt x="23" y="11"/>
                  </a:lnTo>
                  <a:lnTo>
                    <a:pt x="19" y="16"/>
                  </a:lnTo>
                  <a:lnTo>
                    <a:pt x="18" y="19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4"/>
                  </a:lnTo>
                  <a:lnTo>
                    <a:pt x="6" y="27"/>
                  </a:lnTo>
                  <a:lnTo>
                    <a:pt x="6" y="27"/>
                  </a:lnTo>
                  <a:lnTo>
                    <a:pt x="6" y="27"/>
                  </a:lnTo>
                  <a:lnTo>
                    <a:pt x="6" y="29"/>
                  </a:lnTo>
                  <a:lnTo>
                    <a:pt x="3" y="32"/>
                  </a:lnTo>
                  <a:lnTo>
                    <a:pt x="3" y="32"/>
                  </a:lnTo>
                  <a:lnTo>
                    <a:pt x="0" y="32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5" y="39"/>
                  </a:lnTo>
                  <a:lnTo>
                    <a:pt x="5" y="40"/>
                  </a:lnTo>
                  <a:lnTo>
                    <a:pt x="5" y="42"/>
                  </a:lnTo>
                  <a:lnTo>
                    <a:pt x="5" y="42"/>
                  </a:lnTo>
                  <a:lnTo>
                    <a:pt x="3" y="44"/>
                  </a:lnTo>
                  <a:lnTo>
                    <a:pt x="5" y="47"/>
                  </a:lnTo>
                  <a:lnTo>
                    <a:pt x="5" y="47"/>
                  </a:lnTo>
                  <a:lnTo>
                    <a:pt x="8" y="49"/>
                  </a:lnTo>
                  <a:lnTo>
                    <a:pt x="8" y="49"/>
                  </a:lnTo>
                  <a:lnTo>
                    <a:pt x="11" y="49"/>
                  </a:lnTo>
                  <a:lnTo>
                    <a:pt x="13" y="49"/>
                  </a:lnTo>
                  <a:lnTo>
                    <a:pt x="13" y="50"/>
                  </a:lnTo>
                  <a:lnTo>
                    <a:pt x="13" y="50"/>
                  </a:lnTo>
                  <a:lnTo>
                    <a:pt x="11" y="55"/>
                  </a:lnTo>
                  <a:lnTo>
                    <a:pt x="11" y="55"/>
                  </a:lnTo>
                  <a:lnTo>
                    <a:pt x="18" y="53"/>
                  </a:lnTo>
                  <a:lnTo>
                    <a:pt x="18" y="53"/>
                  </a:lnTo>
                  <a:lnTo>
                    <a:pt x="21" y="52"/>
                  </a:lnTo>
                  <a:lnTo>
                    <a:pt x="21" y="49"/>
                  </a:lnTo>
                  <a:lnTo>
                    <a:pt x="24" y="47"/>
                  </a:lnTo>
                  <a:lnTo>
                    <a:pt x="28" y="45"/>
                  </a:lnTo>
                  <a:lnTo>
                    <a:pt x="28" y="45"/>
                  </a:lnTo>
                  <a:lnTo>
                    <a:pt x="33" y="45"/>
                  </a:lnTo>
                  <a:lnTo>
                    <a:pt x="37" y="47"/>
                  </a:lnTo>
                  <a:lnTo>
                    <a:pt x="42" y="50"/>
                  </a:lnTo>
                  <a:lnTo>
                    <a:pt x="46" y="53"/>
                  </a:lnTo>
                  <a:lnTo>
                    <a:pt x="46" y="53"/>
                  </a:lnTo>
                  <a:lnTo>
                    <a:pt x="49" y="57"/>
                  </a:lnTo>
                  <a:lnTo>
                    <a:pt x="50" y="60"/>
                  </a:lnTo>
                  <a:lnTo>
                    <a:pt x="50" y="60"/>
                  </a:lnTo>
                  <a:lnTo>
                    <a:pt x="52" y="68"/>
                  </a:lnTo>
                  <a:lnTo>
                    <a:pt x="57" y="71"/>
                  </a:lnTo>
                  <a:lnTo>
                    <a:pt x="62" y="76"/>
                  </a:lnTo>
                  <a:lnTo>
                    <a:pt x="62" y="76"/>
                  </a:lnTo>
                  <a:lnTo>
                    <a:pt x="68" y="81"/>
                  </a:lnTo>
                  <a:lnTo>
                    <a:pt x="73" y="86"/>
                  </a:lnTo>
                  <a:lnTo>
                    <a:pt x="80" y="93"/>
                  </a:lnTo>
                  <a:lnTo>
                    <a:pt x="80" y="93"/>
                  </a:lnTo>
                  <a:lnTo>
                    <a:pt x="88" y="94"/>
                  </a:lnTo>
                  <a:lnTo>
                    <a:pt x="90" y="96"/>
                  </a:lnTo>
                  <a:lnTo>
                    <a:pt x="93" y="97"/>
                  </a:lnTo>
                  <a:lnTo>
                    <a:pt x="93" y="97"/>
                  </a:lnTo>
                  <a:lnTo>
                    <a:pt x="98" y="102"/>
                  </a:lnTo>
                  <a:lnTo>
                    <a:pt x="104" y="106"/>
                  </a:lnTo>
                  <a:lnTo>
                    <a:pt x="104" y="106"/>
                  </a:lnTo>
                  <a:lnTo>
                    <a:pt x="107" y="107"/>
                  </a:lnTo>
                  <a:lnTo>
                    <a:pt x="109" y="109"/>
                  </a:lnTo>
                  <a:lnTo>
                    <a:pt x="111" y="112"/>
                  </a:lnTo>
                  <a:lnTo>
                    <a:pt x="114" y="112"/>
                  </a:lnTo>
                  <a:lnTo>
                    <a:pt x="114" y="112"/>
                  </a:lnTo>
                  <a:lnTo>
                    <a:pt x="116" y="114"/>
                  </a:lnTo>
                  <a:lnTo>
                    <a:pt x="116" y="115"/>
                  </a:lnTo>
                  <a:lnTo>
                    <a:pt x="117" y="117"/>
                  </a:lnTo>
                  <a:lnTo>
                    <a:pt x="117" y="120"/>
                  </a:lnTo>
                  <a:lnTo>
                    <a:pt x="117" y="120"/>
                  </a:lnTo>
                  <a:lnTo>
                    <a:pt x="119" y="124"/>
                  </a:lnTo>
                  <a:lnTo>
                    <a:pt x="120" y="127"/>
                  </a:lnTo>
                  <a:lnTo>
                    <a:pt x="120" y="132"/>
                  </a:lnTo>
                  <a:lnTo>
                    <a:pt x="119" y="135"/>
                  </a:lnTo>
                  <a:lnTo>
                    <a:pt x="119" y="135"/>
                  </a:lnTo>
                  <a:lnTo>
                    <a:pt x="117" y="138"/>
                  </a:lnTo>
                  <a:lnTo>
                    <a:pt x="117" y="141"/>
                  </a:lnTo>
                  <a:lnTo>
                    <a:pt x="117" y="143"/>
                  </a:lnTo>
                  <a:lnTo>
                    <a:pt x="119" y="145"/>
                  </a:lnTo>
                  <a:lnTo>
                    <a:pt x="119" y="145"/>
                  </a:lnTo>
                  <a:lnTo>
                    <a:pt x="120" y="143"/>
                  </a:lnTo>
                  <a:lnTo>
                    <a:pt x="122" y="141"/>
                  </a:lnTo>
                  <a:lnTo>
                    <a:pt x="125" y="133"/>
                  </a:lnTo>
                  <a:lnTo>
                    <a:pt x="125" y="133"/>
                  </a:lnTo>
                  <a:lnTo>
                    <a:pt x="127" y="132"/>
                  </a:lnTo>
                  <a:lnTo>
                    <a:pt x="129" y="130"/>
                  </a:lnTo>
                  <a:lnTo>
                    <a:pt x="133" y="127"/>
                  </a:lnTo>
                  <a:lnTo>
                    <a:pt x="133" y="127"/>
                  </a:lnTo>
                  <a:lnTo>
                    <a:pt x="133" y="124"/>
                  </a:lnTo>
                  <a:lnTo>
                    <a:pt x="132" y="122"/>
                  </a:lnTo>
                  <a:lnTo>
                    <a:pt x="129" y="119"/>
                  </a:lnTo>
                  <a:lnTo>
                    <a:pt x="127" y="115"/>
                  </a:lnTo>
                  <a:lnTo>
                    <a:pt x="127" y="115"/>
                  </a:lnTo>
                  <a:lnTo>
                    <a:pt x="127" y="112"/>
                  </a:lnTo>
                  <a:lnTo>
                    <a:pt x="130" y="110"/>
                  </a:lnTo>
                  <a:lnTo>
                    <a:pt x="135" y="109"/>
                  </a:lnTo>
                  <a:lnTo>
                    <a:pt x="140" y="110"/>
                  </a:lnTo>
                  <a:lnTo>
                    <a:pt x="140" y="110"/>
                  </a:lnTo>
                  <a:lnTo>
                    <a:pt x="147" y="115"/>
                  </a:lnTo>
                  <a:lnTo>
                    <a:pt x="148" y="114"/>
                  </a:lnTo>
                  <a:lnTo>
                    <a:pt x="150" y="110"/>
                  </a:lnTo>
                  <a:lnTo>
                    <a:pt x="150" y="110"/>
                  </a:lnTo>
                  <a:lnTo>
                    <a:pt x="148" y="109"/>
                  </a:lnTo>
                  <a:lnTo>
                    <a:pt x="147" y="106"/>
                  </a:lnTo>
                  <a:lnTo>
                    <a:pt x="138" y="101"/>
                  </a:lnTo>
                  <a:lnTo>
                    <a:pt x="124" y="93"/>
                  </a:lnTo>
                  <a:lnTo>
                    <a:pt x="124" y="93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181">
              <a:extLst>
                <a:ext uri="{FF2B5EF4-FFF2-40B4-BE49-F238E27FC236}">
                  <a16:creationId xmlns="" xmlns:a16="http://schemas.microsoft.com/office/drawing/2014/main" id="{90ACB04C-5CA7-4A3F-9529-C0B6AE3BDDC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8788" y="3664960"/>
              <a:ext cx="25400" cy="33338"/>
            </a:xfrm>
            <a:custGeom>
              <a:avLst/>
              <a:gdLst>
                <a:gd name="T0" fmla="*/ 5 w 16"/>
                <a:gd name="T1" fmla="*/ 0 h 21"/>
                <a:gd name="T2" fmla="*/ 5 w 16"/>
                <a:gd name="T3" fmla="*/ 0 h 21"/>
                <a:gd name="T4" fmla="*/ 1 w 16"/>
                <a:gd name="T5" fmla="*/ 7 h 21"/>
                <a:gd name="T6" fmla="*/ 0 w 16"/>
                <a:gd name="T7" fmla="*/ 10 h 21"/>
                <a:gd name="T8" fmla="*/ 0 w 16"/>
                <a:gd name="T9" fmla="*/ 10 h 21"/>
                <a:gd name="T10" fmla="*/ 0 w 16"/>
                <a:gd name="T11" fmla="*/ 15 h 21"/>
                <a:gd name="T12" fmla="*/ 0 w 16"/>
                <a:gd name="T13" fmla="*/ 15 h 21"/>
                <a:gd name="T14" fmla="*/ 10 w 16"/>
                <a:gd name="T15" fmla="*/ 21 h 21"/>
                <a:gd name="T16" fmla="*/ 10 w 16"/>
                <a:gd name="T17" fmla="*/ 21 h 21"/>
                <a:gd name="T18" fmla="*/ 10 w 16"/>
                <a:gd name="T19" fmla="*/ 21 h 21"/>
                <a:gd name="T20" fmla="*/ 10 w 16"/>
                <a:gd name="T21" fmla="*/ 21 h 21"/>
                <a:gd name="T22" fmla="*/ 13 w 16"/>
                <a:gd name="T23" fmla="*/ 16 h 21"/>
                <a:gd name="T24" fmla="*/ 16 w 16"/>
                <a:gd name="T25" fmla="*/ 13 h 21"/>
                <a:gd name="T26" fmla="*/ 16 w 16"/>
                <a:gd name="T27" fmla="*/ 13 h 21"/>
                <a:gd name="T28" fmla="*/ 5 w 16"/>
                <a:gd name="T29" fmla="*/ 0 h 21"/>
                <a:gd name="T30" fmla="*/ 5 w 16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21">
                  <a:moveTo>
                    <a:pt x="5" y="0"/>
                  </a:moveTo>
                  <a:lnTo>
                    <a:pt x="5" y="0"/>
                  </a:lnTo>
                  <a:lnTo>
                    <a:pt x="1" y="7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0" y="21"/>
                  </a:lnTo>
                  <a:lnTo>
                    <a:pt x="10" y="21"/>
                  </a:lnTo>
                  <a:lnTo>
                    <a:pt x="10" y="21"/>
                  </a:lnTo>
                  <a:lnTo>
                    <a:pt x="10" y="21"/>
                  </a:lnTo>
                  <a:lnTo>
                    <a:pt x="13" y="16"/>
                  </a:lnTo>
                  <a:lnTo>
                    <a:pt x="16" y="13"/>
                  </a:lnTo>
                  <a:lnTo>
                    <a:pt x="16" y="13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182">
              <a:extLst>
                <a:ext uri="{FF2B5EF4-FFF2-40B4-BE49-F238E27FC236}">
                  <a16:creationId xmlns="" xmlns:a16="http://schemas.microsoft.com/office/drawing/2014/main" id="{98A944C4-4995-4773-8EA3-BE99972E3C64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3550" y="3591935"/>
              <a:ext cx="85725" cy="104775"/>
            </a:xfrm>
            <a:custGeom>
              <a:avLst/>
              <a:gdLst>
                <a:gd name="T0" fmla="*/ 49 w 54"/>
                <a:gd name="T1" fmla="*/ 44 h 66"/>
                <a:gd name="T2" fmla="*/ 46 w 54"/>
                <a:gd name="T3" fmla="*/ 39 h 66"/>
                <a:gd name="T4" fmla="*/ 49 w 54"/>
                <a:gd name="T5" fmla="*/ 35 h 66"/>
                <a:gd name="T6" fmla="*/ 49 w 54"/>
                <a:gd name="T7" fmla="*/ 33 h 66"/>
                <a:gd name="T8" fmla="*/ 49 w 54"/>
                <a:gd name="T9" fmla="*/ 28 h 66"/>
                <a:gd name="T10" fmla="*/ 46 w 54"/>
                <a:gd name="T11" fmla="*/ 26 h 66"/>
                <a:gd name="T12" fmla="*/ 34 w 54"/>
                <a:gd name="T13" fmla="*/ 23 h 66"/>
                <a:gd name="T14" fmla="*/ 33 w 54"/>
                <a:gd name="T15" fmla="*/ 22 h 66"/>
                <a:gd name="T16" fmla="*/ 34 w 54"/>
                <a:gd name="T17" fmla="*/ 17 h 66"/>
                <a:gd name="T18" fmla="*/ 33 w 54"/>
                <a:gd name="T19" fmla="*/ 15 h 66"/>
                <a:gd name="T20" fmla="*/ 28 w 54"/>
                <a:gd name="T21" fmla="*/ 10 h 66"/>
                <a:gd name="T22" fmla="*/ 26 w 54"/>
                <a:gd name="T23" fmla="*/ 7 h 66"/>
                <a:gd name="T24" fmla="*/ 23 w 54"/>
                <a:gd name="T25" fmla="*/ 4 h 66"/>
                <a:gd name="T26" fmla="*/ 23 w 54"/>
                <a:gd name="T27" fmla="*/ 2 h 66"/>
                <a:gd name="T28" fmla="*/ 20 w 54"/>
                <a:gd name="T29" fmla="*/ 2 h 66"/>
                <a:gd name="T30" fmla="*/ 15 w 54"/>
                <a:gd name="T31" fmla="*/ 0 h 66"/>
                <a:gd name="T32" fmla="*/ 0 w 54"/>
                <a:gd name="T33" fmla="*/ 4 h 66"/>
                <a:gd name="T34" fmla="*/ 3 w 54"/>
                <a:gd name="T35" fmla="*/ 12 h 66"/>
                <a:gd name="T36" fmla="*/ 7 w 54"/>
                <a:gd name="T37" fmla="*/ 13 h 66"/>
                <a:gd name="T38" fmla="*/ 8 w 54"/>
                <a:gd name="T39" fmla="*/ 22 h 66"/>
                <a:gd name="T40" fmla="*/ 10 w 54"/>
                <a:gd name="T41" fmla="*/ 33 h 66"/>
                <a:gd name="T42" fmla="*/ 7 w 54"/>
                <a:gd name="T43" fmla="*/ 41 h 66"/>
                <a:gd name="T44" fmla="*/ 2 w 54"/>
                <a:gd name="T45" fmla="*/ 46 h 66"/>
                <a:gd name="T46" fmla="*/ 13 w 54"/>
                <a:gd name="T47" fmla="*/ 59 h 66"/>
                <a:gd name="T48" fmla="*/ 13 w 54"/>
                <a:gd name="T49" fmla="*/ 59 h 66"/>
                <a:gd name="T50" fmla="*/ 20 w 54"/>
                <a:gd name="T51" fmla="*/ 62 h 66"/>
                <a:gd name="T52" fmla="*/ 24 w 54"/>
                <a:gd name="T53" fmla="*/ 66 h 66"/>
                <a:gd name="T54" fmla="*/ 47 w 54"/>
                <a:gd name="T55" fmla="*/ 61 h 66"/>
                <a:gd name="T56" fmla="*/ 47 w 54"/>
                <a:gd name="T57" fmla="*/ 57 h 66"/>
                <a:gd name="T58" fmla="*/ 51 w 54"/>
                <a:gd name="T59" fmla="*/ 53 h 66"/>
                <a:gd name="T60" fmla="*/ 52 w 54"/>
                <a:gd name="T61" fmla="*/ 53 h 66"/>
                <a:gd name="T62" fmla="*/ 52 w 54"/>
                <a:gd name="T63" fmla="*/ 49 h 66"/>
                <a:gd name="T64" fmla="*/ 49 w 54"/>
                <a:gd name="T65" fmla="*/ 4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" h="66">
                  <a:moveTo>
                    <a:pt x="49" y="44"/>
                  </a:moveTo>
                  <a:lnTo>
                    <a:pt x="49" y="44"/>
                  </a:lnTo>
                  <a:lnTo>
                    <a:pt x="47" y="41"/>
                  </a:lnTo>
                  <a:lnTo>
                    <a:pt x="46" y="39"/>
                  </a:lnTo>
                  <a:lnTo>
                    <a:pt x="47" y="36"/>
                  </a:lnTo>
                  <a:lnTo>
                    <a:pt x="49" y="35"/>
                  </a:lnTo>
                  <a:lnTo>
                    <a:pt x="49" y="35"/>
                  </a:lnTo>
                  <a:lnTo>
                    <a:pt x="49" y="33"/>
                  </a:lnTo>
                  <a:lnTo>
                    <a:pt x="49" y="31"/>
                  </a:lnTo>
                  <a:lnTo>
                    <a:pt x="49" y="28"/>
                  </a:lnTo>
                  <a:lnTo>
                    <a:pt x="49" y="28"/>
                  </a:lnTo>
                  <a:lnTo>
                    <a:pt x="46" y="26"/>
                  </a:lnTo>
                  <a:lnTo>
                    <a:pt x="42" y="25"/>
                  </a:lnTo>
                  <a:lnTo>
                    <a:pt x="34" y="23"/>
                  </a:lnTo>
                  <a:lnTo>
                    <a:pt x="34" y="23"/>
                  </a:lnTo>
                  <a:lnTo>
                    <a:pt x="33" y="22"/>
                  </a:lnTo>
                  <a:lnTo>
                    <a:pt x="34" y="18"/>
                  </a:lnTo>
                  <a:lnTo>
                    <a:pt x="34" y="17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29" y="13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6" y="7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9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7" y="13"/>
                  </a:lnTo>
                  <a:lnTo>
                    <a:pt x="7" y="17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33"/>
                  </a:lnTo>
                  <a:lnTo>
                    <a:pt x="8" y="39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13" y="59"/>
                  </a:lnTo>
                  <a:lnTo>
                    <a:pt x="13" y="59"/>
                  </a:lnTo>
                  <a:lnTo>
                    <a:pt x="13" y="59"/>
                  </a:lnTo>
                  <a:lnTo>
                    <a:pt x="13" y="59"/>
                  </a:lnTo>
                  <a:lnTo>
                    <a:pt x="20" y="62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47" y="61"/>
                  </a:lnTo>
                  <a:lnTo>
                    <a:pt x="47" y="61"/>
                  </a:lnTo>
                  <a:lnTo>
                    <a:pt x="47" y="57"/>
                  </a:lnTo>
                  <a:lnTo>
                    <a:pt x="47" y="57"/>
                  </a:lnTo>
                  <a:lnTo>
                    <a:pt x="49" y="54"/>
                  </a:lnTo>
                  <a:lnTo>
                    <a:pt x="51" y="53"/>
                  </a:lnTo>
                  <a:lnTo>
                    <a:pt x="52" y="53"/>
                  </a:lnTo>
                  <a:lnTo>
                    <a:pt x="52" y="53"/>
                  </a:lnTo>
                  <a:lnTo>
                    <a:pt x="54" y="51"/>
                  </a:lnTo>
                  <a:lnTo>
                    <a:pt x="52" y="49"/>
                  </a:lnTo>
                  <a:lnTo>
                    <a:pt x="49" y="44"/>
                  </a:lnTo>
                  <a:lnTo>
                    <a:pt x="49" y="44"/>
                  </a:lnTo>
                  <a:close/>
                </a:path>
              </a:pathLst>
            </a:custGeom>
            <a:grp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35" name="Marcador de texto 234">
            <a:extLst>
              <a:ext uri="{FF2B5EF4-FFF2-40B4-BE49-F238E27FC236}">
                <a16:creationId xmlns="" xmlns:a16="http://schemas.microsoft.com/office/drawing/2014/main" id="{85930B65-3EE7-4E33-9C29-BCC0A378F9F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095501" y="402341"/>
            <a:ext cx="8401050" cy="576560"/>
          </a:xfrm>
        </p:spPr>
        <p:txBody>
          <a:bodyPr/>
          <a:lstStyle/>
          <a:p>
            <a:r>
              <a:rPr lang="es-PE" dirty="0" err="1"/>
              <a:t>Customers</a:t>
            </a:r>
            <a:endParaRPr lang="en-US" dirty="0"/>
          </a:p>
        </p:txBody>
      </p:sp>
      <p:grpSp>
        <p:nvGrpSpPr>
          <p:cNvPr id="2" name="Grupo 1">
            <a:extLst>
              <a:ext uri="{FF2B5EF4-FFF2-40B4-BE49-F238E27FC236}">
                <a16:creationId xmlns="" xmlns:a16="http://schemas.microsoft.com/office/drawing/2014/main" id="{FA97C808-93A4-4882-B5D3-982E1BA361C0}"/>
              </a:ext>
            </a:extLst>
          </p:cNvPr>
          <p:cNvGrpSpPr/>
          <p:nvPr/>
        </p:nvGrpSpPr>
        <p:grpSpPr>
          <a:xfrm>
            <a:off x="2389827" y="5669105"/>
            <a:ext cx="1753548" cy="492443"/>
            <a:chOff x="2389827" y="5669105"/>
            <a:chExt cx="1753548" cy="492443"/>
          </a:xfrm>
        </p:grpSpPr>
        <p:sp>
          <p:nvSpPr>
            <p:cNvPr id="25" name="CuadroTexto 24">
              <a:extLst>
                <a:ext uri="{FF2B5EF4-FFF2-40B4-BE49-F238E27FC236}">
                  <a16:creationId xmlns="" xmlns:a16="http://schemas.microsoft.com/office/drawing/2014/main" id="{A5DC84A9-F9BD-4EF1-8C77-F2E79D7F768D}"/>
                </a:ext>
              </a:extLst>
            </p:cNvPr>
            <p:cNvSpPr txBox="1"/>
            <p:nvPr/>
          </p:nvSpPr>
          <p:spPr>
            <a:xfrm>
              <a:off x="2661800" y="5669105"/>
              <a:ext cx="1481575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>
                <a:defRPr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en-US" sz="1600" dirty="0">
                  <a:latin typeface="+mj-lt"/>
                </a:rPr>
                <a:t>Lorem Ipsum</a:t>
              </a:r>
            </a:p>
            <a:p>
              <a:r>
                <a:rPr lang="en-US" sz="1600" dirty="0"/>
                <a:t>50%</a:t>
              </a:r>
            </a:p>
          </p:txBody>
        </p:sp>
        <p:sp>
          <p:nvSpPr>
            <p:cNvPr id="220" name="Rectángulo: esquinas redondeadas 219">
              <a:extLst>
                <a:ext uri="{FF2B5EF4-FFF2-40B4-BE49-F238E27FC236}">
                  <a16:creationId xmlns="" xmlns:a16="http://schemas.microsoft.com/office/drawing/2014/main" id="{BB858A1A-AB71-42D6-BC54-5F11DAFA3682}"/>
                </a:ext>
              </a:extLst>
            </p:cNvPr>
            <p:cNvSpPr/>
            <p:nvPr/>
          </p:nvSpPr>
          <p:spPr>
            <a:xfrm>
              <a:off x="2389827" y="5730239"/>
              <a:ext cx="141718" cy="141718"/>
            </a:xfrm>
            <a:prstGeom prst="roundRect">
              <a:avLst/>
            </a:prstGeom>
            <a:solidFill>
              <a:srgbClr val="133C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" name="Grupo 2">
            <a:extLst>
              <a:ext uri="{FF2B5EF4-FFF2-40B4-BE49-F238E27FC236}">
                <a16:creationId xmlns="" xmlns:a16="http://schemas.microsoft.com/office/drawing/2014/main" id="{BC605676-762A-4DC5-A2AA-238F1D9AF56A}"/>
              </a:ext>
            </a:extLst>
          </p:cNvPr>
          <p:cNvGrpSpPr/>
          <p:nvPr/>
        </p:nvGrpSpPr>
        <p:grpSpPr>
          <a:xfrm>
            <a:off x="4877036" y="5669105"/>
            <a:ext cx="1753548" cy="492443"/>
            <a:chOff x="4877036" y="5669105"/>
            <a:chExt cx="1753548" cy="492443"/>
          </a:xfrm>
        </p:grpSpPr>
        <p:sp>
          <p:nvSpPr>
            <p:cNvPr id="218" name="CuadroTexto 217">
              <a:extLst>
                <a:ext uri="{FF2B5EF4-FFF2-40B4-BE49-F238E27FC236}">
                  <a16:creationId xmlns="" xmlns:a16="http://schemas.microsoft.com/office/drawing/2014/main" id="{79CC43DD-F48B-4C19-AC2B-EDBCCDF4D4E6}"/>
                </a:ext>
              </a:extLst>
            </p:cNvPr>
            <p:cNvSpPr txBox="1"/>
            <p:nvPr/>
          </p:nvSpPr>
          <p:spPr>
            <a:xfrm>
              <a:off x="5149009" y="5669105"/>
              <a:ext cx="1481575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>
                <a:defRPr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en-US" sz="1600" dirty="0">
                  <a:latin typeface="+mj-lt"/>
                </a:rPr>
                <a:t>Lorem Ipsum</a:t>
              </a:r>
            </a:p>
            <a:p>
              <a:r>
                <a:rPr lang="en-US" sz="1600" dirty="0"/>
                <a:t>50%</a:t>
              </a:r>
            </a:p>
          </p:txBody>
        </p:sp>
        <p:sp>
          <p:nvSpPr>
            <p:cNvPr id="221" name="Rectángulo: esquinas redondeadas 220">
              <a:extLst>
                <a:ext uri="{FF2B5EF4-FFF2-40B4-BE49-F238E27FC236}">
                  <a16:creationId xmlns="" xmlns:a16="http://schemas.microsoft.com/office/drawing/2014/main" id="{44D6B37D-4F4A-48BA-9499-FD06C6347F8F}"/>
                </a:ext>
              </a:extLst>
            </p:cNvPr>
            <p:cNvSpPr/>
            <p:nvPr/>
          </p:nvSpPr>
          <p:spPr>
            <a:xfrm>
              <a:off x="4877036" y="5717857"/>
              <a:ext cx="141718" cy="141718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" name="Grupo 3">
            <a:extLst>
              <a:ext uri="{FF2B5EF4-FFF2-40B4-BE49-F238E27FC236}">
                <a16:creationId xmlns="" xmlns:a16="http://schemas.microsoft.com/office/drawing/2014/main" id="{D1D7C07E-78D8-460D-8FBC-8F36DD24BB43}"/>
              </a:ext>
            </a:extLst>
          </p:cNvPr>
          <p:cNvGrpSpPr/>
          <p:nvPr/>
        </p:nvGrpSpPr>
        <p:grpSpPr>
          <a:xfrm>
            <a:off x="7364245" y="5669105"/>
            <a:ext cx="1753548" cy="492443"/>
            <a:chOff x="7364245" y="5669105"/>
            <a:chExt cx="1753548" cy="492443"/>
          </a:xfrm>
        </p:grpSpPr>
        <p:sp>
          <p:nvSpPr>
            <p:cNvPr id="219" name="CuadroTexto 218">
              <a:extLst>
                <a:ext uri="{FF2B5EF4-FFF2-40B4-BE49-F238E27FC236}">
                  <a16:creationId xmlns="" xmlns:a16="http://schemas.microsoft.com/office/drawing/2014/main" id="{0B6CD3A7-15E3-4E10-935B-A8E8876EF89F}"/>
                </a:ext>
              </a:extLst>
            </p:cNvPr>
            <p:cNvSpPr txBox="1"/>
            <p:nvPr/>
          </p:nvSpPr>
          <p:spPr>
            <a:xfrm>
              <a:off x="7636218" y="5669105"/>
              <a:ext cx="1481575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>
                <a:defRPr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en-US" sz="1600" dirty="0">
                  <a:latin typeface="+mj-lt"/>
                </a:rPr>
                <a:t>Lorem Ipsum</a:t>
              </a:r>
            </a:p>
            <a:p>
              <a:r>
                <a:rPr lang="en-US" sz="1600" dirty="0"/>
                <a:t>50%</a:t>
              </a:r>
            </a:p>
          </p:txBody>
        </p:sp>
        <p:sp>
          <p:nvSpPr>
            <p:cNvPr id="222" name="Rectángulo: esquinas redondeadas 221">
              <a:extLst>
                <a:ext uri="{FF2B5EF4-FFF2-40B4-BE49-F238E27FC236}">
                  <a16:creationId xmlns="" xmlns:a16="http://schemas.microsoft.com/office/drawing/2014/main" id="{32E68EC7-5B7F-4AAE-B4F5-E291DA9DA418}"/>
                </a:ext>
              </a:extLst>
            </p:cNvPr>
            <p:cNvSpPr/>
            <p:nvPr/>
          </p:nvSpPr>
          <p:spPr>
            <a:xfrm>
              <a:off x="7364245" y="5728334"/>
              <a:ext cx="141718" cy="141718"/>
            </a:xfrm>
            <a:prstGeom prst="roundRect">
              <a:avLst/>
            </a:prstGeom>
            <a:solidFill>
              <a:srgbClr val="4454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" name="Grupo 4">
            <a:extLst>
              <a:ext uri="{FF2B5EF4-FFF2-40B4-BE49-F238E27FC236}">
                <a16:creationId xmlns="" xmlns:a16="http://schemas.microsoft.com/office/drawing/2014/main" id="{0EA15048-A022-4D95-B0A2-835E8454C8D9}"/>
              </a:ext>
            </a:extLst>
          </p:cNvPr>
          <p:cNvGrpSpPr/>
          <p:nvPr/>
        </p:nvGrpSpPr>
        <p:grpSpPr>
          <a:xfrm>
            <a:off x="9851455" y="5669105"/>
            <a:ext cx="1753548" cy="492443"/>
            <a:chOff x="9851455" y="5669105"/>
            <a:chExt cx="1753548" cy="492443"/>
          </a:xfrm>
        </p:grpSpPr>
        <p:sp>
          <p:nvSpPr>
            <p:cNvPr id="223" name="CuadroTexto 222">
              <a:extLst>
                <a:ext uri="{FF2B5EF4-FFF2-40B4-BE49-F238E27FC236}">
                  <a16:creationId xmlns="" xmlns:a16="http://schemas.microsoft.com/office/drawing/2014/main" id="{9B08D0DC-4264-4CB9-B7AD-BE404B4721B3}"/>
                </a:ext>
              </a:extLst>
            </p:cNvPr>
            <p:cNvSpPr txBox="1"/>
            <p:nvPr/>
          </p:nvSpPr>
          <p:spPr>
            <a:xfrm>
              <a:off x="10123428" y="5669105"/>
              <a:ext cx="1481575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>
                <a:defRPr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en-US" sz="1600" dirty="0">
                  <a:latin typeface="+mj-lt"/>
                </a:rPr>
                <a:t>Lorem Ipsum</a:t>
              </a:r>
            </a:p>
            <a:p>
              <a:r>
                <a:rPr lang="en-US" sz="1600" dirty="0"/>
                <a:t>50%</a:t>
              </a:r>
            </a:p>
          </p:txBody>
        </p:sp>
        <p:sp>
          <p:nvSpPr>
            <p:cNvPr id="224" name="Rectángulo: esquinas redondeadas 223">
              <a:extLst>
                <a:ext uri="{FF2B5EF4-FFF2-40B4-BE49-F238E27FC236}">
                  <a16:creationId xmlns="" xmlns:a16="http://schemas.microsoft.com/office/drawing/2014/main" id="{23516546-922C-447D-A619-9BB69E8B261F}"/>
                </a:ext>
              </a:extLst>
            </p:cNvPr>
            <p:cNvSpPr/>
            <p:nvPr/>
          </p:nvSpPr>
          <p:spPr>
            <a:xfrm>
              <a:off x="9851455" y="5728334"/>
              <a:ext cx="141718" cy="141718"/>
            </a:xfrm>
            <a:prstGeom prst="roundRect">
              <a:avLst/>
            </a:prstGeom>
            <a:solidFill>
              <a:srgbClr val="9797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31" name="CuadroTexto 230">
            <a:extLst>
              <a:ext uri="{FF2B5EF4-FFF2-40B4-BE49-F238E27FC236}">
                <a16:creationId xmlns="" xmlns:a16="http://schemas.microsoft.com/office/drawing/2014/main" id="{EE82934E-EF8D-47B3-9ECB-0DFCE3CEEC4B}"/>
              </a:ext>
            </a:extLst>
          </p:cNvPr>
          <p:cNvSpPr txBox="1"/>
          <p:nvPr/>
        </p:nvSpPr>
        <p:spPr>
          <a:xfrm>
            <a:off x="2387704" y="3080915"/>
            <a:ext cx="1805412" cy="19389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consectetur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Morbi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facilisis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tellus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sodales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rutrum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pharetra. </a:t>
            </a:r>
          </a:p>
        </p:txBody>
      </p:sp>
      <p:cxnSp>
        <p:nvCxnSpPr>
          <p:cNvPr id="232" name="Conector recto 231">
            <a:extLst>
              <a:ext uri="{FF2B5EF4-FFF2-40B4-BE49-F238E27FC236}">
                <a16:creationId xmlns="" xmlns:a16="http://schemas.microsoft.com/office/drawing/2014/main" id="{BF2935E5-1840-4256-A4DD-E0EE89650587}"/>
              </a:ext>
            </a:extLst>
          </p:cNvPr>
          <p:cNvCxnSpPr>
            <a:cxnSpLocks/>
          </p:cNvCxnSpPr>
          <p:nvPr/>
        </p:nvCxnSpPr>
        <p:spPr>
          <a:xfrm>
            <a:off x="2387600" y="5508625"/>
            <a:ext cx="905192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4" name="Conector recto 233">
            <a:extLst>
              <a:ext uri="{FF2B5EF4-FFF2-40B4-BE49-F238E27FC236}">
                <a16:creationId xmlns="" xmlns:a16="http://schemas.microsoft.com/office/drawing/2014/main" id="{CD0E29C6-5B97-4D74-ABBB-2EDDDAEEB8DC}"/>
              </a:ext>
            </a:extLst>
          </p:cNvPr>
          <p:cNvCxnSpPr>
            <a:cxnSpLocks/>
          </p:cNvCxnSpPr>
          <p:nvPr/>
        </p:nvCxnSpPr>
        <p:spPr>
          <a:xfrm>
            <a:off x="2387600" y="6296025"/>
            <a:ext cx="905192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7" name="Gráfico 236">
            <a:extLst>
              <a:ext uri="{FF2B5EF4-FFF2-40B4-BE49-F238E27FC236}">
                <a16:creationId xmlns="" xmlns:a16="http://schemas.microsoft.com/office/drawing/2014/main" id="{A7598E17-541D-4BEF-BDA7-BEA6C9642F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64335" y="430275"/>
            <a:ext cx="521590" cy="521590"/>
          </a:xfrm>
          <a:prstGeom prst="rect">
            <a:avLst/>
          </a:prstGeom>
        </p:spPr>
      </p:pic>
      <p:sp>
        <p:nvSpPr>
          <p:cNvPr id="238" name="Marcador de número de diapositiva 4">
            <a:extLst>
              <a:ext uri="{FF2B5EF4-FFF2-40B4-BE49-F238E27FC236}">
                <a16:creationId xmlns="" xmlns:a16="http://schemas.microsoft.com/office/drawing/2014/main" id="{FB463CA3-0904-4E54-B66C-FC91A622B1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 rot="16200000">
            <a:off x="211140" y="6155338"/>
            <a:ext cx="400050" cy="138499"/>
          </a:xfrm>
          <a:prstGeom prst="rect">
            <a:avLst/>
          </a:prstGeom>
        </p:spPr>
        <p:txBody>
          <a:bodyPr/>
          <a:lstStyle/>
          <a:p>
            <a:fld id="{5A4B3147-6D68-4CD0-B8C8-A71A340B9B5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239" name="Marcador de pie de página 3">
            <a:extLst>
              <a:ext uri="{FF2B5EF4-FFF2-40B4-BE49-F238E27FC236}">
                <a16:creationId xmlns="" xmlns:a16="http://schemas.microsoft.com/office/drawing/2014/main" id="{78C06542-E5C1-4C1E-B35B-2745714138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16200000">
            <a:off x="-1764503" y="3519641"/>
            <a:ext cx="4351334" cy="15557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(c) 2019 Customer. All Rights Reserved. </a:t>
            </a:r>
          </a:p>
        </p:txBody>
      </p:sp>
    </p:spTree>
    <p:extLst>
      <p:ext uri="{BB962C8B-B14F-4D97-AF65-F5344CB8AC3E}">
        <p14:creationId xmlns:p14="http://schemas.microsoft.com/office/powerpoint/2010/main" val="1686266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2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2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ie de página 3">
            <a:extLst>
              <a:ext uri="{FF2B5EF4-FFF2-40B4-BE49-F238E27FC236}">
                <a16:creationId xmlns="" xmlns:a16="http://schemas.microsoft.com/office/drawing/2014/main" id="{C0992780-82A8-4A03-80BE-50D64BCB8D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16200000">
            <a:off x="-1764503" y="3519641"/>
            <a:ext cx="4351334" cy="15557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(c) 2019 Customer. All Rights Reserved. </a:t>
            </a:r>
          </a:p>
        </p:txBody>
      </p:sp>
      <p:sp>
        <p:nvSpPr>
          <p:cNvPr id="82" name="Marcador de texto 81">
            <a:extLst>
              <a:ext uri="{FF2B5EF4-FFF2-40B4-BE49-F238E27FC236}">
                <a16:creationId xmlns="" xmlns:a16="http://schemas.microsoft.com/office/drawing/2014/main" id="{B29A57CB-E7BD-4AD8-B20E-E452B654BE1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s-PE" dirty="0"/>
              <a:t>Timeline</a:t>
            </a:r>
            <a:endParaRPr lang="en-US" dirty="0"/>
          </a:p>
        </p:txBody>
      </p:sp>
      <p:grpSp>
        <p:nvGrpSpPr>
          <p:cNvPr id="2" name="Grupo 1">
            <a:extLst>
              <a:ext uri="{FF2B5EF4-FFF2-40B4-BE49-F238E27FC236}">
                <a16:creationId xmlns="" xmlns:a16="http://schemas.microsoft.com/office/drawing/2014/main" id="{9BA34956-B220-4EFD-ACDF-CD24B09DABAD}"/>
              </a:ext>
            </a:extLst>
          </p:cNvPr>
          <p:cNvGrpSpPr/>
          <p:nvPr/>
        </p:nvGrpSpPr>
        <p:grpSpPr>
          <a:xfrm>
            <a:off x="960837" y="2117722"/>
            <a:ext cx="1617732" cy="964286"/>
            <a:chOff x="960837" y="2117722"/>
            <a:chExt cx="1617732" cy="964286"/>
          </a:xfrm>
        </p:grpSpPr>
        <p:sp>
          <p:nvSpPr>
            <p:cNvPr id="59" name="CuadroTexto 58">
              <a:extLst>
                <a:ext uri="{FF2B5EF4-FFF2-40B4-BE49-F238E27FC236}">
                  <a16:creationId xmlns="" xmlns:a16="http://schemas.microsoft.com/office/drawing/2014/main" id="{A4EE7B81-C19F-4C00-996C-857641147F20}"/>
                </a:ext>
              </a:extLst>
            </p:cNvPr>
            <p:cNvSpPr txBox="1"/>
            <p:nvPr/>
          </p:nvSpPr>
          <p:spPr>
            <a:xfrm>
              <a:off x="1018815" y="2384421"/>
              <a:ext cx="150177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Lorem Ipsum</a:t>
              </a:r>
            </a:p>
          </p:txBody>
        </p:sp>
        <p:sp>
          <p:nvSpPr>
            <p:cNvPr id="60" name="CuadroTexto 59">
              <a:extLst>
                <a:ext uri="{FF2B5EF4-FFF2-40B4-BE49-F238E27FC236}">
                  <a16:creationId xmlns="" xmlns:a16="http://schemas.microsoft.com/office/drawing/2014/main" id="{7C288DEA-490F-462D-BB8C-766C23404F39}"/>
                </a:ext>
              </a:extLst>
            </p:cNvPr>
            <p:cNvSpPr txBox="1"/>
            <p:nvPr/>
          </p:nvSpPr>
          <p:spPr>
            <a:xfrm>
              <a:off x="960837" y="2651121"/>
              <a:ext cx="1617732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dolor sit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amet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consectetur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.</a:t>
              </a:r>
            </a:p>
          </p:txBody>
        </p:sp>
        <p:sp>
          <p:nvSpPr>
            <p:cNvPr id="62" name="CuadroTexto 61">
              <a:extLst>
                <a:ext uri="{FF2B5EF4-FFF2-40B4-BE49-F238E27FC236}">
                  <a16:creationId xmlns="" xmlns:a16="http://schemas.microsoft.com/office/drawing/2014/main" id="{2D5B62D9-B943-4F7E-AB29-CF127F529166}"/>
                </a:ext>
              </a:extLst>
            </p:cNvPr>
            <p:cNvSpPr txBox="1"/>
            <p:nvPr/>
          </p:nvSpPr>
          <p:spPr>
            <a:xfrm>
              <a:off x="1018815" y="2117722"/>
              <a:ext cx="150177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accent6"/>
                  </a:solidFill>
                  <a:latin typeface="+mj-lt"/>
                </a:rPr>
                <a:t>1996</a:t>
              </a:r>
            </a:p>
          </p:txBody>
        </p:sp>
      </p:grpSp>
      <p:grpSp>
        <p:nvGrpSpPr>
          <p:cNvPr id="14" name="Grupo 13">
            <a:extLst>
              <a:ext uri="{FF2B5EF4-FFF2-40B4-BE49-F238E27FC236}">
                <a16:creationId xmlns="" xmlns:a16="http://schemas.microsoft.com/office/drawing/2014/main" id="{4FBB4E81-160F-4114-93C7-0C3E89C566C6}"/>
              </a:ext>
            </a:extLst>
          </p:cNvPr>
          <p:cNvGrpSpPr/>
          <p:nvPr/>
        </p:nvGrpSpPr>
        <p:grpSpPr>
          <a:xfrm>
            <a:off x="3717673" y="2117722"/>
            <a:ext cx="1617732" cy="964286"/>
            <a:chOff x="3717673" y="2117722"/>
            <a:chExt cx="1617732" cy="964286"/>
          </a:xfrm>
        </p:grpSpPr>
        <p:sp>
          <p:nvSpPr>
            <p:cNvPr id="63" name="CuadroTexto 62">
              <a:extLst>
                <a:ext uri="{FF2B5EF4-FFF2-40B4-BE49-F238E27FC236}">
                  <a16:creationId xmlns="" xmlns:a16="http://schemas.microsoft.com/office/drawing/2014/main" id="{8E6C7206-6F5A-42DC-84D3-45FD2C97E27C}"/>
                </a:ext>
              </a:extLst>
            </p:cNvPr>
            <p:cNvSpPr txBox="1"/>
            <p:nvPr/>
          </p:nvSpPr>
          <p:spPr>
            <a:xfrm>
              <a:off x="3775651" y="2384421"/>
              <a:ext cx="150177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Lorem Ipsum</a:t>
              </a:r>
            </a:p>
          </p:txBody>
        </p:sp>
        <p:sp>
          <p:nvSpPr>
            <p:cNvPr id="64" name="CuadroTexto 63">
              <a:extLst>
                <a:ext uri="{FF2B5EF4-FFF2-40B4-BE49-F238E27FC236}">
                  <a16:creationId xmlns="" xmlns:a16="http://schemas.microsoft.com/office/drawing/2014/main" id="{E2678381-3CA1-46D1-8F4E-D181D6538D0A}"/>
                </a:ext>
              </a:extLst>
            </p:cNvPr>
            <p:cNvSpPr txBox="1"/>
            <p:nvPr/>
          </p:nvSpPr>
          <p:spPr>
            <a:xfrm>
              <a:off x="3717673" y="2651121"/>
              <a:ext cx="1617732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dolor sit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amet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consectetur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.</a:t>
              </a:r>
            </a:p>
          </p:txBody>
        </p:sp>
        <p:sp>
          <p:nvSpPr>
            <p:cNvPr id="65" name="CuadroTexto 64">
              <a:extLst>
                <a:ext uri="{FF2B5EF4-FFF2-40B4-BE49-F238E27FC236}">
                  <a16:creationId xmlns="" xmlns:a16="http://schemas.microsoft.com/office/drawing/2014/main" id="{896205CC-13FA-49A6-B606-70E72AA53A7B}"/>
                </a:ext>
              </a:extLst>
            </p:cNvPr>
            <p:cNvSpPr txBox="1"/>
            <p:nvPr/>
          </p:nvSpPr>
          <p:spPr>
            <a:xfrm>
              <a:off x="3775651" y="2117722"/>
              <a:ext cx="150177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accent6"/>
                  </a:solidFill>
                  <a:latin typeface="+mj-lt"/>
                </a:rPr>
                <a:t>1999</a:t>
              </a:r>
            </a:p>
          </p:txBody>
        </p:sp>
      </p:grpSp>
      <p:grpSp>
        <p:nvGrpSpPr>
          <p:cNvPr id="16" name="Grupo 15">
            <a:extLst>
              <a:ext uri="{FF2B5EF4-FFF2-40B4-BE49-F238E27FC236}">
                <a16:creationId xmlns="" xmlns:a16="http://schemas.microsoft.com/office/drawing/2014/main" id="{B23D9F82-BC6A-4853-870F-21AC47D44DAF}"/>
              </a:ext>
            </a:extLst>
          </p:cNvPr>
          <p:cNvGrpSpPr/>
          <p:nvPr/>
        </p:nvGrpSpPr>
        <p:grpSpPr>
          <a:xfrm>
            <a:off x="6765673" y="2117722"/>
            <a:ext cx="1617732" cy="964286"/>
            <a:chOff x="6765673" y="2117722"/>
            <a:chExt cx="1617732" cy="964286"/>
          </a:xfrm>
        </p:grpSpPr>
        <p:sp>
          <p:nvSpPr>
            <p:cNvPr id="66" name="CuadroTexto 65">
              <a:extLst>
                <a:ext uri="{FF2B5EF4-FFF2-40B4-BE49-F238E27FC236}">
                  <a16:creationId xmlns="" xmlns:a16="http://schemas.microsoft.com/office/drawing/2014/main" id="{DCC697C1-DDB2-4739-A473-DD23D284093E}"/>
                </a:ext>
              </a:extLst>
            </p:cNvPr>
            <p:cNvSpPr txBox="1"/>
            <p:nvPr/>
          </p:nvSpPr>
          <p:spPr>
            <a:xfrm>
              <a:off x="6823651" y="2384421"/>
              <a:ext cx="150177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Lorem Ipsum</a:t>
              </a:r>
            </a:p>
          </p:txBody>
        </p:sp>
        <p:sp>
          <p:nvSpPr>
            <p:cNvPr id="67" name="CuadroTexto 66">
              <a:extLst>
                <a:ext uri="{FF2B5EF4-FFF2-40B4-BE49-F238E27FC236}">
                  <a16:creationId xmlns="" xmlns:a16="http://schemas.microsoft.com/office/drawing/2014/main" id="{3247C85D-F375-4B55-BBA4-6DC8ABF45910}"/>
                </a:ext>
              </a:extLst>
            </p:cNvPr>
            <p:cNvSpPr txBox="1"/>
            <p:nvPr/>
          </p:nvSpPr>
          <p:spPr>
            <a:xfrm>
              <a:off x="6765673" y="2651121"/>
              <a:ext cx="1617732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dolor sit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amet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consectetur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.</a:t>
              </a:r>
            </a:p>
          </p:txBody>
        </p:sp>
        <p:sp>
          <p:nvSpPr>
            <p:cNvPr id="68" name="CuadroTexto 67">
              <a:extLst>
                <a:ext uri="{FF2B5EF4-FFF2-40B4-BE49-F238E27FC236}">
                  <a16:creationId xmlns="" xmlns:a16="http://schemas.microsoft.com/office/drawing/2014/main" id="{6711F76E-0D1D-43DE-BC01-6A9B64DF0D9E}"/>
                </a:ext>
              </a:extLst>
            </p:cNvPr>
            <p:cNvSpPr txBox="1"/>
            <p:nvPr/>
          </p:nvSpPr>
          <p:spPr>
            <a:xfrm>
              <a:off x="6823651" y="2117722"/>
              <a:ext cx="150177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accent6"/>
                  </a:solidFill>
                  <a:latin typeface="+mj-lt"/>
                </a:rPr>
                <a:t>2005</a:t>
              </a:r>
            </a:p>
          </p:txBody>
        </p:sp>
      </p:grpSp>
      <p:grpSp>
        <p:nvGrpSpPr>
          <p:cNvPr id="26" name="Grupo 25">
            <a:extLst>
              <a:ext uri="{FF2B5EF4-FFF2-40B4-BE49-F238E27FC236}">
                <a16:creationId xmlns="" xmlns:a16="http://schemas.microsoft.com/office/drawing/2014/main" id="{BE806A99-88C4-49AF-8EAD-731ECE6B6522}"/>
              </a:ext>
            </a:extLst>
          </p:cNvPr>
          <p:cNvGrpSpPr/>
          <p:nvPr/>
        </p:nvGrpSpPr>
        <p:grpSpPr>
          <a:xfrm>
            <a:off x="9822907" y="2117722"/>
            <a:ext cx="1617732" cy="964286"/>
            <a:chOff x="9822907" y="2117722"/>
            <a:chExt cx="1617732" cy="964286"/>
          </a:xfrm>
        </p:grpSpPr>
        <p:sp>
          <p:nvSpPr>
            <p:cNvPr id="69" name="CuadroTexto 68">
              <a:extLst>
                <a:ext uri="{FF2B5EF4-FFF2-40B4-BE49-F238E27FC236}">
                  <a16:creationId xmlns="" xmlns:a16="http://schemas.microsoft.com/office/drawing/2014/main" id="{F1986CEB-374B-4BD5-897E-00CDEB6BEFFA}"/>
                </a:ext>
              </a:extLst>
            </p:cNvPr>
            <p:cNvSpPr txBox="1"/>
            <p:nvPr/>
          </p:nvSpPr>
          <p:spPr>
            <a:xfrm>
              <a:off x="9880885" y="2384421"/>
              <a:ext cx="150177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Lorem Ipsum</a:t>
              </a:r>
            </a:p>
          </p:txBody>
        </p:sp>
        <p:sp>
          <p:nvSpPr>
            <p:cNvPr id="70" name="CuadroTexto 69">
              <a:extLst>
                <a:ext uri="{FF2B5EF4-FFF2-40B4-BE49-F238E27FC236}">
                  <a16:creationId xmlns="" xmlns:a16="http://schemas.microsoft.com/office/drawing/2014/main" id="{92C4A39C-2A19-4E1E-980E-56ADC0B65F4A}"/>
                </a:ext>
              </a:extLst>
            </p:cNvPr>
            <p:cNvSpPr txBox="1"/>
            <p:nvPr/>
          </p:nvSpPr>
          <p:spPr>
            <a:xfrm>
              <a:off x="9822907" y="2651121"/>
              <a:ext cx="1617732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dolor sit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amet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consectetur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.</a:t>
              </a:r>
            </a:p>
          </p:txBody>
        </p:sp>
        <p:sp>
          <p:nvSpPr>
            <p:cNvPr id="71" name="CuadroTexto 70">
              <a:extLst>
                <a:ext uri="{FF2B5EF4-FFF2-40B4-BE49-F238E27FC236}">
                  <a16:creationId xmlns="" xmlns:a16="http://schemas.microsoft.com/office/drawing/2014/main" id="{400043CD-5F0E-4791-ABE0-06F78FE6C97F}"/>
                </a:ext>
              </a:extLst>
            </p:cNvPr>
            <p:cNvSpPr txBox="1"/>
            <p:nvPr/>
          </p:nvSpPr>
          <p:spPr>
            <a:xfrm>
              <a:off x="9880885" y="2117722"/>
              <a:ext cx="150177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accent6"/>
                  </a:solidFill>
                  <a:latin typeface="+mj-lt"/>
                </a:rPr>
                <a:t>2019</a:t>
              </a:r>
            </a:p>
          </p:txBody>
        </p:sp>
      </p:grpSp>
      <p:grpSp>
        <p:nvGrpSpPr>
          <p:cNvPr id="12" name="Grupo 11">
            <a:extLst>
              <a:ext uri="{FF2B5EF4-FFF2-40B4-BE49-F238E27FC236}">
                <a16:creationId xmlns="" xmlns:a16="http://schemas.microsoft.com/office/drawing/2014/main" id="{AAEC4536-75DC-44DC-9A88-AD55EA90F6FD}"/>
              </a:ext>
            </a:extLst>
          </p:cNvPr>
          <p:cNvGrpSpPr/>
          <p:nvPr/>
        </p:nvGrpSpPr>
        <p:grpSpPr>
          <a:xfrm>
            <a:off x="2205721" y="4842449"/>
            <a:ext cx="1617732" cy="964286"/>
            <a:chOff x="2165965" y="4842449"/>
            <a:chExt cx="1617732" cy="964286"/>
          </a:xfrm>
        </p:grpSpPr>
        <p:sp>
          <p:nvSpPr>
            <p:cNvPr id="72" name="CuadroTexto 71">
              <a:extLst>
                <a:ext uri="{FF2B5EF4-FFF2-40B4-BE49-F238E27FC236}">
                  <a16:creationId xmlns="" xmlns:a16="http://schemas.microsoft.com/office/drawing/2014/main" id="{4AC12E6B-EE48-4D39-8D98-A12821C02C26}"/>
                </a:ext>
              </a:extLst>
            </p:cNvPr>
            <p:cNvSpPr txBox="1"/>
            <p:nvPr/>
          </p:nvSpPr>
          <p:spPr>
            <a:xfrm>
              <a:off x="2223943" y="5109148"/>
              <a:ext cx="150177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Lorem Ipsum</a:t>
              </a:r>
            </a:p>
          </p:txBody>
        </p:sp>
        <p:sp>
          <p:nvSpPr>
            <p:cNvPr id="73" name="CuadroTexto 72">
              <a:extLst>
                <a:ext uri="{FF2B5EF4-FFF2-40B4-BE49-F238E27FC236}">
                  <a16:creationId xmlns="" xmlns:a16="http://schemas.microsoft.com/office/drawing/2014/main" id="{515D8DB7-2D55-4C30-9FC1-3DFF070592F3}"/>
                </a:ext>
              </a:extLst>
            </p:cNvPr>
            <p:cNvSpPr txBox="1"/>
            <p:nvPr/>
          </p:nvSpPr>
          <p:spPr>
            <a:xfrm>
              <a:off x="2165965" y="5375848"/>
              <a:ext cx="1617732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dolor sit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amet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consectetur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.</a:t>
              </a:r>
            </a:p>
          </p:txBody>
        </p:sp>
        <p:sp>
          <p:nvSpPr>
            <p:cNvPr id="74" name="CuadroTexto 73">
              <a:extLst>
                <a:ext uri="{FF2B5EF4-FFF2-40B4-BE49-F238E27FC236}">
                  <a16:creationId xmlns="" xmlns:a16="http://schemas.microsoft.com/office/drawing/2014/main" id="{A040D032-B3D4-4396-A35F-00CC2D4E0173}"/>
                </a:ext>
              </a:extLst>
            </p:cNvPr>
            <p:cNvSpPr txBox="1"/>
            <p:nvPr/>
          </p:nvSpPr>
          <p:spPr>
            <a:xfrm>
              <a:off x="2223943" y="4842449"/>
              <a:ext cx="150177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accent6"/>
                  </a:solidFill>
                  <a:latin typeface="+mj-lt"/>
                </a:rPr>
                <a:t>1998</a:t>
              </a:r>
            </a:p>
          </p:txBody>
        </p:sp>
      </p:grpSp>
      <p:grpSp>
        <p:nvGrpSpPr>
          <p:cNvPr id="25" name="Grupo 24">
            <a:extLst>
              <a:ext uri="{FF2B5EF4-FFF2-40B4-BE49-F238E27FC236}">
                <a16:creationId xmlns="" xmlns:a16="http://schemas.microsoft.com/office/drawing/2014/main" id="{E9031A29-96D6-4051-95F8-05D66B900211}"/>
              </a:ext>
            </a:extLst>
          </p:cNvPr>
          <p:cNvGrpSpPr/>
          <p:nvPr/>
        </p:nvGrpSpPr>
        <p:grpSpPr>
          <a:xfrm>
            <a:off x="8298911" y="4842449"/>
            <a:ext cx="1617732" cy="964286"/>
            <a:chOff x="8298911" y="4842449"/>
            <a:chExt cx="1617732" cy="964286"/>
          </a:xfrm>
        </p:grpSpPr>
        <p:sp>
          <p:nvSpPr>
            <p:cNvPr id="78" name="CuadroTexto 77">
              <a:extLst>
                <a:ext uri="{FF2B5EF4-FFF2-40B4-BE49-F238E27FC236}">
                  <a16:creationId xmlns="" xmlns:a16="http://schemas.microsoft.com/office/drawing/2014/main" id="{F3CF3A19-1076-42D0-9745-8B26343221B5}"/>
                </a:ext>
              </a:extLst>
            </p:cNvPr>
            <p:cNvSpPr txBox="1"/>
            <p:nvPr/>
          </p:nvSpPr>
          <p:spPr>
            <a:xfrm>
              <a:off x="8356889" y="5109148"/>
              <a:ext cx="150177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Lorem Ipsum</a:t>
              </a:r>
            </a:p>
          </p:txBody>
        </p:sp>
        <p:sp>
          <p:nvSpPr>
            <p:cNvPr id="79" name="CuadroTexto 78">
              <a:extLst>
                <a:ext uri="{FF2B5EF4-FFF2-40B4-BE49-F238E27FC236}">
                  <a16:creationId xmlns="" xmlns:a16="http://schemas.microsoft.com/office/drawing/2014/main" id="{7B9E232E-6DEC-4258-9497-3DF6226BD649}"/>
                </a:ext>
              </a:extLst>
            </p:cNvPr>
            <p:cNvSpPr txBox="1"/>
            <p:nvPr/>
          </p:nvSpPr>
          <p:spPr>
            <a:xfrm>
              <a:off x="8298911" y="5375848"/>
              <a:ext cx="1617732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dolor sit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amet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consectetur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.</a:t>
              </a:r>
            </a:p>
          </p:txBody>
        </p:sp>
        <p:sp>
          <p:nvSpPr>
            <p:cNvPr id="80" name="CuadroTexto 79">
              <a:extLst>
                <a:ext uri="{FF2B5EF4-FFF2-40B4-BE49-F238E27FC236}">
                  <a16:creationId xmlns="" xmlns:a16="http://schemas.microsoft.com/office/drawing/2014/main" id="{1CE97D69-1F15-414D-92AD-1FF26056859A}"/>
                </a:ext>
              </a:extLst>
            </p:cNvPr>
            <p:cNvSpPr txBox="1"/>
            <p:nvPr/>
          </p:nvSpPr>
          <p:spPr>
            <a:xfrm>
              <a:off x="8356889" y="4842449"/>
              <a:ext cx="150177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accent6"/>
                  </a:solidFill>
                  <a:latin typeface="+mj-lt"/>
                </a:rPr>
                <a:t>2010</a:t>
              </a:r>
            </a:p>
          </p:txBody>
        </p:sp>
      </p:grpSp>
      <p:sp>
        <p:nvSpPr>
          <p:cNvPr id="86" name="Marcador de número de diapositiva 4">
            <a:extLst>
              <a:ext uri="{FF2B5EF4-FFF2-40B4-BE49-F238E27FC236}">
                <a16:creationId xmlns="" xmlns:a16="http://schemas.microsoft.com/office/drawing/2014/main" id="{BBE674F4-ADEE-4BE3-A1BF-B0C999B78C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 rot="16200000">
            <a:off x="211140" y="6155338"/>
            <a:ext cx="400050" cy="138499"/>
          </a:xfrm>
          <a:prstGeom prst="rect">
            <a:avLst/>
          </a:prstGeom>
        </p:spPr>
        <p:txBody>
          <a:bodyPr/>
          <a:lstStyle/>
          <a:p>
            <a:fld id="{5A4B3147-6D68-4CD0-B8C8-A71A340B9B5E}" type="slidenum">
              <a:rPr lang="en-US" smtClean="0"/>
              <a:pPr/>
              <a:t>9</a:t>
            </a:fld>
            <a:endParaRPr lang="en-US" dirty="0"/>
          </a:p>
        </p:txBody>
      </p:sp>
      <p:grpSp>
        <p:nvGrpSpPr>
          <p:cNvPr id="112" name="Grupo 111">
            <a:extLst>
              <a:ext uri="{FF2B5EF4-FFF2-40B4-BE49-F238E27FC236}">
                <a16:creationId xmlns="" xmlns:a16="http://schemas.microsoft.com/office/drawing/2014/main" id="{326C3196-DF08-4C4C-95F5-C0098268B449}"/>
              </a:ext>
            </a:extLst>
          </p:cNvPr>
          <p:cNvGrpSpPr/>
          <p:nvPr/>
        </p:nvGrpSpPr>
        <p:grpSpPr>
          <a:xfrm>
            <a:off x="5250911" y="4842449"/>
            <a:ext cx="1617732" cy="964286"/>
            <a:chOff x="5250911" y="4842449"/>
            <a:chExt cx="1617732" cy="964286"/>
          </a:xfrm>
        </p:grpSpPr>
        <p:grpSp>
          <p:nvGrpSpPr>
            <p:cNvPr id="15" name="Grupo 14">
              <a:extLst>
                <a:ext uri="{FF2B5EF4-FFF2-40B4-BE49-F238E27FC236}">
                  <a16:creationId xmlns="" xmlns:a16="http://schemas.microsoft.com/office/drawing/2014/main" id="{46AC1810-B5E1-45BC-9ABE-D1B77028185E}"/>
                </a:ext>
              </a:extLst>
            </p:cNvPr>
            <p:cNvGrpSpPr/>
            <p:nvPr/>
          </p:nvGrpSpPr>
          <p:grpSpPr>
            <a:xfrm>
              <a:off x="5250911" y="5109148"/>
              <a:ext cx="1617732" cy="697587"/>
              <a:chOff x="5250911" y="5109148"/>
              <a:chExt cx="1617732" cy="697587"/>
            </a:xfrm>
          </p:grpSpPr>
          <p:sp>
            <p:nvSpPr>
              <p:cNvPr id="75" name="CuadroTexto 74">
                <a:extLst>
                  <a:ext uri="{FF2B5EF4-FFF2-40B4-BE49-F238E27FC236}">
                    <a16:creationId xmlns="" xmlns:a16="http://schemas.microsoft.com/office/drawing/2014/main" id="{37A9A5E5-37C0-4906-8973-F43A0E52366A}"/>
                  </a:ext>
                </a:extLst>
              </p:cNvPr>
              <p:cNvSpPr txBox="1"/>
              <p:nvPr/>
            </p:nvSpPr>
            <p:spPr>
              <a:xfrm>
                <a:off x="5308889" y="5109148"/>
                <a:ext cx="1501775" cy="2154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Lorem Ipsum</a:t>
                </a:r>
              </a:p>
            </p:txBody>
          </p:sp>
          <p:sp>
            <p:nvSpPr>
              <p:cNvPr id="76" name="CuadroTexto 75">
                <a:extLst>
                  <a:ext uri="{FF2B5EF4-FFF2-40B4-BE49-F238E27FC236}">
                    <a16:creationId xmlns="" xmlns:a16="http://schemas.microsoft.com/office/drawing/2014/main" id="{E4ADD839-738A-4C36-9324-DA600D85AF0D}"/>
                  </a:ext>
                </a:extLst>
              </p:cNvPr>
              <p:cNvSpPr txBox="1"/>
              <p:nvPr/>
            </p:nvSpPr>
            <p:spPr>
              <a:xfrm>
                <a:off x="5250911" y="5375848"/>
                <a:ext cx="1617732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Lorem ipsum dolor sit </a:t>
                </a:r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amet</a:t>
                </a: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, </a:t>
                </a:r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consectetur</a:t>
                </a: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.</a:t>
                </a:r>
              </a:p>
            </p:txBody>
          </p:sp>
        </p:grpSp>
        <p:sp>
          <p:nvSpPr>
            <p:cNvPr id="77" name="CuadroTexto 76">
              <a:extLst>
                <a:ext uri="{FF2B5EF4-FFF2-40B4-BE49-F238E27FC236}">
                  <a16:creationId xmlns="" xmlns:a16="http://schemas.microsoft.com/office/drawing/2014/main" id="{F9212FCE-10FE-4894-9F59-F501ED96CA8E}"/>
                </a:ext>
              </a:extLst>
            </p:cNvPr>
            <p:cNvSpPr txBox="1"/>
            <p:nvPr/>
          </p:nvSpPr>
          <p:spPr>
            <a:xfrm>
              <a:off x="5308889" y="4842449"/>
              <a:ext cx="150177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accent6"/>
                  </a:solidFill>
                  <a:latin typeface="+mj-lt"/>
                </a:rPr>
                <a:t>2000</a:t>
              </a:r>
            </a:p>
          </p:txBody>
        </p:sp>
      </p:grpSp>
      <p:grpSp>
        <p:nvGrpSpPr>
          <p:cNvPr id="19" name="Grupo 18">
            <a:extLst>
              <a:ext uri="{FF2B5EF4-FFF2-40B4-BE49-F238E27FC236}">
                <a16:creationId xmlns="" xmlns:a16="http://schemas.microsoft.com/office/drawing/2014/main" id="{B57AE213-1E71-4EBD-A9BC-9E3F522AFF7A}"/>
              </a:ext>
            </a:extLst>
          </p:cNvPr>
          <p:cNvGrpSpPr/>
          <p:nvPr/>
        </p:nvGrpSpPr>
        <p:grpSpPr>
          <a:xfrm>
            <a:off x="1579849" y="3138484"/>
            <a:ext cx="297294" cy="297294"/>
            <a:chOff x="1575008" y="2435225"/>
            <a:chExt cx="297294" cy="297294"/>
          </a:xfrm>
        </p:grpSpPr>
        <p:sp>
          <p:nvSpPr>
            <p:cNvPr id="13" name="Rectángulo: esquinas redondeadas 12">
              <a:extLst>
                <a:ext uri="{FF2B5EF4-FFF2-40B4-BE49-F238E27FC236}">
                  <a16:creationId xmlns="" xmlns:a16="http://schemas.microsoft.com/office/drawing/2014/main" id="{51B28239-82E5-42DA-AABE-FB20AE965B87}"/>
                </a:ext>
              </a:extLst>
            </p:cNvPr>
            <p:cNvSpPr/>
            <p:nvPr/>
          </p:nvSpPr>
          <p:spPr>
            <a:xfrm flipH="1">
              <a:off x="1641683" y="2501900"/>
              <a:ext cx="163944" cy="16394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ángulo: esquinas redondeadas 17">
              <a:extLst>
                <a:ext uri="{FF2B5EF4-FFF2-40B4-BE49-F238E27FC236}">
                  <a16:creationId xmlns="" xmlns:a16="http://schemas.microsoft.com/office/drawing/2014/main" id="{8EDB47A9-E677-4F31-B54F-E128F6F4F227}"/>
                </a:ext>
              </a:extLst>
            </p:cNvPr>
            <p:cNvSpPr/>
            <p:nvPr/>
          </p:nvSpPr>
          <p:spPr>
            <a:xfrm flipH="1">
              <a:off x="1575008" y="2435225"/>
              <a:ext cx="297294" cy="297294"/>
            </a:xfrm>
            <a:prstGeom prst="roundRect">
              <a:avLst>
                <a:gd name="adj" fmla="val 50000"/>
              </a:avLst>
            </a:prstGeom>
            <a:ln w="12700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9" name="Conector recto 28">
            <a:extLst>
              <a:ext uri="{FF2B5EF4-FFF2-40B4-BE49-F238E27FC236}">
                <a16:creationId xmlns="" xmlns:a16="http://schemas.microsoft.com/office/drawing/2014/main" id="{98A6AFBA-19D4-4B00-90AA-20B9C5A91BAD}"/>
              </a:ext>
            </a:extLst>
          </p:cNvPr>
          <p:cNvCxnSpPr>
            <a:cxnSpLocks/>
          </p:cNvCxnSpPr>
          <p:nvPr/>
        </p:nvCxnSpPr>
        <p:spPr>
          <a:xfrm>
            <a:off x="1726300" y="3435778"/>
            <a:ext cx="0" cy="495666"/>
          </a:xfrm>
          <a:prstGeom prst="line">
            <a:avLst/>
          </a:prstGeom>
          <a:ln w="12700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ector recto 54">
            <a:extLst>
              <a:ext uri="{FF2B5EF4-FFF2-40B4-BE49-F238E27FC236}">
                <a16:creationId xmlns="" xmlns:a16="http://schemas.microsoft.com/office/drawing/2014/main" id="{2CA12418-F1B0-4103-A833-6402850C69B7}"/>
              </a:ext>
            </a:extLst>
          </p:cNvPr>
          <p:cNvCxnSpPr/>
          <p:nvPr/>
        </p:nvCxnSpPr>
        <p:spPr>
          <a:xfrm flipH="1">
            <a:off x="10637325" y="3437943"/>
            <a:ext cx="4392" cy="494291"/>
          </a:xfrm>
          <a:prstGeom prst="line">
            <a:avLst/>
          </a:prstGeom>
          <a:ln w="12700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Grupo 55">
            <a:extLst>
              <a:ext uri="{FF2B5EF4-FFF2-40B4-BE49-F238E27FC236}">
                <a16:creationId xmlns="" xmlns:a16="http://schemas.microsoft.com/office/drawing/2014/main" id="{63529429-3F76-44C5-9836-5423CE0660FE}"/>
              </a:ext>
            </a:extLst>
          </p:cNvPr>
          <p:cNvGrpSpPr/>
          <p:nvPr/>
        </p:nvGrpSpPr>
        <p:grpSpPr>
          <a:xfrm>
            <a:off x="10490874" y="3138484"/>
            <a:ext cx="297294" cy="297294"/>
            <a:chOff x="1575008" y="2435225"/>
            <a:chExt cx="297294" cy="297294"/>
          </a:xfrm>
        </p:grpSpPr>
        <p:sp>
          <p:nvSpPr>
            <p:cNvPr id="57" name="Rectángulo: esquinas redondeadas 56">
              <a:extLst>
                <a:ext uri="{FF2B5EF4-FFF2-40B4-BE49-F238E27FC236}">
                  <a16:creationId xmlns="" xmlns:a16="http://schemas.microsoft.com/office/drawing/2014/main" id="{69884797-0311-44F8-81A7-63391A4D52DF}"/>
                </a:ext>
              </a:extLst>
            </p:cNvPr>
            <p:cNvSpPr/>
            <p:nvPr/>
          </p:nvSpPr>
          <p:spPr>
            <a:xfrm flipH="1">
              <a:off x="1641683" y="2501900"/>
              <a:ext cx="163944" cy="16394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Rectángulo: esquinas redondeadas 57">
              <a:extLst>
                <a:ext uri="{FF2B5EF4-FFF2-40B4-BE49-F238E27FC236}">
                  <a16:creationId xmlns="" xmlns:a16="http://schemas.microsoft.com/office/drawing/2014/main" id="{1FFFD591-C0FD-4F0B-9939-D9D48819749D}"/>
                </a:ext>
              </a:extLst>
            </p:cNvPr>
            <p:cNvSpPr/>
            <p:nvPr/>
          </p:nvSpPr>
          <p:spPr>
            <a:xfrm flipH="1">
              <a:off x="1575008" y="2435225"/>
              <a:ext cx="297294" cy="297294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upo 82">
            <a:extLst>
              <a:ext uri="{FF2B5EF4-FFF2-40B4-BE49-F238E27FC236}">
                <a16:creationId xmlns="" xmlns:a16="http://schemas.microsoft.com/office/drawing/2014/main" id="{48D5EB34-EC18-4838-A1D9-BB6622F1A6ED}"/>
              </a:ext>
            </a:extLst>
          </p:cNvPr>
          <p:cNvGrpSpPr/>
          <p:nvPr/>
        </p:nvGrpSpPr>
        <p:grpSpPr>
          <a:xfrm rot="10800000">
            <a:off x="2849849" y="4436631"/>
            <a:ext cx="297294" cy="297294"/>
            <a:chOff x="1575008" y="2435225"/>
            <a:chExt cx="297294" cy="297294"/>
          </a:xfrm>
        </p:grpSpPr>
        <p:sp>
          <p:nvSpPr>
            <p:cNvPr id="84" name="Rectángulo: esquinas redondeadas 83">
              <a:extLst>
                <a:ext uri="{FF2B5EF4-FFF2-40B4-BE49-F238E27FC236}">
                  <a16:creationId xmlns="" xmlns:a16="http://schemas.microsoft.com/office/drawing/2014/main" id="{84C9CD47-9ACC-4382-90BD-7037097670F8}"/>
                </a:ext>
              </a:extLst>
            </p:cNvPr>
            <p:cNvSpPr/>
            <p:nvPr/>
          </p:nvSpPr>
          <p:spPr>
            <a:xfrm flipH="1">
              <a:off x="1641683" y="2501900"/>
              <a:ext cx="163944" cy="16394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Rectángulo: esquinas redondeadas 84">
              <a:extLst>
                <a:ext uri="{FF2B5EF4-FFF2-40B4-BE49-F238E27FC236}">
                  <a16:creationId xmlns="" xmlns:a16="http://schemas.microsoft.com/office/drawing/2014/main" id="{8DB2AB10-4C23-4585-9985-69FC0E3050FC}"/>
                </a:ext>
              </a:extLst>
            </p:cNvPr>
            <p:cNvSpPr/>
            <p:nvPr/>
          </p:nvSpPr>
          <p:spPr>
            <a:xfrm flipH="1">
              <a:off x="1575008" y="2435225"/>
              <a:ext cx="297294" cy="297294"/>
            </a:xfrm>
            <a:prstGeom prst="roundRect">
              <a:avLst>
                <a:gd name="adj" fmla="val 50000"/>
              </a:avLst>
            </a:prstGeom>
            <a:ln w="12700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7" name="Conector recto 86">
            <a:extLst>
              <a:ext uri="{FF2B5EF4-FFF2-40B4-BE49-F238E27FC236}">
                <a16:creationId xmlns="" xmlns:a16="http://schemas.microsoft.com/office/drawing/2014/main" id="{CC7EC01C-57B1-4007-AC00-102F496C0106}"/>
              </a:ext>
            </a:extLst>
          </p:cNvPr>
          <p:cNvCxnSpPr>
            <a:cxnSpLocks/>
          </p:cNvCxnSpPr>
          <p:nvPr/>
        </p:nvCxnSpPr>
        <p:spPr>
          <a:xfrm rot="10800000">
            <a:off x="3000692" y="3940965"/>
            <a:ext cx="0" cy="495666"/>
          </a:xfrm>
          <a:prstGeom prst="line">
            <a:avLst/>
          </a:prstGeom>
          <a:ln w="12700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" name="Grupo 91">
            <a:extLst>
              <a:ext uri="{FF2B5EF4-FFF2-40B4-BE49-F238E27FC236}">
                <a16:creationId xmlns="" xmlns:a16="http://schemas.microsoft.com/office/drawing/2014/main" id="{0D10CFF1-5BFF-4B61-87CD-6EED8A94BAFE}"/>
              </a:ext>
            </a:extLst>
          </p:cNvPr>
          <p:cNvGrpSpPr/>
          <p:nvPr/>
        </p:nvGrpSpPr>
        <p:grpSpPr>
          <a:xfrm>
            <a:off x="4422109" y="3138484"/>
            <a:ext cx="297294" cy="297294"/>
            <a:chOff x="1575008" y="2435225"/>
            <a:chExt cx="297294" cy="297294"/>
          </a:xfrm>
        </p:grpSpPr>
        <p:sp>
          <p:nvSpPr>
            <p:cNvPr id="94" name="Rectángulo: esquinas redondeadas 93">
              <a:extLst>
                <a:ext uri="{FF2B5EF4-FFF2-40B4-BE49-F238E27FC236}">
                  <a16:creationId xmlns="" xmlns:a16="http://schemas.microsoft.com/office/drawing/2014/main" id="{3699332C-4240-4CC2-B427-6FBCEE8E1BE3}"/>
                </a:ext>
              </a:extLst>
            </p:cNvPr>
            <p:cNvSpPr/>
            <p:nvPr/>
          </p:nvSpPr>
          <p:spPr>
            <a:xfrm flipH="1">
              <a:off x="1641683" y="2501900"/>
              <a:ext cx="163944" cy="16394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Rectángulo: esquinas redondeadas 94">
              <a:extLst>
                <a:ext uri="{FF2B5EF4-FFF2-40B4-BE49-F238E27FC236}">
                  <a16:creationId xmlns="" xmlns:a16="http://schemas.microsoft.com/office/drawing/2014/main" id="{E97B4763-7FFD-473F-AFED-682386244E36}"/>
                </a:ext>
              </a:extLst>
            </p:cNvPr>
            <p:cNvSpPr/>
            <p:nvPr/>
          </p:nvSpPr>
          <p:spPr>
            <a:xfrm flipH="1">
              <a:off x="1575008" y="2435225"/>
              <a:ext cx="297294" cy="297294"/>
            </a:xfrm>
            <a:prstGeom prst="roundRect">
              <a:avLst>
                <a:gd name="adj" fmla="val 50000"/>
              </a:avLst>
            </a:prstGeom>
            <a:ln w="12700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93" name="Conector recto 92">
            <a:extLst>
              <a:ext uri="{FF2B5EF4-FFF2-40B4-BE49-F238E27FC236}">
                <a16:creationId xmlns="" xmlns:a16="http://schemas.microsoft.com/office/drawing/2014/main" id="{B43638FA-8B49-4382-AAC5-1D954B8AB0B0}"/>
              </a:ext>
            </a:extLst>
          </p:cNvPr>
          <p:cNvCxnSpPr>
            <a:cxnSpLocks/>
          </p:cNvCxnSpPr>
          <p:nvPr/>
        </p:nvCxnSpPr>
        <p:spPr>
          <a:xfrm>
            <a:off x="4568560" y="3435778"/>
            <a:ext cx="0" cy="495666"/>
          </a:xfrm>
          <a:prstGeom prst="line">
            <a:avLst/>
          </a:prstGeom>
          <a:ln w="12700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Grupo 96">
            <a:extLst>
              <a:ext uri="{FF2B5EF4-FFF2-40B4-BE49-F238E27FC236}">
                <a16:creationId xmlns="" xmlns:a16="http://schemas.microsoft.com/office/drawing/2014/main" id="{CA1AA33E-BCF9-4FA9-BC8B-C0C18C5928F6}"/>
              </a:ext>
            </a:extLst>
          </p:cNvPr>
          <p:cNvGrpSpPr/>
          <p:nvPr/>
        </p:nvGrpSpPr>
        <p:grpSpPr>
          <a:xfrm rot="10800000">
            <a:off x="5913089" y="4436631"/>
            <a:ext cx="297294" cy="297294"/>
            <a:chOff x="1575008" y="2435225"/>
            <a:chExt cx="297294" cy="297294"/>
          </a:xfrm>
        </p:grpSpPr>
        <p:sp>
          <p:nvSpPr>
            <p:cNvPr id="99" name="Rectángulo: esquinas redondeadas 98">
              <a:extLst>
                <a:ext uri="{FF2B5EF4-FFF2-40B4-BE49-F238E27FC236}">
                  <a16:creationId xmlns="" xmlns:a16="http://schemas.microsoft.com/office/drawing/2014/main" id="{C61A6026-A5A2-4BFA-8019-682298914072}"/>
                </a:ext>
              </a:extLst>
            </p:cNvPr>
            <p:cNvSpPr/>
            <p:nvPr/>
          </p:nvSpPr>
          <p:spPr>
            <a:xfrm flipH="1">
              <a:off x="1641683" y="2501900"/>
              <a:ext cx="163944" cy="16394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Rectángulo: esquinas redondeadas 99">
              <a:extLst>
                <a:ext uri="{FF2B5EF4-FFF2-40B4-BE49-F238E27FC236}">
                  <a16:creationId xmlns="" xmlns:a16="http://schemas.microsoft.com/office/drawing/2014/main" id="{6863824C-5CA3-4A76-BC06-B96B34DEECCB}"/>
                </a:ext>
              </a:extLst>
            </p:cNvPr>
            <p:cNvSpPr/>
            <p:nvPr/>
          </p:nvSpPr>
          <p:spPr>
            <a:xfrm flipH="1">
              <a:off x="1575008" y="2435225"/>
              <a:ext cx="297294" cy="297294"/>
            </a:xfrm>
            <a:prstGeom prst="roundRect">
              <a:avLst>
                <a:gd name="adj" fmla="val 50000"/>
              </a:avLst>
            </a:prstGeom>
            <a:ln w="12700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98" name="Conector recto 97">
            <a:extLst>
              <a:ext uri="{FF2B5EF4-FFF2-40B4-BE49-F238E27FC236}">
                <a16:creationId xmlns="" xmlns:a16="http://schemas.microsoft.com/office/drawing/2014/main" id="{351164D2-7AAE-424D-B50D-6E9834D02BC4}"/>
              </a:ext>
            </a:extLst>
          </p:cNvPr>
          <p:cNvCxnSpPr>
            <a:cxnSpLocks/>
          </p:cNvCxnSpPr>
          <p:nvPr/>
        </p:nvCxnSpPr>
        <p:spPr>
          <a:xfrm rot="10800000">
            <a:off x="6063932" y="3940965"/>
            <a:ext cx="0" cy="495666"/>
          </a:xfrm>
          <a:prstGeom prst="line">
            <a:avLst/>
          </a:prstGeom>
          <a:ln w="12700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2" name="Grupo 101">
            <a:extLst>
              <a:ext uri="{FF2B5EF4-FFF2-40B4-BE49-F238E27FC236}">
                <a16:creationId xmlns="" xmlns:a16="http://schemas.microsoft.com/office/drawing/2014/main" id="{1C900F25-E150-4923-80AE-227CAA76105E}"/>
              </a:ext>
            </a:extLst>
          </p:cNvPr>
          <p:cNvGrpSpPr/>
          <p:nvPr/>
        </p:nvGrpSpPr>
        <p:grpSpPr>
          <a:xfrm>
            <a:off x="7462489" y="3138484"/>
            <a:ext cx="297294" cy="297294"/>
            <a:chOff x="1575008" y="2435225"/>
            <a:chExt cx="297294" cy="297294"/>
          </a:xfrm>
        </p:grpSpPr>
        <p:sp>
          <p:nvSpPr>
            <p:cNvPr id="104" name="Rectángulo: esquinas redondeadas 103">
              <a:extLst>
                <a:ext uri="{FF2B5EF4-FFF2-40B4-BE49-F238E27FC236}">
                  <a16:creationId xmlns="" xmlns:a16="http://schemas.microsoft.com/office/drawing/2014/main" id="{F50DB4DB-DC83-4F3C-AB90-85FBD84FD06B}"/>
                </a:ext>
              </a:extLst>
            </p:cNvPr>
            <p:cNvSpPr/>
            <p:nvPr/>
          </p:nvSpPr>
          <p:spPr>
            <a:xfrm flipH="1">
              <a:off x="1641683" y="2501900"/>
              <a:ext cx="163944" cy="16394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Rectángulo: esquinas redondeadas 104">
              <a:extLst>
                <a:ext uri="{FF2B5EF4-FFF2-40B4-BE49-F238E27FC236}">
                  <a16:creationId xmlns="" xmlns:a16="http://schemas.microsoft.com/office/drawing/2014/main" id="{E3BEA1B4-6F09-459F-BD8D-7EBCF71EE389}"/>
                </a:ext>
              </a:extLst>
            </p:cNvPr>
            <p:cNvSpPr/>
            <p:nvPr/>
          </p:nvSpPr>
          <p:spPr>
            <a:xfrm flipH="1">
              <a:off x="1575008" y="2435225"/>
              <a:ext cx="297294" cy="297294"/>
            </a:xfrm>
            <a:prstGeom prst="roundRect">
              <a:avLst>
                <a:gd name="adj" fmla="val 50000"/>
              </a:avLst>
            </a:prstGeom>
            <a:ln w="12700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03" name="Conector recto 102">
            <a:extLst>
              <a:ext uri="{FF2B5EF4-FFF2-40B4-BE49-F238E27FC236}">
                <a16:creationId xmlns="" xmlns:a16="http://schemas.microsoft.com/office/drawing/2014/main" id="{BA4503F9-D587-419B-A4F4-AA3FADBC4115}"/>
              </a:ext>
            </a:extLst>
          </p:cNvPr>
          <p:cNvCxnSpPr>
            <a:cxnSpLocks/>
          </p:cNvCxnSpPr>
          <p:nvPr/>
        </p:nvCxnSpPr>
        <p:spPr>
          <a:xfrm>
            <a:off x="7608940" y="3435778"/>
            <a:ext cx="0" cy="495666"/>
          </a:xfrm>
          <a:prstGeom prst="line">
            <a:avLst/>
          </a:prstGeom>
          <a:ln w="12700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7" name="Grupo 106">
            <a:extLst>
              <a:ext uri="{FF2B5EF4-FFF2-40B4-BE49-F238E27FC236}">
                <a16:creationId xmlns="" xmlns:a16="http://schemas.microsoft.com/office/drawing/2014/main" id="{7AA074D1-E306-4E27-8A98-5A59050340D8}"/>
              </a:ext>
            </a:extLst>
          </p:cNvPr>
          <p:cNvGrpSpPr/>
          <p:nvPr/>
        </p:nvGrpSpPr>
        <p:grpSpPr>
          <a:xfrm rot="10800000">
            <a:off x="8976329" y="4436631"/>
            <a:ext cx="297294" cy="297294"/>
            <a:chOff x="1575008" y="2435225"/>
            <a:chExt cx="297294" cy="297294"/>
          </a:xfrm>
        </p:grpSpPr>
        <p:sp>
          <p:nvSpPr>
            <p:cNvPr id="109" name="Rectángulo: esquinas redondeadas 108">
              <a:extLst>
                <a:ext uri="{FF2B5EF4-FFF2-40B4-BE49-F238E27FC236}">
                  <a16:creationId xmlns="" xmlns:a16="http://schemas.microsoft.com/office/drawing/2014/main" id="{2A009689-3CF9-4834-B694-543E7D122280}"/>
                </a:ext>
              </a:extLst>
            </p:cNvPr>
            <p:cNvSpPr/>
            <p:nvPr/>
          </p:nvSpPr>
          <p:spPr>
            <a:xfrm flipH="1">
              <a:off x="1641683" y="2501900"/>
              <a:ext cx="163944" cy="16394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Rectángulo: esquinas redondeadas 109">
              <a:extLst>
                <a:ext uri="{FF2B5EF4-FFF2-40B4-BE49-F238E27FC236}">
                  <a16:creationId xmlns="" xmlns:a16="http://schemas.microsoft.com/office/drawing/2014/main" id="{840E08FB-ABDC-47CF-A257-D4B145AD14FA}"/>
                </a:ext>
              </a:extLst>
            </p:cNvPr>
            <p:cNvSpPr/>
            <p:nvPr/>
          </p:nvSpPr>
          <p:spPr>
            <a:xfrm flipH="1">
              <a:off x="1575008" y="2435225"/>
              <a:ext cx="297294" cy="297294"/>
            </a:xfrm>
            <a:prstGeom prst="roundRect">
              <a:avLst>
                <a:gd name="adj" fmla="val 50000"/>
              </a:avLst>
            </a:prstGeom>
            <a:ln w="12700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08" name="Conector recto 107">
            <a:extLst>
              <a:ext uri="{FF2B5EF4-FFF2-40B4-BE49-F238E27FC236}">
                <a16:creationId xmlns="" xmlns:a16="http://schemas.microsoft.com/office/drawing/2014/main" id="{285448CC-1766-4B3E-87A8-DA7F89C38FD6}"/>
              </a:ext>
            </a:extLst>
          </p:cNvPr>
          <p:cNvCxnSpPr>
            <a:cxnSpLocks/>
          </p:cNvCxnSpPr>
          <p:nvPr/>
        </p:nvCxnSpPr>
        <p:spPr>
          <a:xfrm rot="10800000">
            <a:off x="9127172" y="3940965"/>
            <a:ext cx="0" cy="495666"/>
          </a:xfrm>
          <a:prstGeom prst="line">
            <a:avLst/>
          </a:prstGeom>
          <a:ln w="12700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3905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e Office">
  <a:themeElements>
    <a:clrScheme name="Finance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868C9"/>
      </a:accent1>
      <a:accent2>
        <a:srgbClr val="133C55"/>
      </a:accent2>
      <a:accent3>
        <a:srgbClr val="979797"/>
      </a:accent3>
      <a:accent4>
        <a:srgbClr val="006494"/>
      </a:accent4>
      <a:accent5>
        <a:srgbClr val="262626"/>
      </a:accent5>
      <a:accent6>
        <a:srgbClr val="E8B90C"/>
      </a:accent6>
      <a:hlink>
        <a:srgbClr val="FFC000"/>
      </a:hlink>
      <a:folHlink>
        <a:srgbClr val="006494"/>
      </a:folHlink>
    </a:clrScheme>
    <a:fontScheme name="Personalizado 9">
      <a:majorFont>
        <a:latin typeface="Segoe UI Semibold"/>
        <a:ea typeface=""/>
        <a:cs typeface=""/>
      </a:majorFont>
      <a:minorFont>
        <a:latin typeface="Segoe U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515</TotalTime>
  <Words>643</Words>
  <Application>Microsoft Office PowerPoint</Application>
  <PresentationFormat>Custom</PresentationFormat>
  <Paragraphs>118</Paragraphs>
  <Slides>10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Tema de Office</vt:lpstr>
      <vt:lpstr>PowerPoint Presentation</vt:lpstr>
      <vt:lpstr>PowerPoint Presentation</vt:lpstr>
      <vt:lpstr>PowerPoint Presentation</vt:lpstr>
      <vt:lpstr>PowerPoint Presentation</vt:lpstr>
      <vt:lpstr>About our services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Damilka Rojas Quesada</dc:creator>
  <cp:lastModifiedBy>USER</cp:lastModifiedBy>
  <cp:revision>99</cp:revision>
  <dcterms:created xsi:type="dcterms:W3CDTF">2019-05-28T15:19:12Z</dcterms:created>
  <dcterms:modified xsi:type="dcterms:W3CDTF">2022-07-21T06:36:55Z</dcterms:modified>
</cp:coreProperties>
</file>