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5" orient="horz" pos="864" userDrawn="1">
          <p15:clr>
            <a:srgbClr val="A4A3A4"/>
          </p15:clr>
        </p15:guide>
        <p15:guide id="6" orient="horz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3A3A3A"/>
    <a:srgbClr val="FF5C01"/>
    <a:srgbClr val="181717"/>
    <a:srgbClr val="FFDE75"/>
    <a:srgbClr val="5D5C5C"/>
    <a:srgbClr val="808080"/>
    <a:srgbClr val="A3A2A2"/>
    <a:srgbClr val="C5C5C5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3898" autoAdjust="0"/>
  </p:normalViewPr>
  <p:slideViewPr>
    <p:cSldViewPr snapToGrid="0" showGuides="1">
      <p:cViewPr>
        <p:scale>
          <a:sx n="100" d="100"/>
          <a:sy n="100" d="100"/>
        </p:scale>
        <p:origin x="-990" y="-462"/>
      </p:cViewPr>
      <p:guideLst>
        <p:guide orient="horz" pos="864"/>
        <p:guide orient="horz" pos="40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FF5C0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AF9-4B23-A4B1-0232CB5325F5}"/>
              </c:ext>
            </c:extLst>
          </c:dPt>
          <c:dPt>
            <c:idx val="1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AF9-4B23-A4B1-0232CB5325F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AF9-4B23-A4B1-0232CB5325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3A3A3A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D82-43C8-ADAD-738EF34EE293}"/>
              </c:ext>
            </c:extLst>
          </c:dPt>
          <c:dPt>
            <c:idx val="1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D82-43C8-ADAD-738EF34EE29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D82-43C8-ADAD-738EF34EE2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9AB-4C43-90F6-ECFB16A018E8}"/>
              </c:ext>
            </c:extLst>
          </c:dPt>
          <c:dPt>
            <c:idx val="1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9AB-4C43-90F6-ECFB16A018E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9AB-4C43-90F6-ECFB16A018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5C0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</c:v>
                </c:pt>
                <c:pt idx="1">
                  <c:v>2</c:v>
                </c:pt>
                <c:pt idx="2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BC7-42B2-BFD1-962EFDD3B9B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</c:v>
                </c:pt>
                <c:pt idx="1">
                  <c:v>5</c:v>
                </c:pt>
                <c:pt idx="2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BC7-42B2-BFD1-962EFDD3B9B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BC7-42B2-BFD1-962EFDD3B9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1"/>
        <c:overlap val="-24"/>
        <c:axId val="249692544"/>
        <c:axId val="249694464"/>
      </c:barChart>
      <c:catAx>
        <c:axId val="249692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694464"/>
        <c:crosses val="autoZero"/>
        <c:auto val="1"/>
        <c:lblAlgn val="ctr"/>
        <c:lblOffset val="100"/>
        <c:noMultiLvlLbl val="0"/>
      </c:catAx>
      <c:valAx>
        <c:axId val="249694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692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25AE6-CD04-4C7E-91F5-B8F37F2D151A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A265B9-C8E3-4D2D-B52C-54B264F93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70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D6076B-257A-4A89-B71F-AFA2EB8D67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305BC2E-823D-4A65-9FD2-7BB5868D58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71D7FCB-D4B1-4EB4-A3D8-DC10E4612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F33AE-8D1A-4CC6-9AB8-95CD8E0E88E0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CEA6DD7-1681-4D0E-8608-4689564C3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8CD8F82-6B7D-4CDF-B5BF-24CE5829A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088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90D851-9365-46B3-9250-0C22E0298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15610D1-1348-4610-855F-8040CE478E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DFB5AF4-CF54-4FE7-A43F-071EB9A4E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21C39-9DC3-482D-BFBA-B037B20CB665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6D35195-EEBD-449C-9247-CC06ED2DB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0943408-B879-4A9B-B111-1A9E203DC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91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DB63A08-6DC3-4EC5-BBCF-DF4CA1CBD2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91ED7EB-D4C9-4F0C-AF10-F699A649AD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9C36176-E7EB-44CA-8655-A24668369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D6DC6-09BC-46FE-8C9B-08CA866C458E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8CF5D3F-C870-4D34-BF81-707DE6D1A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FAF7997-E4A0-449C-BBD5-A696854C4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156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7174FE-033E-4D8B-B3EF-5476D3B05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DB0DEBB-1EB1-4C48-91C7-AD4A25809C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168A9B-1D9D-4F6A-87F7-3AB620AD0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B69C9-1A7E-4AF1-AAF2-DE73903E5027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E761955-061F-430D-B35E-E261D4E9B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9864C4F-B265-44CC-B44D-B195AFACB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605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145130-6EDC-465B-B5FB-153A07226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4336B6D-2A90-4C71-AF44-9D2FEC3C6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1A0C9C7-C9FE-4587-82B6-93D264C2F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DB4CF-EC1D-49B2-9A08-5FA8063CD5BC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A3D7FAA-26C9-4F4C-AED1-BFD2D7A4D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6BAECC5-F1B2-40FE-BEF2-1952FF507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1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DAE5C65-5D64-4964-8EC8-233EAAA47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4CD5242-00A0-4B6C-865D-D8BCD37FE7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FFC6262-3C2C-44D2-A317-46EFEB67A2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BA00193-2F6F-44FB-A0E7-9C0A8A171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ACEAE-B7C6-4494-83A5-56E540E1C7CC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854061F-284B-481E-A1CE-4EEF5E331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B9B5D88-531B-428C-A6DC-C8F946145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312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96E4E07-435D-4174-8182-A7320DFD6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3E8759F-F25F-41DE-913B-1E820FE091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32AE5A3-C958-40FF-82C8-159C59374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89AC696-69CD-4E42-AEC5-85A3FB8DD9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5104AAF-682F-4664-86B4-FF67D32F87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71E1F85-4E1B-4885-94EC-75673E5AA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CAEC5-9BD3-4F0F-B31D-9BB0AD51428D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EF1F6B0-DD18-49C5-BEA5-B01BC1813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3CDCD035-A567-4BCB-B419-88B3640E3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04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33F76A-F76C-4425-8A42-B540C078B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3F4E6B5-10A1-45AA-B4B9-AE7B8F691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E0F86-0FBE-4D13-8299-FFD3E557BE9B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22CD328-987F-4416-8E11-83BF8ACEE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5AB30B4-5A91-42B6-858F-563B2E577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14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2F3170F-FCBA-49E4-9179-9B88AB77C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A655-3C17-40C8-AE56-2FE6744D120D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230BB0E-E549-4943-B3AB-5C05EB45C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992404F-3F6E-4AAA-AE35-553FB527C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896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2B014A-6EE0-454A-B855-F7BECD92F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DDB9B78-7ED5-4C83-8191-1C766B0E2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4D84FD8-8255-4BE0-952A-2BC74143B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1E77680-4913-4441-8A36-7BAB1ECCB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C1F74-C073-4A10-8D6F-127DF07F1CBF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C42277D-7563-408C-9D44-9C883152C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DEBEDFD-C4D9-477E-B7D7-9E1377E7B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310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0A3BBF-FEBA-42BB-BF33-FC916ED26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8A9171F-EB00-454C-BF6E-B4BFFB6819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6882CB7-6BF6-48A9-9C62-E778C385F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E4CD5B8-3116-4156-AC43-2602FA358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75AA8-D02F-4590-B006-4BE42AC5A511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BC7D517-25E6-4B86-9A88-C73794EDA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8911184-AC44-4B56-BA91-958BB70C4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260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BE7B31D-369B-4918-BCCB-6D5E0B2FF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6DF4A80-46B2-4034-AE79-C6507C936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D1B15B7-C339-4B02-989B-B16D189641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4FFAC-0875-41F5-99C5-B17BB1F97299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C9F3837-EB43-4AC7-9301-CD163FEBB9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05A9ABE-23B2-4777-9AA4-4C6451E7F6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9BCA1-DEDB-4768-B0C2-9E03C02986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885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8D76715-7BDE-4B0A-B8F1-C2848A53D88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dotGrid">
            <a:fgClr>
              <a:schemeClr val="bg2">
                <a:lumMod val="2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C450058-4BD9-4A84-96EB-E9FC2F0324E6}"/>
              </a:ext>
            </a:extLst>
          </p:cNvPr>
          <p:cNvSpPr/>
          <p:nvPr/>
        </p:nvSpPr>
        <p:spPr>
          <a:xfrm>
            <a:off x="1" y="-1"/>
            <a:ext cx="12192000" cy="6858001"/>
          </a:xfrm>
          <a:prstGeom prst="rect">
            <a:avLst/>
          </a:prstGeom>
          <a:solidFill>
            <a:schemeClr val="bg2">
              <a:lumMod val="2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94142A4-9CAF-47CA-A8DA-7B900451A102}"/>
              </a:ext>
            </a:extLst>
          </p:cNvPr>
          <p:cNvSpPr/>
          <p:nvPr/>
        </p:nvSpPr>
        <p:spPr>
          <a:xfrm>
            <a:off x="0" y="4009292"/>
            <a:ext cx="9158068" cy="166579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lowchart: Manual Input 7">
            <a:extLst>
              <a:ext uri="{FF2B5EF4-FFF2-40B4-BE49-F238E27FC236}">
                <a16:creationId xmlns:a16="http://schemas.microsoft.com/office/drawing/2014/main" xmlns="" id="{9C81A2E1-993B-40FE-AC49-BA5FEEC0F17F}"/>
              </a:ext>
            </a:extLst>
          </p:cNvPr>
          <p:cNvSpPr/>
          <p:nvPr/>
        </p:nvSpPr>
        <p:spPr>
          <a:xfrm rot="5400000" flipH="1" flipV="1">
            <a:off x="7741579" y="3361846"/>
            <a:ext cx="1418728" cy="2097315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524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5247 h 10000"/>
              <a:gd name="connsiteX0" fmla="*/ 0 w 10000"/>
              <a:gd name="connsiteY0" fmla="*/ 4506 h 9259"/>
              <a:gd name="connsiteX1" fmla="*/ 10000 w 10000"/>
              <a:gd name="connsiteY1" fmla="*/ 0 h 9259"/>
              <a:gd name="connsiteX2" fmla="*/ 10000 w 10000"/>
              <a:gd name="connsiteY2" fmla="*/ 9259 h 9259"/>
              <a:gd name="connsiteX3" fmla="*/ 0 w 10000"/>
              <a:gd name="connsiteY3" fmla="*/ 9259 h 9259"/>
              <a:gd name="connsiteX4" fmla="*/ 0 w 10000"/>
              <a:gd name="connsiteY4" fmla="*/ 4506 h 9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259">
                <a:moveTo>
                  <a:pt x="0" y="4506"/>
                </a:moveTo>
                <a:lnTo>
                  <a:pt x="10000" y="0"/>
                </a:lnTo>
                <a:lnTo>
                  <a:pt x="10000" y="9259"/>
                </a:lnTo>
                <a:lnTo>
                  <a:pt x="0" y="9259"/>
                </a:lnTo>
                <a:lnTo>
                  <a:pt x="0" y="4506"/>
                </a:lnTo>
                <a:close/>
              </a:path>
            </a:pathLst>
          </a:custGeom>
          <a:solidFill>
            <a:srgbClr val="FF5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821D1A4-6093-4892-9C20-D92967A74B9B}"/>
              </a:ext>
            </a:extLst>
          </p:cNvPr>
          <p:cNvSpPr txBox="1"/>
          <p:nvPr/>
        </p:nvSpPr>
        <p:spPr>
          <a:xfrm>
            <a:off x="431577" y="4412177"/>
            <a:ext cx="753291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ACADEMIC PRESENTATION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6CF9B7B-EC9E-4124-8D67-BE299476FC62}"/>
              </a:ext>
            </a:extLst>
          </p:cNvPr>
          <p:cNvSpPr txBox="1"/>
          <p:nvPr/>
        </p:nvSpPr>
        <p:spPr>
          <a:xfrm>
            <a:off x="431576" y="5056758"/>
            <a:ext cx="73625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solidFill>
                  <a:srgbClr val="CC490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B9DBC10F-23C3-4146-9665-D9F1E33D48EB}"/>
              </a:ext>
            </a:extLst>
          </p:cNvPr>
          <p:cNvCxnSpPr>
            <a:cxnSpLocks/>
          </p:cNvCxnSpPr>
          <p:nvPr/>
        </p:nvCxnSpPr>
        <p:spPr>
          <a:xfrm>
            <a:off x="8714876" y="3428999"/>
            <a:ext cx="1019675" cy="98150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0176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680BF871-F5CA-4023-9AF0-B36BC2E37415}"/>
              </a:ext>
            </a:extLst>
          </p:cNvPr>
          <p:cNvGrpSpPr/>
          <p:nvPr/>
        </p:nvGrpSpPr>
        <p:grpSpPr>
          <a:xfrm>
            <a:off x="3181350" y="514350"/>
            <a:ext cx="5829300" cy="5829300"/>
            <a:chOff x="4124325" y="752475"/>
            <a:chExt cx="5524500" cy="5524500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xmlns="" id="{B93E09B7-780B-4BE0-A3B8-984113B89774}"/>
                </a:ext>
              </a:extLst>
            </p:cNvPr>
            <p:cNvSpPr/>
            <p:nvPr/>
          </p:nvSpPr>
          <p:spPr>
            <a:xfrm>
              <a:off x="4124325" y="752475"/>
              <a:ext cx="5524500" cy="5524500"/>
            </a:xfrm>
            <a:prstGeom prst="ellipse">
              <a:avLst/>
            </a:prstGeom>
            <a:pattFill prst="dotGrid">
              <a:fgClr>
                <a:schemeClr val="bg2">
                  <a:lumMod val="2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xmlns="" id="{8C197961-26A7-496A-8635-40C7A0587D36}"/>
                </a:ext>
              </a:extLst>
            </p:cNvPr>
            <p:cNvSpPr/>
            <p:nvPr/>
          </p:nvSpPr>
          <p:spPr>
            <a:xfrm>
              <a:off x="4124325" y="752475"/>
              <a:ext cx="5524500" cy="5524500"/>
            </a:xfrm>
            <a:prstGeom prst="ellipse">
              <a:avLst/>
            </a:prstGeom>
            <a:solidFill>
              <a:schemeClr val="bg2">
                <a:lumMod val="2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C9B0CBD8-6C79-49F0-BC96-F62C87195F9D}"/>
              </a:ext>
            </a:extLst>
          </p:cNvPr>
          <p:cNvCxnSpPr/>
          <p:nvPr/>
        </p:nvCxnSpPr>
        <p:spPr>
          <a:xfrm>
            <a:off x="1066800" y="3429000"/>
            <a:ext cx="1752600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6079A742-DD78-4414-88DE-69F5EBB0DE8C}"/>
              </a:ext>
            </a:extLst>
          </p:cNvPr>
          <p:cNvCxnSpPr/>
          <p:nvPr/>
        </p:nvCxnSpPr>
        <p:spPr>
          <a:xfrm>
            <a:off x="9315450" y="3429000"/>
            <a:ext cx="1752600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5675C7E-62E0-44C6-9365-0680DBCBCF33}"/>
              </a:ext>
            </a:extLst>
          </p:cNvPr>
          <p:cNvSpPr txBox="1"/>
          <p:nvPr/>
        </p:nvSpPr>
        <p:spPr>
          <a:xfrm>
            <a:off x="4324350" y="2960757"/>
            <a:ext cx="3543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Segoe UI Semibold" panose="020B0702040204020203" pitchFamily="34" charset="0"/>
              </a:rPr>
              <a:t>Thank You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206C1D4D-4093-4EA0-8FC1-9C1674CB5890}"/>
              </a:ext>
            </a:extLst>
          </p:cNvPr>
          <p:cNvCxnSpPr>
            <a:stCxn id="2" idx="0"/>
          </p:cNvCxnSpPr>
          <p:nvPr/>
        </p:nvCxnSpPr>
        <p:spPr>
          <a:xfrm>
            <a:off x="6096000" y="514350"/>
            <a:ext cx="0" cy="108585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AFFCD2CA-E7B9-4084-A238-9F2DE856CA8B}"/>
              </a:ext>
            </a:extLst>
          </p:cNvPr>
          <p:cNvSpPr/>
          <p:nvPr/>
        </p:nvSpPr>
        <p:spPr>
          <a:xfrm>
            <a:off x="5848350" y="1597025"/>
            <a:ext cx="495300" cy="495300"/>
          </a:xfrm>
          <a:prstGeom prst="ellipse">
            <a:avLst/>
          </a:prstGeom>
          <a:noFill/>
          <a:ln w="63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D6317CB4-94F0-4E81-BA3A-868E89759996}"/>
              </a:ext>
            </a:extLst>
          </p:cNvPr>
          <p:cNvGrpSpPr/>
          <p:nvPr/>
        </p:nvGrpSpPr>
        <p:grpSpPr>
          <a:xfrm>
            <a:off x="6002482" y="1793875"/>
            <a:ext cx="187036" cy="104775"/>
            <a:chOff x="6473825" y="955675"/>
            <a:chExt cx="342900" cy="13970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ABAFFA72-BAE2-4848-9AC2-E579D72FA23C}"/>
                </a:ext>
              </a:extLst>
            </p:cNvPr>
            <p:cNvCxnSpPr/>
            <p:nvPr/>
          </p:nvCxnSpPr>
          <p:spPr>
            <a:xfrm>
              <a:off x="6473825" y="955675"/>
              <a:ext cx="171450" cy="13970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xmlns="" id="{C254F28B-3B7F-4C3D-A3AE-F975A1D9B4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45275" y="955675"/>
              <a:ext cx="171450" cy="13970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7031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15E967A3-8F97-4024-9CD3-818B87E9CE56}"/>
              </a:ext>
            </a:extLst>
          </p:cNvPr>
          <p:cNvSpPr/>
          <p:nvPr/>
        </p:nvSpPr>
        <p:spPr>
          <a:xfrm>
            <a:off x="1" y="1747900"/>
            <a:ext cx="12192000" cy="42004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lowchart: Manual Input 7">
            <a:extLst>
              <a:ext uri="{FF2B5EF4-FFF2-40B4-BE49-F238E27FC236}">
                <a16:creationId xmlns:a16="http://schemas.microsoft.com/office/drawing/2014/main" xmlns="" id="{5B7CEDD2-021D-42BF-B273-B9FEE59B91C5}"/>
              </a:ext>
            </a:extLst>
          </p:cNvPr>
          <p:cNvSpPr/>
          <p:nvPr/>
        </p:nvSpPr>
        <p:spPr>
          <a:xfrm rot="5400000" flipH="1" flipV="1">
            <a:off x="1201594" y="-46536"/>
            <a:ext cx="862535" cy="1751702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524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5247 h 10000"/>
              <a:gd name="connsiteX0" fmla="*/ 0 w 10000"/>
              <a:gd name="connsiteY0" fmla="*/ 4506 h 9259"/>
              <a:gd name="connsiteX1" fmla="*/ 10000 w 10000"/>
              <a:gd name="connsiteY1" fmla="*/ 0 h 9259"/>
              <a:gd name="connsiteX2" fmla="*/ 10000 w 10000"/>
              <a:gd name="connsiteY2" fmla="*/ 9259 h 9259"/>
              <a:gd name="connsiteX3" fmla="*/ 0 w 10000"/>
              <a:gd name="connsiteY3" fmla="*/ 9259 h 9259"/>
              <a:gd name="connsiteX4" fmla="*/ 0 w 10000"/>
              <a:gd name="connsiteY4" fmla="*/ 4506 h 9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259">
                <a:moveTo>
                  <a:pt x="0" y="4506"/>
                </a:moveTo>
                <a:lnTo>
                  <a:pt x="10000" y="0"/>
                </a:lnTo>
                <a:lnTo>
                  <a:pt x="10000" y="9259"/>
                </a:lnTo>
                <a:lnTo>
                  <a:pt x="0" y="9259"/>
                </a:lnTo>
                <a:lnTo>
                  <a:pt x="0" y="4506"/>
                </a:lnTo>
                <a:close/>
              </a:path>
            </a:pathLst>
          </a:custGeom>
          <a:solidFill>
            <a:srgbClr val="FF5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3554326-E479-45F8-80F9-2C1126C56CE4}"/>
              </a:ext>
            </a:extLst>
          </p:cNvPr>
          <p:cNvSpPr txBox="1"/>
          <p:nvPr/>
        </p:nvSpPr>
        <p:spPr>
          <a:xfrm>
            <a:off x="2635486" y="444595"/>
            <a:ext cx="19013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TEAM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1A0E304F-9C7D-40A6-9F0C-FE49010CB976}"/>
              </a:ext>
            </a:extLst>
          </p:cNvPr>
          <p:cNvCxnSpPr>
            <a:cxnSpLocks/>
          </p:cNvCxnSpPr>
          <p:nvPr/>
        </p:nvCxnSpPr>
        <p:spPr>
          <a:xfrm>
            <a:off x="1787764" y="161895"/>
            <a:ext cx="847722" cy="8159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xmlns="" id="{DE4D6F58-E121-4230-B692-B6CCC92F5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>
                <a:solidFill>
                  <a:schemeClr val="tx1"/>
                </a:solidFill>
              </a:rPr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D2D43D34-A13E-4061-9DA1-30EE653E7B5E}"/>
              </a:ext>
            </a:extLst>
          </p:cNvPr>
          <p:cNvGrpSpPr/>
          <p:nvPr/>
        </p:nvGrpSpPr>
        <p:grpSpPr>
          <a:xfrm>
            <a:off x="824479" y="2215597"/>
            <a:ext cx="2124597" cy="3265006"/>
            <a:chOff x="896732" y="2351258"/>
            <a:chExt cx="2124597" cy="326500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xmlns="" id="{76812A08-099C-4150-AEAE-3E2F6064409B}"/>
                </a:ext>
              </a:extLst>
            </p:cNvPr>
            <p:cNvGrpSpPr/>
            <p:nvPr/>
          </p:nvGrpSpPr>
          <p:grpSpPr>
            <a:xfrm>
              <a:off x="962737" y="2351258"/>
              <a:ext cx="1992586" cy="1992586"/>
              <a:chOff x="928460" y="2351258"/>
              <a:chExt cx="1992586" cy="1992586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xmlns="" id="{6F25C0FA-322B-4CC3-9720-E97C9A7421F6}"/>
                  </a:ext>
                </a:extLst>
              </p:cNvPr>
              <p:cNvSpPr/>
              <p:nvPr/>
            </p:nvSpPr>
            <p:spPr>
              <a:xfrm>
                <a:off x="928460" y="2351258"/>
                <a:ext cx="1992586" cy="1992586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xmlns="" id="{C0A69EF1-A9E8-4280-95F1-DA1ADBC32921}"/>
                  </a:ext>
                </a:extLst>
              </p:cNvPr>
              <p:cNvGrpSpPr/>
              <p:nvPr/>
            </p:nvGrpSpPr>
            <p:grpSpPr>
              <a:xfrm>
                <a:off x="1566382" y="2995152"/>
                <a:ext cx="716742" cy="704798"/>
                <a:chOff x="2600325" y="3640138"/>
                <a:chExt cx="285750" cy="280988"/>
              </a:xfrm>
              <a:solidFill>
                <a:srgbClr val="FFC000"/>
              </a:solidFill>
            </p:grpSpPr>
            <p:sp>
              <p:nvSpPr>
                <p:cNvPr id="105" name="Freeform 172">
                  <a:extLst>
                    <a:ext uri="{FF2B5EF4-FFF2-40B4-BE49-F238E27FC236}">
                      <a16:creationId xmlns:a16="http://schemas.microsoft.com/office/drawing/2014/main" xmlns="" id="{6C578E61-1A6A-4939-B9CB-F7DE31305EC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00325" y="3640138"/>
                  <a:ext cx="285750" cy="280988"/>
                </a:xfrm>
                <a:custGeom>
                  <a:avLst/>
                  <a:gdLst>
                    <a:gd name="T0" fmla="*/ 579 w 902"/>
                    <a:gd name="T1" fmla="*/ 756 h 883"/>
                    <a:gd name="T2" fmla="*/ 704 w 902"/>
                    <a:gd name="T3" fmla="*/ 640 h 883"/>
                    <a:gd name="T4" fmla="*/ 869 w 902"/>
                    <a:gd name="T5" fmla="*/ 780 h 883"/>
                    <a:gd name="T6" fmla="*/ 78 w 902"/>
                    <a:gd name="T7" fmla="*/ 712 h 883"/>
                    <a:gd name="T8" fmla="*/ 228 w 902"/>
                    <a:gd name="T9" fmla="*/ 691 h 883"/>
                    <a:gd name="T10" fmla="*/ 420 w 902"/>
                    <a:gd name="T11" fmla="*/ 825 h 883"/>
                    <a:gd name="T12" fmla="*/ 378 w 902"/>
                    <a:gd name="T13" fmla="*/ 586 h 883"/>
                    <a:gd name="T14" fmla="*/ 566 w 902"/>
                    <a:gd name="T15" fmla="*/ 581 h 883"/>
                    <a:gd name="T16" fmla="*/ 658 w 902"/>
                    <a:gd name="T17" fmla="*/ 663 h 883"/>
                    <a:gd name="T18" fmla="*/ 461 w 902"/>
                    <a:gd name="T19" fmla="*/ 805 h 883"/>
                    <a:gd name="T20" fmla="*/ 257 w 902"/>
                    <a:gd name="T21" fmla="*/ 676 h 883"/>
                    <a:gd name="T22" fmla="*/ 276 w 902"/>
                    <a:gd name="T23" fmla="*/ 410 h 883"/>
                    <a:gd name="T24" fmla="*/ 234 w 902"/>
                    <a:gd name="T25" fmla="*/ 369 h 883"/>
                    <a:gd name="T26" fmla="*/ 261 w 902"/>
                    <a:gd name="T27" fmla="*/ 315 h 883"/>
                    <a:gd name="T28" fmla="*/ 399 w 902"/>
                    <a:gd name="T29" fmla="*/ 220 h 883"/>
                    <a:gd name="T30" fmla="*/ 485 w 902"/>
                    <a:gd name="T31" fmla="*/ 211 h 883"/>
                    <a:gd name="T32" fmla="*/ 631 w 902"/>
                    <a:gd name="T33" fmla="*/ 312 h 883"/>
                    <a:gd name="T34" fmla="*/ 668 w 902"/>
                    <a:gd name="T35" fmla="*/ 357 h 883"/>
                    <a:gd name="T36" fmla="*/ 631 w 902"/>
                    <a:gd name="T37" fmla="*/ 402 h 883"/>
                    <a:gd name="T38" fmla="*/ 544 w 902"/>
                    <a:gd name="T39" fmla="*/ 537 h 883"/>
                    <a:gd name="T40" fmla="*/ 358 w 902"/>
                    <a:gd name="T41" fmla="*/ 537 h 883"/>
                    <a:gd name="T42" fmla="*/ 156 w 902"/>
                    <a:gd name="T43" fmla="*/ 514 h 883"/>
                    <a:gd name="T44" fmla="*/ 62 w 902"/>
                    <a:gd name="T45" fmla="*/ 472 h 883"/>
                    <a:gd name="T46" fmla="*/ 150 w 902"/>
                    <a:gd name="T47" fmla="*/ 302 h 883"/>
                    <a:gd name="T48" fmla="*/ 237 w 902"/>
                    <a:gd name="T49" fmla="*/ 66 h 883"/>
                    <a:gd name="T50" fmla="*/ 357 w 902"/>
                    <a:gd name="T51" fmla="*/ 34 h 883"/>
                    <a:gd name="T52" fmla="*/ 522 w 902"/>
                    <a:gd name="T53" fmla="*/ 41 h 883"/>
                    <a:gd name="T54" fmla="*/ 643 w 902"/>
                    <a:gd name="T55" fmla="*/ 48 h 883"/>
                    <a:gd name="T56" fmla="*/ 736 w 902"/>
                    <a:gd name="T57" fmla="*/ 234 h 883"/>
                    <a:gd name="T58" fmla="*/ 834 w 902"/>
                    <a:gd name="T59" fmla="*/ 460 h 883"/>
                    <a:gd name="T60" fmla="*/ 768 w 902"/>
                    <a:gd name="T61" fmla="*/ 513 h 883"/>
                    <a:gd name="T62" fmla="*/ 662 w 902"/>
                    <a:gd name="T63" fmla="*/ 467 h 883"/>
                    <a:gd name="T64" fmla="*/ 669 w 902"/>
                    <a:gd name="T65" fmla="*/ 420 h 883"/>
                    <a:gd name="T66" fmla="*/ 681 w 902"/>
                    <a:gd name="T67" fmla="*/ 303 h 883"/>
                    <a:gd name="T68" fmla="*/ 583 w 902"/>
                    <a:gd name="T69" fmla="*/ 207 h 883"/>
                    <a:gd name="T70" fmla="*/ 474 w 902"/>
                    <a:gd name="T71" fmla="*/ 154 h 883"/>
                    <a:gd name="T72" fmla="*/ 429 w 902"/>
                    <a:gd name="T73" fmla="*/ 154 h 883"/>
                    <a:gd name="T74" fmla="*/ 319 w 902"/>
                    <a:gd name="T75" fmla="*/ 207 h 883"/>
                    <a:gd name="T76" fmla="*/ 211 w 902"/>
                    <a:gd name="T77" fmla="*/ 319 h 883"/>
                    <a:gd name="T78" fmla="*/ 243 w 902"/>
                    <a:gd name="T79" fmla="*/ 425 h 883"/>
                    <a:gd name="T80" fmla="*/ 219 w 902"/>
                    <a:gd name="T81" fmla="*/ 490 h 883"/>
                    <a:gd name="T82" fmla="*/ 634 w 902"/>
                    <a:gd name="T83" fmla="*/ 578 h 883"/>
                    <a:gd name="T84" fmla="*/ 649 w 902"/>
                    <a:gd name="T85" fmla="*/ 499 h 883"/>
                    <a:gd name="T86" fmla="*/ 790 w 902"/>
                    <a:gd name="T87" fmla="*/ 540 h 883"/>
                    <a:gd name="T88" fmla="*/ 883 w 902"/>
                    <a:gd name="T89" fmla="*/ 450 h 883"/>
                    <a:gd name="T90" fmla="*/ 820 w 902"/>
                    <a:gd name="T91" fmla="*/ 406 h 883"/>
                    <a:gd name="T92" fmla="*/ 744 w 902"/>
                    <a:gd name="T93" fmla="*/ 150 h 883"/>
                    <a:gd name="T94" fmla="*/ 625 w 902"/>
                    <a:gd name="T95" fmla="*/ 6 h 883"/>
                    <a:gd name="T96" fmla="*/ 480 w 902"/>
                    <a:gd name="T97" fmla="*/ 23 h 883"/>
                    <a:gd name="T98" fmla="*/ 319 w 902"/>
                    <a:gd name="T99" fmla="*/ 0 h 883"/>
                    <a:gd name="T100" fmla="*/ 187 w 902"/>
                    <a:gd name="T101" fmla="*/ 82 h 883"/>
                    <a:gd name="T102" fmla="*/ 104 w 902"/>
                    <a:gd name="T103" fmla="*/ 358 h 883"/>
                    <a:gd name="T104" fmla="*/ 26 w 902"/>
                    <a:gd name="T105" fmla="*/ 438 h 883"/>
                    <a:gd name="T106" fmla="*/ 60 w 902"/>
                    <a:gd name="T107" fmla="*/ 513 h 883"/>
                    <a:gd name="T108" fmla="*/ 177 w 902"/>
                    <a:gd name="T109" fmla="*/ 541 h 883"/>
                    <a:gd name="T110" fmla="*/ 295 w 902"/>
                    <a:gd name="T111" fmla="*/ 518 h 883"/>
                    <a:gd name="T112" fmla="*/ 204 w 902"/>
                    <a:gd name="T113" fmla="*/ 603 h 883"/>
                    <a:gd name="T114" fmla="*/ 16 w 902"/>
                    <a:gd name="T115" fmla="*/ 743 h 883"/>
                    <a:gd name="T116" fmla="*/ 878 w 902"/>
                    <a:gd name="T117" fmla="*/ 726 h 8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02" h="883">
                      <a:moveTo>
                        <a:pt x="872" y="853"/>
                      </a:moveTo>
                      <a:lnTo>
                        <a:pt x="468" y="853"/>
                      </a:lnTo>
                      <a:lnTo>
                        <a:pt x="470" y="847"/>
                      </a:lnTo>
                      <a:lnTo>
                        <a:pt x="474" y="839"/>
                      </a:lnTo>
                      <a:lnTo>
                        <a:pt x="477" y="833"/>
                      </a:lnTo>
                      <a:lnTo>
                        <a:pt x="482" y="825"/>
                      </a:lnTo>
                      <a:lnTo>
                        <a:pt x="494" y="812"/>
                      </a:lnTo>
                      <a:lnTo>
                        <a:pt x="508" y="801"/>
                      </a:lnTo>
                      <a:lnTo>
                        <a:pt x="523" y="789"/>
                      </a:lnTo>
                      <a:lnTo>
                        <a:pt x="541" y="778"/>
                      </a:lnTo>
                      <a:lnTo>
                        <a:pt x="559" y="767"/>
                      </a:lnTo>
                      <a:lnTo>
                        <a:pt x="579" y="756"/>
                      </a:lnTo>
                      <a:lnTo>
                        <a:pt x="599" y="744"/>
                      </a:lnTo>
                      <a:lnTo>
                        <a:pt x="619" y="732"/>
                      </a:lnTo>
                      <a:lnTo>
                        <a:pt x="640" y="719"/>
                      </a:lnTo>
                      <a:lnTo>
                        <a:pt x="657" y="705"/>
                      </a:lnTo>
                      <a:lnTo>
                        <a:pt x="666" y="699"/>
                      </a:lnTo>
                      <a:lnTo>
                        <a:pt x="673" y="691"/>
                      </a:lnTo>
                      <a:lnTo>
                        <a:pt x="681" y="683"/>
                      </a:lnTo>
                      <a:lnTo>
                        <a:pt x="687" y="675"/>
                      </a:lnTo>
                      <a:lnTo>
                        <a:pt x="692" y="667"/>
                      </a:lnTo>
                      <a:lnTo>
                        <a:pt x="698" y="658"/>
                      </a:lnTo>
                      <a:lnTo>
                        <a:pt x="701" y="650"/>
                      </a:lnTo>
                      <a:lnTo>
                        <a:pt x="704" y="640"/>
                      </a:lnTo>
                      <a:lnTo>
                        <a:pt x="738" y="656"/>
                      </a:lnTo>
                      <a:lnTo>
                        <a:pt x="771" y="673"/>
                      </a:lnTo>
                      <a:lnTo>
                        <a:pt x="786" y="682"/>
                      </a:lnTo>
                      <a:lnTo>
                        <a:pt x="800" y="691"/>
                      </a:lnTo>
                      <a:lnTo>
                        <a:pt x="812" y="701"/>
                      </a:lnTo>
                      <a:lnTo>
                        <a:pt x="824" y="711"/>
                      </a:lnTo>
                      <a:lnTo>
                        <a:pt x="835" y="720"/>
                      </a:lnTo>
                      <a:lnTo>
                        <a:pt x="845" y="731"/>
                      </a:lnTo>
                      <a:lnTo>
                        <a:pt x="852" y="743"/>
                      </a:lnTo>
                      <a:lnTo>
                        <a:pt x="860" y="755"/>
                      </a:lnTo>
                      <a:lnTo>
                        <a:pt x="865" y="767"/>
                      </a:lnTo>
                      <a:lnTo>
                        <a:pt x="869" y="780"/>
                      </a:lnTo>
                      <a:lnTo>
                        <a:pt x="871" y="794"/>
                      </a:lnTo>
                      <a:lnTo>
                        <a:pt x="872" y="808"/>
                      </a:lnTo>
                      <a:lnTo>
                        <a:pt x="872" y="853"/>
                      </a:lnTo>
                      <a:close/>
                      <a:moveTo>
                        <a:pt x="31" y="812"/>
                      </a:moveTo>
                      <a:lnTo>
                        <a:pt x="32" y="797"/>
                      </a:lnTo>
                      <a:lnTo>
                        <a:pt x="34" y="784"/>
                      </a:lnTo>
                      <a:lnTo>
                        <a:pt x="38" y="770"/>
                      </a:lnTo>
                      <a:lnTo>
                        <a:pt x="44" y="757"/>
                      </a:lnTo>
                      <a:lnTo>
                        <a:pt x="50" y="745"/>
                      </a:lnTo>
                      <a:lnTo>
                        <a:pt x="59" y="733"/>
                      </a:lnTo>
                      <a:lnTo>
                        <a:pt x="67" y="722"/>
                      </a:lnTo>
                      <a:lnTo>
                        <a:pt x="78" y="712"/>
                      </a:lnTo>
                      <a:lnTo>
                        <a:pt x="90" y="701"/>
                      </a:lnTo>
                      <a:lnTo>
                        <a:pt x="103" y="691"/>
                      </a:lnTo>
                      <a:lnTo>
                        <a:pt x="117" y="683"/>
                      </a:lnTo>
                      <a:lnTo>
                        <a:pt x="132" y="673"/>
                      </a:lnTo>
                      <a:lnTo>
                        <a:pt x="163" y="656"/>
                      </a:lnTo>
                      <a:lnTo>
                        <a:pt x="198" y="640"/>
                      </a:lnTo>
                      <a:lnTo>
                        <a:pt x="201" y="650"/>
                      </a:lnTo>
                      <a:lnTo>
                        <a:pt x="204" y="658"/>
                      </a:lnTo>
                      <a:lnTo>
                        <a:pt x="210" y="667"/>
                      </a:lnTo>
                      <a:lnTo>
                        <a:pt x="215" y="675"/>
                      </a:lnTo>
                      <a:lnTo>
                        <a:pt x="222" y="684"/>
                      </a:lnTo>
                      <a:lnTo>
                        <a:pt x="228" y="691"/>
                      </a:lnTo>
                      <a:lnTo>
                        <a:pt x="237" y="699"/>
                      </a:lnTo>
                      <a:lnTo>
                        <a:pt x="244" y="705"/>
                      </a:lnTo>
                      <a:lnTo>
                        <a:pt x="262" y="719"/>
                      </a:lnTo>
                      <a:lnTo>
                        <a:pt x="282" y="732"/>
                      </a:lnTo>
                      <a:lnTo>
                        <a:pt x="302" y="744"/>
                      </a:lnTo>
                      <a:lnTo>
                        <a:pt x="323" y="756"/>
                      </a:lnTo>
                      <a:lnTo>
                        <a:pt x="343" y="767"/>
                      </a:lnTo>
                      <a:lnTo>
                        <a:pt x="361" y="778"/>
                      </a:lnTo>
                      <a:lnTo>
                        <a:pt x="378" y="789"/>
                      </a:lnTo>
                      <a:lnTo>
                        <a:pt x="394" y="801"/>
                      </a:lnTo>
                      <a:lnTo>
                        <a:pt x="408" y="814"/>
                      </a:lnTo>
                      <a:lnTo>
                        <a:pt x="420" y="825"/>
                      </a:lnTo>
                      <a:lnTo>
                        <a:pt x="424" y="833"/>
                      </a:lnTo>
                      <a:lnTo>
                        <a:pt x="429" y="839"/>
                      </a:lnTo>
                      <a:lnTo>
                        <a:pt x="432" y="847"/>
                      </a:lnTo>
                      <a:lnTo>
                        <a:pt x="434" y="853"/>
                      </a:lnTo>
                      <a:lnTo>
                        <a:pt x="30" y="853"/>
                      </a:lnTo>
                      <a:lnTo>
                        <a:pt x="31" y="812"/>
                      </a:lnTo>
                      <a:close/>
                      <a:moveTo>
                        <a:pt x="281" y="604"/>
                      </a:moveTo>
                      <a:lnTo>
                        <a:pt x="299" y="597"/>
                      </a:lnTo>
                      <a:lnTo>
                        <a:pt x="318" y="588"/>
                      </a:lnTo>
                      <a:lnTo>
                        <a:pt x="336" y="581"/>
                      </a:lnTo>
                      <a:lnTo>
                        <a:pt x="356" y="572"/>
                      </a:lnTo>
                      <a:lnTo>
                        <a:pt x="378" y="586"/>
                      </a:lnTo>
                      <a:lnTo>
                        <a:pt x="401" y="598"/>
                      </a:lnTo>
                      <a:lnTo>
                        <a:pt x="423" y="609"/>
                      </a:lnTo>
                      <a:lnTo>
                        <a:pt x="446" y="617"/>
                      </a:lnTo>
                      <a:lnTo>
                        <a:pt x="449" y="617"/>
                      </a:lnTo>
                      <a:lnTo>
                        <a:pt x="451" y="618"/>
                      </a:lnTo>
                      <a:lnTo>
                        <a:pt x="453" y="617"/>
                      </a:lnTo>
                      <a:lnTo>
                        <a:pt x="455" y="617"/>
                      </a:lnTo>
                      <a:lnTo>
                        <a:pt x="478" y="609"/>
                      </a:lnTo>
                      <a:lnTo>
                        <a:pt x="501" y="598"/>
                      </a:lnTo>
                      <a:lnTo>
                        <a:pt x="524" y="586"/>
                      </a:lnTo>
                      <a:lnTo>
                        <a:pt x="547" y="572"/>
                      </a:lnTo>
                      <a:lnTo>
                        <a:pt x="566" y="581"/>
                      </a:lnTo>
                      <a:lnTo>
                        <a:pt x="585" y="589"/>
                      </a:lnTo>
                      <a:lnTo>
                        <a:pt x="604" y="597"/>
                      </a:lnTo>
                      <a:lnTo>
                        <a:pt x="624" y="606"/>
                      </a:lnTo>
                      <a:lnTo>
                        <a:pt x="637" y="611"/>
                      </a:lnTo>
                      <a:lnTo>
                        <a:pt x="649" y="616"/>
                      </a:lnTo>
                      <a:lnTo>
                        <a:pt x="662" y="622"/>
                      </a:lnTo>
                      <a:lnTo>
                        <a:pt x="675" y="627"/>
                      </a:lnTo>
                      <a:lnTo>
                        <a:pt x="674" y="635"/>
                      </a:lnTo>
                      <a:lnTo>
                        <a:pt x="671" y="642"/>
                      </a:lnTo>
                      <a:lnTo>
                        <a:pt x="668" y="650"/>
                      </a:lnTo>
                      <a:lnTo>
                        <a:pt x="663" y="657"/>
                      </a:lnTo>
                      <a:lnTo>
                        <a:pt x="658" y="663"/>
                      </a:lnTo>
                      <a:lnTo>
                        <a:pt x="652" y="670"/>
                      </a:lnTo>
                      <a:lnTo>
                        <a:pt x="645" y="676"/>
                      </a:lnTo>
                      <a:lnTo>
                        <a:pt x="638" y="683"/>
                      </a:lnTo>
                      <a:lnTo>
                        <a:pt x="622" y="696"/>
                      </a:lnTo>
                      <a:lnTo>
                        <a:pt x="603" y="706"/>
                      </a:lnTo>
                      <a:lnTo>
                        <a:pt x="584" y="718"/>
                      </a:lnTo>
                      <a:lnTo>
                        <a:pt x="564" y="730"/>
                      </a:lnTo>
                      <a:lnTo>
                        <a:pt x="530" y="749"/>
                      </a:lnTo>
                      <a:lnTo>
                        <a:pt x="499" y="770"/>
                      </a:lnTo>
                      <a:lnTo>
                        <a:pt x="485" y="780"/>
                      </a:lnTo>
                      <a:lnTo>
                        <a:pt x="471" y="792"/>
                      </a:lnTo>
                      <a:lnTo>
                        <a:pt x="461" y="805"/>
                      </a:lnTo>
                      <a:lnTo>
                        <a:pt x="451" y="818"/>
                      </a:lnTo>
                      <a:lnTo>
                        <a:pt x="441" y="805"/>
                      </a:lnTo>
                      <a:lnTo>
                        <a:pt x="430" y="792"/>
                      </a:lnTo>
                      <a:lnTo>
                        <a:pt x="417" y="780"/>
                      </a:lnTo>
                      <a:lnTo>
                        <a:pt x="403" y="770"/>
                      </a:lnTo>
                      <a:lnTo>
                        <a:pt x="372" y="749"/>
                      </a:lnTo>
                      <a:lnTo>
                        <a:pt x="338" y="730"/>
                      </a:lnTo>
                      <a:lnTo>
                        <a:pt x="318" y="718"/>
                      </a:lnTo>
                      <a:lnTo>
                        <a:pt x="299" y="707"/>
                      </a:lnTo>
                      <a:lnTo>
                        <a:pt x="281" y="696"/>
                      </a:lnTo>
                      <a:lnTo>
                        <a:pt x="265" y="683"/>
                      </a:lnTo>
                      <a:lnTo>
                        <a:pt x="257" y="676"/>
                      </a:lnTo>
                      <a:lnTo>
                        <a:pt x="251" y="670"/>
                      </a:lnTo>
                      <a:lnTo>
                        <a:pt x="244" y="663"/>
                      </a:lnTo>
                      <a:lnTo>
                        <a:pt x="239" y="657"/>
                      </a:lnTo>
                      <a:lnTo>
                        <a:pt x="234" y="650"/>
                      </a:lnTo>
                      <a:lnTo>
                        <a:pt x="230" y="642"/>
                      </a:lnTo>
                      <a:lnTo>
                        <a:pt x="228" y="635"/>
                      </a:lnTo>
                      <a:lnTo>
                        <a:pt x="226" y="627"/>
                      </a:lnTo>
                      <a:lnTo>
                        <a:pt x="240" y="622"/>
                      </a:lnTo>
                      <a:lnTo>
                        <a:pt x="253" y="616"/>
                      </a:lnTo>
                      <a:lnTo>
                        <a:pt x="267" y="610"/>
                      </a:lnTo>
                      <a:lnTo>
                        <a:pt x="281" y="604"/>
                      </a:lnTo>
                      <a:close/>
                      <a:moveTo>
                        <a:pt x="276" y="410"/>
                      </a:moveTo>
                      <a:lnTo>
                        <a:pt x="274" y="406"/>
                      </a:lnTo>
                      <a:lnTo>
                        <a:pt x="271" y="402"/>
                      </a:lnTo>
                      <a:lnTo>
                        <a:pt x="267" y="400"/>
                      </a:lnTo>
                      <a:lnTo>
                        <a:pt x="261" y="399"/>
                      </a:lnTo>
                      <a:lnTo>
                        <a:pt x="257" y="398"/>
                      </a:lnTo>
                      <a:lnTo>
                        <a:pt x="254" y="398"/>
                      </a:lnTo>
                      <a:lnTo>
                        <a:pt x="251" y="395"/>
                      </a:lnTo>
                      <a:lnTo>
                        <a:pt x="247" y="394"/>
                      </a:lnTo>
                      <a:lnTo>
                        <a:pt x="243" y="389"/>
                      </a:lnTo>
                      <a:lnTo>
                        <a:pt x="239" y="383"/>
                      </a:lnTo>
                      <a:lnTo>
                        <a:pt x="237" y="376"/>
                      </a:lnTo>
                      <a:lnTo>
                        <a:pt x="234" y="369"/>
                      </a:lnTo>
                      <a:lnTo>
                        <a:pt x="233" y="362"/>
                      </a:lnTo>
                      <a:lnTo>
                        <a:pt x="233" y="357"/>
                      </a:lnTo>
                      <a:lnTo>
                        <a:pt x="233" y="350"/>
                      </a:lnTo>
                      <a:lnTo>
                        <a:pt x="234" y="344"/>
                      </a:lnTo>
                      <a:lnTo>
                        <a:pt x="237" y="336"/>
                      </a:lnTo>
                      <a:lnTo>
                        <a:pt x="239" y="330"/>
                      </a:lnTo>
                      <a:lnTo>
                        <a:pt x="243" y="325"/>
                      </a:lnTo>
                      <a:lnTo>
                        <a:pt x="247" y="319"/>
                      </a:lnTo>
                      <a:lnTo>
                        <a:pt x="251" y="317"/>
                      </a:lnTo>
                      <a:lnTo>
                        <a:pt x="254" y="316"/>
                      </a:lnTo>
                      <a:lnTo>
                        <a:pt x="257" y="315"/>
                      </a:lnTo>
                      <a:lnTo>
                        <a:pt x="261" y="315"/>
                      </a:lnTo>
                      <a:lnTo>
                        <a:pt x="267" y="314"/>
                      </a:lnTo>
                      <a:lnTo>
                        <a:pt x="271" y="312"/>
                      </a:lnTo>
                      <a:lnTo>
                        <a:pt x="274" y="308"/>
                      </a:lnTo>
                      <a:lnTo>
                        <a:pt x="276" y="303"/>
                      </a:lnTo>
                      <a:lnTo>
                        <a:pt x="292" y="239"/>
                      </a:lnTo>
                      <a:lnTo>
                        <a:pt x="313" y="238"/>
                      </a:lnTo>
                      <a:lnTo>
                        <a:pt x="331" y="237"/>
                      </a:lnTo>
                      <a:lnTo>
                        <a:pt x="347" y="234"/>
                      </a:lnTo>
                      <a:lnTo>
                        <a:pt x="362" y="231"/>
                      </a:lnTo>
                      <a:lnTo>
                        <a:pt x="376" y="228"/>
                      </a:lnTo>
                      <a:lnTo>
                        <a:pt x="388" y="224"/>
                      </a:lnTo>
                      <a:lnTo>
                        <a:pt x="399" y="220"/>
                      </a:lnTo>
                      <a:lnTo>
                        <a:pt x="408" y="215"/>
                      </a:lnTo>
                      <a:lnTo>
                        <a:pt x="417" y="211"/>
                      </a:lnTo>
                      <a:lnTo>
                        <a:pt x="423" y="206"/>
                      </a:lnTo>
                      <a:lnTo>
                        <a:pt x="430" y="200"/>
                      </a:lnTo>
                      <a:lnTo>
                        <a:pt x="435" y="195"/>
                      </a:lnTo>
                      <a:lnTo>
                        <a:pt x="445" y="185"/>
                      </a:lnTo>
                      <a:lnTo>
                        <a:pt x="451" y="175"/>
                      </a:lnTo>
                      <a:lnTo>
                        <a:pt x="458" y="185"/>
                      </a:lnTo>
                      <a:lnTo>
                        <a:pt x="466" y="195"/>
                      </a:lnTo>
                      <a:lnTo>
                        <a:pt x="471" y="200"/>
                      </a:lnTo>
                      <a:lnTo>
                        <a:pt x="478" y="206"/>
                      </a:lnTo>
                      <a:lnTo>
                        <a:pt x="485" y="211"/>
                      </a:lnTo>
                      <a:lnTo>
                        <a:pt x="494" y="215"/>
                      </a:lnTo>
                      <a:lnTo>
                        <a:pt x="503" y="220"/>
                      </a:lnTo>
                      <a:lnTo>
                        <a:pt x="513" y="224"/>
                      </a:lnTo>
                      <a:lnTo>
                        <a:pt x="526" y="228"/>
                      </a:lnTo>
                      <a:lnTo>
                        <a:pt x="539" y="231"/>
                      </a:lnTo>
                      <a:lnTo>
                        <a:pt x="554" y="234"/>
                      </a:lnTo>
                      <a:lnTo>
                        <a:pt x="571" y="237"/>
                      </a:lnTo>
                      <a:lnTo>
                        <a:pt x="589" y="238"/>
                      </a:lnTo>
                      <a:lnTo>
                        <a:pt x="610" y="239"/>
                      </a:lnTo>
                      <a:lnTo>
                        <a:pt x="626" y="303"/>
                      </a:lnTo>
                      <a:lnTo>
                        <a:pt x="628" y="308"/>
                      </a:lnTo>
                      <a:lnTo>
                        <a:pt x="631" y="312"/>
                      </a:lnTo>
                      <a:lnTo>
                        <a:pt x="635" y="314"/>
                      </a:lnTo>
                      <a:lnTo>
                        <a:pt x="641" y="315"/>
                      </a:lnTo>
                      <a:lnTo>
                        <a:pt x="644" y="315"/>
                      </a:lnTo>
                      <a:lnTo>
                        <a:pt x="648" y="316"/>
                      </a:lnTo>
                      <a:lnTo>
                        <a:pt x="652" y="317"/>
                      </a:lnTo>
                      <a:lnTo>
                        <a:pt x="654" y="319"/>
                      </a:lnTo>
                      <a:lnTo>
                        <a:pt x="659" y="324"/>
                      </a:lnTo>
                      <a:lnTo>
                        <a:pt x="662" y="330"/>
                      </a:lnTo>
                      <a:lnTo>
                        <a:pt x="666" y="336"/>
                      </a:lnTo>
                      <a:lnTo>
                        <a:pt x="667" y="344"/>
                      </a:lnTo>
                      <a:lnTo>
                        <a:pt x="668" y="350"/>
                      </a:lnTo>
                      <a:lnTo>
                        <a:pt x="668" y="357"/>
                      </a:lnTo>
                      <a:lnTo>
                        <a:pt x="668" y="362"/>
                      </a:lnTo>
                      <a:lnTo>
                        <a:pt x="667" y="369"/>
                      </a:lnTo>
                      <a:lnTo>
                        <a:pt x="666" y="376"/>
                      </a:lnTo>
                      <a:lnTo>
                        <a:pt x="662" y="383"/>
                      </a:lnTo>
                      <a:lnTo>
                        <a:pt x="659" y="389"/>
                      </a:lnTo>
                      <a:lnTo>
                        <a:pt x="654" y="394"/>
                      </a:lnTo>
                      <a:lnTo>
                        <a:pt x="652" y="395"/>
                      </a:lnTo>
                      <a:lnTo>
                        <a:pt x="648" y="398"/>
                      </a:lnTo>
                      <a:lnTo>
                        <a:pt x="644" y="398"/>
                      </a:lnTo>
                      <a:lnTo>
                        <a:pt x="641" y="399"/>
                      </a:lnTo>
                      <a:lnTo>
                        <a:pt x="635" y="400"/>
                      </a:lnTo>
                      <a:lnTo>
                        <a:pt x="631" y="402"/>
                      </a:lnTo>
                      <a:lnTo>
                        <a:pt x="628" y="406"/>
                      </a:lnTo>
                      <a:lnTo>
                        <a:pt x="626" y="412"/>
                      </a:lnTo>
                      <a:lnTo>
                        <a:pt x="624" y="421"/>
                      </a:lnTo>
                      <a:lnTo>
                        <a:pt x="620" y="432"/>
                      </a:lnTo>
                      <a:lnTo>
                        <a:pt x="618" y="442"/>
                      </a:lnTo>
                      <a:lnTo>
                        <a:pt x="614" y="450"/>
                      </a:lnTo>
                      <a:lnTo>
                        <a:pt x="605" y="468"/>
                      </a:lnTo>
                      <a:lnTo>
                        <a:pt x="596" y="484"/>
                      </a:lnTo>
                      <a:lnTo>
                        <a:pt x="584" y="499"/>
                      </a:lnTo>
                      <a:lnTo>
                        <a:pt x="571" y="513"/>
                      </a:lnTo>
                      <a:lnTo>
                        <a:pt x="558" y="525"/>
                      </a:lnTo>
                      <a:lnTo>
                        <a:pt x="544" y="537"/>
                      </a:lnTo>
                      <a:lnTo>
                        <a:pt x="530" y="547"/>
                      </a:lnTo>
                      <a:lnTo>
                        <a:pt x="516" y="555"/>
                      </a:lnTo>
                      <a:lnTo>
                        <a:pt x="503" y="564"/>
                      </a:lnTo>
                      <a:lnTo>
                        <a:pt x="491" y="570"/>
                      </a:lnTo>
                      <a:lnTo>
                        <a:pt x="467" y="581"/>
                      </a:lnTo>
                      <a:lnTo>
                        <a:pt x="451" y="587"/>
                      </a:lnTo>
                      <a:lnTo>
                        <a:pt x="434" y="581"/>
                      </a:lnTo>
                      <a:lnTo>
                        <a:pt x="411" y="570"/>
                      </a:lnTo>
                      <a:lnTo>
                        <a:pt x="399" y="564"/>
                      </a:lnTo>
                      <a:lnTo>
                        <a:pt x="386" y="555"/>
                      </a:lnTo>
                      <a:lnTo>
                        <a:pt x="372" y="547"/>
                      </a:lnTo>
                      <a:lnTo>
                        <a:pt x="358" y="537"/>
                      </a:lnTo>
                      <a:lnTo>
                        <a:pt x="344" y="525"/>
                      </a:lnTo>
                      <a:lnTo>
                        <a:pt x="331" y="513"/>
                      </a:lnTo>
                      <a:lnTo>
                        <a:pt x="318" y="499"/>
                      </a:lnTo>
                      <a:lnTo>
                        <a:pt x="306" y="484"/>
                      </a:lnTo>
                      <a:lnTo>
                        <a:pt x="297" y="468"/>
                      </a:lnTo>
                      <a:lnTo>
                        <a:pt x="288" y="450"/>
                      </a:lnTo>
                      <a:lnTo>
                        <a:pt x="284" y="442"/>
                      </a:lnTo>
                      <a:lnTo>
                        <a:pt x="281" y="432"/>
                      </a:lnTo>
                      <a:lnTo>
                        <a:pt x="278" y="421"/>
                      </a:lnTo>
                      <a:lnTo>
                        <a:pt x="276" y="410"/>
                      </a:lnTo>
                      <a:close/>
                      <a:moveTo>
                        <a:pt x="170" y="512"/>
                      </a:moveTo>
                      <a:lnTo>
                        <a:pt x="156" y="514"/>
                      </a:lnTo>
                      <a:lnTo>
                        <a:pt x="141" y="514"/>
                      </a:lnTo>
                      <a:lnTo>
                        <a:pt x="133" y="513"/>
                      </a:lnTo>
                      <a:lnTo>
                        <a:pt x="125" y="512"/>
                      </a:lnTo>
                      <a:lnTo>
                        <a:pt x="118" y="510"/>
                      </a:lnTo>
                      <a:lnTo>
                        <a:pt x="110" y="508"/>
                      </a:lnTo>
                      <a:lnTo>
                        <a:pt x="103" y="505"/>
                      </a:lnTo>
                      <a:lnTo>
                        <a:pt x="95" y="502"/>
                      </a:lnTo>
                      <a:lnTo>
                        <a:pt x="89" y="497"/>
                      </a:lnTo>
                      <a:lnTo>
                        <a:pt x="81" y="492"/>
                      </a:lnTo>
                      <a:lnTo>
                        <a:pt x="75" y="485"/>
                      </a:lnTo>
                      <a:lnTo>
                        <a:pt x="68" y="479"/>
                      </a:lnTo>
                      <a:lnTo>
                        <a:pt x="62" y="472"/>
                      </a:lnTo>
                      <a:lnTo>
                        <a:pt x="57" y="463"/>
                      </a:lnTo>
                      <a:lnTo>
                        <a:pt x="67" y="460"/>
                      </a:lnTo>
                      <a:lnTo>
                        <a:pt x="77" y="453"/>
                      </a:lnTo>
                      <a:lnTo>
                        <a:pt x="87" y="447"/>
                      </a:lnTo>
                      <a:lnTo>
                        <a:pt x="95" y="438"/>
                      </a:lnTo>
                      <a:lnTo>
                        <a:pt x="103" y="429"/>
                      </a:lnTo>
                      <a:lnTo>
                        <a:pt x="109" y="418"/>
                      </a:lnTo>
                      <a:lnTo>
                        <a:pt x="115" y="406"/>
                      </a:lnTo>
                      <a:lnTo>
                        <a:pt x="122" y="393"/>
                      </a:lnTo>
                      <a:lnTo>
                        <a:pt x="133" y="365"/>
                      </a:lnTo>
                      <a:lnTo>
                        <a:pt x="141" y="335"/>
                      </a:lnTo>
                      <a:lnTo>
                        <a:pt x="150" y="302"/>
                      </a:lnTo>
                      <a:lnTo>
                        <a:pt x="157" y="269"/>
                      </a:lnTo>
                      <a:lnTo>
                        <a:pt x="166" y="234"/>
                      </a:lnTo>
                      <a:lnTo>
                        <a:pt x="174" y="199"/>
                      </a:lnTo>
                      <a:lnTo>
                        <a:pt x="180" y="181"/>
                      </a:lnTo>
                      <a:lnTo>
                        <a:pt x="185" y="165"/>
                      </a:lnTo>
                      <a:lnTo>
                        <a:pt x="191" y="148"/>
                      </a:lnTo>
                      <a:lnTo>
                        <a:pt x="197" y="132"/>
                      </a:lnTo>
                      <a:lnTo>
                        <a:pt x="203" y="117"/>
                      </a:lnTo>
                      <a:lnTo>
                        <a:pt x="211" y="103"/>
                      </a:lnTo>
                      <a:lnTo>
                        <a:pt x="218" y="89"/>
                      </a:lnTo>
                      <a:lnTo>
                        <a:pt x="227" y="77"/>
                      </a:lnTo>
                      <a:lnTo>
                        <a:pt x="237" y="66"/>
                      </a:lnTo>
                      <a:lnTo>
                        <a:pt x="247" y="56"/>
                      </a:lnTo>
                      <a:lnTo>
                        <a:pt x="258" y="48"/>
                      </a:lnTo>
                      <a:lnTo>
                        <a:pt x="271" y="41"/>
                      </a:lnTo>
                      <a:lnTo>
                        <a:pt x="278" y="37"/>
                      </a:lnTo>
                      <a:lnTo>
                        <a:pt x="287" y="35"/>
                      </a:lnTo>
                      <a:lnTo>
                        <a:pt x="296" y="33"/>
                      </a:lnTo>
                      <a:lnTo>
                        <a:pt x="305" y="31"/>
                      </a:lnTo>
                      <a:lnTo>
                        <a:pt x="315" y="31"/>
                      </a:lnTo>
                      <a:lnTo>
                        <a:pt x="325" y="31"/>
                      </a:lnTo>
                      <a:lnTo>
                        <a:pt x="334" y="31"/>
                      </a:lnTo>
                      <a:lnTo>
                        <a:pt x="345" y="32"/>
                      </a:lnTo>
                      <a:lnTo>
                        <a:pt x="357" y="34"/>
                      </a:lnTo>
                      <a:lnTo>
                        <a:pt x="367" y="37"/>
                      </a:lnTo>
                      <a:lnTo>
                        <a:pt x="379" y="41"/>
                      </a:lnTo>
                      <a:lnTo>
                        <a:pt x="391" y="44"/>
                      </a:lnTo>
                      <a:lnTo>
                        <a:pt x="417" y="55"/>
                      </a:lnTo>
                      <a:lnTo>
                        <a:pt x="445" y="66"/>
                      </a:lnTo>
                      <a:lnTo>
                        <a:pt x="448" y="67"/>
                      </a:lnTo>
                      <a:lnTo>
                        <a:pt x="451" y="68"/>
                      </a:lnTo>
                      <a:lnTo>
                        <a:pt x="454" y="67"/>
                      </a:lnTo>
                      <a:lnTo>
                        <a:pt x="458" y="66"/>
                      </a:lnTo>
                      <a:lnTo>
                        <a:pt x="484" y="53"/>
                      </a:lnTo>
                      <a:lnTo>
                        <a:pt x="510" y="44"/>
                      </a:lnTo>
                      <a:lnTo>
                        <a:pt x="522" y="41"/>
                      </a:lnTo>
                      <a:lnTo>
                        <a:pt x="534" y="36"/>
                      </a:lnTo>
                      <a:lnTo>
                        <a:pt x="545" y="34"/>
                      </a:lnTo>
                      <a:lnTo>
                        <a:pt x="556" y="32"/>
                      </a:lnTo>
                      <a:lnTo>
                        <a:pt x="567" y="31"/>
                      </a:lnTo>
                      <a:lnTo>
                        <a:pt x="578" y="31"/>
                      </a:lnTo>
                      <a:lnTo>
                        <a:pt x="587" y="31"/>
                      </a:lnTo>
                      <a:lnTo>
                        <a:pt x="597" y="31"/>
                      </a:lnTo>
                      <a:lnTo>
                        <a:pt x="605" y="33"/>
                      </a:lnTo>
                      <a:lnTo>
                        <a:pt x="615" y="35"/>
                      </a:lnTo>
                      <a:lnTo>
                        <a:pt x="623" y="37"/>
                      </a:lnTo>
                      <a:lnTo>
                        <a:pt x="631" y="41"/>
                      </a:lnTo>
                      <a:lnTo>
                        <a:pt x="643" y="48"/>
                      </a:lnTo>
                      <a:lnTo>
                        <a:pt x="655" y="56"/>
                      </a:lnTo>
                      <a:lnTo>
                        <a:pt x="664" y="66"/>
                      </a:lnTo>
                      <a:lnTo>
                        <a:pt x="674" y="77"/>
                      </a:lnTo>
                      <a:lnTo>
                        <a:pt x="683" y="89"/>
                      </a:lnTo>
                      <a:lnTo>
                        <a:pt x="691" y="103"/>
                      </a:lnTo>
                      <a:lnTo>
                        <a:pt x="699" y="117"/>
                      </a:lnTo>
                      <a:lnTo>
                        <a:pt x="705" y="132"/>
                      </a:lnTo>
                      <a:lnTo>
                        <a:pt x="712" y="148"/>
                      </a:lnTo>
                      <a:lnTo>
                        <a:pt x="717" y="165"/>
                      </a:lnTo>
                      <a:lnTo>
                        <a:pt x="722" y="181"/>
                      </a:lnTo>
                      <a:lnTo>
                        <a:pt x="727" y="199"/>
                      </a:lnTo>
                      <a:lnTo>
                        <a:pt x="736" y="234"/>
                      </a:lnTo>
                      <a:lnTo>
                        <a:pt x="744" y="269"/>
                      </a:lnTo>
                      <a:lnTo>
                        <a:pt x="752" y="302"/>
                      </a:lnTo>
                      <a:lnTo>
                        <a:pt x="760" y="335"/>
                      </a:lnTo>
                      <a:lnTo>
                        <a:pt x="770" y="365"/>
                      </a:lnTo>
                      <a:lnTo>
                        <a:pt x="780" y="393"/>
                      </a:lnTo>
                      <a:lnTo>
                        <a:pt x="786" y="406"/>
                      </a:lnTo>
                      <a:lnTo>
                        <a:pt x="792" y="418"/>
                      </a:lnTo>
                      <a:lnTo>
                        <a:pt x="800" y="429"/>
                      </a:lnTo>
                      <a:lnTo>
                        <a:pt x="807" y="438"/>
                      </a:lnTo>
                      <a:lnTo>
                        <a:pt x="816" y="447"/>
                      </a:lnTo>
                      <a:lnTo>
                        <a:pt x="824" y="453"/>
                      </a:lnTo>
                      <a:lnTo>
                        <a:pt x="834" y="460"/>
                      </a:lnTo>
                      <a:lnTo>
                        <a:pt x="845" y="463"/>
                      </a:lnTo>
                      <a:lnTo>
                        <a:pt x="839" y="472"/>
                      </a:lnTo>
                      <a:lnTo>
                        <a:pt x="834" y="479"/>
                      </a:lnTo>
                      <a:lnTo>
                        <a:pt x="827" y="485"/>
                      </a:lnTo>
                      <a:lnTo>
                        <a:pt x="821" y="492"/>
                      </a:lnTo>
                      <a:lnTo>
                        <a:pt x="813" y="497"/>
                      </a:lnTo>
                      <a:lnTo>
                        <a:pt x="806" y="502"/>
                      </a:lnTo>
                      <a:lnTo>
                        <a:pt x="800" y="505"/>
                      </a:lnTo>
                      <a:lnTo>
                        <a:pt x="792" y="508"/>
                      </a:lnTo>
                      <a:lnTo>
                        <a:pt x="785" y="510"/>
                      </a:lnTo>
                      <a:lnTo>
                        <a:pt x="776" y="512"/>
                      </a:lnTo>
                      <a:lnTo>
                        <a:pt x="768" y="513"/>
                      </a:lnTo>
                      <a:lnTo>
                        <a:pt x="761" y="514"/>
                      </a:lnTo>
                      <a:lnTo>
                        <a:pt x="746" y="514"/>
                      </a:lnTo>
                      <a:lnTo>
                        <a:pt x="732" y="512"/>
                      </a:lnTo>
                      <a:lnTo>
                        <a:pt x="717" y="508"/>
                      </a:lnTo>
                      <a:lnTo>
                        <a:pt x="702" y="502"/>
                      </a:lnTo>
                      <a:lnTo>
                        <a:pt x="696" y="498"/>
                      </a:lnTo>
                      <a:lnTo>
                        <a:pt x="689" y="494"/>
                      </a:lnTo>
                      <a:lnTo>
                        <a:pt x="683" y="490"/>
                      </a:lnTo>
                      <a:lnTo>
                        <a:pt x="677" y="484"/>
                      </a:lnTo>
                      <a:lnTo>
                        <a:pt x="672" y="479"/>
                      </a:lnTo>
                      <a:lnTo>
                        <a:pt x="667" y="474"/>
                      </a:lnTo>
                      <a:lnTo>
                        <a:pt x="662" y="467"/>
                      </a:lnTo>
                      <a:lnTo>
                        <a:pt x="659" y="461"/>
                      </a:lnTo>
                      <a:lnTo>
                        <a:pt x="656" y="454"/>
                      </a:lnTo>
                      <a:lnTo>
                        <a:pt x="654" y="447"/>
                      </a:lnTo>
                      <a:lnTo>
                        <a:pt x="653" y="440"/>
                      </a:lnTo>
                      <a:lnTo>
                        <a:pt x="652" y="432"/>
                      </a:lnTo>
                      <a:lnTo>
                        <a:pt x="652" y="432"/>
                      </a:lnTo>
                      <a:lnTo>
                        <a:pt x="652" y="432"/>
                      </a:lnTo>
                      <a:lnTo>
                        <a:pt x="653" y="430"/>
                      </a:lnTo>
                      <a:lnTo>
                        <a:pt x="653" y="427"/>
                      </a:lnTo>
                      <a:lnTo>
                        <a:pt x="659" y="425"/>
                      </a:lnTo>
                      <a:lnTo>
                        <a:pt x="663" y="423"/>
                      </a:lnTo>
                      <a:lnTo>
                        <a:pt x="669" y="420"/>
                      </a:lnTo>
                      <a:lnTo>
                        <a:pt x="673" y="417"/>
                      </a:lnTo>
                      <a:lnTo>
                        <a:pt x="681" y="409"/>
                      </a:lnTo>
                      <a:lnTo>
                        <a:pt x="687" y="401"/>
                      </a:lnTo>
                      <a:lnTo>
                        <a:pt x="691" y="391"/>
                      </a:lnTo>
                      <a:lnTo>
                        <a:pt x="696" y="379"/>
                      </a:lnTo>
                      <a:lnTo>
                        <a:pt x="698" y="369"/>
                      </a:lnTo>
                      <a:lnTo>
                        <a:pt x="699" y="357"/>
                      </a:lnTo>
                      <a:lnTo>
                        <a:pt x="698" y="345"/>
                      </a:lnTo>
                      <a:lnTo>
                        <a:pt x="696" y="333"/>
                      </a:lnTo>
                      <a:lnTo>
                        <a:pt x="691" y="323"/>
                      </a:lnTo>
                      <a:lnTo>
                        <a:pt x="687" y="312"/>
                      </a:lnTo>
                      <a:lnTo>
                        <a:pt x="681" y="303"/>
                      </a:lnTo>
                      <a:lnTo>
                        <a:pt x="672" y="296"/>
                      </a:lnTo>
                      <a:lnTo>
                        <a:pt x="668" y="293"/>
                      </a:lnTo>
                      <a:lnTo>
                        <a:pt x="663" y="289"/>
                      </a:lnTo>
                      <a:lnTo>
                        <a:pt x="658" y="287"/>
                      </a:lnTo>
                      <a:lnTo>
                        <a:pt x="653" y="286"/>
                      </a:lnTo>
                      <a:lnTo>
                        <a:pt x="637" y="220"/>
                      </a:lnTo>
                      <a:lnTo>
                        <a:pt x="634" y="215"/>
                      </a:lnTo>
                      <a:lnTo>
                        <a:pt x="631" y="212"/>
                      </a:lnTo>
                      <a:lnTo>
                        <a:pt x="627" y="210"/>
                      </a:lnTo>
                      <a:lnTo>
                        <a:pt x="622" y="209"/>
                      </a:lnTo>
                      <a:lnTo>
                        <a:pt x="601" y="208"/>
                      </a:lnTo>
                      <a:lnTo>
                        <a:pt x="583" y="207"/>
                      </a:lnTo>
                      <a:lnTo>
                        <a:pt x="566" y="206"/>
                      </a:lnTo>
                      <a:lnTo>
                        <a:pt x="552" y="204"/>
                      </a:lnTo>
                      <a:lnTo>
                        <a:pt x="539" y="200"/>
                      </a:lnTo>
                      <a:lnTo>
                        <a:pt x="527" y="197"/>
                      </a:lnTo>
                      <a:lnTo>
                        <a:pt x="518" y="194"/>
                      </a:lnTo>
                      <a:lnTo>
                        <a:pt x="509" y="190"/>
                      </a:lnTo>
                      <a:lnTo>
                        <a:pt x="501" y="185"/>
                      </a:lnTo>
                      <a:lnTo>
                        <a:pt x="495" y="181"/>
                      </a:lnTo>
                      <a:lnTo>
                        <a:pt x="491" y="177"/>
                      </a:lnTo>
                      <a:lnTo>
                        <a:pt x="485" y="171"/>
                      </a:lnTo>
                      <a:lnTo>
                        <a:pt x="479" y="163"/>
                      </a:lnTo>
                      <a:lnTo>
                        <a:pt x="474" y="154"/>
                      </a:lnTo>
                      <a:lnTo>
                        <a:pt x="468" y="145"/>
                      </a:lnTo>
                      <a:lnTo>
                        <a:pt x="462" y="137"/>
                      </a:lnTo>
                      <a:lnTo>
                        <a:pt x="460" y="135"/>
                      </a:lnTo>
                      <a:lnTo>
                        <a:pt x="456" y="134"/>
                      </a:lnTo>
                      <a:lnTo>
                        <a:pt x="454" y="133"/>
                      </a:lnTo>
                      <a:lnTo>
                        <a:pt x="451" y="133"/>
                      </a:lnTo>
                      <a:lnTo>
                        <a:pt x="448" y="133"/>
                      </a:lnTo>
                      <a:lnTo>
                        <a:pt x="446" y="134"/>
                      </a:lnTo>
                      <a:lnTo>
                        <a:pt x="443" y="135"/>
                      </a:lnTo>
                      <a:lnTo>
                        <a:pt x="440" y="137"/>
                      </a:lnTo>
                      <a:lnTo>
                        <a:pt x="434" y="145"/>
                      </a:lnTo>
                      <a:lnTo>
                        <a:pt x="429" y="154"/>
                      </a:lnTo>
                      <a:lnTo>
                        <a:pt x="423" y="163"/>
                      </a:lnTo>
                      <a:lnTo>
                        <a:pt x="416" y="171"/>
                      </a:lnTo>
                      <a:lnTo>
                        <a:pt x="411" y="177"/>
                      </a:lnTo>
                      <a:lnTo>
                        <a:pt x="406" y="181"/>
                      </a:lnTo>
                      <a:lnTo>
                        <a:pt x="400" y="185"/>
                      </a:lnTo>
                      <a:lnTo>
                        <a:pt x="393" y="190"/>
                      </a:lnTo>
                      <a:lnTo>
                        <a:pt x="385" y="194"/>
                      </a:lnTo>
                      <a:lnTo>
                        <a:pt x="374" y="197"/>
                      </a:lnTo>
                      <a:lnTo>
                        <a:pt x="363" y="200"/>
                      </a:lnTo>
                      <a:lnTo>
                        <a:pt x="350" y="204"/>
                      </a:lnTo>
                      <a:lnTo>
                        <a:pt x="335" y="206"/>
                      </a:lnTo>
                      <a:lnTo>
                        <a:pt x="319" y="207"/>
                      </a:lnTo>
                      <a:lnTo>
                        <a:pt x="301" y="208"/>
                      </a:lnTo>
                      <a:lnTo>
                        <a:pt x="281" y="209"/>
                      </a:lnTo>
                      <a:lnTo>
                        <a:pt x="275" y="210"/>
                      </a:lnTo>
                      <a:lnTo>
                        <a:pt x="271" y="212"/>
                      </a:lnTo>
                      <a:lnTo>
                        <a:pt x="268" y="215"/>
                      </a:lnTo>
                      <a:lnTo>
                        <a:pt x="266" y="220"/>
                      </a:lnTo>
                      <a:lnTo>
                        <a:pt x="250" y="286"/>
                      </a:lnTo>
                      <a:lnTo>
                        <a:pt x="240" y="289"/>
                      </a:lnTo>
                      <a:lnTo>
                        <a:pt x="231" y="294"/>
                      </a:lnTo>
                      <a:lnTo>
                        <a:pt x="224" y="301"/>
                      </a:lnTo>
                      <a:lnTo>
                        <a:pt x="216" y="309"/>
                      </a:lnTo>
                      <a:lnTo>
                        <a:pt x="211" y="319"/>
                      </a:lnTo>
                      <a:lnTo>
                        <a:pt x="207" y="331"/>
                      </a:lnTo>
                      <a:lnTo>
                        <a:pt x="204" y="343"/>
                      </a:lnTo>
                      <a:lnTo>
                        <a:pt x="203" y="357"/>
                      </a:lnTo>
                      <a:lnTo>
                        <a:pt x="204" y="369"/>
                      </a:lnTo>
                      <a:lnTo>
                        <a:pt x="207" y="379"/>
                      </a:lnTo>
                      <a:lnTo>
                        <a:pt x="210" y="391"/>
                      </a:lnTo>
                      <a:lnTo>
                        <a:pt x="215" y="401"/>
                      </a:lnTo>
                      <a:lnTo>
                        <a:pt x="222" y="409"/>
                      </a:lnTo>
                      <a:lnTo>
                        <a:pt x="229" y="417"/>
                      </a:lnTo>
                      <a:lnTo>
                        <a:pt x="233" y="420"/>
                      </a:lnTo>
                      <a:lnTo>
                        <a:pt x="238" y="423"/>
                      </a:lnTo>
                      <a:lnTo>
                        <a:pt x="243" y="425"/>
                      </a:lnTo>
                      <a:lnTo>
                        <a:pt x="248" y="427"/>
                      </a:lnTo>
                      <a:lnTo>
                        <a:pt x="250" y="430"/>
                      </a:lnTo>
                      <a:lnTo>
                        <a:pt x="251" y="433"/>
                      </a:lnTo>
                      <a:lnTo>
                        <a:pt x="250" y="440"/>
                      </a:lnTo>
                      <a:lnTo>
                        <a:pt x="248" y="448"/>
                      </a:lnTo>
                      <a:lnTo>
                        <a:pt x="246" y="455"/>
                      </a:lnTo>
                      <a:lnTo>
                        <a:pt x="243" y="462"/>
                      </a:lnTo>
                      <a:lnTo>
                        <a:pt x="240" y="468"/>
                      </a:lnTo>
                      <a:lnTo>
                        <a:pt x="236" y="474"/>
                      </a:lnTo>
                      <a:lnTo>
                        <a:pt x="230" y="480"/>
                      </a:lnTo>
                      <a:lnTo>
                        <a:pt x="225" y="485"/>
                      </a:lnTo>
                      <a:lnTo>
                        <a:pt x="219" y="490"/>
                      </a:lnTo>
                      <a:lnTo>
                        <a:pt x="213" y="494"/>
                      </a:lnTo>
                      <a:lnTo>
                        <a:pt x="207" y="498"/>
                      </a:lnTo>
                      <a:lnTo>
                        <a:pt x="199" y="502"/>
                      </a:lnTo>
                      <a:lnTo>
                        <a:pt x="185" y="508"/>
                      </a:lnTo>
                      <a:lnTo>
                        <a:pt x="170" y="512"/>
                      </a:lnTo>
                      <a:close/>
                      <a:moveTo>
                        <a:pt x="698" y="603"/>
                      </a:moveTo>
                      <a:lnTo>
                        <a:pt x="698" y="603"/>
                      </a:lnTo>
                      <a:lnTo>
                        <a:pt x="697" y="603"/>
                      </a:lnTo>
                      <a:lnTo>
                        <a:pt x="682" y="597"/>
                      </a:lnTo>
                      <a:lnTo>
                        <a:pt x="667" y="591"/>
                      </a:lnTo>
                      <a:lnTo>
                        <a:pt x="651" y="584"/>
                      </a:lnTo>
                      <a:lnTo>
                        <a:pt x="634" y="578"/>
                      </a:lnTo>
                      <a:lnTo>
                        <a:pt x="619" y="571"/>
                      </a:lnTo>
                      <a:lnTo>
                        <a:pt x="604" y="565"/>
                      </a:lnTo>
                      <a:lnTo>
                        <a:pt x="589" y="558"/>
                      </a:lnTo>
                      <a:lnTo>
                        <a:pt x="573" y="552"/>
                      </a:lnTo>
                      <a:lnTo>
                        <a:pt x="592" y="536"/>
                      </a:lnTo>
                      <a:lnTo>
                        <a:pt x="608" y="518"/>
                      </a:lnTo>
                      <a:lnTo>
                        <a:pt x="615" y="508"/>
                      </a:lnTo>
                      <a:lnTo>
                        <a:pt x="622" y="498"/>
                      </a:lnTo>
                      <a:lnTo>
                        <a:pt x="628" y="489"/>
                      </a:lnTo>
                      <a:lnTo>
                        <a:pt x="634" y="478"/>
                      </a:lnTo>
                      <a:lnTo>
                        <a:pt x="641" y="490"/>
                      </a:lnTo>
                      <a:lnTo>
                        <a:pt x="649" y="499"/>
                      </a:lnTo>
                      <a:lnTo>
                        <a:pt x="660" y="509"/>
                      </a:lnTo>
                      <a:lnTo>
                        <a:pt x="671" y="518"/>
                      </a:lnTo>
                      <a:lnTo>
                        <a:pt x="683" y="526"/>
                      </a:lnTo>
                      <a:lnTo>
                        <a:pt x="697" y="533"/>
                      </a:lnTo>
                      <a:lnTo>
                        <a:pt x="711" y="538"/>
                      </a:lnTo>
                      <a:lnTo>
                        <a:pt x="726" y="541"/>
                      </a:lnTo>
                      <a:lnTo>
                        <a:pt x="736" y="543"/>
                      </a:lnTo>
                      <a:lnTo>
                        <a:pt x="746" y="544"/>
                      </a:lnTo>
                      <a:lnTo>
                        <a:pt x="757" y="544"/>
                      </a:lnTo>
                      <a:lnTo>
                        <a:pt x="767" y="544"/>
                      </a:lnTo>
                      <a:lnTo>
                        <a:pt x="779" y="542"/>
                      </a:lnTo>
                      <a:lnTo>
                        <a:pt x="790" y="540"/>
                      </a:lnTo>
                      <a:lnTo>
                        <a:pt x="801" y="537"/>
                      </a:lnTo>
                      <a:lnTo>
                        <a:pt x="811" y="533"/>
                      </a:lnTo>
                      <a:lnTo>
                        <a:pt x="822" y="527"/>
                      </a:lnTo>
                      <a:lnTo>
                        <a:pt x="832" y="522"/>
                      </a:lnTo>
                      <a:lnTo>
                        <a:pt x="841" y="514"/>
                      </a:lnTo>
                      <a:lnTo>
                        <a:pt x="851" y="505"/>
                      </a:lnTo>
                      <a:lnTo>
                        <a:pt x="860" y="495"/>
                      </a:lnTo>
                      <a:lnTo>
                        <a:pt x="868" y="484"/>
                      </a:lnTo>
                      <a:lnTo>
                        <a:pt x="876" y="472"/>
                      </a:lnTo>
                      <a:lnTo>
                        <a:pt x="882" y="458"/>
                      </a:lnTo>
                      <a:lnTo>
                        <a:pt x="883" y="453"/>
                      </a:lnTo>
                      <a:lnTo>
                        <a:pt x="883" y="450"/>
                      </a:lnTo>
                      <a:lnTo>
                        <a:pt x="882" y="447"/>
                      </a:lnTo>
                      <a:lnTo>
                        <a:pt x="881" y="443"/>
                      </a:lnTo>
                      <a:lnTo>
                        <a:pt x="878" y="440"/>
                      </a:lnTo>
                      <a:lnTo>
                        <a:pt x="876" y="438"/>
                      </a:lnTo>
                      <a:lnTo>
                        <a:pt x="871" y="437"/>
                      </a:lnTo>
                      <a:lnTo>
                        <a:pt x="868" y="436"/>
                      </a:lnTo>
                      <a:lnTo>
                        <a:pt x="859" y="435"/>
                      </a:lnTo>
                      <a:lnTo>
                        <a:pt x="849" y="433"/>
                      </a:lnTo>
                      <a:lnTo>
                        <a:pt x="841" y="429"/>
                      </a:lnTo>
                      <a:lnTo>
                        <a:pt x="834" y="422"/>
                      </a:lnTo>
                      <a:lnTo>
                        <a:pt x="826" y="415"/>
                      </a:lnTo>
                      <a:lnTo>
                        <a:pt x="820" y="406"/>
                      </a:lnTo>
                      <a:lnTo>
                        <a:pt x="813" y="395"/>
                      </a:lnTo>
                      <a:lnTo>
                        <a:pt x="808" y="384"/>
                      </a:lnTo>
                      <a:lnTo>
                        <a:pt x="804" y="372"/>
                      </a:lnTo>
                      <a:lnTo>
                        <a:pt x="798" y="358"/>
                      </a:lnTo>
                      <a:lnTo>
                        <a:pt x="794" y="344"/>
                      </a:lnTo>
                      <a:lnTo>
                        <a:pt x="790" y="329"/>
                      </a:lnTo>
                      <a:lnTo>
                        <a:pt x="781" y="297"/>
                      </a:lnTo>
                      <a:lnTo>
                        <a:pt x="774" y="261"/>
                      </a:lnTo>
                      <a:lnTo>
                        <a:pt x="764" y="225"/>
                      </a:lnTo>
                      <a:lnTo>
                        <a:pt x="755" y="186"/>
                      </a:lnTo>
                      <a:lnTo>
                        <a:pt x="749" y="168"/>
                      </a:lnTo>
                      <a:lnTo>
                        <a:pt x="744" y="150"/>
                      </a:lnTo>
                      <a:lnTo>
                        <a:pt x="737" y="133"/>
                      </a:lnTo>
                      <a:lnTo>
                        <a:pt x="731" y="115"/>
                      </a:lnTo>
                      <a:lnTo>
                        <a:pt x="722" y="98"/>
                      </a:lnTo>
                      <a:lnTo>
                        <a:pt x="715" y="82"/>
                      </a:lnTo>
                      <a:lnTo>
                        <a:pt x="705" y="68"/>
                      </a:lnTo>
                      <a:lnTo>
                        <a:pt x="696" y="55"/>
                      </a:lnTo>
                      <a:lnTo>
                        <a:pt x="684" y="43"/>
                      </a:lnTo>
                      <a:lnTo>
                        <a:pt x="672" y="31"/>
                      </a:lnTo>
                      <a:lnTo>
                        <a:pt x="659" y="21"/>
                      </a:lnTo>
                      <a:lnTo>
                        <a:pt x="644" y="14"/>
                      </a:lnTo>
                      <a:lnTo>
                        <a:pt x="634" y="9"/>
                      </a:lnTo>
                      <a:lnTo>
                        <a:pt x="625" y="6"/>
                      </a:lnTo>
                      <a:lnTo>
                        <a:pt x="615" y="4"/>
                      </a:lnTo>
                      <a:lnTo>
                        <a:pt x="604" y="2"/>
                      </a:lnTo>
                      <a:lnTo>
                        <a:pt x="594" y="1"/>
                      </a:lnTo>
                      <a:lnTo>
                        <a:pt x="582" y="0"/>
                      </a:lnTo>
                      <a:lnTo>
                        <a:pt x="571" y="1"/>
                      </a:lnTo>
                      <a:lnTo>
                        <a:pt x="558" y="2"/>
                      </a:lnTo>
                      <a:lnTo>
                        <a:pt x="547" y="3"/>
                      </a:lnTo>
                      <a:lnTo>
                        <a:pt x="534" y="6"/>
                      </a:lnTo>
                      <a:lnTo>
                        <a:pt x="521" y="9"/>
                      </a:lnTo>
                      <a:lnTo>
                        <a:pt x="508" y="13"/>
                      </a:lnTo>
                      <a:lnTo>
                        <a:pt x="494" y="18"/>
                      </a:lnTo>
                      <a:lnTo>
                        <a:pt x="480" y="23"/>
                      </a:lnTo>
                      <a:lnTo>
                        <a:pt x="466" y="30"/>
                      </a:lnTo>
                      <a:lnTo>
                        <a:pt x="451" y="36"/>
                      </a:lnTo>
                      <a:lnTo>
                        <a:pt x="436" y="30"/>
                      </a:lnTo>
                      <a:lnTo>
                        <a:pt x="422" y="23"/>
                      </a:lnTo>
                      <a:lnTo>
                        <a:pt x="407" y="18"/>
                      </a:lnTo>
                      <a:lnTo>
                        <a:pt x="394" y="13"/>
                      </a:lnTo>
                      <a:lnTo>
                        <a:pt x="380" y="9"/>
                      </a:lnTo>
                      <a:lnTo>
                        <a:pt x="367" y="6"/>
                      </a:lnTo>
                      <a:lnTo>
                        <a:pt x="356" y="3"/>
                      </a:lnTo>
                      <a:lnTo>
                        <a:pt x="343" y="2"/>
                      </a:lnTo>
                      <a:lnTo>
                        <a:pt x="331" y="1"/>
                      </a:lnTo>
                      <a:lnTo>
                        <a:pt x="319" y="0"/>
                      </a:lnTo>
                      <a:lnTo>
                        <a:pt x="308" y="1"/>
                      </a:lnTo>
                      <a:lnTo>
                        <a:pt x="298" y="2"/>
                      </a:lnTo>
                      <a:lnTo>
                        <a:pt x="287" y="4"/>
                      </a:lnTo>
                      <a:lnTo>
                        <a:pt x="277" y="6"/>
                      </a:lnTo>
                      <a:lnTo>
                        <a:pt x="268" y="9"/>
                      </a:lnTo>
                      <a:lnTo>
                        <a:pt x="258" y="14"/>
                      </a:lnTo>
                      <a:lnTo>
                        <a:pt x="243" y="21"/>
                      </a:lnTo>
                      <a:lnTo>
                        <a:pt x="230" y="31"/>
                      </a:lnTo>
                      <a:lnTo>
                        <a:pt x="217" y="43"/>
                      </a:lnTo>
                      <a:lnTo>
                        <a:pt x="207" y="55"/>
                      </a:lnTo>
                      <a:lnTo>
                        <a:pt x="197" y="68"/>
                      </a:lnTo>
                      <a:lnTo>
                        <a:pt x="187" y="82"/>
                      </a:lnTo>
                      <a:lnTo>
                        <a:pt x="179" y="98"/>
                      </a:lnTo>
                      <a:lnTo>
                        <a:pt x="171" y="115"/>
                      </a:lnTo>
                      <a:lnTo>
                        <a:pt x="165" y="133"/>
                      </a:lnTo>
                      <a:lnTo>
                        <a:pt x="158" y="150"/>
                      </a:lnTo>
                      <a:lnTo>
                        <a:pt x="152" y="168"/>
                      </a:lnTo>
                      <a:lnTo>
                        <a:pt x="147" y="186"/>
                      </a:lnTo>
                      <a:lnTo>
                        <a:pt x="137" y="225"/>
                      </a:lnTo>
                      <a:lnTo>
                        <a:pt x="128" y="261"/>
                      </a:lnTo>
                      <a:lnTo>
                        <a:pt x="121" y="297"/>
                      </a:lnTo>
                      <a:lnTo>
                        <a:pt x="112" y="329"/>
                      </a:lnTo>
                      <a:lnTo>
                        <a:pt x="108" y="344"/>
                      </a:lnTo>
                      <a:lnTo>
                        <a:pt x="104" y="358"/>
                      </a:lnTo>
                      <a:lnTo>
                        <a:pt x="98" y="372"/>
                      </a:lnTo>
                      <a:lnTo>
                        <a:pt x="93" y="384"/>
                      </a:lnTo>
                      <a:lnTo>
                        <a:pt x="88" y="395"/>
                      </a:lnTo>
                      <a:lnTo>
                        <a:pt x="82" y="406"/>
                      </a:lnTo>
                      <a:lnTo>
                        <a:pt x="76" y="415"/>
                      </a:lnTo>
                      <a:lnTo>
                        <a:pt x="68" y="422"/>
                      </a:lnTo>
                      <a:lnTo>
                        <a:pt x="61" y="429"/>
                      </a:lnTo>
                      <a:lnTo>
                        <a:pt x="52" y="433"/>
                      </a:lnTo>
                      <a:lnTo>
                        <a:pt x="44" y="435"/>
                      </a:lnTo>
                      <a:lnTo>
                        <a:pt x="34" y="436"/>
                      </a:lnTo>
                      <a:lnTo>
                        <a:pt x="30" y="436"/>
                      </a:lnTo>
                      <a:lnTo>
                        <a:pt x="26" y="438"/>
                      </a:lnTo>
                      <a:lnTo>
                        <a:pt x="23" y="440"/>
                      </a:lnTo>
                      <a:lnTo>
                        <a:pt x="21" y="443"/>
                      </a:lnTo>
                      <a:lnTo>
                        <a:pt x="19" y="446"/>
                      </a:lnTo>
                      <a:lnTo>
                        <a:pt x="19" y="450"/>
                      </a:lnTo>
                      <a:lnTo>
                        <a:pt x="19" y="453"/>
                      </a:lnTo>
                      <a:lnTo>
                        <a:pt x="20" y="458"/>
                      </a:lnTo>
                      <a:lnTo>
                        <a:pt x="25" y="469"/>
                      </a:lnTo>
                      <a:lnTo>
                        <a:pt x="32" y="479"/>
                      </a:lnTo>
                      <a:lnTo>
                        <a:pt x="38" y="490"/>
                      </a:lnTo>
                      <a:lnTo>
                        <a:pt x="45" y="498"/>
                      </a:lnTo>
                      <a:lnTo>
                        <a:pt x="52" y="506"/>
                      </a:lnTo>
                      <a:lnTo>
                        <a:pt x="60" y="513"/>
                      </a:lnTo>
                      <a:lnTo>
                        <a:pt x="67" y="520"/>
                      </a:lnTo>
                      <a:lnTo>
                        <a:pt x="76" y="525"/>
                      </a:lnTo>
                      <a:lnTo>
                        <a:pt x="84" y="529"/>
                      </a:lnTo>
                      <a:lnTo>
                        <a:pt x="93" y="534"/>
                      </a:lnTo>
                      <a:lnTo>
                        <a:pt x="102" y="537"/>
                      </a:lnTo>
                      <a:lnTo>
                        <a:pt x="110" y="540"/>
                      </a:lnTo>
                      <a:lnTo>
                        <a:pt x="120" y="542"/>
                      </a:lnTo>
                      <a:lnTo>
                        <a:pt x="128" y="543"/>
                      </a:lnTo>
                      <a:lnTo>
                        <a:pt x="137" y="544"/>
                      </a:lnTo>
                      <a:lnTo>
                        <a:pt x="147" y="544"/>
                      </a:lnTo>
                      <a:lnTo>
                        <a:pt x="162" y="543"/>
                      </a:lnTo>
                      <a:lnTo>
                        <a:pt x="177" y="541"/>
                      </a:lnTo>
                      <a:lnTo>
                        <a:pt x="192" y="538"/>
                      </a:lnTo>
                      <a:lnTo>
                        <a:pt x="206" y="533"/>
                      </a:lnTo>
                      <a:lnTo>
                        <a:pt x="218" y="526"/>
                      </a:lnTo>
                      <a:lnTo>
                        <a:pt x="231" y="519"/>
                      </a:lnTo>
                      <a:lnTo>
                        <a:pt x="242" y="510"/>
                      </a:lnTo>
                      <a:lnTo>
                        <a:pt x="252" y="501"/>
                      </a:lnTo>
                      <a:lnTo>
                        <a:pt x="260" y="490"/>
                      </a:lnTo>
                      <a:lnTo>
                        <a:pt x="268" y="479"/>
                      </a:lnTo>
                      <a:lnTo>
                        <a:pt x="274" y="489"/>
                      </a:lnTo>
                      <a:lnTo>
                        <a:pt x="281" y="499"/>
                      </a:lnTo>
                      <a:lnTo>
                        <a:pt x="287" y="509"/>
                      </a:lnTo>
                      <a:lnTo>
                        <a:pt x="295" y="518"/>
                      </a:lnTo>
                      <a:lnTo>
                        <a:pt x="311" y="536"/>
                      </a:lnTo>
                      <a:lnTo>
                        <a:pt x="328" y="552"/>
                      </a:lnTo>
                      <a:lnTo>
                        <a:pt x="313" y="558"/>
                      </a:lnTo>
                      <a:lnTo>
                        <a:pt x="299" y="564"/>
                      </a:lnTo>
                      <a:lnTo>
                        <a:pt x="284" y="570"/>
                      </a:lnTo>
                      <a:lnTo>
                        <a:pt x="269" y="577"/>
                      </a:lnTo>
                      <a:lnTo>
                        <a:pt x="253" y="583"/>
                      </a:lnTo>
                      <a:lnTo>
                        <a:pt x="237" y="591"/>
                      </a:lnTo>
                      <a:lnTo>
                        <a:pt x="221" y="597"/>
                      </a:lnTo>
                      <a:lnTo>
                        <a:pt x="204" y="603"/>
                      </a:lnTo>
                      <a:lnTo>
                        <a:pt x="204" y="603"/>
                      </a:lnTo>
                      <a:lnTo>
                        <a:pt x="204" y="603"/>
                      </a:lnTo>
                      <a:lnTo>
                        <a:pt x="183" y="613"/>
                      </a:lnTo>
                      <a:lnTo>
                        <a:pt x="163" y="623"/>
                      </a:lnTo>
                      <a:lnTo>
                        <a:pt x="142" y="632"/>
                      </a:lnTo>
                      <a:lnTo>
                        <a:pt x="124" y="643"/>
                      </a:lnTo>
                      <a:lnTo>
                        <a:pt x="106" y="653"/>
                      </a:lnTo>
                      <a:lnTo>
                        <a:pt x="89" y="665"/>
                      </a:lnTo>
                      <a:lnTo>
                        <a:pt x="74" y="675"/>
                      </a:lnTo>
                      <a:lnTo>
                        <a:pt x="59" y="687"/>
                      </a:lnTo>
                      <a:lnTo>
                        <a:pt x="46" y="700"/>
                      </a:lnTo>
                      <a:lnTo>
                        <a:pt x="34" y="713"/>
                      </a:lnTo>
                      <a:lnTo>
                        <a:pt x="24" y="728"/>
                      </a:lnTo>
                      <a:lnTo>
                        <a:pt x="16" y="743"/>
                      </a:lnTo>
                      <a:lnTo>
                        <a:pt x="9" y="758"/>
                      </a:lnTo>
                      <a:lnTo>
                        <a:pt x="5" y="775"/>
                      </a:lnTo>
                      <a:lnTo>
                        <a:pt x="2" y="793"/>
                      </a:lnTo>
                      <a:lnTo>
                        <a:pt x="1" y="812"/>
                      </a:lnTo>
                      <a:lnTo>
                        <a:pt x="0" y="883"/>
                      </a:lnTo>
                      <a:lnTo>
                        <a:pt x="902" y="883"/>
                      </a:lnTo>
                      <a:lnTo>
                        <a:pt x="902" y="808"/>
                      </a:lnTo>
                      <a:lnTo>
                        <a:pt x="901" y="790"/>
                      </a:lnTo>
                      <a:lnTo>
                        <a:pt x="898" y="773"/>
                      </a:lnTo>
                      <a:lnTo>
                        <a:pt x="893" y="756"/>
                      </a:lnTo>
                      <a:lnTo>
                        <a:pt x="886" y="741"/>
                      </a:lnTo>
                      <a:lnTo>
                        <a:pt x="878" y="726"/>
                      </a:lnTo>
                      <a:lnTo>
                        <a:pt x="868" y="712"/>
                      </a:lnTo>
                      <a:lnTo>
                        <a:pt x="856" y="699"/>
                      </a:lnTo>
                      <a:lnTo>
                        <a:pt x="842" y="686"/>
                      </a:lnTo>
                      <a:lnTo>
                        <a:pt x="828" y="674"/>
                      </a:lnTo>
                      <a:lnTo>
                        <a:pt x="812" y="663"/>
                      </a:lnTo>
                      <a:lnTo>
                        <a:pt x="796" y="653"/>
                      </a:lnTo>
                      <a:lnTo>
                        <a:pt x="778" y="642"/>
                      </a:lnTo>
                      <a:lnTo>
                        <a:pt x="739" y="623"/>
                      </a:lnTo>
                      <a:lnTo>
                        <a:pt x="698" y="6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173">
                  <a:extLst>
                    <a:ext uri="{FF2B5EF4-FFF2-40B4-BE49-F238E27FC236}">
                      <a16:creationId xmlns:a16="http://schemas.microsoft.com/office/drawing/2014/main" xmlns="" id="{ED09501E-F95B-4D54-A77E-401106EF06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1925" y="3730625"/>
                  <a:ext cx="33338" cy="15875"/>
                </a:xfrm>
                <a:custGeom>
                  <a:avLst/>
                  <a:gdLst>
                    <a:gd name="T0" fmla="*/ 30 w 105"/>
                    <a:gd name="T1" fmla="*/ 32 h 48"/>
                    <a:gd name="T2" fmla="*/ 38 w 105"/>
                    <a:gd name="T3" fmla="*/ 30 h 48"/>
                    <a:gd name="T4" fmla="*/ 53 w 105"/>
                    <a:gd name="T5" fmla="*/ 30 h 48"/>
                    <a:gd name="T6" fmla="*/ 69 w 105"/>
                    <a:gd name="T7" fmla="*/ 30 h 48"/>
                    <a:gd name="T8" fmla="*/ 75 w 105"/>
                    <a:gd name="T9" fmla="*/ 31 h 48"/>
                    <a:gd name="T10" fmla="*/ 77 w 105"/>
                    <a:gd name="T11" fmla="*/ 36 h 48"/>
                    <a:gd name="T12" fmla="*/ 79 w 105"/>
                    <a:gd name="T13" fmla="*/ 42 h 48"/>
                    <a:gd name="T14" fmla="*/ 83 w 105"/>
                    <a:gd name="T15" fmla="*/ 46 h 48"/>
                    <a:gd name="T16" fmla="*/ 88 w 105"/>
                    <a:gd name="T17" fmla="*/ 48 h 48"/>
                    <a:gd name="T18" fmla="*/ 94 w 105"/>
                    <a:gd name="T19" fmla="*/ 48 h 48"/>
                    <a:gd name="T20" fmla="*/ 99 w 105"/>
                    <a:gd name="T21" fmla="*/ 46 h 48"/>
                    <a:gd name="T22" fmla="*/ 103 w 105"/>
                    <a:gd name="T23" fmla="*/ 42 h 48"/>
                    <a:gd name="T24" fmla="*/ 105 w 105"/>
                    <a:gd name="T25" fmla="*/ 36 h 48"/>
                    <a:gd name="T26" fmla="*/ 105 w 105"/>
                    <a:gd name="T27" fmla="*/ 27 h 48"/>
                    <a:gd name="T28" fmla="*/ 101 w 105"/>
                    <a:gd name="T29" fmla="*/ 14 h 48"/>
                    <a:gd name="T30" fmla="*/ 93 w 105"/>
                    <a:gd name="T31" fmla="*/ 6 h 48"/>
                    <a:gd name="T32" fmla="*/ 84 w 105"/>
                    <a:gd name="T33" fmla="*/ 2 h 48"/>
                    <a:gd name="T34" fmla="*/ 69 w 105"/>
                    <a:gd name="T35" fmla="*/ 0 h 48"/>
                    <a:gd name="T36" fmla="*/ 53 w 105"/>
                    <a:gd name="T37" fmla="*/ 0 h 48"/>
                    <a:gd name="T38" fmla="*/ 37 w 105"/>
                    <a:gd name="T39" fmla="*/ 0 h 48"/>
                    <a:gd name="T40" fmla="*/ 22 w 105"/>
                    <a:gd name="T41" fmla="*/ 2 h 48"/>
                    <a:gd name="T42" fmla="*/ 13 w 105"/>
                    <a:gd name="T43" fmla="*/ 6 h 48"/>
                    <a:gd name="T44" fmla="*/ 5 w 105"/>
                    <a:gd name="T45" fmla="*/ 14 h 48"/>
                    <a:gd name="T46" fmla="*/ 0 w 105"/>
                    <a:gd name="T47" fmla="*/ 27 h 48"/>
                    <a:gd name="T48" fmla="*/ 0 w 105"/>
                    <a:gd name="T49" fmla="*/ 36 h 48"/>
                    <a:gd name="T50" fmla="*/ 3 w 105"/>
                    <a:gd name="T51" fmla="*/ 42 h 48"/>
                    <a:gd name="T52" fmla="*/ 7 w 105"/>
                    <a:gd name="T53" fmla="*/ 46 h 48"/>
                    <a:gd name="T54" fmla="*/ 12 w 105"/>
                    <a:gd name="T55" fmla="*/ 48 h 48"/>
                    <a:gd name="T56" fmla="*/ 19 w 105"/>
                    <a:gd name="T57" fmla="*/ 48 h 48"/>
                    <a:gd name="T58" fmla="*/ 24 w 105"/>
                    <a:gd name="T59" fmla="*/ 46 h 48"/>
                    <a:gd name="T60" fmla="*/ 27 w 105"/>
                    <a:gd name="T61" fmla="*/ 42 h 48"/>
                    <a:gd name="T62" fmla="*/ 29 w 105"/>
                    <a:gd name="T63" fmla="*/ 36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5" h="48">
                      <a:moveTo>
                        <a:pt x="30" y="33"/>
                      </a:moveTo>
                      <a:lnTo>
                        <a:pt x="30" y="32"/>
                      </a:lnTo>
                      <a:lnTo>
                        <a:pt x="30" y="31"/>
                      </a:lnTo>
                      <a:lnTo>
                        <a:pt x="38" y="30"/>
                      </a:lnTo>
                      <a:lnTo>
                        <a:pt x="48" y="30"/>
                      </a:lnTo>
                      <a:lnTo>
                        <a:pt x="53" y="30"/>
                      </a:lnTo>
                      <a:lnTo>
                        <a:pt x="58" y="30"/>
                      </a:lnTo>
                      <a:lnTo>
                        <a:pt x="69" y="30"/>
                      </a:lnTo>
                      <a:lnTo>
                        <a:pt x="75" y="30"/>
                      </a:lnTo>
                      <a:lnTo>
                        <a:pt x="75" y="31"/>
                      </a:lnTo>
                      <a:lnTo>
                        <a:pt x="75" y="33"/>
                      </a:lnTo>
                      <a:lnTo>
                        <a:pt x="77" y="36"/>
                      </a:lnTo>
                      <a:lnTo>
                        <a:pt x="78" y="40"/>
                      </a:lnTo>
                      <a:lnTo>
                        <a:pt x="79" y="42"/>
                      </a:lnTo>
                      <a:lnTo>
                        <a:pt x="81" y="44"/>
                      </a:lnTo>
                      <a:lnTo>
                        <a:pt x="83" y="46"/>
                      </a:lnTo>
                      <a:lnTo>
                        <a:pt x="85" y="47"/>
                      </a:lnTo>
                      <a:lnTo>
                        <a:pt x="88" y="48"/>
                      </a:lnTo>
                      <a:lnTo>
                        <a:pt x="90" y="48"/>
                      </a:lnTo>
                      <a:lnTo>
                        <a:pt x="94" y="48"/>
                      </a:lnTo>
                      <a:lnTo>
                        <a:pt x="97" y="47"/>
                      </a:lnTo>
                      <a:lnTo>
                        <a:pt x="99" y="46"/>
                      </a:lnTo>
                      <a:lnTo>
                        <a:pt x="101" y="44"/>
                      </a:lnTo>
                      <a:lnTo>
                        <a:pt x="103" y="42"/>
                      </a:lnTo>
                      <a:lnTo>
                        <a:pt x="104" y="40"/>
                      </a:lnTo>
                      <a:lnTo>
                        <a:pt x="105" y="36"/>
                      </a:lnTo>
                      <a:lnTo>
                        <a:pt x="105" y="33"/>
                      </a:lnTo>
                      <a:lnTo>
                        <a:pt x="105" y="27"/>
                      </a:lnTo>
                      <a:lnTo>
                        <a:pt x="103" y="20"/>
                      </a:lnTo>
                      <a:lnTo>
                        <a:pt x="101" y="14"/>
                      </a:lnTo>
                      <a:lnTo>
                        <a:pt x="97" y="10"/>
                      </a:lnTo>
                      <a:lnTo>
                        <a:pt x="93" y="6"/>
                      </a:lnTo>
                      <a:lnTo>
                        <a:pt x="88" y="3"/>
                      </a:lnTo>
                      <a:lnTo>
                        <a:pt x="84" y="2"/>
                      </a:lnTo>
                      <a:lnTo>
                        <a:pt x="79" y="1"/>
                      </a:lnTo>
                      <a:lnTo>
                        <a:pt x="69" y="0"/>
                      </a:lnTo>
                      <a:lnTo>
                        <a:pt x="58" y="0"/>
                      </a:lnTo>
                      <a:lnTo>
                        <a:pt x="53" y="0"/>
                      </a:lnTo>
                      <a:lnTo>
                        <a:pt x="49" y="0"/>
                      </a:lnTo>
                      <a:lnTo>
                        <a:pt x="37" y="0"/>
                      </a:lnTo>
                      <a:lnTo>
                        <a:pt x="27" y="1"/>
                      </a:lnTo>
                      <a:lnTo>
                        <a:pt x="22" y="2"/>
                      </a:lnTo>
                      <a:lnTo>
                        <a:pt x="18" y="3"/>
                      </a:lnTo>
                      <a:lnTo>
                        <a:pt x="13" y="6"/>
                      </a:lnTo>
                      <a:lnTo>
                        <a:pt x="9" y="10"/>
                      </a:lnTo>
                      <a:lnTo>
                        <a:pt x="5" y="14"/>
                      </a:lnTo>
                      <a:lnTo>
                        <a:pt x="3" y="20"/>
                      </a:lnTo>
                      <a:lnTo>
                        <a:pt x="0" y="27"/>
                      </a:lnTo>
                      <a:lnTo>
                        <a:pt x="0" y="33"/>
                      </a:lnTo>
                      <a:lnTo>
                        <a:pt x="0" y="36"/>
                      </a:lnTo>
                      <a:lnTo>
                        <a:pt x="1" y="40"/>
                      </a:lnTo>
                      <a:lnTo>
                        <a:pt x="3" y="42"/>
                      </a:lnTo>
                      <a:lnTo>
                        <a:pt x="5" y="44"/>
                      </a:lnTo>
                      <a:lnTo>
                        <a:pt x="7" y="46"/>
                      </a:lnTo>
                      <a:lnTo>
                        <a:pt x="9" y="47"/>
                      </a:lnTo>
                      <a:lnTo>
                        <a:pt x="12" y="48"/>
                      </a:lnTo>
                      <a:lnTo>
                        <a:pt x="15" y="48"/>
                      </a:lnTo>
                      <a:lnTo>
                        <a:pt x="19" y="48"/>
                      </a:lnTo>
                      <a:lnTo>
                        <a:pt x="21" y="47"/>
                      </a:lnTo>
                      <a:lnTo>
                        <a:pt x="24" y="46"/>
                      </a:lnTo>
                      <a:lnTo>
                        <a:pt x="26" y="44"/>
                      </a:lnTo>
                      <a:lnTo>
                        <a:pt x="27" y="42"/>
                      </a:lnTo>
                      <a:lnTo>
                        <a:pt x="29" y="40"/>
                      </a:lnTo>
                      <a:lnTo>
                        <a:pt x="29" y="36"/>
                      </a:lnTo>
                      <a:lnTo>
                        <a:pt x="30" y="3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174">
                  <a:extLst>
                    <a:ext uri="{FF2B5EF4-FFF2-40B4-BE49-F238E27FC236}">
                      <a16:creationId xmlns:a16="http://schemas.microsoft.com/office/drawing/2014/main" xmlns="" id="{9074FA40-DEE4-4294-B20A-B3971C2DE9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1138" y="3730625"/>
                  <a:ext cx="33338" cy="15875"/>
                </a:xfrm>
                <a:custGeom>
                  <a:avLst/>
                  <a:gdLst>
                    <a:gd name="T0" fmla="*/ 18 w 106"/>
                    <a:gd name="T1" fmla="*/ 48 h 48"/>
                    <a:gd name="T2" fmla="*/ 23 w 106"/>
                    <a:gd name="T3" fmla="*/ 46 h 48"/>
                    <a:gd name="T4" fmla="*/ 27 w 106"/>
                    <a:gd name="T5" fmla="*/ 42 h 48"/>
                    <a:gd name="T6" fmla="*/ 30 w 106"/>
                    <a:gd name="T7" fmla="*/ 36 h 48"/>
                    <a:gd name="T8" fmla="*/ 30 w 106"/>
                    <a:gd name="T9" fmla="*/ 32 h 48"/>
                    <a:gd name="T10" fmla="*/ 37 w 106"/>
                    <a:gd name="T11" fmla="*/ 30 h 48"/>
                    <a:gd name="T12" fmla="*/ 53 w 106"/>
                    <a:gd name="T13" fmla="*/ 30 h 48"/>
                    <a:gd name="T14" fmla="*/ 68 w 106"/>
                    <a:gd name="T15" fmla="*/ 30 h 48"/>
                    <a:gd name="T16" fmla="*/ 76 w 106"/>
                    <a:gd name="T17" fmla="*/ 31 h 48"/>
                    <a:gd name="T18" fmla="*/ 76 w 106"/>
                    <a:gd name="T19" fmla="*/ 36 h 48"/>
                    <a:gd name="T20" fmla="*/ 78 w 106"/>
                    <a:gd name="T21" fmla="*/ 42 h 48"/>
                    <a:gd name="T22" fmla="*/ 82 w 106"/>
                    <a:gd name="T23" fmla="*/ 46 h 48"/>
                    <a:gd name="T24" fmla="*/ 88 w 106"/>
                    <a:gd name="T25" fmla="*/ 48 h 48"/>
                    <a:gd name="T26" fmla="*/ 94 w 106"/>
                    <a:gd name="T27" fmla="*/ 48 h 48"/>
                    <a:gd name="T28" fmla="*/ 99 w 106"/>
                    <a:gd name="T29" fmla="*/ 46 h 48"/>
                    <a:gd name="T30" fmla="*/ 104 w 106"/>
                    <a:gd name="T31" fmla="*/ 42 h 48"/>
                    <a:gd name="T32" fmla="*/ 106 w 106"/>
                    <a:gd name="T33" fmla="*/ 36 h 48"/>
                    <a:gd name="T34" fmla="*/ 105 w 106"/>
                    <a:gd name="T35" fmla="*/ 27 h 48"/>
                    <a:gd name="T36" fmla="*/ 100 w 106"/>
                    <a:gd name="T37" fmla="*/ 14 h 48"/>
                    <a:gd name="T38" fmla="*/ 93 w 106"/>
                    <a:gd name="T39" fmla="*/ 6 h 48"/>
                    <a:gd name="T40" fmla="*/ 83 w 106"/>
                    <a:gd name="T41" fmla="*/ 2 h 48"/>
                    <a:gd name="T42" fmla="*/ 68 w 106"/>
                    <a:gd name="T43" fmla="*/ 0 h 48"/>
                    <a:gd name="T44" fmla="*/ 53 w 106"/>
                    <a:gd name="T45" fmla="*/ 0 h 48"/>
                    <a:gd name="T46" fmla="*/ 37 w 106"/>
                    <a:gd name="T47" fmla="*/ 0 h 48"/>
                    <a:gd name="T48" fmla="*/ 22 w 106"/>
                    <a:gd name="T49" fmla="*/ 2 h 48"/>
                    <a:gd name="T50" fmla="*/ 12 w 106"/>
                    <a:gd name="T51" fmla="*/ 6 h 48"/>
                    <a:gd name="T52" fmla="*/ 5 w 106"/>
                    <a:gd name="T53" fmla="*/ 14 h 48"/>
                    <a:gd name="T54" fmla="*/ 1 w 106"/>
                    <a:gd name="T55" fmla="*/ 27 h 48"/>
                    <a:gd name="T56" fmla="*/ 0 w 106"/>
                    <a:gd name="T57" fmla="*/ 36 h 48"/>
                    <a:gd name="T58" fmla="*/ 3 w 106"/>
                    <a:gd name="T59" fmla="*/ 42 h 48"/>
                    <a:gd name="T60" fmla="*/ 6 w 106"/>
                    <a:gd name="T61" fmla="*/ 46 h 48"/>
                    <a:gd name="T62" fmla="*/ 11 w 106"/>
                    <a:gd name="T63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6" h="48">
                      <a:moveTo>
                        <a:pt x="15" y="48"/>
                      </a:moveTo>
                      <a:lnTo>
                        <a:pt x="18" y="48"/>
                      </a:lnTo>
                      <a:lnTo>
                        <a:pt x="21" y="47"/>
                      </a:lnTo>
                      <a:lnTo>
                        <a:pt x="23" y="46"/>
                      </a:lnTo>
                      <a:lnTo>
                        <a:pt x="25" y="44"/>
                      </a:lnTo>
                      <a:lnTo>
                        <a:pt x="27" y="42"/>
                      </a:lnTo>
                      <a:lnTo>
                        <a:pt x="29" y="40"/>
                      </a:lnTo>
                      <a:lnTo>
                        <a:pt x="30" y="36"/>
                      </a:lnTo>
                      <a:lnTo>
                        <a:pt x="30" y="33"/>
                      </a:lnTo>
                      <a:lnTo>
                        <a:pt x="30" y="32"/>
                      </a:lnTo>
                      <a:lnTo>
                        <a:pt x="30" y="31"/>
                      </a:lnTo>
                      <a:lnTo>
                        <a:pt x="37" y="30"/>
                      </a:lnTo>
                      <a:lnTo>
                        <a:pt x="48" y="30"/>
                      </a:lnTo>
                      <a:lnTo>
                        <a:pt x="53" y="30"/>
                      </a:lnTo>
                      <a:lnTo>
                        <a:pt x="57" y="30"/>
                      </a:lnTo>
                      <a:lnTo>
                        <a:pt x="68" y="30"/>
                      </a:lnTo>
                      <a:lnTo>
                        <a:pt x="76" y="30"/>
                      </a:lnTo>
                      <a:lnTo>
                        <a:pt x="76" y="31"/>
                      </a:lnTo>
                      <a:lnTo>
                        <a:pt x="76" y="33"/>
                      </a:lnTo>
                      <a:lnTo>
                        <a:pt x="76" y="36"/>
                      </a:lnTo>
                      <a:lnTo>
                        <a:pt x="77" y="40"/>
                      </a:lnTo>
                      <a:lnTo>
                        <a:pt x="78" y="42"/>
                      </a:lnTo>
                      <a:lnTo>
                        <a:pt x="80" y="44"/>
                      </a:lnTo>
                      <a:lnTo>
                        <a:pt x="82" y="46"/>
                      </a:lnTo>
                      <a:lnTo>
                        <a:pt x="84" y="47"/>
                      </a:lnTo>
                      <a:lnTo>
                        <a:pt x="88" y="48"/>
                      </a:lnTo>
                      <a:lnTo>
                        <a:pt x="91" y="48"/>
                      </a:lnTo>
                      <a:lnTo>
                        <a:pt x="94" y="48"/>
                      </a:lnTo>
                      <a:lnTo>
                        <a:pt x="96" y="47"/>
                      </a:lnTo>
                      <a:lnTo>
                        <a:pt x="99" y="46"/>
                      </a:lnTo>
                      <a:lnTo>
                        <a:pt x="101" y="44"/>
                      </a:lnTo>
                      <a:lnTo>
                        <a:pt x="104" y="42"/>
                      </a:lnTo>
                      <a:lnTo>
                        <a:pt x="105" y="40"/>
                      </a:lnTo>
                      <a:lnTo>
                        <a:pt x="106" y="36"/>
                      </a:lnTo>
                      <a:lnTo>
                        <a:pt x="106" y="33"/>
                      </a:lnTo>
                      <a:lnTo>
                        <a:pt x="105" y="27"/>
                      </a:lnTo>
                      <a:lnTo>
                        <a:pt x="104" y="20"/>
                      </a:lnTo>
                      <a:lnTo>
                        <a:pt x="100" y="14"/>
                      </a:lnTo>
                      <a:lnTo>
                        <a:pt x="97" y="10"/>
                      </a:lnTo>
                      <a:lnTo>
                        <a:pt x="93" y="6"/>
                      </a:lnTo>
                      <a:lnTo>
                        <a:pt x="89" y="3"/>
                      </a:lnTo>
                      <a:lnTo>
                        <a:pt x="83" y="2"/>
                      </a:lnTo>
                      <a:lnTo>
                        <a:pt x="79" y="1"/>
                      </a:lnTo>
                      <a:lnTo>
                        <a:pt x="68" y="0"/>
                      </a:lnTo>
                      <a:lnTo>
                        <a:pt x="57" y="0"/>
                      </a:lnTo>
                      <a:lnTo>
                        <a:pt x="53" y="0"/>
                      </a:lnTo>
                      <a:lnTo>
                        <a:pt x="48" y="0"/>
                      </a:lnTo>
                      <a:lnTo>
                        <a:pt x="37" y="0"/>
                      </a:lnTo>
                      <a:lnTo>
                        <a:pt x="26" y="1"/>
                      </a:lnTo>
                      <a:lnTo>
                        <a:pt x="22" y="2"/>
                      </a:lnTo>
                      <a:lnTo>
                        <a:pt x="17" y="3"/>
                      </a:lnTo>
                      <a:lnTo>
                        <a:pt x="12" y="6"/>
                      </a:lnTo>
                      <a:lnTo>
                        <a:pt x="8" y="10"/>
                      </a:lnTo>
                      <a:lnTo>
                        <a:pt x="5" y="14"/>
                      </a:lnTo>
                      <a:lnTo>
                        <a:pt x="2" y="20"/>
                      </a:lnTo>
                      <a:lnTo>
                        <a:pt x="1" y="27"/>
                      </a:lnTo>
                      <a:lnTo>
                        <a:pt x="0" y="33"/>
                      </a:lnTo>
                      <a:lnTo>
                        <a:pt x="0" y="36"/>
                      </a:lnTo>
                      <a:lnTo>
                        <a:pt x="1" y="40"/>
                      </a:lnTo>
                      <a:lnTo>
                        <a:pt x="3" y="42"/>
                      </a:lnTo>
                      <a:lnTo>
                        <a:pt x="4" y="44"/>
                      </a:lnTo>
                      <a:lnTo>
                        <a:pt x="6" y="46"/>
                      </a:lnTo>
                      <a:lnTo>
                        <a:pt x="9" y="47"/>
                      </a:lnTo>
                      <a:lnTo>
                        <a:pt x="11" y="48"/>
                      </a:lnTo>
                      <a:lnTo>
                        <a:pt x="15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EDB7997A-C01A-4063-9709-EC82BAD142F7}"/>
                </a:ext>
              </a:extLst>
            </p:cNvPr>
            <p:cNvGrpSpPr/>
            <p:nvPr/>
          </p:nvGrpSpPr>
          <p:grpSpPr>
            <a:xfrm>
              <a:off x="896732" y="4526528"/>
              <a:ext cx="2124597" cy="1089736"/>
              <a:chOff x="896732" y="4526528"/>
              <a:chExt cx="2124597" cy="1089736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xmlns="" id="{A94493EF-684F-4E47-A7FE-748D70605A6E}"/>
                  </a:ext>
                </a:extLst>
              </p:cNvPr>
              <p:cNvSpPr txBox="1"/>
              <p:nvPr/>
            </p:nvSpPr>
            <p:spPr>
              <a:xfrm>
                <a:off x="896732" y="4526528"/>
                <a:ext cx="212459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  <a:ea typeface="Segoe UI" panose="020B0502040204020203" pitchFamily="34" charset="0"/>
                    <a:cs typeface="Segoe UI" panose="020B0502040204020203" pitchFamily="34" charset="0"/>
                  </a:rPr>
                  <a:t>YOUR NAME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xmlns="" id="{49B2732A-600A-410B-A811-E8C389C43141}"/>
                  </a:ext>
                </a:extLst>
              </p:cNvPr>
              <p:cNvSpPr txBox="1"/>
              <p:nvPr/>
            </p:nvSpPr>
            <p:spPr>
              <a:xfrm>
                <a:off x="896732" y="4800281"/>
                <a:ext cx="212459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i="1" dirty="0">
                    <a:latin typeface="+mj-lt"/>
                    <a:ea typeface="Segoe UI" panose="020B0502040204020203" pitchFamily="34" charset="0"/>
                    <a:cs typeface="Segoe UI" panose="020B0502040204020203" pitchFamily="34" charset="0"/>
                  </a:rPr>
                  <a:t>Job Title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xmlns="" id="{6820A222-BD07-4A36-AE11-3D50087498CA}"/>
                  </a:ext>
                </a:extLst>
              </p:cNvPr>
              <p:cNvSpPr txBox="1"/>
              <p:nvPr/>
            </p:nvSpPr>
            <p:spPr>
              <a:xfrm>
                <a:off x="896732" y="5185377"/>
                <a:ext cx="2124597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.</a:t>
                </a: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A2B6C229-30F1-4139-B928-1310CEAACCBA}"/>
              </a:ext>
            </a:extLst>
          </p:cNvPr>
          <p:cNvGrpSpPr/>
          <p:nvPr/>
        </p:nvGrpSpPr>
        <p:grpSpPr>
          <a:xfrm>
            <a:off x="3630628" y="2215597"/>
            <a:ext cx="2124597" cy="3265006"/>
            <a:chOff x="3692914" y="2351258"/>
            <a:chExt cx="2124597" cy="3265006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F3B94943-7B7B-4B3F-A150-4F2614127911}"/>
                </a:ext>
              </a:extLst>
            </p:cNvPr>
            <p:cNvGrpSpPr/>
            <p:nvPr/>
          </p:nvGrpSpPr>
          <p:grpSpPr>
            <a:xfrm>
              <a:off x="3758919" y="2351258"/>
              <a:ext cx="1992586" cy="1992586"/>
              <a:chOff x="3718666" y="2351258"/>
              <a:chExt cx="1992586" cy="1992586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xmlns="" id="{8028F2FE-33C8-4D6F-B59B-4C469ED2612E}"/>
                  </a:ext>
                </a:extLst>
              </p:cNvPr>
              <p:cNvSpPr/>
              <p:nvPr/>
            </p:nvSpPr>
            <p:spPr>
              <a:xfrm>
                <a:off x="3718666" y="2351258"/>
                <a:ext cx="1992586" cy="1992586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xmlns="" id="{90AA7630-2AEC-4E36-A23B-907E1059B24C}"/>
                  </a:ext>
                </a:extLst>
              </p:cNvPr>
              <p:cNvGrpSpPr/>
              <p:nvPr/>
            </p:nvGrpSpPr>
            <p:grpSpPr>
              <a:xfrm>
                <a:off x="4356588" y="2989180"/>
                <a:ext cx="716742" cy="716742"/>
                <a:chOff x="4892675" y="3635375"/>
                <a:chExt cx="285750" cy="285750"/>
              </a:xfrm>
              <a:solidFill>
                <a:srgbClr val="FFC000"/>
              </a:solidFill>
            </p:grpSpPr>
            <p:sp>
              <p:nvSpPr>
                <p:cNvPr id="101" name="Freeform 169">
                  <a:extLst>
                    <a:ext uri="{FF2B5EF4-FFF2-40B4-BE49-F238E27FC236}">
                      <a16:creationId xmlns:a16="http://schemas.microsoft.com/office/drawing/2014/main" xmlns="" id="{240EC816-F18E-4B43-A80C-6A01F51C637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92675" y="3635375"/>
                  <a:ext cx="285750" cy="285750"/>
                </a:xfrm>
                <a:custGeom>
                  <a:avLst/>
                  <a:gdLst>
                    <a:gd name="T0" fmla="*/ 36 w 903"/>
                    <a:gd name="T1" fmla="*/ 754 h 901"/>
                    <a:gd name="T2" fmla="*/ 75 w 903"/>
                    <a:gd name="T3" fmla="*/ 692 h 901"/>
                    <a:gd name="T4" fmla="*/ 360 w 903"/>
                    <a:gd name="T5" fmla="*/ 604 h 901"/>
                    <a:gd name="T6" fmla="*/ 451 w 903"/>
                    <a:gd name="T7" fmla="*/ 636 h 901"/>
                    <a:gd name="T8" fmla="*/ 542 w 903"/>
                    <a:gd name="T9" fmla="*/ 604 h 901"/>
                    <a:gd name="T10" fmla="*/ 827 w 903"/>
                    <a:gd name="T11" fmla="*/ 691 h 901"/>
                    <a:gd name="T12" fmla="*/ 866 w 903"/>
                    <a:gd name="T13" fmla="*/ 754 h 901"/>
                    <a:gd name="T14" fmla="*/ 276 w 903"/>
                    <a:gd name="T15" fmla="*/ 428 h 901"/>
                    <a:gd name="T16" fmla="*/ 261 w 903"/>
                    <a:gd name="T17" fmla="*/ 417 h 901"/>
                    <a:gd name="T18" fmla="*/ 237 w 903"/>
                    <a:gd name="T19" fmla="*/ 394 h 901"/>
                    <a:gd name="T20" fmla="*/ 239 w 903"/>
                    <a:gd name="T21" fmla="*/ 348 h 901"/>
                    <a:gd name="T22" fmla="*/ 267 w 903"/>
                    <a:gd name="T23" fmla="*/ 332 h 901"/>
                    <a:gd name="T24" fmla="*/ 348 w 903"/>
                    <a:gd name="T25" fmla="*/ 233 h 901"/>
                    <a:gd name="T26" fmla="*/ 424 w 903"/>
                    <a:gd name="T27" fmla="*/ 204 h 901"/>
                    <a:gd name="T28" fmla="*/ 471 w 903"/>
                    <a:gd name="T29" fmla="*/ 200 h 901"/>
                    <a:gd name="T30" fmla="*/ 539 w 903"/>
                    <a:gd name="T31" fmla="*/ 230 h 901"/>
                    <a:gd name="T32" fmla="*/ 631 w 903"/>
                    <a:gd name="T33" fmla="*/ 330 h 901"/>
                    <a:gd name="T34" fmla="*/ 659 w 903"/>
                    <a:gd name="T35" fmla="*/ 343 h 901"/>
                    <a:gd name="T36" fmla="*/ 667 w 903"/>
                    <a:gd name="T37" fmla="*/ 388 h 901"/>
                    <a:gd name="T38" fmla="*/ 644 w 903"/>
                    <a:gd name="T39" fmla="*/ 417 h 901"/>
                    <a:gd name="T40" fmla="*/ 627 w 903"/>
                    <a:gd name="T41" fmla="*/ 426 h 901"/>
                    <a:gd name="T42" fmla="*/ 616 w 903"/>
                    <a:gd name="T43" fmla="*/ 482 h 901"/>
                    <a:gd name="T44" fmla="*/ 548 w 903"/>
                    <a:gd name="T45" fmla="*/ 566 h 901"/>
                    <a:gd name="T46" fmla="*/ 482 w 903"/>
                    <a:gd name="T47" fmla="*/ 600 h 901"/>
                    <a:gd name="T48" fmla="*/ 408 w 903"/>
                    <a:gd name="T49" fmla="*/ 596 h 901"/>
                    <a:gd name="T50" fmla="*/ 339 w 903"/>
                    <a:gd name="T51" fmla="*/ 553 h 901"/>
                    <a:gd name="T52" fmla="*/ 283 w 903"/>
                    <a:gd name="T53" fmla="*/ 472 h 901"/>
                    <a:gd name="T54" fmla="*/ 274 w 903"/>
                    <a:gd name="T55" fmla="*/ 79 h 901"/>
                    <a:gd name="T56" fmla="*/ 348 w 903"/>
                    <a:gd name="T57" fmla="*/ 42 h 901"/>
                    <a:gd name="T58" fmla="*/ 451 w 903"/>
                    <a:gd name="T59" fmla="*/ 30 h 901"/>
                    <a:gd name="T60" fmla="*/ 554 w 903"/>
                    <a:gd name="T61" fmla="*/ 41 h 901"/>
                    <a:gd name="T62" fmla="*/ 628 w 903"/>
                    <a:gd name="T63" fmla="*/ 79 h 901"/>
                    <a:gd name="T64" fmla="*/ 675 w 903"/>
                    <a:gd name="T65" fmla="*/ 150 h 901"/>
                    <a:gd name="T66" fmla="*/ 637 w 903"/>
                    <a:gd name="T67" fmla="*/ 220 h 901"/>
                    <a:gd name="T68" fmla="*/ 566 w 903"/>
                    <a:gd name="T69" fmla="*/ 204 h 901"/>
                    <a:gd name="T70" fmla="*/ 496 w 903"/>
                    <a:gd name="T71" fmla="*/ 180 h 901"/>
                    <a:gd name="T72" fmla="*/ 460 w 903"/>
                    <a:gd name="T73" fmla="*/ 135 h 901"/>
                    <a:gd name="T74" fmla="*/ 440 w 903"/>
                    <a:gd name="T75" fmla="*/ 137 h 901"/>
                    <a:gd name="T76" fmla="*/ 400 w 903"/>
                    <a:gd name="T77" fmla="*/ 184 h 901"/>
                    <a:gd name="T78" fmla="*/ 319 w 903"/>
                    <a:gd name="T79" fmla="*/ 207 h 901"/>
                    <a:gd name="T80" fmla="*/ 248 w 903"/>
                    <a:gd name="T81" fmla="*/ 304 h 901"/>
                    <a:gd name="T82" fmla="*/ 233 w 903"/>
                    <a:gd name="T83" fmla="*/ 131 h 901"/>
                    <a:gd name="T84" fmla="*/ 599 w 903"/>
                    <a:gd name="T85" fmla="*/ 560 h 901"/>
                    <a:gd name="T86" fmla="*/ 653 w 903"/>
                    <a:gd name="T87" fmla="*/ 464 h 901"/>
                    <a:gd name="T88" fmla="*/ 682 w 903"/>
                    <a:gd name="T89" fmla="*/ 427 h 901"/>
                    <a:gd name="T90" fmla="*/ 697 w 903"/>
                    <a:gd name="T91" fmla="*/ 359 h 901"/>
                    <a:gd name="T92" fmla="*/ 710 w 903"/>
                    <a:gd name="T93" fmla="*/ 160 h 901"/>
                    <a:gd name="T94" fmla="*/ 675 w 903"/>
                    <a:gd name="T95" fmla="*/ 85 h 901"/>
                    <a:gd name="T96" fmla="*/ 604 w 903"/>
                    <a:gd name="T97" fmla="*/ 29 h 901"/>
                    <a:gd name="T98" fmla="*/ 504 w 903"/>
                    <a:gd name="T99" fmla="*/ 2 h 901"/>
                    <a:gd name="T100" fmla="*/ 382 w 903"/>
                    <a:gd name="T101" fmla="*/ 4 h 901"/>
                    <a:gd name="T102" fmla="*/ 286 w 903"/>
                    <a:gd name="T103" fmla="*/ 35 h 901"/>
                    <a:gd name="T104" fmla="*/ 218 w 903"/>
                    <a:gd name="T105" fmla="*/ 96 h 901"/>
                    <a:gd name="T106" fmla="*/ 191 w 903"/>
                    <a:gd name="T107" fmla="*/ 179 h 901"/>
                    <a:gd name="T108" fmla="*/ 205 w 903"/>
                    <a:gd name="T109" fmla="*/ 366 h 901"/>
                    <a:gd name="T110" fmla="*/ 228 w 903"/>
                    <a:gd name="T111" fmla="*/ 435 h 901"/>
                    <a:gd name="T112" fmla="*/ 252 w 903"/>
                    <a:gd name="T113" fmla="*/ 473 h 901"/>
                    <a:gd name="T114" fmla="*/ 316 w 903"/>
                    <a:gd name="T115" fmla="*/ 572 h 901"/>
                    <a:gd name="T116" fmla="*/ 46 w 903"/>
                    <a:gd name="T117" fmla="*/ 678 h 901"/>
                    <a:gd name="T118" fmla="*/ 4 w 903"/>
                    <a:gd name="T119" fmla="*/ 758 h 901"/>
                    <a:gd name="T120" fmla="*/ 901 w 903"/>
                    <a:gd name="T121" fmla="*/ 783 h 901"/>
                    <a:gd name="T122" fmla="*/ 871 w 903"/>
                    <a:gd name="T123" fmla="*/ 699 h 901"/>
                    <a:gd name="T124" fmla="*/ 805 w 903"/>
                    <a:gd name="T125" fmla="*/ 641 h 9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03" h="901">
                      <a:moveTo>
                        <a:pt x="872" y="871"/>
                      </a:moveTo>
                      <a:lnTo>
                        <a:pt x="30" y="871"/>
                      </a:lnTo>
                      <a:lnTo>
                        <a:pt x="30" y="796"/>
                      </a:lnTo>
                      <a:lnTo>
                        <a:pt x="31" y="785"/>
                      </a:lnTo>
                      <a:lnTo>
                        <a:pt x="32" y="775"/>
                      </a:lnTo>
                      <a:lnTo>
                        <a:pt x="34" y="764"/>
                      </a:lnTo>
                      <a:lnTo>
                        <a:pt x="36" y="754"/>
                      </a:lnTo>
                      <a:lnTo>
                        <a:pt x="39" y="744"/>
                      </a:lnTo>
                      <a:lnTo>
                        <a:pt x="44" y="734"/>
                      </a:lnTo>
                      <a:lnTo>
                        <a:pt x="49" y="724"/>
                      </a:lnTo>
                      <a:lnTo>
                        <a:pt x="54" y="716"/>
                      </a:lnTo>
                      <a:lnTo>
                        <a:pt x="61" y="707"/>
                      </a:lnTo>
                      <a:lnTo>
                        <a:pt x="67" y="700"/>
                      </a:lnTo>
                      <a:lnTo>
                        <a:pt x="75" y="692"/>
                      </a:lnTo>
                      <a:lnTo>
                        <a:pt x="82" y="685"/>
                      </a:lnTo>
                      <a:lnTo>
                        <a:pt x="91" y="678"/>
                      </a:lnTo>
                      <a:lnTo>
                        <a:pt x="99" y="673"/>
                      </a:lnTo>
                      <a:lnTo>
                        <a:pt x="108" y="669"/>
                      </a:lnTo>
                      <a:lnTo>
                        <a:pt x="118" y="664"/>
                      </a:lnTo>
                      <a:lnTo>
                        <a:pt x="345" y="596"/>
                      </a:lnTo>
                      <a:lnTo>
                        <a:pt x="360" y="604"/>
                      </a:lnTo>
                      <a:lnTo>
                        <a:pt x="374" y="613"/>
                      </a:lnTo>
                      <a:lnTo>
                        <a:pt x="389" y="620"/>
                      </a:lnTo>
                      <a:lnTo>
                        <a:pt x="403" y="626"/>
                      </a:lnTo>
                      <a:lnTo>
                        <a:pt x="417" y="630"/>
                      </a:lnTo>
                      <a:lnTo>
                        <a:pt x="429" y="633"/>
                      </a:lnTo>
                      <a:lnTo>
                        <a:pt x="440" y="635"/>
                      </a:lnTo>
                      <a:lnTo>
                        <a:pt x="451" y="636"/>
                      </a:lnTo>
                      <a:lnTo>
                        <a:pt x="462" y="635"/>
                      </a:lnTo>
                      <a:lnTo>
                        <a:pt x="473" y="633"/>
                      </a:lnTo>
                      <a:lnTo>
                        <a:pt x="485" y="630"/>
                      </a:lnTo>
                      <a:lnTo>
                        <a:pt x="499" y="626"/>
                      </a:lnTo>
                      <a:lnTo>
                        <a:pt x="513" y="620"/>
                      </a:lnTo>
                      <a:lnTo>
                        <a:pt x="527" y="613"/>
                      </a:lnTo>
                      <a:lnTo>
                        <a:pt x="542" y="604"/>
                      </a:lnTo>
                      <a:lnTo>
                        <a:pt x="557" y="596"/>
                      </a:lnTo>
                      <a:lnTo>
                        <a:pt x="783" y="664"/>
                      </a:lnTo>
                      <a:lnTo>
                        <a:pt x="793" y="669"/>
                      </a:lnTo>
                      <a:lnTo>
                        <a:pt x="802" y="673"/>
                      </a:lnTo>
                      <a:lnTo>
                        <a:pt x="811" y="678"/>
                      </a:lnTo>
                      <a:lnTo>
                        <a:pt x="819" y="685"/>
                      </a:lnTo>
                      <a:lnTo>
                        <a:pt x="827" y="691"/>
                      </a:lnTo>
                      <a:lnTo>
                        <a:pt x="834" y="699"/>
                      </a:lnTo>
                      <a:lnTo>
                        <a:pt x="841" y="707"/>
                      </a:lnTo>
                      <a:lnTo>
                        <a:pt x="848" y="716"/>
                      </a:lnTo>
                      <a:lnTo>
                        <a:pt x="853" y="724"/>
                      </a:lnTo>
                      <a:lnTo>
                        <a:pt x="857" y="734"/>
                      </a:lnTo>
                      <a:lnTo>
                        <a:pt x="862" y="744"/>
                      </a:lnTo>
                      <a:lnTo>
                        <a:pt x="866" y="754"/>
                      </a:lnTo>
                      <a:lnTo>
                        <a:pt x="868" y="764"/>
                      </a:lnTo>
                      <a:lnTo>
                        <a:pt x="870" y="775"/>
                      </a:lnTo>
                      <a:lnTo>
                        <a:pt x="871" y="785"/>
                      </a:lnTo>
                      <a:lnTo>
                        <a:pt x="872" y="796"/>
                      </a:lnTo>
                      <a:lnTo>
                        <a:pt x="872" y="871"/>
                      </a:lnTo>
                      <a:close/>
                      <a:moveTo>
                        <a:pt x="276" y="432"/>
                      </a:moveTo>
                      <a:lnTo>
                        <a:pt x="276" y="428"/>
                      </a:lnTo>
                      <a:lnTo>
                        <a:pt x="275" y="426"/>
                      </a:lnTo>
                      <a:lnTo>
                        <a:pt x="274" y="423"/>
                      </a:lnTo>
                      <a:lnTo>
                        <a:pt x="272" y="421"/>
                      </a:lnTo>
                      <a:lnTo>
                        <a:pt x="270" y="419"/>
                      </a:lnTo>
                      <a:lnTo>
                        <a:pt x="267" y="418"/>
                      </a:lnTo>
                      <a:lnTo>
                        <a:pt x="265" y="417"/>
                      </a:lnTo>
                      <a:lnTo>
                        <a:pt x="261" y="417"/>
                      </a:lnTo>
                      <a:lnTo>
                        <a:pt x="257" y="417"/>
                      </a:lnTo>
                      <a:lnTo>
                        <a:pt x="254" y="416"/>
                      </a:lnTo>
                      <a:lnTo>
                        <a:pt x="251" y="415"/>
                      </a:lnTo>
                      <a:lnTo>
                        <a:pt x="247" y="412"/>
                      </a:lnTo>
                      <a:lnTo>
                        <a:pt x="243" y="407"/>
                      </a:lnTo>
                      <a:lnTo>
                        <a:pt x="240" y="402"/>
                      </a:lnTo>
                      <a:lnTo>
                        <a:pt x="237" y="394"/>
                      </a:lnTo>
                      <a:lnTo>
                        <a:pt x="235" y="388"/>
                      </a:lnTo>
                      <a:lnTo>
                        <a:pt x="235" y="380"/>
                      </a:lnTo>
                      <a:lnTo>
                        <a:pt x="233" y="375"/>
                      </a:lnTo>
                      <a:lnTo>
                        <a:pt x="235" y="368"/>
                      </a:lnTo>
                      <a:lnTo>
                        <a:pt x="235" y="362"/>
                      </a:lnTo>
                      <a:lnTo>
                        <a:pt x="237" y="356"/>
                      </a:lnTo>
                      <a:lnTo>
                        <a:pt x="239" y="348"/>
                      </a:lnTo>
                      <a:lnTo>
                        <a:pt x="243" y="343"/>
                      </a:lnTo>
                      <a:lnTo>
                        <a:pt x="247" y="337"/>
                      </a:lnTo>
                      <a:lnTo>
                        <a:pt x="251" y="335"/>
                      </a:lnTo>
                      <a:lnTo>
                        <a:pt x="254" y="334"/>
                      </a:lnTo>
                      <a:lnTo>
                        <a:pt x="257" y="333"/>
                      </a:lnTo>
                      <a:lnTo>
                        <a:pt x="261" y="333"/>
                      </a:lnTo>
                      <a:lnTo>
                        <a:pt x="267" y="332"/>
                      </a:lnTo>
                      <a:lnTo>
                        <a:pt x="271" y="330"/>
                      </a:lnTo>
                      <a:lnTo>
                        <a:pt x="274" y="326"/>
                      </a:lnTo>
                      <a:lnTo>
                        <a:pt x="276" y="321"/>
                      </a:lnTo>
                      <a:lnTo>
                        <a:pt x="292" y="238"/>
                      </a:lnTo>
                      <a:lnTo>
                        <a:pt x="313" y="238"/>
                      </a:lnTo>
                      <a:lnTo>
                        <a:pt x="331" y="235"/>
                      </a:lnTo>
                      <a:lnTo>
                        <a:pt x="348" y="233"/>
                      </a:lnTo>
                      <a:lnTo>
                        <a:pt x="363" y="230"/>
                      </a:lnTo>
                      <a:lnTo>
                        <a:pt x="376" y="227"/>
                      </a:lnTo>
                      <a:lnTo>
                        <a:pt x="389" y="224"/>
                      </a:lnTo>
                      <a:lnTo>
                        <a:pt x="399" y="219"/>
                      </a:lnTo>
                      <a:lnTo>
                        <a:pt x="408" y="215"/>
                      </a:lnTo>
                      <a:lnTo>
                        <a:pt x="417" y="210"/>
                      </a:lnTo>
                      <a:lnTo>
                        <a:pt x="424" y="204"/>
                      </a:lnTo>
                      <a:lnTo>
                        <a:pt x="430" y="200"/>
                      </a:lnTo>
                      <a:lnTo>
                        <a:pt x="436" y="195"/>
                      </a:lnTo>
                      <a:lnTo>
                        <a:pt x="445" y="184"/>
                      </a:lnTo>
                      <a:lnTo>
                        <a:pt x="451" y="174"/>
                      </a:lnTo>
                      <a:lnTo>
                        <a:pt x="458" y="184"/>
                      </a:lnTo>
                      <a:lnTo>
                        <a:pt x="466" y="195"/>
                      </a:lnTo>
                      <a:lnTo>
                        <a:pt x="471" y="200"/>
                      </a:lnTo>
                      <a:lnTo>
                        <a:pt x="478" y="204"/>
                      </a:lnTo>
                      <a:lnTo>
                        <a:pt x="485" y="210"/>
                      </a:lnTo>
                      <a:lnTo>
                        <a:pt x="494" y="215"/>
                      </a:lnTo>
                      <a:lnTo>
                        <a:pt x="503" y="219"/>
                      </a:lnTo>
                      <a:lnTo>
                        <a:pt x="513" y="224"/>
                      </a:lnTo>
                      <a:lnTo>
                        <a:pt x="525" y="227"/>
                      </a:lnTo>
                      <a:lnTo>
                        <a:pt x="539" y="230"/>
                      </a:lnTo>
                      <a:lnTo>
                        <a:pt x="554" y="233"/>
                      </a:lnTo>
                      <a:lnTo>
                        <a:pt x="571" y="235"/>
                      </a:lnTo>
                      <a:lnTo>
                        <a:pt x="589" y="238"/>
                      </a:lnTo>
                      <a:lnTo>
                        <a:pt x="610" y="238"/>
                      </a:lnTo>
                      <a:lnTo>
                        <a:pt x="626" y="321"/>
                      </a:lnTo>
                      <a:lnTo>
                        <a:pt x="628" y="326"/>
                      </a:lnTo>
                      <a:lnTo>
                        <a:pt x="631" y="330"/>
                      </a:lnTo>
                      <a:lnTo>
                        <a:pt x="636" y="332"/>
                      </a:lnTo>
                      <a:lnTo>
                        <a:pt x="641" y="333"/>
                      </a:lnTo>
                      <a:lnTo>
                        <a:pt x="644" y="333"/>
                      </a:lnTo>
                      <a:lnTo>
                        <a:pt x="648" y="334"/>
                      </a:lnTo>
                      <a:lnTo>
                        <a:pt x="652" y="335"/>
                      </a:lnTo>
                      <a:lnTo>
                        <a:pt x="654" y="337"/>
                      </a:lnTo>
                      <a:lnTo>
                        <a:pt x="659" y="343"/>
                      </a:lnTo>
                      <a:lnTo>
                        <a:pt x="662" y="348"/>
                      </a:lnTo>
                      <a:lnTo>
                        <a:pt x="666" y="356"/>
                      </a:lnTo>
                      <a:lnTo>
                        <a:pt x="667" y="362"/>
                      </a:lnTo>
                      <a:lnTo>
                        <a:pt x="668" y="368"/>
                      </a:lnTo>
                      <a:lnTo>
                        <a:pt x="668" y="375"/>
                      </a:lnTo>
                      <a:lnTo>
                        <a:pt x="668" y="380"/>
                      </a:lnTo>
                      <a:lnTo>
                        <a:pt x="667" y="388"/>
                      </a:lnTo>
                      <a:lnTo>
                        <a:pt x="666" y="394"/>
                      </a:lnTo>
                      <a:lnTo>
                        <a:pt x="662" y="402"/>
                      </a:lnTo>
                      <a:lnTo>
                        <a:pt x="659" y="407"/>
                      </a:lnTo>
                      <a:lnTo>
                        <a:pt x="654" y="412"/>
                      </a:lnTo>
                      <a:lnTo>
                        <a:pt x="652" y="415"/>
                      </a:lnTo>
                      <a:lnTo>
                        <a:pt x="648" y="416"/>
                      </a:lnTo>
                      <a:lnTo>
                        <a:pt x="644" y="417"/>
                      </a:lnTo>
                      <a:lnTo>
                        <a:pt x="641" y="417"/>
                      </a:lnTo>
                      <a:lnTo>
                        <a:pt x="638" y="417"/>
                      </a:lnTo>
                      <a:lnTo>
                        <a:pt x="634" y="418"/>
                      </a:lnTo>
                      <a:lnTo>
                        <a:pt x="632" y="419"/>
                      </a:lnTo>
                      <a:lnTo>
                        <a:pt x="630" y="421"/>
                      </a:lnTo>
                      <a:lnTo>
                        <a:pt x="628" y="423"/>
                      </a:lnTo>
                      <a:lnTo>
                        <a:pt x="627" y="426"/>
                      </a:lnTo>
                      <a:lnTo>
                        <a:pt x="626" y="428"/>
                      </a:lnTo>
                      <a:lnTo>
                        <a:pt x="626" y="432"/>
                      </a:lnTo>
                      <a:lnTo>
                        <a:pt x="625" y="442"/>
                      </a:lnTo>
                      <a:lnTo>
                        <a:pt x="624" y="452"/>
                      </a:lnTo>
                      <a:lnTo>
                        <a:pt x="622" y="463"/>
                      </a:lnTo>
                      <a:lnTo>
                        <a:pt x="619" y="472"/>
                      </a:lnTo>
                      <a:lnTo>
                        <a:pt x="616" y="482"/>
                      </a:lnTo>
                      <a:lnTo>
                        <a:pt x="612" y="491"/>
                      </a:lnTo>
                      <a:lnTo>
                        <a:pt x="608" y="500"/>
                      </a:lnTo>
                      <a:lnTo>
                        <a:pt x="602" y="509"/>
                      </a:lnTo>
                      <a:lnTo>
                        <a:pt x="591" y="525"/>
                      </a:lnTo>
                      <a:lnTo>
                        <a:pt x="578" y="540"/>
                      </a:lnTo>
                      <a:lnTo>
                        <a:pt x="563" y="553"/>
                      </a:lnTo>
                      <a:lnTo>
                        <a:pt x="548" y="566"/>
                      </a:lnTo>
                      <a:lnTo>
                        <a:pt x="547" y="566"/>
                      </a:lnTo>
                      <a:lnTo>
                        <a:pt x="547" y="567"/>
                      </a:lnTo>
                      <a:lnTo>
                        <a:pt x="533" y="575"/>
                      </a:lnTo>
                      <a:lnTo>
                        <a:pt x="520" y="584"/>
                      </a:lnTo>
                      <a:lnTo>
                        <a:pt x="507" y="590"/>
                      </a:lnTo>
                      <a:lnTo>
                        <a:pt x="494" y="596"/>
                      </a:lnTo>
                      <a:lnTo>
                        <a:pt x="482" y="600"/>
                      </a:lnTo>
                      <a:lnTo>
                        <a:pt x="470" y="603"/>
                      </a:lnTo>
                      <a:lnTo>
                        <a:pt x="460" y="605"/>
                      </a:lnTo>
                      <a:lnTo>
                        <a:pt x="451" y="606"/>
                      </a:lnTo>
                      <a:lnTo>
                        <a:pt x="441" y="605"/>
                      </a:lnTo>
                      <a:lnTo>
                        <a:pt x="432" y="603"/>
                      </a:lnTo>
                      <a:lnTo>
                        <a:pt x="420" y="600"/>
                      </a:lnTo>
                      <a:lnTo>
                        <a:pt x="408" y="596"/>
                      </a:lnTo>
                      <a:lnTo>
                        <a:pt x="395" y="590"/>
                      </a:lnTo>
                      <a:lnTo>
                        <a:pt x="382" y="584"/>
                      </a:lnTo>
                      <a:lnTo>
                        <a:pt x="370" y="576"/>
                      </a:lnTo>
                      <a:lnTo>
                        <a:pt x="357" y="567"/>
                      </a:lnTo>
                      <a:lnTo>
                        <a:pt x="356" y="567"/>
                      </a:lnTo>
                      <a:lnTo>
                        <a:pt x="355" y="566"/>
                      </a:lnTo>
                      <a:lnTo>
                        <a:pt x="339" y="553"/>
                      </a:lnTo>
                      <a:lnTo>
                        <a:pt x="325" y="540"/>
                      </a:lnTo>
                      <a:lnTo>
                        <a:pt x="312" y="525"/>
                      </a:lnTo>
                      <a:lnTo>
                        <a:pt x="300" y="509"/>
                      </a:lnTo>
                      <a:lnTo>
                        <a:pt x="295" y="500"/>
                      </a:lnTo>
                      <a:lnTo>
                        <a:pt x="290" y="491"/>
                      </a:lnTo>
                      <a:lnTo>
                        <a:pt x="286" y="482"/>
                      </a:lnTo>
                      <a:lnTo>
                        <a:pt x="283" y="472"/>
                      </a:lnTo>
                      <a:lnTo>
                        <a:pt x="280" y="463"/>
                      </a:lnTo>
                      <a:lnTo>
                        <a:pt x="278" y="452"/>
                      </a:lnTo>
                      <a:lnTo>
                        <a:pt x="276" y="442"/>
                      </a:lnTo>
                      <a:lnTo>
                        <a:pt x="276" y="432"/>
                      </a:lnTo>
                      <a:close/>
                      <a:moveTo>
                        <a:pt x="258" y="94"/>
                      </a:moveTo>
                      <a:lnTo>
                        <a:pt x="266" y="86"/>
                      </a:lnTo>
                      <a:lnTo>
                        <a:pt x="274" y="79"/>
                      </a:lnTo>
                      <a:lnTo>
                        <a:pt x="283" y="73"/>
                      </a:lnTo>
                      <a:lnTo>
                        <a:pt x="292" y="66"/>
                      </a:lnTo>
                      <a:lnTo>
                        <a:pt x="302" y="61"/>
                      </a:lnTo>
                      <a:lnTo>
                        <a:pt x="313" y="55"/>
                      </a:lnTo>
                      <a:lnTo>
                        <a:pt x="324" y="50"/>
                      </a:lnTo>
                      <a:lnTo>
                        <a:pt x="335" y="46"/>
                      </a:lnTo>
                      <a:lnTo>
                        <a:pt x="348" y="42"/>
                      </a:lnTo>
                      <a:lnTo>
                        <a:pt x="361" y="38"/>
                      </a:lnTo>
                      <a:lnTo>
                        <a:pt x="375" y="36"/>
                      </a:lnTo>
                      <a:lnTo>
                        <a:pt x="389" y="34"/>
                      </a:lnTo>
                      <a:lnTo>
                        <a:pt x="403" y="32"/>
                      </a:lnTo>
                      <a:lnTo>
                        <a:pt x="419" y="31"/>
                      </a:lnTo>
                      <a:lnTo>
                        <a:pt x="435" y="30"/>
                      </a:lnTo>
                      <a:lnTo>
                        <a:pt x="451" y="30"/>
                      </a:lnTo>
                      <a:lnTo>
                        <a:pt x="467" y="30"/>
                      </a:lnTo>
                      <a:lnTo>
                        <a:pt x="483" y="31"/>
                      </a:lnTo>
                      <a:lnTo>
                        <a:pt x="498" y="32"/>
                      </a:lnTo>
                      <a:lnTo>
                        <a:pt x="513" y="34"/>
                      </a:lnTo>
                      <a:lnTo>
                        <a:pt x="527" y="36"/>
                      </a:lnTo>
                      <a:lnTo>
                        <a:pt x="541" y="38"/>
                      </a:lnTo>
                      <a:lnTo>
                        <a:pt x="554" y="41"/>
                      </a:lnTo>
                      <a:lnTo>
                        <a:pt x="566" y="46"/>
                      </a:lnTo>
                      <a:lnTo>
                        <a:pt x="578" y="50"/>
                      </a:lnTo>
                      <a:lnTo>
                        <a:pt x="589" y="54"/>
                      </a:lnTo>
                      <a:lnTo>
                        <a:pt x="600" y="60"/>
                      </a:lnTo>
                      <a:lnTo>
                        <a:pt x="610" y="66"/>
                      </a:lnTo>
                      <a:lnTo>
                        <a:pt x="619" y="73"/>
                      </a:lnTo>
                      <a:lnTo>
                        <a:pt x="628" y="79"/>
                      </a:lnTo>
                      <a:lnTo>
                        <a:pt x="637" y="86"/>
                      </a:lnTo>
                      <a:lnTo>
                        <a:pt x="644" y="94"/>
                      </a:lnTo>
                      <a:lnTo>
                        <a:pt x="652" y="103"/>
                      </a:lnTo>
                      <a:lnTo>
                        <a:pt x="658" y="112"/>
                      </a:lnTo>
                      <a:lnTo>
                        <a:pt x="663" y="122"/>
                      </a:lnTo>
                      <a:lnTo>
                        <a:pt x="669" y="131"/>
                      </a:lnTo>
                      <a:lnTo>
                        <a:pt x="675" y="150"/>
                      </a:lnTo>
                      <a:lnTo>
                        <a:pt x="679" y="166"/>
                      </a:lnTo>
                      <a:lnTo>
                        <a:pt x="683" y="192"/>
                      </a:lnTo>
                      <a:lnTo>
                        <a:pt x="683" y="202"/>
                      </a:lnTo>
                      <a:lnTo>
                        <a:pt x="667" y="311"/>
                      </a:lnTo>
                      <a:lnTo>
                        <a:pt x="660" y="306"/>
                      </a:lnTo>
                      <a:lnTo>
                        <a:pt x="654" y="304"/>
                      </a:lnTo>
                      <a:lnTo>
                        <a:pt x="637" y="220"/>
                      </a:lnTo>
                      <a:lnTo>
                        <a:pt x="634" y="215"/>
                      </a:lnTo>
                      <a:lnTo>
                        <a:pt x="631" y="212"/>
                      </a:lnTo>
                      <a:lnTo>
                        <a:pt x="627" y="209"/>
                      </a:lnTo>
                      <a:lnTo>
                        <a:pt x="622" y="208"/>
                      </a:lnTo>
                      <a:lnTo>
                        <a:pt x="601" y="208"/>
                      </a:lnTo>
                      <a:lnTo>
                        <a:pt x="583" y="207"/>
                      </a:lnTo>
                      <a:lnTo>
                        <a:pt x="566" y="204"/>
                      </a:lnTo>
                      <a:lnTo>
                        <a:pt x="552" y="202"/>
                      </a:lnTo>
                      <a:lnTo>
                        <a:pt x="539" y="200"/>
                      </a:lnTo>
                      <a:lnTo>
                        <a:pt x="527" y="197"/>
                      </a:lnTo>
                      <a:lnTo>
                        <a:pt x="518" y="193"/>
                      </a:lnTo>
                      <a:lnTo>
                        <a:pt x="509" y="188"/>
                      </a:lnTo>
                      <a:lnTo>
                        <a:pt x="502" y="185"/>
                      </a:lnTo>
                      <a:lnTo>
                        <a:pt x="496" y="180"/>
                      </a:lnTo>
                      <a:lnTo>
                        <a:pt x="491" y="175"/>
                      </a:lnTo>
                      <a:lnTo>
                        <a:pt x="485" y="171"/>
                      </a:lnTo>
                      <a:lnTo>
                        <a:pt x="479" y="161"/>
                      </a:lnTo>
                      <a:lnTo>
                        <a:pt x="474" y="153"/>
                      </a:lnTo>
                      <a:lnTo>
                        <a:pt x="468" y="144"/>
                      </a:lnTo>
                      <a:lnTo>
                        <a:pt x="462" y="137"/>
                      </a:lnTo>
                      <a:lnTo>
                        <a:pt x="460" y="135"/>
                      </a:lnTo>
                      <a:lnTo>
                        <a:pt x="456" y="134"/>
                      </a:lnTo>
                      <a:lnTo>
                        <a:pt x="454" y="133"/>
                      </a:lnTo>
                      <a:lnTo>
                        <a:pt x="451" y="133"/>
                      </a:lnTo>
                      <a:lnTo>
                        <a:pt x="448" y="133"/>
                      </a:lnTo>
                      <a:lnTo>
                        <a:pt x="446" y="134"/>
                      </a:lnTo>
                      <a:lnTo>
                        <a:pt x="443" y="135"/>
                      </a:lnTo>
                      <a:lnTo>
                        <a:pt x="440" y="137"/>
                      </a:lnTo>
                      <a:lnTo>
                        <a:pt x="434" y="144"/>
                      </a:lnTo>
                      <a:lnTo>
                        <a:pt x="429" y="153"/>
                      </a:lnTo>
                      <a:lnTo>
                        <a:pt x="423" y="161"/>
                      </a:lnTo>
                      <a:lnTo>
                        <a:pt x="416" y="171"/>
                      </a:lnTo>
                      <a:lnTo>
                        <a:pt x="411" y="175"/>
                      </a:lnTo>
                      <a:lnTo>
                        <a:pt x="406" y="180"/>
                      </a:lnTo>
                      <a:lnTo>
                        <a:pt x="400" y="184"/>
                      </a:lnTo>
                      <a:lnTo>
                        <a:pt x="393" y="188"/>
                      </a:lnTo>
                      <a:lnTo>
                        <a:pt x="385" y="193"/>
                      </a:lnTo>
                      <a:lnTo>
                        <a:pt x="375" y="197"/>
                      </a:lnTo>
                      <a:lnTo>
                        <a:pt x="363" y="200"/>
                      </a:lnTo>
                      <a:lnTo>
                        <a:pt x="350" y="202"/>
                      </a:lnTo>
                      <a:lnTo>
                        <a:pt x="335" y="204"/>
                      </a:lnTo>
                      <a:lnTo>
                        <a:pt x="319" y="207"/>
                      </a:lnTo>
                      <a:lnTo>
                        <a:pt x="301" y="208"/>
                      </a:lnTo>
                      <a:lnTo>
                        <a:pt x="281" y="208"/>
                      </a:lnTo>
                      <a:lnTo>
                        <a:pt x="275" y="209"/>
                      </a:lnTo>
                      <a:lnTo>
                        <a:pt x="271" y="212"/>
                      </a:lnTo>
                      <a:lnTo>
                        <a:pt x="268" y="215"/>
                      </a:lnTo>
                      <a:lnTo>
                        <a:pt x="266" y="220"/>
                      </a:lnTo>
                      <a:lnTo>
                        <a:pt x="248" y="304"/>
                      </a:lnTo>
                      <a:lnTo>
                        <a:pt x="241" y="306"/>
                      </a:lnTo>
                      <a:lnTo>
                        <a:pt x="235" y="311"/>
                      </a:lnTo>
                      <a:lnTo>
                        <a:pt x="220" y="202"/>
                      </a:lnTo>
                      <a:lnTo>
                        <a:pt x="220" y="193"/>
                      </a:lnTo>
                      <a:lnTo>
                        <a:pt x="223" y="167"/>
                      </a:lnTo>
                      <a:lnTo>
                        <a:pt x="226" y="150"/>
                      </a:lnTo>
                      <a:lnTo>
                        <a:pt x="233" y="131"/>
                      </a:lnTo>
                      <a:lnTo>
                        <a:pt x="238" y="122"/>
                      </a:lnTo>
                      <a:lnTo>
                        <a:pt x="244" y="113"/>
                      </a:lnTo>
                      <a:lnTo>
                        <a:pt x="251" y="104"/>
                      </a:lnTo>
                      <a:lnTo>
                        <a:pt x="258" y="94"/>
                      </a:lnTo>
                      <a:close/>
                      <a:moveTo>
                        <a:pt x="793" y="635"/>
                      </a:moveTo>
                      <a:lnTo>
                        <a:pt x="586" y="572"/>
                      </a:lnTo>
                      <a:lnTo>
                        <a:pt x="599" y="560"/>
                      </a:lnTo>
                      <a:lnTo>
                        <a:pt x="611" y="546"/>
                      </a:lnTo>
                      <a:lnTo>
                        <a:pt x="623" y="531"/>
                      </a:lnTo>
                      <a:lnTo>
                        <a:pt x="632" y="516"/>
                      </a:lnTo>
                      <a:lnTo>
                        <a:pt x="641" y="499"/>
                      </a:lnTo>
                      <a:lnTo>
                        <a:pt x="647" y="482"/>
                      </a:lnTo>
                      <a:lnTo>
                        <a:pt x="651" y="473"/>
                      </a:lnTo>
                      <a:lnTo>
                        <a:pt x="653" y="464"/>
                      </a:lnTo>
                      <a:lnTo>
                        <a:pt x="654" y="454"/>
                      </a:lnTo>
                      <a:lnTo>
                        <a:pt x="655" y="445"/>
                      </a:lnTo>
                      <a:lnTo>
                        <a:pt x="660" y="443"/>
                      </a:lnTo>
                      <a:lnTo>
                        <a:pt x="666" y="440"/>
                      </a:lnTo>
                      <a:lnTo>
                        <a:pt x="670" y="438"/>
                      </a:lnTo>
                      <a:lnTo>
                        <a:pt x="674" y="435"/>
                      </a:lnTo>
                      <a:lnTo>
                        <a:pt x="682" y="427"/>
                      </a:lnTo>
                      <a:lnTo>
                        <a:pt x="687" y="419"/>
                      </a:lnTo>
                      <a:lnTo>
                        <a:pt x="692" y="408"/>
                      </a:lnTo>
                      <a:lnTo>
                        <a:pt x="696" y="397"/>
                      </a:lnTo>
                      <a:lnTo>
                        <a:pt x="698" y="387"/>
                      </a:lnTo>
                      <a:lnTo>
                        <a:pt x="699" y="375"/>
                      </a:lnTo>
                      <a:lnTo>
                        <a:pt x="698" y="366"/>
                      </a:lnTo>
                      <a:lnTo>
                        <a:pt x="697" y="359"/>
                      </a:lnTo>
                      <a:lnTo>
                        <a:pt x="696" y="351"/>
                      </a:lnTo>
                      <a:lnTo>
                        <a:pt x="692" y="344"/>
                      </a:lnTo>
                      <a:lnTo>
                        <a:pt x="713" y="205"/>
                      </a:lnTo>
                      <a:lnTo>
                        <a:pt x="713" y="201"/>
                      </a:lnTo>
                      <a:lnTo>
                        <a:pt x="713" y="192"/>
                      </a:lnTo>
                      <a:lnTo>
                        <a:pt x="712" y="178"/>
                      </a:lnTo>
                      <a:lnTo>
                        <a:pt x="710" y="160"/>
                      </a:lnTo>
                      <a:lnTo>
                        <a:pt x="707" y="151"/>
                      </a:lnTo>
                      <a:lnTo>
                        <a:pt x="704" y="140"/>
                      </a:lnTo>
                      <a:lnTo>
                        <a:pt x="701" y="129"/>
                      </a:lnTo>
                      <a:lnTo>
                        <a:pt x="696" y="119"/>
                      </a:lnTo>
                      <a:lnTo>
                        <a:pt x="690" y="108"/>
                      </a:lnTo>
                      <a:lnTo>
                        <a:pt x="684" y="96"/>
                      </a:lnTo>
                      <a:lnTo>
                        <a:pt x="675" y="85"/>
                      </a:lnTo>
                      <a:lnTo>
                        <a:pt x="667" y="74"/>
                      </a:lnTo>
                      <a:lnTo>
                        <a:pt x="658" y="65"/>
                      </a:lnTo>
                      <a:lnTo>
                        <a:pt x="648" y="56"/>
                      </a:lnTo>
                      <a:lnTo>
                        <a:pt x="638" y="49"/>
                      </a:lnTo>
                      <a:lnTo>
                        <a:pt x="628" y="41"/>
                      </a:lnTo>
                      <a:lnTo>
                        <a:pt x="616" y="35"/>
                      </a:lnTo>
                      <a:lnTo>
                        <a:pt x="604" y="29"/>
                      </a:lnTo>
                      <a:lnTo>
                        <a:pt x="592" y="23"/>
                      </a:lnTo>
                      <a:lnTo>
                        <a:pt x="579" y="18"/>
                      </a:lnTo>
                      <a:lnTo>
                        <a:pt x="565" y="14"/>
                      </a:lnTo>
                      <a:lnTo>
                        <a:pt x="551" y="10"/>
                      </a:lnTo>
                      <a:lnTo>
                        <a:pt x="536" y="7"/>
                      </a:lnTo>
                      <a:lnTo>
                        <a:pt x="520" y="4"/>
                      </a:lnTo>
                      <a:lnTo>
                        <a:pt x="504" y="2"/>
                      </a:lnTo>
                      <a:lnTo>
                        <a:pt x="486" y="1"/>
                      </a:lnTo>
                      <a:lnTo>
                        <a:pt x="469" y="0"/>
                      </a:lnTo>
                      <a:lnTo>
                        <a:pt x="451" y="0"/>
                      </a:lnTo>
                      <a:lnTo>
                        <a:pt x="433" y="0"/>
                      </a:lnTo>
                      <a:lnTo>
                        <a:pt x="416" y="1"/>
                      </a:lnTo>
                      <a:lnTo>
                        <a:pt x="399" y="2"/>
                      </a:lnTo>
                      <a:lnTo>
                        <a:pt x="382" y="4"/>
                      </a:lnTo>
                      <a:lnTo>
                        <a:pt x="366" y="7"/>
                      </a:lnTo>
                      <a:lnTo>
                        <a:pt x="351" y="10"/>
                      </a:lnTo>
                      <a:lnTo>
                        <a:pt x="337" y="14"/>
                      </a:lnTo>
                      <a:lnTo>
                        <a:pt x="324" y="18"/>
                      </a:lnTo>
                      <a:lnTo>
                        <a:pt x="311" y="23"/>
                      </a:lnTo>
                      <a:lnTo>
                        <a:pt x="298" y="29"/>
                      </a:lnTo>
                      <a:lnTo>
                        <a:pt x="286" y="35"/>
                      </a:lnTo>
                      <a:lnTo>
                        <a:pt x="274" y="41"/>
                      </a:lnTo>
                      <a:lnTo>
                        <a:pt x="263" y="49"/>
                      </a:lnTo>
                      <a:lnTo>
                        <a:pt x="254" y="56"/>
                      </a:lnTo>
                      <a:lnTo>
                        <a:pt x="244" y="65"/>
                      </a:lnTo>
                      <a:lnTo>
                        <a:pt x="236" y="74"/>
                      </a:lnTo>
                      <a:lnTo>
                        <a:pt x="226" y="85"/>
                      </a:lnTo>
                      <a:lnTo>
                        <a:pt x="218" y="96"/>
                      </a:lnTo>
                      <a:lnTo>
                        <a:pt x="212" y="108"/>
                      </a:lnTo>
                      <a:lnTo>
                        <a:pt x="207" y="119"/>
                      </a:lnTo>
                      <a:lnTo>
                        <a:pt x="201" y="129"/>
                      </a:lnTo>
                      <a:lnTo>
                        <a:pt x="198" y="140"/>
                      </a:lnTo>
                      <a:lnTo>
                        <a:pt x="195" y="151"/>
                      </a:lnTo>
                      <a:lnTo>
                        <a:pt x="193" y="160"/>
                      </a:lnTo>
                      <a:lnTo>
                        <a:pt x="191" y="179"/>
                      </a:lnTo>
                      <a:lnTo>
                        <a:pt x="190" y="193"/>
                      </a:lnTo>
                      <a:lnTo>
                        <a:pt x="190" y="202"/>
                      </a:lnTo>
                      <a:lnTo>
                        <a:pt x="190" y="207"/>
                      </a:lnTo>
                      <a:lnTo>
                        <a:pt x="209" y="344"/>
                      </a:lnTo>
                      <a:lnTo>
                        <a:pt x="207" y="351"/>
                      </a:lnTo>
                      <a:lnTo>
                        <a:pt x="206" y="359"/>
                      </a:lnTo>
                      <a:lnTo>
                        <a:pt x="205" y="366"/>
                      </a:lnTo>
                      <a:lnTo>
                        <a:pt x="203" y="375"/>
                      </a:lnTo>
                      <a:lnTo>
                        <a:pt x="205" y="387"/>
                      </a:lnTo>
                      <a:lnTo>
                        <a:pt x="207" y="397"/>
                      </a:lnTo>
                      <a:lnTo>
                        <a:pt x="210" y="408"/>
                      </a:lnTo>
                      <a:lnTo>
                        <a:pt x="214" y="419"/>
                      </a:lnTo>
                      <a:lnTo>
                        <a:pt x="221" y="427"/>
                      </a:lnTo>
                      <a:lnTo>
                        <a:pt x="228" y="435"/>
                      </a:lnTo>
                      <a:lnTo>
                        <a:pt x="232" y="438"/>
                      </a:lnTo>
                      <a:lnTo>
                        <a:pt x="237" y="440"/>
                      </a:lnTo>
                      <a:lnTo>
                        <a:pt x="242" y="443"/>
                      </a:lnTo>
                      <a:lnTo>
                        <a:pt x="247" y="445"/>
                      </a:lnTo>
                      <a:lnTo>
                        <a:pt x="248" y="454"/>
                      </a:lnTo>
                      <a:lnTo>
                        <a:pt x="250" y="464"/>
                      </a:lnTo>
                      <a:lnTo>
                        <a:pt x="252" y="473"/>
                      </a:lnTo>
                      <a:lnTo>
                        <a:pt x="255" y="482"/>
                      </a:lnTo>
                      <a:lnTo>
                        <a:pt x="261" y="499"/>
                      </a:lnTo>
                      <a:lnTo>
                        <a:pt x="270" y="516"/>
                      </a:lnTo>
                      <a:lnTo>
                        <a:pt x="280" y="531"/>
                      </a:lnTo>
                      <a:lnTo>
                        <a:pt x="290" y="546"/>
                      </a:lnTo>
                      <a:lnTo>
                        <a:pt x="303" y="560"/>
                      </a:lnTo>
                      <a:lnTo>
                        <a:pt x="316" y="572"/>
                      </a:lnTo>
                      <a:lnTo>
                        <a:pt x="108" y="635"/>
                      </a:lnTo>
                      <a:lnTo>
                        <a:pt x="96" y="641"/>
                      </a:lnTo>
                      <a:lnTo>
                        <a:pt x="86" y="646"/>
                      </a:lnTo>
                      <a:lnTo>
                        <a:pt x="75" y="654"/>
                      </a:lnTo>
                      <a:lnTo>
                        <a:pt x="64" y="661"/>
                      </a:lnTo>
                      <a:lnTo>
                        <a:pt x="54" y="670"/>
                      </a:lnTo>
                      <a:lnTo>
                        <a:pt x="46" y="678"/>
                      </a:lnTo>
                      <a:lnTo>
                        <a:pt x="37" y="688"/>
                      </a:lnTo>
                      <a:lnTo>
                        <a:pt x="30" y="699"/>
                      </a:lnTo>
                      <a:lnTo>
                        <a:pt x="23" y="709"/>
                      </a:lnTo>
                      <a:lnTo>
                        <a:pt x="17" y="721"/>
                      </a:lnTo>
                      <a:lnTo>
                        <a:pt x="13" y="733"/>
                      </a:lnTo>
                      <a:lnTo>
                        <a:pt x="7" y="745"/>
                      </a:lnTo>
                      <a:lnTo>
                        <a:pt x="4" y="758"/>
                      </a:lnTo>
                      <a:lnTo>
                        <a:pt x="2" y="770"/>
                      </a:lnTo>
                      <a:lnTo>
                        <a:pt x="1" y="783"/>
                      </a:lnTo>
                      <a:lnTo>
                        <a:pt x="0" y="796"/>
                      </a:lnTo>
                      <a:lnTo>
                        <a:pt x="0" y="901"/>
                      </a:lnTo>
                      <a:lnTo>
                        <a:pt x="903" y="901"/>
                      </a:lnTo>
                      <a:lnTo>
                        <a:pt x="903" y="796"/>
                      </a:lnTo>
                      <a:lnTo>
                        <a:pt x="901" y="783"/>
                      </a:lnTo>
                      <a:lnTo>
                        <a:pt x="900" y="770"/>
                      </a:lnTo>
                      <a:lnTo>
                        <a:pt x="898" y="758"/>
                      </a:lnTo>
                      <a:lnTo>
                        <a:pt x="894" y="745"/>
                      </a:lnTo>
                      <a:lnTo>
                        <a:pt x="890" y="733"/>
                      </a:lnTo>
                      <a:lnTo>
                        <a:pt x="884" y="721"/>
                      </a:lnTo>
                      <a:lnTo>
                        <a:pt x="879" y="709"/>
                      </a:lnTo>
                      <a:lnTo>
                        <a:pt x="871" y="699"/>
                      </a:lnTo>
                      <a:lnTo>
                        <a:pt x="864" y="688"/>
                      </a:lnTo>
                      <a:lnTo>
                        <a:pt x="856" y="678"/>
                      </a:lnTo>
                      <a:lnTo>
                        <a:pt x="847" y="670"/>
                      </a:lnTo>
                      <a:lnTo>
                        <a:pt x="837" y="661"/>
                      </a:lnTo>
                      <a:lnTo>
                        <a:pt x="827" y="654"/>
                      </a:lnTo>
                      <a:lnTo>
                        <a:pt x="817" y="646"/>
                      </a:lnTo>
                      <a:lnTo>
                        <a:pt x="805" y="641"/>
                      </a:lnTo>
                      <a:lnTo>
                        <a:pt x="793" y="6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170">
                  <a:extLst>
                    <a:ext uri="{FF2B5EF4-FFF2-40B4-BE49-F238E27FC236}">
                      <a16:creationId xmlns:a16="http://schemas.microsoft.com/office/drawing/2014/main" xmlns="" id="{CEE5A191-6A28-4733-B63A-6959485020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94275" y="3736975"/>
                  <a:ext cx="33338" cy="15875"/>
                </a:xfrm>
                <a:custGeom>
                  <a:avLst/>
                  <a:gdLst>
                    <a:gd name="T0" fmla="*/ 30 w 107"/>
                    <a:gd name="T1" fmla="*/ 32 h 50"/>
                    <a:gd name="T2" fmla="*/ 38 w 107"/>
                    <a:gd name="T3" fmla="*/ 31 h 50"/>
                    <a:gd name="T4" fmla="*/ 53 w 107"/>
                    <a:gd name="T5" fmla="*/ 30 h 50"/>
                    <a:gd name="T6" fmla="*/ 69 w 107"/>
                    <a:gd name="T7" fmla="*/ 31 h 50"/>
                    <a:gd name="T8" fmla="*/ 76 w 107"/>
                    <a:gd name="T9" fmla="*/ 32 h 50"/>
                    <a:gd name="T10" fmla="*/ 77 w 107"/>
                    <a:gd name="T11" fmla="*/ 38 h 50"/>
                    <a:gd name="T12" fmla="*/ 79 w 107"/>
                    <a:gd name="T13" fmla="*/ 43 h 50"/>
                    <a:gd name="T14" fmla="*/ 83 w 107"/>
                    <a:gd name="T15" fmla="*/ 47 h 50"/>
                    <a:gd name="T16" fmla="*/ 88 w 107"/>
                    <a:gd name="T17" fmla="*/ 50 h 50"/>
                    <a:gd name="T18" fmla="*/ 94 w 107"/>
                    <a:gd name="T19" fmla="*/ 50 h 50"/>
                    <a:gd name="T20" fmla="*/ 99 w 107"/>
                    <a:gd name="T21" fmla="*/ 47 h 50"/>
                    <a:gd name="T22" fmla="*/ 103 w 107"/>
                    <a:gd name="T23" fmla="*/ 43 h 50"/>
                    <a:gd name="T24" fmla="*/ 106 w 107"/>
                    <a:gd name="T25" fmla="*/ 38 h 50"/>
                    <a:gd name="T26" fmla="*/ 106 w 107"/>
                    <a:gd name="T27" fmla="*/ 27 h 50"/>
                    <a:gd name="T28" fmla="*/ 101 w 107"/>
                    <a:gd name="T29" fmla="*/ 15 h 50"/>
                    <a:gd name="T30" fmla="*/ 94 w 107"/>
                    <a:gd name="T31" fmla="*/ 8 h 50"/>
                    <a:gd name="T32" fmla="*/ 84 w 107"/>
                    <a:gd name="T33" fmla="*/ 3 h 50"/>
                    <a:gd name="T34" fmla="*/ 69 w 107"/>
                    <a:gd name="T35" fmla="*/ 1 h 50"/>
                    <a:gd name="T36" fmla="*/ 53 w 107"/>
                    <a:gd name="T37" fmla="*/ 0 h 50"/>
                    <a:gd name="T38" fmla="*/ 38 w 107"/>
                    <a:gd name="T39" fmla="*/ 1 h 50"/>
                    <a:gd name="T40" fmla="*/ 22 w 107"/>
                    <a:gd name="T41" fmla="*/ 3 h 50"/>
                    <a:gd name="T42" fmla="*/ 13 w 107"/>
                    <a:gd name="T43" fmla="*/ 8 h 50"/>
                    <a:gd name="T44" fmla="*/ 5 w 107"/>
                    <a:gd name="T45" fmla="*/ 15 h 50"/>
                    <a:gd name="T46" fmla="*/ 0 w 107"/>
                    <a:gd name="T47" fmla="*/ 27 h 50"/>
                    <a:gd name="T48" fmla="*/ 0 w 107"/>
                    <a:gd name="T49" fmla="*/ 38 h 50"/>
                    <a:gd name="T50" fmla="*/ 3 w 107"/>
                    <a:gd name="T51" fmla="*/ 43 h 50"/>
                    <a:gd name="T52" fmla="*/ 7 w 107"/>
                    <a:gd name="T53" fmla="*/ 47 h 50"/>
                    <a:gd name="T54" fmla="*/ 12 w 107"/>
                    <a:gd name="T55" fmla="*/ 50 h 50"/>
                    <a:gd name="T56" fmla="*/ 19 w 107"/>
                    <a:gd name="T57" fmla="*/ 50 h 50"/>
                    <a:gd name="T58" fmla="*/ 24 w 107"/>
                    <a:gd name="T59" fmla="*/ 47 h 50"/>
                    <a:gd name="T60" fmla="*/ 27 w 107"/>
                    <a:gd name="T61" fmla="*/ 43 h 50"/>
                    <a:gd name="T62" fmla="*/ 30 w 107"/>
                    <a:gd name="T63" fmla="*/ 38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7" h="50">
                      <a:moveTo>
                        <a:pt x="30" y="35"/>
                      </a:moveTo>
                      <a:lnTo>
                        <a:pt x="30" y="32"/>
                      </a:lnTo>
                      <a:lnTo>
                        <a:pt x="30" y="32"/>
                      </a:lnTo>
                      <a:lnTo>
                        <a:pt x="38" y="31"/>
                      </a:lnTo>
                      <a:lnTo>
                        <a:pt x="48" y="31"/>
                      </a:lnTo>
                      <a:lnTo>
                        <a:pt x="53" y="30"/>
                      </a:lnTo>
                      <a:lnTo>
                        <a:pt x="58" y="30"/>
                      </a:lnTo>
                      <a:lnTo>
                        <a:pt x="69" y="31"/>
                      </a:lnTo>
                      <a:lnTo>
                        <a:pt x="76" y="31"/>
                      </a:lnTo>
                      <a:lnTo>
                        <a:pt x="76" y="32"/>
                      </a:lnTo>
                      <a:lnTo>
                        <a:pt x="77" y="35"/>
                      </a:lnTo>
                      <a:lnTo>
                        <a:pt x="77" y="38"/>
                      </a:lnTo>
                      <a:lnTo>
                        <a:pt x="78" y="41"/>
                      </a:lnTo>
                      <a:lnTo>
                        <a:pt x="79" y="43"/>
                      </a:lnTo>
                      <a:lnTo>
                        <a:pt x="81" y="45"/>
                      </a:lnTo>
                      <a:lnTo>
                        <a:pt x="83" y="47"/>
                      </a:lnTo>
                      <a:lnTo>
                        <a:pt x="85" y="48"/>
                      </a:lnTo>
                      <a:lnTo>
                        <a:pt x="88" y="50"/>
                      </a:lnTo>
                      <a:lnTo>
                        <a:pt x="92" y="50"/>
                      </a:lnTo>
                      <a:lnTo>
                        <a:pt x="94" y="50"/>
                      </a:lnTo>
                      <a:lnTo>
                        <a:pt x="97" y="48"/>
                      </a:lnTo>
                      <a:lnTo>
                        <a:pt x="99" y="47"/>
                      </a:lnTo>
                      <a:lnTo>
                        <a:pt x="101" y="45"/>
                      </a:lnTo>
                      <a:lnTo>
                        <a:pt x="103" y="43"/>
                      </a:lnTo>
                      <a:lnTo>
                        <a:pt x="104" y="41"/>
                      </a:lnTo>
                      <a:lnTo>
                        <a:pt x="106" y="38"/>
                      </a:lnTo>
                      <a:lnTo>
                        <a:pt x="107" y="35"/>
                      </a:lnTo>
                      <a:lnTo>
                        <a:pt x="106" y="27"/>
                      </a:lnTo>
                      <a:lnTo>
                        <a:pt x="103" y="21"/>
                      </a:lnTo>
                      <a:lnTo>
                        <a:pt x="101" y="15"/>
                      </a:lnTo>
                      <a:lnTo>
                        <a:pt x="97" y="11"/>
                      </a:lnTo>
                      <a:lnTo>
                        <a:pt x="94" y="8"/>
                      </a:lnTo>
                      <a:lnTo>
                        <a:pt x="88" y="5"/>
                      </a:lnTo>
                      <a:lnTo>
                        <a:pt x="84" y="3"/>
                      </a:lnTo>
                      <a:lnTo>
                        <a:pt x="79" y="2"/>
                      </a:lnTo>
                      <a:lnTo>
                        <a:pt x="69" y="1"/>
                      </a:lnTo>
                      <a:lnTo>
                        <a:pt x="58" y="0"/>
                      </a:lnTo>
                      <a:lnTo>
                        <a:pt x="53" y="0"/>
                      </a:lnTo>
                      <a:lnTo>
                        <a:pt x="49" y="0"/>
                      </a:lnTo>
                      <a:lnTo>
                        <a:pt x="38" y="1"/>
                      </a:lnTo>
                      <a:lnTo>
                        <a:pt x="27" y="2"/>
                      </a:lnTo>
                      <a:lnTo>
                        <a:pt x="22" y="3"/>
                      </a:lnTo>
                      <a:lnTo>
                        <a:pt x="18" y="5"/>
                      </a:lnTo>
                      <a:lnTo>
                        <a:pt x="13" y="8"/>
                      </a:lnTo>
                      <a:lnTo>
                        <a:pt x="9" y="11"/>
                      </a:lnTo>
                      <a:lnTo>
                        <a:pt x="5" y="15"/>
                      </a:lnTo>
                      <a:lnTo>
                        <a:pt x="3" y="21"/>
                      </a:lnTo>
                      <a:lnTo>
                        <a:pt x="0" y="27"/>
                      </a:lnTo>
                      <a:lnTo>
                        <a:pt x="0" y="35"/>
                      </a:lnTo>
                      <a:lnTo>
                        <a:pt x="0" y="38"/>
                      </a:lnTo>
                      <a:lnTo>
                        <a:pt x="2" y="41"/>
                      </a:lnTo>
                      <a:lnTo>
                        <a:pt x="3" y="43"/>
                      </a:lnTo>
                      <a:lnTo>
                        <a:pt x="5" y="45"/>
                      </a:lnTo>
                      <a:lnTo>
                        <a:pt x="7" y="47"/>
                      </a:lnTo>
                      <a:lnTo>
                        <a:pt x="9" y="48"/>
                      </a:lnTo>
                      <a:lnTo>
                        <a:pt x="12" y="50"/>
                      </a:lnTo>
                      <a:lnTo>
                        <a:pt x="15" y="50"/>
                      </a:lnTo>
                      <a:lnTo>
                        <a:pt x="19" y="50"/>
                      </a:lnTo>
                      <a:lnTo>
                        <a:pt x="21" y="48"/>
                      </a:lnTo>
                      <a:lnTo>
                        <a:pt x="24" y="47"/>
                      </a:lnTo>
                      <a:lnTo>
                        <a:pt x="26" y="45"/>
                      </a:lnTo>
                      <a:lnTo>
                        <a:pt x="27" y="43"/>
                      </a:lnTo>
                      <a:lnTo>
                        <a:pt x="29" y="41"/>
                      </a:lnTo>
                      <a:lnTo>
                        <a:pt x="30" y="38"/>
                      </a:lnTo>
                      <a:lnTo>
                        <a:pt x="30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171">
                  <a:extLst>
                    <a:ext uri="{FF2B5EF4-FFF2-40B4-BE49-F238E27FC236}">
                      <a16:creationId xmlns:a16="http://schemas.microsoft.com/office/drawing/2014/main" xmlns="" id="{FF396483-1C72-4423-B501-90FA5EFF7A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1900" y="3736975"/>
                  <a:ext cx="34925" cy="15875"/>
                </a:xfrm>
                <a:custGeom>
                  <a:avLst/>
                  <a:gdLst>
                    <a:gd name="T0" fmla="*/ 18 w 106"/>
                    <a:gd name="T1" fmla="*/ 50 h 50"/>
                    <a:gd name="T2" fmla="*/ 23 w 106"/>
                    <a:gd name="T3" fmla="*/ 47 h 50"/>
                    <a:gd name="T4" fmla="*/ 28 w 106"/>
                    <a:gd name="T5" fmla="*/ 43 h 50"/>
                    <a:gd name="T6" fmla="*/ 30 w 106"/>
                    <a:gd name="T7" fmla="*/ 38 h 50"/>
                    <a:gd name="T8" fmla="*/ 30 w 106"/>
                    <a:gd name="T9" fmla="*/ 32 h 50"/>
                    <a:gd name="T10" fmla="*/ 38 w 106"/>
                    <a:gd name="T11" fmla="*/ 31 h 50"/>
                    <a:gd name="T12" fmla="*/ 53 w 106"/>
                    <a:gd name="T13" fmla="*/ 30 h 50"/>
                    <a:gd name="T14" fmla="*/ 68 w 106"/>
                    <a:gd name="T15" fmla="*/ 31 h 50"/>
                    <a:gd name="T16" fmla="*/ 76 w 106"/>
                    <a:gd name="T17" fmla="*/ 32 h 50"/>
                    <a:gd name="T18" fmla="*/ 76 w 106"/>
                    <a:gd name="T19" fmla="*/ 38 h 50"/>
                    <a:gd name="T20" fmla="*/ 78 w 106"/>
                    <a:gd name="T21" fmla="*/ 43 h 50"/>
                    <a:gd name="T22" fmla="*/ 82 w 106"/>
                    <a:gd name="T23" fmla="*/ 47 h 50"/>
                    <a:gd name="T24" fmla="*/ 88 w 106"/>
                    <a:gd name="T25" fmla="*/ 50 h 50"/>
                    <a:gd name="T26" fmla="*/ 94 w 106"/>
                    <a:gd name="T27" fmla="*/ 50 h 50"/>
                    <a:gd name="T28" fmla="*/ 99 w 106"/>
                    <a:gd name="T29" fmla="*/ 47 h 50"/>
                    <a:gd name="T30" fmla="*/ 104 w 106"/>
                    <a:gd name="T31" fmla="*/ 43 h 50"/>
                    <a:gd name="T32" fmla="*/ 106 w 106"/>
                    <a:gd name="T33" fmla="*/ 38 h 50"/>
                    <a:gd name="T34" fmla="*/ 105 w 106"/>
                    <a:gd name="T35" fmla="*/ 27 h 50"/>
                    <a:gd name="T36" fmla="*/ 100 w 106"/>
                    <a:gd name="T37" fmla="*/ 15 h 50"/>
                    <a:gd name="T38" fmla="*/ 93 w 106"/>
                    <a:gd name="T39" fmla="*/ 8 h 50"/>
                    <a:gd name="T40" fmla="*/ 84 w 106"/>
                    <a:gd name="T41" fmla="*/ 3 h 50"/>
                    <a:gd name="T42" fmla="*/ 68 w 106"/>
                    <a:gd name="T43" fmla="*/ 1 h 50"/>
                    <a:gd name="T44" fmla="*/ 53 w 106"/>
                    <a:gd name="T45" fmla="*/ 0 h 50"/>
                    <a:gd name="T46" fmla="*/ 37 w 106"/>
                    <a:gd name="T47" fmla="*/ 1 h 50"/>
                    <a:gd name="T48" fmla="*/ 22 w 106"/>
                    <a:gd name="T49" fmla="*/ 3 h 50"/>
                    <a:gd name="T50" fmla="*/ 12 w 106"/>
                    <a:gd name="T51" fmla="*/ 8 h 50"/>
                    <a:gd name="T52" fmla="*/ 5 w 106"/>
                    <a:gd name="T53" fmla="*/ 15 h 50"/>
                    <a:gd name="T54" fmla="*/ 1 w 106"/>
                    <a:gd name="T55" fmla="*/ 27 h 50"/>
                    <a:gd name="T56" fmla="*/ 1 w 106"/>
                    <a:gd name="T57" fmla="*/ 38 h 50"/>
                    <a:gd name="T58" fmla="*/ 3 w 106"/>
                    <a:gd name="T59" fmla="*/ 43 h 50"/>
                    <a:gd name="T60" fmla="*/ 6 w 106"/>
                    <a:gd name="T61" fmla="*/ 47 h 50"/>
                    <a:gd name="T62" fmla="*/ 11 w 106"/>
                    <a:gd name="T63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6" h="50">
                      <a:moveTo>
                        <a:pt x="15" y="50"/>
                      </a:moveTo>
                      <a:lnTo>
                        <a:pt x="18" y="50"/>
                      </a:lnTo>
                      <a:lnTo>
                        <a:pt x="21" y="48"/>
                      </a:lnTo>
                      <a:lnTo>
                        <a:pt x="23" y="47"/>
                      </a:lnTo>
                      <a:lnTo>
                        <a:pt x="25" y="45"/>
                      </a:lnTo>
                      <a:lnTo>
                        <a:pt x="28" y="43"/>
                      </a:lnTo>
                      <a:lnTo>
                        <a:pt x="29" y="41"/>
                      </a:lnTo>
                      <a:lnTo>
                        <a:pt x="30" y="38"/>
                      </a:lnTo>
                      <a:lnTo>
                        <a:pt x="30" y="35"/>
                      </a:lnTo>
                      <a:lnTo>
                        <a:pt x="30" y="32"/>
                      </a:lnTo>
                      <a:lnTo>
                        <a:pt x="30" y="32"/>
                      </a:lnTo>
                      <a:lnTo>
                        <a:pt x="38" y="31"/>
                      </a:lnTo>
                      <a:lnTo>
                        <a:pt x="48" y="31"/>
                      </a:lnTo>
                      <a:lnTo>
                        <a:pt x="53" y="30"/>
                      </a:lnTo>
                      <a:lnTo>
                        <a:pt x="58" y="30"/>
                      </a:lnTo>
                      <a:lnTo>
                        <a:pt x="68" y="31"/>
                      </a:lnTo>
                      <a:lnTo>
                        <a:pt x="76" y="31"/>
                      </a:lnTo>
                      <a:lnTo>
                        <a:pt x="76" y="32"/>
                      </a:lnTo>
                      <a:lnTo>
                        <a:pt x="76" y="35"/>
                      </a:lnTo>
                      <a:lnTo>
                        <a:pt x="76" y="38"/>
                      </a:lnTo>
                      <a:lnTo>
                        <a:pt x="77" y="41"/>
                      </a:lnTo>
                      <a:lnTo>
                        <a:pt x="78" y="43"/>
                      </a:lnTo>
                      <a:lnTo>
                        <a:pt x="80" y="45"/>
                      </a:lnTo>
                      <a:lnTo>
                        <a:pt x="82" y="47"/>
                      </a:lnTo>
                      <a:lnTo>
                        <a:pt x="85" y="48"/>
                      </a:lnTo>
                      <a:lnTo>
                        <a:pt x="88" y="50"/>
                      </a:lnTo>
                      <a:lnTo>
                        <a:pt x="91" y="50"/>
                      </a:lnTo>
                      <a:lnTo>
                        <a:pt x="94" y="50"/>
                      </a:lnTo>
                      <a:lnTo>
                        <a:pt x="96" y="48"/>
                      </a:lnTo>
                      <a:lnTo>
                        <a:pt x="99" y="47"/>
                      </a:lnTo>
                      <a:lnTo>
                        <a:pt x="101" y="45"/>
                      </a:lnTo>
                      <a:lnTo>
                        <a:pt x="104" y="43"/>
                      </a:lnTo>
                      <a:lnTo>
                        <a:pt x="105" y="41"/>
                      </a:lnTo>
                      <a:lnTo>
                        <a:pt x="106" y="38"/>
                      </a:lnTo>
                      <a:lnTo>
                        <a:pt x="106" y="35"/>
                      </a:lnTo>
                      <a:lnTo>
                        <a:pt x="105" y="27"/>
                      </a:lnTo>
                      <a:lnTo>
                        <a:pt x="104" y="21"/>
                      </a:lnTo>
                      <a:lnTo>
                        <a:pt x="100" y="15"/>
                      </a:lnTo>
                      <a:lnTo>
                        <a:pt x="97" y="11"/>
                      </a:lnTo>
                      <a:lnTo>
                        <a:pt x="93" y="8"/>
                      </a:lnTo>
                      <a:lnTo>
                        <a:pt x="89" y="5"/>
                      </a:lnTo>
                      <a:lnTo>
                        <a:pt x="84" y="3"/>
                      </a:lnTo>
                      <a:lnTo>
                        <a:pt x="79" y="2"/>
                      </a:lnTo>
                      <a:lnTo>
                        <a:pt x="68" y="1"/>
                      </a:lnTo>
                      <a:lnTo>
                        <a:pt x="58" y="0"/>
                      </a:lnTo>
                      <a:lnTo>
                        <a:pt x="53" y="0"/>
                      </a:lnTo>
                      <a:lnTo>
                        <a:pt x="48" y="0"/>
                      </a:lnTo>
                      <a:lnTo>
                        <a:pt x="37" y="1"/>
                      </a:lnTo>
                      <a:lnTo>
                        <a:pt x="26" y="2"/>
                      </a:lnTo>
                      <a:lnTo>
                        <a:pt x="22" y="3"/>
                      </a:lnTo>
                      <a:lnTo>
                        <a:pt x="17" y="5"/>
                      </a:lnTo>
                      <a:lnTo>
                        <a:pt x="12" y="8"/>
                      </a:lnTo>
                      <a:lnTo>
                        <a:pt x="9" y="11"/>
                      </a:lnTo>
                      <a:lnTo>
                        <a:pt x="5" y="15"/>
                      </a:lnTo>
                      <a:lnTo>
                        <a:pt x="2" y="21"/>
                      </a:lnTo>
                      <a:lnTo>
                        <a:pt x="1" y="27"/>
                      </a:lnTo>
                      <a:lnTo>
                        <a:pt x="0" y="35"/>
                      </a:lnTo>
                      <a:lnTo>
                        <a:pt x="1" y="38"/>
                      </a:lnTo>
                      <a:lnTo>
                        <a:pt x="1" y="41"/>
                      </a:lnTo>
                      <a:lnTo>
                        <a:pt x="3" y="43"/>
                      </a:lnTo>
                      <a:lnTo>
                        <a:pt x="4" y="45"/>
                      </a:lnTo>
                      <a:lnTo>
                        <a:pt x="6" y="47"/>
                      </a:lnTo>
                      <a:lnTo>
                        <a:pt x="9" y="48"/>
                      </a:lnTo>
                      <a:lnTo>
                        <a:pt x="11" y="50"/>
                      </a:lnTo>
                      <a:lnTo>
                        <a:pt x="15" y="5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FCF331E3-4FC1-4AF4-BB1E-4717D3BD9BEE}"/>
                </a:ext>
              </a:extLst>
            </p:cNvPr>
            <p:cNvGrpSpPr/>
            <p:nvPr/>
          </p:nvGrpSpPr>
          <p:grpSpPr>
            <a:xfrm>
              <a:off x="3692914" y="4526528"/>
              <a:ext cx="2124597" cy="1089736"/>
              <a:chOff x="896732" y="4526528"/>
              <a:chExt cx="2124597" cy="1089736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xmlns="" id="{E5ACD19E-7160-4F68-AB0D-09BEE56A535B}"/>
                  </a:ext>
                </a:extLst>
              </p:cNvPr>
              <p:cNvSpPr txBox="1"/>
              <p:nvPr/>
            </p:nvSpPr>
            <p:spPr>
              <a:xfrm>
                <a:off x="896732" y="4526528"/>
                <a:ext cx="212459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  <a:ea typeface="Segoe UI" panose="020B0502040204020203" pitchFamily="34" charset="0"/>
                    <a:cs typeface="Segoe UI" panose="020B0502040204020203" pitchFamily="34" charset="0"/>
                  </a:rPr>
                  <a:t>YOUR NAME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14497C79-3E7C-43B0-B0F3-E7D1255E1CC9}"/>
                  </a:ext>
                </a:extLst>
              </p:cNvPr>
              <p:cNvSpPr txBox="1"/>
              <p:nvPr/>
            </p:nvSpPr>
            <p:spPr>
              <a:xfrm>
                <a:off x="896732" y="4800281"/>
                <a:ext cx="212459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i="1" dirty="0">
                    <a:latin typeface="+mj-lt"/>
                    <a:ea typeface="Segoe UI" panose="020B0502040204020203" pitchFamily="34" charset="0"/>
                    <a:cs typeface="Segoe UI" panose="020B0502040204020203" pitchFamily="34" charset="0"/>
                  </a:rPr>
                  <a:t>Job Title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FCB31827-B0F1-440B-BD78-084F6E2CFC67}"/>
                  </a:ext>
                </a:extLst>
              </p:cNvPr>
              <p:cNvSpPr txBox="1"/>
              <p:nvPr/>
            </p:nvSpPr>
            <p:spPr>
              <a:xfrm>
                <a:off x="896732" y="5185377"/>
                <a:ext cx="2124597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.</a:t>
                </a: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1846AB6-7B7B-49AD-91E3-2D13FA16CAE4}"/>
              </a:ext>
            </a:extLst>
          </p:cNvPr>
          <p:cNvGrpSpPr/>
          <p:nvPr/>
        </p:nvGrpSpPr>
        <p:grpSpPr>
          <a:xfrm>
            <a:off x="6436777" y="2215597"/>
            <a:ext cx="2124597" cy="3265006"/>
            <a:chOff x="6508837" y="2351258"/>
            <a:chExt cx="2124597" cy="3265006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xmlns="" id="{B237AAC6-C405-4EA5-A262-29DFC7AD6BF0}"/>
                </a:ext>
              </a:extLst>
            </p:cNvPr>
            <p:cNvGrpSpPr/>
            <p:nvPr/>
          </p:nvGrpSpPr>
          <p:grpSpPr>
            <a:xfrm>
              <a:off x="6574842" y="2351258"/>
              <a:ext cx="1992586" cy="1992586"/>
              <a:chOff x="6508871" y="2351258"/>
              <a:chExt cx="1992586" cy="1992586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xmlns="" id="{056A3F85-B7F4-40CB-AB02-4B8FA9308786}"/>
                  </a:ext>
                </a:extLst>
              </p:cNvPr>
              <p:cNvSpPr/>
              <p:nvPr/>
            </p:nvSpPr>
            <p:spPr>
              <a:xfrm>
                <a:off x="6508871" y="2351258"/>
                <a:ext cx="1992586" cy="1992586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xmlns="" id="{6F0518CA-279C-49A5-82A1-BCD919C6E5CA}"/>
                  </a:ext>
                </a:extLst>
              </p:cNvPr>
              <p:cNvGrpSpPr/>
              <p:nvPr/>
            </p:nvGrpSpPr>
            <p:grpSpPr>
              <a:xfrm>
                <a:off x="7146793" y="2997144"/>
                <a:ext cx="716742" cy="700814"/>
                <a:chOff x="307975" y="3641725"/>
                <a:chExt cx="285750" cy="279400"/>
              </a:xfrm>
              <a:solidFill>
                <a:srgbClr val="FFC000"/>
              </a:solidFill>
            </p:grpSpPr>
            <p:sp>
              <p:nvSpPr>
                <p:cNvPr id="109" name="Freeform 213">
                  <a:extLst>
                    <a:ext uri="{FF2B5EF4-FFF2-40B4-BE49-F238E27FC236}">
                      <a16:creationId xmlns:a16="http://schemas.microsoft.com/office/drawing/2014/main" xmlns="" id="{01D7E97D-79AA-4258-87F3-8A7524D83D7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07975" y="3641725"/>
                  <a:ext cx="285750" cy="279400"/>
                </a:xfrm>
                <a:custGeom>
                  <a:avLst/>
                  <a:gdLst>
                    <a:gd name="T0" fmla="*/ 803 w 902"/>
                    <a:gd name="T1" fmla="*/ 688 h 881"/>
                    <a:gd name="T2" fmla="*/ 869 w 902"/>
                    <a:gd name="T3" fmla="*/ 850 h 881"/>
                    <a:gd name="T4" fmla="*/ 222 w 902"/>
                    <a:gd name="T5" fmla="*/ 643 h 881"/>
                    <a:gd name="T6" fmla="*/ 82 w 902"/>
                    <a:gd name="T7" fmla="*/ 710 h 881"/>
                    <a:gd name="T8" fmla="*/ 370 w 902"/>
                    <a:gd name="T9" fmla="*/ 439 h 881"/>
                    <a:gd name="T10" fmla="*/ 355 w 902"/>
                    <a:gd name="T11" fmla="*/ 413 h 881"/>
                    <a:gd name="T12" fmla="*/ 329 w 902"/>
                    <a:gd name="T13" fmla="*/ 318 h 881"/>
                    <a:gd name="T14" fmla="*/ 351 w 902"/>
                    <a:gd name="T15" fmla="*/ 216 h 881"/>
                    <a:gd name="T16" fmla="*/ 327 w 902"/>
                    <a:gd name="T17" fmla="*/ 211 h 881"/>
                    <a:gd name="T18" fmla="*/ 305 w 902"/>
                    <a:gd name="T19" fmla="*/ 267 h 881"/>
                    <a:gd name="T20" fmla="*/ 270 w 902"/>
                    <a:gd name="T21" fmla="*/ 287 h 881"/>
                    <a:gd name="T22" fmla="*/ 274 w 902"/>
                    <a:gd name="T23" fmla="*/ 311 h 881"/>
                    <a:gd name="T24" fmla="*/ 317 w 902"/>
                    <a:gd name="T25" fmla="*/ 412 h 881"/>
                    <a:gd name="T26" fmla="*/ 251 w 902"/>
                    <a:gd name="T27" fmla="*/ 471 h 881"/>
                    <a:gd name="T28" fmla="*/ 185 w 902"/>
                    <a:gd name="T29" fmla="*/ 427 h 881"/>
                    <a:gd name="T30" fmla="*/ 228 w 902"/>
                    <a:gd name="T31" fmla="*/ 267 h 881"/>
                    <a:gd name="T32" fmla="*/ 293 w 902"/>
                    <a:gd name="T33" fmla="*/ 52 h 881"/>
                    <a:gd name="T34" fmla="*/ 365 w 902"/>
                    <a:gd name="T35" fmla="*/ 32 h 881"/>
                    <a:gd name="T36" fmla="*/ 459 w 902"/>
                    <a:gd name="T37" fmla="*/ 67 h 881"/>
                    <a:gd name="T38" fmla="*/ 572 w 902"/>
                    <a:gd name="T39" fmla="*/ 31 h 881"/>
                    <a:gd name="T40" fmla="*/ 641 w 902"/>
                    <a:gd name="T41" fmla="*/ 107 h 881"/>
                    <a:gd name="T42" fmla="*/ 693 w 902"/>
                    <a:gd name="T43" fmla="*/ 374 h 881"/>
                    <a:gd name="T44" fmla="*/ 714 w 902"/>
                    <a:gd name="T45" fmla="*/ 455 h 881"/>
                    <a:gd name="T46" fmla="*/ 603 w 902"/>
                    <a:gd name="T47" fmla="*/ 462 h 881"/>
                    <a:gd name="T48" fmla="*/ 601 w 902"/>
                    <a:gd name="T49" fmla="*/ 353 h 881"/>
                    <a:gd name="T50" fmla="*/ 635 w 902"/>
                    <a:gd name="T51" fmla="*/ 303 h 881"/>
                    <a:gd name="T52" fmla="*/ 622 w 902"/>
                    <a:gd name="T53" fmla="*/ 283 h 881"/>
                    <a:gd name="T54" fmla="*/ 584 w 902"/>
                    <a:gd name="T55" fmla="*/ 242 h 881"/>
                    <a:gd name="T56" fmla="*/ 565 w 902"/>
                    <a:gd name="T57" fmla="*/ 207 h 881"/>
                    <a:gd name="T58" fmla="*/ 554 w 902"/>
                    <a:gd name="T59" fmla="*/ 249 h 881"/>
                    <a:gd name="T60" fmla="*/ 567 w 902"/>
                    <a:gd name="T61" fmla="*/ 372 h 881"/>
                    <a:gd name="T62" fmla="*/ 535 w 902"/>
                    <a:gd name="T63" fmla="*/ 418 h 881"/>
                    <a:gd name="T64" fmla="*/ 541 w 902"/>
                    <a:gd name="T65" fmla="*/ 444 h 881"/>
                    <a:gd name="T66" fmla="*/ 588 w 902"/>
                    <a:gd name="T67" fmla="*/ 624 h 881"/>
                    <a:gd name="T68" fmla="*/ 295 w 902"/>
                    <a:gd name="T69" fmla="*/ 632 h 881"/>
                    <a:gd name="T70" fmla="*/ 358 w 902"/>
                    <a:gd name="T71" fmla="*/ 562 h 881"/>
                    <a:gd name="T72" fmla="*/ 658 w 902"/>
                    <a:gd name="T73" fmla="*/ 611 h 881"/>
                    <a:gd name="T74" fmla="*/ 575 w 902"/>
                    <a:gd name="T75" fmla="*/ 566 h 881"/>
                    <a:gd name="T76" fmla="*/ 629 w 902"/>
                    <a:gd name="T77" fmla="*/ 504 h 881"/>
                    <a:gd name="T78" fmla="*/ 717 w 902"/>
                    <a:gd name="T79" fmla="*/ 488 h 881"/>
                    <a:gd name="T80" fmla="*/ 769 w 902"/>
                    <a:gd name="T81" fmla="*/ 431 h 881"/>
                    <a:gd name="T82" fmla="*/ 735 w 902"/>
                    <a:gd name="T83" fmla="*/ 401 h 881"/>
                    <a:gd name="T84" fmla="*/ 689 w 902"/>
                    <a:gd name="T85" fmla="*/ 173 h 881"/>
                    <a:gd name="T86" fmla="*/ 624 w 902"/>
                    <a:gd name="T87" fmla="*/ 25 h 881"/>
                    <a:gd name="T88" fmla="*/ 534 w 902"/>
                    <a:gd name="T89" fmla="*/ 2 h 881"/>
                    <a:gd name="T90" fmla="*/ 394 w 902"/>
                    <a:gd name="T91" fmla="*/ 9 h 881"/>
                    <a:gd name="T92" fmla="*/ 291 w 902"/>
                    <a:gd name="T93" fmla="*/ 14 h 881"/>
                    <a:gd name="T94" fmla="*/ 223 w 902"/>
                    <a:gd name="T95" fmla="*/ 128 h 881"/>
                    <a:gd name="T96" fmla="*/ 173 w 902"/>
                    <a:gd name="T97" fmla="*/ 386 h 881"/>
                    <a:gd name="T98" fmla="*/ 134 w 902"/>
                    <a:gd name="T99" fmla="*/ 424 h 881"/>
                    <a:gd name="T100" fmla="*/ 182 w 902"/>
                    <a:gd name="T101" fmla="*/ 481 h 881"/>
                    <a:gd name="T102" fmla="*/ 293 w 902"/>
                    <a:gd name="T103" fmla="*/ 493 h 881"/>
                    <a:gd name="T104" fmla="*/ 319 w 902"/>
                    <a:gd name="T105" fmla="*/ 581 h 881"/>
                    <a:gd name="T106" fmla="*/ 186 w 902"/>
                    <a:gd name="T107" fmla="*/ 618 h 881"/>
                    <a:gd name="T108" fmla="*/ 62 w 902"/>
                    <a:gd name="T109" fmla="*/ 687 h 881"/>
                    <a:gd name="T110" fmla="*/ 0 w 902"/>
                    <a:gd name="T111" fmla="*/ 867 h 881"/>
                    <a:gd name="T112" fmla="*/ 893 w 902"/>
                    <a:gd name="T113" fmla="*/ 879 h 881"/>
                    <a:gd name="T114" fmla="*/ 881 w 902"/>
                    <a:gd name="T115" fmla="*/ 775 h 881"/>
                    <a:gd name="T116" fmla="*/ 802 w 902"/>
                    <a:gd name="T117" fmla="*/ 645 h 8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02" h="881">
                      <a:moveTo>
                        <a:pt x="555" y="850"/>
                      </a:moveTo>
                      <a:lnTo>
                        <a:pt x="698" y="645"/>
                      </a:lnTo>
                      <a:lnTo>
                        <a:pt x="721" y="649"/>
                      </a:lnTo>
                      <a:lnTo>
                        <a:pt x="745" y="653"/>
                      </a:lnTo>
                      <a:lnTo>
                        <a:pt x="756" y="656"/>
                      </a:lnTo>
                      <a:lnTo>
                        <a:pt x="765" y="659"/>
                      </a:lnTo>
                      <a:lnTo>
                        <a:pt x="775" y="665"/>
                      </a:lnTo>
                      <a:lnTo>
                        <a:pt x="783" y="670"/>
                      </a:lnTo>
                      <a:lnTo>
                        <a:pt x="793" y="679"/>
                      </a:lnTo>
                      <a:lnTo>
                        <a:pt x="803" y="688"/>
                      </a:lnTo>
                      <a:lnTo>
                        <a:pt x="811" y="699"/>
                      </a:lnTo>
                      <a:lnTo>
                        <a:pt x="819" y="710"/>
                      </a:lnTo>
                      <a:lnTo>
                        <a:pt x="826" y="723"/>
                      </a:lnTo>
                      <a:lnTo>
                        <a:pt x="833" y="734"/>
                      </a:lnTo>
                      <a:lnTo>
                        <a:pt x="839" y="748"/>
                      </a:lnTo>
                      <a:lnTo>
                        <a:pt x="845" y="761"/>
                      </a:lnTo>
                      <a:lnTo>
                        <a:pt x="853" y="787"/>
                      </a:lnTo>
                      <a:lnTo>
                        <a:pt x="861" y="812"/>
                      </a:lnTo>
                      <a:lnTo>
                        <a:pt x="866" y="833"/>
                      </a:lnTo>
                      <a:lnTo>
                        <a:pt x="869" y="850"/>
                      </a:lnTo>
                      <a:lnTo>
                        <a:pt x="555" y="850"/>
                      </a:lnTo>
                      <a:close/>
                      <a:moveTo>
                        <a:pt x="119" y="670"/>
                      </a:moveTo>
                      <a:lnTo>
                        <a:pt x="128" y="664"/>
                      </a:lnTo>
                      <a:lnTo>
                        <a:pt x="140" y="658"/>
                      </a:lnTo>
                      <a:lnTo>
                        <a:pt x="152" y="654"/>
                      </a:lnTo>
                      <a:lnTo>
                        <a:pt x="165" y="651"/>
                      </a:lnTo>
                      <a:lnTo>
                        <a:pt x="193" y="647"/>
                      </a:lnTo>
                      <a:lnTo>
                        <a:pt x="221" y="643"/>
                      </a:lnTo>
                      <a:lnTo>
                        <a:pt x="221" y="643"/>
                      </a:lnTo>
                      <a:lnTo>
                        <a:pt x="222" y="643"/>
                      </a:lnTo>
                      <a:lnTo>
                        <a:pt x="365" y="850"/>
                      </a:lnTo>
                      <a:lnTo>
                        <a:pt x="32" y="850"/>
                      </a:lnTo>
                      <a:lnTo>
                        <a:pt x="36" y="833"/>
                      </a:lnTo>
                      <a:lnTo>
                        <a:pt x="41" y="812"/>
                      </a:lnTo>
                      <a:lnTo>
                        <a:pt x="48" y="787"/>
                      </a:lnTo>
                      <a:lnTo>
                        <a:pt x="58" y="761"/>
                      </a:lnTo>
                      <a:lnTo>
                        <a:pt x="63" y="748"/>
                      </a:lnTo>
                      <a:lnTo>
                        <a:pt x="68" y="734"/>
                      </a:lnTo>
                      <a:lnTo>
                        <a:pt x="76" y="723"/>
                      </a:lnTo>
                      <a:lnTo>
                        <a:pt x="82" y="710"/>
                      </a:lnTo>
                      <a:lnTo>
                        <a:pt x="91" y="699"/>
                      </a:lnTo>
                      <a:lnTo>
                        <a:pt x="99" y="688"/>
                      </a:lnTo>
                      <a:lnTo>
                        <a:pt x="108" y="679"/>
                      </a:lnTo>
                      <a:lnTo>
                        <a:pt x="119" y="670"/>
                      </a:lnTo>
                      <a:close/>
                      <a:moveTo>
                        <a:pt x="361" y="535"/>
                      </a:moveTo>
                      <a:lnTo>
                        <a:pt x="361" y="447"/>
                      </a:lnTo>
                      <a:lnTo>
                        <a:pt x="363" y="445"/>
                      </a:lnTo>
                      <a:lnTo>
                        <a:pt x="365" y="444"/>
                      </a:lnTo>
                      <a:lnTo>
                        <a:pt x="367" y="442"/>
                      </a:lnTo>
                      <a:lnTo>
                        <a:pt x="370" y="439"/>
                      </a:lnTo>
                      <a:lnTo>
                        <a:pt x="371" y="435"/>
                      </a:lnTo>
                      <a:lnTo>
                        <a:pt x="371" y="433"/>
                      </a:lnTo>
                      <a:lnTo>
                        <a:pt x="371" y="430"/>
                      </a:lnTo>
                      <a:lnTo>
                        <a:pt x="370" y="427"/>
                      </a:lnTo>
                      <a:lnTo>
                        <a:pt x="368" y="425"/>
                      </a:lnTo>
                      <a:lnTo>
                        <a:pt x="366" y="422"/>
                      </a:lnTo>
                      <a:lnTo>
                        <a:pt x="364" y="420"/>
                      </a:lnTo>
                      <a:lnTo>
                        <a:pt x="362" y="419"/>
                      </a:lnTo>
                      <a:lnTo>
                        <a:pt x="360" y="417"/>
                      </a:lnTo>
                      <a:lnTo>
                        <a:pt x="355" y="413"/>
                      </a:lnTo>
                      <a:lnTo>
                        <a:pt x="351" y="410"/>
                      </a:lnTo>
                      <a:lnTo>
                        <a:pt x="348" y="405"/>
                      </a:lnTo>
                      <a:lnTo>
                        <a:pt x="345" y="400"/>
                      </a:lnTo>
                      <a:lnTo>
                        <a:pt x="342" y="392"/>
                      </a:lnTo>
                      <a:lnTo>
                        <a:pt x="338" y="384"/>
                      </a:lnTo>
                      <a:lnTo>
                        <a:pt x="335" y="374"/>
                      </a:lnTo>
                      <a:lnTo>
                        <a:pt x="332" y="363"/>
                      </a:lnTo>
                      <a:lnTo>
                        <a:pt x="331" y="351"/>
                      </a:lnTo>
                      <a:lnTo>
                        <a:pt x="330" y="336"/>
                      </a:lnTo>
                      <a:lnTo>
                        <a:pt x="329" y="318"/>
                      </a:lnTo>
                      <a:lnTo>
                        <a:pt x="330" y="300"/>
                      </a:lnTo>
                      <a:lnTo>
                        <a:pt x="333" y="280"/>
                      </a:lnTo>
                      <a:lnTo>
                        <a:pt x="337" y="271"/>
                      </a:lnTo>
                      <a:lnTo>
                        <a:pt x="341" y="264"/>
                      </a:lnTo>
                      <a:lnTo>
                        <a:pt x="345" y="256"/>
                      </a:lnTo>
                      <a:lnTo>
                        <a:pt x="347" y="249"/>
                      </a:lnTo>
                      <a:lnTo>
                        <a:pt x="350" y="234"/>
                      </a:lnTo>
                      <a:lnTo>
                        <a:pt x="352" y="222"/>
                      </a:lnTo>
                      <a:lnTo>
                        <a:pt x="351" y="219"/>
                      </a:lnTo>
                      <a:lnTo>
                        <a:pt x="351" y="216"/>
                      </a:lnTo>
                      <a:lnTo>
                        <a:pt x="349" y="213"/>
                      </a:lnTo>
                      <a:lnTo>
                        <a:pt x="348" y="211"/>
                      </a:lnTo>
                      <a:lnTo>
                        <a:pt x="345" y="209"/>
                      </a:lnTo>
                      <a:lnTo>
                        <a:pt x="343" y="208"/>
                      </a:lnTo>
                      <a:lnTo>
                        <a:pt x="340" y="207"/>
                      </a:lnTo>
                      <a:lnTo>
                        <a:pt x="337" y="207"/>
                      </a:lnTo>
                      <a:lnTo>
                        <a:pt x="334" y="207"/>
                      </a:lnTo>
                      <a:lnTo>
                        <a:pt x="331" y="208"/>
                      </a:lnTo>
                      <a:lnTo>
                        <a:pt x="329" y="209"/>
                      </a:lnTo>
                      <a:lnTo>
                        <a:pt x="327" y="211"/>
                      </a:lnTo>
                      <a:lnTo>
                        <a:pt x="325" y="213"/>
                      </a:lnTo>
                      <a:lnTo>
                        <a:pt x="323" y="216"/>
                      </a:lnTo>
                      <a:lnTo>
                        <a:pt x="322" y="219"/>
                      </a:lnTo>
                      <a:lnTo>
                        <a:pt x="322" y="222"/>
                      </a:lnTo>
                      <a:lnTo>
                        <a:pt x="321" y="231"/>
                      </a:lnTo>
                      <a:lnTo>
                        <a:pt x="317" y="242"/>
                      </a:lnTo>
                      <a:lnTo>
                        <a:pt x="313" y="255"/>
                      </a:lnTo>
                      <a:lnTo>
                        <a:pt x="305" y="267"/>
                      </a:lnTo>
                      <a:lnTo>
                        <a:pt x="305" y="267"/>
                      </a:lnTo>
                      <a:lnTo>
                        <a:pt x="305" y="267"/>
                      </a:lnTo>
                      <a:lnTo>
                        <a:pt x="300" y="273"/>
                      </a:lnTo>
                      <a:lnTo>
                        <a:pt x="293" y="278"/>
                      </a:lnTo>
                      <a:lnTo>
                        <a:pt x="290" y="280"/>
                      </a:lnTo>
                      <a:lnTo>
                        <a:pt x="287" y="281"/>
                      </a:lnTo>
                      <a:lnTo>
                        <a:pt x="284" y="282"/>
                      </a:lnTo>
                      <a:lnTo>
                        <a:pt x="281" y="283"/>
                      </a:lnTo>
                      <a:lnTo>
                        <a:pt x="277" y="283"/>
                      </a:lnTo>
                      <a:lnTo>
                        <a:pt x="274" y="284"/>
                      </a:lnTo>
                      <a:lnTo>
                        <a:pt x="272" y="285"/>
                      </a:lnTo>
                      <a:lnTo>
                        <a:pt x="270" y="287"/>
                      </a:lnTo>
                      <a:lnTo>
                        <a:pt x="268" y="290"/>
                      </a:lnTo>
                      <a:lnTo>
                        <a:pt x="267" y="292"/>
                      </a:lnTo>
                      <a:lnTo>
                        <a:pt x="266" y="295"/>
                      </a:lnTo>
                      <a:lnTo>
                        <a:pt x="266" y="298"/>
                      </a:lnTo>
                      <a:lnTo>
                        <a:pt x="266" y="300"/>
                      </a:lnTo>
                      <a:lnTo>
                        <a:pt x="267" y="303"/>
                      </a:lnTo>
                      <a:lnTo>
                        <a:pt x="268" y="306"/>
                      </a:lnTo>
                      <a:lnTo>
                        <a:pt x="270" y="308"/>
                      </a:lnTo>
                      <a:lnTo>
                        <a:pt x="272" y="310"/>
                      </a:lnTo>
                      <a:lnTo>
                        <a:pt x="274" y="311"/>
                      </a:lnTo>
                      <a:lnTo>
                        <a:pt x="277" y="312"/>
                      </a:lnTo>
                      <a:lnTo>
                        <a:pt x="281" y="313"/>
                      </a:lnTo>
                      <a:lnTo>
                        <a:pt x="290" y="312"/>
                      </a:lnTo>
                      <a:lnTo>
                        <a:pt x="300" y="309"/>
                      </a:lnTo>
                      <a:lnTo>
                        <a:pt x="299" y="332"/>
                      </a:lnTo>
                      <a:lnTo>
                        <a:pt x="301" y="353"/>
                      </a:lnTo>
                      <a:lnTo>
                        <a:pt x="303" y="371"/>
                      </a:lnTo>
                      <a:lnTo>
                        <a:pt x="306" y="386"/>
                      </a:lnTo>
                      <a:lnTo>
                        <a:pt x="312" y="400"/>
                      </a:lnTo>
                      <a:lnTo>
                        <a:pt x="317" y="412"/>
                      </a:lnTo>
                      <a:lnTo>
                        <a:pt x="322" y="420"/>
                      </a:lnTo>
                      <a:lnTo>
                        <a:pt x="328" y="429"/>
                      </a:lnTo>
                      <a:lnTo>
                        <a:pt x="322" y="436"/>
                      </a:lnTo>
                      <a:lnTo>
                        <a:pt x="316" y="444"/>
                      </a:lnTo>
                      <a:lnTo>
                        <a:pt x="308" y="451"/>
                      </a:lnTo>
                      <a:lnTo>
                        <a:pt x="299" y="458"/>
                      </a:lnTo>
                      <a:lnTo>
                        <a:pt x="288" y="463"/>
                      </a:lnTo>
                      <a:lnTo>
                        <a:pt x="276" y="467"/>
                      </a:lnTo>
                      <a:lnTo>
                        <a:pt x="264" y="471"/>
                      </a:lnTo>
                      <a:lnTo>
                        <a:pt x="251" y="471"/>
                      </a:lnTo>
                      <a:lnTo>
                        <a:pt x="243" y="471"/>
                      </a:lnTo>
                      <a:lnTo>
                        <a:pt x="234" y="470"/>
                      </a:lnTo>
                      <a:lnTo>
                        <a:pt x="225" y="467"/>
                      </a:lnTo>
                      <a:lnTo>
                        <a:pt x="215" y="464"/>
                      </a:lnTo>
                      <a:lnTo>
                        <a:pt x="206" y="460"/>
                      </a:lnTo>
                      <a:lnTo>
                        <a:pt x="195" y="455"/>
                      </a:lnTo>
                      <a:lnTo>
                        <a:pt x="184" y="447"/>
                      </a:lnTo>
                      <a:lnTo>
                        <a:pt x="173" y="437"/>
                      </a:lnTo>
                      <a:lnTo>
                        <a:pt x="180" y="432"/>
                      </a:lnTo>
                      <a:lnTo>
                        <a:pt x="185" y="427"/>
                      </a:lnTo>
                      <a:lnTo>
                        <a:pt x="190" y="419"/>
                      </a:lnTo>
                      <a:lnTo>
                        <a:pt x="195" y="412"/>
                      </a:lnTo>
                      <a:lnTo>
                        <a:pt x="199" y="403"/>
                      </a:lnTo>
                      <a:lnTo>
                        <a:pt x="202" y="394"/>
                      </a:lnTo>
                      <a:lnTo>
                        <a:pt x="206" y="384"/>
                      </a:lnTo>
                      <a:lnTo>
                        <a:pt x="209" y="373"/>
                      </a:lnTo>
                      <a:lnTo>
                        <a:pt x="214" y="350"/>
                      </a:lnTo>
                      <a:lnTo>
                        <a:pt x="219" y="323"/>
                      </a:lnTo>
                      <a:lnTo>
                        <a:pt x="224" y="296"/>
                      </a:lnTo>
                      <a:lnTo>
                        <a:pt x="228" y="267"/>
                      </a:lnTo>
                      <a:lnTo>
                        <a:pt x="233" y="225"/>
                      </a:lnTo>
                      <a:lnTo>
                        <a:pt x="241" y="183"/>
                      </a:lnTo>
                      <a:lnTo>
                        <a:pt x="245" y="163"/>
                      </a:lnTo>
                      <a:lnTo>
                        <a:pt x="249" y="143"/>
                      </a:lnTo>
                      <a:lnTo>
                        <a:pt x="255" y="124"/>
                      </a:lnTo>
                      <a:lnTo>
                        <a:pt x="261" y="107"/>
                      </a:lnTo>
                      <a:lnTo>
                        <a:pt x="268" y="90"/>
                      </a:lnTo>
                      <a:lnTo>
                        <a:pt x="275" y="75"/>
                      </a:lnTo>
                      <a:lnTo>
                        <a:pt x="284" y="62"/>
                      </a:lnTo>
                      <a:lnTo>
                        <a:pt x="293" y="52"/>
                      </a:lnTo>
                      <a:lnTo>
                        <a:pt x="299" y="46"/>
                      </a:lnTo>
                      <a:lnTo>
                        <a:pt x="304" y="42"/>
                      </a:lnTo>
                      <a:lnTo>
                        <a:pt x="310" y="39"/>
                      </a:lnTo>
                      <a:lnTo>
                        <a:pt x="316" y="35"/>
                      </a:lnTo>
                      <a:lnTo>
                        <a:pt x="322" y="33"/>
                      </a:lnTo>
                      <a:lnTo>
                        <a:pt x="329" y="31"/>
                      </a:lnTo>
                      <a:lnTo>
                        <a:pt x="336" y="30"/>
                      </a:lnTo>
                      <a:lnTo>
                        <a:pt x="344" y="30"/>
                      </a:lnTo>
                      <a:lnTo>
                        <a:pt x="355" y="30"/>
                      </a:lnTo>
                      <a:lnTo>
                        <a:pt x="365" y="32"/>
                      </a:lnTo>
                      <a:lnTo>
                        <a:pt x="377" y="35"/>
                      </a:lnTo>
                      <a:lnTo>
                        <a:pt x="389" y="39"/>
                      </a:lnTo>
                      <a:lnTo>
                        <a:pt x="402" y="44"/>
                      </a:lnTo>
                      <a:lnTo>
                        <a:pt x="415" y="50"/>
                      </a:lnTo>
                      <a:lnTo>
                        <a:pt x="429" y="58"/>
                      </a:lnTo>
                      <a:lnTo>
                        <a:pt x="442" y="67"/>
                      </a:lnTo>
                      <a:lnTo>
                        <a:pt x="447" y="69"/>
                      </a:lnTo>
                      <a:lnTo>
                        <a:pt x="451" y="69"/>
                      </a:lnTo>
                      <a:lnTo>
                        <a:pt x="455" y="69"/>
                      </a:lnTo>
                      <a:lnTo>
                        <a:pt x="459" y="67"/>
                      </a:lnTo>
                      <a:lnTo>
                        <a:pt x="472" y="58"/>
                      </a:lnTo>
                      <a:lnTo>
                        <a:pt x="486" y="50"/>
                      </a:lnTo>
                      <a:lnTo>
                        <a:pt x="500" y="44"/>
                      </a:lnTo>
                      <a:lnTo>
                        <a:pt x="512" y="39"/>
                      </a:lnTo>
                      <a:lnTo>
                        <a:pt x="525" y="35"/>
                      </a:lnTo>
                      <a:lnTo>
                        <a:pt x="536" y="32"/>
                      </a:lnTo>
                      <a:lnTo>
                        <a:pt x="548" y="30"/>
                      </a:lnTo>
                      <a:lnTo>
                        <a:pt x="557" y="30"/>
                      </a:lnTo>
                      <a:lnTo>
                        <a:pt x="565" y="30"/>
                      </a:lnTo>
                      <a:lnTo>
                        <a:pt x="572" y="31"/>
                      </a:lnTo>
                      <a:lnTo>
                        <a:pt x="579" y="33"/>
                      </a:lnTo>
                      <a:lnTo>
                        <a:pt x="585" y="35"/>
                      </a:lnTo>
                      <a:lnTo>
                        <a:pt x="591" y="39"/>
                      </a:lnTo>
                      <a:lnTo>
                        <a:pt x="598" y="42"/>
                      </a:lnTo>
                      <a:lnTo>
                        <a:pt x="603" y="46"/>
                      </a:lnTo>
                      <a:lnTo>
                        <a:pt x="609" y="52"/>
                      </a:lnTo>
                      <a:lnTo>
                        <a:pt x="618" y="62"/>
                      </a:lnTo>
                      <a:lnTo>
                        <a:pt x="627" y="75"/>
                      </a:lnTo>
                      <a:lnTo>
                        <a:pt x="634" y="90"/>
                      </a:lnTo>
                      <a:lnTo>
                        <a:pt x="641" y="107"/>
                      </a:lnTo>
                      <a:lnTo>
                        <a:pt x="647" y="124"/>
                      </a:lnTo>
                      <a:lnTo>
                        <a:pt x="652" y="143"/>
                      </a:lnTo>
                      <a:lnTo>
                        <a:pt x="657" y="163"/>
                      </a:lnTo>
                      <a:lnTo>
                        <a:pt x="660" y="183"/>
                      </a:lnTo>
                      <a:lnTo>
                        <a:pt x="668" y="225"/>
                      </a:lnTo>
                      <a:lnTo>
                        <a:pt x="674" y="267"/>
                      </a:lnTo>
                      <a:lnTo>
                        <a:pt x="678" y="296"/>
                      </a:lnTo>
                      <a:lnTo>
                        <a:pt x="683" y="324"/>
                      </a:lnTo>
                      <a:lnTo>
                        <a:pt x="687" y="351"/>
                      </a:lnTo>
                      <a:lnTo>
                        <a:pt x="693" y="374"/>
                      </a:lnTo>
                      <a:lnTo>
                        <a:pt x="697" y="386"/>
                      </a:lnTo>
                      <a:lnTo>
                        <a:pt x="700" y="396"/>
                      </a:lnTo>
                      <a:lnTo>
                        <a:pt x="704" y="405"/>
                      </a:lnTo>
                      <a:lnTo>
                        <a:pt x="708" y="414"/>
                      </a:lnTo>
                      <a:lnTo>
                        <a:pt x="713" y="421"/>
                      </a:lnTo>
                      <a:lnTo>
                        <a:pt x="718" y="429"/>
                      </a:lnTo>
                      <a:lnTo>
                        <a:pt x="723" y="434"/>
                      </a:lnTo>
                      <a:lnTo>
                        <a:pt x="730" y="439"/>
                      </a:lnTo>
                      <a:lnTo>
                        <a:pt x="722" y="447"/>
                      </a:lnTo>
                      <a:lnTo>
                        <a:pt x="714" y="455"/>
                      </a:lnTo>
                      <a:lnTo>
                        <a:pt x="704" y="461"/>
                      </a:lnTo>
                      <a:lnTo>
                        <a:pt x="694" y="466"/>
                      </a:lnTo>
                      <a:lnTo>
                        <a:pt x="685" y="471"/>
                      </a:lnTo>
                      <a:lnTo>
                        <a:pt x="674" y="474"/>
                      </a:lnTo>
                      <a:lnTo>
                        <a:pt x="663" y="475"/>
                      </a:lnTo>
                      <a:lnTo>
                        <a:pt x="653" y="476"/>
                      </a:lnTo>
                      <a:lnTo>
                        <a:pt x="639" y="475"/>
                      </a:lnTo>
                      <a:lnTo>
                        <a:pt x="626" y="473"/>
                      </a:lnTo>
                      <a:lnTo>
                        <a:pt x="614" y="469"/>
                      </a:lnTo>
                      <a:lnTo>
                        <a:pt x="603" y="462"/>
                      </a:lnTo>
                      <a:lnTo>
                        <a:pt x="594" y="456"/>
                      </a:lnTo>
                      <a:lnTo>
                        <a:pt x="585" y="447"/>
                      </a:lnTo>
                      <a:lnTo>
                        <a:pt x="579" y="437"/>
                      </a:lnTo>
                      <a:lnTo>
                        <a:pt x="573" y="427"/>
                      </a:lnTo>
                      <a:lnTo>
                        <a:pt x="579" y="419"/>
                      </a:lnTo>
                      <a:lnTo>
                        <a:pt x="585" y="411"/>
                      </a:lnTo>
                      <a:lnTo>
                        <a:pt x="590" y="399"/>
                      </a:lnTo>
                      <a:lnTo>
                        <a:pt x="595" y="386"/>
                      </a:lnTo>
                      <a:lnTo>
                        <a:pt x="598" y="371"/>
                      </a:lnTo>
                      <a:lnTo>
                        <a:pt x="601" y="353"/>
                      </a:lnTo>
                      <a:lnTo>
                        <a:pt x="602" y="332"/>
                      </a:lnTo>
                      <a:lnTo>
                        <a:pt x="602" y="309"/>
                      </a:lnTo>
                      <a:lnTo>
                        <a:pt x="611" y="312"/>
                      </a:lnTo>
                      <a:lnTo>
                        <a:pt x="622" y="313"/>
                      </a:lnTo>
                      <a:lnTo>
                        <a:pt x="625" y="312"/>
                      </a:lnTo>
                      <a:lnTo>
                        <a:pt x="627" y="311"/>
                      </a:lnTo>
                      <a:lnTo>
                        <a:pt x="630" y="310"/>
                      </a:lnTo>
                      <a:lnTo>
                        <a:pt x="632" y="308"/>
                      </a:lnTo>
                      <a:lnTo>
                        <a:pt x="634" y="306"/>
                      </a:lnTo>
                      <a:lnTo>
                        <a:pt x="635" y="303"/>
                      </a:lnTo>
                      <a:lnTo>
                        <a:pt x="637" y="300"/>
                      </a:lnTo>
                      <a:lnTo>
                        <a:pt x="637" y="298"/>
                      </a:lnTo>
                      <a:lnTo>
                        <a:pt x="637" y="295"/>
                      </a:lnTo>
                      <a:lnTo>
                        <a:pt x="635" y="292"/>
                      </a:lnTo>
                      <a:lnTo>
                        <a:pt x="634" y="290"/>
                      </a:lnTo>
                      <a:lnTo>
                        <a:pt x="632" y="287"/>
                      </a:lnTo>
                      <a:lnTo>
                        <a:pt x="630" y="285"/>
                      </a:lnTo>
                      <a:lnTo>
                        <a:pt x="627" y="284"/>
                      </a:lnTo>
                      <a:lnTo>
                        <a:pt x="625" y="283"/>
                      </a:lnTo>
                      <a:lnTo>
                        <a:pt x="622" y="283"/>
                      </a:lnTo>
                      <a:lnTo>
                        <a:pt x="618" y="282"/>
                      </a:lnTo>
                      <a:lnTo>
                        <a:pt x="614" y="281"/>
                      </a:lnTo>
                      <a:lnTo>
                        <a:pt x="611" y="280"/>
                      </a:lnTo>
                      <a:lnTo>
                        <a:pt x="608" y="278"/>
                      </a:lnTo>
                      <a:lnTo>
                        <a:pt x="602" y="273"/>
                      </a:lnTo>
                      <a:lnTo>
                        <a:pt x="597" y="267"/>
                      </a:lnTo>
                      <a:lnTo>
                        <a:pt x="597" y="267"/>
                      </a:lnTo>
                      <a:lnTo>
                        <a:pt x="597" y="267"/>
                      </a:lnTo>
                      <a:lnTo>
                        <a:pt x="589" y="255"/>
                      </a:lnTo>
                      <a:lnTo>
                        <a:pt x="584" y="242"/>
                      </a:lnTo>
                      <a:lnTo>
                        <a:pt x="581" y="231"/>
                      </a:lnTo>
                      <a:lnTo>
                        <a:pt x="580" y="222"/>
                      </a:lnTo>
                      <a:lnTo>
                        <a:pt x="580" y="219"/>
                      </a:lnTo>
                      <a:lnTo>
                        <a:pt x="579" y="216"/>
                      </a:lnTo>
                      <a:lnTo>
                        <a:pt x="576" y="213"/>
                      </a:lnTo>
                      <a:lnTo>
                        <a:pt x="575" y="211"/>
                      </a:lnTo>
                      <a:lnTo>
                        <a:pt x="573" y="209"/>
                      </a:lnTo>
                      <a:lnTo>
                        <a:pt x="570" y="208"/>
                      </a:lnTo>
                      <a:lnTo>
                        <a:pt x="568" y="207"/>
                      </a:lnTo>
                      <a:lnTo>
                        <a:pt x="565" y="207"/>
                      </a:lnTo>
                      <a:lnTo>
                        <a:pt x="561" y="207"/>
                      </a:lnTo>
                      <a:lnTo>
                        <a:pt x="558" y="208"/>
                      </a:lnTo>
                      <a:lnTo>
                        <a:pt x="556" y="209"/>
                      </a:lnTo>
                      <a:lnTo>
                        <a:pt x="554" y="211"/>
                      </a:lnTo>
                      <a:lnTo>
                        <a:pt x="552" y="213"/>
                      </a:lnTo>
                      <a:lnTo>
                        <a:pt x="551" y="216"/>
                      </a:lnTo>
                      <a:lnTo>
                        <a:pt x="550" y="219"/>
                      </a:lnTo>
                      <a:lnTo>
                        <a:pt x="550" y="222"/>
                      </a:lnTo>
                      <a:lnTo>
                        <a:pt x="551" y="234"/>
                      </a:lnTo>
                      <a:lnTo>
                        <a:pt x="554" y="249"/>
                      </a:lnTo>
                      <a:lnTo>
                        <a:pt x="557" y="256"/>
                      </a:lnTo>
                      <a:lnTo>
                        <a:pt x="560" y="264"/>
                      </a:lnTo>
                      <a:lnTo>
                        <a:pt x="565" y="271"/>
                      </a:lnTo>
                      <a:lnTo>
                        <a:pt x="569" y="279"/>
                      </a:lnTo>
                      <a:lnTo>
                        <a:pt x="571" y="299"/>
                      </a:lnTo>
                      <a:lnTo>
                        <a:pt x="572" y="317"/>
                      </a:lnTo>
                      <a:lnTo>
                        <a:pt x="572" y="335"/>
                      </a:lnTo>
                      <a:lnTo>
                        <a:pt x="571" y="348"/>
                      </a:lnTo>
                      <a:lnTo>
                        <a:pt x="569" y="361"/>
                      </a:lnTo>
                      <a:lnTo>
                        <a:pt x="567" y="372"/>
                      </a:lnTo>
                      <a:lnTo>
                        <a:pt x="564" y="382"/>
                      </a:lnTo>
                      <a:lnTo>
                        <a:pt x="560" y="390"/>
                      </a:lnTo>
                      <a:lnTo>
                        <a:pt x="557" y="397"/>
                      </a:lnTo>
                      <a:lnTo>
                        <a:pt x="554" y="402"/>
                      </a:lnTo>
                      <a:lnTo>
                        <a:pt x="551" y="406"/>
                      </a:lnTo>
                      <a:lnTo>
                        <a:pt x="548" y="410"/>
                      </a:lnTo>
                      <a:lnTo>
                        <a:pt x="542" y="414"/>
                      </a:lnTo>
                      <a:lnTo>
                        <a:pt x="540" y="416"/>
                      </a:lnTo>
                      <a:lnTo>
                        <a:pt x="538" y="417"/>
                      </a:lnTo>
                      <a:lnTo>
                        <a:pt x="535" y="418"/>
                      </a:lnTo>
                      <a:lnTo>
                        <a:pt x="534" y="420"/>
                      </a:lnTo>
                      <a:lnTo>
                        <a:pt x="531" y="424"/>
                      </a:lnTo>
                      <a:lnTo>
                        <a:pt x="531" y="426"/>
                      </a:lnTo>
                      <a:lnTo>
                        <a:pt x="530" y="429"/>
                      </a:lnTo>
                      <a:lnTo>
                        <a:pt x="530" y="432"/>
                      </a:lnTo>
                      <a:lnTo>
                        <a:pt x="531" y="434"/>
                      </a:lnTo>
                      <a:lnTo>
                        <a:pt x="533" y="437"/>
                      </a:lnTo>
                      <a:lnTo>
                        <a:pt x="536" y="441"/>
                      </a:lnTo>
                      <a:lnTo>
                        <a:pt x="538" y="443"/>
                      </a:lnTo>
                      <a:lnTo>
                        <a:pt x="541" y="444"/>
                      </a:lnTo>
                      <a:lnTo>
                        <a:pt x="541" y="535"/>
                      </a:lnTo>
                      <a:lnTo>
                        <a:pt x="542" y="550"/>
                      </a:lnTo>
                      <a:lnTo>
                        <a:pt x="543" y="564"/>
                      </a:lnTo>
                      <a:lnTo>
                        <a:pt x="548" y="577"/>
                      </a:lnTo>
                      <a:lnTo>
                        <a:pt x="552" y="588"/>
                      </a:lnTo>
                      <a:lnTo>
                        <a:pt x="557" y="597"/>
                      </a:lnTo>
                      <a:lnTo>
                        <a:pt x="564" y="606"/>
                      </a:lnTo>
                      <a:lnTo>
                        <a:pt x="571" y="613"/>
                      </a:lnTo>
                      <a:lnTo>
                        <a:pt x="580" y="619"/>
                      </a:lnTo>
                      <a:lnTo>
                        <a:pt x="588" y="624"/>
                      </a:lnTo>
                      <a:lnTo>
                        <a:pt x="598" y="628"/>
                      </a:lnTo>
                      <a:lnTo>
                        <a:pt x="609" y="633"/>
                      </a:lnTo>
                      <a:lnTo>
                        <a:pt x="619" y="635"/>
                      </a:lnTo>
                      <a:lnTo>
                        <a:pt x="641" y="639"/>
                      </a:lnTo>
                      <a:lnTo>
                        <a:pt x="663" y="642"/>
                      </a:lnTo>
                      <a:lnTo>
                        <a:pt x="519" y="850"/>
                      </a:lnTo>
                      <a:lnTo>
                        <a:pt x="402" y="850"/>
                      </a:lnTo>
                      <a:lnTo>
                        <a:pt x="256" y="640"/>
                      </a:lnTo>
                      <a:lnTo>
                        <a:pt x="275" y="637"/>
                      </a:lnTo>
                      <a:lnTo>
                        <a:pt x="295" y="632"/>
                      </a:lnTo>
                      <a:lnTo>
                        <a:pt x="304" y="628"/>
                      </a:lnTo>
                      <a:lnTo>
                        <a:pt x="313" y="624"/>
                      </a:lnTo>
                      <a:lnTo>
                        <a:pt x="321" y="620"/>
                      </a:lnTo>
                      <a:lnTo>
                        <a:pt x="329" y="614"/>
                      </a:lnTo>
                      <a:lnTo>
                        <a:pt x="335" y="608"/>
                      </a:lnTo>
                      <a:lnTo>
                        <a:pt x="342" y="600"/>
                      </a:lnTo>
                      <a:lnTo>
                        <a:pt x="347" y="593"/>
                      </a:lnTo>
                      <a:lnTo>
                        <a:pt x="351" y="583"/>
                      </a:lnTo>
                      <a:lnTo>
                        <a:pt x="356" y="574"/>
                      </a:lnTo>
                      <a:lnTo>
                        <a:pt x="358" y="562"/>
                      </a:lnTo>
                      <a:lnTo>
                        <a:pt x="360" y="549"/>
                      </a:lnTo>
                      <a:lnTo>
                        <a:pt x="361" y="535"/>
                      </a:lnTo>
                      <a:close/>
                      <a:moveTo>
                        <a:pt x="802" y="645"/>
                      </a:moveTo>
                      <a:lnTo>
                        <a:pt x="789" y="638"/>
                      </a:lnTo>
                      <a:lnTo>
                        <a:pt x="775" y="632"/>
                      </a:lnTo>
                      <a:lnTo>
                        <a:pt x="761" y="626"/>
                      </a:lnTo>
                      <a:lnTo>
                        <a:pt x="746" y="622"/>
                      </a:lnTo>
                      <a:lnTo>
                        <a:pt x="715" y="618"/>
                      </a:lnTo>
                      <a:lnTo>
                        <a:pt x="684" y="614"/>
                      </a:lnTo>
                      <a:lnTo>
                        <a:pt x="658" y="611"/>
                      </a:lnTo>
                      <a:lnTo>
                        <a:pt x="635" y="608"/>
                      </a:lnTo>
                      <a:lnTo>
                        <a:pt x="626" y="606"/>
                      </a:lnTo>
                      <a:lnTo>
                        <a:pt x="616" y="604"/>
                      </a:lnTo>
                      <a:lnTo>
                        <a:pt x="608" y="600"/>
                      </a:lnTo>
                      <a:lnTo>
                        <a:pt x="600" y="596"/>
                      </a:lnTo>
                      <a:lnTo>
                        <a:pt x="594" y="592"/>
                      </a:lnTo>
                      <a:lnTo>
                        <a:pt x="588" y="586"/>
                      </a:lnTo>
                      <a:lnTo>
                        <a:pt x="583" y="581"/>
                      </a:lnTo>
                      <a:lnTo>
                        <a:pt x="579" y="574"/>
                      </a:lnTo>
                      <a:lnTo>
                        <a:pt x="575" y="566"/>
                      </a:lnTo>
                      <a:lnTo>
                        <a:pt x="573" y="556"/>
                      </a:lnTo>
                      <a:lnTo>
                        <a:pt x="571" y="547"/>
                      </a:lnTo>
                      <a:lnTo>
                        <a:pt x="571" y="535"/>
                      </a:lnTo>
                      <a:lnTo>
                        <a:pt x="571" y="476"/>
                      </a:lnTo>
                      <a:lnTo>
                        <a:pt x="580" y="482"/>
                      </a:lnTo>
                      <a:lnTo>
                        <a:pt x="588" y="488"/>
                      </a:lnTo>
                      <a:lnTo>
                        <a:pt x="598" y="493"/>
                      </a:lnTo>
                      <a:lnTo>
                        <a:pt x="608" y="498"/>
                      </a:lnTo>
                      <a:lnTo>
                        <a:pt x="618" y="502"/>
                      </a:lnTo>
                      <a:lnTo>
                        <a:pt x="629" y="504"/>
                      </a:lnTo>
                      <a:lnTo>
                        <a:pt x="641" y="505"/>
                      </a:lnTo>
                      <a:lnTo>
                        <a:pt x="653" y="506"/>
                      </a:lnTo>
                      <a:lnTo>
                        <a:pt x="661" y="506"/>
                      </a:lnTo>
                      <a:lnTo>
                        <a:pt x="670" y="505"/>
                      </a:lnTo>
                      <a:lnTo>
                        <a:pt x="678" y="504"/>
                      </a:lnTo>
                      <a:lnTo>
                        <a:pt x="686" y="502"/>
                      </a:lnTo>
                      <a:lnTo>
                        <a:pt x="694" y="499"/>
                      </a:lnTo>
                      <a:lnTo>
                        <a:pt x="702" y="496"/>
                      </a:lnTo>
                      <a:lnTo>
                        <a:pt x="711" y="492"/>
                      </a:lnTo>
                      <a:lnTo>
                        <a:pt x="717" y="488"/>
                      </a:lnTo>
                      <a:lnTo>
                        <a:pt x="724" y="484"/>
                      </a:lnTo>
                      <a:lnTo>
                        <a:pt x="732" y="478"/>
                      </a:lnTo>
                      <a:lnTo>
                        <a:pt x="738" y="473"/>
                      </a:lnTo>
                      <a:lnTo>
                        <a:pt x="745" y="467"/>
                      </a:lnTo>
                      <a:lnTo>
                        <a:pt x="751" y="460"/>
                      </a:lnTo>
                      <a:lnTo>
                        <a:pt x="757" y="454"/>
                      </a:lnTo>
                      <a:lnTo>
                        <a:pt x="762" y="446"/>
                      </a:lnTo>
                      <a:lnTo>
                        <a:pt x="767" y="439"/>
                      </a:lnTo>
                      <a:lnTo>
                        <a:pt x="768" y="434"/>
                      </a:lnTo>
                      <a:lnTo>
                        <a:pt x="769" y="431"/>
                      </a:lnTo>
                      <a:lnTo>
                        <a:pt x="768" y="427"/>
                      </a:lnTo>
                      <a:lnTo>
                        <a:pt x="767" y="424"/>
                      </a:lnTo>
                      <a:lnTo>
                        <a:pt x="765" y="419"/>
                      </a:lnTo>
                      <a:lnTo>
                        <a:pt x="762" y="417"/>
                      </a:lnTo>
                      <a:lnTo>
                        <a:pt x="758" y="416"/>
                      </a:lnTo>
                      <a:lnTo>
                        <a:pt x="754" y="415"/>
                      </a:lnTo>
                      <a:lnTo>
                        <a:pt x="749" y="414"/>
                      </a:lnTo>
                      <a:lnTo>
                        <a:pt x="744" y="412"/>
                      </a:lnTo>
                      <a:lnTo>
                        <a:pt x="739" y="407"/>
                      </a:lnTo>
                      <a:lnTo>
                        <a:pt x="735" y="401"/>
                      </a:lnTo>
                      <a:lnTo>
                        <a:pt x="732" y="395"/>
                      </a:lnTo>
                      <a:lnTo>
                        <a:pt x="728" y="386"/>
                      </a:lnTo>
                      <a:lnTo>
                        <a:pt x="724" y="376"/>
                      </a:lnTo>
                      <a:lnTo>
                        <a:pt x="722" y="366"/>
                      </a:lnTo>
                      <a:lnTo>
                        <a:pt x="716" y="342"/>
                      </a:lnTo>
                      <a:lnTo>
                        <a:pt x="712" y="316"/>
                      </a:lnTo>
                      <a:lnTo>
                        <a:pt x="707" y="290"/>
                      </a:lnTo>
                      <a:lnTo>
                        <a:pt x="704" y="263"/>
                      </a:lnTo>
                      <a:lnTo>
                        <a:pt x="697" y="218"/>
                      </a:lnTo>
                      <a:lnTo>
                        <a:pt x="689" y="173"/>
                      </a:lnTo>
                      <a:lnTo>
                        <a:pt x="685" y="150"/>
                      </a:lnTo>
                      <a:lnTo>
                        <a:pt x="678" y="128"/>
                      </a:lnTo>
                      <a:lnTo>
                        <a:pt x="673" y="107"/>
                      </a:lnTo>
                      <a:lnTo>
                        <a:pt x="665" y="87"/>
                      </a:lnTo>
                      <a:lnTo>
                        <a:pt x="657" y="69"/>
                      </a:lnTo>
                      <a:lnTo>
                        <a:pt x="647" y="53"/>
                      </a:lnTo>
                      <a:lnTo>
                        <a:pt x="642" y="44"/>
                      </a:lnTo>
                      <a:lnTo>
                        <a:pt x="637" y="38"/>
                      </a:lnTo>
                      <a:lnTo>
                        <a:pt x="630" y="30"/>
                      </a:lnTo>
                      <a:lnTo>
                        <a:pt x="624" y="25"/>
                      </a:lnTo>
                      <a:lnTo>
                        <a:pt x="617" y="19"/>
                      </a:lnTo>
                      <a:lnTo>
                        <a:pt x="610" y="14"/>
                      </a:lnTo>
                      <a:lnTo>
                        <a:pt x="602" y="10"/>
                      </a:lnTo>
                      <a:lnTo>
                        <a:pt x="595" y="6"/>
                      </a:lnTo>
                      <a:lnTo>
                        <a:pt x="586" y="3"/>
                      </a:lnTo>
                      <a:lnTo>
                        <a:pt x="576" y="1"/>
                      </a:lnTo>
                      <a:lnTo>
                        <a:pt x="568" y="0"/>
                      </a:lnTo>
                      <a:lnTo>
                        <a:pt x="557" y="0"/>
                      </a:lnTo>
                      <a:lnTo>
                        <a:pt x="545" y="0"/>
                      </a:lnTo>
                      <a:lnTo>
                        <a:pt x="534" y="2"/>
                      </a:lnTo>
                      <a:lnTo>
                        <a:pt x="521" y="4"/>
                      </a:lnTo>
                      <a:lnTo>
                        <a:pt x="508" y="9"/>
                      </a:lnTo>
                      <a:lnTo>
                        <a:pt x="494" y="14"/>
                      </a:lnTo>
                      <a:lnTo>
                        <a:pt x="480" y="20"/>
                      </a:lnTo>
                      <a:lnTo>
                        <a:pt x="466" y="28"/>
                      </a:lnTo>
                      <a:lnTo>
                        <a:pt x="451" y="36"/>
                      </a:lnTo>
                      <a:lnTo>
                        <a:pt x="436" y="28"/>
                      </a:lnTo>
                      <a:lnTo>
                        <a:pt x="421" y="20"/>
                      </a:lnTo>
                      <a:lnTo>
                        <a:pt x="407" y="14"/>
                      </a:lnTo>
                      <a:lnTo>
                        <a:pt x="394" y="9"/>
                      </a:lnTo>
                      <a:lnTo>
                        <a:pt x="380" y="5"/>
                      </a:lnTo>
                      <a:lnTo>
                        <a:pt x="368" y="2"/>
                      </a:lnTo>
                      <a:lnTo>
                        <a:pt x="356" y="0"/>
                      </a:lnTo>
                      <a:lnTo>
                        <a:pt x="344" y="0"/>
                      </a:lnTo>
                      <a:lnTo>
                        <a:pt x="334" y="0"/>
                      </a:lnTo>
                      <a:lnTo>
                        <a:pt x="325" y="1"/>
                      </a:lnTo>
                      <a:lnTo>
                        <a:pt x="316" y="3"/>
                      </a:lnTo>
                      <a:lnTo>
                        <a:pt x="307" y="6"/>
                      </a:lnTo>
                      <a:lnTo>
                        <a:pt x="299" y="10"/>
                      </a:lnTo>
                      <a:lnTo>
                        <a:pt x="291" y="14"/>
                      </a:lnTo>
                      <a:lnTo>
                        <a:pt x="285" y="19"/>
                      </a:lnTo>
                      <a:lnTo>
                        <a:pt x="277" y="25"/>
                      </a:lnTo>
                      <a:lnTo>
                        <a:pt x="271" y="30"/>
                      </a:lnTo>
                      <a:lnTo>
                        <a:pt x="266" y="38"/>
                      </a:lnTo>
                      <a:lnTo>
                        <a:pt x="259" y="44"/>
                      </a:lnTo>
                      <a:lnTo>
                        <a:pt x="255" y="53"/>
                      </a:lnTo>
                      <a:lnTo>
                        <a:pt x="245" y="69"/>
                      </a:lnTo>
                      <a:lnTo>
                        <a:pt x="237" y="87"/>
                      </a:lnTo>
                      <a:lnTo>
                        <a:pt x="229" y="107"/>
                      </a:lnTo>
                      <a:lnTo>
                        <a:pt x="223" y="128"/>
                      </a:lnTo>
                      <a:lnTo>
                        <a:pt x="217" y="150"/>
                      </a:lnTo>
                      <a:lnTo>
                        <a:pt x="212" y="173"/>
                      </a:lnTo>
                      <a:lnTo>
                        <a:pt x="204" y="218"/>
                      </a:lnTo>
                      <a:lnTo>
                        <a:pt x="198" y="263"/>
                      </a:lnTo>
                      <a:lnTo>
                        <a:pt x="194" y="290"/>
                      </a:lnTo>
                      <a:lnTo>
                        <a:pt x="189" y="316"/>
                      </a:lnTo>
                      <a:lnTo>
                        <a:pt x="185" y="342"/>
                      </a:lnTo>
                      <a:lnTo>
                        <a:pt x="180" y="366"/>
                      </a:lnTo>
                      <a:lnTo>
                        <a:pt x="177" y="376"/>
                      </a:lnTo>
                      <a:lnTo>
                        <a:pt x="173" y="386"/>
                      </a:lnTo>
                      <a:lnTo>
                        <a:pt x="170" y="395"/>
                      </a:lnTo>
                      <a:lnTo>
                        <a:pt x="166" y="402"/>
                      </a:lnTo>
                      <a:lnTo>
                        <a:pt x="162" y="407"/>
                      </a:lnTo>
                      <a:lnTo>
                        <a:pt x="157" y="412"/>
                      </a:lnTo>
                      <a:lnTo>
                        <a:pt x="153" y="415"/>
                      </a:lnTo>
                      <a:lnTo>
                        <a:pt x="148" y="415"/>
                      </a:lnTo>
                      <a:lnTo>
                        <a:pt x="143" y="416"/>
                      </a:lnTo>
                      <a:lnTo>
                        <a:pt x="139" y="418"/>
                      </a:lnTo>
                      <a:lnTo>
                        <a:pt x="136" y="420"/>
                      </a:lnTo>
                      <a:lnTo>
                        <a:pt x="134" y="424"/>
                      </a:lnTo>
                      <a:lnTo>
                        <a:pt x="133" y="428"/>
                      </a:lnTo>
                      <a:lnTo>
                        <a:pt x="133" y="432"/>
                      </a:lnTo>
                      <a:lnTo>
                        <a:pt x="134" y="436"/>
                      </a:lnTo>
                      <a:lnTo>
                        <a:pt x="136" y="440"/>
                      </a:lnTo>
                      <a:lnTo>
                        <a:pt x="143" y="449"/>
                      </a:lnTo>
                      <a:lnTo>
                        <a:pt x="151" y="457"/>
                      </a:lnTo>
                      <a:lnTo>
                        <a:pt x="158" y="464"/>
                      </a:lnTo>
                      <a:lnTo>
                        <a:pt x="167" y="471"/>
                      </a:lnTo>
                      <a:lnTo>
                        <a:pt x="174" y="476"/>
                      </a:lnTo>
                      <a:lnTo>
                        <a:pt x="182" y="481"/>
                      </a:lnTo>
                      <a:lnTo>
                        <a:pt x="189" y="486"/>
                      </a:lnTo>
                      <a:lnTo>
                        <a:pt x="197" y="490"/>
                      </a:lnTo>
                      <a:lnTo>
                        <a:pt x="212" y="495"/>
                      </a:lnTo>
                      <a:lnTo>
                        <a:pt x="226" y="499"/>
                      </a:lnTo>
                      <a:lnTo>
                        <a:pt x="239" y="501"/>
                      </a:lnTo>
                      <a:lnTo>
                        <a:pt x="251" y="501"/>
                      </a:lnTo>
                      <a:lnTo>
                        <a:pt x="261" y="501"/>
                      </a:lnTo>
                      <a:lnTo>
                        <a:pt x="273" y="500"/>
                      </a:lnTo>
                      <a:lnTo>
                        <a:pt x="284" y="496"/>
                      </a:lnTo>
                      <a:lnTo>
                        <a:pt x="293" y="493"/>
                      </a:lnTo>
                      <a:lnTo>
                        <a:pt x="304" y="489"/>
                      </a:lnTo>
                      <a:lnTo>
                        <a:pt x="314" y="485"/>
                      </a:lnTo>
                      <a:lnTo>
                        <a:pt x="322" y="478"/>
                      </a:lnTo>
                      <a:lnTo>
                        <a:pt x="331" y="473"/>
                      </a:lnTo>
                      <a:lnTo>
                        <a:pt x="331" y="535"/>
                      </a:lnTo>
                      <a:lnTo>
                        <a:pt x="330" y="547"/>
                      </a:lnTo>
                      <a:lnTo>
                        <a:pt x="329" y="556"/>
                      </a:lnTo>
                      <a:lnTo>
                        <a:pt x="327" y="566"/>
                      </a:lnTo>
                      <a:lnTo>
                        <a:pt x="323" y="574"/>
                      </a:lnTo>
                      <a:lnTo>
                        <a:pt x="319" y="581"/>
                      </a:lnTo>
                      <a:lnTo>
                        <a:pt x="314" y="586"/>
                      </a:lnTo>
                      <a:lnTo>
                        <a:pt x="307" y="592"/>
                      </a:lnTo>
                      <a:lnTo>
                        <a:pt x="301" y="596"/>
                      </a:lnTo>
                      <a:lnTo>
                        <a:pt x="293" y="600"/>
                      </a:lnTo>
                      <a:lnTo>
                        <a:pt x="285" y="604"/>
                      </a:lnTo>
                      <a:lnTo>
                        <a:pt x="275" y="606"/>
                      </a:lnTo>
                      <a:lnTo>
                        <a:pt x="266" y="608"/>
                      </a:lnTo>
                      <a:lnTo>
                        <a:pt x="243" y="611"/>
                      </a:lnTo>
                      <a:lnTo>
                        <a:pt x="217" y="614"/>
                      </a:lnTo>
                      <a:lnTo>
                        <a:pt x="186" y="618"/>
                      </a:lnTo>
                      <a:lnTo>
                        <a:pt x="155" y="622"/>
                      </a:lnTo>
                      <a:lnTo>
                        <a:pt x="140" y="626"/>
                      </a:lnTo>
                      <a:lnTo>
                        <a:pt x="126" y="632"/>
                      </a:lnTo>
                      <a:lnTo>
                        <a:pt x="113" y="638"/>
                      </a:lnTo>
                      <a:lnTo>
                        <a:pt x="100" y="645"/>
                      </a:lnTo>
                      <a:lnTo>
                        <a:pt x="93" y="652"/>
                      </a:lnTo>
                      <a:lnTo>
                        <a:pt x="86" y="658"/>
                      </a:lnTo>
                      <a:lnTo>
                        <a:pt x="79" y="665"/>
                      </a:lnTo>
                      <a:lnTo>
                        <a:pt x="74" y="672"/>
                      </a:lnTo>
                      <a:lnTo>
                        <a:pt x="62" y="687"/>
                      </a:lnTo>
                      <a:lnTo>
                        <a:pt x="51" y="704"/>
                      </a:lnTo>
                      <a:lnTo>
                        <a:pt x="41" y="722"/>
                      </a:lnTo>
                      <a:lnTo>
                        <a:pt x="34" y="740"/>
                      </a:lnTo>
                      <a:lnTo>
                        <a:pt x="26" y="757"/>
                      </a:lnTo>
                      <a:lnTo>
                        <a:pt x="20" y="775"/>
                      </a:lnTo>
                      <a:lnTo>
                        <a:pt x="10" y="808"/>
                      </a:lnTo>
                      <a:lnTo>
                        <a:pt x="5" y="835"/>
                      </a:lnTo>
                      <a:lnTo>
                        <a:pt x="1" y="856"/>
                      </a:lnTo>
                      <a:lnTo>
                        <a:pt x="0" y="864"/>
                      </a:lnTo>
                      <a:lnTo>
                        <a:pt x="0" y="867"/>
                      </a:lnTo>
                      <a:lnTo>
                        <a:pt x="1" y="871"/>
                      </a:lnTo>
                      <a:lnTo>
                        <a:pt x="2" y="873"/>
                      </a:lnTo>
                      <a:lnTo>
                        <a:pt x="3" y="876"/>
                      </a:lnTo>
                      <a:lnTo>
                        <a:pt x="6" y="878"/>
                      </a:lnTo>
                      <a:lnTo>
                        <a:pt x="8" y="879"/>
                      </a:lnTo>
                      <a:lnTo>
                        <a:pt x="11" y="880"/>
                      </a:lnTo>
                      <a:lnTo>
                        <a:pt x="15" y="881"/>
                      </a:lnTo>
                      <a:lnTo>
                        <a:pt x="887" y="880"/>
                      </a:lnTo>
                      <a:lnTo>
                        <a:pt x="891" y="880"/>
                      </a:lnTo>
                      <a:lnTo>
                        <a:pt x="893" y="879"/>
                      </a:lnTo>
                      <a:lnTo>
                        <a:pt x="896" y="878"/>
                      </a:lnTo>
                      <a:lnTo>
                        <a:pt x="898" y="876"/>
                      </a:lnTo>
                      <a:lnTo>
                        <a:pt x="900" y="873"/>
                      </a:lnTo>
                      <a:lnTo>
                        <a:pt x="901" y="871"/>
                      </a:lnTo>
                      <a:lnTo>
                        <a:pt x="902" y="867"/>
                      </a:lnTo>
                      <a:lnTo>
                        <a:pt x="901" y="864"/>
                      </a:lnTo>
                      <a:lnTo>
                        <a:pt x="900" y="856"/>
                      </a:lnTo>
                      <a:lnTo>
                        <a:pt x="897" y="835"/>
                      </a:lnTo>
                      <a:lnTo>
                        <a:pt x="891" y="808"/>
                      </a:lnTo>
                      <a:lnTo>
                        <a:pt x="881" y="775"/>
                      </a:lnTo>
                      <a:lnTo>
                        <a:pt x="875" y="757"/>
                      </a:lnTo>
                      <a:lnTo>
                        <a:pt x="868" y="740"/>
                      </a:lnTo>
                      <a:lnTo>
                        <a:pt x="860" y="722"/>
                      </a:lnTo>
                      <a:lnTo>
                        <a:pt x="851" y="704"/>
                      </a:lnTo>
                      <a:lnTo>
                        <a:pt x="840" y="687"/>
                      </a:lnTo>
                      <a:lnTo>
                        <a:pt x="828" y="672"/>
                      </a:lnTo>
                      <a:lnTo>
                        <a:pt x="822" y="665"/>
                      </a:lnTo>
                      <a:lnTo>
                        <a:pt x="816" y="658"/>
                      </a:lnTo>
                      <a:lnTo>
                        <a:pt x="808" y="652"/>
                      </a:lnTo>
                      <a:lnTo>
                        <a:pt x="802" y="64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214">
                  <a:extLst>
                    <a:ext uri="{FF2B5EF4-FFF2-40B4-BE49-F238E27FC236}">
                      <a16:creationId xmlns:a16="http://schemas.microsoft.com/office/drawing/2014/main" xmlns="" id="{FF06610D-577B-465C-994D-0EAD6A09B26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5925" y="3833813"/>
                  <a:ext cx="22225" cy="22225"/>
                </a:xfrm>
                <a:custGeom>
                  <a:avLst/>
                  <a:gdLst>
                    <a:gd name="T0" fmla="*/ 34 w 68"/>
                    <a:gd name="T1" fmla="*/ 30 h 68"/>
                    <a:gd name="T2" fmla="*/ 35 w 68"/>
                    <a:gd name="T3" fmla="*/ 31 h 68"/>
                    <a:gd name="T4" fmla="*/ 37 w 68"/>
                    <a:gd name="T5" fmla="*/ 31 h 68"/>
                    <a:gd name="T6" fmla="*/ 37 w 68"/>
                    <a:gd name="T7" fmla="*/ 33 h 68"/>
                    <a:gd name="T8" fmla="*/ 38 w 68"/>
                    <a:gd name="T9" fmla="*/ 34 h 68"/>
                    <a:gd name="T10" fmla="*/ 37 w 68"/>
                    <a:gd name="T11" fmla="*/ 35 h 68"/>
                    <a:gd name="T12" fmla="*/ 37 w 68"/>
                    <a:gd name="T13" fmla="*/ 36 h 68"/>
                    <a:gd name="T14" fmla="*/ 35 w 68"/>
                    <a:gd name="T15" fmla="*/ 37 h 68"/>
                    <a:gd name="T16" fmla="*/ 34 w 68"/>
                    <a:gd name="T17" fmla="*/ 37 h 68"/>
                    <a:gd name="T18" fmla="*/ 33 w 68"/>
                    <a:gd name="T19" fmla="*/ 37 h 68"/>
                    <a:gd name="T20" fmla="*/ 31 w 68"/>
                    <a:gd name="T21" fmla="*/ 36 h 68"/>
                    <a:gd name="T22" fmla="*/ 31 w 68"/>
                    <a:gd name="T23" fmla="*/ 35 h 68"/>
                    <a:gd name="T24" fmla="*/ 30 w 68"/>
                    <a:gd name="T25" fmla="*/ 34 h 68"/>
                    <a:gd name="T26" fmla="*/ 31 w 68"/>
                    <a:gd name="T27" fmla="*/ 33 h 68"/>
                    <a:gd name="T28" fmla="*/ 31 w 68"/>
                    <a:gd name="T29" fmla="*/ 31 h 68"/>
                    <a:gd name="T30" fmla="*/ 33 w 68"/>
                    <a:gd name="T31" fmla="*/ 31 h 68"/>
                    <a:gd name="T32" fmla="*/ 34 w 68"/>
                    <a:gd name="T33" fmla="*/ 30 h 68"/>
                    <a:gd name="T34" fmla="*/ 34 w 68"/>
                    <a:gd name="T35" fmla="*/ 68 h 68"/>
                    <a:gd name="T36" fmla="*/ 40 w 68"/>
                    <a:gd name="T37" fmla="*/ 67 h 68"/>
                    <a:gd name="T38" fmla="*/ 47 w 68"/>
                    <a:gd name="T39" fmla="*/ 65 h 68"/>
                    <a:gd name="T40" fmla="*/ 53 w 68"/>
                    <a:gd name="T41" fmla="*/ 62 h 68"/>
                    <a:gd name="T42" fmla="*/ 58 w 68"/>
                    <a:gd name="T43" fmla="*/ 58 h 68"/>
                    <a:gd name="T44" fmla="*/ 62 w 68"/>
                    <a:gd name="T45" fmla="*/ 53 h 68"/>
                    <a:gd name="T46" fmla="*/ 65 w 68"/>
                    <a:gd name="T47" fmla="*/ 47 h 68"/>
                    <a:gd name="T48" fmla="*/ 67 w 68"/>
                    <a:gd name="T49" fmla="*/ 40 h 68"/>
                    <a:gd name="T50" fmla="*/ 68 w 68"/>
                    <a:gd name="T51" fmla="*/ 34 h 68"/>
                    <a:gd name="T52" fmla="*/ 67 w 68"/>
                    <a:gd name="T53" fmla="*/ 28 h 68"/>
                    <a:gd name="T54" fmla="*/ 65 w 68"/>
                    <a:gd name="T55" fmla="*/ 21 h 68"/>
                    <a:gd name="T56" fmla="*/ 62 w 68"/>
                    <a:gd name="T57" fmla="*/ 15 h 68"/>
                    <a:gd name="T58" fmla="*/ 58 w 68"/>
                    <a:gd name="T59" fmla="*/ 10 h 68"/>
                    <a:gd name="T60" fmla="*/ 53 w 68"/>
                    <a:gd name="T61" fmla="*/ 6 h 68"/>
                    <a:gd name="T62" fmla="*/ 47 w 68"/>
                    <a:gd name="T63" fmla="*/ 3 h 68"/>
                    <a:gd name="T64" fmla="*/ 40 w 68"/>
                    <a:gd name="T65" fmla="*/ 1 h 68"/>
                    <a:gd name="T66" fmla="*/ 34 w 68"/>
                    <a:gd name="T67" fmla="*/ 0 h 68"/>
                    <a:gd name="T68" fmla="*/ 27 w 68"/>
                    <a:gd name="T69" fmla="*/ 1 h 68"/>
                    <a:gd name="T70" fmla="*/ 21 w 68"/>
                    <a:gd name="T71" fmla="*/ 3 h 68"/>
                    <a:gd name="T72" fmla="*/ 15 w 68"/>
                    <a:gd name="T73" fmla="*/ 6 h 68"/>
                    <a:gd name="T74" fmla="*/ 10 w 68"/>
                    <a:gd name="T75" fmla="*/ 10 h 68"/>
                    <a:gd name="T76" fmla="*/ 6 w 68"/>
                    <a:gd name="T77" fmla="*/ 15 h 68"/>
                    <a:gd name="T78" fmla="*/ 3 w 68"/>
                    <a:gd name="T79" fmla="*/ 21 h 68"/>
                    <a:gd name="T80" fmla="*/ 1 w 68"/>
                    <a:gd name="T81" fmla="*/ 28 h 68"/>
                    <a:gd name="T82" fmla="*/ 0 w 68"/>
                    <a:gd name="T83" fmla="*/ 34 h 68"/>
                    <a:gd name="T84" fmla="*/ 1 w 68"/>
                    <a:gd name="T85" fmla="*/ 40 h 68"/>
                    <a:gd name="T86" fmla="*/ 3 w 68"/>
                    <a:gd name="T87" fmla="*/ 47 h 68"/>
                    <a:gd name="T88" fmla="*/ 6 w 68"/>
                    <a:gd name="T89" fmla="*/ 53 h 68"/>
                    <a:gd name="T90" fmla="*/ 10 w 68"/>
                    <a:gd name="T91" fmla="*/ 58 h 68"/>
                    <a:gd name="T92" fmla="*/ 15 w 68"/>
                    <a:gd name="T93" fmla="*/ 62 h 68"/>
                    <a:gd name="T94" fmla="*/ 21 w 68"/>
                    <a:gd name="T95" fmla="*/ 65 h 68"/>
                    <a:gd name="T96" fmla="*/ 27 w 68"/>
                    <a:gd name="T97" fmla="*/ 67 h 68"/>
                    <a:gd name="T98" fmla="*/ 34 w 68"/>
                    <a:gd name="T9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68" h="68">
                      <a:moveTo>
                        <a:pt x="34" y="30"/>
                      </a:moveTo>
                      <a:lnTo>
                        <a:pt x="35" y="31"/>
                      </a:lnTo>
                      <a:lnTo>
                        <a:pt x="37" y="31"/>
                      </a:lnTo>
                      <a:lnTo>
                        <a:pt x="37" y="33"/>
                      </a:lnTo>
                      <a:lnTo>
                        <a:pt x="38" y="34"/>
                      </a:lnTo>
                      <a:lnTo>
                        <a:pt x="37" y="35"/>
                      </a:lnTo>
                      <a:lnTo>
                        <a:pt x="37" y="36"/>
                      </a:lnTo>
                      <a:lnTo>
                        <a:pt x="35" y="37"/>
                      </a:lnTo>
                      <a:lnTo>
                        <a:pt x="34" y="37"/>
                      </a:lnTo>
                      <a:lnTo>
                        <a:pt x="33" y="37"/>
                      </a:lnTo>
                      <a:lnTo>
                        <a:pt x="31" y="36"/>
                      </a:lnTo>
                      <a:lnTo>
                        <a:pt x="31" y="35"/>
                      </a:lnTo>
                      <a:lnTo>
                        <a:pt x="30" y="34"/>
                      </a:lnTo>
                      <a:lnTo>
                        <a:pt x="31" y="33"/>
                      </a:lnTo>
                      <a:lnTo>
                        <a:pt x="31" y="31"/>
                      </a:lnTo>
                      <a:lnTo>
                        <a:pt x="33" y="31"/>
                      </a:lnTo>
                      <a:lnTo>
                        <a:pt x="34" y="30"/>
                      </a:lnTo>
                      <a:close/>
                      <a:moveTo>
                        <a:pt x="34" y="68"/>
                      </a:moveTo>
                      <a:lnTo>
                        <a:pt x="40" y="67"/>
                      </a:lnTo>
                      <a:lnTo>
                        <a:pt x="47" y="65"/>
                      </a:lnTo>
                      <a:lnTo>
                        <a:pt x="53" y="62"/>
                      </a:lnTo>
                      <a:lnTo>
                        <a:pt x="58" y="58"/>
                      </a:lnTo>
                      <a:lnTo>
                        <a:pt x="62" y="53"/>
                      </a:lnTo>
                      <a:lnTo>
                        <a:pt x="65" y="47"/>
                      </a:lnTo>
                      <a:lnTo>
                        <a:pt x="67" y="40"/>
                      </a:lnTo>
                      <a:lnTo>
                        <a:pt x="68" y="34"/>
                      </a:lnTo>
                      <a:lnTo>
                        <a:pt x="67" y="28"/>
                      </a:lnTo>
                      <a:lnTo>
                        <a:pt x="65" y="21"/>
                      </a:lnTo>
                      <a:lnTo>
                        <a:pt x="62" y="15"/>
                      </a:lnTo>
                      <a:lnTo>
                        <a:pt x="58" y="10"/>
                      </a:lnTo>
                      <a:lnTo>
                        <a:pt x="53" y="6"/>
                      </a:lnTo>
                      <a:lnTo>
                        <a:pt x="47" y="3"/>
                      </a:lnTo>
                      <a:lnTo>
                        <a:pt x="40" y="1"/>
                      </a:lnTo>
                      <a:lnTo>
                        <a:pt x="34" y="0"/>
                      </a:lnTo>
                      <a:lnTo>
                        <a:pt x="27" y="1"/>
                      </a:lnTo>
                      <a:lnTo>
                        <a:pt x="21" y="3"/>
                      </a:lnTo>
                      <a:lnTo>
                        <a:pt x="15" y="6"/>
                      </a:lnTo>
                      <a:lnTo>
                        <a:pt x="10" y="10"/>
                      </a:lnTo>
                      <a:lnTo>
                        <a:pt x="6" y="15"/>
                      </a:lnTo>
                      <a:lnTo>
                        <a:pt x="3" y="21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1" y="40"/>
                      </a:lnTo>
                      <a:lnTo>
                        <a:pt x="3" y="47"/>
                      </a:lnTo>
                      <a:lnTo>
                        <a:pt x="6" y="53"/>
                      </a:lnTo>
                      <a:lnTo>
                        <a:pt x="10" y="58"/>
                      </a:lnTo>
                      <a:lnTo>
                        <a:pt x="15" y="62"/>
                      </a:lnTo>
                      <a:lnTo>
                        <a:pt x="21" y="65"/>
                      </a:lnTo>
                      <a:lnTo>
                        <a:pt x="27" y="67"/>
                      </a:lnTo>
                      <a:lnTo>
                        <a:pt x="34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215">
                  <a:extLst>
                    <a:ext uri="{FF2B5EF4-FFF2-40B4-BE49-F238E27FC236}">
                      <a16:creationId xmlns:a16="http://schemas.microsoft.com/office/drawing/2014/main" xmlns="" id="{71DF2467-8249-47B6-83D4-8A4656BB2A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65138" y="3833813"/>
                  <a:ext cx="20638" cy="22225"/>
                </a:xfrm>
                <a:custGeom>
                  <a:avLst/>
                  <a:gdLst>
                    <a:gd name="T0" fmla="*/ 33 w 67"/>
                    <a:gd name="T1" fmla="*/ 30 h 68"/>
                    <a:gd name="T2" fmla="*/ 35 w 67"/>
                    <a:gd name="T3" fmla="*/ 31 h 68"/>
                    <a:gd name="T4" fmla="*/ 36 w 67"/>
                    <a:gd name="T5" fmla="*/ 31 h 68"/>
                    <a:gd name="T6" fmla="*/ 37 w 67"/>
                    <a:gd name="T7" fmla="*/ 33 h 68"/>
                    <a:gd name="T8" fmla="*/ 37 w 67"/>
                    <a:gd name="T9" fmla="*/ 34 h 68"/>
                    <a:gd name="T10" fmla="*/ 37 w 67"/>
                    <a:gd name="T11" fmla="*/ 35 h 68"/>
                    <a:gd name="T12" fmla="*/ 36 w 67"/>
                    <a:gd name="T13" fmla="*/ 36 h 68"/>
                    <a:gd name="T14" fmla="*/ 35 w 67"/>
                    <a:gd name="T15" fmla="*/ 37 h 68"/>
                    <a:gd name="T16" fmla="*/ 33 w 67"/>
                    <a:gd name="T17" fmla="*/ 37 h 68"/>
                    <a:gd name="T18" fmla="*/ 32 w 67"/>
                    <a:gd name="T19" fmla="*/ 37 h 68"/>
                    <a:gd name="T20" fmla="*/ 31 w 67"/>
                    <a:gd name="T21" fmla="*/ 36 h 68"/>
                    <a:gd name="T22" fmla="*/ 30 w 67"/>
                    <a:gd name="T23" fmla="*/ 35 h 68"/>
                    <a:gd name="T24" fmla="*/ 30 w 67"/>
                    <a:gd name="T25" fmla="*/ 34 h 68"/>
                    <a:gd name="T26" fmla="*/ 30 w 67"/>
                    <a:gd name="T27" fmla="*/ 33 h 68"/>
                    <a:gd name="T28" fmla="*/ 31 w 67"/>
                    <a:gd name="T29" fmla="*/ 31 h 68"/>
                    <a:gd name="T30" fmla="*/ 32 w 67"/>
                    <a:gd name="T31" fmla="*/ 31 h 68"/>
                    <a:gd name="T32" fmla="*/ 33 w 67"/>
                    <a:gd name="T33" fmla="*/ 30 h 68"/>
                    <a:gd name="T34" fmla="*/ 33 w 67"/>
                    <a:gd name="T35" fmla="*/ 68 h 68"/>
                    <a:gd name="T36" fmla="*/ 41 w 67"/>
                    <a:gd name="T37" fmla="*/ 67 h 68"/>
                    <a:gd name="T38" fmla="*/ 47 w 67"/>
                    <a:gd name="T39" fmla="*/ 65 h 68"/>
                    <a:gd name="T40" fmla="*/ 52 w 67"/>
                    <a:gd name="T41" fmla="*/ 62 h 68"/>
                    <a:gd name="T42" fmla="*/ 58 w 67"/>
                    <a:gd name="T43" fmla="*/ 58 h 68"/>
                    <a:gd name="T44" fmla="*/ 62 w 67"/>
                    <a:gd name="T45" fmla="*/ 53 h 68"/>
                    <a:gd name="T46" fmla="*/ 65 w 67"/>
                    <a:gd name="T47" fmla="*/ 47 h 68"/>
                    <a:gd name="T48" fmla="*/ 67 w 67"/>
                    <a:gd name="T49" fmla="*/ 40 h 68"/>
                    <a:gd name="T50" fmla="*/ 67 w 67"/>
                    <a:gd name="T51" fmla="*/ 34 h 68"/>
                    <a:gd name="T52" fmla="*/ 67 w 67"/>
                    <a:gd name="T53" fmla="*/ 28 h 68"/>
                    <a:gd name="T54" fmla="*/ 65 w 67"/>
                    <a:gd name="T55" fmla="*/ 21 h 68"/>
                    <a:gd name="T56" fmla="*/ 62 w 67"/>
                    <a:gd name="T57" fmla="*/ 15 h 68"/>
                    <a:gd name="T58" fmla="*/ 58 w 67"/>
                    <a:gd name="T59" fmla="*/ 10 h 68"/>
                    <a:gd name="T60" fmla="*/ 52 w 67"/>
                    <a:gd name="T61" fmla="*/ 6 h 68"/>
                    <a:gd name="T62" fmla="*/ 47 w 67"/>
                    <a:gd name="T63" fmla="*/ 3 h 68"/>
                    <a:gd name="T64" fmla="*/ 41 w 67"/>
                    <a:gd name="T65" fmla="*/ 1 h 68"/>
                    <a:gd name="T66" fmla="*/ 33 w 67"/>
                    <a:gd name="T67" fmla="*/ 0 h 68"/>
                    <a:gd name="T68" fmla="*/ 27 w 67"/>
                    <a:gd name="T69" fmla="*/ 1 h 68"/>
                    <a:gd name="T70" fmla="*/ 20 w 67"/>
                    <a:gd name="T71" fmla="*/ 3 h 68"/>
                    <a:gd name="T72" fmla="*/ 15 w 67"/>
                    <a:gd name="T73" fmla="*/ 6 h 68"/>
                    <a:gd name="T74" fmla="*/ 10 w 67"/>
                    <a:gd name="T75" fmla="*/ 10 h 68"/>
                    <a:gd name="T76" fmla="*/ 5 w 67"/>
                    <a:gd name="T77" fmla="*/ 15 h 68"/>
                    <a:gd name="T78" fmla="*/ 2 w 67"/>
                    <a:gd name="T79" fmla="*/ 21 h 68"/>
                    <a:gd name="T80" fmla="*/ 0 w 67"/>
                    <a:gd name="T81" fmla="*/ 28 h 68"/>
                    <a:gd name="T82" fmla="*/ 0 w 67"/>
                    <a:gd name="T83" fmla="*/ 34 h 68"/>
                    <a:gd name="T84" fmla="*/ 0 w 67"/>
                    <a:gd name="T85" fmla="*/ 40 h 68"/>
                    <a:gd name="T86" fmla="*/ 2 w 67"/>
                    <a:gd name="T87" fmla="*/ 47 h 68"/>
                    <a:gd name="T88" fmla="*/ 5 w 67"/>
                    <a:gd name="T89" fmla="*/ 53 h 68"/>
                    <a:gd name="T90" fmla="*/ 10 w 67"/>
                    <a:gd name="T91" fmla="*/ 58 h 68"/>
                    <a:gd name="T92" fmla="*/ 15 w 67"/>
                    <a:gd name="T93" fmla="*/ 62 h 68"/>
                    <a:gd name="T94" fmla="*/ 20 w 67"/>
                    <a:gd name="T95" fmla="*/ 65 h 68"/>
                    <a:gd name="T96" fmla="*/ 27 w 67"/>
                    <a:gd name="T97" fmla="*/ 67 h 68"/>
                    <a:gd name="T98" fmla="*/ 33 w 67"/>
                    <a:gd name="T9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67" h="68">
                      <a:moveTo>
                        <a:pt x="33" y="30"/>
                      </a:moveTo>
                      <a:lnTo>
                        <a:pt x="35" y="31"/>
                      </a:lnTo>
                      <a:lnTo>
                        <a:pt x="36" y="31"/>
                      </a:lnTo>
                      <a:lnTo>
                        <a:pt x="37" y="33"/>
                      </a:lnTo>
                      <a:lnTo>
                        <a:pt x="37" y="34"/>
                      </a:lnTo>
                      <a:lnTo>
                        <a:pt x="37" y="35"/>
                      </a:lnTo>
                      <a:lnTo>
                        <a:pt x="36" y="36"/>
                      </a:lnTo>
                      <a:lnTo>
                        <a:pt x="35" y="37"/>
                      </a:lnTo>
                      <a:lnTo>
                        <a:pt x="33" y="37"/>
                      </a:lnTo>
                      <a:lnTo>
                        <a:pt x="32" y="37"/>
                      </a:lnTo>
                      <a:lnTo>
                        <a:pt x="31" y="36"/>
                      </a:lnTo>
                      <a:lnTo>
                        <a:pt x="30" y="35"/>
                      </a:lnTo>
                      <a:lnTo>
                        <a:pt x="30" y="34"/>
                      </a:lnTo>
                      <a:lnTo>
                        <a:pt x="30" y="33"/>
                      </a:lnTo>
                      <a:lnTo>
                        <a:pt x="31" y="31"/>
                      </a:lnTo>
                      <a:lnTo>
                        <a:pt x="32" y="31"/>
                      </a:lnTo>
                      <a:lnTo>
                        <a:pt x="33" y="30"/>
                      </a:lnTo>
                      <a:close/>
                      <a:moveTo>
                        <a:pt x="33" y="68"/>
                      </a:moveTo>
                      <a:lnTo>
                        <a:pt x="41" y="67"/>
                      </a:lnTo>
                      <a:lnTo>
                        <a:pt x="47" y="65"/>
                      </a:lnTo>
                      <a:lnTo>
                        <a:pt x="52" y="62"/>
                      </a:lnTo>
                      <a:lnTo>
                        <a:pt x="58" y="58"/>
                      </a:lnTo>
                      <a:lnTo>
                        <a:pt x="62" y="53"/>
                      </a:lnTo>
                      <a:lnTo>
                        <a:pt x="65" y="47"/>
                      </a:lnTo>
                      <a:lnTo>
                        <a:pt x="67" y="40"/>
                      </a:lnTo>
                      <a:lnTo>
                        <a:pt x="67" y="34"/>
                      </a:lnTo>
                      <a:lnTo>
                        <a:pt x="67" y="28"/>
                      </a:lnTo>
                      <a:lnTo>
                        <a:pt x="65" y="21"/>
                      </a:lnTo>
                      <a:lnTo>
                        <a:pt x="62" y="15"/>
                      </a:lnTo>
                      <a:lnTo>
                        <a:pt x="58" y="10"/>
                      </a:lnTo>
                      <a:lnTo>
                        <a:pt x="52" y="6"/>
                      </a:lnTo>
                      <a:lnTo>
                        <a:pt x="47" y="3"/>
                      </a:lnTo>
                      <a:lnTo>
                        <a:pt x="41" y="1"/>
                      </a:lnTo>
                      <a:lnTo>
                        <a:pt x="33" y="0"/>
                      </a:lnTo>
                      <a:lnTo>
                        <a:pt x="27" y="1"/>
                      </a:lnTo>
                      <a:lnTo>
                        <a:pt x="20" y="3"/>
                      </a:lnTo>
                      <a:lnTo>
                        <a:pt x="15" y="6"/>
                      </a:lnTo>
                      <a:lnTo>
                        <a:pt x="10" y="10"/>
                      </a:lnTo>
                      <a:lnTo>
                        <a:pt x="5" y="15"/>
                      </a:lnTo>
                      <a:lnTo>
                        <a:pt x="2" y="21"/>
                      </a:lnTo>
                      <a:lnTo>
                        <a:pt x="0" y="28"/>
                      </a:lnTo>
                      <a:lnTo>
                        <a:pt x="0" y="34"/>
                      </a:lnTo>
                      <a:lnTo>
                        <a:pt x="0" y="40"/>
                      </a:lnTo>
                      <a:lnTo>
                        <a:pt x="2" y="47"/>
                      </a:lnTo>
                      <a:lnTo>
                        <a:pt x="5" y="53"/>
                      </a:lnTo>
                      <a:lnTo>
                        <a:pt x="10" y="58"/>
                      </a:lnTo>
                      <a:lnTo>
                        <a:pt x="15" y="62"/>
                      </a:lnTo>
                      <a:lnTo>
                        <a:pt x="20" y="65"/>
                      </a:lnTo>
                      <a:lnTo>
                        <a:pt x="27" y="67"/>
                      </a:lnTo>
                      <a:lnTo>
                        <a:pt x="33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216">
                  <a:extLst>
                    <a:ext uri="{FF2B5EF4-FFF2-40B4-BE49-F238E27FC236}">
                      <a16:creationId xmlns:a16="http://schemas.microsoft.com/office/drawing/2014/main" xmlns="" id="{9AF04817-8FE3-4D47-B8FB-9AE1C98C018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9738" y="3840163"/>
                  <a:ext cx="22225" cy="20638"/>
                </a:xfrm>
                <a:custGeom>
                  <a:avLst/>
                  <a:gdLst>
                    <a:gd name="T0" fmla="*/ 34 w 67"/>
                    <a:gd name="T1" fmla="*/ 30 h 68"/>
                    <a:gd name="T2" fmla="*/ 35 w 67"/>
                    <a:gd name="T3" fmla="*/ 30 h 68"/>
                    <a:gd name="T4" fmla="*/ 36 w 67"/>
                    <a:gd name="T5" fmla="*/ 31 h 68"/>
                    <a:gd name="T6" fmla="*/ 37 w 67"/>
                    <a:gd name="T7" fmla="*/ 32 h 68"/>
                    <a:gd name="T8" fmla="*/ 37 w 67"/>
                    <a:gd name="T9" fmla="*/ 34 h 68"/>
                    <a:gd name="T10" fmla="*/ 37 w 67"/>
                    <a:gd name="T11" fmla="*/ 35 h 68"/>
                    <a:gd name="T12" fmla="*/ 36 w 67"/>
                    <a:gd name="T13" fmla="*/ 36 h 68"/>
                    <a:gd name="T14" fmla="*/ 35 w 67"/>
                    <a:gd name="T15" fmla="*/ 36 h 68"/>
                    <a:gd name="T16" fmla="*/ 34 w 67"/>
                    <a:gd name="T17" fmla="*/ 38 h 68"/>
                    <a:gd name="T18" fmla="*/ 32 w 67"/>
                    <a:gd name="T19" fmla="*/ 36 h 68"/>
                    <a:gd name="T20" fmla="*/ 31 w 67"/>
                    <a:gd name="T21" fmla="*/ 36 h 68"/>
                    <a:gd name="T22" fmla="*/ 30 w 67"/>
                    <a:gd name="T23" fmla="*/ 35 h 68"/>
                    <a:gd name="T24" fmla="*/ 30 w 67"/>
                    <a:gd name="T25" fmla="*/ 34 h 68"/>
                    <a:gd name="T26" fmla="*/ 30 w 67"/>
                    <a:gd name="T27" fmla="*/ 32 h 68"/>
                    <a:gd name="T28" fmla="*/ 31 w 67"/>
                    <a:gd name="T29" fmla="*/ 31 h 68"/>
                    <a:gd name="T30" fmla="*/ 32 w 67"/>
                    <a:gd name="T31" fmla="*/ 30 h 68"/>
                    <a:gd name="T32" fmla="*/ 34 w 67"/>
                    <a:gd name="T33" fmla="*/ 30 h 68"/>
                    <a:gd name="T34" fmla="*/ 34 w 67"/>
                    <a:gd name="T35" fmla="*/ 68 h 68"/>
                    <a:gd name="T36" fmla="*/ 40 w 67"/>
                    <a:gd name="T37" fmla="*/ 68 h 68"/>
                    <a:gd name="T38" fmla="*/ 47 w 67"/>
                    <a:gd name="T39" fmla="*/ 65 h 68"/>
                    <a:gd name="T40" fmla="*/ 52 w 67"/>
                    <a:gd name="T41" fmla="*/ 62 h 68"/>
                    <a:gd name="T42" fmla="*/ 58 w 67"/>
                    <a:gd name="T43" fmla="*/ 58 h 68"/>
                    <a:gd name="T44" fmla="*/ 62 w 67"/>
                    <a:gd name="T45" fmla="*/ 53 h 68"/>
                    <a:gd name="T46" fmla="*/ 65 w 67"/>
                    <a:gd name="T47" fmla="*/ 47 h 68"/>
                    <a:gd name="T48" fmla="*/ 67 w 67"/>
                    <a:gd name="T49" fmla="*/ 41 h 68"/>
                    <a:gd name="T50" fmla="*/ 67 w 67"/>
                    <a:gd name="T51" fmla="*/ 34 h 68"/>
                    <a:gd name="T52" fmla="*/ 67 w 67"/>
                    <a:gd name="T53" fmla="*/ 27 h 68"/>
                    <a:gd name="T54" fmla="*/ 65 w 67"/>
                    <a:gd name="T55" fmla="*/ 20 h 68"/>
                    <a:gd name="T56" fmla="*/ 62 w 67"/>
                    <a:gd name="T57" fmla="*/ 15 h 68"/>
                    <a:gd name="T58" fmla="*/ 58 w 67"/>
                    <a:gd name="T59" fmla="*/ 10 h 68"/>
                    <a:gd name="T60" fmla="*/ 52 w 67"/>
                    <a:gd name="T61" fmla="*/ 5 h 68"/>
                    <a:gd name="T62" fmla="*/ 47 w 67"/>
                    <a:gd name="T63" fmla="*/ 2 h 68"/>
                    <a:gd name="T64" fmla="*/ 40 w 67"/>
                    <a:gd name="T65" fmla="*/ 1 h 68"/>
                    <a:gd name="T66" fmla="*/ 34 w 67"/>
                    <a:gd name="T67" fmla="*/ 0 h 68"/>
                    <a:gd name="T68" fmla="*/ 27 w 67"/>
                    <a:gd name="T69" fmla="*/ 1 h 68"/>
                    <a:gd name="T70" fmla="*/ 20 w 67"/>
                    <a:gd name="T71" fmla="*/ 2 h 68"/>
                    <a:gd name="T72" fmla="*/ 15 w 67"/>
                    <a:gd name="T73" fmla="*/ 5 h 68"/>
                    <a:gd name="T74" fmla="*/ 9 w 67"/>
                    <a:gd name="T75" fmla="*/ 10 h 68"/>
                    <a:gd name="T76" fmla="*/ 5 w 67"/>
                    <a:gd name="T77" fmla="*/ 15 h 68"/>
                    <a:gd name="T78" fmla="*/ 3 w 67"/>
                    <a:gd name="T79" fmla="*/ 20 h 68"/>
                    <a:gd name="T80" fmla="*/ 1 w 67"/>
                    <a:gd name="T81" fmla="*/ 27 h 68"/>
                    <a:gd name="T82" fmla="*/ 0 w 67"/>
                    <a:gd name="T83" fmla="*/ 34 h 68"/>
                    <a:gd name="T84" fmla="*/ 1 w 67"/>
                    <a:gd name="T85" fmla="*/ 41 h 68"/>
                    <a:gd name="T86" fmla="*/ 3 w 67"/>
                    <a:gd name="T87" fmla="*/ 47 h 68"/>
                    <a:gd name="T88" fmla="*/ 5 w 67"/>
                    <a:gd name="T89" fmla="*/ 53 h 68"/>
                    <a:gd name="T90" fmla="*/ 9 w 67"/>
                    <a:gd name="T91" fmla="*/ 58 h 68"/>
                    <a:gd name="T92" fmla="*/ 15 w 67"/>
                    <a:gd name="T93" fmla="*/ 62 h 68"/>
                    <a:gd name="T94" fmla="*/ 20 w 67"/>
                    <a:gd name="T95" fmla="*/ 65 h 68"/>
                    <a:gd name="T96" fmla="*/ 27 w 67"/>
                    <a:gd name="T97" fmla="*/ 68 h 68"/>
                    <a:gd name="T98" fmla="*/ 34 w 67"/>
                    <a:gd name="T99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67" h="68">
                      <a:moveTo>
                        <a:pt x="34" y="30"/>
                      </a:moveTo>
                      <a:lnTo>
                        <a:pt x="35" y="30"/>
                      </a:lnTo>
                      <a:lnTo>
                        <a:pt x="36" y="31"/>
                      </a:lnTo>
                      <a:lnTo>
                        <a:pt x="37" y="32"/>
                      </a:lnTo>
                      <a:lnTo>
                        <a:pt x="37" y="34"/>
                      </a:lnTo>
                      <a:lnTo>
                        <a:pt x="37" y="35"/>
                      </a:lnTo>
                      <a:lnTo>
                        <a:pt x="36" y="36"/>
                      </a:lnTo>
                      <a:lnTo>
                        <a:pt x="35" y="36"/>
                      </a:lnTo>
                      <a:lnTo>
                        <a:pt x="34" y="38"/>
                      </a:lnTo>
                      <a:lnTo>
                        <a:pt x="32" y="36"/>
                      </a:lnTo>
                      <a:lnTo>
                        <a:pt x="31" y="36"/>
                      </a:lnTo>
                      <a:lnTo>
                        <a:pt x="30" y="35"/>
                      </a:lnTo>
                      <a:lnTo>
                        <a:pt x="30" y="34"/>
                      </a:lnTo>
                      <a:lnTo>
                        <a:pt x="30" y="32"/>
                      </a:lnTo>
                      <a:lnTo>
                        <a:pt x="31" y="31"/>
                      </a:lnTo>
                      <a:lnTo>
                        <a:pt x="32" y="30"/>
                      </a:lnTo>
                      <a:lnTo>
                        <a:pt x="34" y="30"/>
                      </a:lnTo>
                      <a:close/>
                      <a:moveTo>
                        <a:pt x="34" y="68"/>
                      </a:moveTo>
                      <a:lnTo>
                        <a:pt x="40" y="68"/>
                      </a:lnTo>
                      <a:lnTo>
                        <a:pt x="47" y="65"/>
                      </a:lnTo>
                      <a:lnTo>
                        <a:pt x="52" y="62"/>
                      </a:lnTo>
                      <a:lnTo>
                        <a:pt x="58" y="58"/>
                      </a:lnTo>
                      <a:lnTo>
                        <a:pt x="62" y="53"/>
                      </a:lnTo>
                      <a:lnTo>
                        <a:pt x="65" y="47"/>
                      </a:lnTo>
                      <a:lnTo>
                        <a:pt x="67" y="41"/>
                      </a:lnTo>
                      <a:lnTo>
                        <a:pt x="67" y="34"/>
                      </a:lnTo>
                      <a:lnTo>
                        <a:pt x="67" y="27"/>
                      </a:lnTo>
                      <a:lnTo>
                        <a:pt x="65" y="20"/>
                      </a:lnTo>
                      <a:lnTo>
                        <a:pt x="62" y="15"/>
                      </a:lnTo>
                      <a:lnTo>
                        <a:pt x="58" y="10"/>
                      </a:lnTo>
                      <a:lnTo>
                        <a:pt x="52" y="5"/>
                      </a:lnTo>
                      <a:lnTo>
                        <a:pt x="47" y="2"/>
                      </a:lnTo>
                      <a:lnTo>
                        <a:pt x="40" y="1"/>
                      </a:lnTo>
                      <a:lnTo>
                        <a:pt x="34" y="0"/>
                      </a:lnTo>
                      <a:lnTo>
                        <a:pt x="27" y="1"/>
                      </a:lnTo>
                      <a:lnTo>
                        <a:pt x="20" y="2"/>
                      </a:lnTo>
                      <a:lnTo>
                        <a:pt x="15" y="5"/>
                      </a:lnTo>
                      <a:lnTo>
                        <a:pt x="9" y="10"/>
                      </a:lnTo>
                      <a:lnTo>
                        <a:pt x="5" y="15"/>
                      </a:lnTo>
                      <a:lnTo>
                        <a:pt x="3" y="20"/>
                      </a:lnTo>
                      <a:lnTo>
                        <a:pt x="1" y="27"/>
                      </a:lnTo>
                      <a:lnTo>
                        <a:pt x="0" y="34"/>
                      </a:lnTo>
                      <a:lnTo>
                        <a:pt x="1" y="41"/>
                      </a:lnTo>
                      <a:lnTo>
                        <a:pt x="3" y="47"/>
                      </a:lnTo>
                      <a:lnTo>
                        <a:pt x="5" y="53"/>
                      </a:lnTo>
                      <a:lnTo>
                        <a:pt x="9" y="58"/>
                      </a:lnTo>
                      <a:lnTo>
                        <a:pt x="15" y="62"/>
                      </a:lnTo>
                      <a:lnTo>
                        <a:pt x="20" y="65"/>
                      </a:lnTo>
                      <a:lnTo>
                        <a:pt x="27" y="68"/>
                      </a:lnTo>
                      <a:lnTo>
                        <a:pt x="34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xmlns="" id="{82EA5D93-1FD2-4F23-843B-C2B113002AE1}"/>
                </a:ext>
              </a:extLst>
            </p:cNvPr>
            <p:cNvGrpSpPr/>
            <p:nvPr/>
          </p:nvGrpSpPr>
          <p:grpSpPr>
            <a:xfrm>
              <a:off x="6508837" y="4526528"/>
              <a:ext cx="2124597" cy="1089736"/>
              <a:chOff x="896732" y="4526528"/>
              <a:chExt cx="2124597" cy="1089736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xmlns="" id="{EA58A74A-FBF7-4426-A35C-4E1652308A72}"/>
                  </a:ext>
                </a:extLst>
              </p:cNvPr>
              <p:cNvSpPr txBox="1"/>
              <p:nvPr/>
            </p:nvSpPr>
            <p:spPr>
              <a:xfrm>
                <a:off x="896732" y="4526528"/>
                <a:ext cx="212459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  <a:ea typeface="Segoe UI" panose="020B0502040204020203" pitchFamily="34" charset="0"/>
                    <a:cs typeface="Segoe UI" panose="020B0502040204020203" pitchFamily="34" charset="0"/>
                  </a:rPr>
                  <a:t>YOUR NAME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xmlns="" id="{B1572DE6-5012-4961-ADBA-1B677ADFA311}"/>
                  </a:ext>
                </a:extLst>
              </p:cNvPr>
              <p:cNvSpPr txBox="1"/>
              <p:nvPr/>
            </p:nvSpPr>
            <p:spPr>
              <a:xfrm>
                <a:off x="896732" y="4800281"/>
                <a:ext cx="212459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i="1" dirty="0">
                    <a:latin typeface="+mj-lt"/>
                    <a:ea typeface="Segoe UI" panose="020B0502040204020203" pitchFamily="34" charset="0"/>
                    <a:cs typeface="Segoe UI" panose="020B0502040204020203" pitchFamily="34" charset="0"/>
                  </a:rPr>
                  <a:t>Job Title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xmlns="" id="{86D39F64-9B0E-42B6-87E3-442C30D90E38}"/>
                  </a:ext>
                </a:extLst>
              </p:cNvPr>
              <p:cNvSpPr txBox="1"/>
              <p:nvPr/>
            </p:nvSpPr>
            <p:spPr>
              <a:xfrm>
                <a:off x="896732" y="5185377"/>
                <a:ext cx="2124597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.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D2FD5E76-4173-441B-8F3A-34352C6F4301}"/>
              </a:ext>
            </a:extLst>
          </p:cNvPr>
          <p:cNvGrpSpPr/>
          <p:nvPr/>
        </p:nvGrpSpPr>
        <p:grpSpPr>
          <a:xfrm>
            <a:off x="9242925" y="2215597"/>
            <a:ext cx="2124597" cy="3265006"/>
            <a:chOff x="9315178" y="2351258"/>
            <a:chExt cx="2124597" cy="326500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27CA19E9-C746-4D47-9ECA-6AE76CA66C00}"/>
                </a:ext>
              </a:extLst>
            </p:cNvPr>
            <p:cNvGrpSpPr/>
            <p:nvPr/>
          </p:nvGrpSpPr>
          <p:grpSpPr>
            <a:xfrm>
              <a:off x="9381183" y="2351258"/>
              <a:ext cx="1992586" cy="1992586"/>
              <a:chOff x="9273748" y="2351258"/>
              <a:chExt cx="1992586" cy="1992586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xmlns="" id="{1A37D532-137B-4F8B-8185-6752AC557199}"/>
                  </a:ext>
                </a:extLst>
              </p:cNvPr>
              <p:cNvSpPr/>
              <p:nvPr/>
            </p:nvSpPr>
            <p:spPr>
              <a:xfrm>
                <a:off x="9273748" y="2351258"/>
                <a:ext cx="1992586" cy="1992586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xmlns="" id="{347A9D0C-B8BC-4AED-B877-A41FD336FE9D}"/>
                  </a:ext>
                </a:extLst>
              </p:cNvPr>
              <p:cNvGrpSpPr/>
              <p:nvPr/>
            </p:nvGrpSpPr>
            <p:grpSpPr>
              <a:xfrm>
                <a:off x="9909679" y="2989180"/>
                <a:ext cx="720725" cy="716742"/>
                <a:chOff x="5464175" y="3635375"/>
                <a:chExt cx="287338" cy="285750"/>
              </a:xfrm>
              <a:solidFill>
                <a:srgbClr val="FFC000"/>
              </a:solidFill>
            </p:grpSpPr>
            <p:sp>
              <p:nvSpPr>
                <p:cNvPr id="96" name="Freeform 144">
                  <a:extLst>
                    <a:ext uri="{FF2B5EF4-FFF2-40B4-BE49-F238E27FC236}">
                      <a16:creationId xmlns:a16="http://schemas.microsoft.com/office/drawing/2014/main" xmlns="" id="{FD0C8696-91CD-404F-AC16-62207E5FE56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464175" y="3635375"/>
                  <a:ext cx="287338" cy="285750"/>
                </a:xfrm>
                <a:custGeom>
                  <a:avLst/>
                  <a:gdLst>
                    <a:gd name="T0" fmla="*/ 506 w 903"/>
                    <a:gd name="T1" fmla="*/ 693 h 901"/>
                    <a:gd name="T2" fmla="*/ 551 w 903"/>
                    <a:gd name="T3" fmla="*/ 600 h 901"/>
                    <a:gd name="T4" fmla="*/ 842 w 903"/>
                    <a:gd name="T5" fmla="*/ 707 h 901"/>
                    <a:gd name="T6" fmla="*/ 873 w 903"/>
                    <a:gd name="T7" fmla="*/ 785 h 901"/>
                    <a:gd name="T8" fmla="*/ 31 w 903"/>
                    <a:gd name="T9" fmla="*/ 785 h 901"/>
                    <a:gd name="T10" fmla="*/ 61 w 903"/>
                    <a:gd name="T11" fmla="*/ 707 h 901"/>
                    <a:gd name="T12" fmla="*/ 353 w 903"/>
                    <a:gd name="T13" fmla="*/ 600 h 901"/>
                    <a:gd name="T14" fmla="*/ 397 w 903"/>
                    <a:gd name="T15" fmla="*/ 693 h 901"/>
                    <a:gd name="T16" fmla="*/ 30 w 903"/>
                    <a:gd name="T17" fmla="*/ 796 h 901"/>
                    <a:gd name="T18" fmla="*/ 423 w 903"/>
                    <a:gd name="T19" fmla="*/ 671 h 901"/>
                    <a:gd name="T20" fmla="*/ 482 w 903"/>
                    <a:gd name="T21" fmla="*/ 671 h 901"/>
                    <a:gd name="T22" fmla="*/ 277 w 903"/>
                    <a:gd name="T23" fmla="*/ 432 h 901"/>
                    <a:gd name="T24" fmla="*/ 262 w 903"/>
                    <a:gd name="T25" fmla="*/ 417 h 901"/>
                    <a:gd name="T26" fmla="*/ 236 w 903"/>
                    <a:gd name="T27" fmla="*/ 388 h 901"/>
                    <a:gd name="T28" fmla="*/ 249 w 903"/>
                    <a:gd name="T29" fmla="*/ 337 h 901"/>
                    <a:gd name="T30" fmla="*/ 277 w 903"/>
                    <a:gd name="T31" fmla="*/ 321 h 901"/>
                    <a:gd name="T32" fmla="*/ 400 w 903"/>
                    <a:gd name="T33" fmla="*/ 219 h 901"/>
                    <a:gd name="T34" fmla="*/ 458 w 903"/>
                    <a:gd name="T35" fmla="*/ 184 h 901"/>
                    <a:gd name="T36" fmla="*/ 527 w 903"/>
                    <a:gd name="T37" fmla="*/ 227 h 901"/>
                    <a:gd name="T38" fmla="*/ 632 w 903"/>
                    <a:gd name="T39" fmla="*/ 330 h 901"/>
                    <a:gd name="T40" fmla="*/ 664 w 903"/>
                    <a:gd name="T41" fmla="*/ 348 h 901"/>
                    <a:gd name="T42" fmla="*/ 664 w 903"/>
                    <a:gd name="T43" fmla="*/ 402 h 901"/>
                    <a:gd name="T44" fmla="*/ 636 w 903"/>
                    <a:gd name="T45" fmla="*/ 418 h 901"/>
                    <a:gd name="T46" fmla="*/ 624 w 903"/>
                    <a:gd name="T47" fmla="*/ 453 h 901"/>
                    <a:gd name="T48" fmla="*/ 588 w 903"/>
                    <a:gd name="T49" fmla="*/ 528 h 901"/>
                    <a:gd name="T50" fmla="*/ 516 w 903"/>
                    <a:gd name="T51" fmla="*/ 586 h 901"/>
                    <a:gd name="T52" fmla="*/ 433 w 903"/>
                    <a:gd name="T53" fmla="*/ 604 h 901"/>
                    <a:gd name="T54" fmla="*/ 362 w 903"/>
                    <a:gd name="T55" fmla="*/ 570 h 901"/>
                    <a:gd name="T56" fmla="*/ 292 w 903"/>
                    <a:gd name="T57" fmla="*/ 494 h 901"/>
                    <a:gd name="T58" fmla="*/ 266 w 903"/>
                    <a:gd name="T59" fmla="*/ 86 h 901"/>
                    <a:gd name="T60" fmla="*/ 349 w 903"/>
                    <a:gd name="T61" fmla="*/ 42 h 901"/>
                    <a:gd name="T62" fmla="*/ 468 w 903"/>
                    <a:gd name="T63" fmla="*/ 30 h 901"/>
                    <a:gd name="T64" fmla="*/ 578 w 903"/>
                    <a:gd name="T65" fmla="*/ 50 h 901"/>
                    <a:gd name="T66" fmla="*/ 652 w 903"/>
                    <a:gd name="T67" fmla="*/ 104 h 901"/>
                    <a:gd name="T68" fmla="*/ 668 w 903"/>
                    <a:gd name="T69" fmla="*/ 311 h 901"/>
                    <a:gd name="T70" fmla="*/ 602 w 903"/>
                    <a:gd name="T71" fmla="*/ 208 h 901"/>
                    <a:gd name="T72" fmla="*/ 503 w 903"/>
                    <a:gd name="T73" fmla="*/ 185 h 901"/>
                    <a:gd name="T74" fmla="*/ 460 w 903"/>
                    <a:gd name="T75" fmla="*/ 135 h 901"/>
                    <a:gd name="T76" fmla="*/ 434 w 903"/>
                    <a:gd name="T77" fmla="*/ 144 h 901"/>
                    <a:gd name="T78" fmla="*/ 385 w 903"/>
                    <a:gd name="T79" fmla="*/ 193 h 901"/>
                    <a:gd name="T80" fmla="*/ 276 w 903"/>
                    <a:gd name="T81" fmla="*/ 209 h 901"/>
                    <a:gd name="T82" fmla="*/ 220 w 903"/>
                    <a:gd name="T83" fmla="*/ 193 h 901"/>
                    <a:gd name="T84" fmla="*/ 794 w 903"/>
                    <a:gd name="T85" fmla="*/ 635 h 901"/>
                    <a:gd name="T86" fmla="*/ 651 w 903"/>
                    <a:gd name="T87" fmla="*/ 475 h 901"/>
                    <a:gd name="T88" fmla="*/ 682 w 903"/>
                    <a:gd name="T89" fmla="*/ 427 h 901"/>
                    <a:gd name="T90" fmla="*/ 696 w 903"/>
                    <a:gd name="T91" fmla="*/ 352 h 901"/>
                    <a:gd name="T92" fmla="*/ 705 w 903"/>
                    <a:gd name="T93" fmla="*/ 140 h 901"/>
                    <a:gd name="T94" fmla="*/ 649 w 903"/>
                    <a:gd name="T95" fmla="*/ 56 h 901"/>
                    <a:gd name="T96" fmla="*/ 551 w 903"/>
                    <a:gd name="T97" fmla="*/ 10 h 901"/>
                    <a:gd name="T98" fmla="*/ 416 w 903"/>
                    <a:gd name="T99" fmla="*/ 1 h 901"/>
                    <a:gd name="T100" fmla="*/ 298 w 903"/>
                    <a:gd name="T101" fmla="*/ 29 h 901"/>
                    <a:gd name="T102" fmla="*/ 219 w 903"/>
                    <a:gd name="T103" fmla="*/ 96 h 901"/>
                    <a:gd name="T104" fmla="*/ 190 w 903"/>
                    <a:gd name="T105" fmla="*/ 193 h 901"/>
                    <a:gd name="T106" fmla="*/ 205 w 903"/>
                    <a:gd name="T107" fmla="*/ 387 h 901"/>
                    <a:gd name="T108" fmla="*/ 243 w 903"/>
                    <a:gd name="T109" fmla="*/ 443 h 901"/>
                    <a:gd name="T110" fmla="*/ 283 w 903"/>
                    <a:gd name="T111" fmla="*/ 536 h 901"/>
                    <a:gd name="T112" fmla="*/ 65 w 903"/>
                    <a:gd name="T113" fmla="*/ 661 h 901"/>
                    <a:gd name="T114" fmla="*/ 9 w 903"/>
                    <a:gd name="T115" fmla="*/ 745 h 901"/>
                    <a:gd name="T116" fmla="*/ 903 w 903"/>
                    <a:gd name="T117" fmla="*/ 901 h 901"/>
                    <a:gd name="T118" fmla="*/ 879 w 903"/>
                    <a:gd name="T119" fmla="*/ 709 h 901"/>
                    <a:gd name="T120" fmla="*/ 805 w 903"/>
                    <a:gd name="T121" fmla="*/ 641 h 9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903" h="901">
                      <a:moveTo>
                        <a:pt x="873" y="871"/>
                      </a:moveTo>
                      <a:lnTo>
                        <a:pt x="574" y="871"/>
                      </a:lnTo>
                      <a:lnTo>
                        <a:pt x="476" y="726"/>
                      </a:lnTo>
                      <a:lnTo>
                        <a:pt x="485" y="722"/>
                      </a:lnTo>
                      <a:lnTo>
                        <a:pt x="491" y="717"/>
                      </a:lnTo>
                      <a:lnTo>
                        <a:pt x="498" y="710"/>
                      </a:lnTo>
                      <a:lnTo>
                        <a:pt x="503" y="702"/>
                      </a:lnTo>
                      <a:lnTo>
                        <a:pt x="506" y="693"/>
                      </a:lnTo>
                      <a:lnTo>
                        <a:pt x="510" y="684"/>
                      </a:lnTo>
                      <a:lnTo>
                        <a:pt x="512" y="673"/>
                      </a:lnTo>
                      <a:lnTo>
                        <a:pt x="512" y="661"/>
                      </a:lnTo>
                      <a:lnTo>
                        <a:pt x="512" y="620"/>
                      </a:lnTo>
                      <a:lnTo>
                        <a:pt x="521" y="616"/>
                      </a:lnTo>
                      <a:lnTo>
                        <a:pt x="531" y="611"/>
                      </a:lnTo>
                      <a:lnTo>
                        <a:pt x="542" y="605"/>
                      </a:lnTo>
                      <a:lnTo>
                        <a:pt x="551" y="600"/>
                      </a:lnTo>
                      <a:lnTo>
                        <a:pt x="784" y="664"/>
                      </a:lnTo>
                      <a:lnTo>
                        <a:pt x="794" y="669"/>
                      </a:lnTo>
                      <a:lnTo>
                        <a:pt x="803" y="673"/>
                      </a:lnTo>
                      <a:lnTo>
                        <a:pt x="812" y="678"/>
                      </a:lnTo>
                      <a:lnTo>
                        <a:pt x="820" y="685"/>
                      </a:lnTo>
                      <a:lnTo>
                        <a:pt x="828" y="691"/>
                      </a:lnTo>
                      <a:lnTo>
                        <a:pt x="835" y="699"/>
                      </a:lnTo>
                      <a:lnTo>
                        <a:pt x="842" y="707"/>
                      </a:lnTo>
                      <a:lnTo>
                        <a:pt x="848" y="716"/>
                      </a:lnTo>
                      <a:lnTo>
                        <a:pt x="854" y="724"/>
                      </a:lnTo>
                      <a:lnTo>
                        <a:pt x="859" y="734"/>
                      </a:lnTo>
                      <a:lnTo>
                        <a:pt x="863" y="744"/>
                      </a:lnTo>
                      <a:lnTo>
                        <a:pt x="867" y="754"/>
                      </a:lnTo>
                      <a:lnTo>
                        <a:pt x="869" y="764"/>
                      </a:lnTo>
                      <a:lnTo>
                        <a:pt x="871" y="775"/>
                      </a:lnTo>
                      <a:lnTo>
                        <a:pt x="873" y="785"/>
                      </a:lnTo>
                      <a:lnTo>
                        <a:pt x="873" y="796"/>
                      </a:lnTo>
                      <a:lnTo>
                        <a:pt x="873" y="871"/>
                      </a:lnTo>
                      <a:close/>
                      <a:moveTo>
                        <a:pt x="366" y="871"/>
                      </a:moveTo>
                      <a:lnTo>
                        <a:pt x="452" y="744"/>
                      </a:lnTo>
                      <a:lnTo>
                        <a:pt x="537" y="871"/>
                      </a:lnTo>
                      <a:lnTo>
                        <a:pt x="366" y="871"/>
                      </a:lnTo>
                      <a:close/>
                      <a:moveTo>
                        <a:pt x="30" y="796"/>
                      </a:moveTo>
                      <a:lnTo>
                        <a:pt x="31" y="785"/>
                      </a:lnTo>
                      <a:lnTo>
                        <a:pt x="32" y="775"/>
                      </a:lnTo>
                      <a:lnTo>
                        <a:pt x="35" y="764"/>
                      </a:lnTo>
                      <a:lnTo>
                        <a:pt x="37" y="754"/>
                      </a:lnTo>
                      <a:lnTo>
                        <a:pt x="41" y="744"/>
                      </a:lnTo>
                      <a:lnTo>
                        <a:pt x="45" y="734"/>
                      </a:lnTo>
                      <a:lnTo>
                        <a:pt x="50" y="724"/>
                      </a:lnTo>
                      <a:lnTo>
                        <a:pt x="55" y="716"/>
                      </a:lnTo>
                      <a:lnTo>
                        <a:pt x="61" y="707"/>
                      </a:lnTo>
                      <a:lnTo>
                        <a:pt x="68" y="700"/>
                      </a:lnTo>
                      <a:lnTo>
                        <a:pt x="75" y="692"/>
                      </a:lnTo>
                      <a:lnTo>
                        <a:pt x="83" y="685"/>
                      </a:lnTo>
                      <a:lnTo>
                        <a:pt x="91" y="678"/>
                      </a:lnTo>
                      <a:lnTo>
                        <a:pt x="100" y="673"/>
                      </a:lnTo>
                      <a:lnTo>
                        <a:pt x="109" y="669"/>
                      </a:lnTo>
                      <a:lnTo>
                        <a:pt x="118" y="664"/>
                      </a:lnTo>
                      <a:lnTo>
                        <a:pt x="353" y="600"/>
                      </a:lnTo>
                      <a:lnTo>
                        <a:pt x="363" y="606"/>
                      </a:lnTo>
                      <a:lnTo>
                        <a:pt x="372" y="612"/>
                      </a:lnTo>
                      <a:lnTo>
                        <a:pt x="382" y="616"/>
                      </a:lnTo>
                      <a:lnTo>
                        <a:pt x="392" y="620"/>
                      </a:lnTo>
                      <a:lnTo>
                        <a:pt x="392" y="661"/>
                      </a:lnTo>
                      <a:lnTo>
                        <a:pt x="393" y="673"/>
                      </a:lnTo>
                      <a:lnTo>
                        <a:pt x="394" y="684"/>
                      </a:lnTo>
                      <a:lnTo>
                        <a:pt x="397" y="693"/>
                      </a:lnTo>
                      <a:lnTo>
                        <a:pt x="401" y="702"/>
                      </a:lnTo>
                      <a:lnTo>
                        <a:pt x="406" y="710"/>
                      </a:lnTo>
                      <a:lnTo>
                        <a:pt x="412" y="717"/>
                      </a:lnTo>
                      <a:lnTo>
                        <a:pt x="419" y="722"/>
                      </a:lnTo>
                      <a:lnTo>
                        <a:pt x="427" y="726"/>
                      </a:lnTo>
                      <a:lnTo>
                        <a:pt x="330" y="871"/>
                      </a:lnTo>
                      <a:lnTo>
                        <a:pt x="30" y="871"/>
                      </a:lnTo>
                      <a:lnTo>
                        <a:pt x="30" y="796"/>
                      </a:lnTo>
                      <a:close/>
                      <a:moveTo>
                        <a:pt x="452" y="701"/>
                      </a:moveTo>
                      <a:lnTo>
                        <a:pt x="445" y="701"/>
                      </a:lnTo>
                      <a:lnTo>
                        <a:pt x="439" y="699"/>
                      </a:lnTo>
                      <a:lnTo>
                        <a:pt x="433" y="695"/>
                      </a:lnTo>
                      <a:lnTo>
                        <a:pt x="429" y="691"/>
                      </a:lnTo>
                      <a:lnTo>
                        <a:pt x="426" y="686"/>
                      </a:lnTo>
                      <a:lnTo>
                        <a:pt x="424" y="678"/>
                      </a:lnTo>
                      <a:lnTo>
                        <a:pt x="423" y="671"/>
                      </a:lnTo>
                      <a:lnTo>
                        <a:pt x="422" y="661"/>
                      </a:lnTo>
                      <a:lnTo>
                        <a:pt x="422" y="631"/>
                      </a:lnTo>
                      <a:lnTo>
                        <a:pt x="438" y="635"/>
                      </a:lnTo>
                      <a:lnTo>
                        <a:pt x="452" y="636"/>
                      </a:lnTo>
                      <a:lnTo>
                        <a:pt x="466" y="635"/>
                      </a:lnTo>
                      <a:lnTo>
                        <a:pt x="482" y="631"/>
                      </a:lnTo>
                      <a:lnTo>
                        <a:pt x="482" y="661"/>
                      </a:lnTo>
                      <a:lnTo>
                        <a:pt x="482" y="671"/>
                      </a:lnTo>
                      <a:lnTo>
                        <a:pt x="479" y="678"/>
                      </a:lnTo>
                      <a:lnTo>
                        <a:pt x="477" y="686"/>
                      </a:lnTo>
                      <a:lnTo>
                        <a:pt x="474" y="691"/>
                      </a:lnTo>
                      <a:lnTo>
                        <a:pt x="470" y="695"/>
                      </a:lnTo>
                      <a:lnTo>
                        <a:pt x="464" y="699"/>
                      </a:lnTo>
                      <a:lnTo>
                        <a:pt x="459" y="701"/>
                      </a:lnTo>
                      <a:lnTo>
                        <a:pt x="452" y="701"/>
                      </a:lnTo>
                      <a:close/>
                      <a:moveTo>
                        <a:pt x="277" y="432"/>
                      </a:moveTo>
                      <a:lnTo>
                        <a:pt x="277" y="428"/>
                      </a:lnTo>
                      <a:lnTo>
                        <a:pt x="276" y="426"/>
                      </a:lnTo>
                      <a:lnTo>
                        <a:pt x="275" y="423"/>
                      </a:lnTo>
                      <a:lnTo>
                        <a:pt x="273" y="421"/>
                      </a:lnTo>
                      <a:lnTo>
                        <a:pt x="270" y="419"/>
                      </a:lnTo>
                      <a:lnTo>
                        <a:pt x="268" y="418"/>
                      </a:lnTo>
                      <a:lnTo>
                        <a:pt x="265" y="417"/>
                      </a:lnTo>
                      <a:lnTo>
                        <a:pt x="262" y="417"/>
                      </a:lnTo>
                      <a:lnTo>
                        <a:pt x="259" y="417"/>
                      </a:lnTo>
                      <a:lnTo>
                        <a:pt x="254" y="416"/>
                      </a:lnTo>
                      <a:lnTo>
                        <a:pt x="251" y="415"/>
                      </a:lnTo>
                      <a:lnTo>
                        <a:pt x="249" y="412"/>
                      </a:lnTo>
                      <a:lnTo>
                        <a:pt x="244" y="407"/>
                      </a:lnTo>
                      <a:lnTo>
                        <a:pt x="240" y="402"/>
                      </a:lnTo>
                      <a:lnTo>
                        <a:pt x="237" y="394"/>
                      </a:lnTo>
                      <a:lnTo>
                        <a:pt x="236" y="388"/>
                      </a:lnTo>
                      <a:lnTo>
                        <a:pt x="235" y="380"/>
                      </a:lnTo>
                      <a:lnTo>
                        <a:pt x="234" y="375"/>
                      </a:lnTo>
                      <a:lnTo>
                        <a:pt x="235" y="368"/>
                      </a:lnTo>
                      <a:lnTo>
                        <a:pt x="236" y="362"/>
                      </a:lnTo>
                      <a:lnTo>
                        <a:pt x="237" y="356"/>
                      </a:lnTo>
                      <a:lnTo>
                        <a:pt x="240" y="348"/>
                      </a:lnTo>
                      <a:lnTo>
                        <a:pt x="244" y="343"/>
                      </a:lnTo>
                      <a:lnTo>
                        <a:pt x="249" y="337"/>
                      </a:lnTo>
                      <a:lnTo>
                        <a:pt x="251" y="335"/>
                      </a:lnTo>
                      <a:lnTo>
                        <a:pt x="254" y="334"/>
                      </a:lnTo>
                      <a:lnTo>
                        <a:pt x="259" y="333"/>
                      </a:lnTo>
                      <a:lnTo>
                        <a:pt x="262" y="333"/>
                      </a:lnTo>
                      <a:lnTo>
                        <a:pt x="267" y="332"/>
                      </a:lnTo>
                      <a:lnTo>
                        <a:pt x="271" y="330"/>
                      </a:lnTo>
                      <a:lnTo>
                        <a:pt x="275" y="326"/>
                      </a:lnTo>
                      <a:lnTo>
                        <a:pt x="277" y="321"/>
                      </a:lnTo>
                      <a:lnTo>
                        <a:pt x="293" y="238"/>
                      </a:lnTo>
                      <a:lnTo>
                        <a:pt x="313" y="238"/>
                      </a:lnTo>
                      <a:lnTo>
                        <a:pt x="333" y="235"/>
                      </a:lnTo>
                      <a:lnTo>
                        <a:pt x="349" y="233"/>
                      </a:lnTo>
                      <a:lnTo>
                        <a:pt x="364" y="230"/>
                      </a:lnTo>
                      <a:lnTo>
                        <a:pt x="378" y="227"/>
                      </a:lnTo>
                      <a:lnTo>
                        <a:pt x="389" y="224"/>
                      </a:lnTo>
                      <a:lnTo>
                        <a:pt x="400" y="219"/>
                      </a:lnTo>
                      <a:lnTo>
                        <a:pt x="409" y="215"/>
                      </a:lnTo>
                      <a:lnTo>
                        <a:pt x="417" y="210"/>
                      </a:lnTo>
                      <a:lnTo>
                        <a:pt x="425" y="204"/>
                      </a:lnTo>
                      <a:lnTo>
                        <a:pt x="431" y="200"/>
                      </a:lnTo>
                      <a:lnTo>
                        <a:pt x="437" y="195"/>
                      </a:lnTo>
                      <a:lnTo>
                        <a:pt x="445" y="184"/>
                      </a:lnTo>
                      <a:lnTo>
                        <a:pt x="452" y="174"/>
                      </a:lnTo>
                      <a:lnTo>
                        <a:pt x="458" y="184"/>
                      </a:lnTo>
                      <a:lnTo>
                        <a:pt x="468" y="195"/>
                      </a:lnTo>
                      <a:lnTo>
                        <a:pt x="473" y="200"/>
                      </a:lnTo>
                      <a:lnTo>
                        <a:pt x="478" y="204"/>
                      </a:lnTo>
                      <a:lnTo>
                        <a:pt x="486" y="210"/>
                      </a:lnTo>
                      <a:lnTo>
                        <a:pt x="494" y="215"/>
                      </a:lnTo>
                      <a:lnTo>
                        <a:pt x="504" y="219"/>
                      </a:lnTo>
                      <a:lnTo>
                        <a:pt x="515" y="224"/>
                      </a:lnTo>
                      <a:lnTo>
                        <a:pt x="527" y="227"/>
                      </a:lnTo>
                      <a:lnTo>
                        <a:pt x="540" y="230"/>
                      </a:lnTo>
                      <a:lnTo>
                        <a:pt x="555" y="233"/>
                      </a:lnTo>
                      <a:lnTo>
                        <a:pt x="572" y="235"/>
                      </a:lnTo>
                      <a:lnTo>
                        <a:pt x="590" y="238"/>
                      </a:lnTo>
                      <a:lnTo>
                        <a:pt x="610" y="238"/>
                      </a:lnTo>
                      <a:lnTo>
                        <a:pt x="626" y="321"/>
                      </a:lnTo>
                      <a:lnTo>
                        <a:pt x="629" y="326"/>
                      </a:lnTo>
                      <a:lnTo>
                        <a:pt x="632" y="330"/>
                      </a:lnTo>
                      <a:lnTo>
                        <a:pt x="636" y="332"/>
                      </a:lnTo>
                      <a:lnTo>
                        <a:pt x="641" y="333"/>
                      </a:lnTo>
                      <a:lnTo>
                        <a:pt x="646" y="333"/>
                      </a:lnTo>
                      <a:lnTo>
                        <a:pt x="649" y="334"/>
                      </a:lnTo>
                      <a:lnTo>
                        <a:pt x="652" y="335"/>
                      </a:lnTo>
                      <a:lnTo>
                        <a:pt x="655" y="337"/>
                      </a:lnTo>
                      <a:lnTo>
                        <a:pt x="660" y="343"/>
                      </a:lnTo>
                      <a:lnTo>
                        <a:pt x="664" y="348"/>
                      </a:lnTo>
                      <a:lnTo>
                        <a:pt x="666" y="356"/>
                      </a:lnTo>
                      <a:lnTo>
                        <a:pt x="668" y="362"/>
                      </a:lnTo>
                      <a:lnTo>
                        <a:pt x="668" y="368"/>
                      </a:lnTo>
                      <a:lnTo>
                        <a:pt x="669" y="375"/>
                      </a:lnTo>
                      <a:lnTo>
                        <a:pt x="668" y="380"/>
                      </a:lnTo>
                      <a:lnTo>
                        <a:pt x="668" y="388"/>
                      </a:lnTo>
                      <a:lnTo>
                        <a:pt x="666" y="394"/>
                      </a:lnTo>
                      <a:lnTo>
                        <a:pt x="664" y="402"/>
                      </a:lnTo>
                      <a:lnTo>
                        <a:pt x="660" y="407"/>
                      </a:lnTo>
                      <a:lnTo>
                        <a:pt x="655" y="412"/>
                      </a:lnTo>
                      <a:lnTo>
                        <a:pt x="652" y="415"/>
                      </a:lnTo>
                      <a:lnTo>
                        <a:pt x="649" y="416"/>
                      </a:lnTo>
                      <a:lnTo>
                        <a:pt x="646" y="417"/>
                      </a:lnTo>
                      <a:lnTo>
                        <a:pt x="641" y="417"/>
                      </a:lnTo>
                      <a:lnTo>
                        <a:pt x="638" y="417"/>
                      </a:lnTo>
                      <a:lnTo>
                        <a:pt x="636" y="418"/>
                      </a:lnTo>
                      <a:lnTo>
                        <a:pt x="633" y="419"/>
                      </a:lnTo>
                      <a:lnTo>
                        <a:pt x="631" y="421"/>
                      </a:lnTo>
                      <a:lnTo>
                        <a:pt x="629" y="423"/>
                      </a:lnTo>
                      <a:lnTo>
                        <a:pt x="627" y="426"/>
                      </a:lnTo>
                      <a:lnTo>
                        <a:pt x="626" y="428"/>
                      </a:lnTo>
                      <a:lnTo>
                        <a:pt x="626" y="432"/>
                      </a:lnTo>
                      <a:lnTo>
                        <a:pt x="626" y="442"/>
                      </a:lnTo>
                      <a:lnTo>
                        <a:pt x="624" y="453"/>
                      </a:lnTo>
                      <a:lnTo>
                        <a:pt x="622" y="464"/>
                      </a:lnTo>
                      <a:lnTo>
                        <a:pt x="620" y="475"/>
                      </a:lnTo>
                      <a:lnTo>
                        <a:pt x="616" y="484"/>
                      </a:lnTo>
                      <a:lnTo>
                        <a:pt x="611" y="494"/>
                      </a:lnTo>
                      <a:lnTo>
                        <a:pt x="606" y="502"/>
                      </a:lnTo>
                      <a:lnTo>
                        <a:pt x="601" y="512"/>
                      </a:lnTo>
                      <a:lnTo>
                        <a:pt x="595" y="521"/>
                      </a:lnTo>
                      <a:lnTo>
                        <a:pt x="588" y="528"/>
                      </a:lnTo>
                      <a:lnTo>
                        <a:pt x="581" y="537"/>
                      </a:lnTo>
                      <a:lnTo>
                        <a:pt x="574" y="544"/>
                      </a:lnTo>
                      <a:lnTo>
                        <a:pt x="559" y="558"/>
                      </a:lnTo>
                      <a:lnTo>
                        <a:pt x="543" y="570"/>
                      </a:lnTo>
                      <a:lnTo>
                        <a:pt x="542" y="571"/>
                      </a:lnTo>
                      <a:lnTo>
                        <a:pt x="541" y="571"/>
                      </a:lnTo>
                      <a:lnTo>
                        <a:pt x="528" y="580"/>
                      </a:lnTo>
                      <a:lnTo>
                        <a:pt x="516" y="586"/>
                      </a:lnTo>
                      <a:lnTo>
                        <a:pt x="503" y="592"/>
                      </a:lnTo>
                      <a:lnTo>
                        <a:pt x="491" y="597"/>
                      </a:lnTo>
                      <a:lnTo>
                        <a:pt x="481" y="601"/>
                      </a:lnTo>
                      <a:lnTo>
                        <a:pt x="470" y="604"/>
                      </a:lnTo>
                      <a:lnTo>
                        <a:pt x="460" y="605"/>
                      </a:lnTo>
                      <a:lnTo>
                        <a:pt x="452" y="606"/>
                      </a:lnTo>
                      <a:lnTo>
                        <a:pt x="443" y="605"/>
                      </a:lnTo>
                      <a:lnTo>
                        <a:pt x="433" y="604"/>
                      </a:lnTo>
                      <a:lnTo>
                        <a:pt x="424" y="601"/>
                      </a:lnTo>
                      <a:lnTo>
                        <a:pt x="412" y="597"/>
                      </a:lnTo>
                      <a:lnTo>
                        <a:pt x="400" y="592"/>
                      </a:lnTo>
                      <a:lnTo>
                        <a:pt x="388" y="586"/>
                      </a:lnTo>
                      <a:lnTo>
                        <a:pt x="377" y="580"/>
                      </a:lnTo>
                      <a:lnTo>
                        <a:pt x="364" y="572"/>
                      </a:lnTo>
                      <a:lnTo>
                        <a:pt x="363" y="571"/>
                      </a:lnTo>
                      <a:lnTo>
                        <a:pt x="362" y="570"/>
                      </a:lnTo>
                      <a:lnTo>
                        <a:pt x="345" y="558"/>
                      </a:lnTo>
                      <a:lnTo>
                        <a:pt x="330" y="544"/>
                      </a:lnTo>
                      <a:lnTo>
                        <a:pt x="323" y="537"/>
                      </a:lnTo>
                      <a:lnTo>
                        <a:pt x="315" y="529"/>
                      </a:lnTo>
                      <a:lnTo>
                        <a:pt x="309" y="521"/>
                      </a:lnTo>
                      <a:lnTo>
                        <a:pt x="303" y="512"/>
                      </a:lnTo>
                      <a:lnTo>
                        <a:pt x="297" y="503"/>
                      </a:lnTo>
                      <a:lnTo>
                        <a:pt x="292" y="494"/>
                      </a:lnTo>
                      <a:lnTo>
                        <a:pt x="288" y="484"/>
                      </a:lnTo>
                      <a:lnTo>
                        <a:pt x="284" y="475"/>
                      </a:lnTo>
                      <a:lnTo>
                        <a:pt x="281" y="464"/>
                      </a:lnTo>
                      <a:lnTo>
                        <a:pt x="279" y="453"/>
                      </a:lnTo>
                      <a:lnTo>
                        <a:pt x="278" y="442"/>
                      </a:lnTo>
                      <a:lnTo>
                        <a:pt x="277" y="432"/>
                      </a:lnTo>
                      <a:close/>
                      <a:moveTo>
                        <a:pt x="259" y="94"/>
                      </a:moveTo>
                      <a:lnTo>
                        <a:pt x="266" y="86"/>
                      </a:lnTo>
                      <a:lnTo>
                        <a:pt x="275" y="79"/>
                      </a:lnTo>
                      <a:lnTo>
                        <a:pt x="283" y="73"/>
                      </a:lnTo>
                      <a:lnTo>
                        <a:pt x="293" y="66"/>
                      </a:lnTo>
                      <a:lnTo>
                        <a:pt x="303" y="61"/>
                      </a:lnTo>
                      <a:lnTo>
                        <a:pt x="313" y="55"/>
                      </a:lnTo>
                      <a:lnTo>
                        <a:pt x="325" y="50"/>
                      </a:lnTo>
                      <a:lnTo>
                        <a:pt x="337" y="46"/>
                      </a:lnTo>
                      <a:lnTo>
                        <a:pt x="349" y="42"/>
                      </a:lnTo>
                      <a:lnTo>
                        <a:pt x="362" y="38"/>
                      </a:lnTo>
                      <a:lnTo>
                        <a:pt x="375" y="36"/>
                      </a:lnTo>
                      <a:lnTo>
                        <a:pt x="389" y="34"/>
                      </a:lnTo>
                      <a:lnTo>
                        <a:pt x="404" y="32"/>
                      </a:lnTo>
                      <a:lnTo>
                        <a:pt x="419" y="31"/>
                      </a:lnTo>
                      <a:lnTo>
                        <a:pt x="436" y="30"/>
                      </a:lnTo>
                      <a:lnTo>
                        <a:pt x="452" y="30"/>
                      </a:lnTo>
                      <a:lnTo>
                        <a:pt x="468" y="30"/>
                      </a:lnTo>
                      <a:lnTo>
                        <a:pt x="484" y="31"/>
                      </a:lnTo>
                      <a:lnTo>
                        <a:pt x="499" y="32"/>
                      </a:lnTo>
                      <a:lnTo>
                        <a:pt x="514" y="34"/>
                      </a:lnTo>
                      <a:lnTo>
                        <a:pt x="528" y="36"/>
                      </a:lnTo>
                      <a:lnTo>
                        <a:pt x="542" y="38"/>
                      </a:lnTo>
                      <a:lnTo>
                        <a:pt x="555" y="41"/>
                      </a:lnTo>
                      <a:lnTo>
                        <a:pt x="566" y="46"/>
                      </a:lnTo>
                      <a:lnTo>
                        <a:pt x="578" y="50"/>
                      </a:lnTo>
                      <a:lnTo>
                        <a:pt x="590" y="54"/>
                      </a:lnTo>
                      <a:lnTo>
                        <a:pt x="601" y="60"/>
                      </a:lnTo>
                      <a:lnTo>
                        <a:pt x="610" y="66"/>
                      </a:lnTo>
                      <a:lnTo>
                        <a:pt x="620" y="73"/>
                      </a:lnTo>
                      <a:lnTo>
                        <a:pt x="629" y="79"/>
                      </a:lnTo>
                      <a:lnTo>
                        <a:pt x="637" y="86"/>
                      </a:lnTo>
                      <a:lnTo>
                        <a:pt x="645" y="94"/>
                      </a:lnTo>
                      <a:lnTo>
                        <a:pt x="652" y="104"/>
                      </a:lnTo>
                      <a:lnTo>
                        <a:pt x="659" y="112"/>
                      </a:lnTo>
                      <a:lnTo>
                        <a:pt x="664" y="122"/>
                      </a:lnTo>
                      <a:lnTo>
                        <a:pt x="669" y="131"/>
                      </a:lnTo>
                      <a:lnTo>
                        <a:pt x="676" y="150"/>
                      </a:lnTo>
                      <a:lnTo>
                        <a:pt x="680" y="166"/>
                      </a:lnTo>
                      <a:lnTo>
                        <a:pt x="683" y="192"/>
                      </a:lnTo>
                      <a:lnTo>
                        <a:pt x="683" y="202"/>
                      </a:lnTo>
                      <a:lnTo>
                        <a:pt x="668" y="311"/>
                      </a:lnTo>
                      <a:lnTo>
                        <a:pt x="662" y="307"/>
                      </a:lnTo>
                      <a:lnTo>
                        <a:pt x="654" y="304"/>
                      </a:lnTo>
                      <a:lnTo>
                        <a:pt x="637" y="220"/>
                      </a:lnTo>
                      <a:lnTo>
                        <a:pt x="635" y="215"/>
                      </a:lnTo>
                      <a:lnTo>
                        <a:pt x="632" y="212"/>
                      </a:lnTo>
                      <a:lnTo>
                        <a:pt x="627" y="209"/>
                      </a:lnTo>
                      <a:lnTo>
                        <a:pt x="622" y="208"/>
                      </a:lnTo>
                      <a:lnTo>
                        <a:pt x="602" y="208"/>
                      </a:lnTo>
                      <a:lnTo>
                        <a:pt x="583" y="207"/>
                      </a:lnTo>
                      <a:lnTo>
                        <a:pt x="567" y="204"/>
                      </a:lnTo>
                      <a:lnTo>
                        <a:pt x="552" y="202"/>
                      </a:lnTo>
                      <a:lnTo>
                        <a:pt x="540" y="200"/>
                      </a:lnTo>
                      <a:lnTo>
                        <a:pt x="529" y="197"/>
                      </a:lnTo>
                      <a:lnTo>
                        <a:pt x="518" y="193"/>
                      </a:lnTo>
                      <a:lnTo>
                        <a:pt x="510" y="188"/>
                      </a:lnTo>
                      <a:lnTo>
                        <a:pt x="503" y="185"/>
                      </a:lnTo>
                      <a:lnTo>
                        <a:pt x="497" y="180"/>
                      </a:lnTo>
                      <a:lnTo>
                        <a:pt x="491" y="175"/>
                      </a:lnTo>
                      <a:lnTo>
                        <a:pt x="487" y="171"/>
                      </a:lnTo>
                      <a:lnTo>
                        <a:pt x="479" y="161"/>
                      </a:lnTo>
                      <a:lnTo>
                        <a:pt x="474" y="153"/>
                      </a:lnTo>
                      <a:lnTo>
                        <a:pt x="469" y="144"/>
                      </a:lnTo>
                      <a:lnTo>
                        <a:pt x="462" y="137"/>
                      </a:lnTo>
                      <a:lnTo>
                        <a:pt x="460" y="135"/>
                      </a:lnTo>
                      <a:lnTo>
                        <a:pt x="458" y="134"/>
                      </a:lnTo>
                      <a:lnTo>
                        <a:pt x="455" y="133"/>
                      </a:lnTo>
                      <a:lnTo>
                        <a:pt x="452" y="133"/>
                      </a:lnTo>
                      <a:lnTo>
                        <a:pt x="448" y="133"/>
                      </a:lnTo>
                      <a:lnTo>
                        <a:pt x="446" y="134"/>
                      </a:lnTo>
                      <a:lnTo>
                        <a:pt x="443" y="135"/>
                      </a:lnTo>
                      <a:lnTo>
                        <a:pt x="441" y="137"/>
                      </a:lnTo>
                      <a:lnTo>
                        <a:pt x="434" y="144"/>
                      </a:lnTo>
                      <a:lnTo>
                        <a:pt x="429" y="153"/>
                      </a:lnTo>
                      <a:lnTo>
                        <a:pt x="424" y="161"/>
                      </a:lnTo>
                      <a:lnTo>
                        <a:pt x="417" y="171"/>
                      </a:lnTo>
                      <a:lnTo>
                        <a:pt x="412" y="175"/>
                      </a:lnTo>
                      <a:lnTo>
                        <a:pt x="408" y="180"/>
                      </a:lnTo>
                      <a:lnTo>
                        <a:pt x="401" y="184"/>
                      </a:lnTo>
                      <a:lnTo>
                        <a:pt x="394" y="188"/>
                      </a:lnTo>
                      <a:lnTo>
                        <a:pt x="385" y="193"/>
                      </a:lnTo>
                      <a:lnTo>
                        <a:pt x="375" y="197"/>
                      </a:lnTo>
                      <a:lnTo>
                        <a:pt x="364" y="200"/>
                      </a:lnTo>
                      <a:lnTo>
                        <a:pt x="351" y="202"/>
                      </a:lnTo>
                      <a:lnTo>
                        <a:pt x="337" y="204"/>
                      </a:lnTo>
                      <a:lnTo>
                        <a:pt x="320" y="207"/>
                      </a:lnTo>
                      <a:lnTo>
                        <a:pt x="302" y="208"/>
                      </a:lnTo>
                      <a:lnTo>
                        <a:pt x="281" y="208"/>
                      </a:lnTo>
                      <a:lnTo>
                        <a:pt x="276" y="209"/>
                      </a:lnTo>
                      <a:lnTo>
                        <a:pt x="271" y="212"/>
                      </a:lnTo>
                      <a:lnTo>
                        <a:pt x="268" y="215"/>
                      </a:lnTo>
                      <a:lnTo>
                        <a:pt x="266" y="220"/>
                      </a:lnTo>
                      <a:lnTo>
                        <a:pt x="250" y="304"/>
                      </a:lnTo>
                      <a:lnTo>
                        <a:pt x="241" y="307"/>
                      </a:lnTo>
                      <a:lnTo>
                        <a:pt x="235" y="311"/>
                      </a:lnTo>
                      <a:lnTo>
                        <a:pt x="220" y="202"/>
                      </a:lnTo>
                      <a:lnTo>
                        <a:pt x="220" y="193"/>
                      </a:lnTo>
                      <a:lnTo>
                        <a:pt x="223" y="167"/>
                      </a:lnTo>
                      <a:lnTo>
                        <a:pt x="228" y="150"/>
                      </a:lnTo>
                      <a:lnTo>
                        <a:pt x="234" y="131"/>
                      </a:lnTo>
                      <a:lnTo>
                        <a:pt x="239" y="122"/>
                      </a:lnTo>
                      <a:lnTo>
                        <a:pt x="245" y="113"/>
                      </a:lnTo>
                      <a:lnTo>
                        <a:pt x="251" y="104"/>
                      </a:lnTo>
                      <a:lnTo>
                        <a:pt x="259" y="94"/>
                      </a:lnTo>
                      <a:close/>
                      <a:moveTo>
                        <a:pt x="794" y="635"/>
                      </a:moveTo>
                      <a:lnTo>
                        <a:pt x="581" y="576"/>
                      </a:lnTo>
                      <a:lnTo>
                        <a:pt x="595" y="564"/>
                      </a:lnTo>
                      <a:lnTo>
                        <a:pt x="609" y="550"/>
                      </a:lnTo>
                      <a:lnTo>
                        <a:pt x="621" y="535"/>
                      </a:lnTo>
                      <a:lnTo>
                        <a:pt x="632" y="519"/>
                      </a:lnTo>
                      <a:lnTo>
                        <a:pt x="640" y="501"/>
                      </a:lnTo>
                      <a:lnTo>
                        <a:pt x="648" y="484"/>
                      </a:lnTo>
                      <a:lnTo>
                        <a:pt x="651" y="475"/>
                      </a:lnTo>
                      <a:lnTo>
                        <a:pt x="653" y="465"/>
                      </a:lnTo>
                      <a:lnTo>
                        <a:pt x="654" y="455"/>
                      </a:lnTo>
                      <a:lnTo>
                        <a:pt x="656" y="445"/>
                      </a:lnTo>
                      <a:lnTo>
                        <a:pt x="661" y="443"/>
                      </a:lnTo>
                      <a:lnTo>
                        <a:pt x="666" y="440"/>
                      </a:lnTo>
                      <a:lnTo>
                        <a:pt x="670" y="438"/>
                      </a:lnTo>
                      <a:lnTo>
                        <a:pt x="675" y="435"/>
                      </a:lnTo>
                      <a:lnTo>
                        <a:pt x="682" y="427"/>
                      </a:lnTo>
                      <a:lnTo>
                        <a:pt x="689" y="419"/>
                      </a:lnTo>
                      <a:lnTo>
                        <a:pt x="693" y="408"/>
                      </a:lnTo>
                      <a:lnTo>
                        <a:pt x="696" y="397"/>
                      </a:lnTo>
                      <a:lnTo>
                        <a:pt x="698" y="387"/>
                      </a:lnTo>
                      <a:lnTo>
                        <a:pt x="699" y="375"/>
                      </a:lnTo>
                      <a:lnTo>
                        <a:pt x="699" y="367"/>
                      </a:lnTo>
                      <a:lnTo>
                        <a:pt x="698" y="360"/>
                      </a:lnTo>
                      <a:lnTo>
                        <a:pt x="696" y="352"/>
                      </a:lnTo>
                      <a:lnTo>
                        <a:pt x="694" y="345"/>
                      </a:lnTo>
                      <a:lnTo>
                        <a:pt x="713" y="205"/>
                      </a:lnTo>
                      <a:lnTo>
                        <a:pt x="713" y="201"/>
                      </a:lnTo>
                      <a:lnTo>
                        <a:pt x="713" y="192"/>
                      </a:lnTo>
                      <a:lnTo>
                        <a:pt x="713" y="178"/>
                      </a:lnTo>
                      <a:lnTo>
                        <a:pt x="710" y="160"/>
                      </a:lnTo>
                      <a:lnTo>
                        <a:pt x="708" y="151"/>
                      </a:lnTo>
                      <a:lnTo>
                        <a:pt x="705" y="140"/>
                      </a:lnTo>
                      <a:lnTo>
                        <a:pt x="701" y="129"/>
                      </a:lnTo>
                      <a:lnTo>
                        <a:pt x="697" y="119"/>
                      </a:lnTo>
                      <a:lnTo>
                        <a:pt x="691" y="108"/>
                      </a:lnTo>
                      <a:lnTo>
                        <a:pt x="684" y="96"/>
                      </a:lnTo>
                      <a:lnTo>
                        <a:pt x="677" y="85"/>
                      </a:lnTo>
                      <a:lnTo>
                        <a:pt x="667" y="74"/>
                      </a:lnTo>
                      <a:lnTo>
                        <a:pt x="659" y="65"/>
                      </a:lnTo>
                      <a:lnTo>
                        <a:pt x="649" y="56"/>
                      </a:lnTo>
                      <a:lnTo>
                        <a:pt x="639" y="49"/>
                      </a:lnTo>
                      <a:lnTo>
                        <a:pt x="629" y="41"/>
                      </a:lnTo>
                      <a:lnTo>
                        <a:pt x="617" y="35"/>
                      </a:lnTo>
                      <a:lnTo>
                        <a:pt x="605" y="29"/>
                      </a:lnTo>
                      <a:lnTo>
                        <a:pt x="593" y="23"/>
                      </a:lnTo>
                      <a:lnTo>
                        <a:pt x="579" y="18"/>
                      </a:lnTo>
                      <a:lnTo>
                        <a:pt x="565" y="14"/>
                      </a:lnTo>
                      <a:lnTo>
                        <a:pt x="551" y="10"/>
                      </a:lnTo>
                      <a:lnTo>
                        <a:pt x="536" y="7"/>
                      </a:lnTo>
                      <a:lnTo>
                        <a:pt x="520" y="4"/>
                      </a:lnTo>
                      <a:lnTo>
                        <a:pt x="504" y="2"/>
                      </a:lnTo>
                      <a:lnTo>
                        <a:pt x="487" y="1"/>
                      </a:lnTo>
                      <a:lnTo>
                        <a:pt x="470" y="0"/>
                      </a:lnTo>
                      <a:lnTo>
                        <a:pt x="452" y="0"/>
                      </a:lnTo>
                      <a:lnTo>
                        <a:pt x="433" y="0"/>
                      </a:lnTo>
                      <a:lnTo>
                        <a:pt x="416" y="1"/>
                      </a:lnTo>
                      <a:lnTo>
                        <a:pt x="399" y="2"/>
                      </a:lnTo>
                      <a:lnTo>
                        <a:pt x="383" y="4"/>
                      </a:lnTo>
                      <a:lnTo>
                        <a:pt x="367" y="7"/>
                      </a:lnTo>
                      <a:lnTo>
                        <a:pt x="352" y="10"/>
                      </a:lnTo>
                      <a:lnTo>
                        <a:pt x="338" y="14"/>
                      </a:lnTo>
                      <a:lnTo>
                        <a:pt x="324" y="18"/>
                      </a:lnTo>
                      <a:lnTo>
                        <a:pt x="311" y="23"/>
                      </a:lnTo>
                      <a:lnTo>
                        <a:pt x="298" y="29"/>
                      </a:lnTo>
                      <a:lnTo>
                        <a:pt x="286" y="35"/>
                      </a:lnTo>
                      <a:lnTo>
                        <a:pt x="275" y="41"/>
                      </a:lnTo>
                      <a:lnTo>
                        <a:pt x="265" y="49"/>
                      </a:lnTo>
                      <a:lnTo>
                        <a:pt x="254" y="56"/>
                      </a:lnTo>
                      <a:lnTo>
                        <a:pt x="245" y="65"/>
                      </a:lnTo>
                      <a:lnTo>
                        <a:pt x="236" y="74"/>
                      </a:lnTo>
                      <a:lnTo>
                        <a:pt x="228" y="85"/>
                      </a:lnTo>
                      <a:lnTo>
                        <a:pt x="219" y="96"/>
                      </a:lnTo>
                      <a:lnTo>
                        <a:pt x="213" y="108"/>
                      </a:lnTo>
                      <a:lnTo>
                        <a:pt x="207" y="119"/>
                      </a:lnTo>
                      <a:lnTo>
                        <a:pt x="202" y="129"/>
                      </a:lnTo>
                      <a:lnTo>
                        <a:pt x="199" y="140"/>
                      </a:lnTo>
                      <a:lnTo>
                        <a:pt x="195" y="151"/>
                      </a:lnTo>
                      <a:lnTo>
                        <a:pt x="193" y="160"/>
                      </a:lnTo>
                      <a:lnTo>
                        <a:pt x="191" y="179"/>
                      </a:lnTo>
                      <a:lnTo>
                        <a:pt x="190" y="193"/>
                      </a:lnTo>
                      <a:lnTo>
                        <a:pt x="190" y="202"/>
                      </a:lnTo>
                      <a:lnTo>
                        <a:pt x="190" y="207"/>
                      </a:lnTo>
                      <a:lnTo>
                        <a:pt x="209" y="345"/>
                      </a:lnTo>
                      <a:lnTo>
                        <a:pt x="207" y="352"/>
                      </a:lnTo>
                      <a:lnTo>
                        <a:pt x="206" y="360"/>
                      </a:lnTo>
                      <a:lnTo>
                        <a:pt x="205" y="367"/>
                      </a:lnTo>
                      <a:lnTo>
                        <a:pt x="204" y="375"/>
                      </a:lnTo>
                      <a:lnTo>
                        <a:pt x="205" y="387"/>
                      </a:lnTo>
                      <a:lnTo>
                        <a:pt x="207" y="397"/>
                      </a:lnTo>
                      <a:lnTo>
                        <a:pt x="210" y="408"/>
                      </a:lnTo>
                      <a:lnTo>
                        <a:pt x="216" y="419"/>
                      </a:lnTo>
                      <a:lnTo>
                        <a:pt x="221" y="427"/>
                      </a:lnTo>
                      <a:lnTo>
                        <a:pt x="229" y="435"/>
                      </a:lnTo>
                      <a:lnTo>
                        <a:pt x="233" y="438"/>
                      </a:lnTo>
                      <a:lnTo>
                        <a:pt x="237" y="440"/>
                      </a:lnTo>
                      <a:lnTo>
                        <a:pt x="243" y="443"/>
                      </a:lnTo>
                      <a:lnTo>
                        <a:pt x="248" y="445"/>
                      </a:lnTo>
                      <a:lnTo>
                        <a:pt x="249" y="455"/>
                      </a:lnTo>
                      <a:lnTo>
                        <a:pt x="251" y="465"/>
                      </a:lnTo>
                      <a:lnTo>
                        <a:pt x="253" y="475"/>
                      </a:lnTo>
                      <a:lnTo>
                        <a:pt x="255" y="484"/>
                      </a:lnTo>
                      <a:lnTo>
                        <a:pt x="263" y="502"/>
                      </a:lnTo>
                      <a:lnTo>
                        <a:pt x="273" y="520"/>
                      </a:lnTo>
                      <a:lnTo>
                        <a:pt x="283" y="536"/>
                      </a:lnTo>
                      <a:lnTo>
                        <a:pt x="295" y="551"/>
                      </a:lnTo>
                      <a:lnTo>
                        <a:pt x="308" y="565"/>
                      </a:lnTo>
                      <a:lnTo>
                        <a:pt x="323" y="577"/>
                      </a:lnTo>
                      <a:lnTo>
                        <a:pt x="109" y="635"/>
                      </a:lnTo>
                      <a:lnTo>
                        <a:pt x="97" y="641"/>
                      </a:lnTo>
                      <a:lnTo>
                        <a:pt x="86" y="646"/>
                      </a:lnTo>
                      <a:lnTo>
                        <a:pt x="75" y="654"/>
                      </a:lnTo>
                      <a:lnTo>
                        <a:pt x="65" y="661"/>
                      </a:lnTo>
                      <a:lnTo>
                        <a:pt x="56" y="670"/>
                      </a:lnTo>
                      <a:lnTo>
                        <a:pt x="46" y="678"/>
                      </a:lnTo>
                      <a:lnTo>
                        <a:pt x="39" y="688"/>
                      </a:lnTo>
                      <a:lnTo>
                        <a:pt x="31" y="699"/>
                      </a:lnTo>
                      <a:lnTo>
                        <a:pt x="24" y="709"/>
                      </a:lnTo>
                      <a:lnTo>
                        <a:pt x="18" y="721"/>
                      </a:lnTo>
                      <a:lnTo>
                        <a:pt x="13" y="733"/>
                      </a:lnTo>
                      <a:lnTo>
                        <a:pt x="9" y="745"/>
                      </a:lnTo>
                      <a:lnTo>
                        <a:pt x="6" y="758"/>
                      </a:lnTo>
                      <a:lnTo>
                        <a:pt x="2" y="770"/>
                      </a:lnTo>
                      <a:lnTo>
                        <a:pt x="1" y="783"/>
                      </a:lnTo>
                      <a:lnTo>
                        <a:pt x="0" y="796"/>
                      </a:lnTo>
                      <a:lnTo>
                        <a:pt x="0" y="901"/>
                      </a:lnTo>
                      <a:lnTo>
                        <a:pt x="338" y="901"/>
                      </a:lnTo>
                      <a:lnTo>
                        <a:pt x="565" y="901"/>
                      </a:lnTo>
                      <a:lnTo>
                        <a:pt x="903" y="901"/>
                      </a:lnTo>
                      <a:lnTo>
                        <a:pt x="903" y="796"/>
                      </a:lnTo>
                      <a:lnTo>
                        <a:pt x="903" y="783"/>
                      </a:lnTo>
                      <a:lnTo>
                        <a:pt x="901" y="770"/>
                      </a:lnTo>
                      <a:lnTo>
                        <a:pt x="899" y="758"/>
                      </a:lnTo>
                      <a:lnTo>
                        <a:pt x="895" y="745"/>
                      </a:lnTo>
                      <a:lnTo>
                        <a:pt x="891" y="733"/>
                      </a:lnTo>
                      <a:lnTo>
                        <a:pt x="886" y="721"/>
                      </a:lnTo>
                      <a:lnTo>
                        <a:pt x="879" y="709"/>
                      </a:lnTo>
                      <a:lnTo>
                        <a:pt x="873" y="699"/>
                      </a:lnTo>
                      <a:lnTo>
                        <a:pt x="865" y="688"/>
                      </a:lnTo>
                      <a:lnTo>
                        <a:pt x="857" y="678"/>
                      </a:lnTo>
                      <a:lnTo>
                        <a:pt x="847" y="670"/>
                      </a:lnTo>
                      <a:lnTo>
                        <a:pt x="838" y="661"/>
                      </a:lnTo>
                      <a:lnTo>
                        <a:pt x="828" y="654"/>
                      </a:lnTo>
                      <a:lnTo>
                        <a:pt x="817" y="646"/>
                      </a:lnTo>
                      <a:lnTo>
                        <a:pt x="805" y="641"/>
                      </a:lnTo>
                      <a:lnTo>
                        <a:pt x="794" y="6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145">
                  <a:extLst>
                    <a:ext uri="{FF2B5EF4-FFF2-40B4-BE49-F238E27FC236}">
                      <a16:creationId xmlns:a16="http://schemas.microsoft.com/office/drawing/2014/main" xmlns="" id="{186634F9-8027-4C72-9C16-3822495C71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67363" y="3736975"/>
                  <a:ext cx="33338" cy="15875"/>
                </a:xfrm>
                <a:custGeom>
                  <a:avLst/>
                  <a:gdLst>
                    <a:gd name="T0" fmla="*/ 30 w 106"/>
                    <a:gd name="T1" fmla="*/ 31 h 49"/>
                    <a:gd name="T2" fmla="*/ 37 w 106"/>
                    <a:gd name="T3" fmla="*/ 30 h 49"/>
                    <a:gd name="T4" fmla="*/ 52 w 106"/>
                    <a:gd name="T5" fmla="*/ 30 h 49"/>
                    <a:gd name="T6" fmla="*/ 69 w 106"/>
                    <a:gd name="T7" fmla="*/ 30 h 49"/>
                    <a:gd name="T8" fmla="*/ 76 w 106"/>
                    <a:gd name="T9" fmla="*/ 31 h 49"/>
                    <a:gd name="T10" fmla="*/ 76 w 106"/>
                    <a:gd name="T11" fmla="*/ 37 h 49"/>
                    <a:gd name="T12" fmla="*/ 78 w 106"/>
                    <a:gd name="T13" fmla="*/ 42 h 49"/>
                    <a:gd name="T14" fmla="*/ 83 w 106"/>
                    <a:gd name="T15" fmla="*/ 46 h 49"/>
                    <a:gd name="T16" fmla="*/ 88 w 106"/>
                    <a:gd name="T17" fmla="*/ 49 h 49"/>
                    <a:gd name="T18" fmla="*/ 94 w 106"/>
                    <a:gd name="T19" fmla="*/ 49 h 49"/>
                    <a:gd name="T20" fmla="*/ 100 w 106"/>
                    <a:gd name="T21" fmla="*/ 46 h 49"/>
                    <a:gd name="T22" fmla="*/ 103 w 106"/>
                    <a:gd name="T23" fmla="*/ 42 h 49"/>
                    <a:gd name="T24" fmla="*/ 106 w 106"/>
                    <a:gd name="T25" fmla="*/ 37 h 49"/>
                    <a:gd name="T26" fmla="*/ 105 w 106"/>
                    <a:gd name="T27" fmla="*/ 27 h 49"/>
                    <a:gd name="T28" fmla="*/ 101 w 106"/>
                    <a:gd name="T29" fmla="*/ 14 h 49"/>
                    <a:gd name="T30" fmla="*/ 93 w 106"/>
                    <a:gd name="T31" fmla="*/ 7 h 49"/>
                    <a:gd name="T32" fmla="*/ 84 w 106"/>
                    <a:gd name="T33" fmla="*/ 2 h 49"/>
                    <a:gd name="T34" fmla="*/ 69 w 106"/>
                    <a:gd name="T35" fmla="*/ 0 h 49"/>
                    <a:gd name="T36" fmla="*/ 52 w 106"/>
                    <a:gd name="T37" fmla="*/ 0 h 49"/>
                    <a:gd name="T38" fmla="*/ 37 w 106"/>
                    <a:gd name="T39" fmla="*/ 0 h 49"/>
                    <a:gd name="T40" fmla="*/ 22 w 106"/>
                    <a:gd name="T41" fmla="*/ 2 h 49"/>
                    <a:gd name="T42" fmla="*/ 13 w 106"/>
                    <a:gd name="T43" fmla="*/ 7 h 49"/>
                    <a:gd name="T44" fmla="*/ 5 w 106"/>
                    <a:gd name="T45" fmla="*/ 14 h 49"/>
                    <a:gd name="T46" fmla="*/ 0 w 106"/>
                    <a:gd name="T47" fmla="*/ 27 h 49"/>
                    <a:gd name="T48" fmla="*/ 0 w 106"/>
                    <a:gd name="T49" fmla="*/ 37 h 49"/>
                    <a:gd name="T50" fmla="*/ 2 w 106"/>
                    <a:gd name="T51" fmla="*/ 42 h 49"/>
                    <a:gd name="T52" fmla="*/ 6 w 106"/>
                    <a:gd name="T53" fmla="*/ 46 h 49"/>
                    <a:gd name="T54" fmla="*/ 12 w 106"/>
                    <a:gd name="T55" fmla="*/ 49 h 49"/>
                    <a:gd name="T56" fmla="*/ 18 w 106"/>
                    <a:gd name="T57" fmla="*/ 49 h 49"/>
                    <a:gd name="T58" fmla="*/ 24 w 106"/>
                    <a:gd name="T59" fmla="*/ 46 h 49"/>
                    <a:gd name="T60" fmla="*/ 28 w 106"/>
                    <a:gd name="T61" fmla="*/ 42 h 49"/>
                    <a:gd name="T62" fmla="*/ 30 w 106"/>
                    <a:gd name="T63" fmla="*/ 3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6" h="49">
                      <a:moveTo>
                        <a:pt x="30" y="34"/>
                      </a:moveTo>
                      <a:lnTo>
                        <a:pt x="30" y="31"/>
                      </a:lnTo>
                      <a:lnTo>
                        <a:pt x="30" y="31"/>
                      </a:lnTo>
                      <a:lnTo>
                        <a:pt x="37" y="30"/>
                      </a:lnTo>
                      <a:lnTo>
                        <a:pt x="48" y="30"/>
                      </a:lnTo>
                      <a:lnTo>
                        <a:pt x="52" y="30"/>
                      </a:lnTo>
                      <a:lnTo>
                        <a:pt x="58" y="29"/>
                      </a:lnTo>
                      <a:lnTo>
                        <a:pt x="69" y="30"/>
                      </a:lnTo>
                      <a:lnTo>
                        <a:pt x="75" y="30"/>
                      </a:lnTo>
                      <a:lnTo>
                        <a:pt x="76" y="31"/>
                      </a:lnTo>
                      <a:lnTo>
                        <a:pt x="76" y="34"/>
                      </a:lnTo>
                      <a:lnTo>
                        <a:pt x="76" y="37"/>
                      </a:lnTo>
                      <a:lnTo>
                        <a:pt x="77" y="40"/>
                      </a:lnTo>
                      <a:lnTo>
                        <a:pt x="78" y="42"/>
                      </a:lnTo>
                      <a:lnTo>
                        <a:pt x="80" y="44"/>
                      </a:lnTo>
                      <a:lnTo>
                        <a:pt x="83" y="46"/>
                      </a:lnTo>
                      <a:lnTo>
                        <a:pt x="85" y="47"/>
                      </a:lnTo>
                      <a:lnTo>
                        <a:pt x="88" y="49"/>
                      </a:lnTo>
                      <a:lnTo>
                        <a:pt x="91" y="49"/>
                      </a:lnTo>
                      <a:lnTo>
                        <a:pt x="94" y="49"/>
                      </a:lnTo>
                      <a:lnTo>
                        <a:pt x="96" y="47"/>
                      </a:lnTo>
                      <a:lnTo>
                        <a:pt x="100" y="46"/>
                      </a:lnTo>
                      <a:lnTo>
                        <a:pt x="102" y="44"/>
                      </a:lnTo>
                      <a:lnTo>
                        <a:pt x="103" y="42"/>
                      </a:lnTo>
                      <a:lnTo>
                        <a:pt x="105" y="40"/>
                      </a:lnTo>
                      <a:lnTo>
                        <a:pt x="106" y="37"/>
                      </a:lnTo>
                      <a:lnTo>
                        <a:pt x="106" y="34"/>
                      </a:lnTo>
                      <a:lnTo>
                        <a:pt x="105" y="27"/>
                      </a:lnTo>
                      <a:lnTo>
                        <a:pt x="104" y="20"/>
                      </a:lnTo>
                      <a:lnTo>
                        <a:pt x="101" y="14"/>
                      </a:lnTo>
                      <a:lnTo>
                        <a:pt x="98" y="10"/>
                      </a:lnTo>
                      <a:lnTo>
                        <a:pt x="93" y="7"/>
                      </a:lnTo>
                      <a:lnTo>
                        <a:pt x="89" y="4"/>
                      </a:lnTo>
                      <a:lnTo>
                        <a:pt x="84" y="2"/>
                      </a:lnTo>
                      <a:lnTo>
                        <a:pt x="79" y="1"/>
                      </a:lnTo>
                      <a:lnTo>
                        <a:pt x="69" y="0"/>
                      </a:ln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48" y="0"/>
                      </a:lnTo>
                      <a:lnTo>
                        <a:pt x="37" y="0"/>
                      </a:lnTo>
                      <a:lnTo>
                        <a:pt x="27" y="1"/>
                      </a:lnTo>
                      <a:lnTo>
                        <a:pt x="22" y="2"/>
                      </a:lnTo>
                      <a:lnTo>
                        <a:pt x="17" y="4"/>
                      </a:lnTo>
                      <a:lnTo>
                        <a:pt x="13" y="7"/>
                      </a:lnTo>
                      <a:lnTo>
                        <a:pt x="9" y="10"/>
                      </a:lnTo>
                      <a:lnTo>
                        <a:pt x="5" y="14"/>
                      </a:lnTo>
                      <a:lnTo>
                        <a:pt x="2" y="20"/>
                      </a:lnTo>
                      <a:lnTo>
                        <a:pt x="0" y="27"/>
                      </a:lnTo>
                      <a:lnTo>
                        <a:pt x="0" y="34"/>
                      </a:lnTo>
                      <a:lnTo>
                        <a:pt x="0" y="37"/>
                      </a:lnTo>
                      <a:lnTo>
                        <a:pt x="1" y="40"/>
                      </a:lnTo>
                      <a:lnTo>
                        <a:pt x="2" y="42"/>
                      </a:lnTo>
                      <a:lnTo>
                        <a:pt x="4" y="44"/>
                      </a:lnTo>
                      <a:lnTo>
                        <a:pt x="6" y="46"/>
                      </a:lnTo>
                      <a:lnTo>
                        <a:pt x="10" y="47"/>
                      </a:lnTo>
                      <a:lnTo>
                        <a:pt x="12" y="49"/>
                      </a:lnTo>
                      <a:lnTo>
                        <a:pt x="15" y="49"/>
                      </a:lnTo>
                      <a:lnTo>
                        <a:pt x="18" y="49"/>
                      </a:lnTo>
                      <a:lnTo>
                        <a:pt x="21" y="47"/>
                      </a:lnTo>
                      <a:lnTo>
                        <a:pt x="24" y="46"/>
                      </a:lnTo>
                      <a:lnTo>
                        <a:pt x="26" y="44"/>
                      </a:lnTo>
                      <a:lnTo>
                        <a:pt x="28" y="42"/>
                      </a:lnTo>
                      <a:lnTo>
                        <a:pt x="29" y="40"/>
                      </a:lnTo>
                      <a:lnTo>
                        <a:pt x="30" y="37"/>
                      </a:lnTo>
                      <a:lnTo>
                        <a:pt x="30" y="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146">
                  <a:extLst>
                    <a:ext uri="{FF2B5EF4-FFF2-40B4-BE49-F238E27FC236}">
                      <a16:creationId xmlns:a16="http://schemas.microsoft.com/office/drawing/2014/main" xmlns="" id="{09867571-79FF-4C78-A454-67F19AA8BC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4988" y="3736975"/>
                  <a:ext cx="33338" cy="15875"/>
                </a:xfrm>
                <a:custGeom>
                  <a:avLst/>
                  <a:gdLst>
                    <a:gd name="T0" fmla="*/ 17 w 105"/>
                    <a:gd name="T1" fmla="*/ 49 h 49"/>
                    <a:gd name="T2" fmla="*/ 23 w 105"/>
                    <a:gd name="T3" fmla="*/ 46 h 49"/>
                    <a:gd name="T4" fmla="*/ 27 w 105"/>
                    <a:gd name="T5" fmla="*/ 42 h 49"/>
                    <a:gd name="T6" fmla="*/ 29 w 105"/>
                    <a:gd name="T7" fmla="*/ 37 h 49"/>
                    <a:gd name="T8" fmla="*/ 30 w 105"/>
                    <a:gd name="T9" fmla="*/ 31 h 49"/>
                    <a:gd name="T10" fmla="*/ 38 w 105"/>
                    <a:gd name="T11" fmla="*/ 30 h 49"/>
                    <a:gd name="T12" fmla="*/ 53 w 105"/>
                    <a:gd name="T13" fmla="*/ 30 h 49"/>
                    <a:gd name="T14" fmla="*/ 68 w 105"/>
                    <a:gd name="T15" fmla="*/ 30 h 49"/>
                    <a:gd name="T16" fmla="*/ 75 w 105"/>
                    <a:gd name="T17" fmla="*/ 31 h 49"/>
                    <a:gd name="T18" fmla="*/ 75 w 105"/>
                    <a:gd name="T19" fmla="*/ 37 h 49"/>
                    <a:gd name="T20" fmla="*/ 78 w 105"/>
                    <a:gd name="T21" fmla="*/ 42 h 49"/>
                    <a:gd name="T22" fmla="*/ 82 w 105"/>
                    <a:gd name="T23" fmla="*/ 46 h 49"/>
                    <a:gd name="T24" fmla="*/ 87 w 105"/>
                    <a:gd name="T25" fmla="*/ 49 h 49"/>
                    <a:gd name="T26" fmla="*/ 93 w 105"/>
                    <a:gd name="T27" fmla="*/ 49 h 49"/>
                    <a:gd name="T28" fmla="*/ 99 w 105"/>
                    <a:gd name="T29" fmla="*/ 46 h 49"/>
                    <a:gd name="T30" fmla="*/ 103 w 105"/>
                    <a:gd name="T31" fmla="*/ 42 h 49"/>
                    <a:gd name="T32" fmla="*/ 105 w 105"/>
                    <a:gd name="T33" fmla="*/ 37 h 49"/>
                    <a:gd name="T34" fmla="*/ 105 w 105"/>
                    <a:gd name="T35" fmla="*/ 27 h 49"/>
                    <a:gd name="T36" fmla="*/ 101 w 105"/>
                    <a:gd name="T37" fmla="*/ 14 h 49"/>
                    <a:gd name="T38" fmla="*/ 92 w 105"/>
                    <a:gd name="T39" fmla="*/ 7 h 49"/>
                    <a:gd name="T40" fmla="*/ 84 w 105"/>
                    <a:gd name="T41" fmla="*/ 2 h 49"/>
                    <a:gd name="T42" fmla="*/ 69 w 105"/>
                    <a:gd name="T43" fmla="*/ 0 h 49"/>
                    <a:gd name="T44" fmla="*/ 53 w 105"/>
                    <a:gd name="T45" fmla="*/ 0 h 49"/>
                    <a:gd name="T46" fmla="*/ 37 w 105"/>
                    <a:gd name="T47" fmla="*/ 0 h 49"/>
                    <a:gd name="T48" fmla="*/ 22 w 105"/>
                    <a:gd name="T49" fmla="*/ 2 h 49"/>
                    <a:gd name="T50" fmla="*/ 13 w 105"/>
                    <a:gd name="T51" fmla="*/ 7 h 49"/>
                    <a:gd name="T52" fmla="*/ 4 w 105"/>
                    <a:gd name="T53" fmla="*/ 14 h 49"/>
                    <a:gd name="T54" fmla="*/ 0 w 105"/>
                    <a:gd name="T55" fmla="*/ 27 h 49"/>
                    <a:gd name="T56" fmla="*/ 0 w 105"/>
                    <a:gd name="T57" fmla="*/ 37 h 49"/>
                    <a:gd name="T58" fmla="*/ 2 w 105"/>
                    <a:gd name="T59" fmla="*/ 42 h 49"/>
                    <a:gd name="T60" fmla="*/ 7 w 105"/>
                    <a:gd name="T61" fmla="*/ 46 h 49"/>
                    <a:gd name="T62" fmla="*/ 12 w 105"/>
                    <a:gd name="T63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05" h="49">
                      <a:moveTo>
                        <a:pt x="15" y="49"/>
                      </a:moveTo>
                      <a:lnTo>
                        <a:pt x="17" y="49"/>
                      </a:lnTo>
                      <a:lnTo>
                        <a:pt x="21" y="47"/>
                      </a:lnTo>
                      <a:lnTo>
                        <a:pt x="23" y="46"/>
                      </a:lnTo>
                      <a:lnTo>
                        <a:pt x="25" y="44"/>
                      </a:lnTo>
                      <a:lnTo>
                        <a:pt x="27" y="42"/>
                      </a:lnTo>
                      <a:lnTo>
                        <a:pt x="28" y="40"/>
                      </a:lnTo>
                      <a:lnTo>
                        <a:pt x="29" y="37"/>
                      </a:lnTo>
                      <a:lnTo>
                        <a:pt x="30" y="34"/>
                      </a:lnTo>
                      <a:lnTo>
                        <a:pt x="30" y="31"/>
                      </a:lnTo>
                      <a:lnTo>
                        <a:pt x="30" y="31"/>
                      </a:lnTo>
                      <a:lnTo>
                        <a:pt x="38" y="30"/>
                      </a:lnTo>
                      <a:lnTo>
                        <a:pt x="47" y="30"/>
                      </a:lnTo>
                      <a:lnTo>
                        <a:pt x="53" y="30"/>
                      </a:lnTo>
                      <a:lnTo>
                        <a:pt x="58" y="29"/>
                      </a:lnTo>
                      <a:lnTo>
                        <a:pt x="68" y="30"/>
                      </a:lnTo>
                      <a:lnTo>
                        <a:pt x="75" y="30"/>
                      </a:lnTo>
                      <a:lnTo>
                        <a:pt x="75" y="31"/>
                      </a:lnTo>
                      <a:lnTo>
                        <a:pt x="75" y="34"/>
                      </a:lnTo>
                      <a:lnTo>
                        <a:pt x="75" y="37"/>
                      </a:lnTo>
                      <a:lnTo>
                        <a:pt x="76" y="40"/>
                      </a:lnTo>
                      <a:lnTo>
                        <a:pt x="78" y="42"/>
                      </a:lnTo>
                      <a:lnTo>
                        <a:pt x="80" y="44"/>
                      </a:lnTo>
                      <a:lnTo>
                        <a:pt x="82" y="46"/>
                      </a:lnTo>
                      <a:lnTo>
                        <a:pt x="85" y="47"/>
                      </a:lnTo>
                      <a:lnTo>
                        <a:pt x="87" y="49"/>
                      </a:lnTo>
                      <a:lnTo>
                        <a:pt x="90" y="49"/>
                      </a:lnTo>
                      <a:lnTo>
                        <a:pt x="93" y="49"/>
                      </a:lnTo>
                      <a:lnTo>
                        <a:pt x="97" y="47"/>
                      </a:lnTo>
                      <a:lnTo>
                        <a:pt x="99" y="46"/>
                      </a:lnTo>
                      <a:lnTo>
                        <a:pt x="101" y="44"/>
                      </a:lnTo>
                      <a:lnTo>
                        <a:pt x="103" y="42"/>
                      </a:lnTo>
                      <a:lnTo>
                        <a:pt x="104" y="40"/>
                      </a:lnTo>
                      <a:lnTo>
                        <a:pt x="105" y="37"/>
                      </a:lnTo>
                      <a:lnTo>
                        <a:pt x="105" y="34"/>
                      </a:lnTo>
                      <a:lnTo>
                        <a:pt x="105" y="27"/>
                      </a:lnTo>
                      <a:lnTo>
                        <a:pt x="103" y="20"/>
                      </a:lnTo>
                      <a:lnTo>
                        <a:pt x="101" y="14"/>
                      </a:lnTo>
                      <a:lnTo>
                        <a:pt x="97" y="10"/>
                      </a:lnTo>
                      <a:lnTo>
                        <a:pt x="92" y="7"/>
                      </a:lnTo>
                      <a:lnTo>
                        <a:pt x="88" y="4"/>
                      </a:lnTo>
                      <a:lnTo>
                        <a:pt x="84" y="2"/>
                      </a:lnTo>
                      <a:lnTo>
                        <a:pt x="78" y="1"/>
                      </a:lnTo>
                      <a:lnTo>
                        <a:pt x="69" y="0"/>
                      </a:lnTo>
                      <a:lnTo>
                        <a:pt x="58" y="0"/>
                      </a:lnTo>
                      <a:lnTo>
                        <a:pt x="53" y="0"/>
                      </a:lnTo>
                      <a:lnTo>
                        <a:pt x="47" y="0"/>
                      </a:lnTo>
                      <a:lnTo>
                        <a:pt x="37" y="0"/>
                      </a:lnTo>
                      <a:lnTo>
                        <a:pt x="27" y="1"/>
                      </a:lnTo>
                      <a:lnTo>
                        <a:pt x="22" y="2"/>
                      </a:lnTo>
                      <a:lnTo>
                        <a:pt x="17" y="4"/>
                      </a:lnTo>
                      <a:lnTo>
                        <a:pt x="13" y="7"/>
                      </a:lnTo>
                      <a:lnTo>
                        <a:pt x="9" y="10"/>
                      </a:lnTo>
                      <a:lnTo>
                        <a:pt x="4" y="14"/>
                      </a:lnTo>
                      <a:lnTo>
                        <a:pt x="2" y="20"/>
                      </a:lnTo>
                      <a:lnTo>
                        <a:pt x="0" y="27"/>
                      </a:lnTo>
                      <a:lnTo>
                        <a:pt x="0" y="34"/>
                      </a:lnTo>
                      <a:lnTo>
                        <a:pt x="0" y="37"/>
                      </a:lnTo>
                      <a:lnTo>
                        <a:pt x="1" y="40"/>
                      </a:lnTo>
                      <a:lnTo>
                        <a:pt x="2" y="42"/>
                      </a:lnTo>
                      <a:lnTo>
                        <a:pt x="4" y="44"/>
                      </a:lnTo>
                      <a:lnTo>
                        <a:pt x="7" y="46"/>
                      </a:lnTo>
                      <a:lnTo>
                        <a:pt x="9" y="47"/>
                      </a:lnTo>
                      <a:lnTo>
                        <a:pt x="12" y="49"/>
                      </a:lnTo>
                      <a:lnTo>
                        <a:pt x="15" y="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Rectangle 147">
                  <a:extLst>
                    <a:ext uri="{FF2B5EF4-FFF2-40B4-BE49-F238E27FC236}">
                      <a16:creationId xmlns:a16="http://schemas.microsoft.com/office/drawing/2014/main" xmlns="" id="{C7B29AF9-196C-4001-AEFC-2FD4BAC818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75313" y="3873500"/>
                  <a:ext cx="38100" cy="95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xmlns="" id="{AD33D3C5-7D98-422C-AB4B-6A7F7E1AE5CD}"/>
                </a:ext>
              </a:extLst>
            </p:cNvPr>
            <p:cNvGrpSpPr/>
            <p:nvPr/>
          </p:nvGrpSpPr>
          <p:grpSpPr>
            <a:xfrm>
              <a:off x="9315178" y="4526528"/>
              <a:ext cx="2124597" cy="1089736"/>
              <a:chOff x="896732" y="4526528"/>
              <a:chExt cx="2124597" cy="1089736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xmlns="" id="{0EE1701C-26B1-4B46-B282-2D879D429F17}"/>
                  </a:ext>
                </a:extLst>
              </p:cNvPr>
              <p:cNvSpPr txBox="1"/>
              <p:nvPr/>
            </p:nvSpPr>
            <p:spPr>
              <a:xfrm>
                <a:off x="896732" y="4526528"/>
                <a:ext cx="2124597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+mj-lt"/>
                    <a:ea typeface="Segoe UI" panose="020B0502040204020203" pitchFamily="34" charset="0"/>
                    <a:cs typeface="Segoe UI" panose="020B0502040204020203" pitchFamily="34" charset="0"/>
                  </a:rPr>
                  <a:t>YOUR NAME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xmlns="" id="{59F241E4-B3C2-45C5-A324-97650C567DDE}"/>
                  </a:ext>
                </a:extLst>
              </p:cNvPr>
              <p:cNvSpPr txBox="1"/>
              <p:nvPr/>
            </p:nvSpPr>
            <p:spPr>
              <a:xfrm>
                <a:off x="896732" y="4800281"/>
                <a:ext cx="2124597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i="1" dirty="0">
                    <a:latin typeface="+mj-lt"/>
                    <a:ea typeface="Segoe UI" panose="020B0502040204020203" pitchFamily="34" charset="0"/>
                    <a:cs typeface="Segoe UI" panose="020B0502040204020203" pitchFamily="34" charset="0"/>
                  </a:rPr>
                  <a:t>Job Title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xmlns="" id="{9629E5A1-DD0D-45ED-8863-F5D39BD77619}"/>
                  </a:ext>
                </a:extLst>
              </p:cNvPr>
              <p:cNvSpPr txBox="1"/>
              <p:nvPr/>
            </p:nvSpPr>
            <p:spPr>
              <a:xfrm>
                <a:off x="896732" y="5185377"/>
                <a:ext cx="2124597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r>
                  <a:rPr lang="en-US" sz="1400" dirty="0">
                    <a:ea typeface="Segoe UI" panose="020B0502040204020203" pitchFamily="34" charset="0"/>
                    <a:cs typeface="Segoe UI" panose="020B0502040204020203" pitchFamily="34" charset="0"/>
                  </a:rPr>
                  <a:t>.</a:t>
                </a:r>
              </a:p>
            </p:txBody>
          </p:sp>
        </p:grpSp>
      </p:grpSp>
      <p:sp>
        <p:nvSpPr>
          <p:cNvPr id="20" name="Date Placeholder 19">
            <a:extLst>
              <a:ext uri="{FF2B5EF4-FFF2-40B4-BE49-F238E27FC236}">
                <a16:creationId xmlns:a16="http://schemas.microsoft.com/office/drawing/2014/main" xmlns="" id="{CD94F424-98E4-4764-989F-23F3C4A2C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6ED0-A0F0-4DD8-9F67-B90C7A380A10}" type="datetime1">
              <a:rPr lang="en-US" smtClean="0"/>
              <a:t>7/21/2022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3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Manual Input 7">
            <a:extLst>
              <a:ext uri="{FF2B5EF4-FFF2-40B4-BE49-F238E27FC236}">
                <a16:creationId xmlns:a16="http://schemas.microsoft.com/office/drawing/2014/main" xmlns="" id="{9027244D-A52F-45F9-B979-23C5A3BAAD23}"/>
              </a:ext>
            </a:extLst>
          </p:cNvPr>
          <p:cNvSpPr/>
          <p:nvPr/>
        </p:nvSpPr>
        <p:spPr>
          <a:xfrm rot="5400000" flipH="1" flipV="1">
            <a:off x="1206583" y="-47885"/>
            <a:ext cx="862535" cy="1751702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524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5247 h 10000"/>
              <a:gd name="connsiteX0" fmla="*/ 0 w 10000"/>
              <a:gd name="connsiteY0" fmla="*/ 4506 h 9259"/>
              <a:gd name="connsiteX1" fmla="*/ 10000 w 10000"/>
              <a:gd name="connsiteY1" fmla="*/ 0 h 9259"/>
              <a:gd name="connsiteX2" fmla="*/ 10000 w 10000"/>
              <a:gd name="connsiteY2" fmla="*/ 9259 h 9259"/>
              <a:gd name="connsiteX3" fmla="*/ 0 w 10000"/>
              <a:gd name="connsiteY3" fmla="*/ 9259 h 9259"/>
              <a:gd name="connsiteX4" fmla="*/ 0 w 10000"/>
              <a:gd name="connsiteY4" fmla="*/ 4506 h 9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259">
                <a:moveTo>
                  <a:pt x="0" y="4506"/>
                </a:moveTo>
                <a:lnTo>
                  <a:pt x="10000" y="0"/>
                </a:lnTo>
                <a:lnTo>
                  <a:pt x="10000" y="9259"/>
                </a:lnTo>
                <a:lnTo>
                  <a:pt x="0" y="9259"/>
                </a:lnTo>
                <a:lnTo>
                  <a:pt x="0" y="4506"/>
                </a:lnTo>
                <a:close/>
              </a:path>
            </a:pathLst>
          </a:custGeom>
          <a:solidFill>
            <a:srgbClr val="FF5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ABBFD39-BC3E-4B9D-AE7D-B93EB62EB22E}"/>
              </a:ext>
            </a:extLst>
          </p:cNvPr>
          <p:cNvSpPr txBox="1"/>
          <p:nvPr/>
        </p:nvSpPr>
        <p:spPr>
          <a:xfrm>
            <a:off x="2640474" y="443246"/>
            <a:ext cx="29411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TIMELINE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C044E81E-0428-4A6B-A5C1-385AC2E03D94}"/>
              </a:ext>
            </a:extLst>
          </p:cNvPr>
          <p:cNvSpPr/>
          <p:nvPr/>
        </p:nvSpPr>
        <p:spPr>
          <a:xfrm>
            <a:off x="1" y="3083995"/>
            <a:ext cx="12192000" cy="5092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C4309547-1EE0-4713-80BC-3F3FBD34C452}"/>
              </a:ext>
            </a:extLst>
          </p:cNvPr>
          <p:cNvSpPr/>
          <p:nvPr/>
        </p:nvSpPr>
        <p:spPr>
          <a:xfrm>
            <a:off x="669662" y="2203717"/>
            <a:ext cx="2269799" cy="2269799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36F20314-EB9A-4DBB-B781-73810566022A}"/>
              </a:ext>
            </a:extLst>
          </p:cNvPr>
          <p:cNvSpPr/>
          <p:nvPr/>
        </p:nvSpPr>
        <p:spPr>
          <a:xfrm>
            <a:off x="9257851" y="2203717"/>
            <a:ext cx="2269799" cy="2269799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8D388729-B258-45D6-BD38-51D24E7BCDFE}"/>
              </a:ext>
            </a:extLst>
          </p:cNvPr>
          <p:cNvSpPr/>
          <p:nvPr/>
        </p:nvSpPr>
        <p:spPr>
          <a:xfrm>
            <a:off x="7078743" y="1991319"/>
            <a:ext cx="2641145" cy="264114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xmlns="" id="{5631C776-488B-476C-BF39-1CE2CD337C28}"/>
              </a:ext>
            </a:extLst>
          </p:cNvPr>
          <p:cNvSpPr/>
          <p:nvPr/>
        </p:nvSpPr>
        <p:spPr>
          <a:xfrm>
            <a:off x="2477424" y="1991319"/>
            <a:ext cx="2641145" cy="264114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05AF12DF-E515-4CB7-98AD-8AFD0E219394}"/>
              </a:ext>
            </a:extLst>
          </p:cNvPr>
          <p:cNvSpPr/>
          <p:nvPr/>
        </p:nvSpPr>
        <p:spPr>
          <a:xfrm>
            <a:off x="4656532" y="1852274"/>
            <a:ext cx="2884248" cy="28842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5B77479E-7BAA-49D5-9583-8099C3BCC41D}"/>
              </a:ext>
            </a:extLst>
          </p:cNvPr>
          <p:cNvSpPr/>
          <p:nvPr/>
        </p:nvSpPr>
        <p:spPr>
          <a:xfrm>
            <a:off x="1295408" y="3468082"/>
            <a:ext cx="10183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8B587F10-0CE7-49CF-B40A-8959778FCE1E}"/>
              </a:ext>
            </a:extLst>
          </p:cNvPr>
          <p:cNvSpPr/>
          <p:nvPr/>
        </p:nvSpPr>
        <p:spPr>
          <a:xfrm>
            <a:off x="3306633" y="3468082"/>
            <a:ext cx="982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47E8A963-8AA8-45AB-A539-03231E381E61}"/>
              </a:ext>
            </a:extLst>
          </p:cNvPr>
          <p:cNvSpPr/>
          <p:nvPr/>
        </p:nvSpPr>
        <p:spPr>
          <a:xfrm>
            <a:off x="5181807" y="3679998"/>
            <a:ext cx="1828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2446658-2194-4386-BBC5-17A2A13960C5}"/>
              </a:ext>
            </a:extLst>
          </p:cNvPr>
          <p:cNvSpPr/>
          <p:nvPr/>
        </p:nvSpPr>
        <p:spPr>
          <a:xfrm>
            <a:off x="7841079" y="3468082"/>
            <a:ext cx="1116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5550C16-B192-40A1-B9DF-A29119D48A02}"/>
              </a:ext>
            </a:extLst>
          </p:cNvPr>
          <p:cNvSpPr/>
          <p:nvPr/>
        </p:nvSpPr>
        <p:spPr>
          <a:xfrm>
            <a:off x="1072112" y="5105262"/>
            <a:ext cx="100530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et dolore magna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exercitation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ullamco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laboris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nisi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aliquip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ex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ea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consequat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. Duis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aute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irure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dolor in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reprehenderit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in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voluptate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esse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cillum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dolore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eu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fugiat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pariatur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EB1BF675-5B3A-4981-B5EF-CC68D5F044DA}"/>
              </a:ext>
            </a:extLst>
          </p:cNvPr>
          <p:cNvGrpSpPr/>
          <p:nvPr/>
        </p:nvGrpSpPr>
        <p:grpSpPr>
          <a:xfrm>
            <a:off x="3489162" y="2619337"/>
            <a:ext cx="617668" cy="805654"/>
            <a:chOff x="9350375" y="788988"/>
            <a:chExt cx="219075" cy="2857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6" name="Freeform 151">
              <a:extLst>
                <a:ext uri="{FF2B5EF4-FFF2-40B4-BE49-F238E27FC236}">
                  <a16:creationId xmlns:a16="http://schemas.microsoft.com/office/drawing/2014/main" xmlns="" id="{94E1C8E2-E797-4F38-9542-20DFB8321A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0375" y="788988"/>
              <a:ext cx="219075" cy="285750"/>
            </a:xfrm>
            <a:custGeom>
              <a:avLst/>
              <a:gdLst>
                <a:gd name="T0" fmla="*/ 30 w 692"/>
                <a:gd name="T1" fmla="*/ 872 h 903"/>
                <a:gd name="T2" fmla="*/ 30 w 692"/>
                <a:gd name="T3" fmla="*/ 31 h 903"/>
                <a:gd name="T4" fmla="*/ 421 w 692"/>
                <a:gd name="T5" fmla="*/ 31 h 903"/>
                <a:gd name="T6" fmla="*/ 421 w 692"/>
                <a:gd name="T7" fmla="*/ 256 h 903"/>
                <a:gd name="T8" fmla="*/ 422 w 692"/>
                <a:gd name="T9" fmla="*/ 259 h 903"/>
                <a:gd name="T10" fmla="*/ 422 w 692"/>
                <a:gd name="T11" fmla="*/ 263 h 903"/>
                <a:gd name="T12" fmla="*/ 424 w 692"/>
                <a:gd name="T13" fmla="*/ 265 h 903"/>
                <a:gd name="T14" fmla="*/ 425 w 692"/>
                <a:gd name="T15" fmla="*/ 267 h 903"/>
                <a:gd name="T16" fmla="*/ 427 w 692"/>
                <a:gd name="T17" fmla="*/ 269 h 903"/>
                <a:gd name="T18" fmla="*/ 430 w 692"/>
                <a:gd name="T19" fmla="*/ 270 h 903"/>
                <a:gd name="T20" fmla="*/ 433 w 692"/>
                <a:gd name="T21" fmla="*/ 271 h 903"/>
                <a:gd name="T22" fmla="*/ 436 w 692"/>
                <a:gd name="T23" fmla="*/ 271 h 903"/>
                <a:gd name="T24" fmla="*/ 662 w 692"/>
                <a:gd name="T25" fmla="*/ 271 h 903"/>
                <a:gd name="T26" fmla="*/ 662 w 692"/>
                <a:gd name="T27" fmla="*/ 872 h 903"/>
                <a:gd name="T28" fmla="*/ 30 w 692"/>
                <a:gd name="T29" fmla="*/ 872 h 903"/>
                <a:gd name="T30" fmla="*/ 451 w 692"/>
                <a:gd name="T31" fmla="*/ 54 h 903"/>
                <a:gd name="T32" fmla="*/ 640 w 692"/>
                <a:gd name="T33" fmla="*/ 241 h 903"/>
                <a:gd name="T34" fmla="*/ 451 w 692"/>
                <a:gd name="T35" fmla="*/ 241 h 903"/>
                <a:gd name="T36" fmla="*/ 451 w 692"/>
                <a:gd name="T37" fmla="*/ 54 h 903"/>
                <a:gd name="T38" fmla="*/ 687 w 692"/>
                <a:gd name="T39" fmla="*/ 245 h 903"/>
                <a:gd name="T40" fmla="*/ 447 w 692"/>
                <a:gd name="T41" fmla="*/ 6 h 903"/>
                <a:gd name="T42" fmla="*/ 444 w 692"/>
                <a:gd name="T43" fmla="*/ 4 h 903"/>
                <a:gd name="T44" fmla="*/ 442 w 692"/>
                <a:gd name="T45" fmla="*/ 3 h 903"/>
                <a:gd name="T46" fmla="*/ 439 w 692"/>
                <a:gd name="T47" fmla="*/ 1 h 903"/>
                <a:gd name="T48" fmla="*/ 436 w 692"/>
                <a:gd name="T49" fmla="*/ 0 h 903"/>
                <a:gd name="T50" fmla="*/ 15 w 692"/>
                <a:gd name="T51" fmla="*/ 0 h 903"/>
                <a:gd name="T52" fmla="*/ 13 w 692"/>
                <a:gd name="T53" fmla="*/ 1 h 903"/>
                <a:gd name="T54" fmla="*/ 10 w 692"/>
                <a:gd name="T55" fmla="*/ 3 h 903"/>
                <a:gd name="T56" fmla="*/ 7 w 692"/>
                <a:gd name="T57" fmla="*/ 4 h 903"/>
                <a:gd name="T58" fmla="*/ 5 w 692"/>
                <a:gd name="T59" fmla="*/ 6 h 903"/>
                <a:gd name="T60" fmla="*/ 4 w 692"/>
                <a:gd name="T61" fmla="*/ 8 h 903"/>
                <a:gd name="T62" fmla="*/ 1 w 692"/>
                <a:gd name="T63" fmla="*/ 10 h 903"/>
                <a:gd name="T64" fmla="*/ 1 w 692"/>
                <a:gd name="T65" fmla="*/ 13 h 903"/>
                <a:gd name="T66" fmla="*/ 0 w 692"/>
                <a:gd name="T67" fmla="*/ 16 h 903"/>
                <a:gd name="T68" fmla="*/ 0 w 692"/>
                <a:gd name="T69" fmla="*/ 887 h 903"/>
                <a:gd name="T70" fmla="*/ 1 w 692"/>
                <a:gd name="T71" fmla="*/ 891 h 903"/>
                <a:gd name="T72" fmla="*/ 1 w 692"/>
                <a:gd name="T73" fmla="*/ 893 h 903"/>
                <a:gd name="T74" fmla="*/ 4 w 692"/>
                <a:gd name="T75" fmla="*/ 896 h 903"/>
                <a:gd name="T76" fmla="*/ 5 w 692"/>
                <a:gd name="T77" fmla="*/ 898 h 903"/>
                <a:gd name="T78" fmla="*/ 7 w 692"/>
                <a:gd name="T79" fmla="*/ 899 h 903"/>
                <a:gd name="T80" fmla="*/ 10 w 692"/>
                <a:gd name="T81" fmla="*/ 901 h 903"/>
                <a:gd name="T82" fmla="*/ 13 w 692"/>
                <a:gd name="T83" fmla="*/ 901 h 903"/>
                <a:gd name="T84" fmla="*/ 15 w 692"/>
                <a:gd name="T85" fmla="*/ 903 h 903"/>
                <a:gd name="T86" fmla="*/ 677 w 692"/>
                <a:gd name="T87" fmla="*/ 903 h 903"/>
                <a:gd name="T88" fmla="*/ 680 w 692"/>
                <a:gd name="T89" fmla="*/ 901 h 903"/>
                <a:gd name="T90" fmla="*/ 682 w 692"/>
                <a:gd name="T91" fmla="*/ 901 h 903"/>
                <a:gd name="T92" fmla="*/ 685 w 692"/>
                <a:gd name="T93" fmla="*/ 899 h 903"/>
                <a:gd name="T94" fmla="*/ 687 w 692"/>
                <a:gd name="T95" fmla="*/ 898 h 903"/>
                <a:gd name="T96" fmla="*/ 689 w 692"/>
                <a:gd name="T97" fmla="*/ 896 h 903"/>
                <a:gd name="T98" fmla="*/ 690 w 692"/>
                <a:gd name="T99" fmla="*/ 893 h 903"/>
                <a:gd name="T100" fmla="*/ 692 w 692"/>
                <a:gd name="T101" fmla="*/ 891 h 903"/>
                <a:gd name="T102" fmla="*/ 692 w 692"/>
                <a:gd name="T103" fmla="*/ 888 h 903"/>
                <a:gd name="T104" fmla="*/ 692 w 692"/>
                <a:gd name="T105" fmla="*/ 256 h 903"/>
                <a:gd name="T106" fmla="*/ 690 w 692"/>
                <a:gd name="T107" fmla="*/ 251 h 903"/>
                <a:gd name="T108" fmla="*/ 687 w 692"/>
                <a:gd name="T109" fmla="*/ 245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2" h="903">
                  <a:moveTo>
                    <a:pt x="30" y="872"/>
                  </a:moveTo>
                  <a:lnTo>
                    <a:pt x="30" y="31"/>
                  </a:lnTo>
                  <a:lnTo>
                    <a:pt x="421" y="31"/>
                  </a:lnTo>
                  <a:lnTo>
                    <a:pt x="421" y="256"/>
                  </a:lnTo>
                  <a:lnTo>
                    <a:pt x="422" y="259"/>
                  </a:lnTo>
                  <a:lnTo>
                    <a:pt x="422" y="263"/>
                  </a:lnTo>
                  <a:lnTo>
                    <a:pt x="424" y="265"/>
                  </a:lnTo>
                  <a:lnTo>
                    <a:pt x="425" y="267"/>
                  </a:lnTo>
                  <a:lnTo>
                    <a:pt x="427" y="269"/>
                  </a:lnTo>
                  <a:lnTo>
                    <a:pt x="430" y="270"/>
                  </a:lnTo>
                  <a:lnTo>
                    <a:pt x="433" y="271"/>
                  </a:lnTo>
                  <a:lnTo>
                    <a:pt x="436" y="271"/>
                  </a:lnTo>
                  <a:lnTo>
                    <a:pt x="662" y="271"/>
                  </a:lnTo>
                  <a:lnTo>
                    <a:pt x="662" y="872"/>
                  </a:lnTo>
                  <a:lnTo>
                    <a:pt x="30" y="872"/>
                  </a:lnTo>
                  <a:close/>
                  <a:moveTo>
                    <a:pt x="451" y="54"/>
                  </a:moveTo>
                  <a:lnTo>
                    <a:pt x="640" y="241"/>
                  </a:lnTo>
                  <a:lnTo>
                    <a:pt x="451" y="241"/>
                  </a:lnTo>
                  <a:lnTo>
                    <a:pt x="451" y="54"/>
                  </a:lnTo>
                  <a:close/>
                  <a:moveTo>
                    <a:pt x="687" y="245"/>
                  </a:moveTo>
                  <a:lnTo>
                    <a:pt x="447" y="6"/>
                  </a:lnTo>
                  <a:lnTo>
                    <a:pt x="444" y="4"/>
                  </a:lnTo>
                  <a:lnTo>
                    <a:pt x="442" y="3"/>
                  </a:lnTo>
                  <a:lnTo>
                    <a:pt x="439" y="1"/>
                  </a:lnTo>
                  <a:lnTo>
                    <a:pt x="43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0" y="3"/>
                  </a:lnTo>
                  <a:lnTo>
                    <a:pt x="7" y="4"/>
                  </a:lnTo>
                  <a:lnTo>
                    <a:pt x="5" y="6"/>
                  </a:lnTo>
                  <a:lnTo>
                    <a:pt x="4" y="8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0" y="887"/>
                  </a:lnTo>
                  <a:lnTo>
                    <a:pt x="1" y="891"/>
                  </a:lnTo>
                  <a:lnTo>
                    <a:pt x="1" y="893"/>
                  </a:lnTo>
                  <a:lnTo>
                    <a:pt x="4" y="896"/>
                  </a:lnTo>
                  <a:lnTo>
                    <a:pt x="5" y="898"/>
                  </a:lnTo>
                  <a:lnTo>
                    <a:pt x="7" y="899"/>
                  </a:lnTo>
                  <a:lnTo>
                    <a:pt x="10" y="901"/>
                  </a:lnTo>
                  <a:lnTo>
                    <a:pt x="13" y="901"/>
                  </a:lnTo>
                  <a:lnTo>
                    <a:pt x="15" y="903"/>
                  </a:lnTo>
                  <a:lnTo>
                    <a:pt x="677" y="903"/>
                  </a:lnTo>
                  <a:lnTo>
                    <a:pt x="680" y="901"/>
                  </a:lnTo>
                  <a:lnTo>
                    <a:pt x="682" y="901"/>
                  </a:lnTo>
                  <a:lnTo>
                    <a:pt x="685" y="899"/>
                  </a:lnTo>
                  <a:lnTo>
                    <a:pt x="687" y="898"/>
                  </a:lnTo>
                  <a:lnTo>
                    <a:pt x="689" y="896"/>
                  </a:lnTo>
                  <a:lnTo>
                    <a:pt x="690" y="893"/>
                  </a:lnTo>
                  <a:lnTo>
                    <a:pt x="692" y="891"/>
                  </a:lnTo>
                  <a:lnTo>
                    <a:pt x="692" y="888"/>
                  </a:lnTo>
                  <a:lnTo>
                    <a:pt x="692" y="256"/>
                  </a:lnTo>
                  <a:lnTo>
                    <a:pt x="690" y="251"/>
                  </a:lnTo>
                  <a:lnTo>
                    <a:pt x="687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7" name="Freeform 152">
              <a:extLst>
                <a:ext uri="{FF2B5EF4-FFF2-40B4-BE49-F238E27FC236}">
                  <a16:creationId xmlns:a16="http://schemas.microsoft.com/office/drawing/2014/main" xmlns="" id="{95704A10-5D79-4581-82A3-4D03BCC160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83713" y="927101"/>
              <a:ext cx="147638" cy="109538"/>
            </a:xfrm>
            <a:custGeom>
              <a:avLst/>
              <a:gdLst>
                <a:gd name="T0" fmla="*/ 41 w 466"/>
                <a:gd name="T1" fmla="*/ 316 h 346"/>
                <a:gd name="T2" fmla="*/ 123 w 466"/>
                <a:gd name="T3" fmla="*/ 177 h 346"/>
                <a:gd name="T4" fmla="*/ 184 w 466"/>
                <a:gd name="T5" fmla="*/ 236 h 346"/>
                <a:gd name="T6" fmla="*/ 187 w 466"/>
                <a:gd name="T7" fmla="*/ 239 h 346"/>
                <a:gd name="T8" fmla="*/ 190 w 466"/>
                <a:gd name="T9" fmla="*/ 241 h 346"/>
                <a:gd name="T10" fmla="*/ 194 w 466"/>
                <a:gd name="T11" fmla="*/ 242 h 346"/>
                <a:gd name="T12" fmla="*/ 197 w 466"/>
                <a:gd name="T13" fmla="*/ 241 h 346"/>
                <a:gd name="T14" fmla="*/ 200 w 466"/>
                <a:gd name="T15" fmla="*/ 241 h 346"/>
                <a:gd name="T16" fmla="*/ 204 w 466"/>
                <a:gd name="T17" fmla="*/ 239 h 346"/>
                <a:gd name="T18" fmla="*/ 206 w 466"/>
                <a:gd name="T19" fmla="*/ 236 h 346"/>
                <a:gd name="T20" fmla="*/ 208 w 466"/>
                <a:gd name="T21" fmla="*/ 233 h 346"/>
                <a:gd name="T22" fmla="*/ 313 w 466"/>
                <a:gd name="T23" fmla="*/ 50 h 346"/>
                <a:gd name="T24" fmla="*/ 427 w 466"/>
                <a:gd name="T25" fmla="*/ 316 h 346"/>
                <a:gd name="T26" fmla="*/ 41 w 466"/>
                <a:gd name="T27" fmla="*/ 316 h 346"/>
                <a:gd name="T28" fmla="*/ 329 w 466"/>
                <a:gd name="T29" fmla="*/ 10 h 346"/>
                <a:gd name="T30" fmla="*/ 327 w 466"/>
                <a:gd name="T31" fmla="*/ 6 h 346"/>
                <a:gd name="T32" fmla="*/ 323 w 466"/>
                <a:gd name="T33" fmla="*/ 4 h 346"/>
                <a:gd name="T34" fmla="*/ 320 w 466"/>
                <a:gd name="T35" fmla="*/ 2 h 346"/>
                <a:gd name="T36" fmla="*/ 316 w 466"/>
                <a:gd name="T37" fmla="*/ 0 h 346"/>
                <a:gd name="T38" fmla="*/ 312 w 466"/>
                <a:gd name="T39" fmla="*/ 1 h 346"/>
                <a:gd name="T40" fmla="*/ 308 w 466"/>
                <a:gd name="T41" fmla="*/ 2 h 346"/>
                <a:gd name="T42" fmla="*/ 305 w 466"/>
                <a:gd name="T43" fmla="*/ 5 h 346"/>
                <a:gd name="T44" fmla="*/ 302 w 466"/>
                <a:gd name="T45" fmla="*/ 7 h 346"/>
                <a:gd name="T46" fmla="*/ 192 w 466"/>
                <a:gd name="T47" fmla="*/ 202 h 346"/>
                <a:gd name="T48" fmla="*/ 131 w 466"/>
                <a:gd name="T49" fmla="*/ 140 h 346"/>
                <a:gd name="T50" fmla="*/ 128 w 466"/>
                <a:gd name="T51" fmla="*/ 138 h 346"/>
                <a:gd name="T52" fmla="*/ 124 w 466"/>
                <a:gd name="T53" fmla="*/ 137 h 346"/>
                <a:gd name="T54" fmla="*/ 121 w 466"/>
                <a:gd name="T55" fmla="*/ 136 h 346"/>
                <a:gd name="T56" fmla="*/ 118 w 466"/>
                <a:gd name="T57" fmla="*/ 136 h 346"/>
                <a:gd name="T58" fmla="*/ 112 w 466"/>
                <a:gd name="T59" fmla="*/ 139 h 346"/>
                <a:gd name="T60" fmla="*/ 107 w 466"/>
                <a:gd name="T61" fmla="*/ 143 h 346"/>
                <a:gd name="T62" fmla="*/ 1 w 466"/>
                <a:gd name="T63" fmla="*/ 323 h 346"/>
                <a:gd name="T64" fmla="*/ 0 w 466"/>
                <a:gd name="T65" fmla="*/ 327 h 346"/>
                <a:gd name="T66" fmla="*/ 0 w 466"/>
                <a:gd name="T67" fmla="*/ 331 h 346"/>
                <a:gd name="T68" fmla="*/ 0 w 466"/>
                <a:gd name="T69" fmla="*/ 335 h 346"/>
                <a:gd name="T70" fmla="*/ 1 w 466"/>
                <a:gd name="T71" fmla="*/ 338 h 346"/>
                <a:gd name="T72" fmla="*/ 5 w 466"/>
                <a:gd name="T73" fmla="*/ 341 h 346"/>
                <a:gd name="T74" fmla="*/ 8 w 466"/>
                <a:gd name="T75" fmla="*/ 343 h 346"/>
                <a:gd name="T76" fmla="*/ 11 w 466"/>
                <a:gd name="T77" fmla="*/ 346 h 346"/>
                <a:gd name="T78" fmla="*/ 15 w 466"/>
                <a:gd name="T79" fmla="*/ 346 h 346"/>
                <a:gd name="T80" fmla="*/ 451 w 466"/>
                <a:gd name="T81" fmla="*/ 346 h 346"/>
                <a:gd name="T82" fmla="*/ 454 w 466"/>
                <a:gd name="T83" fmla="*/ 346 h 346"/>
                <a:gd name="T84" fmla="*/ 457 w 466"/>
                <a:gd name="T85" fmla="*/ 345 h 346"/>
                <a:gd name="T86" fmla="*/ 460 w 466"/>
                <a:gd name="T87" fmla="*/ 342 h 346"/>
                <a:gd name="T88" fmla="*/ 462 w 466"/>
                <a:gd name="T89" fmla="*/ 340 h 346"/>
                <a:gd name="T90" fmla="*/ 465 w 466"/>
                <a:gd name="T91" fmla="*/ 336 h 346"/>
                <a:gd name="T92" fmla="*/ 466 w 466"/>
                <a:gd name="T93" fmla="*/ 333 h 346"/>
                <a:gd name="T94" fmla="*/ 465 w 466"/>
                <a:gd name="T95" fmla="*/ 330 h 346"/>
                <a:gd name="T96" fmla="*/ 464 w 466"/>
                <a:gd name="T97" fmla="*/ 325 h 346"/>
                <a:gd name="T98" fmla="*/ 329 w 466"/>
                <a:gd name="T99" fmla="*/ 1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6" h="346">
                  <a:moveTo>
                    <a:pt x="41" y="316"/>
                  </a:moveTo>
                  <a:lnTo>
                    <a:pt x="123" y="177"/>
                  </a:lnTo>
                  <a:lnTo>
                    <a:pt x="184" y="236"/>
                  </a:lnTo>
                  <a:lnTo>
                    <a:pt x="187" y="239"/>
                  </a:lnTo>
                  <a:lnTo>
                    <a:pt x="190" y="241"/>
                  </a:lnTo>
                  <a:lnTo>
                    <a:pt x="194" y="242"/>
                  </a:lnTo>
                  <a:lnTo>
                    <a:pt x="197" y="241"/>
                  </a:lnTo>
                  <a:lnTo>
                    <a:pt x="200" y="241"/>
                  </a:lnTo>
                  <a:lnTo>
                    <a:pt x="204" y="239"/>
                  </a:lnTo>
                  <a:lnTo>
                    <a:pt x="206" y="236"/>
                  </a:lnTo>
                  <a:lnTo>
                    <a:pt x="208" y="233"/>
                  </a:lnTo>
                  <a:lnTo>
                    <a:pt x="313" y="50"/>
                  </a:lnTo>
                  <a:lnTo>
                    <a:pt x="427" y="316"/>
                  </a:lnTo>
                  <a:lnTo>
                    <a:pt x="41" y="316"/>
                  </a:lnTo>
                  <a:close/>
                  <a:moveTo>
                    <a:pt x="329" y="10"/>
                  </a:moveTo>
                  <a:lnTo>
                    <a:pt x="327" y="6"/>
                  </a:lnTo>
                  <a:lnTo>
                    <a:pt x="323" y="4"/>
                  </a:lnTo>
                  <a:lnTo>
                    <a:pt x="320" y="2"/>
                  </a:lnTo>
                  <a:lnTo>
                    <a:pt x="316" y="0"/>
                  </a:lnTo>
                  <a:lnTo>
                    <a:pt x="312" y="1"/>
                  </a:lnTo>
                  <a:lnTo>
                    <a:pt x="308" y="2"/>
                  </a:lnTo>
                  <a:lnTo>
                    <a:pt x="305" y="5"/>
                  </a:lnTo>
                  <a:lnTo>
                    <a:pt x="302" y="7"/>
                  </a:lnTo>
                  <a:lnTo>
                    <a:pt x="192" y="202"/>
                  </a:lnTo>
                  <a:lnTo>
                    <a:pt x="131" y="140"/>
                  </a:lnTo>
                  <a:lnTo>
                    <a:pt x="128" y="138"/>
                  </a:lnTo>
                  <a:lnTo>
                    <a:pt x="124" y="137"/>
                  </a:lnTo>
                  <a:lnTo>
                    <a:pt x="121" y="136"/>
                  </a:lnTo>
                  <a:lnTo>
                    <a:pt x="118" y="136"/>
                  </a:lnTo>
                  <a:lnTo>
                    <a:pt x="112" y="139"/>
                  </a:lnTo>
                  <a:lnTo>
                    <a:pt x="107" y="143"/>
                  </a:lnTo>
                  <a:lnTo>
                    <a:pt x="1" y="323"/>
                  </a:lnTo>
                  <a:lnTo>
                    <a:pt x="0" y="327"/>
                  </a:lnTo>
                  <a:lnTo>
                    <a:pt x="0" y="331"/>
                  </a:lnTo>
                  <a:lnTo>
                    <a:pt x="0" y="335"/>
                  </a:lnTo>
                  <a:lnTo>
                    <a:pt x="1" y="338"/>
                  </a:lnTo>
                  <a:lnTo>
                    <a:pt x="5" y="341"/>
                  </a:lnTo>
                  <a:lnTo>
                    <a:pt x="8" y="343"/>
                  </a:lnTo>
                  <a:lnTo>
                    <a:pt x="11" y="346"/>
                  </a:lnTo>
                  <a:lnTo>
                    <a:pt x="15" y="346"/>
                  </a:lnTo>
                  <a:lnTo>
                    <a:pt x="451" y="346"/>
                  </a:lnTo>
                  <a:lnTo>
                    <a:pt x="454" y="346"/>
                  </a:lnTo>
                  <a:lnTo>
                    <a:pt x="457" y="345"/>
                  </a:lnTo>
                  <a:lnTo>
                    <a:pt x="460" y="342"/>
                  </a:lnTo>
                  <a:lnTo>
                    <a:pt x="462" y="340"/>
                  </a:lnTo>
                  <a:lnTo>
                    <a:pt x="465" y="336"/>
                  </a:lnTo>
                  <a:lnTo>
                    <a:pt x="466" y="333"/>
                  </a:lnTo>
                  <a:lnTo>
                    <a:pt x="465" y="330"/>
                  </a:lnTo>
                  <a:lnTo>
                    <a:pt x="464" y="325"/>
                  </a:lnTo>
                  <a:lnTo>
                    <a:pt x="32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8" name="Freeform 153">
              <a:extLst>
                <a:ext uri="{FF2B5EF4-FFF2-40B4-BE49-F238E27FC236}">
                  <a16:creationId xmlns:a16="http://schemas.microsoft.com/office/drawing/2014/main" xmlns="" id="{EC884EAC-F6CF-4F30-A2FE-469E5498F2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83713" y="879476"/>
              <a:ext cx="47625" cy="47625"/>
            </a:xfrm>
            <a:custGeom>
              <a:avLst/>
              <a:gdLst>
                <a:gd name="T0" fmla="*/ 84 w 150"/>
                <a:gd name="T1" fmla="*/ 31 h 150"/>
                <a:gd name="T2" fmla="*/ 100 w 150"/>
                <a:gd name="T3" fmla="*/ 39 h 150"/>
                <a:gd name="T4" fmla="*/ 113 w 150"/>
                <a:gd name="T5" fmla="*/ 50 h 150"/>
                <a:gd name="T6" fmla="*/ 119 w 150"/>
                <a:gd name="T7" fmla="*/ 66 h 150"/>
                <a:gd name="T8" fmla="*/ 119 w 150"/>
                <a:gd name="T9" fmla="*/ 85 h 150"/>
                <a:gd name="T10" fmla="*/ 113 w 150"/>
                <a:gd name="T11" fmla="*/ 101 h 150"/>
                <a:gd name="T12" fmla="*/ 100 w 150"/>
                <a:gd name="T13" fmla="*/ 112 h 150"/>
                <a:gd name="T14" fmla="*/ 84 w 150"/>
                <a:gd name="T15" fmla="*/ 120 h 150"/>
                <a:gd name="T16" fmla="*/ 66 w 150"/>
                <a:gd name="T17" fmla="*/ 120 h 150"/>
                <a:gd name="T18" fmla="*/ 49 w 150"/>
                <a:gd name="T19" fmla="*/ 112 h 150"/>
                <a:gd name="T20" fmla="*/ 38 w 150"/>
                <a:gd name="T21" fmla="*/ 101 h 150"/>
                <a:gd name="T22" fmla="*/ 30 w 150"/>
                <a:gd name="T23" fmla="*/ 85 h 150"/>
                <a:gd name="T24" fmla="*/ 30 w 150"/>
                <a:gd name="T25" fmla="*/ 66 h 150"/>
                <a:gd name="T26" fmla="*/ 38 w 150"/>
                <a:gd name="T27" fmla="*/ 50 h 150"/>
                <a:gd name="T28" fmla="*/ 49 w 150"/>
                <a:gd name="T29" fmla="*/ 39 h 150"/>
                <a:gd name="T30" fmla="*/ 66 w 150"/>
                <a:gd name="T31" fmla="*/ 31 h 150"/>
                <a:gd name="T32" fmla="*/ 75 w 150"/>
                <a:gd name="T33" fmla="*/ 150 h 150"/>
                <a:gd name="T34" fmla="*/ 90 w 150"/>
                <a:gd name="T35" fmla="*/ 149 h 150"/>
                <a:gd name="T36" fmla="*/ 104 w 150"/>
                <a:gd name="T37" fmla="*/ 145 h 150"/>
                <a:gd name="T38" fmla="*/ 117 w 150"/>
                <a:gd name="T39" fmla="*/ 138 h 150"/>
                <a:gd name="T40" fmla="*/ 128 w 150"/>
                <a:gd name="T41" fmla="*/ 129 h 150"/>
                <a:gd name="T42" fmla="*/ 137 w 150"/>
                <a:gd name="T43" fmla="*/ 118 h 150"/>
                <a:gd name="T44" fmla="*/ 144 w 150"/>
                <a:gd name="T45" fmla="*/ 105 h 150"/>
                <a:gd name="T46" fmla="*/ 148 w 150"/>
                <a:gd name="T47" fmla="*/ 91 h 150"/>
                <a:gd name="T48" fmla="*/ 150 w 150"/>
                <a:gd name="T49" fmla="*/ 75 h 150"/>
                <a:gd name="T50" fmla="*/ 148 w 150"/>
                <a:gd name="T51" fmla="*/ 60 h 150"/>
                <a:gd name="T52" fmla="*/ 144 w 150"/>
                <a:gd name="T53" fmla="*/ 46 h 150"/>
                <a:gd name="T54" fmla="*/ 137 w 150"/>
                <a:gd name="T55" fmla="*/ 33 h 150"/>
                <a:gd name="T56" fmla="*/ 128 w 150"/>
                <a:gd name="T57" fmla="*/ 23 h 150"/>
                <a:gd name="T58" fmla="*/ 117 w 150"/>
                <a:gd name="T59" fmla="*/ 13 h 150"/>
                <a:gd name="T60" fmla="*/ 104 w 150"/>
                <a:gd name="T61" fmla="*/ 7 h 150"/>
                <a:gd name="T62" fmla="*/ 90 w 150"/>
                <a:gd name="T63" fmla="*/ 2 h 150"/>
                <a:gd name="T64" fmla="*/ 75 w 150"/>
                <a:gd name="T65" fmla="*/ 0 h 150"/>
                <a:gd name="T66" fmla="*/ 60 w 150"/>
                <a:gd name="T67" fmla="*/ 2 h 150"/>
                <a:gd name="T68" fmla="*/ 45 w 150"/>
                <a:gd name="T69" fmla="*/ 7 h 150"/>
                <a:gd name="T70" fmla="*/ 33 w 150"/>
                <a:gd name="T71" fmla="*/ 13 h 150"/>
                <a:gd name="T72" fmla="*/ 22 w 150"/>
                <a:gd name="T73" fmla="*/ 23 h 150"/>
                <a:gd name="T74" fmla="*/ 13 w 150"/>
                <a:gd name="T75" fmla="*/ 33 h 150"/>
                <a:gd name="T76" fmla="*/ 6 w 150"/>
                <a:gd name="T77" fmla="*/ 46 h 150"/>
                <a:gd name="T78" fmla="*/ 1 w 150"/>
                <a:gd name="T79" fmla="*/ 60 h 150"/>
                <a:gd name="T80" fmla="*/ 0 w 150"/>
                <a:gd name="T81" fmla="*/ 75 h 150"/>
                <a:gd name="T82" fmla="*/ 1 w 150"/>
                <a:gd name="T83" fmla="*/ 91 h 150"/>
                <a:gd name="T84" fmla="*/ 6 w 150"/>
                <a:gd name="T85" fmla="*/ 105 h 150"/>
                <a:gd name="T86" fmla="*/ 13 w 150"/>
                <a:gd name="T87" fmla="*/ 118 h 150"/>
                <a:gd name="T88" fmla="*/ 22 w 150"/>
                <a:gd name="T89" fmla="*/ 129 h 150"/>
                <a:gd name="T90" fmla="*/ 33 w 150"/>
                <a:gd name="T91" fmla="*/ 138 h 150"/>
                <a:gd name="T92" fmla="*/ 45 w 150"/>
                <a:gd name="T93" fmla="*/ 145 h 150"/>
                <a:gd name="T94" fmla="*/ 60 w 150"/>
                <a:gd name="T95" fmla="*/ 149 h 150"/>
                <a:gd name="T96" fmla="*/ 75 w 150"/>
                <a:gd name="T9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" h="150">
                  <a:moveTo>
                    <a:pt x="75" y="30"/>
                  </a:moveTo>
                  <a:lnTo>
                    <a:pt x="84" y="31"/>
                  </a:lnTo>
                  <a:lnTo>
                    <a:pt x="92" y="34"/>
                  </a:lnTo>
                  <a:lnTo>
                    <a:pt x="100" y="39"/>
                  </a:lnTo>
                  <a:lnTo>
                    <a:pt x="106" y="44"/>
                  </a:lnTo>
                  <a:lnTo>
                    <a:pt x="113" y="50"/>
                  </a:lnTo>
                  <a:lnTo>
                    <a:pt x="117" y="58"/>
                  </a:lnTo>
                  <a:lnTo>
                    <a:pt x="119" y="66"/>
                  </a:lnTo>
                  <a:lnTo>
                    <a:pt x="120" y="75"/>
                  </a:lnTo>
                  <a:lnTo>
                    <a:pt x="119" y="85"/>
                  </a:lnTo>
                  <a:lnTo>
                    <a:pt x="117" y="93"/>
                  </a:lnTo>
                  <a:lnTo>
                    <a:pt x="113" y="101"/>
                  </a:lnTo>
                  <a:lnTo>
                    <a:pt x="106" y="107"/>
                  </a:lnTo>
                  <a:lnTo>
                    <a:pt x="100" y="112"/>
                  </a:lnTo>
                  <a:lnTo>
                    <a:pt x="92" y="117"/>
                  </a:lnTo>
                  <a:lnTo>
                    <a:pt x="84" y="120"/>
                  </a:lnTo>
                  <a:lnTo>
                    <a:pt x="75" y="120"/>
                  </a:lnTo>
                  <a:lnTo>
                    <a:pt x="66" y="120"/>
                  </a:lnTo>
                  <a:lnTo>
                    <a:pt x="57" y="117"/>
                  </a:lnTo>
                  <a:lnTo>
                    <a:pt x="49" y="112"/>
                  </a:lnTo>
                  <a:lnTo>
                    <a:pt x="43" y="107"/>
                  </a:lnTo>
                  <a:lnTo>
                    <a:pt x="38" y="101"/>
                  </a:lnTo>
                  <a:lnTo>
                    <a:pt x="33" y="93"/>
                  </a:lnTo>
                  <a:lnTo>
                    <a:pt x="30" y="85"/>
                  </a:lnTo>
                  <a:lnTo>
                    <a:pt x="30" y="75"/>
                  </a:lnTo>
                  <a:lnTo>
                    <a:pt x="30" y="66"/>
                  </a:lnTo>
                  <a:lnTo>
                    <a:pt x="33" y="58"/>
                  </a:lnTo>
                  <a:lnTo>
                    <a:pt x="38" y="50"/>
                  </a:lnTo>
                  <a:lnTo>
                    <a:pt x="43" y="44"/>
                  </a:lnTo>
                  <a:lnTo>
                    <a:pt x="49" y="39"/>
                  </a:lnTo>
                  <a:lnTo>
                    <a:pt x="57" y="34"/>
                  </a:lnTo>
                  <a:lnTo>
                    <a:pt x="66" y="31"/>
                  </a:lnTo>
                  <a:lnTo>
                    <a:pt x="75" y="30"/>
                  </a:lnTo>
                  <a:close/>
                  <a:moveTo>
                    <a:pt x="75" y="150"/>
                  </a:moveTo>
                  <a:lnTo>
                    <a:pt x="83" y="150"/>
                  </a:lnTo>
                  <a:lnTo>
                    <a:pt x="90" y="149"/>
                  </a:lnTo>
                  <a:lnTo>
                    <a:pt x="98" y="147"/>
                  </a:lnTo>
                  <a:lnTo>
                    <a:pt x="104" y="145"/>
                  </a:lnTo>
                  <a:lnTo>
                    <a:pt x="110" y="141"/>
                  </a:lnTo>
                  <a:lnTo>
                    <a:pt x="117" y="138"/>
                  </a:lnTo>
                  <a:lnTo>
                    <a:pt x="122" y="134"/>
                  </a:lnTo>
                  <a:lnTo>
                    <a:pt x="128" y="129"/>
                  </a:lnTo>
                  <a:lnTo>
                    <a:pt x="133" y="123"/>
                  </a:lnTo>
                  <a:lnTo>
                    <a:pt x="137" y="118"/>
                  </a:lnTo>
                  <a:lnTo>
                    <a:pt x="140" y="111"/>
                  </a:lnTo>
                  <a:lnTo>
                    <a:pt x="144" y="105"/>
                  </a:lnTo>
                  <a:lnTo>
                    <a:pt x="147" y="98"/>
                  </a:lnTo>
                  <a:lnTo>
                    <a:pt x="148" y="91"/>
                  </a:lnTo>
                  <a:lnTo>
                    <a:pt x="150" y="84"/>
                  </a:lnTo>
                  <a:lnTo>
                    <a:pt x="150" y="75"/>
                  </a:lnTo>
                  <a:lnTo>
                    <a:pt x="150" y="68"/>
                  </a:lnTo>
                  <a:lnTo>
                    <a:pt x="148" y="60"/>
                  </a:lnTo>
                  <a:lnTo>
                    <a:pt x="147" y="54"/>
                  </a:lnTo>
                  <a:lnTo>
                    <a:pt x="144" y="46"/>
                  </a:lnTo>
                  <a:lnTo>
                    <a:pt x="140" y="40"/>
                  </a:lnTo>
                  <a:lnTo>
                    <a:pt x="137" y="33"/>
                  </a:lnTo>
                  <a:lnTo>
                    <a:pt x="133" y="28"/>
                  </a:lnTo>
                  <a:lnTo>
                    <a:pt x="128" y="23"/>
                  </a:lnTo>
                  <a:lnTo>
                    <a:pt x="122" y="17"/>
                  </a:lnTo>
                  <a:lnTo>
                    <a:pt x="117" y="13"/>
                  </a:lnTo>
                  <a:lnTo>
                    <a:pt x="110" y="10"/>
                  </a:lnTo>
                  <a:lnTo>
                    <a:pt x="104" y="7"/>
                  </a:lnTo>
                  <a:lnTo>
                    <a:pt x="98" y="3"/>
                  </a:lnTo>
                  <a:lnTo>
                    <a:pt x="90" y="2"/>
                  </a:lnTo>
                  <a:lnTo>
                    <a:pt x="83" y="1"/>
                  </a:lnTo>
                  <a:lnTo>
                    <a:pt x="75" y="0"/>
                  </a:lnTo>
                  <a:lnTo>
                    <a:pt x="68" y="1"/>
                  </a:lnTo>
                  <a:lnTo>
                    <a:pt x="60" y="2"/>
                  </a:lnTo>
                  <a:lnTo>
                    <a:pt x="53" y="3"/>
                  </a:lnTo>
                  <a:lnTo>
                    <a:pt x="45" y="7"/>
                  </a:lnTo>
                  <a:lnTo>
                    <a:pt x="39" y="10"/>
                  </a:lnTo>
                  <a:lnTo>
                    <a:pt x="33" y="13"/>
                  </a:lnTo>
                  <a:lnTo>
                    <a:pt x="27" y="17"/>
                  </a:lnTo>
                  <a:lnTo>
                    <a:pt x="22" y="23"/>
                  </a:lnTo>
                  <a:lnTo>
                    <a:pt x="17" y="28"/>
                  </a:lnTo>
                  <a:lnTo>
                    <a:pt x="13" y="33"/>
                  </a:lnTo>
                  <a:lnTo>
                    <a:pt x="9" y="40"/>
                  </a:lnTo>
                  <a:lnTo>
                    <a:pt x="6" y="46"/>
                  </a:lnTo>
                  <a:lnTo>
                    <a:pt x="3" y="54"/>
                  </a:lnTo>
                  <a:lnTo>
                    <a:pt x="1" y="60"/>
                  </a:lnTo>
                  <a:lnTo>
                    <a:pt x="0" y="68"/>
                  </a:lnTo>
                  <a:lnTo>
                    <a:pt x="0" y="75"/>
                  </a:lnTo>
                  <a:lnTo>
                    <a:pt x="0" y="84"/>
                  </a:lnTo>
                  <a:lnTo>
                    <a:pt x="1" y="91"/>
                  </a:lnTo>
                  <a:lnTo>
                    <a:pt x="3" y="98"/>
                  </a:lnTo>
                  <a:lnTo>
                    <a:pt x="6" y="105"/>
                  </a:lnTo>
                  <a:lnTo>
                    <a:pt x="9" y="111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2" y="129"/>
                  </a:lnTo>
                  <a:lnTo>
                    <a:pt x="27" y="134"/>
                  </a:lnTo>
                  <a:lnTo>
                    <a:pt x="33" y="138"/>
                  </a:lnTo>
                  <a:lnTo>
                    <a:pt x="39" y="141"/>
                  </a:lnTo>
                  <a:lnTo>
                    <a:pt x="45" y="145"/>
                  </a:lnTo>
                  <a:lnTo>
                    <a:pt x="53" y="147"/>
                  </a:lnTo>
                  <a:lnTo>
                    <a:pt x="60" y="149"/>
                  </a:lnTo>
                  <a:lnTo>
                    <a:pt x="68" y="150"/>
                  </a:lnTo>
                  <a:lnTo>
                    <a:pt x="75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44AB311D-2D38-4E73-95CA-D7E68484FC6C}"/>
              </a:ext>
            </a:extLst>
          </p:cNvPr>
          <p:cNvGrpSpPr/>
          <p:nvPr/>
        </p:nvGrpSpPr>
        <p:grpSpPr>
          <a:xfrm>
            <a:off x="8090415" y="2619163"/>
            <a:ext cx="617801" cy="805828"/>
            <a:chOff x="9923463" y="788988"/>
            <a:chExt cx="219075" cy="2857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4" name="Freeform 154">
              <a:extLst>
                <a:ext uri="{FF2B5EF4-FFF2-40B4-BE49-F238E27FC236}">
                  <a16:creationId xmlns:a16="http://schemas.microsoft.com/office/drawing/2014/main" xmlns="" id="{541A109F-C11A-4531-86AB-4F43F6473B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23463" y="788988"/>
              <a:ext cx="219075" cy="285750"/>
            </a:xfrm>
            <a:custGeom>
              <a:avLst/>
              <a:gdLst>
                <a:gd name="T0" fmla="*/ 30 w 690"/>
                <a:gd name="T1" fmla="*/ 872 h 903"/>
                <a:gd name="T2" fmla="*/ 30 w 690"/>
                <a:gd name="T3" fmla="*/ 31 h 903"/>
                <a:gd name="T4" fmla="*/ 420 w 690"/>
                <a:gd name="T5" fmla="*/ 31 h 903"/>
                <a:gd name="T6" fmla="*/ 420 w 690"/>
                <a:gd name="T7" fmla="*/ 256 h 903"/>
                <a:gd name="T8" fmla="*/ 421 w 690"/>
                <a:gd name="T9" fmla="*/ 259 h 903"/>
                <a:gd name="T10" fmla="*/ 422 w 690"/>
                <a:gd name="T11" fmla="*/ 263 h 903"/>
                <a:gd name="T12" fmla="*/ 423 w 690"/>
                <a:gd name="T13" fmla="*/ 265 h 903"/>
                <a:gd name="T14" fmla="*/ 425 w 690"/>
                <a:gd name="T15" fmla="*/ 267 h 903"/>
                <a:gd name="T16" fmla="*/ 427 w 690"/>
                <a:gd name="T17" fmla="*/ 269 h 903"/>
                <a:gd name="T18" fmla="*/ 429 w 690"/>
                <a:gd name="T19" fmla="*/ 270 h 903"/>
                <a:gd name="T20" fmla="*/ 433 w 690"/>
                <a:gd name="T21" fmla="*/ 271 h 903"/>
                <a:gd name="T22" fmla="*/ 436 w 690"/>
                <a:gd name="T23" fmla="*/ 271 h 903"/>
                <a:gd name="T24" fmla="*/ 660 w 690"/>
                <a:gd name="T25" fmla="*/ 271 h 903"/>
                <a:gd name="T26" fmla="*/ 660 w 690"/>
                <a:gd name="T27" fmla="*/ 872 h 903"/>
                <a:gd name="T28" fmla="*/ 30 w 690"/>
                <a:gd name="T29" fmla="*/ 872 h 903"/>
                <a:gd name="T30" fmla="*/ 451 w 690"/>
                <a:gd name="T31" fmla="*/ 54 h 903"/>
                <a:gd name="T32" fmla="*/ 639 w 690"/>
                <a:gd name="T33" fmla="*/ 241 h 903"/>
                <a:gd name="T34" fmla="*/ 451 w 690"/>
                <a:gd name="T35" fmla="*/ 241 h 903"/>
                <a:gd name="T36" fmla="*/ 451 w 690"/>
                <a:gd name="T37" fmla="*/ 54 h 903"/>
                <a:gd name="T38" fmla="*/ 686 w 690"/>
                <a:gd name="T39" fmla="*/ 245 h 903"/>
                <a:gd name="T40" fmla="*/ 445 w 690"/>
                <a:gd name="T41" fmla="*/ 6 h 903"/>
                <a:gd name="T42" fmla="*/ 443 w 690"/>
                <a:gd name="T43" fmla="*/ 4 h 903"/>
                <a:gd name="T44" fmla="*/ 441 w 690"/>
                <a:gd name="T45" fmla="*/ 3 h 903"/>
                <a:gd name="T46" fmla="*/ 438 w 690"/>
                <a:gd name="T47" fmla="*/ 1 h 903"/>
                <a:gd name="T48" fmla="*/ 436 w 690"/>
                <a:gd name="T49" fmla="*/ 0 h 903"/>
                <a:gd name="T50" fmla="*/ 15 w 690"/>
                <a:gd name="T51" fmla="*/ 0 h 903"/>
                <a:gd name="T52" fmla="*/ 12 w 690"/>
                <a:gd name="T53" fmla="*/ 1 h 903"/>
                <a:gd name="T54" fmla="*/ 9 w 690"/>
                <a:gd name="T55" fmla="*/ 3 h 903"/>
                <a:gd name="T56" fmla="*/ 7 w 690"/>
                <a:gd name="T57" fmla="*/ 4 h 903"/>
                <a:gd name="T58" fmla="*/ 5 w 690"/>
                <a:gd name="T59" fmla="*/ 6 h 903"/>
                <a:gd name="T60" fmla="*/ 2 w 690"/>
                <a:gd name="T61" fmla="*/ 8 h 903"/>
                <a:gd name="T62" fmla="*/ 1 w 690"/>
                <a:gd name="T63" fmla="*/ 10 h 903"/>
                <a:gd name="T64" fmla="*/ 0 w 690"/>
                <a:gd name="T65" fmla="*/ 13 h 903"/>
                <a:gd name="T66" fmla="*/ 0 w 690"/>
                <a:gd name="T67" fmla="*/ 16 h 903"/>
                <a:gd name="T68" fmla="*/ 0 w 690"/>
                <a:gd name="T69" fmla="*/ 887 h 903"/>
                <a:gd name="T70" fmla="*/ 0 w 690"/>
                <a:gd name="T71" fmla="*/ 891 h 903"/>
                <a:gd name="T72" fmla="*/ 1 w 690"/>
                <a:gd name="T73" fmla="*/ 893 h 903"/>
                <a:gd name="T74" fmla="*/ 2 w 690"/>
                <a:gd name="T75" fmla="*/ 896 h 903"/>
                <a:gd name="T76" fmla="*/ 5 w 690"/>
                <a:gd name="T77" fmla="*/ 898 h 903"/>
                <a:gd name="T78" fmla="*/ 7 w 690"/>
                <a:gd name="T79" fmla="*/ 899 h 903"/>
                <a:gd name="T80" fmla="*/ 9 w 690"/>
                <a:gd name="T81" fmla="*/ 901 h 903"/>
                <a:gd name="T82" fmla="*/ 12 w 690"/>
                <a:gd name="T83" fmla="*/ 901 h 903"/>
                <a:gd name="T84" fmla="*/ 15 w 690"/>
                <a:gd name="T85" fmla="*/ 903 h 903"/>
                <a:gd name="T86" fmla="*/ 675 w 690"/>
                <a:gd name="T87" fmla="*/ 903 h 903"/>
                <a:gd name="T88" fmla="*/ 679 w 690"/>
                <a:gd name="T89" fmla="*/ 901 h 903"/>
                <a:gd name="T90" fmla="*/ 682 w 690"/>
                <a:gd name="T91" fmla="*/ 901 h 903"/>
                <a:gd name="T92" fmla="*/ 684 w 690"/>
                <a:gd name="T93" fmla="*/ 899 h 903"/>
                <a:gd name="T94" fmla="*/ 686 w 690"/>
                <a:gd name="T95" fmla="*/ 898 h 903"/>
                <a:gd name="T96" fmla="*/ 688 w 690"/>
                <a:gd name="T97" fmla="*/ 896 h 903"/>
                <a:gd name="T98" fmla="*/ 689 w 690"/>
                <a:gd name="T99" fmla="*/ 893 h 903"/>
                <a:gd name="T100" fmla="*/ 690 w 690"/>
                <a:gd name="T101" fmla="*/ 891 h 903"/>
                <a:gd name="T102" fmla="*/ 690 w 690"/>
                <a:gd name="T103" fmla="*/ 888 h 903"/>
                <a:gd name="T104" fmla="*/ 690 w 690"/>
                <a:gd name="T105" fmla="*/ 256 h 903"/>
                <a:gd name="T106" fmla="*/ 689 w 690"/>
                <a:gd name="T107" fmla="*/ 251 h 903"/>
                <a:gd name="T108" fmla="*/ 686 w 690"/>
                <a:gd name="T109" fmla="*/ 245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0" h="903">
                  <a:moveTo>
                    <a:pt x="30" y="872"/>
                  </a:moveTo>
                  <a:lnTo>
                    <a:pt x="30" y="31"/>
                  </a:lnTo>
                  <a:lnTo>
                    <a:pt x="420" y="31"/>
                  </a:lnTo>
                  <a:lnTo>
                    <a:pt x="420" y="256"/>
                  </a:lnTo>
                  <a:lnTo>
                    <a:pt x="421" y="259"/>
                  </a:lnTo>
                  <a:lnTo>
                    <a:pt x="422" y="263"/>
                  </a:lnTo>
                  <a:lnTo>
                    <a:pt x="423" y="265"/>
                  </a:lnTo>
                  <a:lnTo>
                    <a:pt x="425" y="267"/>
                  </a:lnTo>
                  <a:lnTo>
                    <a:pt x="427" y="269"/>
                  </a:lnTo>
                  <a:lnTo>
                    <a:pt x="429" y="270"/>
                  </a:lnTo>
                  <a:lnTo>
                    <a:pt x="433" y="271"/>
                  </a:lnTo>
                  <a:lnTo>
                    <a:pt x="436" y="271"/>
                  </a:lnTo>
                  <a:lnTo>
                    <a:pt x="660" y="271"/>
                  </a:lnTo>
                  <a:lnTo>
                    <a:pt x="660" y="872"/>
                  </a:lnTo>
                  <a:lnTo>
                    <a:pt x="30" y="872"/>
                  </a:lnTo>
                  <a:close/>
                  <a:moveTo>
                    <a:pt x="451" y="54"/>
                  </a:moveTo>
                  <a:lnTo>
                    <a:pt x="639" y="241"/>
                  </a:lnTo>
                  <a:lnTo>
                    <a:pt x="451" y="241"/>
                  </a:lnTo>
                  <a:lnTo>
                    <a:pt x="451" y="54"/>
                  </a:lnTo>
                  <a:close/>
                  <a:moveTo>
                    <a:pt x="686" y="245"/>
                  </a:moveTo>
                  <a:lnTo>
                    <a:pt x="445" y="6"/>
                  </a:lnTo>
                  <a:lnTo>
                    <a:pt x="443" y="4"/>
                  </a:lnTo>
                  <a:lnTo>
                    <a:pt x="441" y="3"/>
                  </a:lnTo>
                  <a:lnTo>
                    <a:pt x="438" y="1"/>
                  </a:lnTo>
                  <a:lnTo>
                    <a:pt x="436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9" y="3"/>
                  </a:lnTo>
                  <a:lnTo>
                    <a:pt x="7" y="4"/>
                  </a:lnTo>
                  <a:lnTo>
                    <a:pt x="5" y="6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0" y="887"/>
                  </a:lnTo>
                  <a:lnTo>
                    <a:pt x="0" y="891"/>
                  </a:lnTo>
                  <a:lnTo>
                    <a:pt x="1" y="893"/>
                  </a:lnTo>
                  <a:lnTo>
                    <a:pt x="2" y="896"/>
                  </a:lnTo>
                  <a:lnTo>
                    <a:pt x="5" y="898"/>
                  </a:lnTo>
                  <a:lnTo>
                    <a:pt x="7" y="899"/>
                  </a:lnTo>
                  <a:lnTo>
                    <a:pt x="9" y="901"/>
                  </a:lnTo>
                  <a:lnTo>
                    <a:pt x="12" y="901"/>
                  </a:lnTo>
                  <a:lnTo>
                    <a:pt x="15" y="903"/>
                  </a:lnTo>
                  <a:lnTo>
                    <a:pt x="675" y="903"/>
                  </a:lnTo>
                  <a:lnTo>
                    <a:pt x="679" y="901"/>
                  </a:lnTo>
                  <a:lnTo>
                    <a:pt x="682" y="901"/>
                  </a:lnTo>
                  <a:lnTo>
                    <a:pt x="684" y="899"/>
                  </a:lnTo>
                  <a:lnTo>
                    <a:pt x="686" y="898"/>
                  </a:lnTo>
                  <a:lnTo>
                    <a:pt x="688" y="896"/>
                  </a:lnTo>
                  <a:lnTo>
                    <a:pt x="689" y="893"/>
                  </a:lnTo>
                  <a:lnTo>
                    <a:pt x="690" y="891"/>
                  </a:lnTo>
                  <a:lnTo>
                    <a:pt x="690" y="888"/>
                  </a:lnTo>
                  <a:lnTo>
                    <a:pt x="690" y="256"/>
                  </a:lnTo>
                  <a:lnTo>
                    <a:pt x="689" y="251"/>
                  </a:lnTo>
                  <a:lnTo>
                    <a:pt x="686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5" name="Freeform 155">
              <a:extLst>
                <a:ext uri="{FF2B5EF4-FFF2-40B4-BE49-F238E27FC236}">
                  <a16:creationId xmlns:a16="http://schemas.microsoft.com/office/drawing/2014/main" xmlns="" id="{A8A0F9C5-8332-4B48-BCEB-D9A04F775D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0138" y="885826"/>
              <a:ext cx="104775" cy="128588"/>
            </a:xfrm>
            <a:custGeom>
              <a:avLst/>
              <a:gdLst>
                <a:gd name="T0" fmla="*/ 30 w 330"/>
                <a:gd name="T1" fmla="*/ 365 h 408"/>
                <a:gd name="T2" fmla="*/ 30 w 330"/>
                <a:gd name="T3" fmla="*/ 41 h 408"/>
                <a:gd name="T4" fmla="*/ 286 w 330"/>
                <a:gd name="T5" fmla="*/ 204 h 408"/>
                <a:gd name="T6" fmla="*/ 30 w 330"/>
                <a:gd name="T7" fmla="*/ 365 h 408"/>
                <a:gd name="T8" fmla="*/ 322 w 330"/>
                <a:gd name="T9" fmla="*/ 192 h 408"/>
                <a:gd name="T10" fmla="*/ 24 w 330"/>
                <a:gd name="T11" fmla="*/ 3 h 408"/>
                <a:gd name="T12" fmla="*/ 19 w 330"/>
                <a:gd name="T13" fmla="*/ 0 h 408"/>
                <a:gd name="T14" fmla="*/ 15 w 330"/>
                <a:gd name="T15" fmla="*/ 0 h 408"/>
                <a:gd name="T16" fmla="*/ 12 w 330"/>
                <a:gd name="T17" fmla="*/ 0 h 408"/>
                <a:gd name="T18" fmla="*/ 7 w 330"/>
                <a:gd name="T19" fmla="*/ 0 h 408"/>
                <a:gd name="T20" fmla="*/ 4 w 330"/>
                <a:gd name="T21" fmla="*/ 4 h 408"/>
                <a:gd name="T22" fmla="*/ 2 w 330"/>
                <a:gd name="T23" fmla="*/ 7 h 408"/>
                <a:gd name="T24" fmla="*/ 1 w 330"/>
                <a:gd name="T25" fmla="*/ 10 h 408"/>
                <a:gd name="T26" fmla="*/ 0 w 330"/>
                <a:gd name="T27" fmla="*/ 14 h 408"/>
                <a:gd name="T28" fmla="*/ 0 w 330"/>
                <a:gd name="T29" fmla="*/ 393 h 408"/>
                <a:gd name="T30" fmla="*/ 1 w 330"/>
                <a:gd name="T31" fmla="*/ 397 h 408"/>
                <a:gd name="T32" fmla="*/ 2 w 330"/>
                <a:gd name="T33" fmla="*/ 401 h 408"/>
                <a:gd name="T34" fmla="*/ 4 w 330"/>
                <a:gd name="T35" fmla="*/ 404 h 408"/>
                <a:gd name="T36" fmla="*/ 7 w 330"/>
                <a:gd name="T37" fmla="*/ 406 h 408"/>
                <a:gd name="T38" fmla="*/ 12 w 330"/>
                <a:gd name="T39" fmla="*/ 408 h 408"/>
                <a:gd name="T40" fmla="*/ 15 w 330"/>
                <a:gd name="T41" fmla="*/ 408 h 408"/>
                <a:gd name="T42" fmla="*/ 19 w 330"/>
                <a:gd name="T43" fmla="*/ 408 h 408"/>
                <a:gd name="T44" fmla="*/ 24 w 330"/>
                <a:gd name="T45" fmla="*/ 406 h 408"/>
                <a:gd name="T46" fmla="*/ 322 w 330"/>
                <a:gd name="T47" fmla="*/ 217 h 408"/>
                <a:gd name="T48" fmla="*/ 325 w 330"/>
                <a:gd name="T49" fmla="*/ 214 h 408"/>
                <a:gd name="T50" fmla="*/ 327 w 330"/>
                <a:gd name="T51" fmla="*/ 211 h 408"/>
                <a:gd name="T52" fmla="*/ 328 w 330"/>
                <a:gd name="T53" fmla="*/ 208 h 408"/>
                <a:gd name="T54" fmla="*/ 330 w 330"/>
                <a:gd name="T55" fmla="*/ 204 h 408"/>
                <a:gd name="T56" fmla="*/ 328 w 330"/>
                <a:gd name="T57" fmla="*/ 201 h 408"/>
                <a:gd name="T58" fmla="*/ 327 w 330"/>
                <a:gd name="T59" fmla="*/ 197 h 408"/>
                <a:gd name="T60" fmla="*/ 325 w 330"/>
                <a:gd name="T61" fmla="*/ 194 h 408"/>
                <a:gd name="T62" fmla="*/ 322 w 330"/>
                <a:gd name="T63" fmla="*/ 192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0" h="408">
                  <a:moveTo>
                    <a:pt x="30" y="365"/>
                  </a:moveTo>
                  <a:lnTo>
                    <a:pt x="30" y="41"/>
                  </a:lnTo>
                  <a:lnTo>
                    <a:pt x="286" y="204"/>
                  </a:lnTo>
                  <a:lnTo>
                    <a:pt x="30" y="365"/>
                  </a:lnTo>
                  <a:close/>
                  <a:moveTo>
                    <a:pt x="322" y="192"/>
                  </a:moveTo>
                  <a:lnTo>
                    <a:pt x="24" y="3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4"/>
                  </a:lnTo>
                  <a:lnTo>
                    <a:pt x="0" y="393"/>
                  </a:lnTo>
                  <a:lnTo>
                    <a:pt x="1" y="397"/>
                  </a:lnTo>
                  <a:lnTo>
                    <a:pt x="2" y="401"/>
                  </a:lnTo>
                  <a:lnTo>
                    <a:pt x="4" y="404"/>
                  </a:lnTo>
                  <a:lnTo>
                    <a:pt x="7" y="406"/>
                  </a:lnTo>
                  <a:lnTo>
                    <a:pt x="12" y="408"/>
                  </a:lnTo>
                  <a:lnTo>
                    <a:pt x="15" y="408"/>
                  </a:lnTo>
                  <a:lnTo>
                    <a:pt x="19" y="408"/>
                  </a:lnTo>
                  <a:lnTo>
                    <a:pt x="24" y="406"/>
                  </a:lnTo>
                  <a:lnTo>
                    <a:pt x="322" y="217"/>
                  </a:lnTo>
                  <a:lnTo>
                    <a:pt x="325" y="214"/>
                  </a:lnTo>
                  <a:lnTo>
                    <a:pt x="327" y="211"/>
                  </a:lnTo>
                  <a:lnTo>
                    <a:pt x="328" y="208"/>
                  </a:lnTo>
                  <a:lnTo>
                    <a:pt x="330" y="204"/>
                  </a:lnTo>
                  <a:lnTo>
                    <a:pt x="328" y="201"/>
                  </a:lnTo>
                  <a:lnTo>
                    <a:pt x="327" y="197"/>
                  </a:lnTo>
                  <a:lnTo>
                    <a:pt x="325" y="194"/>
                  </a:lnTo>
                  <a:lnTo>
                    <a:pt x="322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34157268-6A98-4320-B4E5-FD10F6A319AA}"/>
              </a:ext>
            </a:extLst>
          </p:cNvPr>
          <p:cNvGrpSpPr/>
          <p:nvPr/>
        </p:nvGrpSpPr>
        <p:grpSpPr>
          <a:xfrm>
            <a:off x="1457165" y="2730199"/>
            <a:ext cx="694792" cy="694792"/>
            <a:chOff x="7596188" y="3649663"/>
            <a:chExt cx="285750" cy="285750"/>
          </a:xfrm>
          <a:solidFill>
            <a:schemeClr val="bg1">
              <a:lumMod val="95000"/>
            </a:schemeClr>
          </a:solidFill>
        </p:grpSpPr>
        <p:sp>
          <p:nvSpPr>
            <p:cNvPr id="30" name="Freeform 286">
              <a:extLst>
                <a:ext uri="{FF2B5EF4-FFF2-40B4-BE49-F238E27FC236}">
                  <a16:creationId xmlns:a16="http://schemas.microsoft.com/office/drawing/2014/main" xmlns="" id="{66452F7F-E857-43B9-83C8-E44D5517C8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3649663"/>
              <a:ext cx="200025" cy="257175"/>
            </a:xfrm>
            <a:custGeom>
              <a:avLst/>
              <a:gdLst>
                <a:gd name="T0" fmla="*/ 450 w 631"/>
                <a:gd name="T1" fmla="*/ 52 h 811"/>
                <a:gd name="T2" fmla="*/ 580 w 631"/>
                <a:gd name="T3" fmla="*/ 180 h 811"/>
                <a:gd name="T4" fmla="*/ 450 w 631"/>
                <a:gd name="T5" fmla="*/ 180 h 811"/>
                <a:gd name="T6" fmla="*/ 450 w 631"/>
                <a:gd name="T7" fmla="*/ 52 h 811"/>
                <a:gd name="T8" fmla="*/ 601 w 631"/>
                <a:gd name="T9" fmla="*/ 356 h 811"/>
                <a:gd name="T10" fmla="*/ 631 w 631"/>
                <a:gd name="T11" fmla="*/ 356 h 811"/>
                <a:gd name="T12" fmla="*/ 631 w 631"/>
                <a:gd name="T13" fmla="*/ 195 h 811"/>
                <a:gd name="T14" fmla="*/ 631 w 631"/>
                <a:gd name="T15" fmla="*/ 193 h 811"/>
                <a:gd name="T16" fmla="*/ 630 w 631"/>
                <a:gd name="T17" fmla="*/ 190 h 811"/>
                <a:gd name="T18" fmla="*/ 628 w 631"/>
                <a:gd name="T19" fmla="*/ 187 h 811"/>
                <a:gd name="T20" fmla="*/ 627 w 631"/>
                <a:gd name="T21" fmla="*/ 185 h 811"/>
                <a:gd name="T22" fmla="*/ 446 w 631"/>
                <a:gd name="T23" fmla="*/ 4 h 811"/>
                <a:gd name="T24" fmla="*/ 444 w 631"/>
                <a:gd name="T25" fmla="*/ 3 h 811"/>
                <a:gd name="T26" fmla="*/ 442 w 631"/>
                <a:gd name="T27" fmla="*/ 2 h 811"/>
                <a:gd name="T28" fmla="*/ 438 w 631"/>
                <a:gd name="T29" fmla="*/ 1 h 811"/>
                <a:gd name="T30" fmla="*/ 435 w 631"/>
                <a:gd name="T31" fmla="*/ 0 h 811"/>
                <a:gd name="T32" fmla="*/ 15 w 631"/>
                <a:gd name="T33" fmla="*/ 0 h 811"/>
                <a:gd name="T34" fmla="*/ 13 w 631"/>
                <a:gd name="T35" fmla="*/ 1 h 811"/>
                <a:gd name="T36" fmla="*/ 9 w 631"/>
                <a:gd name="T37" fmla="*/ 1 h 811"/>
                <a:gd name="T38" fmla="*/ 7 w 631"/>
                <a:gd name="T39" fmla="*/ 3 h 811"/>
                <a:gd name="T40" fmla="*/ 5 w 631"/>
                <a:gd name="T41" fmla="*/ 5 h 811"/>
                <a:gd name="T42" fmla="*/ 3 w 631"/>
                <a:gd name="T43" fmla="*/ 7 h 811"/>
                <a:gd name="T44" fmla="*/ 2 w 631"/>
                <a:gd name="T45" fmla="*/ 9 h 811"/>
                <a:gd name="T46" fmla="*/ 1 w 631"/>
                <a:gd name="T47" fmla="*/ 12 h 811"/>
                <a:gd name="T48" fmla="*/ 0 w 631"/>
                <a:gd name="T49" fmla="*/ 15 h 811"/>
                <a:gd name="T50" fmla="*/ 0 w 631"/>
                <a:gd name="T51" fmla="*/ 796 h 811"/>
                <a:gd name="T52" fmla="*/ 1 w 631"/>
                <a:gd name="T53" fmla="*/ 799 h 811"/>
                <a:gd name="T54" fmla="*/ 2 w 631"/>
                <a:gd name="T55" fmla="*/ 802 h 811"/>
                <a:gd name="T56" fmla="*/ 3 w 631"/>
                <a:gd name="T57" fmla="*/ 804 h 811"/>
                <a:gd name="T58" fmla="*/ 5 w 631"/>
                <a:gd name="T59" fmla="*/ 807 h 811"/>
                <a:gd name="T60" fmla="*/ 7 w 631"/>
                <a:gd name="T61" fmla="*/ 809 h 811"/>
                <a:gd name="T62" fmla="*/ 9 w 631"/>
                <a:gd name="T63" fmla="*/ 810 h 811"/>
                <a:gd name="T64" fmla="*/ 13 w 631"/>
                <a:gd name="T65" fmla="*/ 811 h 811"/>
                <a:gd name="T66" fmla="*/ 15 w 631"/>
                <a:gd name="T67" fmla="*/ 811 h 811"/>
                <a:gd name="T68" fmla="*/ 394 w 631"/>
                <a:gd name="T69" fmla="*/ 811 h 811"/>
                <a:gd name="T70" fmla="*/ 394 w 631"/>
                <a:gd name="T71" fmla="*/ 781 h 811"/>
                <a:gd name="T72" fmla="*/ 30 w 631"/>
                <a:gd name="T73" fmla="*/ 781 h 811"/>
                <a:gd name="T74" fmla="*/ 30 w 631"/>
                <a:gd name="T75" fmla="*/ 30 h 811"/>
                <a:gd name="T76" fmla="*/ 420 w 631"/>
                <a:gd name="T77" fmla="*/ 30 h 811"/>
                <a:gd name="T78" fmla="*/ 420 w 631"/>
                <a:gd name="T79" fmla="*/ 195 h 811"/>
                <a:gd name="T80" fmla="*/ 421 w 631"/>
                <a:gd name="T81" fmla="*/ 199 h 811"/>
                <a:gd name="T82" fmla="*/ 421 w 631"/>
                <a:gd name="T83" fmla="*/ 201 h 811"/>
                <a:gd name="T84" fmla="*/ 423 w 631"/>
                <a:gd name="T85" fmla="*/ 204 h 811"/>
                <a:gd name="T86" fmla="*/ 425 w 631"/>
                <a:gd name="T87" fmla="*/ 206 h 811"/>
                <a:gd name="T88" fmla="*/ 428 w 631"/>
                <a:gd name="T89" fmla="*/ 207 h 811"/>
                <a:gd name="T90" fmla="*/ 430 w 631"/>
                <a:gd name="T91" fmla="*/ 209 h 811"/>
                <a:gd name="T92" fmla="*/ 433 w 631"/>
                <a:gd name="T93" fmla="*/ 209 h 811"/>
                <a:gd name="T94" fmla="*/ 435 w 631"/>
                <a:gd name="T95" fmla="*/ 210 h 811"/>
                <a:gd name="T96" fmla="*/ 601 w 631"/>
                <a:gd name="T97" fmla="*/ 210 h 811"/>
                <a:gd name="T98" fmla="*/ 601 w 631"/>
                <a:gd name="T99" fmla="*/ 356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31" h="811">
                  <a:moveTo>
                    <a:pt x="450" y="52"/>
                  </a:moveTo>
                  <a:lnTo>
                    <a:pt x="580" y="180"/>
                  </a:lnTo>
                  <a:lnTo>
                    <a:pt x="450" y="180"/>
                  </a:lnTo>
                  <a:lnTo>
                    <a:pt x="450" y="52"/>
                  </a:lnTo>
                  <a:close/>
                  <a:moveTo>
                    <a:pt x="601" y="356"/>
                  </a:moveTo>
                  <a:lnTo>
                    <a:pt x="631" y="356"/>
                  </a:lnTo>
                  <a:lnTo>
                    <a:pt x="631" y="195"/>
                  </a:lnTo>
                  <a:lnTo>
                    <a:pt x="631" y="193"/>
                  </a:lnTo>
                  <a:lnTo>
                    <a:pt x="630" y="190"/>
                  </a:lnTo>
                  <a:lnTo>
                    <a:pt x="628" y="187"/>
                  </a:lnTo>
                  <a:lnTo>
                    <a:pt x="627" y="185"/>
                  </a:lnTo>
                  <a:lnTo>
                    <a:pt x="446" y="4"/>
                  </a:lnTo>
                  <a:lnTo>
                    <a:pt x="444" y="3"/>
                  </a:lnTo>
                  <a:lnTo>
                    <a:pt x="442" y="2"/>
                  </a:lnTo>
                  <a:lnTo>
                    <a:pt x="438" y="1"/>
                  </a:lnTo>
                  <a:lnTo>
                    <a:pt x="435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9" y="1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796"/>
                  </a:lnTo>
                  <a:lnTo>
                    <a:pt x="1" y="799"/>
                  </a:lnTo>
                  <a:lnTo>
                    <a:pt x="2" y="802"/>
                  </a:lnTo>
                  <a:lnTo>
                    <a:pt x="3" y="804"/>
                  </a:lnTo>
                  <a:lnTo>
                    <a:pt x="5" y="807"/>
                  </a:lnTo>
                  <a:lnTo>
                    <a:pt x="7" y="809"/>
                  </a:lnTo>
                  <a:lnTo>
                    <a:pt x="9" y="810"/>
                  </a:lnTo>
                  <a:lnTo>
                    <a:pt x="13" y="811"/>
                  </a:lnTo>
                  <a:lnTo>
                    <a:pt x="15" y="811"/>
                  </a:lnTo>
                  <a:lnTo>
                    <a:pt x="394" y="811"/>
                  </a:lnTo>
                  <a:lnTo>
                    <a:pt x="394" y="781"/>
                  </a:lnTo>
                  <a:lnTo>
                    <a:pt x="30" y="781"/>
                  </a:lnTo>
                  <a:lnTo>
                    <a:pt x="30" y="30"/>
                  </a:lnTo>
                  <a:lnTo>
                    <a:pt x="420" y="30"/>
                  </a:lnTo>
                  <a:lnTo>
                    <a:pt x="420" y="195"/>
                  </a:lnTo>
                  <a:lnTo>
                    <a:pt x="421" y="199"/>
                  </a:lnTo>
                  <a:lnTo>
                    <a:pt x="421" y="201"/>
                  </a:lnTo>
                  <a:lnTo>
                    <a:pt x="423" y="204"/>
                  </a:lnTo>
                  <a:lnTo>
                    <a:pt x="425" y="206"/>
                  </a:lnTo>
                  <a:lnTo>
                    <a:pt x="428" y="207"/>
                  </a:lnTo>
                  <a:lnTo>
                    <a:pt x="430" y="209"/>
                  </a:lnTo>
                  <a:lnTo>
                    <a:pt x="433" y="209"/>
                  </a:lnTo>
                  <a:lnTo>
                    <a:pt x="435" y="210"/>
                  </a:lnTo>
                  <a:lnTo>
                    <a:pt x="601" y="210"/>
                  </a:lnTo>
                  <a:lnTo>
                    <a:pt x="601" y="3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1" name="Freeform 287">
              <a:extLst>
                <a:ext uri="{FF2B5EF4-FFF2-40B4-BE49-F238E27FC236}">
                  <a16:creationId xmlns:a16="http://schemas.microsoft.com/office/drawing/2014/main" xmlns="" id="{9401CDCB-9808-4A53-A365-253EAF92C4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24788" y="3878263"/>
              <a:ext cx="57150" cy="57150"/>
            </a:xfrm>
            <a:custGeom>
              <a:avLst/>
              <a:gdLst>
                <a:gd name="T0" fmla="*/ 150 w 181"/>
                <a:gd name="T1" fmla="*/ 150 h 180"/>
                <a:gd name="T2" fmla="*/ 30 w 181"/>
                <a:gd name="T3" fmla="*/ 150 h 180"/>
                <a:gd name="T4" fmla="*/ 30 w 181"/>
                <a:gd name="T5" fmla="*/ 30 h 180"/>
                <a:gd name="T6" fmla="*/ 150 w 181"/>
                <a:gd name="T7" fmla="*/ 30 h 180"/>
                <a:gd name="T8" fmla="*/ 150 w 181"/>
                <a:gd name="T9" fmla="*/ 150 h 180"/>
                <a:gd name="T10" fmla="*/ 165 w 181"/>
                <a:gd name="T11" fmla="*/ 0 h 180"/>
                <a:gd name="T12" fmla="*/ 15 w 181"/>
                <a:gd name="T13" fmla="*/ 0 h 180"/>
                <a:gd name="T14" fmla="*/ 12 w 181"/>
                <a:gd name="T15" fmla="*/ 0 h 180"/>
                <a:gd name="T16" fmla="*/ 10 w 181"/>
                <a:gd name="T17" fmla="*/ 1 h 180"/>
                <a:gd name="T18" fmla="*/ 6 w 181"/>
                <a:gd name="T19" fmla="*/ 2 h 180"/>
                <a:gd name="T20" fmla="*/ 4 w 181"/>
                <a:gd name="T21" fmla="*/ 4 h 180"/>
                <a:gd name="T22" fmla="*/ 2 w 181"/>
                <a:gd name="T23" fmla="*/ 6 h 180"/>
                <a:gd name="T24" fmla="*/ 1 w 181"/>
                <a:gd name="T25" fmla="*/ 10 h 180"/>
                <a:gd name="T26" fmla="*/ 0 w 181"/>
                <a:gd name="T27" fmla="*/ 12 h 180"/>
                <a:gd name="T28" fmla="*/ 0 w 181"/>
                <a:gd name="T29" fmla="*/ 15 h 180"/>
                <a:gd name="T30" fmla="*/ 0 w 181"/>
                <a:gd name="T31" fmla="*/ 165 h 180"/>
                <a:gd name="T32" fmla="*/ 0 w 181"/>
                <a:gd name="T33" fmla="*/ 168 h 180"/>
                <a:gd name="T34" fmla="*/ 1 w 181"/>
                <a:gd name="T35" fmla="*/ 171 h 180"/>
                <a:gd name="T36" fmla="*/ 2 w 181"/>
                <a:gd name="T37" fmla="*/ 173 h 180"/>
                <a:gd name="T38" fmla="*/ 4 w 181"/>
                <a:gd name="T39" fmla="*/ 175 h 180"/>
                <a:gd name="T40" fmla="*/ 6 w 181"/>
                <a:gd name="T41" fmla="*/ 178 h 180"/>
                <a:gd name="T42" fmla="*/ 10 w 181"/>
                <a:gd name="T43" fmla="*/ 179 h 180"/>
                <a:gd name="T44" fmla="*/ 12 w 181"/>
                <a:gd name="T45" fmla="*/ 180 h 180"/>
                <a:gd name="T46" fmla="*/ 15 w 181"/>
                <a:gd name="T47" fmla="*/ 180 h 180"/>
                <a:gd name="T48" fmla="*/ 165 w 181"/>
                <a:gd name="T49" fmla="*/ 180 h 180"/>
                <a:gd name="T50" fmla="*/ 168 w 181"/>
                <a:gd name="T51" fmla="*/ 180 h 180"/>
                <a:gd name="T52" fmla="*/ 171 w 181"/>
                <a:gd name="T53" fmla="*/ 179 h 180"/>
                <a:gd name="T54" fmla="*/ 173 w 181"/>
                <a:gd name="T55" fmla="*/ 178 h 180"/>
                <a:gd name="T56" fmla="*/ 175 w 181"/>
                <a:gd name="T57" fmla="*/ 175 h 180"/>
                <a:gd name="T58" fmla="*/ 178 w 181"/>
                <a:gd name="T59" fmla="*/ 173 h 180"/>
                <a:gd name="T60" fmla="*/ 179 w 181"/>
                <a:gd name="T61" fmla="*/ 171 h 180"/>
                <a:gd name="T62" fmla="*/ 180 w 181"/>
                <a:gd name="T63" fmla="*/ 168 h 180"/>
                <a:gd name="T64" fmla="*/ 181 w 181"/>
                <a:gd name="T65" fmla="*/ 165 h 180"/>
                <a:gd name="T66" fmla="*/ 181 w 181"/>
                <a:gd name="T67" fmla="*/ 15 h 180"/>
                <a:gd name="T68" fmla="*/ 180 w 181"/>
                <a:gd name="T69" fmla="*/ 12 h 180"/>
                <a:gd name="T70" fmla="*/ 179 w 181"/>
                <a:gd name="T71" fmla="*/ 10 h 180"/>
                <a:gd name="T72" fmla="*/ 178 w 181"/>
                <a:gd name="T73" fmla="*/ 6 h 180"/>
                <a:gd name="T74" fmla="*/ 175 w 181"/>
                <a:gd name="T75" fmla="*/ 4 h 180"/>
                <a:gd name="T76" fmla="*/ 173 w 181"/>
                <a:gd name="T77" fmla="*/ 2 h 180"/>
                <a:gd name="T78" fmla="*/ 171 w 181"/>
                <a:gd name="T79" fmla="*/ 1 h 180"/>
                <a:gd name="T80" fmla="*/ 168 w 181"/>
                <a:gd name="T81" fmla="*/ 0 h 180"/>
                <a:gd name="T82" fmla="*/ 165 w 181"/>
                <a:gd name="T8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1" h="180">
                  <a:moveTo>
                    <a:pt x="150" y="150"/>
                  </a:moveTo>
                  <a:lnTo>
                    <a:pt x="30" y="150"/>
                  </a:lnTo>
                  <a:lnTo>
                    <a:pt x="30" y="30"/>
                  </a:lnTo>
                  <a:lnTo>
                    <a:pt x="150" y="30"/>
                  </a:lnTo>
                  <a:lnTo>
                    <a:pt x="150" y="150"/>
                  </a:lnTo>
                  <a:close/>
                  <a:moveTo>
                    <a:pt x="16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65"/>
                  </a:lnTo>
                  <a:lnTo>
                    <a:pt x="0" y="168"/>
                  </a:lnTo>
                  <a:lnTo>
                    <a:pt x="1" y="171"/>
                  </a:lnTo>
                  <a:lnTo>
                    <a:pt x="2" y="173"/>
                  </a:lnTo>
                  <a:lnTo>
                    <a:pt x="4" y="175"/>
                  </a:lnTo>
                  <a:lnTo>
                    <a:pt x="6" y="178"/>
                  </a:lnTo>
                  <a:lnTo>
                    <a:pt x="10" y="179"/>
                  </a:lnTo>
                  <a:lnTo>
                    <a:pt x="12" y="180"/>
                  </a:lnTo>
                  <a:lnTo>
                    <a:pt x="15" y="180"/>
                  </a:lnTo>
                  <a:lnTo>
                    <a:pt x="165" y="180"/>
                  </a:lnTo>
                  <a:lnTo>
                    <a:pt x="168" y="180"/>
                  </a:lnTo>
                  <a:lnTo>
                    <a:pt x="171" y="179"/>
                  </a:lnTo>
                  <a:lnTo>
                    <a:pt x="173" y="178"/>
                  </a:lnTo>
                  <a:lnTo>
                    <a:pt x="175" y="175"/>
                  </a:lnTo>
                  <a:lnTo>
                    <a:pt x="178" y="173"/>
                  </a:lnTo>
                  <a:lnTo>
                    <a:pt x="179" y="171"/>
                  </a:lnTo>
                  <a:lnTo>
                    <a:pt x="180" y="168"/>
                  </a:lnTo>
                  <a:lnTo>
                    <a:pt x="181" y="165"/>
                  </a:lnTo>
                  <a:lnTo>
                    <a:pt x="181" y="15"/>
                  </a:lnTo>
                  <a:lnTo>
                    <a:pt x="180" y="12"/>
                  </a:lnTo>
                  <a:lnTo>
                    <a:pt x="179" y="10"/>
                  </a:lnTo>
                  <a:lnTo>
                    <a:pt x="178" y="6"/>
                  </a:lnTo>
                  <a:lnTo>
                    <a:pt x="175" y="4"/>
                  </a:lnTo>
                  <a:lnTo>
                    <a:pt x="173" y="2"/>
                  </a:lnTo>
                  <a:lnTo>
                    <a:pt x="171" y="1"/>
                  </a:lnTo>
                  <a:lnTo>
                    <a:pt x="168" y="0"/>
                  </a:lnTo>
                  <a:lnTo>
                    <a:pt x="1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2" name="Freeform 288">
              <a:extLst>
                <a:ext uri="{FF2B5EF4-FFF2-40B4-BE49-F238E27FC236}">
                  <a16:creationId xmlns:a16="http://schemas.microsoft.com/office/drawing/2014/main" xmlns="" id="{FCF3FAE0-3CEC-4B54-912D-F6E8639E53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8588" y="3878263"/>
              <a:ext cx="57150" cy="57150"/>
            </a:xfrm>
            <a:custGeom>
              <a:avLst/>
              <a:gdLst>
                <a:gd name="T0" fmla="*/ 150 w 180"/>
                <a:gd name="T1" fmla="*/ 150 h 180"/>
                <a:gd name="T2" fmla="*/ 30 w 180"/>
                <a:gd name="T3" fmla="*/ 150 h 180"/>
                <a:gd name="T4" fmla="*/ 30 w 180"/>
                <a:gd name="T5" fmla="*/ 30 h 180"/>
                <a:gd name="T6" fmla="*/ 150 w 180"/>
                <a:gd name="T7" fmla="*/ 30 h 180"/>
                <a:gd name="T8" fmla="*/ 150 w 180"/>
                <a:gd name="T9" fmla="*/ 150 h 180"/>
                <a:gd name="T10" fmla="*/ 165 w 180"/>
                <a:gd name="T11" fmla="*/ 0 h 180"/>
                <a:gd name="T12" fmla="*/ 15 w 180"/>
                <a:gd name="T13" fmla="*/ 0 h 180"/>
                <a:gd name="T14" fmla="*/ 12 w 180"/>
                <a:gd name="T15" fmla="*/ 0 h 180"/>
                <a:gd name="T16" fmla="*/ 9 w 180"/>
                <a:gd name="T17" fmla="*/ 1 h 180"/>
                <a:gd name="T18" fmla="*/ 7 w 180"/>
                <a:gd name="T19" fmla="*/ 2 h 180"/>
                <a:gd name="T20" fmla="*/ 5 w 180"/>
                <a:gd name="T21" fmla="*/ 4 h 180"/>
                <a:gd name="T22" fmla="*/ 2 w 180"/>
                <a:gd name="T23" fmla="*/ 6 h 180"/>
                <a:gd name="T24" fmla="*/ 1 w 180"/>
                <a:gd name="T25" fmla="*/ 10 h 180"/>
                <a:gd name="T26" fmla="*/ 0 w 180"/>
                <a:gd name="T27" fmla="*/ 12 h 180"/>
                <a:gd name="T28" fmla="*/ 0 w 180"/>
                <a:gd name="T29" fmla="*/ 15 h 180"/>
                <a:gd name="T30" fmla="*/ 0 w 180"/>
                <a:gd name="T31" fmla="*/ 165 h 180"/>
                <a:gd name="T32" fmla="*/ 0 w 180"/>
                <a:gd name="T33" fmla="*/ 168 h 180"/>
                <a:gd name="T34" fmla="*/ 1 w 180"/>
                <a:gd name="T35" fmla="*/ 171 h 180"/>
                <a:gd name="T36" fmla="*/ 2 w 180"/>
                <a:gd name="T37" fmla="*/ 173 h 180"/>
                <a:gd name="T38" fmla="*/ 5 w 180"/>
                <a:gd name="T39" fmla="*/ 175 h 180"/>
                <a:gd name="T40" fmla="*/ 7 w 180"/>
                <a:gd name="T41" fmla="*/ 178 h 180"/>
                <a:gd name="T42" fmla="*/ 9 w 180"/>
                <a:gd name="T43" fmla="*/ 179 h 180"/>
                <a:gd name="T44" fmla="*/ 12 w 180"/>
                <a:gd name="T45" fmla="*/ 180 h 180"/>
                <a:gd name="T46" fmla="*/ 15 w 180"/>
                <a:gd name="T47" fmla="*/ 180 h 180"/>
                <a:gd name="T48" fmla="*/ 165 w 180"/>
                <a:gd name="T49" fmla="*/ 180 h 180"/>
                <a:gd name="T50" fmla="*/ 168 w 180"/>
                <a:gd name="T51" fmla="*/ 180 h 180"/>
                <a:gd name="T52" fmla="*/ 170 w 180"/>
                <a:gd name="T53" fmla="*/ 179 h 180"/>
                <a:gd name="T54" fmla="*/ 174 w 180"/>
                <a:gd name="T55" fmla="*/ 178 h 180"/>
                <a:gd name="T56" fmla="*/ 176 w 180"/>
                <a:gd name="T57" fmla="*/ 175 h 180"/>
                <a:gd name="T58" fmla="*/ 178 w 180"/>
                <a:gd name="T59" fmla="*/ 173 h 180"/>
                <a:gd name="T60" fmla="*/ 179 w 180"/>
                <a:gd name="T61" fmla="*/ 171 h 180"/>
                <a:gd name="T62" fmla="*/ 180 w 180"/>
                <a:gd name="T63" fmla="*/ 168 h 180"/>
                <a:gd name="T64" fmla="*/ 180 w 180"/>
                <a:gd name="T65" fmla="*/ 165 h 180"/>
                <a:gd name="T66" fmla="*/ 180 w 180"/>
                <a:gd name="T67" fmla="*/ 15 h 180"/>
                <a:gd name="T68" fmla="*/ 180 w 180"/>
                <a:gd name="T69" fmla="*/ 12 h 180"/>
                <a:gd name="T70" fmla="*/ 179 w 180"/>
                <a:gd name="T71" fmla="*/ 10 h 180"/>
                <a:gd name="T72" fmla="*/ 178 w 180"/>
                <a:gd name="T73" fmla="*/ 6 h 180"/>
                <a:gd name="T74" fmla="*/ 176 w 180"/>
                <a:gd name="T75" fmla="*/ 4 h 180"/>
                <a:gd name="T76" fmla="*/ 174 w 180"/>
                <a:gd name="T77" fmla="*/ 2 h 180"/>
                <a:gd name="T78" fmla="*/ 170 w 180"/>
                <a:gd name="T79" fmla="*/ 1 h 180"/>
                <a:gd name="T80" fmla="*/ 168 w 180"/>
                <a:gd name="T81" fmla="*/ 0 h 180"/>
                <a:gd name="T82" fmla="*/ 165 w 180"/>
                <a:gd name="T8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0" h="180">
                  <a:moveTo>
                    <a:pt x="150" y="150"/>
                  </a:moveTo>
                  <a:lnTo>
                    <a:pt x="30" y="150"/>
                  </a:lnTo>
                  <a:lnTo>
                    <a:pt x="30" y="30"/>
                  </a:lnTo>
                  <a:lnTo>
                    <a:pt x="150" y="30"/>
                  </a:lnTo>
                  <a:lnTo>
                    <a:pt x="150" y="150"/>
                  </a:lnTo>
                  <a:close/>
                  <a:moveTo>
                    <a:pt x="16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65"/>
                  </a:lnTo>
                  <a:lnTo>
                    <a:pt x="0" y="168"/>
                  </a:lnTo>
                  <a:lnTo>
                    <a:pt x="1" y="171"/>
                  </a:lnTo>
                  <a:lnTo>
                    <a:pt x="2" y="173"/>
                  </a:lnTo>
                  <a:lnTo>
                    <a:pt x="5" y="175"/>
                  </a:lnTo>
                  <a:lnTo>
                    <a:pt x="7" y="178"/>
                  </a:lnTo>
                  <a:lnTo>
                    <a:pt x="9" y="179"/>
                  </a:lnTo>
                  <a:lnTo>
                    <a:pt x="12" y="180"/>
                  </a:lnTo>
                  <a:lnTo>
                    <a:pt x="15" y="180"/>
                  </a:lnTo>
                  <a:lnTo>
                    <a:pt x="165" y="180"/>
                  </a:lnTo>
                  <a:lnTo>
                    <a:pt x="168" y="180"/>
                  </a:lnTo>
                  <a:lnTo>
                    <a:pt x="170" y="179"/>
                  </a:lnTo>
                  <a:lnTo>
                    <a:pt x="174" y="178"/>
                  </a:lnTo>
                  <a:lnTo>
                    <a:pt x="176" y="175"/>
                  </a:lnTo>
                  <a:lnTo>
                    <a:pt x="178" y="173"/>
                  </a:lnTo>
                  <a:lnTo>
                    <a:pt x="179" y="171"/>
                  </a:lnTo>
                  <a:lnTo>
                    <a:pt x="180" y="168"/>
                  </a:lnTo>
                  <a:lnTo>
                    <a:pt x="180" y="165"/>
                  </a:lnTo>
                  <a:lnTo>
                    <a:pt x="180" y="15"/>
                  </a:lnTo>
                  <a:lnTo>
                    <a:pt x="180" y="12"/>
                  </a:lnTo>
                  <a:lnTo>
                    <a:pt x="179" y="10"/>
                  </a:lnTo>
                  <a:lnTo>
                    <a:pt x="178" y="6"/>
                  </a:lnTo>
                  <a:lnTo>
                    <a:pt x="176" y="4"/>
                  </a:lnTo>
                  <a:lnTo>
                    <a:pt x="174" y="2"/>
                  </a:lnTo>
                  <a:lnTo>
                    <a:pt x="170" y="1"/>
                  </a:lnTo>
                  <a:lnTo>
                    <a:pt x="168" y="0"/>
                  </a:lnTo>
                  <a:lnTo>
                    <a:pt x="1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3" name="Freeform 289">
              <a:extLst>
                <a:ext uri="{FF2B5EF4-FFF2-40B4-BE49-F238E27FC236}">
                  <a16:creationId xmlns:a16="http://schemas.microsoft.com/office/drawing/2014/main" xmlns="" id="{A5B2ED07-70FE-4C50-9044-171913D6AC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86688" y="3802063"/>
              <a:ext cx="57150" cy="57150"/>
            </a:xfrm>
            <a:custGeom>
              <a:avLst/>
              <a:gdLst>
                <a:gd name="T0" fmla="*/ 30 w 180"/>
                <a:gd name="T1" fmla="*/ 30 h 181"/>
                <a:gd name="T2" fmla="*/ 150 w 180"/>
                <a:gd name="T3" fmla="*/ 30 h 181"/>
                <a:gd name="T4" fmla="*/ 150 w 180"/>
                <a:gd name="T5" fmla="*/ 151 h 181"/>
                <a:gd name="T6" fmla="*/ 30 w 180"/>
                <a:gd name="T7" fmla="*/ 151 h 181"/>
                <a:gd name="T8" fmla="*/ 30 w 180"/>
                <a:gd name="T9" fmla="*/ 30 h 181"/>
                <a:gd name="T10" fmla="*/ 0 w 180"/>
                <a:gd name="T11" fmla="*/ 15 h 181"/>
                <a:gd name="T12" fmla="*/ 0 w 180"/>
                <a:gd name="T13" fmla="*/ 166 h 181"/>
                <a:gd name="T14" fmla="*/ 0 w 180"/>
                <a:gd name="T15" fmla="*/ 169 h 181"/>
                <a:gd name="T16" fmla="*/ 1 w 180"/>
                <a:gd name="T17" fmla="*/ 171 h 181"/>
                <a:gd name="T18" fmla="*/ 2 w 180"/>
                <a:gd name="T19" fmla="*/ 175 h 181"/>
                <a:gd name="T20" fmla="*/ 4 w 180"/>
                <a:gd name="T21" fmla="*/ 177 h 181"/>
                <a:gd name="T22" fmla="*/ 7 w 180"/>
                <a:gd name="T23" fmla="*/ 179 h 181"/>
                <a:gd name="T24" fmla="*/ 9 w 180"/>
                <a:gd name="T25" fmla="*/ 180 h 181"/>
                <a:gd name="T26" fmla="*/ 12 w 180"/>
                <a:gd name="T27" fmla="*/ 180 h 181"/>
                <a:gd name="T28" fmla="*/ 15 w 180"/>
                <a:gd name="T29" fmla="*/ 181 h 181"/>
                <a:gd name="T30" fmla="*/ 165 w 180"/>
                <a:gd name="T31" fmla="*/ 181 h 181"/>
                <a:gd name="T32" fmla="*/ 168 w 180"/>
                <a:gd name="T33" fmla="*/ 180 h 181"/>
                <a:gd name="T34" fmla="*/ 171 w 180"/>
                <a:gd name="T35" fmla="*/ 180 h 181"/>
                <a:gd name="T36" fmla="*/ 173 w 180"/>
                <a:gd name="T37" fmla="*/ 179 h 181"/>
                <a:gd name="T38" fmla="*/ 176 w 180"/>
                <a:gd name="T39" fmla="*/ 177 h 181"/>
                <a:gd name="T40" fmla="*/ 178 w 180"/>
                <a:gd name="T41" fmla="*/ 175 h 181"/>
                <a:gd name="T42" fmla="*/ 179 w 180"/>
                <a:gd name="T43" fmla="*/ 171 h 181"/>
                <a:gd name="T44" fmla="*/ 180 w 180"/>
                <a:gd name="T45" fmla="*/ 169 h 181"/>
                <a:gd name="T46" fmla="*/ 180 w 180"/>
                <a:gd name="T47" fmla="*/ 166 h 181"/>
                <a:gd name="T48" fmla="*/ 180 w 180"/>
                <a:gd name="T49" fmla="*/ 15 h 181"/>
                <a:gd name="T50" fmla="*/ 180 w 180"/>
                <a:gd name="T51" fmla="*/ 13 h 181"/>
                <a:gd name="T52" fmla="*/ 179 w 180"/>
                <a:gd name="T53" fmla="*/ 10 h 181"/>
                <a:gd name="T54" fmla="*/ 178 w 180"/>
                <a:gd name="T55" fmla="*/ 8 h 181"/>
                <a:gd name="T56" fmla="*/ 176 w 180"/>
                <a:gd name="T57" fmla="*/ 5 h 181"/>
                <a:gd name="T58" fmla="*/ 173 w 180"/>
                <a:gd name="T59" fmla="*/ 3 h 181"/>
                <a:gd name="T60" fmla="*/ 171 w 180"/>
                <a:gd name="T61" fmla="*/ 2 h 181"/>
                <a:gd name="T62" fmla="*/ 168 w 180"/>
                <a:gd name="T63" fmla="*/ 1 h 181"/>
                <a:gd name="T64" fmla="*/ 165 w 180"/>
                <a:gd name="T65" fmla="*/ 0 h 181"/>
                <a:gd name="T66" fmla="*/ 15 w 180"/>
                <a:gd name="T67" fmla="*/ 0 h 181"/>
                <a:gd name="T68" fmla="*/ 12 w 180"/>
                <a:gd name="T69" fmla="*/ 1 h 181"/>
                <a:gd name="T70" fmla="*/ 9 w 180"/>
                <a:gd name="T71" fmla="*/ 2 h 181"/>
                <a:gd name="T72" fmla="*/ 7 w 180"/>
                <a:gd name="T73" fmla="*/ 3 h 181"/>
                <a:gd name="T74" fmla="*/ 4 w 180"/>
                <a:gd name="T75" fmla="*/ 5 h 181"/>
                <a:gd name="T76" fmla="*/ 2 w 180"/>
                <a:gd name="T77" fmla="*/ 8 h 181"/>
                <a:gd name="T78" fmla="*/ 1 w 180"/>
                <a:gd name="T79" fmla="*/ 10 h 181"/>
                <a:gd name="T80" fmla="*/ 0 w 180"/>
                <a:gd name="T81" fmla="*/ 13 h 181"/>
                <a:gd name="T82" fmla="*/ 0 w 180"/>
                <a:gd name="T83" fmla="*/ 1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80" h="181">
                  <a:moveTo>
                    <a:pt x="30" y="30"/>
                  </a:moveTo>
                  <a:lnTo>
                    <a:pt x="150" y="30"/>
                  </a:lnTo>
                  <a:lnTo>
                    <a:pt x="150" y="151"/>
                  </a:lnTo>
                  <a:lnTo>
                    <a:pt x="30" y="151"/>
                  </a:lnTo>
                  <a:lnTo>
                    <a:pt x="30" y="30"/>
                  </a:lnTo>
                  <a:close/>
                  <a:moveTo>
                    <a:pt x="0" y="15"/>
                  </a:moveTo>
                  <a:lnTo>
                    <a:pt x="0" y="166"/>
                  </a:lnTo>
                  <a:lnTo>
                    <a:pt x="0" y="169"/>
                  </a:lnTo>
                  <a:lnTo>
                    <a:pt x="1" y="171"/>
                  </a:lnTo>
                  <a:lnTo>
                    <a:pt x="2" y="175"/>
                  </a:lnTo>
                  <a:lnTo>
                    <a:pt x="4" y="177"/>
                  </a:lnTo>
                  <a:lnTo>
                    <a:pt x="7" y="179"/>
                  </a:lnTo>
                  <a:lnTo>
                    <a:pt x="9" y="180"/>
                  </a:lnTo>
                  <a:lnTo>
                    <a:pt x="12" y="180"/>
                  </a:lnTo>
                  <a:lnTo>
                    <a:pt x="15" y="181"/>
                  </a:lnTo>
                  <a:lnTo>
                    <a:pt x="165" y="181"/>
                  </a:lnTo>
                  <a:lnTo>
                    <a:pt x="168" y="180"/>
                  </a:lnTo>
                  <a:lnTo>
                    <a:pt x="171" y="180"/>
                  </a:lnTo>
                  <a:lnTo>
                    <a:pt x="173" y="179"/>
                  </a:lnTo>
                  <a:lnTo>
                    <a:pt x="176" y="177"/>
                  </a:lnTo>
                  <a:lnTo>
                    <a:pt x="178" y="175"/>
                  </a:lnTo>
                  <a:lnTo>
                    <a:pt x="179" y="171"/>
                  </a:lnTo>
                  <a:lnTo>
                    <a:pt x="180" y="169"/>
                  </a:lnTo>
                  <a:lnTo>
                    <a:pt x="180" y="166"/>
                  </a:lnTo>
                  <a:lnTo>
                    <a:pt x="180" y="15"/>
                  </a:lnTo>
                  <a:lnTo>
                    <a:pt x="180" y="13"/>
                  </a:lnTo>
                  <a:lnTo>
                    <a:pt x="179" y="10"/>
                  </a:lnTo>
                  <a:lnTo>
                    <a:pt x="178" y="8"/>
                  </a:lnTo>
                  <a:lnTo>
                    <a:pt x="176" y="5"/>
                  </a:lnTo>
                  <a:lnTo>
                    <a:pt x="173" y="3"/>
                  </a:lnTo>
                  <a:lnTo>
                    <a:pt x="171" y="2"/>
                  </a:lnTo>
                  <a:lnTo>
                    <a:pt x="168" y="1"/>
                  </a:lnTo>
                  <a:lnTo>
                    <a:pt x="165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9" y="2"/>
                  </a:lnTo>
                  <a:lnTo>
                    <a:pt x="7" y="3"/>
                  </a:lnTo>
                  <a:lnTo>
                    <a:pt x="4" y="5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E4B24A1E-9653-43EB-9A11-9425620384A9}"/>
              </a:ext>
            </a:extLst>
          </p:cNvPr>
          <p:cNvSpPr/>
          <p:nvPr/>
        </p:nvSpPr>
        <p:spPr>
          <a:xfrm>
            <a:off x="9888910" y="3439956"/>
            <a:ext cx="1007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Freeform 307">
            <a:extLst>
              <a:ext uri="{FF2B5EF4-FFF2-40B4-BE49-F238E27FC236}">
                <a16:creationId xmlns:a16="http://schemas.microsoft.com/office/drawing/2014/main" xmlns="" id="{E3480BCE-0D26-44FC-AAE7-2AAB1A9369A7}"/>
              </a:ext>
            </a:extLst>
          </p:cNvPr>
          <p:cNvSpPr>
            <a:spLocks noEditPoints="1"/>
          </p:cNvSpPr>
          <p:nvPr/>
        </p:nvSpPr>
        <p:spPr bwMode="auto">
          <a:xfrm>
            <a:off x="10120549" y="2647274"/>
            <a:ext cx="544402" cy="777717"/>
          </a:xfrm>
          <a:custGeom>
            <a:avLst/>
            <a:gdLst>
              <a:gd name="T0" fmla="*/ 150 w 630"/>
              <a:gd name="T1" fmla="*/ 150 h 901"/>
              <a:gd name="T2" fmla="*/ 68 w 630"/>
              <a:gd name="T3" fmla="*/ 182 h 901"/>
              <a:gd name="T4" fmla="*/ 61 w 630"/>
              <a:gd name="T5" fmla="*/ 190 h 901"/>
              <a:gd name="T6" fmla="*/ 60 w 630"/>
              <a:gd name="T7" fmla="*/ 800 h 901"/>
              <a:gd name="T8" fmla="*/ 66 w 630"/>
              <a:gd name="T9" fmla="*/ 809 h 901"/>
              <a:gd name="T10" fmla="*/ 555 w 630"/>
              <a:gd name="T11" fmla="*/ 811 h 901"/>
              <a:gd name="T12" fmla="*/ 566 w 630"/>
              <a:gd name="T13" fmla="*/ 807 h 901"/>
              <a:gd name="T14" fmla="*/ 570 w 630"/>
              <a:gd name="T15" fmla="*/ 796 h 901"/>
              <a:gd name="T16" fmla="*/ 567 w 630"/>
              <a:gd name="T17" fmla="*/ 187 h 901"/>
              <a:gd name="T18" fmla="*/ 558 w 630"/>
              <a:gd name="T19" fmla="*/ 181 h 901"/>
              <a:gd name="T20" fmla="*/ 600 w 630"/>
              <a:gd name="T21" fmla="*/ 150 h 901"/>
              <a:gd name="T22" fmla="*/ 243 w 630"/>
              <a:gd name="T23" fmla="*/ 90 h 901"/>
              <a:gd name="T24" fmla="*/ 252 w 630"/>
              <a:gd name="T25" fmla="*/ 84 h 901"/>
              <a:gd name="T26" fmla="*/ 255 w 630"/>
              <a:gd name="T27" fmla="*/ 69 h 901"/>
              <a:gd name="T28" fmla="*/ 264 w 630"/>
              <a:gd name="T29" fmla="*/ 47 h 901"/>
              <a:gd name="T30" fmla="*/ 285 w 630"/>
              <a:gd name="T31" fmla="*/ 34 h 901"/>
              <a:gd name="T32" fmla="*/ 324 w 630"/>
              <a:gd name="T33" fmla="*/ 30 h 901"/>
              <a:gd name="T34" fmla="*/ 357 w 630"/>
              <a:gd name="T35" fmla="*/ 41 h 901"/>
              <a:gd name="T36" fmla="*/ 371 w 630"/>
              <a:gd name="T37" fmla="*/ 57 h 901"/>
              <a:gd name="T38" fmla="*/ 375 w 630"/>
              <a:gd name="T39" fmla="*/ 78 h 901"/>
              <a:gd name="T40" fmla="*/ 382 w 630"/>
              <a:gd name="T41" fmla="*/ 88 h 901"/>
              <a:gd name="T42" fmla="*/ 450 w 630"/>
              <a:gd name="T43" fmla="*/ 90 h 901"/>
              <a:gd name="T44" fmla="*/ 165 w 630"/>
              <a:gd name="T45" fmla="*/ 271 h 901"/>
              <a:gd name="T46" fmla="*/ 473 w 630"/>
              <a:gd name="T47" fmla="*/ 268 h 901"/>
              <a:gd name="T48" fmla="*/ 479 w 630"/>
              <a:gd name="T49" fmla="*/ 259 h 901"/>
              <a:gd name="T50" fmla="*/ 540 w 630"/>
              <a:gd name="T51" fmla="*/ 781 h 901"/>
              <a:gd name="T52" fmla="*/ 150 w 630"/>
              <a:gd name="T53" fmla="*/ 256 h 901"/>
              <a:gd name="T54" fmla="*/ 154 w 630"/>
              <a:gd name="T55" fmla="*/ 267 h 901"/>
              <a:gd name="T56" fmla="*/ 165 w 630"/>
              <a:gd name="T57" fmla="*/ 271 h 901"/>
              <a:gd name="T58" fmla="*/ 479 w 630"/>
              <a:gd name="T59" fmla="*/ 72 h 901"/>
              <a:gd name="T60" fmla="*/ 473 w 630"/>
              <a:gd name="T61" fmla="*/ 63 h 901"/>
              <a:gd name="T62" fmla="*/ 403 w 630"/>
              <a:gd name="T63" fmla="*/ 60 h 901"/>
              <a:gd name="T64" fmla="*/ 394 w 630"/>
              <a:gd name="T65" fmla="*/ 34 h 901"/>
              <a:gd name="T66" fmla="*/ 375 w 630"/>
              <a:gd name="T67" fmla="*/ 16 h 901"/>
              <a:gd name="T68" fmla="*/ 349 w 630"/>
              <a:gd name="T69" fmla="*/ 4 h 901"/>
              <a:gd name="T70" fmla="*/ 314 w 630"/>
              <a:gd name="T71" fmla="*/ 0 h 901"/>
              <a:gd name="T72" fmla="*/ 281 w 630"/>
              <a:gd name="T73" fmla="*/ 4 h 901"/>
              <a:gd name="T74" fmla="*/ 254 w 630"/>
              <a:gd name="T75" fmla="*/ 16 h 901"/>
              <a:gd name="T76" fmla="*/ 235 w 630"/>
              <a:gd name="T77" fmla="*/ 34 h 901"/>
              <a:gd name="T78" fmla="*/ 226 w 630"/>
              <a:gd name="T79" fmla="*/ 60 h 901"/>
              <a:gd name="T80" fmla="*/ 156 w 630"/>
              <a:gd name="T81" fmla="*/ 63 h 901"/>
              <a:gd name="T82" fmla="*/ 150 w 630"/>
              <a:gd name="T83" fmla="*/ 72 h 901"/>
              <a:gd name="T84" fmla="*/ 12 w 630"/>
              <a:gd name="T85" fmla="*/ 121 h 901"/>
              <a:gd name="T86" fmla="*/ 2 w 630"/>
              <a:gd name="T87" fmla="*/ 127 h 901"/>
              <a:gd name="T88" fmla="*/ 0 w 630"/>
              <a:gd name="T89" fmla="*/ 886 h 901"/>
              <a:gd name="T90" fmla="*/ 4 w 630"/>
              <a:gd name="T91" fmla="*/ 897 h 901"/>
              <a:gd name="T92" fmla="*/ 15 w 630"/>
              <a:gd name="T93" fmla="*/ 901 h 901"/>
              <a:gd name="T94" fmla="*/ 624 w 630"/>
              <a:gd name="T95" fmla="*/ 899 h 901"/>
              <a:gd name="T96" fmla="*/ 630 w 630"/>
              <a:gd name="T97" fmla="*/ 889 h 901"/>
              <a:gd name="T98" fmla="*/ 629 w 630"/>
              <a:gd name="T99" fmla="*/ 130 h 901"/>
              <a:gd name="T100" fmla="*/ 620 w 630"/>
              <a:gd name="T101" fmla="*/ 121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30" h="901">
                <a:moveTo>
                  <a:pt x="600" y="871"/>
                </a:moveTo>
                <a:lnTo>
                  <a:pt x="30" y="871"/>
                </a:lnTo>
                <a:lnTo>
                  <a:pt x="30" y="150"/>
                </a:lnTo>
                <a:lnTo>
                  <a:pt x="150" y="150"/>
                </a:lnTo>
                <a:lnTo>
                  <a:pt x="150" y="180"/>
                </a:lnTo>
                <a:lnTo>
                  <a:pt x="75" y="180"/>
                </a:lnTo>
                <a:lnTo>
                  <a:pt x="71" y="181"/>
                </a:lnTo>
                <a:lnTo>
                  <a:pt x="68" y="182"/>
                </a:lnTo>
                <a:lnTo>
                  <a:pt x="66" y="183"/>
                </a:lnTo>
                <a:lnTo>
                  <a:pt x="64" y="185"/>
                </a:lnTo>
                <a:lnTo>
                  <a:pt x="62" y="187"/>
                </a:lnTo>
                <a:lnTo>
                  <a:pt x="61" y="190"/>
                </a:lnTo>
                <a:lnTo>
                  <a:pt x="60" y="193"/>
                </a:lnTo>
                <a:lnTo>
                  <a:pt x="60" y="195"/>
                </a:lnTo>
                <a:lnTo>
                  <a:pt x="60" y="796"/>
                </a:lnTo>
                <a:lnTo>
                  <a:pt x="60" y="800"/>
                </a:lnTo>
                <a:lnTo>
                  <a:pt x="61" y="802"/>
                </a:lnTo>
                <a:lnTo>
                  <a:pt x="62" y="805"/>
                </a:lnTo>
                <a:lnTo>
                  <a:pt x="64" y="807"/>
                </a:lnTo>
                <a:lnTo>
                  <a:pt x="66" y="809"/>
                </a:lnTo>
                <a:lnTo>
                  <a:pt x="68" y="810"/>
                </a:lnTo>
                <a:lnTo>
                  <a:pt x="71" y="811"/>
                </a:lnTo>
                <a:lnTo>
                  <a:pt x="75" y="811"/>
                </a:lnTo>
                <a:lnTo>
                  <a:pt x="555" y="811"/>
                </a:lnTo>
                <a:lnTo>
                  <a:pt x="558" y="811"/>
                </a:lnTo>
                <a:lnTo>
                  <a:pt x="560" y="810"/>
                </a:lnTo>
                <a:lnTo>
                  <a:pt x="564" y="809"/>
                </a:lnTo>
                <a:lnTo>
                  <a:pt x="566" y="807"/>
                </a:lnTo>
                <a:lnTo>
                  <a:pt x="567" y="805"/>
                </a:lnTo>
                <a:lnTo>
                  <a:pt x="569" y="803"/>
                </a:lnTo>
                <a:lnTo>
                  <a:pt x="570" y="800"/>
                </a:lnTo>
                <a:lnTo>
                  <a:pt x="570" y="796"/>
                </a:lnTo>
                <a:lnTo>
                  <a:pt x="570" y="195"/>
                </a:lnTo>
                <a:lnTo>
                  <a:pt x="570" y="193"/>
                </a:lnTo>
                <a:lnTo>
                  <a:pt x="569" y="190"/>
                </a:lnTo>
                <a:lnTo>
                  <a:pt x="567" y="187"/>
                </a:lnTo>
                <a:lnTo>
                  <a:pt x="566" y="185"/>
                </a:lnTo>
                <a:lnTo>
                  <a:pt x="564" y="183"/>
                </a:lnTo>
                <a:lnTo>
                  <a:pt x="560" y="182"/>
                </a:lnTo>
                <a:lnTo>
                  <a:pt x="558" y="181"/>
                </a:lnTo>
                <a:lnTo>
                  <a:pt x="555" y="180"/>
                </a:lnTo>
                <a:lnTo>
                  <a:pt x="480" y="180"/>
                </a:lnTo>
                <a:lnTo>
                  <a:pt x="480" y="150"/>
                </a:lnTo>
                <a:lnTo>
                  <a:pt x="600" y="150"/>
                </a:lnTo>
                <a:lnTo>
                  <a:pt x="600" y="871"/>
                </a:lnTo>
                <a:close/>
                <a:moveTo>
                  <a:pt x="180" y="90"/>
                </a:moveTo>
                <a:lnTo>
                  <a:pt x="239" y="90"/>
                </a:lnTo>
                <a:lnTo>
                  <a:pt x="243" y="90"/>
                </a:lnTo>
                <a:lnTo>
                  <a:pt x="246" y="89"/>
                </a:lnTo>
                <a:lnTo>
                  <a:pt x="248" y="88"/>
                </a:lnTo>
                <a:lnTo>
                  <a:pt x="250" y="86"/>
                </a:lnTo>
                <a:lnTo>
                  <a:pt x="252" y="84"/>
                </a:lnTo>
                <a:lnTo>
                  <a:pt x="253" y="81"/>
                </a:lnTo>
                <a:lnTo>
                  <a:pt x="254" y="78"/>
                </a:lnTo>
                <a:lnTo>
                  <a:pt x="254" y="75"/>
                </a:lnTo>
                <a:lnTo>
                  <a:pt x="255" y="69"/>
                </a:lnTo>
                <a:lnTo>
                  <a:pt x="257" y="62"/>
                </a:lnTo>
                <a:lnTo>
                  <a:pt x="259" y="57"/>
                </a:lnTo>
                <a:lnTo>
                  <a:pt x="261" y="52"/>
                </a:lnTo>
                <a:lnTo>
                  <a:pt x="264" y="47"/>
                </a:lnTo>
                <a:lnTo>
                  <a:pt x="267" y="44"/>
                </a:lnTo>
                <a:lnTo>
                  <a:pt x="272" y="41"/>
                </a:lnTo>
                <a:lnTo>
                  <a:pt x="276" y="38"/>
                </a:lnTo>
                <a:lnTo>
                  <a:pt x="285" y="34"/>
                </a:lnTo>
                <a:lnTo>
                  <a:pt x="296" y="31"/>
                </a:lnTo>
                <a:lnTo>
                  <a:pt x="306" y="30"/>
                </a:lnTo>
                <a:lnTo>
                  <a:pt x="314" y="30"/>
                </a:lnTo>
                <a:lnTo>
                  <a:pt x="324" y="30"/>
                </a:lnTo>
                <a:lnTo>
                  <a:pt x="334" y="31"/>
                </a:lnTo>
                <a:lnTo>
                  <a:pt x="343" y="34"/>
                </a:lnTo>
                <a:lnTo>
                  <a:pt x="353" y="38"/>
                </a:lnTo>
                <a:lnTo>
                  <a:pt x="357" y="41"/>
                </a:lnTo>
                <a:lnTo>
                  <a:pt x="361" y="44"/>
                </a:lnTo>
                <a:lnTo>
                  <a:pt x="366" y="47"/>
                </a:lnTo>
                <a:lnTo>
                  <a:pt x="369" y="52"/>
                </a:lnTo>
                <a:lnTo>
                  <a:pt x="371" y="57"/>
                </a:lnTo>
                <a:lnTo>
                  <a:pt x="373" y="62"/>
                </a:lnTo>
                <a:lnTo>
                  <a:pt x="374" y="69"/>
                </a:lnTo>
                <a:lnTo>
                  <a:pt x="374" y="75"/>
                </a:lnTo>
                <a:lnTo>
                  <a:pt x="375" y="78"/>
                </a:lnTo>
                <a:lnTo>
                  <a:pt x="376" y="81"/>
                </a:lnTo>
                <a:lnTo>
                  <a:pt x="377" y="84"/>
                </a:lnTo>
                <a:lnTo>
                  <a:pt x="380" y="86"/>
                </a:lnTo>
                <a:lnTo>
                  <a:pt x="382" y="88"/>
                </a:lnTo>
                <a:lnTo>
                  <a:pt x="384" y="89"/>
                </a:lnTo>
                <a:lnTo>
                  <a:pt x="387" y="90"/>
                </a:lnTo>
                <a:lnTo>
                  <a:pt x="389" y="90"/>
                </a:lnTo>
                <a:lnTo>
                  <a:pt x="450" y="90"/>
                </a:lnTo>
                <a:lnTo>
                  <a:pt x="450" y="240"/>
                </a:lnTo>
                <a:lnTo>
                  <a:pt x="180" y="240"/>
                </a:lnTo>
                <a:lnTo>
                  <a:pt x="180" y="90"/>
                </a:lnTo>
                <a:close/>
                <a:moveTo>
                  <a:pt x="165" y="271"/>
                </a:moveTo>
                <a:lnTo>
                  <a:pt x="465" y="271"/>
                </a:lnTo>
                <a:lnTo>
                  <a:pt x="467" y="270"/>
                </a:lnTo>
                <a:lnTo>
                  <a:pt x="471" y="270"/>
                </a:lnTo>
                <a:lnTo>
                  <a:pt x="473" y="268"/>
                </a:lnTo>
                <a:lnTo>
                  <a:pt x="476" y="267"/>
                </a:lnTo>
                <a:lnTo>
                  <a:pt x="477" y="264"/>
                </a:lnTo>
                <a:lnTo>
                  <a:pt x="479" y="261"/>
                </a:lnTo>
                <a:lnTo>
                  <a:pt x="479" y="259"/>
                </a:lnTo>
                <a:lnTo>
                  <a:pt x="480" y="256"/>
                </a:lnTo>
                <a:lnTo>
                  <a:pt x="480" y="210"/>
                </a:lnTo>
                <a:lnTo>
                  <a:pt x="540" y="210"/>
                </a:lnTo>
                <a:lnTo>
                  <a:pt x="540" y="781"/>
                </a:lnTo>
                <a:lnTo>
                  <a:pt x="90" y="781"/>
                </a:lnTo>
                <a:lnTo>
                  <a:pt x="90" y="210"/>
                </a:lnTo>
                <a:lnTo>
                  <a:pt x="150" y="210"/>
                </a:lnTo>
                <a:lnTo>
                  <a:pt x="150" y="256"/>
                </a:lnTo>
                <a:lnTo>
                  <a:pt x="150" y="259"/>
                </a:lnTo>
                <a:lnTo>
                  <a:pt x="151" y="261"/>
                </a:lnTo>
                <a:lnTo>
                  <a:pt x="152" y="264"/>
                </a:lnTo>
                <a:lnTo>
                  <a:pt x="154" y="267"/>
                </a:lnTo>
                <a:lnTo>
                  <a:pt x="156" y="268"/>
                </a:lnTo>
                <a:lnTo>
                  <a:pt x="158" y="270"/>
                </a:lnTo>
                <a:lnTo>
                  <a:pt x="161" y="270"/>
                </a:lnTo>
                <a:lnTo>
                  <a:pt x="165" y="271"/>
                </a:lnTo>
                <a:close/>
                <a:moveTo>
                  <a:pt x="615" y="120"/>
                </a:moveTo>
                <a:lnTo>
                  <a:pt x="480" y="120"/>
                </a:lnTo>
                <a:lnTo>
                  <a:pt x="480" y="75"/>
                </a:lnTo>
                <a:lnTo>
                  <a:pt x="479" y="72"/>
                </a:lnTo>
                <a:lnTo>
                  <a:pt x="479" y="70"/>
                </a:lnTo>
                <a:lnTo>
                  <a:pt x="477" y="68"/>
                </a:lnTo>
                <a:lnTo>
                  <a:pt x="476" y="64"/>
                </a:lnTo>
                <a:lnTo>
                  <a:pt x="473" y="63"/>
                </a:lnTo>
                <a:lnTo>
                  <a:pt x="471" y="61"/>
                </a:lnTo>
                <a:lnTo>
                  <a:pt x="467" y="60"/>
                </a:lnTo>
                <a:lnTo>
                  <a:pt x="465" y="60"/>
                </a:lnTo>
                <a:lnTo>
                  <a:pt x="403" y="60"/>
                </a:lnTo>
                <a:lnTo>
                  <a:pt x="402" y="54"/>
                </a:lnTo>
                <a:lnTo>
                  <a:pt x="400" y="47"/>
                </a:lnTo>
                <a:lnTo>
                  <a:pt x="397" y="41"/>
                </a:lnTo>
                <a:lnTo>
                  <a:pt x="394" y="34"/>
                </a:lnTo>
                <a:lnTo>
                  <a:pt x="390" y="29"/>
                </a:lnTo>
                <a:lnTo>
                  <a:pt x="385" y="25"/>
                </a:lnTo>
                <a:lnTo>
                  <a:pt x="381" y="20"/>
                </a:lnTo>
                <a:lnTo>
                  <a:pt x="375" y="16"/>
                </a:lnTo>
                <a:lnTo>
                  <a:pt x="369" y="12"/>
                </a:lnTo>
                <a:lnTo>
                  <a:pt x="362" y="9"/>
                </a:lnTo>
                <a:lnTo>
                  <a:pt x="356" y="7"/>
                </a:lnTo>
                <a:lnTo>
                  <a:pt x="349" y="4"/>
                </a:lnTo>
                <a:lnTo>
                  <a:pt x="341" y="2"/>
                </a:lnTo>
                <a:lnTo>
                  <a:pt x="333" y="1"/>
                </a:lnTo>
                <a:lnTo>
                  <a:pt x="324" y="0"/>
                </a:lnTo>
                <a:lnTo>
                  <a:pt x="314" y="0"/>
                </a:lnTo>
                <a:lnTo>
                  <a:pt x="306" y="0"/>
                </a:lnTo>
                <a:lnTo>
                  <a:pt x="297" y="1"/>
                </a:lnTo>
                <a:lnTo>
                  <a:pt x="289" y="2"/>
                </a:lnTo>
                <a:lnTo>
                  <a:pt x="281" y="4"/>
                </a:lnTo>
                <a:lnTo>
                  <a:pt x="274" y="7"/>
                </a:lnTo>
                <a:lnTo>
                  <a:pt x="266" y="9"/>
                </a:lnTo>
                <a:lnTo>
                  <a:pt x="260" y="12"/>
                </a:lnTo>
                <a:lnTo>
                  <a:pt x="254" y="16"/>
                </a:lnTo>
                <a:lnTo>
                  <a:pt x="249" y="20"/>
                </a:lnTo>
                <a:lnTo>
                  <a:pt x="244" y="25"/>
                </a:lnTo>
                <a:lnTo>
                  <a:pt x="239" y="29"/>
                </a:lnTo>
                <a:lnTo>
                  <a:pt x="235" y="34"/>
                </a:lnTo>
                <a:lnTo>
                  <a:pt x="232" y="41"/>
                </a:lnTo>
                <a:lnTo>
                  <a:pt x="230" y="47"/>
                </a:lnTo>
                <a:lnTo>
                  <a:pt x="228" y="54"/>
                </a:lnTo>
                <a:lnTo>
                  <a:pt x="226" y="60"/>
                </a:lnTo>
                <a:lnTo>
                  <a:pt x="165" y="60"/>
                </a:lnTo>
                <a:lnTo>
                  <a:pt x="161" y="60"/>
                </a:lnTo>
                <a:lnTo>
                  <a:pt x="158" y="61"/>
                </a:lnTo>
                <a:lnTo>
                  <a:pt x="156" y="63"/>
                </a:lnTo>
                <a:lnTo>
                  <a:pt x="154" y="64"/>
                </a:lnTo>
                <a:lnTo>
                  <a:pt x="152" y="68"/>
                </a:lnTo>
                <a:lnTo>
                  <a:pt x="151" y="70"/>
                </a:lnTo>
                <a:lnTo>
                  <a:pt x="150" y="72"/>
                </a:lnTo>
                <a:lnTo>
                  <a:pt x="150" y="75"/>
                </a:lnTo>
                <a:lnTo>
                  <a:pt x="150" y="120"/>
                </a:lnTo>
                <a:lnTo>
                  <a:pt x="15" y="120"/>
                </a:lnTo>
                <a:lnTo>
                  <a:pt x="12" y="121"/>
                </a:lnTo>
                <a:lnTo>
                  <a:pt x="8" y="121"/>
                </a:lnTo>
                <a:lnTo>
                  <a:pt x="6" y="123"/>
                </a:lnTo>
                <a:lnTo>
                  <a:pt x="4" y="125"/>
                </a:lnTo>
                <a:lnTo>
                  <a:pt x="2" y="127"/>
                </a:lnTo>
                <a:lnTo>
                  <a:pt x="1" y="130"/>
                </a:lnTo>
                <a:lnTo>
                  <a:pt x="0" y="133"/>
                </a:lnTo>
                <a:lnTo>
                  <a:pt x="0" y="135"/>
                </a:lnTo>
                <a:lnTo>
                  <a:pt x="0" y="886"/>
                </a:lnTo>
                <a:lnTo>
                  <a:pt x="0" y="889"/>
                </a:lnTo>
                <a:lnTo>
                  <a:pt x="1" y="893"/>
                </a:lnTo>
                <a:lnTo>
                  <a:pt x="2" y="895"/>
                </a:lnTo>
                <a:lnTo>
                  <a:pt x="4" y="897"/>
                </a:lnTo>
                <a:lnTo>
                  <a:pt x="6" y="899"/>
                </a:lnTo>
                <a:lnTo>
                  <a:pt x="8" y="900"/>
                </a:lnTo>
                <a:lnTo>
                  <a:pt x="12" y="901"/>
                </a:lnTo>
                <a:lnTo>
                  <a:pt x="15" y="901"/>
                </a:lnTo>
                <a:lnTo>
                  <a:pt x="615" y="901"/>
                </a:lnTo>
                <a:lnTo>
                  <a:pt x="618" y="901"/>
                </a:lnTo>
                <a:lnTo>
                  <a:pt x="620" y="900"/>
                </a:lnTo>
                <a:lnTo>
                  <a:pt x="624" y="899"/>
                </a:lnTo>
                <a:lnTo>
                  <a:pt x="626" y="897"/>
                </a:lnTo>
                <a:lnTo>
                  <a:pt x="628" y="895"/>
                </a:lnTo>
                <a:lnTo>
                  <a:pt x="629" y="893"/>
                </a:lnTo>
                <a:lnTo>
                  <a:pt x="630" y="889"/>
                </a:lnTo>
                <a:lnTo>
                  <a:pt x="630" y="886"/>
                </a:lnTo>
                <a:lnTo>
                  <a:pt x="630" y="135"/>
                </a:lnTo>
                <a:lnTo>
                  <a:pt x="630" y="133"/>
                </a:lnTo>
                <a:lnTo>
                  <a:pt x="629" y="130"/>
                </a:lnTo>
                <a:lnTo>
                  <a:pt x="628" y="127"/>
                </a:lnTo>
                <a:lnTo>
                  <a:pt x="626" y="125"/>
                </a:lnTo>
                <a:lnTo>
                  <a:pt x="624" y="123"/>
                </a:lnTo>
                <a:lnTo>
                  <a:pt x="620" y="121"/>
                </a:lnTo>
                <a:lnTo>
                  <a:pt x="618" y="121"/>
                </a:lnTo>
                <a:lnTo>
                  <a:pt x="615" y="1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C31D8E57-B27B-4C49-84B4-F920F392411D}"/>
              </a:ext>
            </a:extLst>
          </p:cNvPr>
          <p:cNvGrpSpPr/>
          <p:nvPr/>
        </p:nvGrpSpPr>
        <p:grpSpPr>
          <a:xfrm>
            <a:off x="5547874" y="2547371"/>
            <a:ext cx="1096253" cy="1090194"/>
            <a:chOff x="8167688" y="2505075"/>
            <a:chExt cx="287338" cy="285750"/>
          </a:xfrm>
          <a:solidFill>
            <a:schemeClr val="bg1">
              <a:lumMod val="95000"/>
            </a:schemeClr>
          </a:solidFill>
        </p:grpSpPr>
        <p:sp>
          <p:nvSpPr>
            <p:cNvPr id="23" name="Freeform 347">
              <a:extLst>
                <a:ext uri="{FF2B5EF4-FFF2-40B4-BE49-F238E27FC236}">
                  <a16:creationId xmlns:a16="http://schemas.microsoft.com/office/drawing/2014/main" xmlns="" id="{F4CE9888-FB63-4176-BF61-AF4DB4E48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3900" y="2692400"/>
              <a:ext cx="76200" cy="58738"/>
            </a:xfrm>
            <a:custGeom>
              <a:avLst/>
              <a:gdLst>
                <a:gd name="T0" fmla="*/ 214 w 240"/>
                <a:gd name="T1" fmla="*/ 5 h 187"/>
                <a:gd name="T2" fmla="*/ 90 w 240"/>
                <a:gd name="T3" fmla="*/ 143 h 187"/>
                <a:gd name="T4" fmla="*/ 26 w 240"/>
                <a:gd name="T5" fmla="*/ 79 h 187"/>
                <a:gd name="T6" fmla="*/ 24 w 240"/>
                <a:gd name="T7" fmla="*/ 77 h 187"/>
                <a:gd name="T8" fmla="*/ 20 w 240"/>
                <a:gd name="T9" fmla="*/ 75 h 187"/>
                <a:gd name="T10" fmla="*/ 18 w 240"/>
                <a:gd name="T11" fmla="*/ 75 h 187"/>
                <a:gd name="T12" fmla="*/ 15 w 240"/>
                <a:gd name="T13" fmla="*/ 73 h 187"/>
                <a:gd name="T14" fmla="*/ 12 w 240"/>
                <a:gd name="T15" fmla="*/ 75 h 187"/>
                <a:gd name="T16" fmla="*/ 10 w 240"/>
                <a:gd name="T17" fmla="*/ 76 h 187"/>
                <a:gd name="T18" fmla="*/ 6 w 240"/>
                <a:gd name="T19" fmla="*/ 77 h 187"/>
                <a:gd name="T20" fmla="*/ 4 w 240"/>
                <a:gd name="T21" fmla="*/ 79 h 187"/>
                <a:gd name="T22" fmla="*/ 2 w 240"/>
                <a:gd name="T23" fmla="*/ 81 h 187"/>
                <a:gd name="T24" fmla="*/ 1 w 240"/>
                <a:gd name="T25" fmla="*/ 84 h 187"/>
                <a:gd name="T26" fmla="*/ 0 w 240"/>
                <a:gd name="T27" fmla="*/ 86 h 187"/>
                <a:gd name="T28" fmla="*/ 0 w 240"/>
                <a:gd name="T29" fmla="*/ 90 h 187"/>
                <a:gd name="T30" fmla="*/ 0 w 240"/>
                <a:gd name="T31" fmla="*/ 93 h 187"/>
                <a:gd name="T32" fmla="*/ 1 w 240"/>
                <a:gd name="T33" fmla="*/ 95 h 187"/>
                <a:gd name="T34" fmla="*/ 2 w 240"/>
                <a:gd name="T35" fmla="*/ 97 h 187"/>
                <a:gd name="T36" fmla="*/ 4 w 240"/>
                <a:gd name="T37" fmla="*/ 99 h 187"/>
                <a:gd name="T38" fmla="*/ 91 w 240"/>
                <a:gd name="T39" fmla="*/ 187 h 187"/>
                <a:gd name="T40" fmla="*/ 237 w 240"/>
                <a:gd name="T41" fmla="*/ 24 h 187"/>
                <a:gd name="T42" fmla="*/ 239 w 240"/>
                <a:gd name="T43" fmla="*/ 22 h 187"/>
                <a:gd name="T44" fmla="*/ 240 w 240"/>
                <a:gd name="T45" fmla="*/ 19 h 187"/>
                <a:gd name="T46" fmla="*/ 240 w 240"/>
                <a:gd name="T47" fmla="*/ 17 h 187"/>
                <a:gd name="T48" fmla="*/ 240 w 240"/>
                <a:gd name="T49" fmla="*/ 14 h 187"/>
                <a:gd name="T50" fmla="*/ 240 w 240"/>
                <a:gd name="T51" fmla="*/ 11 h 187"/>
                <a:gd name="T52" fmla="*/ 239 w 240"/>
                <a:gd name="T53" fmla="*/ 8 h 187"/>
                <a:gd name="T54" fmla="*/ 238 w 240"/>
                <a:gd name="T55" fmla="*/ 6 h 187"/>
                <a:gd name="T56" fmla="*/ 235 w 240"/>
                <a:gd name="T57" fmla="*/ 3 h 187"/>
                <a:gd name="T58" fmla="*/ 233 w 240"/>
                <a:gd name="T59" fmla="*/ 2 h 187"/>
                <a:gd name="T60" fmla="*/ 230 w 240"/>
                <a:gd name="T61" fmla="*/ 1 h 187"/>
                <a:gd name="T62" fmla="*/ 227 w 240"/>
                <a:gd name="T63" fmla="*/ 0 h 187"/>
                <a:gd name="T64" fmla="*/ 225 w 240"/>
                <a:gd name="T65" fmla="*/ 0 h 187"/>
                <a:gd name="T66" fmla="*/ 218 w 240"/>
                <a:gd name="T67" fmla="*/ 2 h 187"/>
                <a:gd name="T68" fmla="*/ 214 w 240"/>
                <a:gd name="T69" fmla="*/ 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0" h="187">
                  <a:moveTo>
                    <a:pt x="214" y="5"/>
                  </a:moveTo>
                  <a:lnTo>
                    <a:pt x="90" y="143"/>
                  </a:lnTo>
                  <a:lnTo>
                    <a:pt x="26" y="79"/>
                  </a:lnTo>
                  <a:lnTo>
                    <a:pt x="24" y="77"/>
                  </a:lnTo>
                  <a:lnTo>
                    <a:pt x="20" y="75"/>
                  </a:lnTo>
                  <a:lnTo>
                    <a:pt x="18" y="75"/>
                  </a:lnTo>
                  <a:lnTo>
                    <a:pt x="15" y="73"/>
                  </a:lnTo>
                  <a:lnTo>
                    <a:pt x="12" y="75"/>
                  </a:lnTo>
                  <a:lnTo>
                    <a:pt x="10" y="76"/>
                  </a:lnTo>
                  <a:lnTo>
                    <a:pt x="6" y="77"/>
                  </a:lnTo>
                  <a:lnTo>
                    <a:pt x="4" y="79"/>
                  </a:lnTo>
                  <a:lnTo>
                    <a:pt x="2" y="81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" y="95"/>
                  </a:lnTo>
                  <a:lnTo>
                    <a:pt x="2" y="97"/>
                  </a:lnTo>
                  <a:lnTo>
                    <a:pt x="4" y="99"/>
                  </a:lnTo>
                  <a:lnTo>
                    <a:pt x="91" y="187"/>
                  </a:lnTo>
                  <a:lnTo>
                    <a:pt x="237" y="24"/>
                  </a:lnTo>
                  <a:lnTo>
                    <a:pt x="239" y="22"/>
                  </a:lnTo>
                  <a:lnTo>
                    <a:pt x="240" y="19"/>
                  </a:lnTo>
                  <a:lnTo>
                    <a:pt x="240" y="17"/>
                  </a:lnTo>
                  <a:lnTo>
                    <a:pt x="240" y="14"/>
                  </a:lnTo>
                  <a:lnTo>
                    <a:pt x="240" y="11"/>
                  </a:lnTo>
                  <a:lnTo>
                    <a:pt x="239" y="8"/>
                  </a:lnTo>
                  <a:lnTo>
                    <a:pt x="238" y="6"/>
                  </a:lnTo>
                  <a:lnTo>
                    <a:pt x="235" y="3"/>
                  </a:lnTo>
                  <a:lnTo>
                    <a:pt x="233" y="2"/>
                  </a:lnTo>
                  <a:lnTo>
                    <a:pt x="230" y="1"/>
                  </a:lnTo>
                  <a:lnTo>
                    <a:pt x="227" y="0"/>
                  </a:lnTo>
                  <a:lnTo>
                    <a:pt x="225" y="0"/>
                  </a:lnTo>
                  <a:lnTo>
                    <a:pt x="218" y="2"/>
                  </a:lnTo>
                  <a:lnTo>
                    <a:pt x="2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Freeform 348">
              <a:extLst>
                <a:ext uri="{FF2B5EF4-FFF2-40B4-BE49-F238E27FC236}">
                  <a16:creationId xmlns:a16="http://schemas.microsoft.com/office/drawing/2014/main" xmlns="" id="{3BA2026D-9E36-4CD6-A853-EC9D875104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10563" y="2647950"/>
              <a:ext cx="144463" cy="142875"/>
            </a:xfrm>
            <a:custGeom>
              <a:avLst/>
              <a:gdLst>
                <a:gd name="T0" fmla="*/ 185 w 451"/>
                <a:gd name="T1" fmla="*/ 416 h 450"/>
                <a:gd name="T2" fmla="*/ 132 w 451"/>
                <a:gd name="T3" fmla="*/ 397 h 450"/>
                <a:gd name="T4" fmla="*/ 87 w 451"/>
                <a:gd name="T5" fmla="*/ 364 h 450"/>
                <a:gd name="T6" fmla="*/ 54 w 451"/>
                <a:gd name="T7" fmla="*/ 319 h 450"/>
                <a:gd name="T8" fmla="*/ 33 w 451"/>
                <a:gd name="T9" fmla="*/ 264 h 450"/>
                <a:gd name="T10" fmla="*/ 31 w 451"/>
                <a:gd name="T11" fmla="*/ 205 h 450"/>
                <a:gd name="T12" fmla="*/ 45 w 451"/>
                <a:gd name="T13" fmla="*/ 150 h 450"/>
                <a:gd name="T14" fmla="*/ 74 w 451"/>
                <a:gd name="T15" fmla="*/ 101 h 450"/>
                <a:gd name="T16" fmla="*/ 116 w 451"/>
                <a:gd name="T17" fmla="*/ 63 h 450"/>
                <a:gd name="T18" fmla="*/ 167 w 451"/>
                <a:gd name="T19" fmla="*/ 38 h 450"/>
                <a:gd name="T20" fmla="*/ 225 w 451"/>
                <a:gd name="T21" fmla="*/ 30 h 450"/>
                <a:gd name="T22" fmla="*/ 283 w 451"/>
                <a:gd name="T23" fmla="*/ 38 h 450"/>
                <a:gd name="T24" fmla="*/ 334 w 451"/>
                <a:gd name="T25" fmla="*/ 63 h 450"/>
                <a:gd name="T26" fmla="*/ 376 w 451"/>
                <a:gd name="T27" fmla="*/ 101 h 450"/>
                <a:gd name="T28" fmla="*/ 405 w 451"/>
                <a:gd name="T29" fmla="*/ 150 h 450"/>
                <a:gd name="T30" fmla="*/ 420 w 451"/>
                <a:gd name="T31" fmla="*/ 205 h 450"/>
                <a:gd name="T32" fmla="*/ 416 w 451"/>
                <a:gd name="T33" fmla="*/ 264 h 450"/>
                <a:gd name="T34" fmla="*/ 397 w 451"/>
                <a:gd name="T35" fmla="*/ 319 h 450"/>
                <a:gd name="T36" fmla="*/ 363 w 451"/>
                <a:gd name="T37" fmla="*/ 364 h 450"/>
                <a:gd name="T38" fmla="*/ 318 w 451"/>
                <a:gd name="T39" fmla="*/ 397 h 450"/>
                <a:gd name="T40" fmla="*/ 264 w 451"/>
                <a:gd name="T41" fmla="*/ 416 h 450"/>
                <a:gd name="T42" fmla="*/ 225 w 451"/>
                <a:gd name="T43" fmla="*/ 0 h 450"/>
                <a:gd name="T44" fmla="*/ 191 w 451"/>
                <a:gd name="T45" fmla="*/ 2 h 450"/>
                <a:gd name="T46" fmla="*/ 159 w 451"/>
                <a:gd name="T47" fmla="*/ 10 h 450"/>
                <a:gd name="T48" fmla="*/ 118 w 451"/>
                <a:gd name="T49" fmla="*/ 28 h 450"/>
                <a:gd name="T50" fmla="*/ 65 w 451"/>
                <a:gd name="T51" fmla="*/ 66 h 450"/>
                <a:gd name="T52" fmla="*/ 27 w 451"/>
                <a:gd name="T53" fmla="*/ 118 h 450"/>
                <a:gd name="T54" fmla="*/ 10 w 451"/>
                <a:gd name="T55" fmla="*/ 158 h 450"/>
                <a:gd name="T56" fmla="*/ 2 w 451"/>
                <a:gd name="T57" fmla="*/ 191 h 450"/>
                <a:gd name="T58" fmla="*/ 0 w 451"/>
                <a:gd name="T59" fmla="*/ 224 h 450"/>
                <a:gd name="T60" fmla="*/ 2 w 451"/>
                <a:gd name="T61" fmla="*/ 260 h 450"/>
                <a:gd name="T62" fmla="*/ 10 w 451"/>
                <a:gd name="T63" fmla="*/ 292 h 450"/>
                <a:gd name="T64" fmla="*/ 27 w 451"/>
                <a:gd name="T65" fmla="*/ 333 h 450"/>
                <a:gd name="T66" fmla="*/ 65 w 451"/>
                <a:gd name="T67" fmla="*/ 384 h 450"/>
                <a:gd name="T68" fmla="*/ 118 w 451"/>
                <a:gd name="T69" fmla="*/ 423 h 450"/>
                <a:gd name="T70" fmla="*/ 159 w 451"/>
                <a:gd name="T71" fmla="*/ 441 h 450"/>
                <a:gd name="T72" fmla="*/ 191 w 451"/>
                <a:gd name="T73" fmla="*/ 448 h 450"/>
                <a:gd name="T74" fmla="*/ 225 w 451"/>
                <a:gd name="T75" fmla="*/ 450 h 450"/>
                <a:gd name="T76" fmla="*/ 259 w 451"/>
                <a:gd name="T77" fmla="*/ 448 h 450"/>
                <a:gd name="T78" fmla="*/ 292 w 451"/>
                <a:gd name="T79" fmla="*/ 441 h 450"/>
                <a:gd name="T80" fmla="*/ 332 w 451"/>
                <a:gd name="T81" fmla="*/ 423 h 450"/>
                <a:gd name="T82" fmla="*/ 384 w 451"/>
                <a:gd name="T83" fmla="*/ 384 h 450"/>
                <a:gd name="T84" fmla="*/ 423 w 451"/>
                <a:gd name="T85" fmla="*/ 333 h 450"/>
                <a:gd name="T86" fmla="*/ 440 w 451"/>
                <a:gd name="T87" fmla="*/ 292 h 450"/>
                <a:gd name="T88" fmla="*/ 447 w 451"/>
                <a:gd name="T89" fmla="*/ 260 h 450"/>
                <a:gd name="T90" fmla="*/ 451 w 451"/>
                <a:gd name="T91" fmla="*/ 224 h 450"/>
                <a:gd name="T92" fmla="*/ 447 w 451"/>
                <a:gd name="T93" fmla="*/ 191 h 450"/>
                <a:gd name="T94" fmla="*/ 440 w 451"/>
                <a:gd name="T95" fmla="*/ 158 h 450"/>
                <a:gd name="T96" fmla="*/ 423 w 451"/>
                <a:gd name="T97" fmla="*/ 118 h 450"/>
                <a:gd name="T98" fmla="*/ 384 w 451"/>
                <a:gd name="T99" fmla="*/ 66 h 450"/>
                <a:gd name="T100" fmla="*/ 332 w 451"/>
                <a:gd name="T101" fmla="*/ 28 h 450"/>
                <a:gd name="T102" fmla="*/ 292 w 451"/>
                <a:gd name="T103" fmla="*/ 10 h 450"/>
                <a:gd name="T104" fmla="*/ 259 w 451"/>
                <a:gd name="T105" fmla="*/ 2 h 450"/>
                <a:gd name="T106" fmla="*/ 225 w 451"/>
                <a:gd name="T107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1" h="450">
                  <a:moveTo>
                    <a:pt x="225" y="420"/>
                  </a:moveTo>
                  <a:lnTo>
                    <a:pt x="206" y="419"/>
                  </a:lnTo>
                  <a:lnTo>
                    <a:pt x="185" y="416"/>
                  </a:lnTo>
                  <a:lnTo>
                    <a:pt x="167" y="412"/>
                  </a:lnTo>
                  <a:lnTo>
                    <a:pt x="149" y="405"/>
                  </a:lnTo>
                  <a:lnTo>
                    <a:pt x="132" y="397"/>
                  </a:lnTo>
                  <a:lnTo>
                    <a:pt x="116" y="387"/>
                  </a:lnTo>
                  <a:lnTo>
                    <a:pt x="101" y="375"/>
                  </a:lnTo>
                  <a:lnTo>
                    <a:pt x="87" y="364"/>
                  </a:lnTo>
                  <a:lnTo>
                    <a:pt x="74" y="350"/>
                  </a:lnTo>
                  <a:lnTo>
                    <a:pt x="63" y="335"/>
                  </a:lnTo>
                  <a:lnTo>
                    <a:pt x="54" y="319"/>
                  </a:lnTo>
                  <a:lnTo>
                    <a:pt x="45" y="301"/>
                  </a:lnTo>
                  <a:lnTo>
                    <a:pt x="39" y="283"/>
                  </a:lnTo>
                  <a:lnTo>
                    <a:pt x="33" y="264"/>
                  </a:lnTo>
                  <a:lnTo>
                    <a:pt x="31" y="245"/>
                  </a:lnTo>
                  <a:lnTo>
                    <a:pt x="30" y="224"/>
                  </a:lnTo>
                  <a:lnTo>
                    <a:pt x="31" y="205"/>
                  </a:lnTo>
                  <a:lnTo>
                    <a:pt x="33" y="186"/>
                  </a:lnTo>
                  <a:lnTo>
                    <a:pt x="39" y="168"/>
                  </a:lnTo>
                  <a:lnTo>
                    <a:pt x="45" y="150"/>
                  </a:lnTo>
                  <a:lnTo>
                    <a:pt x="54" y="132"/>
                  </a:lnTo>
                  <a:lnTo>
                    <a:pt x="63" y="116"/>
                  </a:lnTo>
                  <a:lnTo>
                    <a:pt x="74" y="101"/>
                  </a:lnTo>
                  <a:lnTo>
                    <a:pt x="87" y="87"/>
                  </a:lnTo>
                  <a:lnTo>
                    <a:pt x="101" y="75"/>
                  </a:lnTo>
                  <a:lnTo>
                    <a:pt x="116" y="63"/>
                  </a:lnTo>
                  <a:lnTo>
                    <a:pt x="132" y="53"/>
                  </a:lnTo>
                  <a:lnTo>
                    <a:pt x="149" y="46"/>
                  </a:lnTo>
                  <a:lnTo>
                    <a:pt x="167" y="38"/>
                  </a:lnTo>
                  <a:lnTo>
                    <a:pt x="185" y="34"/>
                  </a:lnTo>
                  <a:lnTo>
                    <a:pt x="206" y="31"/>
                  </a:lnTo>
                  <a:lnTo>
                    <a:pt x="225" y="30"/>
                  </a:lnTo>
                  <a:lnTo>
                    <a:pt x="245" y="31"/>
                  </a:lnTo>
                  <a:lnTo>
                    <a:pt x="264" y="34"/>
                  </a:lnTo>
                  <a:lnTo>
                    <a:pt x="283" y="38"/>
                  </a:lnTo>
                  <a:lnTo>
                    <a:pt x="301" y="46"/>
                  </a:lnTo>
                  <a:lnTo>
                    <a:pt x="318" y="53"/>
                  </a:lnTo>
                  <a:lnTo>
                    <a:pt x="334" y="63"/>
                  </a:lnTo>
                  <a:lnTo>
                    <a:pt x="349" y="75"/>
                  </a:lnTo>
                  <a:lnTo>
                    <a:pt x="363" y="87"/>
                  </a:lnTo>
                  <a:lnTo>
                    <a:pt x="376" y="101"/>
                  </a:lnTo>
                  <a:lnTo>
                    <a:pt x="386" y="116"/>
                  </a:lnTo>
                  <a:lnTo>
                    <a:pt x="397" y="132"/>
                  </a:lnTo>
                  <a:lnTo>
                    <a:pt x="405" y="150"/>
                  </a:lnTo>
                  <a:lnTo>
                    <a:pt x="411" y="168"/>
                  </a:lnTo>
                  <a:lnTo>
                    <a:pt x="416" y="186"/>
                  </a:lnTo>
                  <a:lnTo>
                    <a:pt x="420" y="205"/>
                  </a:lnTo>
                  <a:lnTo>
                    <a:pt x="421" y="224"/>
                  </a:lnTo>
                  <a:lnTo>
                    <a:pt x="420" y="245"/>
                  </a:lnTo>
                  <a:lnTo>
                    <a:pt x="416" y="264"/>
                  </a:lnTo>
                  <a:lnTo>
                    <a:pt x="411" y="283"/>
                  </a:lnTo>
                  <a:lnTo>
                    <a:pt x="405" y="301"/>
                  </a:lnTo>
                  <a:lnTo>
                    <a:pt x="397" y="319"/>
                  </a:lnTo>
                  <a:lnTo>
                    <a:pt x="386" y="335"/>
                  </a:lnTo>
                  <a:lnTo>
                    <a:pt x="376" y="350"/>
                  </a:lnTo>
                  <a:lnTo>
                    <a:pt x="363" y="364"/>
                  </a:lnTo>
                  <a:lnTo>
                    <a:pt x="349" y="375"/>
                  </a:lnTo>
                  <a:lnTo>
                    <a:pt x="334" y="387"/>
                  </a:lnTo>
                  <a:lnTo>
                    <a:pt x="318" y="397"/>
                  </a:lnTo>
                  <a:lnTo>
                    <a:pt x="301" y="405"/>
                  </a:lnTo>
                  <a:lnTo>
                    <a:pt x="283" y="412"/>
                  </a:lnTo>
                  <a:lnTo>
                    <a:pt x="264" y="416"/>
                  </a:lnTo>
                  <a:lnTo>
                    <a:pt x="245" y="419"/>
                  </a:lnTo>
                  <a:lnTo>
                    <a:pt x="225" y="420"/>
                  </a:lnTo>
                  <a:close/>
                  <a:moveTo>
                    <a:pt x="225" y="0"/>
                  </a:moveTo>
                  <a:lnTo>
                    <a:pt x="213" y="0"/>
                  </a:lnTo>
                  <a:lnTo>
                    <a:pt x="202" y="1"/>
                  </a:lnTo>
                  <a:lnTo>
                    <a:pt x="191" y="2"/>
                  </a:lnTo>
                  <a:lnTo>
                    <a:pt x="180" y="4"/>
                  </a:lnTo>
                  <a:lnTo>
                    <a:pt x="169" y="7"/>
                  </a:lnTo>
                  <a:lnTo>
                    <a:pt x="159" y="10"/>
                  </a:lnTo>
                  <a:lnTo>
                    <a:pt x="148" y="14"/>
                  </a:lnTo>
                  <a:lnTo>
                    <a:pt x="137" y="18"/>
                  </a:lnTo>
                  <a:lnTo>
                    <a:pt x="118" y="28"/>
                  </a:lnTo>
                  <a:lnTo>
                    <a:pt x="100" y="38"/>
                  </a:lnTo>
                  <a:lnTo>
                    <a:pt x="82" y="51"/>
                  </a:lnTo>
                  <a:lnTo>
                    <a:pt x="65" y="66"/>
                  </a:lnTo>
                  <a:lnTo>
                    <a:pt x="52" y="82"/>
                  </a:lnTo>
                  <a:lnTo>
                    <a:pt x="39" y="99"/>
                  </a:lnTo>
                  <a:lnTo>
                    <a:pt x="27" y="118"/>
                  </a:lnTo>
                  <a:lnTo>
                    <a:pt x="17" y="138"/>
                  </a:lnTo>
                  <a:lnTo>
                    <a:pt x="13" y="148"/>
                  </a:lnTo>
                  <a:lnTo>
                    <a:pt x="10" y="158"/>
                  </a:lnTo>
                  <a:lnTo>
                    <a:pt x="7" y="169"/>
                  </a:lnTo>
                  <a:lnTo>
                    <a:pt x="4" y="179"/>
                  </a:lnTo>
                  <a:lnTo>
                    <a:pt x="2" y="191"/>
                  </a:lnTo>
                  <a:lnTo>
                    <a:pt x="1" y="202"/>
                  </a:lnTo>
                  <a:lnTo>
                    <a:pt x="0" y="214"/>
                  </a:lnTo>
                  <a:lnTo>
                    <a:pt x="0" y="224"/>
                  </a:lnTo>
                  <a:lnTo>
                    <a:pt x="0" y="236"/>
                  </a:lnTo>
                  <a:lnTo>
                    <a:pt x="1" y="248"/>
                  </a:lnTo>
                  <a:lnTo>
                    <a:pt x="2" y="260"/>
                  </a:lnTo>
                  <a:lnTo>
                    <a:pt x="4" y="270"/>
                  </a:lnTo>
                  <a:lnTo>
                    <a:pt x="7" y="281"/>
                  </a:lnTo>
                  <a:lnTo>
                    <a:pt x="10" y="292"/>
                  </a:lnTo>
                  <a:lnTo>
                    <a:pt x="13" y="303"/>
                  </a:lnTo>
                  <a:lnTo>
                    <a:pt x="17" y="313"/>
                  </a:lnTo>
                  <a:lnTo>
                    <a:pt x="27" y="333"/>
                  </a:lnTo>
                  <a:lnTo>
                    <a:pt x="39" y="351"/>
                  </a:lnTo>
                  <a:lnTo>
                    <a:pt x="52" y="368"/>
                  </a:lnTo>
                  <a:lnTo>
                    <a:pt x="65" y="384"/>
                  </a:lnTo>
                  <a:lnTo>
                    <a:pt x="82" y="399"/>
                  </a:lnTo>
                  <a:lnTo>
                    <a:pt x="100" y="412"/>
                  </a:lnTo>
                  <a:lnTo>
                    <a:pt x="118" y="423"/>
                  </a:lnTo>
                  <a:lnTo>
                    <a:pt x="137" y="432"/>
                  </a:lnTo>
                  <a:lnTo>
                    <a:pt x="148" y="436"/>
                  </a:lnTo>
                  <a:lnTo>
                    <a:pt x="159" y="441"/>
                  </a:lnTo>
                  <a:lnTo>
                    <a:pt x="169" y="443"/>
                  </a:lnTo>
                  <a:lnTo>
                    <a:pt x="180" y="446"/>
                  </a:lnTo>
                  <a:lnTo>
                    <a:pt x="191" y="448"/>
                  </a:lnTo>
                  <a:lnTo>
                    <a:pt x="202" y="449"/>
                  </a:lnTo>
                  <a:lnTo>
                    <a:pt x="213" y="450"/>
                  </a:lnTo>
                  <a:lnTo>
                    <a:pt x="225" y="450"/>
                  </a:lnTo>
                  <a:lnTo>
                    <a:pt x="237" y="450"/>
                  </a:lnTo>
                  <a:lnTo>
                    <a:pt x="248" y="449"/>
                  </a:lnTo>
                  <a:lnTo>
                    <a:pt x="259" y="448"/>
                  </a:lnTo>
                  <a:lnTo>
                    <a:pt x="271" y="446"/>
                  </a:lnTo>
                  <a:lnTo>
                    <a:pt x="282" y="443"/>
                  </a:lnTo>
                  <a:lnTo>
                    <a:pt x="292" y="441"/>
                  </a:lnTo>
                  <a:lnTo>
                    <a:pt x="303" y="436"/>
                  </a:lnTo>
                  <a:lnTo>
                    <a:pt x="313" y="432"/>
                  </a:lnTo>
                  <a:lnTo>
                    <a:pt x="332" y="423"/>
                  </a:lnTo>
                  <a:lnTo>
                    <a:pt x="351" y="412"/>
                  </a:lnTo>
                  <a:lnTo>
                    <a:pt x="368" y="399"/>
                  </a:lnTo>
                  <a:lnTo>
                    <a:pt x="384" y="384"/>
                  </a:lnTo>
                  <a:lnTo>
                    <a:pt x="399" y="368"/>
                  </a:lnTo>
                  <a:lnTo>
                    <a:pt x="412" y="351"/>
                  </a:lnTo>
                  <a:lnTo>
                    <a:pt x="423" y="333"/>
                  </a:lnTo>
                  <a:lnTo>
                    <a:pt x="432" y="313"/>
                  </a:lnTo>
                  <a:lnTo>
                    <a:pt x="437" y="303"/>
                  </a:lnTo>
                  <a:lnTo>
                    <a:pt x="440" y="292"/>
                  </a:lnTo>
                  <a:lnTo>
                    <a:pt x="443" y="281"/>
                  </a:lnTo>
                  <a:lnTo>
                    <a:pt x="445" y="270"/>
                  </a:lnTo>
                  <a:lnTo>
                    <a:pt x="447" y="260"/>
                  </a:lnTo>
                  <a:lnTo>
                    <a:pt x="450" y="248"/>
                  </a:lnTo>
                  <a:lnTo>
                    <a:pt x="450" y="236"/>
                  </a:lnTo>
                  <a:lnTo>
                    <a:pt x="451" y="224"/>
                  </a:lnTo>
                  <a:lnTo>
                    <a:pt x="450" y="214"/>
                  </a:lnTo>
                  <a:lnTo>
                    <a:pt x="450" y="202"/>
                  </a:lnTo>
                  <a:lnTo>
                    <a:pt x="447" y="191"/>
                  </a:lnTo>
                  <a:lnTo>
                    <a:pt x="445" y="179"/>
                  </a:lnTo>
                  <a:lnTo>
                    <a:pt x="443" y="169"/>
                  </a:lnTo>
                  <a:lnTo>
                    <a:pt x="440" y="158"/>
                  </a:lnTo>
                  <a:lnTo>
                    <a:pt x="437" y="148"/>
                  </a:lnTo>
                  <a:lnTo>
                    <a:pt x="432" y="138"/>
                  </a:lnTo>
                  <a:lnTo>
                    <a:pt x="423" y="118"/>
                  </a:lnTo>
                  <a:lnTo>
                    <a:pt x="412" y="99"/>
                  </a:lnTo>
                  <a:lnTo>
                    <a:pt x="399" y="82"/>
                  </a:lnTo>
                  <a:lnTo>
                    <a:pt x="384" y="66"/>
                  </a:lnTo>
                  <a:lnTo>
                    <a:pt x="368" y="51"/>
                  </a:lnTo>
                  <a:lnTo>
                    <a:pt x="351" y="38"/>
                  </a:lnTo>
                  <a:lnTo>
                    <a:pt x="332" y="28"/>
                  </a:lnTo>
                  <a:lnTo>
                    <a:pt x="313" y="18"/>
                  </a:lnTo>
                  <a:lnTo>
                    <a:pt x="303" y="14"/>
                  </a:lnTo>
                  <a:lnTo>
                    <a:pt x="292" y="10"/>
                  </a:lnTo>
                  <a:lnTo>
                    <a:pt x="282" y="7"/>
                  </a:lnTo>
                  <a:lnTo>
                    <a:pt x="271" y="4"/>
                  </a:lnTo>
                  <a:lnTo>
                    <a:pt x="259" y="2"/>
                  </a:lnTo>
                  <a:lnTo>
                    <a:pt x="248" y="1"/>
                  </a:lnTo>
                  <a:lnTo>
                    <a:pt x="237" y="0"/>
                  </a:lnTo>
                  <a:lnTo>
                    <a:pt x="2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Freeform 349">
              <a:extLst>
                <a:ext uri="{FF2B5EF4-FFF2-40B4-BE49-F238E27FC236}">
                  <a16:creationId xmlns:a16="http://schemas.microsoft.com/office/drawing/2014/main" xmlns="" id="{A1A3D690-9740-4770-BFEC-F284E7117E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7688" y="2505075"/>
              <a:ext cx="200025" cy="257175"/>
            </a:xfrm>
            <a:custGeom>
              <a:avLst/>
              <a:gdLst>
                <a:gd name="T0" fmla="*/ 250 w 630"/>
                <a:gd name="T1" fmla="*/ 88 h 811"/>
                <a:gd name="T2" fmla="*/ 257 w 630"/>
                <a:gd name="T3" fmla="*/ 75 h 811"/>
                <a:gd name="T4" fmla="*/ 263 w 630"/>
                <a:gd name="T5" fmla="*/ 52 h 811"/>
                <a:gd name="T6" fmla="*/ 291 w 630"/>
                <a:gd name="T7" fmla="*/ 33 h 811"/>
                <a:gd name="T8" fmla="*/ 354 w 630"/>
                <a:gd name="T9" fmla="*/ 37 h 811"/>
                <a:gd name="T10" fmla="*/ 374 w 630"/>
                <a:gd name="T11" fmla="*/ 56 h 811"/>
                <a:gd name="T12" fmla="*/ 378 w 630"/>
                <a:gd name="T13" fmla="*/ 78 h 811"/>
                <a:gd name="T14" fmla="*/ 387 w 630"/>
                <a:gd name="T15" fmla="*/ 89 h 811"/>
                <a:gd name="T16" fmla="*/ 179 w 630"/>
                <a:gd name="T17" fmla="*/ 240 h 811"/>
                <a:gd name="T18" fmla="*/ 53 w 630"/>
                <a:gd name="T19" fmla="*/ 779 h 811"/>
                <a:gd name="T20" fmla="*/ 30 w 630"/>
                <a:gd name="T21" fmla="*/ 748 h 811"/>
                <a:gd name="T22" fmla="*/ 75 w 630"/>
                <a:gd name="T23" fmla="*/ 180 h 811"/>
                <a:gd name="T24" fmla="*/ 62 w 630"/>
                <a:gd name="T25" fmla="*/ 187 h 811"/>
                <a:gd name="T26" fmla="*/ 60 w 630"/>
                <a:gd name="T27" fmla="*/ 740 h 811"/>
                <a:gd name="T28" fmla="*/ 68 w 630"/>
                <a:gd name="T29" fmla="*/ 750 h 811"/>
                <a:gd name="T30" fmla="*/ 361 w 630"/>
                <a:gd name="T31" fmla="*/ 750 h 811"/>
                <a:gd name="T32" fmla="*/ 370 w 630"/>
                <a:gd name="T33" fmla="*/ 740 h 811"/>
                <a:gd name="T34" fmla="*/ 366 w 630"/>
                <a:gd name="T35" fmla="*/ 726 h 811"/>
                <a:gd name="T36" fmla="*/ 90 w 630"/>
                <a:gd name="T37" fmla="*/ 721 h 811"/>
                <a:gd name="T38" fmla="*/ 151 w 630"/>
                <a:gd name="T39" fmla="*/ 261 h 811"/>
                <a:gd name="T40" fmla="*/ 161 w 630"/>
                <a:gd name="T41" fmla="*/ 270 h 811"/>
                <a:gd name="T42" fmla="*/ 474 w 630"/>
                <a:gd name="T43" fmla="*/ 268 h 811"/>
                <a:gd name="T44" fmla="*/ 480 w 630"/>
                <a:gd name="T45" fmla="*/ 256 h 811"/>
                <a:gd name="T46" fmla="*/ 541 w 630"/>
                <a:gd name="T47" fmla="*/ 366 h 811"/>
                <a:gd name="T48" fmla="*/ 552 w 630"/>
                <a:gd name="T49" fmla="*/ 376 h 811"/>
                <a:gd name="T50" fmla="*/ 566 w 630"/>
                <a:gd name="T51" fmla="*/ 371 h 811"/>
                <a:gd name="T52" fmla="*/ 570 w 630"/>
                <a:gd name="T53" fmla="*/ 195 h 811"/>
                <a:gd name="T54" fmla="*/ 564 w 630"/>
                <a:gd name="T55" fmla="*/ 183 h 811"/>
                <a:gd name="T56" fmla="*/ 480 w 630"/>
                <a:gd name="T57" fmla="*/ 150 h 811"/>
                <a:gd name="T58" fmla="*/ 602 w 630"/>
                <a:gd name="T59" fmla="*/ 365 h 811"/>
                <a:gd name="T60" fmla="*/ 615 w 630"/>
                <a:gd name="T61" fmla="*/ 371 h 811"/>
                <a:gd name="T62" fmla="*/ 628 w 630"/>
                <a:gd name="T63" fmla="*/ 365 h 811"/>
                <a:gd name="T64" fmla="*/ 630 w 630"/>
                <a:gd name="T65" fmla="*/ 133 h 811"/>
                <a:gd name="T66" fmla="*/ 621 w 630"/>
                <a:gd name="T67" fmla="*/ 121 h 811"/>
                <a:gd name="T68" fmla="*/ 479 w 630"/>
                <a:gd name="T69" fmla="*/ 72 h 811"/>
                <a:gd name="T70" fmla="*/ 471 w 630"/>
                <a:gd name="T71" fmla="*/ 61 h 811"/>
                <a:gd name="T72" fmla="*/ 400 w 630"/>
                <a:gd name="T73" fmla="*/ 41 h 811"/>
                <a:gd name="T74" fmla="*/ 380 w 630"/>
                <a:gd name="T75" fmla="*/ 17 h 811"/>
                <a:gd name="T76" fmla="*/ 340 w 630"/>
                <a:gd name="T77" fmla="*/ 1 h 811"/>
                <a:gd name="T78" fmla="*/ 284 w 630"/>
                <a:gd name="T79" fmla="*/ 3 h 811"/>
                <a:gd name="T80" fmla="*/ 249 w 630"/>
                <a:gd name="T81" fmla="*/ 22 h 811"/>
                <a:gd name="T82" fmla="*/ 231 w 630"/>
                <a:gd name="T83" fmla="*/ 52 h 811"/>
                <a:gd name="T84" fmla="*/ 156 w 630"/>
                <a:gd name="T85" fmla="*/ 63 h 811"/>
                <a:gd name="T86" fmla="*/ 150 w 630"/>
                <a:gd name="T87" fmla="*/ 75 h 811"/>
                <a:gd name="T88" fmla="*/ 6 w 630"/>
                <a:gd name="T89" fmla="*/ 123 h 811"/>
                <a:gd name="T90" fmla="*/ 0 w 630"/>
                <a:gd name="T91" fmla="*/ 135 h 811"/>
                <a:gd name="T92" fmla="*/ 4 w 630"/>
                <a:gd name="T93" fmla="*/ 770 h 811"/>
                <a:gd name="T94" fmla="*/ 23 w 630"/>
                <a:gd name="T95" fmla="*/ 797 h 811"/>
                <a:gd name="T96" fmla="*/ 56 w 630"/>
                <a:gd name="T97" fmla="*/ 810 h 811"/>
                <a:gd name="T98" fmla="*/ 380 w 630"/>
                <a:gd name="T99" fmla="*/ 810 h 811"/>
                <a:gd name="T100" fmla="*/ 389 w 630"/>
                <a:gd name="T101" fmla="*/ 800 h 811"/>
                <a:gd name="T102" fmla="*/ 385 w 630"/>
                <a:gd name="T103" fmla="*/ 786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30" h="811">
                  <a:moveTo>
                    <a:pt x="179" y="90"/>
                  </a:moveTo>
                  <a:lnTo>
                    <a:pt x="242" y="90"/>
                  </a:lnTo>
                  <a:lnTo>
                    <a:pt x="245" y="90"/>
                  </a:lnTo>
                  <a:lnTo>
                    <a:pt x="247" y="89"/>
                  </a:lnTo>
                  <a:lnTo>
                    <a:pt x="250" y="88"/>
                  </a:lnTo>
                  <a:lnTo>
                    <a:pt x="252" y="86"/>
                  </a:lnTo>
                  <a:lnTo>
                    <a:pt x="254" y="84"/>
                  </a:lnTo>
                  <a:lnTo>
                    <a:pt x="255" y="81"/>
                  </a:lnTo>
                  <a:lnTo>
                    <a:pt x="257" y="78"/>
                  </a:lnTo>
                  <a:lnTo>
                    <a:pt x="257" y="75"/>
                  </a:lnTo>
                  <a:lnTo>
                    <a:pt x="257" y="70"/>
                  </a:lnTo>
                  <a:lnTo>
                    <a:pt x="258" y="64"/>
                  </a:lnTo>
                  <a:lnTo>
                    <a:pt x="259" y="60"/>
                  </a:lnTo>
                  <a:lnTo>
                    <a:pt x="261" y="56"/>
                  </a:lnTo>
                  <a:lnTo>
                    <a:pt x="263" y="52"/>
                  </a:lnTo>
                  <a:lnTo>
                    <a:pt x="265" y="47"/>
                  </a:lnTo>
                  <a:lnTo>
                    <a:pt x="268" y="44"/>
                  </a:lnTo>
                  <a:lnTo>
                    <a:pt x="271" y="42"/>
                  </a:lnTo>
                  <a:lnTo>
                    <a:pt x="280" y="37"/>
                  </a:lnTo>
                  <a:lnTo>
                    <a:pt x="291" y="33"/>
                  </a:lnTo>
                  <a:lnTo>
                    <a:pt x="304" y="31"/>
                  </a:lnTo>
                  <a:lnTo>
                    <a:pt x="318" y="30"/>
                  </a:lnTo>
                  <a:lnTo>
                    <a:pt x="331" y="31"/>
                  </a:lnTo>
                  <a:lnTo>
                    <a:pt x="344" y="33"/>
                  </a:lnTo>
                  <a:lnTo>
                    <a:pt x="354" y="37"/>
                  </a:lnTo>
                  <a:lnTo>
                    <a:pt x="362" y="42"/>
                  </a:lnTo>
                  <a:lnTo>
                    <a:pt x="367" y="44"/>
                  </a:lnTo>
                  <a:lnTo>
                    <a:pt x="370" y="47"/>
                  </a:lnTo>
                  <a:lnTo>
                    <a:pt x="372" y="52"/>
                  </a:lnTo>
                  <a:lnTo>
                    <a:pt x="374" y="56"/>
                  </a:lnTo>
                  <a:lnTo>
                    <a:pt x="376" y="60"/>
                  </a:lnTo>
                  <a:lnTo>
                    <a:pt x="377" y="64"/>
                  </a:lnTo>
                  <a:lnTo>
                    <a:pt x="377" y="70"/>
                  </a:lnTo>
                  <a:lnTo>
                    <a:pt x="378" y="75"/>
                  </a:lnTo>
                  <a:lnTo>
                    <a:pt x="378" y="78"/>
                  </a:lnTo>
                  <a:lnTo>
                    <a:pt x="380" y="81"/>
                  </a:lnTo>
                  <a:lnTo>
                    <a:pt x="381" y="84"/>
                  </a:lnTo>
                  <a:lnTo>
                    <a:pt x="383" y="86"/>
                  </a:lnTo>
                  <a:lnTo>
                    <a:pt x="385" y="88"/>
                  </a:lnTo>
                  <a:lnTo>
                    <a:pt x="387" y="89"/>
                  </a:lnTo>
                  <a:lnTo>
                    <a:pt x="390" y="90"/>
                  </a:lnTo>
                  <a:lnTo>
                    <a:pt x="393" y="90"/>
                  </a:lnTo>
                  <a:lnTo>
                    <a:pt x="450" y="90"/>
                  </a:lnTo>
                  <a:lnTo>
                    <a:pt x="450" y="240"/>
                  </a:lnTo>
                  <a:lnTo>
                    <a:pt x="179" y="240"/>
                  </a:lnTo>
                  <a:lnTo>
                    <a:pt x="179" y="90"/>
                  </a:lnTo>
                  <a:close/>
                  <a:moveTo>
                    <a:pt x="374" y="781"/>
                  </a:moveTo>
                  <a:lnTo>
                    <a:pt x="75" y="781"/>
                  </a:lnTo>
                  <a:lnTo>
                    <a:pt x="63" y="780"/>
                  </a:lnTo>
                  <a:lnTo>
                    <a:pt x="53" y="779"/>
                  </a:lnTo>
                  <a:lnTo>
                    <a:pt x="46" y="776"/>
                  </a:lnTo>
                  <a:lnTo>
                    <a:pt x="39" y="772"/>
                  </a:lnTo>
                  <a:lnTo>
                    <a:pt x="35" y="765"/>
                  </a:lnTo>
                  <a:lnTo>
                    <a:pt x="32" y="758"/>
                  </a:lnTo>
                  <a:lnTo>
                    <a:pt x="30" y="748"/>
                  </a:lnTo>
                  <a:lnTo>
                    <a:pt x="30" y="736"/>
                  </a:lnTo>
                  <a:lnTo>
                    <a:pt x="30" y="150"/>
                  </a:lnTo>
                  <a:lnTo>
                    <a:pt x="150" y="150"/>
                  </a:lnTo>
                  <a:lnTo>
                    <a:pt x="150" y="180"/>
                  </a:lnTo>
                  <a:lnTo>
                    <a:pt x="75" y="180"/>
                  </a:lnTo>
                  <a:lnTo>
                    <a:pt x="71" y="181"/>
                  </a:lnTo>
                  <a:lnTo>
                    <a:pt x="68" y="182"/>
                  </a:lnTo>
                  <a:lnTo>
                    <a:pt x="66" y="183"/>
                  </a:lnTo>
                  <a:lnTo>
                    <a:pt x="64" y="185"/>
                  </a:lnTo>
                  <a:lnTo>
                    <a:pt x="62" y="187"/>
                  </a:lnTo>
                  <a:lnTo>
                    <a:pt x="61" y="190"/>
                  </a:lnTo>
                  <a:lnTo>
                    <a:pt x="60" y="193"/>
                  </a:lnTo>
                  <a:lnTo>
                    <a:pt x="60" y="195"/>
                  </a:lnTo>
                  <a:lnTo>
                    <a:pt x="60" y="736"/>
                  </a:lnTo>
                  <a:lnTo>
                    <a:pt x="60" y="740"/>
                  </a:lnTo>
                  <a:lnTo>
                    <a:pt x="61" y="742"/>
                  </a:lnTo>
                  <a:lnTo>
                    <a:pt x="62" y="745"/>
                  </a:lnTo>
                  <a:lnTo>
                    <a:pt x="64" y="747"/>
                  </a:lnTo>
                  <a:lnTo>
                    <a:pt x="66" y="748"/>
                  </a:lnTo>
                  <a:lnTo>
                    <a:pt x="68" y="750"/>
                  </a:lnTo>
                  <a:lnTo>
                    <a:pt x="71" y="750"/>
                  </a:lnTo>
                  <a:lnTo>
                    <a:pt x="75" y="751"/>
                  </a:lnTo>
                  <a:lnTo>
                    <a:pt x="355" y="751"/>
                  </a:lnTo>
                  <a:lnTo>
                    <a:pt x="358" y="750"/>
                  </a:lnTo>
                  <a:lnTo>
                    <a:pt x="361" y="750"/>
                  </a:lnTo>
                  <a:lnTo>
                    <a:pt x="364" y="748"/>
                  </a:lnTo>
                  <a:lnTo>
                    <a:pt x="366" y="747"/>
                  </a:lnTo>
                  <a:lnTo>
                    <a:pt x="368" y="745"/>
                  </a:lnTo>
                  <a:lnTo>
                    <a:pt x="369" y="742"/>
                  </a:lnTo>
                  <a:lnTo>
                    <a:pt x="370" y="740"/>
                  </a:lnTo>
                  <a:lnTo>
                    <a:pt x="370" y="736"/>
                  </a:lnTo>
                  <a:lnTo>
                    <a:pt x="370" y="733"/>
                  </a:lnTo>
                  <a:lnTo>
                    <a:pt x="369" y="730"/>
                  </a:lnTo>
                  <a:lnTo>
                    <a:pt x="368" y="728"/>
                  </a:lnTo>
                  <a:lnTo>
                    <a:pt x="366" y="726"/>
                  </a:lnTo>
                  <a:lnTo>
                    <a:pt x="364" y="724"/>
                  </a:lnTo>
                  <a:lnTo>
                    <a:pt x="361" y="723"/>
                  </a:lnTo>
                  <a:lnTo>
                    <a:pt x="358" y="721"/>
                  </a:lnTo>
                  <a:lnTo>
                    <a:pt x="355" y="721"/>
                  </a:lnTo>
                  <a:lnTo>
                    <a:pt x="90" y="721"/>
                  </a:lnTo>
                  <a:lnTo>
                    <a:pt x="90" y="210"/>
                  </a:lnTo>
                  <a:lnTo>
                    <a:pt x="150" y="210"/>
                  </a:lnTo>
                  <a:lnTo>
                    <a:pt x="150" y="256"/>
                  </a:lnTo>
                  <a:lnTo>
                    <a:pt x="150" y="259"/>
                  </a:lnTo>
                  <a:lnTo>
                    <a:pt x="151" y="261"/>
                  </a:lnTo>
                  <a:lnTo>
                    <a:pt x="152" y="264"/>
                  </a:lnTo>
                  <a:lnTo>
                    <a:pt x="154" y="267"/>
                  </a:lnTo>
                  <a:lnTo>
                    <a:pt x="156" y="268"/>
                  </a:lnTo>
                  <a:lnTo>
                    <a:pt x="159" y="270"/>
                  </a:lnTo>
                  <a:lnTo>
                    <a:pt x="161" y="270"/>
                  </a:lnTo>
                  <a:lnTo>
                    <a:pt x="164" y="271"/>
                  </a:lnTo>
                  <a:lnTo>
                    <a:pt x="465" y="271"/>
                  </a:lnTo>
                  <a:lnTo>
                    <a:pt x="468" y="270"/>
                  </a:lnTo>
                  <a:lnTo>
                    <a:pt x="471" y="270"/>
                  </a:lnTo>
                  <a:lnTo>
                    <a:pt x="474" y="268"/>
                  </a:lnTo>
                  <a:lnTo>
                    <a:pt x="476" y="267"/>
                  </a:lnTo>
                  <a:lnTo>
                    <a:pt x="477" y="264"/>
                  </a:lnTo>
                  <a:lnTo>
                    <a:pt x="479" y="261"/>
                  </a:lnTo>
                  <a:lnTo>
                    <a:pt x="479" y="259"/>
                  </a:lnTo>
                  <a:lnTo>
                    <a:pt x="480" y="256"/>
                  </a:lnTo>
                  <a:lnTo>
                    <a:pt x="480" y="210"/>
                  </a:lnTo>
                  <a:lnTo>
                    <a:pt x="540" y="210"/>
                  </a:lnTo>
                  <a:lnTo>
                    <a:pt x="540" y="361"/>
                  </a:lnTo>
                  <a:lnTo>
                    <a:pt x="540" y="364"/>
                  </a:lnTo>
                  <a:lnTo>
                    <a:pt x="541" y="366"/>
                  </a:lnTo>
                  <a:lnTo>
                    <a:pt x="542" y="369"/>
                  </a:lnTo>
                  <a:lnTo>
                    <a:pt x="544" y="371"/>
                  </a:lnTo>
                  <a:lnTo>
                    <a:pt x="546" y="374"/>
                  </a:lnTo>
                  <a:lnTo>
                    <a:pt x="549" y="375"/>
                  </a:lnTo>
                  <a:lnTo>
                    <a:pt x="552" y="376"/>
                  </a:lnTo>
                  <a:lnTo>
                    <a:pt x="555" y="376"/>
                  </a:lnTo>
                  <a:lnTo>
                    <a:pt x="558" y="376"/>
                  </a:lnTo>
                  <a:lnTo>
                    <a:pt x="560" y="375"/>
                  </a:lnTo>
                  <a:lnTo>
                    <a:pt x="564" y="374"/>
                  </a:lnTo>
                  <a:lnTo>
                    <a:pt x="566" y="371"/>
                  </a:lnTo>
                  <a:lnTo>
                    <a:pt x="568" y="369"/>
                  </a:lnTo>
                  <a:lnTo>
                    <a:pt x="569" y="367"/>
                  </a:lnTo>
                  <a:lnTo>
                    <a:pt x="570" y="364"/>
                  </a:lnTo>
                  <a:lnTo>
                    <a:pt x="570" y="361"/>
                  </a:lnTo>
                  <a:lnTo>
                    <a:pt x="570" y="195"/>
                  </a:lnTo>
                  <a:lnTo>
                    <a:pt x="570" y="193"/>
                  </a:lnTo>
                  <a:lnTo>
                    <a:pt x="569" y="190"/>
                  </a:lnTo>
                  <a:lnTo>
                    <a:pt x="568" y="187"/>
                  </a:lnTo>
                  <a:lnTo>
                    <a:pt x="566" y="185"/>
                  </a:lnTo>
                  <a:lnTo>
                    <a:pt x="564" y="183"/>
                  </a:lnTo>
                  <a:lnTo>
                    <a:pt x="560" y="182"/>
                  </a:lnTo>
                  <a:lnTo>
                    <a:pt x="558" y="181"/>
                  </a:lnTo>
                  <a:lnTo>
                    <a:pt x="555" y="180"/>
                  </a:lnTo>
                  <a:lnTo>
                    <a:pt x="480" y="180"/>
                  </a:lnTo>
                  <a:lnTo>
                    <a:pt x="480" y="150"/>
                  </a:lnTo>
                  <a:lnTo>
                    <a:pt x="600" y="150"/>
                  </a:lnTo>
                  <a:lnTo>
                    <a:pt x="600" y="357"/>
                  </a:lnTo>
                  <a:lnTo>
                    <a:pt x="600" y="360"/>
                  </a:lnTo>
                  <a:lnTo>
                    <a:pt x="601" y="362"/>
                  </a:lnTo>
                  <a:lnTo>
                    <a:pt x="602" y="365"/>
                  </a:lnTo>
                  <a:lnTo>
                    <a:pt x="604" y="367"/>
                  </a:lnTo>
                  <a:lnTo>
                    <a:pt x="606" y="368"/>
                  </a:lnTo>
                  <a:lnTo>
                    <a:pt x="610" y="370"/>
                  </a:lnTo>
                  <a:lnTo>
                    <a:pt x="612" y="370"/>
                  </a:lnTo>
                  <a:lnTo>
                    <a:pt x="615" y="371"/>
                  </a:lnTo>
                  <a:lnTo>
                    <a:pt x="618" y="370"/>
                  </a:lnTo>
                  <a:lnTo>
                    <a:pt x="621" y="370"/>
                  </a:lnTo>
                  <a:lnTo>
                    <a:pt x="624" y="368"/>
                  </a:lnTo>
                  <a:lnTo>
                    <a:pt x="626" y="367"/>
                  </a:lnTo>
                  <a:lnTo>
                    <a:pt x="628" y="365"/>
                  </a:lnTo>
                  <a:lnTo>
                    <a:pt x="629" y="362"/>
                  </a:lnTo>
                  <a:lnTo>
                    <a:pt x="630" y="360"/>
                  </a:lnTo>
                  <a:lnTo>
                    <a:pt x="630" y="357"/>
                  </a:lnTo>
                  <a:lnTo>
                    <a:pt x="630" y="135"/>
                  </a:lnTo>
                  <a:lnTo>
                    <a:pt x="630" y="133"/>
                  </a:lnTo>
                  <a:lnTo>
                    <a:pt x="629" y="130"/>
                  </a:lnTo>
                  <a:lnTo>
                    <a:pt x="628" y="127"/>
                  </a:lnTo>
                  <a:lnTo>
                    <a:pt x="626" y="125"/>
                  </a:lnTo>
                  <a:lnTo>
                    <a:pt x="624" y="123"/>
                  </a:lnTo>
                  <a:lnTo>
                    <a:pt x="621" y="121"/>
                  </a:lnTo>
                  <a:lnTo>
                    <a:pt x="618" y="121"/>
                  </a:lnTo>
                  <a:lnTo>
                    <a:pt x="615" y="120"/>
                  </a:lnTo>
                  <a:lnTo>
                    <a:pt x="480" y="120"/>
                  </a:lnTo>
                  <a:lnTo>
                    <a:pt x="480" y="75"/>
                  </a:lnTo>
                  <a:lnTo>
                    <a:pt x="479" y="72"/>
                  </a:lnTo>
                  <a:lnTo>
                    <a:pt x="479" y="70"/>
                  </a:lnTo>
                  <a:lnTo>
                    <a:pt x="477" y="68"/>
                  </a:lnTo>
                  <a:lnTo>
                    <a:pt x="476" y="64"/>
                  </a:lnTo>
                  <a:lnTo>
                    <a:pt x="474" y="63"/>
                  </a:lnTo>
                  <a:lnTo>
                    <a:pt x="471" y="61"/>
                  </a:lnTo>
                  <a:lnTo>
                    <a:pt x="468" y="60"/>
                  </a:lnTo>
                  <a:lnTo>
                    <a:pt x="465" y="60"/>
                  </a:lnTo>
                  <a:lnTo>
                    <a:pt x="406" y="60"/>
                  </a:lnTo>
                  <a:lnTo>
                    <a:pt x="404" y="52"/>
                  </a:lnTo>
                  <a:lnTo>
                    <a:pt x="400" y="41"/>
                  </a:lnTo>
                  <a:lnTo>
                    <a:pt x="398" y="37"/>
                  </a:lnTo>
                  <a:lnTo>
                    <a:pt x="393" y="31"/>
                  </a:lnTo>
                  <a:lnTo>
                    <a:pt x="390" y="26"/>
                  </a:lnTo>
                  <a:lnTo>
                    <a:pt x="385" y="22"/>
                  </a:lnTo>
                  <a:lnTo>
                    <a:pt x="380" y="17"/>
                  </a:lnTo>
                  <a:lnTo>
                    <a:pt x="374" y="13"/>
                  </a:lnTo>
                  <a:lnTo>
                    <a:pt x="367" y="10"/>
                  </a:lnTo>
                  <a:lnTo>
                    <a:pt x="359" y="7"/>
                  </a:lnTo>
                  <a:lnTo>
                    <a:pt x="350" y="3"/>
                  </a:lnTo>
                  <a:lnTo>
                    <a:pt x="340" y="1"/>
                  </a:lnTo>
                  <a:lnTo>
                    <a:pt x="329" y="0"/>
                  </a:lnTo>
                  <a:lnTo>
                    <a:pt x="318" y="0"/>
                  </a:lnTo>
                  <a:lnTo>
                    <a:pt x="306" y="0"/>
                  </a:lnTo>
                  <a:lnTo>
                    <a:pt x="294" y="1"/>
                  </a:lnTo>
                  <a:lnTo>
                    <a:pt x="284" y="3"/>
                  </a:lnTo>
                  <a:lnTo>
                    <a:pt x="276" y="7"/>
                  </a:lnTo>
                  <a:lnTo>
                    <a:pt x="268" y="10"/>
                  </a:lnTo>
                  <a:lnTo>
                    <a:pt x="261" y="13"/>
                  </a:lnTo>
                  <a:lnTo>
                    <a:pt x="254" y="17"/>
                  </a:lnTo>
                  <a:lnTo>
                    <a:pt x="249" y="22"/>
                  </a:lnTo>
                  <a:lnTo>
                    <a:pt x="245" y="26"/>
                  </a:lnTo>
                  <a:lnTo>
                    <a:pt x="240" y="31"/>
                  </a:lnTo>
                  <a:lnTo>
                    <a:pt x="237" y="37"/>
                  </a:lnTo>
                  <a:lnTo>
                    <a:pt x="234" y="41"/>
                  </a:lnTo>
                  <a:lnTo>
                    <a:pt x="231" y="52"/>
                  </a:lnTo>
                  <a:lnTo>
                    <a:pt x="228" y="60"/>
                  </a:lnTo>
                  <a:lnTo>
                    <a:pt x="164" y="60"/>
                  </a:lnTo>
                  <a:lnTo>
                    <a:pt x="161" y="60"/>
                  </a:lnTo>
                  <a:lnTo>
                    <a:pt x="159" y="61"/>
                  </a:lnTo>
                  <a:lnTo>
                    <a:pt x="156" y="63"/>
                  </a:lnTo>
                  <a:lnTo>
                    <a:pt x="154" y="64"/>
                  </a:lnTo>
                  <a:lnTo>
                    <a:pt x="152" y="68"/>
                  </a:lnTo>
                  <a:lnTo>
                    <a:pt x="151" y="70"/>
                  </a:lnTo>
                  <a:lnTo>
                    <a:pt x="150" y="72"/>
                  </a:lnTo>
                  <a:lnTo>
                    <a:pt x="150" y="75"/>
                  </a:lnTo>
                  <a:lnTo>
                    <a:pt x="150" y="120"/>
                  </a:lnTo>
                  <a:lnTo>
                    <a:pt x="15" y="120"/>
                  </a:lnTo>
                  <a:lnTo>
                    <a:pt x="11" y="121"/>
                  </a:lnTo>
                  <a:lnTo>
                    <a:pt x="8" y="121"/>
                  </a:lnTo>
                  <a:lnTo>
                    <a:pt x="6" y="123"/>
                  </a:lnTo>
                  <a:lnTo>
                    <a:pt x="4" y="125"/>
                  </a:lnTo>
                  <a:lnTo>
                    <a:pt x="2" y="127"/>
                  </a:lnTo>
                  <a:lnTo>
                    <a:pt x="1" y="130"/>
                  </a:lnTo>
                  <a:lnTo>
                    <a:pt x="0" y="133"/>
                  </a:lnTo>
                  <a:lnTo>
                    <a:pt x="0" y="135"/>
                  </a:lnTo>
                  <a:lnTo>
                    <a:pt x="0" y="736"/>
                  </a:lnTo>
                  <a:lnTo>
                    <a:pt x="0" y="745"/>
                  </a:lnTo>
                  <a:lnTo>
                    <a:pt x="1" y="754"/>
                  </a:lnTo>
                  <a:lnTo>
                    <a:pt x="2" y="762"/>
                  </a:lnTo>
                  <a:lnTo>
                    <a:pt x="4" y="770"/>
                  </a:lnTo>
                  <a:lnTo>
                    <a:pt x="7" y="776"/>
                  </a:lnTo>
                  <a:lnTo>
                    <a:pt x="10" y="782"/>
                  </a:lnTo>
                  <a:lnTo>
                    <a:pt x="14" y="788"/>
                  </a:lnTo>
                  <a:lnTo>
                    <a:pt x="18" y="793"/>
                  </a:lnTo>
                  <a:lnTo>
                    <a:pt x="23" y="797"/>
                  </a:lnTo>
                  <a:lnTo>
                    <a:pt x="29" y="801"/>
                  </a:lnTo>
                  <a:lnTo>
                    <a:pt x="35" y="804"/>
                  </a:lnTo>
                  <a:lnTo>
                    <a:pt x="41" y="807"/>
                  </a:lnTo>
                  <a:lnTo>
                    <a:pt x="49" y="808"/>
                  </a:lnTo>
                  <a:lnTo>
                    <a:pt x="56" y="810"/>
                  </a:lnTo>
                  <a:lnTo>
                    <a:pt x="65" y="811"/>
                  </a:lnTo>
                  <a:lnTo>
                    <a:pt x="75" y="811"/>
                  </a:lnTo>
                  <a:lnTo>
                    <a:pt x="374" y="811"/>
                  </a:lnTo>
                  <a:lnTo>
                    <a:pt x="377" y="811"/>
                  </a:lnTo>
                  <a:lnTo>
                    <a:pt x="380" y="810"/>
                  </a:lnTo>
                  <a:lnTo>
                    <a:pt x="383" y="809"/>
                  </a:lnTo>
                  <a:lnTo>
                    <a:pt x="385" y="807"/>
                  </a:lnTo>
                  <a:lnTo>
                    <a:pt x="387" y="805"/>
                  </a:lnTo>
                  <a:lnTo>
                    <a:pt x="388" y="803"/>
                  </a:lnTo>
                  <a:lnTo>
                    <a:pt x="389" y="800"/>
                  </a:lnTo>
                  <a:lnTo>
                    <a:pt x="389" y="796"/>
                  </a:lnTo>
                  <a:lnTo>
                    <a:pt x="389" y="793"/>
                  </a:lnTo>
                  <a:lnTo>
                    <a:pt x="388" y="791"/>
                  </a:lnTo>
                  <a:lnTo>
                    <a:pt x="387" y="788"/>
                  </a:lnTo>
                  <a:lnTo>
                    <a:pt x="385" y="786"/>
                  </a:lnTo>
                  <a:lnTo>
                    <a:pt x="383" y="784"/>
                  </a:lnTo>
                  <a:lnTo>
                    <a:pt x="380" y="782"/>
                  </a:lnTo>
                  <a:lnTo>
                    <a:pt x="377" y="781"/>
                  </a:lnTo>
                  <a:lnTo>
                    <a:pt x="374" y="7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6" name="Freeform 350">
              <a:extLst>
                <a:ext uri="{FF2B5EF4-FFF2-40B4-BE49-F238E27FC236}">
                  <a16:creationId xmlns:a16="http://schemas.microsoft.com/office/drawing/2014/main" xmlns="" id="{6AD54D0E-16E4-4500-A7F0-80452F7C6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8013" y="2609850"/>
              <a:ext cx="69850" cy="9525"/>
            </a:xfrm>
            <a:custGeom>
              <a:avLst/>
              <a:gdLst>
                <a:gd name="T0" fmla="*/ 204 w 219"/>
                <a:gd name="T1" fmla="*/ 0 h 30"/>
                <a:gd name="T2" fmla="*/ 15 w 219"/>
                <a:gd name="T3" fmla="*/ 0 h 30"/>
                <a:gd name="T4" fmla="*/ 12 w 219"/>
                <a:gd name="T5" fmla="*/ 0 h 30"/>
                <a:gd name="T6" fmla="*/ 9 w 219"/>
                <a:gd name="T7" fmla="*/ 1 h 30"/>
                <a:gd name="T8" fmla="*/ 7 w 219"/>
                <a:gd name="T9" fmla="*/ 2 h 30"/>
                <a:gd name="T10" fmla="*/ 4 w 219"/>
                <a:gd name="T11" fmla="*/ 4 h 30"/>
                <a:gd name="T12" fmla="*/ 2 w 219"/>
                <a:gd name="T13" fmla="*/ 6 h 30"/>
                <a:gd name="T14" fmla="*/ 1 w 219"/>
                <a:gd name="T15" fmla="*/ 9 h 30"/>
                <a:gd name="T16" fmla="*/ 0 w 219"/>
                <a:gd name="T17" fmla="*/ 12 h 30"/>
                <a:gd name="T18" fmla="*/ 0 w 219"/>
                <a:gd name="T19" fmla="*/ 15 h 30"/>
                <a:gd name="T20" fmla="*/ 0 w 219"/>
                <a:gd name="T21" fmla="*/ 18 h 30"/>
                <a:gd name="T22" fmla="*/ 1 w 219"/>
                <a:gd name="T23" fmla="*/ 20 h 30"/>
                <a:gd name="T24" fmla="*/ 2 w 219"/>
                <a:gd name="T25" fmla="*/ 23 h 30"/>
                <a:gd name="T26" fmla="*/ 4 w 219"/>
                <a:gd name="T27" fmla="*/ 26 h 30"/>
                <a:gd name="T28" fmla="*/ 7 w 219"/>
                <a:gd name="T29" fmla="*/ 28 h 30"/>
                <a:gd name="T30" fmla="*/ 9 w 219"/>
                <a:gd name="T31" fmla="*/ 29 h 30"/>
                <a:gd name="T32" fmla="*/ 12 w 219"/>
                <a:gd name="T33" fmla="*/ 30 h 30"/>
                <a:gd name="T34" fmla="*/ 15 w 219"/>
                <a:gd name="T35" fmla="*/ 30 h 30"/>
                <a:gd name="T36" fmla="*/ 204 w 219"/>
                <a:gd name="T37" fmla="*/ 30 h 30"/>
                <a:gd name="T38" fmla="*/ 207 w 219"/>
                <a:gd name="T39" fmla="*/ 29 h 30"/>
                <a:gd name="T40" fmla="*/ 210 w 219"/>
                <a:gd name="T41" fmla="*/ 29 h 30"/>
                <a:gd name="T42" fmla="*/ 212 w 219"/>
                <a:gd name="T43" fmla="*/ 28 h 30"/>
                <a:gd name="T44" fmla="*/ 214 w 219"/>
                <a:gd name="T45" fmla="*/ 26 h 30"/>
                <a:gd name="T46" fmla="*/ 216 w 219"/>
                <a:gd name="T47" fmla="*/ 23 h 30"/>
                <a:gd name="T48" fmla="*/ 218 w 219"/>
                <a:gd name="T49" fmla="*/ 20 h 30"/>
                <a:gd name="T50" fmla="*/ 218 w 219"/>
                <a:gd name="T51" fmla="*/ 18 h 30"/>
                <a:gd name="T52" fmla="*/ 219 w 219"/>
                <a:gd name="T53" fmla="*/ 15 h 30"/>
                <a:gd name="T54" fmla="*/ 218 w 219"/>
                <a:gd name="T55" fmla="*/ 12 h 30"/>
                <a:gd name="T56" fmla="*/ 218 w 219"/>
                <a:gd name="T57" fmla="*/ 9 h 30"/>
                <a:gd name="T58" fmla="*/ 216 w 219"/>
                <a:gd name="T59" fmla="*/ 6 h 30"/>
                <a:gd name="T60" fmla="*/ 214 w 219"/>
                <a:gd name="T61" fmla="*/ 4 h 30"/>
                <a:gd name="T62" fmla="*/ 212 w 219"/>
                <a:gd name="T63" fmla="*/ 2 h 30"/>
                <a:gd name="T64" fmla="*/ 210 w 219"/>
                <a:gd name="T65" fmla="*/ 1 h 30"/>
                <a:gd name="T66" fmla="*/ 207 w 219"/>
                <a:gd name="T67" fmla="*/ 0 h 30"/>
                <a:gd name="T68" fmla="*/ 204 w 219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9" h="30">
                  <a:moveTo>
                    <a:pt x="204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7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204" y="30"/>
                  </a:lnTo>
                  <a:lnTo>
                    <a:pt x="207" y="29"/>
                  </a:lnTo>
                  <a:lnTo>
                    <a:pt x="210" y="29"/>
                  </a:lnTo>
                  <a:lnTo>
                    <a:pt x="212" y="28"/>
                  </a:lnTo>
                  <a:lnTo>
                    <a:pt x="214" y="26"/>
                  </a:lnTo>
                  <a:lnTo>
                    <a:pt x="216" y="23"/>
                  </a:lnTo>
                  <a:lnTo>
                    <a:pt x="218" y="20"/>
                  </a:lnTo>
                  <a:lnTo>
                    <a:pt x="218" y="18"/>
                  </a:lnTo>
                  <a:lnTo>
                    <a:pt x="219" y="15"/>
                  </a:lnTo>
                  <a:lnTo>
                    <a:pt x="218" y="12"/>
                  </a:lnTo>
                  <a:lnTo>
                    <a:pt x="218" y="9"/>
                  </a:lnTo>
                  <a:lnTo>
                    <a:pt x="216" y="6"/>
                  </a:lnTo>
                  <a:lnTo>
                    <a:pt x="214" y="4"/>
                  </a:lnTo>
                  <a:lnTo>
                    <a:pt x="212" y="2"/>
                  </a:lnTo>
                  <a:lnTo>
                    <a:pt x="210" y="1"/>
                  </a:lnTo>
                  <a:lnTo>
                    <a:pt x="207" y="0"/>
                  </a:lnTo>
                  <a:lnTo>
                    <a:pt x="20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351">
              <a:extLst>
                <a:ext uri="{FF2B5EF4-FFF2-40B4-BE49-F238E27FC236}">
                  <a16:creationId xmlns:a16="http://schemas.microsoft.com/office/drawing/2014/main" xmlns="" id="{BCAA0175-AA40-44FE-8786-D0B992D48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8013" y="2638425"/>
              <a:ext cx="69850" cy="9525"/>
            </a:xfrm>
            <a:custGeom>
              <a:avLst/>
              <a:gdLst>
                <a:gd name="T0" fmla="*/ 204 w 219"/>
                <a:gd name="T1" fmla="*/ 0 h 30"/>
                <a:gd name="T2" fmla="*/ 15 w 219"/>
                <a:gd name="T3" fmla="*/ 0 h 30"/>
                <a:gd name="T4" fmla="*/ 12 w 219"/>
                <a:gd name="T5" fmla="*/ 0 h 30"/>
                <a:gd name="T6" fmla="*/ 9 w 219"/>
                <a:gd name="T7" fmla="*/ 1 h 30"/>
                <a:gd name="T8" fmla="*/ 7 w 219"/>
                <a:gd name="T9" fmla="*/ 2 h 30"/>
                <a:gd name="T10" fmla="*/ 4 w 219"/>
                <a:gd name="T11" fmla="*/ 4 h 30"/>
                <a:gd name="T12" fmla="*/ 2 w 219"/>
                <a:gd name="T13" fmla="*/ 6 h 30"/>
                <a:gd name="T14" fmla="*/ 1 w 219"/>
                <a:gd name="T15" fmla="*/ 9 h 30"/>
                <a:gd name="T16" fmla="*/ 0 w 219"/>
                <a:gd name="T17" fmla="*/ 11 h 30"/>
                <a:gd name="T18" fmla="*/ 0 w 219"/>
                <a:gd name="T19" fmla="*/ 15 h 30"/>
                <a:gd name="T20" fmla="*/ 0 w 219"/>
                <a:gd name="T21" fmla="*/ 18 h 30"/>
                <a:gd name="T22" fmla="*/ 1 w 219"/>
                <a:gd name="T23" fmla="*/ 21 h 30"/>
                <a:gd name="T24" fmla="*/ 2 w 219"/>
                <a:gd name="T25" fmla="*/ 23 h 30"/>
                <a:gd name="T26" fmla="*/ 4 w 219"/>
                <a:gd name="T27" fmla="*/ 25 h 30"/>
                <a:gd name="T28" fmla="*/ 7 w 219"/>
                <a:gd name="T29" fmla="*/ 28 h 30"/>
                <a:gd name="T30" fmla="*/ 9 w 219"/>
                <a:gd name="T31" fmla="*/ 29 h 30"/>
                <a:gd name="T32" fmla="*/ 12 w 219"/>
                <a:gd name="T33" fmla="*/ 30 h 30"/>
                <a:gd name="T34" fmla="*/ 15 w 219"/>
                <a:gd name="T35" fmla="*/ 30 h 30"/>
                <a:gd name="T36" fmla="*/ 204 w 219"/>
                <a:gd name="T37" fmla="*/ 30 h 30"/>
                <a:gd name="T38" fmla="*/ 207 w 219"/>
                <a:gd name="T39" fmla="*/ 30 h 30"/>
                <a:gd name="T40" fmla="*/ 210 w 219"/>
                <a:gd name="T41" fmla="*/ 29 h 30"/>
                <a:gd name="T42" fmla="*/ 212 w 219"/>
                <a:gd name="T43" fmla="*/ 28 h 30"/>
                <a:gd name="T44" fmla="*/ 214 w 219"/>
                <a:gd name="T45" fmla="*/ 25 h 30"/>
                <a:gd name="T46" fmla="*/ 216 w 219"/>
                <a:gd name="T47" fmla="*/ 23 h 30"/>
                <a:gd name="T48" fmla="*/ 218 w 219"/>
                <a:gd name="T49" fmla="*/ 21 h 30"/>
                <a:gd name="T50" fmla="*/ 218 w 219"/>
                <a:gd name="T51" fmla="*/ 18 h 30"/>
                <a:gd name="T52" fmla="*/ 219 w 219"/>
                <a:gd name="T53" fmla="*/ 15 h 30"/>
                <a:gd name="T54" fmla="*/ 218 w 219"/>
                <a:gd name="T55" fmla="*/ 11 h 30"/>
                <a:gd name="T56" fmla="*/ 218 w 219"/>
                <a:gd name="T57" fmla="*/ 9 h 30"/>
                <a:gd name="T58" fmla="*/ 216 w 219"/>
                <a:gd name="T59" fmla="*/ 6 h 30"/>
                <a:gd name="T60" fmla="*/ 214 w 219"/>
                <a:gd name="T61" fmla="*/ 4 h 30"/>
                <a:gd name="T62" fmla="*/ 212 w 219"/>
                <a:gd name="T63" fmla="*/ 2 h 30"/>
                <a:gd name="T64" fmla="*/ 210 w 219"/>
                <a:gd name="T65" fmla="*/ 1 h 30"/>
                <a:gd name="T66" fmla="*/ 207 w 219"/>
                <a:gd name="T67" fmla="*/ 0 h 30"/>
                <a:gd name="T68" fmla="*/ 204 w 219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9" h="30">
                  <a:moveTo>
                    <a:pt x="204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5"/>
                  </a:lnTo>
                  <a:lnTo>
                    <a:pt x="7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204" y="30"/>
                  </a:lnTo>
                  <a:lnTo>
                    <a:pt x="207" y="30"/>
                  </a:lnTo>
                  <a:lnTo>
                    <a:pt x="210" y="29"/>
                  </a:lnTo>
                  <a:lnTo>
                    <a:pt x="212" y="28"/>
                  </a:lnTo>
                  <a:lnTo>
                    <a:pt x="214" y="25"/>
                  </a:lnTo>
                  <a:lnTo>
                    <a:pt x="216" y="23"/>
                  </a:lnTo>
                  <a:lnTo>
                    <a:pt x="218" y="21"/>
                  </a:lnTo>
                  <a:lnTo>
                    <a:pt x="218" y="18"/>
                  </a:lnTo>
                  <a:lnTo>
                    <a:pt x="219" y="15"/>
                  </a:lnTo>
                  <a:lnTo>
                    <a:pt x="218" y="11"/>
                  </a:lnTo>
                  <a:lnTo>
                    <a:pt x="218" y="9"/>
                  </a:lnTo>
                  <a:lnTo>
                    <a:pt x="216" y="6"/>
                  </a:lnTo>
                  <a:lnTo>
                    <a:pt x="214" y="4"/>
                  </a:lnTo>
                  <a:lnTo>
                    <a:pt x="212" y="2"/>
                  </a:lnTo>
                  <a:lnTo>
                    <a:pt x="210" y="1"/>
                  </a:lnTo>
                  <a:lnTo>
                    <a:pt x="207" y="0"/>
                  </a:lnTo>
                  <a:lnTo>
                    <a:pt x="20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Freeform 352">
              <a:extLst>
                <a:ext uri="{FF2B5EF4-FFF2-40B4-BE49-F238E27FC236}">
                  <a16:creationId xmlns:a16="http://schemas.microsoft.com/office/drawing/2014/main" xmlns="" id="{BB87C8B3-4D57-4185-BAC1-720913896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8013" y="2667000"/>
              <a:ext cx="69850" cy="9525"/>
            </a:xfrm>
            <a:custGeom>
              <a:avLst/>
              <a:gdLst>
                <a:gd name="T0" fmla="*/ 204 w 219"/>
                <a:gd name="T1" fmla="*/ 0 h 30"/>
                <a:gd name="T2" fmla="*/ 15 w 219"/>
                <a:gd name="T3" fmla="*/ 0 h 30"/>
                <a:gd name="T4" fmla="*/ 12 w 219"/>
                <a:gd name="T5" fmla="*/ 0 h 30"/>
                <a:gd name="T6" fmla="*/ 9 w 219"/>
                <a:gd name="T7" fmla="*/ 1 h 30"/>
                <a:gd name="T8" fmla="*/ 7 w 219"/>
                <a:gd name="T9" fmla="*/ 3 h 30"/>
                <a:gd name="T10" fmla="*/ 4 w 219"/>
                <a:gd name="T11" fmla="*/ 4 h 30"/>
                <a:gd name="T12" fmla="*/ 2 w 219"/>
                <a:gd name="T13" fmla="*/ 7 h 30"/>
                <a:gd name="T14" fmla="*/ 1 w 219"/>
                <a:gd name="T15" fmla="*/ 9 h 30"/>
                <a:gd name="T16" fmla="*/ 0 w 219"/>
                <a:gd name="T17" fmla="*/ 12 h 30"/>
                <a:gd name="T18" fmla="*/ 0 w 219"/>
                <a:gd name="T19" fmla="*/ 15 h 30"/>
                <a:gd name="T20" fmla="*/ 0 w 219"/>
                <a:gd name="T21" fmla="*/ 18 h 30"/>
                <a:gd name="T22" fmla="*/ 1 w 219"/>
                <a:gd name="T23" fmla="*/ 21 h 30"/>
                <a:gd name="T24" fmla="*/ 2 w 219"/>
                <a:gd name="T25" fmla="*/ 23 h 30"/>
                <a:gd name="T26" fmla="*/ 4 w 219"/>
                <a:gd name="T27" fmla="*/ 25 h 30"/>
                <a:gd name="T28" fmla="*/ 7 w 219"/>
                <a:gd name="T29" fmla="*/ 27 h 30"/>
                <a:gd name="T30" fmla="*/ 9 w 219"/>
                <a:gd name="T31" fmla="*/ 29 h 30"/>
                <a:gd name="T32" fmla="*/ 12 w 219"/>
                <a:gd name="T33" fmla="*/ 30 h 30"/>
                <a:gd name="T34" fmla="*/ 15 w 219"/>
                <a:gd name="T35" fmla="*/ 30 h 30"/>
                <a:gd name="T36" fmla="*/ 204 w 219"/>
                <a:gd name="T37" fmla="*/ 30 h 30"/>
                <a:gd name="T38" fmla="*/ 207 w 219"/>
                <a:gd name="T39" fmla="*/ 30 h 30"/>
                <a:gd name="T40" fmla="*/ 210 w 219"/>
                <a:gd name="T41" fmla="*/ 29 h 30"/>
                <a:gd name="T42" fmla="*/ 212 w 219"/>
                <a:gd name="T43" fmla="*/ 27 h 30"/>
                <a:gd name="T44" fmla="*/ 214 w 219"/>
                <a:gd name="T45" fmla="*/ 25 h 30"/>
                <a:gd name="T46" fmla="*/ 216 w 219"/>
                <a:gd name="T47" fmla="*/ 23 h 30"/>
                <a:gd name="T48" fmla="*/ 218 w 219"/>
                <a:gd name="T49" fmla="*/ 21 h 30"/>
                <a:gd name="T50" fmla="*/ 218 w 219"/>
                <a:gd name="T51" fmla="*/ 18 h 30"/>
                <a:gd name="T52" fmla="*/ 219 w 219"/>
                <a:gd name="T53" fmla="*/ 15 h 30"/>
                <a:gd name="T54" fmla="*/ 218 w 219"/>
                <a:gd name="T55" fmla="*/ 12 h 30"/>
                <a:gd name="T56" fmla="*/ 218 w 219"/>
                <a:gd name="T57" fmla="*/ 9 h 30"/>
                <a:gd name="T58" fmla="*/ 216 w 219"/>
                <a:gd name="T59" fmla="*/ 7 h 30"/>
                <a:gd name="T60" fmla="*/ 214 w 219"/>
                <a:gd name="T61" fmla="*/ 4 h 30"/>
                <a:gd name="T62" fmla="*/ 212 w 219"/>
                <a:gd name="T63" fmla="*/ 3 h 30"/>
                <a:gd name="T64" fmla="*/ 210 w 219"/>
                <a:gd name="T65" fmla="*/ 1 h 30"/>
                <a:gd name="T66" fmla="*/ 207 w 219"/>
                <a:gd name="T67" fmla="*/ 0 h 30"/>
                <a:gd name="T68" fmla="*/ 204 w 219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9" h="30">
                  <a:moveTo>
                    <a:pt x="204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3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5"/>
                  </a:lnTo>
                  <a:lnTo>
                    <a:pt x="7" y="27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204" y="30"/>
                  </a:lnTo>
                  <a:lnTo>
                    <a:pt x="207" y="30"/>
                  </a:lnTo>
                  <a:lnTo>
                    <a:pt x="210" y="29"/>
                  </a:lnTo>
                  <a:lnTo>
                    <a:pt x="212" y="27"/>
                  </a:lnTo>
                  <a:lnTo>
                    <a:pt x="214" y="25"/>
                  </a:lnTo>
                  <a:lnTo>
                    <a:pt x="216" y="23"/>
                  </a:lnTo>
                  <a:lnTo>
                    <a:pt x="218" y="21"/>
                  </a:lnTo>
                  <a:lnTo>
                    <a:pt x="218" y="18"/>
                  </a:lnTo>
                  <a:lnTo>
                    <a:pt x="219" y="15"/>
                  </a:lnTo>
                  <a:lnTo>
                    <a:pt x="218" y="12"/>
                  </a:lnTo>
                  <a:lnTo>
                    <a:pt x="218" y="9"/>
                  </a:lnTo>
                  <a:lnTo>
                    <a:pt x="216" y="7"/>
                  </a:lnTo>
                  <a:lnTo>
                    <a:pt x="214" y="4"/>
                  </a:lnTo>
                  <a:lnTo>
                    <a:pt x="212" y="3"/>
                  </a:lnTo>
                  <a:lnTo>
                    <a:pt x="210" y="1"/>
                  </a:lnTo>
                  <a:lnTo>
                    <a:pt x="207" y="0"/>
                  </a:lnTo>
                  <a:lnTo>
                    <a:pt x="20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9" name="Freeform 353">
              <a:extLst>
                <a:ext uri="{FF2B5EF4-FFF2-40B4-BE49-F238E27FC236}">
                  <a16:creationId xmlns:a16="http://schemas.microsoft.com/office/drawing/2014/main" xmlns="" id="{BE13FF8D-2625-4078-98A7-C4AA2D905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8013" y="2695575"/>
              <a:ext cx="46038" cy="9525"/>
            </a:xfrm>
            <a:custGeom>
              <a:avLst/>
              <a:gdLst>
                <a:gd name="T0" fmla="*/ 129 w 143"/>
                <a:gd name="T1" fmla="*/ 29 h 29"/>
                <a:gd name="T2" fmla="*/ 132 w 143"/>
                <a:gd name="T3" fmla="*/ 29 h 29"/>
                <a:gd name="T4" fmla="*/ 134 w 143"/>
                <a:gd name="T5" fmla="*/ 28 h 29"/>
                <a:gd name="T6" fmla="*/ 137 w 143"/>
                <a:gd name="T7" fmla="*/ 27 h 29"/>
                <a:gd name="T8" fmla="*/ 139 w 143"/>
                <a:gd name="T9" fmla="*/ 26 h 29"/>
                <a:gd name="T10" fmla="*/ 140 w 143"/>
                <a:gd name="T11" fmla="*/ 23 h 29"/>
                <a:gd name="T12" fmla="*/ 142 w 143"/>
                <a:gd name="T13" fmla="*/ 21 h 29"/>
                <a:gd name="T14" fmla="*/ 143 w 143"/>
                <a:gd name="T15" fmla="*/ 18 h 29"/>
                <a:gd name="T16" fmla="*/ 143 w 143"/>
                <a:gd name="T17" fmla="*/ 14 h 29"/>
                <a:gd name="T18" fmla="*/ 143 w 143"/>
                <a:gd name="T19" fmla="*/ 12 h 29"/>
                <a:gd name="T20" fmla="*/ 142 w 143"/>
                <a:gd name="T21" fmla="*/ 9 h 29"/>
                <a:gd name="T22" fmla="*/ 140 w 143"/>
                <a:gd name="T23" fmla="*/ 7 h 29"/>
                <a:gd name="T24" fmla="*/ 139 w 143"/>
                <a:gd name="T25" fmla="*/ 5 h 29"/>
                <a:gd name="T26" fmla="*/ 137 w 143"/>
                <a:gd name="T27" fmla="*/ 3 h 29"/>
                <a:gd name="T28" fmla="*/ 134 w 143"/>
                <a:gd name="T29" fmla="*/ 2 h 29"/>
                <a:gd name="T30" fmla="*/ 132 w 143"/>
                <a:gd name="T31" fmla="*/ 1 h 29"/>
                <a:gd name="T32" fmla="*/ 129 w 143"/>
                <a:gd name="T33" fmla="*/ 0 h 29"/>
                <a:gd name="T34" fmla="*/ 15 w 143"/>
                <a:gd name="T35" fmla="*/ 0 h 29"/>
                <a:gd name="T36" fmla="*/ 12 w 143"/>
                <a:gd name="T37" fmla="*/ 1 h 29"/>
                <a:gd name="T38" fmla="*/ 9 w 143"/>
                <a:gd name="T39" fmla="*/ 2 h 29"/>
                <a:gd name="T40" fmla="*/ 7 w 143"/>
                <a:gd name="T41" fmla="*/ 3 h 29"/>
                <a:gd name="T42" fmla="*/ 4 w 143"/>
                <a:gd name="T43" fmla="*/ 5 h 29"/>
                <a:gd name="T44" fmla="*/ 2 w 143"/>
                <a:gd name="T45" fmla="*/ 7 h 29"/>
                <a:gd name="T46" fmla="*/ 1 w 143"/>
                <a:gd name="T47" fmla="*/ 9 h 29"/>
                <a:gd name="T48" fmla="*/ 0 w 143"/>
                <a:gd name="T49" fmla="*/ 12 h 29"/>
                <a:gd name="T50" fmla="*/ 0 w 143"/>
                <a:gd name="T51" fmla="*/ 14 h 29"/>
                <a:gd name="T52" fmla="*/ 0 w 143"/>
                <a:gd name="T53" fmla="*/ 18 h 29"/>
                <a:gd name="T54" fmla="*/ 1 w 143"/>
                <a:gd name="T55" fmla="*/ 21 h 29"/>
                <a:gd name="T56" fmla="*/ 2 w 143"/>
                <a:gd name="T57" fmla="*/ 23 h 29"/>
                <a:gd name="T58" fmla="*/ 4 w 143"/>
                <a:gd name="T59" fmla="*/ 26 h 29"/>
                <a:gd name="T60" fmla="*/ 7 w 143"/>
                <a:gd name="T61" fmla="*/ 27 h 29"/>
                <a:gd name="T62" fmla="*/ 9 w 143"/>
                <a:gd name="T63" fmla="*/ 28 h 29"/>
                <a:gd name="T64" fmla="*/ 12 w 143"/>
                <a:gd name="T65" fmla="*/ 29 h 29"/>
                <a:gd name="T66" fmla="*/ 15 w 143"/>
                <a:gd name="T67" fmla="*/ 29 h 29"/>
                <a:gd name="T68" fmla="*/ 129 w 143"/>
                <a:gd name="T6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3" h="29">
                  <a:moveTo>
                    <a:pt x="129" y="29"/>
                  </a:moveTo>
                  <a:lnTo>
                    <a:pt x="132" y="29"/>
                  </a:lnTo>
                  <a:lnTo>
                    <a:pt x="134" y="28"/>
                  </a:lnTo>
                  <a:lnTo>
                    <a:pt x="137" y="27"/>
                  </a:lnTo>
                  <a:lnTo>
                    <a:pt x="139" y="26"/>
                  </a:lnTo>
                  <a:lnTo>
                    <a:pt x="140" y="23"/>
                  </a:lnTo>
                  <a:lnTo>
                    <a:pt x="142" y="21"/>
                  </a:lnTo>
                  <a:lnTo>
                    <a:pt x="143" y="18"/>
                  </a:lnTo>
                  <a:lnTo>
                    <a:pt x="143" y="14"/>
                  </a:lnTo>
                  <a:lnTo>
                    <a:pt x="143" y="12"/>
                  </a:lnTo>
                  <a:lnTo>
                    <a:pt x="142" y="9"/>
                  </a:lnTo>
                  <a:lnTo>
                    <a:pt x="140" y="7"/>
                  </a:lnTo>
                  <a:lnTo>
                    <a:pt x="139" y="5"/>
                  </a:lnTo>
                  <a:lnTo>
                    <a:pt x="137" y="3"/>
                  </a:lnTo>
                  <a:lnTo>
                    <a:pt x="134" y="2"/>
                  </a:lnTo>
                  <a:lnTo>
                    <a:pt x="132" y="1"/>
                  </a:lnTo>
                  <a:lnTo>
                    <a:pt x="129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9" y="2"/>
                  </a:lnTo>
                  <a:lnTo>
                    <a:pt x="7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7" y="27"/>
                  </a:lnTo>
                  <a:lnTo>
                    <a:pt x="9" y="28"/>
                  </a:lnTo>
                  <a:lnTo>
                    <a:pt x="12" y="29"/>
                  </a:lnTo>
                  <a:lnTo>
                    <a:pt x="15" y="29"/>
                  </a:lnTo>
                  <a:lnTo>
                    <a:pt x="12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xmlns="" id="{A2CB3BB4-D2F6-4655-A21F-DB56742E7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F47EB28A-E326-4DA4-BB5C-4E7B6E02AC82}"/>
              </a:ext>
            </a:extLst>
          </p:cNvPr>
          <p:cNvCxnSpPr>
            <a:cxnSpLocks/>
          </p:cNvCxnSpPr>
          <p:nvPr/>
        </p:nvCxnSpPr>
        <p:spPr>
          <a:xfrm>
            <a:off x="1787764" y="161895"/>
            <a:ext cx="847722" cy="8159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Date Placeholder 43">
            <a:extLst>
              <a:ext uri="{FF2B5EF4-FFF2-40B4-BE49-F238E27FC236}">
                <a16:creationId xmlns:a16="http://schemas.microsoft.com/office/drawing/2014/main" xmlns="" id="{31D47D9D-4837-4FF1-A27B-16EC6F11A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7798-5E39-4253-8B0C-A8ECDE603CB1}" type="datetime1">
              <a:rPr lang="en-US" smtClean="0"/>
              <a:t>7/21/2022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071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Manual Input 7">
            <a:extLst>
              <a:ext uri="{FF2B5EF4-FFF2-40B4-BE49-F238E27FC236}">
                <a16:creationId xmlns:a16="http://schemas.microsoft.com/office/drawing/2014/main" xmlns="" id="{22914268-6636-40A6-BDA2-20A496049C63}"/>
              </a:ext>
            </a:extLst>
          </p:cNvPr>
          <p:cNvSpPr/>
          <p:nvPr/>
        </p:nvSpPr>
        <p:spPr>
          <a:xfrm rot="5400000" flipH="1" flipV="1">
            <a:off x="1206583" y="-47885"/>
            <a:ext cx="862535" cy="1751702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524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5247 h 10000"/>
              <a:gd name="connsiteX0" fmla="*/ 0 w 10000"/>
              <a:gd name="connsiteY0" fmla="*/ 4506 h 9259"/>
              <a:gd name="connsiteX1" fmla="*/ 10000 w 10000"/>
              <a:gd name="connsiteY1" fmla="*/ 0 h 9259"/>
              <a:gd name="connsiteX2" fmla="*/ 10000 w 10000"/>
              <a:gd name="connsiteY2" fmla="*/ 9259 h 9259"/>
              <a:gd name="connsiteX3" fmla="*/ 0 w 10000"/>
              <a:gd name="connsiteY3" fmla="*/ 9259 h 9259"/>
              <a:gd name="connsiteX4" fmla="*/ 0 w 10000"/>
              <a:gd name="connsiteY4" fmla="*/ 4506 h 9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259">
                <a:moveTo>
                  <a:pt x="0" y="4506"/>
                </a:moveTo>
                <a:lnTo>
                  <a:pt x="10000" y="0"/>
                </a:lnTo>
                <a:lnTo>
                  <a:pt x="10000" y="9259"/>
                </a:lnTo>
                <a:lnTo>
                  <a:pt x="0" y="9259"/>
                </a:lnTo>
                <a:lnTo>
                  <a:pt x="0" y="4506"/>
                </a:lnTo>
                <a:close/>
              </a:path>
            </a:pathLst>
          </a:custGeom>
          <a:solidFill>
            <a:srgbClr val="FF5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3D88F321-6C56-4FD8-822E-A594AFAC1277}"/>
              </a:ext>
            </a:extLst>
          </p:cNvPr>
          <p:cNvSpPr txBox="1"/>
          <p:nvPr/>
        </p:nvSpPr>
        <p:spPr>
          <a:xfrm>
            <a:off x="2640474" y="443246"/>
            <a:ext cx="3931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SOCIAL INFO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8D19CDBC-082A-4239-87B9-BEEDFE604149}"/>
              </a:ext>
            </a:extLst>
          </p:cNvPr>
          <p:cNvSpPr/>
          <p:nvPr/>
        </p:nvSpPr>
        <p:spPr>
          <a:xfrm>
            <a:off x="0" y="2744175"/>
            <a:ext cx="3048000" cy="3352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8A6A4B3A-AB2A-483E-9E26-FB985E0EEB30}"/>
              </a:ext>
            </a:extLst>
          </p:cNvPr>
          <p:cNvSpPr/>
          <p:nvPr/>
        </p:nvSpPr>
        <p:spPr>
          <a:xfrm>
            <a:off x="3048000" y="2744175"/>
            <a:ext cx="3048000" cy="3352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085516D-060F-4775-B584-099B784EF7ED}"/>
              </a:ext>
            </a:extLst>
          </p:cNvPr>
          <p:cNvSpPr/>
          <p:nvPr/>
        </p:nvSpPr>
        <p:spPr>
          <a:xfrm>
            <a:off x="6096000" y="2744175"/>
            <a:ext cx="3048000" cy="3352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8A16241-D228-4679-BB81-8A21262E6913}"/>
              </a:ext>
            </a:extLst>
          </p:cNvPr>
          <p:cNvSpPr/>
          <p:nvPr/>
        </p:nvSpPr>
        <p:spPr>
          <a:xfrm>
            <a:off x="9144000" y="2744175"/>
            <a:ext cx="3048000" cy="3352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53E7EEE-623D-4093-A1A0-0CC4F2B4054D}"/>
              </a:ext>
            </a:extLst>
          </p:cNvPr>
          <p:cNvSpPr txBox="1"/>
          <p:nvPr/>
        </p:nvSpPr>
        <p:spPr>
          <a:xfrm>
            <a:off x="891064" y="1969481"/>
            <a:ext cx="1036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et dolore magna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exercitation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ullamco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laboris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nisi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aliquip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ex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ea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consequat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. Duis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aute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irure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dolor.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FAF4322-4C5C-44FA-9D36-4965256DD181}"/>
              </a:ext>
            </a:extLst>
          </p:cNvPr>
          <p:cNvSpPr txBox="1"/>
          <p:nvPr/>
        </p:nvSpPr>
        <p:spPr>
          <a:xfrm>
            <a:off x="3010149" y="1587017"/>
            <a:ext cx="6125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b="1" dirty="0" err="1"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3039BED-33C9-424B-A997-BD36947E5406}"/>
              </a:ext>
            </a:extLst>
          </p:cNvPr>
          <p:cNvSpPr/>
          <p:nvPr/>
        </p:nvSpPr>
        <p:spPr>
          <a:xfrm>
            <a:off x="609807" y="4491809"/>
            <a:ext cx="18283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11AA5FFD-8761-45A3-876D-16EF7AFD74C8}"/>
              </a:ext>
            </a:extLst>
          </p:cNvPr>
          <p:cNvSpPr/>
          <p:nvPr/>
        </p:nvSpPr>
        <p:spPr>
          <a:xfrm>
            <a:off x="674000" y="4861141"/>
            <a:ext cx="170000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15F4B9AF-CB3F-442F-BF90-CE5E8D0AFA18}"/>
              </a:ext>
            </a:extLst>
          </p:cNvPr>
          <p:cNvSpPr/>
          <p:nvPr/>
        </p:nvSpPr>
        <p:spPr>
          <a:xfrm>
            <a:off x="3657807" y="4491809"/>
            <a:ext cx="18283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86595987-6028-4870-8D58-BDF825EB4286}"/>
              </a:ext>
            </a:extLst>
          </p:cNvPr>
          <p:cNvSpPr/>
          <p:nvPr/>
        </p:nvSpPr>
        <p:spPr>
          <a:xfrm>
            <a:off x="3722000" y="4861141"/>
            <a:ext cx="170000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E41B2C2F-B3A1-4A65-A5B0-4773D9411358}"/>
              </a:ext>
            </a:extLst>
          </p:cNvPr>
          <p:cNvSpPr/>
          <p:nvPr/>
        </p:nvSpPr>
        <p:spPr>
          <a:xfrm>
            <a:off x="6705807" y="4491809"/>
            <a:ext cx="18283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0471BBB0-FB4F-4A8B-82A1-AFBE5E52AAF1}"/>
              </a:ext>
            </a:extLst>
          </p:cNvPr>
          <p:cNvSpPr/>
          <p:nvPr/>
        </p:nvSpPr>
        <p:spPr>
          <a:xfrm>
            <a:off x="6770000" y="4861141"/>
            <a:ext cx="170000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endParaRPr lang="en-US" sz="1300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3679720D-8618-402F-9EE1-B2A4C357456A}"/>
              </a:ext>
            </a:extLst>
          </p:cNvPr>
          <p:cNvSpPr/>
          <p:nvPr/>
        </p:nvSpPr>
        <p:spPr>
          <a:xfrm>
            <a:off x="9753807" y="4491809"/>
            <a:ext cx="18283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D1390BAB-9194-4CD9-929B-3420C4106593}"/>
              </a:ext>
            </a:extLst>
          </p:cNvPr>
          <p:cNvSpPr/>
          <p:nvPr/>
        </p:nvSpPr>
        <p:spPr>
          <a:xfrm>
            <a:off x="9818000" y="4861141"/>
            <a:ext cx="170000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3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endParaRPr lang="en-US" sz="1300" dirty="0">
              <a:solidFill>
                <a:schemeClr val="bg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C78C1271-5318-4FA3-9DD4-DCAC72318747}"/>
              </a:ext>
            </a:extLst>
          </p:cNvPr>
          <p:cNvGrpSpPr/>
          <p:nvPr/>
        </p:nvGrpSpPr>
        <p:grpSpPr>
          <a:xfrm>
            <a:off x="4064466" y="3287513"/>
            <a:ext cx="1015068" cy="947397"/>
            <a:chOff x="1458913" y="2517776"/>
            <a:chExt cx="285750" cy="266700"/>
          </a:xfrm>
          <a:solidFill>
            <a:srgbClr val="FFC000"/>
          </a:solidFill>
        </p:grpSpPr>
        <p:sp>
          <p:nvSpPr>
            <p:cNvPr id="33" name="Freeform 118">
              <a:extLst>
                <a:ext uri="{FF2B5EF4-FFF2-40B4-BE49-F238E27FC236}">
                  <a16:creationId xmlns:a16="http://schemas.microsoft.com/office/drawing/2014/main" xmlns="" id="{92F90DCD-535E-4AAC-A4F7-B2425B9363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8913" y="2517776"/>
              <a:ext cx="285750" cy="266700"/>
            </a:xfrm>
            <a:custGeom>
              <a:avLst/>
              <a:gdLst>
                <a:gd name="T0" fmla="*/ 372 w 901"/>
                <a:gd name="T1" fmla="*/ 708 h 841"/>
                <a:gd name="T2" fmla="*/ 82 w 901"/>
                <a:gd name="T3" fmla="*/ 793 h 841"/>
                <a:gd name="T4" fmla="*/ 159 w 901"/>
                <a:gd name="T5" fmla="*/ 618 h 841"/>
                <a:gd name="T6" fmla="*/ 93 w 901"/>
                <a:gd name="T7" fmla="*/ 551 h 841"/>
                <a:gd name="T8" fmla="*/ 49 w 901"/>
                <a:gd name="T9" fmla="*/ 474 h 841"/>
                <a:gd name="T10" fmla="*/ 31 w 901"/>
                <a:gd name="T11" fmla="*/ 392 h 841"/>
                <a:gd name="T12" fmla="*/ 38 w 901"/>
                <a:gd name="T13" fmla="*/ 306 h 841"/>
                <a:gd name="T14" fmla="*/ 71 w 901"/>
                <a:gd name="T15" fmla="*/ 225 h 841"/>
                <a:gd name="T16" fmla="*/ 126 w 901"/>
                <a:gd name="T17" fmla="*/ 156 h 841"/>
                <a:gd name="T18" fmla="*/ 199 w 901"/>
                <a:gd name="T19" fmla="*/ 98 h 841"/>
                <a:gd name="T20" fmla="*/ 288 w 901"/>
                <a:gd name="T21" fmla="*/ 56 h 841"/>
                <a:gd name="T22" fmla="*/ 387 w 901"/>
                <a:gd name="T23" fmla="*/ 34 h 841"/>
                <a:gd name="T24" fmla="*/ 493 w 901"/>
                <a:gd name="T25" fmla="*/ 31 h 841"/>
                <a:gd name="T26" fmla="*/ 595 w 901"/>
                <a:gd name="T27" fmla="*/ 50 h 841"/>
                <a:gd name="T28" fmla="*/ 686 w 901"/>
                <a:gd name="T29" fmla="*/ 88 h 841"/>
                <a:gd name="T30" fmla="*/ 762 w 901"/>
                <a:gd name="T31" fmla="*/ 143 h 841"/>
                <a:gd name="T32" fmla="*/ 820 w 901"/>
                <a:gd name="T33" fmla="*/ 210 h 841"/>
                <a:gd name="T34" fmla="*/ 858 w 901"/>
                <a:gd name="T35" fmla="*/ 290 h 841"/>
                <a:gd name="T36" fmla="*/ 871 w 901"/>
                <a:gd name="T37" fmla="*/ 376 h 841"/>
                <a:gd name="T38" fmla="*/ 858 w 901"/>
                <a:gd name="T39" fmla="*/ 461 h 841"/>
                <a:gd name="T40" fmla="*/ 820 w 901"/>
                <a:gd name="T41" fmla="*/ 538 h 841"/>
                <a:gd name="T42" fmla="*/ 762 w 901"/>
                <a:gd name="T43" fmla="*/ 604 h 841"/>
                <a:gd name="T44" fmla="*/ 686 w 901"/>
                <a:gd name="T45" fmla="*/ 658 h 841"/>
                <a:gd name="T46" fmla="*/ 595 w 901"/>
                <a:gd name="T47" fmla="*/ 695 h 841"/>
                <a:gd name="T48" fmla="*/ 493 w 901"/>
                <a:gd name="T49" fmla="*/ 715 h 841"/>
                <a:gd name="T50" fmla="*/ 428 w 901"/>
                <a:gd name="T51" fmla="*/ 0 h 841"/>
                <a:gd name="T52" fmla="*/ 316 w 901"/>
                <a:gd name="T53" fmla="*/ 17 h 841"/>
                <a:gd name="T54" fmla="*/ 217 w 901"/>
                <a:gd name="T55" fmla="*/ 54 h 841"/>
                <a:gd name="T56" fmla="*/ 132 w 901"/>
                <a:gd name="T57" fmla="*/ 110 h 841"/>
                <a:gd name="T58" fmla="*/ 65 w 901"/>
                <a:gd name="T59" fmla="*/ 181 h 841"/>
                <a:gd name="T60" fmla="*/ 20 w 901"/>
                <a:gd name="T61" fmla="*/ 264 h 841"/>
                <a:gd name="T62" fmla="*/ 1 w 901"/>
                <a:gd name="T63" fmla="*/ 356 h 841"/>
                <a:gd name="T64" fmla="*/ 8 w 901"/>
                <a:gd name="T65" fmla="*/ 446 h 841"/>
                <a:gd name="T66" fmla="*/ 44 w 901"/>
                <a:gd name="T67" fmla="*/ 529 h 841"/>
                <a:gd name="T68" fmla="*/ 101 w 901"/>
                <a:gd name="T69" fmla="*/ 606 h 841"/>
                <a:gd name="T70" fmla="*/ 33 w 901"/>
                <a:gd name="T71" fmla="*/ 827 h 841"/>
                <a:gd name="T72" fmla="*/ 45 w 901"/>
                <a:gd name="T73" fmla="*/ 840 h 841"/>
                <a:gd name="T74" fmla="*/ 335 w 901"/>
                <a:gd name="T75" fmla="*/ 731 h 841"/>
                <a:gd name="T76" fmla="*/ 450 w 901"/>
                <a:gd name="T77" fmla="*/ 747 h 841"/>
                <a:gd name="T78" fmla="*/ 563 w 901"/>
                <a:gd name="T79" fmla="*/ 735 h 841"/>
                <a:gd name="T80" fmla="*/ 665 w 901"/>
                <a:gd name="T81" fmla="*/ 702 h 841"/>
                <a:gd name="T82" fmla="*/ 753 w 901"/>
                <a:gd name="T83" fmla="*/ 650 h 841"/>
                <a:gd name="T84" fmla="*/ 824 w 901"/>
                <a:gd name="T85" fmla="*/ 583 h 841"/>
                <a:gd name="T86" fmla="*/ 874 w 901"/>
                <a:gd name="T87" fmla="*/ 503 h 841"/>
                <a:gd name="T88" fmla="*/ 899 w 901"/>
                <a:gd name="T89" fmla="*/ 414 h 841"/>
                <a:gd name="T90" fmla="*/ 896 w 901"/>
                <a:gd name="T91" fmla="*/ 319 h 841"/>
                <a:gd name="T92" fmla="*/ 865 w 901"/>
                <a:gd name="T93" fmla="*/ 230 h 841"/>
                <a:gd name="T94" fmla="*/ 812 w 901"/>
                <a:gd name="T95" fmla="*/ 151 h 841"/>
                <a:gd name="T96" fmla="*/ 737 w 901"/>
                <a:gd name="T97" fmla="*/ 85 h 841"/>
                <a:gd name="T98" fmla="*/ 646 w 901"/>
                <a:gd name="T99" fmla="*/ 36 h 841"/>
                <a:gd name="T100" fmla="*/ 541 w 901"/>
                <a:gd name="T101" fmla="*/ 7 h 841"/>
                <a:gd name="T102" fmla="*/ 450 w 901"/>
                <a:gd name="T103" fmla="*/ 0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1" h="841">
                  <a:moveTo>
                    <a:pt x="450" y="716"/>
                  </a:moveTo>
                  <a:lnTo>
                    <a:pt x="430" y="716"/>
                  </a:lnTo>
                  <a:lnTo>
                    <a:pt x="411" y="713"/>
                  </a:lnTo>
                  <a:lnTo>
                    <a:pt x="391" y="711"/>
                  </a:lnTo>
                  <a:lnTo>
                    <a:pt x="372" y="708"/>
                  </a:lnTo>
                  <a:lnTo>
                    <a:pt x="337" y="701"/>
                  </a:lnTo>
                  <a:lnTo>
                    <a:pt x="305" y="691"/>
                  </a:lnTo>
                  <a:lnTo>
                    <a:pt x="299" y="690"/>
                  </a:lnTo>
                  <a:lnTo>
                    <a:pt x="294" y="692"/>
                  </a:lnTo>
                  <a:lnTo>
                    <a:pt x="82" y="793"/>
                  </a:lnTo>
                  <a:lnTo>
                    <a:pt x="163" y="637"/>
                  </a:lnTo>
                  <a:lnTo>
                    <a:pt x="166" y="632"/>
                  </a:lnTo>
                  <a:lnTo>
                    <a:pt x="165" y="627"/>
                  </a:lnTo>
                  <a:lnTo>
                    <a:pt x="163" y="622"/>
                  </a:lnTo>
                  <a:lnTo>
                    <a:pt x="159" y="618"/>
                  </a:lnTo>
                  <a:lnTo>
                    <a:pt x="144" y="605"/>
                  </a:lnTo>
                  <a:lnTo>
                    <a:pt x="130" y="593"/>
                  </a:lnTo>
                  <a:lnTo>
                    <a:pt x="117" y="579"/>
                  </a:lnTo>
                  <a:lnTo>
                    <a:pt x="105" y="565"/>
                  </a:lnTo>
                  <a:lnTo>
                    <a:pt x="93" y="551"/>
                  </a:lnTo>
                  <a:lnTo>
                    <a:pt x="82" y="536"/>
                  </a:lnTo>
                  <a:lnTo>
                    <a:pt x="73" y="521"/>
                  </a:lnTo>
                  <a:lnTo>
                    <a:pt x="64" y="506"/>
                  </a:lnTo>
                  <a:lnTo>
                    <a:pt x="56" y="490"/>
                  </a:lnTo>
                  <a:lnTo>
                    <a:pt x="49" y="474"/>
                  </a:lnTo>
                  <a:lnTo>
                    <a:pt x="44" y="458"/>
                  </a:lnTo>
                  <a:lnTo>
                    <a:pt x="38" y="442"/>
                  </a:lnTo>
                  <a:lnTo>
                    <a:pt x="35" y="426"/>
                  </a:lnTo>
                  <a:lnTo>
                    <a:pt x="32" y="408"/>
                  </a:lnTo>
                  <a:lnTo>
                    <a:pt x="31" y="392"/>
                  </a:lnTo>
                  <a:lnTo>
                    <a:pt x="30" y="376"/>
                  </a:lnTo>
                  <a:lnTo>
                    <a:pt x="31" y="358"/>
                  </a:lnTo>
                  <a:lnTo>
                    <a:pt x="32" y="340"/>
                  </a:lnTo>
                  <a:lnTo>
                    <a:pt x="35" y="323"/>
                  </a:lnTo>
                  <a:lnTo>
                    <a:pt x="38" y="306"/>
                  </a:lnTo>
                  <a:lnTo>
                    <a:pt x="44" y="290"/>
                  </a:lnTo>
                  <a:lnTo>
                    <a:pt x="49" y="273"/>
                  </a:lnTo>
                  <a:lnTo>
                    <a:pt x="55" y="257"/>
                  </a:lnTo>
                  <a:lnTo>
                    <a:pt x="63" y="242"/>
                  </a:lnTo>
                  <a:lnTo>
                    <a:pt x="71" y="225"/>
                  </a:lnTo>
                  <a:lnTo>
                    <a:pt x="81" y="210"/>
                  </a:lnTo>
                  <a:lnTo>
                    <a:pt x="91" y="197"/>
                  </a:lnTo>
                  <a:lnTo>
                    <a:pt x="102" y="183"/>
                  </a:lnTo>
                  <a:lnTo>
                    <a:pt x="114" y="169"/>
                  </a:lnTo>
                  <a:lnTo>
                    <a:pt x="126" y="156"/>
                  </a:lnTo>
                  <a:lnTo>
                    <a:pt x="140" y="143"/>
                  </a:lnTo>
                  <a:lnTo>
                    <a:pt x="154" y="131"/>
                  </a:lnTo>
                  <a:lnTo>
                    <a:pt x="168" y="120"/>
                  </a:lnTo>
                  <a:lnTo>
                    <a:pt x="184" y="109"/>
                  </a:lnTo>
                  <a:lnTo>
                    <a:pt x="199" y="98"/>
                  </a:lnTo>
                  <a:lnTo>
                    <a:pt x="216" y="88"/>
                  </a:lnTo>
                  <a:lnTo>
                    <a:pt x="233" y="80"/>
                  </a:lnTo>
                  <a:lnTo>
                    <a:pt x="250" y="71"/>
                  </a:lnTo>
                  <a:lnTo>
                    <a:pt x="268" y="64"/>
                  </a:lnTo>
                  <a:lnTo>
                    <a:pt x="288" y="56"/>
                  </a:lnTo>
                  <a:lnTo>
                    <a:pt x="306" y="50"/>
                  </a:lnTo>
                  <a:lnTo>
                    <a:pt x="326" y="45"/>
                  </a:lnTo>
                  <a:lnTo>
                    <a:pt x="345" y="40"/>
                  </a:lnTo>
                  <a:lnTo>
                    <a:pt x="366" y="36"/>
                  </a:lnTo>
                  <a:lnTo>
                    <a:pt x="387" y="34"/>
                  </a:lnTo>
                  <a:lnTo>
                    <a:pt x="407" y="31"/>
                  </a:lnTo>
                  <a:lnTo>
                    <a:pt x="429" y="30"/>
                  </a:lnTo>
                  <a:lnTo>
                    <a:pt x="450" y="30"/>
                  </a:lnTo>
                  <a:lnTo>
                    <a:pt x="473" y="30"/>
                  </a:lnTo>
                  <a:lnTo>
                    <a:pt x="493" y="31"/>
                  </a:lnTo>
                  <a:lnTo>
                    <a:pt x="514" y="34"/>
                  </a:lnTo>
                  <a:lnTo>
                    <a:pt x="535" y="36"/>
                  </a:lnTo>
                  <a:lnTo>
                    <a:pt x="555" y="40"/>
                  </a:lnTo>
                  <a:lnTo>
                    <a:pt x="575" y="45"/>
                  </a:lnTo>
                  <a:lnTo>
                    <a:pt x="595" y="50"/>
                  </a:lnTo>
                  <a:lnTo>
                    <a:pt x="614" y="56"/>
                  </a:lnTo>
                  <a:lnTo>
                    <a:pt x="633" y="64"/>
                  </a:lnTo>
                  <a:lnTo>
                    <a:pt x="650" y="71"/>
                  </a:lnTo>
                  <a:lnTo>
                    <a:pt x="669" y="80"/>
                  </a:lnTo>
                  <a:lnTo>
                    <a:pt x="686" y="88"/>
                  </a:lnTo>
                  <a:lnTo>
                    <a:pt x="702" y="98"/>
                  </a:lnTo>
                  <a:lnTo>
                    <a:pt x="718" y="109"/>
                  </a:lnTo>
                  <a:lnTo>
                    <a:pt x="733" y="120"/>
                  </a:lnTo>
                  <a:lnTo>
                    <a:pt x="748" y="131"/>
                  </a:lnTo>
                  <a:lnTo>
                    <a:pt x="762" y="143"/>
                  </a:lnTo>
                  <a:lnTo>
                    <a:pt x="774" y="156"/>
                  </a:lnTo>
                  <a:lnTo>
                    <a:pt x="787" y="169"/>
                  </a:lnTo>
                  <a:lnTo>
                    <a:pt x="799" y="183"/>
                  </a:lnTo>
                  <a:lnTo>
                    <a:pt x="810" y="197"/>
                  </a:lnTo>
                  <a:lnTo>
                    <a:pt x="820" y="210"/>
                  </a:lnTo>
                  <a:lnTo>
                    <a:pt x="829" y="225"/>
                  </a:lnTo>
                  <a:lnTo>
                    <a:pt x="838" y="242"/>
                  </a:lnTo>
                  <a:lnTo>
                    <a:pt x="845" y="257"/>
                  </a:lnTo>
                  <a:lnTo>
                    <a:pt x="853" y="273"/>
                  </a:lnTo>
                  <a:lnTo>
                    <a:pt x="858" y="290"/>
                  </a:lnTo>
                  <a:lnTo>
                    <a:pt x="862" y="306"/>
                  </a:lnTo>
                  <a:lnTo>
                    <a:pt x="866" y="323"/>
                  </a:lnTo>
                  <a:lnTo>
                    <a:pt x="869" y="341"/>
                  </a:lnTo>
                  <a:lnTo>
                    <a:pt x="871" y="358"/>
                  </a:lnTo>
                  <a:lnTo>
                    <a:pt x="871" y="376"/>
                  </a:lnTo>
                  <a:lnTo>
                    <a:pt x="871" y="393"/>
                  </a:lnTo>
                  <a:lnTo>
                    <a:pt x="869" y="411"/>
                  </a:lnTo>
                  <a:lnTo>
                    <a:pt x="866" y="428"/>
                  </a:lnTo>
                  <a:lnTo>
                    <a:pt x="862" y="445"/>
                  </a:lnTo>
                  <a:lnTo>
                    <a:pt x="858" y="461"/>
                  </a:lnTo>
                  <a:lnTo>
                    <a:pt x="853" y="477"/>
                  </a:lnTo>
                  <a:lnTo>
                    <a:pt x="845" y="493"/>
                  </a:lnTo>
                  <a:lnTo>
                    <a:pt x="838" y="508"/>
                  </a:lnTo>
                  <a:lnTo>
                    <a:pt x="829" y="523"/>
                  </a:lnTo>
                  <a:lnTo>
                    <a:pt x="820" y="538"/>
                  </a:lnTo>
                  <a:lnTo>
                    <a:pt x="810" y="552"/>
                  </a:lnTo>
                  <a:lnTo>
                    <a:pt x="799" y="566"/>
                  </a:lnTo>
                  <a:lnTo>
                    <a:pt x="787" y="580"/>
                  </a:lnTo>
                  <a:lnTo>
                    <a:pt x="774" y="593"/>
                  </a:lnTo>
                  <a:lnTo>
                    <a:pt x="762" y="604"/>
                  </a:lnTo>
                  <a:lnTo>
                    <a:pt x="748" y="616"/>
                  </a:lnTo>
                  <a:lnTo>
                    <a:pt x="733" y="628"/>
                  </a:lnTo>
                  <a:lnTo>
                    <a:pt x="718" y="639"/>
                  </a:lnTo>
                  <a:lnTo>
                    <a:pt x="702" y="648"/>
                  </a:lnTo>
                  <a:lnTo>
                    <a:pt x="686" y="658"/>
                  </a:lnTo>
                  <a:lnTo>
                    <a:pt x="669" y="666"/>
                  </a:lnTo>
                  <a:lnTo>
                    <a:pt x="650" y="675"/>
                  </a:lnTo>
                  <a:lnTo>
                    <a:pt x="633" y="682"/>
                  </a:lnTo>
                  <a:lnTo>
                    <a:pt x="614" y="690"/>
                  </a:lnTo>
                  <a:lnTo>
                    <a:pt x="595" y="695"/>
                  </a:lnTo>
                  <a:lnTo>
                    <a:pt x="575" y="701"/>
                  </a:lnTo>
                  <a:lnTo>
                    <a:pt x="555" y="706"/>
                  </a:lnTo>
                  <a:lnTo>
                    <a:pt x="535" y="709"/>
                  </a:lnTo>
                  <a:lnTo>
                    <a:pt x="514" y="712"/>
                  </a:lnTo>
                  <a:lnTo>
                    <a:pt x="493" y="715"/>
                  </a:lnTo>
                  <a:lnTo>
                    <a:pt x="473" y="716"/>
                  </a:lnTo>
                  <a:lnTo>
                    <a:pt x="450" y="717"/>
                  </a:lnTo>
                  <a:lnTo>
                    <a:pt x="450" y="716"/>
                  </a:lnTo>
                  <a:close/>
                  <a:moveTo>
                    <a:pt x="450" y="0"/>
                  </a:moveTo>
                  <a:lnTo>
                    <a:pt x="428" y="0"/>
                  </a:lnTo>
                  <a:lnTo>
                    <a:pt x="404" y="1"/>
                  </a:lnTo>
                  <a:lnTo>
                    <a:pt x="382" y="4"/>
                  </a:lnTo>
                  <a:lnTo>
                    <a:pt x="360" y="7"/>
                  </a:lnTo>
                  <a:lnTo>
                    <a:pt x="338" y="11"/>
                  </a:lnTo>
                  <a:lnTo>
                    <a:pt x="316" y="17"/>
                  </a:lnTo>
                  <a:lnTo>
                    <a:pt x="296" y="22"/>
                  </a:lnTo>
                  <a:lnTo>
                    <a:pt x="276" y="29"/>
                  </a:lnTo>
                  <a:lnTo>
                    <a:pt x="255" y="36"/>
                  </a:lnTo>
                  <a:lnTo>
                    <a:pt x="236" y="45"/>
                  </a:lnTo>
                  <a:lnTo>
                    <a:pt x="217" y="54"/>
                  </a:lnTo>
                  <a:lnTo>
                    <a:pt x="199" y="64"/>
                  </a:lnTo>
                  <a:lnTo>
                    <a:pt x="182" y="75"/>
                  </a:lnTo>
                  <a:lnTo>
                    <a:pt x="165" y="85"/>
                  </a:lnTo>
                  <a:lnTo>
                    <a:pt x="147" y="97"/>
                  </a:lnTo>
                  <a:lnTo>
                    <a:pt x="132" y="110"/>
                  </a:lnTo>
                  <a:lnTo>
                    <a:pt x="117" y="123"/>
                  </a:lnTo>
                  <a:lnTo>
                    <a:pt x="104" y="137"/>
                  </a:lnTo>
                  <a:lnTo>
                    <a:pt x="90" y="151"/>
                  </a:lnTo>
                  <a:lnTo>
                    <a:pt x="77" y="166"/>
                  </a:lnTo>
                  <a:lnTo>
                    <a:pt x="65" y="181"/>
                  </a:lnTo>
                  <a:lnTo>
                    <a:pt x="54" y="197"/>
                  </a:lnTo>
                  <a:lnTo>
                    <a:pt x="45" y="213"/>
                  </a:lnTo>
                  <a:lnTo>
                    <a:pt x="35" y="230"/>
                  </a:lnTo>
                  <a:lnTo>
                    <a:pt x="28" y="247"/>
                  </a:lnTo>
                  <a:lnTo>
                    <a:pt x="20" y="264"/>
                  </a:lnTo>
                  <a:lnTo>
                    <a:pt x="15" y="282"/>
                  </a:lnTo>
                  <a:lnTo>
                    <a:pt x="9" y="300"/>
                  </a:lnTo>
                  <a:lnTo>
                    <a:pt x="5" y="319"/>
                  </a:lnTo>
                  <a:lnTo>
                    <a:pt x="2" y="338"/>
                  </a:lnTo>
                  <a:lnTo>
                    <a:pt x="1" y="356"/>
                  </a:lnTo>
                  <a:lnTo>
                    <a:pt x="0" y="376"/>
                  </a:lnTo>
                  <a:lnTo>
                    <a:pt x="1" y="393"/>
                  </a:lnTo>
                  <a:lnTo>
                    <a:pt x="2" y="411"/>
                  </a:lnTo>
                  <a:lnTo>
                    <a:pt x="5" y="429"/>
                  </a:lnTo>
                  <a:lnTo>
                    <a:pt x="8" y="446"/>
                  </a:lnTo>
                  <a:lnTo>
                    <a:pt x="14" y="463"/>
                  </a:lnTo>
                  <a:lnTo>
                    <a:pt x="20" y="480"/>
                  </a:lnTo>
                  <a:lnTo>
                    <a:pt x="27" y="497"/>
                  </a:lnTo>
                  <a:lnTo>
                    <a:pt x="34" y="513"/>
                  </a:lnTo>
                  <a:lnTo>
                    <a:pt x="44" y="529"/>
                  </a:lnTo>
                  <a:lnTo>
                    <a:pt x="53" y="545"/>
                  </a:lnTo>
                  <a:lnTo>
                    <a:pt x="64" y="561"/>
                  </a:lnTo>
                  <a:lnTo>
                    <a:pt x="76" y="576"/>
                  </a:lnTo>
                  <a:lnTo>
                    <a:pt x="89" y="591"/>
                  </a:lnTo>
                  <a:lnTo>
                    <a:pt x="101" y="606"/>
                  </a:lnTo>
                  <a:lnTo>
                    <a:pt x="116" y="620"/>
                  </a:lnTo>
                  <a:lnTo>
                    <a:pt x="131" y="634"/>
                  </a:lnTo>
                  <a:lnTo>
                    <a:pt x="34" y="818"/>
                  </a:lnTo>
                  <a:lnTo>
                    <a:pt x="33" y="823"/>
                  </a:lnTo>
                  <a:lnTo>
                    <a:pt x="33" y="827"/>
                  </a:lnTo>
                  <a:lnTo>
                    <a:pt x="34" y="832"/>
                  </a:lnTo>
                  <a:lnTo>
                    <a:pt x="37" y="835"/>
                  </a:lnTo>
                  <a:lnTo>
                    <a:pt x="39" y="838"/>
                  </a:lnTo>
                  <a:lnTo>
                    <a:pt x="41" y="839"/>
                  </a:lnTo>
                  <a:lnTo>
                    <a:pt x="45" y="840"/>
                  </a:lnTo>
                  <a:lnTo>
                    <a:pt x="48" y="841"/>
                  </a:lnTo>
                  <a:lnTo>
                    <a:pt x="51" y="840"/>
                  </a:lnTo>
                  <a:lnTo>
                    <a:pt x="54" y="839"/>
                  </a:lnTo>
                  <a:lnTo>
                    <a:pt x="302" y="721"/>
                  </a:lnTo>
                  <a:lnTo>
                    <a:pt x="335" y="731"/>
                  </a:lnTo>
                  <a:lnTo>
                    <a:pt x="371" y="738"/>
                  </a:lnTo>
                  <a:lnTo>
                    <a:pt x="389" y="741"/>
                  </a:lnTo>
                  <a:lnTo>
                    <a:pt x="410" y="744"/>
                  </a:lnTo>
                  <a:lnTo>
                    <a:pt x="430" y="746"/>
                  </a:lnTo>
                  <a:lnTo>
                    <a:pt x="450" y="747"/>
                  </a:lnTo>
                  <a:lnTo>
                    <a:pt x="474" y="746"/>
                  </a:lnTo>
                  <a:lnTo>
                    <a:pt x="496" y="744"/>
                  </a:lnTo>
                  <a:lnTo>
                    <a:pt x="519" y="742"/>
                  </a:lnTo>
                  <a:lnTo>
                    <a:pt x="541" y="739"/>
                  </a:lnTo>
                  <a:lnTo>
                    <a:pt x="563" y="735"/>
                  </a:lnTo>
                  <a:lnTo>
                    <a:pt x="584" y="729"/>
                  </a:lnTo>
                  <a:lnTo>
                    <a:pt x="605" y="724"/>
                  </a:lnTo>
                  <a:lnTo>
                    <a:pt x="626" y="717"/>
                  </a:lnTo>
                  <a:lnTo>
                    <a:pt x="646" y="709"/>
                  </a:lnTo>
                  <a:lnTo>
                    <a:pt x="665" y="702"/>
                  </a:lnTo>
                  <a:lnTo>
                    <a:pt x="683" y="692"/>
                  </a:lnTo>
                  <a:lnTo>
                    <a:pt x="703" y="682"/>
                  </a:lnTo>
                  <a:lnTo>
                    <a:pt x="720" y="673"/>
                  </a:lnTo>
                  <a:lnTo>
                    <a:pt x="737" y="662"/>
                  </a:lnTo>
                  <a:lnTo>
                    <a:pt x="753" y="650"/>
                  </a:lnTo>
                  <a:lnTo>
                    <a:pt x="769" y="637"/>
                  </a:lnTo>
                  <a:lnTo>
                    <a:pt x="784" y="625"/>
                  </a:lnTo>
                  <a:lnTo>
                    <a:pt x="798" y="612"/>
                  </a:lnTo>
                  <a:lnTo>
                    <a:pt x="812" y="598"/>
                  </a:lnTo>
                  <a:lnTo>
                    <a:pt x="824" y="583"/>
                  </a:lnTo>
                  <a:lnTo>
                    <a:pt x="835" y="568"/>
                  </a:lnTo>
                  <a:lnTo>
                    <a:pt x="846" y="552"/>
                  </a:lnTo>
                  <a:lnTo>
                    <a:pt x="857" y="536"/>
                  </a:lnTo>
                  <a:lnTo>
                    <a:pt x="865" y="520"/>
                  </a:lnTo>
                  <a:lnTo>
                    <a:pt x="874" y="503"/>
                  </a:lnTo>
                  <a:lnTo>
                    <a:pt x="880" y="486"/>
                  </a:lnTo>
                  <a:lnTo>
                    <a:pt x="887" y="468"/>
                  </a:lnTo>
                  <a:lnTo>
                    <a:pt x="892" y="450"/>
                  </a:lnTo>
                  <a:lnTo>
                    <a:pt x="896" y="432"/>
                  </a:lnTo>
                  <a:lnTo>
                    <a:pt x="899" y="414"/>
                  </a:lnTo>
                  <a:lnTo>
                    <a:pt x="901" y="395"/>
                  </a:lnTo>
                  <a:lnTo>
                    <a:pt x="901" y="376"/>
                  </a:lnTo>
                  <a:lnTo>
                    <a:pt x="901" y="356"/>
                  </a:lnTo>
                  <a:lnTo>
                    <a:pt x="899" y="338"/>
                  </a:lnTo>
                  <a:lnTo>
                    <a:pt x="896" y="319"/>
                  </a:lnTo>
                  <a:lnTo>
                    <a:pt x="892" y="300"/>
                  </a:lnTo>
                  <a:lnTo>
                    <a:pt x="887" y="282"/>
                  </a:lnTo>
                  <a:lnTo>
                    <a:pt x="880" y="264"/>
                  </a:lnTo>
                  <a:lnTo>
                    <a:pt x="874" y="247"/>
                  </a:lnTo>
                  <a:lnTo>
                    <a:pt x="865" y="230"/>
                  </a:lnTo>
                  <a:lnTo>
                    <a:pt x="857" y="213"/>
                  </a:lnTo>
                  <a:lnTo>
                    <a:pt x="846" y="197"/>
                  </a:lnTo>
                  <a:lnTo>
                    <a:pt x="835" y="181"/>
                  </a:lnTo>
                  <a:lnTo>
                    <a:pt x="824" y="166"/>
                  </a:lnTo>
                  <a:lnTo>
                    <a:pt x="812" y="151"/>
                  </a:lnTo>
                  <a:lnTo>
                    <a:pt x="798" y="137"/>
                  </a:lnTo>
                  <a:lnTo>
                    <a:pt x="784" y="123"/>
                  </a:lnTo>
                  <a:lnTo>
                    <a:pt x="769" y="110"/>
                  </a:lnTo>
                  <a:lnTo>
                    <a:pt x="753" y="97"/>
                  </a:lnTo>
                  <a:lnTo>
                    <a:pt x="737" y="85"/>
                  </a:lnTo>
                  <a:lnTo>
                    <a:pt x="720" y="75"/>
                  </a:lnTo>
                  <a:lnTo>
                    <a:pt x="703" y="64"/>
                  </a:lnTo>
                  <a:lnTo>
                    <a:pt x="683" y="54"/>
                  </a:lnTo>
                  <a:lnTo>
                    <a:pt x="665" y="45"/>
                  </a:lnTo>
                  <a:lnTo>
                    <a:pt x="646" y="36"/>
                  </a:lnTo>
                  <a:lnTo>
                    <a:pt x="626" y="29"/>
                  </a:lnTo>
                  <a:lnTo>
                    <a:pt x="605" y="22"/>
                  </a:lnTo>
                  <a:lnTo>
                    <a:pt x="584" y="17"/>
                  </a:lnTo>
                  <a:lnTo>
                    <a:pt x="563" y="11"/>
                  </a:lnTo>
                  <a:lnTo>
                    <a:pt x="541" y="7"/>
                  </a:lnTo>
                  <a:lnTo>
                    <a:pt x="519" y="4"/>
                  </a:lnTo>
                  <a:lnTo>
                    <a:pt x="496" y="2"/>
                  </a:lnTo>
                  <a:lnTo>
                    <a:pt x="474" y="0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34" name="Freeform 119">
              <a:extLst>
                <a:ext uri="{FF2B5EF4-FFF2-40B4-BE49-F238E27FC236}">
                  <a16:creationId xmlns:a16="http://schemas.microsoft.com/office/drawing/2014/main" xmlns="" id="{2B70EC29-A44C-4BBB-8E79-70109469F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050" y="2597151"/>
              <a:ext cx="87313" cy="9525"/>
            </a:xfrm>
            <a:custGeom>
              <a:avLst/>
              <a:gdLst>
                <a:gd name="T0" fmla="*/ 15 w 276"/>
                <a:gd name="T1" fmla="*/ 30 h 30"/>
                <a:gd name="T2" fmla="*/ 261 w 276"/>
                <a:gd name="T3" fmla="*/ 30 h 30"/>
                <a:gd name="T4" fmla="*/ 264 w 276"/>
                <a:gd name="T5" fmla="*/ 30 h 30"/>
                <a:gd name="T6" fmla="*/ 268 w 276"/>
                <a:gd name="T7" fmla="*/ 29 h 30"/>
                <a:gd name="T8" fmla="*/ 270 w 276"/>
                <a:gd name="T9" fmla="*/ 28 h 30"/>
                <a:gd name="T10" fmla="*/ 272 w 276"/>
                <a:gd name="T11" fmla="*/ 26 h 30"/>
                <a:gd name="T12" fmla="*/ 274 w 276"/>
                <a:gd name="T13" fmla="*/ 24 h 30"/>
                <a:gd name="T14" fmla="*/ 275 w 276"/>
                <a:gd name="T15" fmla="*/ 22 h 30"/>
                <a:gd name="T16" fmla="*/ 276 w 276"/>
                <a:gd name="T17" fmla="*/ 19 h 30"/>
                <a:gd name="T18" fmla="*/ 276 w 276"/>
                <a:gd name="T19" fmla="*/ 15 h 30"/>
                <a:gd name="T20" fmla="*/ 276 w 276"/>
                <a:gd name="T21" fmla="*/ 12 h 30"/>
                <a:gd name="T22" fmla="*/ 275 w 276"/>
                <a:gd name="T23" fmla="*/ 10 h 30"/>
                <a:gd name="T24" fmla="*/ 274 w 276"/>
                <a:gd name="T25" fmla="*/ 7 h 30"/>
                <a:gd name="T26" fmla="*/ 272 w 276"/>
                <a:gd name="T27" fmla="*/ 5 h 30"/>
                <a:gd name="T28" fmla="*/ 270 w 276"/>
                <a:gd name="T29" fmla="*/ 4 h 30"/>
                <a:gd name="T30" fmla="*/ 268 w 276"/>
                <a:gd name="T31" fmla="*/ 1 h 30"/>
                <a:gd name="T32" fmla="*/ 264 w 276"/>
                <a:gd name="T33" fmla="*/ 1 h 30"/>
                <a:gd name="T34" fmla="*/ 261 w 276"/>
                <a:gd name="T35" fmla="*/ 0 h 30"/>
                <a:gd name="T36" fmla="*/ 15 w 276"/>
                <a:gd name="T37" fmla="*/ 0 h 30"/>
                <a:gd name="T38" fmla="*/ 12 w 276"/>
                <a:gd name="T39" fmla="*/ 1 h 30"/>
                <a:gd name="T40" fmla="*/ 10 w 276"/>
                <a:gd name="T41" fmla="*/ 1 h 30"/>
                <a:gd name="T42" fmla="*/ 7 w 276"/>
                <a:gd name="T43" fmla="*/ 4 h 30"/>
                <a:gd name="T44" fmla="*/ 4 w 276"/>
                <a:gd name="T45" fmla="*/ 5 h 30"/>
                <a:gd name="T46" fmla="*/ 2 w 276"/>
                <a:gd name="T47" fmla="*/ 7 h 30"/>
                <a:gd name="T48" fmla="*/ 1 w 276"/>
                <a:gd name="T49" fmla="*/ 10 h 30"/>
                <a:gd name="T50" fmla="*/ 0 w 276"/>
                <a:gd name="T51" fmla="*/ 13 h 30"/>
                <a:gd name="T52" fmla="*/ 0 w 276"/>
                <a:gd name="T53" fmla="*/ 15 h 30"/>
                <a:gd name="T54" fmla="*/ 0 w 276"/>
                <a:gd name="T55" fmla="*/ 19 h 30"/>
                <a:gd name="T56" fmla="*/ 1 w 276"/>
                <a:gd name="T57" fmla="*/ 22 h 30"/>
                <a:gd name="T58" fmla="*/ 2 w 276"/>
                <a:gd name="T59" fmla="*/ 24 h 30"/>
                <a:gd name="T60" fmla="*/ 4 w 276"/>
                <a:gd name="T61" fmla="*/ 26 h 30"/>
                <a:gd name="T62" fmla="*/ 7 w 276"/>
                <a:gd name="T63" fmla="*/ 28 h 30"/>
                <a:gd name="T64" fmla="*/ 10 w 276"/>
                <a:gd name="T65" fmla="*/ 29 h 30"/>
                <a:gd name="T66" fmla="*/ 12 w 276"/>
                <a:gd name="T67" fmla="*/ 30 h 30"/>
                <a:gd name="T68" fmla="*/ 15 w 276"/>
                <a:gd name="T69" fmla="*/ 30 h 30"/>
                <a:gd name="T70" fmla="*/ 15 w 276"/>
                <a:gd name="T7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6" h="30">
                  <a:moveTo>
                    <a:pt x="15" y="30"/>
                  </a:moveTo>
                  <a:lnTo>
                    <a:pt x="261" y="30"/>
                  </a:lnTo>
                  <a:lnTo>
                    <a:pt x="264" y="30"/>
                  </a:lnTo>
                  <a:lnTo>
                    <a:pt x="268" y="29"/>
                  </a:lnTo>
                  <a:lnTo>
                    <a:pt x="270" y="28"/>
                  </a:lnTo>
                  <a:lnTo>
                    <a:pt x="272" y="26"/>
                  </a:lnTo>
                  <a:lnTo>
                    <a:pt x="274" y="24"/>
                  </a:lnTo>
                  <a:lnTo>
                    <a:pt x="275" y="22"/>
                  </a:lnTo>
                  <a:lnTo>
                    <a:pt x="276" y="19"/>
                  </a:lnTo>
                  <a:lnTo>
                    <a:pt x="276" y="15"/>
                  </a:lnTo>
                  <a:lnTo>
                    <a:pt x="276" y="12"/>
                  </a:lnTo>
                  <a:lnTo>
                    <a:pt x="275" y="10"/>
                  </a:lnTo>
                  <a:lnTo>
                    <a:pt x="274" y="7"/>
                  </a:lnTo>
                  <a:lnTo>
                    <a:pt x="272" y="5"/>
                  </a:lnTo>
                  <a:lnTo>
                    <a:pt x="270" y="4"/>
                  </a:lnTo>
                  <a:lnTo>
                    <a:pt x="268" y="1"/>
                  </a:lnTo>
                  <a:lnTo>
                    <a:pt x="264" y="1"/>
                  </a:lnTo>
                  <a:lnTo>
                    <a:pt x="261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7" y="4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7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35" name="Freeform 120">
              <a:extLst>
                <a:ext uri="{FF2B5EF4-FFF2-40B4-BE49-F238E27FC236}">
                  <a16:creationId xmlns:a16="http://schemas.microsoft.com/office/drawing/2014/main" xmlns="" id="{A24D6DBE-753E-415D-89CF-FB27CDE15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050" y="2636838"/>
              <a:ext cx="123825" cy="9525"/>
            </a:xfrm>
            <a:custGeom>
              <a:avLst/>
              <a:gdLst>
                <a:gd name="T0" fmla="*/ 375 w 390"/>
                <a:gd name="T1" fmla="*/ 0 h 30"/>
                <a:gd name="T2" fmla="*/ 15 w 390"/>
                <a:gd name="T3" fmla="*/ 0 h 30"/>
                <a:gd name="T4" fmla="*/ 12 w 390"/>
                <a:gd name="T5" fmla="*/ 0 h 30"/>
                <a:gd name="T6" fmla="*/ 10 w 390"/>
                <a:gd name="T7" fmla="*/ 1 h 30"/>
                <a:gd name="T8" fmla="*/ 7 w 390"/>
                <a:gd name="T9" fmla="*/ 2 h 30"/>
                <a:gd name="T10" fmla="*/ 4 w 390"/>
                <a:gd name="T11" fmla="*/ 5 h 30"/>
                <a:gd name="T12" fmla="*/ 2 w 390"/>
                <a:gd name="T13" fmla="*/ 7 h 30"/>
                <a:gd name="T14" fmla="*/ 1 w 390"/>
                <a:gd name="T15" fmla="*/ 9 h 30"/>
                <a:gd name="T16" fmla="*/ 0 w 390"/>
                <a:gd name="T17" fmla="*/ 12 h 30"/>
                <a:gd name="T18" fmla="*/ 0 w 390"/>
                <a:gd name="T19" fmla="*/ 15 h 30"/>
                <a:gd name="T20" fmla="*/ 0 w 390"/>
                <a:gd name="T21" fmla="*/ 17 h 30"/>
                <a:gd name="T22" fmla="*/ 1 w 390"/>
                <a:gd name="T23" fmla="*/ 21 h 30"/>
                <a:gd name="T24" fmla="*/ 2 w 390"/>
                <a:gd name="T25" fmla="*/ 23 h 30"/>
                <a:gd name="T26" fmla="*/ 4 w 390"/>
                <a:gd name="T27" fmla="*/ 25 h 30"/>
                <a:gd name="T28" fmla="*/ 7 w 390"/>
                <a:gd name="T29" fmla="*/ 27 h 30"/>
                <a:gd name="T30" fmla="*/ 10 w 390"/>
                <a:gd name="T31" fmla="*/ 29 h 30"/>
                <a:gd name="T32" fmla="*/ 12 w 390"/>
                <a:gd name="T33" fmla="*/ 29 h 30"/>
                <a:gd name="T34" fmla="*/ 15 w 390"/>
                <a:gd name="T35" fmla="*/ 30 h 30"/>
                <a:gd name="T36" fmla="*/ 375 w 390"/>
                <a:gd name="T37" fmla="*/ 30 h 30"/>
                <a:gd name="T38" fmla="*/ 378 w 390"/>
                <a:gd name="T39" fmla="*/ 29 h 30"/>
                <a:gd name="T40" fmla="*/ 381 w 390"/>
                <a:gd name="T41" fmla="*/ 28 h 30"/>
                <a:gd name="T42" fmla="*/ 383 w 390"/>
                <a:gd name="T43" fmla="*/ 27 h 30"/>
                <a:gd name="T44" fmla="*/ 385 w 390"/>
                <a:gd name="T45" fmla="*/ 25 h 30"/>
                <a:gd name="T46" fmla="*/ 387 w 390"/>
                <a:gd name="T47" fmla="*/ 23 h 30"/>
                <a:gd name="T48" fmla="*/ 389 w 390"/>
                <a:gd name="T49" fmla="*/ 21 h 30"/>
                <a:gd name="T50" fmla="*/ 390 w 390"/>
                <a:gd name="T51" fmla="*/ 17 h 30"/>
                <a:gd name="T52" fmla="*/ 390 w 390"/>
                <a:gd name="T53" fmla="*/ 15 h 30"/>
                <a:gd name="T54" fmla="*/ 390 w 390"/>
                <a:gd name="T55" fmla="*/ 12 h 30"/>
                <a:gd name="T56" fmla="*/ 389 w 390"/>
                <a:gd name="T57" fmla="*/ 9 h 30"/>
                <a:gd name="T58" fmla="*/ 387 w 390"/>
                <a:gd name="T59" fmla="*/ 7 h 30"/>
                <a:gd name="T60" fmla="*/ 385 w 390"/>
                <a:gd name="T61" fmla="*/ 5 h 30"/>
                <a:gd name="T62" fmla="*/ 383 w 390"/>
                <a:gd name="T63" fmla="*/ 2 h 30"/>
                <a:gd name="T64" fmla="*/ 381 w 390"/>
                <a:gd name="T65" fmla="*/ 1 h 30"/>
                <a:gd name="T66" fmla="*/ 378 w 390"/>
                <a:gd name="T67" fmla="*/ 0 h 30"/>
                <a:gd name="T68" fmla="*/ 375 w 39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0" h="30">
                  <a:moveTo>
                    <a:pt x="37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5"/>
                  </a:lnTo>
                  <a:lnTo>
                    <a:pt x="7" y="27"/>
                  </a:lnTo>
                  <a:lnTo>
                    <a:pt x="10" y="29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375" y="30"/>
                  </a:lnTo>
                  <a:lnTo>
                    <a:pt x="378" y="29"/>
                  </a:lnTo>
                  <a:lnTo>
                    <a:pt x="381" y="28"/>
                  </a:lnTo>
                  <a:lnTo>
                    <a:pt x="383" y="27"/>
                  </a:lnTo>
                  <a:lnTo>
                    <a:pt x="385" y="25"/>
                  </a:lnTo>
                  <a:lnTo>
                    <a:pt x="387" y="23"/>
                  </a:lnTo>
                  <a:lnTo>
                    <a:pt x="389" y="21"/>
                  </a:lnTo>
                  <a:lnTo>
                    <a:pt x="390" y="17"/>
                  </a:lnTo>
                  <a:lnTo>
                    <a:pt x="390" y="15"/>
                  </a:lnTo>
                  <a:lnTo>
                    <a:pt x="390" y="12"/>
                  </a:lnTo>
                  <a:lnTo>
                    <a:pt x="389" y="9"/>
                  </a:lnTo>
                  <a:lnTo>
                    <a:pt x="387" y="7"/>
                  </a:lnTo>
                  <a:lnTo>
                    <a:pt x="385" y="5"/>
                  </a:lnTo>
                  <a:lnTo>
                    <a:pt x="383" y="2"/>
                  </a:lnTo>
                  <a:lnTo>
                    <a:pt x="381" y="1"/>
                  </a:lnTo>
                  <a:lnTo>
                    <a:pt x="378" y="0"/>
                  </a:lnTo>
                  <a:lnTo>
                    <a:pt x="3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36" name="Freeform 121">
              <a:extLst>
                <a:ext uri="{FF2B5EF4-FFF2-40B4-BE49-F238E27FC236}">
                  <a16:creationId xmlns:a16="http://schemas.microsoft.com/office/drawing/2014/main" xmlns="" id="{D4C11AD4-E9FB-405B-BBFA-1AABAF239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050" y="2674938"/>
              <a:ext cx="123825" cy="9525"/>
            </a:xfrm>
            <a:custGeom>
              <a:avLst/>
              <a:gdLst>
                <a:gd name="T0" fmla="*/ 375 w 390"/>
                <a:gd name="T1" fmla="*/ 0 h 30"/>
                <a:gd name="T2" fmla="*/ 15 w 390"/>
                <a:gd name="T3" fmla="*/ 0 h 30"/>
                <a:gd name="T4" fmla="*/ 12 w 390"/>
                <a:gd name="T5" fmla="*/ 0 h 30"/>
                <a:gd name="T6" fmla="*/ 10 w 390"/>
                <a:gd name="T7" fmla="*/ 1 h 30"/>
                <a:gd name="T8" fmla="*/ 7 w 390"/>
                <a:gd name="T9" fmla="*/ 2 h 30"/>
                <a:gd name="T10" fmla="*/ 4 w 390"/>
                <a:gd name="T11" fmla="*/ 4 h 30"/>
                <a:gd name="T12" fmla="*/ 2 w 390"/>
                <a:gd name="T13" fmla="*/ 7 h 30"/>
                <a:gd name="T14" fmla="*/ 1 w 390"/>
                <a:gd name="T15" fmla="*/ 9 h 30"/>
                <a:gd name="T16" fmla="*/ 0 w 390"/>
                <a:gd name="T17" fmla="*/ 12 h 30"/>
                <a:gd name="T18" fmla="*/ 0 w 390"/>
                <a:gd name="T19" fmla="*/ 15 h 30"/>
                <a:gd name="T20" fmla="*/ 0 w 390"/>
                <a:gd name="T21" fmla="*/ 18 h 30"/>
                <a:gd name="T22" fmla="*/ 1 w 390"/>
                <a:gd name="T23" fmla="*/ 20 h 30"/>
                <a:gd name="T24" fmla="*/ 2 w 390"/>
                <a:gd name="T25" fmla="*/ 24 h 30"/>
                <a:gd name="T26" fmla="*/ 4 w 390"/>
                <a:gd name="T27" fmla="*/ 26 h 30"/>
                <a:gd name="T28" fmla="*/ 7 w 390"/>
                <a:gd name="T29" fmla="*/ 28 h 30"/>
                <a:gd name="T30" fmla="*/ 10 w 390"/>
                <a:gd name="T31" fmla="*/ 29 h 30"/>
                <a:gd name="T32" fmla="*/ 12 w 390"/>
                <a:gd name="T33" fmla="*/ 30 h 30"/>
                <a:gd name="T34" fmla="*/ 15 w 390"/>
                <a:gd name="T35" fmla="*/ 30 h 30"/>
                <a:gd name="T36" fmla="*/ 375 w 390"/>
                <a:gd name="T37" fmla="*/ 30 h 30"/>
                <a:gd name="T38" fmla="*/ 378 w 390"/>
                <a:gd name="T39" fmla="*/ 30 h 30"/>
                <a:gd name="T40" fmla="*/ 381 w 390"/>
                <a:gd name="T41" fmla="*/ 29 h 30"/>
                <a:gd name="T42" fmla="*/ 383 w 390"/>
                <a:gd name="T43" fmla="*/ 27 h 30"/>
                <a:gd name="T44" fmla="*/ 385 w 390"/>
                <a:gd name="T45" fmla="*/ 26 h 30"/>
                <a:gd name="T46" fmla="*/ 387 w 390"/>
                <a:gd name="T47" fmla="*/ 24 h 30"/>
                <a:gd name="T48" fmla="*/ 389 w 390"/>
                <a:gd name="T49" fmla="*/ 20 h 30"/>
                <a:gd name="T50" fmla="*/ 390 w 390"/>
                <a:gd name="T51" fmla="*/ 18 h 30"/>
                <a:gd name="T52" fmla="*/ 390 w 390"/>
                <a:gd name="T53" fmla="*/ 15 h 30"/>
                <a:gd name="T54" fmla="*/ 390 w 390"/>
                <a:gd name="T55" fmla="*/ 12 h 30"/>
                <a:gd name="T56" fmla="*/ 389 w 390"/>
                <a:gd name="T57" fmla="*/ 9 h 30"/>
                <a:gd name="T58" fmla="*/ 387 w 390"/>
                <a:gd name="T59" fmla="*/ 7 h 30"/>
                <a:gd name="T60" fmla="*/ 385 w 390"/>
                <a:gd name="T61" fmla="*/ 4 h 30"/>
                <a:gd name="T62" fmla="*/ 383 w 390"/>
                <a:gd name="T63" fmla="*/ 2 h 30"/>
                <a:gd name="T64" fmla="*/ 381 w 390"/>
                <a:gd name="T65" fmla="*/ 1 h 30"/>
                <a:gd name="T66" fmla="*/ 378 w 390"/>
                <a:gd name="T67" fmla="*/ 0 h 30"/>
                <a:gd name="T68" fmla="*/ 375 w 39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0" h="30">
                  <a:moveTo>
                    <a:pt x="37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7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375" y="30"/>
                  </a:lnTo>
                  <a:lnTo>
                    <a:pt x="378" y="30"/>
                  </a:lnTo>
                  <a:lnTo>
                    <a:pt x="381" y="29"/>
                  </a:lnTo>
                  <a:lnTo>
                    <a:pt x="383" y="27"/>
                  </a:lnTo>
                  <a:lnTo>
                    <a:pt x="385" y="26"/>
                  </a:lnTo>
                  <a:lnTo>
                    <a:pt x="387" y="24"/>
                  </a:lnTo>
                  <a:lnTo>
                    <a:pt x="389" y="20"/>
                  </a:lnTo>
                  <a:lnTo>
                    <a:pt x="390" y="18"/>
                  </a:lnTo>
                  <a:lnTo>
                    <a:pt x="390" y="15"/>
                  </a:lnTo>
                  <a:lnTo>
                    <a:pt x="390" y="12"/>
                  </a:lnTo>
                  <a:lnTo>
                    <a:pt x="389" y="9"/>
                  </a:lnTo>
                  <a:lnTo>
                    <a:pt x="387" y="7"/>
                  </a:lnTo>
                  <a:lnTo>
                    <a:pt x="385" y="4"/>
                  </a:lnTo>
                  <a:lnTo>
                    <a:pt x="383" y="2"/>
                  </a:lnTo>
                  <a:lnTo>
                    <a:pt x="381" y="1"/>
                  </a:lnTo>
                  <a:lnTo>
                    <a:pt x="378" y="0"/>
                  </a:lnTo>
                  <a:lnTo>
                    <a:pt x="3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803C47C7-AFD6-4B07-B129-DC0632B4C4CC}"/>
              </a:ext>
            </a:extLst>
          </p:cNvPr>
          <p:cNvGrpSpPr/>
          <p:nvPr/>
        </p:nvGrpSpPr>
        <p:grpSpPr>
          <a:xfrm>
            <a:off x="7109646" y="3287513"/>
            <a:ext cx="1020709" cy="947397"/>
            <a:chOff x="3746500" y="2522538"/>
            <a:chExt cx="287338" cy="266700"/>
          </a:xfrm>
          <a:solidFill>
            <a:srgbClr val="FFC000"/>
          </a:solidFill>
        </p:grpSpPr>
        <p:sp>
          <p:nvSpPr>
            <p:cNvPr id="30" name="Freeform 125">
              <a:extLst>
                <a:ext uri="{FF2B5EF4-FFF2-40B4-BE49-F238E27FC236}">
                  <a16:creationId xmlns:a16="http://schemas.microsoft.com/office/drawing/2014/main" xmlns="" id="{CE50328A-548C-4650-A526-4254626300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46500" y="2522538"/>
              <a:ext cx="287338" cy="266700"/>
            </a:xfrm>
            <a:custGeom>
              <a:avLst/>
              <a:gdLst>
                <a:gd name="T0" fmla="*/ 375 w 901"/>
                <a:gd name="T1" fmla="*/ 705 h 841"/>
                <a:gd name="T2" fmla="*/ 297 w 901"/>
                <a:gd name="T3" fmla="*/ 688 h 841"/>
                <a:gd name="T4" fmla="*/ 161 w 901"/>
                <a:gd name="T5" fmla="*/ 620 h 841"/>
                <a:gd name="T6" fmla="*/ 114 w 901"/>
                <a:gd name="T7" fmla="*/ 573 h 841"/>
                <a:gd name="T8" fmla="*/ 62 w 901"/>
                <a:gd name="T9" fmla="*/ 500 h 841"/>
                <a:gd name="T10" fmla="*/ 35 w 901"/>
                <a:gd name="T11" fmla="*/ 420 h 841"/>
                <a:gd name="T12" fmla="*/ 32 w 901"/>
                <a:gd name="T13" fmla="*/ 335 h 841"/>
                <a:gd name="T14" fmla="*/ 56 w 901"/>
                <a:gd name="T15" fmla="*/ 253 h 841"/>
                <a:gd name="T16" fmla="*/ 102 w 901"/>
                <a:gd name="T17" fmla="*/ 179 h 841"/>
                <a:gd name="T18" fmla="*/ 168 w 901"/>
                <a:gd name="T19" fmla="*/ 117 h 841"/>
                <a:gd name="T20" fmla="*/ 251 w 901"/>
                <a:gd name="T21" fmla="*/ 70 h 841"/>
                <a:gd name="T22" fmla="*/ 346 w 901"/>
                <a:gd name="T23" fmla="*/ 40 h 841"/>
                <a:gd name="T24" fmla="*/ 451 w 901"/>
                <a:gd name="T25" fmla="*/ 30 h 841"/>
                <a:gd name="T26" fmla="*/ 556 w 901"/>
                <a:gd name="T27" fmla="*/ 40 h 841"/>
                <a:gd name="T28" fmla="*/ 651 w 901"/>
                <a:gd name="T29" fmla="*/ 70 h 841"/>
                <a:gd name="T30" fmla="*/ 733 w 901"/>
                <a:gd name="T31" fmla="*/ 117 h 841"/>
                <a:gd name="T32" fmla="*/ 800 w 901"/>
                <a:gd name="T33" fmla="*/ 179 h 841"/>
                <a:gd name="T34" fmla="*/ 846 w 901"/>
                <a:gd name="T35" fmla="*/ 253 h 841"/>
                <a:gd name="T36" fmla="*/ 869 w 901"/>
                <a:gd name="T37" fmla="*/ 335 h 841"/>
                <a:gd name="T38" fmla="*/ 866 w 901"/>
                <a:gd name="T39" fmla="*/ 421 h 841"/>
                <a:gd name="T40" fmla="*/ 838 w 901"/>
                <a:gd name="T41" fmla="*/ 502 h 841"/>
                <a:gd name="T42" fmla="*/ 788 w 901"/>
                <a:gd name="T43" fmla="*/ 573 h 841"/>
                <a:gd name="T44" fmla="*/ 718 w 901"/>
                <a:gd name="T45" fmla="*/ 632 h 841"/>
                <a:gd name="T46" fmla="*/ 633 w 901"/>
                <a:gd name="T47" fmla="*/ 676 h 841"/>
                <a:gd name="T48" fmla="*/ 535 w 901"/>
                <a:gd name="T49" fmla="*/ 703 h 841"/>
                <a:gd name="T50" fmla="*/ 451 w 901"/>
                <a:gd name="T51" fmla="*/ 710 h 841"/>
                <a:gd name="T52" fmla="*/ 360 w 901"/>
                <a:gd name="T53" fmla="*/ 7 h 841"/>
                <a:gd name="T54" fmla="*/ 256 w 901"/>
                <a:gd name="T55" fmla="*/ 36 h 841"/>
                <a:gd name="T56" fmla="*/ 164 w 901"/>
                <a:gd name="T57" fmla="*/ 84 h 841"/>
                <a:gd name="T58" fmla="*/ 90 w 901"/>
                <a:gd name="T59" fmla="*/ 148 h 841"/>
                <a:gd name="T60" fmla="*/ 36 w 901"/>
                <a:gd name="T61" fmla="*/ 225 h 841"/>
                <a:gd name="T62" fmla="*/ 6 w 901"/>
                <a:gd name="T63" fmla="*/ 313 h 841"/>
                <a:gd name="T64" fmla="*/ 2 w 901"/>
                <a:gd name="T65" fmla="*/ 406 h 841"/>
                <a:gd name="T66" fmla="*/ 25 w 901"/>
                <a:gd name="T67" fmla="*/ 493 h 841"/>
                <a:gd name="T68" fmla="*/ 73 w 901"/>
                <a:gd name="T69" fmla="*/ 571 h 841"/>
                <a:gd name="T70" fmla="*/ 31 w 901"/>
                <a:gd name="T71" fmla="*/ 818 h 841"/>
                <a:gd name="T72" fmla="*/ 37 w 901"/>
                <a:gd name="T73" fmla="*/ 838 h 841"/>
                <a:gd name="T74" fmla="*/ 52 w 901"/>
                <a:gd name="T75" fmla="*/ 839 h 841"/>
                <a:gd name="T76" fmla="*/ 374 w 901"/>
                <a:gd name="T77" fmla="*/ 735 h 841"/>
                <a:gd name="T78" fmla="*/ 474 w 901"/>
                <a:gd name="T79" fmla="*/ 739 h 841"/>
                <a:gd name="T80" fmla="*/ 585 w 901"/>
                <a:gd name="T81" fmla="*/ 723 h 841"/>
                <a:gd name="T82" fmla="*/ 684 w 901"/>
                <a:gd name="T83" fmla="*/ 687 h 841"/>
                <a:gd name="T84" fmla="*/ 770 w 901"/>
                <a:gd name="T85" fmla="*/ 631 h 841"/>
                <a:gd name="T86" fmla="*/ 836 w 901"/>
                <a:gd name="T87" fmla="*/ 561 h 841"/>
                <a:gd name="T88" fmla="*/ 881 w 901"/>
                <a:gd name="T89" fmla="*/ 480 h 841"/>
                <a:gd name="T90" fmla="*/ 900 w 901"/>
                <a:gd name="T91" fmla="*/ 389 h 841"/>
                <a:gd name="T92" fmla="*/ 892 w 901"/>
                <a:gd name="T93" fmla="*/ 295 h 841"/>
                <a:gd name="T94" fmla="*/ 856 w 901"/>
                <a:gd name="T95" fmla="*/ 209 h 841"/>
                <a:gd name="T96" fmla="*/ 799 w 901"/>
                <a:gd name="T97" fmla="*/ 134 h 841"/>
                <a:gd name="T98" fmla="*/ 720 w 901"/>
                <a:gd name="T99" fmla="*/ 73 h 841"/>
                <a:gd name="T100" fmla="*/ 626 w 901"/>
                <a:gd name="T101" fmla="*/ 29 h 841"/>
                <a:gd name="T102" fmla="*/ 519 w 901"/>
                <a:gd name="T103" fmla="*/ 4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1" h="841">
                  <a:moveTo>
                    <a:pt x="451" y="710"/>
                  </a:moveTo>
                  <a:lnTo>
                    <a:pt x="432" y="709"/>
                  </a:lnTo>
                  <a:lnTo>
                    <a:pt x="412" y="709"/>
                  </a:lnTo>
                  <a:lnTo>
                    <a:pt x="394" y="707"/>
                  </a:lnTo>
                  <a:lnTo>
                    <a:pt x="375" y="705"/>
                  </a:lnTo>
                  <a:lnTo>
                    <a:pt x="357" y="702"/>
                  </a:lnTo>
                  <a:lnTo>
                    <a:pt x="338" y="697"/>
                  </a:lnTo>
                  <a:lnTo>
                    <a:pt x="320" y="693"/>
                  </a:lnTo>
                  <a:lnTo>
                    <a:pt x="302" y="689"/>
                  </a:lnTo>
                  <a:lnTo>
                    <a:pt x="297" y="688"/>
                  </a:lnTo>
                  <a:lnTo>
                    <a:pt x="291" y="689"/>
                  </a:lnTo>
                  <a:lnTo>
                    <a:pt x="78" y="793"/>
                  </a:lnTo>
                  <a:lnTo>
                    <a:pt x="160" y="630"/>
                  </a:lnTo>
                  <a:lnTo>
                    <a:pt x="161" y="626"/>
                  </a:lnTo>
                  <a:lnTo>
                    <a:pt x="161" y="620"/>
                  </a:lnTo>
                  <a:lnTo>
                    <a:pt x="159" y="616"/>
                  </a:lnTo>
                  <a:lnTo>
                    <a:pt x="156" y="612"/>
                  </a:lnTo>
                  <a:lnTo>
                    <a:pt x="141" y="599"/>
                  </a:lnTo>
                  <a:lnTo>
                    <a:pt x="127" y="586"/>
                  </a:lnTo>
                  <a:lnTo>
                    <a:pt x="114" y="573"/>
                  </a:lnTo>
                  <a:lnTo>
                    <a:pt x="102" y="559"/>
                  </a:lnTo>
                  <a:lnTo>
                    <a:pt x="90" y="545"/>
                  </a:lnTo>
                  <a:lnTo>
                    <a:pt x="81" y="532"/>
                  </a:lnTo>
                  <a:lnTo>
                    <a:pt x="71" y="517"/>
                  </a:lnTo>
                  <a:lnTo>
                    <a:pt x="62" y="500"/>
                  </a:lnTo>
                  <a:lnTo>
                    <a:pt x="55" y="485"/>
                  </a:lnTo>
                  <a:lnTo>
                    <a:pt x="49" y="469"/>
                  </a:lnTo>
                  <a:lnTo>
                    <a:pt x="43" y="453"/>
                  </a:lnTo>
                  <a:lnTo>
                    <a:pt x="39" y="437"/>
                  </a:lnTo>
                  <a:lnTo>
                    <a:pt x="35" y="420"/>
                  </a:lnTo>
                  <a:lnTo>
                    <a:pt x="32" y="404"/>
                  </a:lnTo>
                  <a:lnTo>
                    <a:pt x="30" y="387"/>
                  </a:lnTo>
                  <a:lnTo>
                    <a:pt x="30" y="370"/>
                  </a:lnTo>
                  <a:lnTo>
                    <a:pt x="30" y="352"/>
                  </a:lnTo>
                  <a:lnTo>
                    <a:pt x="32" y="335"/>
                  </a:lnTo>
                  <a:lnTo>
                    <a:pt x="35" y="317"/>
                  </a:lnTo>
                  <a:lnTo>
                    <a:pt x="39" y="301"/>
                  </a:lnTo>
                  <a:lnTo>
                    <a:pt x="43" y="284"/>
                  </a:lnTo>
                  <a:lnTo>
                    <a:pt x="50" y="268"/>
                  </a:lnTo>
                  <a:lnTo>
                    <a:pt x="56" y="253"/>
                  </a:lnTo>
                  <a:lnTo>
                    <a:pt x="63" y="237"/>
                  </a:lnTo>
                  <a:lnTo>
                    <a:pt x="72" y="222"/>
                  </a:lnTo>
                  <a:lnTo>
                    <a:pt x="81" y="207"/>
                  </a:lnTo>
                  <a:lnTo>
                    <a:pt x="91" y="193"/>
                  </a:lnTo>
                  <a:lnTo>
                    <a:pt x="102" y="179"/>
                  </a:lnTo>
                  <a:lnTo>
                    <a:pt x="114" y="167"/>
                  </a:lnTo>
                  <a:lnTo>
                    <a:pt x="127" y="154"/>
                  </a:lnTo>
                  <a:lnTo>
                    <a:pt x="139" y="141"/>
                  </a:lnTo>
                  <a:lnTo>
                    <a:pt x="153" y="129"/>
                  </a:lnTo>
                  <a:lnTo>
                    <a:pt x="168" y="117"/>
                  </a:lnTo>
                  <a:lnTo>
                    <a:pt x="183" y="107"/>
                  </a:lnTo>
                  <a:lnTo>
                    <a:pt x="199" y="97"/>
                  </a:lnTo>
                  <a:lnTo>
                    <a:pt x="215" y="87"/>
                  </a:lnTo>
                  <a:lnTo>
                    <a:pt x="233" y="79"/>
                  </a:lnTo>
                  <a:lnTo>
                    <a:pt x="251" y="70"/>
                  </a:lnTo>
                  <a:lnTo>
                    <a:pt x="269" y="63"/>
                  </a:lnTo>
                  <a:lnTo>
                    <a:pt x="287" y="56"/>
                  </a:lnTo>
                  <a:lnTo>
                    <a:pt x="306" y="50"/>
                  </a:lnTo>
                  <a:lnTo>
                    <a:pt x="326" y="45"/>
                  </a:lnTo>
                  <a:lnTo>
                    <a:pt x="346" y="40"/>
                  </a:lnTo>
                  <a:lnTo>
                    <a:pt x="366" y="36"/>
                  </a:lnTo>
                  <a:lnTo>
                    <a:pt x="387" y="33"/>
                  </a:lnTo>
                  <a:lnTo>
                    <a:pt x="408" y="31"/>
                  </a:lnTo>
                  <a:lnTo>
                    <a:pt x="429" y="30"/>
                  </a:lnTo>
                  <a:lnTo>
                    <a:pt x="451" y="30"/>
                  </a:lnTo>
                  <a:lnTo>
                    <a:pt x="472" y="30"/>
                  </a:lnTo>
                  <a:lnTo>
                    <a:pt x="494" y="31"/>
                  </a:lnTo>
                  <a:lnTo>
                    <a:pt x="515" y="33"/>
                  </a:lnTo>
                  <a:lnTo>
                    <a:pt x="535" y="36"/>
                  </a:lnTo>
                  <a:lnTo>
                    <a:pt x="556" y="40"/>
                  </a:lnTo>
                  <a:lnTo>
                    <a:pt x="576" y="45"/>
                  </a:lnTo>
                  <a:lnTo>
                    <a:pt x="595" y="50"/>
                  </a:lnTo>
                  <a:lnTo>
                    <a:pt x="615" y="56"/>
                  </a:lnTo>
                  <a:lnTo>
                    <a:pt x="633" y="63"/>
                  </a:lnTo>
                  <a:lnTo>
                    <a:pt x="651" y="70"/>
                  </a:lnTo>
                  <a:lnTo>
                    <a:pt x="669" y="79"/>
                  </a:lnTo>
                  <a:lnTo>
                    <a:pt x="685" y="87"/>
                  </a:lnTo>
                  <a:lnTo>
                    <a:pt x="702" y="97"/>
                  </a:lnTo>
                  <a:lnTo>
                    <a:pt x="718" y="107"/>
                  </a:lnTo>
                  <a:lnTo>
                    <a:pt x="733" y="117"/>
                  </a:lnTo>
                  <a:lnTo>
                    <a:pt x="748" y="129"/>
                  </a:lnTo>
                  <a:lnTo>
                    <a:pt x="762" y="141"/>
                  </a:lnTo>
                  <a:lnTo>
                    <a:pt x="775" y="154"/>
                  </a:lnTo>
                  <a:lnTo>
                    <a:pt x="788" y="167"/>
                  </a:lnTo>
                  <a:lnTo>
                    <a:pt x="800" y="179"/>
                  </a:lnTo>
                  <a:lnTo>
                    <a:pt x="810" y="193"/>
                  </a:lnTo>
                  <a:lnTo>
                    <a:pt x="820" y="207"/>
                  </a:lnTo>
                  <a:lnTo>
                    <a:pt x="830" y="222"/>
                  </a:lnTo>
                  <a:lnTo>
                    <a:pt x="838" y="237"/>
                  </a:lnTo>
                  <a:lnTo>
                    <a:pt x="846" y="253"/>
                  </a:lnTo>
                  <a:lnTo>
                    <a:pt x="852" y="268"/>
                  </a:lnTo>
                  <a:lnTo>
                    <a:pt x="858" y="284"/>
                  </a:lnTo>
                  <a:lnTo>
                    <a:pt x="863" y="301"/>
                  </a:lnTo>
                  <a:lnTo>
                    <a:pt x="866" y="317"/>
                  </a:lnTo>
                  <a:lnTo>
                    <a:pt x="869" y="335"/>
                  </a:lnTo>
                  <a:lnTo>
                    <a:pt x="870" y="352"/>
                  </a:lnTo>
                  <a:lnTo>
                    <a:pt x="871" y="370"/>
                  </a:lnTo>
                  <a:lnTo>
                    <a:pt x="870" y="387"/>
                  </a:lnTo>
                  <a:lnTo>
                    <a:pt x="869" y="404"/>
                  </a:lnTo>
                  <a:lnTo>
                    <a:pt x="866" y="421"/>
                  </a:lnTo>
                  <a:lnTo>
                    <a:pt x="863" y="438"/>
                  </a:lnTo>
                  <a:lnTo>
                    <a:pt x="858" y="454"/>
                  </a:lnTo>
                  <a:lnTo>
                    <a:pt x="852" y="471"/>
                  </a:lnTo>
                  <a:lnTo>
                    <a:pt x="846" y="487"/>
                  </a:lnTo>
                  <a:lnTo>
                    <a:pt x="838" y="502"/>
                  </a:lnTo>
                  <a:lnTo>
                    <a:pt x="830" y="518"/>
                  </a:lnTo>
                  <a:lnTo>
                    <a:pt x="820" y="532"/>
                  </a:lnTo>
                  <a:lnTo>
                    <a:pt x="810" y="546"/>
                  </a:lnTo>
                  <a:lnTo>
                    <a:pt x="800" y="559"/>
                  </a:lnTo>
                  <a:lnTo>
                    <a:pt x="788" y="573"/>
                  </a:lnTo>
                  <a:lnTo>
                    <a:pt x="775" y="586"/>
                  </a:lnTo>
                  <a:lnTo>
                    <a:pt x="762" y="599"/>
                  </a:lnTo>
                  <a:lnTo>
                    <a:pt x="748" y="611"/>
                  </a:lnTo>
                  <a:lnTo>
                    <a:pt x="733" y="621"/>
                  </a:lnTo>
                  <a:lnTo>
                    <a:pt x="718" y="632"/>
                  </a:lnTo>
                  <a:lnTo>
                    <a:pt x="702" y="643"/>
                  </a:lnTo>
                  <a:lnTo>
                    <a:pt x="685" y="651"/>
                  </a:lnTo>
                  <a:lnTo>
                    <a:pt x="669" y="661"/>
                  </a:lnTo>
                  <a:lnTo>
                    <a:pt x="651" y="668"/>
                  </a:lnTo>
                  <a:lnTo>
                    <a:pt x="633" y="676"/>
                  </a:lnTo>
                  <a:lnTo>
                    <a:pt x="615" y="683"/>
                  </a:lnTo>
                  <a:lnTo>
                    <a:pt x="595" y="690"/>
                  </a:lnTo>
                  <a:lnTo>
                    <a:pt x="576" y="695"/>
                  </a:lnTo>
                  <a:lnTo>
                    <a:pt x="556" y="700"/>
                  </a:lnTo>
                  <a:lnTo>
                    <a:pt x="535" y="703"/>
                  </a:lnTo>
                  <a:lnTo>
                    <a:pt x="515" y="706"/>
                  </a:lnTo>
                  <a:lnTo>
                    <a:pt x="494" y="708"/>
                  </a:lnTo>
                  <a:lnTo>
                    <a:pt x="472" y="709"/>
                  </a:lnTo>
                  <a:lnTo>
                    <a:pt x="451" y="710"/>
                  </a:lnTo>
                  <a:lnTo>
                    <a:pt x="451" y="710"/>
                  </a:lnTo>
                  <a:close/>
                  <a:moveTo>
                    <a:pt x="451" y="0"/>
                  </a:moveTo>
                  <a:lnTo>
                    <a:pt x="427" y="0"/>
                  </a:lnTo>
                  <a:lnTo>
                    <a:pt x="405" y="1"/>
                  </a:lnTo>
                  <a:lnTo>
                    <a:pt x="382" y="4"/>
                  </a:lnTo>
                  <a:lnTo>
                    <a:pt x="360" y="7"/>
                  </a:lnTo>
                  <a:lnTo>
                    <a:pt x="338" y="11"/>
                  </a:lnTo>
                  <a:lnTo>
                    <a:pt x="317" y="16"/>
                  </a:lnTo>
                  <a:lnTo>
                    <a:pt x="296" y="22"/>
                  </a:lnTo>
                  <a:lnTo>
                    <a:pt x="275" y="29"/>
                  </a:lnTo>
                  <a:lnTo>
                    <a:pt x="256" y="36"/>
                  </a:lnTo>
                  <a:lnTo>
                    <a:pt x="236" y="45"/>
                  </a:lnTo>
                  <a:lnTo>
                    <a:pt x="218" y="53"/>
                  </a:lnTo>
                  <a:lnTo>
                    <a:pt x="199" y="63"/>
                  </a:lnTo>
                  <a:lnTo>
                    <a:pt x="181" y="73"/>
                  </a:lnTo>
                  <a:lnTo>
                    <a:pt x="164" y="84"/>
                  </a:lnTo>
                  <a:lnTo>
                    <a:pt x="148" y="96"/>
                  </a:lnTo>
                  <a:lnTo>
                    <a:pt x="132" y="108"/>
                  </a:lnTo>
                  <a:lnTo>
                    <a:pt x="117" y="121"/>
                  </a:lnTo>
                  <a:lnTo>
                    <a:pt x="103" y="134"/>
                  </a:lnTo>
                  <a:lnTo>
                    <a:pt x="90" y="148"/>
                  </a:lnTo>
                  <a:lnTo>
                    <a:pt x="77" y="162"/>
                  </a:lnTo>
                  <a:lnTo>
                    <a:pt x="66" y="177"/>
                  </a:lnTo>
                  <a:lnTo>
                    <a:pt x="55" y="193"/>
                  </a:lnTo>
                  <a:lnTo>
                    <a:pt x="44" y="209"/>
                  </a:lnTo>
                  <a:lnTo>
                    <a:pt x="36" y="225"/>
                  </a:lnTo>
                  <a:lnTo>
                    <a:pt x="27" y="243"/>
                  </a:lnTo>
                  <a:lnTo>
                    <a:pt x="21" y="260"/>
                  </a:lnTo>
                  <a:lnTo>
                    <a:pt x="14" y="277"/>
                  </a:lnTo>
                  <a:lnTo>
                    <a:pt x="9" y="295"/>
                  </a:lnTo>
                  <a:lnTo>
                    <a:pt x="6" y="313"/>
                  </a:lnTo>
                  <a:lnTo>
                    <a:pt x="2" y="331"/>
                  </a:lnTo>
                  <a:lnTo>
                    <a:pt x="0" y="351"/>
                  </a:lnTo>
                  <a:lnTo>
                    <a:pt x="0" y="370"/>
                  </a:lnTo>
                  <a:lnTo>
                    <a:pt x="0" y="388"/>
                  </a:lnTo>
                  <a:lnTo>
                    <a:pt x="2" y="406"/>
                  </a:lnTo>
                  <a:lnTo>
                    <a:pt x="5" y="423"/>
                  </a:lnTo>
                  <a:lnTo>
                    <a:pt x="9" y="442"/>
                  </a:lnTo>
                  <a:lnTo>
                    <a:pt x="13" y="459"/>
                  </a:lnTo>
                  <a:lnTo>
                    <a:pt x="19" y="476"/>
                  </a:lnTo>
                  <a:lnTo>
                    <a:pt x="25" y="493"/>
                  </a:lnTo>
                  <a:lnTo>
                    <a:pt x="32" y="509"/>
                  </a:lnTo>
                  <a:lnTo>
                    <a:pt x="41" y="525"/>
                  </a:lnTo>
                  <a:lnTo>
                    <a:pt x="51" y="541"/>
                  </a:lnTo>
                  <a:lnTo>
                    <a:pt x="61" y="556"/>
                  </a:lnTo>
                  <a:lnTo>
                    <a:pt x="73" y="571"/>
                  </a:lnTo>
                  <a:lnTo>
                    <a:pt x="85" y="586"/>
                  </a:lnTo>
                  <a:lnTo>
                    <a:pt x="98" y="600"/>
                  </a:lnTo>
                  <a:lnTo>
                    <a:pt x="113" y="614"/>
                  </a:lnTo>
                  <a:lnTo>
                    <a:pt x="127" y="628"/>
                  </a:lnTo>
                  <a:lnTo>
                    <a:pt x="31" y="818"/>
                  </a:lnTo>
                  <a:lnTo>
                    <a:pt x="30" y="824"/>
                  </a:lnTo>
                  <a:lnTo>
                    <a:pt x="30" y="828"/>
                  </a:lnTo>
                  <a:lnTo>
                    <a:pt x="31" y="832"/>
                  </a:lnTo>
                  <a:lnTo>
                    <a:pt x="35" y="835"/>
                  </a:lnTo>
                  <a:lnTo>
                    <a:pt x="37" y="838"/>
                  </a:lnTo>
                  <a:lnTo>
                    <a:pt x="40" y="840"/>
                  </a:lnTo>
                  <a:lnTo>
                    <a:pt x="42" y="840"/>
                  </a:lnTo>
                  <a:lnTo>
                    <a:pt x="45" y="841"/>
                  </a:lnTo>
                  <a:lnTo>
                    <a:pt x="49" y="840"/>
                  </a:lnTo>
                  <a:lnTo>
                    <a:pt x="52" y="839"/>
                  </a:lnTo>
                  <a:lnTo>
                    <a:pt x="300" y="719"/>
                  </a:lnTo>
                  <a:lnTo>
                    <a:pt x="318" y="724"/>
                  </a:lnTo>
                  <a:lnTo>
                    <a:pt x="336" y="728"/>
                  </a:lnTo>
                  <a:lnTo>
                    <a:pt x="355" y="732"/>
                  </a:lnTo>
                  <a:lnTo>
                    <a:pt x="374" y="735"/>
                  </a:lnTo>
                  <a:lnTo>
                    <a:pt x="393" y="737"/>
                  </a:lnTo>
                  <a:lnTo>
                    <a:pt x="412" y="739"/>
                  </a:lnTo>
                  <a:lnTo>
                    <a:pt x="432" y="740"/>
                  </a:lnTo>
                  <a:lnTo>
                    <a:pt x="451" y="740"/>
                  </a:lnTo>
                  <a:lnTo>
                    <a:pt x="474" y="739"/>
                  </a:lnTo>
                  <a:lnTo>
                    <a:pt x="497" y="738"/>
                  </a:lnTo>
                  <a:lnTo>
                    <a:pt x="519" y="736"/>
                  </a:lnTo>
                  <a:lnTo>
                    <a:pt x="542" y="733"/>
                  </a:lnTo>
                  <a:lnTo>
                    <a:pt x="563" y="728"/>
                  </a:lnTo>
                  <a:lnTo>
                    <a:pt x="585" y="723"/>
                  </a:lnTo>
                  <a:lnTo>
                    <a:pt x="606" y="718"/>
                  </a:lnTo>
                  <a:lnTo>
                    <a:pt x="626" y="711"/>
                  </a:lnTo>
                  <a:lnTo>
                    <a:pt x="646" y="704"/>
                  </a:lnTo>
                  <a:lnTo>
                    <a:pt x="665" y="695"/>
                  </a:lnTo>
                  <a:lnTo>
                    <a:pt x="684" y="687"/>
                  </a:lnTo>
                  <a:lnTo>
                    <a:pt x="702" y="677"/>
                  </a:lnTo>
                  <a:lnTo>
                    <a:pt x="720" y="666"/>
                  </a:lnTo>
                  <a:lnTo>
                    <a:pt x="738" y="656"/>
                  </a:lnTo>
                  <a:lnTo>
                    <a:pt x="754" y="644"/>
                  </a:lnTo>
                  <a:lnTo>
                    <a:pt x="770" y="631"/>
                  </a:lnTo>
                  <a:lnTo>
                    <a:pt x="784" y="618"/>
                  </a:lnTo>
                  <a:lnTo>
                    <a:pt x="799" y="605"/>
                  </a:lnTo>
                  <a:lnTo>
                    <a:pt x="811" y="591"/>
                  </a:lnTo>
                  <a:lnTo>
                    <a:pt x="824" y="576"/>
                  </a:lnTo>
                  <a:lnTo>
                    <a:pt x="836" y="561"/>
                  </a:lnTo>
                  <a:lnTo>
                    <a:pt x="847" y="546"/>
                  </a:lnTo>
                  <a:lnTo>
                    <a:pt x="856" y="530"/>
                  </a:lnTo>
                  <a:lnTo>
                    <a:pt x="866" y="513"/>
                  </a:lnTo>
                  <a:lnTo>
                    <a:pt x="873" y="497"/>
                  </a:lnTo>
                  <a:lnTo>
                    <a:pt x="881" y="480"/>
                  </a:lnTo>
                  <a:lnTo>
                    <a:pt x="887" y="462"/>
                  </a:lnTo>
                  <a:lnTo>
                    <a:pt x="892" y="444"/>
                  </a:lnTo>
                  <a:lnTo>
                    <a:pt x="896" y="426"/>
                  </a:lnTo>
                  <a:lnTo>
                    <a:pt x="899" y="407"/>
                  </a:lnTo>
                  <a:lnTo>
                    <a:pt x="900" y="389"/>
                  </a:lnTo>
                  <a:lnTo>
                    <a:pt x="901" y="370"/>
                  </a:lnTo>
                  <a:lnTo>
                    <a:pt x="900" y="351"/>
                  </a:lnTo>
                  <a:lnTo>
                    <a:pt x="899" y="331"/>
                  </a:lnTo>
                  <a:lnTo>
                    <a:pt x="896" y="313"/>
                  </a:lnTo>
                  <a:lnTo>
                    <a:pt x="892" y="295"/>
                  </a:lnTo>
                  <a:lnTo>
                    <a:pt x="887" y="277"/>
                  </a:lnTo>
                  <a:lnTo>
                    <a:pt x="881" y="260"/>
                  </a:lnTo>
                  <a:lnTo>
                    <a:pt x="873" y="243"/>
                  </a:lnTo>
                  <a:lnTo>
                    <a:pt x="866" y="225"/>
                  </a:lnTo>
                  <a:lnTo>
                    <a:pt x="856" y="209"/>
                  </a:lnTo>
                  <a:lnTo>
                    <a:pt x="847" y="193"/>
                  </a:lnTo>
                  <a:lnTo>
                    <a:pt x="836" y="177"/>
                  </a:lnTo>
                  <a:lnTo>
                    <a:pt x="824" y="162"/>
                  </a:lnTo>
                  <a:lnTo>
                    <a:pt x="811" y="148"/>
                  </a:lnTo>
                  <a:lnTo>
                    <a:pt x="799" y="134"/>
                  </a:lnTo>
                  <a:lnTo>
                    <a:pt x="784" y="121"/>
                  </a:lnTo>
                  <a:lnTo>
                    <a:pt x="770" y="108"/>
                  </a:lnTo>
                  <a:lnTo>
                    <a:pt x="754" y="96"/>
                  </a:lnTo>
                  <a:lnTo>
                    <a:pt x="738" y="84"/>
                  </a:lnTo>
                  <a:lnTo>
                    <a:pt x="720" y="73"/>
                  </a:lnTo>
                  <a:lnTo>
                    <a:pt x="702" y="63"/>
                  </a:lnTo>
                  <a:lnTo>
                    <a:pt x="684" y="53"/>
                  </a:lnTo>
                  <a:lnTo>
                    <a:pt x="665" y="45"/>
                  </a:lnTo>
                  <a:lnTo>
                    <a:pt x="646" y="36"/>
                  </a:lnTo>
                  <a:lnTo>
                    <a:pt x="626" y="29"/>
                  </a:lnTo>
                  <a:lnTo>
                    <a:pt x="606" y="22"/>
                  </a:lnTo>
                  <a:lnTo>
                    <a:pt x="585" y="16"/>
                  </a:lnTo>
                  <a:lnTo>
                    <a:pt x="563" y="11"/>
                  </a:lnTo>
                  <a:lnTo>
                    <a:pt x="542" y="7"/>
                  </a:lnTo>
                  <a:lnTo>
                    <a:pt x="519" y="4"/>
                  </a:lnTo>
                  <a:lnTo>
                    <a:pt x="497" y="2"/>
                  </a:lnTo>
                  <a:lnTo>
                    <a:pt x="474" y="0"/>
                  </a:lnTo>
                  <a:lnTo>
                    <a:pt x="451" y="0"/>
                  </a:lnTo>
                  <a:lnTo>
                    <a:pt x="4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31" name="Freeform 126">
              <a:extLst>
                <a:ext uri="{FF2B5EF4-FFF2-40B4-BE49-F238E27FC236}">
                  <a16:creationId xmlns:a16="http://schemas.microsoft.com/office/drawing/2014/main" xmlns="" id="{D5FC2AE9-EF01-437E-AB7B-EAD45B1963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6200" y="2684463"/>
              <a:ext cx="19050" cy="19050"/>
            </a:xfrm>
            <a:custGeom>
              <a:avLst/>
              <a:gdLst>
                <a:gd name="T0" fmla="*/ 30 w 60"/>
                <a:gd name="T1" fmla="*/ 0 h 60"/>
                <a:gd name="T2" fmla="*/ 23 w 60"/>
                <a:gd name="T3" fmla="*/ 0 h 60"/>
                <a:gd name="T4" fmla="*/ 18 w 60"/>
                <a:gd name="T5" fmla="*/ 2 h 60"/>
                <a:gd name="T6" fmla="*/ 13 w 60"/>
                <a:gd name="T7" fmla="*/ 5 h 60"/>
                <a:gd name="T8" fmla="*/ 8 w 60"/>
                <a:gd name="T9" fmla="*/ 9 h 60"/>
                <a:gd name="T10" fmla="*/ 5 w 60"/>
                <a:gd name="T11" fmla="*/ 13 h 60"/>
                <a:gd name="T12" fmla="*/ 2 w 60"/>
                <a:gd name="T13" fmla="*/ 18 h 60"/>
                <a:gd name="T14" fmla="*/ 0 w 60"/>
                <a:gd name="T15" fmla="*/ 24 h 60"/>
                <a:gd name="T16" fmla="*/ 0 w 60"/>
                <a:gd name="T17" fmla="*/ 30 h 60"/>
                <a:gd name="T18" fmla="*/ 0 w 60"/>
                <a:gd name="T19" fmla="*/ 36 h 60"/>
                <a:gd name="T20" fmla="*/ 2 w 60"/>
                <a:gd name="T21" fmla="*/ 42 h 60"/>
                <a:gd name="T22" fmla="*/ 5 w 60"/>
                <a:gd name="T23" fmla="*/ 47 h 60"/>
                <a:gd name="T24" fmla="*/ 8 w 60"/>
                <a:gd name="T25" fmla="*/ 51 h 60"/>
                <a:gd name="T26" fmla="*/ 13 w 60"/>
                <a:gd name="T27" fmla="*/ 55 h 60"/>
                <a:gd name="T28" fmla="*/ 18 w 60"/>
                <a:gd name="T29" fmla="*/ 58 h 60"/>
                <a:gd name="T30" fmla="*/ 23 w 60"/>
                <a:gd name="T31" fmla="*/ 59 h 60"/>
                <a:gd name="T32" fmla="*/ 30 w 60"/>
                <a:gd name="T33" fmla="*/ 60 h 60"/>
                <a:gd name="T34" fmla="*/ 36 w 60"/>
                <a:gd name="T35" fmla="*/ 59 h 60"/>
                <a:gd name="T36" fmla="*/ 42 w 60"/>
                <a:gd name="T37" fmla="*/ 58 h 60"/>
                <a:gd name="T38" fmla="*/ 47 w 60"/>
                <a:gd name="T39" fmla="*/ 55 h 60"/>
                <a:gd name="T40" fmla="*/ 51 w 60"/>
                <a:gd name="T41" fmla="*/ 51 h 60"/>
                <a:gd name="T42" fmla="*/ 54 w 60"/>
                <a:gd name="T43" fmla="*/ 47 h 60"/>
                <a:gd name="T44" fmla="*/ 58 w 60"/>
                <a:gd name="T45" fmla="*/ 42 h 60"/>
                <a:gd name="T46" fmla="*/ 59 w 60"/>
                <a:gd name="T47" fmla="*/ 36 h 60"/>
                <a:gd name="T48" fmla="*/ 60 w 60"/>
                <a:gd name="T49" fmla="*/ 30 h 60"/>
                <a:gd name="T50" fmla="*/ 59 w 60"/>
                <a:gd name="T51" fmla="*/ 24 h 60"/>
                <a:gd name="T52" fmla="*/ 58 w 60"/>
                <a:gd name="T53" fmla="*/ 18 h 60"/>
                <a:gd name="T54" fmla="*/ 54 w 60"/>
                <a:gd name="T55" fmla="*/ 13 h 60"/>
                <a:gd name="T56" fmla="*/ 51 w 60"/>
                <a:gd name="T57" fmla="*/ 9 h 60"/>
                <a:gd name="T58" fmla="*/ 47 w 60"/>
                <a:gd name="T59" fmla="*/ 5 h 60"/>
                <a:gd name="T60" fmla="*/ 42 w 60"/>
                <a:gd name="T61" fmla="*/ 2 h 60"/>
                <a:gd name="T62" fmla="*/ 36 w 60"/>
                <a:gd name="T63" fmla="*/ 0 h 60"/>
                <a:gd name="T64" fmla="*/ 30 w 60"/>
                <a:gd name="T65" fmla="*/ 0 h 60"/>
                <a:gd name="T66" fmla="*/ 30 w 60"/>
                <a:gd name="T6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23" y="0"/>
                  </a:lnTo>
                  <a:lnTo>
                    <a:pt x="18" y="2"/>
                  </a:lnTo>
                  <a:lnTo>
                    <a:pt x="13" y="5"/>
                  </a:lnTo>
                  <a:lnTo>
                    <a:pt x="8" y="9"/>
                  </a:lnTo>
                  <a:lnTo>
                    <a:pt x="5" y="13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2" y="42"/>
                  </a:lnTo>
                  <a:lnTo>
                    <a:pt x="5" y="47"/>
                  </a:lnTo>
                  <a:lnTo>
                    <a:pt x="8" y="51"/>
                  </a:lnTo>
                  <a:lnTo>
                    <a:pt x="13" y="55"/>
                  </a:lnTo>
                  <a:lnTo>
                    <a:pt x="18" y="58"/>
                  </a:lnTo>
                  <a:lnTo>
                    <a:pt x="23" y="59"/>
                  </a:lnTo>
                  <a:lnTo>
                    <a:pt x="30" y="60"/>
                  </a:lnTo>
                  <a:lnTo>
                    <a:pt x="36" y="59"/>
                  </a:lnTo>
                  <a:lnTo>
                    <a:pt x="42" y="58"/>
                  </a:lnTo>
                  <a:lnTo>
                    <a:pt x="47" y="55"/>
                  </a:lnTo>
                  <a:lnTo>
                    <a:pt x="51" y="51"/>
                  </a:lnTo>
                  <a:lnTo>
                    <a:pt x="54" y="47"/>
                  </a:lnTo>
                  <a:lnTo>
                    <a:pt x="58" y="42"/>
                  </a:lnTo>
                  <a:lnTo>
                    <a:pt x="59" y="36"/>
                  </a:lnTo>
                  <a:lnTo>
                    <a:pt x="60" y="30"/>
                  </a:lnTo>
                  <a:lnTo>
                    <a:pt x="59" y="24"/>
                  </a:lnTo>
                  <a:lnTo>
                    <a:pt x="58" y="18"/>
                  </a:lnTo>
                  <a:lnTo>
                    <a:pt x="54" y="13"/>
                  </a:lnTo>
                  <a:lnTo>
                    <a:pt x="51" y="9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32" name="Freeform 127">
              <a:extLst>
                <a:ext uri="{FF2B5EF4-FFF2-40B4-BE49-F238E27FC236}">
                  <a16:creationId xmlns:a16="http://schemas.microsoft.com/office/drawing/2014/main" xmlns="" id="{C78450A3-5115-4A3B-A9F4-4579DE84B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6038" y="2576513"/>
              <a:ext cx="80963" cy="98425"/>
            </a:xfrm>
            <a:custGeom>
              <a:avLst/>
              <a:gdLst>
                <a:gd name="T0" fmla="*/ 102 w 257"/>
                <a:gd name="T1" fmla="*/ 3 h 308"/>
                <a:gd name="T2" fmla="*/ 67 w 257"/>
                <a:gd name="T3" fmla="*/ 16 h 308"/>
                <a:gd name="T4" fmla="*/ 38 w 257"/>
                <a:gd name="T5" fmla="*/ 38 h 308"/>
                <a:gd name="T6" fmla="*/ 16 w 257"/>
                <a:gd name="T7" fmla="*/ 68 h 308"/>
                <a:gd name="T8" fmla="*/ 3 w 257"/>
                <a:gd name="T9" fmla="*/ 105 h 308"/>
                <a:gd name="T10" fmla="*/ 1 w 257"/>
                <a:gd name="T11" fmla="*/ 134 h 308"/>
                <a:gd name="T12" fmla="*/ 5 w 257"/>
                <a:gd name="T13" fmla="*/ 141 h 308"/>
                <a:gd name="T14" fmla="*/ 12 w 257"/>
                <a:gd name="T15" fmla="*/ 145 h 308"/>
                <a:gd name="T16" fmla="*/ 21 w 257"/>
                <a:gd name="T17" fmla="*/ 144 h 308"/>
                <a:gd name="T18" fmla="*/ 27 w 257"/>
                <a:gd name="T19" fmla="*/ 139 h 308"/>
                <a:gd name="T20" fmla="*/ 30 w 257"/>
                <a:gd name="T21" fmla="*/ 132 h 308"/>
                <a:gd name="T22" fmla="*/ 35 w 257"/>
                <a:gd name="T23" fmla="*/ 102 h 308"/>
                <a:gd name="T24" fmla="*/ 47 w 257"/>
                <a:gd name="T25" fmla="*/ 75 h 308"/>
                <a:gd name="T26" fmla="*/ 66 w 257"/>
                <a:gd name="T27" fmla="*/ 53 h 308"/>
                <a:gd name="T28" fmla="*/ 91 w 257"/>
                <a:gd name="T29" fmla="*/ 38 h 308"/>
                <a:gd name="T30" fmla="*/ 118 w 257"/>
                <a:gd name="T31" fmla="*/ 31 h 308"/>
                <a:gd name="T32" fmla="*/ 148 w 257"/>
                <a:gd name="T33" fmla="*/ 32 h 308"/>
                <a:gd name="T34" fmla="*/ 176 w 257"/>
                <a:gd name="T35" fmla="*/ 42 h 308"/>
                <a:gd name="T36" fmla="*/ 199 w 257"/>
                <a:gd name="T37" fmla="*/ 59 h 308"/>
                <a:gd name="T38" fmla="*/ 216 w 257"/>
                <a:gd name="T39" fmla="*/ 81 h 308"/>
                <a:gd name="T40" fmla="*/ 225 w 257"/>
                <a:gd name="T41" fmla="*/ 108 h 308"/>
                <a:gd name="T42" fmla="*/ 226 w 257"/>
                <a:gd name="T43" fmla="*/ 137 h 308"/>
                <a:gd name="T44" fmla="*/ 219 w 257"/>
                <a:gd name="T45" fmla="*/ 164 h 308"/>
                <a:gd name="T46" fmla="*/ 204 w 257"/>
                <a:gd name="T47" fmla="*/ 186 h 308"/>
                <a:gd name="T48" fmla="*/ 183 w 257"/>
                <a:gd name="T49" fmla="*/ 203 h 308"/>
                <a:gd name="T50" fmla="*/ 156 w 257"/>
                <a:gd name="T51" fmla="*/ 214 h 308"/>
                <a:gd name="T52" fmla="*/ 125 w 257"/>
                <a:gd name="T53" fmla="*/ 218 h 308"/>
                <a:gd name="T54" fmla="*/ 116 w 257"/>
                <a:gd name="T55" fmla="*/ 220 h 308"/>
                <a:gd name="T56" fmla="*/ 111 w 257"/>
                <a:gd name="T57" fmla="*/ 227 h 308"/>
                <a:gd name="T58" fmla="*/ 110 w 257"/>
                <a:gd name="T59" fmla="*/ 293 h 308"/>
                <a:gd name="T60" fmla="*/ 112 w 257"/>
                <a:gd name="T61" fmla="*/ 302 h 308"/>
                <a:gd name="T62" fmla="*/ 119 w 257"/>
                <a:gd name="T63" fmla="*/ 307 h 308"/>
                <a:gd name="T64" fmla="*/ 128 w 257"/>
                <a:gd name="T65" fmla="*/ 308 h 308"/>
                <a:gd name="T66" fmla="*/ 136 w 257"/>
                <a:gd name="T67" fmla="*/ 304 h 308"/>
                <a:gd name="T68" fmla="*/ 140 w 257"/>
                <a:gd name="T69" fmla="*/ 296 h 308"/>
                <a:gd name="T70" fmla="*/ 153 w 257"/>
                <a:gd name="T71" fmla="*/ 245 h 308"/>
                <a:gd name="T72" fmla="*/ 187 w 257"/>
                <a:gd name="T73" fmla="*/ 234 h 308"/>
                <a:gd name="T74" fmla="*/ 216 w 257"/>
                <a:gd name="T75" fmla="*/ 216 h 308"/>
                <a:gd name="T76" fmla="*/ 238 w 257"/>
                <a:gd name="T77" fmla="*/ 191 h 308"/>
                <a:gd name="T78" fmla="*/ 252 w 257"/>
                <a:gd name="T79" fmla="*/ 162 h 308"/>
                <a:gd name="T80" fmla="*/ 257 w 257"/>
                <a:gd name="T81" fmla="*/ 127 h 308"/>
                <a:gd name="T82" fmla="*/ 251 w 257"/>
                <a:gd name="T83" fmla="*/ 90 h 308"/>
                <a:gd name="T84" fmla="*/ 235 w 257"/>
                <a:gd name="T85" fmla="*/ 57 h 308"/>
                <a:gd name="T86" fmla="*/ 210 w 257"/>
                <a:gd name="T87" fmla="*/ 29 h 308"/>
                <a:gd name="T88" fmla="*/ 178 w 257"/>
                <a:gd name="T89" fmla="*/ 11 h 308"/>
                <a:gd name="T90" fmla="*/ 142 w 257"/>
                <a:gd name="T91" fmla="*/ 1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7" h="308">
                  <a:moveTo>
                    <a:pt x="129" y="0"/>
                  </a:moveTo>
                  <a:lnTo>
                    <a:pt x="115" y="1"/>
                  </a:lnTo>
                  <a:lnTo>
                    <a:pt x="102" y="3"/>
                  </a:lnTo>
                  <a:lnTo>
                    <a:pt x="91" y="6"/>
                  </a:lnTo>
                  <a:lnTo>
                    <a:pt x="79" y="11"/>
                  </a:lnTo>
                  <a:lnTo>
                    <a:pt x="67" y="16"/>
                  </a:lnTo>
                  <a:lnTo>
                    <a:pt x="56" y="22"/>
                  </a:lnTo>
                  <a:lnTo>
                    <a:pt x="47" y="30"/>
                  </a:lnTo>
                  <a:lnTo>
                    <a:pt x="38" y="38"/>
                  </a:lnTo>
                  <a:lnTo>
                    <a:pt x="30" y="48"/>
                  </a:lnTo>
                  <a:lnTo>
                    <a:pt x="22" y="58"/>
                  </a:lnTo>
                  <a:lnTo>
                    <a:pt x="16" y="68"/>
                  </a:lnTo>
                  <a:lnTo>
                    <a:pt x="10" y="80"/>
                  </a:lnTo>
                  <a:lnTo>
                    <a:pt x="6" y="92"/>
                  </a:lnTo>
                  <a:lnTo>
                    <a:pt x="3" y="105"/>
                  </a:lnTo>
                  <a:lnTo>
                    <a:pt x="1" y="118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2" y="137"/>
                  </a:lnTo>
                  <a:lnTo>
                    <a:pt x="3" y="139"/>
                  </a:lnTo>
                  <a:lnTo>
                    <a:pt x="5" y="141"/>
                  </a:lnTo>
                  <a:lnTo>
                    <a:pt x="7" y="143"/>
                  </a:lnTo>
                  <a:lnTo>
                    <a:pt x="9" y="144"/>
                  </a:lnTo>
                  <a:lnTo>
                    <a:pt x="12" y="145"/>
                  </a:lnTo>
                  <a:lnTo>
                    <a:pt x="15" y="147"/>
                  </a:lnTo>
                  <a:lnTo>
                    <a:pt x="18" y="145"/>
                  </a:lnTo>
                  <a:lnTo>
                    <a:pt x="21" y="144"/>
                  </a:lnTo>
                  <a:lnTo>
                    <a:pt x="23" y="143"/>
                  </a:lnTo>
                  <a:lnTo>
                    <a:pt x="25" y="141"/>
                  </a:lnTo>
                  <a:lnTo>
                    <a:pt x="27" y="139"/>
                  </a:lnTo>
                  <a:lnTo>
                    <a:pt x="29" y="137"/>
                  </a:lnTo>
                  <a:lnTo>
                    <a:pt x="30" y="134"/>
                  </a:lnTo>
                  <a:lnTo>
                    <a:pt x="30" y="132"/>
                  </a:lnTo>
                  <a:lnTo>
                    <a:pt x="31" y="121"/>
                  </a:lnTo>
                  <a:lnTo>
                    <a:pt x="32" y="111"/>
                  </a:lnTo>
                  <a:lnTo>
                    <a:pt x="35" y="102"/>
                  </a:lnTo>
                  <a:lnTo>
                    <a:pt x="38" y="92"/>
                  </a:lnTo>
                  <a:lnTo>
                    <a:pt x="42" y="83"/>
                  </a:lnTo>
                  <a:lnTo>
                    <a:pt x="47" y="75"/>
                  </a:lnTo>
                  <a:lnTo>
                    <a:pt x="53" y="67"/>
                  </a:lnTo>
                  <a:lnTo>
                    <a:pt x="60" y="60"/>
                  </a:lnTo>
                  <a:lnTo>
                    <a:pt x="66" y="53"/>
                  </a:lnTo>
                  <a:lnTo>
                    <a:pt x="75" y="48"/>
                  </a:lnTo>
                  <a:lnTo>
                    <a:pt x="82" y="43"/>
                  </a:lnTo>
                  <a:lnTo>
                    <a:pt x="91" y="38"/>
                  </a:lnTo>
                  <a:lnTo>
                    <a:pt x="100" y="35"/>
                  </a:lnTo>
                  <a:lnTo>
                    <a:pt x="109" y="32"/>
                  </a:lnTo>
                  <a:lnTo>
                    <a:pt x="118" y="31"/>
                  </a:lnTo>
                  <a:lnTo>
                    <a:pt x="129" y="30"/>
                  </a:lnTo>
                  <a:lnTo>
                    <a:pt x="139" y="31"/>
                  </a:lnTo>
                  <a:lnTo>
                    <a:pt x="148" y="32"/>
                  </a:lnTo>
                  <a:lnTo>
                    <a:pt x="158" y="34"/>
                  </a:lnTo>
                  <a:lnTo>
                    <a:pt x="167" y="37"/>
                  </a:lnTo>
                  <a:lnTo>
                    <a:pt x="176" y="42"/>
                  </a:lnTo>
                  <a:lnTo>
                    <a:pt x="184" y="47"/>
                  </a:lnTo>
                  <a:lnTo>
                    <a:pt x="191" y="52"/>
                  </a:lnTo>
                  <a:lnTo>
                    <a:pt x="199" y="59"/>
                  </a:lnTo>
                  <a:lnTo>
                    <a:pt x="205" y="65"/>
                  </a:lnTo>
                  <a:lnTo>
                    <a:pt x="210" y="73"/>
                  </a:lnTo>
                  <a:lnTo>
                    <a:pt x="216" y="81"/>
                  </a:lnTo>
                  <a:lnTo>
                    <a:pt x="220" y="90"/>
                  </a:lnTo>
                  <a:lnTo>
                    <a:pt x="223" y="98"/>
                  </a:lnTo>
                  <a:lnTo>
                    <a:pt x="225" y="108"/>
                  </a:lnTo>
                  <a:lnTo>
                    <a:pt x="226" y="118"/>
                  </a:lnTo>
                  <a:lnTo>
                    <a:pt x="228" y="127"/>
                  </a:lnTo>
                  <a:lnTo>
                    <a:pt x="226" y="137"/>
                  </a:lnTo>
                  <a:lnTo>
                    <a:pt x="225" y="147"/>
                  </a:lnTo>
                  <a:lnTo>
                    <a:pt x="223" y="155"/>
                  </a:lnTo>
                  <a:lnTo>
                    <a:pt x="219" y="164"/>
                  </a:lnTo>
                  <a:lnTo>
                    <a:pt x="216" y="171"/>
                  </a:lnTo>
                  <a:lnTo>
                    <a:pt x="210" y="179"/>
                  </a:lnTo>
                  <a:lnTo>
                    <a:pt x="204" y="186"/>
                  </a:lnTo>
                  <a:lnTo>
                    <a:pt x="198" y="191"/>
                  </a:lnTo>
                  <a:lnTo>
                    <a:pt x="191" y="198"/>
                  </a:lnTo>
                  <a:lnTo>
                    <a:pt x="183" y="203"/>
                  </a:lnTo>
                  <a:lnTo>
                    <a:pt x="174" y="208"/>
                  </a:lnTo>
                  <a:lnTo>
                    <a:pt x="165" y="211"/>
                  </a:lnTo>
                  <a:lnTo>
                    <a:pt x="156" y="214"/>
                  </a:lnTo>
                  <a:lnTo>
                    <a:pt x="146" y="216"/>
                  </a:lnTo>
                  <a:lnTo>
                    <a:pt x="136" y="217"/>
                  </a:lnTo>
                  <a:lnTo>
                    <a:pt x="125" y="218"/>
                  </a:lnTo>
                  <a:lnTo>
                    <a:pt x="122" y="218"/>
                  </a:lnTo>
                  <a:lnTo>
                    <a:pt x="119" y="219"/>
                  </a:lnTo>
                  <a:lnTo>
                    <a:pt x="116" y="220"/>
                  </a:lnTo>
                  <a:lnTo>
                    <a:pt x="114" y="223"/>
                  </a:lnTo>
                  <a:lnTo>
                    <a:pt x="112" y="225"/>
                  </a:lnTo>
                  <a:lnTo>
                    <a:pt x="111" y="227"/>
                  </a:lnTo>
                  <a:lnTo>
                    <a:pt x="110" y="230"/>
                  </a:lnTo>
                  <a:lnTo>
                    <a:pt x="110" y="233"/>
                  </a:lnTo>
                  <a:lnTo>
                    <a:pt x="110" y="293"/>
                  </a:lnTo>
                  <a:lnTo>
                    <a:pt x="110" y="296"/>
                  </a:lnTo>
                  <a:lnTo>
                    <a:pt x="111" y="299"/>
                  </a:lnTo>
                  <a:lnTo>
                    <a:pt x="112" y="302"/>
                  </a:lnTo>
                  <a:lnTo>
                    <a:pt x="114" y="304"/>
                  </a:lnTo>
                  <a:lnTo>
                    <a:pt x="116" y="305"/>
                  </a:lnTo>
                  <a:lnTo>
                    <a:pt x="119" y="307"/>
                  </a:lnTo>
                  <a:lnTo>
                    <a:pt x="122" y="308"/>
                  </a:lnTo>
                  <a:lnTo>
                    <a:pt x="125" y="308"/>
                  </a:lnTo>
                  <a:lnTo>
                    <a:pt x="128" y="308"/>
                  </a:lnTo>
                  <a:lnTo>
                    <a:pt x="130" y="307"/>
                  </a:lnTo>
                  <a:lnTo>
                    <a:pt x="133" y="305"/>
                  </a:lnTo>
                  <a:lnTo>
                    <a:pt x="136" y="304"/>
                  </a:lnTo>
                  <a:lnTo>
                    <a:pt x="138" y="302"/>
                  </a:lnTo>
                  <a:lnTo>
                    <a:pt x="139" y="299"/>
                  </a:lnTo>
                  <a:lnTo>
                    <a:pt x="140" y="296"/>
                  </a:lnTo>
                  <a:lnTo>
                    <a:pt x="140" y="293"/>
                  </a:lnTo>
                  <a:lnTo>
                    <a:pt x="140" y="247"/>
                  </a:lnTo>
                  <a:lnTo>
                    <a:pt x="153" y="245"/>
                  </a:lnTo>
                  <a:lnTo>
                    <a:pt x="164" y="243"/>
                  </a:lnTo>
                  <a:lnTo>
                    <a:pt x="175" y="239"/>
                  </a:lnTo>
                  <a:lnTo>
                    <a:pt x="187" y="234"/>
                  </a:lnTo>
                  <a:lnTo>
                    <a:pt x="196" y="229"/>
                  </a:lnTo>
                  <a:lnTo>
                    <a:pt x="206" y="223"/>
                  </a:lnTo>
                  <a:lnTo>
                    <a:pt x="216" y="216"/>
                  </a:lnTo>
                  <a:lnTo>
                    <a:pt x="223" y="209"/>
                  </a:lnTo>
                  <a:lnTo>
                    <a:pt x="231" y="200"/>
                  </a:lnTo>
                  <a:lnTo>
                    <a:pt x="238" y="191"/>
                  </a:lnTo>
                  <a:lnTo>
                    <a:pt x="244" y="182"/>
                  </a:lnTo>
                  <a:lnTo>
                    <a:pt x="248" y="172"/>
                  </a:lnTo>
                  <a:lnTo>
                    <a:pt x="252" y="162"/>
                  </a:lnTo>
                  <a:lnTo>
                    <a:pt x="255" y="151"/>
                  </a:lnTo>
                  <a:lnTo>
                    <a:pt x="256" y="139"/>
                  </a:lnTo>
                  <a:lnTo>
                    <a:pt x="257" y="127"/>
                  </a:lnTo>
                  <a:lnTo>
                    <a:pt x="256" y="114"/>
                  </a:lnTo>
                  <a:lnTo>
                    <a:pt x="254" y="102"/>
                  </a:lnTo>
                  <a:lnTo>
                    <a:pt x="251" y="90"/>
                  </a:lnTo>
                  <a:lnTo>
                    <a:pt x="247" y="78"/>
                  </a:lnTo>
                  <a:lnTo>
                    <a:pt x="241" y="67"/>
                  </a:lnTo>
                  <a:lnTo>
                    <a:pt x="235" y="57"/>
                  </a:lnTo>
                  <a:lnTo>
                    <a:pt x="228" y="47"/>
                  </a:lnTo>
                  <a:lnTo>
                    <a:pt x="220" y="37"/>
                  </a:lnTo>
                  <a:lnTo>
                    <a:pt x="210" y="29"/>
                  </a:lnTo>
                  <a:lnTo>
                    <a:pt x="201" y="22"/>
                  </a:lnTo>
                  <a:lnTo>
                    <a:pt x="190" y="16"/>
                  </a:lnTo>
                  <a:lnTo>
                    <a:pt x="178" y="11"/>
                  </a:lnTo>
                  <a:lnTo>
                    <a:pt x="167" y="6"/>
                  </a:lnTo>
                  <a:lnTo>
                    <a:pt x="155" y="3"/>
                  </a:lnTo>
                  <a:lnTo>
                    <a:pt x="142" y="1"/>
                  </a:lnTo>
                  <a:lnTo>
                    <a:pt x="129" y="0"/>
                  </a:lnTo>
                  <a:lnTo>
                    <a:pt x="1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3AE232FB-DBAE-4376-AF87-84BF7EFE4846}"/>
              </a:ext>
            </a:extLst>
          </p:cNvPr>
          <p:cNvGrpSpPr/>
          <p:nvPr/>
        </p:nvGrpSpPr>
        <p:grpSpPr>
          <a:xfrm>
            <a:off x="1013646" y="3287513"/>
            <a:ext cx="1020709" cy="947397"/>
            <a:chOff x="2030413" y="2522538"/>
            <a:chExt cx="287338" cy="266700"/>
          </a:xfrm>
          <a:solidFill>
            <a:srgbClr val="FFC000"/>
          </a:solidFill>
        </p:grpSpPr>
        <p:sp>
          <p:nvSpPr>
            <p:cNvPr id="26" name="Freeform 229">
              <a:extLst>
                <a:ext uri="{FF2B5EF4-FFF2-40B4-BE49-F238E27FC236}">
                  <a16:creationId xmlns:a16="http://schemas.microsoft.com/office/drawing/2014/main" xmlns="" id="{6EAF9BC2-4594-4D38-B8A4-5962252BC2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30413" y="2522538"/>
              <a:ext cx="287338" cy="266700"/>
            </a:xfrm>
            <a:custGeom>
              <a:avLst/>
              <a:gdLst>
                <a:gd name="T0" fmla="*/ 375 w 902"/>
                <a:gd name="T1" fmla="*/ 711 h 841"/>
                <a:gd name="T2" fmla="*/ 299 w 902"/>
                <a:gd name="T3" fmla="*/ 694 h 841"/>
                <a:gd name="T4" fmla="*/ 159 w 902"/>
                <a:gd name="T5" fmla="*/ 636 h 841"/>
                <a:gd name="T6" fmla="*/ 141 w 902"/>
                <a:gd name="T7" fmla="*/ 605 h 841"/>
                <a:gd name="T8" fmla="*/ 80 w 902"/>
                <a:gd name="T9" fmla="*/ 537 h 841"/>
                <a:gd name="T10" fmla="*/ 42 w 902"/>
                <a:gd name="T11" fmla="*/ 460 h 841"/>
                <a:gd name="T12" fmla="*/ 31 w 902"/>
                <a:gd name="T13" fmla="*/ 376 h 841"/>
                <a:gd name="T14" fmla="*/ 44 w 902"/>
                <a:gd name="T15" fmla="*/ 290 h 841"/>
                <a:gd name="T16" fmla="*/ 81 w 902"/>
                <a:gd name="T17" fmla="*/ 210 h 841"/>
                <a:gd name="T18" fmla="*/ 140 w 902"/>
                <a:gd name="T19" fmla="*/ 143 h 841"/>
                <a:gd name="T20" fmla="*/ 216 w 902"/>
                <a:gd name="T21" fmla="*/ 88 h 841"/>
                <a:gd name="T22" fmla="*/ 307 w 902"/>
                <a:gd name="T23" fmla="*/ 50 h 841"/>
                <a:gd name="T24" fmla="*/ 407 w 902"/>
                <a:gd name="T25" fmla="*/ 31 h 841"/>
                <a:gd name="T26" fmla="*/ 514 w 902"/>
                <a:gd name="T27" fmla="*/ 34 h 841"/>
                <a:gd name="T28" fmla="*/ 614 w 902"/>
                <a:gd name="T29" fmla="*/ 56 h 841"/>
                <a:gd name="T30" fmla="*/ 702 w 902"/>
                <a:gd name="T31" fmla="*/ 98 h 841"/>
                <a:gd name="T32" fmla="*/ 775 w 902"/>
                <a:gd name="T33" fmla="*/ 156 h 841"/>
                <a:gd name="T34" fmla="*/ 830 w 902"/>
                <a:gd name="T35" fmla="*/ 225 h 841"/>
                <a:gd name="T36" fmla="*/ 862 w 902"/>
                <a:gd name="T37" fmla="*/ 306 h 841"/>
                <a:gd name="T38" fmla="*/ 871 w 902"/>
                <a:gd name="T39" fmla="*/ 393 h 841"/>
                <a:gd name="T40" fmla="*/ 852 w 902"/>
                <a:gd name="T41" fmla="*/ 477 h 841"/>
                <a:gd name="T42" fmla="*/ 810 w 902"/>
                <a:gd name="T43" fmla="*/ 552 h 841"/>
                <a:gd name="T44" fmla="*/ 748 w 902"/>
                <a:gd name="T45" fmla="*/ 616 h 841"/>
                <a:gd name="T46" fmla="*/ 668 w 902"/>
                <a:gd name="T47" fmla="*/ 667 h 841"/>
                <a:gd name="T48" fmla="*/ 575 w 902"/>
                <a:gd name="T49" fmla="*/ 701 h 841"/>
                <a:gd name="T50" fmla="*/ 473 w 902"/>
                <a:gd name="T51" fmla="*/ 716 h 841"/>
                <a:gd name="T52" fmla="*/ 382 w 902"/>
                <a:gd name="T53" fmla="*/ 4 h 841"/>
                <a:gd name="T54" fmla="*/ 276 w 902"/>
                <a:gd name="T55" fmla="*/ 29 h 841"/>
                <a:gd name="T56" fmla="*/ 182 w 902"/>
                <a:gd name="T57" fmla="*/ 75 h 841"/>
                <a:gd name="T58" fmla="*/ 103 w 902"/>
                <a:gd name="T59" fmla="*/ 137 h 841"/>
                <a:gd name="T60" fmla="*/ 45 w 902"/>
                <a:gd name="T61" fmla="*/ 213 h 841"/>
                <a:gd name="T62" fmla="*/ 9 w 902"/>
                <a:gd name="T63" fmla="*/ 300 h 841"/>
                <a:gd name="T64" fmla="*/ 1 w 902"/>
                <a:gd name="T65" fmla="*/ 395 h 841"/>
                <a:gd name="T66" fmla="*/ 19 w 902"/>
                <a:gd name="T67" fmla="*/ 482 h 841"/>
                <a:gd name="T68" fmla="*/ 62 w 902"/>
                <a:gd name="T69" fmla="*/ 563 h 841"/>
                <a:gd name="T70" fmla="*/ 127 w 902"/>
                <a:gd name="T71" fmla="*/ 634 h 841"/>
                <a:gd name="T72" fmla="*/ 37 w 902"/>
                <a:gd name="T73" fmla="*/ 835 h 841"/>
                <a:gd name="T74" fmla="*/ 51 w 902"/>
                <a:gd name="T75" fmla="*/ 840 h 841"/>
                <a:gd name="T76" fmla="*/ 355 w 902"/>
                <a:gd name="T77" fmla="*/ 738 h 841"/>
                <a:gd name="T78" fmla="*/ 450 w 902"/>
                <a:gd name="T79" fmla="*/ 747 h 841"/>
                <a:gd name="T80" fmla="*/ 564 w 902"/>
                <a:gd name="T81" fmla="*/ 735 h 841"/>
                <a:gd name="T82" fmla="*/ 665 w 902"/>
                <a:gd name="T83" fmla="*/ 702 h 841"/>
                <a:gd name="T84" fmla="*/ 753 w 902"/>
                <a:gd name="T85" fmla="*/ 650 h 841"/>
                <a:gd name="T86" fmla="*/ 825 w 902"/>
                <a:gd name="T87" fmla="*/ 583 h 841"/>
                <a:gd name="T88" fmla="*/ 874 w 902"/>
                <a:gd name="T89" fmla="*/ 503 h 841"/>
                <a:gd name="T90" fmla="*/ 898 w 902"/>
                <a:gd name="T91" fmla="*/ 414 h 841"/>
                <a:gd name="T92" fmla="*/ 896 w 902"/>
                <a:gd name="T93" fmla="*/ 319 h 841"/>
                <a:gd name="T94" fmla="*/ 865 w 902"/>
                <a:gd name="T95" fmla="*/ 230 h 841"/>
                <a:gd name="T96" fmla="*/ 812 w 902"/>
                <a:gd name="T97" fmla="*/ 151 h 841"/>
                <a:gd name="T98" fmla="*/ 737 w 902"/>
                <a:gd name="T99" fmla="*/ 85 h 841"/>
                <a:gd name="T100" fmla="*/ 646 w 902"/>
                <a:gd name="T101" fmla="*/ 36 h 841"/>
                <a:gd name="T102" fmla="*/ 541 w 902"/>
                <a:gd name="T103" fmla="*/ 7 h 841"/>
                <a:gd name="T104" fmla="*/ 450 w 902"/>
                <a:gd name="T105" fmla="*/ 0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2" h="841">
                  <a:moveTo>
                    <a:pt x="450" y="717"/>
                  </a:moveTo>
                  <a:lnTo>
                    <a:pt x="432" y="716"/>
                  </a:lnTo>
                  <a:lnTo>
                    <a:pt x="413" y="714"/>
                  </a:lnTo>
                  <a:lnTo>
                    <a:pt x="393" y="713"/>
                  </a:lnTo>
                  <a:lnTo>
                    <a:pt x="375" y="711"/>
                  </a:lnTo>
                  <a:lnTo>
                    <a:pt x="357" y="708"/>
                  </a:lnTo>
                  <a:lnTo>
                    <a:pt x="339" y="704"/>
                  </a:lnTo>
                  <a:lnTo>
                    <a:pt x="321" y="700"/>
                  </a:lnTo>
                  <a:lnTo>
                    <a:pt x="302" y="694"/>
                  </a:lnTo>
                  <a:lnTo>
                    <a:pt x="299" y="694"/>
                  </a:lnTo>
                  <a:lnTo>
                    <a:pt x="297" y="694"/>
                  </a:lnTo>
                  <a:lnTo>
                    <a:pt x="294" y="694"/>
                  </a:lnTo>
                  <a:lnTo>
                    <a:pt x="292" y="695"/>
                  </a:lnTo>
                  <a:lnTo>
                    <a:pt x="81" y="794"/>
                  </a:lnTo>
                  <a:lnTo>
                    <a:pt x="159" y="636"/>
                  </a:lnTo>
                  <a:lnTo>
                    <a:pt x="161" y="631"/>
                  </a:lnTo>
                  <a:lnTo>
                    <a:pt x="160" y="627"/>
                  </a:lnTo>
                  <a:lnTo>
                    <a:pt x="159" y="621"/>
                  </a:lnTo>
                  <a:lnTo>
                    <a:pt x="155" y="618"/>
                  </a:lnTo>
                  <a:lnTo>
                    <a:pt x="141" y="605"/>
                  </a:lnTo>
                  <a:lnTo>
                    <a:pt x="127" y="593"/>
                  </a:lnTo>
                  <a:lnTo>
                    <a:pt x="114" y="580"/>
                  </a:lnTo>
                  <a:lnTo>
                    <a:pt x="101" y="566"/>
                  </a:lnTo>
                  <a:lnTo>
                    <a:pt x="91" y="552"/>
                  </a:lnTo>
                  <a:lnTo>
                    <a:pt x="80" y="537"/>
                  </a:lnTo>
                  <a:lnTo>
                    <a:pt x="71" y="522"/>
                  </a:lnTo>
                  <a:lnTo>
                    <a:pt x="63" y="507"/>
                  </a:lnTo>
                  <a:lnTo>
                    <a:pt x="55" y="492"/>
                  </a:lnTo>
                  <a:lnTo>
                    <a:pt x="49" y="476"/>
                  </a:lnTo>
                  <a:lnTo>
                    <a:pt x="42" y="460"/>
                  </a:lnTo>
                  <a:lnTo>
                    <a:pt x="38" y="444"/>
                  </a:lnTo>
                  <a:lnTo>
                    <a:pt x="35" y="427"/>
                  </a:lnTo>
                  <a:lnTo>
                    <a:pt x="32" y="410"/>
                  </a:lnTo>
                  <a:lnTo>
                    <a:pt x="31" y="393"/>
                  </a:lnTo>
                  <a:lnTo>
                    <a:pt x="31" y="376"/>
                  </a:lnTo>
                  <a:lnTo>
                    <a:pt x="31" y="358"/>
                  </a:lnTo>
                  <a:lnTo>
                    <a:pt x="33" y="341"/>
                  </a:lnTo>
                  <a:lnTo>
                    <a:pt x="35" y="323"/>
                  </a:lnTo>
                  <a:lnTo>
                    <a:pt x="39" y="306"/>
                  </a:lnTo>
                  <a:lnTo>
                    <a:pt x="44" y="290"/>
                  </a:lnTo>
                  <a:lnTo>
                    <a:pt x="49" y="273"/>
                  </a:lnTo>
                  <a:lnTo>
                    <a:pt x="55" y="256"/>
                  </a:lnTo>
                  <a:lnTo>
                    <a:pt x="63" y="242"/>
                  </a:lnTo>
                  <a:lnTo>
                    <a:pt x="71" y="225"/>
                  </a:lnTo>
                  <a:lnTo>
                    <a:pt x="81" y="210"/>
                  </a:lnTo>
                  <a:lnTo>
                    <a:pt x="91" y="197"/>
                  </a:lnTo>
                  <a:lnTo>
                    <a:pt x="102" y="183"/>
                  </a:lnTo>
                  <a:lnTo>
                    <a:pt x="114" y="169"/>
                  </a:lnTo>
                  <a:lnTo>
                    <a:pt x="126" y="156"/>
                  </a:lnTo>
                  <a:lnTo>
                    <a:pt x="140" y="143"/>
                  </a:lnTo>
                  <a:lnTo>
                    <a:pt x="154" y="131"/>
                  </a:lnTo>
                  <a:lnTo>
                    <a:pt x="168" y="120"/>
                  </a:lnTo>
                  <a:lnTo>
                    <a:pt x="184" y="109"/>
                  </a:lnTo>
                  <a:lnTo>
                    <a:pt x="200" y="98"/>
                  </a:lnTo>
                  <a:lnTo>
                    <a:pt x="216" y="88"/>
                  </a:lnTo>
                  <a:lnTo>
                    <a:pt x="233" y="80"/>
                  </a:lnTo>
                  <a:lnTo>
                    <a:pt x="250" y="71"/>
                  </a:lnTo>
                  <a:lnTo>
                    <a:pt x="268" y="64"/>
                  </a:lnTo>
                  <a:lnTo>
                    <a:pt x="287" y="56"/>
                  </a:lnTo>
                  <a:lnTo>
                    <a:pt x="307" y="50"/>
                  </a:lnTo>
                  <a:lnTo>
                    <a:pt x="326" y="45"/>
                  </a:lnTo>
                  <a:lnTo>
                    <a:pt x="345" y="40"/>
                  </a:lnTo>
                  <a:lnTo>
                    <a:pt x="366" y="36"/>
                  </a:lnTo>
                  <a:lnTo>
                    <a:pt x="387" y="34"/>
                  </a:lnTo>
                  <a:lnTo>
                    <a:pt x="407" y="31"/>
                  </a:lnTo>
                  <a:lnTo>
                    <a:pt x="429" y="30"/>
                  </a:lnTo>
                  <a:lnTo>
                    <a:pt x="450" y="30"/>
                  </a:lnTo>
                  <a:lnTo>
                    <a:pt x="473" y="30"/>
                  </a:lnTo>
                  <a:lnTo>
                    <a:pt x="494" y="31"/>
                  </a:lnTo>
                  <a:lnTo>
                    <a:pt x="514" y="34"/>
                  </a:lnTo>
                  <a:lnTo>
                    <a:pt x="536" y="36"/>
                  </a:lnTo>
                  <a:lnTo>
                    <a:pt x="556" y="40"/>
                  </a:lnTo>
                  <a:lnTo>
                    <a:pt x="575" y="45"/>
                  </a:lnTo>
                  <a:lnTo>
                    <a:pt x="595" y="50"/>
                  </a:lnTo>
                  <a:lnTo>
                    <a:pt x="614" y="56"/>
                  </a:lnTo>
                  <a:lnTo>
                    <a:pt x="633" y="64"/>
                  </a:lnTo>
                  <a:lnTo>
                    <a:pt x="651" y="71"/>
                  </a:lnTo>
                  <a:lnTo>
                    <a:pt x="668" y="80"/>
                  </a:lnTo>
                  <a:lnTo>
                    <a:pt x="686" y="88"/>
                  </a:lnTo>
                  <a:lnTo>
                    <a:pt x="702" y="98"/>
                  </a:lnTo>
                  <a:lnTo>
                    <a:pt x="718" y="109"/>
                  </a:lnTo>
                  <a:lnTo>
                    <a:pt x="734" y="120"/>
                  </a:lnTo>
                  <a:lnTo>
                    <a:pt x="748" y="131"/>
                  </a:lnTo>
                  <a:lnTo>
                    <a:pt x="761" y="143"/>
                  </a:lnTo>
                  <a:lnTo>
                    <a:pt x="775" y="156"/>
                  </a:lnTo>
                  <a:lnTo>
                    <a:pt x="787" y="169"/>
                  </a:lnTo>
                  <a:lnTo>
                    <a:pt x="799" y="183"/>
                  </a:lnTo>
                  <a:lnTo>
                    <a:pt x="810" y="197"/>
                  </a:lnTo>
                  <a:lnTo>
                    <a:pt x="820" y="210"/>
                  </a:lnTo>
                  <a:lnTo>
                    <a:pt x="830" y="225"/>
                  </a:lnTo>
                  <a:lnTo>
                    <a:pt x="839" y="242"/>
                  </a:lnTo>
                  <a:lnTo>
                    <a:pt x="846" y="256"/>
                  </a:lnTo>
                  <a:lnTo>
                    <a:pt x="852" y="273"/>
                  </a:lnTo>
                  <a:lnTo>
                    <a:pt x="858" y="290"/>
                  </a:lnTo>
                  <a:lnTo>
                    <a:pt x="862" y="306"/>
                  </a:lnTo>
                  <a:lnTo>
                    <a:pt x="866" y="323"/>
                  </a:lnTo>
                  <a:lnTo>
                    <a:pt x="868" y="341"/>
                  </a:lnTo>
                  <a:lnTo>
                    <a:pt x="871" y="358"/>
                  </a:lnTo>
                  <a:lnTo>
                    <a:pt x="871" y="376"/>
                  </a:lnTo>
                  <a:lnTo>
                    <a:pt x="871" y="393"/>
                  </a:lnTo>
                  <a:lnTo>
                    <a:pt x="868" y="411"/>
                  </a:lnTo>
                  <a:lnTo>
                    <a:pt x="866" y="428"/>
                  </a:lnTo>
                  <a:lnTo>
                    <a:pt x="862" y="445"/>
                  </a:lnTo>
                  <a:lnTo>
                    <a:pt x="858" y="461"/>
                  </a:lnTo>
                  <a:lnTo>
                    <a:pt x="852" y="477"/>
                  </a:lnTo>
                  <a:lnTo>
                    <a:pt x="846" y="493"/>
                  </a:lnTo>
                  <a:lnTo>
                    <a:pt x="839" y="508"/>
                  </a:lnTo>
                  <a:lnTo>
                    <a:pt x="830" y="523"/>
                  </a:lnTo>
                  <a:lnTo>
                    <a:pt x="820" y="538"/>
                  </a:lnTo>
                  <a:lnTo>
                    <a:pt x="810" y="552"/>
                  </a:lnTo>
                  <a:lnTo>
                    <a:pt x="799" y="566"/>
                  </a:lnTo>
                  <a:lnTo>
                    <a:pt x="787" y="580"/>
                  </a:lnTo>
                  <a:lnTo>
                    <a:pt x="775" y="593"/>
                  </a:lnTo>
                  <a:lnTo>
                    <a:pt x="761" y="604"/>
                  </a:lnTo>
                  <a:lnTo>
                    <a:pt x="748" y="616"/>
                  </a:lnTo>
                  <a:lnTo>
                    <a:pt x="734" y="628"/>
                  </a:lnTo>
                  <a:lnTo>
                    <a:pt x="718" y="639"/>
                  </a:lnTo>
                  <a:lnTo>
                    <a:pt x="702" y="648"/>
                  </a:lnTo>
                  <a:lnTo>
                    <a:pt x="686" y="658"/>
                  </a:lnTo>
                  <a:lnTo>
                    <a:pt x="668" y="667"/>
                  </a:lnTo>
                  <a:lnTo>
                    <a:pt x="651" y="675"/>
                  </a:lnTo>
                  <a:lnTo>
                    <a:pt x="633" y="682"/>
                  </a:lnTo>
                  <a:lnTo>
                    <a:pt x="614" y="690"/>
                  </a:lnTo>
                  <a:lnTo>
                    <a:pt x="595" y="695"/>
                  </a:lnTo>
                  <a:lnTo>
                    <a:pt x="575" y="701"/>
                  </a:lnTo>
                  <a:lnTo>
                    <a:pt x="556" y="706"/>
                  </a:lnTo>
                  <a:lnTo>
                    <a:pt x="536" y="709"/>
                  </a:lnTo>
                  <a:lnTo>
                    <a:pt x="514" y="712"/>
                  </a:lnTo>
                  <a:lnTo>
                    <a:pt x="494" y="714"/>
                  </a:lnTo>
                  <a:lnTo>
                    <a:pt x="473" y="716"/>
                  </a:lnTo>
                  <a:lnTo>
                    <a:pt x="450" y="717"/>
                  </a:lnTo>
                  <a:close/>
                  <a:moveTo>
                    <a:pt x="450" y="0"/>
                  </a:moveTo>
                  <a:lnTo>
                    <a:pt x="428" y="0"/>
                  </a:lnTo>
                  <a:lnTo>
                    <a:pt x="405" y="1"/>
                  </a:lnTo>
                  <a:lnTo>
                    <a:pt x="382" y="4"/>
                  </a:lnTo>
                  <a:lnTo>
                    <a:pt x="360" y="7"/>
                  </a:lnTo>
                  <a:lnTo>
                    <a:pt x="338" y="11"/>
                  </a:lnTo>
                  <a:lnTo>
                    <a:pt x="316" y="17"/>
                  </a:lnTo>
                  <a:lnTo>
                    <a:pt x="296" y="22"/>
                  </a:lnTo>
                  <a:lnTo>
                    <a:pt x="276" y="29"/>
                  </a:lnTo>
                  <a:lnTo>
                    <a:pt x="255" y="36"/>
                  </a:lnTo>
                  <a:lnTo>
                    <a:pt x="236" y="45"/>
                  </a:lnTo>
                  <a:lnTo>
                    <a:pt x="217" y="54"/>
                  </a:lnTo>
                  <a:lnTo>
                    <a:pt x="199" y="64"/>
                  </a:lnTo>
                  <a:lnTo>
                    <a:pt x="182" y="75"/>
                  </a:lnTo>
                  <a:lnTo>
                    <a:pt x="164" y="85"/>
                  </a:lnTo>
                  <a:lnTo>
                    <a:pt x="148" y="97"/>
                  </a:lnTo>
                  <a:lnTo>
                    <a:pt x="132" y="110"/>
                  </a:lnTo>
                  <a:lnTo>
                    <a:pt x="117" y="123"/>
                  </a:lnTo>
                  <a:lnTo>
                    <a:pt x="103" y="137"/>
                  </a:lnTo>
                  <a:lnTo>
                    <a:pt x="90" y="151"/>
                  </a:lnTo>
                  <a:lnTo>
                    <a:pt x="77" y="166"/>
                  </a:lnTo>
                  <a:lnTo>
                    <a:pt x="65" y="181"/>
                  </a:lnTo>
                  <a:lnTo>
                    <a:pt x="54" y="197"/>
                  </a:lnTo>
                  <a:lnTo>
                    <a:pt x="45" y="213"/>
                  </a:lnTo>
                  <a:lnTo>
                    <a:pt x="36" y="230"/>
                  </a:lnTo>
                  <a:lnTo>
                    <a:pt x="27" y="247"/>
                  </a:lnTo>
                  <a:lnTo>
                    <a:pt x="20" y="264"/>
                  </a:lnTo>
                  <a:lnTo>
                    <a:pt x="15" y="282"/>
                  </a:lnTo>
                  <a:lnTo>
                    <a:pt x="9" y="300"/>
                  </a:lnTo>
                  <a:lnTo>
                    <a:pt x="5" y="319"/>
                  </a:lnTo>
                  <a:lnTo>
                    <a:pt x="3" y="338"/>
                  </a:lnTo>
                  <a:lnTo>
                    <a:pt x="1" y="357"/>
                  </a:lnTo>
                  <a:lnTo>
                    <a:pt x="0" y="376"/>
                  </a:lnTo>
                  <a:lnTo>
                    <a:pt x="1" y="395"/>
                  </a:lnTo>
                  <a:lnTo>
                    <a:pt x="2" y="412"/>
                  </a:lnTo>
                  <a:lnTo>
                    <a:pt x="5" y="430"/>
                  </a:lnTo>
                  <a:lnTo>
                    <a:pt x="8" y="447"/>
                  </a:lnTo>
                  <a:lnTo>
                    <a:pt x="14" y="465"/>
                  </a:lnTo>
                  <a:lnTo>
                    <a:pt x="19" y="482"/>
                  </a:lnTo>
                  <a:lnTo>
                    <a:pt x="25" y="498"/>
                  </a:lnTo>
                  <a:lnTo>
                    <a:pt x="33" y="515"/>
                  </a:lnTo>
                  <a:lnTo>
                    <a:pt x="41" y="532"/>
                  </a:lnTo>
                  <a:lnTo>
                    <a:pt x="51" y="548"/>
                  </a:lnTo>
                  <a:lnTo>
                    <a:pt x="62" y="563"/>
                  </a:lnTo>
                  <a:lnTo>
                    <a:pt x="72" y="578"/>
                  </a:lnTo>
                  <a:lnTo>
                    <a:pt x="85" y="593"/>
                  </a:lnTo>
                  <a:lnTo>
                    <a:pt x="98" y="606"/>
                  </a:lnTo>
                  <a:lnTo>
                    <a:pt x="112" y="620"/>
                  </a:lnTo>
                  <a:lnTo>
                    <a:pt x="127" y="634"/>
                  </a:lnTo>
                  <a:lnTo>
                    <a:pt x="34" y="818"/>
                  </a:lnTo>
                  <a:lnTo>
                    <a:pt x="33" y="823"/>
                  </a:lnTo>
                  <a:lnTo>
                    <a:pt x="33" y="828"/>
                  </a:lnTo>
                  <a:lnTo>
                    <a:pt x="34" y="832"/>
                  </a:lnTo>
                  <a:lnTo>
                    <a:pt x="37" y="835"/>
                  </a:lnTo>
                  <a:lnTo>
                    <a:pt x="39" y="838"/>
                  </a:lnTo>
                  <a:lnTo>
                    <a:pt x="42" y="840"/>
                  </a:lnTo>
                  <a:lnTo>
                    <a:pt x="45" y="840"/>
                  </a:lnTo>
                  <a:lnTo>
                    <a:pt x="48" y="841"/>
                  </a:lnTo>
                  <a:lnTo>
                    <a:pt x="51" y="840"/>
                  </a:lnTo>
                  <a:lnTo>
                    <a:pt x="54" y="839"/>
                  </a:lnTo>
                  <a:lnTo>
                    <a:pt x="299" y="725"/>
                  </a:lnTo>
                  <a:lnTo>
                    <a:pt x="317" y="729"/>
                  </a:lnTo>
                  <a:lnTo>
                    <a:pt x="336" y="734"/>
                  </a:lnTo>
                  <a:lnTo>
                    <a:pt x="355" y="738"/>
                  </a:lnTo>
                  <a:lnTo>
                    <a:pt x="374" y="741"/>
                  </a:lnTo>
                  <a:lnTo>
                    <a:pt x="392" y="743"/>
                  </a:lnTo>
                  <a:lnTo>
                    <a:pt x="412" y="744"/>
                  </a:lnTo>
                  <a:lnTo>
                    <a:pt x="431" y="746"/>
                  </a:lnTo>
                  <a:lnTo>
                    <a:pt x="450" y="747"/>
                  </a:lnTo>
                  <a:lnTo>
                    <a:pt x="474" y="746"/>
                  </a:lnTo>
                  <a:lnTo>
                    <a:pt x="496" y="744"/>
                  </a:lnTo>
                  <a:lnTo>
                    <a:pt x="520" y="742"/>
                  </a:lnTo>
                  <a:lnTo>
                    <a:pt x="541" y="739"/>
                  </a:lnTo>
                  <a:lnTo>
                    <a:pt x="564" y="735"/>
                  </a:lnTo>
                  <a:lnTo>
                    <a:pt x="585" y="729"/>
                  </a:lnTo>
                  <a:lnTo>
                    <a:pt x="605" y="724"/>
                  </a:lnTo>
                  <a:lnTo>
                    <a:pt x="626" y="717"/>
                  </a:lnTo>
                  <a:lnTo>
                    <a:pt x="646" y="709"/>
                  </a:lnTo>
                  <a:lnTo>
                    <a:pt x="665" y="702"/>
                  </a:lnTo>
                  <a:lnTo>
                    <a:pt x="684" y="693"/>
                  </a:lnTo>
                  <a:lnTo>
                    <a:pt x="703" y="682"/>
                  </a:lnTo>
                  <a:lnTo>
                    <a:pt x="720" y="673"/>
                  </a:lnTo>
                  <a:lnTo>
                    <a:pt x="737" y="662"/>
                  </a:lnTo>
                  <a:lnTo>
                    <a:pt x="753" y="650"/>
                  </a:lnTo>
                  <a:lnTo>
                    <a:pt x="769" y="637"/>
                  </a:lnTo>
                  <a:lnTo>
                    <a:pt x="784" y="625"/>
                  </a:lnTo>
                  <a:lnTo>
                    <a:pt x="798" y="612"/>
                  </a:lnTo>
                  <a:lnTo>
                    <a:pt x="812" y="598"/>
                  </a:lnTo>
                  <a:lnTo>
                    <a:pt x="825" y="583"/>
                  </a:lnTo>
                  <a:lnTo>
                    <a:pt x="835" y="568"/>
                  </a:lnTo>
                  <a:lnTo>
                    <a:pt x="847" y="552"/>
                  </a:lnTo>
                  <a:lnTo>
                    <a:pt x="857" y="537"/>
                  </a:lnTo>
                  <a:lnTo>
                    <a:pt x="865" y="520"/>
                  </a:lnTo>
                  <a:lnTo>
                    <a:pt x="874" y="503"/>
                  </a:lnTo>
                  <a:lnTo>
                    <a:pt x="881" y="485"/>
                  </a:lnTo>
                  <a:lnTo>
                    <a:pt x="887" y="468"/>
                  </a:lnTo>
                  <a:lnTo>
                    <a:pt x="892" y="450"/>
                  </a:lnTo>
                  <a:lnTo>
                    <a:pt x="896" y="432"/>
                  </a:lnTo>
                  <a:lnTo>
                    <a:pt x="898" y="414"/>
                  </a:lnTo>
                  <a:lnTo>
                    <a:pt x="901" y="395"/>
                  </a:lnTo>
                  <a:lnTo>
                    <a:pt x="902" y="376"/>
                  </a:lnTo>
                  <a:lnTo>
                    <a:pt x="901" y="357"/>
                  </a:lnTo>
                  <a:lnTo>
                    <a:pt x="898" y="338"/>
                  </a:lnTo>
                  <a:lnTo>
                    <a:pt x="896" y="319"/>
                  </a:lnTo>
                  <a:lnTo>
                    <a:pt x="892" y="300"/>
                  </a:lnTo>
                  <a:lnTo>
                    <a:pt x="887" y="282"/>
                  </a:lnTo>
                  <a:lnTo>
                    <a:pt x="881" y="264"/>
                  </a:lnTo>
                  <a:lnTo>
                    <a:pt x="874" y="247"/>
                  </a:lnTo>
                  <a:lnTo>
                    <a:pt x="865" y="230"/>
                  </a:lnTo>
                  <a:lnTo>
                    <a:pt x="857" y="213"/>
                  </a:lnTo>
                  <a:lnTo>
                    <a:pt x="847" y="197"/>
                  </a:lnTo>
                  <a:lnTo>
                    <a:pt x="835" y="181"/>
                  </a:lnTo>
                  <a:lnTo>
                    <a:pt x="825" y="166"/>
                  </a:lnTo>
                  <a:lnTo>
                    <a:pt x="812" y="151"/>
                  </a:lnTo>
                  <a:lnTo>
                    <a:pt x="798" y="137"/>
                  </a:lnTo>
                  <a:lnTo>
                    <a:pt x="784" y="123"/>
                  </a:lnTo>
                  <a:lnTo>
                    <a:pt x="769" y="110"/>
                  </a:lnTo>
                  <a:lnTo>
                    <a:pt x="753" y="97"/>
                  </a:lnTo>
                  <a:lnTo>
                    <a:pt x="737" y="85"/>
                  </a:lnTo>
                  <a:lnTo>
                    <a:pt x="720" y="75"/>
                  </a:lnTo>
                  <a:lnTo>
                    <a:pt x="703" y="64"/>
                  </a:lnTo>
                  <a:lnTo>
                    <a:pt x="684" y="54"/>
                  </a:lnTo>
                  <a:lnTo>
                    <a:pt x="665" y="45"/>
                  </a:lnTo>
                  <a:lnTo>
                    <a:pt x="646" y="36"/>
                  </a:lnTo>
                  <a:lnTo>
                    <a:pt x="626" y="29"/>
                  </a:lnTo>
                  <a:lnTo>
                    <a:pt x="605" y="22"/>
                  </a:lnTo>
                  <a:lnTo>
                    <a:pt x="585" y="17"/>
                  </a:lnTo>
                  <a:lnTo>
                    <a:pt x="564" y="11"/>
                  </a:lnTo>
                  <a:lnTo>
                    <a:pt x="541" y="7"/>
                  </a:lnTo>
                  <a:lnTo>
                    <a:pt x="520" y="4"/>
                  </a:lnTo>
                  <a:lnTo>
                    <a:pt x="496" y="2"/>
                  </a:lnTo>
                  <a:lnTo>
                    <a:pt x="474" y="0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27" name="Freeform 230">
              <a:extLst>
                <a:ext uri="{FF2B5EF4-FFF2-40B4-BE49-F238E27FC236}">
                  <a16:creationId xmlns:a16="http://schemas.microsoft.com/office/drawing/2014/main" xmlns="" id="{CC915367-9534-4F13-8292-830C5D0EB4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03438" y="2625725"/>
              <a:ext cx="20638" cy="22225"/>
            </a:xfrm>
            <a:custGeom>
              <a:avLst/>
              <a:gdLst>
                <a:gd name="T0" fmla="*/ 30 w 67"/>
                <a:gd name="T1" fmla="*/ 34 h 69"/>
                <a:gd name="T2" fmla="*/ 30 w 67"/>
                <a:gd name="T3" fmla="*/ 33 h 69"/>
                <a:gd name="T4" fmla="*/ 31 w 67"/>
                <a:gd name="T5" fmla="*/ 32 h 69"/>
                <a:gd name="T6" fmla="*/ 32 w 67"/>
                <a:gd name="T7" fmla="*/ 31 h 69"/>
                <a:gd name="T8" fmla="*/ 34 w 67"/>
                <a:gd name="T9" fmla="*/ 30 h 69"/>
                <a:gd name="T10" fmla="*/ 35 w 67"/>
                <a:gd name="T11" fmla="*/ 31 h 69"/>
                <a:gd name="T12" fmla="*/ 36 w 67"/>
                <a:gd name="T13" fmla="*/ 32 h 69"/>
                <a:gd name="T14" fmla="*/ 37 w 67"/>
                <a:gd name="T15" fmla="*/ 33 h 69"/>
                <a:gd name="T16" fmla="*/ 37 w 67"/>
                <a:gd name="T17" fmla="*/ 34 h 69"/>
                <a:gd name="T18" fmla="*/ 37 w 67"/>
                <a:gd name="T19" fmla="*/ 35 h 69"/>
                <a:gd name="T20" fmla="*/ 36 w 67"/>
                <a:gd name="T21" fmla="*/ 36 h 69"/>
                <a:gd name="T22" fmla="*/ 35 w 67"/>
                <a:gd name="T23" fmla="*/ 38 h 69"/>
                <a:gd name="T24" fmla="*/ 34 w 67"/>
                <a:gd name="T25" fmla="*/ 38 h 69"/>
                <a:gd name="T26" fmla="*/ 32 w 67"/>
                <a:gd name="T27" fmla="*/ 38 h 69"/>
                <a:gd name="T28" fmla="*/ 31 w 67"/>
                <a:gd name="T29" fmla="*/ 36 h 69"/>
                <a:gd name="T30" fmla="*/ 30 w 67"/>
                <a:gd name="T31" fmla="*/ 35 h 69"/>
                <a:gd name="T32" fmla="*/ 30 w 67"/>
                <a:gd name="T33" fmla="*/ 34 h 69"/>
                <a:gd name="T34" fmla="*/ 30 w 67"/>
                <a:gd name="T35" fmla="*/ 34 h 69"/>
                <a:gd name="T36" fmla="*/ 34 w 67"/>
                <a:gd name="T37" fmla="*/ 0 h 69"/>
                <a:gd name="T38" fmla="*/ 26 w 67"/>
                <a:gd name="T39" fmla="*/ 1 h 69"/>
                <a:gd name="T40" fmla="*/ 20 w 67"/>
                <a:gd name="T41" fmla="*/ 3 h 69"/>
                <a:gd name="T42" fmla="*/ 15 w 67"/>
                <a:gd name="T43" fmla="*/ 7 h 69"/>
                <a:gd name="T44" fmla="*/ 9 w 67"/>
                <a:gd name="T45" fmla="*/ 11 h 69"/>
                <a:gd name="T46" fmla="*/ 5 w 67"/>
                <a:gd name="T47" fmla="*/ 15 h 69"/>
                <a:gd name="T48" fmla="*/ 2 w 67"/>
                <a:gd name="T49" fmla="*/ 22 h 69"/>
                <a:gd name="T50" fmla="*/ 0 w 67"/>
                <a:gd name="T51" fmla="*/ 28 h 69"/>
                <a:gd name="T52" fmla="*/ 0 w 67"/>
                <a:gd name="T53" fmla="*/ 34 h 69"/>
                <a:gd name="T54" fmla="*/ 0 w 67"/>
                <a:gd name="T55" fmla="*/ 42 h 69"/>
                <a:gd name="T56" fmla="*/ 2 w 67"/>
                <a:gd name="T57" fmla="*/ 47 h 69"/>
                <a:gd name="T58" fmla="*/ 5 w 67"/>
                <a:gd name="T59" fmla="*/ 54 h 69"/>
                <a:gd name="T60" fmla="*/ 9 w 67"/>
                <a:gd name="T61" fmla="*/ 59 h 69"/>
                <a:gd name="T62" fmla="*/ 15 w 67"/>
                <a:gd name="T63" fmla="*/ 62 h 69"/>
                <a:gd name="T64" fmla="*/ 20 w 67"/>
                <a:gd name="T65" fmla="*/ 65 h 69"/>
                <a:gd name="T66" fmla="*/ 26 w 67"/>
                <a:gd name="T67" fmla="*/ 68 h 69"/>
                <a:gd name="T68" fmla="*/ 34 w 67"/>
                <a:gd name="T69" fmla="*/ 69 h 69"/>
                <a:gd name="T70" fmla="*/ 40 w 67"/>
                <a:gd name="T71" fmla="*/ 68 h 69"/>
                <a:gd name="T72" fmla="*/ 47 w 67"/>
                <a:gd name="T73" fmla="*/ 65 h 69"/>
                <a:gd name="T74" fmla="*/ 52 w 67"/>
                <a:gd name="T75" fmla="*/ 62 h 69"/>
                <a:gd name="T76" fmla="*/ 57 w 67"/>
                <a:gd name="T77" fmla="*/ 59 h 69"/>
                <a:gd name="T78" fmla="*/ 62 w 67"/>
                <a:gd name="T79" fmla="*/ 54 h 69"/>
                <a:gd name="T80" fmla="*/ 65 w 67"/>
                <a:gd name="T81" fmla="*/ 47 h 69"/>
                <a:gd name="T82" fmla="*/ 67 w 67"/>
                <a:gd name="T83" fmla="*/ 42 h 69"/>
                <a:gd name="T84" fmla="*/ 67 w 67"/>
                <a:gd name="T85" fmla="*/ 34 h 69"/>
                <a:gd name="T86" fmla="*/ 67 w 67"/>
                <a:gd name="T87" fmla="*/ 28 h 69"/>
                <a:gd name="T88" fmla="*/ 65 w 67"/>
                <a:gd name="T89" fmla="*/ 22 h 69"/>
                <a:gd name="T90" fmla="*/ 62 w 67"/>
                <a:gd name="T91" fmla="*/ 15 h 69"/>
                <a:gd name="T92" fmla="*/ 57 w 67"/>
                <a:gd name="T93" fmla="*/ 11 h 69"/>
                <a:gd name="T94" fmla="*/ 52 w 67"/>
                <a:gd name="T95" fmla="*/ 7 h 69"/>
                <a:gd name="T96" fmla="*/ 47 w 67"/>
                <a:gd name="T97" fmla="*/ 3 h 69"/>
                <a:gd name="T98" fmla="*/ 40 w 67"/>
                <a:gd name="T99" fmla="*/ 1 h 69"/>
                <a:gd name="T100" fmla="*/ 34 w 67"/>
                <a:gd name="T10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7" h="69">
                  <a:moveTo>
                    <a:pt x="30" y="34"/>
                  </a:moveTo>
                  <a:lnTo>
                    <a:pt x="30" y="33"/>
                  </a:lnTo>
                  <a:lnTo>
                    <a:pt x="31" y="32"/>
                  </a:lnTo>
                  <a:lnTo>
                    <a:pt x="32" y="31"/>
                  </a:lnTo>
                  <a:lnTo>
                    <a:pt x="34" y="30"/>
                  </a:lnTo>
                  <a:lnTo>
                    <a:pt x="35" y="31"/>
                  </a:lnTo>
                  <a:lnTo>
                    <a:pt x="36" y="32"/>
                  </a:lnTo>
                  <a:lnTo>
                    <a:pt x="37" y="33"/>
                  </a:lnTo>
                  <a:lnTo>
                    <a:pt x="37" y="34"/>
                  </a:lnTo>
                  <a:lnTo>
                    <a:pt x="37" y="35"/>
                  </a:lnTo>
                  <a:lnTo>
                    <a:pt x="36" y="36"/>
                  </a:lnTo>
                  <a:lnTo>
                    <a:pt x="35" y="38"/>
                  </a:lnTo>
                  <a:lnTo>
                    <a:pt x="34" y="38"/>
                  </a:lnTo>
                  <a:lnTo>
                    <a:pt x="32" y="38"/>
                  </a:lnTo>
                  <a:lnTo>
                    <a:pt x="31" y="36"/>
                  </a:lnTo>
                  <a:lnTo>
                    <a:pt x="30" y="35"/>
                  </a:lnTo>
                  <a:lnTo>
                    <a:pt x="30" y="34"/>
                  </a:lnTo>
                  <a:lnTo>
                    <a:pt x="30" y="34"/>
                  </a:lnTo>
                  <a:close/>
                  <a:moveTo>
                    <a:pt x="34" y="0"/>
                  </a:moveTo>
                  <a:lnTo>
                    <a:pt x="26" y="1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9" y="11"/>
                  </a:lnTo>
                  <a:lnTo>
                    <a:pt x="5" y="15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5" y="54"/>
                  </a:lnTo>
                  <a:lnTo>
                    <a:pt x="9" y="59"/>
                  </a:lnTo>
                  <a:lnTo>
                    <a:pt x="15" y="62"/>
                  </a:lnTo>
                  <a:lnTo>
                    <a:pt x="20" y="65"/>
                  </a:lnTo>
                  <a:lnTo>
                    <a:pt x="26" y="68"/>
                  </a:lnTo>
                  <a:lnTo>
                    <a:pt x="34" y="69"/>
                  </a:lnTo>
                  <a:lnTo>
                    <a:pt x="40" y="68"/>
                  </a:lnTo>
                  <a:lnTo>
                    <a:pt x="47" y="65"/>
                  </a:lnTo>
                  <a:lnTo>
                    <a:pt x="52" y="62"/>
                  </a:lnTo>
                  <a:lnTo>
                    <a:pt x="57" y="59"/>
                  </a:lnTo>
                  <a:lnTo>
                    <a:pt x="62" y="54"/>
                  </a:lnTo>
                  <a:lnTo>
                    <a:pt x="65" y="47"/>
                  </a:lnTo>
                  <a:lnTo>
                    <a:pt x="67" y="42"/>
                  </a:lnTo>
                  <a:lnTo>
                    <a:pt x="67" y="34"/>
                  </a:lnTo>
                  <a:lnTo>
                    <a:pt x="67" y="28"/>
                  </a:lnTo>
                  <a:lnTo>
                    <a:pt x="65" y="22"/>
                  </a:lnTo>
                  <a:lnTo>
                    <a:pt x="62" y="15"/>
                  </a:lnTo>
                  <a:lnTo>
                    <a:pt x="57" y="11"/>
                  </a:lnTo>
                  <a:lnTo>
                    <a:pt x="52" y="7"/>
                  </a:lnTo>
                  <a:lnTo>
                    <a:pt x="47" y="3"/>
                  </a:lnTo>
                  <a:lnTo>
                    <a:pt x="40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28" name="Freeform 231">
              <a:extLst>
                <a:ext uri="{FF2B5EF4-FFF2-40B4-BE49-F238E27FC236}">
                  <a16:creationId xmlns:a16="http://schemas.microsoft.com/office/drawing/2014/main" xmlns="" id="{0C20D4EC-F86A-44FE-8D92-C8D350C555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2500" y="2625725"/>
              <a:ext cx="22225" cy="22225"/>
            </a:xfrm>
            <a:custGeom>
              <a:avLst/>
              <a:gdLst>
                <a:gd name="T0" fmla="*/ 30 w 68"/>
                <a:gd name="T1" fmla="*/ 34 h 69"/>
                <a:gd name="T2" fmla="*/ 30 w 68"/>
                <a:gd name="T3" fmla="*/ 33 h 69"/>
                <a:gd name="T4" fmla="*/ 31 w 68"/>
                <a:gd name="T5" fmla="*/ 32 h 69"/>
                <a:gd name="T6" fmla="*/ 32 w 68"/>
                <a:gd name="T7" fmla="*/ 31 h 69"/>
                <a:gd name="T8" fmla="*/ 34 w 68"/>
                <a:gd name="T9" fmla="*/ 30 h 69"/>
                <a:gd name="T10" fmla="*/ 36 w 68"/>
                <a:gd name="T11" fmla="*/ 31 h 69"/>
                <a:gd name="T12" fmla="*/ 37 w 68"/>
                <a:gd name="T13" fmla="*/ 32 h 69"/>
                <a:gd name="T14" fmla="*/ 38 w 68"/>
                <a:gd name="T15" fmla="*/ 33 h 69"/>
                <a:gd name="T16" fmla="*/ 38 w 68"/>
                <a:gd name="T17" fmla="*/ 34 h 69"/>
                <a:gd name="T18" fmla="*/ 38 w 68"/>
                <a:gd name="T19" fmla="*/ 35 h 69"/>
                <a:gd name="T20" fmla="*/ 37 w 68"/>
                <a:gd name="T21" fmla="*/ 36 h 69"/>
                <a:gd name="T22" fmla="*/ 36 w 68"/>
                <a:gd name="T23" fmla="*/ 38 h 69"/>
                <a:gd name="T24" fmla="*/ 34 w 68"/>
                <a:gd name="T25" fmla="*/ 38 h 69"/>
                <a:gd name="T26" fmla="*/ 32 w 68"/>
                <a:gd name="T27" fmla="*/ 38 h 69"/>
                <a:gd name="T28" fmla="*/ 31 w 68"/>
                <a:gd name="T29" fmla="*/ 36 h 69"/>
                <a:gd name="T30" fmla="*/ 30 w 68"/>
                <a:gd name="T31" fmla="*/ 35 h 69"/>
                <a:gd name="T32" fmla="*/ 30 w 68"/>
                <a:gd name="T33" fmla="*/ 34 h 69"/>
                <a:gd name="T34" fmla="*/ 30 w 68"/>
                <a:gd name="T35" fmla="*/ 34 h 69"/>
                <a:gd name="T36" fmla="*/ 34 w 68"/>
                <a:gd name="T37" fmla="*/ 0 h 69"/>
                <a:gd name="T38" fmla="*/ 27 w 68"/>
                <a:gd name="T39" fmla="*/ 1 h 69"/>
                <a:gd name="T40" fmla="*/ 21 w 68"/>
                <a:gd name="T41" fmla="*/ 3 h 69"/>
                <a:gd name="T42" fmla="*/ 15 w 68"/>
                <a:gd name="T43" fmla="*/ 7 h 69"/>
                <a:gd name="T44" fmla="*/ 10 w 68"/>
                <a:gd name="T45" fmla="*/ 11 h 69"/>
                <a:gd name="T46" fmla="*/ 6 w 68"/>
                <a:gd name="T47" fmla="*/ 15 h 69"/>
                <a:gd name="T48" fmla="*/ 2 w 68"/>
                <a:gd name="T49" fmla="*/ 22 h 69"/>
                <a:gd name="T50" fmla="*/ 0 w 68"/>
                <a:gd name="T51" fmla="*/ 28 h 69"/>
                <a:gd name="T52" fmla="*/ 0 w 68"/>
                <a:gd name="T53" fmla="*/ 34 h 69"/>
                <a:gd name="T54" fmla="*/ 0 w 68"/>
                <a:gd name="T55" fmla="*/ 42 h 69"/>
                <a:gd name="T56" fmla="*/ 2 w 68"/>
                <a:gd name="T57" fmla="*/ 47 h 69"/>
                <a:gd name="T58" fmla="*/ 6 w 68"/>
                <a:gd name="T59" fmla="*/ 54 h 69"/>
                <a:gd name="T60" fmla="*/ 10 w 68"/>
                <a:gd name="T61" fmla="*/ 59 h 69"/>
                <a:gd name="T62" fmla="*/ 15 w 68"/>
                <a:gd name="T63" fmla="*/ 62 h 69"/>
                <a:gd name="T64" fmla="*/ 21 w 68"/>
                <a:gd name="T65" fmla="*/ 65 h 69"/>
                <a:gd name="T66" fmla="*/ 27 w 68"/>
                <a:gd name="T67" fmla="*/ 68 h 69"/>
                <a:gd name="T68" fmla="*/ 34 w 68"/>
                <a:gd name="T69" fmla="*/ 69 h 69"/>
                <a:gd name="T70" fmla="*/ 41 w 68"/>
                <a:gd name="T71" fmla="*/ 68 h 69"/>
                <a:gd name="T72" fmla="*/ 47 w 68"/>
                <a:gd name="T73" fmla="*/ 65 h 69"/>
                <a:gd name="T74" fmla="*/ 53 w 68"/>
                <a:gd name="T75" fmla="*/ 62 h 69"/>
                <a:gd name="T76" fmla="*/ 58 w 68"/>
                <a:gd name="T77" fmla="*/ 59 h 69"/>
                <a:gd name="T78" fmla="*/ 62 w 68"/>
                <a:gd name="T79" fmla="*/ 54 h 69"/>
                <a:gd name="T80" fmla="*/ 66 w 68"/>
                <a:gd name="T81" fmla="*/ 47 h 69"/>
                <a:gd name="T82" fmla="*/ 68 w 68"/>
                <a:gd name="T83" fmla="*/ 42 h 69"/>
                <a:gd name="T84" fmla="*/ 68 w 68"/>
                <a:gd name="T85" fmla="*/ 34 h 69"/>
                <a:gd name="T86" fmla="*/ 68 w 68"/>
                <a:gd name="T87" fmla="*/ 28 h 69"/>
                <a:gd name="T88" fmla="*/ 66 w 68"/>
                <a:gd name="T89" fmla="*/ 22 h 69"/>
                <a:gd name="T90" fmla="*/ 62 w 68"/>
                <a:gd name="T91" fmla="*/ 15 h 69"/>
                <a:gd name="T92" fmla="*/ 58 w 68"/>
                <a:gd name="T93" fmla="*/ 11 h 69"/>
                <a:gd name="T94" fmla="*/ 53 w 68"/>
                <a:gd name="T95" fmla="*/ 7 h 69"/>
                <a:gd name="T96" fmla="*/ 47 w 68"/>
                <a:gd name="T97" fmla="*/ 3 h 69"/>
                <a:gd name="T98" fmla="*/ 41 w 68"/>
                <a:gd name="T99" fmla="*/ 1 h 69"/>
                <a:gd name="T100" fmla="*/ 34 w 68"/>
                <a:gd name="T10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8" h="69">
                  <a:moveTo>
                    <a:pt x="30" y="34"/>
                  </a:moveTo>
                  <a:lnTo>
                    <a:pt x="30" y="33"/>
                  </a:lnTo>
                  <a:lnTo>
                    <a:pt x="31" y="32"/>
                  </a:lnTo>
                  <a:lnTo>
                    <a:pt x="32" y="31"/>
                  </a:lnTo>
                  <a:lnTo>
                    <a:pt x="34" y="30"/>
                  </a:lnTo>
                  <a:lnTo>
                    <a:pt x="36" y="31"/>
                  </a:lnTo>
                  <a:lnTo>
                    <a:pt x="37" y="32"/>
                  </a:lnTo>
                  <a:lnTo>
                    <a:pt x="38" y="33"/>
                  </a:lnTo>
                  <a:lnTo>
                    <a:pt x="38" y="34"/>
                  </a:lnTo>
                  <a:lnTo>
                    <a:pt x="38" y="35"/>
                  </a:lnTo>
                  <a:lnTo>
                    <a:pt x="37" y="36"/>
                  </a:lnTo>
                  <a:lnTo>
                    <a:pt x="36" y="38"/>
                  </a:lnTo>
                  <a:lnTo>
                    <a:pt x="34" y="38"/>
                  </a:lnTo>
                  <a:lnTo>
                    <a:pt x="32" y="38"/>
                  </a:lnTo>
                  <a:lnTo>
                    <a:pt x="31" y="36"/>
                  </a:lnTo>
                  <a:lnTo>
                    <a:pt x="30" y="35"/>
                  </a:lnTo>
                  <a:lnTo>
                    <a:pt x="30" y="34"/>
                  </a:lnTo>
                  <a:lnTo>
                    <a:pt x="30" y="34"/>
                  </a:lnTo>
                  <a:close/>
                  <a:moveTo>
                    <a:pt x="34" y="0"/>
                  </a:moveTo>
                  <a:lnTo>
                    <a:pt x="27" y="1"/>
                  </a:lnTo>
                  <a:lnTo>
                    <a:pt x="21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6" y="15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6" y="54"/>
                  </a:lnTo>
                  <a:lnTo>
                    <a:pt x="10" y="59"/>
                  </a:lnTo>
                  <a:lnTo>
                    <a:pt x="15" y="62"/>
                  </a:lnTo>
                  <a:lnTo>
                    <a:pt x="21" y="65"/>
                  </a:lnTo>
                  <a:lnTo>
                    <a:pt x="27" y="68"/>
                  </a:lnTo>
                  <a:lnTo>
                    <a:pt x="34" y="69"/>
                  </a:lnTo>
                  <a:lnTo>
                    <a:pt x="41" y="68"/>
                  </a:lnTo>
                  <a:lnTo>
                    <a:pt x="47" y="65"/>
                  </a:lnTo>
                  <a:lnTo>
                    <a:pt x="53" y="62"/>
                  </a:lnTo>
                  <a:lnTo>
                    <a:pt x="58" y="59"/>
                  </a:lnTo>
                  <a:lnTo>
                    <a:pt x="62" y="54"/>
                  </a:lnTo>
                  <a:lnTo>
                    <a:pt x="66" y="47"/>
                  </a:lnTo>
                  <a:lnTo>
                    <a:pt x="68" y="42"/>
                  </a:lnTo>
                  <a:lnTo>
                    <a:pt x="68" y="34"/>
                  </a:lnTo>
                  <a:lnTo>
                    <a:pt x="68" y="28"/>
                  </a:lnTo>
                  <a:lnTo>
                    <a:pt x="66" y="22"/>
                  </a:lnTo>
                  <a:lnTo>
                    <a:pt x="62" y="15"/>
                  </a:lnTo>
                  <a:lnTo>
                    <a:pt x="58" y="11"/>
                  </a:lnTo>
                  <a:lnTo>
                    <a:pt x="53" y="7"/>
                  </a:lnTo>
                  <a:lnTo>
                    <a:pt x="47" y="3"/>
                  </a:lnTo>
                  <a:lnTo>
                    <a:pt x="41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29" name="Freeform 232">
              <a:extLst>
                <a:ext uri="{FF2B5EF4-FFF2-40B4-BE49-F238E27FC236}">
                  <a16:creationId xmlns:a16="http://schemas.microsoft.com/office/drawing/2014/main" xmlns="" id="{3EE07817-DA43-492C-A4A0-267B38D9BA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3763" y="2625725"/>
              <a:ext cx="20638" cy="22225"/>
            </a:xfrm>
            <a:custGeom>
              <a:avLst/>
              <a:gdLst>
                <a:gd name="T0" fmla="*/ 30 w 67"/>
                <a:gd name="T1" fmla="*/ 34 h 69"/>
                <a:gd name="T2" fmla="*/ 30 w 67"/>
                <a:gd name="T3" fmla="*/ 33 h 69"/>
                <a:gd name="T4" fmla="*/ 31 w 67"/>
                <a:gd name="T5" fmla="*/ 32 h 69"/>
                <a:gd name="T6" fmla="*/ 32 w 67"/>
                <a:gd name="T7" fmla="*/ 31 h 69"/>
                <a:gd name="T8" fmla="*/ 33 w 67"/>
                <a:gd name="T9" fmla="*/ 30 h 69"/>
                <a:gd name="T10" fmla="*/ 35 w 67"/>
                <a:gd name="T11" fmla="*/ 31 h 69"/>
                <a:gd name="T12" fmla="*/ 36 w 67"/>
                <a:gd name="T13" fmla="*/ 32 h 69"/>
                <a:gd name="T14" fmla="*/ 37 w 67"/>
                <a:gd name="T15" fmla="*/ 33 h 69"/>
                <a:gd name="T16" fmla="*/ 37 w 67"/>
                <a:gd name="T17" fmla="*/ 34 h 69"/>
                <a:gd name="T18" fmla="*/ 37 w 67"/>
                <a:gd name="T19" fmla="*/ 35 h 69"/>
                <a:gd name="T20" fmla="*/ 36 w 67"/>
                <a:gd name="T21" fmla="*/ 36 h 69"/>
                <a:gd name="T22" fmla="*/ 35 w 67"/>
                <a:gd name="T23" fmla="*/ 38 h 69"/>
                <a:gd name="T24" fmla="*/ 33 w 67"/>
                <a:gd name="T25" fmla="*/ 38 h 69"/>
                <a:gd name="T26" fmla="*/ 32 w 67"/>
                <a:gd name="T27" fmla="*/ 38 h 69"/>
                <a:gd name="T28" fmla="*/ 31 w 67"/>
                <a:gd name="T29" fmla="*/ 36 h 69"/>
                <a:gd name="T30" fmla="*/ 30 w 67"/>
                <a:gd name="T31" fmla="*/ 35 h 69"/>
                <a:gd name="T32" fmla="*/ 30 w 67"/>
                <a:gd name="T33" fmla="*/ 34 h 69"/>
                <a:gd name="T34" fmla="*/ 30 w 67"/>
                <a:gd name="T35" fmla="*/ 34 h 69"/>
                <a:gd name="T36" fmla="*/ 33 w 67"/>
                <a:gd name="T37" fmla="*/ 0 h 69"/>
                <a:gd name="T38" fmla="*/ 27 w 67"/>
                <a:gd name="T39" fmla="*/ 1 h 69"/>
                <a:gd name="T40" fmla="*/ 20 w 67"/>
                <a:gd name="T41" fmla="*/ 3 h 69"/>
                <a:gd name="T42" fmla="*/ 15 w 67"/>
                <a:gd name="T43" fmla="*/ 7 h 69"/>
                <a:gd name="T44" fmla="*/ 10 w 67"/>
                <a:gd name="T45" fmla="*/ 11 h 69"/>
                <a:gd name="T46" fmla="*/ 5 w 67"/>
                <a:gd name="T47" fmla="*/ 15 h 69"/>
                <a:gd name="T48" fmla="*/ 2 w 67"/>
                <a:gd name="T49" fmla="*/ 22 h 69"/>
                <a:gd name="T50" fmla="*/ 0 w 67"/>
                <a:gd name="T51" fmla="*/ 28 h 69"/>
                <a:gd name="T52" fmla="*/ 0 w 67"/>
                <a:gd name="T53" fmla="*/ 34 h 69"/>
                <a:gd name="T54" fmla="*/ 0 w 67"/>
                <a:gd name="T55" fmla="*/ 42 h 69"/>
                <a:gd name="T56" fmla="*/ 2 w 67"/>
                <a:gd name="T57" fmla="*/ 47 h 69"/>
                <a:gd name="T58" fmla="*/ 5 w 67"/>
                <a:gd name="T59" fmla="*/ 54 h 69"/>
                <a:gd name="T60" fmla="*/ 10 w 67"/>
                <a:gd name="T61" fmla="*/ 59 h 69"/>
                <a:gd name="T62" fmla="*/ 15 w 67"/>
                <a:gd name="T63" fmla="*/ 62 h 69"/>
                <a:gd name="T64" fmla="*/ 20 w 67"/>
                <a:gd name="T65" fmla="*/ 65 h 69"/>
                <a:gd name="T66" fmla="*/ 27 w 67"/>
                <a:gd name="T67" fmla="*/ 68 h 69"/>
                <a:gd name="T68" fmla="*/ 33 w 67"/>
                <a:gd name="T69" fmla="*/ 69 h 69"/>
                <a:gd name="T70" fmla="*/ 41 w 67"/>
                <a:gd name="T71" fmla="*/ 68 h 69"/>
                <a:gd name="T72" fmla="*/ 47 w 67"/>
                <a:gd name="T73" fmla="*/ 65 h 69"/>
                <a:gd name="T74" fmla="*/ 52 w 67"/>
                <a:gd name="T75" fmla="*/ 62 h 69"/>
                <a:gd name="T76" fmla="*/ 58 w 67"/>
                <a:gd name="T77" fmla="*/ 59 h 69"/>
                <a:gd name="T78" fmla="*/ 62 w 67"/>
                <a:gd name="T79" fmla="*/ 54 h 69"/>
                <a:gd name="T80" fmla="*/ 65 w 67"/>
                <a:gd name="T81" fmla="*/ 47 h 69"/>
                <a:gd name="T82" fmla="*/ 67 w 67"/>
                <a:gd name="T83" fmla="*/ 42 h 69"/>
                <a:gd name="T84" fmla="*/ 67 w 67"/>
                <a:gd name="T85" fmla="*/ 34 h 69"/>
                <a:gd name="T86" fmla="*/ 67 w 67"/>
                <a:gd name="T87" fmla="*/ 28 h 69"/>
                <a:gd name="T88" fmla="*/ 65 w 67"/>
                <a:gd name="T89" fmla="*/ 22 h 69"/>
                <a:gd name="T90" fmla="*/ 62 w 67"/>
                <a:gd name="T91" fmla="*/ 15 h 69"/>
                <a:gd name="T92" fmla="*/ 58 w 67"/>
                <a:gd name="T93" fmla="*/ 11 h 69"/>
                <a:gd name="T94" fmla="*/ 52 w 67"/>
                <a:gd name="T95" fmla="*/ 7 h 69"/>
                <a:gd name="T96" fmla="*/ 47 w 67"/>
                <a:gd name="T97" fmla="*/ 3 h 69"/>
                <a:gd name="T98" fmla="*/ 41 w 67"/>
                <a:gd name="T99" fmla="*/ 1 h 69"/>
                <a:gd name="T100" fmla="*/ 33 w 67"/>
                <a:gd name="T101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7" h="69">
                  <a:moveTo>
                    <a:pt x="30" y="34"/>
                  </a:moveTo>
                  <a:lnTo>
                    <a:pt x="30" y="33"/>
                  </a:lnTo>
                  <a:lnTo>
                    <a:pt x="31" y="32"/>
                  </a:lnTo>
                  <a:lnTo>
                    <a:pt x="32" y="31"/>
                  </a:lnTo>
                  <a:lnTo>
                    <a:pt x="33" y="30"/>
                  </a:lnTo>
                  <a:lnTo>
                    <a:pt x="35" y="31"/>
                  </a:lnTo>
                  <a:lnTo>
                    <a:pt x="36" y="32"/>
                  </a:lnTo>
                  <a:lnTo>
                    <a:pt x="37" y="33"/>
                  </a:lnTo>
                  <a:lnTo>
                    <a:pt x="37" y="34"/>
                  </a:lnTo>
                  <a:lnTo>
                    <a:pt x="37" y="35"/>
                  </a:lnTo>
                  <a:lnTo>
                    <a:pt x="36" y="36"/>
                  </a:lnTo>
                  <a:lnTo>
                    <a:pt x="35" y="38"/>
                  </a:lnTo>
                  <a:lnTo>
                    <a:pt x="33" y="38"/>
                  </a:lnTo>
                  <a:lnTo>
                    <a:pt x="32" y="38"/>
                  </a:lnTo>
                  <a:lnTo>
                    <a:pt x="31" y="36"/>
                  </a:lnTo>
                  <a:lnTo>
                    <a:pt x="30" y="35"/>
                  </a:lnTo>
                  <a:lnTo>
                    <a:pt x="30" y="34"/>
                  </a:lnTo>
                  <a:lnTo>
                    <a:pt x="30" y="34"/>
                  </a:lnTo>
                  <a:close/>
                  <a:moveTo>
                    <a:pt x="33" y="0"/>
                  </a:moveTo>
                  <a:lnTo>
                    <a:pt x="27" y="1"/>
                  </a:lnTo>
                  <a:lnTo>
                    <a:pt x="20" y="3"/>
                  </a:lnTo>
                  <a:lnTo>
                    <a:pt x="15" y="7"/>
                  </a:lnTo>
                  <a:lnTo>
                    <a:pt x="10" y="11"/>
                  </a:lnTo>
                  <a:lnTo>
                    <a:pt x="5" y="15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0" y="34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5" y="54"/>
                  </a:lnTo>
                  <a:lnTo>
                    <a:pt x="10" y="59"/>
                  </a:lnTo>
                  <a:lnTo>
                    <a:pt x="15" y="62"/>
                  </a:lnTo>
                  <a:lnTo>
                    <a:pt x="20" y="65"/>
                  </a:lnTo>
                  <a:lnTo>
                    <a:pt x="27" y="68"/>
                  </a:lnTo>
                  <a:lnTo>
                    <a:pt x="33" y="69"/>
                  </a:lnTo>
                  <a:lnTo>
                    <a:pt x="41" y="68"/>
                  </a:lnTo>
                  <a:lnTo>
                    <a:pt x="47" y="65"/>
                  </a:lnTo>
                  <a:lnTo>
                    <a:pt x="52" y="62"/>
                  </a:lnTo>
                  <a:lnTo>
                    <a:pt x="58" y="59"/>
                  </a:lnTo>
                  <a:lnTo>
                    <a:pt x="62" y="54"/>
                  </a:lnTo>
                  <a:lnTo>
                    <a:pt x="65" y="47"/>
                  </a:lnTo>
                  <a:lnTo>
                    <a:pt x="67" y="42"/>
                  </a:lnTo>
                  <a:lnTo>
                    <a:pt x="67" y="34"/>
                  </a:lnTo>
                  <a:lnTo>
                    <a:pt x="67" y="28"/>
                  </a:lnTo>
                  <a:lnTo>
                    <a:pt x="65" y="22"/>
                  </a:lnTo>
                  <a:lnTo>
                    <a:pt x="62" y="15"/>
                  </a:lnTo>
                  <a:lnTo>
                    <a:pt x="58" y="11"/>
                  </a:lnTo>
                  <a:lnTo>
                    <a:pt x="52" y="7"/>
                  </a:lnTo>
                  <a:lnTo>
                    <a:pt x="47" y="3"/>
                  </a:lnTo>
                  <a:lnTo>
                    <a:pt x="41" y="1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72260F87-498F-40BF-80A8-B2E3F17830AE}"/>
              </a:ext>
            </a:extLst>
          </p:cNvPr>
          <p:cNvGrpSpPr/>
          <p:nvPr/>
        </p:nvGrpSpPr>
        <p:grpSpPr>
          <a:xfrm>
            <a:off x="10160466" y="3287513"/>
            <a:ext cx="1015068" cy="947397"/>
            <a:chOff x="4319588" y="2517775"/>
            <a:chExt cx="285750" cy="266700"/>
          </a:xfrm>
          <a:solidFill>
            <a:srgbClr val="FFC000"/>
          </a:solidFill>
        </p:grpSpPr>
        <p:sp>
          <p:nvSpPr>
            <p:cNvPr id="23" name="Freeform 233">
              <a:extLst>
                <a:ext uri="{FF2B5EF4-FFF2-40B4-BE49-F238E27FC236}">
                  <a16:creationId xmlns:a16="http://schemas.microsoft.com/office/drawing/2014/main" xmlns="" id="{2D84CFEE-C5FD-453B-B24F-7620B24923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9588" y="2517775"/>
              <a:ext cx="285750" cy="266700"/>
            </a:xfrm>
            <a:custGeom>
              <a:avLst/>
              <a:gdLst>
                <a:gd name="T0" fmla="*/ 376 w 901"/>
                <a:gd name="T1" fmla="*/ 710 h 841"/>
                <a:gd name="T2" fmla="*/ 298 w 901"/>
                <a:gd name="T3" fmla="*/ 694 h 841"/>
                <a:gd name="T4" fmla="*/ 161 w 901"/>
                <a:gd name="T5" fmla="*/ 627 h 841"/>
                <a:gd name="T6" fmla="*/ 114 w 901"/>
                <a:gd name="T7" fmla="*/ 580 h 841"/>
                <a:gd name="T8" fmla="*/ 62 w 901"/>
                <a:gd name="T9" fmla="*/ 507 h 841"/>
                <a:gd name="T10" fmla="*/ 34 w 901"/>
                <a:gd name="T11" fmla="*/ 427 h 841"/>
                <a:gd name="T12" fmla="*/ 32 w 901"/>
                <a:gd name="T13" fmla="*/ 341 h 841"/>
                <a:gd name="T14" fmla="*/ 56 w 901"/>
                <a:gd name="T15" fmla="*/ 257 h 841"/>
                <a:gd name="T16" fmla="*/ 102 w 901"/>
                <a:gd name="T17" fmla="*/ 183 h 841"/>
                <a:gd name="T18" fmla="*/ 168 w 901"/>
                <a:gd name="T19" fmla="*/ 120 h 841"/>
                <a:gd name="T20" fmla="*/ 251 w 901"/>
                <a:gd name="T21" fmla="*/ 71 h 841"/>
                <a:gd name="T22" fmla="*/ 346 w 901"/>
                <a:gd name="T23" fmla="*/ 40 h 841"/>
                <a:gd name="T24" fmla="*/ 451 w 901"/>
                <a:gd name="T25" fmla="*/ 30 h 841"/>
                <a:gd name="T26" fmla="*/ 556 w 901"/>
                <a:gd name="T27" fmla="*/ 40 h 841"/>
                <a:gd name="T28" fmla="*/ 651 w 901"/>
                <a:gd name="T29" fmla="*/ 71 h 841"/>
                <a:gd name="T30" fmla="*/ 733 w 901"/>
                <a:gd name="T31" fmla="*/ 120 h 841"/>
                <a:gd name="T32" fmla="*/ 800 w 901"/>
                <a:gd name="T33" fmla="*/ 183 h 841"/>
                <a:gd name="T34" fmla="*/ 846 w 901"/>
                <a:gd name="T35" fmla="*/ 257 h 841"/>
                <a:gd name="T36" fmla="*/ 869 w 901"/>
                <a:gd name="T37" fmla="*/ 341 h 841"/>
                <a:gd name="T38" fmla="*/ 867 w 901"/>
                <a:gd name="T39" fmla="*/ 428 h 841"/>
                <a:gd name="T40" fmla="*/ 838 w 901"/>
                <a:gd name="T41" fmla="*/ 508 h 841"/>
                <a:gd name="T42" fmla="*/ 788 w 901"/>
                <a:gd name="T43" fmla="*/ 580 h 841"/>
                <a:gd name="T44" fmla="*/ 718 w 901"/>
                <a:gd name="T45" fmla="*/ 639 h 841"/>
                <a:gd name="T46" fmla="*/ 633 w 901"/>
                <a:gd name="T47" fmla="*/ 682 h 841"/>
                <a:gd name="T48" fmla="*/ 535 w 901"/>
                <a:gd name="T49" fmla="*/ 709 h 841"/>
                <a:gd name="T50" fmla="*/ 451 w 901"/>
                <a:gd name="T51" fmla="*/ 716 h 841"/>
                <a:gd name="T52" fmla="*/ 360 w 901"/>
                <a:gd name="T53" fmla="*/ 7 h 841"/>
                <a:gd name="T54" fmla="*/ 256 w 901"/>
                <a:gd name="T55" fmla="*/ 36 h 841"/>
                <a:gd name="T56" fmla="*/ 164 w 901"/>
                <a:gd name="T57" fmla="*/ 85 h 841"/>
                <a:gd name="T58" fmla="*/ 90 w 901"/>
                <a:gd name="T59" fmla="*/ 151 h 841"/>
                <a:gd name="T60" fmla="*/ 36 w 901"/>
                <a:gd name="T61" fmla="*/ 230 h 841"/>
                <a:gd name="T62" fmla="*/ 6 w 901"/>
                <a:gd name="T63" fmla="*/ 319 h 841"/>
                <a:gd name="T64" fmla="*/ 2 w 901"/>
                <a:gd name="T65" fmla="*/ 412 h 841"/>
                <a:gd name="T66" fmla="*/ 26 w 901"/>
                <a:gd name="T67" fmla="*/ 498 h 841"/>
                <a:gd name="T68" fmla="*/ 73 w 901"/>
                <a:gd name="T69" fmla="*/ 578 h 841"/>
                <a:gd name="T70" fmla="*/ 32 w 901"/>
                <a:gd name="T71" fmla="*/ 818 h 841"/>
                <a:gd name="T72" fmla="*/ 37 w 901"/>
                <a:gd name="T73" fmla="*/ 838 h 841"/>
                <a:gd name="T74" fmla="*/ 52 w 901"/>
                <a:gd name="T75" fmla="*/ 839 h 841"/>
                <a:gd name="T76" fmla="*/ 374 w 901"/>
                <a:gd name="T77" fmla="*/ 741 h 841"/>
                <a:gd name="T78" fmla="*/ 474 w 901"/>
                <a:gd name="T79" fmla="*/ 746 h 841"/>
                <a:gd name="T80" fmla="*/ 584 w 901"/>
                <a:gd name="T81" fmla="*/ 729 h 841"/>
                <a:gd name="T82" fmla="*/ 684 w 901"/>
                <a:gd name="T83" fmla="*/ 692 h 841"/>
                <a:gd name="T84" fmla="*/ 770 w 901"/>
                <a:gd name="T85" fmla="*/ 637 h 841"/>
                <a:gd name="T86" fmla="*/ 836 w 901"/>
                <a:gd name="T87" fmla="*/ 568 h 841"/>
                <a:gd name="T88" fmla="*/ 881 w 901"/>
                <a:gd name="T89" fmla="*/ 486 h 841"/>
                <a:gd name="T90" fmla="*/ 901 w 901"/>
                <a:gd name="T91" fmla="*/ 395 h 841"/>
                <a:gd name="T92" fmla="*/ 893 w 901"/>
                <a:gd name="T93" fmla="*/ 300 h 841"/>
                <a:gd name="T94" fmla="*/ 857 w 901"/>
                <a:gd name="T95" fmla="*/ 213 h 841"/>
                <a:gd name="T96" fmla="*/ 798 w 901"/>
                <a:gd name="T97" fmla="*/ 137 h 841"/>
                <a:gd name="T98" fmla="*/ 720 w 901"/>
                <a:gd name="T99" fmla="*/ 75 h 841"/>
                <a:gd name="T100" fmla="*/ 626 w 901"/>
                <a:gd name="T101" fmla="*/ 29 h 841"/>
                <a:gd name="T102" fmla="*/ 519 w 901"/>
                <a:gd name="T103" fmla="*/ 4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1" h="841">
                  <a:moveTo>
                    <a:pt x="451" y="716"/>
                  </a:moveTo>
                  <a:lnTo>
                    <a:pt x="431" y="716"/>
                  </a:lnTo>
                  <a:lnTo>
                    <a:pt x="413" y="715"/>
                  </a:lnTo>
                  <a:lnTo>
                    <a:pt x="394" y="713"/>
                  </a:lnTo>
                  <a:lnTo>
                    <a:pt x="376" y="710"/>
                  </a:lnTo>
                  <a:lnTo>
                    <a:pt x="357" y="708"/>
                  </a:lnTo>
                  <a:lnTo>
                    <a:pt x="338" y="704"/>
                  </a:lnTo>
                  <a:lnTo>
                    <a:pt x="320" y="700"/>
                  </a:lnTo>
                  <a:lnTo>
                    <a:pt x="303" y="694"/>
                  </a:lnTo>
                  <a:lnTo>
                    <a:pt x="298" y="694"/>
                  </a:lnTo>
                  <a:lnTo>
                    <a:pt x="292" y="695"/>
                  </a:lnTo>
                  <a:lnTo>
                    <a:pt x="78" y="794"/>
                  </a:lnTo>
                  <a:lnTo>
                    <a:pt x="160" y="636"/>
                  </a:lnTo>
                  <a:lnTo>
                    <a:pt x="161" y="632"/>
                  </a:lnTo>
                  <a:lnTo>
                    <a:pt x="161" y="627"/>
                  </a:lnTo>
                  <a:lnTo>
                    <a:pt x="159" y="621"/>
                  </a:lnTo>
                  <a:lnTo>
                    <a:pt x="155" y="618"/>
                  </a:lnTo>
                  <a:lnTo>
                    <a:pt x="140" y="605"/>
                  </a:lnTo>
                  <a:lnTo>
                    <a:pt x="126" y="593"/>
                  </a:lnTo>
                  <a:lnTo>
                    <a:pt x="114" y="580"/>
                  </a:lnTo>
                  <a:lnTo>
                    <a:pt x="102" y="566"/>
                  </a:lnTo>
                  <a:lnTo>
                    <a:pt x="90" y="552"/>
                  </a:lnTo>
                  <a:lnTo>
                    <a:pt x="80" y="537"/>
                  </a:lnTo>
                  <a:lnTo>
                    <a:pt x="71" y="522"/>
                  </a:lnTo>
                  <a:lnTo>
                    <a:pt x="62" y="507"/>
                  </a:lnTo>
                  <a:lnTo>
                    <a:pt x="55" y="492"/>
                  </a:lnTo>
                  <a:lnTo>
                    <a:pt x="48" y="476"/>
                  </a:lnTo>
                  <a:lnTo>
                    <a:pt x="43" y="460"/>
                  </a:lnTo>
                  <a:lnTo>
                    <a:pt x="39" y="444"/>
                  </a:lnTo>
                  <a:lnTo>
                    <a:pt x="34" y="427"/>
                  </a:lnTo>
                  <a:lnTo>
                    <a:pt x="32" y="410"/>
                  </a:lnTo>
                  <a:lnTo>
                    <a:pt x="31" y="393"/>
                  </a:lnTo>
                  <a:lnTo>
                    <a:pt x="30" y="376"/>
                  </a:lnTo>
                  <a:lnTo>
                    <a:pt x="31" y="358"/>
                  </a:lnTo>
                  <a:lnTo>
                    <a:pt x="32" y="341"/>
                  </a:lnTo>
                  <a:lnTo>
                    <a:pt x="36" y="323"/>
                  </a:lnTo>
                  <a:lnTo>
                    <a:pt x="39" y="306"/>
                  </a:lnTo>
                  <a:lnTo>
                    <a:pt x="44" y="290"/>
                  </a:lnTo>
                  <a:lnTo>
                    <a:pt x="49" y="273"/>
                  </a:lnTo>
                  <a:lnTo>
                    <a:pt x="56" y="257"/>
                  </a:lnTo>
                  <a:lnTo>
                    <a:pt x="63" y="242"/>
                  </a:lnTo>
                  <a:lnTo>
                    <a:pt x="72" y="225"/>
                  </a:lnTo>
                  <a:lnTo>
                    <a:pt x="82" y="210"/>
                  </a:lnTo>
                  <a:lnTo>
                    <a:pt x="91" y="197"/>
                  </a:lnTo>
                  <a:lnTo>
                    <a:pt x="102" y="183"/>
                  </a:lnTo>
                  <a:lnTo>
                    <a:pt x="114" y="169"/>
                  </a:lnTo>
                  <a:lnTo>
                    <a:pt x="126" y="156"/>
                  </a:lnTo>
                  <a:lnTo>
                    <a:pt x="139" y="143"/>
                  </a:lnTo>
                  <a:lnTo>
                    <a:pt x="153" y="131"/>
                  </a:lnTo>
                  <a:lnTo>
                    <a:pt x="168" y="120"/>
                  </a:lnTo>
                  <a:lnTo>
                    <a:pt x="183" y="109"/>
                  </a:lnTo>
                  <a:lnTo>
                    <a:pt x="199" y="98"/>
                  </a:lnTo>
                  <a:lnTo>
                    <a:pt x="216" y="88"/>
                  </a:lnTo>
                  <a:lnTo>
                    <a:pt x="232" y="80"/>
                  </a:lnTo>
                  <a:lnTo>
                    <a:pt x="251" y="71"/>
                  </a:lnTo>
                  <a:lnTo>
                    <a:pt x="269" y="64"/>
                  </a:lnTo>
                  <a:lnTo>
                    <a:pt x="287" y="56"/>
                  </a:lnTo>
                  <a:lnTo>
                    <a:pt x="306" y="50"/>
                  </a:lnTo>
                  <a:lnTo>
                    <a:pt x="326" y="45"/>
                  </a:lnTo>
                  <a:lnTo>
                    <a:pt x="346" y="40"/>
                  </a:lnTo>
                  <a:lnTo>
                    <a:pt x="366" y="36"/>
                  </a:lnTo>
                  <a:lnTo>
                    <a:pt x="387" y="34"/>
                  </a:lnTo>
                  <a:lnTo>
                    <a:pt x="408" y="31"/>
                  </a:lnTo>
                  <a:lnTo>
                    <a:pt x="429" y="30"/>
                  </a:lnTo>
                  <a:lnTo>
                    <a:pt x="451" y="30"/>
                  </a:lnTo>
                  <a:lnTo>
                    <a:pt x="472" y="30"/>
                  </a:lnTo>
                  <a:lnTo>
                    <a:pt x="494" y="31"/>
                  </a:lnTo>
                  <a:lnTo>
                    <a:pt x="515" y="34"/>
                  </a:lnTo>
                  <a:lnTo>
                    <a:pt x="535" y="36"/>
                  </a:lnTo>
                  <a:lnTo>
                    <a:pt x="556" y="40"/>
                  </a:lnTo>
                  <a:lnTo>
                    <a:pt x="576" y="45"/>
                  </a:lnTo>
                  <a:lnTo>
                    <a:pt x="595" y="50"/>
                  </a:lnTo>
                  <a:lnTo>
                    <a:pt x="614" y="56"/>
                  </a:lnTo>
                  <a:lnTo>
                    <a:pt x="633" y="64"/>
                  </a:lnTo>
                  <a:lnTo>
                    <a:pt x="651" y="71"/>
                  </a:lnTo>
                  <a:lnTo>
                    <a:pt x="669" y="80"/>
                  </a:lnTo>
                  <a:lnTo>
                    <a:pt x="686" y="88"/>
                  </a:lnTo>
                  <a:lnTo>
                    <a:pt x="702" y="98"/>
                  </a:lnTo>
                  <a:lnTo>
                    <a:pt x="718" y="109"/>
                  </a:lnTo>
                  <a:lnTo>
                    <a:pt x="733" y="120"/>
                  </a:lnTo>
                  <a:lnTo>
                    <a:pt x="748" y="131"/>
                  </a:lnTo>
                  <a:lnTo>
                    <a:pt x="762" y="143"/>
                  </a:lnTo>
                  <a:lnTo>
                    <a:pt x="775" y="156"/>
                  </a:lnTo>
                  <a:lnTo>
                    <a:pt x="788" y="169"/>
                  </a:lnTo>
                  <a:lnTo>
                    <a:pt x="800" y="183"/>
                  </a:lnTo>
                  <a:lnTo>
                    <a:pt x="810" y="197"/>
                  </a:lnTo>
                  <a:lnTo>
                    <a:pt x="821" y="210"/>
                  </a:lnTo>
                  <a:lnTo>
                    <a:pt x="829" y="225"/>
                  </a:lnTo>
                  <a:lnTo>
                    <a:pt x="838" y="242"/>
                  </a:lnTo>
                  <a:lnTo>
                    <a:pt x="846" y="257"/>
                  </a:lnTo>
                  <a:lnTo>
                    <a:pt x="852" y="273"/>
                  </a:lnTo>
                  <a:lnTo>
                    <a:pt x="858" y="290"/>
                  </a:lnTo>
                  <a:lnTo>
                    <a:pt x="863" y="306"/>
                  </a:lnTo>
                  <a:lnTo>
                    <a:pt x="867" y="323"/>
                  </a:lnTo>
                  <a:lnTo>
                    <a:pt x="869" y="341"/>
                  </a:lnTo>
                  <a:lnTo>
                    <a:pt x="871" y="358"/>
                  </a:lnTo>
                  <a:lnTo>
                    <a:pt x="871" y="376"/>
                  </a:lnTo>
                  <a:lnTo>
                    <a:pt x="871" y="393"/>
                  </a:lnTo>
                  <a:lnTo>
                    <a:pt x="869" y="411"/>
                  </a:lnTo>
                  <a:lnTo>
                    <a:pt x="867" y="428"/>
                  </a:lnTo>
                  <a:lnTo>
                    <a:pt x="863" y="445"/>
                  </a:lnTo>
                  <a:lnTo>
                    <a:pt x="858" y="461"/>
                  </a:lnTo>
                  <a:lnTo>
                    <a:pt x="852" y="477"/>
                  </a:lnTo>
                  <a:lnTo>
                    <a:pt x="846" y="493"/>
                  </a:lnTo>
                  <a:lnTo>
                    <a:pt x="838" y="508"/>
                  </a:lnTo>
                  <a:lnTo>
                    <a:pt x="829" y="523"/>
                  </a:lnTo>
                  <a:lnTo>
                    <a:pt x="821" y="538"/>
                  </a:lnTo>
                  <a:lnTo>
                    <a:pt x="810" y="552"/>
                  </a:lnTo>
                  <a:lnTo>
                    <a:pt x="800" y="566"/>
                  </a:lnTo>
                  <a:lnTo>
                    <a:pt x="788" y="580"/>
                  </a:lnTo>
                  <a:lnTo>
                    <a:pt x="775" y="593"/>
                  </a:lnTo>
                  <a:lnTo>
                    <a:pt x="762" y="604"/>
                  </a:lnTo>
                  <a:lnTo>
                    <a:pt x="748" y="616"/>
                  </a:lnTo>
                  <a:lnTo>
                    <a:pt x="733" y="628"/>
                  </a:lnTo>
                  <a:lnTo>
                    <a:pt x="718" y="639"/>
                  </a:lnTo>
                  <a:lnTo>
                    <a:pt x="702" y="648"/>
                  </a:lnTo>
                  <a:lnTo>
                    <a:pt x="686" y="658"/>
                  </a:lnTo>
                  <a:lnTo>
                    <a:pt x="669" y="666"/>
                  </a:lnTo>
                  <a:lnTo>
                    <a:pt x="651" y="675"/>
                  </a:lnTo>
                  <a:lnTo>
                    <a:pt x="633" y="682"/>
                  </a:lnTo>
                  <a:lnTo>
                    <a:pt x="614" y="690"/>
                  </a:lnTo>
                  <a:lnTo>
                    <a:pt x="595" y="695"/>
                  </a:lnTo>
                  <a:lnTo>
                    <a:pt x="576" y="701"/>
                  </a:lnTo>
                  <a:lnTo>
                    <a:pt x="556" y="706"/>
                  </a:lnTo>
                  <a:lnTo>
                    <a:pt x="535" y="709"/>
                  </a:lnTo>
                  <a:lnTo>
                    <a:pt x="515" y="712"/>
                  </a:lnTo>
                  <a:lnTo>
                    <a:pt x="494" y="715"/>
                  </a:lnTo>
                  <a:lnTo>
                    <a:pt x="472" y="716"/>
                  </a:lnTo>
                  <a:lnTo>
                    <a:pt x="451" y="717"/>
                  </a:lnTo>
                  <a:lnTo>
                    <a:pt x="451" y="716"/>
                  </a:lnTo>
                  <a:close/>
                  <a:moveTo>
                    <a:pt x="451" y="0"/>
                  </a:moveTo>
                  <a:lnTo>
                    <a:pt x="427" y="0"/>
                  </a:lnTo>
                  <a:lnTo>
                    <a:pt x="405" y="1"/>
                  </a:lnTo>
                  <a:lnTo>
                    <a:pt x="382" y="4"/>
                  </a:lnTo>
                  <a:lnTo>
                    <a:pt x="360" y="7"/>
                  </a:lnTo>
                  <a:lnTo>
                    <a:pt x="338" y="11"/>
                  </a:lnTo>
                  <a:lnTo>
                    <a:pt x="317" y="17"/>
                  </a:lnTo>
                  <a:lnTo>
                    <a:pt x="296" y="22"/>
                  </a:lnTo>
                  <a:lnTo>
                    <a:pt x="275" y="29"/>
                  </a:lnTo>
                  <a:lnTo>
                    <a:pt x="256" y="36"/>
                  </a:lnTo>
                  <a:lnTo>
                    <a:pt x="237" y="45"/>
                  </a:lnTo>
                  <a:lnTo>
                    <a:pt x="217" y="54"/>
                  </a:lnTo>
                  <a:lnTo>
                    <a:pt x="199" y="64"/>
                  </a:lnTo>
                  <a:lnTo>
                    <a:pt x="181" y="75"/>
                  </a:lnTo>
                  <a:lnTo>
                    <a:pt x="164" y="85"/>
                  </a:lnTo>
                  <a:lnTo>
                    <a:pt x="148" y="97"/>
                  </a:lnTo>
                  <a:lnTo>
                    <a:pt x="133" y="110"/>
                  </a:lnTo>
                  <a:lnTo>
                    <a:pt x="118" y="123"/>
                  </a:lnTo>
                  <a:lnTo>
                    <a:pt x="103" y="137"/>
                  </a:lnTo>
                  <a:lnTo>
                    <a:pt x="90" y="151"/>
                  </a:lnTo>
                  <a:lnTo>
                    <a:pt x="77" y="166"/>
                  </a:lnTo>
                  <a:lnTo>
                    <a:pt x="66" y="181"/>
                  </a:lnTo>
                  <a:lnTo>
                    <a:pt x="55" y="197"/>
                  </a:lnTo>
                  <a:lnTo>
                    <a:pt x="45" y="213"/>
                  </a:lnTo>
                  <a:lnTo>
                    <a:pt x="36" y="230"/>
                  </a:lnTo>
                  <a:lnTo>
                    <a:pt x="28" y="247"/>
                  </a:lnTo>
                  <a:lnTo>
                    <a:pt x="21" y="264"/>
                  </a:lnTo>
                  <a:lnTo>
                    <a:pt x="14" y="282"/>
                  </a:lnTo>
                  <a:lnTo>
                    <a:pt x="10" y="300"/>
                  </a:lnTo>
                  <a:lnTo>
                    <a:pt x="6" y="319"/>
                  </a:lnTo>
                  <a:lnTo>
                    <a:pt x="2" y="338"/>
                  </a:lnTo>
                  <a:lnTo>
                    <a:pt x="1" y="357"/>
                  </a:lnTo>
                  <a:lnTo>
                    <a:pt x="0" y="376"/>
                  </a:lnTo>
                  <a:lnTo>
                    <a:pt x="1" y="395"/>
                  </a:lnTo>
                  <a:lnTo>
                    <a:pt x="2" y="412"/>
                  </a:lnTo>
                  <a:lnTo>
                    <a:pt x="5" y="430"/>
                  </a:lnTo>
                  <a:lnTo>
                    <a:pt x="9" y="447"/>
                  </a:lnTo>
                  <a:lnTo>
                    <a:pt x="13" y="465"/>
                  </a:lnTo>
                  <a:lnTo>
                    <a:pt x="18" y="482"/>
                  </a:lnTo>
                  <a:lnTo>
                    <a:pt x="26" y="498"/>
                  </a:lnTo>
                  <a:lnTo>
                    <a:pt x="33" y="515"/>
                  </a:lnTo>
                  <a:lnTo>
                    <a:pt x="42" y="532"/>
                  </a:lnTo>
                  <a:lnTo>
                    <a:pt x="51" y="548"/>
                  </a:lnTo>
                  <a:lnTo>
                    <a:pt x="61" y="563"/>
                  </a:lnTo>
                  <a:lnTo>
                    <a:pt x="73" y="578"/>
                  </a:lnTo>
                  <a:lnTo>
                    <a:pt x="85" y="593"/>
                  </a:lnTo>
                  <a:lnTo>
                    <a:pt x="98" y="606"/>
                  </a:lnTo>
                  <a:lnTo>
                    <a:pt x="113" y="620"/>
                  </a:lnTo>
                  <a:lnTo>
                    <a:pt x="128" y="633"/>
                  </a:lnTo>
                  <a:lnTo>
                    <a:pt x="32" y="818"/>
                  </a:lnTo>
                  <a:lnTo>
                    <a:pt x="30" y="823"/>
                  </a:lnTo>
                  <a:lnTo>
                    <a:pt x="30" y="828"/>
                  </a:lnTo>
                  <a:lnTo>
                    <a:pt x="32" y="832"/>
                  </a:lnTo>
                  <a:lnTo>
                    <a:pt x="34" y="835"/>
                  </a:lnTo>
                  <a:lnTo>
                    <a:pt x="37" y="838"/>
                  </a:lnTo>
                  <a:lnTo>
                    <a:pt x="40" y="839"/>
                  </a:lnTo>
                  <a:lnTo>
                    <a:pt x="42" y="840"/>
                  </a:lnTo>
                  <a:lnTo>
                    <a:pt x="45" y="841"/>
                  </a:lnTo>
                  <a:lnTo>
                    <a:pt x="48" y="840"/>
                  </a:lnTo>
                  <a:lnTo>
                    <a:pt x="52" y="839"/>
                  </a:lnTo>
                  <a:lnTo>
                    <a:pt x="300" y="725"/>
                  </a:lnTo>
                  <a:lnTo>
                    <a:pt x="318" y="729"/>
                  </a:lnTo>
                  <a:lnTo>
                    <a:pt x="336" y="734"/>
                  </a:lnTo>
                  <a:lnTo>
                    <a:pt x="354" y="738"/>
                  </a:lnTo>
                  <a:lnTo>
                    <a:pt x="374" y="741"/>
                  </a:lnTo>
                  <a:lnTo>
                    <a:pt x="393" y="743"/>
                  </a:lnTo>
                  <a:lnTo>
                    <a:pt x="412" y="744"/>
                  </a:lnTo>
                  <a:lnTo>
                    <a:pt x="431" y="746"/>
                  </a:lnTo>
                  <a:lnTo>
                    <a:pt x="451" y="747"/>
                  </a:lnTo>
                  <a:lnTo>
                    <a:pt x="474" y="746"/>
                  </a:lnTo>
                  <a:lnTo>
                    <a:pt x="497" y="744"/>
                  </a:lnTo>
                  <a:lnTo>
                    <a:pt x="519" y="742"/>
                  </a:lnTo>
                  <a:lnTo>
                    <a:pt x="542" y="739"/>
                  </a:lnTo>
                  <a:lnTo>
                    <a:pt x="563" y="735"/>
                  </a:lnTo>
                  <a:lnTo>
                    <a:pt x="584" y="729"/>
                  </a:lnTo>
                  <a:lnTo>
                    <a:pt x="606" y="724"/>
                  </a:lnTo>
                  <a:lnTo>
                    <a:pt x="626" y="717"/>
                  </a:lnTo>
                  <a:lnTo>
                    <a:pt x="645" y="709"/>
                  </a:lnTo>
                  <a:lnTo>
                    <a:pt x="666" y="702"/>
                  </a:lnTo>
                  <a:lnTo>
                    <a:pt x="684" y="692"/>
                  </a:lnTo>
                  <a:lnTo>
                    <a:pt x="702" y="682"/>
                  </a:lnTo>
                  <a:lnTo>
                    <a:pt x="720" y="673"/>
                  </a:lnTo>
                  <a:lnTo>
                    <a:pt x="737" y="662"/>
                  </a:lnTo>
                  <a:lnTo>
                    <a:pt x="754" y="650"/>
                  </a:lnTo>
                  <a:lnTo>
                    <a:pt x="770" y="637"/>
                  </a:lnTo>
                  <a:lnTo>
                    <a:pt x="785" y="625"/>
                  </a:lnTo>
                  <a:lnTo>
                    <a:pt x="798" y="612"/>
                  </a:lnTo>
                  <a:lnTo>
                    <a:pt x="811" y="598"/>
                  </a:lnTo>
                  <a:lnTo>
                    <a:pt x="824" y="583"/>
                  </a:lnTo>
                  <a:lnTo>
                    <a:pt x="836" y="568"/>
                  </a:lnTo>
                  <a:lnTo>
                    <a:pt x="847" y="552"/>
                  </a:lnTo>
                  <a:lnTo>
                    <a:pt x="857" y="537"/>
                  </a:lnTo>
                  <a:lnTo>
                    <a:pt x="866" y="520"/>
                  </a:lnTo>
                  <a:lnTo>
                    <a:pt x="874" y="504"/>
                  </a:lnTo>
                  <a:lnTo>
                    <a:pt x="881" y="486"/>
                  </a:lnTo>
                  <a:lnTo>
                    <a:pt x="887" y="468"/>
                  </a:lnTo>
                  <a:lnTo>
                    <a:pt x="893" y="450"/>
                  </a:lnTo>
                  <a:lnTo>
                    <a:pt x="896" y="432"/>
                  </a:lnTo>
                  <a:lnTo>
                    <a:pt x="899" y="414"/>
                  </a:lnTo>
                  <a:lnTo>
                    <a:pt x="901" y="395"/>
                  </a:lnTo>
                  <a:lnTo>
                    <a:pt x="901" y="376"/>
                  </a:lnTo>
                  <a:lnTo>
                    <a:pt x="901" y="357"/>
                  </a:lnTo>
                  <a:lnTo>
                    <a:pt x="899" y="338"/>
                  </a:lnTo>
                  <a:lnTo>
                    <a:pt x="896" y="319"/>
                  </a:lnTo>
                  <a:lnTo>
                    <a:pt x="893" y="300"/>
                  </a:lnTo>
                  <a:lnTo>
                    <a:pt x="887" y="282"/>
                  </a:lnTo>
                  <a:lnTo>
                    <a:pt x="881" y="264"/>
                  </a:lnTo>
                  <a:lnTo>
                    <a:pt x="874" y="247"/>
                  </a:lnTo>
                  <a:lnTo>
                    <a:pt x="866" y="230"/>
                  </a:lnTo>
                  <a:lnTo>
                    <a:pt x="857" y="213"/>
                  </a:lnTo>
                  <a:lnTo>
                    <a:pt x="847" y="197"/>
                  </a:lnTo>
                  <a:lnTo>
                    <a:pt x="836" y="181"/>
                  </a:lnTo>
                  <a:lnTo>
                    <a:pt x="824" y="166"/>
                  </a:lnTo>
                  <a:lnTo>
                    <a:pt x="811" y="151"/>
                  </a:lnTo>
                  <a:lnTo>
                    <a:pt x="798" y="137"/>
                  </a:lnTo>
                  <a:lnTo>
                    <a:pt x="785" y="123"/>
                  </a:lnTo>
                  <a:lnTo>
                    <a:pt x="770" y="110"/>
                  </a:lnTo>
                  <a:lnTo>
                    <a:pt x="754" y="97"/>
                  </a:lnTo>
                  <a:lnTo>
                    <a:pt x="737" y="85"/>
                  </a:lnTo>
                  <a:lnTo>
                    <a:pt x="720" y="75"/>
                  </a:lnTo>
                  <a:lnTo>
                    <a:pt x="702" y="64"/>
                  </a:lnTo>
                  <a:lnTo>
                    <a:pt x="684" y="54"/>
                  </a:lnTo>
                  <a:lnTo>
                    <a:pt x="666" y="45"/>
                  </a:lnTo>
                  <a:lnTo>
                    <a:pt x="645" y="36"/>
                  </a:lnTo>
                  <a:lnTo>
                    <a:pt x="626" y="29"/>
                  </a:lnTo>
                  <a:lnTo>
                    <a:pt x="606" y="22"/>
                  </a:lnTo>
                  <a:lnTo>
                    <a:pt x="584" y="17"/>
                  </a:lnTo>
                  <a:lnTo>
                    <a:pt x="563" y="11"/>
                  </a:lnTo>
                  <a:lnTo>
                    <a:pt x="542" y="7"/>
                  </a:lnTo>
                  <a:lnTo>
                    <a:pt x="519" y="4"/>
                  </a:lnTo>
                  <a:lnTo>
                    <a:pt x="497" y="2"/>
                  </a:lnTo>
                  <a:lnTo>
                    <a:pt x="474" y="0"/>
                  </a:lnTo>
                  <a:lnTo>
                    <a:pt x="451" y="0"/>
                  </a:lnTo>
                  <a:lnTo>
                    <a:pt x="4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24" name="Freeform 234">
              <a:extLst>
                <a:ext uri="{FF2B5EF4-FFF2-40B4-BE49-F238E27FC236}">
                  <a16:creationId xmlns:a16="http://schemas.microsoft.com/office/drawing/2014/main" xmlns="" id="{1A46AA91-7ABB-4EA8-B723-83EDF1742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8650" y="2616200"/>
              <a:ext cx="57150" cy="77788"/>
            </a:xfrm>
            <a:custGeom>
              <a:avLst/>
              <a:gdLst>
                <a:gd name="T0" fmla="*/ 105 w 180"/>
                <a:gd name="T1" fmla="*/ 211 h 241"/>
                <a:gd name="T2" fmla="*/ 105 w 180"/>
                <a:gd name="T3" fmla="*/ 13 h 241"/>
                <a:gd name="T4" fmla="*/ 103 w 180"/>
                <a:gd name="T5" fmla="*/ 8 h 241"/>
                <a:gd name="T6" fmla="*/ 98 w 180"/>
                <a:gd name="T7" fmla="*/ 4 h 241"/>
                <a:gd name="T8" fmla="*/ 93 w 180"/>
                <a:gd name="T9" fmla="*/ 1 h 241"/>
                <a:gd name="T10" fmla="*/ 15 w 180"/>
                <a:gd name="T11" fmla="*/ 0 h 241"/>
                <a:gd name="T12" fmla="*/ 8 w 180"/>
                <a:gd name="T13" fmla="*/ 1 h 241"/>
                <a:gd name="T14" fmla="*/ 4 w 180"/>
                <a:gd name="T15" fmla="*/ 6 h 241"/>
                <a:gd name="T16" fmla="*/ 1 w 180"/>
                <a:gd name="T17" fmla="*/ 10 h 241"/>
                <a:gd name="T18" fmla="*/ 0 w 180"/>
                <a:gd name="T19" fmla="*/ 15 h 241"/>
                <a:gd name="T20" fmla="*/ 1 w 180"/>
                <a:gd name="T21" fmla="*/ 22 h 241"/>
                <a:gd name="T22" fmla="*/ 4 w 180"/>
                <a:gd name="T23" fmla="*/ 26 h 241"/>
                <a:gd name="T24" fmla="*/ 8 w 180"/>
                <a:gd name="T25" fmla="*/ 29 h 241"/>
                <a:gd name="T26" fmla="*/ 15 w 180"/>
                <a:gd name="T27" fmla="*/ 31 h 241"/>
                <a:gd name="T28" fmla="*/ 75 w 180"/>
                <a:gd name="T29" fmla="*/ 211 h 241"/>
                <a:gd name="T30" fmla="*/ 12 w 180"/>
                <a:gd name="T31" fmla="*/ 211 h 241"/>
                <a:gd name="T32" fmla="*/ 6 w 180"/>
                <a:gd name="T33" fmla="*/ 213 h 241"/>
                <a:gd name="T34" fmla="*/ 2 w 180"/>
                <a:gd name="T35" fmla="*/ 218 h 241"/>
                <a:gd name="T36" fmla="*/ 0 w 180"/>
                <a:gd name="T37" fmla="*/ 223 h 241"/>
                <a:gd name="T38" fmla="*/ 0 w 180"/>
                <a:gd name="T39" fmla="*/ 229 h 241"/>
                <a:gd name="T40" fmla="*/ 2 w 180"/>
                <a:gd name="T41" fmla="*/ 235 h 241"/>
                <a:gd name="T42" fmla="*/ 6 w 180"/>
                <a:gd name="T43" fmla="*/ 239 h 241"/>
                <a:gd name="T44" fmla="*/ 12 w 180"/>
                <a:gd name="T45" fmla="*/ 241 h 241"/>
                <a:gd name="T46" fmla="*/ 165 w 180"/>
                <a:gd name="T47" fmla="*/ 241 h 241"/>
                <a:gd name="T48" fmla="*/ 171 w 180"/>
                <a:gd name="T49" fmla="*/ 240 h 241"/>
                <a:gd name="T50" fmla="*/ 175 w 180"/>
                <a:gd name="T51" fmla="*/ 237 h 241"/>
                <a:gd name="T52" fmla="*/ 178 w 180"/>
                <a:gd name="T53" fmla="*/ 231 h 241"/>
                <a:gd name="T54" fmla="*/ 180 w 180"/>
                <a:gd name="T55" fmla="*/ 226 h 241"/>
                <a:gd name="T56" fmla="*/ 178 w 180"/>
                <a:gd name="T57" fmla="*/ 220 h 241"/>
                <a:gd name="T58" fmla="*/ 175 w 180"/>
                <a:gd name="T59" fmla="*/ 215 h 241"/>
                <a:gd name="T60" fmla="*/ 171 w 180"/>
                <a:gd name="T61" fmla="*/ 212 h 241"/>
                <a:gd name="T62" fmla="*/ 165 w 180"/>
                <a:gd name="T63" fmla="*/ 21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0" h="241">
                  <a:moveTo>
                    <a:pt x="165" y="211"/>
                  </a:moveTo>
                  <a:lnTo>
                    <a:pt x="105" y="211"/>
                  </a:lnTo>
                  <a:lnTo>
                    <a:pt x="105" y="15"/>
                  </a:lnTo>
                  <a:lnTo>
                    <a:pt x="105" y="13"/>
                  </a:lnTo>
                  <a:lnTo>
                    <a:pt x="104" y="10"/>
                  </a:lnTo>
                  <a:lnTo>
                    <a:pt x="103" y="8"/>
                  </a:lnTo>
                  <a:lnTo>
                    <a:pt x="100" y="6"/>
                  </a:lnTo>
                  <a:lnTo>
                    <a:pt x="98" y="4"/>
                  </a:lnTo>
                  <a:lnTo>
                    <a:pt x="96" y="2"/>
                  </a:lnTo>
                  <a:lnTo>
                    <a:pt x="93" y="1"/>
                  </a:lnTo>
                  <a:lnTo>
                    <a:pt x="90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8" y="1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8" y="29"/>
                  </a:lnTo>
                  <a:lnTo>
                    <a:pt x="12" y="30"/>
                  </a:lnTo>
                  <a:lnTo>
                    <a:pt x="15" y="31"/>
                  </a:lnTo>
                  <a:lnTo>
                    <a:pt x="75" y="30"/>
                  </a:lnTo>
                  <a:lnTo>
                    <a:pt x="75" y="211"/>
                  </a:lnTo>
                  <a:lnTo>
                    <a:pt x="15" y="211"/>
                  </a:lnTo>
                  <a:lnTo>
                    <a:pt x="12" y="211"/>
                  </a:lnTo>
                  <a:lnTo>
                    <a:pt x="8" y="212"/>
                  </a:lnTo>
                  <a:lnTo>
                    <a:pt x="6" y="213"/>
                  </a:lnTo>
                  <a:lnTo>
                    <a:pt x="4" y="215"/>
                  </a:lnTo>
                  <a:lnTo>
                    <a:pt x="2" y="218"/>
                  </a:lnTo>
                  <a:lnTo>
                    <a:pt x="1" y="220"/>
                  </a:lnTo>
                  <a:lnTo>
                    <a:pt x="0" y="223"/>
                  </a:lnTo>
                  <a:lnTo>
                    <a:pt x="0" y="226"/>
                  </a:lnTo>
                  <a:lnTo>
                    <a:pt x="0" y="229"/>
                  </a:lnTo>
                  <a:lnTo>
                    <a:pt x="1" y="231"/>
                  </a:lnTo>
                  <a:lnTo>
                    <a:pt x="2" y="235"/>
                  </a:lnTo>
                  <a:lnTo>
                    <a:pt x="4" y="237"/>
                  </a:lnTo>
                  <a:lnTo>
                    <a:pt x="6" y="239"/>
                  </a:lnTo>
                  <a:lnTo>
                    <a:pt x="8" y="240"/>
                  </a:lnTo>
                  <a:lnTo>
                    <a:pt x="12" y="241"/>
                  </a:lnTo>
                  <a:lnTo>
                    <a:pt x="15" y="241"/>
                  </a:lnTo>
                  <a:lnTo>
                    <a:pt x="165" y="241"/>
                  </a:lnTo>
                  <a:lnTo>
                    <a:pt x="168" y="241"/>
                  </a:lnTo>
                  <a:lnTo>
                    <a:pt x="171" y="240"/>
                  </a:lnTo>
                  <a:lnTo>
                    <a:pt x="173" y="239"/>
                  </a:lnTo>
                  <a:lnTo>
                    <a:pt x="175" y="237"/>
                  </a:lnTo>
                  <a:lnTo>
                    <a:pt x="177" y="235"/>
                  </a:lnTo>
                  <a:lnTo>
                    <a:pt x="178" y="231"/>
                  </a:lnTo>
                  <a:lnTo>
                    <a:pt x="180" y="229"/>
                  </a:lnTo>
                  <a:lnTo>
                    <a:pt x="180" y="226"/>
                  </a:lnTo>
                  <a:lnTo>
                    <a:pt x="180" y="223"/>
                  </a:lnTo>
                  <a:lnTo>
                    <a:pt x="178" y="220"/>
                  </a:lnTo>
                  <a:lnTo>
                    <a:pt x="177" y="218"/>
                  </a:lnTo>
                  <a:lnTo>
                    <a:pt x="175" y="215"/>
                  </a:lnTo>
                  <a:lnTo>
                    <a:pt x="173" y="213"/>
                  </a:lnTo>
                  <a:lnTo>
                    <a:pt x="171" y="212"/>
                  </a:lnTo>
                  <a:lnTo>
                    <a:pt x="168" y="211"/>
                  </a:lnTo>
                  <a:lnTo>
                    <a:pt x="165" y="211"/>
                  </a:lnTo>
                  <a:lnTo>
                    <a:pt x="165" y="2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  <p:sp>
          <p:nvSpPr>
            <p:cNvPr id="25" name="Freeform 235">
              <a:extLst>
                <a:ext uri="{FF2B5EF4-FFF2-40B4-BE49-F238E27FC236}">
                  <a16:creationId xmlns:a16="http://schemas.microsoft.com/office/drawing/2014/main" xmlns="" id="{0BD96638-F656-4137-8609-86EBCD346C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5000" y="2571750"/>
              <a:ext cx="23813" cy="23813"/>
            </a:xfrm>
            <a:custGeom>
              <a:avLst/>
              <a:gdLst>
                <a:gd name="T0" fmla="*/ 37 w 76"/>
                <a:gd name="T1" fmla="*/ 30 h 76"/>
                <a:gd name="T2" fmla="*/ 41 w 76"/>
                <a:gd name="T3" fmla="*/ 31 h 76"/>
                <a:gd name="T4" fmla="*/ 44 w 76"/>
                <a:gd name="T5" fmla="*/ 32 h 76"/>
                <a:gd name="T6" fmla="*/ 45 w 76"/>
                <a:gd name="T7" fmla="*/ 35 h 76"/>
                <a:gd name="T8" fmla="*/ 46 w 76"/>
                <a:gd name="T9" fmla="*/ 37 h 76"/>
                <a:gd name="T10" fmla="*/ 45 w 76"/>
                <a:gd name="T11" fmla="*/ 41 h 76"/>
                <a:gd name="T12" fmla="*/ 44 w 76"/>
                <a:gd name="T13" fmla="*/ 44 h 76"/>
                <a:gd name="T14" fmla="*/ 41 w 76"/>
                <a:gd name="T15" fmla="*/ 45 h 76"/>
                <a:gd name="T16" fmla="*/ 37 w 76"/>
                <a:gd name="T17" fmla="*/ 46 h 76"/>
                <a:gd name="T18" fmla="*/ 35 w 76"/>
                <a:gd name="T19" fmla="*/ 45 h 76"/>
                <a:gd name="T20" fmla="*/ 32 w 76"/>
                <a:gd name="T21" fmla="*/ 44 h 76"/>
                <a:gd name="T22" fmla="*/ 31 w 76"/>
                <a:gd name="T23" fmla="*/ 41 h 76"/>
                <a:gd name="T24" fmla="*/ 30 w 76"/>
                <a:gd name="T25" fmla="*/ 37 h 76"/>
                <a:gd name="T26" fmla="*/ 31 w 76"/>
                <a:gd name="T27" fmla="*/ 35 h 76"/>
                <a:gd name="T28" fmla="*/ 32 w 76"/>
                <a:gd name="T29" fmla="*/ 32 h 76"/>
                <a:gd name="T30" fmla="*/ 35 w 76"/>
                <a:gd name="T31" fmla="*/ 31 h 76"/>
                <a:gd name="T32" fmla="*/ 37 w 76"/>
                <a:gd name="T33" fmla="*/ 30 h 76"/>
                <a:gd name="T34" fmla="*/ 37 w 76"/>
                <a:gd name="T35" fmla="*/ 30 h 76"/>
                <a:gd name="T36" fmla="*/ 37 w 76"/>
                <a:gd name="T37" fmla="*/ 76 h 76"/>
                <a:gd name="T38" fmla="*/ 46 w 76"/>
                <a:gd name="T39" fmla="*/ 75 h 76"/>
                <a:gd name="T40" fmla="*/ 52 w 76"/>
                <a:gd name="T41" fmla="*/ 73 h 76"/>
                <a:gd name="T42" fmla="*/ 59 w 76"/>
                <a:gd name="T43" fmla="*/ 70 h 76"/>
                <a:gd name="T44" fmla="*/ 64 w 76"/>
                <a:gd name="T45" fmla="*/ 64 h 76"/>
                <a:gd name="T46" fmla="*/ 70 w 76"/>
                <a:gd name="T47" fmla="*/ 59 h 76"/>
                <a:gd name="T48" fmla="*/ 73 w 76"/>
                <a:gd name="T49" fmla="*/ 52 h 76"/>
                <a:gd name="T50" fmla="*/ 75 w 76"/>
                <a:gd name="T51" fmla="*/ 46 h 76"/>
                <a:gd name="T52" fmla="*/ 76 w 76"/>
                <a:gd name="T53" fmla="*/ 37 h 76"/>
                <a:gd name="T54" fmla="*/ 75 w 76"/>
                <a:gd name="T55" fmla="*/ 30 h 76"/>
                <a:gd name="T56" fmla="*/ 73 w 76"/>
                <a:gd name="T57" fmla="*/ 24 h 76"/>
                <a:gd name="T58" fmla="*/ 70 w 76"/>
                <a:gd name="T59" fmla="*/ 17 h 76"/>
                <a:gd name="T60" fmla="*/ 64 w 76"/>
                <a:gd name="T61" fmla="*/ 11 h 76"/>
                <a:gd name="T62" fmla="*/ 59 w 76"/>
                <a:gd name="T63" fmla="*/ 6 h 76"/>
                <a:gd name="T64" fmla="*/ 52 w 76"/>
                <a:gd name="T65" fmla="*/ 3 h 76"/>
                <a:gd name="T66" fmla="*/ 46 w 76"/>
                <a:gd name="T67" fmla="*/ 1 h 76"/>
                <a:gd name="T68" fmla="*/ 37 w 76"/>
                <a:gd name="T69" fmla="*/ 0 h 76"/>
                <a:gd name="T70" fmla="*/ 30 w 76"/>
                <a:gd name="T71" fmla="*/ 1 h 76"/>
                <a:gd name="T72" fmla="*/ 24 w 76"/>
                <a:gd name="T73" fmla="*/ 3 h 76"/>
                <a:gd name="T74" fmla="*/ 17 w 76"/>
                <a:gd name="T75" fmla="*/ 6 h 76"/>
                <a:gd name="T76" fmla="*/ 11 w 76"/>
                <a:gd name="T77" fmla="*/ 11 h 76"/>
                <a:gd name="T78" fmla="*/ 6 w 76"/>
                <a:gd name="T79" fmla="*/ 17 h 76"/>
                <a:gd name="T80" fmla="*/ 3 w 76"/>
                <a:gd name="T81" fmla="*/ 24 h 76"/>
                <a:gd name="T82" fmla="*/ 1 w 76"/>
                <a:gd name="T83" fmla="*/ 30 h 76"/>
                <a:gd name="T84" fmla="*/ 0 w 76"/>
                <a:gd name="T85" fmla="*/ 37 h 76"/>
                <a:gd name="T86" fmla="*/ 1 w 76"/>
                <a:gd name="T87" fmla="*/ 46 h 76"/>
                <a:gd name="T88" fmla="*/ 3 w 76"/>
                <a:gd name="T89" fmla="*/ 52 h 76"/>
                <a:gd name="T90" fmla="*/ 6 w 76"/>
                <a:gd name="T91" fmla="*/ 59 h 76"/>
                <a:gd name="T92" fmla="*/ 11 w 76"/>
                <a:gd name="T93" fmla="*/ 64 h 76"/>
                <a:gd name="T94" fmla="*/ 17 w 76"/>
                <a:gd name="T95" fmla="*/ 70 h 76"/>
                <a:gd name="T96" fmla="*/ 24 w 76"/>
                <a:gd name="T97" fmla="*/ 73 h 76"/>
                <a:gd name="T98" fmla="*/ 30 w 76"/>
                <a:gd name="T99" fmla="*/ 75 h 76"/>
                <a:gd name="T100" fmla="*/ 37 w 76"/>
                <a:gd name="T10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" h="76">
                  <a:moveTo>
                    <a:pt x="37" y="30"/>
                  </a:moveTo>
                  <a:lnTo>
                    <a:pt x="41" y="31"/>
                  </a:lnTo>
                  <a:lnTo>
                    <a:pt x="44" y="32"/>
                  </a:lnTo>
                  <a:lnTo>
                    <a:pt x="45" y="35"/>
                  </a:lnTo>
                  <a:lnTo>
                    <a:pt x="46" y="37"/>
                  </a:lnTo>
                  <a:lnTo>
                    <a:pt x="45" y="41"/>
                  </a:lnTo>
                  <a:lnTo>
                    <a:pt x="44" y="44"/>
                  </a:lnTo>
                  <a:lnTo>
                    <a:pt x="41" y="45"/>
                  </a:lnTo>
                  <a:lnTo>
                    <a:pt x="37" y="46"/>
                  </a:lnTo>
                  <a:lnTo>
                    <a:pt x="35" y="45"/>
                  </a:lnTo>
                  <a:lnTo>
                    <a:pt x="32" y="44"/>
                  </a:lnTo>
                  <a:lnTo>
                    <a:pt x="31" y="41"/>
                  </a:lnTo>
                  <a:lnTo>
                    <a:pt x="30" y="37"/>
                  </a:lnTo>
                  <a:lnTo>
                    <a:pt x="31" y="35"/>
                  </a:lnTo>
                  <a:lnTo>
                    <a:pt x="32" y="32"/>
                  </a:lnTo>
                  <a:lnTo>
                    <a:pt x="35" y="31"/>
                  </a:lnTo>
                  <a:lnTo>
                    <a:pt x="37" y="30"/>
                  </a:lnTo>
                  <a:lnTo>
                    <a:pt x="37" y="30"/>
                  </a:lnTo>
                  <a:close/>
                  <a:moveTo>
                    <a:pt x="37" y="76"/>
                  </a:moveTo>
                  <a:lnTo>
                    <a:pt x="46" y="75"/>
                  </a:lnTo>
                  <a:lnTo>
                    <a:pt x="52" y="73"/>
                  </a:lnTo>
                  <a:lnTo>
                    <a:pt x="59" y="70"/>
                  </a:lnTo>
                  <a:lnTo>
                    <a:pt x="64" y="64"/>
                  </a:lnTo>
                  <a:lnTo>
                    <a:pt x="70" y="59"/>
                  </a:lnTo>
                  <a:lnTo>
                    <a:pt x="73" y="52"/>
                  </a:lnTo>
                  <a:lnTo>
                    <a:pt x="75" y="46"/>
                  </a:lnTo>
                  <a:lnTo>
                    <a:pt x="76" y="37"/>
                  </a:lnTo>
                  <a:lnTo>
                    <a:pt x="75" y="30"/>
                  </a:lnTo>
                  <a:lnTo>
                    <a:pt x="73" y="24"/>
                  </a:lnTo>
                  <a:lnTo>
                    <a:pt x="70" y="17"/>
                  </a:lnTo>
                  <a:lnTo>
                    <a:pt x="64" y="11"/>
                  </a:lnTo>
                  <a:lnTo>
                    <a:pt x="59" y="6"/>
                  </a:lnTo>
                  <a:lnTo>
                    <a:pt x="52" y="3"/>
                  </a:lnTo>
                  <a:lnTo>
                    <a:pt x="46" y="1"/>
                  </a:lnTo>
                  <a:lnTo>
                    <a:pt x="37" y="0"/>
                  </a:lnTo>
                  <a:lnTo>
                    <a:pt x="30" y="1"/>
                  </a:lnTo>
                  <a:lnTo>
                    <a:pt x="24" y="3"/>
                  </a:lnTo>
                  <a:lnTo>
                    <a:pt x="17" y="6"/>
                  </a:lnTo>
                  <a:lnTo>
                    <a:pt x="11" y="11"/>
                  </a:lnTo>
                  <a:lnTo>
                    <a:pt x="6" y="17"/>
                  </a:lnTo>
                  <a:lnTo>
                    <a:pt x="3" y="24"/>
                  </a:lnTo>
                  <a:lnTo>
                    <a:pt x="1" y="30"/>
                  </a:lnTo>
                  <a:lnTo>
                    <a:pt x="0" y="37"/>
                  </a:lnTo>
                  <a:lnTo>
                    <a:pt x="1" y="46"/>
                  </a:lnTo>
                  <a:lnTo>
                    <a:pt x="3" y="52"/>
                  </a:lnTo>
                  <a:lnTo>
                    <a:pt x="6" y="59"/>
                  </a:lnTo>
                  <a:lnTo>
                    <a:pt x="11" y="64"/>
                  </a:lnTo>
                  <a:lnTo>
                    <a:pt x="17" y="70"/>
                  </a:lnTo>
                  <a:lnTo>
                    <a:pt x="24" y="73"/>
                  </a:lnTo>
                  <a:lnTo>
                    <a:pt x="30" y="75"/>
                  </a:lnTo>
                  <a:lnTo>
                    <a:pt x="37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FFC000"/>
                </a:solidFill>
              </a:endParaRPr>
            </a:p>
          </p:txBody>
        </p:sp>
      </p:grp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xmlns="" id="{7F4E599E-6B59-4FE8-B384-EC65342BB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4B9BCA1-DEDB-4768-B0C2-9E03C02986FE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F9CF5E9C-0988-4968-8CCB-D63A8BD398E4}"/>
              </a:ext>
            </a:extLst>
          </p:cNvPr>
          <p:cNvCxnSpPr>
            <a:cxnSpLocks/>
          </p:cNvCxnSpPr>
          <p:nvPr/>
        </p:nvCxnSpPr>
        <p:spPr>
          <a:xfrm>
            <a:off x="1787764" y="161895"/>
            <a:ext cx="847722" cy="8159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Date Placeholder 43">
            <a:extLst>
              <a:ext uri="{FF2B5EF4-FFF2-40B4-BE49-F238E27FC236}">
                <a16:creationId xmlns:a16="http://schemas.microsoft.com/office/drawing/2014/main" xmlns="" id="{A0FBB408-D49A-464D-A687-96756C1EC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46BA8-128D-4C86-8327-339BAFB80472}" type="datetime1">
              <a:rPr lang="en-US" smtClean="0"/>
              <a:t>7/21/2022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10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Manual Input 7">
            <a:extLst>
              <a:ext uri="{FF2B5EF4-FFF2-40B4-BE49-F238E27FC236}">
                <a16:creationId xmlns:a16="http://schemas.microsoft.com/office/drawing/2014/main" xmlns="" id="{080DEBBA-0F29-415E-98C4-8DD0FEB8351B}"/>
              </a:ext>
            </a:extLst>
          </p:cNvPr>
          <p:cNvSpPr/>
          <p:nvPr/>
        </p:nvSpPr>
        <p:spPr>
          <a:xfrm rot="5400000" flipH="1" flipV="1">
            <a:off x="1206583" y="-47885"/>
            <a:ext cx="862535" cy="1751702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524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5247 h 10000"/>
              <a:gd name="connsiteX0" fmla="*/ 0 w 10000"/>
              <a:gd name="connsiteY0" fmla="*/ 4506 h 9259"/>
              <a:gd name="connsiteX1" fmla="*/ 10000 w 10000"/>
              <a:gd name="connsiteY1" fmla="*/ 0 h 9259"/>
              <a:gd name="connsiteX2" fmla="*/ 10000 w 10000"/>
              <a:gd name="connsiteY2" fmla="*/ 9259 h 9259"/>
              <a:gd name="connsiteX3" fmla="*/ 0 w 10000"/>
              <a:gd name="connsiteY3" fmla="*/ 9259 h 9259"/>
              <a:gd name="connsiteX4" fmla="*/ 0 w 10000"/>
              <a:gd name="connsiteY4" fmla="*/ 4506 h 9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259">
                <a:moveTo>
                  <a:pt x="0" y="4506"/>
                </a:moveTo>
                <a:lnTo>
                  <a:pt x="10000" y="0"/>
                </a:lnTo>
                <a:lnTo>
                  <a:pt x="10000" y="9259"/>
                </a:lnTo>
                <a:lnTo>
                  <a:pt x="0" y="9259"/>
                </a:lnTo>
                <a:lnTo>
                  <a:pt x="0" y="4506"/>
                </a:lnTo>
                <a:close/>
              </a:path>
            </a:pathLst>
          </a:custGeom>
          <a:solidFill>
            <a:srgbClr val="FF5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1D59B5C-4EA5-458F-94A2-09EA88A4CF91}"/>
              </a:ext>
            </a:extLst>
          </p:cNvPr>
          <p:cNvSpPr txBox="1"/>
          <p:nvPr/>
        </p:nvSpPr>
        <p:spPr>
          <a:xfrm>
            <a:off x="2640474" y="446800"/>
            <a:ext cx="3931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DIAGRAM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21B3FFF-4E68-41ED-B94C-A8F6A0FA3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>
                <a:solidFill>
                  <a:schemeClr val="tx1"/>
                </a:solidFill>
              </a:r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B53E516E-E219-4703-85F7-9FD0F88241E8}"/>
              </a:ext>
            </a:extLst>
          </p:cNvPr>
          <p:cNvCxnSpPr>
            <a:cxnSpLocks/>
          </p:cNvCxnSpPr>
          <p:nvPr/>
        </p:nvCxnSpPr>
        <p:spPr>
          <a:xfrm>
            <a:off x="1787764" y="161895"/>
            <a:ext cx="847722" cy="8159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9DA8FBD2-1260-47B5-8EC1-1A34E605B66B}"/>
              </a:ext>
            </a:extLst>
          </p:cNvPr>
          <p:cNvSpPr/>
          <p:nvPr/>
        </p:nvSpPr>
        <p:spPr>
          <a:xfrm>
            <a:off x="1475222" y="4699625"/>
            <a:ext cx="18819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DIAGRAM 01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B56D8802-F09A-45AC-92B0-BB24A9424257}"/>
              </a:ext>
            </a:extLst>
          </p:cNvPr>
          <p:cNvSpPr/>
          <p:nvPr/>
        </p:nvSpPr>
        <p:spPr>
          <a:xfrm>
            <a:off x="5155047" y="4699625"/>
            <a:ext cx="18819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DIAGRAM 02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E0197DD1-6313-4D26-8A4B-4082E5075BDD}"/>
              </a:ext>
            </a:extLst>
          </p:cNvPr>
          <p:cNvSpPr/>
          <p:nvPr/>
        </p:nvSpPr>
        <p:spPr>
          <a:xfrm>
            <a:off x="8834872" y="4699625"/>
            <a:ext cx="18819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DIAGRAM 03</a:t>
            </a:r>
            <a:endParaRPr 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1A4654D0-4939-41ED-9025-31087A899B14}"/>
              </a:ext>
            </a:extLst>
          </p:cNvPr>
          <p:cNvGrpSpPr/>
          <p:nvPr/>
        </p:nvGrpSpPr>
        <p:grpSpPr>
          <a:xfrm>
            <a:off x="184150" y="1673876"/>
            <a:ext cx="11823700" cy="2976034"/>
            <a:chOff x="184150" y="2024592"/>
            <a:chExt cx="11823700" cy="2976034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xmlns="" id="{F15684A5-AA96-43F7-AC90-02EFDFD7E77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969950998"/>
                </p:ext>
              </p:extLst>
            </p:nvPr>
          </p:nvGraphicFramePr>
          <p:xfrm>
            <a:off x="184150" y="2024592"/>
            <a:ext cx="4464050" cy="29760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5" name="Chart 4">
              <a:extLst>
                <a:ext uri="{FF2B5EF4-FFF2-40B4-BE49-F238E27FC236}">
                  <a16:creationId xmlns:a16="http://schemas.microsoft.com/office/drawing/2014/main" xmlns="" id="{5D0770D0-FD02-4F9A-AAC6-AA16955DC59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636908450"/>
                </p:ext>
              </p:extLst>
            </p:nvPr>
          </p:nvGraphicFramePr>
          <p:xfrm>
            <a:off x="7543800" y="2024592"/>
            <a:ext cx="4464050" cy="29760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6" name="Chart 5">
              <a:extLst>
                <a:ext uri="{FF2B5EF4-FFF2-40B4-BE49-F238E27FC236}">
                  <a16:creationId xmlns:a16="http://schemas.microsoft.com/office/drawing/2014/main" xmlns="" id="{32F4C19E-0D9B-42CD-A6E6-98BD16E8C1D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69018712"/>
                </p:ext>
              </p:extLst>
            </p:nvPr>
          </p:nvGraphicFramePr>
          <p:xfrm>
            <a:off x="3863975" y="2024592"/>
            <a:ext cx="4464050" cy="297603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84F1E655-D147-42F3-9CFB-147BF4215182}"/>
                </a:ext>
              </a:extLst>
            </p:cNvPr>
            <p:cNvSpPr txBox="1"/>
            <p:nvPr/>
          </p:nvSpPr>
          <p:spPr>
            <a:xfrm>
              <a:off x="1656462" y="3127890"/>
              <a:ext cx="1519426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FF5C01"/>
                  </a:solidFill>
                  <a:latin typeface="+mj-lt"/>
                  <a:ea typeface="Segoe UI" panose="020B0502040204020203" pitchFamily="34" charset="0"/>
                  <a:cs typeface="Segoe UI" panose="020B0502040204020203" pitchFamily="34" charset="0"/>
                </a:rPr>
                <a:t>72%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7FF189F2-1EBF-4129-B6E6-E20CE7F42E0C}"/>
                </a:ext>
              </a:extLst>
            </p:cNvPr>
            <p:cNvSpPr txBox="1"/>
            <p:nvPr/>
          </p:nvSpPr>
          <p:spPr>
            <a:xfrm>
              <a:off x="5300474" y="3127890"/>
              <a:ext cx="1519426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FFC000"/>
                  </a:solidFill>
                  <a:latin typeface="+mj-lt"/>
                  <a:ea typeface="Segoe UI" panose="020B0502040204020203" pitchFamily="34" charset="0"/>
                  <a:cs typeface="Segoe UI" panose="020B0502040204020203" pitchFamily="34" charset="0"/>
                </a:rPr>
                <a:t>88%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0EBAE73A-718C-435D-9830-A362D62D13D4}"/>
                </a:ext>
              </a:extLst>
            </p:cNvPr>
            <p:cNvSpPr txBox="1"/>
            <p:nvPr/>
          </p:nvSpPr>
          <p:spPr>
            <a:xfrm>
              <a:off x="9016112" y="3127890"/>
              <a:ext cx="1519426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4400" b="1" dirty="0">
                  <a:solidFill>
                    <a:srgbClr val="3A3A3A"/>
                  </a:solidFill>
                  <a:latin typeface="+mj-lt"/>
                  <a:ea typeface="Segoe UI" panose="020B0502040204020203" pitchFamily="34" charset="0"/>
                  <a:cs typeface="Segoe UI" panose="020B0502040204020203" pitchFamily="34" charset="0"/>
                </a:rPr>
                <a:t>34%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40D74476-5CD8-4EBA-B683-44CDA23A3287}"/>
              </a:ext>
            </a:extLst>
          </p:cNvPr>
          <p:cNvSpPr txBox="1"/>
          <p:nvPr/>
        </p:nvSpPr>
        <p:spPr>
          <a:xfrm>
            <a:off x="965201" y="5087894"/>
            <a:ext cx="28987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et dolore magna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7823B29A-B1F9-4598-9389-670B6F4E03AB}"/>
              </a:ext>
            </a:extLst>
          </p:cNvPr>
          <p:cNvSpPr txBox="1"/>
          <p:nvPr/>
        </p:nvSpPr>
        <p:spPr>
          <a:xfrm>
            <a:off x="4646613" y="5087894"/>
            <a:ext cx="28987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et dolore magna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4DB20985-6706-4599-9EDB-0ECCA0A7D3B9}"/>
              </a:ext>
            </a:extLst>
          </p:cNvPr>
          <p:cNvSpPr txBox="1"/>
          <p:nvPr/>
        </p:nvSpPr>
        <p:spPr>
          <a:xfrm>
            <a:off x="8326438" y="5087894"/>
            <a:ext cx="28987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et dolore magna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xmlns="" id="{C558479B-6F9A-4585-BA86-7EA4DD10B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F02E0-10D2-4F44-970B-9E17700AE714}" type="datetime1">
              <a:rPr lang="en-US" smtClean="0"/>
              <a:t>7/21/2022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460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Manual Input 7">
            <a:extLst>
              <a:ext uri="{FF2B5EF4-FFF2-40B4-BE49-F238E27FC236}">
                <a16:creationId xmlns:a16="http://schemas.microsoft.com/office/drawing/2014/main" xmlns="" id="{C0C1446A-8513-434A-85CE-45599039C8BC}"/>
              </a:ext>
            </a:extLst>
          </p:cNvPr>
          <p:cNvSpPr/>
          <p:nvPr/>
        </p:nvSpPr>
        <p:spPr>
          <a:xfrm rot="5400000" flipH="1" flipV="1">
            <a:off x="1206583" y="-47885"/>
            <a:ext cx="862535" cy="1751702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524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5247 h 10000"/>
              <a:gd name="connsiteX0" fmla="*/ 0 w 10000"/>
              <a:gd name="connsiteY0" fmla="*/ 4506 h 9259"/>
              <a:gd name="connsiteX1" fmla="*/ 10000 w 10000"/>
              <a:gd name="connsiteY1" fmla="*/ 0 h 9259"/>
              <a:gd name="connsiteX2" fmla="*/ 10000 w 10000"/>
              <a:gd name="connsiteY2" fmla="*/ 9259 h 9259"/>
              <a:gd name="connsiteX3" fmla="*/ 0 w 10000"/>
              <a:gd name="connsiteY3" fmla="*/ 9259 h 9259"/>
              <a:gd name="connsiteX4" fmla="*/ 0 w 10000"/>
              <a:gd name="connsiteY4" fmla="*/ 4506 h 9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259">
                <a:moveTo>
                  <a:pt x="0" y="4506"/>
                </a:moveTo>
                <a:lnTo>
                  <a:pt x="10000" y="0"/>
                </a:lnTo>
                <a:lnTo>
                  <a:pt x="10000" y="9259"/>
                </a:lnTo>
                <a:lnTo>
                  <a:pt x="0" y="9259"/>
                </a:lnTo>
                <a:lnTo>
                  <a:pt x="0" y="4506"/>
                </a:lnTo>
                <a:close/>
              </a:path>
            </a:pathLst>
          </a:custGeom>
          <a:solidFill>
            <a:srgbClr val="FF5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2DA3870-5DB7-4F30-B5AE-39DDAC162C15}"/>
              </a:ext>
            </a:extLst>
          </p:cNvPr>
          <p:cNvSpPr txBox="1"/>
          <p:nvPr/>
        </p:nvSpPr>
        <p:spPr>
          <a:xfrm>
            <a:off x="2640473" y="443246"/>
            <a:ext cx="46821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CYCLE DIAGRAM</a:t>
            </a:r>
          </a:p>
        </p:txBody>
      </p: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xmlns="" id="{6099E40B-BA3E-4F4F-ABDE-19D7347D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14406"/>
            <a:ext cx="2743200" cy="365125"/>
          </a:xfrm>
        </p:spPr>
        <p:txBody>
          <a:bodyPr/>
          <a:lstStyle/>
          <a:p>
            <a:fld id="{B4B9BCA1-DEDB-4768-B0C2-9E03C02986FE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C5764D02-2E56-4D02-A52B-5193572A68A7}"/>
              </a:ext>
            </a:extLst>
          </p:cNvPr>
          <p:cNvCxnSpPr>
            <a:cxnSpLocks/>
          </p:cNvCxnSpPr>
          <p:nvPr/>
        </p:nvCxnSpPr>
        <p:spPr>
          <a:xfrm>
            <a:off x="1787764" y="161895"/>
            <a:ext cx="847722" cy="8159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6F5F59A0-0468-446F-B9E2-A2C9C3C9E435}"/>
              </a:ext>
            </a:extLst>
          </p:cNvPr>
          <p:cNvGrpSpPr/>
          <p:nvPr/>
        </p:nvGrpSpPr>
        <p:grpSpPr>
          <a:xfrm>
            <a:off x="1263688" y="1556125"/>
            <a:ext cx="5080805" cy="4596008"/>
            <a:chOff x="5857514" y="1652392"/>
            <a:chExt cx="5080805" cy="4596008"/>
          </a:xfrm>
        </p:grpSpPr>
        <p:sp>
          <p:nvSpPr>
            <p:cNvPr id="38" name="Circle: Hollow 37">
              <a:extLst>
                <a:ext uri="{FF2B5EF4-FFF2-40B4-BE49-F238E27FC236}">
                  <a16:creationId xmlns:a16="http://schemas.microsoft.com/office/drawing/2014/main" xmlns="" id="{8CC71148-1021-4B54-9003-683AC156D5D5}"/>
                </a:ext>
              </a:extLst>
            </p:cNvPr>
            <p:cNvSpPr/>
            <p:nvPr/>
          </p:nvSpPr>
          <p:spPr>
            <a:xfrm>
              <a:off x="6377962" y="1914732"/>
              <a:ext cx="4062612" cy="4062610"/>
            </a:xfrm>
            <a:prstGeom prst="donut">
              <a:avLst>
                <a:gd name="adj" fmla="val 904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Hexagon 5">
              <a:extLst>
                <a:ext uri="{FF2B5EF4-FFF2-40B4-BE49-F238E27FC236}">
                  <a16:creationId xmlns:a16="http://schemas.microsoft.com/office/drawing/2014/main" xmlns="" id="{22ABDF2C-4D43-42D3-AAAC-E9EF68C36CDB}"/>
                </a:ext>
              </a:extLst>
            </p:cNvPr>
            <p:cNvSpPr/>
            <p:nvPr/>
          </p:nvSpPr>
          <p:spPr>
            <a:xfrm>
              <a:off x="6705848" y="1652392"/>
              <a:ext cx="1513951" cy="1305131"/>
            </a:xfrm>
            <a:prstGeom prst="hexag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Hexagon 7">
              <a:extLst>
                <a:ext uri="{FF2B5EF4-FFF2-40B4-BE49-F238E27FC236}">
                  <a16:creationId xmlns:a16="http://schemas.microsoft.com/office/drawing/2014/main" xmlns="" id="{BC824A5D-561E-4627-BC3C-B0A8691202ED}"/>
                </a:ext>
              </a:extLst>
            </p:cNvPr>
            <p:cNvSpPr/>
            <p:nvPr/>
          </p:nvSpPr>
          <p:spPr>
            <a:xfrm>
              <a:off x="8597827" y="1652392"/>
              <a:ext cx="1513951" cy="1305131"/>
            </a:xfrm>
            <a:prstGeom prst="hexagon">
              <a:avLst/>
            </a:prstGeom>
            <a:solidFill>
              <a:srgbClr val="FFDE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Hexagon 8">
              <a:extLst>
                <a:ext uri="{FF2B5EF4-FFF2-40B4-BE49-F238E27FC236}">
                  <a16:creationId xmlns:a16="http://schemas.microsoft.com/office/drawing/2014/main" xmlns="" id="{F7399CF0-23A7-4CB8-B220-7A79ECC321BF}"/>
                </a:ext>
              </a:extLst>
            </p:cNvPr>
            <p:cNvSpPr/>
            <p:nvPr/>
          </p:nvSpPr>
          <p:spPr>
            <a:xfrm>
              <a:off x="5857514" y="3298690"/>
              <a:ext cx="1513951" cy="1305131"/>
            </a:xfrm>
            <a:prstGeom prst="hexagon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Hexagon 9">
              <a:extLst>
                <a:ext uri="{FF2B5EF4-FFF2-40B4-BE49-F238E27FC236}">
                  <a16:creationId xmlns:a16="http://schemas.microsoft.com/office/drawing/2014/main" xmlns="" id="{1DC47FE2-2569-436E-83D8-B80982EE8FAB}"/>
                </a:ext>
              </a:extLst>
            </p:cNvPr>
            <p:cNvSpPr/>
            <p:nvPr/>
          </p:nvSpPr>
          <p:spPr>
            <a:xfrm>
              <a:off x="9424368" y="3298690"/>
              <a:ext cx="1513951" cy="1305131"/>
            </a:xfrm>
            <a:prstGeom prst="hexagon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Hexagon 10">
              <a:extLst>
                <a:ext uri="{FF2B5EF4-FFF2-40B4-BE49-F238E27FC236}">
                  <a16:creationId xmlns:a16="http://schemas.microsoft.com/office/drawing/2014/main" xmlns="" id="{89BA599F-C340-41C6-8CF1-2FFA9CBB3C7E}"/>
                </a:ext>
              </a:extLst>
            </p:cNvPr>
            <p:cNvSpPr/>
            <p:nvPr/>
          </p:nvSpPr>
          <p:spPr>
            <a:xfrm>
              <a:off x="6706145" y="4925937"/>
              <a:ext cx="1513951" cy="1305131"/>
            </a:xfrm>
            <a:prstGeom prst="hexagon">
              <a:avLst/>
            </a:prstGeom>
            <a:solidFill>
              <a:srgbClr val="FFAB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Hexagon 11">
              <a:extLst>
                <a:ext uri="{FF2B5EF4-FFF2-40B4-BE49-F238E27FC236}">
                  <a16:creationId xmlns:a16="http://schemas.microsoft.com/office/drawing/2014/main" xmlns="" id="{2BC4AE0C-71A3-4670-B0C9-085551B729F0}"/>
                </a:ext>
              </a:extLst>
            </p:cNvPr>
            <p:cNvSpPr/>
            <p:nvPr/>
          </p:nvSpPr>
          <p:spPr>
            <a:xfrm>
              <a:off x="8611961" y="4943269"/>
              <a:ext cx="1513951" cy="1305131"/>
            </a:xfrm>
            <a:prstGeom prst="hexagon">
              <a:avLst/>
            </a:prstGeom>
            <a:solidFill>
              <a:srgbClr val="FF5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38F4B74F-CC01-4432-876B-F662650B1229}"/>
                </a:ext>
              </a:extLst>
            </p:cNvPr>
            <p:cNvGrpSpPr/>
            <p:nvPr/>
          </p:nvGrpSpPr>
          <p:grpSpPr>
            <a:xfrm>
              <a:off x="7253286" y="2053790"/>
              <a:ext cx="419074" cy="502334"/>
              <a:chOff x="5510213" y="777875"/>
              <a:chExt cx="239713" cy="287338"/>
            </a:xfrm>
          </p:grpSpPr>
          <p:sp>
            <p:nvSpPr>
              <p:cNvPr id="59" name="Freeform 9">
                <a:extLst>
                  <a:ext uri="{FF2B5EF4-FFF2-40B4-BE49-F238E27FC236}">
                    <a16:creationId xmlns:a16="http://schemas.microsoft.com/office/drawing/2014/main" xmlns="" id="{3ED03D83-7CF8-44EF-B607-E1DDB965CB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0213" y="777875"/>
                <a:ext cx="239713" cy="287338"/>
              </a:xfrm>
              <a:custGeom>
                <a:avLst/>
                <a:gdLst>
                  <a:gd name="T0" fmla="*/ 31 w 754"/>
                  <a:gd name="T1" fmla="*/ 443 h 904"/>
                  <a:gd name="T2" fmla="*/ 63 w 754"/>
                  <a:gd name="T3" fmla="*/ 396 h 904"/>
                  <a:gd name="T4" fmla="*/ 284 w 754"/>
                  <a:gd name="T5" fmla="*/ 390 h 904"/>
                  <a:gd name="T6" fmla="*/ 314 w 754"/>
                  <a:gd name="T7" fmla="*/ 370 h 904"/>
                  <a:gd name="T8" fmla="*/ 319 w 754"/>
                  <a:gd name="T9" fmla="*/ 324 h 904"/>
                  <a:gd name="T10" fmla="*/ 301 w 754"/>
                  <a:gd name="T11" fmla="*/ 241 h 904"/>
                  <a:gd name="T12" fmla="*/ 310 w 754"/>
                  <a:gd name="T13" fmla="*/ 69 h 904"/>
                  <a:gd name="T14" fmla="*/ 340 w 754"/>
                  <a:gd name="T15" fmla="*/ 39 h 904"/>
                  <a:gd name="T16" fmla="*/ 386 w 754"/>
                  <a:gd name="T17" fmla="*/ 30 h 904"/>
                  <a:gd name="T18" fmla="*/ 428 w 754"/>
                  <a:gd name="T19" fmla="*/ 48 h 904"/>
                  <a:gd name="T20" fmla="*/ 454 w 754"/>
                  <a:gd name="T21" fmla="*/ 86 h 904"/>
                  <a:gd name="T22" fmla="*/ 449 w 754"/>
                  <a:gd name="T23" fmla="*/ 276 h 904"/>
                  <a:gd name="T24" fmla="*/ 432 w 754"/>
                  <a:gd name="T25" fmla="*/ 340 h 904"/>
                  <a:gd name="T26" fmla="*/ 447 w 754"/>
                  <a:gd name="T27" fmla="*/ 379 h 904"/>
                  <a:gd name="T28" fmla="*/ 483 w 754"/>
                  <a:gd name="T29" fmla="*/ 391 h 904"/>
                  <a:gd name="T30" fmla="*/ 702 w 754"/>
                  <a:gd name="T31" fmla="*/ 404 h 904"/>
                  <a:gd name="T32" fmla="*/ 724 w 754"/>
                  <a:gd name="T33" fmla="*/ 573 h 904"/>
                  <a:gd name="T34" fmla="*/ 630 w 754"/>
                  <a:gd name="T35" fmla="*/ 685 h 904"/>
                  <a:gd name="T36" fmla="*/ 615 w 754"/>
                  <a:gd name="T37" fmla="*/ 678 h 904"/>
                  <a:gd name="T38" fmla="*/ 603 w 754"/>
                  <a:gd name="T39" fmla="*/ 690 h 904"/>
                  <a:gd name="T40" fmla="*/ 542 w 754"/>
                  <a:gd name="T41" fmla="*/ 732 h 904"/>
                  <a:gd name="T42" fmla="*/ 528 w 754"/>
                  <a:gd name="T43" fmla="*/ 724 h 904"/>
                  <a:gd name="T44" fmla="*/ 514 w 754"/>
                  <a:gd name="T45" fmla="*/ 732 h 904"/>
                  <a:gd name="T46" fmla="*/ 452 w 754"/>
                  <a:gd name="T47" fmla="*/ 796 h 904"/>
                  <a:gd name="T48" fmla="*/ 440 w 754"/>
                  <a:gd name="T49" fmla="*/ 784 h 904"/>
                  <a:gd name="T50" fmla="*/ 425 w 754"/>
                  <a:gd name="T51" fmla="*/ 790 h 904"/>
                  <a:gd name="T52" fmla="*/ 241 w 754"/>
                  <a:gd name="T53" fmla="*/ 739 h 904"/>
                  <a:gd name="T54" fmla="*/ 219 w 754"/>
                  <a:gd name="T55" fmla="*/ 725 h 904"/>
                  <a:gd name="T56" fmla="*/ 694 w 754"/>
                  <a:gd name="T57" fmla="*/ 603 h 904"/>
                  <a:gd name="T58" fmla="*/ 467 w 754"/>
                  <a:gd name="T59" fmla="*/ 356 h 904"/>
                  <a:gd name="T60" fmla="*/ 474 w 754"/>
                  <a:gd name="T61" fmla="*/ 301 h 904"/>
                  <a:gd name="T62" fmla="*/ 485 w 754"/>
                  <a:gd name="T63" fmla="*/ 88 h 904"/>
                  <a:gd name="T64" fmla="*/ 455 w 754"/>
                  <a:gd name="T65" fmla="*/ 32 h 904"/>
                  <a:gd name="T66" fmla="*/ 400 w 754"/>
                  <a:gd name="T67" fmla="*/ 2 h 904"/>
                  <a:gd name="T68" fmla="*/ 335 w 754"/>
                  <a:gd name="T69" fmla="*/ 7 h 904"/>
                  <a:gd name="T70" fmla="*/ 289 w 754"/>
                  <a:gd name="T71" fmla="*/ 45 h 904"/>
                  <a:gd name="T72" fmla="*/ 271 w 754"/>
                  <a:gd name="T73" fmla="*/ 105 h 904"/>
                  <a:gd name="T74" fmla="*/ 289 w 754"/>
                  <a:gd name="T75" fmla="*/ 330 h 904"/>
                  <a:gd name="T76" fmla="*/ 278 w 754"/>
                  <a:gd name="T77" fmla="*/ 361 h 904"/>
                  <a:gd name="T78" fmla="*/ 46 w 754"/>
                  <a:gd name="T79" fmla="*/ 370 h 904"/>
                  <a:gd name="T80" fmla="*/ 13 w 754"/>
                  <a:gd name="T81" fmla="*/ 406 h 904"/>
                  <a:gd name="T82" fmla="*/ 0 w 754"/>
                  <a:gd name="T83" fmla="*/ 453 h 904"/>
                  <a:gd name="T84" fmla="*/ 6 w 754"/>
                  <a:gd name="T85" fmla="*/ 600 h 904"/>
                  <a:gd name="T86" fmla="*/ 30 w 754"/>
                  <a:gd name="T87" fmla="*/ 892 h 904"/>
                  <a:gd name="T88" fmla="*/ 42 w 754"/>
                  <a:gd name="T89" fmla="*/ 904 h 904"/>
                  <a:gd name="T90" fmla="*/ 164 w 754"/>
                  <a:gd name="T91" fmla="*/ 896 h 904"/>
                  <a:gd name="T92" fmla="*/ 215 w 754"/>
                  <a:gd name="T93" fmla="*/ 900 h 904"/>
                  <a:gd name="T94" fmla="*/ 712 w 754"/>
                  <a:gd name="T95" fmla="*/ 904 h 904"/>
                  <a:gd name="T96" fmla="*/ 724 w 754"/>
                  <a:gd name="T97" fmla="*/ 892 h 904"/>
                  <a:gd name="T98" fmla="*/ 747 w 754"/>
                  <a:gd name="T99" fmla="*/ 600 h 904"/>
                  <a:gd name="T100" fmla="*/ 754 w 754"/>
                  <a:gd name="T101" fmla="*/ 451 h 904"/>
                  <a:gd name="T102" fmla="*/ 741 w 754"/>
                  <a:gd name="T103" fmla="*/ 406 h 904"/>
                  <a:gd name="T104" fmla="*/ 706 w 754"/>
                  <a:gd name="T105" fmla="*/ 370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54" h="904">
                    <a:moveTo>
                      <a:pt x="724" y="573"/>
                    </a:moveTo>
                    <a:lnTo>
                      <a:pt x="709" y="573"/>
                    </a:lnTo>
                    <a:lnTo>
                      <a:pt x="45" y="573"/>
                    </a:lnTo>
                    <a:lnTo>
                      <a:pt x="30" y="573"/>
                    </a:lnTo>
                    <a:lnTo>
                      <a:pt x="30" y="451"/>
                    </a:lnTo>
                    <a:lnTo>
                      <a:pt x="31" y="443"/>
                    </a:lnTo>
                    <a:lnTo>
                      <a:pt x="34" y="432"/>
                    </a:lnTo>
                    <a:lnTo>
                      <a:pt x="38" y="422"/>
                    </a:lnTo>
                    <a:lnTo>
                      <a:pt x="45" y="413"/>
                    </a:lnTo>
                    <a:lnTo>
                      <a:pt x="51" y="404"/>
                    </a:lnTo>
                    <a:lnTo>
                      <a:pt x="59" y="398"/>
                    </a:lnTo>
                    <a:lnTo>
                      <a:pt x="63" y="396"/>
                    </a:lnTo>
                    <a:lnTo>
                      <a:pt x="66" y="393"/>
                    </a:lnTo>
                    <a:lnTo>
                      <a:pt x="71" y="392"/>
                    </a:lnTo>
                    <a:lnTo>
                      <a:pt x="75" y="391"/>
                    </a:lnTo>
                    <a:lnTo>
                      <a:pt x="271" y="391"/>
                    </a:lnTo>
                    <a:lnTo>
                      <a:pt x="277" y="391"/>
                    </a:lnTo>
                    <a:lnTo>
                      <a:pt x="284" y="390"/>
                    </a:lnTo>
                    <a:lnTo>
                      <a:pt x="290" y="389"/>
                    </a:lnTo>
                    <a:lnTo>
                      <a:pt x="296" y="386"/>
                    </a:lnTo>
                    <a:lnTo>
                      <a:pt x="301" y="383"/>
                    </a:lnTo>
                    <a:lnTo>
                      <a:pt x="305" y="379"/>
                    </a:lnTo>
                    <a:lnTo>
                      <a:pt x="310" y="375"/>
                    </a:lnTo>
                    <a:lnTo>
                      <a:pt x="314" y="370"/>
                    </a:lnTo>
                    <a:lnTo>
                      <a:pt x="317" y="363"/>
                    </a:lnTo>
                    <a:lnTo>
                      <a:pt x="319" y="356"/>
                    </a:lnTo>
                    <a:lnTo>
                      <a:pt x="320" y="348"/>
                    </a:lnTo>
                    <a:lnTo>
                      <a:pt x="320" y="340"/>
                    </a:lnTo>
                    <a:lnTo>
                      <a:pt x="320" y="332"/>
                    </a:lnTo>
                    <a:lnTo>
                      <a:pt x="319" y="324"/>
                    </a:lnTo>
                    <a:lnTo>
                      <a:pt x="317" y="317"/>
                    </a:lnTo>
                    <a:lnTo>
                      <a:pt x="315" y="311"/>
                    </a:lnTo>
                    <a:lnTo>
                      <a:pt x="308" y="292"/>
                    </a:lnTo>
                    <a:lnTo>
                      <a:pt x="304" y="276"/>
                    </a:lnTo>
                    <a:lnTo>
                      <a:pt x="302" y="260"/>
                    </a:lnTo>
                    <a:lnTo>
                      <a:pt x="301" y="241"/>
                    </a:lnTo>
                    <a:lnTo>
                      <a:pt x="301" y="105"/>
                    </a:lnTo>
                    <a:lnTo>
                      <a:pt x="302" y="98"/>
                    </a:lnTo>
                    <a:lnTo>
                      <a:pt x="303" y="89"/>
                    </a:lnTo>
                    <a:lnTo>
                      <a:pt x="304" y="82"/>
                    </a:lnTo>
                    <a:lnTo>
                      <a:pt x="307" y="75"/>
                    </a:lnTo>
                    <a:lnTo>
                      <a:pt x="310" y="69"/>
                    </a:lnTo>
                    <a:lnTo>
                      <a:pt x="314" y="62"/>
                    </a:lnTo>
                    <a:lnTo>
                      <a:pt x="318" y="57"/>
                    </a:lnTo>
                    <a:lnTo>
                      <a:pt x="322" y="51"/>
                    </a:lnTo>
                    <a:lnTo>
                      <a:pt x="328" y="46"/>
                    </a:lnTo>
                    <a:lnTo>
                      <a:pt x="334" y="42"/>
                    </a:lnTo>
                    <a:lnTo>
                      <a:pt x="340" y="39"/>
                    </a:lnTo>
                    <a:lnTo>
                      <a:pt x="347" y="35"/>
                    </a:lnTo>
                    <a:lnTo>
                      <a:pt x="354" y="33"/>
                    </a:lnTo>
                    <a:lnTo>
                      <a:pt x="361" y="31"/>
                    </a:lnTo>
                    <a:lnTo>
                      <a:pt x="369" y="30"/>
                    </a:lnTo>
                    <a:lnTo>
                      <a:pt x="377" y="30"/>
                    </a:lnTo>
                    <a:lnTo>
                      <a:pt x="386" y="30"/>
                    </a:lnTo>
                    <a:lnTo>
                      <a:pt x="393" y="31"/>
                    </a:lnTo>
                    <a:lnTo>
                      <a:pt x="401" y="33"/>
                    </a:lnTo>
                    <a:lnTo>
                      <a:pt x="408" y="36"/>
                    </a:lnTo>
                    <a:lnTo>
                      <a:pt x="415" y="40"/>
                    </a:lnTo>
                    <a:lnTo>
                      <a:pt x="422" y="44"/>
                    </a:lnTo>
                    <a:lnTo>
                      <a:pt x="428" y="48"/>
                    </a:lnTo>
                    <a:lnTo>
                      <a:pt x="434" y="54"/>
                    </a:lnTo>
                    <a:lnTo>
                      <a:pt x="439" y="59"/>
                    </a:lnTo>
                    <a:lnTo>
                      <a:pt x="444" y="65"/>
                    </a:lnTo>
                    <a:lnTo>
                      <a:pt x="447" y="72"/>
                    </a:lnTo>
                    <a:lnTo>
                      <a:pt x="452" y="78"/>
                    </a:lnTo>
                    <a:lnTo>
                      <a:pt x="454" y="86"/>
                    </a:lnTo>
                    <a:lnTo>
                      <a:pt x="456" y="93"/>
                    </a:lnTo>
                    <a:lnTo>
                      <a:pt x="457" y="101"/>
                    </a:lnTo>
                    <a:lnTo>
                      <a:pt x="457" y="110"/>
                    </a:lnTo>
                    <a:lnTo>
                      <a:pt x="453" y="241"/>
                    </a:lnTo>
                    <a:lnTo>
                      <a:pt x="452" y="260"/>
                    </a:lnTo>
                    <a:lnTo>
                      <a:pt x="449" y="276"/>
                    </a:lnTo>
                    <a:lnTo>
                      <a:pt x="445" y="292"/>
                    </a:lnTo>
                    <a:lnTo>
                      <a:pt x="438" y="311"/>
                    </a:lnTo>
                    <a:lnTo>
                      <a:pt x="436" y="317"/>
                    </a:lnTo>
                    <a:lnTo>
                      <a:pt x="434" y="324"/>
                    </a:lnTo>
                    <a:lnTo>
                      <a:pt x="433" y="332"/>
                    </a:lnTo>
                    <a:lnTo>
                      <a:pt x="432" y="340"/>
                    </a:lnTo>
                    <a:lnTo>
                      <a:pt x="433" y="348"/>
                    </a:lnTo>
                    <a:lnTo>
                      <a:pt x="434" y="356"/>
                    </a:lnTo>
                    <a:lnTo>
                      <a:pt x="436" y="363"/>
                    </a:lnTo>
                    <a:lnTo>
                      <a:pt x="440" y="370"/>
                    </a:lnTo>
                    <a:lnTo>
                      <a:pt x="443" y="375"/>
                    </a:lnTo>
                    <a:lnTo>
                      <a:pt x="447" y="379"/>
                    </a:lnTo>
                    <a:lnTo>
                      <a:pt x="453" y="383"/>
                    </a:lnTo>
                    <a:lnTo>
                      <a:pt x="458" y="386"/>
                    </a:lnTo>
                    <a:lnTo>
                      <a:pt x="463" y="389"/>
                    </a:lnTo>
                    <a:lnTo>
                      <a:pt x="469" y="390"/>
                    </a:lnTo>
                    <a:lnTo>
                      <a:pt x="475" y="391"/>
                    </a:lnTo>
                    <a:lnTo>
                      <a:pt x="483" y="391"/>
                    </a:lnTo>
                    <a:lnTo>
                      <a:pt x="678" y="391"/>
                    </a:lnTo>
                    <a:lnTo>
                      <a:pt x="683" y="392"/>
                    </a:lnTo>
                    <a:lnTo>
                      <a:pt x="686" y="393"/>
                    </a:lnTo>
                    <a:lnTo>
                      <a:pt x="690" y="396"/>
                    </a:lnTo>
                    <a:lnTo>
                      <a:pt x="695" y="398"/>
                    </a:lnTo>
                    <a:lnTo>
                      <a:pt x="702" y="404"/>
                    </a:lnTo>
                    <a:lnTo>
                      <a:pt x="709" y="413"/>
                    </a:lnTo>
                    <a:lnTo>
                      <a:pt x="715" y="422"/>
                    </a:lnTo>
                    <a:lnTo>
                      <a:pt x="719" y="432"/>
                    </a:lnTo>
                    <a:lnTo>
                      <a:pt x="723" y="443"/>
                    </a:lnTo>
                    <a:lnTo>
                      <a:pt x="724" y="453"/>
                    </a:lnTo>
                    <a:lnTo>
                      <a:pt x="724" y="573"/>
                    </a:lnTo>
                    <a:close/>
                    <a:moveTo>
                      <a:pt x="694" y="874"/>
                    </a:moveTo>
                    <a:lnTo>
                      <a:pt x="633" y="874"/>
                    </a:lnTo>
                    <a:lnTo>
                      <a:pt x="633" y="693"/>
                    </a:lnTo>
                    <a:lnTo>
                      <a:pt x="632" y="690"/>
                    </a:lnTo>
                    <a:lnTo>
                      <a:pt x="632" y="687"/>
                    </a:lnTo>
                    <a:lnTo>
                      <a:pt x="630" y="685"/>
                    </a:lnTo>
                    <a:lnTo>
                      <a:pt x="629" y="683"/>
                    </a:lnTo>
                    <a:lnTo>
                      <a:pt x="627" y="681"/>
                    </a:lnTo>
                    <a:lnTo>
                      <a:pt x="624" y="679"/>
                    </a:lnTo>
                    <a:lnTo>
                      <a:pt x="621" y="678"/>
                    </a:lnTo>
                    <a:lnTo>
                      <a:pt x="618" y="678"/>
                    </a:lnTo>
                    <a:lnTo>
                      <a:pt x="615" y="678"/>
                    </a:lnTo>
                    <a:lnTo>
                      <a:pt x="612" y="679"/>
                    </a:lnTo>
                    <a:lnTo>
                      <a:pt x="610" y="681"/>
                    </a:lnTo>
                    <a:lnTo>
                      <a:pt x="607" y="683"/>
                    </a:lnTo>
                    <a:lnTo>
                      <a:pt x="605" y="685"/>
                    </a:lnTo>
                    <a:lnTo>
                      <a:pt x="604" y="687"/>
                    </a:lnTo>
                    <a:lnTo>
                      <a:pt x="603" y="690"/>
                    </a:lnTo>
                    <a:lnTo>
                      <a:pt x="603" y="693"/>
                    </a:lnTo>
                    <a:lnTo>
                      <a:pt x="603" y="874"/>
                    </a:lnTo>
                    <a:lnTo>
                      <a:pt x="543" y="874"/>
                    </a:lnTo>
                    <a:lnTo>
                      <a:pt x="543" y="739"/>
                    </a:lnTo>
                    <a:lnTo>
                      <a:pt x="542" y="735"/>
                    </a:lnTo>
                    <a:lnTo>
                      <a:pt x="542" y="732"/>
                    </a:lnTo>
                    <a:lnTo>
                      <a:pt x="540" y="730"/>
                    </a:lnTo>
                    <a:lnTo>
                      <a:pt x="539" y="728"/>
                    </a:lnTo>
                    <a:lnTo>
                      <a:pt x="535" y="726"/>
                    </a:lnTo>
                    <a:lnTo>
                      <a:pt x="533" y="725"/>
                    </a:lnTo>
                    <a:lnTo>
                      <a:pt x="530" y="724"/>
                    </a:lnTo>
                    <a:lnTo>
                      <a:pt x="528" y="724"/>
                    </a:lnTo>
                    <a:lnTo>
                      <a:pt x="525" y="724"/>
                    </a:lnTo>
                    <a:lnTo>
                      <a:pt x="521" y="725"/>
                    </a:lnTo>
                    <a:lnTo>
                      <a:pt x="519" y="726"/>
                    </a:lnTo>
                    <a:lnTo>
                      <a:pt x="517" y="728"/>
                    </a:lnTo>
                    <a:lnTo>
                      <a:pt x="515" y="730"/>
                    </a:lnTo>
                    <a:lnTo>
                      <a:pt x="514" y="732"/>
                    </a:lnTo>
                    <a:lnTo>
                      <a:pt x="513" y="735"/>
                    </a:lnTo>
                    <a:lnTo>
                      <a:pt x="513" y="739"/>
                    </a:lnTo>
                    <a:lnTo>
                      <a:pt x="513" y="874"/>
                    </a:lnTo>
                    <a:lnTo>
                      <a:pt x="453" y="874"/>
                    </a:lnTo>
                    <a:lnTo>
                      <a:pt x="453" y="799"/>
                    </a:lnTo>
                    <a:lnTo>
                      <a:pt x="452" y="796"/>
                    </a:lnTo>
                    <a:lnTo>
                      <a:pt x="450" y="793"/>
                    </a:lnTo>
                    <a:lnTo>
                      <a:pt x="449" y="790"/>
                    </a:lnTo>
                    <a:lnTo>
                      <a:pt x="447" y="788"/>
                    </a:lnTo>
                    <a:lnTo>
                      <a:pt x="445" y="786"/>
                    </a:lnTo>
                    <a:lnTo>
                      <a:pt x="443" y="785"/>
                    </a:lnTo>
                    <a:lnTo>
                      <a:pt x="440" y="784"/>
                    </a:lnTo>
                    <a:lnTo>
                      <a:pt x="436" y="784"/>
                    </a:lnTo>
                    <a:lnTo>
                      <a:pt x="434" y="784"/>
                    </a:lnTo>
                    <a:lnTo>
                      <a:pt x="431" y="785"/>
                    </a:lnTo>
                    <a:lnTo>
                      <a:pt x="429" y="786"/>
                    </a:lnTo>
                    <a:lnTo>
                      <a:pt x="427" y="788"/>
                    </a:lnTo>
                    <a:lnTo>
                      <a:pt x="425" y="790"/>
                    </a:lnTo>
                    <a:lnTo>
                      <a:pt x="424" y="793"/>
                    </a:lnTo>
                    <a:lnTo>
                      <a:pt x="422" y="796"/>
                    </a:lnTo>
                    <a:lnTo>
                      <a:pt x="421" y="799"/>
                    </a:lnTo>
                    <a:lnTo>
                      <a:pt x="421" y="874"/>
                    </a:lnTo>
                    <a:lnTo>
                      <a:pt x="241" y="874"/>
                    </a:lnTo>
                    <a:lnTo>
                      <a:pt x="241" y="739"/>
                    </a:lnTo>
                    <a:lnTo>
                      <a:pt x="240" y="733"/>
                    </a:lnTo>
                    <a:lnTo>
                      <a:pt x="237" y="729"/>
                    </a:lnTo>
                    <a:lnTo>
                      <a:pt x="234" y="726"/>
                    </a:lnTo>
                    <a:lnTo>
                      <a:pt x="229" y="724"/>
                    </a:lnTo>
                    <a:lnTo>
                      <a:pt x="225" y="724"/>
                    </a:lnTo>
                    <a:lnTo>
                      <a:pt x="219" y="725"/>
                    </a:lnTo>
                    <a:lnTo>
                      <a:pt x="215" y="728"/>
                    </a:lnTo>
                    <a:lnTo>
                      <a:pt x="213" y="732"/>
                    </a:lnTo>
                    <a:lnTo>
                      <a:pt x="141" y="874"/>
                    </a:lnTo>
                    <a:lnTo>
                      <a:pt x="60" y="874"/>
                    </a:lnTo>
                    <a:lnTo>
                      <a:pt x="60" y="603"/>
                    </a:lnTo>
                    <a:lnTo>
                      <a:pt x="694" y="603"/>
                    </a:lnTo>
                    <a:lnTo>
                      <a:pt x="694" y="874"/>
                    </a:lnTo>
                    <a:close/>
                    <a:moveTo>
                      <a:pt x="678" y="361"/>
                    </a:moveTo>
                    <a:lnTo>
                      <a:pt x="483" y="361"/>
                    </a:lnTo>
                    <a:lnTo>
                      <a:pt x="475" y="361"/>
                    </a:lnTo>
                    <a:lnTo>
                      <a:pt x="471" y="359"/>
                    </a:lnTo>
                    <a:lnTo>
                      <a:pt x="467" y="356"/>
                    </a:lnTo>
                    <a:lnTo>
                      <a:pt x="464" y="354"/>
                    </a:lnTo>
                    <a:lnTo>
                      <a:pt x="463" y="348"/>
                    </a:lnTo>
                    <a:lnTo>
                      <a:pt x="462" y="340"/>
                    </a:lnTo>
                    <a:lnTo>
                      <a:pt x="463" y="330"/>
                    </a:lnTo>
                    <a:lnTo>
                      <a:pt x="467" y="322"/>
                    </a:lnTo>
                    <a:lnTo>
                      <a:pt x="474" y="301"/>
                    </a:lnTo>
                    <a:lnTo>
                      <a:pt x="478" y="282"/>
                    </a:lnTo>
                    <a:lnTo>
                      <a:pt x="482" y="263"/>
                    </a:lnTo>
                    <a:lnTo>
                      <a:pt x="483" y="242"/>
                    </a:lnTo>
                    <a:lnTo>
                      <a:pt x="487" y="110"/>
                    </a:lnTo>
                    <a:lnTo>
                      <a:pt x="487" y="99"/>
                    </a:lnTo>
                    <a:lnTo>
                      <a:pt x="485" y="88"/>
                    </a:lnTo>
                    <a:lnTo>
                      <a:pt x="483" y="77"/>
                    </a:lnTo>
                    <a:lnTo>
                      <a:pt x="478" y="67"/>
                    </a:lnTo>
                    <a:lnTo>
                      <a:pt x="474" y="58"/>
                    </a:lnTo>
                    <a:lnTo>
                      <a:pt x="469" y="48"/>
                    </a:lnTo>
                    <a:lnTo>
                      <a:pt x="462" y="40"/>
                    </a:lnTo>
                    <a:lnTo>
                      <a:pt x="455" y="32"/>
                    </a:lnTo>
                    <a:lnTo>
                      <a:pt x="447" y="25"/>
                    </a:lnTo>
                    <a:lnTo>
                      <a:pt x="439" y="18"/>
                    </a:lnTo>
                    <a:lnTo>
                      <a:pt x="430" y="13"/>
                    </a:lnTo>
                    <a:lnTo>
                      <a:pt x="420" y="8"/>
                    </a:lnTo>
                    <a:lnTo>
                      <a:pt x="410" y="5"/>
                    </a:lnTo>
                    <a:lnTo>
                      <a:pt x="400" y="2"/>
                    </a:lnTo>
                    <a:lnTo>
                      <a:pt x="388" y="0"/>
                    </a:lnTo>
                    <a:lnTo>
                      <a:pt x="377" y="0"/>
                    </a:lnTo>
                    <a:lnTo>
                      <a:pt x="367" y="0"/>
                    </a:lnTo>
                    <a:lnTo>
                      <a:pt x="356" y="2"/>
                    </a:lnTo>
                    <a:lnTo>
                      <a:pt x="345" y="4"/>
                    </a:lnTo>
                    <a:lnTo>
                      <a:pt x="335" y="7"/>
                    </a:lnTo>
                    <a:lnTo>
                      <a:pt x="326" y="12"/>
                    </a:lnTo>
                    <a:lnTo>
                      <a:pt x="317" y="17"/>
                    </a:lnTo>
                    <a:lnTo>
                      <a:pt x="308" y="24"/>
                    </a:lnTo>
                    <a:lnTo>
                      <a:pt x="302" y="30"/>
                    </a:lnTo>
                    <a:lnTo>
                      <a:pt x="294" y="37"/>
                    </a:lnTo>
                    <a:lnTo>
                      <a:pt x="289" y="45"/>
                    </a:lnTo>
                    <a:lnTo>
                      <a:pt x="284" y="55"/>
                    </a:lnTo>
                    <a:lnTo>
                      <a:pt x="279" y="63"/>
                    </a:lnTo>
                    <a:lnTo>
                      <a:pt x="276" y="73"/>
                    </a:lnTo>
                    <a:lnTo>
                      <a:pt x="273" y="84"/>
                    </a:lnTo>
                    <a:lnTo>
                      <a:pt x="272" y="94"/>
                    </a:lnTo>
                    <a:lnTo>
                      <a:pt x="271" y="105"/>
                    </a:lnTo>
                    <a:lnTo>
                      <a:pt x="271" y="241"/>
                    </a:lnTo>
                    <a:lnTo>
                      <a:pt x="272" y="262"/>
                    </a:lnTo>
                    <a:lnTo>
                      <a:pt x="274" y="282"/>
                    </a:lnTo>
                    <a:lnTo>
                      <a:pt x="279" y="301"/>
                    </a:lnTo>
                    <a:lnTo>
                      <a:pt x="287" y="322"/>
                    </a:lnTo>
                    <a:lnTo>
                      <a:pt x="289" y="330"/>
                    </a:lnTo>
                    <a:lnTo>
                      <a:pt x="290" y="340"/>
                    </a:lnTo>
                    <a:lnTo>
                      <a:pt x="290" y="348"/>
                    </a:lnTo>
                    <a:lnTo>
                      <a:pt x="289" y="354"/>
                    </a:lnTo>
                    <a:lnTo>
                      <a:pt x="286" y="356"/>
                    </a:lnTo>
                    <a:lnTo>
                      <a:pt x="283" y="359"/>
                    </a:lnTo>
                    <a:lnTo>
                      <a:pt x="278" y="361"/>
                    </a:lnTo>
                    <a:lnTo>
                      <a:pt x="271" y="361"/>
                    </a:lnTo>
                    <a:lnTo>
                      <a:pt x="75" y="361"/>
                    </a:lnTo>
                    <a:lnTo>
                      <a:pt x="68" y="362"/>
                    </a:lnTo>
                    <a:lnTo>
                      <a:pt x="60" y="363"/>
                    </a:lnTo>
                    <a:lnTo>
                      <a:pt x="54" y="367"/>
                    </a:lnTo>
                    <a:lnTo>
                      <a:pt x="46" y="370"/>
                    </a:lnTo>
                    <a:lnTo>
                      <a:pt x="40" y="374"/>
                    </a:lnTo>
                    <a:lnTo>
                      <a:pt x="34" y="379"/>
                    </a:lnTo>
                    <a:lnTo>
                      <a:pt x="28" y="386"/>
                    </a:lnTo>
                    <a:lnTo>
                      <a:pt x="22" y="392"/>
                    </a:lnTo>
                    <a:lnTo>
                      <a:pt x="17" y="399"/>
                    </a:lnTo>
                    <a:lnTo>
                      <a:pt x="13" y="406"/>
                    </a:lnTo>
                    <a:lnTo>
                      <a:pt x="9" y="414"/>
                    </a:lnTo>
                    <a:lnTo>
                      <a:pt x="6" y="421"/>
                    </a:lnTo>
                    <a:lnTo>
                      <a:pt x="3" y="429"/>
                    </a:lnTo>
                    <a:lnTo>
                      <a:pt x="1" y="436"/>
                    </a:lnTo>
                    <a:lnTo>
                      <a:pt x="0" y="444"/>
                    </a:lnTo>
                    <a:lnTo>
                      <a:pt x="0" y="453"/>
                    </a:lnTo>
                    <a:lnTo>
                      <a:pt x="0" y="588"/>
                    </a:lnTo>
                    <a:lnTo>
                      <a:pt x="0" y="590"/>
                    </a:lnTo>
                    <a:lnTo>
                      <a:pt x="1" y="593"/>
                    </a:lnTo>
                    <a:lnTo>
                      <a:pt x="2" y="597"/>
                    </a:lnTo>
                    <a:lnTo>
                      <a:pt x="4" y="599"/>
                    </a:lnTo>
                    <a:lnTo>
                      <a:pt x="6" y="600"/>
                    </a:lnTo>
                    <a:lnTo>
                      <a:pt x="8" y="602"/>
                    </a:lnTo>
                    <a:lnTo>
                      <a:pt x="12" y="602"/>
                    </a:lnTo>
                    <a:lnTo>
                      <a:pt x="15" y="603"/>
                    </a:lnTo>
                    <a:lnTo>
                      <a:pt x="30" y="603"/>
                    </a:lnTo>
                    <a:lnTo>
                      <a:pt x="30" y="889"/>
                    </a:lnTo>
                    <a:lnTo>
                      <a:pt x="30" y="892"/>
                    </a:lnTo>
                    <a:lnTo>
                      <a:pt x="31" y="896"/>
                    </a:lnTo>
                    <a:lnTo>
                      <a:pt x="32" y="898"/>
                    </a:lnTo>
                    <a:lnTo>
                      <a:pt x="34" y="900"/>
                    </a:lnTo>
                    <a:lnTo>
                      <a:pt x="36" y="902"/>
                    </a:lnTo>
                    <a:lnTo>
                      <a:pt x="40" y="903"/>
                    </a:lnTo>
                    <a:lnTo>
                      <a:pt x="42" y="904"/>
                    </a:lnTo>
                    <a:lnTo>
                      <a:pt x="45" y="904"/>
                    </a:lnTo>
                    <a:lnTo>
                      <a:pt x="150" y="904"/>
                    </a:lnTo>
                    <a:lnTo>
                      <a:pt x="155" y="904"/>
                    </a:lnTo>
                    <a:lnTo>
                      <a:pt x="158" y="902"/>
                    </a:lnTo>
                    <a:lnTo>
                      <a:pt x="161" y="900"/>
                    </a:lnTo>
                    <a:lnTo>
                      <a:pt x="164" y="896"/>
                    </a:lnTo>
                    <a:lnTo>
                      <a:pt x="211" y="802"/>
                    </a:lnTo>
                    <a:lnTo>
                      <a:pt x="211" y="889"/>
                    </a:lnTo>
                    <a:lnTo>
                      <a:pt x="211" y="892"/>
                    </a:lnTo>
                    <a:lnTo>
                      <a:pt x="212" y="896"/>
                    </a:lnTo>
                    <a:lnTo>
                      <a:pt x="214" y="898"/>
                    </a:lnTo>
                    <a:lnTo>
                      <a:pt x="215" y="900"/>
                    </a:lnTo>
                    <a:lnTo>
                      <a:pt x="217" y="902"/>
                    </a:lnTo>
                    <a:lnTo>
                      <a:pt x="220" y="903"/>
                    </a:lnTo>
                    <a:lnTo>
                      <a:pt x="222" y="904"/>
                    </a:lnTo>
                    <a:lnTo>
                      <a:pt x="226" y="904"/>
                    </a:lnTo>
                    <a:lnTo>
                      <a:pt x="709" y="904"/>
                    </a:lnTo>
                    <a:lnTo>
                      <a:pt x="712" y="904"/>
                    </a:lnTo>
                    <a:lnTo>
                      <a:pt x="714" y="903"/>
                    </a:lnTo>
                    <a:lnTo>
                      <a:pt x="717" y="902"/>
                    </a:lnTo>
                    <a:lnTo>
                      <a:pt x="719" y="900"/>
                    </a:lnTo>
                    <a:lnTo>
                      <a:pt x="720" y="898"/>
                    </a:lnTo>
                    <a:lnTo>
                      <a:pt x="723" y="896"/>
                    </a:lnTo>
                    <a:lnTo>
                      <a:pt x="724" y="892"/>
                    </a:lnTo>
                    <a:lnTo>
                      <a:pt x="724" y="889"/>
                    </a:lnTo>
                    <a:lnTo>
                      <a:pt x="724" y="603"/>
                    </a:lnTo>
                    <a:lnTo>
                      <a:pt x="739" y="603"/>
                    </a:lnTo>
                    <a:lnTo>
                      <a:pt x="742" y="602"/>
                    </a:lnTo>
                    <a:lnTo>
                      <a:pt x="744" y="602"/>
                    </a:lnTo>
                    <a:lnTo>
                      <a:pt x="747" y="600"/>
                    </a:lnTo>
                    <a:lnTo>
                      <a:pt x="749" y="599"/>
                    </a:lnTo>
                    <a:lnTo>
                      <a:pt x="752" y="597"/>
                    </a:lnTo>
                    <a:lnTo>
                      <a:pt x="753" y="593"/>
                    </a:lnTo>
                    <a:lnTo>
                      <a:pt x="754" y="591"/>
                    </a:lnTo>
                    <a:lnTo>
                      <a:pt x="754" y="588"/>
                    </a:lnTo>
                    <a:lnTo>
                      <a:pt x="754" y="451"/>
                    </a:lnTo>
                    <a:lnTo>
                      <a:pt x="754" y="444"/>
                    </a:lnTo>
                    <a:lnTo>
                      <a:pt x="752" y="436"/>
                    </a:lnTo>
                    <a:lnTo>
                      <a:pt x="751" y="429"/>
                    </a:lnTo>
                    <a:lnTo>
                      <a:pt x="747" y="421"/>
                    </a:lnTo>
                    <a:lnTo>
                      <a:pt x="744" y="414"/>
                    </a:lnTo>
                    <a:lnTo>
                      <a:pt x="741" y="406"/>
                    </a:lnTo>
                    <a:lnTo>
                      <a:pt x="735" y="399"/>
                    </a:lnTo>
                    <a:lnTo>
                      <a:pt x="731" y="392"/>
                    </a:lnTo>
                    <a:lnTo>
                      <a:pt x="726" y="386"/>
                    </a:lnTo>
                    <a:lnTo>
                      <a:pt x="719" y="379"/>
                    </a:lnTo>
                    <a:lnTo>
                      <a:pt x="714" y="374"/>
                    </a:lnTo>
                    <a:lnTo>
                      <a:pt x="706" y="370"/>
                    </a:lnTo>
                    <a:lnTo>
                      <a:pt x="700" y="367"/>
                    </a:lnTo>
                    <a:lnTo>
                      <a:pt x="692" y="364"/>
                    </a:lnTo>
                    <a:lnTo>
                      <a:pt x="686" y="362"/>
                    </a:lnTo>
                    <a:lnTo>
                      <a:pt x="678" y="361"/>
                    </a:lnTo>
                    <a:lnTo>
                      <a:pt x="678" y="361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60" name="Freeform 10">
                <a:extLst>
                  <a:ext uri="{FF2B5EF4-FFF2-40B4-BE49-F238E27FC236}">
                    <a16:creationId xmlns:a16="http://schemas.microsoft.com/office/drawing/2014/main" xmlns="" id="{4B879EE6-03BF-42E6-945C-3D91FD0D26E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9750" y="801688"/>
                <a:ext cx="22225" cy="22225"/>
              </a:xfrm>
              <a:custGeom>
                <a:avLst/>
                <a:gdLst>
                  <a:gd name="T0" fmla="*/ 30 w 69"/>
                  <a:gd name="T1" fmla="*/ 34 h 68"/>
                  <a:gd name="T2" fmla="*/ 31 w 69"/>
                  <a:gd name="T3" fmla="*/ 32 h 68"/>
                  <a:gd name="T4" fmla="*/ 31 w 69"/>
                  <a:gd name="T5" fmla="*/ 31 h 68"/>
                  <a:gd name="T6" fmla="*/ 33 w 69"/>
                  <a:gd name="T7" fmla="*/ 30 h 68"/>
                  <a:gd name="T8" fmla="*/ 34 w 69"/>
                  <a:gd name="T9" fmla="*/ 30 h 68"/>
                  <a:gd name="T10" fmla="*/ 35 w 69"/>
                  <a:gd name="T11" fmla="*/ 30 h 68"/>
                  <a:gd name="T12" fmla="*/ 38 w 69"/>
                  <a:gd name="T13" fmla="*/ 31 h 68"/>
                  <a:gd name="T14" fmla="*/ 38 w 69"/>
                  <a:gd name="T15" fmla="*/ 32 h 68"/>
                  <a:gd name="T16" fmla="*/ 39 w 69"/>
                  <a:gd name="T17" fmla="*/ 34 h 68"/>
                  <a:gd name="T18" fmla="*/ 38 w 69"/>
                  <a:gd name="T19" fmla="*/ 36 h 68"/>
                  <a:gd name="T20" fmla="*/ 36 w 69"/>
                  <a:gd name="T21" fmla="*/ 37 h 68"/>
                  <a:gd name="T22" fmla="*/ 35 w 69"/>
                  <a:gd name="T23" fmla="*/ 37 h 68"/>
                  <a:gd name="T24" fmla="*/ 34 w 69"/>
                  <a:gd name="T25" fmla="*/ 37 h 68"/>
                  <a:gd name="T26" fmla="*/ 33 w 69"/>
                  <a:gd name="T27" fmla="*/ 37 h 68"/>
                  <a:gd name="T28" fmla="*/ 31 w 69"/>
                  <a:gd name="T29" fmla="*/ 37 h 68"/>
                  <a:gd name="T30" fmla="*/ 31 w 69"/>
                  <a:gd name="T31" fmla="*/ 36 h 68"/>
                  <a:gd name="T32" fmla="*/ 30 w 69"/>
                  <a:gd name="T33" fmla="*/ 34 h 68"/>
                  <a:gd name="T34" fmla="*/ 34 w 69"/>
                  <a:gd name="T35" fmla="*/ 0 h 68"/>
                  <a:gd name="T36" fmla="*/ 28 w 69"/>
                  <a:gd name="T37" fmla="*/ 0 h 68"/>
                  <a:gd name="T38" fmla="*/ 21 w 69"/>
                  <a:gd name="T39" fmla="*/ 2 h 68"/>
                  <a:gd name="T40" fmla="*/ 15 w 69"/>
                  <a:gd name="T41" fmla="*/ 6 h 68"/>
                  <a:gd name="T42" fmla="*/ 11 w 69"/>
                  <a:gd name="T43" fmla="*/ 10 h 68"/>
                  <a:gd name="T44" fmla="*/ 6 w 69"/>
                  <a:gd name="T45" fmla="*/ 15 h 68"/>
                  <a:gd name="T46" fmla="*/ 3 w 69"/>
                  <a:gd name="T47" fmla="*/ 21 h 68"/>
                  <a:gd name="T48" fmla="*/ 1 w 69"/>
                  <a:gd name="T49" fmla="*/ 27 h 68"/>
                  <a:gd name="T50" fmla="*/ 0 w 69"/>
                  <a:gd name="T51" fmla="*/ 34 h 68"/>
                  <a:gd name="T52" fmla="*/ 1 w 69"/>
                  <a:gd name="T53" fmla="*/ 41 h 68"/>
                  <a:gd name="T54" fmla="*/ 3 w 69"/>
                  <a:gd name="T55" fmla="*/ 48 h 68"/>
                  <a:gd name="T56" fmla="*/ 6 w 69"/>
                  <a:gd name="T57" fmla="*/ 53 h 68"/>
                  <a:gd name="T58" fmla="*/ 11 w 69"/>
                  <a:gd name="T59" fmla="*/ 58 h 68"/>
                  <a:gd name="T60" fmla="*/ 15 w 69"/>
                  <a:gd name="T61" fmla="*/ 63 h 68"/>
                  <a:gd name="T62" fmla="*/ 21 w 69"/>
                  <a:gd name="T63" fmla="*/ 65 h 68"/>
                  <a:gd name="T64" fmla="*/ 28 w 69"/>
                  <a:gd name="T65" fmla="*/ 67 h 68"/>
                  <a:gd name="T66" fmla="*/ 34 w 69"/>
                  <a:gd name="T67" fmla="*/ 68 h 68"/>
                  <a:gd name="T68" fmla="*/ 41 w 69"/>
                  <a:gd name="T69" fmla="*/ 67 h 68"/>
                  <a:gd name="T70" fmla="*/ 47 w 69"/>
                  <a:gd name="T71" fmla="*/ 65 h 68"/>
                  <a:gd name="T72" fmla="*/ 54 w 69"/>
                  <a:gd name="T73" fmla="*/ 63 h 68"/>
                  <a:gd name="T74" fmla="*/ 58 w 69"/>
                  <a:gd name="T75" fmla="*/ 58 h 68"/>
                  <a:gd name="T76" fmla="*/ 62 w 69"/>
                  <a:gd name="T77" fmla="*/ 53 h 68"/>
                  <a:gd name="T78" fmla="*/ 65 w 69"/>
                  <a:gd name="T79" fmla="*/ 48 h 68"/>
                  <a:gd name="T80" fmla="*/ 68 w 69"/>
                  <a:gd name="T81" fmla="*/ 41 h 68"/>
                  <a:gd name="T82" fmla="*/ 69 w 69"/>
                  <a:gd name="T83" fmla="*/ 34 h 68"/>
                  <a:gd name="T84" fmla="*/ 68 w 69"/>
                  <a:gd name="T85" fmla="*/ 27 h 68"/>
                  <a:gd name="T86" fmla="*/ 65 w 69"/>
                  <a:gd name="T87" fmla="*/ 21 h 68"/>
                  <a:gd name="T88" fmla="*/ 62 w 69"/>
                  <a:gd name="T89" fmla="*/ 15 h 68"/>
                  <a:gd name="T90" fmla="*/ 58 w 69"/>
                  <a:gd name="T91" fmla="*/ 10 h 68"/>
                  <a:gd name="T92" fmla="*/ 54 w 69"/>
                  <a:gd name="T93" fmla="*/ 6 h 68"/>
                  <a:gd name="T94" fmla="*/ 47 w 69"/>
                  <a:gd name="T95" fmla="*/ 2 h 68"/>
                  <a:gd name="T96" fmla="*/ 41 w 69"/>
                  <a:gd name="T97" fmla="*/ 0 h 68"/>
                  <a:gd name="T98" fmla="*/ 34 w 69"/>
                  <a:gd name="T9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8">
                    <a:moveTo>
                      <a:pt x="30" y="34"/>
                    </a:moveTo>
                    <a:lnTo>
                      <a:pt x="31" y="32"/>
                    </a:lnTo>
                    <a:lnTo>
                      <a:pt x="31" y="31"/>
                    </a:lnTo>
                    <a:lnTo>
                      <a:pt x="33" y="30"/>
                    </a:lnTo>
                    <a:lnTo>
                      <a:pt x="34" y="30"/>
                    </a:lnTo>
                    <a:lnTo>
                      <a:pt x="35" y="30"/>
                    </a:lnTo>
                    <a:lnTo>
                      <a:pt x="38" y="31"/>
                    </a:lnTo>
                    <a:lnTo>
                      <a:pt x="38" y="32"/>
                    </a:lnTo>
                    <a:lnTo>
                      <a:pt x="39" y="34"/>
                    </a:lnTo>
                    <a:lnTo>
                      <a:pt x="38" y="36"/>
                    </a:lnTo>
                    <a:lnTo>
                      <a:pt x="36" y="37"/>
                    </a:lnTo>
                    <a:lnTo>
                      <a:pt x="35" y="37"/>
                    </a:lnTo>
                    <a:lnTo>
                      <a:pt x="34" y="37"/>
                    </a:lnTo>
                    <a:lnTo>
                      <a:pt x="33" y="37"/>
                    </a:lnTo>
                    <a:lnTo>
                      <a:pt x="31" y="37"/>
                    </a:lnTo>
                    <a:lnTo>
                      <a:pt x="31" y="36"/>
                    </a:lnTo>
                    <a:lnTo>
                      <a:pt x="30" y="34"/>
                    </a:lnTo>
                    <a:close/>
                    <a:moveTo>
                      <a:pt x="34" y="0"/>
                    </a:moveTo>
                    <a:lnTo>
                      <a:pt x="28" y="0"/>
                    </a:lnTo>
                    <a:lnTo>
                      <a:pt x="21" y="2"/>
                    </a:lnTo>
                    <a:lnTo>
                      <a:pt x="15" y="6"/>
                    </a:lnTo>
                    <a:lnTo>
                      <a:pt x="11" y="10"/>
                    </a:lnTo>
                    <a:lnTo>
                      <a:pt x="6" y="15"/>
                    </a:lnTo>
                    <a:lnTo>
                      <a:pt x="3" y="21"/>
                    </a:lnTo>
                    <a:lnTo>
                      <a:pt x="1" y="27"/>
                    </a:lnTo>
                    <a:lnTo>
                      <a:pt x="0" y="34"/>
                    </a:lnTo>
                    <a:lnTo>
                      <a:pt x="1" y="41"/>
                    </a:lnTo>
                    <a:lnTo>
                      <a:pt x="3" y="48"/>
                    </a:lnTo>
                    <a:lnTo>
                      <a:pt x="6" y="53"/>
                    </a:lnTo>
                    <a:lnTo>
                      <a:pt x="11" y="58"/>
                    </a:lnTo>
                    <a:lnTo>
                      <a:pt x="15" y="63"/>
                    </a:lnTo>
                    <a:lnTo>
                      <a:pt x="21" y="65"/>
                    </a:lnTo>
                    <a:lnTo>
                      <a:pt x="28" y="67"/>
                    </a:lnTo>
                    <a:lnTo>
                      <a:pt x="34" y="68"/>
                    </a:lnTo>
                    <a:lnTo>
                      <a:pt x="41" y="67"/>
                    </a:lnTo>
                    <a:lnTo>
                      <a:pt x="47" y="65"/>
                    </a:lnTo>
                    <a:lnTo>
                      <a:pt x="54" y="63"/>
                    </a:lnTo>
                    <a:lnTo>
                      <a:pt x="58" y="58"/>
                    </a:lnTo>
                    <a:lnTo>
                      <a:pt x="62" y="53"/>
                    </a:lnTo>
                    <a:lnTo>
                      <a:pt x="65" y="48"/>
                    </a:lnTo>
                    <a:lnTo>
                      <a:pt x="68" y="41"/>
                    </a:lnTo>
                    <a:lnTo>
                      <a:pt x="69" y="34"/>
                    </a:lnTo>
                    <a:lnTo>
                      <a:pt x="68" y="27"/>
                    </a:lnTo>
                    <a:lnTo>
                      <a:pt x="65" y="21"/>
                    </a:lnTo>
                    <a:lnTo>
                      <a:pt x="62" y="15"/>
                    </a:lnTo>
                    <a:lnTo>
                      <a:pt x="58" y="10"/>
                    </a:lnTo>
                    <a:lnTo>
                      <a:pt x="54" y="6"/>
                    </a:lnTo>
                    <a:lnTo>
                      <a:pt x="47" y="2"/>
                    </a:lnTo>
                    <a:lnTo>
                      <a:pt x="41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B3E57533-0980-4541-A40C-ABDC74CBF3E6}"/>
                </a:ext>
              </a:extLst>
            </p:cNvPr>
            <p:cNvGrpSpPr/>
            <p:nvPr/>
          </p:nvGrpSpPr>
          <p:grpSpPr>
            <a:xfrm>
              <a:off x="9117769" y="5344667"/>
              <a:ext cx="502334" cy="502334"/>
              <a:chOff x="2608263" y="1925638"/>
              <a:chExt cx="287338" cy="287338"/>
            </a:xfrm>
          </p:grpSpPr>
          <p:sp>
            <p:nvSpPr>
              <p:cNvPr id="57" name="Freeform 39">
                <a:extLst>
                  <a:ext uri="{FF2B5EF4-FFF2-40B4-BE49-F238E27FC236}">
                    <a16:creationId xmlns:a16="http://schemas.microsoft.com/office/drawing/2014/main" xmlns="" id="{76276C79-CE6D-4F6F-AECA-10BE442362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08263" y="1925638"/>
                <a:ext cx="287338" cy="287338"/>
              </a:xfrm>
              <a:custGeom>
                <a:avLst/>
                <a:gdLst>
                  <a:gd name="T0" fmla="*/ 144 w 905"/>
                  <a:gd name="T1" fmla="*/ 166 h 905"/>
                  <a:gd name="T2" fmla="*/ 107 w 905"/>
                  <a:gd name="T3" fmla="*/ 206 h 905"/>
                  <a:gd name="T4" fmla="*/ 106 w 905"/>
                  <a:gd name="T5" fmla="*/ 214 h 905"/>
                  <a:gd name="T6" fmla="*/ 110 w 905"/>
                  <a:gd name="T7" fmla="*/ 222 h 905"/>
                  <a:gd name="T8" fmla="*/ 117 w 905"/>
                  <a:gd name="T9" fmla="*/ 226 h 905"/>
                  <a:gd name="T10" fmla="*/ 126 w 905"/>
                  <a:gd name="T11" fmla="*/ 225 h 905"/>
                  <a:gd name="T12" fmla="*/ 166 w 905"/>
                  <a:gd name="T13" fmla="*/ 187 h 905"/>
                  <a:gd name="T14" fmla="*/ 198 w 905"/>
                  <a:gd name="T15" fmla="*/ 308 h 905"/>
                  <a:gd name="T16" fmla="*/ 196 w 905"/>
                  <a:gd name="T17" fmla="*/ 316 h 905"/>
                  <a:gd name="T18" fmla="*/ 198 w 905"/>
                  <a:gd name="T19" fmla="*/ 325 h 905"/>
                  <a:gd name="T20" fmla="*/ 206 w 905"/>
                  <a:gd name="T21" fmla="*/ 330 h 905"/>
                  <a:gd name="T22" fmla="*/ 214 w 905"/>
                  <a:gd name="T23" fmla="*/ 331 h 905"/>
                  <a:gd name="T24" fmla="*/ 222 w 905"/>
                  <a:gd name="T25" fmla="*/ 327 h 905"/>
                  <a:gd name="T26" fmla="*/ 291 w 905"/>
                  <a:gd name="T27" fmla="*/ 396 h 905"/>
                  <a:gd name="T28" fmla="*/ 286 w 905"/>
                  <a:gd name="T29" fmla="*/ 405 h 905"/>
                  <a:gd name="T30" fmla="*/ 287 w 905"/>
                  <a:gd name="T31" fmla="*/ 413 h 905"/>
                  <a:gd name="T32" fmla="*/ 293 w 905"/>
                  <a:gd name="T33" fmla="*/ 420 h 905"/>
                  <a:gd name="T34" fmla="*/ 301 w 905"/>
                  <a:gd name="T35" fmla="*/ 422 h 905"/>
                  <a:gd name="T36" fmla="*/ 310 w 905"/>
                  <a:gd name="T37" fmla="*/ 420 h 905"/>
                  <a:gd name="T38" fmla="*/ 432 w 905"/>
                  <a:gd name="T39" fmla="*/ 452 h 905"/>
                  <a:gd name="T40" fmla="*/ 393 w 905"/>
                  <a:gd name="T41" fmla="*/ 492 h 905"/>
                  <a:gd name="T42" fmla="*/ 393 w 905"/>
                  <a:gd name="T43" fmla="*/ 500 h 905"/>
                  <a:gd name="T44" fmla="*/ 396 w 905"/>
                  <a:gd name="T45" fmla="*/ 508 h 905"/>
                  <a:gd name="T46" fmla="*/ 405 w 905"/>
                  <a:gd name="T47" fmla="*/ 512 h 905"/>
                  <a:gd name="T48" fmla="*/ 413 w 905"/>
                  <a:gd name="T49" fmla="*/ 511 h 905"/>
                  <a:gd name="T50" fmla="*/ 452 w 905"/>
                  <a:gd name="T51" fmla="*/ 473 h 905"/>
                  <a:gd name="T52" fmla="*/ 485 w 905"/>
                  <a:gd name="T53" fmla="*/ 595 h 905"/>
                  <a:gd name="T54" fmla="*/ 482 w 905"/>
                  <a:gd name="T55" fmla="*/ 604 h 905"/>
                  <a:gd name="T56" fmla="*/ 485 w 905"/>
                  <a:gd name="T57" fmla="*/ 611 h 905"/>
                  <a:gd name="T58" fmla="*/ 492 w 905"/>
                  <a:gd name="T59" fmla="*/ 617 h 905"/>
                  <a:gd name="T60" fmla="*/ 500 w 905"/>
                  <a:gd name="T61" fmla="*/ 617 h 905"/>
                  <a:gd name="T62" fmla="*/ 508 w 905"/>
                  <a:gd name="T63" fmla="*/ 614 h 905"/>
                  <a:gd name="T64" fmla="*/ 578 w 905"/>
                  <a:gd name="T65" fmla="*/ 683 h 905"/>
                  <a:gd name="T66" fmla="*/ 574 w 905"/>
                  <a:gd name="T67" fmla="*/ 691 h 905"/>
                  <a:gd name="T68" fmla="*/ 575 w 905"/>
                  <a:gd name="T69" fmla="*/ 699 h 905"/>
                  <a:gd name="T70" fmla="*/ 580 w 905"/>
                  <a:gd name="T71" fmla="*/ 707 h 905"/>
                  <a:gd name="T72" fmla="*/ 589 w 905"/>
                  <a:gd name="T73" fmla="*/ 709 h 905"/>
                  <a:gd name="T74" fmla="*/ 596 w 905"/>
                  <a:gd name="T75" fmla="*/ 707 h 905"/>
                  <a:gd name="T76" fmla="*/ 718 w 905"/>
                  <a:gd name="T77" fmla="*/ 739 h 905"/>
                  <a:gd name="T78" fmla="*/ 680 w 905"/>
                  <a:gd name="T79" fmla="*/ 779 h 905"/>
                  <a:gd name="T80" fmla="*/ 679 w 905"/>
                  <a:gd name="T81" fmla="*/ 787 h 905"/>
                  <a:gd name="T82" fmla="*/ 683 w 905"/>
                  <a:gd name="T83" fmla="*/ 795 h 905"/>
                  <a:gd name="T84" fmla="*/ 691 w 905"/>
                  <a:gd name="T85" fmla="*/ 799 h 905"/>
                  <a:gd name="T86" fmla="*/ 699 w 905"/>
                  <a:gd name="T87" fmla="*/ 798 h 905"/>
                  <a:gd name="T88" fmla="*/ 739 w 905"/>
                  <a:gd name="T89" fmla="*/ 761 h 905"/>
                  <a:gd name="T90" fmla="*/ 898 w 905"/>
                  <a:gd name="T91" fmla="*/ 878 h 905"/>
                  <a:gd name="T92" fmla="*/ 19 w 905"/>
                  <a:gd name="T93" fmla="*/ 0 h 905"/>
                  <a:gd name="T94" fmla="*/ 6 w 905"/>
                  <a:gd name="T95" fmla="*/ 3 h 905"/>
                  <a:gd name="T96" fmla="*/ 0 w 905"/>
                  <a:gd name="T97" fmla="*/ 15 h 905"/>
                  <a:gd name="T98" fmla="*/ 1 w 905"/>
                  <a:gd name="T99" fmla="*/ 895 h 905"/>
                  <a:gd name="T100" fmla="*/ 7 w 905"/>
                  <a:gd name="T101" fmla="*/ 902 h 905"/>
                  <a:gd name="T102" fmla="*/ 15 w 905"/>
                  <a:gd name="T103" fmla="*/ 905 h 905"/>
                  <a:gd name="T104" fmla="*/ 890 w 905"/>
                  <a:gd name="T105" fmla="*/ 905 h 905"/>
                  <a:gd name="T106" fmla="*/ 898 w 905"/>
                  <a:gd name="T107" fmla="*/ 902 h 905"/>
                  <a:gd name="T108" fmla="*/ 904 w 905"/>
                  <a:gd name="T109" fmla="*/ 895 h 905"/>
                  <a:gd name="T110" fmla="*/ 905 w 905"/>
                  <a:gd name="T111" fmla="*/ 886 h 905"/>
                  <a:gd name="T112" fmla="*/ 898 w 905"/>
                  <a:gd name="T113" fmla="*/ 878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05" h="905">
                    <a:moveTo>
                      <a:pt x="30" y="874"/>
                    </a:moveTo>
                    <a:lnTo>
                      <a:pt x="30" y="52"/>
                    </a:lnTo>
                    <a:lnTo>
                      <a:pt x="144" y="166"/>
                    </a:lnTo>
                    <a:lnTo>
                      <a:pt x="110" y="200"/>
                    </a:lnTo>
                    <a:lnTo>
                      <a:pt x="108" y="202"/>
                    </a:lnTo>
                    <a:lnTo>
                      <a:pt x="107" y="206"/>
                    </a:lnTo>
                    <a:lnTo>
                      <a:pt x="106" y="208"/>
                    </a:lnTo>
                    <a:lnTo>
                      <a:pt x="106" y="211"/>
                    </a:lnTo>
                    <a:lnTo>
                      <a:pt x="106" y="214"/>
                    </a:lnTo>
                    <a:lnTo>
                      <a:pt x="107" y="216"/>
                    </a:lnTo>
                    <a:lnTo>
                      <a:pt x="108" y="220"/>
                    </a:lnTo>
                    <a:lnTo>
                      <a:pt x="110" y="222"/>
                    </a:lnTo>
                    <a:lnTo>
                      <a:pt x="112" y="224"/>
                    </a:lnTo>
                    <a:lnTo>
                      <a:pt x="115" y="225"/>
                    </a:lnTo>
                    <a:lnTo>
                      <a:pt x="117" y="226"/>
                    </a:lnTo>
                    <a:lnTo>
                      <a:pt x="121" y="226"/>
                    </a:lnTo>
                    <a:lnTo>
                      <a:pt x="124" y="226"/>
                    </a:lnTo>
                    <a:lnTo>
                      <a:pt x="126" y="225"/>
                    </a:lnTo>
                    <a:lnTo>
                      <a:pt x="129" y="224"/>
                    </a:lnTo>
                    <a:lnTo>
                      <a:pt x="131" y="222"/>
                    </a:lnTo>
                    <a:lnTo>
                      <a:pt x="166" y="187"/>
                    </a:lnTo>
                    <a:lnTo>
                      <a:pt x="242" y="264"/>
                    </a:lnTo>
                    <a:lnTo>
                      <a:pt x="200" y="306"/>
                    </a:lnTo>
                    <a:lnTo>
                      <a:pt x="198" y="308"/>
                    </a:lnTo>
                    <a:lnTo>
                      <a:pt x="197" y="311"/>
                    </a:lnTo>
                    <a:lnTo>
                      <a:pt x="196" y="314"/>
                    </a:lnTo>
                    <a:lnTo>
                      <a:pt x="196" y="316"/>
                    </a:lnTo>
                    <a:lnTo>
                      <a:pt x="196" y="320"/>
                    </a:lnTo>
                    <a:lnTo>
                      <a:pt x="197" y="323"/>
                    </a:lnTo>
                    <a:lnTo>
                      <a:pt x="198" y="325"/>
                    </a:lnTo>
                    <a:lnTo>
                      <a:pt x="200" y="327"/>
                    </a:lnTo>
                    <a:lnTo>
                      <a:pt x="202" y="329"/>
                    </a:lnTo>
                    <a:lnTo>
                      <a:pt x="206" y="330"/>
                    </a:lnTo>
                    <a:lnTo>
                      <a:pt x="208" y="331"/>
                    </a:lnTo>
                    <a:lnTo>
                      <a:pt x="211" y="331"/>
                    </a:lnTo>
                    <a:lnTo>
                      <a:pt x="214" y="331"/>
                    </a:lnTo>
                    <a:lnTo>
                      <a:pt x="216" y="330"/>
                    </a:lnTo>
                    <a:lnTo>
                      <a:pt x="220" y="329"/>
                    </a:lnTo>
                    <a:lnTo>
                      <a:pt x="222" y="327"/>
                    </a:lnTo>
                    <a:lnTo>
                      <a:pt x="264" y="285"/>
                    </a:lnTo>
                    <a:lnTo>
                      <a:pt x="333" y="354"/>
                    </a:lnTo>
                    <a:lnTo>
                      <a:pt x="291" y="396"/>
                    </a:lnTo>
                    <a:lnTo>
                      <a:pt x="289" y="399"/>
                    </a:lnTo>
                    <a:lnTo>
                      <a:pt x="287" y="401"/>
                    </a:lnTo>
                    <a:lnTo>
                      <a:pt x="286" y="405"/>
                    </a:lnTo>
                    <a:lnTo>
                      <a:pt x="286" y="407"/>
                    </a:lnTo>
                    <a:lnTo>
                      <a:pt x="286" y="410"/>
                    </a:lnTo>
                    <a:lnTo>
                      <a:pt x="287" y="413"/>
                    </a:lnTo>
                    <a:lnTo>
                      <a:pt x="289" y="415"/>
                    </a:lnTo>
                    <a:lnTo>
                      <a:pt x="291" y="417"/>
                    </a:lnTo>
                    <a:lnTo>
                      <a:pt x="293" y="420"/>
                    </a:lnTo>
                    <a:lnTo>
                      <a:pt x="296" y="421"/>
                    </a:lnTo>
                    <a:lnTo>
                      <a:pt x="298" y="422"/>
                    </a:lnTo>
                    <a:lnTo>
                      <a:pt x="301" y="422"/>
                    </a:lnTo>
                    <a:lnTo>
                      <a:pt x="305" y="422"/>
                    </a:lnTo>
                    <a:lnTo>
                      <a:pt x="307" y="421"/>
                    </a:lnTo>
                    <a:lnTo>
                      <a:pt x="310" y="420"/>
                    </a:lnTo>
                    <a:lnTo>
                      <a:pt x="312" y="417"/>
                    </a:lnTo>
                    <a:lnTo>
                      <a:pt x="354" y="376"/>
                    </a:lnTo>
                    <a:lnTo>
                      <a:pt x="432" y="452"/>
                    </a:lnTo>
                    <a:lnTo>
                      <a:pt x="396" y="486"/>
                    </a:lnTo>
                    <a:lnTo>
                      <a:pt x="395" y="490"/>
                    </a:lnTo>
                    <a:lnTo>
                      <a:pt x="393" y="492"/>
                    </a:lnTo>
                    <a:lnTo>
                      <a:pt x="393" y="495"/>
                    </a:lnTo>
                    <a:lnTo>
                      <a:pt x="392" y="497"/>
                    </a:lnTo>
                    <a:lnTo>
                      <a:pt x="393" y="500"/>
                    </a:lnTo>
                    <a:lnTo>
                      <a:pt x="393" y="504"/>
                    </a:lnTo>
                    <a:lnTo>
                      <a:pt x="395" y="506"/>
                    </a:lnTo>
                    <a:lnTo>
                      <a:pt x="396" y="508"/>
                    </a:lnTo>
                    <a:lnTo>
                      <a:pt x="399" y="510"/>
                    </a:lnTo>
                    <a:lnTo>
                      <a:pt x="401" y="511"/>
                    </a:lnTo>
                    <a:lnTo>
                      <a:pt x="405" y="512"/>
                    </a:lnTo>
                    <a:lnTo>
                      <a:pt x="407" y="513"/>
                    </a:lnTo>
                    <a:lnTo>
                      <a:pt x="410" y="512"/>
                    </a:lnTo>
                    <a:lnTo>
                      <a:pt x="413" y="511"/>
                    </a:lnTo>
                    <a:lnTo>
                      <a:pt x="415" y="510"/>
                    </a:lnTo>
                    <a:lnTo>
                      <a:pt x="418" y="508"/>
                    </a:lnTo>
                    <a:lnTo>
                      <a:pt x="452" y="473"/>
                    </a:lnTo>
                    <a:lnTo>
                      <a:pt x="529" y="551"/>
                    </a:lnTo>
                    <a:lnTo>
                      <a:pt x="486" y="593"/>
                    </a:lnTo>
                    <a:lnTo>
                      <a:pt x="485" y="595"/>
                    </a:lnTo>
                    <a:lnTo>
                      <a:pt x="483" y="597"/>
                    </a:lnTo>
                    <a:lnTo>
                      <a:pt x="483" y="600"/>
                    </a:lnTo>
                    <a:lnTo>
                      <a:pt x="482" y="604"/>
                    </a:lnTo>
                    <a:lnTo>
                      <a:pt x="483" y="606"/>
                    </a:lnTo>
                    <a:lnTo>
                      <a:pt x="483" y="609"/>
                    </a:lnTo>
                    <a:lnTo>
                      <a:pt x="485" y="611"/>
                    </a:lnTo>
                    <a:lnTo>
                      <a:pt x="486" y="614"/>
                    </a:lnTo>
                    <a:lnTo>
                      <a:pt x="490" y="615"/>
                    </a:lnTo>
                    <a:lnTo>
                      <a:pt x="492" y="617"/>
                    </a:lnTo>
                    <a:lnTo>
                      <a:pt x="495" y="617"/>
                    </a:lnTo>
                    <a:lnTo>
                      <a:pt x="497" y="619"/>
                    </a:lnTo>
                    <a:lnTo>
                      <a:pt x="500" y="617"/>
                    </a:lnTo>
                    <a:lnTo>
                      <a:pt x="504" y="617"/>
                    </a:lnTo>
                    <a:lnTo>
                      <a:pt x="506" y="615"/>
                    </a:lnTo>
                    <a:lnTo>
                      <a:pt x="508" y="614"/>
                    </a:lnTo>
                    <a:lnTo>
                      <a:pt x="550" y="571"/>
                    </a:lnTo>
                    <a:lnTo>
                      <a:pt x="620" y="641"/>
                    </a:lnTo>
                    <a:lnTo>
                      <a:pt x="578" y="683"/>
                    </a:lnTo>
                    <a:lnTo>
                      <a:pt x="576" y="685"/>
                    </a:lnTo>
                    <a:lnTo>
                      <a:pt x="575" y="687"/>
                    </a:lnTo>
                    <a:lnTo>
                      <a:pt x="574" y="691"/>
                    </a:lnTo>
                    <a:lnTo>
                      <a:pt x="574" y="694"/>
                    </a:lnTo>
                    <a:lnTo>
                      <a:pt x="574" y="696"/>
                    </a:lnTo>
                    <a:lnTo>
                      <a:pt x="575" y="699"/>
                    </a:lnTo>
                    <a:lnTo>
                      <a:pt x="576" y="702"/>
                    </a:lnTo>
                    <a:lnTo>
                      <a:pt x="578" y="705"/>
                    </a:lnTo>
                    <a:lnTo>
                      <a:pt x="580" y="707"/>
                    </a:lnTo>
                    <a:lnTo>
                      <a:pt x="582" y="708"/>
                    </a:lnTo>
                    <a:lnTo>
                      <a:pt x="585" y="709"/>
                    </a:lnTo>
                    <a:lnTo>
                      <a:pt x="589" y="709"/>
                    </a:lnTo>
                    <a:lnTo>
                      <a:pt x="591" y="709"/>
                    </a:lnTo>
                    <a:lnTo>
                      <a:pt x="594" y="708"/>
                    </a:lnTo>
                    <a:lnTo>
                      <a:pt x="596" y="707"/>
                    </a:lnTo>
                    <a:lnTo>
                      <a:pt x="598" y="705"/>
                    </a:lnTo>
                    <a:lnTo>
                      <a:pt x="641" y="662"/>
                    </a:lnTo>
                    <a:lnTo>
                      <a:pt x="718" y="739"/>
                    </a:lnTo>
                    <a:lnTo>
                      <a:pt x="683" y="773"/>
                    </a:lnTo>
                    <a:lnTo>
                      <a:pt x="681" y="776"/>
                    </a:lnTo>
                    <a:lnTo>
                      <a:pt x="680" y="779"/>
                    </a:lnTo>
                    <a:lnTo>
                      <a:pt x="679" y="781"/>
                    </a:lnTo>
                    <a:lnTo>
                      <a:pt x="679" y="784"/>
                    </a:lnTo>
                    <a:lnTo>
                      <a:pt x="679" y="787"/>
                    </a:lnTo>
                    <a:lnTo>
                      <a:pt x="680" y="790"/>
                    </a:lnTo>
                    <a:lnTo>
                      <a:pt x="681" y="793"/>
                    </a:lnTo>
                    <a:lnTo>
                      <a:pt x="683" y="795"/>
                    </a:lnTo>
                    <a:lnTo>
                      <a:pt x="685" y="797"/>
                    </a:lnTo>
                    <a:lnTo>
                      <a:pt x="688" y="798"/>
                    </a:lnTo>
                    <a:lnTo>
                      <a:pt x="691" y="799"/>
                    </a:lnTo>
                    <a:lnTo>
                      <a:pt x="694" y="799"/>
                    </a:lnTo>
                    <a:lnTo>
                      <a:pt x="696" y="799"/>
                    </a:lnTo>
                    <a:lnTo>
                      <a:pt x="699" y="798"/>
                    </a:lnTo>
                    <a:lnTo>
                      <a:pt x="702" y="797"/>
                    </a:lnTo>
                    <a:lnTo>
                      <a:pt x="705" y="795"/>
                    </a:lnTo>
                    <a:lnTo>
                      <a:pt x="739" y="761"/>
                    </a:lnTo>
                    <a:lnTo>
                      <a:pt x="853" y="874"/>
                    </a:lnTo>
                    <a:lnTo>
                      <a:pt x="30" y="874"/>
                    </a:lnTo>
                    <a:close/>
                    <a:moveTo>
                      <a:pt x="898" y="878"/>
                    </a:moveTo>
                    <a:lnTo>
                      <a:pt x="26" y="5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1"/>
                    </a:lnTo>
                    <a:lnTo>
                      <a:pt x="6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890"/>
                    </a:lnTo>
                    <a:lnTo>
                      <a:pt x="0" y="893"/>
                    </a:lnTo>
                    <a:lnTo>
                      <a:pt x="1" y="895"/>
                    </a:lnTo>
                    <a:lnTo>
                      <a:pt x="2" y="898"/>
                    </a:lnTo>
                    <a:lnTo>
                      <a:pt x="5" y="900"/>
                    </a:lnTo>
                    <a:lnTo>
                      <a:pt x="7" y="902"/>
                    </a:lnTo>
                    <a:lnTo>
                      <a:pt x="9" y="904"/>
                    </a:lnTo>
                    <a:lnTo>
                      <a:pt x="12" y="905"/>
                    </a:lnTo>
                    <a:lnTo>
                      <a:pt x="15" y="905"/>
                    </a:lnTo>
                    <a:lnTo>
                      <a:pt x="890" y="905"/>
                    </a:lnTo>
                    <a:lnTo>
                      <a:pt x="890" y="905"/>
                    </a:lnTo>
                    <a:lnTo>
                      <a:pt x="890" y="905"/>
                    </a:lnTo>
                    <a:lnTo>
                      <a:pt x="893" y="905"/>
                    </a:lnTo>
                    <a:lnTo>
                      <a:pt x="896" y="904"/>
                    </a:lnTo>
                    <a:lnTo>
                      <a:pt x="898" y="902"/>
                    </a:lnTo>
                    <a:lnTo>
                      <a:pt x="901" y="900"/>
                    </a:lnTo>
                    <a:lnTo>
                      <a:pt x="903" y="898"/>
                    </a:lnTo>
                    <a:lnTo>
                      <a:pt x="904" y="895"/>
                    </a:lnTo>
                    <a:lnTo>
                      <a:pt x="905" y="893"/>
                    </a:lnTo>
                    <a:lnTo>
                      <a:pt x="905" y="890"/>
                    </a:lnTo>
                    <a:lnTo>
                      <a:pt x="905" y="886"/>
                    </a:lnTo>
                    <a:lnTo>
                      <a:pt x="904" y="882"/>
                    </a:lnTo>
                    <a:lnTo>
                      <a:pt x="902" y="880"/>
                    </a:lnTo>
                    <a:lnTo>
                      <a:pt x="898" y="878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8" name="Freeform 40">
                <a:extLst>
                  <a:ext uri="{FF2B5EF4-FFF2-40B4-BE49-F238E27FC236}">
                    <a16:creationId xmlns:a16="http://schemas.microsoft.com/office/drawing/2014/main" xmlns="" id="{DC340AAF-A426-4398-9054-1C7BBDA0C6F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7950" y="2041525"/>
                <a:ext cx="133350" cy="133350"/>
              </a:xfrm>
              <a:custGeom>
                <a:avLst/>
                <a:gdLst>
                  <a:gd name="T0" fmla="*/ 30 w 421"/>
                  <a:gd name="T1" fmla="*/ 392 h 422"/>
                  <a:gd name="T2" fmla="*/ 30 w 421"/>
                  <a:gd name="T3" fmla="*/ 51 h 422"/>
                  <a:gd name="T4" fmla="*/ 371 w 421"/>
                  <a:gd name="T5" fmla="*/ 392 h 422"/>
                  <a:gd name="T6" fmla="*/ 30 w 421"/>
                  <a:gd name="T7" fmla="*/ 392 h 422"/>
                  <a:gd name="T8" fmla="*/ 26 w 421"/>
                  <a:gd name="T9" fmla="*/ 4 h 422"/>
                  <a:gd name="T10" fmla="*/ 22 w 421"/>
                  <a:gd name="T11" fmla="*/ 2 h 422"/>
                  <a:gd name="T12" fmla="*/ 18 w 421"/>
                  <a:gd name="T13" fmla="*/ 1 h 422"/>
                  <a:gd name="T14" fmla="*/ 14 w 421"/>
                  <a:gd name="T15" fmla="*/ 0 h 422"/>
                  <a:gd name="T16" fmla="*/ 9 w 421"/>
                  <a:gd name="T17" fmla="*/ 1 h 422"/>
                  <a:gd name="T18" fmla="*/ 5 w 421"/>
                  <a:gd name="T19" fmla="*/ 4 h 422"/>
                  <a:gd name="T20" fmla="*/ 2 w 421"/>
                  <a:gd name="T21" fmla="*/ 7 h 422"/>
                  <a:gd name="T22" fmla="*/ 1 w 421"/>
                  <a:gd name="T23" fmla="*/ 10 h 422"/>
                  <a:gd name="T24" fmla="*/ 0 w 421"/>
                  <a:gd name="T25" fmla="*/ 15 h 422"/>
                  <a:gd name="T26" fmla="*/ 0 w 421"/>
                  <a:gd name="T27" fmla="*/ 407 h 422"/>
                  <a:gd name="T28" fmla="*/ 0 w 421"/>
                  <a:gd name="T29" fmla="*/ 410 h 422"/>
                  <a:gd name="T30" fmla="*/ 1 w 421"/>
                  <a:gd name="T31" fmla="*/ 412 h 422"/>
                  <a:gd name="T32" fmla="*/ 2 w 421"/>
                  <a:gd name="T33" fmla="*/ 416 h 422"/>
                  <a:gd name="T34" fmla="*/ 4 w 421"/>
                  <a:gd name="T35" fmla="*/ 418 h 422"/>
                  <a:gd name="T36" fmla="*/ 6 w 421"/>
                  <a:gd name="T37" fmla="*/ 419 h 422"/>
                  <a:gd name="T38" fmla="*/ 8 w 421"/>
                  <a:gd name="T39" fmla="*/ 421 h 422"/>
                  <a:gd name="T40" fmla="*/ 12 w 421"/>
                  <a:gd name="T41" fmla="*/ 422 h 422"/>
                  <a:gd name="T42" fmla="*/ 15 w 421"/>
                  <a:gd name="T43" fmla="*/ 422 h 422"/>
                  <a:gd name="T44" fmla="*/ 406 w 421"/>
                  <a:gd name="T45" fmla="*/ 422 h 422"/>
                  <a:gd name="T46" fmla="*/ 412 w 421"/>
                  <a:gd name="T47" fmla="*/ 421 h 422"/>
                  <a:gd name="T48" fmla="*/ 415 w 421"/>
                  <a:gd name="T49" fmla="*/ 419 h 422"/>
                  <a:gd name="T50" fmla="*/ 418 w 421"/>
                  <a:gd name="T51" fmla="*/ 417 h 422"/>
                  <a:gd name="T52" fmla="*/ 420 w 421"/>
                  <a:gd name="T53" fmla="*/ 412 h 422"/>
                  <a:gd name="T54" fmla="*/ 421 w 421"/>
                  <a:gd name="T55" fmla="*/ 408 h 422"/>
                  <a:gd name="T56" fmla="*/ 421 w 421"/>
                  <a:gd name="T57" fmla="*/ 404 h 422"/>
                  <a:gd name="T58" fmla="*/ 420 w 421"/>
                  <a:gd name="T59" fmla="*/ 400 h 422"/>
                  <a:gd name="T60" fmla="*/ 417 w 421"/>
                  <a:gd name="T61" fmla="*/ 396 h 422"/>
                  <a:gd name="T62" fmla="*/ 26 w 421"/>
                  <a:gd name="T63" fmla="*/ 4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1" h="422">
                    <a:moveTo>
                      <a:pt x="30" y="392"/>
                    </a:moveTo>
                    <a:lnTo>
                      <a:pt x="30" y="51"/>
                    </a:lnTo>
                    <a:lnTo>
                      <a:pt x="371" y="392"/>
                    </a:lnTo>
                    <a:lnTo>
                      <a:pt x="30" y="392"/>
                    </a:lnTo>
                    <a:close/>
                    <a:moveTo>
                      <a:pt x="26" y="4"/>
                    </a:moveTo>
                    <a:lnTo>
                      <a:pt x="22" y="2"/>
                    </a:lnTo>
                    <a:lnTo>
                      <a:pt x="18" y="1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0" y="407"/>
                    </a:lnTo>
                    <a:lnTo>
                      <a:pt x="0" y="410"/>
                    </a:lnTo>
                    <a:lnTo>
                      <a:pt x="1" y="412"/>
                    </a:lnTo>
                    <a:lnTo>
                      <a:pt x="2" y="416"/>
                    </a:lnTo>
                    <a:lnTo>
                      <a:pt x="4" y="418"/>
                    </a:lnTo>
                    <a:lnTo>
                      <a:pt x="6" y="419"/>
                    </a:lnTo>
                    <a:lnTo>
                      <a:pt x="8" y="421"/>
                    </a:lnTo>
                    <a:lnTo>
                      <a:pt x="12" y="422"/>
                    </a:lnTo>
                    <a:lnTo>
                      <a:pt x="15" y="422"/>
                    </a:lnTo>
                    <a:lnTo>
                      <a:pt x="406" y="422"/>
                    </a:lnTo>
                    <a:lnTo>
                      <a:pt x="412" y="421"/>
                    </a:lnTo>
                    <a:lnTo>
                      <a:pt x="415" y="419"/>
                    </a:lnTo>
                    <a:lnTo>
                      <a:pt x="418" y="417"/>
                    </a:lnTo>
                    <a:lnTo>
                      <a:pt x="420" y="412"/>
                    </a:lnTo>
                    <a:lnTo>
                      <a:pt x="421" y="408"/>
                    </a:lnTo>
                    <a:lnTo>
                      <a:pt x="421" y="404"/>
                    </a:lnTo>
                    <a:lnTo>
                      <a:pt x="420" y="400"/>
                    </a:lnTo>
                    <a:lnTo>
                      <a:pt x="417" y="396"/>
                    </a:lnTo>
                    <a:lnTo>
                      <a:pt x="26" y="4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DE5DE3D5-1404-41DF-9D7F-56CE39A091EC}"/>
                </a:ext>
              </a:extLst>
            </p:cNvPr>
            <p:cNvGrpSpPr/>
            <p:nvPr/>
          </p:nvGrpSpPr>
          <p:grpSpPr>
            <a:xfrm>
              <a:off x="7211953" y="5327335"/>
              <a:ext cx="502334" cy="502334"/>
              <a:chOff x="885825" y="1925638"/>
              <a:chExt cx="287338" cy="287338"/>
            </a:xfrm>
          </p:grpSpPr>
          <p:sp>
            <p:nvSpPr>
              <p:cNvPr id="50" name="Freeform 50">
                <a:extLst>
                  <a:ext uri="{FF2B5EF4-FFF2-40B4-BE49-F238E27FC236}">
                    <a16:creationId xmlns:a16="http://schemas.microsoft.com/office/drawing/2014/main" xmlns="" id="{4E9D01ED-4291-45FD-A60C-5E3BBD0330D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825" y="1925638"/>
                <a:ext cx="228600" cy="287338"/>
              </a:xfrm>
              <a:custGeom>
                <a:avLst/>
                <a:gdLst>
                  <a:gd name="T0" fmla="*/ 230 w 722"/>
                  <a:gd name="T1" fmla="*/ 221 h 905"/>
                  <a:gd name="T2" fmla="*/ 252 w 722"/>
                  <a:gd name="T3" fmla="*/ 167 h 905"/>
                  <a:gd name="T4" fmla="*/ 252 w 722"/>
                  <a:gd name="T5" fmla="*/ 105 h 905"/>
                  <a:gd name="T6" fmla="*/ 227 w 722"/>
                  <a:gd name="T7" fmla="*/ 52 h 905"/>
                  <a:gd name="T8" fmla="*/ 598 w 722"/>
                  <a:gd name="T9" fmla="*/ 30 h 905"/>
                  <a:gd name="T10" fmla="*/ 635 w 722"/>
                  <a:gd name="T11" fmla="*/ 43 h 905"/>
                  <a:gd name="T12" fmla="*/ 668 w 722"/>
                  <a:gd name="T13" fmla="*/ 70 h 905"/>
                  <a:gd name="T14" fmla="*/ 688 w 722"/>
                  <a:gd name="T15" fmla="*/ 106 h 905"/>
                  <a:gd name="T16" fmla="*/ 692 w 722"/>
                  <a:gd name="T17" fmla="*/ 145 h 905"/>
                  <a:gd name="T18" fmla="*/ 679 w 722"/>
                  <a:gd name="T19" fmla="*/ 184 h 905"/>
                  <a:gd name="T20" fmla="*/ 652 w 722"/>
                  <a:gd name="T21" fmla="*/ 216 h 905"/>
                  <a:gd name="T22" fmla="*/ 617 w 722"/>
                  <a:gd name="T23" fmla="*/ 236 h 905"/>
                  <a:gd name="T24" fmla="*/ 587 w 722"/>
                  <a:gd name="T25" fmla="*/ 241 h 905"/>
                  <a:gd name="T26" fmla="*/ 572 w 722"/>
                  <a:gd name="T27" fmla="*/ 271 h 905"/>
                  <a:gd name="T28" fmla="*/ 217 w 722"/>
                  <a:gd name="T29" fmla="*/ 181 h 905"/>
                  <a:gd name="T30" fmla="*/ 191 w 722"/>
                  <a:gd name="T31" fmla="*/ 220 h 905"/>
                  <a:gd name="T32" fmla="*/ 150 w 722"/>
                  <a:gd name="T33" fmla="*/ 240 h 905"/>
                  <a:gd name="T34" fmla="*/ 30 w 722"/>
                  <a:gd name="T35" fmla="*/ 125 h 905"/>
                  <a:gd name="T36" fmla="*/ 42 w 722"/>
                  <a:gd name="T37" fmla="*/ 86 h 905"/>
                  <a:gd name="T38" fmla="*/ 66 w 722"/>
                  <a:gd name="T39" fmla="*/ 55 h 905"/>
                  <a:gd name="T40" fmla="*/ 100 w 722"/>
                  <a:gd name="T41" fmla="*/ 35 h 905"/>
                  <a:gd name="T42" fmla="*/ 138 w 722"/>
                  <a:gd name="T43" fmla="*/ 30 h 905"/>
                  <a:gd name="T44" fmla="*/ 174 w 722"/>
                  <a:gd name="T45" fmla="*/ 43 h 905"/>
                  <a:gd name="T46" fmla="*/ 203 w 722"/>
                  <a:gd name="T47" fmla="*/ 69 h 905"/>
                  <a:gd name="T48" fmla="*/ 221 w 722"/>
                  <a:gd name="T49" fmla="*/ 105 h 905"/>
                  <a:gd name="T50" fmla="*/ 225 w 722"/>
                  <a:gd name="T51" fmla="*/ 143 h 905"/>
                  <a:gd name="T52" fmla="*/ 129 w 722"/>
                  <a:gd name="T53" fmla="*/ 152 h 905"/>
                  <a:gd name="T54" fmla="*/ 121 w 722"/>
                  <a:gd name="T55" fmla="*/ 160 h 905"/>
                  <a:gd name="T56" fmla="*/ 120 w 722"/>
                  <a:gd name="T57" fmla="*/ 604 h 905"/>
                  <a:gd name="T58" fmla="*/ 720 w 722"/>
                  <a:gd name="T59" fmla="*/ 110 h 905"/>
                  <a:gd name="T60" fmla="*/ 699 w 722"/>
                  <a:gd name="T61" fmla="*/ 62 h 905"/>
                  <a:gd name="T62" fmla="*/ 661 w 722"/>
                  <a:gd name="T63" fmla="*/ 24 h 905"/>
                  <a:gd name="T64" fmla="*/ 614 w 722"/>
                  <a:gd name="T65" fmla="*/ 3 h 905"/>
                  <a:gd name="T66" fmla="*/ 134 w 722"/>
                  <a:gd name="T67" fmla="*/ 0 h 905"/>
                  <a:gd name="T68" fmla="*/ 116 w 722"/>
                  <a:gd name="T69" fmla="*/ 1 h 905"/>
                  <a:gd name="T70" fmla="*/ 67 w 722"/>
                  <a:gd name="T71" fmla="*/ 16 h 905"/>
                  <a:gd name="T72" fmla="*/ 29 w 722"/>
                  <a:gd name="T73" fmla="*/ 50 h 905"/>
                  <a:gd name="T74" fmla="*/ 5 w 722"/>
                  <a:gd name="T75" fmla="*/ 96 h 905"/>
                  <a:gd name="T76" fmla="*/ 0 w 722"/>
                  <a:gd name="T77" fmla="*/ 619 h 905"/>
                  <a:gd name="T78" fmla="*/ 4 w 722"/>
                  <a:gd name="T79" fmla="*/ 629 h 905"/>
                  <a:gd name="T80" fmla="*/ 15 w 722"/>
                  <a:gd name="T81" fmla="*/ 634 h 905"/>
                  <a:gd name="T82" fmla="*/ 121 w 722"/>
                  <a:gd name="T83" fmla="*/ 895 h 905"/>
                  <a:gd name="T84" fmla="*/ 129 w 722"/>
                  <a:gd name="T85" fmla="*/ 904 h 905"/>
                  <a:gd name="T86" fmla="*/ 590 w 722"/>
                  <a:gd name="T87" fmla="*/ 905 h 905"/>
                  <a:gd name="T88" fmla="*/ 600 w 722"/>
                  <a:gd name="T89" fmla="*/ 898 h 905"/>
                  <a:gd name="T90" fmla="*/ 602 w 722"/>
                  <a:gd name="T91" fmla="*/ 270 h 905"/>
                  <a:gd name="T92" fmla="*/ 648 w 722"/>
                  <a:gd name="T93" fmla="*/ 255 h 905"/>
                  <a:gd name="T94" fmla="*/ 687 w 722"/>
                  <a:gd name="T95" fmla="*/ 225 h 905"/>
                  <a:gd name="T96" fmla="*/ 713 w 722"/>
                  <a:gd name="T97" fmla="*/ 183 h 905"/>
                  <a:gd name="T98" fmla="*/ 722 w 722"/>
                  <a:gd name="T99" fmla="*/ 136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22" h="905">
                    <a:moveTo>
                      <a:pt x="587" y="241"/>
                    </a:moveTo>
                    <a:lnTo>
                      <a:pt x="211" y="241"/>
                    </a:lnTo>
                    <a:lnTo>
                      <a:pt x="221" y="231"/>
                    </a:lnTo>
                    <a:lnTo>
                      <a:pt x="230" y="221"/>
                    </a:lnTo>
                    <a:lnTo>
                      <a:pt x="237" y="209"/>
                    </a:lnTo>
                    <a:lnTo>
                      <a:pt x="244" y="195"/>
                    </a:lnTo>
                    <a:lnTo>
                      <a:pt x="249" y="182"/>
                    </a:lnTo>
                    <a:lnTo>
                      <a:pt x="252" y="167"/>
                    </a:lnTo>
                    <a:lnTo>
                      <a:pt x="254" y="152"/>
                    </a:lnTo>
                    <a:lnTo>
                      <a:pt x="256" y="136"/>
                    </a:lnTo>
                    <a:lnTo>
                      <a:pt x="254" y="120"/>
                    </a:lnTo>
                    <a:lnTo>
                      <a:pt x="252" y="105"/>
                    </a:lnTo>
                    <a:lnTo>
                      <a:pt x="248" y="91"/>
                    </a:lnTo>
                    <a:lnTo>
                      <a:pt x="243" y="77"/>
                    </a:lnTo>
                    <a:lnTo>
                      <a:pt x="235" y="64"/>
                    </a:lnTo>
                    <a:lnTo>
                      <a:pt x="227" y="52"/>
                    </a:lnTo>
                    <a:lnTo>
                      <a:pt x="218" y="40"/>
                    </a:lnTo>
                    <a:lnTo>
                      <a:pt x="207" y="30"/>
                    </a:lnTo>
                    <a:lnTo>
                      <a:pt x="587" y="30"/>
                    </a:lnTo>
                    <a:lnTo>
                      <a:pt x="598" y="30"/>
                    </a:lnTo>
                    <a:lnTo>
                      <a:pt x="607" y="33"/>
                    </a:lnTo>
                    <a:lnTo>
                      <a:pt x="617" y="36"/>
                    </a:lnTo>
                    <a:lnTo>
                      <a:pt x="627" y="39"/>
                    </a:lnTo>
                    <a:lnTo>
                      <a:pt x="635" y="43"/>
                    </a:lnTo>
                    <a:lnTo>
                      <a:pt x="645" y="50"/>
                    </a:lnTo>
                    <a:lnTo>
                      <a:pt x="652" y="56"/>
                    </a:lnTo>
                    <a:lnTo>
                      <a:pt x="660" y="63"/>
                    </a:lnTo>
                    <a:lnTo>
                      <a:pt x="668" y="70"/>
                    </a:lnTo>
                    <a:lnTo>
                      <a:pt x="674" y="79"/>
                    </a:lnTo>
                    <a:lnTo>
                      <a:pt x="679" y="87"/>
                    </a:lnTo>
                    <a:lnTo>
                      <a:pt x="684" y="96"/>
                    </a:lnTo>
                    <a:lnTo>
                      <a:pt x="688" y="106"/>
                    </a:lnTo>
                    <a:lnTo>
                      <a:pt x="690" y="115"/>
                    </a:lnTo>
                    <a:lnTo>
                      <a:pt x="692" y="126"/>
                    </a:lnTo>
                    <a:lnTo>
                      <a:pt x="692" y="136"/>
                    </a:lnTo>
                    <a:lnTo>
                      <a:pt x="692" y="145"/>
                    </a:lnTo>
                    <a:lnTo>
                      <a:pt x="690" y="156"/>
                    </a:lnTo>
                    <a:lnTo>
                      <a:pt x="688" y="166"/>
                    </a:lnTo>
                    <a:lnTo>
                      <a:pt x="684" y="176"/>
                    </a:lnTo>
                    <a:lnTo>
                      <a:pt x="679" y="184"/>
                    </a:lnTo>
                    <a:lnTo>
                      <a:pt x="674" y="193"/>
                    </a:lnTo>
                    <a:lnTo>
                      <a:pt x="668" y="201"/>
                    </a:lnTo>
                    <a:lnTo>
                      <a:pt x="660" y="209"/>
                    </a:lnTo>
                    <a:lnTo>
                      <a:pt x="652" y="216"/>
                    </a:lnTo>
                    <a:lnTo>
                      <a:pt x="645" y="222"/>
                    </a:lnTo>
                    <a:lnTo>
                      <a:pt x="635" y="228"/>
                    </a:lnTo>
                    <a:lnTo>
                      <a:pt x="627" y="233"/>
                    </a:lnTo>
                    <a:lnTo>
                      <a:pt x="617" y="236"/>
                    </a:lnTo>
                    <a:lnTo>
                      <a:pt x="607" y="239"/>
                    </a:lnTo>
                    <a:lnTo>
                      <a:pt x="598" y="241"/>
                    </a:lnTo>
                    <a:lnTo>
                      <a:pt x="587" y="241"/>
                    </a:lnTo>
                    <a:lnTo>
                      <a:pt x="587" y="241"/>
                    </a:lnTo>
                    <a:close/>
                    <a:moveTo>
                      <a:pt x="572" y="874"/>
                    </a:moveTo>
                    <a:lnTo>
                      <a:pt x="150" y="874"/>
                    </a:lnTo>
                    <a:lnTo>
                      <a:pt x="150" y="271"/>
                    </a:lnTo>
                    <a:lnTo>
                      <a:pt x="572" y="271"/>
                    </a:lnTo>
                    <a:lnTo>
                      <a:pt x="572" y="874"/>
                    </a:lnTo>
                    <a:close/>
                    <a:moveTo>
                      <a:pt x="150" y="240"/>
                    </a:moveTo>
                    <a:lnTo>
                      <a:pt x="150" y="181"/>
                    </a:lnTo>
                    <a:lnTo>
                      <a:pt x="217" y="181"/>
                    </a:lnTo>
                    <a:lnTo>
                      <a:pt x="211" y="192"/>
                    </a:lnTo>
                    <a:lnTo>
                      <a:pt x="206" y="201"/>
                    </a:lnTo>
                    <a:lnTo>
                      <a:pt x="199" y="211"/>
                    </a:lnTo>
                    <a:lnTo>
                      <a:pt x="191" y="220"/>
                    </a:lnTo>
                    <a:lnTo>
                      <a:pt x="182" y="226"/>
                    </a:lnTo>
                    <a:lnTo>
                      <a:pt x="172" y="233"/>
                    </a:lnTo>
                    <a:lnTo>
                      <a:pt x="161" y="237"/>
                    </a:lnTo>
                    <a:lnTo>
                      <a:pt x="150" y="240"/>
                    </a:lnTo>
                    <a:lnTo>
                      <a:pt x="150" y="240"/>
                    </a:lnTo>
                    <a:close/>
                    <a:moveTo>
                      <a:pt x="30" y="604"/>
                    </a:moveTo>
                    <a:lnTo>
                      <a:pt x="30" y="136"/>
                    </a:lnTo>
                    <a:lnTo>
                      <a:pt x="30" y="125"/>
                    </a:lnTo>
                    <a:lnTo>
                      <a:pt x="32" y="115"/>
                    </a:lnTo>
                    <a:lnTo>
                      <a:pt x="34" y="105"/>
                    </a:lnTo>
                    <a:lnTo>
                      <a:pt x="37" y="96"/>
                    </a:lnTo>
                    <a:lnTo>
                      <a:pt x="42" y="86"/>
                    </a:lnTo>
                    <a:lnTo>
                      <a:pt x="47" y="78"/>
                    </a:lnTo>
                    <a:lnTo>
                      <a:pt x="52" y="69"/>
                    </a:lnTo>
                    <a:lnTo>
                      <a:pt x="59" y="62"/>
                    </a:lnTo>
                    <a:lnTo>
                      <a:pt x="66" y="55"/>
                    </a:lnTo>
                    <a:lnTo>
                      <a:pt x="74" y="49"/>
                    </a:lnTo>
                    <a:lnTo>
                      <a:pt x="82" y="43"/>
                    </a:lnTo>
                    <a:lnTo>
                      <a:pt x="91" y="39"/>
                    </a:lnTo>
                    <a:lnTo>
                      <a:pt x="100" y="35"/>
                    </a:lnTo>
                    <a:lnTo>
                      <a:pt x="109" y="33"/>
                    </a:lnTo>
                    <a:lnTo>
                      <a:pt x="119" y="30"/>
                    </a:lnTo>
                    <a:lnTo>
                      <a:pt x="129" y="30"/>
                    </a:lnTo>
                    <a:lnTo>
                      <a:pt x="138" y="30"/>
                    </a:lnTo>
                    <a:lnTo>
                      <a:pt x="148" y="33"/>
                    </a:lnTo>
                    <a:lnTo>
                      <a:pt x="157" y="35"/>
                    </a:lnTo>
                    <a:lnTo>
                      <a:pt x="165" y="39"/>
                    </a:lnTo>
                    <a:lnTo>
                      <a:pt x="174" y="43"/>
                    </a:lnTo>
                    <a:lnTo>
                      <a:pt x="182" y="49"/>
                    </a:lnTo>
                    <a:lnTo>
                      <a:pt x="190" y="55"/>
                    </a:lnTo>
                    <a:lnTo>
                      <a:pt x="196" y="62"/>
                    </a:lnTo>
                    <a:lnTo>
                      <a:pt x="203" y="69"/>
                    </a:lnTo>
                    <a:lnTo>
                      <a:pt x="208" y="78"/>
                    </a:lnTo>
                    <a:lnTo>
                      <a:pt x="214" y="86"/>
                    </a:lnTo>
                    <a:lnTo>
                      <a:pt x="218" y="95"/>
                    </a:lnTo>
                    <a:lnTo>
                      <a:pt x="221" y="105"/>
                    </a:lnTo>
                    <a:lnTo>
                      <a:pt x="223" y="115"/>
                    </a:lnTo>
                    <a:lnTo>
                      <a:pt x="224" y="125"/>
                    </a:lnTo>
                    <a:lnTo>
                      <a:pt x="225" y="136"/>
                    </a:lnTo>
                    <a:lnTo>
                      <a:pt x="225" y="143"/>
                    </a:lnTo>
                    <a:lnTo>
                      <a:pt x="224" y="151"/>
                    </a:lnTo>
                    <a:lnTo>
                      <a:pt x="135" y="151"/>
                    </a:lnTo>
                    <a:lnTo>
                      <a:pt x="132" y="151"/>
                    </a:lnTo>
                    <a:lnTo>
                      <a:pt x="129" y="152"/>
                    </a:lnTo>
                    <a:lnTo>
                      <a:pt x="126" y="153"/>
                    </a:lnTo>
                    <a:lnTo>
                      <a:pt x="124" y="155"/>
                    </a:lnTo>
                    <a:lnTo>
                      <a:pt x="122" y="157"/>
                    </a:lnTo>
                    <a:lnTo>
                      <a:pt x="121" y="160"/>
                    </a:lnTo>
                    <a:lnTo>
                      <a:pt x="120" y="163"/>
                    </a:lnTo>
                    <a:lnTo>
                      <a:pt x="120" y="166"/>
                    </a:lnTo>
                    <a:lnTo>
                      <a:pt x="120" y="256"/>
                    </a:lnTo>
                    <a:lnTo>
                      <a:pt x="120" y="604"/>
                    </a:lnTo>
                    <a:lnTo>
                      <a:pt x="30" y="604"/>
                    </a:lnTo>
                    <a:close/>
                    <a:moveTo>
                      <a:pt x="722" y="136"/>
                    </a:moveTo>
                    <a:lnTo>
                      <a:pt x="722" y="123"/>
                    </a:lnTo>
                    <a:lnTo>
                      <a:pt x="720" y="110"/>
                    </a:lnTo>
                    <a:lnTo>
                      <a:pt x="717" y="97"/>
                    </a:lnTo>
                    <a:lnTo>
                      <a:pt x="712" y="84"/>
                    </a:lnTo>
                    <a:lnTo>
                      <a:pt x="706" y="72"/>
                    </a:lnTo>
                    <a:lnTo>
                      <a:pt x="699" y="62"/>
                    </a:lnTo>
                    <a:lnTo>
                      <a:pt x="691" y="51"/>
                    </a:lnTo>
                    <a:lnTo>
                      <a:pt x="682" y="41"/>
                    </a:lnTo>
                    <a:lnTo>
                      <a:pt x="672" y="33"/>
                    </a:lnTo>
                    <a:lnTo>
                      <a:pt x="661" y="24"/>
                    </a:lnTo>
                    <a:lnTo>
                      <a:pt x="650" y="17"/>
                    </a:lnTo>
                    <a:lnTo>
                      <a:pt x="638" y="11"/>
                    </a:lnTo>
                    <a:lnTo>
                      <a:pt x="626" y="7"/>
                    </a:lnTo>
                    <a:lnTo>
                      <a:pt x="614" y="3"/>
                    </a:lnTo>
                    <a:lnTo>
                      <a:pt x="601" y="1"/>
                    </a:lnTo>
                    <a:lnTo>
                      <a:pt x="587" y="0"/>
                    </a:lnTo>
                    <a:lnTo>
                      <a:pt x="135" y="0"/>
                    </a:lnTo>
                    <a:lnTo>
                      <a:pt x="134" y="0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29" y="0"/>
                    </a:lnTo>
                    <a:lnTo>
                      <a:pt x="116" y="1"/>
                    </a:lnTo>
                    <a:lnTo>
                      <a:pt x="103" y="2"/>
                    </a:lnTo>
                    <a:lnTo>
                      <a:pt x="90" y="7"/>
                    </a:lnTo>
                    <a:lnTo>
                      <a:pt x="78" y="11"/>
                    </a:lnTo>
                    <a:lnTo>
                      <a:pt x="67" y="16"/>
                    </a:lnTo>
                    <a:lnTo>
                      <a:pt x="57" y="24"/>
                    </a:lnTo>
                    <a:lnTo>
                      <a:pt x="47" y="31"/>
                    </a:lnTo>
                    <a:lnTo>
                      <a:pt x="37" y="40"/>
                    </a:lnTo>
                    <a:lnTo>
                      <a:pt x="29" y="50"/>
                    </a:lnTo>
                    <a:lnTo>
                      <a:pt x="21" y="60"/>
                    </a:lnTo>
                    <a:lnTo>
                      <a:pt x="15" y="71"/>
                    </a:lnTo>
                    <a:lnTo>
                      <a:pt x="9" y="83"/>
                    </a:lnTo>
                    <a:lnTo>
                      <a:pt x="5" y="96"/>
                    </a:lnTo>
                    <a:lnTo>
                      <a:pt x="2" y="109"/>
                    </a:lnTo>
                    <a:lnTo>
                      <a:pt x="0" y="122"/>
                    </a:lnTo>
                    <a:lnTo>
                      <a:pt x="0" y="136"/>
                    </a:lnTo>
                    <a:lnTo>
                      <a:pt x="0" y="619"/>
                    </a:lnTo>
                    <a:lnTo>
                      <a:pt x="0" y="621"/>
                    </a:lnTo>
                    <a:lnTo>
                      <a:pt x="1" y="624"/>
                    </a:lnTo>
                    <a:lnTo>
                      <a:pt x="2" y="626"/>
                    </a:lnTo>
                    <a:lnTo>
                      <a:pt x="4" y="629"/>
                    </a:lnTo>
                    <a:lnTo>
                      <a:pt x="6" y="630"/>
                    </a:lnTo>
                    <a:lnTo>
                      <a:pt x="8" y="633"/>
                    </a:lnTo>
                    <a:lnTo>
                      <a:pt x="11" y="633"/>
                    </a:lnTo>
                    <a:lnTo>
                      <a:pt x="15" y="634"/>
                    </a:lnTo>
                    <a:lnTo>
                      <a:pt x="120" y="634"/>
                    </a:lnTo>
                    <a:lnTo>
                      <a:pt x="120" y="890"/>
                    </a:lnTo>
                    <a:lnTo>
                      <a:pt x="120" y="893"/>
                    </a:lnTo>
                    <a:lnTo>
                      <a:pt x="121" y="895"/>
                    </a:lnTo>
                    <a:lnTo>
                      <a:pt x="122" y="898"/>
                    </a:lnTo>
                    <a:lnTo>
                      <a:pt x="124" y="900"/>
                    </a:lnTo>
                    <a:lnTo>
                      <a:pt x="126" y="902"/>
                    </a:lnTo>
                    <a:lnTo>
                      <a:pt x="129" y="904"/>
                    </a:lnTo>
                    <a:lnTo>
                      <a:pt x="132" y="905"/>
                    </a:lnTo>
                    <a:lnTo>
                      <a:pt x="135" y="905"/>
                    </a:lnTo>
                    <a:lnTo>
                      <a:pt x="587" y="905"/>
                    </a:lnTo>
                    <a:lnTo>
                      <a:pt x="590" y="905"/>
                    </a:lnTo>
                    <a:lnTo>
                      <a:pt x="593" y="904"/>
                    </a:lnTo>
                    <a:lnTo>
                      <a:pt x="595" y="902"/>
                    </a:lnTo>
                    <a:lnTo>
                      <a:pt x="598" y="900"/>
                    </a:lnTo>
                    <a:lnTo>
                      <a:pt x="600" y="898"/>
                    </a:lnTo>
                    <a:lnTo>
                      <a:pt x="601" y="895"/>
                    </a:lnTo>
                    <a:lnTo>
                      <a:pt x="602" y="893"/>
                    </a:lnTo>
                    <a:lnTo>
                      <a:pt x="602" y="890"/>
                    </a:lnTo>
                    <a:lnTo>
                      <a:pt x="602" y="270"/>
                    </a:lnTo>
                    <a:lnTo>
                      <a:pt x="615" y="268"/>
                    </a:lnTo>
                    <a:lnTo>
                      <a:pt x="626" y="265"/>
                    </a:lnTo>
                    <a:lnTo>
                      <a:pt x="637" y="260"/>
                    </a:lnTo>
                    <a:lnTo>
                      <a:pt x="648" y="255"/>
                    </a:lnTo>
                    <a:lnTo>
                      <a:pt x="659" y="249"/>
                    </a:lnTo>
                    <a:lnTo>
                      <a:pt x="669" y="241"/>
                    </a:lnTo>
                    <a:lnTo>
                      <a:pt x="678" y="234"/>
                    </a:lnTo>
                    <a:lnTo>
                      <a:pt x="687" y="225"/>
                    </a:lnTo>
                    <a:lnTo>
                      <a:pt x="694" y="215"/>
                    </a:lnTo>
                    <a:lnTo>
                      <a:pt x="702" y="206"/>
                    </a:lnTo>
                    <a:lnTo>
                      <a:pt x="708" y="195"/>
                    </a:lnTo>
                    <a:lnTo>
                      <a:pt x="713" y="183"/>
                    </a:lnTo>
                    <a:lnTo>
                      <a:pt x="717" y="172"/>
                    </a:lnTo>
                    <a:lnTo>
                      <a:pt x="720" y="160"/>
                    </a:lnTo>
                    <a:lnTo>
                      <a:pt x="722" y="148"/>
                    </a:lnTo>
                    <a:lnTo>
                      <a:pt x="722" y="136"/>
                    </a:lnTo>
                    <a:lnTo>
                      <a:pt x="722" y="136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1" name="Freeform 51">
                <a:extLst>
                  <a:ext uri="{FF2B5EF4-FFF2-40B4-BE49-F238E27FC236}">
                    <a16:creationId xmlns:a16="http://schemas.microsoft.com/office/drawing/2014/main" xmlns="" id="{B7898350-9DB6-4146-AF88-09108FF8D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363" y="2051050"/>
                <a:ext cx="57150" cy="9525"/>
              </a:xfrm>
              <a:custGeom>
                <a:avLst/>
                <a:gdLst>
                  <a:gd name="T0" fmla="*/ 15 w 181"/>
                  <a:gd name="T1" fmla="*/ 30 h 30"/>
                  <a:gd name="T2" fmla="*/ 166 w 181"/>
                  <a:gd name="T3" fmla="*/ 30 h 30"/>
                  <a:gd name="T4" fmla="*/ 169 w 181"/>
                  <a:gd name="T5" fmla="*/ 30 h 30"/>
                  <a:gd name="T6" fmla="*/ 172 w 181"/>
                  <a:gd name="T7" fmla="*/ 29 h 30"/>
                  <a:gd name="T8" fmla="*/ 174 w 181"/>
                  <a:gd name="T9" fmla="*/ 28 h 30"/>
                  <a:gd name="T10" fmla="*/ 176 w 181"/>
                  <a:gd name="T11" fmla="*/ 25 h 30"/>
                  <a:gd name="T12" fmla="*/ 178 w 181"/>
                  <a:gd name="T13" fmla="*/ 23 h 30"/>
                  <a:gd name="T14" fmla="*/ 180 w 181"/>
                  <a:gd name="T15" fmla="*/ 21 h 30"/>
                  <a:gd name="T16" fmla="*/ 181 w 181"/>
                  <a:gd name="T17" fmla="*/ 18 h 30"/>
                  <a:gd name="T18" fmla="*/ 181 w 181"/>
                  <a:gd name="T19" fmla="*/ 15 h 30"/>
                  <a:gd name="T20" fmla="*/ 181 w 181"/>
                  <a:gd name="T21" fmla="*/ 13 h 30"/>
                  <a:gd name="T22" fmla="*/ 180 w 181"/>
                  <a:gd name="T23" fmla="*/ 9 h 30"/>
                  <a:gd name="T24" fmla="*/ 178 w 181"/>
                  <a:gd name="T25" fmla="*/ 7 h 30"/>
                  <a:gd name="T26" fmla="*/ 176 w 181"/>
                  <a:gd name="T27" fmla="*/ 4 h 30"/>
                  <a:gd name="T28" fmla="*/ 174 w 181"/>
                  <a:gd name="T29" fmla="*/ 3 h 30"/>
                  <a:gd name="T30" fmla="*/ 172 w 181"/>
                  <a:gd name="T31" fmla="*/ 1 h 30"/>
                  <a:gd name="T32" fmla="*/ 169 w 181"/>
                  <a:gd name="T33" fmla="*/ 1 h 30"/>
                  <a:gd name="T34" fmla="*/ 166 w 181"/>
                  <a:gd name="T35" fmla="*/ 0 h 30"/>
                  <a:gd name="T36" fmla="*/ 15 w 181"/>
                  <a:gd name="T37" fmla="*/ 0 h 30"/>
                  <a:gd name="T38" fmla="*/ 12 w 181"/>
                  <a:gd name="T39" fmla="*/ 1 h 30"/>
                  <a:gd name="T40" fmla="*/ 10 w 181"/>
                  <a:gd name="T41" fmla="*/ 1 h 30"/>
                  <a:gd name="T42" fmla="*/ 6 w 181"/>
                  <a:gd name="T43" fmla="*/ 3 h 30"/>
                  <a:gd name="T44" fmla="*/ 4 w 181"/>
                  <a:gd name="T45" fmla="*/ 4 h 30"/>
                  <a:gd name="T46" fmla="*/ 2 w 181"/>
                  <a:gd name="T47" fmla="*/ 7 h 30"/>
                  <a:gd name="T48" fmla="*/ 1 w 181"/>
                  <a:gd name="T49" fmla="*/ 9 h 30"/>
                  <a:gd name="T50" fmla="*/ 0 w 181"/>
                  <a:gd name="T51" fmla="*/ 13 h 30"/>
                  <a:gd name="T52" fmla="*/ 0 w 181"/>
                  <a:gd name="T53" fmla="*/ 15 h 30"/>
                  <a:gd name="T54" fmla="*/ 0 w 181"/>
                  <a:gd name="T55" fmla="*/ 18 h 30"/>
                  <a:gd name="T56" fmla="*/ 1 w 181"/>
                  <a:gd name="T57" fmla="*/ 21 h 30"/>
                  <a:gd name="T58" fmla="*/ 2 w 181"/>
                  <a:gd name="T59" fmla="*/ 23 h 30"/>
                  <a:gd name="T60" fmla="*/ 4 w 181"/>
                  <a:gd name="T61" fmla="*/ 25 h 30"/>
                  <a:gd name="T62" fmla="*/ 6 w 181"/>
                  <a:gd name="T63" fmla="*/ 28 h 30"/>
                  <a:gd name="T64" fmla="*/ 10 w 181"/>
                  <a:gd name="T65" fmla="*/ 29 h 30"/>
                  <a:gd name="T66" fmla="*/ 12 w 181"/>
                  <a:gd name="T67" fmla="*/ 30 h 30"/>
                  <a:gd name="T68" fmla="*/ 15 w 181"/>
                  <a:gd name="T6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1" h="30">
                    <a:moveTo>
                      <a:pt x="15" y="30"/>
                    </a:moveTo>
                    <a:lnTo>
                      <a:pt x="166" y="30"/>
                    </a:lnTo>
                    <a:lnTo>
                      <a:pt x="169" y="30"/>
                    </a:lnTo>
                    <a:lnTo>
                      <a:pt x="172" y="29"/>
                    </a:lnTo>
                    <a:lnTo>
                      <a:pt x="174" y="28"/>
                    </a:lnTo>
                    <a:lnTo>
                      <a:pt x="176" y="25"/>
                    </a:lnTo>
                    <a:lnTo>
                      <a:pt x="178" y="23"/>
                    </a:lnTo>
                    <a:lnTo>
                      <a:pt x="180" y="21"/>
                    </a:lnTo>
                    <a:lnTo>
                      <a:pt x="181" y="18"/>
                    </a:lnTo>
                    <a:lnTo>
                      <a:pt x="181" y="15"/>
                    </a:lnTo>
                    <a:lnTo>
                      <a:pt x="181" y="13"/>
                    </a:lnTo>
                    <a:lnTo>
                      <a:pt x="180" y="9"/>
                    </a:lnTo>
                    <a:lnTo>
                      <a:pt x="178" y="7"/>
                    </a:lnTo>
                    <a:lnTo>
                      <a:pt x="176" y="4"/>
                    </a:lnTo>
                    <a:lnTo>
                      <a:pt x="174" y="3"/>
                    </a:lnTo>
                    <a:lnTo>
                      <a:pt x="172" y="1"/>
                    </a:lnTo>
                    <a:lnTo>
                      <a:pt x="169" y="1"/>
                    </a:lnTo>
                    <a:lnTo>
                      <a:pt x="166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2" name="Freeform 52">
                <a:extLst>
                  <a:ext uri="{FF2B5EF4-FFF2-40B4-BE49-F238E27FC236}">
                    <a16:creationId xmlns:a16="http://schemas.microsoft.com/office/drawing/2014/main" xmlns="" id="{73D0BD3B-B8A4-4FAE-B77B-5FB6F75E6F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363" y="2098675"/>
                <a:ext cx="57150" cy="9525"/>
              </a:xfrm>
              <a:custGeom>
                <a:avLst/>
                <a:gdLst>
                  <a:gd name="T0" fmla="*/ 15 w 181"/>
                  <a:gd name="T1" fmla="*/ 31 h 31"/>
                  <a:gd name="T2" fmla="*/ 166 w 181"/>
                  <a:gd name="T3" fmla="*/ 31 h 31"/>
                  <a:gd name="T4" fmla="*/ 169 w 181"/>
                  <a:gd name="T5" fmla="*/ 30 h 31"/>
                  <a:gd name="T6" fmla="*/ 172 w 181"/>
                  <a:gd name="T7" fmla="*/ 30 h 31"/>
                  <a:gd name="T8" fmla="*/ 174 w 181"/>
                  <a:gd name="T9" fmla="*/ 28 h 31"/>
                  <a:gd name="T10" fmla="*/ 176 w 181"/>
                  <a:gd name="T11" fmla="*/ 27 h 31"/>
                  <a:gd name="T12" fmla="*/ 178 w 181"/>
                  <a:gd name="T13" fmla="*/ 24 h 31"/>
                  <a:gd name="T14" fmla="*/ 180 w 181"/>
                  <a:gd name="T15" fmla="*/ 22 h 31"/>
                  <a:gd name="T16" fmla="*/ 181 w 181"/>
                  <a:gd name="T17" fmla="*/ 19 h 31"/>
                  <a:gd name="T18" fmla="*/ 181 w 181"/>
                  <a:gd name="T19" fmla="*/ 16 h 31"/>
                  <a:gd name="T20" fmla="*/ 181 w 181"/>
                  <a:gd name="T21" fmla="*/ 13 h 31"/>
                  <a:gd name="T22" fmla="*/ 180 w 181"/>
                  <a:gd name="T23" fmla="*/ 10 h 31"/>
                  <a:gd name="T24" fmla="*/ 178 w 181"/>
                  <a:gd name="T25" fmla="*/ 8 h 31"/>
                  <a:gd name="T26" fmla="*/ 176 w 181"/>
                  <a:gd name="T27" fmla="*/ 6 h 31"/>
                  <a:gd name="T28" fmla="*/ 174 w 181"/>
                  <a:gd name="T29" fmla="*/ 3 h 31"/>
                  <a:gd name="T30" fmla="*/ 172 w 181"/>
                  <a:gd name="T31" fmla="*/ 2 h 31"/>
                  <a:gd name="T32" fmla="*/ 169 w 181"/>
                  <a:gd name="T33" fmla="*/ 1 h 31"/>
                  <a:gd name="T34" fmla="*/ 166 w 181"/>
                  <a:gd name="T35" fmla="*/ 1 h 31"/>
                  <a:gd name="T36" fmla="*/ 15 w 181"/>
                  <a:gd name="T37" fmla="*/ 0 h 31"/>
                  <a:gd name="T38" fmla="*/ 12 w 181"/>
                  <a:gd name="T39" fmla="*/ 1 h 31"/>
                  <a:gd name="T40" fmla="*/ 10 w 181"/>
                  <a:gd name="T41" fmla="*/ 2 h 31"/>
                  <a:gd name="T42" fmla="*/ 6 w 181"/>
                  <a:gd name="T43" fmla="*/ 3 h 31"/>
                  <a:gd name="T44" fmla="*/ 4 w 181"/>
                  <a:gd name="T45" fmla="*/ 6 h 31"/>
                  <a:gd name="T46" fmla="*/ 2 w 181"/>
                  <a:gd name="T47" fmla="*/ 8 h 31"/>
                  <a:gd name="T48" fmla="*/ 1 w 181"/>
                  <a:gd name="T49" fmla="*/ 10 h 31"/>
                  <a:gd name="T50" fmla="*/ 0 w 181"/>
                  <a:gd name="T51" fmla="*/ 13 h 31"/>
                  <a:gd name="T52" fmla="*/ 0 w 181"/>
                  <a:gd name="T53" fmla="*/ 16 h 31"/>
                  <a:gd name="T54" fmla="*/ 0 w 181"/>
                  <a:gd name="T55" fmla="*/ 19 h 31"/>
                  <a:gd name="T56" fmla="*/ 1 w 181"/>
                  <a:gd name="T57" fmla="*/ 22 h 31"/>
                  <a:gd name="T58" fmla="*/ 2 w 181"/>
                  <a:gd name="T59" fmla="*/ 24 h 31"/>
                  <a:gd name="T60" fmla="*/ 4 w 181"/>
                  <a:gd name="T61" fmla="*/ 27 h 31"/>
                  <a:gd name="T62" fmla="*/ 6 w 181"/>
                  <a:gd name="T63" fmla="*/ 28 h 31"/>
                  <a:gd name="T64" fmla="*/ 10 w 181"/>
                  <a:gd name="T65" fmla="*/ 30 h 31"/>
                  <a:gd name="T66" fmla="*/ 12 w 181"/>
                  <a:gd name="T67" fmla="*/ 30 h 31"/>
                  <a:gd name="T68" fmla="*/ 15 w 181"/>
                  <a:gd name="T6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1" h="31">
                    <a:moveTo>
                      <a:pt x="15" y="31"/>
                    </a:moveTo>
                    <a:lnTo>
                      <a:pt x="166" y="31"/>
                    </a:lnTo>
                    <a:lnTo>
                      <a:pt x="169" y="30"/>
                    </a:lnTo>
                    <a:lnTo>
                      <a:pt x="172" y="30"/>
                    </a:lnTo>
                    <a:lnTo>
                      <a:pt x="174" y="28"/>
                    </a:lnTo>
                    <a:lnTo>
                      <a:pt x="176" y="27"/>
                    </a:lnTo>
                    <a:lnTo>
                      <a:pt x="178" y="24"/>
                    </a:lnTo>
                    <a:lnTo>
                      <a:pt x="180" y="22"/>
                    </a:lnTo>
                    <a:lnTo>
                      <a:pt x="181" y="19"/>
                    </a:lnTo>
                    <a:lnTo>
                      <a:pt x="181" y="16"/>
                    </a:lnTo>
                    <a:lnTo>
                      <a:pt x="181" y="13"/>
                    </a:lnTo>
                    <a:lnTo>
                      <a:pt x="180" y="10"/>
                    </a:lnTo>
                    <a:lnTo>
                      <a:pt x="178" y="8"/>
                    </a:lnTo>
                    <a:lnTo>
                      <a:pt x="176" y="6"/>
                    </a:lnTo>
                    <a:lnTo>
                      <a:pt x="174" y="3"/>
                    </a:lnTo>
                    <a:lnTo>
                      <a:pt x="172" y="2"/>
                    </a:lnTo>
                    <a:lnTo>
                      <a:pt x="169" y="1"/>
                    </a:lnTo>
                    <a:lnTo>
                      <a:pt x="166" y="1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1" y="22"/>
                    </a:lnTo>
                    <a:lnTo>
                      <a:pt x="2" y="24"/>
                    </a:lnTo>
                    <a:lnTo>
                      <a:pt x="4" y="27"/>
                    </a:lnTo>
                    <a:lnTo>
                      <a:pt x="6" y="28"/>
                    </a:lnTo>
                    <a:lnTo>
                      <a:pt x="10" y="30"/>
                    </a:lnTo>
                    <a:lnTo>
                      <a:pt x="12" y="30"/>
                    </a:lnTo>
                    <a:lnTo>
                      <a:pt x="15" y="31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3" name="Freeform 53">
                <a:extLst>
                  <a:ext uri="{FF2B5EF4-FFF2-40B4-BE49-F238E27FC236}">
                    <a16:creationId xmlns:a16="http://schemas.microsoft.com/office/drawing/2014/main" xmlns="" id="{9708B803-324E-44F0-A76E-34D93C3B5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363" y="2146300"/>
                <a:ext cx="57150" cy="9525"/>
              </a:xfrm>
              <a:custGeom>
                <a:avLst/>
                <a:gdLst>
                  <a:gd name="T0" fmla="*/ 15 w 181"/>
                  <a:gd name="T1" fmla="*/ 30 h 30"/>
                  <a:gd name="T2" fmla="*/ 166 w 181"/>
                  <a:gd name="T3" fmla="*/ 30 h 30"/>
                  <a:gd name="T4" fmla="*/ 169 w 181"/>
                  <a:gd name="T5" fmla="*/ 30 h 30"/>
                  <a:gd name="T6" fmla="*/ 172 w 181"/>
                  <a:gd name="T7" fmla="*/ 29 h 30"/>
                  <a:gd name="T8" fmla="*/ 174 w 181"/>
                  <a:gd name="T9" fmla="*/ 27 h 30"/>
                  <a:gd name="T10" fmla="*/ 176 w 181"/>
                  <a:gd name="T11" fmla="*/ 26 h 30"/>
                  <a:gd name="T12" fmla="*/ 178 w 181"/>
                  <a:gd name="T13" fmla="*/ 23 h 30"/>
                  <a:gd name="T14" fmla="*/ 180 w 181"/>
                  <a:gd name="T15" fmla="*/ 20 h 30"/>
                  <a:gd name="T16" fmla="*/ 181 w 181"/>
                  <a:gd name="T17" fmla="*/ 18 h 30"/>
                  <a:gd name="T18" fmla="*/ 181 w 181"/>
                  <a:gd name="T19" fmla="*/ 15 h 30"/>
                  <a:gd name="T20" fmla="*/ 181 w 181"/>
                  <a:gd name="T21" fmla="*/ 12 h 30"/>
                  <a:gd name="T22" fmla="*/ 180 w 181"/>
                  <a:gd name="T23" fmla="*/ 8 h 30"/>
                  <a:gd name="T24" fmla="*/ 178 w 181"/>
                  <a:gd name="T25" fmla="*/ 6 h 30"/>
                  <a:gd name="T26" fmla="*/ 176 w 181"/>
                  <a:gd name="T27" fmla="*/ 4 h 30"/>
                  <a:gd name="T28" fmla="*/ 174 w 181"/>
                  <a:gd name="T29" fmla="*/ 2 h 30"/>
                  <a:gd name="T30" fmla="*/ 172 w 181"/>
                  <a:gd name="T31" fmla="*/ 1 h 30"/>
                  <a:gd name="T32" fmla="*/ 169 w 181"/>
                  <a:gd name="T33" fmla="*/ 0 h 30"/>
                  <a:gd name="T34" fmla="*/ 166 w 181"/>
                  <a:gd name="T35" fmla="*/ 0 h 30"/>
                  <a:gd name="T36" fmla="*/ 15 w 181"/>
                  <a:gd name="T37" fmla="*/ 0 h 30"/>
                  <a:gd name="T38" fmla="*/ 12 w 181"/>
                  <a:gd name="T39" fmla="*/ 0 h 30"/>
                  <a:gd name="T40" fmla="*/ 10 w 181"/>
                  <a:gd name="T41" fmla="*/ 1 h 30"/>
                  <a:gd name="T42" fmla="*/ 6 w 181"/>
                  <a:gd name="T43" fmla="*/ 2 h 30"/>
                  <a:gd name="T44" fmla="*/ 4 w 181"/>
                  <a:gd name="T45" fmla="*/ 4 h 30"/>
                  <a:gd name="T46" fmla="*/ 2 w 181"/>
                  <a:gd name="T47" fmla="*/ 6 h 30"/>
                  <a:gd name="T48" fmla="*/ 1 w 181"/>
                  <a:gd name="T49" fmla="*/ 8 h 30"/>
                  <a:gd name="T50" fmla="*/ 0 w 181"/>
                  <a:gd name="T51" fmla="*/ 12 h 30"/>
                  <a:gd name="T52" fmla="*/ 0 w 181"/>
                  <a:gd name="T53" fmla="*/ 15 h 30"/>
                  <a:gd name="T54" fmla="*/ 0 w 181"/>
                  <a:gd name="T55" fmla="*/ 18 h 30"/>
                  <a:gd name="T56" fmla="*/ 1 w 181"/>
                  <a:gd name="T57" fmla="*/ 20 h 30"/>
                  <a:gd name="T58" fmla="*/ 2 w 181"/>
                  <a:gd name="T59" fmla="*/ 23 h 30"/>
                  <a:gd name="T60" fmla="*/ 4 w 181"/>
                  <a:gd name="T61" fmla="*/ 26 h 30"/>
                  <a:gd name="T62" fmla="*/ 6 w 181"/>
                  <a:gd name="T63" fmla="*/ 27 h 30"/>
                  <a:gd name="T64" fmla="*/ 10 w 181"/>
                  <a:gd name="T65" fmla="*/ 29 h 30"/>
                  <a:gd name="T66" fmla="*/ 12 w 181"/>
                  <a:gd name="T67" fmla="*/ 30 h 30"/>
                  <a:gd name="T68" fmla="*/ 15 w 181"/>
                  <a:gd name="T6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1" h="30">
                    <a:moveTo>
                      <a:pt x="15" y="30"/>
                    </a:moveTo>
                    <a:lnTo>
                      <a:pt x="166" y="30"/>
                    </a:lnTo>
                    <a:lnTo>
                      <a:pt x="169" y="30"/>
                    </a:lnTo>
                    <a:lnTo>
                      <a:pt x="172" y="29"/>
                    </a:lnTo>
                    <a:lnTo>
                      <a:pt x="174" y="27"/>
                    </a:lnTo>
                    <a:lnTo>
                      <a:pt x="176" y="26"/>
                    </a:lnTo>
                    <a:lnTo>
                      <a:pt x="178" y="23"/>
                    </a:lnTo>
                    <a:lnTo>
                      <a:pt x="180" y="20"/>
                    </a:lnTo>
                    <a:lnTo>
                      <a:pt x="181" y="18"/>
                    </a:lnTo>
                    <a:lnTo>
                      <a:pt x="181" y="15"/>
                    </a:lnTo>
                    <a:lnTo>
                      <a:pt x="181" y="12"/>
                    </a:lnTo>
                    <a:lnTo>
                      <a:pt x="180" y="8"/>
                    </a:lnTo>
                    <a:lnTo>
                      <a:pt x="178" y="6"/>
                    </a:lnTo>
                    <a:lnTo>
                      <a:pt x="176" y="4"/>
                    </a:lnTo>
                    <a:lnTo>
                      <a:pt x="174" y="2"/>
                    </a:lnTo>
                    <a:lnTo>
                      <a:pt x="172" y="1"/>
                    </a:lnTo>
                    <a:lnTo>
                      <a:pt x="169" y="0"/>
                    </a:lnTo>
                    <a:lnTo>
                      <a:pt x="166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6"/>
                    </a:lnTo>
                    <a:lnTo>
                      <a:pt x="6" y="27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4" name="Freeform 54">
                <a:extLst>
                  <a:ext uri="{FF2B5EF4-FFF2-40B4-BE49-F238E27FC236}">
                    <a16:creationId xmlns:a16="http://schemas.microsoft.com/office/drawing/2014/main" xmlns="" id="{BD329D9C-7226-4CE2-8EA7-85EA08882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38" y="2022475"/>
                <a:ext cx="38100" cy="33338"/>
              </a:xfrm>
              <a:custGeom>
                <a:avLst/>
                <a:gdLst>
                  <a:gd name="T0" fmla="*/ 20 w 121"/>
                  <a:gd name="T1" fmla="*/ 101 h 106"/>
                  <a:gd name="T2" fmla="*/ 22 w 121"/>
                  <a:gd name="T3" fmla="*/ 104 h 106"/>
                  <a:gd name="T4" fmla="*/ 25 w 121"/>
                  <a:gd name="T5" fmla="*/ 105 h 106"/>
                  <a:gd name="T6" fmla="*/ 27 w 121"/>
                  <a:gd name="T7" fmla="*/ 106 h 106"/>
                  <a:gd name="T8" fmla="*/ 30 w 121"/>
                  <a:gd name="T9" fmla="*/ 106 h 106"/>
                  <a:gd name="T10" fmla="*/ 36 w 121"/>
                  <a:gd name="T11" fmla="*/ 105 h 106"/>
                  <a:gd name="T12" fmla="*/ 41 w 121"/>
                  <a:gd name="T13" fmla="*/ 101 h 106"/>
                  <a:gd name="T14" fmla="*/ 116 w 121"/>
                  <a:gd name="T15" fmla="*/ 26 h 106"/>
                  <a:gd name="T16" fmla="*/ 119 w 121"/>
                  <a:gd name="T17" fmla="*/ 24 h 106"/>
                  <a:gd name="T18" fmla="*/ 120 w 121"/>
                  <a:gd name="T19" fmla="*/ 21 h 106"/>
                  <a:gd name="T20" fmla="*/ 121 w 121"/>
                  <a:gd name="T21" fmla="*/ 19 h 106"/>
                  <a:gd name="T22" fmla="*/ 121 w 121"/>
                  <a:gd name="T23" fmla="*/ 15 h 106"/>
                  <a:gd name="T24" fmla="*/ 121 w 121"/>
                  <a:gd name="T25" fmla="*/ 13 h 106"/>
                  <a:gd name="T26" fmla="*/ 120 w 121"/>
                  <a:gd name="T27" fmla="*/ 10 h 106"/>
                  <a:gd name="T28" fmla="*/ 119 w 121"/>
                  <a:gd name="T29" fmla="*/ 8 h 106"/>
                  <a:gd name="T30" fmla="*/ 116 w 121"/>
                  <a:gd name="T31" fmla="*/ 5 h 106"/>
                  <a:gd name="T32" fmla="*/ 114 w 121"/>
                  <a:gd name="T33" fmla="*/ 4 h 106"/>
                  <a:gd name="T34" fmla="*/ 111 w 121"/>
                  <a:gd name="T35" fmla="*/ 1 h 106"/>
                  <a:gd name="T36" fmla="*/ 109 w 121"/>
                  <a:gd name="T37" fmla="*/ 0 h 106"/>
                  <a:gd name="T38" fmla="*/ 106 w 121"/>
                  <a:gd name="T39" fmla="*/ 0 h 106"/>
                  <a:gd name="T40" fmla="*/ 103 w 121"/>
                  <a:gd name="T41" fmla="*/ 0 h 106"/>
                  <a:gd name="T42" fmla="*/ 100 w 121"/>
                  <a:gd name="T43" fmla="*/ 1 h 106"/>
                  <a:gd name="T44" fmla="*/ 97 w 121"/>
                  <a:gd name="T45" fmla="*/ 4 h 106"/>
                  <a:gd name="T46" fmla="*/ 95 w 121"/>
                  <a:gd name="T47" fmla="*/ 5 h 106"/>
                  <a:gd name="T48" fmla="*/ 30 w 121"/>
                  <a:gd name="T49" fmla="*/ 69 h 106"/>
                  <a:gd name="T50" fmla="*/ 26 w 121"/>
                  <a:gd name="T51" fmla="*/ 65 h 106"/>
                  <a:gd name="T52" fmla="*/ 24 w 121"/>
                  <a:gd name="T53" fmla="*/ 64 h 106"/>
                  <a:gd name="T54" fmla="*/ 21 w 121"/>
                  <a:gd name="T55" fmla="*/ 62 h 106"/>
                  <a:gd name="T56" fmla="*/ 18 w 121"/>
                  <a:gd name="T57" fmla="*/ 62 h 106"/>
                  <a:gd name="T58" fmla="*/ 15 w 121"/>
                  <a:gd name="T59" fmla="*/ 61 h 106"/>
                  <a:gd name="T60" fmla="*/ 12 w 121"/>
                  <a:gd name="T61" fmla="*/ 62 h 106"/>
                  <a:gd name="T62" fmla="*/ 10 w 121"/>
                  <a:gd name="T63" fmla="*/ 62 h 106"/>
                  <a:gd name="T64" fmla="*/ 7 w 121"/>
                  <a:gd name="T65" fmla="*/ 64 h 106"/>
                  <a:gd name="T66" fmla="*/ 5 w 121"/>
                  <a:gd name="T67" fmla="*/ 65 h 106"/>
                  <a:gd name="T68" fmla="*/ 2 w 121"/>
                  <a:gd name="T69" fmla="*/ 68 h 106"/>
                  <a:gd name="T70" fmla="*/ 1 w 121"/>
                  <a:gd name="T71" fmla="*/ 70 h 106"/>
                  <a:gd name="T72" fmla="*/ 0 w 121"/>
                  <a:gd name="T73" fmla="*/ 73 h 106"/>
                  <a:gd name="T74" fmla="*/ 0 w 121"/>
                  <a:gd name="T75" fmla="*/ 76 h 106"/>
                  <a:gd name="T76" fmla="*/ 0 w 121"/>
                  <a:gd name="T77" fmla="*/ 79 h 106"/>
                  <a:gd name="T78" fmla="*/ 1 w 121"/>
                  <a:gd name="T79" fmla="*/ 82 h 106"/>
                  <a:gd name="T80" fmla="*/ 2 w 121"/>
                  <a:gd name="T81" fmla="*/ 84 h 106"/>
                  <a:gd name="T82" fmla="*/ 5 w 121"/>
                  <a:gd name="T83" fmla="*/ 86 h 106"/>
                  <a:gd name="T84" fmla="*/ 20 w 121"/>
                  <a:gd name="T85" fmla="*/ 10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1" h="106">
                    <a:moveTo>
                      <a:pt x="20" y="101"/>
                    </a:moveTo>
                    <a:lnTo>
                      <a:pt x="22" y="104"/>
                    </a:lnTo>
                    <a:lnTo>
                      <a:pt x="25" y="105"/>
                    </a:lnTo>
                    <a:lnTo>
                      <a:pt x="27" y="106"/>
                    </a:lnTo>
                    <a:lnTo>
                      <a:pt x="30" y="106"/>
                    </a:lnTo>
                    <a:lnTo>
                      <a:pt x="36" y="105"/>
                    </a:lnTo>
                    <a:lnTo>
                      <a:pt x="41" y="101"/>
                    </a:lnTo>
                    <a:lnTo>
                      <a:pt x="116" y="26"/>
                    </a:lnTo>
                    <a:lnTo>
                      <a:pt x="119" y="24"/>
                    </a:lnTo>
                    <a:lnTo>
                      <a:pt x="120" y="21"/>
                    </a:lnTo>
                    <a:lnTo>
                      <a:pt x="121" y="19"/>
                    </a:lnTo>
                    <a:lnTo>
                      <a:pt x="121" y="15"/>
                    </a:lnTo>
                    <a:lnTo>
                      <a:pt x="121" y="13"/>
                    </a:lnTo>
                    <a:lnTo>
                      <a:pt x="120" y="10"/>
                    </a:lnTo>
                    <a:lnTo>
                      <a:pt x="119" y="8"/>
                    </a:lnTo>
                    <a:lnTo>
                      <a:pt x="116" y="5"/>
                    </a:lnTo>
                    <a:lnTo>
                      <a:pt x="114" y="4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6" y="0"/>
                    </a:lnTo>
                    <a:lnTo>
                      <a:pt x="103" y="0"/>
                    </a:lnTo>
                    <a:lnTo>
                      <a:pt x="100" y="1"/>
                    </a:lnTo>
                    <a:lnTo>
                      <a:pt x="97" y="4"/>
                    </a:lnTo>
                    <a:lnTo>
                      <a:pt x="95" y="5"/>
                    </a:lnTo>
                    <a:lnTo>
                      <a:pt x="30" y="69"/>
                    </a:lnTo>
                    <a:lnTo>
                      <a:pt x="26" y="65"/>
                    </a:lnTo>
                    <a:lnTo>
                      <a:pt x="24" y="64"/>
                    </a:lnTo>
                    <a:lnTo>
                      <a:pt x="21" y="62"/>
                    </a:lnTo>
                    <a:lnTo>
                      <a:pt x="18" y="62"/>
                    </a:lnTo>
                    <a:lnTo>
                      <a:pt x="15" y="61"/>
                    </a:lnTo>
                    <a:lnTo>
                      <a:pt x="12" y="62"/>
                    </a:lnTo>
                    <a:lnTo>
                      <a:pt x="10" y="62"/>
                    </a:lnTo>
                    <a:lnTo>
                      <a:pt x="7" y="64"/>
                    </a:lnTo>
                    <a:lnTo>
                      <a:pt x="5" y="65"/>
                    </a:lnTo>
                    <a:lnTo>
                      <a:pt x="2" y="68"/>
                    </a:lnTo>
                    <a:lnTo>
                      <a:pt x="1" y="70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2" y="84"/>
                    </a:lnTo>
                    <a:lnTo>
                      <a:pt x="5" y="86"/>
                    </a:lnTo>
                    <a:lnTo>
                      <a:pt x="20" y="101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5" name="Freeform 55">
                <a:extLst>
                  <a:ext uri="{FF2B5EF4-FFF2-40B4-BE49-F238E27FC236}">
                    <a16:creationId xmlns:a16="http://schemas.microsoft.com/office/drawing/2014/main" xmlns="" id="{A6E5332B-96B2-4775-9388-FB0756DF28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38" y="2070100"/>
                <a:ext cx="38100" cy="33338"/>
              </a:xfrm>
              <a:custGeom>
                <a:avLst/>
                <a:gdLst>
                  <a:gd name="T0" fmla="*/ 20 w 121"/>
                  <a:gd name="T1" fmla="*/ 101 h 106"/>
                  <a:gd name="T2" fmla="*/ 22 w 121"/>
                  <a:gd name="T3" fmla="*/ 103 h 106"/>
                  <a:gd name="T4" fmla="*/ 25 w 121"/>
                  <a:gd name="T5" fmla="*/ 105 h 106"/>
                  <a:gd name="T6" fmla="*/ 27 w 121"/>
                  <a:gd name="T7" fmla="*/ 105 h 106"/>
                  <a:gd name="T8" fmla="*/ 30 w 121"/>
                  <a:gd name="T9" fmla="*/ 106 h 106"/>
                  <a:gd name="T10" fmla="*/ 34 w 121"/>
                  <a:gd name="T11" fmla="*/ 105 h 106"/>
                  <a:gd name="T12" fmla="*/ 36 w 121"/>
                  <a:gd name="T13" fmla="*/ 105 h 106"/>
                  <a:gd name="T14" fmla="*/ 39 w 121"/>
                  <a:gd name="T15" fmla="*/ 103 h 106"/>
                  <a:gd name="T16" fmla="*/ 41 w 121"/>
                  <a:gd name="T17" fmla="*/ 102 h 106"/>
                  <a:gd name="T18" fmla="*/ 116 w 121"/>
                  <a:gd name="T19" fmla="*/ 26 h 106"/>
                  <a:gd name="T20" fmla="*/ 119 w 121"/>
                  <a:gd name="T21" fmla="*/ 24 h 106"/>
                  <a:gd name="T22" fmla="*/ 120 w 121"/>
                  <a:gd name="T23" fmla="*/ 21 h 106"/>
                  <a:gd name="T24" fmla="*/ 121 w 121"/>
                  <a:gd name="T25" fmla="*/ 18 h 106"/>
                  <a:gd name="T26" fmla="*/ 121 w 121"/>
                  <a:gd name="T27" fmla="*/ 15 h 106"/>
                  <a:gd name="T28" fmla="*/ 121 w 121"/>
                  <a:gd name="T29" fmla="*/ 13 h 106"/>
                  <a:gd name="T30" fmla="*/ 120 w 121"/>
                  <a:gd name="T31" fmla="*/ 10 h 106"/>
                  <a:gd name="T32" fmla="*/ 119 w 121"/>
                  <a:gd name="T33" fmla="*/ 7 h 106"/>
                  <a:gd name="T34" fmla="*/ 116 w 121"/>
                  <a:gd name="T35" fmla="*/ 5 h 106"/>
                  <a:gd name="T36" fmla="*/ 114 w 121"/>
                  <a:gd name="T37" fmla="*/ 3 h 106"/>
                  <a:gd name="T38" fmla="*/ 111 w 121"/>
                  <a:gd name="T39" fmla="*/ 1 h 106"/>
                  <a:gd name="T40" fmla="*/ 109 w 121"/>
                  <a:gd name="T41" fmla="*/ 1 h 106"/>
                  <a:gd name="T42" fmla="*/ 106 w 121"/>
                  <a:gd name="T43" fmla="*/ 0 h 106"/>
                  <a:gd name="T44" fmla="*/ 103 w 121"/>
                  <a:gd name="T45" fmla="*/ 1 h 106"/>
                  <a:gd name="T46" fmla="*/ 100 w 121"/>
                  <a:gd name="T47" fmla="*/ 1 h 106"/>
                  <a:gd name="T48" fmla="*/ 97 w 121"/>
                  <a:gd name="T49" fmla="*/ 3 h 106"/>
                  <a:gd name="T50" fmla="*/ 95 w 121"/>
                  <a:gd name="T51" fmla="*/ 5 h 106"/>
                  <a:gd name="T52" fmla="*/ 30 w 121"/>
                  <a:gd name="T53" fmla="*/ 70 h 106"/>
                  <a:gd name="T54" fmla="*/ 26 w 121"/>
                  <a:gd name="T55" fmla="*/ 65 h 106"/>
                  <a:gd name="T56" fmla="*/ 24 w 121"/>
                  <a:gd name="T57" fmla="*/ 63 h 106"/>
                  <a:gd name="T58" fmla="*/ 21 w 121"/>
                  <a:gd name="T59" fmla="*/ 61 h 106"/>
                  <a:gd name="T60" fmla="*/ 18 w 121"/>
                  <a:gd name="T61" fmla="*/ 61 h 106"/>
                  <a:gd name="T62" fmla="*/ 15 w 121"/>
                  <a:gd name="T63" fmla="*/ 60 h 106"/>
                  <a:gd name="T64" fmla="*/ 12 w 121"/>
                  <a:gd name="T65" fmla="*/ 61 h 106"/>
                  <a:gd name="T66" fmla="*/ 10 w 121"/>
                  <a:gd name="T67" fmla="*/ 62 h 106"/>
                  <a:gd name="T68" fmla="*/ 7 w 121"/>
                  <a:gd name="T69" fmla="*/ 63 h 106"/>
                  <a:gd name="T70" fmla="*/ 5 w 121"/>
                  <a:gd name="T71" fmla="*/ 65 h 106"/>
                  <a:gd name="T72" fmla="*/ 2 w 121"/>
                  <a:gd name="T73" fmla="*/ 68 h 106"/>
                  <a:gd name="T74" fmla="*/ 1 w 121"/>
                  <a:gd name="T75" fmla="*/ 70 h 106"/>
                  <a:gd name="T76" fmla="*/ 0 w 121"/>
                  <a:gd name="T77" fmla="*/ 73 h 106"/>
                  <a:gd name="T78" fmla="*/ 0 w 121"/>
                  <a:gd name="T79" fmla="*/ 76 h 106"/>
                  <a:gd name="T80" fmla="*/ 0 w 121"/>
                  <a:gd name="T81" fmla="*/ 78 h 106"/>
                  <a:gd name="T82" fmla="*/ 1 w 121"/>
                  <a:gd name="T83" fmla="*/ 82 h 106"/>
                  <a:gd name="T84" fmla="*/ 2 w 121"/>
                  <a:gd name="T85" fmla="*/ 84 h 106"/>
                  <a:gd name="T86" fmla="*/ 5 w 121"/>
                  <a:gd name="T87" fmla="*/ 87 h 106"/>
                  <a:gd name="T88" fmla="*/ 20 w 121"/>
                  <a:gd name="T89" fmla="*/ 10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1" h="106">
                    <a:moveTo>
                      <a:pt x="20" y="101"/>
                    </a:moveTo>
                    <a:lnTo>
                      <a:pt x="22" y="103"/>
                    </a:lnTo>
                    <a:lnTo>
                      <a:pt x="25" y="105"/>
                    </a:lnTo>
                    <a:lnTo>
                      <a:pt x="27" y="105"/>
                    </a:lnTo>
                    <a:lnTo>
                      <a:pt x="30" y="106"/>
                    </a:lnTo>
                    <a:lnTo>
                      <a:pt x="34" y="105"/>
                    </a:lnTo>
                    <a:lnTo>
                      <a:pt x="36" y="105"/>
                    </a:lnTo>
                    <a:lnTo>
                      <a:pt x="39" y="103"/>
                    </a:lnTo>
                    <a:lnTo>
                      <a:pt x="41" y="102"/>
                    </a:lnTo>
                    <a:lnTo>
                      <a:pt x="116" y="26"/>
                    </a:lnTo>
                    <a:lnTo>
                      <a:pt x="119" y="24"/>
                    </a:lnTo>
                    <a:lnTo>
                      <a:pt x="120" y="21"/>
                    </a:lnTo>
                    <a:lnTo>
                      <a:pt x="121" y="18"/>
                    </a:lnTo>
                    <a:lnTo>
                      <a:pt x="121" y="15"/>
                    </a:lnTo>
                    <a:lnTo>
                      <a:pt x="121" y="13"/>
                    </a:lnTo>
                    <a:lnTo>
                      <a:pt x="120" y="10"/>
                    </a:lnTo>
                    <a:lnTo>
                      <a:pt x="119" y="7"/>
                    </a:lnTo>
                    <a:lnTo>
                      <a:pt x="116" y="5"/>
                    </a:lnTo>
                    <a:lnTo>
                      <a:pt x="114" y="3"/>
                    </a:lnTo>
                    <a:lnTo>
                      <a:pt x="111" y="1"/>
                    </a:lnTo>
                    <a:lnTo>
                      <a:pt x="109" y="1"/>
                    </a:lnTo>
                    <a:lnTo>
                      <a:pt x="106" y="0"/>
                    </a:lnTo>
                    <a:lnTo>
                      <a:pt x="103" y="1"/>
                    </a:lnTo>
                    <a:lnTo>
                      <a:pt x="100" y="1"/>
                    </a:lnTo>
                    <a:lnTo>
                      <a:pt x="97" y="3"/>
                    </a:lnTo>
                    <a:lnTo>
                      <a:pt x="95" y="5"/>
                    </a:lnTo>
                    <a:lnTo>
                      <a:pt x="30" y="70"/>
                    </a:lnTo>
                    <a:lnTo>
                      <a:pt x="26" y="65"/>
                    </a:lnTo>
                    <a:lnTo>
                      <a:pt x="24" y="63"/>
                    </a:lnTo>
                    <a:lnTo>
                      <a:pt x="21" y="61"/>
                    </a:lnTo>
                    <a:lnTo>
                      <a:pt x="18" y="61"/>
                    </a:lnTo>
                    <a:lnTo>
                      <a:pt x="15" y="60"/>
                    </a:lnTo>
                    <a:lnTo>
                      <a:pt x="12" y="61"/>
                    </a:lnTo>
                    <a:lnTo>
                      <a:pt x="10" y="62"/>
                    </a:lnTo>
                    <a:lnTo>
                      <a:pt x="7" y="63"/>
                    </a:lnTo>
                    <a:lnTo>
                      <a:pt x="5" y="65"/>
                    </a:lnTo>
                    <a:lnTo>
                      <a:pt x="2" y="68"/>
                    </a:lnTo>
                    <a:lnTo>
                      <a:pt x="1" y="70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0" y="78"/>
                    </a:lnTo>
                    <a:lnTo>
                      <a:pt x="1" y="82"/>
                    </a:lnTo>
                    <a:lnTo>
                      <a:pt x="2" y="84"/>
                    </a:lnTo>
                    <a:lnTo>
                      <a:pt x="5" y="87"/>
                    </a:lnTo>
                    <a:lnTo>
                      <a:pt x="20" y="101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56" name="Freeform 56">
                <a:extLst>
                  <a:ext uri="{FF2B5EF4-FFF2-40B4-BE49-F238E27FC236}">
                    <a16:creationId xmlns:a16="http://schemas.microsoft.com/office/drawing/2014/main" xmlns="" id="{37A03CDD-7255-4766-AAB4-83D361285F8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4900" y="1993900"/>
                <a:ext cx="68263" cy="219075"/>
              </a:xfrm>
              <a:custGeom>
                <a:avLst/>
                <a:gdLst>
                  <a:gd name="T0" fmla="*/ 120 w 212"/>
                  <a:gd name="T1" fmla="*/ 659 h 694"/>
                  <a:gd name="T2" fmla="*/ 99 w 212"/>
                  <a:gd name="T3" fmla="*/ 643 h 694"/>
                  <a:gd name="T4" fmla="*/ 92 w 212"/>
                  <a:gd name="T5" fmla="*/ 618 h 694"/>
                  <a:gd name="T6" fmla="*/ 181 w 212"/>
                  <a:gd name="T7" fmla="*/ 616 h 694"/>
                  <a:gd name="T8" fmla="*/ 167 w 212"/>
                  <a:gd name="T9" fmla="*/ 647 h 694"/>
                  <a:gd name="T10" fmla="*/ 144 w 212"/>
                  <a:gd name="T11" fmla="*/ 662 h 694"/>
                  <a:gd name="T12" fmla="*/ 145 w 212"/>
                  <a:gd name="T13" fmla="*/ 31 h 694"/>
                  <a:gd name="T14" fmla="*/ 168 w 212"/>
                  <a:gd name="T15" fmla="*/ 43 h 694"/>
                  <a:gd name="T16" fmla="*/ 181 w 212"/>
                  <a:gd name="T17" fmla="*/ 57 h 694"/>
                  <a:gd name="T18" fmla="*/ 92 w 212"/>
                  <a:gd name="T19" fmla="*/ 331 h 694"/>
                  <a:gd name="T20" fmla="*/ 95 w 212"/>
                  <a:gd name="T21" fmla="*/ 53 h 694"/>
                  <a:gd name="T22" fmla="*/ 112 w 212"/>
                  <a:gd name="T23" fmla="*/ 38 h 694"/>
                  <a:gd name="T24" fmla="*/ 137 w 212"/>
                  <a:gd name="T25" fmla="*/ 30 h 694"/>
                  <a:gd name="T26" fmla="*/ 182 w 212"/>
                  <a:gd name="T27" fmla="*/ 362 h 694"/>
                  <a:gd name="T28" fmla="*/ 92 w 212"/>
                  <a:gd name="T29" fmla="*/ 362 h 694"/>
                  <a:gd name="T30" fmla="*/ 113 w 212"/>
                  <a:gd name="T31" fmla="*/ 4 h 694"/>
                  <a:gd name="T32" fmla="*/ 84 w 212"/>
                  <a:gd name="T33" fmla="*/ 22 h 694"/>
                  <a:gd name="T34" fmla="*/ 65 w 212"/>
                  <a:gd name="T35" fmla="*/ 46 h 694"/>
                  <a:gd name="T36" fmla="*/ 36 w 212"/>
                  <a:gd name="T37" fmla="*/ 55 h 694"/>
                  <a:gd name="T38" fmla="*/ 21 w 212"/>
                  <a:gd name="T39" fmla="*/ 67 h 694"/>
                  <a:gd name="T40" fmla="*/ 9 w 212"/>
                  <a:gd name="T41" fmla="*/ 82 h 694"/>
                  <a:gd name="T42" fmla="*/ 2 w 212"/>
                  <a:gd name="T43" fmla="*/ 103 h 694"/>
                  <a:gd name="T44" fmla="*/ 0 w 212"/>
                  <a:gd name="T45" fmla="*/ 394 h 694"/>
                  <a:gd name="T46" fmla="*/ 3 w 212"/>
                  <a:gd name="T47" fmla="*/ 402 h 694"/>
                  <a:gd name="T48" fmla="*/ 10 w 212"/>
                  <a:gd name="T49" fmla="*/ 408 h 694"/>
                  <a:gd name="T50" fmla="*/ 19 w 212"/>
                  <a:gd name="T51" fmla="*/ 409 h 694"/>
                  <a:gd name="T52" fmla="*/ 26 w 212"/>
                  <a:gd name="T53" fmla="*/ 404 h 694"/>
                  <a:gd name="T54" fmla="*/ 30 w 212"/>
                  <a:gd name="T55" fmla="*/ 397 h 694"/>
                  <a:gd name="T56" fmla="*/ 31 w 212"/>
                  <a:gd name="T57" fmla="*/ 111 h 694"/>
                  <a:gd name="T58" fmla="*/ 40 w 212"/>
                  <a:gd name="T59" fmla="*/ 89 h 694"/>
                  <a:gd name="T60" fmla="*/ 55 w 212"/>
                  <a:gd name="T61" fmla="*/ 79 h 694"/>
                  <a:gd name="T62" fmla="*/ 62 w 212"/>
                  <a:gd name="T63" fmla="*/ 626 h 694"/>
                  <a:gd name="T64" fmla="*/ 67 w 212"/>
                  <a:gd name="T65" fmla="*/ 647 h 694"/>
                  <a:gd name="T66" fmla="*/ 79 w 212"/>
                  <a:gd name="T67" fmla="*/ 666 h 694"/>
                  <a:gd name="T68" fmla="*/ 95 w 212"/>
                  <a:gd name="T69" fmla="*/ 681 h 694"/>
                  <a:gd name="T70" fmla="*/ 114 w 212"/>
                  <a:gd name="T71" fmla="*/ 690 h 694"/>
                  <a:gd name="T72" fmla="*/ 137 w 212"/>
                  <a:gd name="T73" fmla="*/ 694 h 694"/>
                  <a:gd name="T74" fmla="*/ 157 w 212"/>
                  <a:gd name="T75" fmla="*/ 690 h 694"/>
                  <a:gd name="T76" fmla="*/ 177 w 212"/>
                  <a:gd name="T77" fmla="*/ 680 h 694"/>
                  <a:gd name="T78" fmla="*/ 193 w 212"/>
                  <a:gd name="T79" fmla="*/ 663 h 694"/>
                  <a:gd name="T80" fmla="*/ 206 w 212"/>
                  <a:gd name="T81" fmla="*/ 641 h 694"/>
                  <a:gd name="T82" fmla="*/ 211 w 212"/>
                  <a:gd name="T83" fmla="*/ 613 h 694"/>
                  <a:gd name="T84" fmla="*/ 211 w 212"/>
                  <a:gd name="T85" fmla="*/ 56 h 694"/>
                  <a:gd name="T86" fmla="*/ 206 w 212"/>
                  <a:gd name="T87" fmla="*/ 41 h 694"/>
                  <a:gd name="T88" fmla="*/ 177 w 212"/>
                  <a:gd name="T89" fmla="*/ 13 h 694"/>
                  <a:gd name="T90" fmla="*/ 151 w 212"/>
                  <a:gd name="T91" fmla="*/ 2 h 694"/>
                  <a:gd name="T92" fmla="*/ 137 w 212"/>
                  <a:gd name="T93" fmla="*/ 0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2" h="694">
                    <a:moveTo>
                      <a:pt x="137" y="663"/>
                    </a:moveTo>
                    <a:lnTo>
                      <a:pt x="128" y="662"/>
                    </a:lnTo>
                    <a:lnTo>
                      <a:pt x="120" y="659"/>
                    </a:lnTo>
                    <a:lnTo>
                      <a:pt x="112" y="655"/>
                    </a:lnTo>
                    <a:lnTo>
                      <a:pt x="105" y="650"/>
                    </a:lnTo>
                    <a:lnTo>
                      <a:pt x="99" y="643"/>
                    </a:lnTo>
                    <a:lnTo>
                      <a:pt x="95" y="636"/>
                    </a:lnTo>
                    <a:lnTo>
                      <a:pt x="92" y="627"/>
                    </a:lnTo>
                    <a:lnTo>
                      <a:pt x="92" y="618"/>
                    </a:lnTo>
                    <a:lnTo>
                      <a:pt x="92" y="603"/>
                    </a:lnTo>
                    <a:lnTo>
                      <a:pt x="182" y="603"/>
                    </a:lnTo>
                    <a:lnTo>
                      <a:pt x="181" y="616"/>
                    </a:lnTo>
                    <a:lnTo>
                      <a:pt x="178" y="628"/>
                    </a:lnTo>
                    <a:lnTo>
                      <a:pt x="173" y="639"/>
                    </a:lnTo>
                    <a:lnTo>
                      <a:pt x="167" y="647"/>
                    </a:lnTo>
                    <a:lnTo>
                      <a:pt x="161" y="654"/>
                    </a:lnTo>
                    <a:lnTo>
                      <a:pt x="153" y="659"/>
                    </a:lnTo>
                    <a:lnTo>
                      <a:pt x="144" y="662"/>
                    </a:lnTo>
                    <a:lnTo>
                      <a:pt x="137" y="663"/>
                    </a:lnTo>
                    <a:close/>
                    <a:moveTo>
                      <a:pt x="137" y="30"/>
                    </a:moveTo>
                    <a:lnTo>
                      <a:pt x="145" y="31"/>
                    </a:lnTo>
                    <a:lnTo>
                      <a:pt x="153" y="34"/>
                    </a:lnTo>
                    <a:lnTo>
                      <a:pt x="161" y="38"/>
                    </a:lnTo>
                    <a:lnTo>
                      <a:pt x="168" y="43"/>
                    </a:lnTo>
                    <a:lnTo>
                      <a:pt x="173" y="47"/>
                    </a:lnTo>
                    <a:lnTo>
                      <a:pt x="178" y="53"/>
                    </a:lnTo>
                    <a:lnTo>
                      <a:pt x="181" y="57"/>
                    </a:lnTo>
                    <a:lnTo>
                      <a:pt x="182" y="60"/>
                    </a:lnTo>
                    <a:lnTo>
                      <a:pt x="182" y="331"/>
                    </a:lnTo>
                    <a:lnTo>
                      <a:pt x="92" y="331"/>
                    </a:lnTo>
                    <a:lnTo>
                      <a:pt x="92" y="60"/>
                    </a:lnTo>
                    <a:lnTo>
                      <a:pt x="93" y="57"/>
                    </a:lnTo>
                    <a:lnTo>
                      <a:pt x="95" y="53"/>
                    </a:lnTo>
                    <a:lnTo>
                      <a:pt x="99" y="48"/>
                    </a:lnTo>
                    <a:lnTo>
                      <a:pt x="106" y="43"/>
                    </a:lnTo>
                    <a:lnTo>
                      <a:pt x="112" y="38"/>
                    </a:lnTo>
                    <a:lnTo>
                      <a:pt x="120" y="34"/>
                    </a:lnTo>
                    <a:lnTo>
                      <a:pt x="127" y="31"/>
                    </a:lnTo>
                    <a:lnTo>
                      <a:pt x="137" y="30"/>
                    </a:lnTo>
                    <a:lnTo>
                      <a:pt x="137" y="30"/>
                    </a:lnTo>
                    <a:close/>
                    <a:moveTo>
                      <a:pt x="92" y="362"/>
                    </a:moveTo>
                    <a:lnTo>
                      <a:pt x="182" y="362"/>
                    </a:lnTo>
                    <a:lnTo>
                      <a:pt x="182" y="573"/>
                    </a:lnTo>
                    <a:lnTo>
                      <a:pt x="92" y="573"/>
                    </a:lnTo>
                    <a:lnTo>
                      <a:pt x="92" y="362"/>
                    </a:lnTo>
                    <a:close/>
                    <a:moveTo>
                      <a:pt x="137" y="0"/>
                    </a:moveTo>
                    <a:lnTo>
                      <a:pt x="125" y="1"/>
                    </a:lnTo>
                    <a:lnTo>
                      <a:pt x="113" y="4"/>
                    </a:lnTo>
                    <a:lnTo>
                      <a:pt x="102" y="9"/>
                    </a:lnTo>
                    <a:lnTo>
                      <a:pt x="93" y="15"/>
                    </a:lnTo>
                    <a:lnTo>
                      <a:pt x="84" y="22"/>
                    </a:lnTo>
                    <a:lnTo>
                      <a:pt x="76" y="29"/>
                    </a:lnTo>
                    <a:lnTo>
                      <a:pt x="69" y="38"/>
                    </a:lnTo>
                    <a:lnTo>
                      <a:pt x="65" y="46"/>
                    </a:lnTo>
                    <a:lnTo>
                      <a:pt x="53" y="48"/>
                    </a:lnTo>
                    <a:lnTo>
                      <a:pt x="41" y="53"/>
                    </a:lnTo>
                    <a:lnTo>
                      <a:pt x="36" y="55"/>
                    </a:lnTo>
                    <a:lnTo>
                      <a:pt x="30" y="58"/>
                    </a:lnTo>
                    <a:lnTo>
                      <a:pt x="25" y="62"/>
                    </a:lnTo>
                    <a:lnTo>
                      <a:pt x="21" y="67"/>
                    </a:lnTo>
                    <a:lnTo>
                      <a:pt x="16" y="71"/>
                    </a:lnTo>
                    <a:lnTo>
                      <a:pt x="12" y="76"/>
                    </a:lnTo>
                    <a:lnTo>
                      <a:pt x="9" y="82"/>
                    </a:lnTo>
                    <a:lnTo>
                      <a:pt x="6" y="88"/>
                    </a:lnTo>
                    <a:lnTo>
                      <a:pt x="3" y="96"/>
                    </a:lnTo>
                    <a:lnTo>
                      <a:pt x="2" y="103"/>
                    </a:lnTo>
                    <a:lnTo>
                      <a:pt x="1" y="112"/>
                    </a:lnTo>
                    <a:lnTo>
                      <a:pt x="0" y="120"/>
                    </a:lnTo>
                    <a:lnTo>
                      <a:pt x="0" y="394"/>
                    </a:lnTo>
                    <a:lnTo>
                      <a:pt x="1" y="397"/>
                    </a:lnTo>
                    <a:lnTo>
                      <a:pt x="2" y="399"/>
                    </a:lnTo>
                    <a:lnTo>
                      <a:pt x="3" y="402"/>
                    </a:lnTo>
                    <a:lnTo>
                      <a:pt x="6" y="404"/>
                    </a:lnTo>
                    <a:lnTo>
                      <a:pt x="8" y="406"/>
                    </a:lnTo>
                    <a:lnTo>
                      <a:pt x="10" y="408"/>
                    </a:lnTo>
                    <a:lnTo>
                      <a:pt x="13" y="409"/>
                    </a:lnTo>
                    <a:lnTo>
                      <a:pt x="15" y="409"/>
                    </a:lnTo>
                    <a:lnTo>
                      <a:pt x="19" y="409"/>
                    </a:lnTo>
                    <a:lnTo>
                      <a:pt x="22" y="408"/>
                    </a:lnTo>
                    <a:lnTo>
                      <a:pt x="24" y="406"/>
                    </a:lnTo>
                    <a:lnTo>
                      <a:pt x="26" y="404"/>
                    </a:lnTo>
                    <a:lnTo>
                      <a:pt x="28" y="402"/>
                    </a:lnTo>
                    <a:lnTo>
                      <a:pt x="29" y="399"/>
                    </a:lnTo>
                    <a:lnTo>
                      <a:pt x="30" y="397"/>
                    </a:lnTo>
                    <a:lnTo>
                      <a:pt x="30" y="394"/>
                    </a:lnTo>
                    <a:lnTo>
                      <a:pt x="30" y="120"/>
                    </a:lnTo>
                    <a:lnTo>
                      <a:pt x="31" y="111"/>
                    </a:lnTo>
                    <a:lnTo>
                      <a:pt x="34" y="102"/>
                    </a:lnTo>
                    <a:lnTo>
                      <a:pt x="36" y="96"/>
                    </a:lnTo>
                    <a:lnTo>
                      <a:pt x="40" y="89"/>
                    </a:lnTo>
                    <a:lnTo>
                      <a:pt x="44" y="85"/>
                    </a:lnTo>
                    <a:lnTo>
                      <a:pt x="50" y="82"/>
                    </a:lnTo>
                    <a:lnTo>
                      <a:pt x="55" y="79"/>
                    </a:lnTo>
                    <a:lnTo>
                      <a:pt x="62" y="77"/>
                    </a:lnTo>
                    <a:lnTo>
                      <a:pt x="62" y="618"/>
                    </a:lnTo>
                    <a:lnTo>
                      <a:pt x="62" y="626"/>
                    </a:lnTo>
                    <a:lnTo>
                      <a:pt x="63" y="633"/>
                    </a:lnTo>
                    <a:lnTo>
                      <a:pt x="65" y="640"/>
                    </a:lnTo>
                    <a:lnTo>
                      <a:pt x="67" y="647"/>
                    </a:lnTo>
                    <a:lnTo>
                      <a:pt x="70" y="654"/>
                    </a:lnTo>
                    <a:lnTo>
                      <a:pt x="74" y="660"/>
                    </a:lnTo>
                    <a:lnTo>
                      <a:pt x="79" y="666"/>
                    </a:lnTo>
                    <a:lnTo>
                      <a:pt x="84" y="671"/>
                    </a:lnTo>
                    <a:lnTo>
                      <a:pt x="90" y="676"/>
                    </a:lnTo>
                    <a:lnTo>
                      <a:pt x="95" y="681"/>
                    </a:lnTo>
                    <a:lnTo>
                      <a:pt x="101" y="684"/>
                    </a:lnTo>
                    <a:lnTo>
                      <a:pt x="108" y="687"/>
                    </a:lnTo>
                    <a:lnTo>
                      <a:pt x="114" y="690"/>
                    </a:lnTo>
                    <a:lnTo>
                      <a:pt x="122" y="693"/>
                    </a:lnTo>
                    <a:lnTo>
                      <a:pt x="129" y="694"/>
                    </a:lnTo>
                    <a:lnTo>
                      <a:pt x="137" y="694"/>
                    </a:lnTo>
                    <a:lnTo>
                      <a:pt x="143" y="694"/>
                    </a:lnTo>
                    <a:lnTo>
                      <a:pt x="150" y="693"/>
                    </a:lnTo>
                    <a:lnTo>
                      <a:pt x="157" y="690"/>
                    </a:lnTo>
                    <a:lnTo>
                      <a:pt x="164" y="687"/>
                    </a:lnTo>
                    <a:lnTo>
                      <a:pt x="170" y="684"/>
                    </a:lnTo>
                    <a:lnTo>
                      <a:pt x="177" y="680"/>
                    </a:lnTo>
                    <a:lnTo>
                      <a:pt x="182" y="675"/>
                    </a:lnTo>
                    <a:lnTo>
                      <a:pt x="187" y="669"/>
                    </a:lnTo>
                    <a:lnTo>
                      <a:pt x="193" y="663"/>
                    </a:lnTo>
                    <a:lnTo>
                      <a:pt x="197" y="656"/>
                    </a:lnTo>
                    <a:lnTo>
                      <a:pt x="201" y="648"/>
                    </a:lnTo>
                    <a:lnTo>
                      <a:pt x="206" y="641"/>
                    </a:lnTo>
                    <a:lnTo>
                      <a:pt x="208" y="632"/>
                    </a:lnTo>
                    <a:lnTo>
                      <a:pt x="210" y="623"/>
                    </a:lnTo>
                    <a:lnTo>
                      <a:pt x="211" y="613"/>
                    </a:lnTo>
                    <a:lnTo>
                      <a:pt x="212" y="603"/>
                    </a:lnTo>
                    <a:lnTo>
                      <a:pt x="212" y="60"/>
                    </a:lnTo>
                    <a:lnTo>
                      <a:pt x="211" y="56"/>
                    </a:lnTo>
                    <a:lnTo>
                      <a:pt x="210" y="51"/>
                    </a:lnTo>
                    <a:lnTo>
                      <a:pt x="208" y="45"/>
                    </a:lnTo>
                    <a:lnTo>
                      <a:pt x="206" y="41"/>
                    </a:lnTo>
                    <a:lnTo>
                      <a:pt x="198" y="30"/>
                    </a:lnTo>
                    <a:lnTo>
                      <a:pt x="188" y="20"/>
                    </a:lnTo>
                    <a:lnTo>
                      <a:pt x="177" y="13"/>
                    </a:lnTo>
                    <a:lnTo>
                      <a:pt x="164" y="6"/>
                    </a:lnTo>
                    <a:lnTo>
                      <a:pt x="157" y="3"/>
                    </a:lnTo>
                    <a:lnTo>
                      <a:pt x="151" y="2"/>
                    </a:lnTo>
                    <a:lnTo>
                      <a:pt x="143" y="1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45" name="Freeform 75">
              <a:extLst>
                <a:ext uri="{FF2B5EF4-FFF2-40B4-BE49-F238E27FC236}">
                  <a16:creationId xmlns:a16="http://schemas.microsoft.com/office/drawing/2014/main" xmlns="" id="{25EFE930-08A3-4313-9BFE-0091E58DA1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63322" y="3700088"/>
              <a:ext cx="502334" cy="502334"/>
            </a:xfrm>
            <a:custGeom>
              <a:avLst/>
              <a:gdLst>
                <a:gd name="T0" fmla="*/ 619 w 905"/>
                <a:gd name="T1" fmla="*/ 784 h 905"/>
                <a:gd name="T2" fmla="*/ 91 w 905"/>
                <a:gd name="T3" fmla="*/ 392 h 905"/>
                <a:gd name="T4" fmla="*/ 182 w 905"/>
                <a:gd name="T5" fmla="*/ 681 h 905"/>
                <a:gd name="T6" fmla="*/ 187 w 905"/>
                <a:gd name="T7" fmla="*/ 690 h 905"/>
                <a:gd name="T8" fmla="*/ 194 w 905"/>
                <a:gd name="T9" fmla="*/ 693 h 905"/>
                <a:gd name="T10" fmla="*/ 619 w 905"/>
                <a:gd name="T11" fmla="*/ 694 h 905"/>
                <a:gd name="T12" fmla="*/ 514 w 905"/>
                <a:gd name="T13" fmla="*/ 814 h 905"/>
                <a:gd name="T14" fmla="*/ 514 w 905"/>
                <a:gd name="T15" fmla="*/ 874 h 905"/>
                <a:gd name="T16" fmla="*/ 233 w 905"/>
                <a:gd name="T17" fmla="*/ 664 h 905"/>
                <a:gd name="T18" fmla="*/ 462 w 905"/>
                <a:gd name="T19" fmla="*/ 392 h 905"/>
                <a:gd name="T20" fmla="*/ 31 w 905"/>
                <a:gd name="T21" fmla="*/ 362 h 905"/>
                <a:gd name="T22" fmla="*/ 76 w 905"/>
                <a:gd name="T23" fmla="*/ 271 h 905"/>
                <a:gd name="T24" fmla="*/ 604 w 905"/>
                <a:gd name="T25" fmla="*/ 664 h 905"/>
                <a:gd name="T26" fmla="*/ 514 w 905"/>
                <a:gd name="T27" fmla="*/ 374 h 905"/>
                <a:gd name="T28" fmla="*/ 509 w 905"/>
                <a:gd name="T29" fmla="*/ 366 h 905"/>
                <a:gd name="T30" fmla="*/ 502 w 905"/>
                <a:gd name="T31" fmla="*/ 363 h 905"/>
                <a:gd name="T32" fmla="*/ 76 w 905"/>
                <a:gd name="T33" fmla="*/ 362 h 905"/>
                <a:gd name="T34" fmla="*/ 181 w 905"/>
                <a:gd name="T35" fmla="*/ 241 h 905"/>
                <a:gd name="T36" fmla="*/ 181 w 905"/>
                <a:gd name="T37" fmla="*/ 181 h 905"/>
                <a:gd name="T38" fmla="*/ 904 w 905"/>
                <a:gd name="T39" fmla="*/ 22 h 905"/>
                <a:gd name="T40" fmla="*/ 905 w 905"/>
                <a:gd name="T41" fmla="*/ 13 h 905"/>
                <a:gd name="T42" fmla="*/ 902 w 905"/>
                <a:gd name="T43" fmla="*/ 5 h 905"/>
                <a:gd name="T44" fmla="*/ 894 w 905"/>
                <a:gd name="T45" fmla="*/ 0 h 905"/>
                <a:gd name="T46" fmla="*/ 886 w 905"/>
                <a:gd name="T47" fmla="*/ 1 h 905"/>
                <a:gd name="T48" fmla="*/ 614 w 905"/>
                <a:gd name="T49" fmla="*/ 241 h 905"/>
                <a:gd name="T50" fmla="*/ 211 w 905"/>
                <a:gd name="T51" fmla="*/ 163 h 905"/>
                <a:gd name="T52" fmla="*/ 207 w 905"/>
                <a:gd name="T53" fmla="*/ 155 h 905"/>
                <a:gd name="T54" fmla="*/ 199 w 905"/>
                <a:gd name="T55" fmla="*/ 151 h 905"/>
                <a:gd name="T56" fmla="*/ 73 w 905"/>
                <a:gd name="T57" fmla="*/ 151 h 905"/>
                <a:gd name="T58" fmla="*/ 65 w 905"/>
                <a:gd name="T59" fmla="*/ 155 h 905"/>
                <a:gd name="T60" fmla="*/ 62 w 905"/>
                <a:gd name="T61" fmla="*/ 163 h 905"/>
                <a:gd name="T62" fmla="*/ 16 w 905"/>
                <a:gd name="T63" fmla="*/ 241 h 905"/>
                <a:gd name="T64" fmla="*/ 7 w 905"/>
                <a:gd name="T65" fmla="*/ 244 h 905"/>
                <a:gd name="T66" fmla="*/ 2 w 905"/>
                <a:gd name="T67" fmla="*/ 251 h 905"/>
                <a:gd name="T68" fmla="*/ 0 w 905"/>
                <a:gd name="T69" fmla="*/ 377 h 905"/>
                <a:gd name="T70" fmla="*/ 4 w 905"/>
                <a:gd name="T71" fmla="*/ 385 h 905"/>
                <a:gd name="T72" fmla="*/ 10 w 905"/>
                <a:gd name="T73" fmla="*/ 391 h 905"/>
                <a:gd name="T74" fmla="*/ 61 w 905"/>
                <a:gd name="T75" fmla="*/ 392 h 905"/>
                <a:gd name="T76" fmla="*/ 62 w 905"/>
                <a:gd name="T77" fmla="*/ 805 h 905"/>
                <a:gd name="T78" fmla="*/ 67 w 905"/>
                <a:gd name="T79" fmla="*/ 812 h 905"/>
                <a:gd name="T80" fmla="*/ 76 w 905"/>
                <a:gd name="T81" fmla="*/ 814 h 905"/>
                <a:gd name="T82" fmla="*/ 483 w 905"/>
                <a:gd name="T83" fmla="*/ 893 h 905"/>
                <a:gd name="T84" fmla="*/ 488 w 905"/>
                <a:gd name="T85" fmla="*/ 900 h 905"/>
                <a:gd name="T86" fmla="*/ 495 w 905"/>
                <a:gd name="T87" fmla="*/ 905 h 905"/>
                <a:gd name="T88" fmla="*/ 622 w 905"/>
                <a:gd name="T89" fmla="*/ 905 h 905"/>
                <a:gd name="T90" fmla="*/ 630 w 905"/>
                <a:gd name="T91" fmla="*/ 900 h 905"/>
                <a:gd name="T92" fmla="*/ 634 w 905"/>
                <a:gd name="T93" fmla="*/ 893 h 905"/>
                <a:gd name="T94" fmla="*/ 709 w 905"/>
                <a:gd name="T95" fmla="*/ 814 h 905"/>
                <a:gd name="T96" fmla="*/ 718 w 905"/>
                <a:gd name="T97" fmla="*/ 811 h 905"/>
                <a:gd name="T98" fmla="*/ 723 w 905"/>
                <a:gd name="T99" fmla="*/ 805 h 905"/>
                <a:gd name="T100" fmla="*/ 724 w 905"/>
                <a:gd name="T101" fmla="*/ 679 h 905"/>
                <a:gd name="T102" fmla="*/ 722 w 905"/>
                <a:gd name="T103" fmla="*/ 670 h 905"/>
                <a:gd name="T104" fmla="*/ 716 w 905"/>
                <a:gd name="T105" fmla="*/ 665 h 905"/>
                <a:gd name="T106" fmla="*/ 634 w 905"/>
                <a:gd name="T107" fmla="*/ 664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5" h="905">
                  <a:moveTo>
                    <a:pt x="694" y="694"/>
                  </a:moveTo>
                  <a:lnTo>
                    <a:pt x="694" y="784"/>
                  </a:lnTo>
                  <a:lnTo>
                    <a:pt x="619" y="784"/>
                  </a:lnTo>
                  <a:lnTo>
                    <a:pt x="498" y="784"/>
                  </a:lnTo>
                  <a:lnTo>
                    <a:pt x="91" y="784"/>
                  </a:lnTo>
                  <a:lnTo>
                    <a:pt x="91" y="392"/>
                  </a:lnTo>
                  <a:lnTo>
                    <a:pt x="181" y="392"/>
                  </a:lnTo>
                  <a:lnTo>
                    <a:pt x="181" y="679"/>
                  </a:lnTo>
                  <a:lnTo>
                    <a:pt x="182" y="681"/>
                  </a:lnTo>
                  <a:lnTo>
                    <a:pt x="182" y="684"/>
                  </a:lnTo>
                  <a:lnTo>
                    <a:pt x="184" y="687"/>
                  </a:lnTo>
                  <a:lnTo>
                    <a:pt x="187" y="690"/>
                  </a:lnTo>
                  <a:lnTo>
                    <a:pt x="189" y="691"/>
                  </a:lnTo>
                  <a:lnTo>
                    <a:pt x="191" y="693"/>
                  </a:lnTo>
                  <a:lnTo>
                    <a:pt x="194" y="693"/>
                  </a:lnTo>
                  <a:lnTo>
                    <a:pt x="196" y="694"/>
                  </a:lnTo>
                  <a:lnTo>
                    <a:pt x="498" y="694"/>
                  </a:lnTo>
                  <a:lnTo>
                    <a:pt x="619" y="694"/>
                  </a:lnTo>
                  <a:lnTo>
                    <a:pt x="694" y="694"/>
                  </a:lnTo>
                  <a:close/>
                  <a:moveTo>
                    <a:pt x="514" y="874"/>
                  </a:moveTo>
                  <a:lnTo>
                    <a:pt x="514" y="814"/>
                  </a:lnTo>
                  <a:lnTo>
                    <a:pt x="604" y="814"/>
                  </a:lnTo>
                  <a:lnTo>
                    <a:pt x="604" y="874"/>
                  </a:lnTo>
                  <a:lnTo>
                    <a:pt x="514" y="874"/>
                  </a:lnTo>
                  <a:close/>
                  <a:moveTo>
                    <a:pt x="483" y="413"/>
                  </a:moveTo>
                  <a:lnTo>
                    <a:pt x="483" y="664"/>
                  </a:lnTo>
                  <a:lnTo>
                    <a:pt x="233" y="664"/>
                  </a:lnTo>
                  <a:lnTo>
                    <a:pt x="483" y="413"/>
                  </a:lnTo>
                  <a:close/>
                  <a:moveTo>
                    <a:pt x="211" y="392"/>
                  </a:moveTo>
                  <a:lnTo>
                    <a:pt x="462" y="392"/>
                  </a:lnTo>
                  <a:lnTo>
                    <a:pt x="211" y="642"/>
                  </a:lnTo>
                  <a:lnTo>
                    <a:pt x="211" y="392"/>
                  </a:lnTo>
                  <a:close/>
                  <a:moveTo>
                    <a:pt x="31" y="362"/>
                  </a:moveTo>
                  <a:lnTo>
                    <a:pt x="31" y="271"/>
                  </a:lnTo>
                  <a:lnTo>
                    <a:pt x="73" y="271"/>
                  </a:lnTo>
                  <a:lnTo>
                    <a:pt x="76" y="271"/>
                  </a:lnTo>
                  <a:lnTo>
                    <a:pt x="196" y="271"/>
                  </a:lnTo>
                  <a:lnTo>
                    <a:pt x="604" y="271"/>
                  </a:lnTo>
                  <a:lnTo>
                    <a:pt x="604" y="664"/>
                  </a:lnTo>
                  <a:lnTo>
                    <a:pt x="514" y="664"/>
                  </a:lnTo>
                  <a:lnTo>
                    <a:pt x="514" y="377"/>
                  </a:lnTo>
                  <a:lnTo>
                    <a:pt x="514" y="374"/>
                  </a:lnTo>
                  <a:lnTo>
                    <a:pt x="512" y="371"/>
                  </a:lnTo>
                  <a:lnTo>
                    <a:pt x="510" y="369"/>
                  </a:lnTo>
                  <a:lnTo>
                    <a:pt x="509" y="366"/>
                  </a:lnTo>
                  <a:lnTo>
                    <a:pt x="507" y="365"/>
                  </a:lnTo>
                  <a:lnTo>
                    <a:pt x="504" y="363"/>
                  </a:lnTo>
                  <a:lnTo>
                    <a:pt x="502" y="363"/>
                  </a:lnTo>
                  <a:lnTo>
                    <a:pt x="498" y="362"/>
                  </a:lnTo>
                  <a:lnTo>
                    <a:pt x="196" y="362"/>
                  </a:lnTo>
                  <a:lnTo>
                    <a:pt x="76" y="362"/>
                  </a:lnTo>
                  <a:lnTo>
                    <a:pt x="31" y="362"/>
                  </a:lnTo>
                  <a:close/>
                  <a:moveTo>
                    <a:pt x="181" y="181"/>
                  </a:moveTo>
                  <a:lnTo>
                    <a:pt x="181" y="241"/>
                  </a:lnTo>
                  <a:lnTo>
                    <a:pt x="91" y="241"/>
                  </a:lnTo>
                  <a:lnTo>
                    <a:pt x="91" y="181"/>
                  </a:lnTo>
                  <a:lnTo>
                    <a:pt x="181" y="181"/>
                  </a:lnTo>
                  <a:close/>
                  <a:moveTo>
                    <a:pt x="901" y="26"/>
                  </a:moveTo>
                  <a:lnTo>
                    <a:pt x="903" y="24"/>
                  </a:lnTo>
                  <a:lnTo>
                    <a:pt x="904" y="22"/>
                  </a:lnTo>
                  <a:lnTo>
                    <a:pt x="905" y="19"/>
                  </a:lnTo>
                  <a:lnTo>
                    <a:pt x="905" y="16"/>
                  </a:lnTo>
                  <a:lnTo>
                    <a:pt x="905" y="13"/>
                  </a:lnTo>
                  <a:lnTo>
                    <a:pt x="905" y="10"/>
                  </a:lnTo>
                  <a:lnTo>
                    <a:pt x="903" y="8"/>
                  </a:lnTo>
                  <a:lnTo>
                    <a:pt x="902" y="5"/>
                  </a:lnTo>
                  <a:lnTo>
                    <a:pt x="900" y="3"/>
                  </a:lnTo>
                  <a:lnTo>
                    <a:pt x="896" y="1"/>
                  </a:lnTo>
                  <a:lnTo>
                    <a:pt x="894" y="0"/>
                  </a:lnTo>
                  <a:lnTo>
                    <a:pt x="891" y="0"/>
                  </a:lnTo>
                  <a:lnTo>
                    <a:pt x="888" y="0"/>
                  </a:lnTo>
                  <a:lnTo>
                    <a:pt x="886" y="1"/>
                  </a:lnTo>
                  <a:lnTo>
                    <a:pt x="882" y="2"/>
                  </a:lnTo>
                  <a:lnTo>
                    <a:pt x="880" y="3"/>
                  </a:lnTo>
                  <a:lnTo>
                    <a:pt x="614" y="241"/>
                  </a:lnTo>
                  <a:lnTo>
                    <a:pt x="211" y="241"/>
                  </a:lnTo>
                  <a:lnTo>
                    <a:pt x="211" y="166"/>
                  </a:lnTo>
                  <a:lnTo>
                    <a:pt x="211" y="163"/>
                  </a:lnTo>
                  <a:lnTo>
                    <a:pt x="210" y="160"/>
                  </a:lnTo>
                  <a:lnTo>
                    <a:pt x="209" y="157"/>
                  </a:lnTo>
                  <a:lnTo>
                    <a:pt x="207" y="155"/>
                  </a:lnTo>
                  <a:lnTo>
                    <a:pt x="205" y="153"/>
                  </a:lnTo>
                  <a:lnTo>
                    <a:pt x="203" y="152"/>
                  </a:lnTo>
                  <a:lnTo>
                    <a:pt x="199" y="151"/>
                  </a:lnTo>
                  <a:lnTo>
                    <a:pt x="196" y="151"/>
                  </a:lnTo>
                  <a:lnTo>
                    <a:pt x="76" y="151"/>
                  </a:lnTo>
                  <a:lnTo>
                    <a:pt x="73" y="151"/>
                  </a:lnTo>
                  <a:lnTo>
                    <a:pt x="70" y="152"/>
                  </a:lnTo>
                  <a:lnTo>
                    <a:pt x="67" y="153"/>
                  </a:lnTo>
                  <a:lnTo>
                    <a:pt x="65" y="155"/>
                  </a:lnTo>
                  <a:lnTo>
                    <a:pt x="64" y="157"/>
                  </a:lnTo>
                  <a:lnTo>
                    <a:pt x="62" y="160"/>
                  </a:lnTo>
                  <a:lnTo>
                    <a:pt x="62" y="163"/>
                  </a:lnTo>
                  <a:lnTo>
                    <a:pt x="61" y="166"/>
                  </a:lnTo>
                  <a:lnTo>
                    <a:pt x="61" y="241"/>
                  </a:lnTo>
                  <a:lnTo>
                    <a:pt x="16" y="241"/>
                  </a:lnTo>
                  <a:lnTo>
                    <a:pt x="12" y="241"/>
                  </a:lnTo>
                  <a:lnTo>
                    <a:pt x="10" y="242"/>
                  </a:lnTo>
                  <a:lnTo>
                    <a:pt x="7" y="244"/>
                  </a:lnTo>
                  <a:lnTo>
                    <a:pt x="5" y="245"/>
                  </a:lnTo>
                  <a:lnTo>
                    <a:pt x="4" y="248"/>
                  </a:lnTo>
                  <a:lnTo>
                    <a:pt x="2" y="251"/>
                  </a:lnTo>
                  <a:lnTo>
                    <a:pt x="0" y="253"/>
                  </a:lnTo>
                  <a:lnTo>
                    <a:pt x="0" y="256"/>
                  </a:lnTo>
                  <a:lnTo>
                    <a:pt x="0" y="377"/>
                  </a:lnTo>
                  <a:lnTo>
                    <a:pt x="0" y="380"/>
                  </a:lnTo>
                  <a:lnTo>
                    <a:pt x="2" y="383"/>
                  </a:lnTo>
                  <a:lnTo>
                    <a:pt x="4" y="385"/>
                  </a:lnTo>
                  <a:lnTo>
                    <a:pt x="5" y="387"/>
                  </a:lnTo>
                  <a:lnTo>
                    <a:pt x="7" y="390"/>
                  </a:lnTo>
                  <a:lnTo>
                    <a:pt x="10" y="391"/>
                  </a:lnTo>
                  <a:lnTo>
                    <a:pt x="12" y="392"/>
                  </a:lnTo>
                  <a:lnTo>
                    <a:pt x="16" y="392"/>
                  </a:lnTo>
                  <a:lnTo>
                    <a:pt x="61" y="392"/>
                  </a:lnTo>
                  <a:lnTo>
                    <a:pt x="61" y="799"/>
                  </a:lnTo>
                  <a:lnTo>
                    <a:pt x="62" y="802"/>
                  </a:lnTo>
                  <a:lnTo>
                    <a:pt x="62" y="805"/>
                  </a:lnTo>
                  <a:lnTo>
                    <a:pt x="64" y="808"/>
                  </a:lnTo>
                  <a:lnTo>
                    <a:pt x="65" y="810"/>
                  </a:lnTo>
                  <a:lnTo>
                    <a:pt x="67" y="812"/>
                  </a:lnTo>
                  <a:lnTo>
                    <a:pt x="70" y="813"/>
                  </a:lnTo>
                  <a:lnTo>
                    <a:pt x="73" y="814"/>
                  </a:lnTo>
                  <a:lnTo>
                    <a:pt x="76" y="814"/>
                  </a:lnTo>
                  <a:lnTo>
                    <a:pt x="483" y="814"/>
                  </a:lnTo>
                  <a:lnTo>
                    <a:pt x="483" y="890"/>
                  </a:lnTo>
                  <a:lnTo>
                    <a:pt x="483" y="893"/>
                  </a:lnTo>
                  <a:lnTo>
                    <a:pt x="484" y="895"/>
                  </a:lnTo>
                  <a:lnTo>
                    <a:pt x="486" y="898"/>
                  </a:lnTo>
                  <a:lnTo>
                    <a:pt x="488" y="900"/>
                  </a:lnTo>
                  <a:lnTo>
                    <a:pt x="490" y="902"/>
                  </a:lnTo>
                  <a:lnTo>
                    <a:pt x="492" y="904"/>
                  </a:lnTo>
                  <a:lnTo>
                    <a:pt x="495" y="905"/>
                  </a:lnTo>
                  <a:lnTo>
                    <a:pt x="498" y="905"/>
                  </a:lnTo>
                  <a:lnTo>
                    <a:pt x="619" y="905"/>
                  </a:lnTo>
                  <a:lnTo>
                    <a:pt x="622" y="905"/>
                  </a:lnTo>
                  <a:lnTo>
                    <a:pt x="624" y="904"/>
                  </a:lnTo>
                  <a:lnTo>
                    <a:pt x="628" y="902"/>
                  </a:lnTo>
                  <a:lnTo>
                    <a:pt x="630" y="900"/>
                  </a:lnTo>
                  <a:lnTo>
                    <a:pt x="632" y="898"/>
                  </a:lnTo>
                  <a:lnTo>
                    <a:pt x="633" y="895"/>
                  </a:lnTo>
                  <a:lnTo>
                    <a:pt x="634" y="893"/>
                  </a:lnTo>
                  <a:lnTo>
                    <a:pt x="634" y="890"/>
                  </a:lnTo>
                  <a:lnTo>
                    <a:pt x="634" y="814"/>
                  </a:lnTo>
                  <a:lnTo>
                    <a:pt x="709" y="814"/>
                  </a:lnTo>
                  <a:lnTo>
                    <a:pt x="713" y="814"/>
                  </a:lnTo>
                  <a:lnTo>
                    <a:pt x="716" y="813"/>
                  </a:lnTo>
                  <a:lnTo>
                    <a:pt x="718" y="811"/>
                  </a:lnTo>
                  <a:lnTo>
                    <a:pt x="720" y="810"/>
                  </a:lnTo>
                  <a:lnTo>
                    <a:pt x="722" y="808"/>
                  </a:lnTo>
                  <a:lnTo>
                    <a:pt x="723" y="805"/>
                  </a:lnTo>
                  <a:lnTo>
                    <a:pt x="724" y="802"/>
                  </a:lnTo>
                  <a:lnTo>
                    <a:pt x="724" y="799"/>
                  </a:lnTo>
                  <a:lnTo>
                    <a:pt x="724" y="679"/>
                  </a:lnTo>
                  <a:lnTo>
                    <a:pt x="724" y="676"/>
                  </a:lnTo>
                  <a:lnTo>
                    <a:pt x="723" y="672"/>
                  </a:lnTo>
                  <a:lnTo>
                    <a:pt x="722" y="670"/>
                  </a:lnTo>
                  <a:lnTo>
                    <a:pt x="720" y="668"/>
                  </a:lnTo>
                  <a:lnTo>
                    <a:pt x="718" y="666"/>
                  </a:lnTo>
                  <a:lnTo>
                    <a:pt x="716" y="665"/>
                  </a:lnTo>
                  <a:lnTo>
                    <a:pt x="713" y="664"/>
                  </a:lnTo>
                  <a:lnTo>
                    <a:pt x="709" y="664"/>
                  </a:lnTo>
                  <a:lnTo>
                    <a:pt x="634" y="664"/>
                  </a:lnTo>
                  <a:lnTo>
                    <a:pt x="634" y="263"/>
                  </a:lnTo>
                  <a:lnTo>
                    <a:pt x="901" y="2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46" name="Freeform 82">
              <a:extLst>
                <a:ext uri="{FF2B5EF4-FFF2-40B4-BE49-F238E27FC236}">
                  <a16:creationId xmlns:a16="http://schemas.microsoft.com/office/drawing/2014/main" xmlns="" id="{9FA56D09-7726-44DA-9A02-657061BF39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1961" y="2053790"/>
              <a:ext cx="485682" cy="502334"/>
            </a:xfrm>
            <a:custGeom>
              <a:avLst/>
              <a:gdLst>
                <a:gd name="T0" fmla="*/ 38 w 875"/>
                <a:gd name="T1" fmla="*/ 633 h 905"/>
                <a:gd name="T2" fmla="*/ 31 w 875"/>
                <a:gd name="T3" fmla="*/ 625 h 905"/>
                <a:gd name="T4" fmla="*/ 31 w 875"/>
                <a:gd name="T5" fmla="*/ 610 h 905"/>
                <a:gd name="T6" fmla="*/ 38 w 875"/>
                <a:gd name="T7" fmla="*/ 604 h 905"/>
                <a:gd name="T8" fmla="*/ 815 w 875"/>
                <a:gd name="T9" fmla="*/ 603 h 905"/>
                <a:gd name="T10" fmla="*/ 841 w 875"/>
                <a:gd name="T11" fmla="*/ 605 h 905"/>
                <a:gd name="T12" fmla="*/ 845 w 875"/>
                <a:gd name="T13" fmla="*/ 614 h 905"/>
                <a:gd name="T14" fmla="*/ 844 w 875"/>
                <a:gd name="T15" fmla="*/ 629 h 905"/>
                <a:gd name="T16" fmla="*/ 834 w 875"/>
                <a:gd name="T17" fmla="*/ 633 h 905"/>
                <a:gd name="T18" fmla="*/ 317 w 875"/>
                <a:gd name="T19" fmla="*/ 166 h 905"/>
                <a:gd name="T20" fmla="*/ 321 w 875"/>
                <a:gd name="T21" fmla="*/ 176 h 905"/>
                <a:gd name="T22" fmla="*/ 332 w 875"/>
                <a:gd name="T23" fmla="*/ 181 h 905"/>
                <a:gd name="T24" fmla="*/ 521 w 875"/>
                <a:gd name="T25" fmla="*/ 178 h 905"/>
                <a:gd name="T26" fmla="*/ 528 w 875"/>
                <a:gd name="T27" fmla="*/ 168 h 905"/>
                <a:gd name="T28" fmla="*/ 800 w 875"/>
                <a:gd name="T29" fmla="*/ 573 h 905"/>
                <a:gd name="T30" fmla="*/ 497 w 875"/>
                <a:gd name="T31" fmla="*/ 121 h 905"/>
                <a:gd name="T32" fmla="*/ 830 w 875"/>
                <a:gd name="T33" fmla="*/ 573 h 905"/>
                <a:gd name="T34" fmla="*/ 828 w 875"/>
                <a:gd name="T35" fmla="*/ 127 h 905"/>
                <a:gd name="T36" fmla="*/ 818 w 875"/>
                <a:gd name="T37" fmla="*/ 121 h 905"/>
                <a:gd name="T38" fmla="*/ 528 w 875"/>
                <a:gd name="T39" fmla="*/ 103 h 905"/>
                <a:gd name="T40" fmla="*/ 521 w 875"/>
                <a:gd name="T41" fmla="*/ 93 h 905"/>
                <a:gd name="T42" fmla="*/ 437 w 875"/>
                <a:gd name="T43" fmla="*/ 90 h 905"/>
                <a:gd name="T44" fmla="*/ 435 w 875"/>
                <a:gd name="T45" fmla="*/ 7 h 905"/>
                <a:gd name="T46" fmla="*/ 425 w 875"/>
                <a:gd name="T47" fmla="*/ 1 h 905"/>
                <a:gd name="T48" fmla="*/ 415 w 875"/>
                <a:gd name="T49" fmla="*/ 3 h 905"/>
                <a:gd name="T50" fmla="*/ 408 w 875"/>
                <a:gd name="T51" fmla="*/ 12 h 905"/>
                <a:gd name="T52" fmla="*/ 329 w 875"/>
                <a:gd name="T53" fmla="*/ 91 h 905"/>
                <a:gd name="T54" fmla="*/ 320 w 875"/>
                <a:gd name="T55" fmla="*/ 97 h 905"/>
                <a:gd name="T56" fmla="*/ 317 w 875"/>
                <a:gd name="T57" fmla="*/ 121 h 905"/>
                <a:gd name="T58" fmla="*/ 52 w 875"/>
                <a:gd name="T59" fmla="*/ 123 h 905"/>
                <a:gd name="T60" fmla="*/ 46 w 875"/>
                <a:gd name="T61" fmla="*/ 133 h 905"/>
                <a:gd name="T62" fmla="*/ 26 w 875"/>
                <a:gd name="T63" fmla="*/ 576 h 905"/>
                <a:gd name="T64" fmla="*/ 4 w 875"/>
                <a:gd name="T65" fmla="*/ 598 h 905"/>
                <a:gd name="T66" fmla="*/ 4 w 875"/>
                <a:gd name="T67" fmla="*/ 637 h 905"/>
                <a:gd name="T68" fmla="*/ 26 w 875"/>
                <a:gd name="T69" fmla="*/ 661 h 905"/>
                <a:gd name="T70" fmla="*/ 105 w 875"/>
                <a:gd name="T71" fmla="*/ 882 h 905"/>
                <a:gd name="T72" fmla="*/ 104 w 875"/>
                <a:gd name="T73" fmla="*/ 894 h 905"/>
                <a:gd name="T74" fmla="*/ 111 w 875"/>
                <a:gd name="T75" fmla="*/ 903 h 905"/>
                <a:gd name="T76" fmla="*/ 126 w 875"/>
                <a:gd name="T77" fmla="*/ 903 h 905"/>
                <a:gd name="T78" fmla="*/ 407 w 875"/>
                <a:gd name="T79" fmla="*/ 663 h 905"/>
                <a:gd name="T80" fmla="*/ 410 w 875"/>
                <a:gd name="T81" fmla="*/ 897 h 905"/>
                <a:gd name="T82" fmla="*/ 420 w 875"/>
                <a:gd name="T83" fmla="*/ 904 h 905"/>
                <a:gd name="T84" fmla="*/ 431 w 875"/>
                <a:gd name="T85" fmla="*/ 902 h 905"/>
                <a:gd name="T86" fmla="*/ 437 w 875"/>
                <a:gd name="T87" fmla="*/ 892 h 905"/>
                <a:gd name="T88" fmla="*/ 714 w 875"/>
                <a:gd name="T89" fmla="*/ 896 h 905"/>
                <a:gd name="T90" fmla="*/ 727 w 875"/>
                <a:gd name="T91" fmla="*/ 905 h 905"/>
                <a:gd name="T92" fmla="*/ 738 w 875"/>
                <a:gd name="T93" fmla="*/ 900 h 905"/>
                <a:gd name="T94" fmla="*/ 742 w 875"/>
                <a:gd name="T95" fmla="*/ 889 h 905"/>
                <a:gd name="T96" fmla="*/ 830 w 875"/>
                <a:gd name="T97" fmla="*/ 663 h 905"/>
                <a:gd name="T98" fmla="*/ 863 w 875"/>
                <a:gd name="T99" fmla="*/ 651 h 905"/>
                <a:gd name="T100" fmla="*/ 875 w 875"/>
                <a:gd name="T101" fmla="*/ 618 h 905"/>
                <a:gd name="T102" fmla="*/ 863 w 875"/>
                <a:gd name="T103" fmla="*/ 584 h 905"/>
                <a:gd name="T104" fmla="*/ 830 w 875"/>
                <a:gd name="T105" fmla="*/ 573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5" h="905">
                  <a:moveTo>
                    <a:pt x="830" y="633"/>
                  </a:moveTo>
                  <a:lnTo>
                    <a:pt x="46" y="633"/>
                  </a:lnTo>
                  <a:lnTo>
                    <a:pt x="41" y="633"/>
                  </a:lnTo>
                  <a:lnTo>
                    <a:pt x="38" y="633"/>
                  </a:lnTo>
                  <a:lnTo>
                    <a:pt x="35" y="632"/>
                  </a:lnTo>
                  <a:lnTo>
                    <a:pt x="33" y="631"/>
                  </a:lnTo>
                  <a:lnTo>
                    <a:pt x="32" y="629"/>
                  </a:lnTo>
                  <a:lnTo>
                    <a:pt x="31" y="625"/>
                  </a:lnTo>
                  <a:lnTo>
                    <a:pt x="31" y="622"/>
                  </a:lnTo>
                  <a:lnTo>
                    <a:pt x="31" y="618"/>
                  </a:lnTo>
                  <a:lnTo>
                    <a:pt x="31" y="614"/>
                  </a:lnTo>
                  <a:lnTo>
                    <a:pt x="31" y="610"/>
                  </a:lnTo>
                  <a:lnTo>
                    <a:pt x="32" y="608"/>
                  </a:lnTo>
                  <a:lnTo>
                    <a:pt x="33" y="606"/>
                  </a:lnTo>
                  <a:lnTo>
                    <a:pt x="35" y="605"/>
                  </a:lnTo>
                  <a:lnTo>
                    <a:pt x="38" y="604"/>
                  </a:lnTo>
                  <a:lnTo>
                    <a:pt x="41" y="603"/>
                  </a:lnTo>
                  <a:lnTo>
                    <a:pt x="46" y="603"/>
                  </a:lnTo>
                  <a:lnTo>
                    <a:pt x="61" y="603"/>
                  </a:lnTo>
                  <a:lnTo>
                    <a:pt x="815" y="603"/>
                  </a:lnTo>
                  <a:lnTo>
                    <a:pt x="830" y="603"/>
                  </a:lnTo>
                  <a:lnTo>
                    <a:pt x="834" y="603"/>
                  </a:lnTo>
                  <a:lnTo>
                    <a:pt x="837" y="604"/>
                  </a:lnTo>
                  <a:lnTo>
                    <a:pt x="841" y="605"/>
                  </a:lnTo>
                  <a:lnTo>
                    <a:pt x="842" y="606"/>
                  </a:lnTo>
                  <a:lnTo>
                    <a:pt x="844" y="608"/>
                  </a:lnTo>
                  <a:lnTo>
                    <a:pt x="844" y="610"/>
                  </a:lnTo>
                  <a:lnTo>
                    <a:pt x="845" y="614"/>
                  </a:lnTo>
                  <a:lnTo>
                    <a:pt x="845" y="618"/>
                  </a:lnTo>
                  <a:lnTo>
                    <a:pt x="845" y="622"/>
                  </a:lnTo>
                  <a:lnTo>
                    <a:pt x="844" y="625"/>
                  </a:lnTo>
                  <a:lnTo>
                    <a:pt x="844" y="629"/>
                  </a:lnTo>
                  <a:lnTo>
                    <a:pt x="842" y="631"/>
                  </a:lnTo>
                  <a:lnTo>
                    <a:pt x="841" y="632"/>
                  </a:lnTo>
                  <a:lnTo>
                    <a:pt x="837" y="633"/>
                  </a:lnTo>
                  <a:lnTo>
                    <a:pt x="834" y="633"/>
                  </a:lnTo>
                  <a:lnTo>
                    <a:pt x="830" y="633"/>
                  </a:lnTo>
                  <a:close/>
                  <a:moveTo>
                    <a:pt x="76" y="151"/>
                  </a:moveTo>
                  <a:lnTo>
                    <a:pt x="317" y="151"/>
                  </a:lnTo>
                  <a:lnTo>
                    <a:pt x="317" y="166"/>
                  </a:lnTo>
                  <a:lnTo>
                    <a:pt x="318" y="168"/>
                  </a:lnTo>
                  <a:lnTo>
                    <a:pt x="318" y="172"/>
                  </a:lnTo>
                  <a:lnTo>
                    <a:pt x="320" y="174"/>
                  </a:lnTo>
                  <a:lnTo>
                    <a:pt x="321" y="176"/>
                  </a:lnTo>
                  <a:lnTo>
                    <a:pt x="323" y="178"/>
                  </a:lnTo>
                  <a:lnTo>
                    <a:pt x="326" y="180"/>
                  </a:lnTo>
                  <a:lnTo>
                    <a:pt x="329" y="180"/>
                  </a:lnTo>
                  <a:lnTo>
                    <a:pt x="332" y="181"/>
                  </a:lnTo>
                  <a:lnTo>
                    <a:pt x="514" y="181"/>
                  </a:lnTo>
                  <a:lnTo>
                    <a:pt x="516" y="180"/>
                  </a:lnTo>
                  <a:lnTo>
                    <a:pt x="519" y="179"/>
                  </a:lnTo>
                  <a:lnTo>
                    <a:pt x="521" y="178"/>
                  </a:lnTo>
                  <a:lnTo>
                    <a:pt x="523" y="176"/>
                  </a:lnTo>
                  <a:lnTo>
                    <a:pt x="525" y="174"/>
                  </a:lnTo>
                  <a:lnTo>
                    <a:pt x="526" y="172"/>
                  </a:lnTo>
                  <a:lnTo>
                    <a:pt x="528" y="168"/>
                  </a:lnTo>
                  <a:lnTo>
                    <a:pt x="529" y="166"/>
                  </a:lnTo>
                  <a:lnTo>
                    <a:pt x="529" y="151"/>
                  </a:lnTo>
                  <a:lnTo>
                    <a:pt x="800" y="151"/>
                  </a:lnTo>
                  <a:lnTo>
                    <a:pt x="800" y="573"/>
                  </a:lnTo>
                  <a:lnTo>
                    <a:pt x="76" y="573"/>
                  </a:lnTo>
                  <a:lnTo>
                    <a:pt x="76" y="151"/>
                  </a:lnTo>
                  <a:close/>
                  <a:moveTo>
                    <a:pt x="347" y="121"/>
                  </a:moveTo>
                  <a:lnTo>
                    <a:pt x="497" y="121"/>
                  </a:lnTo>
                  <a:lnTo>
                    <a:pt x="497" y="151"/>
                  </a:lnTo>
                  <a:lnTo>
                    <a:pt x="347" y="151"/>
                  </a:lnTo>
                  <a:lnTo>
                    <a:pt x="347" y="121"/>
                  </a:lnTo>
                  <a:close/>
                  <a:moveTo>
                    <a:pt x="830" y="573"/>
                  </a:moveTo>
                  <a:lnTo>
                    <a:pt x="830" y="136"/>
                  </a:lnTo>
                  <a:lnTo>
                    <a:pt x="830" y="133"/>
                  </a:lnTo>
                  <a:lnTo>
                    <a:pt x="829" y="130"/>
                  </a:lnTo>
                  <a:lnTo>
                    <a:pt x="828" y="127"/>
                  </a:lnTo>
                  <a:lnTo>
                    <a:pt x="825" y="125"/>
                  </a:lnTo>
                  <a:lnTo>
                    <a:pt x="823" y="123"/>
                  </a:lnTo>
                  <a:lnTo>
                    <a:pt x="820" y="122"/>
                  </a:lnTo>
                  <a:lnTo>
                    <a:pt x="818" y="121"/>
                  </a:lnTo>
                  <a:lnTo>
                    <a:pt x="815" y="121"/>
                  </a:lnTo>
                  <a:lnTo>
                    <a:pt x="529" y="121"/>
                  </a:lnTo>
                  <a:lnTo>
                    <a:pt x="529" y="106"/>
                  </a:lnTo>
                  <a:lnTo>
                    <a:pt x="528" y="103"/>
                  </a:lnTo>
                  <a:lnTo>
                    <a:pt x="526" y="100"/>
                  </a:lnTo>
                  <a:lnTo>
                    <a:pt x="525" y="97"/>
                  </a:lnTo>
                  <a:lnTo>
                    <a:pt x="523" y="95"/>
                  </a:lnTo>
                  <a:lnTo>
                    <a:pt x="521" y="93"/>
                  </a:lnTo>
                  <a:lnTo>
                    <a:pt x="519" y="92"/>
                  </a:lnTo>
                  <a:lnTo>
                    <a:pt x="516" y="91"/>
                  </a:lnTo>
                  <a:lnTo>
                    <a:pt x="512" y="91"/>
                  </a:lnTo>
                  <a:lnTo>
                    <a:pt x="437" y="90"/>
                  </a:lnTo>
                  <a:lnTo>
                    <a:pt x="437" y="15"/>
                  </a:lnTo>
                  <a:lnTo>
                    <a:pt x="437" y="12"/>
                  </a:lnTo>
                  <a:lnTo>
                    <a:pt x="436" y="9"/>
                  </a:lnTo>
                  <a:lnTo>
                    <a:pt x="435" y="7"/>
                  </a:lnTo>
                  <a:lnTo>
                    <a:pt x="433" y="4"/>
                  </a:lnTo>
                  <a:lnTo>
                    <a:pt x="431" y="3"/>
                  </a:lnTo>
                  <a:lnTo>
                    <a:pt x="429" y="1"/>
                  </a:lnTo>
                  <a:lnTo>
                    <a:pt x="425" y="1"/>
                  </a:lnTo>
                  <a:lnTo>
                    <a:pt x="422" y="0"/>
                  </a:lnTo>
                  <a:lnTo>
                    <a:pt x="420" y="1"/>
                  </a:lnTo>
                  <a:lnTo>
                    <a:pt x="417" y="1"/>
                  </a:lnTo>
                  <a:lnTo>
                    <a:pt x="415" y="3"/>
                  </a:lnTo>
                  <a:lnTo>
                    <a:pt x="411" y="4"/>
                  </a:lnTo>
                  <a:lnTo>
                    <a:pt x="410" y="7"/>
                  </a:lnTo>
                  <a:lnTo>
                    <a:pt x="408" y="9"/>
                  </a:lnTo>
                  <a:lnTo>
                    <a:pt x="408" y="12"/>
                  </a:lnTo>
                  <a:lnTo>
                    <a:pt x="407" y="15"/>
                  </a:lnTo>
                  <a:lnTo>
                    <a:pt x="407" y="90"/>
                  </a:lnTo>
                  <a:lnTo>
                    <a:pt x="332" y="90"/>
                  </a:lnTo>
                  <a:lnTo>
                    <a:pt x="329" y="91"/>
                  </a:lnTo>
                  <a:lnTo>
                    <a:pt x="326" y="92"/>
                  </a:lnTo>
                  <a:lnTo>
                    <a:pt x="323" y="93"/>
                  </a:lnTo>
                  <a:lnTo>
                    <a:pt x="321" y="95"/>
                  </a:lnTo>
                  <a:lnTo>
                    <a:pt x="320" y="97"/>
                  </a:lnTo>
                  <a:lnTo>
                    <a:pt x="318" y="100"/>
                  </a:lnTo>
                  <a:lnTo>
                    <a:pt x="318" y="103"/>
                  </a:lnTo>
                  <a:lnTo>
                    <a:pt x="317" y="106"/>
                  </a:lnTo>
                  <a:lnTo>
                    <a:pt x="317" y="121"/>
                  </a:lnTo>
                  <a:lnTo>
                    <a:pt x="61" y="121"/>
                  </a:lnTo>
                  <a:lnTo>
                    <a:pt x="57" y="121"/>
                  </a:lnTo>
                  <a:lnTo>
                    <a:pt x="54" y="122"/>
                  </a:lnTo>
                  <a:lnTo>
                    <a:pt x="52" y="123"/>
                  </a:lnTo>
                  <a:lnTo>
                    <a:pt x="50" y="125"/>
                  </a:lnTo>
                  <a:lnTo>
                    <a:pt x="48" y="127"/>
                  </a:lnTo>
                  <a:lnTo>
                    <a:pt x="47" y="130"/>
                  </a:lnTo>
                  <a:lnTo>
                    <a:pt x="46" y="133"/>
                  </a:lnTo>
                  <a:lnTo>
                    <a:pt x="46" y="136"/>
                  </a:lnTo>
                  <a:lnTo>
                    <a:pt x="46" y="573"/>
                  </a:lnTo>
                  <a:lnTo>
                    <a:pt x="35" y="574"/>
                  </a:lnTo>
                  <a:lnTo>
                    <a:pt x="26" y="576"/>
                  </a:lnTo>
                  <a:lnTo>
                    <a:pt x="19" y="579"/>
                  </a:lnTo>
                  <a:lnTo>
                    <a:pt x="12" y="584"/>
                  </a:lnTo>
                  <a:lnTo>
                    <a:pt x="7" y="591"/>
                  </a:lnTo>
                  <a:lnTo>
                    <a:pt x="4" y="598"/>
                  </a:lnTo>
                  <a:lnTo>
                    <a:pt x="2" y="608"/>
                  </a:lnTo>
                  <a:lnTo>
                    <a:pt x="0" y="618"/>
                  </a:lnTo>
                  <a:lnTo>
                    <a:pt x="2" y="629"/>
                  </a:lnTo>
                  <a:lnTo>
                    <a:pt x="4" y="637"/>
                  </a:lnTo>
                  <a:lnTo>
                    <a:pt x="7" y="645"/>
                  </a:lnTo>
                  <a:lnTo>
                    <a:pt x="12" y="651"/>
                  </a:lnTo>
                  <a:lnTo>
                    <a:pt x="19" y="657"/>
                  </a:lnTo>
                  <a:lnTo>
                    <a:pt x="26" y="661"/>
                  </a:lnTo>
                  <a:lnTo>
                    <a:pt x="35" y="663"/>
                  </a:lnTo>
                  <a:lnTo>
                    <a:pt x="46" y="663"/>
                  </a:lnTo>
                  <a:lnTo>
                    <a:pt x="217" y="663"/>
                  </a:lnTo>
                  <a:lnTo>
                    <a:pt x="105" y="882"/>
                  </a:lnTo>
                  <a:lnTo>
                    <a:pt x="104" y="886"/>
                  </a:lnTo>
                  <a:lnTo>
                    <a:pt x="103" y="889"/>
                  </a:lnTo>
                  <a:lnTo>
                    <a:pt x="104" y="891"/>
                  </a:lnTo>
                  <a:lnTo>
                    <a:pt x="104" y="894"/>
                  </a:lnTo>
                  <a:lnTo>
                    <a:pt x="105" y="896"/>
                  </a:lnTo>
                  <a:lnTo>
                    <a:pt x="107" y="900"/>
                  </a:lnTo>
                  <a:lnTo>
                    <a:pt x="109" y="902"/>
                  </a:lnTo>
                  <a:lnTo>
                    <a:pt x="111" y="903"/>
                  </a:lnTo>
                  <a:lnTo>
                    <a:pt x="114" y="904"/>
                  </a:lnTo>
                  <a:lnTo>
                    <a:pt x="118" y="905"/>
                  </a:lnTo>
                  <a:lnTo>
                    <a:pt x="122" y="904"/>
                  </a:lnTo>
                  <a:lnTo>
                    <a:pt x="126" y="903"/>
                  </a:lnTo>
                  <a:lnTo>
                    <a:pt x="130" y="900"/>
                  </a:lnTo>
                  <a:lnTo>
                    <a:pt x="132" y="896"/>
                  </a:lnTo>
                  <a:lnTo>
                    <a:pt x="251" y="663"/>
                  </a:lnTo>
                  <a:lnTo>
                    <a:pt x="407" y="663"/>
                  </a:lnTo>
                  <a:lnTo>
                    <a:pt x="407" y="890"/>
                  </a:lnTo>
                  <a:lnTo>
                    <a:pt x="408" y="892"/>
                  </a:lnTo>
                  <a:lnTo>
                    <a:pt x="408" y="895"/>
                  </a:lnTo>
                  <a:lnTo>
                    <a:pt x="410" y="897"/>
                  </a:lnTo>
                  <a:lnTo>
                    <a:pt x="411" y="900"/>
                  </a:lnTo>
                  <a:lnTo>
                    <a:pt x="415" y="902"/>
                  </a:lnTo>
                  <a:lnTo>
                    <a:pt x="417" y="904"/>
                  </a:lnTo>
                  <a:lnTo>
                    <a:pt x="420" y="904"/>
                  </a:lnTo>
                  <a:lnTo>
                    <a:pt x="422" y="905"/>
                  </a:lnTo>
                  <a:lnTo>
                    <a:pt x="425" y="904"/>
                  </a:lnTo>
                  <a:lnTo>
                    <a:pt x="429" y="904"/>
                  </a:lnTo>
                  <a:lnTo>
                    <a:pt x="431" y="902"/>
                  </a:lnTo>
                  <a:lnTo>
                    <a:pt x="433" y="900"/>
                  </a:lnTo>
                  <a:lnTo>
                    <a:pt x="435" y="897"/>
                  </a:lnTo>
                  <a:lnTo>
                    <a:pt x="436" y="895"/>
                  </a:lnTo>
                  <a:lnTo>
                    <a:pt x="437" y="892"/>
                  </a:lnTo>
                  <a:lnTo>
                    <a:pt x="437" y="890"/>
                  </a:lnTo>
                  <a:lnTo>
                    <a:pt x="437" y="663"/>
                  </a:lnTo>
                  <a:lnTo>
                    <a:pt x="594" y="663"/>
                  </a:lnTo>
                  <a:lnTo>
                    <a:pt x="714" y="896"/>
                  </a:lnTo>
                  <a:lnTo>
                    <a:pt x="716" y="900"/>
                  </a:lnTo>
                  <a:lnTo>
                    <a:pt x="719" y="903"/>
                  </a:lnTo>
                  <a:lnTo>
                    <a:pt x="722" y="904"/>
                  </a:lnTo>
                  <a:lnTo>
                    <a:pt x="727" y="905"/>
                  </a:lnTo>
                  <a:lnTo>
                    <a:pt x="730" y="904"/>
                  </a:lnTo>
                  <a:lnTo>
                    <a:pt x="734" y="903"/>
                  </a:lnTo>
                  <a:lnTo>
                    <a:pt x="736" y="902"/>
                  </a:lnTo>
                  <a:lnTo>
                    <a:pt x="738" y="900"/>
                  </a:lnTo>
                  <a:lnTo>
                    <a:pt x="739" y="896"/>
                  </a:lnTo>
                  <a:lnTo>
                    <a:pt x="742" y="894"/>
                  </a:lnTo>
                  <a:lnTo>
                    <a:pt x="742" y="891"/>
                  </a:lnTo>
                  <a:lnTo>
                    <a:pt x="742" y="889"/>
                  </a:lnTo>
                  <a:lnTo>
                    <a:pt x="742" y="886"/>
                  </a:lnTo>
                  <a:lnTo>
                    <a:pt x="740" y="882"/>
                  </a:lnTo>
                  <a:lnTo>
                    <a:pt x="628" y="663"/>
                  </a:lnTo>
                  <a:lnTo>
                    <a:pt x="830" y="663"/>
                  </a:lnTo>
                  <a:lnTo>
                    <a:pt x="839" y="663"/>
                  </a:lnTo>
                  <a:lnTo>
                    <a:pt x="849" y="660"/>
                  </a:lnTo>
                  <a:lnTo>
                    <a:pt x="857" y="657"/>
                  </a:lnTo>
                  <a:lnTo>
                    <a:pt x="863" y="651"/>
                  </a:lnTo>
                  <a:lnTo>
                    <a:pt x="868" y="645"/>
                  </a:lnTo>
                  <a:lnTo>
                    <a:pt x="872" y="637"/>
                  </a:lnTo>
                  <a:lnTo>
                    <a:pt x="874" y="629"/>
                  </a:lnTo>
                  <a:lnTo>
                    <a:pt x="875" y="618"/>
                  </a:lnTo>
                  <a:lnTo>
                    <a:pt x="874" y="608"/>
                  </a:lnTo>
                  <a:lnTo>
                    <a:pt x="872" y="598"/>
                  </a:lnTo>
                  <a:lnTo>
                    <a:pt x="868" y="591"/>
                  </a:lnTo>
                  <a:lnTo>
                    <a:pt x="863" y="584"/>
                  </a:lnTo>
                  <a:lnTo>
                    <a:pt x="857" y="579"/>
                  </a:lnTo>
                  <a:lnTo>
                    <a:pt x="849" y="576"/>
                  </a:lnTo>
                  <a:lnTo>
                    <a:pt x="839" y="574"/>
                  </a:lnTo>
                  <a:lnTo>
                    <a:pt x="830" y="573"/>
                  </a:lnTo>
                  <a:lnTo>
                    <a:pt x="830" y="573"/>
                  </a:lnTo>
                  <a:close/>
                </a:path>
              </a:pathLst>
            </a:custGeom>
            <a:solidFill>
              <a:srgbClr val="33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xmlns="" id="{298D24C8-0D1B-4024-9CA8-973B8EE9FB75}"/>
                </a:ext>
              </a:extLst>
            </p:cNvPr>
            <p:cNvGrpSpPr/>
            <p:nvPr/>
          </p:nvGrpSpPr>
          <p:grpSpPr>
            <a:xfrm>
              <a:off x="10031476" y="3700089"/>
              <a:ext cx="299734" cy="502333"/>
              <a:chOff x="1508125" y="1925638"/>
              <a:chExt cx="171450" cy="287338"/>
            </a:xfrm>
            <a:solidFill>
              <a:schemeClr val="bg2"/>
            </a:solidFill>
          </p:grpSpPr>
          <p:sp>
            <p:nvSpPr>
              <p:cNvPr id="48" name="Freeform 85">
                <a:extLst>
                  <a:ext uri="{FF2B5EF4-FFF2-40B4-BE49-F238E27FC236}">
                    <a16:creationId xmlns:a16="http://schemas.microsoft.com/office/drawing/2014/main" xmlns="" id="{17FCFFC3-596B-4FB2-BB7A-5764B90606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08125" y="1965325"/>
                <a:ext cx="66675" cy="247650"/>
              </a:xfrm>
              <a:custGeom>
                <a:avLst/>
                <a:gdLst>
                  <a:gd name="T0" fmla="*/ 104 w 211"/>
                  <a:gd name="T1" fmla="*/ 752 h 783"/>
                  <a:gd name="T2" fmla="*/ 90 w 211"/>
                  <a:gd name="T3" fmla="*/ 749 h 783"/>
                  <a:gd name="T4" fmla="*/ 69 w 211"/>
                  <a:gd name="T5" fmla="*/ 742 h 783"/>
                  <a:gd name="T6" fmla="*/ 52 w 211"/>
                  <a:gd name="T7" fmla="*/ 730 h 783"/>
                  <a:gd name="T8" fmla="*/ 42 w 211"/>
                  <a:gd name="T9" fmla="*/ 720 h 783"/>
                  <a:gd name="T10" fmla="*/ 35 w 211"/>
                  <a:gd name="T11" fmla="*/ 709 h 783"/>
                  <a:gd name="T12" fmla="*/ 32 w 211"/>
                  <a:gd name="T13" fmla="*/ 698 h 783"/>
                  <a:gd name="T14" fmla="*/ 30 w 211"/>
                  <a:gd name="T15" fmla="*/ 662 h 783"/>
                  <a:gd name="T16" fmla="*/ 181 w 211"/>
                  <a:gd name="T17" fmla="*/ 692 h 783"/>
                  <a:gd name="T18" fmla="*/ 180 w 211"/>
                  <a:gd name="T19" fmla="*/ 704 h 783"/>
                  <a:gd name="T20" fmla="*/ 175 w 211"/>
                  <a:gd name="T21" fmla="*/ 716 h 783"/>
                  <a:gd name="T22" fmla="*/ 167 w 211"/>
                  <a:gd name="T23" fmla="*/ 726 h 783"/>
                  <a:gd name="T24" fmla="*/ 158 w 211"/>
                  <a:gd name="T25" fmla="*/ 735 h 783"/>
                  <a:gd name="T26" fmla="*/ 135 w 211"/>
                  <a:gd name="T27" fmla="*/ 748 h 783"/>
                  <a:gd name="T28" fmla="*/ 123 w 211"/>
                  <a:gd name="T29" fmla="*/ 751 h 783"/>
                  <a:gd name="T30" fmla="*/ 110 w 211"/>
                  <a:gd name="T31" fmla="*/ 752 h 783"/>
                  <a:gd name="T32" fmla="*/ 172 w 211"/>
                  <a:gd name="T33" fmla="*/ 179 h 783"/>
                  <a:gd name="T34" fmla="*/ 106 w 211"/>
                  <a:gd name="T35" fmla="*/ 47 h 783"/>
                  <a:gd name="T36" fmla="*/ 181 w 211"/>
                  <a:gd name="T37" fmla="*/ 602 h 783"/>
                  <a:gd name="T38" fmla="*/ 30 w 211"/>
                  <a:gd name="T39" fmla="*/ 632 h 783"/>
                  <a:gd name="T40" fmla="*/ 181 w 211"/>
                  <a:gd name="T41" fmla="*/ 209 h 783"/>
                  <a:gd name="T42" fmla="*/ 121 w 211"/>
                  <a:gd name="T43" fmla="*/ 572 h 783"/>
                  <a:gd name="T44" fmla="*/ 181 w 211"/>
                  <a:gd name="T45" fmla="*/ 209 h 783"/>
                  <a:gd name="T46" fmla="*/ 91 w 211"/>
                  <a:gd name="T47" fmla="*/ 572 h 783"/>
                  <a:gd name="T48" fmla="*/ 30 w 211"/>
                  <a:gd name="T49" fmla="*/ 209 h 783"/>
                  <a:gd name="T50" fmla="*/ 210 w 211"/>
                  <a:gd name="T51" fmla="*/ 188 h 783"/>
                  <a:gd name="T52" fmla="*/ 118 w 211"/>
                  <a:gd name="T53" fmla="*/ 4 h 783"/>
                  <a:gd name="T54" fmla="*/ 110 w 211"/>
                  <a:gd name="T55" fmla="*/ 0 h 783"/>
                  <a:gd name="T56" fmla="*/ 103 w 211"/>
                  <a:gd name="T57" fmla="*/ 0 h 783"/>
                  <a:gd name="T58" fmla="*/ 95 w 211"/>
                  <a:gd name="T59" fmla="*/ 4 h 783"/>
                  <a:gd name="T60" fmla="*/ 3 w 211"/>
                  <a:gd name="T61" fmla="*/ 188 h 783"/>
                  <a:gd name="T62" fmla="*/ 3 w 211"/>
                  <a:gd name="T63" fmla="*/ 188 h 783"/>
                  <a:gd name="T64" fmla="*/ 0 w 211"/>
                  <a:gd name="T65" fmla="*/ 194 h 783"/>
                  <a:gd name="T66" fmla="*/ 1 w 211"/>
                  <a:gd name="T67" fmla="*/ 702 h 783"/>
                  <a:gd name="T68" fmla="*/ 7 w 211"/>
                  <a:gd name="T69" fmla="*/ 719 h 783"/>
                  <a:gd name="T70" fmla="*/ 15 w 211"/>
                  <a:gd name="T71" fmla="*/ 735 h 783"/>
                  <a:gd name="T72" fmla="*/ 28 w 211"/>
                  <a:gd name="T73" fmla="*/ 750 h 783"/>
                  <a:gd name="T74" fmla="*/ 44 w 211"/>
                  <a:gd name="T75" fmla="*/ 762 h 783"/>
                  <a:gd name="T76" fmla="*/ 62 w 211"/>
                  <a:gd name="T77" fmla="*/ 772 h 783"/>
                  <a:gd name="T78" fmla="*/ 81 w 211"/>
                  <a:gd name="T79" fmla="*/ 778 h 783"/>
                  <a:gd name="T80" fmla="*/ 100 w 211"/>
                  <a:gd name="T81" fmla="*/ 783 h 783"/>
                  <a:gd name="T82" fmla="*/ 119 w 211"/>
                  <a:gd name="T83" fmla="*/ 783 h 783"/>
                  <a:gd name="T84" fmla="*/ 137 w 211"/>
                  <a:gd name="T85" fmla="*/ 778 h 783"/>
                  <a:gd name="T86" fmla="*/ 155 w 211"/>
                  <a:gd name="T87" fmla="*/ 772 h 783"/>
                  <a:gd name="T88" fmla="*/ 171 w 211"/>
                  <a:gd name="T89" fmla="*/ 762 h 783"/>
                  <a:gd name="T90" fmla="*/ 185 w 211"/>
                  <a:gd name="T91" fmla="*/ 750 h 783"/>
                  <a:gd name="T92" fmla="*/ 197 w 211"/>
                  <a:gd name="T93" fmla="*/ 736 h 783"/>
                  <a:gd name="T94" fmla="*/ 207 w 211"/>
                  <a:gd name="T95" fmla="*/ 720 h 783"/>
                  <a:gd name="T96" fmla="*/ 211 w 211"/>
                  <a:gd name="T97" fmla="*/ 702 h 783"/>
                  <a:gd name="T98" fmla="*/ 211 w 211"/>
                  <a:gd name="T99" fmla="*/ 194 h 783"/>
                  <a:gd name="T100" fmla="*/ 210 w 211"/>
                  <a:gd name="T101" fmla="*/ 188 h 783"/>
                  <a:gd name="T102" fmla="*/ 210 w 211"/>
                  <a:gd name="T103" fmla="*/ 188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1" h="783">
                    <a:moveTo>
                      <a:pt x="110" y="752"/>
                    </a:moveTo>
                    <a:lnTo>
                      <a:pt x="104" y="752"/>
                    </a:lnTo>
                    <a:lnTo>
                      <a:pt x="96" y="751"/>
                    </a:lnTo>
                    <a:lnTo>
                      <a:pt x="90" y="749"/>
                    </a:lnTo>
                    <a:lnTo>
                      <a:pt x="83" y="747"/>
                    </a:lnTo>
                    <a:lnTo>
                      <a:pt x="69" y="742"/>
                    </a:lnTo>
                    <a:lnTo>
                      <a:pt x="57" y="734"/>
                    </a:lnTo>
                    <a:lnTo>
                      <a:pt x="52" y="730"/>
                    </a:lnTo>
                    <a:lnTo>
                      <a:pt x="47" y="726"/>
                    </a:lnTo>
                    <a:lnTo>
                      <a:pt x="42" y="720"/>
                    </a:lnTo>
                    <a:lnTo>
                      <a:pt x="38" y="715"/>
                    </a:lnTo>
                    <a:lnTo>
                      <a:pt x="35" y="709"/>
                    </a:lnTo>
                    <a:lnTo>
                      <a:pt x="33" y="704"/>
                    </a:lnTo>
                    <a:lnTo>
                      <a:pt x="32" y="698"/>
                    </a:lnTo>
                    <a:lnTo>
                      <a:pt x="30" y="692"/>
                    </a:lnTo>
                    <a:lnTo>
                      <a:pt x="30" y="662"/>
                    </a:lnTo>
                    <a:lnTo>
                      <a:pt x="181" y="662"/>
                    </a:lnTo>
                    <a:lnTo>
                      <a:pt x="181" y="692"/>
                    </a:lnTo>
                    <a:lnTo>
                      <a:pt x="181" y="699"/>
                    </a:lnTo>
                    <a:lnTo>
                      <a:pt x="180" y="704"/>
                    </a:lnTo>
                    <a:lnTo>
                      <a:pt x="178" y="711"/>
                    </a:lnTo>
                    <a:lnTo>
                      <a:pt x="175" y="716"/>
                    </a:lnTo>
                    <a:lnTo>
                      <a:pt x="171" y="721"/>
                    </a:lnTo>
                    <a:lnTo>
                      <a:pt x="167" y="726"/>
                    </a:lnTo>
                    <a:lnTo>
                      <a:pt x="163" y="731"/>
                    </a:lnTo>
                    <a:lnTo>
                      <a:pt x="158" y="735"/>
                    </a:lnTo>
                    <a:lnTo>
                      <a:pt x="147" y="743"/>
                    </a:lnTo>
                    <a:lnTo>
                      <a:pt x="135" y="748"/>
                    </a:lnTo>
                    <a:lnTo>
                      <a:pt x="128" y="750"/>
                    </a:lnTo>
                    <a:lnTo>
                      <a:pt x="123" y="751"/>
                    </a:lnTo>
                    <a:lnTo>
                      <a:pt x="117" y="752"/>
                    </a:lnTo>
                    <a:lnTo>
                      <a:pt x="110" y="752"/>
                    </a:lnTo>
                    <a:close/>
                    <a:moveTo>
                      <a:pt x="106" y="47"/>
                    </a:moveTo>
                    <a:lnTo>
                      <a:pt x="172" y="179"/>
                    </a:lnTo>
                    <a:lnTo>
                      <a:pt x="40" y="179"/>
                    </a:lnTo>
                    <a:lnTo>
                      <a:pt x="106" y="47"/>
                    </a:lnTo>
                    <a:close/>
                    <a:moveTo>
                      <a:pt x="30" y="602"/>
                    </a:moveTo>
                    <a:lnTo>
                      <a:pt x="181" y="602"/>
                    </a:lnTo>
                    <a:lnTo>
                      <a:pt x="181" y="632"/>
                    </a:lnTo>
                    <a:lnTo>
                      <a:pt x="30" y="632"/>
                    </a:lnTo>
                    <a:lnTo>
                      <a:pt x="30" y="602"/>
                    </a:lnTo>
                    <a:close/>
                    <a:moveTo>
                      <a:pt x="181" y="209"/>
                    </a:moveTo>
                    <a:lnTo>
                      <a:pt x="181" y="572"/>
                    </a:lnTo>
                    <a:lnTo>
                      <a:pt x="121" y="572"/>
                    </a:lnTo>
                    <a:lnTo>
                      <a:pt x="121" y="209"/>
                    </a:lnTo>
                    <a:lnTo>
                      <a:pt x="181" y="209"/>
                    </a:lnTo>
                    <a:close/>
                    <a:moveTo>
                      <a:pt x="91" y="209"/>
                    </a:moveTo>
                    <a:lnTo>
                      <a:pt x="91" y="572"/>
                    </a:lnTo>
                    <a:lnTo>
                      <a:pt x="30" y="572"/>
                    </a:lnTo>
                    <a:lnTo>
                      <a:pt x="30" y="209"/>
                    </a:lnTo>
                    <a:lnTo>
                      <a:pt x="91" y="209"/>
                    </a:lnTo>
                    <a:close/>
                    <a:moveTo>
                      <a:pt x="210" y="188"/>
                    </a:moveTo>
                    <a:lnTo>
                      <a:pt x="120" y="7"/>
                    </a:lnTo>
                    <a:lnTo>
                      <a:pt x="118" y="4"/>
                    </a:lnTo>
                    <a:lnTo>
                      <a:pt x="114" y="1"/>
                    </a:lnTo>
                    <a:lnTo>
                      <a:pt x="110" y="0"/>
                    </a:lnTo>
                    <a:lnTo>
                      <a:pt x="106" y="0"/>
                    </a:lnTo>
                    <a:lnTo>
                      <a:pt x="103" y="0"/>
                    </a:lnTo>
                    <a:lnTo>
                      <a:pt x="98" y="1"/>
                    </a:lnTo>
                    <a:lnTo>
                      <a:pt x="95" y="4"/>
                    </a:lnTo>
                    <a:lnTo>
                      <a:pt x="93" y="7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1" y="191"/>
                    </a:lnTo>
                    <a:lnTo>
                      <a:pt x="0" y="194"/>
                    </a:lnTo>
                    <a:lnTo>
                      <a:pt x="0" y="692"/>
                    </a:lnTo>
                    <a:lnTo>
                      <a:pt x="1" y="702"/>
                    </a:lnTo>
                    <a:lnTo>
                      <a:pt x="4" y="711"/>
                    </a:lnTo>
                    <a:lnTo>
                      <a:pt x="7" y="719"/>
                    </a:lnTo>
                    <a:lnTo>
                      <a:pt x="10" y="728"/>
                    </a:lnTo>
                    <a:lnTo>
                      <a:pt x="15" y="735"/>
                    </a:lnTo>
                    <a:lnTo>
                      <a:pt x="22" y="743"/>
                    </a:lnTo>
                    <a:lnTo>
                      <a:pt x="28" y="750"/>
                    </a:lnTo>
                    <a:lnTo>
                      <a:pt x="36" y="757"/>
                    </a:lnTo>
                    <a:lnTo>
                      <a:pt x="44" y="762"/>
                    </a:lnTo>
                    <a:lnTo>
                      <a:pt x="53" y="768"/>
                    </a:lnTo>
                    <a:lnTo>
                      <a:pt x="62" y="772"/>
                    </a:lnTo>
                    <a:lnTo>
                      <a:pt x="71" y="776"/>
                    </a:lnTo>
                    <a:lnTo>
                      <a:pt x="81" y="778"/>
                    </a:lnTo>
                    <a:lnTo>
                      <a:pt x="91" y="780"/>
                    </a:lnTo>
                    <a:lnTo>
                      <a:pt x="100" y="783"/>
                    </a:lnTo>
                    <a:lnTo>
                      <a:pt x="110" y="783"/>
                    </a:lnTo>
                    <a:lnTo>
                      <a:pt x="119" y="783"/>
                    </a:lnTo>
                    <a:lnTo>
                      <a:pt x="128" y="780"/>
                    </a:lnTo>
                    <a:lnTo>
                      <a:pt x="137" y="778"/>
                    </a:lnTo>
                    <a:lnTo>
                      <a:pt x="147" y="776"/>
                    </a:lnTo>
                    <a:lnTo>
                      <a:pt x="155" y="772"/>
                    </a:lnTo>
                    <a:lnTo>
                      <a:pt x="163" y="768"/>
                    </a:lnTo>
                    <a:lnTo>
                      <a:pt x="171" y="762"/>
                    </a:lnTo>
                    <a:lnTo>
                      <a:pt x="179" y="757"/>
                    </a:lnTo>
                    <a:lnTo>
                      <a:pt x="185" y="750"/>
                    </a:lnTo>
                    <a:lnTo>
                      <a:pt x="192" y="744"/>
                    </a:lnTo>
                    <a:lnTo>
                      <a:pt x="197" y="736"/>
                    </a:lnTo>
                    <a:lnTo>
                      <a:pt x="203" y="728"/>
                    </a:lnTo>
                    <a:lnTo>
                      <a:pt x="207" y="720"/>
                    </a:lnTo>
                    <a:lnTo>
                      <a:pt x="209" y="711"/>
                    </a:lnTo>
                    <a:lnTo>
                      <a:pt x="211" y="702"/>
                    </a:lnTo>
                    <a:lnTo>
                      <a:pt x="211" y="692"/>
                    </a:lnTo>
                    <a:lnTo>
                      <a:pt x="211" y="194"/>
                    </a:lnTo>
                    <a:lnTo>
                      <a:pt x="211" y="191"/>
                    </a:lnTo>
                    <a:lnTo>
                      <a:pt x="210" y="188"/>
                    </a:lnTo>
                    <a:lnTo>
                      <a:pt x="210" y="188"/>
                    </a:lnTo>
                    <a:lnTo>
                      <a:pt x="210" y="1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49" name="Freeform 86">
                <a:extLst>
                  <a:ext uri="{FF2B5EF4-FFF2-40B4-BE49-F238E27FC236}">
                    <a16:creationId xmlns:a16="http://schemas.microsoft.com/office/drawing/2014/main" xmlns="" id="{C2455A94-D6DE-4A63-9E17-B690AA917E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93850" y="1925638"/>
                <a:ext cx="85725" cy="287338"/>
              </a:xfrm>
              <a:custGeom>
                <a:avLst/>
                <a:gdLst>
                  <a:gd name="T0" fmla="*/ 32 w 273"/>
                  <a:gd name="T1" fmla="*/ 754 h 905"/>
                  <a:gd name="T2" fmla="*/ 112 w 273"/>
                  <a:gd name="T3" fmla="*/ 753 h 905"/>
                  <a:gd name="T4" fmla="*/ 119 w 273"/>
                  <a:gd name="T5" fmla="*/ 748 h 905"/>
                  <a:gd name="T6" fmla="*/ 122 w 273"/>
                  <a:gd name="T7" fmla="*/ 739 h 905"/>
                  <a:gd name="T8" fmla="*/ 119 w 273"/>
                  <a:gd name="T9" fmla="*/ 730 h 905"/>
                  <a:gd name="T10" fmla="*/ 112 w 273"/>
                  <a:gd name="T11" fmla="*/ 725 h 905"/>
                  <a:gd name="T12" fmla="*/ 32 w 273"/>
                  <a:gd name="T13" fmla="*/ 724 h 905"/>
                  <a:gd name="T14" fmla="*/ 109 w 273"/>
                  <a:gd name="T15" fmla="*/ 602 h 905"/>
                  <a:gd name="T16" fmla="*/ 118 w 273"/>
                  <a:gd name="T17" fmla="*/ 599 h 905"/>
                  <a:gd name="T18" fmla="*/ 121 w 273"/>
                  <a:gd name="T19" fmla="*/ 591 h 905"/>
                  <a:gd name="T20" fmla="*/ 121 w 273"/>
                  <a:gd name="T21" fmla="*/ 582 h 905"/>
                  <a:gd name="T22" fmla="*/ 114 w 273"/>
                  <a:gd name="T23" fmla="*/ 576 h 905"/>
                  <a:gd name="T24" fmla="*/ 107 w 273"/>
                  <a:gd name="T25" fmla="*/ 573 h 905"/>
                  <a:gd name="T26" fmla="*/ 107 w 273"/>
                  <a:gd name="T27" fmla="*/ 452 h 905"/>
                  <a:gd name="T28" fmla="*/ 114 w 273"/>
                  <a:gd name="T29" fmla="*/ 450 h 905"/>
                  <a:gd name="T30" fmla="*/ 121 w 273"/>
                  <a:gd name="T31" fmla="*/ 443 h 905"/>
                  <a:gd name="T32" fmla="*/ 121 w 273"/>
                  <a:gd name="T33" fmla="*/ 435 h 905"/>
                  <a:gd name="T34" fmla="*/ 118 w 273"/>
                  <a:gd name="T35" fmla="*/ 427 h 905"/>
                  <a:gd name="T36" fmla="*/ 109 w 273"/>
                  <a:gd name="T37" fmla="*/ 423 h 905"/>
                  <a:gd name="T38" fmla="*/ 32 w 273"/>
                  <a:gd name="T39" fmla="*/ 301 h 905"/>
                  <a:gd name="T40" fmla="*/ 112 w 273"/>
                  <a:gd name="T41" fmla="*/ 300 h 905"/>
                  <a:gd name="T42" fmla="*/ 119 w 273"/>
                  <a:gd name="T43" fmla="*/ 295 h 905"/>
                  <a:gd name="T44" fmla="*/ 122 w 273"/>
                  <a:gd name="T45" fmla="*/ 286 h 905"/>
                  <a:gd name="T46" fmla="*/ 119 w 273"/>
                  <a:gd name="T47" fmla="*/ 278 h 905"/>
                  <a:gd name="T48" fmla="*/ 112 w 273"/>
                  <a:gd name="T49" fmla="*/ 272 h 905"/>
                  <a:gd name="T50" fmla="*/ 32 w 273"/>
                  <a:gd name="T51" fmla="*/ 271 h 905"/>
                  <a:gd name="T52" fmla="*/ 109 w 273"/>
                  <a:gd name="T53" fmla="*/ 151 h 905"/>
                  <a:gd name="T54" fmla="*/ 118 w 273"/>
                  <a:gd name="T55" fmla="*/ 147 h 905"/>
                  <a:gd name="T56" fmla="*/ 121 w 273"/>
                  <a:gd name="T57" fmla="*/ 139 h 905"/>
                  <a:gd name="T58" fmla="*/ 121 w 273"/>
                  <a:gd name="T59" fmla="*/ 130 h 905"/>
                  <a:gd name="T60" fmla="*/ 114 w 273"/>
                  <a:gd name="T61" fmla="*/ 123 h 905"/>
                  <a:gd name="T62" fmla="*/ 107 w 273"/>
                  <a:gd name="T63" fmla="*/ 121 h 905"/>
                  <a:gd name="T64" fmla="*/ 242 w 273"/>
                  <a:gd name="T65" fmla="*/ 30 h 905"/>
                  <a:gd name="T66" fmla="*/ 17 w 273"/>
                  <a:gd name="T67" fmla="*/ 0 h 905"/>
                  <a:gd name="T68" fmla="*/ 8 w 273"/>
                  <a:gd name="T69" fmla="*/ 2 h 905"/>
                  <a:gd name="T70" fmla="*/ 3 w 273"/>
                  <a:gd name="T71" fmla="*/ 9 h 905"/>
                  <a:gd name="T72" fmla="*/ 1 w 273"/>
                  <a:gd name="T73" fmla="*/ 890 h 905"/>
                  <a:gd name="T74" fmla="*/ 4 w 273"/>
                  <a:gd name="T75" fmla="*/ 898 h 905"/>
                  <a:gd name="T76" fmla="*/ 10 w 273"/>
                  <a:gd name="T77" fmla="*/ 904 h 905"/>
                  <a:gd name="T78" fmla="*/ 257 w 273"/>
                  <a:gd name="T79" fmla="*/ 905 h 905"/>
                  <a:gd name="T80" fmla="*/ 266 w 273"/>
                  <a:gd name="T81" fmla="*/ 902 h 905"/>
                  <a:gd name="T82" fmla="*/ 271 w 273"/>
                  <a:gd name="T83" fmla="*/ 895 h 905"/>
                  <a:gd name="T84" fmla="*/ 273 w 273"/>
                  <a:gd name="T85" fmla="*/ 15 h 905"/>
                  <a:gd name="T86" fmla="*/ 269 w 273"/>
                  <a:gd name="T87" fmla="*/ 7 h 905"/>
                  <a:gd name="T88" fmla="*/ 263 w 273"/>
                  <a:gd name="T89" fmla="*/ 1 h 905"/>
                  <a:gd name="T90" fmla="*/ 257 w 273"/>
                  <a:gd name="T91" fmla="*/ 0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3" h="905">
                    <a:moveTo>
                      <a:pt x="242" y="874"/>
                    </a:moveTo>
                    <a:lnTo>
                      <a:pt x="32" y="874"/>
                    </a:lnTo>
                    <a:lnTo>
                      <a:pt x="32" y="754"/>
                    </a:lnTo>
                    <a:lnTo>
                      <a:pt x="107" y="754"/>
                    </a:lnTo>
                    <a:lnTo>
                      <a:pt x="109" y="754"/>
                    </a:lnTo>
                    <a:lnTo>
                      <a:pt x="112" y="753"/>
                    </a:lnTo>
                    <a:lnTo>
                      <a:pt x="114" y="751"/>
                    </a:lnTo>
                    <a:lnTo>
                      <a:pt x="118" y="750"/>
                    </a:lnTo>
                    <a:lnTo>
                      <a:pt x="119" y="748"/>
                    </a:lnTo>
                    <a:lnTo>
                      <a:pt x="121" y="744"/>
                    </a:lnTo>
                    <a:lnTo>
                      <a:pt x="121" y="742"/>
                    </a:lnTo>
                    <a:lnTo>
                      <a:pt x="122" y="739"/>
                    </a:lnTo>
                    <a:lnTo>
                      <a:pt x="121" y="736"/>
                    </a:lnTo>
                    <a:lnTo>
                      <a:pt x="121" y="733"/>
                    </a:lnTo>
                    <a:lnTo>
                      <a:pt x="119" y="730"/>
                    </a:lnTo>
                    <a:lnTo>
                      <a:pt x="118" y="728"/>
                    </a:lnTo>
                    <a:lnTo>
                      <a:pt x="114" y="726"/>
                    </a:lnTo>
                    <a:lnTo>
                      <a:pt x="112" y="725"/>
                    </a:lnTo>
                    <a:lnTo>
                      <a:pt x="109" y="724"/>
                    </a:lnTo>
                    <a:lnTo>
                      <a:pt x="107" y="724"/>
                    </a:lnTo>
                    <a:lnTo>
                      <a:pt x="32" y="724"/>
                    </a:lnTo>
                    <a:lnTo>
                      <a:pt x="32" y="604"/>
                    </a:lnTo>
                    <a:lnTo>
                      <a:pt x="107" y="604"/>
                    </a:lnTo>
                    <a:lnTo>
                      <a:pt x="109" y="602"/>
                    </a:lnTo>
                    <a:lnTo>
                      <a:pt x="112" y="602"/>
                    </a:lnTo>
                    <a:lnTo>
                      <a:pt x="114" y="600"/>
                    </a:lnTo>
                    <a:lnTo>
                      <a:pt x="118" y="599"/>
                    </a:lnTo>
                    <a:lnTo>
                      <a:pt x="119" y="596"/>
                    </a:lnTo>
                    <a:lnTo>
                      <a:pt x="121" y="594"/>
                    </a:lnTo>
                    <a:lnTo>
                      <a:pt x="121" y="591"/>
                    </a:lnTo>
                    <a:lnTo>
                      <a:pt x="122" y="588"/>
                    </a:lnTo>
                    <a:lnTo>
                      <a:pt x="121" y="585"/>
                    </a:lnTo>
                    <a:lnTo>
                      <a:pt x="121" y="582"/>
                    </a:lnTo>
                    <a:lnTo>
                      <a:pt x="119" y="580"/>
                    </a:lnTo>
                    <a:lnTo>
                      <a:pt x="118" y="578"/>
                    </a:lnTo>
                    <a:lnTo>
                      <a:pt x="114" y="576"/>
                    </a:lnTo>
                    <a:lnTo>
                      <a:pt x="112" y="574"/>
                    </a:lnTo>
                    <a:lnTo>
                      <a:pt x="109" y="573"/>
                    </a:lnTo>
                    <a:lnTo>
                      <a:pt x="107" y="573"/>
                    </a:lnTo>
                    <a:lnTo>
                      <a:pt x="32" y="573"/>
                    </a:lnTo>
                    <a:lnTo>
                      <a:pt x="32" y="452"/>
                    </a:lnTo>
                    <a:lnTo>
                      <a:pt x="107" y="452"/>
                    </a:lnTo>
                    <a:lnTo>
                      <a:pt x="109" y="452"/>
                    </a:lnTo>
                    <a:lnTo>
                      <a:pt x="112" y="451"/>
                    </a:lnTo>
                    <a:lnTo>
                      <a:pt x="114" y="450"/>
                    </a:lnTo>
                    <a:lnTo>
                      <a:pt x="118" y="448"/>
                    </a:lnTo>
                    <a:lnTo>
                      <a:pt x="119" y="445"/>
                    </a:lnTo>
                    <a:lnTo>
                      <a:pt x="121" y="443"/>
                    </a:lnTo>
                    <a:lnTo>
                      <a:pt x="121" y="440"/>
                    </a:lnTo>
                    <a:lnTo>
                      <a:pt x="122" y="437"/>
                    </a:lnTo>
                    <a:lnTo>
                      <a:pt x="121" y="435"/>
                    </a:lnTo>
                    <a:lnTo>
                      <a:pt x="121" y="431"/>
                    </a:lnTo>
                    <a:lnTo>
                      <a:pt x="119" y="429"/>
                    </a:lnTo>
                    <a:lnTo>
                      <a:pt x="118" y="427"/>
                    </a:lnTo>
                    <a:lnTo>
                      <a:pt x="114" y="425"/>
                    </a:lnTo>
                    <a:lnTo>
                      <a:pt x="112" y="424"/>
                    </a:lnTo>
                    <a:lnTo>
                      <a:pt x="109" y="423"/>
                    </a:lnTo>
                    <a:lnTo>
                      <a:pt x="107" y="422"/>
                    </a:lnTo>
                    <a:lnTo>
                      <a:pt x="32" y="422"/>
                    </a:lnTo>
                    <a:lnTo>
                      <a:pt x="32" y="301"/>
                    </a:lnTo>
                    <a:lnTo>
                      <a:pt x="107" y="301"/>
                    </a:lnTo>
                    <a:lnTo>
                      <a:pt x="109" y="301"/>
                    </a:lnTo>
                    <a:lnTo>
                      <a:pt x="112" y="300"/>
                    </a:lnTo>
                    <a:lnTo>
                      <a:pt x="114" y="299"/>
                    </a:lnTo>
                    <a:lnTo>
                      <a:pt x="118" y="297"/>
                    </a:lnTo>
                    <a:lnTo>
                      <a:pt x="119" y="295"/>
                    </a:lnTo>
                    <a:lnTo>
                      <a:pt x="121" y="293"/>
                    </a:lnTo>
                    <a:lnTo>
                      <a:pt x="121" y="290"/>
                    </a:lnTo>
                    <a:lnTo>
                      <a:pt x="122" y="286"/>
                    </a:lnTo>
                    <a:lnTo>
                      <a:pt x="121" y="283"/>
                    </a:lnTo>
                    <a:lnTo>
                      <a:pt x="121" y="281"/>
                    </a:lnTo>
                    <a:lnTo>
                      <a:pt x="119" y="278"/>
                    </a:lnTo>
                    <a:lnTo>
                      <a:pt x="118" y="276"/>
                    </a:lnTo>
                    <a:lnTo>
                      <a:pt x="114" y="274"/>
                    </a:lnTo>
                    <a:lnTo>
                      <a:pt x="112" y="272"/>
                    </a:lnTo>
                    <a:lnTo>
                      <a:pt x="109" y="272"/>
                    </a:lnTo>
                    <a:lnTo>
                      <a:pt x="107" y="271"/>
                    </a:lnTo>
                    <a:lnTo>
                      <a:pt x="32" y="271"/>
                    </a:lnTo>
                    <a:lnTo>
                      <a:pt x="32" y="151"/>
                    </a:lnTo>
                    <a:lnTo>
                      <a:pt x="107" y="151"/>
                    </a:lnTo>
                    <a:lnTo>
                      <a:pt x="109" y="151"/>
                    </a:lnTo>
                    <a:lnTo>
                      <a:pt x="112" y="150"/>
                    </a:lnTo>
                    <a:lnTo>
                      <a:pt x="114" y="149"/>
                    </a:lnTo>
                    <a:lnTo>
                      <a:pt x="118" y="147"/>
                    </a:lnTo>
                    <a:lnTo>
                      <a:pt x="119" y="144"/>
                    </a:lnTo>
                    <a:lnTo>
                      <a:pt x="121" y="141"/>
                    </a:lnTo>
                    <a:lnTo>
                      <a:pt x="121" y="139"/>
                    </a:lnTo>
                    <a:lnTo>
                      <a:pt x="122" y="136"/>
                    </a:lnTo>
                    <a:lnTo>
                      <a:pt x="121" y="133"/>
                    </a:lnTo>
                    <a:lnTo>
                      <a:pt x="121" y="130"/>
                    </a:lnTo>
                    <a:lnTo>
                      <a:pt x="119" y="127"/>
                    </a:lnTo>
                    <a:lnTo>
                      <a:pt x="118" y="125"/>
                    </a:lnTo>
                    <a:lnTo>
                      <a:pt x="114" y="123"/>
                    </a:lnTo>
                    <a:lnTo>
                      <a:pt x="112" y="122"/>
                    </a:lnTo>
                    <a:lnTo>
                      <a:pt x="109" y="121"/>
                    </a:lnTo>
                    <a:lnTo>
                      <a:pt x="107" y="121"/>
                    </a:lnTo>
                    <a:lnTo>
                      <a:pt x="32" y="121"/>
                    </a:lnTo>
                    <a:lnTo>
                      <a:pt x="32" y="30"/>
                    </a:lnTo>
                    <a:lnTo>
                      <a:pt x="242" y="30"/>
                    </a:lnTo>
                    <a:lnTo>
                      <a:pt x="242" y="874"/>
                    </a:lnTo>
                    <a:close/>
                    <a:moveTo>
                      <a:pt x="257" y="0"/>
                    </a:moveTo>
                    <a:lnTo>
                      <a:pt x="17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5"/>
                    </a:lnTo>
                    <a:lnTo>
                      <a:pt x="4" y="7"/>
                    </a:lnTo>
                    <a:lnTo>
                      <a:pt x="3" y="9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1" y="890"/>
                    </a:lnTo>
                    <a:lnTo>
                      <a:pt x="1" y="893"/>
                    </a:lnTo>
                    <a:lnTo>
                      <a:pt x="3" y="895"/>
                    </a:lnTo>
                    <a:lnTo>
                      <a:pt x="4" y="898"/>
                    </a:lnTo>
                    <a:lnTo>
                      <a:pt x="6" y="900"/>
                    </a:lnTo>
                    <a:lnTo>
                      <a:pt x="8" y="902"/>
                    </a:lnTo>
                    <a:lnTo>
                      <a:pt x="10" y="904"/>
                    </a:lnTo>
                    <a:lnTo>
                      <a:pt x="13" y="905"/>
                    </a:lnTo>
                    <a:lnTo>
                      <a:pt x="17" y="905"/>
                    </a:lnTo>
                    <a:lnTo>
                      <a:pt x="257" y="905"/>
                    </a:lnTo>
                    <a:lnTo>
                      <a:pt x="261" y="905"/>
                    </a:lnTo>
                    <a:lnTo>
                      <a:pt x="263" y="904"/>
                    </a:lnTo>
                    <a:lnTo>
                      <a:pt x="266" y="902"/>
                    </a:lnTo>
                    <a:lnTo>
                      <a:pt x="268" y="900"/>
                    </a:lnTo>
                    <a:lnTo>
                      <a:pt x="269" y="898"/>
                    </a:lnTo>
                    <a:lnTo>
                      <a:pt x="271" y="895"/>
                    </a:lnTo>
                    <a:lnTo>
                      <a:pt x="273" y="893"/>
                    </a:lnTo>
                    <a:lnTo>
                      <a:pt x="273" y="890"/>
                    </a:lnTo>
                    <a:lnTo>
                      <a:pt x="273" y="15"/>
                    </a:lnTo>
                    <a:lnTo>
                      <a:pt x="273" y="12"/>
                    </a:lnTo>
                    <a:lnTo>
                      <a:pt x="271" y="9"/>
                    </a:lnTo>
                    <a:lnTo>
                      <a:pt x="269" y="7"/>
                    </a:lnTo>
                    <a:lnTo>
                      <a:pt x="268" y="5"/>
                    </a:lnTo>
                    <a:lnTo>
                      <a:pt x="266" y="2"/>
                    </a:lnTo>
                    <a:lnTo>
                      <a:pt x="263" y="1"/>
                    </a:lnTo>
                    <a:lnTo>
                      <a:pt x="261" y="0"/>
                    </a:lnTo>
                    <a:lnTo>
                      <a:pt x="257" y="0"/>
                    </a:lnTo>
                    <a:lnTo>
                      <a:pt x="25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426CDB81-3EC8-441C-BBD7-802D590B8D1F}"/>
              </a:ext>
            </a:extLst>
          </p:cNvPr>
          <p:cNvGrpSpPr/>
          <p:nvPr/>
        </p:nvGrpSpPr>
        <p:grpSpPr>
          <a:xfrm>
            <a:off x="6860348" y="1672534"/>
            <a:ext cx="4067964" cy="4363190"/>
            <a:chOff x="1103674" y="1857005"/>
            <a:chExt cx="4067964" cy="43631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EF41C956-B5E8-4D4B-B59C-11BA2341718F}"/>
                </a:ext>
              </a:extLst>
            </p:cNvPr>
            <p:cNvGrpSpPr/>
            <p:nvPr/>
          </p:nvGrpSpPr>
          <p:grpSpPr>
            <a:xfrm>
              <a:off x="1107367" y="1857005"/>
              <a:ext cx="4064271" cy="584775"/>
              <a:chOff x="1107367" y="1857005"/>
              <a:chExt cx="4064271" cy="584775"/>
            </a:xfrm>
          </p:grpSpPr>
          <p:sp>
            <p:nvSpPr>
              <p:cNvPr id="23" name="Hexagon 22">
                <a:extLst>
                  <a:ext uri="{FF2B5EF4-FFF2-40B4-BE49-F238E27FC236}">
                    <a16:creationId xmlns:a16="http://schemas.microsoft.com/office/drawing/2014/main" xmlns="" id="{93BD2E36-181C-405A-96D0-FEFE37B5EA52}"/>
                  </a:ext>
                </a:extLst>
              </p:cNvPr>
              <p:cNvSpPr/>
              <p:nvPr/>
            </p:nvSpPr>
            <p:spPr>
              <a:xfrm>
                <a:off x="1107367" y="2021194"/>
                <a:ext cx="297419" cy="256396"/>
              </a:xfrm>
              <a:prstGeom prst="hexagon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xmlns="" id="{BCBF50A6-0834-4A76-9584-DD83CC4D2B26}"/>
                  </a:ext>
                </a:extLst>
              </p:cNvPr>
              <p:cNvSpPr txBox="1"/>
              <p:nvPr/>
            </p:nvSpPr>
            <p:spPr>
              <a:xfrm>
                <a:off x="1554038" y="1857005"/>
                <a:ext cx="3617600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.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A67AA7CC-FD92-4FA4-9317-845404741EA3}"/>
                </a:ext>
              </a:extLst>
            </p:cNvPr>
            <p:cNvGrpSpPr/>
            <p:nvPr/>
          </p:nvGrpSpPr>
          <p:grpSpPr>
            <a:xfrm>
              <a:off x="1107367" y="2612688"/>
              <a:ext cx="4064271" cy="584775"/>
              <a:chOff x="1107367" y="2624999"/>
              <a:chExt cx="4064271" cy="584775"/>
            </a:xfrm>
          </p:grpSpPr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xmlns="" id="{3B05FF9F-547A-4EC9-B66D-5191FB8BB294}"/>
                  </a:ext>
                </a:extLst>
              </p:cNvPr>
              <p:cNvSpPr/>
              <p:nvPr/>
            </p:nvSpPr>
            <p:spPr>
              <a:xfrm>
                <a:off x="1107367" y="2789188"/>
                <a:ext cx="297419" cy="256396"/>
              </a:xfrm>
              <a:prstGeom prst="hexagon">
                <a:avLst/>
              </a:prstGeom>
              <a:solidFill>
                <a:srgbClr val="FFDE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D4355893-979C-4F5B-8140-9B97631237CA}"/>
                  </a:ext>
                </a:extLst>
              </p:cNvPr>
              <p:cNvSpPr txBox="1"/>
              <p:nvPr/>
            </p:nvSpPr>
            <p:spPr>
              <a:xfrm>
                <a:off x="1554038" y="2624999"/>
                <a:ext cx="3617600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.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3D9A30AF-A846-4FF8-812F-9FCA66D770EB}"/>
                </a:ext>
              </a:extLst>
            </p:cNvPr>
            <p:cNvGrpSpPr/>
            <p:nvPr/>
          </p:nvGrpSpPr>
          <p:grpSpPr>
            <a:xfrm>
              <a:off x="1107367" y="3368371"/>
              <a:ext cx="4064271" cy="584775"/>
              <a:chOff x="1107367" y="3377604"/>
              <a:chExt cx="4064271" cy="584775"/>
            </a:xfrm>
          </p:grpSpPr>
          <p:sp>
            <p:nvSpPr>
              <p:cNvPr id="25" name="Hexagon 24">
                <a:extLst>
                  <a:ext uri="{FF2B5EF4-FFF2-40B4-BE49-F238E27FC236}">
                    <a16:creationId xmlns:a16="http://schemas.microsoft.com/office/drawing/2014/main" xmlns="" id="{FB6193E1-918E-4ABA-B4CD-AEC7DB7CACAD}"/>
                  </a:ext>
                </a:extLst>
              </p:cNvPr>
              <p:cNvSpPr/>
              <p:nvPr/>
            </p:nvSpPr>
            <p:spPr>
              <a:xfrm>
                <a:off x="1107367" y="3541793"/>
                <a:ext cx="297419" cy="256396"/>
              </a:xfrm>
              <a:prstGeom prst="hexagon">
                <a:avLst/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8B7DC6A4-D0E7-4F6C-A82D-4461CE92A334}"/>
                  </a:ext>
                </a:extLst>
              </p:cNvPr>
              <p:cNvSpPr txBox="1"/>
              <p:nvPr/>
            </p:nvSpPr>
            <p:spPr>
              <a:xfrm>
                <a:off x="1554038" y="3377604"/>
                <a:ext cx="3617600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.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4BA9C770-A0E9-4485-B4DD-CBFFB971C879}"/>
                </a:ext>
              </a:extLst>
            </p:cNvPr>
            <p:cNvGrpSpPr/>
            <p:nvPr/>
          </p:nvGrpSpPr>
          <p:grpSpPr>
            <a:xfrm>
              <a:off x="1103675" y="4124054"/>
              <a:ext cx="4067963" cy="584775"/>
              <a:chOff x="1103675" y="4132896"/>
              <a:chExt cx="4067963" cy="584775"/>
            </a:xfrm>
          </p:grpSpPr>
          <p:sp>
            <p:nvSpPr>
              <p:cNvPr id="26" name="Hexagon 25">
                <a:extLst>
                  <a:ext uri="{FF2B5EF4-FFF2-40B4-BE49-F238E27FC236}">
                    <a16:creationId xmlns:a16="http://schemas.microsoft.com/office/drawing/2014/main" xmlns="" id="{7C2879DB-3341-4F69-8CAF-DBE8F8567F4F}"/>
                  </a:ext>
                </a:extLst>
              </p:cNvPr>
              <p:cNvSpPr/>
              <p:nvPr/>
            </p:nvSpPr>
            <p:spPr>
              <a:xfrm>
                <a:off x="1103675" y="4297085"/>
                <a:ext cx="297419" cy="256396"/>
              </a:xfrm>
              <a:prstGeom prst="hexagon">
                <a:avLst/>
              </a:prstGeom>
              <a:solidFill>
                <a:srgbClr val="FF5C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xmlns="" id="{B8D1F1C3-559C-4382-B1BA-AB625219D330}"/>
                  </a:ext>
                </a:extLst>
              </p:cNvPr>
              <p:cNvSpPr txBox="1"/>
              <p:nvPr/>
            </p:nvSpPr>
            <p:spPr>
              <a:xfrm>
                <a:off x="1554038" y="4132896"/>
                <a:ext cx="3617600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.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D5435D49-2A26-48B5-A269-E4406D62F9E6}"/>
                </a:ext>
              </a:extLst>
            </p:cNvPr>
            <p:cNvGrpSpPr/>
            <p:nvPr/>
          </p:nvGrpSpPr>
          <p:grpSpPr>
            <a:xfrm>
              <a:off x="1103674" y="4879737"/>
              <a:ext cx="4067964" cy="584775"/>
              <a:chOff x="1103674" y="4881459"/>
              <a:chExt cx="4067964" cy="584775"/>
            </a:xfrm>
          </p:grpSpPr>
          <p:sp>
            <p:nvSpPr>
              <p:cNvPr id="27" name="Hexagon 26">
                <a:extLst>
                  <a:ext uri="{FF2B5EF4-FFF2-40B4-BE49-F238E27FC236}">
                    <a16:creationId xmlns:a16="http://schemas.microsoft.com/office/drawing/2014/main" xmlns="" id="{2B4C42EF-3B02-4C86-B53D-258B5D97C076}"/>
                  </a:ext>
                </a:extLst>
              </p:cNvPr>
              <p:cNvSpPr/>
              <p:nvPr/>
            </p:nvSpPr>
            <p:spPr>
              <a:xfrm>
                <a:off x="1103674" y="5045648"/>
                <a:ext cx="297419" cy="256396"/>
              </a:xfrm>
              <a:prstGeom prst="hexagon">
                <a:avLst/>
              </a:prstGeom>
              <a:solidFill>
                <a:srgbClr val="FFAB7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xmlns="" id="{23822CB6-AC76-4621-82D6-C200BF87C34C}"/>
                  </a:ext>
                </a:extLst>
              </p:cNvPr>
              <p:cNvSpPr txBox="1"/>
              <p:nvPr/>
            </p:nvSpPr>
            <p:spPr>
              <a:xfrm>
                <a:off x="1554038" y="4881459"/>
                <a:ext cx="3617600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.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BB2DC254-A491-41AF-9B02-278E701D3FCE}"/>
                </a:ext>
              </a:extLst>
            </p:cNvPr>
            <p:cNvGrpSpPr/>
            <p:nvPr/>
          </p:nvGrpSpPr>
          <p:grpSpPr>
            <a:xfrm>
              <a:off x="1103674" y="5635420"/>
              <a:ext cx="4067964" cy="584775"/>
              <a:chOff x="1103674" y="5635420"/>
              <a:chExt cx="4067964" cy="584775"/>
            </a:xfrm>
          </p:grpSpPr>
          <p:sp>
            <p:nvSpPr>
              <p:cNvPr id="28" name="Hexagon 27">
                <a:extLst>
                  <a:ext uri="{FF2B5EF4-FFF2-40B4-BE49-F238E27FC236}">
                    <a16:creationId xmlns:a16="http://schemas.microsoft.com/office/drawing/2014/main" xmlns="" id="{BE62118F-0CC7-44C9-9D25-AFA47B70465A}"/>
                  </a:ext>
                </a:extLst>
              </p:cNvPr>
              <p:cNvSpPr/>
              <p:nvPr/>
            </p:nvSpPr>
            <p:spPr>
              <a:xfrm>
                <a:off x="1103674" y="5799609"/>
                <a:ext cx="297419" cy="256396"/>
              </a:xfrm>
              <a:prstGeom prst="hexagon">
                <a:avLst/>
              </a:prstGeom>
              <a:solidFill>
                <a:srgbClr val="7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xmlns="" id="{4676B1DC-CD4B-47D6-AA8E-9F3ED005C938}"/>
                  </a:ext>
                </a:extLst>
              </p:cNvPr>
              <p:cNvSpPr txBox="1"/>
              <p:nvPr/>
            </p:nvSpPr>
            <p:spPr>
              <a:xfrm>
                <a:off x="1554038" y="5635420"/>
                <a:ext cx="3617600" cy="58477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600" dirty="0" err="1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r>
                  <a:rPr lang="en-US" sz="1600" dirty="0">
                    <a:solidFill>
                      <a:srgbClr val="404040"/>
                    </a:solidFill>
                    <a:ea typeface="Segoe UI" panose="020B0502040204020203" pitchFamily="34" charset="0"/>
                    <a:cs typeface="Segoe UI" panose="020B0502040204020203" pitchFamily="34" charset="0"/>
                  </a:rPr>
                  <a:t>.</a:t>
                </a:r>
              </a:p>
            </p:txBody>
          </p:sp>
        </p:grpSp>
      </p:grpSp>
      <p:sp>
        <p:nvSpPr>
          <p:cNvPr id="21" name="Date Placeholder 20">
            <a:extLst>
              <a:ext uri="{FF2B5EF4-FFF2-40B4-BE49-F238E27FC236}">
                <a16:creationId xmlns:a16="http://schemas.microsoft.com/office/drawing/2014/main" xmlns="" id="{AA54948A-B1E9-4DBB-B313-D07617FCC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9D859-0637-4EEC-B9B7-E16DCCFC66F7}" type="datetime1">
              <a:rPr lang="en-US" smtClean="0"/>
              <a:t>7/21/2022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341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Manual Input 7">
            <a:extLst>
              <a:ext uri="{FF2B5EF4-FFF2-40B4-BE49-F238E27FC236}">
                <a16:creationId xmlns:a16="http://schemas.microsoft.com/office/drawing/2014/main" xmlns="" id="{C31D5B1D-4509-4700-88DF-4D8E9F36B753}"/>
              </a:ext>
            </a:extLst>
          </p:cNvPr>
          <p:cNvSpPr/>
          <p:nvPr/>
        </p:nvSpPr>
        <p:spPr>
          <a:xfrm rot="5400000" flipH="1" flipV="1">
            <a:off x="1206583" y="-47885"/>
            <a:ext cx="862535" cy="1751702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524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5247 h 10000"/>
              <a:gd name="connsiteX0" fmla="*/ 0 w 10000"/>
              <a:gd name="connsiteY0" fmla="*/ 4506 h 9259"/>
              <a:gd name="connsiteX1" fmla="*/ 10000 w 10000"/>
              <a:gd name="connsiteY1" fmla="*/ 0 h 9259"/>
              <a:gd name="connsiteX2" fmla="*/ 10000 w 10000"/>
              <a:gd name="connsiteY2" fmla="*/ 9259 h 9259"/>
              <a:gd name="connsiteX3" fmla="*/ 0 w 10000"/>
              <a:gd name="connsiteY3" fmla="*/ 9259 h 9259"/>
              <a:gd name="connsiteX4" fmla="*/ 0 w 10000"/>
              <a:gd name="connsiteY4" fmla="*/ 4506 h 9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259">
                <a:moveTo>
                  <a:pt x="0" y="4506"/>
                </a:moveTo>
                <a:lnTo>
                  <a:pt x="10000" y="0"/>
                </a:lnTo>
                <a:lnTo>
                  <a:pt x="10000" y="9259"/>
                </a:lnTo>
                <a:lnTo>
                  <a:pt x="0" y="9259"/>
                </a:lnTo>
                <a:lnTo>
                  <a:pt x="0" y="4506"/>
                </a:lnTo>
                <a:close/>
              </a:path>
            </a:pathLst>
          </a:custGeom>
          <a:solidFill>
            <a:srgbClr val="FF5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A2C4B0E-1CD7-4815-8E4F-AF59D8B735CE}"/>
              </a:ext>
            </a:extLst>
          </p:cNvPr>
          <p:cNvSpPr txBox="1"/>
          <p:nvPr/>
        </p:nvSpPr>
        <p:spPr>
          <a:xfrm>
            <a:off x="2640474" y="443246"/>
            <a:ext cx="3931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PROCESS</a:t>
            </a:r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xmlns="" id="{55AF6964-362D-45F5-AD62-C69CF93D3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00AAC517-7B0B-4A62-A5AB-1266EAC9FA7E}"/>
              </a:ext>
            </a:extLst>
          </p:cNvPr>
          <p:cNvCxnSpPr>
            <a:cxnSpLocks/>
          </p:cNvCxnSpPr>
          <p:nvPr/>
        </p:nvCxnSpPr>
        <p:spPr>
          <a:xfrm>
            <a:off x="1787764" y="161895"/>
            <a:ext cx="847722" cy="8159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6351D855-65A6-4F56-9D6B-400AB4E9EC33}"/>
              </a:ext>
            </a:extLst>
          </p:cNvPr>
          <p:cNvGrpSpPr/>
          <p:nvPr/>
        </p:nvGrpSpPr>
        <p:grpSpPr>
          <a:xfrm>
            <a:off x="872870" y="2822046"/>
            <a:ext cx="10446260" cy="2997952"/>
            <a:chOff x="901445" y="2368174"/>
            <a:chExt cx="10446260" cy="299795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6062C17C-64E0-4FF6-96F0-7A3854D15BC2}"/>
                </a:ext>
              </a:extLst>
            </p:cNvPr>
            <p:cNvGrpSpPr/>
            <p:nvPr/>
          </p:nvGrpSpPr>
          <p:grpSpPr>
            <a:xfrm>
              <a:off x="901445" y="4627462"/>
              <a:ext cx="2613507" cy="738664"/>
              <a:chOff x="945332" y="4617008"/>
              <a:chExt cx="2613507" cy="738664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xmlns="" id="{136961FE-B267-48F8-AFD8-0D7910C23B6F}"/>
                  </a:ext>
                </a:extLst>
              </p:cNvPr>
              <p:cNvSpPr/>
              <p:nvPr/>
            </p:nvSpPr>
            <p:spPr>
              <a:xfrm>
                <a:off x="1718718" y="4617008"/>
                <a:ext cx="1840121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endParaRPr lang="en-US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xmlns="" id="{5C41B1C2-B65A-4490-89BD-FDAD80C2E943}"/>
                  </a:ext>
                </a:extLst>
              </p:cNvPr>
              <p:cNvSpPr/>
              <p:nvPr/>
            </p:nvSpPr>
            <p:spPr>
              <a:xfrm>
                <a:off x="945332" y="4700715"/>
                <a:ext cx="696881" cy="58477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01</a:t>
                </a:r>
                <a:endParaRPr lang="en-US" sz="3200" b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xmlns="" id="{02B83770-D1B0-4279-9ECD-A507D14BE4E3}"/>
                  </a:ext>
                </a:extLst>
              </p:cNvPr>
              <p:cNvCxnSpPr/>
              <p:nvPr/>
            </p:nvCxnSpPr>
            <p:spPr>
              <a:xfrm>
                <a:off x="1680466" y="4672895"/>
                <a:ext cx="0" cy="640414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Hexagon 8">
              <a:extLst>
                <a:ext uri="{FF2B5EF4-FFF2-40B4-BE49-F238E27FC236}">
                  <a16:creationId xmlns:a16="http://schemas.microsoft.com/office/drawing/2014/main" xmlns="" id="{9EDB9996-AA25-4F75-A9DC-DF0B7BE35FFB}"/>
                </a:ext>
              </a:extLst>
            </p:cNvPr>
            <p:cNvSpPr/>
            <p:nvPr/>
          </p:nvSpPr>
          <p:spPr>
            <a:xfrm>
              <a:off x="1001247" y="2440846"/>
              <a:ext cx="2466410" cy="1932634"/>
            </a:xfrm>
            <a:prstGeom prst="hexag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Hexagon 5">
              <a:extLst>
                <a:ext uri="{FF2B5EF4-FFF2-40B4-BE49-F238E27FC236}">
                  <a16:creationId xmlns:a16="http://schemas.microsoft.com/office/drawing/2014/main" xmlns="" id="{E8A39C2B-A61B-4F3F-9879-218FF280B05A}"/>
                </a:ext>
              </a:extLst>
            </p:cNvPr>
            <p:cNvSpPr/>
            <p:nvPr/>
          </p:nvSpPr>
          <p:spPr>
            <a:xfrm>
              <a:off x="952011" y="2440845"/>
              <a:ext cx="2241855" cy="193263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Hexagon 9">
              <a:extLst>
                <a:ext uri="{FF2B5EF4-FFF2-40B4-BE49-F238E27FC236}">
                  <a16:creationId xmlns:a16="http://schemas.microsoft.com/office/drawing/2014/main" xmlns="" id="{03B6AE7E-7400-4135-896E-77901CA081E7}"/>
                </a:ext>
              </a:extLst>
            </p:cNvPr>
            <p:cNvSpPr/>
            <p:nvPr/>
          </p:nvSpPr>
          <p:spPr>
            <a:xfrm>
              <a:off x="3794990" y="3416291"/>
              <a:ext cx="2261298" cy="1932633"/>
            </a:xfrm>
            <a:prstGeom prst="hexagon">
              <a:avLst/>
            </a:prstGeom>
            <a:solidFill>
              <a:srgbClr val="FF5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Hexagon 10">
              <a:extLst>
                <a:ext uri="{FF2B5EF4-FFF2-40B4-BE49-F238E27FC236}">
                  <a16:creationId xmlns:a16="http://schemas.microsoft.com/office/drawing/2014/main" xmlns="" id="{4CA00501-6F89-449F-8485-1065CAE2B9C9}"/>
                </a:ext>
              </a:extLst>
            </p:cNvPr>
            <p:cNvSpPr/>
            <p:nvPr/>
          </p:nvSpPr>
          <p:spPr>
            <a:xfrm>
              <a:off x="3553409" y="3416291"/>
              <a:ext cx="2236586" cy="1932633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Hexagon 43">
              <a:extLst>
                <a:ext uri="{FF2B5EF4-FFF2-40B4-BE49-F238E27FC236}">
                  <a16:creationId xmlns:a16="http://schemas.microsoft.com/office/drawing/2014/main" xmlns="" id="{ED36A81A-C157-4C73-8AC8-6EAC9AC417C8}"/>
                </a:ext>
              </a:extLst>
            </p:cNvPr>
            <p:cNvSpPr/>
            <p:nvPr/>
          </p:nvSpPr>
          <p:spPr>
            <a:xfrm>
              <a:off x="6191280" y="2440846"/>
              <a:ext cx="2466410" cy="1932634"/>
            </a:xfrm>
            <a:prstGeom prst="hexag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Hexagon 44">
              <a:extLst>
                <a:ext uri="{FF2B5EF4-FFF2-40B4-BE49-F238E27FC236}">
                  <a16:creationId xmlns:a16="http://schemas.microsoft.com/office/drawing/2014/main" xmlns="" id="{98EF12BA-4F11-49EE-B952-24B7A742982F}"/>
                </a:ext>
              </a:extLst>
            </p:cNvPr>
            <p:cNvSpPr/>
            <p:nvPr/>
          </p:nvSpPr>
          <p:spPr>
            <a:xfrm>
              <a:off x="6142043" y="2440845"/>
              <a:ext cx="2241855" cy="193263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Hexagon 45">
              <a:extLst>
                <a:ext uri="{FF2B5EF4-FFF2-40B4-BE49-F238E27FC236}">
                  <a16:creationId xmlns:a16="http://schemas.microsoft.com/office/drawing/2014/main" xmlns="" id="{A3A2A12F-2166-4D18-825F-8ED8F2133658}"/>
                </a:ext>
              </a:extLst>
            </p:cNvPr>
            <p:cNvSpPr/>
            <p:nvPr/>
          </p:nvSpPr>
          <p:spPr>
            <a:xfrm>
              <a:off x="8985025" y="3416291"/>
              <a:ext cx="2261299" cy="1932633"/>
            </a:xfrm>
            <a:prstGeom prst="hexagon">
              <a:avLst/>
            </a:prstGeom>
            <a:solidFill>
              <a:srgbClr val="FF5C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Hexagon 46">
              <a:extLst>
                <a:ext uri="{FF2B5EF4-FFF2-40B4-BE49-F238E27FC236}">
                  <a16:creationId xmlns:a16="http://schemas.microsoft.com/office/drawing/2014/main" xmlns="" id="{24AF528E-53C9-4144-8044-AC069BACAFDB}"/>
                </a:ext>
              </a:extLst>
            </p:cNvPr>
            <p:cNvSpPr/>
            <p:nvPr/>
          </p:nvSpPr>
          <p:spPr>
            <a:xfrm>
              <a:off x="8743445" y="3416291"/>
              <a:ext cx="2236586" cy="1932633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xmlns="" id="{967F7D48-B17D-4A38-85D3-6078FFC7D6F2}"/>
                </a:ext>
              </a:extLst>
            </p:cNvPr>
            <p:cNvGrpSpPr/>
            <p:nvPr/>
          </p:nvGrpSpPr>
          <p:grpSpPr>
            <a:xfrm>
              <a:off x="6110836" y="4612948"/>
              <a:ext cx="2613507" cy="752189"/>
              <a:chOff x="6241807" y="4602494"/>
              <a:chExt cx="2613507" cy="752189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xmlns="" id="{781E6477-FBC6-4DDD-8A46-13F1B65A1DE2}"/>
                  </a:ext>
                </a:extLst>
              </p:cNvPr>
              <p:cNvSpPr/>
              <p:nvPr/>
            </p:nvSpPr>
            <p:spPr>
              <a:xfrm>
                <a:off x="7015193" y="4602494"/>
                <a:ext cx="1840121" cy="7521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endParaRPr lang="en-US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xmlns="" id="{9A060961-0F02-4D18-805C-CFA84ECF238E}"/>
                  </a:ext>
                </a:extLst>
              </p:cNvPr>
              <p:cNvSpPr/>
              <p:nvPr/>
            </p:nvSpPr>
            <p:spPr>
              <a:xfrm>
                <a:off x="6241807" y="4686201"/>
                <a:ext cx="696881" cy="58477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03</a:t>
                </a:r>
                <a:endParaRPr lang="en-US" sz="3200" b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xmlns="" id="{53BC5562-0B86-4A18-90B1-98B5C015D991}"/>
                  </a:ext>
                </a:extLst>
              </p:cNvPr>
              <p:cNvCxnSpPr/>
              <p:nvPr/>
            </p:nvCxnSpPr>
            <p:spPr>
              <a:xfrm>
                <a:off x="6976941" y="4658381"/>
                <a:ext cx="0" cy="640414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xmlns="" id="{5B8901BF-6914-48B3-A921-F1B690A471FB}"/>
                </a:ext>
              </a:extLst>
            </p:cNvPr>
            <p:cNvGrpSpPr/>
            <p:nvPr/>
          </p:nvGrpSpPr>
          <p:grpSpPr>
            <a:xfrm>
              <a:off x="3524807" y="2382688"/>
              <a:ext cx="2613507" cy="738664"/>
              <a:chOff x="945332" y="4617008"/>
              <a:chExt cx="2613507" cy="738664"/>
            </a:xfrm>
          </p:grpSpPr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xmlns="" id="{F027364E-E85C-49AB-A668-5FCED4233E1B}"/>
                  </a:ext>
                </a:extLst>
              </p:cNvPr>
              <p:cNvSpPr/>
              <p:nvPr/>
            </p:nvSpPr>
            <p:spPr>
              <a:xfrm>
                <a:off x="1718718" y="4617008"/>
                <a:ext cx="1840121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endParaRPr lang="en-US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xmlns="" id="{CBD446CC-557D-48D3-9757-906A28D4DD2D}"/>
                  </a:ext>
                </a:extLst>
              </p:cNvPr>
              <p:cNvSpPr/>
              <p:nvPr/>
            </p:nvSpPr>
            <p:spPr>
              <a:xfrm>
                <a:off x="945332" y="4700715"/>
                <a:ext cx="696881" cy="58477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02</a:t>
                </a:r>
                <a:endParaRPr lang="en-US" sz="3200" b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xmlns="" id="{C81BBCB8-C459-4FCE-AD9E-AEF4F0168ECB}"/>
                  </a:ext>
                </a:extLst>
              </p:cNvPr>
              <p:cNvCxnSpPr/>
              <p:nvPr/>
            </p:nvCxnSpPr>
            <p:spPr>
              <a:xfrm>
                <a:off x="1680466" y="4672895"/>
                <a:ext cx="0" cy="640414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xmlns="" id="{F5B3FEA6-6D70-48F6-967D-E8371F758B5A}"/>
                </a:ext>
              </a:extLst>
            </p:cNvPr>
            <p:cNvGrpSpPr/>
            <p:nvPr/>
          </p:nvGrpSpPr>
          <p:grpSpPr>
            <a:xfrm>
              <a:off x="8734198" y="2368174"/>
              <a:ext cx="2613507" cy="752189"/>
              <a:chOff x="6241807" y="4602494"/>
              <a:chExt cx="2613507" cy="752189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xmlns="" id="{733F1748-DA8A-49B7-A4E3-477FE22629E9}"/>
                  </a:ext>
                </a:extLst>
              </p:cNvPr>
              <p:cNvSpPr/>
              <p:nvPr/>
            </p:nvSpPr>
            <p:spPr>
              <a:xfrm>
                <a:off x="7015193" y="4602494"/>
                <a:ext cx="1840121" cy="7521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Lorem ipsum dolor sit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US" sz="1400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US" sz="1400" dirty="0" err="1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endParaRPr lang="en-US" sz="1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xmlns="" id="{012C3F43-8A0A-4363-A9C1-2934DD6994E4}"/>
                  </a:ext>
                </a:extLst>
              </p:cNvPr>
              <p:cNvSpPr/>
              <p:nvPr/>
            </p:nvSpPr>
            <p:spPr>
              <a:xfrm>
                <a:off x="6241807" y="4686201"/>
                <a:ext cx="696881" cy="584775"/>
              </a:xfrm>
              <a:prstGeom prst="rect">
                <a:avLst/>
              </a:prstGeom>
            </p:spPr>
            <p:txBody>
              <a:bodyPr wrap="square" anchor="ctr">
                <a:spAutoFit/>
              </a:bodyPr>
              <a:lstStyle/>
              <a:p>
                <a:pPr algn="ctr"/>
                <a:r>
                  <a:rPr lang="en-US" sz="3200" b="1" dirty="0">
                    <a:solidFill>
                      <a:schemeClr val="bg2">
                        <a:lumMod val="10000"/>
                      </a:schemeClr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04</a:t>
                </a:r>
                <a:endParaRPr lang="en-US" sz="3200" b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xmlns="" id="{D46692B3-8931-4FCB-9E5A-0D12E826EB87}"/>
                  </a:ext>
                </a:extLst>
              </p:cNvPr>
              <p:cNvCxnSpPr/>
              <p:nvPr/>
            </p:nvCxnSpPr>
            <p:spPr>
              <a:xfrm>
                <a:off x="6976941" y="4658381"/>
                <a:ext cx="0" cy="640414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xmlns="" id="{68E2248B-BC3A-4CBE-A879-58E01A38A583}"/>
                </a:ext>
              </a:extLst>
            </p:cNvPr>
            <p:cNvGrpSpPr/>
            <p:nvPr/>
          </p:nvGrpSpPr>
          <p:grpSpPr>
            <a:xfrm>
              <a:off x="1780615" y="3056762"/>
              <a:ext cx="584646" cy="700801"/>
              <a:chOff x="5510213" y="777875"/>
              <a:chExt cx="239713" cy="287338"/>
            </a:xfrm>
          </p:grpSpPr>
          <p:sp>
            <p:nvSpPr>
              <p:cNvPr id="68" name="Freeform 9">
                <a:extLst>
                  <a:ext uri="{FF2B5EF4-FFF2-40B4-BE49-F238E27FC236}">
                    <a16:creationId xmlns:a16="http://schemas.microsoft.com/office/drawing/2014/main" xmlns="" id="{A6B0410A-A610-4473-BAB2-44615B0B4E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10213" y="777875"/>
                <a:ext cx="239713" cy="287338"/>
              </a:xfrm>
              <a:custGeom>
                <a:avLst/>
                <a:gdLst>
                  <a:gd name="T0" fmla="*/ 31 w 754"/>
                  <a:gd name="T1" fmla="*/ 443 h 904"/>
                  <a:gd name="T2" fmla="*/ 63 w 754"/>
                  <a:gd name="T3" fmla="*/ 396 h 904"/>
                  <a:gd name="T4" fmla="*/ 284 w 754"/>
                  <a:gd name="T5" fmla="*/ 390 h 904"/>
                  <a:gd name="T6" fmla="*/ 314 w 754"/>
                  <a:gd name="T7" fmla="*/ 370 h 904"/>
                  <a:gd name="T8" fmla="*/ 319 w 754"/>
                  <a:gd name="T9" fmla="*/ 324 h 904"/>
                  <a:gd name="T10" fmla="*/ 301 w 754"/>
                  <a:gd name="T11" fmla="*/ 241 h 904"/>
                  <a:gd name="T12" fmla="*/ 310 w 754"/>
                  <a:gd name="T13" fmla="*/ 69 h 904"/>
                  <a:gd name="T14" fmla="*/ 340 w 754"/>
                  <a:gd name="T15" fmla="*/ 39 h 904"/>
                  <a:gd name="T16" fmla="*/ 386 w 754"/>
                  <a:gd name="T17" fmla="*/ 30 h 904"/>
                  <a:gd name="T18" fmla="*/ 428 w 754"/>
                  <a:gd name="T19" fmla="*/ 48 h 904"/>
                  <a:gd name="T20" fmla="*/ 454 w 754"/>
                  <a:gd name="T21" fmla="*/ 86 h 904"/>
                  <a:gd name="T22" fmla="*/ 449 w 754"/>
                  <a:gd name="T23" fmla="*/ 276 h 904"/>
                  <a:gd name="T24" fmla="*/ 432 w 754"/>
                  <a:gd name="T25" fmla="*/ 340 h 904"/>
                  <a:gd name="T26" fmla="*/ 447 w 754"/>
                  <a:gd name="T27" fmla="*/ 379 h 904"/>
                  <a:gd name="T28" fmla="*/ 483 w 754"/>
                  <a:gd name="T29" fmla="*/ 391 h 904"/>
                  <a:gd name="T30" fmla="*/ 702 w 754"/>
                  <a:gd name="T31" fmla="*/ 404 h 904"/>
                  <a:gd name="T32" fmla="*/ 724 w 754"/>
                  <a:gd name="T33" fmla="*/ 573 h 904"/>
                  <a:gd name="T34" fmla="*/ 630 w 754"/>
                  <a:gd name="T35" fmla="*/ 685 h 904"/>
                  <a:gd name="T36" fmla="*/ 615 w 754"/>
                  <a:gd name="T37" fmla="*/ 678 h 904"/>
                  <a:gd name="T38" fmla="*/ 603 w 754"/>
                  <a:gd name="T39" fmla="*/ 690 h 904"/>
                  <a:gd name="T40" fmla="*/ 542 w 754"/>
                  <a:gd name="T41" fmla="*/ 732 h 904"/>
                  <a:gd name="T42" fmla="*/ 528 w 754"/>
                  <a:gd name="T43" fmla="*/ 724 h 904"/>
                  <a:gd name="T44" fmla="*/ 514 w 754"/>
                  <a:gd name="T45" fmla="*/ 732 h 904"/>
                  <a:gd name="T46" fmla="*/ 452 w 754"/>
                  <a:gd name="T47" fmla="*/ 796 h 904"/>
                  <a:gd name="T48" fmla="*/ 440 w 754"/>
                  <a:gd name="T49" fmla="*/ 784 h 904"/>
                  <a:gd name="T50" fmla="*/ 425 w 754"/>
                  <a:gd name="T51" fmla="*/ 790 h 904"/>
                  <a:gd name="T52" fmla="*/ 241 w 754"/>
                  <a:gd name="T53" fmla="*/ 739 h 904"/>
                  <a:gd name="T54" fmla="*/ 219 w 754"/>
                  <a:gd name="T55" fmla="*/ 725 h 904"/>
                  <a:gd name="T56" fmla="*/ 694 w 754"/>
                  <a:gd name="T57" fmla="*/ 603 h 904"/>
                  <a:gd name="T58" fmla="*/ 467 w 754"/>
                  <a:gd name="T59" fmla="*/ 356 h 904"/>
                  <a:gd name="T60" fmla="*/ 474 w 754"/>
                  <a:gd name="T61" fmla="*/ 301 h 904"/>
                  <a:gd name="T62" fmla="*/ 485 w 754"/>
                  <a:gd name="T63" fmla="*/ 88 h 904"/>
                  <a:gd name="T64" fmla="*/ 455 w 754"/>
                  <a:gd name="T65" fmla="*/ 32 h 904"/>
                  <a:gd name="T66" fmla="*/ 400 w 754"/>
                  <a:gd name="T67" fmla="*/ 2 h 904"/>
                  <a:gd name="T68" fmla="*/ 335 w 754"/>
                  <a:gd name="T69" fmla="*/ 7 h 904"/>
                  <a:gd name="T70" fmla="*/ 289 w 754"/>
                  <a:gd name="T71" fmla="*/ 45 h 904"/>
                  <a:gd name="T72" fmla="*/ 271 w 754"/>
                  <a:gd name="T73" fmla="*/ 105 h 904"/>
                  <a:gd name="T74" fmla="*/ 289 w 754"/>
                  <a:gd name="T75" fmla="*/ 330 h 904"/>
                  <a:gd name="T76" fmla="*/ 278 w 754"/>
                  <a:gd name="T77" fmla="*/ 361 h 904"/>
                  <a:gd name="T78" fmla="*/ 46 w 754"/>
                  <a:gd name="T79" fmla="*/ 370 h 904"/>
                  <a:gd name="T80" fmla="*/ 13 w 754"/>
                  <a:gd name="T81" fmla="*/ 406 h 904"/>
                  <a:gd name="T82" fmla="*/ 0 w 754"/>
                  <a:gd name="T83" fmla="*/ 453 h 904"/>
                  <a:gd name="T84" fmla="*/ 6 w 754"/>
                  <a:gd name="T85" fmla="*/ 600 h 904"/>
                  <a:gd name="T86" fmla="*/ 30 w 754"/>
                  <a:gd name="T87" fmla="*/ 892 h 904"/>
                  <a:gd name="T88" fmla="*/ 42 w 754"/>
                  <a:gd name="T89" fmla="*/ 904 h 904"/>
                  <a:gd name="T90" fmla="*/ 164 w 754"/>
                  <a:gd name="T91" fmla="*/ 896 h 904"/>
                  <a:gd name="T92" fmla="*/ 215 w 754"/>
                  <a:gd name="T93" fmla="*/ 900 h 904"/>
                  <a:gd name="T94" fmla="*/ 712 w 754"/>
                  <a:gd name="T95" fmla="*/ 904 h 904"/>
                  <a:gd name="T96" fmla="*/ 724 w 754"/>
                  <a:gd name="T97" fmla="*/ 892 h 904"/>
                  <a:gd name="T98" fmla="*/ 747 w 754"/>
                  <a:gd name="T99" fmla="*/ 600 h 904"/>
                  <a:gd name="T100" fmla="*/ 754 w 754"/>
                  <a:gd name="T101" fmla="*/ 451 h 904"/>
                  <a:gd name="T102" fmla="*/ 741 w 754"/>
                  <a:gd name="T103" fmla="*/ 406 h 904"/>
                  <a:gd name="T104" fmla="*/ 706 w 754"/>
                  <a:gd name="T105" fmla="*/ 370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54" h="904">
                    <a:moveTo>
                      <a:pt x="724" y="573"/>
                    </a:moveTo>
                    <a:lnTo>
                      <a:pt x="709" y="573"/>
                    </a:lnTo>
                    <a:lnTo>
                      <a:pt x="45" y="573"/>
                    </a:lnTo>
                    <a:lnTo>
                      <a:pt x="30" y="573"/>
                    </a:lnTo>
                    <a:lnTo>
                      <a:pt x="30" y="451"/>
                    </a:lnTo>
                    <a:lnTo>
                      <a:pt x="31" y="443"/>
                    </a:lnTo>
                    <a:lnTo>
                      <a:pt x="34" y="432"/>
                    </a:lnTo>
                    <a:lnTo>
                      <a:pt x="38" y="422"/>
                    </a:lnTo>
                    <a:lnTo>
                      <a:pt x="45" y="413"/>
                    </a:lnTo>
                    <a:lnTo>
                      <a:pt x="51" y="404"/>
                    </a:lnTo>
                    <a:lnTo>
                      <a:pt x="59" y="398"/>
                    </a:lnTo>
                    <a:lnTo>
                      <a:pt x="63" y="396"/>
                    </a:lnTo>
                    <a:lnTo>
                      <a:pt x="66" y="393"/>
                    </a:lnTo>
                    <a:lnTo>
                      <a:pt x="71" y="392"/>
                    </a:lnTo>
                    <a:lnTo>
                      <a:pt x="75" y="391"/>
                    </a:lnTo>
                    <a:lnTo>
                      <a:pt x="271" y="391"/>
                    </a:lnTo>
                    <a:lnTo>
                      <a:pt x="277" y="391"/>
                    </a:lnTo>
                    <a:lnTo>
                      <a:pt x="284" y="390"/>
                    </a:lnTo>
                    <a:lnTo>
                      <a:pt x="290" y="389"/>
                    </a:lnTo>
                    <a:lnTo>
                      <a:pt x="296" y="386"/>
                    </a:lnTo>
                    <a:lnTo>
                      <a:pt x="301" y="383"/>
                    </a:lnTo>
                    <a:lnTo>
                      <a:pt x="305" y="379"/>
                    </a:lnTo>
                    <a:lnTo>
                      <a:pt x="310" y="375"/>
                    </a:lnTo>
                    <a:lnTo>
                      <a:pt x="314" y="370"/>
                    </a:lnTo>
                    <a:lnTo>
                      <a:pt x="317" y="363"/>
                    </a:lnTo>
                    <a:lnTo>
                      <a:pt x="319" y="356"/>
                    </a:lnTo>
                    <a:lnTo>
                      <a:pt x="320" y="348"/>
                    </a:lnTo>
                    <a:lnTo>
                      <a:pt x="320" y="340"/>
                    </a:lnTo>
                    <a:lnTo>
                      <a:pt x="320" y="332"/>
                    </a:lnTo>
                    <a:lnTo>
                      <a:pt x="319" y="324"/>
                    </a:lnTo>
                    <a:lnTo>
                      <a:pt x="317" y="317"/>
                    </a:lnTo>
                    <a:lnTo>
                      <a:pt x="315" y="311"/>
                    </a:lnTo>
                    <a:lnTo>
                      <a:pt x="308" y="292"/>
                    </a:lnTo>
                    <a:lnTo>
                      <a:pt x="304" y="276"/>
                    </a:lnTo>
                    <a:lnTo>
                      <a:pt x="302" y="260"/>
                    </a:lnTo>
                    <a:lnTo>
                      <a:pt x="301" y="241"/>
                    </a:lnTo>
                    <a:lnTo>
                      <a:pt x="301" y="105"/>
                    </a:lnTo>
                    <a:lnTo>
                      <a:pt x="302" y="98"/>
                    </a:lnTo>
                    <a:lnTo>
                      <a:pt x="303" y="89"/>
                    </a:lnTo>
                    <a:lnTo>
                      <a:pt x="304" y="82"/>
                    </a:lnTo>
                    <a:lnTo>
                      <a:pt x="307" y="75"/>
                    </a:lnTo>
                    <a:lnTo>
                      <a:pt x="310" y="69"/>
                    </a:lnTo>
                    <a:lnTo>
                      <a:pt x="314" y="62"/>
                    </a:lnTo>
                    <a:lnTo>
                      <a:pt x="318" y="57"/>
                    </a:lnTo>
                    <a:lnTo>
                      <a:pt x="322" y="51"/>
                    </a:lnTo>
                    <a:lnTo>
                      <a:pt x="328" y="46"/>
                    </a:lnTo>
                    <a:lnTo>
                      <a:pt x="334" y="42"/>
                    </a:lnTo>
                    <a:lnTo>
                      <a:pt x="340" y="39"/>
                    </a:lnTo>
                    <a:lnTo>
                      <a:pt x="347" y="35"/>
                    </a:lnTo>
                    <a:lnTo>
                      <a:pt x="354" y="33"/>
                    </a:lnTo>
                    <a:lnTo>
                      <a:pt x="361" y="31"/>
                    </a:lnTo>
                    <a:lnTo>
                      <a:pt x="369" y="30"/>
                    </a:lnTo>
                    <a:lnTo>
                      <a:pt x="377" y="30"/>
                    </a:lnTo>
                    <a:lnTo>
                      <a:pt x="386" y="30"/>
                    </a:lnTo>
                    <a:lnTo>
                      <a:pt x="393" y="31"/>
                    </a:lnTo>
                    <a:lnTo>
                      <a:pt x="401" y="33"/>
                    </a:lnTo>
                    <a:lnTo>
                      <a:pt x="408" y="36"/>
                    </a:lnTo>
                    <a:lnTo>
                      <a:pt x="415" y="40"/>
                    </a:lnTo>
                    <a:lnTo>
                      <a:pt x="422" y="44"/>
                    </a:lnTo>
                    <a:lnTo>
                      <a:pt x="428" y="48"/>
                    </a:lnTo>
                    <a:lnTo>
                      <a:pt x="434" y="54"/>
                    </a:lnTo>
                    <a:lnTo>
                      <a:pt x="439" y="59"/>
                    </a:lnTo>
                    <a:lnTo>
                      <a:pt x="444" y="65"/>
                    </a:lnTo>
                    <a:lnTo>
                      <a:pt x="447" y="72"/>
                    </a:lnTo>
                    <a:lnTo>
                      <a:pt x="452" y="78"/>
                    </a:lnTo>
                    <a:lnTo>
                      <a:pt x="454" y="86"/>
                    </a:lnTo>
                    <a:lnTo>
                      <a:pt x="456" y="93"/>
                    </a:lnTo>
                    <a:lnTo>
                      <a:pt x="457" y="101"/>
                    </a:lnTo>
                    <a:lnTo>
                      <a:pt x="457" y="110"/>
                    </a:lnTo>
                    <a:lnTo>
                      <a:pt x="453" y="241"/>
                    </a:lnTo>
                    <a:lnTo>
                      <a:pt x="452" y="260"/>
                    </a:lnTo>
                    <a:lnTo>
                      <a:pt x="449" y="276"/>
                    </a:lnTo>
                    <a:lnTo>
                      <a:pt x="445" y="292"/>
                    </a:lnTo>
                    <a:lnTo>
                      <a:pt x="438" y="311"/>
                    </a:lnTo>
                    <a:lnTo>
                      <a:pt x="436" y="317"/>
                    </a:lnTo>
                    <a:lnTo>
                      <a:pt x="434" y="324"/>
                    </a:lnTo>
                    <a:lnTo>
                      <a:pt x="433" y="332"/>
                    </a:lnTo>
                    <a:lnTo>
                      <a:pt x="432" y="340"/>
                    </a:lnTo>
                    <a:lnTo>
                      <a:pt x="433" y="348"/>
                    </a:lnTo>
                    <a:lnTo>
                      <a:pt x="434" y="356"/>
                    </a:lnTo>
                    <a:lnTo>
                      <a:pt x="436" y="363"/>
                    </a:lnTo>
                    <a:lnTo>
                      <a:pt x="440" y="370"/>
                    </a:lnTo>
                    <a:lnTo>
                      <a:pt x="443" y="375"/>
                    </a:lnTo>
                    <a:lnTo>
                      <a:pt x="447" y="379"/>
                    </a:lnTo>
                    <a:lnTo>
                      <a:pt x="453" y="383"/>
                    </a:lnTo>
                    <a:lnTo>
                      <a:pt x="458" y="386"/>
                    </a:lnTo>
                    <a:lnTo>
                      <a:pt x="463" y="389"/>
                    </a:lnTo>
                    <a:lnTo>
                      <a:pt x="469" y="390"/>
                    </a:lnTo>
                    <a:lnTo>
                      <a:pt x="475" y="391"/>
                    </a:lnTo>
                    <a:lnTo>
                      <a:pt x="483" y="391"/>
                    </a:lnTo>
                    <a:lnTo>
                      <a:pt x="678" y="391"/>
                    </a:lnTo>
                    <a:lnTo>
                      <a:pt x="683" y="392"/>
                    </a:lnTo>
                    <a:lnTo>
                      <a:pt x="686" y="393"/>
                    </a:lnTo>
                    <a:lnTo>
                      <a:pt x="690" y="396"/>
                    </a:lnTo>
                    <a:lnTo>
                      <a:pt x="695" y="398"/>
                    </a:lnTo>
                    <a:lnTo>
                      <a:pt x="702" y="404"/>
                    </a:lnTo>
                    <a:lnTo>
                      <a:pt x="709" y="413"/>
                    </a:lnTo>
                    <a:lnTo>
                      <a:pt x="715" y="422"/>
                    </a:lnTo>
                    <a:lnTo>
                      <a:pt x="719" y="432"/>
                    </a:lnTo>
                    <a:lnTo>
                      <a:pt x="723" y="443"/>
                    </a:lnTo>
                    <a:lnTo>
                      <a:pt x="724" y="453"/>
                    </a:lnTo>
                    <a:lnTo>
                      <a:pt x="724" y="573"/>
                    </a:lnTo>
                    <a:close/>
                    <a:moveTo>
                      <a:pt x="694" y="874"/>
                    </a:moveTo>
                    <a:lnTo>
                      <a:pt x="633" y="874"/>
                    </a:lnTo>
                    <a:lnTo>
                      <a:pt x="633" y="693"/>
                    </a:lnTo>
                    <a:lnTo>
                      <a:pt x="632" y="690"/>
                    </a:lnTo>
                    <a:lnTo>
                      <a:pt x="632" y="687"/>
                    </a:lnTo>
                    <a:lnTo>
                      <a:pt x="630" y="685"/>
                    </a:lnTo>
                    <a:lnTo>
                      <a:pt x="629" y="683"/>
                    </a:lnTo>
                    <a:lnTo>
                      <a:pt x="627" y="681"/>
                    </a:lnTo>
                    <a:lnTo>
                      <a:pt x="624" y="679"/>
                    </a:lnTo>
                    <a:lnTo>
                      <a:pt x="621" y="678"/>
                    </a:lnTo>
                    <a:lnTo>
                      <a:pt x="618" y="678"/>
                    </a:lnTo>
                    <a:lnTo>
                      <a:pt x="615" y="678"/>
                    </a:lnTo>
                    <a:lnTo>
                      <a:pt x="612" y="679"/>
                    </a:lnTo>
                    <a:lnTo>
                      <a:pt x="610" y="681"/>
                    </a:lnTo>
                    <a:lnTo>
                      <a:pt x="607" y="683"/>
                    </a:lnTo>
                    <a:lnTo>
                      <a:pt x="605" y="685"/>
                    </a:lnTo>
                    <a:lnTo>
                      <a:pt x="604" y="687"/>
                    </a:lnTo>
                    <a:lnTo>
                      <a:pt x="603" y="690"/>
                    </a:lnTo>
                    <a:lnTo>
                      <a:pt x="603" y="693"/>
                    </a:lnTo>
                    <a:lnTo>
                      <a:pt x="603" y="874"/>
                    </a:lnTo>
                    <a:lnTo>
                      <a:pt x="543" y="874"/>
                    </a:lnTo>
                    <a:lnTo>
                      <a:pt x="543" y="739"/>
                    </a:lnTo>
                    <a:lnTo>
                      <a:pt x="542" y="735"/>
                    </a:lnTo>
                    <a:lnTo>
                      <a:pt x="542" y="732"/>
                    </a:lnTo>
                    <a:lnTo>
                      <a:pt x="540" y="730"/>
                    </a:lnTo>
                    <a:lnTo>
                      <a:pt x="539" y="728"/>
                    </a:lnTo>
                    <a:lnTo>
                      <a:pt x="535" y="726"/>
                    </a:lnTo>
                    <a:lnTo>
                      <a:pt x="533" y="725"/>
                    </a:lnTo>
                    <a:lnTo>
                      <a:pt x="530" y="724"/>
                    </a:lnTo>
                    <a:lnTo>
                      <a:pt x="528" y="724"/>
                    </a:lnTo>
                    <a:lnTo>
                      <a:pt x="525" y="724"/>
                    </a:lnTo>
                    <a:lnTo>
                      <a:pt x="521" y="725"/>
                    </a:lnTo>
                    <a:lnTo>
                      <a:pt x="519" y="726"/>
                    </a:lnTo>
                    <a:lnTo>
                      <a:pt x="517" y="728"/>
                    </a:lnTo>
                    <a:lnTo>
                      <a:pt x="515" y="730"/>
                    </a:lnTo>
                    <a:lnTo>
                      <a:pt x="514" y="732"/>
                    </a:lnTo>
                    <a:lnTo>
                      <a:pt x="513" y="735"/>
                    </a:lnTo>
                    <a:lnTo>
                      <a:pt x="513" y="739"/>
                    </a:lnTo>
                    <a:lnTo>
                      <a:pt x="513" y="874"/>
                    </a:lnTo>
                    <a:lnTo>
                      <a:pt x="453" y="874"/>
                    </a:lnTo>
                    <a:lnTo>
                      <a:pt x="453" y="799"/>
                    </a:lnTo>
                    <a:lnTo>
                      <a:pt x="452" y="796"/>
                    </a:lnTo>
                    <a:lnTo>
                      <a:pt x="450" y="793"/>
                    </a:lnTo>
                    <a:lnTo>
                      <a:pt x="449" y="790"/>
                    </a:lnTo>
                    <a:lnTo>
                      <a:pt x="447" y="788"/>
                    </a:lnTo>
                    <a:lnTo>
                      <a:pt x="445" y="786"/>
                    </a:lnTo>
                    <a:lnTo>
                      <a:pt x="443" y="785"/>
                    </a:lnTo>
                    <a:lnTo>
                      <a:pt x="440" y="784"/>
                    </a:lnTo>
                    <a:lnTo>
                      <a:pt x="436" y="784"/>
                    </a:lnTo>
                    <a:lnTo>
                      <a:pt x="434" y="784"/>
                    </a:lnTo>
                    <a:lnTo>
                      <a:pt x="431" y="785"/>
                    </a:lnTo>
                    <a:lnTo>
                      <a:pt x="429" y="786"/>
                    </a:lnTo>
                    <a:lnTo>
                      <a:pt x="427" y="788"/>
                    </a:lnTo>
                    <a:lnTo>
                      <a:pt x="425" y="790"/>
                    </a:lnTo>
                    <a:lnTo>
                      <a:pt x="424" y="793"/>
                    </a:lnTo>
                    <a:lnTo>
                      <a:pt x="422" y="796"/>
                    </a:lnTo>
                    <a:lnTo>
                      <a:pt x="421" y="799"/>
                    </a:lnTo>
                    <a:lnTo>
                      <a:pt x="421" y="874"/>
                    </a:lnTo>
                    <a:lnTo>
                      <a:pt x="241" y="874"/>
                    </a:lnTo>
                    <a:lnTo>
                      <a:pt x="241" y="739"/>
                    </a:lnTo>
                    <a:lnTo>
                      <a:pt x="240" y="733"/>
                    </a:lnTo>
                    <a:lnTo>
                      <a:pt x="237" y="729"/>
                    </a:lnTo>
                    <a:lnTo>
                      <a:pt x="234" y="726"/>
                    </a:lnTo>
                    <a:lnTo>
                      <a:pt x="229" y="724"/>
                    </a:lnTo>
                    <a:lnTo>
                      <a:pt x="225" y="724"/>
                    </a:lnTo>
                    <a:lnTo>
                      <a:pt x="219" y="725"/>
                    </a:lnTo>
                    <a:lnTo>
                      <a:pt x="215" y="728"/>
                    </a:lnTo>
                    <a:lnTo>
                      <a:pt x="213" y="732"/>
                    </a:lnTo>
                    <a:lnTo>
                      <a:pt x="141" y="874"/>
                    </a:lnTo>
                    <a:lnTo>
                      <a:pt x="60" y="874"/>
                    </a:lnTo>
                    <a:lnTo>
                      <a:pt x="60" y="603"/>
                    </a:lnTo>
                    <a:lnTo>
                      <a:pt x="694" y="603"/>
                    </a:lnTo>
                    <a:lnTo>
                      <a:pt x="694" y="874"/>
                    </a:lnTo>
                    <a:close/>
                    <a:moveTo>
                      <a:pt x="678" y="361"/>
                    </a:moveTo>
                    <a:lnTo>
                      <a:pt x="483" y="361"/>
                    </a:lnTo>
                    <a:lnTo>
                      <a:pt x="475" y="361"/>
                    </a:lnTo>
                    <a:lnTo>
                      <a:pt x="471" y="359"/>
                    </a:lnTo>
                    <a:lnTo>
                      <a:pt x="467" y="356"/>
                    </a:lnTo>
                    <a:lnTo>
                      <a:pt x="464" y="354"/>
                    </a:lnTo>
                    <a:lnTo>
                      <a:pt x="463" y="348"/>
                    </a:lnTo>
                    <a:lnTo>
                      <a:pt x="462" y="340"/>
                    </a:lnTo>
                    <a:lnTo>
                      <a:pt x="463" y="330"/>
                    </a:lnTo>
                    <a:lnTo>
                      <a:pt x="467" y="322"/>
                    </a:lnTo>
                    <a:lnTo>
                      <a:pt x="474" y="301"/>
                    </a:lnTo>
                    <a:lnTo>
                      <a:pt x="478" y="282"/>
                    </a:lnTo>
                    <a:lnTo>
                      <a:pt x="482" y="263"/>
                    </a:lnTo>
                    <a:lnTo>
                      <a:pt x="483" y="242"/>
                    </a:lnTo>
                    <a:lnTo>
                      <a:pt x="487" y="110"/>
                    </a:lnTo>
                    <a:lnTo>
                      <a:pt x="487" y="99"/>
                    </a:lnTo>
                    <a:lnTo>
                      <a:pt x="485" y="88"/>
                    </a:lnTo>
                    <a:lnTo>
                      <a:pt x="483" y="77"/>
                    </a:lnTo>
                    <a:lnTo>
                      <a:pt x="478" y="67"/>
                    </a:lnTo>
                    <a:lnTo>
                      <a:pt x="474" y="58"/>
                    </a:lnTo>
                    <a:lnTo>
                      <a:pt x="469" y="48"/>
                    </a:lnTo>
                    <a:lnTo>
                      <a:pt x="462" y="40"/>
                    </a:lnTo>
                    <a:lnTo>
                      <a:pt x="455" y="32"/>
                    </a:lnTo>
                    <a:lnTo>
                      <a:pt x="447" y="25"/>
                    </a:lnTo>
                    <a:lnTo>
                      <a:pt x="439" y="18"/>
                    </a:lnTo>
                    <a:lnTo>
                      <a:pt x="430" y="13"/>
                    </a:lnTo>
                    <a:lnTo>
                      <a:pt x="420" y="8"/>
                    </a:lnTo>
                    <a:lnTo>
                      <a:pt x="410" y="5"/>
                    </a:lnTo>
                    <a:lnTo>
                      <a:pt x="400" y="2"/>
                    </a:lnTo>
                    <a:lnTo>
                      <a:pt x="388" y="0"/>
                    </a:lnTo>
                    <a:lnTo>
                      <a:pt x="377" y="0"/>
                    </a:lnTo>
                    <a:lnTo>
                      <a:pt x="367" y="0"/>
                    </a:lnTo>
                    <a:lnTo>
                      <a:pt x="356" y="2"/>
                    </a:lnTo>
                    <a:lnTo>
                      <a:pt x="345" y="4"/>
                    </a:lnTo>
                    <a:lnTo>
                      <a:pt x="335" y="7"/>
                    </a:lnTo>
                    <a:lnTo>
                      <a:pt x="326" y="12"/>
                    </a:lnTo>
                    <a:lnTo>
                      <a:pt x="317" y="17"/>
                    </a:lnTo>
                    <a:lnTo>
                      <a:pt x="308" y="24"/>
                    </a:lnTo>
                    <a:lnTo>
                      <a:pt x="302" y="30"/>
                    </a:lnTo>
                    <a:lnTo>
                      <a:pt x="294" y="37"/>
                    </a:lnTo>
                    <a:lnTo>
                      <a:pt x="289" y="45"/>
                    </a:lnTo>
                    <a:lnTo>
                      <a:pt x="284" y="55"/>
                    </a:lnTo>
                    <a:lnTo>
                      <a:pt x="279" y="63"/>
                    </a:lnTo>
                    <a:lnTo>
                      <a:pt x="276" y="73"/>
                    </a:lnTo>
                    <a:lnTo>
                      <a:pt x="273" y="84"/>
                    </a:lnTo>
                    <a:lnTo>
                      <a:pt x="272" y="94"/>
                    </a:lnTo>
                    <a:lnTo>
                      <a:pt x="271" y="105"/>
                    </a:lnTo>
                    <a:lnTo>
                      <a:pt x="271" y="241"/>
                    </a:lnTo>
                    <a:lnTo>
                      <a:pt x="272" y="262"/>
                    </a:lnTo>
                    <a:lnTo>
                      <a:pt x="274" y="282"/>
                    </a:lnTo>
                    <a:lnTo>
                      <a:pt x="279" y="301"/>
                    </a:lnTo>
                    <a:lnTo>
                      <a:pt x="287" y="322"/>
                    </a:lnTo>
                    <a:lnTo>
                      <a:pt x="289" y="330"/>
                    </a:lnTo>
                    <a:lnTo>
                      <a:pt x="290" y="340"/>
                    </a:lnTo>
                    <a:lnTo>
                      <a:pt x="290" y="348"/>
                    </a:lnTo>
                    <a:lnTo>
                      <a:pt x="289" y="354"/>
                    </a:lnTo>
                    <a:lnTo>
                      <a:pt x="286" y="356"/>
                    </a:lnTo>
                    <a:lnTo>
                      <a:pt x="283" y="359"/>
                    </a:lnTo>
                    <a:lnTo>
                      <a:pt x="278" y="361"/>
                    </a:lnTo>
                    <a:lnTo>
                      <a:pt x="271" y="361"/>
                    </a:lnTo>
                    <a:lnTo>
                      <a:pt x="75" y="361"/>
                    </a:lnTo>
                    <a:lnTo>
                      <a:pt x="68" y="362"/>
                    </a:lnTo>
                    <a:lnTo>
                      <a:pt x="60" y="363"/>
                    </a:lnTo>
                    <a:lnTo>
                      <a:pt x="54" y="367"/>
                    </a:lnTo>
                    <a:lnTo>
                      <a:pt x="46" y="370"/>
                    </a:lnTo>
                    <a:lnTo>
                      <a:pt x="40" y="374"/>
                    </a:lnTo>
                    <a:lnTo>
                      <a:pt x="34" y="379"/>
                    </a:lnTo>
                    <a:lnTo>
                      <a:pt x="28" y="386"/>
                    </a:lnTo>
                    <a:lnTo>
                      <a:pt x="22" y="392"/>
                    </a:lnTo>
                    <a:lnTo>
                      <a:pt x="17" y="399"/>
                    </a:lnTo>
                    <a:lnTo>
                      <a:pt x="13" y="406"/>
                    </a:lnTo>
                    <a:lnTo>
                      <a:pt x="9" y="414"/>
                    </a:lnTo>
                    <a:lnTo>
                      <a:pt x="6" y="421"/>
                    </a:lnTo>
                    <a:lnTo>
                      <a:pt x="3" y="429"/>
                    </a:lnTo>
                    <a:lnTo>
                      <a:pt x="1" y="436"/>
                    </a:lnTo>
                    <a:lnTo>
                      <a:pt x="0" y="444"/>
                    </a:lnTo>
                    <a:lnTo>
                      <a:pt x="0" y="453"/>
                    </a:lnTo>
                    <a:lnTo>
                      <a:pt x="0" y="588"/>
                    </a:lnTo>
                    <a:lnTo>
                      <a:pt x="0" y="590"/>
                    </a:lnTo>
                    <a:lnTo>
                      <a:pt x="1" y="593"/>
                    </a:lnTo>
                    <a:lnTo>
                      <a:pt x="2" y="597"/>
                    </a:lnTo>
                    <a:lnTo>
                      <a:pt x="4" y="599"/>
                    </a:lnTo>
                    <a:lnTo>
                      <a:pt x="6" y="600"/>
                    </a:lnTo>
                    <a:lnTo>
                      <a:pt x="8" y="602"/>
                    </a:lnTo>
                    <a:lnTo>
                      <a:pt x="12" y="602"/>
                    </a:lnTo>
                    <a:lnTo>
                      <a:pt x="15" y="603"/>
                    </a:lnTo>
                    <a:lnTo>
                      <a:pt x="30" y="603"/>
                    </a:lnTo>
                    <a:lnTo>
                      <a:pt x="30" y="889"/>
                    </a:lnTo>
                    <a:lnTo>
                      <a:pt x="30" y="892"/>
                    </a:lnTo>
                    <a:lnTo>
                      <a:pt x="31" y="896"/>
                    </a:lnTo>
                    <a:lnTo>
                      <a:pt x="32" y="898"/>
                    </a:lnTo>
                    <a:lnTo>
                      <a:pt x="34" y="900"/>
                    </a:lnTo>
                    <a:lnTo>
                      <a:pt x="36" y="902"/>
                    </a:lnTo>
                    <a:lnTo>
                      <a:pt x="40" y="903"/>
                    </a:lnTo>
                    <a:lnTo>
                      <a:pt x="42" y="904"/>
                    </a:lnTo>
                    <a:lnTo>
                      <a:pt x="45" y="904"/>
                    </a:lnTo>
                    <a:lnTo>
                      <a:pt x="150" y="904"/>
                    </a:lnTo>
                    <a:lnTo>
                      <a:pt x="155" y="904"/>
                    </a:lnTo>
                    <a:lnTo>
                      <a:pt x="158" y="902"/>
                    </a:lnTo>
                    <a:lnTo>
                      <a:pt x="161" y="900"/>
                    </a:lnTo>
                    <a:lnTo>
                      <a:pt x="164" y="896"/>
                    </a:lnTo>
                    <a:lnTo>
                      <a:pt x="211" y="802"/>
                    </a:lnTo>
                    <a:lnTo>
                      <a:pt x="211" y="889"/>
                    </a:lnTo>
                    <a:lnTo>
                      <a:pt x="211" y="892"/>
                    </a:lnTo>
                    <a:lnTo>
                      <a:pt x="212" y="896"/>
                    </a:lnTo>
                    <a:lnTo>
                      <a:pt x="214" y="898"/>
                    </a:lnTo>
                    <a:lnTo>
                      <a:pt x="215" y="900"/>
                    </a:lnTo>
                    <a:lnTo>
                      <a:pt x="217" y="902"/>
                    </a:lnTo>
                    <a:lnTo>
                      <a:pt x="220" y="903"/>
                    </a:lnTo>
                    <a:lnTo>
                      <a:pt x="222" y="904"/>
                    </a:lnTo>
                    <a:lnTo>
                      <a:pt x="226" y="904"/>
                    </a:lnTo>
                    <a:lnTo>
                      <a:pt x="709" y="904"/>
                    </a:lnTo>
                    <a:lnTo>
                      <a:pt x="712" y="904"/>
                    </a:lnTo>
                    <a:lnTo>
                      <a:pt x="714" y="903"/>
                    </a:lnTo>
                    <a:lnTo>
                      <a:pt x="717" y="902"/>
                    </a:lnTo>
                    <a:lnTo>
                      <a:pt x="719" y="900"/>
                    </a:lnTo>
                    <a:lnTo>
                      <a:pt x="720" y="898"/>
                    </a:lnTo>
                    <a:lnTo>
                      <a:pt x="723" y="896"/>
                    </a:lnTo>
                    <a:lnTo>
                      <a:pt x="724" y="892"/>
                    </a:lnTo>
                    <a:lnTo>
                      <a:pt x="724" y="889"/>
                    </a:lnTo>
                    <a:lnTo>
                      <a:pt x="724" y="603"/>
                    </a:lnTo>
                    <a:lnTo>
                      <a:pt x="739" y="603"/>
                    </a:lnTo>
                    <a:lnTo>
                      <a:pt x="742" y="602"/>
                    </a:lnTo>
                    <a:lnTo>
                      <a:pt x="744" y="602"/>
                    </a:lnTo>
                    <a:lnTo>
                      <a:pt x="747" y="600"/>
                    </a:lnTo>
                    <a:lnTo>
                      <a:pt x="749" y="599"/>
                    </a:lnTo>
                    <a:lnTo>
                      <a:pt x="752" y="597"/>
                    </a:lnTo>
                    <a:lnTo>
                      <a:pt x="753" y="593"/>
                    </a:lnTo>
                    <a:lnTo>
                      <a:pt x="754" y="591"/>
                    </a:lnTo>
                    <a:lnTo>
                      <a:pt x="754" y="588"/>
                    </a:lnTo>
                    <a:lnTo>
                      <a:pt x="754" y="451"/>
                    </a:lnTo>
                    <a:lnTo>
                      <a:pt x="754" y="444"/>
                    </a:lnTo>
                    <a:lnTo>
                      <a:pt x="752" y="436"/>
                    </a:lnTo>
                    <a:lnTo>
                      <a:pt x="751" y="429"/>
                    </a:lnTo>
                    <a:lnTo>
                      <a:pt x="747" y="421"/>
                    </a:lnTo>
                    <a:lnTo>
                      <a:pt x="744" y="414"/>
                    </a:lnTo>
                    <a:lnTo>
                      <a:pt x="741" y="406"/>
                    </a:lnTo>
                    <a:lnTo>
                      <a:pt x="735" y="399"/>
                    </a:lnTo>
                    <a:lnTo>
                      <a:pt x="731" y="392"/>
                    </a:lnTo>
                    <a:lnTo>
                      <a:pt x="726" y="386"/>
                    </a:lnTo>
                    <a:lnTo>
                      <a:pt x="719" y="379"/>
                    </a:lnTo>
                    <a:lnTo>
                      <a:pt x="714" y="374"/>
                    </a:lnTo>
                    <a:lnTo>
                      <a:pt x="706" y="370"/>
                    </a:lnTo>
                    <a:lnTo>
                      <a:pt x="700" y="367"/>
                    </a:lnTo>
                    <a:lnTo>
                      <a:pt x="692" y="364"/>
                    </a:lnTo>
                    <a:lnTo>
                      <a:pt x="686" y="362"/>
                    </a:lnTo>
                    <a:lnTo>
                      <a:pt x="678" y="361"/>
                    </a:lnTo>
                    <a:lnTo>
                      <a:pt x="678" y="361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69" name="Freeform 10">
                <a:extLst>
                  <a:ext uri="{FF2B5EF4-FFF2-40B4-BE49-F238E27FC236}">
                    <a16:creationId xmlns:a16="http://schemas.microsoft.com/office/drawing/2014/main" xmlns="" id="{1DDA8F15-5EB9-4F28-9E38-80ACC66ECD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19750" y="801688"/>
                <a:ext cx="22225" cy="22225"/>
              </a:xfrm>
              <a:custGeom>
                <a:avLst/>
                <a:gdLst>
                  <a:gd name="T0" fmla="*/ 30 w 69"/>
                  <a:gd name="T1" fmla="*/ 34 h 68"/>
                  <a:gd name="T2" fmla="*/ 31 w 69"/>
                  <a:gd name="T3" fmla="*/ 32 h 68"/>
                  <a:gd name="T4" fmla="*/ 31 w 69"/>
                  <a:gd name="T5" fmla="*/ 31 h 68"/>
                  <a:gd name="T6" fmla="*/ 33 w 69"/>
                  <a:gd name="T7" fmla="*/ 30 h 68"/>
                  <a:gd name="T8" fmla="*/ 34 w 69"/>
                  <a:gd name="T9" fmla="*/ 30 h 68"/>
                  <a:gd name="T10" fmla="*/ 35 w 69"/>
                  <a:gd name="T11" fmla="*/ 30 h 68"/>
                  <a:gd name="T12" fmla="*/ 38 w 69"/>
                  <a:gd name="T13" fmla="*/ 31 h 68"/>
                  <a:gd name="T14" fmla="*/ 38 w 69"/>
                  <a:gd name="T15" fmla="*/ 32 h 68"/>
                  <a:gd name="T16" fmla="*/ 39 w 69"/>
                  <a:gd name="T17" fmla="*/ 34 h 68"/>
                  <a:gd name="T18" fmla="*/ 38 w 69"/>
                  <a:gd name="T19" fmla="*/ 36 h 68"/>
                  <a:gd name="T20" fmla="*/ 36 w 69"/>
                  <a:gd name="T21" fmla="*/ 37 h 68"/>
                  <a:gd name="T22" fmla="*/ 35 w 69"/>
                  <a:gd name="T23" fmla="*/ 37 h 68"/>
                  <a:gd name="T24" fmla="*/ 34 w 69"/>
                  <a:gd name="T25" fmla="*/ 37 h 68"/>
                  <a:gd name="T26" fmla="*/ 33 w 69"/>
                  <a:gd name="T27" fmla="*/ 37 h 68"/>
                  <a:gd name="T28" fmla="*/ 31 w 69"/>
                  <a:gd name="T29" fmla="*/ 37 h 68"/>
                  <a:gd name="T30" fmla="*/ 31 w 69"/>
                  <a:gd name="T31" fmla="*/ 36 h 68"/>
                  <a:gd name="T32" fmla="*/ 30 w 69"/>
                  <a:gd name="T33" fmla="*/ 34 h 68"/>
                  <a:gd name="T34" fmla="*/ 34 w 69"/>
                  <a:gd name="T35" fmla="*/ 0 h 68"/>
                  <a:gd name="T36" fmla="*/ 28 w 69"/>
                  <a:gd name="T37" fmla="*/ 0 h 68"/>
                  <a:gd name="T38" fmla="*/ 21 w 69"/>
                  <a:gd name="T39" fmla="*/ 2 h 68"/>
                  <a:gd name="T40" fmla="*/ 15 w 69"/>
                  <a:gd name="T41" fmla="*/ 6 h 68"/>
                  <a:gd name="T42" fmla="*/ 11 w 69"/>
                  <a:gd name="T43" fmla="*/ 10 h 68"/>
                  <a:gd name="T44" fmla="*/ 6 w 69"/>
                  <a:gd name="T45" fmla="*/ 15 h 68"/>
                  <a:gd name="T46" fmla="*/ 3 w 69"/>
                  <a:gd name="T47" fmla="*/ 21 h 68"/>
                  <a:gd name="T48" fmla="*/ 1 w 69"/>
                  <a:gd name="T49" fmla="*/ 27 h 68"/>
                  <a:gd name="T50" fmla="*/ 0 w 69"/>
                  <a:gd name="T51" fmla="*/ 34 h 68"/>
                  <a:gd name="T52" fmla="*/ 1 w 69"/>
                  <a:gd name="T53" fmla="*/ 41 h 68"/>
                  <a:gd name="T54" fmla="*/ 3 w 69"/>
                  <a:gd name="T55" fmla="*/ 48 h 68"/>
                  <a:gd name="T56" fmla="*/ 6 w 69"/>
                  <a:gd name="T57" fmla="*/ 53 h 68"/>
                  <a:gd name="T58" fmla="*/ 11 w 69"/>
                  <a:gd name="T59" fmla="*/ 58 h 68"/>
                  <a:gd name="T60" fmla="*/ 15 w 69"/>
                  <a:gd name="T61" fmla="*/ 63 h 68"/>
                  <a:gd name="T62" fmla="*/ 21 w 69"/>
                  <a:gd name="T63" fmla="*/ 65 h 68"/>
                  <a:gd name="T64" fmla="*/ 28 w 69"/>
                  <a:gd name="T65" fmla="*/ 67 h 68"/>
                  <a:gd name="T66" fmla="*/ 34 w 69"/>
                  <a:gd name="T67" fmla="*/ 68 h 68"/>
                  <a:gd name="T68" fmla="*/ 41 w 69"/>
                  <a:gd name="T69" fmla="*/ 67 h 68"/>
                  <a:gd name="T70" fmla="*/ 47 w 69"/>
                  <a:gd name="T71" fmla="*/ 65 h 68"/>
                  <a:gd name="T72" fmla="*/ 54 w 69"/>
                  <a:gd name="T73" fmla="*/ 63 h 68"/>
                  <a:gd name="T74" fmla="*/ 58 w 69"/>
                  <a:gd name="T75" fmla="*/ 58 h 68"/>
                  <a:gd name="T76" fmla="*/ 62 w 69"/>
                  <a:gd name="T77" fmla="*/ 53 h 68"/>
                  <a:gd name="T78" fmla="*/ 65 w 69"/>
                  <a:gd name="T79" fmla="*/ 48 h 68"/>
                  <a:gd name="T80" fmla="*/ 68 w 69"/>
                  <a:gd name="T81" fmla="*/ 41 h 68"/>
                  <a:gd name="T82" fmla="*/ 69 w 69"/>
                  <a:gd name="T83" fmla="*/ 34 h 68"/>
                  <a:gd name="T84" fmla="*/ 68 w 69"/>
                  <a:gd name="T85" fmla="*/ 27 h 68"/>
                  <a:gd name="T86" fmla="*/ 65 w 69"/>
                  <a:gd name="T87" fmla="*/ 21 h 68"/>
                  <a:gd name="T88" fmla="*/ 62 w 69"/>
                  <a:gd name="T89" fmla="*/ 15 h 68"/>
                  <a:gd name="T90" fmla="*/ 58 w 69"/>
                  <a:gd name="T91" fmla="*/ 10 h 68"/>
                  <a:gd name="T92" fmla="*/ 54 w 69"/>
                  <a:gd name="T93" fmla="*/ 6 h 68"/>
                  <a:gd name="T94" fmla="*/ 47 w 69"/>
                  <a:gd name="T95" fmla="*/ 2 h 68"/>
                  <a:gd name="T96" fmla="*/ 41 w 69"/>
                  <a:gd name="T97" fmla="*/ 0 h 68"/>
                  <a:gd name="T98" fmla="*/ 34 w 69"/>
                  <a:gd name="T9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8">
                    <a:moveTo>
                      <a:pt x="30" y="34"/>
                    </a:moveTo>
                    <a:lnTo>
                      <a:pt x="31" y="32"/>
                    </a:lnTo>
                    <a:lnTo>
                      <a:pt x="31" y="31"/>
                    </a:lnTo>
                    <a:lnTo>
                      <a:pt x="33" y="30"/>
                    </a:lnTo>
                    <a:lnTo>
                      <a:pt x="34" y="30"/>
                    </a:lnTo>
                    <a:lnTo>
                      <a:pt x="35" y="30"/>
                    </a:lnTo>
                    <a:lnTo>
                      <a:pt x="38" y="31"/>
                    </a:lnTo>
                    <a:lnTo>
                      <a:pt x="38" y="32"/>
                    </a:lnTo>
                    <a:lnTo>
                      <a:pt x="39" y="34"/>
                    </a:lnTo>
                    <a:lnTo>
                      <a:pt x="38" y="36"/>
                    </a:lnTo>
                    <a:lnTo>
                      <a:pt x="36" y="37"/>
                    </a:lnTo>
                    <a:lnTo>
                      <a:pt x="35" y="37"/>
                    </a:lnTo>
                    <a:lnTo>
                      <a:pt x="34" y="37"/>
                    </a:lnTo>
                    <a:lnTo>
                      <a:pt x="33" y="37"/>
                    </a:lnTo>
                    <a:lnTo>
                      <a:pt x="31" y="37"/>
                    </a:lnTo>
                    <a:lnTo>
                      <a:pt x="31" y="36"/>
                    </a:lnTo>
                    <a:lnTo>
                      <a:pt x="30" y="34"/>
                    </a:lnTo>
                    <a:close/>
                    <a:moveTo>
                      <a:pt x="34" y="0"/>
                    </a:moveTo>
                    <a:lnTo>
                      <a:pt x="28" y="0"/>
                    </a:lnTo>
                    <a:lnTo>
                      <a:pt x="21" y="2"/>
                    </a:lnTo>
                    <a:lnTo>
                      <a:pt x="15" y="6"/>
                    </a:lnTo>
                    <a:lnTo>
                      <a:pt x="11" y="10"/>
                    </a:lnTo>
                    <a:lnTo>
                      <a:pt x="6" y="15"/>
                    </a:lnTo>
                    <a:lnTo>
                      <a:pt x="3" y="21"/>
                    </a:lnTo>
                    <a:lnTo>
                      <a:pt x="1" y="27"/>
                    </a:lnTo>
                    <a:lnTo>
                      <a:pt x="0" y="34"/>
                    </a:lnTo>
                    <a:lnTo>
                      <a:pt x="1" y="41"/>
                    </a:lnTo>
                    <a:lnTo>
                      <a:pt x="3" y="48"/>
                    </a:lnTo>
                    <a:lnTo>
                      <a:pt x="6" y="53"/>
                    </a:lnTo>
                    <a:lnTo>
                      <a:pt x="11" y="58"/>
                    </a:lnTo>
                    <a:lnTo>
                      <a:pt x="15" y="63"/>
                    </a:lnTo>
                    <a:lnTo>
                      <a:pt x="21" y="65"/>
                    </a:lnTo>
                    <a:lnTo>
                      <a:pt x="28" y="67"/>
                    </a:lnTo>
                    <a:lnTo>
                      <a:pt x="34" y="68"/>
                    </a:lnTo>
                    <a:lnTo>
                      <a:pt x="41" y="67"/>
                    </a:lnTo>
                    <a:lnTo>
                      <a:pt x="47" y="65"/>
                    </a:lnTo>
                    <a:lnTo>
                      <a:pt x="54" y="63"/>
                    </a:lnTo>
                    <a:lnTo>
                      <a:pt x="58" y="58"/>
                    </a:lnTo>
                    <a:lnTo>
                      <a:pt x="62" y="53"/>
                    </a:lnTo>
                    <a:lnTo>
                      <a:pt x="65" y="48"/>
                    </a:lnTo>
                    <a:lnTo>
                      <a:pt x="68" y="41"/>
                    </a:lnTo>
                    <a:lnTo>
                      <a:pt x="69" y="34"/>
                    </a:lnTo>
                    <a:lnTo>
                      <a:pt x="68" y="27"/>
                    </a:lnTo>
                    <a:lnTo>
                      <a:pt x="65" y="21"/>
                    </a:lnTo>
                    <a:lnTo>
                      <a:pt x="62" y="15"/>
                    </a:lnTo>
                    <a:lnTo>
                      <a:pt x="58" y="10"/>
                    </a:lnTo>
                    <a:lnTo>
                      <a:pt x="54" y="6"/>
                    </a:lnTo>
                    <a:lnTo>
                      <a:pt x="47" y="2"/>
                    </a:lnTo>
                    <a:lnTo>
                      <a:pt x="41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xmlns="" id="{0E847824-15C9-48EA-AF6D-E15ECE42DFFD}"/>
                </a:ext>
              </a:extLst>
            </p:cNvPr>
            <p:cNvGrpSpPr/>
            <p:nvPr/>
          </p:nvGrpSpPr>
          <p:grpSpPr>
            <a:xfrm>
              <a:off x="9511338" y="4032207"/>
              <a:ext cx="700801" cy="700801"/>
              <a:chOff x="2608263" y="1925638"/>
              <a:chExt cx="287338" cy="287338"/>
            </a:xfrm>
          </p:grpSpPr>
          <p:sp>
            <p:nvSpPr>
              <p:cNvPr id="71" name="Freeform 39">
                <a:extLst>
                  <a:ext uri="{FF2B5EF4-FFF2-40B4-BE49-F238E27FC236}">
                    <a16:creationId xmlns:a16="http://schemas.microsoft.com/office/drawing/2014/main" xmlns="" id="{B6C3C111-E7D4-410F-810D-106386B5964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08263" y="1925638"/>
                <a:ext cx="287338" cy="287338"/>
              </a:xfrm>
              <a:custGeom>
                <a:avLst/>
                <a:gdLst>
                  <a:gd name="T0" fmla="*/ 144 w 905"/>
                  <a:gd name="T1" fmla="*/ 166 h 905"/>
                  <a:gd name="T2" fmla="*/ 107 w 905"/>
                  <a:gd name="T3" fmla="*/ 206 h 905"/>
                  <a:gd name="T4" fmla="*/ 106 w 905"/>
                  <a:gd name="T5" fmla="*/ 214 h 905"/>
                  <a:gd name="T6" fmla="*/ 110 w 905"/>
                  <a:gd name="T7" fmla="*/ 222 h 905"/>
                  <a:gd name="T8" fmla="*/ 117 w 905"/>
                  <a:gd name="T9" fmla="*/ 226 h 905"/>
                  <a:gd name="T10" fmla="*/ 126 w 905"/>
                  <a:gd name="T11" fmla="*/ 225 h 905"/>
                  <a:gd name="T12" fmla="*/ 166 w 905"/>
                  <a:gd name="T13" fmla="*/ 187 h 905"/>
                  <a:gd name="T14" fmla="*/ 198 w 905"/>
                  <a:gd name="T15" fmla="*/ 308 h 905"/>
                  <a:gd name="T16" fmla="*/ 196 w 905"/>
                  <a:gd name="T17" fmla="*/ 316 h 905"/>
                  <a:gd name="T18" fmla="*/ 198 w 905"/>
                  <a:gd name="T19" fmla="*/ 325 h 905"/>
                  <a:gd name="T20" fmla="*/ 206 w 905"/>
                  <a:gd name="T21" fmla="*/ 330 h 905"/>
                  <a:gd name="T22" fmla="*/ 214 w 905"/>
                  <a:gd name="T23" fmla="*/ 331 h 905"/>
                  <a:gd name="T24" fmla="*/ 222 w 905"/>
                  <a:gd name="T25" fmla="*/ 327 h 905"/>
                  <a:gd name="T26" fmla="*/ 291 w 905"/>
                  <a:gd name="T27" fmla="*/ 396 h 905"/>
                  <a:gd name="T28" fmla="*/ 286 w 905"/>
                  <a:gd name="T29" fmla="*/ 405 h 905"/>
                  <a:gd name="T30" fmla="*/ 287 w 905"/>
                  <a:gd name="T31" fmla="*/ 413 h 905"/>
                  <a:gd name="T32" fmla="*/ 293 w 905"/>
                  <a:gd name="T33" fmla="*/ 420 h 905"/>
                  <a:gd name="T34" fmla="*/ 301 w 905"/>
                  <a:gd name="T35" fmla="*/ 422 h 905"/>
                  <a:gd name="T36" fmla="*/ 310 w 905"/>
                  <a:gd name="T37" fmla="*/ 420 h 905"/>
                  <a:gd name="T38" fmla="*/ 432 w 905"/>
                  <a:gd name="T39" fmla="*/ 452 h 905"/>
                  <a:gd name="T40" fmla="*/ 393 w 905"/>
                  <a:gd name="T41" fmla="*/ 492 h 905"/>
                  <a:gd name="T42" fmla="*/ 393 w 905"/>
                  <a:gd name="T43" fmla="*/ 500 h 905"/>
                  <a:gd name="T44" fmla="*/ 396 w 905"/>
                  <a:gd name="T45" fmla="*/ 508 h 905"/>
                  <a:gd name="T46" fmla="*/ 405 w 905"/>
                  <a:gd name="T47" fmla="*/ 512 h 905"/>
                  <a:gd name="T48" fmla="*/ 413 w 905"/>
                  <a:gd name="T49" fmla="*/ 511 h 905"/>
                  <a:gd name="T50" fmla="*/ 452 w 905"/>
                  <a:gd name="T51" fmla="*/ 473 h 905"/>
                  <a:gd name="T52" fmla="*/ 485 w 905"/>
                  <a:gd name="T53" fmla="*/ 595 h 905"/>
                  <a:gd name="T54" fmla="*/ 482 w 905"/>
                  <a:gd name="T55" fmla="*/ 604 h 905"/>
                  <a:gd name="T56" fmla="*/ 485 w 905"/>
                  <a:gd name="T57" fmla="*/ 611 h 905"/>
                  <a:gd name="T58" fmla="*/ 492 w 905"/>
                  <a:gd name="T59" fmla="*/ 617 h 905"/>
                  <a:gd name="T60" fmla="*/ 500 w 905"/>
                  <a:gd name="T61" fmla="*/ 617 h 905"/>
                  <a:gd name="T62" fmla="*/ 508 w 905"/>
                  <a:gd name="T63" fmla="*/ 614 h 905"/>
                  <a:gd name="T64" fmla="*/ 578 w 905"/>
                  <a:gd name="T65" fmla="*/ 683 h 905"/>
                  <a:gd name="T66" fmla="*/ 574 w 905"/>
                  <a:gd name="T67" fmla="*/ 691 h 905"/>
                  <a:gd name="T68" fmla="*/ 575 w 905"/>
                  <a:gd name="T69" fmla="*/ 699 h 905"/>
                  <a:gd name="T70" fmla="*/ 580 w 905"/>
                  <a:gd name="T71" fmla="*/ 707 h 905"/>
                  <a:gd name="T72" fmla="*/ 589 w 905"/>
                  <a:gd name="T73" fmla="*/ 709 h 905"/>
                  <a:gd name="T74" fmla="*/ 596 w 905"/>
                  <a:gd name="T75" fmla="*/ 707 h 905"/>
                  <a:gd name="T76" fmla="*/ 718 w 905"/>
                  <a:gd name="T77" fmla="*/ 739 h 905"/>
                  <a:gd name="T78" fmla="*/ 680 w 905"/>
                  <a:gd name="T79" fmla="*/ 779 h 905"/>
                  <a:gd name="T80" fmla="*/ 679 w 905"/>
                  <a:gd name="T81" fmla="*/ 787 h 905"/>
                  <a:gd name="T82" fmla="*/ 683 w 905"/>
                  <a:gd name="T83" fmla="*/ 795 h 905"/>
                  <a:gd name="T84" fmla="*/ 691 w 905"/>
                  <a:gd name="T85" fmla="*/ 799 h 905"/>
                  <a:gd name="T86" fmla="*/ 699 w 905"/>
                  <a:gd name="T87" fmla="*/ 798 h 905"/>
                  <a:gd name="T88" fmla="*/ 739 w 905"/>
                  <a:gd name="T89" fmla="*/ 761 h 905"/>
                  <a:gd name="T90" fmla="*/ 898 w 905"/>
                  <a:gd name="T91" fmla="*/ 878 h 905"/>
                  <a:gd name="T92" fmla="*/ 19 w 905"/>
                  <a:gd name="T93" fmla="*/ 0 h 905"/>
                  <a:gd name="T94" fmla="*/ 6 w 905"/>
                  <a:gd name="T95" fmla="*/ 3 h 905"/>
                  <a:gd name="T96" fmla="*/ 0 w 905"/>
                  <a:gd name="T97" fmla="*/ 15 h 905"/>
                  <a:gd name="T98" fmla="*/ 1 w 905"/>
                  <a:gd name="T99" fmla="*/ 895 h 905"/>
                  <a:gd name="T100" fmla="*/ 7 w 905"/>
                  <a:gd name="T101" fmla="*/ 902 h 905"/>
                  <a:gd name="T102" fmla="*/ 15 w 905"/>
                  <a:gd name="T103" fmla="*/ 905 h 905"/>
                  <a:gd name="T104" fmla="*/ 890 w 905"/>
                  <a:gd name="T105" fmla="*/ 905 h 905"/>
                  <a:gd name="T106" fmla="*/ 898 w 905"/>
                  <a:gd name="T107" fmla="*/ 902 h 905"/>
                  <a:gd name="T108" fmla="*/ 904 w 905"/>
                  <a:gd name="T109" fmla="*/ 895 h 905"/>
                  <a:gd name="T110" fmla="*/ 905 w 905"/>
                  <a:gd name="T111" fmla="*/ 886 h 905"/>
                  <a:gd name="T112" fmla="*/ 898 w 905"/>
                  <a:gd name="T113" fmla="*/ 878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05" h="905">
                    <a:moveTo>
                      <a:pt x="30" y="874"/>
                    </a:moveTo>
                    <a:lnTo>
                      <a:pt x="30" y="52"/>
                    </a:lnTo>
                    <a:lnTo>
                      <a:pt x="144" y="166"/>
                    </a:lnTo>
                    <a:lnTo>
                      <a:pt x="110" y="200"/>
                    </a:lnTo>
                    <a:lnTo>
                      <a:pt x="108" y="202"/>
                    </a:lnTo>
                    <a:lnTo>
                      <a:pt x="107" y="206"/>
                    </a:lnTo>
                    <a:lnTo>
                      <a:pt x="106" y="208"/>
                    </a:lnTo>
                    <a:lnTo>
                      <a:pt x="106" y="211"/>
                    </a:lnTo>
                    <a:lnTo>
                      <a:pt x="106" y="214"/>
                    </a:lnTo>
                    <a:lnTo>
                      <a:pt x="107" y="216"/>
                    </a:lnTo>
                    <a:lnTo>
                      <a:pt x="108" y="220"/>
                    </a:lnTo>
                    <a:lnTo>
                      <a:pt x="110" y="222"/>
                    </a:lnTo>
                    <a:lnTo>
                      <a:pt x="112" y="224"/>
                    </a:lnTo>
                    <a:lnTo>
                      <a:pt x="115" y="225"/>
                    </a:lnTo>
                    <a:lnTo>
                      <a:pt x="117" y="226"/>
                    </a:lnTo>
                    <a:lnTo>
                      <a:pt x="121" y="226"/>
                    </a:lnTo>
                    <a:lnTo>
                      <a:pt x="124" y="226"/>
                    </a:lnTo>
                    <a:lnTo>
                      <a:pt x="126" y="225"/>
                    </a:lnTo>
                    <a:lnTo>
                      <a:pt x="129" y="224"/>
                    </a:lnTo>
                    <a:lnTo>
                      <a:pt x="131" y="222"/>
                    </a:lnTo>
                    <a:lnTo>
                      <a:pt x="166" y="187"/>
                    </a:lnTo>
                    <a:lnTo>
                      <a:pt x="242" y="264"/>
                    </a:lnTo>
                    <a:lnTo>
                      <a:pt x="200" y="306"/>
                    </a:lnTo>
                    <a:lnTo>
                      <a:pt x="198" y="308"/>
                    </a:lnTo>
                    <a:lnTo>
                      <a:pt x="197" y="311"/>
                    </a:lnTo>
                    <a:lnTo>
                      <a:pt x="196" y="314"/>
                    </a:lnTo>
                    <a:lnTo>
                      <a:pt x="196" y="316"/>
                    </a:lnTo>
                    <a:lnTo>
                      <a:pt x="196" y="320"/>
                    </a:lnTo>
                    <a:lnTo>
                      <a:pt x="197" y="323"/>
                    </a:lnTo>
                    <a:lnTo>
                      <a:pt x="198" y="325"/>
                    </a:lnTo>
                    <a:lnTo>
                      <a:pt x="200" y="327"/>
                    </a:lnTo>
                    <a:lnTo>
                      <a:pt x="202" y="329"/>
                    </a:lnTo>
                    <a:lnTo>
                      <a:pt x="206" y="330"/>
                    </a:lnTo>
                    <a:lnTo>
                      <a:pt x="208" y="331"/>
                    </a:lnTo>
                    <a:lnTo>
                      <a:pt x="211" y="331"/>
                    </a:lnTo>
                    <a:lnTo>
                      <a:pt x="214" y="331"/>
                    </a:lnTo>
                    <a:lnTo>
                      <a:pt x="216" y="330"/>
                    </a:lnTo>
                    <a:lnTo>
                      <a:pt x="220" y="329"/>
                    </a:lnTo>
                    <a:lnTo>
                      <a:pt x="222" y="327"/>
                    </a:lnTo>
                    <a:lnTo>
                      <a:pt x="264" y="285"/>
                    </a:lnTo>
                    <a:lnTo>
                      <a:pt x="333" y="354"/>
                    </a:lnTo>
                    <a:lnTo>
                      <a:pt x="291" y="396"/>
                    </a:lnTo>
                    <a:lnTo>
                      <a:pt x="289" y="399"/>
                    </a:lnTo>
                    <a:lnTo>
                      <a:pt x="287" y="401"/>
                    </a:lnTo>
                    <a:lnTo>
                      <a:pt x="286" y="405"/>
                    </a:lnTo>
                    <a:lnTo>
                      <a:pt x="286" y="407"/>
                    </a:lnTo>
                    <a:lnTo>
                      <a:pt x="286" y="410"/>
                    </a:lnTo>
                    <a:lnTo>
                      <a:pt x="287" y="413"/>
                    </a:lnTo>
                    <a:lnTo>
                      <a:pt x="289" y="415"/>
                    </a:lnTo>
                    <a:lnTo>
                      <a:pt x="291" y="417"/>
                    </a:lnTo>
                    <a:lnTo>
                      <a:pt x="293" y="420"/>
                    </a:lnTo>
                    <a:lnTo>
                      <a:pt x="296" y="421"/>
                    </a:lnTo>
                    <a:lnTo>
                      <a:pt x="298" y="422"/>
                    </a:lnTo>
                    <a:lnTo>
                      <a:pt x="301" y="422"/>
                    </a:lnTo>
                    <a:lnTo>
                      <a:pt x="305" y="422"/>
                    </a:lnTo>
                    <a:lnTo>
                      <a:pt x="307" y="421"/>
                    </a:lnTo>
                    <a:lnTo>
                      <a:pt x="310" y="420"/>
                    </a:lnTo>
                    <a:lnTo>
                      <a:pt x="312" y="417"/>
                    </a:lnTo>
                    <a:lnTo>
                      <a:pt x="354" y="376"/>
                    </a:lnTo>
                    <a:lnTo>
                      <a:pt x="432" y="452"/>
                    </a:lnTo>
                    <a:lnTo>
                      <a:pt x="396" y="486"/>
                    </a:lnTo>
                    <a:lnTo>
                      <a:pt x="395" y="490"/>
                    </a:lnTo>
                    <a:lnTo>
                      <a:pt x="393" y="492"/>
                    </a:lnTo>
                    <a:lnTo>
                      <a:pt x="393" y="495"/>
                    </a:lnTo>
                    <a:lnTo>
                      <a:pt x="392" y="497"/>
                    </a:lnTo>
                    <a:lnTo>
                      <a:pt x="393" y="500"/>
                    </a:lnTo>
                    <a:lnTo>
                      <a:pt x="393" y="504"/>
                    </a:lnTo>
                    <a:lnTo>
                      <a:pt x="395" y="506"/>
                    </a:lnTo>
                    <a:lnTo>
                      <a:pt x="396" y="508"/>
                    </a:lnTo>
                    <a:lnTo>
                      <a:pt x="399" y="510"/>
                    </a:lnTo>
                    <a:lnTo>
                      <a:pt x="401" y="511"/>
                    </a:lnTo>
                    <a:lnTo>
                      <a:pt x="405" y="512"/>
                    </a:lnTo>
                    <a:lnTo>
                      <a:pt x="407" y="513"/>
                    </a:lnTo>
                    <a:lnTo>
                      <a:pt x="410" y="512"/>
                    </a:lnTo>
                    <a:lnTo>
                      <a:pt x="413" y="511"/>
                    </a:lnTo>
                    <a:lnTo>
                      <a:pt x="415" y="510"/>
                    </a:lnTo>
                    <a:lnTo>
                      <a:pt x="418" y="508"/>
                    </a:lnTo>
                    <a:lnTo>
                      <a:pt x="452" y="473"/>
                    </a:lnTo>
                    <a:lnTo>
                      <a:pt x="529" y="551"/>
                    </a:lnTo>
                    <a:lnTo>
                      <a:pt x="486" y="593"/>
                    </a:lnTo>
                    <a:lnTo>
                      <a:pt x="485" y="595"/>
                    </a:lnTo>
                    <a:lnTo>
                      <a:pt x="483" y="597"/>
                    </a:lnTo>
                    <a:lnTo>
                      <a:pt x="483" y="600"/>
                    </a:lnTo>
                    <a:lnTo>
                      <a:pt x="482" y="604"/>
                    </a:lnTo>
                    <a:lnTo>
                      <a:pt x="483" y="606"/>
                    </a:lnTo>
                    <a:lnTo>
                      <a:pt x="483" y="609"/>
                    </a:lnTo>
                    <a:lnTo>
                      <a:pt x="485" y="611"/>
                    </a:lnTo>
                    <a:lnTo>
                      <a:pt x="486" y="614"/>
                    </a:lnTo>
                    <a:lnTo>
                      <a:pt x="490" y="615"/>
                    </a:lnTo>
                    <a:lnTo>
                      <a:pt x="492" y="617"/>
                    </a:lnTo>
                    <a:lnTo>
                      <a:pt x="495" y="617"/>
                    </a:lnTo>
                    <a:lnTo>
                      <a:pt x="497" y="619"/>
                    </a:lnTo>
                    <a:lnTo>
                      <a:pt x="500" y="617"/>
                    </a:lnTo>
                    <a:lnTo>
                      <a:pt x="504" y="617"/>
                    </a:lnTo>
                    <a:lnTo>
                      <a:pt x="506" y="615"/>
                    </a:lnTo>
                    <a:lnTo>
                      <a:pt x="508" y="614"/>
                    </a:lnTo>
                    <a:lnTo>
                      <a:pt x="550" y="571"/>
                    </a:lnTo>
                    <a:lnTo>
                      <a:pt x="620" y="641"/>
                    </a:lnTo>
                    <a:lnTo>
                      <a:pt x="578" y="683"/>
                    </a:lnTo>
                    <a:lnTo>
                      <a:pt x="576" y="685"/>
                    </a:lnTo>
                    <a:lnTo>
                      <a:pt x="575" y="687"/>
                    </a:lnTo>
                    <a:lnTo>
                      <a:pt x="574" y="691"/>
                    </a:lnTo>
                    <a:lnTo>
                      <a:pt x="574" y="694"/>
                    </a:lnTo>
                    <a:lnTo>
                      <a:pt x="574" y="696"/>
                    </a:lnTo>
                    <a:lnTo>
                      <a:pt x="575" y="699"/>
                    </a:lnTo>
                    <a:lnTo>
                      <a:pt x="576" y="702"/>
                    </a:lnTo>
                    <a:lnTo>
                      <a:pt x="578" y="705"/>
                    </a:lnTo>
                    <a:lnTo>
                      <a:pt x="580" y="707"/>
                    </a:lnTo>
                    <a:lnTo>
                      <a:pt x="582" y="708"/>
                    </a:lnTo>
                    <a:lnTo>
                      <a:pt x="585" y="709"/>
                    </a:lnTo>
                    <a:lnTo>
                      <a:pt x="589" y="709"/>
                    </a:lnTo>
                    <a:lnTo>
                      <a:pt x="591" y="709"/>
                    </a:lnTo>
                    <a:lnTo>
                      <a:pt x="594" y="708"/>
                    </a:lnTo>
                    <a:lnTo>
                      <a:pt x="596" y="707"/>
                    </a:lnTo>
                    <a:lnTo>
                      <a:pt x="598" y="705"/>
                    </a:lnTo>
                    <a:lnTo>
                      <a:pt x="641" y="662"/>
                    </a:lnTo>
                    <a:lnTo>
                      <a:pt x="718" y="739"/>
                    </a:lnTo>
                    <a:lnTo>
                      <a:pt x="683" y="773"/>
                    </a:lnTo>
                    <a:lnTo>
                      <a:pt x="681" y="776"/>
                    </a:lnTo>
                    <a:lnTo>
                      <a:pt x="680" y="779"/>
                    </a:lnTo>
                    <a:lnTo>
                      <a:pt x="679" y="781"/>
                    </a:lnTo>
                    <a:lnTo>
                      <a:pt x="679" y="784"/>
                    </a:lnTo>
                    <a:lnTo>
                      <a:pt x="679" y="787"/>
                    </a:lnTo>
                    <a:lnTo>
                      <a:pt x="680" y="790"/>
                    </a:lnTo>
                    <a:lnTo>
                      <a:pt x="681" y="793"/>
                    </a:lnTo>
                    <a:lnTo>
                      <a:pt x="683" y="795"/>
                    </a:lnTo>
                    <a:lnTo>
                      <a:pt x="685" y="797"/>
                    </a:lnTo>
                    <a:lnTo>
                      <a:pt x="688" y="798"/>
                    </a:lnTo>
                    <a:lnTo>
                      <a:pt x="691" y="799"/>
                    </a:lnTo>
                    <a:lnTo>
                      <a:pt x="694" y="799"/>
                    </a:lnTo>
                    <a:lnTo>
                      <a:pt x="696" y="799"/>
                    </a:lnTo>
                    <a:lnTo>
                      <a:pt x="699" y="798"/>
                    </a:lnTo>
                    <a:lnTo>
                      <a:pt x="702" y="797"/>
                    </a:lnTo>
                    <a:lnTo>
                      <a:pt x="705" y="795"/>
                    </a:lnTo>
                    <a:lnTo>
                      <a:pt x="739" y="761"/>
                    </a:lnTo>
                    <a:lnTo>
                      <a:pt x="853" y="874"/>
                    </a:lnTo>
                    <a:lnTo>
                      <a:pt x="30" y="874"/>
                    </a:lnTo>
                    <a:close/>
                    <a:moveTo>
                      <a:pt x="898" y="878"/>
                    </a:moveTo>
                    <a:lnTo>
                      <a:pt x="26" y="5"/>
                    </a:lnTo>
                    <a:lnTo>
                      <a:pt x="22" y="1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9" y="1"/>
                    </a:lnTo>
                    <a:lnTo>
                      <a:pt x="6" y="3"/>
                    </a:lnTo>
                    <a:lnTo>
                      <a:pt x="2" y="7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890"/>
                    </a:lnTo>
                    <a:lnTo>
                      <a:pt x="0" y="893"/>
                    </a:lnTo>
                    <a:lnTo>
                      <a:pt x="1" y="895"/>
                    </a:lnTo>
                    <a:lnTo>
                      <a:pt x="2" y="898"/>
                    </a:lnTo>
                    <a:lnTo>
                      <a:pt x="5" y="900"/>
                    </a:lnTo>
                    <a:lnTo>
                      <a:pt x="7" y="902"/>
                    </a:lnTo>
                    <a:lnTo>
                      <a:pt x="9" y="904"/>
                    </a:lnTo>
                    <a:lnTo>
                      <a:pt x="12" y="905"/>
                    </a:lnTo>
                    <a:lnTo>
                      <a:pt x="15" y="905"/>
                    </a:lnTo>
                    <a:lnTo>
                      <a:pt x="890" y="905"/>
                    </a:lnTo>
                    <a:lnTo>
                      <a:pt x="890" y="905"/>
                    </a:lnTo>
                    <a:lnTo>
                      <a:pt x="890" y="905"/>
                    </a:lnTo>
                    <a:lnTo>
                      <a:pt x="893" y="905"/>
                    </a:lnTo>
                    <a:lnTo>
                      <a:pt x="896" y="904"/>
                    </a:lnTo>
                    <a:lnTo>
                      <a:pt x="898" y="902"/>
                    </a:lnTo>
                    <a:lnTo>
                      <a:pt x="901" y="900"/>
                    </a:lnTo>
                    <a:lnTo>
                      <a:pt x="903" y="898"/>
                    </a:lnTo>
                    <a:lnTo>
                      <a:pt x="904" y="895"/>
                    </a:lnTo>
                    <a:lnTo>
                      <a:pt x="905" y="893"/>
                    </a:lnTo>
                    <a:lnTo>
                      <a:pt x="905" y="890"/>
                    </a:lnTo>
                    <a:lnTo>
                      <a:pt x="905" y="886"/>
                    </a:lnTo>
                    <a:lnTo>
                      <a:pt x="904" y="882"/>
                    </a:lnTo>
                    <a:lnTo>
                      <a:pt x="902" y="880"/>
                    </a:lnTo>
                    <a:lnTo>
                      <a:pt x="898" y="878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72" name="Freeform 40">
                <a:extLst>
                  <a:ext uri="{FF2B5EF4-FFF2-40B4-BE49-F238E27FC236}">
                    <a16:creationId xmlns:a16="http://schemas.microsoft.com/office/drawing/2014/main" xmlns="" id="{128CC96B-C0AA-41F8-91C0-A813ECC50BC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7950" y="2041525"/>
                <a:ext cx="133350" cy="133350"/>
              </a:xfrm>
              <a:custGeom>
                <a:avLst/>
                <a:gdLst>
                  <a:gd name="T0" fmla="*/ 30 w 421"/>
                  <a:gd name="T1" fmla="*/ 392 h 422"/>
                  <a:gd name="T2" fmla="*/ 30 w 421"/>
                  <a:gd name="T3" fmla="*/ 51 h 422"/>
                  <a:gd name="T4" fmla="*/ 371 w 421"/>
                  <a:gd name="T5" fmla="*/ 392 h 422"/>
                  <a:gd name="T6" fmla="*/ 30 w 421"/>
                  <a:gd name="T7" fmla="*/ 392 h 422"/>
                  <a:gd name="T8" fmla="*/ 26 w 421"/>
                  <a:gd name="T9" fmla="*/ 4 h 422"/>
                  <a:gd name="T10" fmla="*/ 22 w 421"/>
                  <a:gd name="T11" fmla="*/ 2 h 422"/>
                  <a:gd name="T12" fmla="*/ 18 w 421"/>
                  <a:gd name="T13" fmla="*/ 1 h 422"/>
                  <a:gd name="T14" fmla="*/ 14 w 421"/>
                  <a:gd name="T15" fmla="*/ 0 h 422"/>
                  <a:gd name="T16" fmla="*/ 9 w 421"/>
                  <a:gd name="T17" fmla="*/ 1 h 422"/>
                  <a:gd name="T18" fmla="*/ 5 w 421"/>
                  <a:gd name="T19" fmla="*/ 4 h 422"/>
                  <a:gd name="T20" fmla="*/ 2 w 421"/>
                  <a:gd name="T21" fmla="*/ 7 h 422"/>
                  <a:gd name="T22" fmla="*/ 1 w 421"/>
                  <a:gd name="T23" fmla="*/ 10 h 422"/>
                  <a:gd name="T24" fmla="*/ 0 w 421"/>
                  <a:gd name="T25" fmla="*/ 15 h 422"/>
                  <a:gd name="T26" fmla="*/ 0 w 421"/>
                  <a:gd name="T27" fmla="*/ 407 h 422"/>
                  <a:gd name="T28" fmla="*/ 0 w 421"/>
                  <a:gd name="T29" fmla="*/ 410 h 422"/>
                  <a:gd name="T30" fmla="*/ 1 w 421"/>
                  <a:gd name="T31" fmla="*/ 412 h 422"/>
                  <a:gd name="T32" fmla="*/ 2 w 421"/>
                  <a:gd name="T33" fmla="*/ 416 h 422"/>
                  <a:gd name="T34" fmla="*/ 4 w 421"/>
                  <a:gd name="T35" fmla="*/ 418 h 422"/>
                  <a:gd name="T36" fmla="*/ 6 w 421"/>
                  <a:gd name="T37" fmla="*/ 419 h 422"/>
                  <a:gd name="T38" fmla="*/ 8 w 421"/>
                  <a:gd name="T39" fmla="*/ 421 h 422"/>
                  <a:gd name="T40" fmla="*/ 12 w 421"/>
                  <a:gd name="T41" fmla="*/ 422 h 422"/>
                  <a:gd name="T42" fmla="*/ 15 w 421"/>
                  <a:gd name="T43" fmla="*/ 422 h 422"/>
                  <a:gd name="T44" fmla="*/ 406 w 421"/>
                  <a:gd name="T45" fmla="*/ 422 h 422"/>
                  <a:gd name="T46" fmla="*/ 412 w 421"/>
                  <a:gd name="T47" fmla="*/ 421 h 422"/>
                  <a:gd name="T48" fmla="*/ 415 w 421"/>
                  <a:gd name="T49" fmla="*/ 419 h 422"/>
                  <a:gd name="T50" fmla="*/ 418 w 421"/>
                  <a:gd name="T51" fmla="*/ 417 h 422"/>
                  <a:gd name="T52" fmla="*/ 420 w 421"/>
                  <a:gd name="T53" fmla="*/ 412 h 422"/>
                  <a:gd name="T54" fmla="*/ 421 w 421"/>
                  <a:gd name="T55" fmla="*/ 408 h 422"/>
                  <a:gd name="T56" fmla="*/ 421 w 421"/>
                  <a:gd name="T57" fmla="*/ 404 h 422"/>
                  <a:gd name="T58" fmla="*/ 420 w 421"/>
                  <a:gd name="T59" fmla="*/ 400 h 422"/>
                  <a:gd name="T60" fmla="*/ 417 w 421"/>
                  <a:gd name="T61" fmla="*/ 396 h 422"/>
                  <a:gd name="T62" fmla="*/ 26 w 421"/>
                  <a:gd name="T63" fmla="*/ 4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21" h="422">
                    <a:moveTo>
                      <a:pt x="30" y="392"/>
                    </a:moveTo>
                    <a:lnTo>
                      <a:pt x="30" y="51"/>
                    </a:lnTo>
                    <a:lnTo>
                      <a:pt x="371" y="392"/>
                    </a:lnTo>
                    <a:lnTo>
                      <a:pt x="30" y="392"/>
                    </a:lnTo>
                    <a:close/>
                    <a:moveTo>
                      <a:pt x="26" y="4"/>
                    </a:moveTo>
                    <a:lnTo>
                      <a:pt x="22" y="2"/>
                    </a:lnTo>
                    <a:lnTo>
                      <a:pt x="18" y="1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5"/>
                    </a:lnTo>
                    <a:lnTo>
                      <a:pt x="0" y="407"/>
                    </a:lnTo>
                    <a:lnTo>
                      <a:pt x="0" y="410"/>
                    </a:lnTo>
                    <a:lnTo>
                      <a:pt x="1" y="412"/>
                    </a:lnTo>
                    <a:lnTo>
                      <a:pt x="2" y="416"/>
                    </a:lnTo>
                    <a:lnTo>
                      <a:pt x="4" y="418"/>
                    </a:lnTo>
                    <a:lnTo>
                      <a:pt x="6" y="419"/>
                    </a:lnTo>
                    <a:lnTo>
                      <a:pt x="8" y="421"/>
                    </a:lnTo>
                    <a:lnTo>
                      <a:pt x="12" y="422"/>
                    </a:lnTo>
                    <a:lnTo>
                      <a:pt x="15" y="422"/>
                    </a:lnTo>
                    <a:lnTo>
                      <a:pt x="406" y="422"/>
                    </a:lnTo>
                    <a:lnTo>
                      <a:pt x="412" y="421"/>
                    </a:lnTo>
                    <a:lnTo>
                      <a:pt x="415" y="419"/>
                    </a:lnTo>
                    <a:lnTo>
                      <a:pt x="418" y="417"/>
                    </a:lnTo>
                    <a:lnTo>
                      <a:pt x="420" y="412"/>
                    </a:lnTo>
                    <a:lnTo>
                      <a:pt x="421" y="408"/>
                    </a:lnTo>
                    <a:lnTo>
                      <a:pt x="421" y="404"/>
                    </a:lnTo>
                    <a:lnTo>
                      <a:pt x="420" y="400"/>
                    </a:lnTo>
                    <a:lnTo>
                      <a:pt x="417" y="396"/>
                    </a:lnTo>
                    <a:lnTo>
                      <a:pt x="26" y="4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xmlns="" id="{AB197F79-5ECB-4882-A794-00C3364BF6F3}"/>
                </a:ext>
              </a:extLst>
            </p:cNvPr>
            <p:cNvGrpSpPr/>
            <p:nvPr/>
          </p:nvGrpSpPr>
          <p:grpSpPr>
            <a:xfrm>
              <a:off x="4321302" y="4032207"/>
              <a:ext cx="700801" cy="700801"/>
              <a:chOff x="885825" y="1925638"/>
              <a:chExt cx="287338" cy="287338"/>
            </a:xfrm>
          </p:grpSpPr>
          <p:sp>
            <p:nvSpPr>
              <p:cNvPr id="74" name="Freeform 50">
                <a:extLst>
                  <a:ext uri="{FF2B5EF4-FFF2-40B4-BE49-F238E27FC236}">
                    <a16:creationId xmlns:a16="http://schemas.microsoft.com/office/drawing/2014/main" xmlns="" id="{B975AF73-3D23-4A85-A477-28A3D84198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5825" y="1925638"/>
                <a:ext cx="228600" cy="287338"/>
              </a:xfrm>
              <a:custGeom>
                <a:avLst/>
                <a:gdLst>
                  <a:gd name="T0" fmla="*/ 230 w 722"/>
                  <a:gd name="T1" fmla="*/ 221 h 905"/>
                  <a:gd name="T2" fmla="*/ 252 w 722"/>
                  <a:gd name="T3" fmla="*/ 167 h 905"/>
                  <a:gd name="T4" fmla="*/ 252 w 722"/>
                  <a:gd name="T5" fmla="*/ 105 h 905"/>
                  <a:gd name="T6" fmla="*/ 227 w 722"/>
                  <a:gd name="T7" fmla="*/ 52 h 905"/>
                  <a:gd name="T8" fmla="*/ 598 w 722"/>
                  <a:gd name="T9" fmla="*/ 30 h 905"/>
                  <a:gd name="T10" fmla="*/ 635 w 722"/>
                  <a:gd name="T11" fmla="*/ 43 h 905"/>
                  <a:gd name="T12" fmla="*/ 668 w 722"/>
                  <a:gd name="T13" fmla="*/ 70 h 905"/>
                  <a:gd name="T14" fmla="*/ 688 w 722"/>
                  <a:gd name="T15" fmla="*/ 106 h 905"/>
                  <a:gd name="T16" fmla="*/ 692 w 722"/>
                  <a:gd name="T17" fmla="*/ 145 h 905"/>
                  <a:gd name="T18" fmla="*/ 679 w 722"/>
                  <a:gd name="T19" fmla="*/ 184 h 905"/>
                  <a:gd name="T20" fmla="*/ 652 w 722"/>
                  <a:gd name="T21" fmla="*/ 216 h 905"/>
                  <a:gd name="T22" fmla="*/ 617 w 722"/>
                  <a:gd name="T23" fmla="*/ 236 h 905"/>
                  <a:gd name="T24" fmla="*/ 587 w 722"/>
                  <a:gd name="T25" fmla="*/ 241 h 905"/>
                  <a:gd name="T26" fmla="*/ 572 w 722"/>
                  <a:gd name="T27" fmla="*/ 271 h 905"/>
                  <a:gd name="T28" fmla="*/ 217 w 722"/>
                  <a:gd name="T29" fmla="*/ 181 h 905"/>
                  <a:gd name="T30" fmla="*/ 191 w 722"/>
                  <a:gd name="T31" fmla="*/ 220 h 905"/>
                  <a:gd name="T32" fmla="*/ 150 w 722"/>
                  <a:gd name="T33" fmla="*/ 240 h 905"/>
                  <a:gd name="T34" fmla="*/ 30 w 722"/>
                  <a:gd name="T35" fmla="*/ 125 h 905"/>
                  <a:gd name="T36" fmla="*/ 42 w 722"/>
                  <a:gd name="T37" fmla="*/ 86 h 905"/>
                  <a:gd name="T38" fmla="*/ 66 w 722"/>
                  <a:gd name="T39" fmla="*/ 55 h 905"/>
                  <a:gd name="T40" fmla="*/ 100 w 722"/>
                  <a:gd name="T41" fmla="*/ 35 h 905"/>
                  <a:gd name="T42" fmla="*/ 138 w 722"/>
                  <a:gd name="T43" fmla="*/ 30 h 905"/>
                  <a:gd name="T44" fmla="*/ 174 w 722"/>
                  <a:gd name="T45" fmla="*/ 43 h 905"/>
                  <a:gd name="T46" fmla="*/ 203 w 722"/>
                  <a:gd name="T47" fmla="*/ 69 h 905"/>
                  <a:gd name="T48" fmla="*/ 221 w 722"/>
                  <a:gd name="T49" fmla="*/ 105 h 905"/>
                  <a:gd name="T50" fmla="*/ 225 w 722"/>
                  <a:gd name="T51" fmla="*/ 143 h 905"/>
                  <a:gd name="T52" fmla="*/ 129 w 722"/>
                  <a:gd name="T53" fmla="*/ 152 h 905"/>
                  <a:gd name="T54" fmla="*/ 121 w 722"/>
                  <a:gd name="T55" fmla="*/ 160 h 905"/>
                  <a:gd name="T56" fmla="*/ 120 w 722"/>
                  <a:gd name="T57" fmla="*/ 604 h 905"/>
                  <a:gd name="T58" fmla="*/ 720 w 722"/>
                  <a:gd name="T59" fmla="*/ 110 h 905"/>
                  <a:gd name="T60" fmla="*/ 699 w 722"/>
                  <a:gd name="T61" fmla="*/ 62 h 905"/>
                  <a:gd name="T62" fmla="*/ 661 w 722"/>
                  <a:gd name="T63" fmla="*/ 24 h 905"/>
                  <a:gd name="T64" fmla="*/ 614 w 722"/>
                  <a:gd name="T65" fmla="*/ 3 h 905"/>
                  <a:gd name="T66" fmla="*/ 134 w 722"/>
                  <a:gd name="T67" fmla="*/ 0 h 905"/>
                  <a:gd name="T68" fmla="*/ 116 w 722"/>
                  <a:gd name="T69" fmla="*/ 1 h 905"/>
                  <a:gd name="T70" fmla="*/ 67 w 722"/>
                  <a:gd name="T71" fmla="*/ 16 h 905"/>
                  <a:gd name="T72" fmla="*/ 29 w 722"/>
                  <a:gd name="T73" fmla="*/ 50 h 905"/>
                  <a:gd name="T74" fmla="*/ 5 w 722"/>
                  <a:gd name="T75" fmla="*/ 96 h 905"/>
                  <a:gd name="T76" fmla="*/ 0 w 722"/>
                  <a:gd name="T77" fmla="*/ 619 h 905"/>
                  <a:gd name="T78" fmla="*/ 4 w 722"/>
                  <a:gd name="T79" fmla="*/ 629 h 905"/>
                  <a:gd name="T80" fmla="*/ 15 w 722"/>
                  <a:gd name="T81" fmla="*/ 634 h 905"/>
                  <a:gd name="T82" fmla="*/ 121 w 722"/>
                  <a:gd name="T83" fmla="*/ 895 h 905"/>
                  <a:gd name="T84" fmla="*/ 129 w 722"/>
                  <a:gd name="T85" fmla="*/ 904 h 905"/>
                  <a:gd name="T86" fmla="*/ 590 w 722"/>
                  <a:gd name="T87" fmla="*/ 905 h 905"/>
                  <a:gd name="T88" fmla="*/ 600 w 722"/>
                  <a:gd name="T89" fmla="*/ 898 h 905"/>
                  <a:gd name="T90" fmla="*/ 602 w 722"/>
                  <a:gd name="T91" fmla="*/ 270 h 905"/>
                  <a:gd name="T92" fmla="*/ 648 w 722"/>
                  <a:gd name="T93" fmla="*/ 255 h 905"/>
                  <a:gd name="T94" fmla="*/ 687 w 722"/>
                  <a:gd name="T95" fmla="*/ 225 h 905"/>
                  <a:gd name="T96" fmla="*/ 713 w 722"/>
                  <a:gd name="T97" fmla="*/ 183 h 905"/>
                  <a:gd name="T98" fmla="*/ 722 w 722"/>
                  <a:gd name="T99" fmla="*/ 136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722" h="905">
                    <a:moveTo>
                      <a:pt x="587" y="241"/>
                    </a:moveTo>
                    <a:lnTo>
                      <a:pt x="211" y="241"/>
                    </a:lnTo>
                    <a:lnTo>
                      <a:pt x="221" y="231"/>
                    </a:lnTo>
                    <a:lnTo>
                      <a:pt x="230" y="221"/>
                    </a:lnTo>
                    <a:lnTo>
                      <a:pt x="237" y="209"/>
                    </a:lnTo>
                    <a:lnTo>
                      <a:pt x="244" y="195"/>
                    </a:lnTo>
                    <a:lnTo>
                      <a:pt x="249" y="182"/>
                    </a:lnTo>
                    <a:lnTo>
                      <a:pt x="252" y="167"/>
                    </a:lnTo>
                    <a:lnTo>
                      <a:pt x="254" y="152"/>
                    </a:lnTo>
                    <a:lnTo>
                      <a:pt x="256" y="136"/>
                    </a:lnTo>
                    <a:lnTo>
                      <a:pt x="254" y="120"/>
                    </a:lnTo>
                    <a:lnTo>
                      <a:pt x="252" y="105"/>
                    </a:lnTo>
                    <a:lnTo>
                      <a:pt x="248" y="91"/>
                    </a:lnTo>
                    <a:lnTo>
                      <a:pt x="243" y="77"/>
                    </a:lnTo>
                    <a:lnTo>
                      <a:pt x="235" y="64"/>
                    </a:lnTo>
                    <a:lnTo>
                      <a:pt x="227" y="52"/>
                    </a:lnTo>
                    <a:lnTo>
                      <a:pt x="218" y="40"/>
                    </a:lnTo>
                    <a:lnTo>
                      <a:pt x="207" y="30"/>
                    </a:lnTo>
                    <a:lnTo>
                      <a:pt x="587" y="30"/>
                    </a:lnTo>
                    <a:lnTo>
                      <a:pt x="598" y="30"/>
                    </a:lnTo>
                    <a:lnTo>
                      <a:pt x="607" y="33"/>
                    </a:lnTo>
                    <a:lnTo>
                      <a:pt x="617" y="36"/>
                    </a:lnTo>
                    <a:lnTo>
                      <a:pt x="627" y="39"/>
                    </a:lnTo>
                    <a:lnTo>
                      <a:pt x="635" y="43"/>
                    </a:lnTo>
                    <a:lnTo>
                      <a:pt x="645" y="50"/>
                    </a:lnTo>
                    <a:lnTo>
                      <a:pt x="652" y="56"/>
                    </a:lnTo>
                    <a:lnTo>
                      <a:pt x="660" y="63"/>
                    </a:lnTo>
                    <a:lnTo>
                      <a:pt x="668" y="70"/>
                    </a:lnTo>
                    <a:lnTo>
                      <a:pt x="674" y="79"/>
                    </a:lnTo>
                    <a:lnTo>
                      <a:pt x="679" y="87"/>
                    </a:lnTo>
                    <a:lnTo>
                      <a:pt x="684" y="96"/>
                    </a:lnTo>
                    <a:lnTo>
                      <a:pt x="688" y="106"/>
                    </a:lnTo>
                    <a:lnTo>
                      <a:pt x="690" y="115"/>
                    </a:lnTo>
                    <a:lnTo>
                      <a:pt x="692" y="126"/>
                    </a:lnTo>
                    <a:lnTo>
                      <a:pt x="692" y="136"/>
                    </a:lnTo>
                    <a:lnTo>
                      <a:pt x="692" y="145"/>
                    </a:lnTo>
                    <a:lnTo>
                      <a:pt x="690" y="156"/>
                    </a:lnTo>
                    <a:lnTo>
                      <a:pt x="688" y="166"/>
                    </a:lnTo>
                    <a:lnTo>
                      <a:pt x="684" y="176"/>
                    </a:lnTo>
                    <a:lnTo>
                      <a:pt x="679" y="184"/>
                    </a:lnTo>
                    <a:lnTo>
                      <a:pt x="674" y="193"/>
                    </a:lnTo>
                    <a:lnTo>
                      <a:pt x="668" y="201"/>
                    </a:lnTo>
                    <a:lnTo>
                      <a:pt x="660" y="209"/>
                    </a:lnTo>
                    <a:lnTo>
                      <a:pt x="652" y="216"/>
                    </a:lnTo>
                    <a:lnTo>
                      <a:pt x="645" y="222"/>
                    </a:lnTo>
                    <a:lnTo>
                      <a:pt x="635" y="228"/>
                    </a:lnTo>
                    <a:lnTo>
                      <a:pt x="627" y="233"/>
                    </a:lnTo>
                    <a:lnTo>
                      <a:pt x="617" y="236"/>
                    </a:lnTo>
                    <a:lnTo>
                      <a:pt x="607" y="239"/>
                    </a:lnTo>
                    <a:lnTo>
                      <a:pt x="598" y="241"/>
                    </a:lnTo>
                    <a:lnTo>
                      <a:pt x="587" y="241"/>
                    </a:lnTo>
                    <a:lnTo>
                      <a:pt x="587" y="241"/>
                    </a:lnTo>
                    <a:close/>
                    <a:moveTo>
                      <a:pt x="572" y="874"/>
                    </a:moveTo>
                    <a:lnTo>
                      <a:pt x="150" y="874"/>
                    </a:lnTo>
                    <a:lnTo>
                      <a:pt x="150" y="271"/>
                    </a:lnTo>
                    <a:lnTo>
                      <a:pt x="572" y="271"/>
                    </a:lnTo>
                    <a:lnTo>
                      <a:pt x="572" y="874"/>
                    </a:lnTo>
                    <a:close/>
                    <a:moveTo>
                      <a:pt x="150" y="240"/>
                    </a:moveTo>
                    <a:lnTo>
                      <a:pt x="150" y="181"/>
                    </a:lnTo>
                    <a:lnTo>
                      <a:pt x="217" y="181"/>
                    </a:lnTo>
                    <a:lnTo>
                      <a:pt x="211" y="192"/>
                    </a:lnTo>
                    <a:lnTo>
                      <a:pt x="206" y="201"/>
                    </a:lnTo>
                    <a:lnTo>
                      <a:pt x="199" y="211"/>
                    </a:lnTo>
                    <a:lnTo>
                      <a:pt x="191" y="220"/>
                    </a:lnTo>
                    <a:lnTo>
                      <a:pt x="182" y="226"/>
                    </a:lnTo>
                    <a:lnTo>
                      <a:pt x="172" y="233"/>
                    </a:lnTo>
                    <a:lnTo>
                      <a:pt x="161" y="237"/>
                    </a:lnTo>
                    <a:lnTo>
                      <a:pt x="150" y="240"/>
                    </a:lnTo>
                    <a:lnTo>
                      <a:pt x="150" y="240"/>
                    </a:lnTo>
                    <a:close/>
                    <a:moveTo>
                      <a:pt x="30" y="604"/>
                    </a:moveTo>
                    <a:lnTo>
                      <a:pt x="30" y="136"/>
                    </a:lnTo>
                    <a:lnTo>
                      <a:pt x="30" y="125"/>
                    </a:lnTo>
                    <a:lnTo>
                      <a:pt x="32" y="115"/>
                    </a:lnTo>
                    <a:lnTo>
                      <a:pt x="34" y="105"/>
                    </a:lnTo>
                    <a:lnTo>
                      <a:pt x="37" y="96"/>
                    </a:lnTo>
                    <a:lnTo>
                      <a:pt x="42" y="86"/>
                    </a:lnTo>
                    <a:lnTo>
                      <a:pt x="47" y="78"/>
                    </a:lnTo>
                    <a:lnTo>
                      <a:pt x="52" y="69"/>
                    </a:lnTo>
                    <a:lnTo>
                      <a:pt x="59" y="62"/>
                    </a:lnTo>
                    <a:lnTo>
                      <a:pt x="66" y="55"/>
                    </a:lnTo>
                    <a:lnTo>
                      <a:pt x="74" y="49"/>
                    </a:lnTo>
                    <a:lnTo>
                      <a:pt x="82" y="43"/>
                    </a:lnTo>
                    <a:lnTo>
                      <a:pt x="91" y="39"/>
                    </a:lnTo>
                    <a:lnTo>
                      <a:pt x="100" y="35"/>
                    </a:lnTo>
                    <a:lnTo>
                      <a:pt x="109" y="33"/>
                    </a:lnTo>
                    <a:lnTo>
                      <a:pt x="119" y="30"/>
                    </a:lnTo>
                    <a:lnTo>
                      <a:pt x="129" y="30"/>
                    </a:lnTo>
                    <a:lnTo>
                      <a:pt x="138" y="30"/>
                    </a:lnTo>
                    <a:lnTo>
                      <a:pt x="148" y="33"/>
                    </a:lnTo>
                    <a:lnTo>
                      <a:pt x="157" y="35"/>
                    </a:lnTo>
                    <a:lnTo>
                      <a:pt x="165" y="39"/>
                    </a:lnTo>
                    <a:lnTo>
                      <a:pt x="174" y="43"/>
                    </a:lnTo>
                    <a:lnTo>
                      <a:pt x="182" y="49"/>
                    </a:lnTo>
                    <a:lnTo>
                      <a:pt x="190" y="55"/>
                    </a:lnTo>
                    <a:lnTo>
                      <a:pt x="196" y="62"/>
                    </a:lnTo>
                    <a:lnTo>
                      <a:pt x="203" y="69"/>
                    </a:lnTo>
                    <a:lnTo>
                      <a:pt x="208" y="78"/>
                    </a:lnTo>
                    <a:lnTo>
                      <a:pt x="214" y="86"/>
                    </a:lnTo>
                    <a:lnTo>
                      <a:pt x="218" y="95"/>
                    </a:lnTo>
                    <a:lnTo>
                      <a:pt x="221" y="105"/>
                    </a:lnTo>
                    <a:lnTo>
                      <a:pt x="223" y="115"/>
                    </a:lnTo>
                    <a:lnTo>
                      <a:pt x="224" y="125"/>
                    </a:lnTo>
                    <a:lnTo>
                      <a:pt x="225" y="136"/>
                    </a:lnTo>
                    <a:lnTo>
                      <a:pt x="225" y="143"/>
                    </a:lnTo>
                    <a:lnTo>
                      <a:pt x="224" y="151"/>
                    </a:lnTo>
                    <a:lnTo>
                      <a:pt x="135" y="151"/>
                    </a:lnTo>
                    <a:lnTo>
                      <a:pt x="132" y="151"/>
                    </a:lnTo>
                    <a:lnTo>
                      <a:pt x="129" y="152"/>
                    </a:lnTo>
                    <a:lnTo>
                      <a:pt x="126" y="153"/>
                    </a:lnTo>
                    <a:lnTo>
                      <a:pt x="124" y="155"/>
                    </a:lnTo>
                    <a:lnTo>
                      <a:pt x="122" y="157"/>
                    </a:lnTo>
                    <a:lnTo>
                      <a:pt x="121" y="160"/>
                    </a:lnTo>
                    <a:lnTo>
                      <a:pt x="120" y="163"/>
                    </a:lnTo>
                    <a:lnTo>
                      <a:pt x="120" y="166"/>
                    </a:lnTo>
                    <a:lnTo>
                      <a:pt x="120" y="256"/>
                    </a:lnTo>
                    <a:lnTo>
                      <a:pt x="120" y="604"/>
                    </a:lnTo>
                    <a:lnTo>
                      <a:pt x="30" y="604"/>
                    </a:lnTo>
                    <a:close/>
                    <a:moveTo>
                      <a:pt x="722" y="136"/>
                    </a:moveTo>
                    <a:lnTo>
                      <a:pt x="722" y="123"/>
                    </a:lnTo>
                    <a:lnTo>
                      <a:pt x="720" y="110"/>
                    </a:lnTo>
                    <a:lnTo>
                      <a:pt x="717" y="97"/>
                    </a:lnTo>
                    <a:lnTo>
                      <a:pt x="712" y="84"/>
                    </a:lnTo>
                    <a:lnTo>
                      <a:pt x="706" y="72"/>
                    </a:lnTo>
                    <a:lnTo>
                      <a:pt x="699" y="62"/>
                    </a:lnTo>
                    <a:lnTo>
                      <a:pt x="691" y="51"/>
                    </a:lnTo>
                    <a:lnTo>
                      <a:pt x="682" y="41"/>
                    </a:lnTo>
                    <a:lnTo>
                      <a:pt x="672" y="33"/>
                    </a:lnTo>
                    <a:lnTo>
                      <a:pt x="661" y="24"/>
                    </a:lnTo>
                    <a:lnTo>
                      <a:pt x="650" y="17"/>
                    </a:lnTo>
                    <a:lnTo>
                      <a:pt x="638" y="11"/>
                    </a:lnTo>
                    <a:lnTo>
                      <a:pt x="626" y="7"/>
                    </a:lnTo>
                    <a:lnTo>
                      <a:pt x="614" y="3"/>
                    </a:lnTo>
                    <a:lnTo>
                      <a:pt x="601" y="1"/>
                    </a:lnTo>
                    <a:lnTo>
                      <a:pt x="587" y="0"/>
                    </a:lnTo>
                    <a:lnTo>
                      <a:pt x="135" y="0"/>
                    </a:lnTo>
                    <a:lnTo>
                      <a:pt x="134" y="0"/>
                    </a:lnTo>
                    <a:lnTo>
                      <a:pt x="133" y="0"/>
                    </a:lnTo>
                    <a:lnTo>
                      <a:pt x="131" y="0"/>
                    </a:lnTo>
                    <a:lnTo>
                      <a:pt x="129" y="0"/>
                    </a:lnTo>
                    <a:lnTo>
                      <a:pt x="116" y="1"/>
                    </a:lnTo>
                    <a:lnTo>
                      <a:pt x="103" y="2"/>
                    </a:lnTo>
                    <a:lnTo>
                      <a:pt x="90" y="7"/>
                    </a:lnTo>
                    <a:lnTo>
                      <a:pt x="78" y="11"/>
                    </a:lnTo>
                    <a:lnTo>
                      <a:pt x="67" y="16"/>
                    </a:lnTo>
                    <a:lnTo>
                      <a:pt x="57" y="24"/>
                    </a:lnTo>
                    <a:lnTo>
                      <a:pt x="47" y="31"/>
                    </a:lnTo>
                    <a:lnTo>
                      <a:pt x="37" y="40"/>
                    </a:lnTo>
                    <a:lnTo>
                      <a:pt x="29" y="50"/>
                    </a:lnTo>
                    <a:lnTo>
                      <a:pt x="21" y="60"/>
                    </a:lnTo>
                    <a:lnTo>
                      <a:pt x="15" y="71"/>
                    </a:lnTo>
                    <a:lnTo>
                      <a:pt x="9" y="83"/>
                    </a:lnTo>
                    <a:lnTo>
                      <a:pt x="5" y="96"/>
                    </a:lnTo>
                    <a:lnTo>
                      <a:pt x="2" y="109"/>
                    </a:lnTo>
                    <a:lnTo>
                      <a:pt x="0" y="122"/>
                    </a:lnTo>
                    <a:lnTo>
                      <a:pt x="0" y="136"/>
                    </a:lnTo>
                    <a:lnTo>
                      <a:pt x="0" y="619"/>
                    </a:lnTo>
                    <a:lnTo>
                      <a:pt x="0" y="621"/>
                    </a:lnTo>
                    <a:lnTo>
                      <a:pt x="1" y="624"/>
                    </a:lnTo>
                    <a:lnTo>
                      <a:pt x="2" y="626"/>
                    </a:lnTo>
                    <a:lnTo>
                      <a:pt x="4" y="629"/>
                    </a:lnTo>
                    <a:lnTo>
                      <a:pt x="6" y="630"/>
                    </a:lnTo>
                    <a:lnTo>
                      <a:pt x="8" y="633"/>
                    </a:lnTo>
                    <a:lnTo>
                      <a:pt x="11" y="633"/>
                    </a:lnTo>
                    <a:lnTo>
                      <a:pt x="15" y="634"/>
                    </a:lnTo>
                    <a:lnTo>
                      <a:pt x="120" y="634"/>
                    </a:lnTo>
                    <a:lnTo>
                      <a:pt x="120" y="890"/>
                    </a:lnTo>
                    <a:lnTo>
                      <a:pt x="120" y="893"/>
                    </a:lnTo>
                    <a:lnTo>
                      <a:pt x="121" y="895"/>
                    </a:lnTo>
                    <a:lnTo>
                      <a:pt x="122" y="898"/>
                    </a:lnTo>
                    <a:lnTo>
                      <a:pt x="124" y="900"/>
                    </a:lnTo>
                    <a:lnTo>
                      <a:pt x="126" y="902"/>
                    </a:lnTo>
                    <a:lnTo>
                      <a:pt x="129" y="904"/>
                    </a:lnTo>
                    <a:lnTo>
                      <a:pt x="132" y="905"/>
                    </a:lnTo>
                    <a:lnTo>
                      <a:pt x="135" y="905"/>
                    </a:lnTo>
                    <a:lnTo>
                      <a:pt x="587" y="905"/>
                    </a:lnTo>
                    <a:lnTo>
                      <a:pt x="590" y="905"/>
                    </a:lnTo>
                    <a:lnTo>
                      <a:pt x="593" y="904"/>
                    </a:lnTo>
                    <a:lnTo>
                      <a:pt x="595" y="902"/>
                    </a:lnTo>
                    <a:lnTo>
                      <a:pt x="598" y="900"/>
                    </a:lnTo>
                    <a:lnTo>
                      <a:pt x="600" y="898"/>
                    </a:lnTo>
                    <a:lnTo>
                      <a:pt x="601" y="895"/>
                    </a:lnTo>
                    <a:lnTo>
                      <a:pt x="602" y="893"/>
                    </a:lnTo>
                    <a:lnTo>
                      <a:pt x="602" y="890"/>
                    </a:lnTo>
                    <a:lnTo>
                      <a:pt x="602" y="270"/>
                    </a:lnTo>
                    <a:lnTo>
                      <a:pt x="615" y="268"/>
                    </a:lnTo>
                    <a:lnTo>
                      <a:pt x="626" y="265"/>
                    </a:lnTo>
                    <a:lnTo>
                      <a:pt x="637" y="260"/>
                    </a:lnTo>
                    <a:lnTo>
                      <a:pt x="648" y="255"/>
                    </a:lnTo>
                    <a:lnTo>
                      <a:pt x="659" y="249"/>
                    </a:lnTo>
                    <a:lnTo>
                      <a:pt x="669" y="241"/>
                    </a:lnTo>
                    <a:lnTo>
                      <a:pt x="678" y="234"/>
                    </a:lnTo>
                    <a:lnTo>
                      <a:pt x="687" y="225"/>
                    </a:lnTo>
                    <a:lnTo>
                      <a:pt x="694" y="215"/>
                    </a:lnTo>
                    <a:lnTo>
                      <a:pt x="702" y="206"/>
                    </a:lnTo>
                    <a:lnTo>
                      <a:pt x="708" y="195"/>
                    </a:lnTo>
                    <a:lnTo>
                      <a:pt x="713" y="183"/>
                    </a:lnTo>
                    <a:lnTo>
                      <a:pt x="717" y="172"/>
                    </a:lnTo>
                    <a:lnTo>
                      <a:pt x="720" y="160"/>
                    </a:lnTo>
                    <a:lnTo>
                      <a:pt x="722" y="148"/>
                    </a:lnTo>
                    <a:lnTo>
                      <a:pt x="722" y="136"/>
                    </a:lnTo>
                    <a:lnTo>
                      <a:pt x="722" y="136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75" name="Freeform 51">
                <a:extLst>
                  <a:ext uri="{FF2B5EF4-FFF2-40B4-BE49-F238E27FC236}">
                    <a16:creationId xmlns:a16="http://schemas.microsoft.com/office/drawing/2014/main" xmlns="" id="{82ADAB1D-5904-4FB6-8D3A-A6A9D5B42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363" y="2051050"/>
                <a:ext cx="57150" cy="9525"/>
              </a:xfrm>
              <a:custGeom>
                <a:avLst/>
                <a:gdLst>
                  <a:gd name="T0" fmla="*/ 15 w 181"/>
                  <a:gd name="T1" fmla="*/ 30 h 30"/>
                  <a:gd name="T2" fmla="*/ 166 w 181"/>
                  <a:gd name="T3" fmla="*/ 30 h 30"/>
                  <a:gd name="T4" fmla="*/ 169 w 181"/>
                  <a:gd name="T5" fmla="*/ 30 h 30"/>
                  <a:gd name="T6" fmla="*/ 172 w 181"/>
                  <a:gd name="T7" fmla="*/ 29 h 30"/>
                  <a:gd name="T8" fmla="*/ 174 w 181"/>
                  <a:gd name="T9" fmla="*/ 28 h 30"/>
                  <a:gd name="T10" fmla="*/ 176 w 181"/>
                  <a:gd name="T11" fmla="*/ 25 h 30"/>
                  <a:gd name="T12" fmla="*/ 178 w 181"/>
                  <a:gd name="T13" fmla="*/ 23 h 30"/>
                  <a:gd name="T14" fmla="*/ 180 w 181"/>
                  <a:gd name="T15" fmla="*/ 21 h 30"/>
                  <a:gd name="T16" fmla="*/ 181 w 181"/>
                  <a:gd name="T17" fmla="*/ 18 h 30"/>
                  <a:gd name="T18" fmla="*/ 181 w 181"/>
                  <a:gd name="T19" fmla="*/ 15 h 30"/>
                  <a:gd name="T20" fmla="*/ 181 w 181"/>
                  <a:gd name="T21" fmla="*/ 13 h 30"/>
                  <a:gd name="T22" fmla="*/ 180 w 181"/>
                  <a:gd name="T23" fmla="*/ 9 h 30"/>
                  <a:gd name="T24" fmla="*/ 178 w 181"/>
                  <a:gd name="T25" fmla="*/ 7 h 30"/>
                  <a:gd name="T26" fmla="*/ 176 w 181"/>
                  <a:gd name="T27" fmla="*/ 4 h 30"/>
                  <a:gd name="T28" fmla="*/ 174 w 181"/>
                  <a:gd name="T29" fmla="*/ 3 h 30"/>
                  <a:gd name="T30" fmla="*/ 172 w 181"/>
                  <a:gd name="T31" fmla="*/ 1 h 30"/>
                  <a:gd name="T32" fmla="*/ 169 w 181"/>
                  <a:gd name="T33" fmla="*/ 1 h 30"/>
                  <a:gd name="T34" fmla="*/ 166 w 181"/>
                  <a:gd name="T35" fmla="*/ 0 h 30"/>
                  <a:gd name="T36" fmla="*/ 15 w 181"/>
                  <a:gd name="T37" fmla="*/ 0 h 30"/>
                  <a:gd name="T38" fmla="*/ 12 w 181"/>
                  <a:gd name="T39" fmla="*/ 1 h 30"/>
                  <a:gd name="T40" fmla="*/ 10 w 181"/>
                  <a:gd name="T41" fmla="*/ 1 h 30"/>
                  <a:gd name="T42" fmla="*/ 6 w 181"/>
                  <a:gd name="T43" fmla="*/ 3 h 30"/>
                  <a:gd name="T44" fmla="*/ 4 w 181"/>
                  <a:gd name="T45" fmla="*/ 4 h 30"/>
                  <a:gd name="T46" fmla="*/ 2 w 181"/>
                  <a:gd name="T47" fmla="*/ 7 h 30"/>
                  <a:gd name="T48" fmla="*/ 1 w 181"/>
                  <a:gd name="T49" fmla="*/ 9 h 30"/>
                  <a:gd name="T50" fmla="*/ 0 w 181"/>
                  <a:gd name="T51" fmla="*/ 13 h 30"/>
                  <a:gd name="T52" fmla="*/ 0 w 181"/>
                  <a:gd name="T53" fmla="*/ 15 h 30"/>
                  <a:gd name="T54" fmla="*/ 0 w 181"/>
                  <a:gd name="T55" fmla="*/ 18 h 30"/>
                  <a:gd name="T56" fmla="*/ 1 w 181"/>
                  <a:gd name="T57" fmla="*/ 21 h 30"/>
                  <a:gd name="T58" fmla="*/ 2 w 181"/>
                  <a:gd name="T59" fmla="*/ 23 h 30"/>
                  <a:gd name="T60" fmla="*/ 4 w 181"/>
                  <a:gd name="T61" fmla="*/ 25 h 30"/>
                  <a:gd name="T62" fmla="*/ 6 w 181"/>
                  <a:gd name="T63" fmla="*/ 28 h 30"/>
                  <a:gd name="T64" fmla="*/ 10 w 181"/>
                  <a:gd name="T65" fmla="*/ 29 h 30"/>
                  <a:gd name="T66" fmla="*/ 12 w 181"/>
                  <a:gd name="T67" fmla="*/ 30 h 30"/>
                  <a:gd name="T68" fmla="*/ 15 w 181"/>
                  <a:gd name="T6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1" h="30">
                    <a:moveTo>
                      <a:pt x="15" y="30"/>
                    </a:moveTo>
                    <a:lnTo>
                      <a:pt x="166" y="30"/>
                    </a:lnTo>
                    <a:lnTo>
                      <a:pt x="169" y="30"/>
                    </a:lnTo>
                    <a:lnTo>
                      <a:pt x="172" y="29"/>
                    </a:lnTo>
                    <a:lnTo>
                      <a:pt x="174" y="28"/>
                    </a:lnTo>
                    <a:lnTo>
                      <a:pt x="176" y="25"/>
                    </a:lnTo>
                    <a:lnTo>
                      <a:pt x="178" y="23"/>
                    </a:lnTo>
                    <a:lnTo>
                      <a:pt x="180" y="21"/>
                    </a:lnTo>
                    <a:lnTo>
                      <a:pt x="181" y="18"/>
                    </a:lnTo>
                    <a:lnTo>
                      <a:pt x="181" y="15"/>
                    </a:lnTo>
                    <a:lnTo>
                      <a:pt x="181" y="13"/>
                    </a:lnTo>
                    <a:lnTo>
                      <a:pt x="180" y="9"/>
                    </a:lnTo>
                    <a:lnTo>
                      <a:pt x="178" y="7"/>
                    </a:lnTo>
                    <a:lnTo>
                      <a:pt x="176" y="4"/>
                    </a:lnTo>
                    <a:lnTo>
                      <a:pt x="174" y="3"/>
                    </a:lnTo>
                    <a:lnTo>
                      <a:pt x="172" y="1"/>
                    </a:lnTo>
                    <a:lnTo>
                      <a:pt x="169" y="1"/>
                    </a:lnTo>
                    <a:lnTo>
                      <a:pt x="166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76" name="Freeform 52">
                <a:extLst>
                  <a:ext uri="{FF2B5EF4-FFF2-40B4-BE49-F238E27FC236}">
                    <a16:creationId xmlns:a16="http://schemas.microsoft.com/office/drawing/2014/main" xmlns="" id="{802F3572-0083-4C6E-B25C-5E596C7CBE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363" y="2098675"/>
                <a:ext cx="57150" cy="9525"/>
              </a:xfrm>
              <a:custGeom>
                <a:avLst/>
                <a:gdLst>
                  <a:gd name="T0" fmla="*/ 15 w 181"/>
                  <a:gd name="T1" fmla="*/ 31 h 31"/>
                  <a:gd name="T2" fmla="*/ 166 w 181"/>
                  <a:gd name="T3" fmla="*/ 31 h 31"/>
                  <a:gd name="T4" fmla="*/ 169 w 181"/>
                  <a:gd name="T5" fmla="*/ 30 h 31"/>
                  <a:gd name="T6" fmla="*/ 172 w 181"/>
                  <a:gd name="T7" fmla="*/ 30 h 31"/>
                  <a:gd name="T8" fmla="*/ 174 w 181"/>
                  <a:gd name="T9" fmla="*/ 28 h 31"/>
                  <a:gd name="T10" fmla="*/ 176 w 181"/>
                  <a:gd name="T11" fmla="*/ 27 h 31"/>
                  <a:gd name="T12" fmla="*/ 178 w 181"/>
                  <a:gd name="T13" fmla="*/ 24 h 31"/>
                  <a:gd name="T14" fmla="*/ 180 w 181"/>
                  <a:gd name="T15" fmla="*/ 22 h 31"/>
                  <a:gd name="T16" fmla="*/ 181 w 181"/>
                  <a:gd name="T17" fmla="*/ 19 h 31"/>
                  <a:gd name="T18" fmla="*/ 181 w 181"/>
                  <a:gd name="T19" fmla="*/ 16 h 31"/>
                  <a:gd name="T20" fmla="*/ 181 w 181"/>
                  <a:gd name="T21" fmla="*/ 13 h 31"/>
                  <a:gd name="T22" fmla="*/ 180 w 181"/>
                  <a:gd name="T23" fmla="*/ 10 h 31"/>
                  <a:gd name="T24" fmla="*/ 178 w 181"/>
                  <a:gd name="T25" fmla="*/ 8 h 31"/>
                  <a:gd name="T26" fmla="*/ 176 w 181"/>
                  <a:gd name="T27" fmla="*/ 6 h 31"/>
                  <a:gd name="T28" fmla="*/ 174 w 181"/>
                  <a:gd name="T29" fmla="*/ 3 h 31"/>
                  <a:gd name="T30" fmla="*/ 172 w 181"/>
                  <a:gd name="T31" fmla="*/ 2 h 31"/>
                  <a:gd name="T32" fmla="*/ 169 w 181"/>
                  <a:gd name="T33" fmla="*/ 1 h 31"/>
                  <a:gd name="T34" fmla="*/ 166 w 181"/>
                  <a:gd name="T35" fmla="*/ 1 h 31"/>
                  <a:gd name="T36" fmla="*/ 15 w 181"/>
                  <a:gd name="T37" fmla="*/ 0 h 31"/>
                  <a:gd name="T38" fmla="*/ 12 w 181"/>
                  <a:gd name="T39" fmla="*/ 1 h 31"/>
                  <a:gd name="T40" fmla="*/ 10 w 181"/>
                  <a:gd name="T41" fmla="*/ 2 h 31"/>
                  <a:gd name="T42" fmla="*/ 6 w 181"/>
                  <a:gd name="T43" fmla="*/ 3 h 31"/>
                  <a:gd name="T44" fmla="*/ 4 w 181"/>
                  <a:gd name="T45" fmla="*/ 6 h 31"/>
                  <a:gd name="T46" fmla="*/ 2 w 181"/>
                  <a:gd name="T47" fmla="*/ 8 h 31"/>
                  <a:gd name="T48" fmla="*/ 1 w 181"/>
                  <a:gd name="T49" fmla="*/ 10 h 31"/>
                  <a:gd name="T50" fmla="*/ 0 w 181"/>
                  <a:gd name="T51" fmla="*/ 13 h 31"/>
                  <a:gd name="T52" fmla="*/ 0 w 181"/>
                  <a:gd name="T53" fmla="*/ 16 h 31"/>
                  <a:gd name="T54" fmla="*/ 0 w 181"/>
                  <a:gd name="T55" fmla="*/ 19 h 31"/>
                  <a:gd name="T56" fmla="*/ 1 w 181"/>
                  <a:gd name="T57" fmla="*/ 22 h 31"/>
                  <a:gd name="T58" fmla="*/ 2 w 181"/>
                  <a:gd name="T59" fmla="*/ 24 h 31"/>
                  <a:gd name="T60" fmla="*/ 4 w 181"/>
                  <a:gd name="T61" fmla="*/ 27 h 31"/>
                  <a:gd name="T62" fmla="*/ 6 w 181"/>
                  <a:gd name="T63" fmla="*/ 28 h 31"/>
                  <a:gd name="T64" fmla="*/ 10 w 181"/>
                  <a:gd name="T65" fmla="*/ 30 h 31"/>
                  <a:gd name="T66" fmla="*/ 12 w 181"/>
                  <a:gd name="T67" fmla="*/ 30 h 31"/>
                  <a:gd name="T68" fmla="*/ 15 w 181"/>
                  <a:gd name="T6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1" h="31">
                    <a:moveTo>
                      <a:pt x="15" y="31"/>
                    </a:moveTo>
                    <a:lnTo>
                      <a:pt x="166" y="31"/>
                    </a:lnTo>
                    <a:lnTo>
                      <a:pt x="169" y="30"/>
                    </a:lnTo>
                    <a:lnTo>
                      <a:pt x="172" y="30"/>
                    </a:lnTo>
                    <a:lnTo>
                      <a:pt x="174" y="28"/>
                    </a:lnTo>
                    <a:lnTo>
                      <a:pt x="176" y="27"/>
                    </a:lnTo>
                    <a:lnTo>
                      <a:pt x="178" y="24"/>
                    </a:lnTo>
                    <a:lnTo>
                      <a:pt x="180" y="22"/>
                    </a:lnTo>
                    <a:lnTo>
                      <a:pt x="181" y="19"/>
                    </a:lnTo>
                    <a:lnTo>
                      <a:pt x="181" y="16"/>
                    </a:lnTo>
                    <a:lnTo>
                      <a:pt x="181" y="13"/>
                    </a:lnTo>
                    <a:lnTo>
                      <a:pt x="180" y="10"/>
                    </a:lnTo>
                    <a:lnTo>
                      <a:pt x="178" y="8"/>
                    </a:lnTo>
                    <a:lnTo>
                      <a:pt x="176" y="6"/>
                    </a:lnTo>
                    <a:lnTo>
                      <a:pt x="174" y="3"/>
                    </a:lnTo>
                    <a:lnTo>
                      <a:pt x="172" y="2"/>
                    </a:lnTo>
                    <a:lnTo>
                      <a:pt x="169" y="1"/>
                    </a:lnTo>
                    <a:lnTo>
                      <a:pt x="166" y="1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6" y="3"/>
                    </a:lnTo>
                    <a:lnTo>
                      <a:pt x="4" y="6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1" y="22"/>
                    </a:lnTo>
                    <a:lnTo>
                      <a:pt x="2" y="24"/>
                    </a:lnTo>
                    <a:lnTo>
                      <a:pt x="4" y="27"/>
                    </a:lnTo>
                    <a:lnTo>
                      <a:pt x="6" y="28"/>
                    </a:lnTo>
                    <a:lnTo>
                      <a:pt x="10" y="30"/>
                    </a:lnTo>
                    <a:lnTo>
                      <a:pt x="12" y="30"/>
                    </a:lnTo>
                    <a:lnTo>
                      <a:pt x="15" y="31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77" name="Freeform 53">
                <a:extLst>
                  <a:ext uri="{FF2B5EF4-FFF2-40B4-BE49-F238E27FC236}">
                    <a16:creationId xmlns:a16="http://schemas.microsoft.com/office/drawing/2014/main" xmlns="" id="{0ECAE1D7-49C0-48BB-9B57-BDCC20C5C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363" y="2146300"/>
                <a:ext cx="57150" cy="9525"/>
              </a:xfrm>
              <a:custGeom>
                <a:avLst/>
                <a:gdLst>
                  <a:gd name="T0" fmla="*/ 15 w 181"/>
                  <a:gd name="T1" fmla="*/ 30 h 30"/>
                  <a:gd name="T2" fmla="*/ 166 w 181"/>
                  <a:gd name="T3" fmla="*/ 30 h 30"/>
                  <a:gd name="T4" fmla="*/ 169 w 181"/>
                  <a:gd name="T5" fmla="*/ 30 h 30"/>
                  <a:gd name="T6" fmla="*/ 172 w 181"/>
                  <a:gd name="T7" fmla="*/ 29 h 30"/>
                  <a:gd name="T8" fmla="*/ 174 w 181"/>
                  <a:gd name="T9" fmla="*/ 27 h 30"/>
                  <a:gd name="T10" fmla="*/ 176 w 181"/>
                  <a:gd name="T11" fmla="*/ 26 h 30"/>
                  <a:gd name="T12" fmla="*/ 178 w 181"/>
                  <a:gd name="T13" fmla="*/ 23 h 30"/>
                  <a:gd name="T14" fmla="*/ 180 w 181"/>
                  <a:gd name="T15" fmla="*/ 20 h 30"/>
                  <a:gd name="T16" fmla="*/ 181 w 181"/>
                  <a:gd name="T17" fmla="*/ 18 h 30"/>
                  <a:gd name="T18" fmla="*/ 181 w 181"/>
                  <a:gd name="T19" fmla="*/ 15 h 30"/>
                  <a:gd name="T20" fmla="*/ 181 w 181"/>
                  <a:gd name="T21" fmla="*/ 12 h 30"/>
                  <a:gd name="T22" fmla="*/ 180 w 181"/>
                  <a:gd name="T23" fmla="*/ 8 h 30"/>
                  <a:gd name="T24" fmla="*/ 178 w 181"/>
                  <a:gd name="T25" fmla="*/ 6 h 30"/>
                  <a:gd name="T26" fmla="*/ 176 w 181"/>
                  <a:gd name="T27" fmla="*/ 4 h 30"/>
                  <a:gd name="T28" fmla="*/ 174 w 181"/>
                  <a:gd name="T29" fmla="*/ 2 h 30"/>
                  <a:gd name="T30" fmla="*/ 172 w 181"/>
                  <a:gd name="T31" fmla="*/ 1 h 30"/>
                  <a:gd name="T32" fmla="*/ 169 w 181"/>
                  <a:gd name="T33" fmla="*/ 0 h 30"/>
                  <a:gd name="T34" fmla="*/ 166 w 181"/>
                  <a:gd name="T35" fmla="*/ 0 h 30"/>
                  <a:gd name="T36" fmla="*/ 15 w 181"/>
                  <a:gd name="T37" fmla="*/ 0 h 30"/>
                  <a:gd name="T38" fmla="*/ 12 w 181"/>
                  <a:gd name="T39" fmla="*/ 0 h 30"/>
                  <a:gd name="T40" fmla="*/ 10 w 181"/>
                  <a:gd name="T41" fmla="*/ 1 h 30"/>
                  <a:gd name="T42" fmla="*/ 6 w 181"/>
                  <a:gd name="T43" fmla="*/ 2 h 30"/>
                  <a:gd name="T44" fmla="*/ 4 w 181"/>
                  <a:gd name="T45" fmla="*/ 4 h 30"/>
                  <a:gd name="T46" fmla="*/ 2 w 181"/>
                  <a:gd name="T47" fmla="*/ 6 h 30"/>
                  <a:gd name="T48" fmla="*/ 1 w 181"/>
                  <a:gd name="T49" fmla="*/ 8 h 30"/>
                  <a:gd name="T50" fmla="*/ 0 w 181"/>
                  <a:gd name="T51" fmla="*/ 12 h 30"/>
                  <a:gd name="T52" fmla="*/ 0 w 181"/>
                  <a:gd name="T53" fmla="*/ 15 h 30"/>
                  <a:gd name="T54" fmla="*/ 0 w 181"/>
                  <a:gd name="T55" fmla="*/ 18 h 30"/>
                  <a:gd name="T56" fmla="*/ 1 w 181"/>
                  <a:gd name="T57" fmla="*/ 20 h 30"/>
                  <a:gd name="T58" fmla="*/ 2 w 181"/>
                  <a:gd name="T59" fmla="*/ 23 h 30"/>
                  <a:gd name="T60" fmla="*/ 4 w 181"/>
                  <a:gd name="T61" fmla="*/ 26 h 30"/>
                  <a:gd name="T62" fmla="*/ 6 w 181"/>
                  <a:gd name="T63" fmla="*/ 27 h 30"/>
                  <a:gd name="T64" fmla="*/ 10 w 181"/>
                  <a:gd name="T65" fmla="*/ 29 h 30"/>
                  <a:gd name="T66" fmla="*/ 12 w 181"/>
                  <a:gd name="T67" fmla="*/ 30 h 30"/>
                  <a:gd name="T68" fmla="*/ 15 w 181"/>
                  <a:gd name="T6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1" h="30">
                    <a:moveTo>
                      <a:pt x="15" y="30"/>
                    </a:moveTo>
                    <a:lnTo>
                      <a:pt x="166" y="30"/>
                    </a:lnTo>
                    <a:lnTo>
                      <a:pt x="169" y="30"/>
                    </a:lnTo>
                    <a:lnTo>
                      <a:pt x="172" y="29"/>
                    </a:lnTo>
                    <a:lnTo>
                      <a:pt x="174" y="27"/>
                    </a:lnTo>
                    <a:lnTo>
                      <a:pt x="176" y="26"/>
                    </a:lnTo>
                    <a:lnTo>
                      <a:pt x="178" y="23"/>
                    </a:lnTo>
                    <a:lnTo>
                      <a:pt x="180" y="20"/>
                    </a:lnTo>
                    <a:lnTo>
                      <a:pt x="181" y="18"/>
                    </a:lnTo>
                    <a:lnTo>
                      <a:pt x="181" y="15"/>
                    </a:lnTo>
                    <a:lnTo>
                      <a:pt x="181" y="12"/>
                    </a:lnTo>
                    <a:lnTo>
                      <a:pt x="180" y="8"/>
                    </a:lnTo>
                    <a:lnTo>
                      <a:pt x="178" y="6"/>
                    </a:lnTo>
                    <a:lnTo>
                      <a:pt x="176" y="4"/>
                    </a:lnTo>
                    <a:lnTo>
                      <a:pt x="174" y="2"/>
                    </a:lnTo>
                    <a:lnTo>
                      <a:pt x="172" y="1"/>
                    </a:lnTo>
                    <a:lnTo>
                      <a:pt x="169" y="0"/>
                    </a:lnTo>
                    <a:lnTo>
                      <a:pt x="166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6"/>
                    </a:lnTo>
                    <a:lnTo>
                      <a:pt x="6" y="27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78" name="Freeform 54">
                <a:extLst>
                  <a:ext uri="{FF2B5EF4-FFF2-40B4-BE49-F238E27FC236}">
                    <a16:creationId xmlns:a16="http://schemas.microsoft.com/office/drawing/2014/main" xmlns="" id="{18F487F7-E73A-4E40-BAE1-E6BC0CBB69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38" y="2022475"/>
                <a:ext cx="38100" cy="33338"/>
              </a:xfrm>
              <a:custGeom>
                <a:avLst/>
                <a:gdLst>
                  <a:gd name="T0" fmla="*/ 20 w 121"/>
                  <a:gd name="T1" fmla="*/ 101 h 106"/>
                  <a:gd name="T2" fmla="*/ 22 w 121"/>
                  <a:gd name="T3" fmla="*/ 104 h 106"/>
                  <a:gd name="T4" fmla="*/ 25 w 121"/>
                  <a:gd name="T5" fmla="*/ 105 h 106"/>
                  <a:gd name="T6" fmla="*/ 27 w 121"/>
                  <a:gd name="T7" fmla="*/ 106 h 106"/>
                  <a:gd name="T8" fmla="*/ 30 w 121"/>
                  <a:gd name="T9" fmla="*/ 106 h 106"/>
                  <a:gd name="T10" fmla="*/ 36 w 121"/>
                  <a:gd name="T11" fmla="*/ 105 h 106"/>
                  <a:gd name="T12" fmla="*/ 41 w 121"/>
                  <a:gd name="T13" fmla="*/ 101 h 106"/>
                  <a:gd name="T14" fmla="*/ 116 w 121"/>
                  <a:gd name="T15" fmla="*/ 26 h 106"/>
                  <a:gd name="T16" fmla="*/ 119 w 121"/>
                  <a:gd name="T17" fmla="*/ 24 h 106"/>
                  <a:gd name="T18" fmla="*/ 120 w 121"/>
                  <a:gd name="T19" fmla="*/ 21 h 106"/>
                  <a:gd name="T20" fmla="*/ 121 w 121"/>
                  <a:gd name="T21" fmla="*/ 19 h 106"/>
                  <a:gd name="T22" fmla="*/ 121 w 121"/>
                  <a:gd name="T23" fmla="*/ 15 h 106"/>
                  <a:gd name="T24" fmla="*/ 121 w 121"/>
                  <a:gd name="T25" fmla="*/ 13 h 106"/>
                  <a:gd name="T26" fmla="*/ 120 w 121"/>
                  <a:gd name="T27" fmla="*/ 10 h 106"/>
                  <a:gd name="T28" fmla="*/ 119 w 121"/>
                  <a:gd name="T29" fmla="*/ 8 h 106"/>
                  <a:gd name="T30" fmla="*/ 116 w 121"/>
                  <a:gd name="T31" fmla="*/ 5 h 106"/>
                  <a:gd name="T32" fmla="*/ 114 w 121"/>
                  <a:gd name="T33" fmla="*/ 4 h 106"/>
                  <a:gd name="T34" fmla="*/ 111 w 121"/>
                  <a:gd name="T35" fmla="*/ 1 h 106"/>
                  <a:gd name="T36" fmla="*/ 109 w 121"/>
                  <a:gd name="T37" fmla="*/ 0 h 106"/>
                  <a:gd name="T38" fmla="*/ 106 w 121"/>
                  <a:gd name="T39" fmla="*/ 0 h 106"/>
                  <a:gd name="T40" fmla="*/ 103 w 121"/>
                  <a:gd name="T41" fmla="*/ 0 h 106"/>
                  <a:gd name="T42" fmla="*/ 100 w 121"/>
                  <a:gd name="T43" fmla="*/ 1 h 106"/>
                  <a:gd name="T44" fmla="*/ 97 w 121"/>
                  <a:gd name="T45" fmla="*/ 4 h 106"/>
                  <a:gd name="T46" fmla="*/ 95 w 121"/>
                  <a:gd name="T47" fmla="*/ 5 h 106"/>
                  <a:gd name="T48" fmla="*/ 30 w 121"/>
                  <a:gd name="T49" fmla="*/ 69 h 106"/>
                  <a:gd name="T50" fmla="*/ 26 w 121"/>
                  <a:gd name="T51" fmla="*/ 65 h 106"/>
                  <a:gd name="T52" fmla="*/ 24 w 121"/>
                  <a:gd name="T53" fmla="*/ 64 h 106"/>
                  <a:gd name="T54" fmla="*/ 21 w 121"/>
                  <a:gd name="T55" fmla="*/ 62 h 106"/>
                  <a:gd name="T56" fmla="*/ 18 w 121"/>
                  <a:gd name="T57" fmla="*/ 62 h 106"/>
                  <a:gd name="T58" fmla="*/ 15 w 121"/>
                  <a:gd name="T59" fmla="*/ 61 h 106"/>
                  <a:gd name="T60" fmla="*/ 12 w 121"/>
                  <a:gd name="T61" fmla="*/ 62 h 106"/>
                  <a:gd name="T62" fmla="*/ 10 w 121"/>
                  <a:gd name="T63" fmla="*/ 62 h 106"/>
                  <a:gd name="T64" fmla="*/ 7 w 121"/>
                  <a:gd name="T65" fmla="*/ 64 h 106"/>
                  <a:gd name="T66" fmla="*/ 5 w 121"/>
                  <a:gd name="T67" fmla="*/ 65 h 106"/>
                  <a:gd name="T68" fmla="*/ 2 w 121"/>
                  <a:gd name="T69" fmla="*/ 68 h 106"/>
                  <a:gd name="T70" fmla="*/ 1 w 121"/>
                  <a:gd name="T71" fmla="*/ 70 h 106"/>
                  <a:gd name="T72" fmla="*/ 0 w 121"/>
                  <a:gd name="T73" fmla="*/ 73 h 106"/>
                  <a:gd name="T74" fmla="*/ 0 w 121"/>
                  <a:gd name="T75" fmla="*/ 76 h 106"/>
                  <a:gd name="T76" fmla="*/ 0 w 121"/>
                  <a:gd name="T77" fmla="*/ 79 h 106"/>
                  <a:gd name="T78" fmla="*/ 1 w 121"/>
                  <a:gd name="T79" fmla="*/ 82 h 106"/>
                  <a:gd name="T80" fmla="*/ 2 w 121"/>
                  <a:gd name="T81" fmla="*/ 84 h 106"/>
                  <a:gd name="T82" fmla="*/ 5 w 121"/>
                  <a:gd name="T83" fmla="*/ 86 h 106"/>
                  <a:gd name="T84" fmla="*/ 20 w 121"/>
                  <a:gd name="T85" fmla="*/ 10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1" h="106">
                    <a:moveTo>
                      <a:pt x="20" y="101"/>
                    </a:moveTo>
                    <a:lnTo>
                      <a:pt x="22" y="104"/>
                    </a:lnTo>
                    <a:lnTo>
                      <a:pt x="25" y="105"/>
                    </a:lnTo>
                    <a:lnTo>
                      <a:pt x="27" y="106"/>
                    </a:lnTo>
                    <a:lnTo>
                      <a:pt x="30" y="106"/>
                    </a:lnTo>
                    <a:lnTo>
                      <a:pt x="36" y="105"/>
                    </a:lnTo>
                    <a:lnTo>
                      <a:pt x="41" y="101"/>
                    </a:lnTo>
                    <a:lnTo>
                      <a:pt x="116" y="26"/>
                    </a:lnTo>
                    <a:lnTo>
                      <a:pt x="119" y="24"/>
                    </a:lnTo>
                    <a:lnTo>
                      <a:pt x="120" y="21"/>
                    </a:lnTo>
                    <a:lnTo>
                      <a:pt x="121" y="19"/>
                    </a:lnTo>
                    <a:lnTo>
                      <a:pt x="121" y="15"/>
                    </a:lnTo>
                    <a:lnTo>
                      <a:pt x="121" y="13"/>
                    </a:lnTo>
                    <a:lnTo>
                      <a:pt x="120" y="10"/>
                    </a:lnTo>
                    <a:lnTo>
                      <a:pt x="119" y="8"/>
                    </a:lnTo>
                    <a:lnTo>
                      <a:pt x="116" y="5"/>
                    </a:lnTo>
                    <a:lnTo>
                      <a:pt x="114" y="4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6" y="0"/>
                    </a:lnTo>
                    <a:lnTo>
                      <a:pt x="103" y="0"/>
                    </a:lnTo>
                    <a:lnTo>
                      <a:pt x="100" y="1"/>
                    </a:lnTo>
                    <a:lnTo>
                      <a:pt x="97" y="4"/>
                    </a:lnTo>
                    <a:lnTo>
                      <a:pt x="95" y="5"/>
                    </a:lnTo>
                    <a:lnTo>
                      <a:pt x="30" y="69"/>
                    </a:lnTo>
                    <a:lnTo>
                      <a:pt x="26" y="65"/>
                    </a:lnTo>
                    <a:lnTo>
                      <a:pt x="24" y="64"/>
                    </a:lnTo>
                    <a:lnTo>
                      <a:pt x="21" y="62"/>
                    </a:lnTo>
                    <a:lnTo>
                      <a:pt x="18" y="62"/>
                    </a:lnTo>
                    <a:lnTo>
                      <a:pt x="15" y="61"/>
                    </a:lnTo>
                    <a:lnTo>
                      <a:pt x="12" y="62"/>
                    </a:lnTo>
                    <a:lnTo>
                      <a:pt x="10" y="62"/>
                    </a:lnTo>
                    <a:lnTo>
                      <a:pt x="7" y="64"/>
                    </a:lnTo>
                    <a:lnTo>
                      <a:pt x="5" y="65"/>
                    </a:lnTo>
                    <a:lnTo>
                      <a:pt x="2" y="68"/>
                    </a:lnTo>
                    <a:lnTo>
                      <a:pt x="1" y="70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0" y="79"/>
                    </a:lnTo>
                    <a:lnTo>
                      <a:pt x="1" y="82"/>
                    </a:lnTo>
                    <a:lnTo>
                      <a:pt x="2" y="84"/>
                    </a:lnTo>
                    <a:lnTo>
                      <a:pt x="5" y="86"/>
                    </a:lnTo>
                    <a:lnTo>
                      <a:pt x="20" y="101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79" name="Freeform 55">
                <a:extLst>
                  <a:ext uri="{FF2B5EF4-FFF2-40B4-BE49-F238E27FC236}">
                    <a16:creationId xmlns:a16="http://schemas.microsoft.com/office/drawing/2014/main" xmlns="" id="{F2885A0A-6489-469E-BA1E-D9A19536E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7738" y="2070100"/>
                <a:ext cx="38100" cy="33338"/>
              </a:xfrm>
              <a:custGeom>
                <a:avLst/>
                <a:gdLst>
                  <a:gd name="T0" fmla="*/ 20 w 121"/>
                  <a:gd name="T1" fmla="*/ 101 h 106"/>
                  <a:gd name="T2" fmla="*/ 22 w 121"/>
                  <a:gd name="T3" fmla="*/ 103 h 106"/>
                  <a:gd name="T4" fmla="*/ 25 w 121"/>
                  <a:gd name="T5" fmla="*/ 105 h 106"/>
                  <a:gd name="T6" fmla="*/ 27 w 121"/>
                  <a:gd name="T7" fmla="*/ 105 h 106"/>
                  <a:gd name="T8" fmla="*/ 30 w 121"/>
                  <a:gd name="T9" fmla="*/ 106 h 106"/>
                  <a:gd name="T10" fmla="*/ 34 w 121"/>
                  <a:gd name="T11" fmla="*/ 105 h 106"/>
                  <a:gd name="T12" fmla="*/ 36 w 121"/>
                  <a:gd name="T13" fmla="*/ 105 h 106"/>
                  <a:gd name="T14" fmla="*/ 39 w 121"/>
                  <a:gd name="T15" fmla="*/ 103 h 106"/>
                  <a:gd name="T16" fmla="*/ 41 w 121"/>
                  <a:gd name="T17" fmla="*/ 102 h 106"/>
                  <a:gd name="T18" fmla="*/ 116 w 121"/>
                  <a:gd name="T19" fmla="*/ 26 h 106"/>
                  <a:gd name="T20" fmla="*/ 119 w 121"/>
                  <a:gd name="T21" fmla="*/ 24 h 106"/>
                  <a:gd name="T22" fmla="*/ 120 w 121"/>
                  <a:gd name="T23" fmla="*/ 21 h 106"/>
                  <a:gd name="T24" fmla="*/ 121 w 121"/>
                  <a:gd name="T25" fmla="*/ 18 h 106"/>
                  <a:gd name="T26" fmla="*/ 121 w 121"/>
                  <a:gd name="T27" fmla="*/ 15 h 106"/>
                  <a:gd name="T28" fmla="*/ 121 w 121"/>
                  <a:gd name="T29" fmla="*/ 13 h 106"/>
                  <a:gd name="T30" fmla="*/ 120 w 121"/>
                  <a:gd name="T31" fmla="*/ 10 h 106"/>
                  <a:gd name="T32" fmla="*/ 119 w 121"/>
                  <a:gd name="T33" fmla="*/ 7 h 106"/>
                  <a:gd name="T34" fmla="*/ 116 w 121"/>
                  <a:gd name="T35" fmla="*/ 5 h 106"/>
                  <a:gd name="T36" fmla="*/ 114 w 121"/>
                  <a:gd name="T37" fmla="*/ 3 h 106"/>
                  <a:gd name="T38" fmla="*/ 111 w 121"/>
                  <a:gd name="T39" fmla="*/ 1 h 106"/>
                  <a:gd name="T40" fmla="*/ 109 w 121"/>
                  <a:gd name="T41" fmla="*/ 1 h 106"/>
                  <a:gd name="T42" fmla="*/ 106 w 121"/>
                  <a:gd name="T43" fmla="*/ 0 h 106"/>
                  <a:gd name="T44" fmla="*/ 103 w 121"/>
                  <a:gd name="T45" fmla="*/ 1 h 106"/>
                  <a:gd name="T46" fmla="*/ 100 w 121"/>
                  <a:gd name="T47" fmla="*/ 1 h 106"/>
                  <a:gd name="T48" fmla="*/ 97 w 121"/>
                  <a:gd name="T49" fmla="*/ 3 h 106"/>
                  <a:gd name="T50" fmla="*/ 95 w 121"/>
                  <a:gd name="T51" fmla="*/ 5 h 106"/>
                  <a:gd name="T52" fmla="*/ 30 w 121"/>
                  <a:gd name="T53" fmla="*/ 70 h 106"/>
                  <a:gd name="T54" fmla="*/ 26 w 121"/>
                  <a:gd name="T55" fmla="*/ 65 h 106"/>
                  <a:gd name="T56" fmla="*/ 24 w 121"/>
                  <a:gd name="T57" fmla="*/ 63 h 106"/>
                  <a:gd name="T58" fmla="*/ 21 w 121"/>
                  <a:gd name="T59" fmla="*/ 61 h 106"/>
                  <a:gd name="T60" fmla="*/ 18 w 121"/>
                  <a:gd name="T61" fmla="*/ 61 h 106"/>
                  <a:gd name="T62" fmla="*/ 15 w 121"/>
                  <a:gd name="T63" fmla="*/ 60 h 106"/>
                  <a:gd name="T64" fmla="*/ 12 w 121"/>
                  <a:gd name="T65" fmla="*/ 61 h 106"/>
                  <a:gd name="T66" fmla="*/ 10 w 121"/>
                  <a:gd name="T67" fmla="*/ 62 h 106"/>
                  <a:gd name="T68" fmla="*/ 7 w 121"/>
                  <a:gd name="T69" fmla="*/ 63 h 106"/>
                  <a:gd name="T70" fmla="*/ 5 w 121"/>
                  <a:gd name="T71" fmla="*/ 65 h 106"/>
                  <a:gd name="T72" fmla="*/ 2 w 121"/>
                  <a:gd name="T73" fmla="*/ 68 h 106"/>
                  <a:gd name="T74" fmla="*/ 1 w 121"/>
                  <a:gd name="T75" fmla="*/ 70 h 106"/>
                  <a:gd name="T76" fmla="*/ 0 w 121"/>
                  <a:gd name="T77" fmla="*/ 73 h 106"/>
                  <a:gd name="T78" fmla="*/ 0 w 121"/>
                  <a:gd name="T79" fmla="*/ 76 h 106"/>
                  <a:gd name="T80" fmla="*/ 0 w 121"/>
                  <a:gd name="T81" fmla="*/ 78 h 106"/>
                  <a:gd name="T82" fmla="*/ 1 w 121"/>
                  <a:gd name="T83" fmla="*/ 82 h 106"/>
                  <a:gd name="T84" fmla="*/ 2 w 121"/>
                  <a:gd name="T85" fmla="*/ 84 h 106"/>
                  <a:gd name="T86" fmla="*/ 5 w 121"/>
                  <a:gd name="T87" fmla="*/ 87 h 106"/>
                  <a:gd name="T88" fmla="*/ 20 w 121"/>
                  <a:gd name="T89" fmla="*/ 101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1" h="106">
                    <a:moveTo>
                      <a:pt x="20" y="101"/>
                    </a:moveTo>
                    <a:lnTo>
                      <a:pt x="22" y="103"/>
                    </a:lnTo>
                    <a:lnTo>
                      <a:pt x="25" y="105"/>
                    </a:lnTo>
                    <a:lnTo>
                      <a:pt x="27" y="105"/>
                    </a:lnTo>
                    <a:lnTo>
                      <a:pt x="30" y="106"/>
                    </a:lnTo>
                    <a:lnTo>
                      <a:pt x="34" y="105"/>
                    </a:lnTo>
                    <a:lnTo>
                      <a:pt x="36" y="105"/>
                    </a:lnTo>
                    <a:lnTo>
                      <a:pt x="39" y="103"/>
                    </a:lnTo>
                    <a:lnTo>
                      <a:pt x="41" y="102"/>
                    </a:lnTo>
                    <a:lnTo>
                      <a:pt x="116" y="26"/>
                    </a:lnTo>
                    <a:lnTo>
                      <a:pt x="119" y="24"/>
                    </a:lnTo>
                    <a:lnTo>
                      <a:pt x="120" y="21"/>
                    </a:lnTo>
                    <a:lnTo>
                      <a:pt x="121" y="18"/>
                    </a:lnTo>
                    <a:lnTo>
                      <a:pt x="121" y="15"/>
                    </a:lnTo>
                    <a:lnTo>
                      <a:pt x="121" y="13"/>
                    </a:lnTo>
                    <a:lnTo>
                      <a:pt x="120" y="10"/>
                    </a:lnTo>
                    <a:lnTo>
                      <a:pt x="119" y="7"/>
                    </a:lnTo>
                    <a:lnTo>
                      <a:pt x="116" y="5"/>
                    </a:lnTo>
                    <a:lnTo>
                      <a:pt x="114" y="3"/>
                    </a:lnTo>
                    <a:lnTo>
                      <a:pt x="111" y="1"/>
                    </a:lnTo>
                    <a:lnTo>
                      <a:pt x="109" y="1"/>
                    </a:lnTo>
                    <a:lnTo>
                      <a:pt x="106" y="0"/>
                    </a:lnTo>
                    <a:lnTo>
                      <a:pt x="103" y="1"/>
                    </a:lnTo>
                    <a:lnTo>
                      <a:pt x="100" y="1"/>
                    </a:lnTo>
                    <a:lnTo>
                      <a:pt x="97" y="3"/>
                    </a:lnTo>
                    <a:lnTo>
                      <a:pt x="95" y="5"/>
                    </a:lnTo>
                    <a:lnTo>
                      <a:pt x="30" y="70"/>
                    </a:lnTo>
                    <a:lnTo>
                      <a:pt x="26" y="65"/>
                    </a:lnTo>
                    <a:lnTo>
                      <a:pt x="24" y="63"/>
                    </a:lnTo>
                    <a:lnTo>
                      <a:pt x="21" y="61"/>
                    </a:lnTo>
                    <a:lnTo>
                      <a:pt x="18" y="61"/>
                    </a:lnTo>
                    <a:lnTo>
                      <a:pt x="15" y="60"/>
                    </a:lnTo>
                    <a:lnTo>
                      <a:pt x="12" y="61"/>
                    </a:lnTo>
                    <a:lnTo>
                      <a:pt x="10" y="62"/>
                    </a:lnTo>
                    <a:lnTo>
                      <a:pt x="7" y="63"/>
                    </a:lnTo>
                    <a:lnTo>
                      <a:pt x="5" y="65"/>
                    </a:lnTo>
                    <a:lnTo>
                      <a:pt x="2" y="68"/>
                    </a:lnTo>
                    <a:lnTo>
                      <a:pt x="1" y="70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0" y="78"/>
                    </a:lnTo>
                    <a:lnTo>
                      <a:pt x="1" y="82"/>
                    </a:lnTo>
                    <a:lnTo>
                      <a:pt x="2" y="84"/>
                    </a:lnTo>
                    <a:lnTo>
                      <a:pt x="5" y="87"/>
                    </a:lnTo>
                    <a:lnTo>
                      <a:pt x="20" y="101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80" name="Freeform 56">
                <a:extLst>
                  <a:ext uri="{FF2B5EF4-FFF2-40B4-BE49-F238E27FC236}">
                    <a16:creationId xmlns:a16="http://schemas.microsoft.com/office/drawing/2014/main" xmlns="" id="{75F6C428-E7A8-4ED1-8AEB-A460495139B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4900" y="1993900"/>
                <a:ext cx="68263" cy="219075"/>
              </a:xfrm>
              <a:custGeom>
                <a:avLst/>
                <a:gdLst>
                  <a:gd name="T0" fmla="*/ 120 w 212"/>
                  <a:gd name="T1" fmla="*/ 659 h 694"/>
                  <a:gd name="T2" fmla="*/ 99 w 212"/>
                  <a:gd name="T3" fmla="*/ 643 h 694"/>
                  <a:gd name="T4" fmla="*/ 92 w 212"/>
                  <a:gd name="T5" fmla="*/ 618 h 694"/>
                  <a:gd name="T6" fmla="*/ 181 w 212"/>
                  <a:gd name="T7" fmla="*/ 616 h 694"/>
                  <a:gd name="T8" fmla="*/ 167 w 212"/>
                  <a:gd name="T9" fmla="*/ 647 h 694"/>
                  <a:gd name="T10" fmla="*/ 144 w 212"/>
                  <a:gd name="T11" fmla="*/ 662 h 694"/>
                  <a:gd name="T12" fmla="*/ 145 w 212"/>
                  <a:gd name="T13" fmla="*/ 31 h 694"/>
                  <a:gd name="T14" fmla="*/ 168 w 212"/>
                  <a:gd name="T15" fmla="*/ 43 h 694"/>
                  <a:gd name="T16" fmla="*/ 181 w 212"/>
                  <a:gd name="T17" fmla="*/ 57 h 694"/>
                  <a:gd name="T18" fmla="*/ 92 w 212"/>
                  <a:gd name="T19" fmla="*/ 331 h 694"/>
                  <a:gd name="T20" fmla="*/ 95 w 212"/>
                  <a:gd name="T21" fmla="*/ 53 h 694"/>
                  <a:gd name="T22" fmla="*/ 112 w 212"/>
                  <a:gd name="T23" fmla="*/ 38 h 694"/>
                  <a:gd name="T24" fmla="*/ 137 w 212"/>
                  <a:gd name="T25" fmla="*/ 30 h 694"/>
                  <a:gd name="T26" fmla="*/ 182 w 212"/>
                  <a:gd name="T27" fmla="*/ 362 h 694"/>
                  <a:gd name="T28" fmla="*/ 92 w 212"/>
                  <a:gd name="T29" fmla="*/ 362 h 694"/>
                  <a:gd name="T30" fmla="*/ 113 w 212"/>
                  <a:gd name="T31" fmla="*/ 4 h 694"/>
                  <a:gd name="T32" fmla="*/ 84 w 212"/>
                  <a:gd name="T33" fmla="*/ 22 h 694"/>
                  <a:gd name="T34" fmla="*/ 65 w 212"/>
                  <a:gd name="T35" fmla="*/ 46 h 694"/>
                  <a:gd name="T36" fmla="*/ 36 w 212"/>
                  <a:gd name="T37" fmla="*/ 55 h 694"/>
                  <a:gd name="T38" fmla="*/ 21 w 212"/>
                  <a:gd name="T39" fmla="*/ 67 h 694"/>
                  <a:gd name="T40" fmla="*/ 9 w 212"/>
                  <a:gd name="T41" fmla="*/ 82 h 694"/>
                  <a:gd name="T42" fmla="*/ 2 w 212"/>
                  <a:gd name="T43" fmla="*/ 103 h 694"/>
                  <a:gd name="T44" fmla="*/ 0 w 212"/>
                  <a:gd name="T45" fmla="*/ 394 h 694"/>
                  <a:gd name="T46" fmla="*/ 3 w 212"/>
                  <a:gd name="T47" fmla="*/ 402 h 694"/>
                  <a:gd name="T48" fmla="*/ 10 w 212"/>
                  <a:gd name="T49" fmla="*/ 408 h 694"/>
                  <a:gd name="T50" fmla="*/ 19 w 212"/>
                  <a:gd name="T51" fmla="*/ 409 h 694"/>
                  <a:gd name="T52" fmla="*/ 26 w 212"/>
                  <a:gd name="T53" fmla="*/ 404 h 694"/>
                  <a:gd name="T54" fmla="*/ 30 w 212"/>
                  <a:gd name="T55" fmla="*/ 397 h 694"/>
                  <a:gd name="T56" fmla="*/ 31 w 212"/>
                  <a:gd name="T57" fmla="*/ 111 h 694"/>
                  <a:gd name="T58" fmla="*/ 40 w 212"/>
                  <a:gd name="T59" fmla="*/ 89 h 694"/>
                  <a:gd name="T60" fmla="*/ 55 w 212"/>
                  <a:gd name="T61" fmla="*/ 79 h 694"/>
                  <a:gd name="T62" fmla="*/ 62 w 212"/>
                  <a:gd name="T63" fmla="*/ 626 h 694"/>
                  <a:gd name="T64" fmla="*/ 67 w 212"/>
                  <a:gd name="T65" fmla="*/ 647 h 694"/>
                  <a:gd name="T66" fmla="*/ 79 w 212"/>
                  <a:gd name="T67" fmla="*/ 666 h 694"/>
                  <a:gd name="T68" fmla="*/ 95 w 212"/>
                  <a:gd name="T69" fmla="*/ 681 h 694"/>
                  <a:gd name="T70" fmla="*/ 114 w 212"/>
                  <a:gd name="T71" fmla="*/ 690 h 694"/>
                  <a:gd name="T72" fmla="*/ 137 w 212"/>
                  <a:gd name="T73" fmla="*/ 694 h 694"/>
                  <a:gd name="T74" fmla="*/ 157 w 212"/>
                  <a:gd name="T75" fmla="*/ 690 h 694"/>
                  <a:gd name="T76" fmla="*/ 177 w 212"/>
                  <a:gd name="T77" fmla="*/ 680 h 694"/>
                  <a:gd name="T78" fmla="*/ 193 w 212"/>
                  <a:gd name="T79" fmla="*/ 663 h 694"/>
                  <a:gd name="T80" fmla="*/ 206 w 212"/>
                  <a:gd name="T81" fmla="*/ 641 h 694"/>
                  <a:gd name="T82" fmla="*/ 211 w 212"/>
                  <a:gd name="T83" fmla="*/ 613 h 694"/>
                  <a:gd name="T84" fmla="*/ 211 w 212"/>
                  <a:gd name="T85" fmla="*/ 56 h 694"/>
                  <a:gd name="T86" fmla="*/ 206 w 212"/>
                  <a:gd name="T87" fmla="*/ 41 h 694"/>
                  <a:gd name="T88" fmla="*/ 177 w 212"/>
                  <a:gd name="T89" fmla="*/ 13 h 694"/>
                  <a:gd name="T90" fmla="*/ 151 w 212"/>
                  <a:gd name="T91" fmla="*/ 2 h 694"/>
                  <a:gd name="T92" fmla="*/ 137 w 212"/>
                  <a:gd name="T93" fmla="*/ 0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2" h="694">
                    <a:moveTo>
                      <a:pt x="137" y="663"/>
                    </a:moveTo>
                    <a:lnTo>
                      <a:pt x="128" y="662"/>
                    </a:lnTo>
                    <a:lnTo>
                      <a:pt x="120" y="659"/>
                    </a:lnTo>
                    <a:lnTo>
                      <a:pt x="112" y="655"/>
                    </a:lnTo>
                    <a:lnTo>
                      <a:pt x="105" y="650"/>
                    </a:lnTo>
                    <a:lnTo>
                      <a:pt x="99" y="643"/>
                    </a:lnTo>
                    <a:lnTo>
                      <a:pt x="95" y="636"/>
                    </a:lnTo>
                    <a:lnTo>
                      <a:pt x="92" y="627"/>
                    </a:lnTo>
                    <a:lnTo>
                      <a:pt x="92" y="618"/>
                    </a:lnTo>
                    <a:lnTo>
                      <a:pt x="92" y="603"/>
                    </a:lnTo>
                    <a:lnTo>
                      <a:pt x="182" y="603"/>
                    </a:lnTo>
                    <a:lnTo>
                      <a:pt x="181" y="616"/>
                    </a:lnTo>
                    <a:lnTo>
                      <a:pt x="178" y="628"/>
                    </a:lnTo>
                    <a:lnTo>
                      <a:pt x="173" y="639"/>
                    </a:lnTo>
                    <a:lnTo>
                      <a:pt x="167" y="647"/>
                    </a:lnTo>
                    <a:lnTo>
                      <a:pt x="161" y="654"/>
                    </a:lnTo>
                    <a:lnTo>
                      <a:pt x="153" y="659"/>
                    </a:lnTo>
                    <a:lnTo>
                      <a:pt x="144" y="662"/>
                    </a:lnTo>
                    <a:lnTo>
                      <a:pt x="137" y="663"/>
                    </a:lnTo>
                    <a:close/>
                    <a:moveTo>
                      <a:pt x="137" y="30"/>
                    </a:moveTo>
                    <a:lnTo>
                      <a:pt x="145" y="31"/>
                    </a:lnTo>
                    <a:lnTo>
                      <a:pt x="153" y="34"/>
                    </a:lnTo>
                    <a:lnTo>
                      <a:pt x="161" y="38"/>
                    </a:lnTo>
                    <a:lnTo>
                      <a:pt x="168" y="43"/>
                    </a:lnTo>
                    <a:lnTo>
                      <a:pt x="173" y="47"/>
                    </a:lnTo>
                    <a:lnTo>
                      <a:pt x="178" y="53"/>
                    </a:lnTo>
                    <a:lnTo>
                      <a:pt x="181" y="57"/>
                    </a:lnTo>
                    <a:lnTo>
                      <a:pt x="182" y="60"/>
                    </a:lnTo>
                    <a:lnTo>
                      <a:pt x="182" y="331"/>
                    </a:lnTo>
                    <a:lnTo>
                      <a:pt x="92" y="331"/>
                    </a:lnTo>
                    <a:lnTo>
                      <a:pt x="92" y="60"/>
                    </a:lnTo>
                    <a:lnTo>
                      <a:pt x="93" y="57"/>
                    </a:lnTo>
                    <a:lnTo>
                      <a:pt x="95" y="53"/>
                    </a:lnTo>
                    <a:lnTo>
                      <a:pt x="99" y="48"/>
                    </a:lnTo>
                    <a:lnTo>
                      <a:pt x="106" y="43"/>
                    </a:lnTo>
                    <a:lnTo>
                      <a:pt x="112" y="38"/>
                    </a:lnTo>
                    <a:lnTo>
                      <a:pt x="120" y="34"/>
                    </a:lnTo>
                    <a:lnTo>
                      <a:pt x="127" y="31"/>
                    </a:lnTo>
                    <a:lnTo>
                      <a:pt x="137" y="30"/>
                    </a:lnTo>
                    <a:lnTo>
                      <a:pt x="137" y="30"/>
                    </a:lnTo>
                    <a:close/>
                    <a:moveTo>
                      <a:pt x="92" y="362"/>
                    </a:moveTo>
                    <a:lnTo>
                      <a:pt x="182" y="362"/>
                    </a:lnTo>
                    <a:lnTo>
                      <a:pt x="182" y="573"/>
                    </a:lnTo>
                    <a:lnTo>
                      <a:pt x="92" y="573"/>
                    </a:lnTo>
                    <a:lnTo>
                      <a:pt x="92" y="362"/>
                    </a:lnTo>
                    <a:close/>
                    <a:moveTo>
                      <a:pt x="137" y="0"/>
                    </a:moveTo>
                    <a:lnTo>
                      <a:pt x="125" y="1"/>
                    </a:lnTo>
                    <a:lnTo>
                      <a:pt x="113" y="4"/>
                    </a:lnTo>
                    <a:lnTo>
                      <a:pt x="102" y="9"/>
                    </a:lnTo>
                    <a:lnTo>
                      <a:pt x="93" y="15"/>
                    </a:lnTo>
                    <a:lnTo>
                      <a:pt x="84" y="22"/>
                    </a:lnTo>
                    <a:lnTo>
                      <a:pt x="76" y="29"/>
                    </a:lnTo>
                    <a:lnTo>
                      <a:pt x="69" y="38"/>
                    </a:lnTo>
                    <a:lnTo>
                      <a:pt x="65" y="46"/>
                    </a:lnTo>
                    <a:lnTo>
                      <a:pt x="53" y="48"/>
                    </a:lnTo>
                    <a:lnTo>
                      <a:pt x="41" y="53"/>
                    </a:lnTo>
                    <a:lnTo>
                      <a:pt x="36" y="55"/>
                    </a:lnTo>
                    <a:lnTo>
                      <a:pt x="30" y="58"/>
                    </a:lnTo>
                    <a:lnTo>
                      <a:pt x="25" y="62"/>
                    </a:lnTo>
                    <a:lnTo>
                      <a:pt x="21" y="67"/>
                    </a:lnTo>
                    <a:lnTo>
                      <a:pt x="16" y="71"/>
                    </a:lnTo>
                    <a:lnTo>
                      <a:pt x="12" y="76"/>
                    </a:lnTo>
                    <a:lnTo>
                      <a:pt x="9" y="82"/>
                    </a:lnTo>
                    <a:lnTo>
                      <a:pt x="6" y="88"/>
                    </a:lnTo>
                    <a:lnTo>
                      <a:pt x="3" y="96"/>
                    </a:lnTo>
                    <a:lnTo>
                      <a:pt x="2" y="103"/>
                    </a:lnTo>
                    <a:lnTo>
                      <a:pt x="1" y="112"/>
                    </a:lnTo>
                    <a:lnTo>
                      <a:pt x="0" y="120"/>
                    </a:lnTo>
                    <a:lnTo>
                      <a:pt x="0" y="394"/>
                    </a:lnTo>
                    <a:lnTo>
                      <a:pt x="1" y="397"/>
                    </a:lnTo>
                    <a:lnTo>
                      <a:pt x="2" y="399"/>
                    </a:lnTo>
                    <a:lnTo>
                      <a:pt x="3" y="402"/>
                    </a:lnTo>
                    <a:lnTo>
                      <a:pt x="6" y="404"/>
                    </a:lnTo>
                    <a:lnTo>
                      <a:pt x="8" y="406"/>
                    </a:lnTo>
                    <a:lnTo>
                      <a:pt x="10" y="408"/>
                    </a:lnTo>
                    <a:lnTo>
                      <a:pt x="13" y="409"/>
                    </a:lnTo>
                    <a:lnTo>
                      <a:pt x="15" y="409"/>
                    </a:lnTo>
                    <a:lnTo>
                      <a:pt x="19" y="409"/>
                    </a:lnTo>
                    <a:lnTo>
                      <a:pt x="22" y="408"/>
                    </a:lnTo>
                    <a:lnTo>
                      <a:pt x="24" y="406"/>
                    </a:lnTo>
                    <a:lnTo>
                      <a:pt x="26" y="404"/>
                    </a:lnTo>
                    <a:lnTo>
                      <a:pt x="28" y="402"/>
                    </a:lnTo>
                    <a:lnTo>
                      <a:pt x="29" y="399"/>
                    </a:lnTo>
                    <a:lnTo>
                      <a:pt x="30" y="397"/>
                    </a:lnTo>
                    <a:lnTo>
                      <a:pt x="30" y="394"/>
                    </a:lnTo>
                    <a:lnTo>
                      <a:pt x="30" y="120"/>
                    </a:lnTo>
                    <a:lnTo>
                      <a:pt x="31" y="111"/>
                    </a:lnTo>
                    <a:lnTo>
                      <a:pt x="34" y="102"/>
                    </a:lnTo>
                    <a:lnTo>
                      <a:pt x="36" y="96"/>
                    </a:lnTo>
                    <a:lnTo>
                      <a:pt x="40" y="89"/>
                    </a:lnTo>
                    <a:lnTo>
                      <a:pt x="44" y="85"/>
                    </a:lnTo>
                    <a:lnTo>
                      <a:pt x="50" y="82"/>
                    </a:lnTo>
                    <a:lnTo>
                      <a:pt x="55" y="79"/>
                    </a:lnTo>
                    <a:lnTo>
                      <a:pt x="62" y="77"/>
                    </a:lnTo>
                    <a:lnTo>
                      <a:pt x="62" y="618"/>
                    </a:lnTo>
                    <a:lnTo>
                      <a:pt x="62" y="626"/>
                    </a:lnTo>
                    <a:lnTo>
                      <a:pt x="63" y="633"/>
                    </a:lnTo>
                    <a:lnTo>
                      <a:pt x="65" y="640"/>
                    </a:lnTo>
                    <a:lnTo>
                      <a:pt x="67" y="647"/>
                    </a:lnTo>
                    <a:lnTo>
                      <a:pt x="70" y="654"/>
                    </a:lnTo>
                    <a:lnTo>
                      <a:pt x="74" y="660"/>
                    </a:lnTo>
                    <a:lnTo>
                      <a:pt x="79" y="666"/>
                    </a:lnTo>
                    <a:lnTo>
                      <a:pt x="84" y="671"/>
                    </a:lnTo>
                    <a:lnTo>
                      <a:pt x="90" y="676"/>
                    </a:lnTo>
                    <a:lnTo>
                      <a:pt x="95" y="681"/>
                    </a:lnTo>
                    <a:lnTo>
                      <a:pt x="101" y="684"/>
                    </a:lnTo>
                    <a:lnTo>
                      <a:pt x="108" y="687"/>
                    </a:lnTo>
                    <a:lnTo>
                      <a:pt x="114" y="690"/>
                    </a:lnTo>
                    <a:lnTo>
                      <a:pt x="122" y="693"/>
                    </a:lnTo>
                    <a:lnTo>
                      <a:pt x="129" y="694"/>
                    </a:lnTo>
                    <a:lnTo>
                      <a:pt x="137" y="694"/>
                    </a:lnTo>
                    <a:lnTo>
                      <a:pt x="143" y="694"/>
                    </a:lnTo>
                    <a:lnTo>
                      <a:pt x="150" y="693"/>
                    </a:lnTo>
                    <a:lnTo>
                      <a:pt x="157" y="690"/>
                    </a:lnTo>
                    <a:lnTo>
                      <a:pt x="164" y="687"/>
                    </a:lnTo>
                    <a:lnTo>
                      <a:pt x="170" y="684"/>
                    </a:lnTo>
                    <a:lnTo>
                      <a:pt x="177" y="680"/>
                    </a:lnTo>
                    <a:lnTo>
                      <a:pt x="182" y="675"/>
                    </a:lnTo>
                    <a:lnTo>
                      <a:pt x="187" y="669"/>
                    </a:lnTo>
                    <a:lnTo>
                      <a:pt x="193" y="663"/>
                    </a:lnTo>
                    <a:lnTo>
                      <a:pt x="197" y="656"/>
                    </a:lnTo>
                    <a:lnTo>
                      <a:pt x="201" y="648"/>
                    </a:lnTo>
                    <a:lnTo>
                      <a:pt x="206" y="641"/>
                    </a:lnTo>
                    <a:lnTo>
                      <a:pt x="208" y="632"/>
                    </a:lnTo>
                    <a:lnTo>
                      <a:pt x="210" y="623"/>
                    </a:lnTo>
                    <a:lnTo>
                      <a:pt x="211" y="613"/>
                    </a:lnTo>
                    <a:lnTo>
                      <a:pt x="212" y="603"/>
                    </a:lnTo>
                    <a:lnTo>
                      <a:pt x="212" y="60"/>
                    </a:lnTo>
                    <a:lnTo>
                      <a:pt x="211" y="56"/>
                    </a:lnTo>
                    <a:lnTo>
                      <a:pt x="210" y="51"/>
                    </a:lnTo>
                    <a:lnTo>
                      <a:pt x="208" y="45"/>
                    </a:lnTo>
                    <a:lnTo>
                      <a:pt x="206" y="41"/>
                    </a:lnTo>
                    <a:lnTo>
                      <a:pt x="198" y="30"/>
                    </a:lnTo>
                    <a:lnTo>
                      <a:pt x="188" y="20"/>
                    </a:lnTo>
                    <a:lnTo>
                      <a:pt x="177" y="13"/>
                    </a:lnTo>
                    <a:lnTo>
                      <a:pt x="164" y="6"/>
                    </a:lnTo>
                    <a:lnTo>
                      <a:pt x="157" y="3"/>
                    </a:lnTo>
                    <a:lnTo>
                      <a:pt x="151" y="2"/>
                    </a:lnTo>
                    <a:lnTo>
                      <a:pt x="143" y="1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</a:path>
                </a:pathLst>
              </a:custGeom>
              <a:solidFill>
                <a:srgbClr val="332F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81" name="Freeform 82">
              <a:extLst>
                <a:ext uri="{FF2B5EF4-FFF2-40B4-BE49-F238E27FC236}">
                  <a16:creationId xmlns:a16="http://schemas.microsoft.com/office/drawing/2014/main" xmlns="" id="{6ADA8E1E-498A-460B-A379-F784D472C9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24185" y="3056762"/>
              <a:ext cx="677570" cy="700801"/>
            </a:xfrm>
            <a:custGeom>
              <a:avLst/>
              <a:gdLst>
                <a:gd name="T0" fmla="*/ 38 w 875"/>
                <a:gd name="T1" fmla="*/ 633 h 905"/>
                <a:gd name="T2" fmla="*/ 31 w 875"/>
                <a:gd name="T3" fmla="*/ 625 h 905"/>
                <a:gd name="T4" fmla="*/ 31 w 875"/>
                <a:gd name="T5" fmla="*/ 610 h 905"/>
                <a:gd name="T6" fmla="*/ 38 w 875"/>
                <a:gd name="T7" fmla="*/ 604 h 905"/>
                <a:gd name="T8" fmla="*/ 815 w 875"/>
                <a:gd name="T9" fmla="*/ 603 h 905"/>
                <a:gd name="T10" fmla="*/ 841 w 875"/>
                <a:gd name="T11" fmla="*/ 605 h 905"/>
                <a:gd name="T12" fmla="*/ 845 w 875"/>
                <a:gd name="T13" fmla="*/ 614 h 905"/>
                <a:gd name="T14" fmla="*/ 844 w 875"/>
                <a:gd name="T15" fmla="*/ 629 h 905"/>
                <a:gd name="T16" fmla="*/ 834 w 875"/>
                <a:gd name="T17" fmla="*/ 633 h 905"/>
                <a:gd name="T18" fmla="*/ 317 w 875"/>
                <a:gd name="T19" fmla="*/ 166 h 905"/>
                <a:gd name="T20" fmla="*/ 321 w 875"/>
                <a:gd name="T21" fmla="*/ 176 h 905"/>
                <a:gd name="T22" fmla="*/ 332 w 875"/>
                <a:gd name="T23" fmla="*/ 181 h 905"/>
                <a:gd name="T24" fmla="*/ 521 w 875"/>
                <a:gd name="T25" fmla="*/ 178 h 905"/>
                <a:gd name="T26" fmla="*/ 528 w 875"/>
                <a:gd name="T27" fmla="*/ 168 h 905"/>
                <a:gd name="T28" fmla="*/ 800 w 875"/>
                <a:gd name="T29" fmla="*/ 573 h 905"/>
                <a:gd name="T30" fmla="*/ 497 w 875"/>
                <a:gd name="T31" fmla="*/ 121 h 905"/>
                <a:gd name="T32" fmla="*/ 830 w 875"/>
                <a:gd name="T33" fmla="*/ 573 h 905"/>
                <a:gd name="T34" fmla="*/ 828 w 875"/>
                <a:gd name="T35" fmla="*/ 127 h 905"/>
                <a:gd name="T36" fmla="*/ 818 w 875"/>
                <a:gd name="T37" fmla="*/ 121 h 905"/>
                <a:gd name="T38" fmla="*/ 528 w 875"/>
                <a:gd name="T39" fmla="*/ 103 h 905"/>
                <a:gd name="T40" fmla="*/ 521 w 875"/>
                <a:gd name="T41" fmla="*/ 93 h 905"/>
                <a:gd name="T42" fmla="*/ 437 w 875"/>
                <a:gd name="T43" fmla="*/ 90 h 905"/>
                <a:gd name="T44" fmla="*/ 435 w 875"/>
                <a:gd name="T45" fmla="*/ 7 h 905"/>
                <a:gd name="T46" fmla="*/ 425 w 875"/>
                <a:gd name="T47" fmla="*/ 1 h 905"/>
                <a:gd name="T48" fmla="*/ 415 w 875"/>
                <a:gd name="T49" fmla="*/ 3 h 905"/>
                <a:gd name="T50" fmla="*/ 408 w 875"/>
                <a:gd name="T51" fmla="*/ 12 h 905"/>
                <a:gd name="T52" fmla="*/ 329 w 875"/>
                <a:gd name="T53" fmla="*/ 91 h 905"/>
                <a:gd name="T54" fmla="*/ 320 w 875"/>
                <a:gd name="T55" fmla="*/ 97 h 905"/>
                <a:gd name="T56" fmla="*/ 317 w 875"/>
                <a:gd name="T57" fmla="*/ 121 h 905"/>
                <a:gd name="T58" fmla="*/ 52 w 875"/>
                <a:gd name="T59" fmla="*/ 123 h 905"/>
                <a:gd name="T60" fmla="*/ 46 w 875"/>
                <a:gd name="T61" fmla="*/ 133 h 905"/>
                <a:gd name="T62" fmla="*/ 26 w 875"/>
                <a:gd name="T63" fmla="*/ 576 h 905"/>
                <a:gd name="T64" fmla="*/ 4 w 875"/>
                <a:gd name="T65" fmla="*/ 598 h 905"/>
                <a:gd name="T66" fmla="*/ 4 w 875"/>
                <a:gd name="T67" fmla="*/ 637 h 905"/>
                <a:gd name="T68" fmla="*/ 26 w 875"/>
                <a:gd name="T69" fmla="*/ 661 h 905"/>
                <a:gd name="T70" fmla="*/ 105 w 875"/>
                <a:gd name="T71" fmla="*/ 882 h 905"/>
                <a:gd name="T72" fmla="*/ 104 w 875"/>
                <a:gd name="T73" fmla="*/ 894 h 905"/>
                <a:gd name="T74" fmla="*/ 111 w 875"/>
                <a:gd name="T75" fmla="*/ 903 h 905"/>
                <a:gd name="T76" fmla="*/ 126 w 875"/>
                <a:gd name="T77" fmla="*/ 903 h 905"/>
                <a:gd name="T78" fmla="*/ 407 w 875"/>
                <a:gd name="T79" fmla="*/ 663 h 905"/>
                <a:gd name="T80" fmla="*/ 410 w 875"/>
                <a:gd name="T81" fmla="*/ 897 h 905"/>
                <a:gd name="T82" fmla="*/ 420 w 875"/>
                <a:gd name="T83" fmla="*/ 904 h 905"/>
                <a:gd name="T84" fmla="*/ 431 w 875"/>
                <a:gd name="T85" fmla="*/ 902 h 905"/>
                <a:gd name="T86" fmla="*/ 437 w 875"/>
                <a:gd name="T87" fmla="*/ 892 h 905"/>
                <a:gd name="T88" fmla="*/ 714 w 875"/>
                <a:gd name="T89" fmla="*/ 896 h 905"/>
                <a:gd name="T90" fmla="*/ 727 w 875"/>
                <a:gd name="T91" fmla="*/ 905 h 905"/>
                <a:gd name="T92" fmla="*/ 738 w 875"/>
                <a:gd name="T93" fmla="*/ 900 h 905"/>
                <a:gd name="T94" fmla="*/ 742 w 875"/>
                <a:gd name="T95" fmla="*/ 889 h 905"/>
                <a:gd name="T96" fmla="*/ 830 w 875"/>
                <a:gd name="T97" fmla="*/ 663 h 905"/>
                <a:gd name="T98" fmla="*/ 863 w 875"/>
                <a:gd name="T99" fmla="*/ 651 h 905"/>
                <a:gd name="T100" fmla="*/ 875 w 875"/>
                <a:gd name="T101" fmla="*/ 618 h 905"/>
                <a:gd name="T102" fmla="*/ 863 w 875"/>
                <a:gd name="T103" fmla="*/ 584 h 905"/>
                <a:gd name="T104" fmla="*/ 830 w 875"/>
                <a:gd name="T105" fmla="*/ 573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5" h="905">
                  <a:moveTo>
                    <a:pt x="830" y="633"/>
                  </a:moveTo>
                  <a:lnTo>
                    <a:pt x="46" y="633"/>
                  </a:lnTo>
                  <a:lnTo>
                    <a:pt x="41" y="633"/>
                  </a:lnTo>
                  <a:lnTo>
                    <a:pt x="38" y="633"/>
                  </a:lnTo>
                  <a:lnTo>
                    <a:pt x="35" y="632"/>
                  </a:lnTo>
                  <a:lnTo>
                    <a:pt x="33" y="631"/>
                  </a:lnTo>
                  <a:lnTo>
                    <a:pt x="32" y="629"/>
                  </a:lnTo>
                  <a:lnTo>
                    <a:pt x="31" y="625"/>
                  </a:lnTo>
                  <a:lnTo>
                    <a:pt x="31" y="622"/>
                  </a:lnTo>
                  <a:lnTo>
                    <a:pt x="31" y="618"/>
                  </a:lnTo>
                  <a:lnTo>
                    <a:pt x="31" y="614"/>
                  </a:lnTo>
                  <a:lnTo>
                    <a:pt x="31" y="610"/>
                  </a:lnTo>
                  <a:lnTo>
                    <a:pt x="32" y="608"/>
                  </a:lnTo>
                  <a:lnTo>
                    <a:pt x="33" y="606"/>
                  </a:lnTo>
                  <a:lnTo>
                    <a:pt x="35" y="605"/>
                  </a:lnTo>
                  <a:lnTo>
                    <a:pt x="38" y="604"/>
                  </a:lnTo>
                  <a:lnTo>
                    <a:pt x="41" y="603"/>
                  </a:lnTo>
                  <a:lnTo>
                    <a:pt x="46" y="603"/>
                  </a:lnTo>
                  <a:lnTo>
                    <a:pt x="61" y="603"/>
                  </a:lnTo>
                  <a:lnTo>
                    <a:pt x="815" y="603"/>
                  </a:lnTo>
                  <a:lnTo>
                    <a:pt x="830" y="603"/>
                  </a:lnTo>
                  <a:lnTo>
                    <a:pt x="834" y="603"/>
                  </a:lnTo>
                  <a:lnTo>
                    <a:pt x="837" y="604"/>
                  </a:lnTo>
                  <a:lnTo>
                    <a:pt x="841" y="605"/>
                  </a:lnTo>
                  <a:lnTo>
                    <a:pt x="842" y="606"/>
                  </a:lnTo>
                  <a:lnTo>
                    <a:pt x="844" y="608"/>
                  </a:lnTo>
                  <a:lnTo>
                    <a:pt x="844" y="610"/>
                  </a:lnTo>
                  <a:lnTo>
                    <a:pt x="845" y="614"/>
                  </a:lnTo>
                  <a:lnTo>
                    <a:pt x="845" y="618"/>
                  </a:lnTo>
                  <a:lnTo>
                    <a:pt x="845" y="622"/>
                  </a:lnTo>
                  <a:lnTo>
                    <a:pt x="844" y="625"/>
                  </a:lnTo>
                  <a:lnTo>
                    <a:pt x="844" y="629"/>
                  </a:lnTo>
                  <a:lnTo>
                    <a:pt x="842" y="631"/>
                  </a:lnTo>
                  <a:lnTo>
                    <a:pt x="841" y="632"/>
                  </a:lnTo>
                  <a:lnTo>
                    <a:pt x="837" y="633"/>
                  </a:lnTo>
                  <a:lnTo>
                    <a:pt x="834" y="633"/>
                  </a:lnTo>
                  <a:lnTo>
                    <a:pt x="830" y="633"/>
                  </a:lnTo>
                  <a:close/>
                  <a:moveTo>
                    <a:pt x="76" y="151"/>
                  </a:moveTo>
                  <a:lnTo>
                    <a:pt x="317" y="151"/>
                  </a:lnTo>
                  <a:lnTo>
                    <a:pt x="317" y="166"/>
                  </a:lnTo>
                  <a:lnTo>
                    <a:pt x="318" y="168"/>
                  </a:lnTo>
                  <a:lnTo>
                    <a:pt x="318" y="172"/>
                  </a:lnTo>
                  <a:lnTo>
                    <a:pt x="320" y="174"/>
                  </a:lnTo>
                  <a:lnTo>
                    <a:pt x="321" y="176"/>
                  </a:lnTo>
                  <a:lnTo>
                    <a:pt x="323" y="178"/>
                  </a:lnTo>
                  <a:lnTo>
                    <a:pt x="326" y="180"/>
                  </a:lnTo>
                  <a:lnTo>
                    <a:pt x="329" y="180"/>
                  </a:lnTo>
                  <a:lnTo>
                    <a:pt x="332" y="181"/>
                  </a:lnTo>
                  <a:lnTo>
                    <a:pt x="514" y="181"/>
                  </a:lnTo>
                  <a:lnTo>
                    <a:pt x="516" y="180"/>
                  </a:lnTo>
                  <a:lnTo>
                    <a:pt x="519" y="179"/>
                  </a:lnTo>
                  <a:lnTo>
                    <a:pt x="521" y="178"/>
                  </a:lnTo>
                  <a:lnTo>
                    <a:pt x="523" y="176"/>
                  </a:lnTo>
                  <a:lnTo>
                    <a:pt x="525" y="174"/>
                  </a:lnTo>
                  <a:lnTo>
                    <a:pt x="526" y="172"/>
                  </a:lnTo>
                  <a:lnTo>
                    <a:pt x="528" y="168"/>
                  </a:lnTo>
                  <a:lnTo>
                    <a:pt x="529" y="166"/>
                  </a:lnTo>
                  <a:lnTo>
                    <a:pt x="529" y="151"/>
                  </a:lnTo>
                  <a:lnTo>
                    <a:pt x="800" y="151"/>
                  </a:lnTo>
                  <a:lnTo>
                    <a:pt x="800" y="573"/>
                  </a:lnTo>
                  <a:lnTo>
                    <a:pt x="76" y="573"/>
                  </a:lnTo>
                  <a:lnTo>
                    <a:pt x="76" y="151"/>
                  </a:lnTo>
                  <a:close/>
                  <a:moveTo>
                    <a:pt x="347" y="121"/>
                  </a:moveTo>
                  <a:lnTo>
                    <a:pt x="497" y="121"/>
                  </a:lnTo>
                  <a:lnTo>
                    <a:pt x="497" y="151"/>
                  </a:lnTo>
                  <a:lnTo>
                    <a:pt x="347" y="151"/>
                  </a:lnTo>
                  <a:lnTo>
                    <a:pt x="347" y="121"/>
                  </a:lnTo>
                  <a:close/>
                  <a:moveTo>
                    <a:pt x="830" y="573"/>
                  </a:moveTo>
                  <a:lnTo>
                    <a:pt x="830" y="136"/>
                  </a:lnTo>
                  <a:lnTo>
                    <a:pt x="830" y="133"/>
                  </a:lnTo>
                  <a:lnTo>
                    <a:pt x="829" y="130"/>
                  </a:lnTo>
                  <a:lnTo>
                    <a:pt x="828" y="127"/>
                  </a:lnTo>
                  <a:lnTo>
                    <a:pt x="825" y="125"/>
                  </a:lnTo>
                  <a:lnTo>
                    <a:pt x="823" y="123"/>
                  </a:lnTo>
                  <a:lnTo>
                    <a:pt x="820" y="122"/>
                  </a:lnTo>
                  <a:lnTo>
                    <a:pt x="818" y="121"/>
                  </a:lnTo>
                  <a:lnTo>
                    <a:pt x="815" y="121"/>
                  </a:lnTo>
                  <a:lnTo>
                    <a:pt x="529" y="121"/>
                  </a:lnTo>
                  <a:lnTo>
                    <a:pt x="529" y="106"/>
                  </a:lnTo>
                  <a:lnTo>
                    <a:pt x="528" y="103"/>
                  </a:lnTo>
                  <a:lnTo>
                    <a:pt x="526" y="100"/>
                  </a:lnTo>
                  <a:lnTo>
                    <a:pt x="525" y="97"/>
                  </a:lnTo>
                  <a:lnTo>
                    <a:pt x="523" y="95"/>
                  </a:lnTo>
                  <a:lnTo>
                    <a:pt x="521" y="93"/>
                  </a:lnTo>
                  <a:lnTo>
                    <a:pt x="519" y="92"/>
                  </a:lnTo>
                  <a:lnTo>
                    <a:pt x="516" y="91"/>
                  </a:lnTo>
                  <a:lnTo>
                    <a:pt x="512" y="91"/>
                  </a:lnTo>
                  <a:lnTo>
                    <a:pt x="437" y="90"/>
                  </a:lnTo>
                  <a:lnTo>
                    <a:pt x="437" y="15"/>
                  </a:lnTo>
                  <a:lnTo>
                    <a:pt x="437" y="12"/>
                  </a:lnTo>
                  <a:lnTo>
                    <a:pt x="436" y="9"/>
                  </a:lnTo>
                  <a:lnTo>
                    <a:pt x="435" y="7"/>
                  </a:lnTo>
                  <a:lnTo>
                    <a:pt x="433" y="4"/>
                  </a:lnTo>
                  <a:lnTo>
                    <a:pt x="431" y="3"/>
                  </a:lnTo>
                  <a:lnTo>
                    <a:pt x="429" y="1"/>
                  </a:lnTo>
                  <a:lnTo>
                    <a:pt x="425" y="1"/>
                  </a:lnTo>
                  <a:lnTo>
                    <a:pt x="422" y="0"/>
                  </a:lnTo>
                  <a:lnTo>
                    <a:pt x="420" y="1"/>
                  </a:lnTo>
                  <a:lnTo>
                    <a:pt x="417" y="1"/>
                  </a:lnTo>
                  <a:lnTo>
                    <a:pt x="415" y="3"/>
                  </a:lnTo>
                  <a:lnTo>
                    <a:pt x="411" y="4"/>
                  </a:lnTo>
                  <a:lnTo>
                    <a:pt x="410" y="7"/>
                  </a:lnTo>
                  <a:lnTo>
                    <a:pt x="408" y="9"/>
                  </a:lnTo>
                  <a:lnTo>
                    <a:pt x="408" y="12"/>
                  </a:lnTo>
                  <a:lnTo>
                    <a:pt x="407" y="15"/>
                  </a:lnTo>
                  <a:lnTo>
                    <a:pt x="407" y="90"/>
                  </a:lnTo>
                  <a:lnTo>
                    <a:pt x="332" y="90"/>
                  </a:lnTo>
                  <a:lnTo>
                    <a:pt x="329" y="91"/>
                  </a:lnTo>
                  <a:lnTo>
                    <a:pt x="326" y="92"/>
                  </a:lnTo>
                  <a:lnTo>
                    <a:pt x="323" y="93"/>
                  </a:lnTo>
                  <a:lnTo>
                    <a:pt x="321" y="95"/>
                  </a:lnTo>
                  <a:lnTo>
                    <a:pt x="320" y="97"/>
                  </a:lnTo>
                  <a:lnTo>
                    <a:pt x="318" y="100"/>
                  </a:lnTo>
                  <a:lnTo>
                    <a:pt x="318" y="103"/>
                  </a:lnTo>
                  <a:lnTo>
                    <a:pt x="317" y="106"/>
                  </a:lnTo>
                  <a:lnTo>
                    <a:pt x="317" y="121"/>
                  </a:lnTo>
                  <a:lnTo>
                    <a:pt x="61" y="121"/>
                  </a:lnTo>
                  <a:lnTo>
                    <a:pt x="57" y="121"/>
                  </a:lnTo>
                  <a:lnTo>
                    <a:pt x="54" y="122"/>
                  </a:lnTo>
                  <a:lnTo>
                    <a:pt x="52" y="123"/>
                  </a:lnTo>
                  <a:lnTo>
                    <a:pt x="50" y="125"/>
                  </a:lnTo>
                  <a:lnTo>
                    <a:pt x="48" y="127"/>
                  </a:lnTo>
                  <a:lnTo>
                    <a:pt x="47" y="130"/>
                  </a:lnTo>
                  <a:lnTo>
                    <a:pt x="46" y="133"/>
                  </a:lnTo>
                  <a:lnTo>
                    <a:pt x="46" y="136"/>
                  </a:lnTo>
                  <a:lnTo>
                    <a:pt x="46" y="573"/>
                  </a:lnTo>
                  <a:lnTo>
                    <a:pt x="35" y="574"/>
                  </a:lnTo>
                  <a:lnTo>
                    <a:pt x="26" y="576"/>
                  </a:lnTo>
                  <a:lnTo>
                    <a:pt x="19" y="579"/>
                  </a:lnTo>
                  <a:lnTo>
                    <a:pt x="12" y="584"/>
                  </a:lnTo>
                  <a:lnTo>
                    <a:pt x="7" y="591"/>
                  </a:lnTo>
                  <a:lnTo>
                    <a:pt x="4" y="598"/>
                  </a:lnTo>
                  <a:lnTo>
                    <a:pt x="2" y="608"/>
                  </a:lnTo>
                  <a:lnTo>
                    <a:pt x="0" y="618"/>
                  </a:lnTo>
                  <a:lnTo>
                    <a:pt x="2" y="629"/>
                  </a:lnTo>
                  <a:lnTo>
                    <a:pt x="4" y="637"/>
                  </a:lnTo>
                  <a:lnTo>
                    <a:pt x="7" y="645"/>
                  </a:lnTo>
                  <a:lnTo>
                    <a:pt x="12" y="651"/>
                  </a:lnTo>
                  <a:lnTo>
                    <a:pt x="19" y="657"/>
                  </a:lnTo>
                  <a:lnTo>
                    <a:pt x="26" y="661"/>
                  </a:lnTo>
                  <a:lnTo>
                    <a:pt x="35" y="663"/>
                  </a:lnTo>
                  <a:lnTo>
                    <a:pt x="46" y="663"/>
                  </a:lnTo>
                  <a:lnTo>
                    <a:pt x="217" y="663"/>
                  </a:lnTo>
                  <a:lnTo>
                    <a:pt x="105" y="882"/>
                  </a:lnTo>
                  <a:lnTo>
                    <a:pt x="104" y="886"/>
                  </a:lnTo>
                  <a:lnTo>
                    <a:pt x="103" y="889"/>
                  </a:lnTo>
                  <a:lnTo>
                    <a:pt x="104" y="891"/>
                  </a:lnTo>
                  <a:lnTo>
                    <a:pt x="104" y="894"/>
                  </a:lnTo>
                  <a:lnTo>
                    <a:pt x="105" y="896"/>
                  </a:lnTo>
                  <a:lnTo>
                    <a:pt x="107" y="900"/>
                  </a:lnTo>
                  <a:lnTo>
                    <a:pt x="109" y="902"/>
                  </a:lnTo>
                  <a:lnTo>
                    <a:pt x="111" y="903"/>
                  </a:lnTo>
                  <a:lnTo>
                    <a:pt x="114" y="904"/>
                  </a:lnTo>
                  <a:lnTo>
                    <a:pt x="118" y="905"/>
                  </a:lnTo>
                  <a:lnTo>
                    <a:pt x="122" y="904"/>
                  </a:lnTo>
                  <a:lnTo>
                    <a:pt x="126" y="903"/>
                  </a:lnTo>
                  <a:lnTo>
                    <a:pt x="130" y="900"/>
                  </a:lnTo>
                  <a:lnTo>
                    <a:pt x="132" y="896"/>
                  </a:lnTo>
                  <a:lnTo>
                    <a:pt x="251" y="663"/>
                  </a:lnTo>
                  <a:lnTo>
                    <a:pt x="407" y="663"/>
                  </a:lnTo>
                  <a:lnTo>
                    <a:pt x="407" y="890"/>
                  </a:lnTo>
                  <a:lnTo>
                    <a:pt x="408" y="892"/>
                  </a:lnTo>
                  <a:lnTo>
                    <a:pt x="408" y="895"/>
                  </a:lnTo>
                  <a:lnTo>
                    <a:pt x="410" y="897"/>
                  </a:lnTo>
                  <a:lnTo>
                    <a:pt x="411" y="900"/>
                  </a:lnTo>
                  <a:lnTo>
                    <a:pt x="415" y="902"/>
                  </a:lnTo>
                  <a:lnTo>
                    <a:pt x="417" y="904"/>
                  </a:lnTo>
                  <a:lnTo>
                    <a:pt x="420" y="904"/>
                  </a:lnTo>
                  <a:lnTo>
                    <a:pt x="422" y="905"/>
                  </a:lnTo>
                  <a:lnTo>
                    <a:pt x="425" y="904"/>
                  </a:lnTo>
                  <a:lnTo>
                    <a:pt x="429" y="904"/>
                  </a:lnTo>
                  <a:lnTo>
                    <a:pt x="431" y="902"/>
                  </a:lnTo>
                  <a:lnTo>
                    <a:pt x="433" y="900"/>
                  </a:lnTo>
                  <a:lnTo>
                    <a:pt x="435" y="897"/>
                  </a:lnTo>
                  <a:lnTo>
                    <a:pt x="436" y="895"/>
                  </a:lnTo>
                  <a:lnTo>
                    <a:pt x="437" y="892"/>
                  </a:lnTo>
                  <a:lnTo>
                    <a:pt x="437" y="890"/>
                  </a:lnTo>
                  <a:lnTo>
                    <a:pt x="437" y="663"/>
                  </a:lnTo>
                  <a:lnTo>
                    <a:pt x="594" y="663"/>
                  </a:lnTo>
                  <a:lnTo>
                    <a:pt x="714" y="896"/>
                  </a:lnTo>
                  <a:lnTo>
                    <a:pt x="716" y="900"/>
                  </a:lnTo>
                  <a:lnTo>
                    <a:pt x="719" y="903"/>
                  </a:lnTo>
                  <a:lnTo>
                    <a:pt x="722" y="904"/>
                  </a:lnTo>
                  <a:lnTo>
                    <a:pt x="727" y="905"/>
                  </a:lnTo>
                  <a:lnTo>
                    <a:pt x="730" y="904"/>
                  </a:lnTo>
                  <a:lnTo>
                    <a:pt x="734" y="903"/>
                  </a:lnTo>
                  <a:lnTo>
                    <a:pt x="736" y="902"/>
                  </a:lnTo>
                  <a:lnTo>
                    <a:pt x="738" y="900"/>
                  </a:lnTo>
                  <a:lnTo>
                    <a:pt x="739" y="896"/>
                  </a:lnTo>
                  <a:lnTo>
                    <a:pt x="742" y="894"/>
                  </a:lnTo>
                  <a:lnTo>
                    <a:pt x="742" y="891"/>
                  </a:lnTo>
                  <a:lnTo>
                    <a:pt x="742" y="889"/>
                  </a:lnTo>
                  <a:lnTo>
                    <a:pt x="742" y="886"/>
                  </a:lnTo>
                  <a:lnTo>
                    <a:pt x="740" y="882"/>
                  </a:lnTo>
                  <a:lnTo>
                    <a:pt x="628" y="663"/>
                  </a:lnTo>
                  <a:lnTo>
                    <a:pt x="830" y="663"/>
                  </a:lnTo>
                  <a:lnTo>
                    <a:pt x="839" y="663"/>
                  </a:lnTo>
                  <a:lnTo>
                    <a:pt x="849" y="660"/>
                  </a:lnTo>
                  <a:lnTo>
                    <a:pt x="857" y="657"/>
                  </a:lnTo>
                  <a:lnTo>
                    <a:pt x="863" y="651"/>
                  </a:lnTo>
                  <a:lnTo>
                    <a:pt x="868" y="645"/>
                  </a:lnTo>
                  <a:lnTo>
                    <a:pt x="872" y="637"/>
                  </a:lnTo>
                  <a:lnTo>
                    <a:pt x="874" y="629"/>
                  </a:lnTo>
                  <a:lnTo>
                    <a:pt x="875" y="618"/>
                  </a:lnTo>
                  <a:lnTo>
                    <a:pt x="874" y="608"/>
                  </a:lnTo>
                  <a:lnTo>
                    <a:pt x="872" y="598"/>
                  </a:lnTo>
                  <a:lnTo>
                    <a:pt x="868" y="591"/>
                  </a:lnTo>
                  <a:lnTo>
                    <a:pt x="863" y="584"/>
                  </a:lnTo>
                  <a:lnTo>
                    <a:pt x="857" y="579"/>
                  </a:lnTo>
                  <a:lnTo>
                    <a:pt x="849" y="576"/>
                  </a:lnTo>
                  <a:lnTo>
                    <a:pt x="839" y="574"/>
                  </a:lnTo>
                  <a:lnTo>
                    <a:pt x="830" y="573"/>
                  </a:lnTo>
                  <a:lnTo>
                    <a:pt x="830" y="573"/>
                  </a:lnTo>
                  <a:close/>
                </a:path>
              </a:pathLst>
            </a:custGeom>
            <a:solidFill>
              <a:srgbClr val="33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875C9841-C3F5-408F-A377-5974F004BC7D}"/>
              </a:ext>
            </a:extLst>
          </p:cNvPr>
          <p:cNvSpPr txBox="1"/>
          <p:nvPr/>
        </p:nvSpPr>
        <p:spPr>
          <a:xfrm>
            <a:off x="891064" y="1969481"/>
            <a:ext cx="1036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et dolore magna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aliqua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. Ut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nostrud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exercitation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ullamco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laboris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nisi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aliquip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ex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ea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consequat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. Duis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aute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ea typeface="Segoe UI" panose="020B0502040204020203" pitchFamily="34" charset="0"/>
                <a:cs typeface="Segoe UI" panose="020B0502040204020203" pitchFamily="34" charset="0"/>
              </a:rPr>
              <a:t>irure</a:t>
            </a:r>
            <a:r>
              <a:rPr lang="en-US" sz="1400" dirty="0">
                <a:ea typeface="Segoe UI" panose="020B0502040204020203" pitchFamily="34" charset="0"/>
                <a:cs typeface="Segoe UI" panose="020B0502040204020203" pitchFamily="34" charset="0"/>
              </a:rPr>
              <a:t> dolor.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547D0678-560F-48A3-B460-64F0CA9EA87A}"/>
              </a:ext>
            </a:extLst>
          </p:cNvPr>
          <p:cNvSpPr txBox="1"/>
          <p:nvPr/>
        </p:nvSpPr>
        <p:spPr>
          <a:xfrm>
            <a:off x="3010149" y="1587017"/>
            <a:ext cx="6125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b="1" dirty="0" err="1"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b="1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xmlns="" id="{33F81E44-10C9-4B79-BFEF-A2E611A8F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DD9C-240F-49CA-BE3E-EC0E75CF0C68}" type="datetime1">
              <a:rPr lang="en-US" smtClean="0"/>
              <a:t>7/21/2022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36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94A254F1-5723-49E0-89E6-66FB74177255}"/>
              </a:ext>
            </a:extLst>
          </p:cNvPr>
          <p:cNvSpPr/>
          <p:nvPr/>
        </p:nvSpPr>
        <p:spPr>
          <a:xfrm>
            <a:off x="4248150" y="1714500"/>
            <a:ext cx="7943850" cy="43476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lowchart: Manual Input 7">
            <a:extLst>
              <a:ext uri="{FF2B5EF4-FFF2-40B4-BE49-F238E27FC236}">
                <a16:creationId xmlns:a16="http://schemas.microsoft.com/office/drawing/2014/main" xmlns="" id="{21F06290-9254-40B9-895F-3975BB0EB2AD}"/>
              </a:ext>
            </a:extLst>
          </p:cNvPr>
          <p:cNvSpPr/>
          <p:nvPr/>
        </p:nvSpPr>
        <p:spPr>
          <a:xfrm rot="5400000" flipH="1" flipV="1">
            <a:off x="1206583" y="-47885"/>
            <a:ext cx="862535" cy="1751702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524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5247 h 10000"/>
              <a:gd name="connsiteX0" fmla="*/ 0 w 10000"/>
              <a:gd name="connsiteY0" fmla="*/ 4506 h 9259"/>
              <a:gd name="connsiteX1" fmla="*/ 10000 w 10000"/>
              <a:gd name="connsiteY1" fmla="*/ 0 h 9259"/>
              <a:gd name="connsiteX2" fmla="*/ 10000 w 10000"/>
              <a:gd name="connsiteY2" fmla="*/ 9259 h 9259"/>
              <a:gd name="connsiteX3" fmla="*/ 0 w 10000"/>
              <a:gd name="connsiteY3" fmla="*/ 9259 h 9259"/>
              <a:gd name="connsiteX4" fmla="*/ 0 w 10000"/>
              <a:gd name="connsiteY4" fmla="*/ 4506 h 9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259">
                <a:moveTo>
                  <a:pt x="0" y="4506"/>
                </a:moveTo>
                <a:lnTo>
                  <a:pt x="10000" y="0"/>
                </a:lnTo>
                <a:lnTo>
                  <a:pt x="10000" y="9259"/>
                </a:lnTo>
                <a:lnTo>
                  <a:pt x="0" y="9259"/>
                </a:lnTo>
                <a:lnTo>
                  <a:pt x="0" y="4506"/>
                </a:lnTo>
                <a:close/>
              </a:path>
            </a:pathLst>
          </a:custGeom>
          <a:solidFill>
            <a:srgbClr val="FF5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27522D2-F567-47B1-8005-3D435E526902}"/>
              </a:ext>
            </a:extLst>
          </p:cNvPr>
          <p:cNvSpPr txBox="1"/>
          <p:nvPr/>
        </p:nvSpPr>
        <p:spPr>
          <a:xfrm>
            <a:off x="2640474" y="443246"/>
            <a:ext cx="3931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BAR CHART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xmlns="" id="{C7998651-D836-42FD-BA72-FA5918CC9D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5666385"/>
              </p:ext>
            </p:extLst>
          </p:nvPr>
        </p:nvGraphicFramePr>
        <p:xfrm>
          <a:off x="4826001" y="1790700"/>
          <a:ext cx="6788148" cy="4195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43947AC9-E357-43B1-878B-CE2F5850B42B}"/>
              </a:ext>
            </a:extLst>
          </p:cNvPr>
          <p:cNvSpPr/>
          <p:nvPr/>
        </p:nvSpPr>
        <p:spPr>
          <a:xfrm>
            <a:off x="0" y="1714500"/>
            <a:ext cx="4095750" cy="434763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5DF3E9D6-914A-4C76-920C-FAE83D24D437}"/>
              </a:ext>
            </a:extLst>
          </p:cNvPr>
          <p:cNvGrpSpPr/>
          <p:nvPr/>
        </p:nvGrpSpPr>
        <p:grpSpPr>
          <a:xfrm>
            <a:off x="551903" y="2429577"/>
            <a:ext cx="2991944" cy="2917479"/>
            <a:chOff x="551903" y="2359779"/>
            <a:chExt cx="2991944" cy="291747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E7929478-FEE1-4621-85DE-E74A0B0A2B84}"/>
                </a:ext>
              </a:extLst>
            </p:cNvPr>
            <p:cNvSpPr txBox="1"/>
            <p:nvPr/>
          </p:nvSpPr>
          <p:spPr>
            <a:xfrm>
              <a:off x="551903" y="2815045"/>
              <a:ext cx="2991944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“Lorem ipsum dolor sit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adipiscing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elit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. Duis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suscipit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in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tellus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ac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bibendum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. Sed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congue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lacus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vitae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tellus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finibus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eu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faucibus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nisi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ullamcorper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Quisque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volutpat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leo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at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arcu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placerat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pellentesque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tellus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bibendum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Proin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luctus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nisl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viverra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eros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Suspendisse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pharetra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mattis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purus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eu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semper.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Donec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pellentesque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condimentum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sapien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posuere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Segoe UI" panose="020B0502040204020203" pitchFamily="34" charset="0"/>
                  <a:cs typeface="Segoe UI" panose="020B0502040204020203" pitchFamily="34" charset="0"/>
                </a:rPr>
                <a:t>.”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E663AD38-8FA8-4F8D-A465-627C0C67368E}"/>
                </a:ext>
              </a:extLst>
            </p:cNvPr>
            <p:cNvSpPr txBox="1"/>
            <p:nvPr/>
          </p:nvSpPr>
          <p:spPr>
            <a:xfrm>
              <a:off x="760942" y="2359779"/>
              <a:ext cx="2573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Segoe UI" panose="020B0502040204020203" pitchFamily="34" charset="0"/>
                  <a:cs typeface="Segoe UI" panose="020B0502040204020203" pitchFamily="34" charset="0"/>
                </a:rPr>
                <a:t>LOREM IPSUM</a:t>
              </a:r>
              <a:endParaRPr lang="en-US" b="1" dirty="0">
                <a:latin typeface="+mj-lt"/>
              </a:endParaRPr>
            </a:p>
          </p:txBody>
        </p:sp>
      </p:grp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xmlns="" id="{33403D69-33F8-4E0E-AB84-3363BCA64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>
                <a:solidFill>
                  <a:schemeClr val="tx1"/>
                </a:solidFill>
              </a:rPr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9EA276D9-BDB5-4ACE-BDFA-502697D5E989}"/>
              </a:ext>
            </a:extLst>
          </p:cNvPr>
          <p:cNvCxnSpPr>
            <a:cxnSpLocks/>
          </p:cNvCxnSpPr>
          <p:nvPr/>
        </p:nvCxnSpPr>
        <p:spPr>
          <a:xfrm>
            <a:off x="1787764" y="161895"/>
            <a:ext cx="847722" cy="8159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026C669-E538-472D-854F-88ABE62A4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D023C-CBEA-49F0-9122-B9CB9132E02E}" type="datetime1">
              <a:rPr lang="en-US" smtClean="0"/>
              <a:t>7/21/2022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25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xmlns="" id="{4667A9BD-9E19-4657-ADDF-B3EEEB5D6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9BCA1-DEDB-4768-B0C2-9E03C02986FE}" type="slidenum">
              <a:rPr lang="en-US" smtClean="0">
                <a:solidFill>
                  <a:schemeClr val="tx1"/>
                </a:solidFill>
              </a:rPr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xmlns="" id="{66544A19-28DC-4EB1-8D43-ECBD047969B9}"/>
              </a:ext>
            </a:extLst>
          </p:cNvPr>
          <p:cNvSpPr/>
          <p:nvPr/>
        </p:nvSpPr>
        <p:spPr>
          <a:xfrm>
            <a:off x="5261808" y="3358026"/>
            <a:ext cx="1688680" cy="1688680"/>
          </a:xfrm>
          <a:prstGeom prst="ellipse">
            <a:avLst/>
          </a:prstGeom>
          <a:solidFill>
            <a:srgbClr val="FF5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525F4547-7C16-4B28-AF6F-2A3FE3495E3B}"/>
              </a:ext>
            </a:extLst>
          </p:cNvPr>
          <p:cNvSpPr/>
          <p:nvPr/>
        </p:nvSpPr>
        <p:spPr>
          <a:xfrm>
            <a:off x="4447570" y="2543788"/>
            <a:ext cx="3317157" cy="3317156"/>
          </a:xfrm>
          <a:prstGeom prst="ellipse">
            <a:avLst/>
          </a:prstGeom>
          <a:noFill/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506CC2A3-4D8F-4FAE-9598-6C07F6C137FC}"/>
              </a:ext>
            </a:extLst>
          </p:cNvPr>
          <p:cNvSpPr/>
          <p:nvPr/>
        </p:nvSpPr>
        <p:spPr>
          <a:xfrm>
            <a:off x="5803803" y="2241444"/>
            <a:ext cx="604689" cy="60468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957EC13F-3225-4505-8BBA-E5701D945D82}"/>
              </a:ext>
            </a:extLst>
          </p:cNvPr>
          <p:cNvSpPr/>
          <p:nvPr/>
        </p:nvSpPr>
        <p:spPr>
          <a:xfrm>
            <a:off x="4247796" y="3374185"/>
            <a:ext cx="604689" cy="60468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87884D00-19E0-4FDE-9F98-C0B550B22B41}"/>
              </a:ext>
            </a:extLst>
          </p:cNvPr>
          <p:cNvSpPr/>
          <p:nvPr/>
        </p:nvSpPr>
        <p:spPr>
          <a:xfrm>
            <a:off x="4768341" y="5162774"/>
            <a:ext cx="604689" cy="60468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1B99F480-EF9F-4EEA-B179-75A5C5F6F3D0}"/>
              </a:ext>
            </a:extLst>
          </p:cNvPr>
          <p:cNvSpPr/>
          <p:nvPr/>
        </p:nvSpPr>
        <p:spPr>
          <a:xfrm>
            <a:off x="6857693" y="5162774"/>
            <a:ext cx="604689" cy="60468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E7A1B95B-F2B3-47D1-A419-EFF1EC9501E9}"/>
              </a:ext>
            </a:extLst>
          </p:cNvPr>
          <p:cNvSpPr/>
          <p:nvPr/>
        </p:nvSpPr>
        <p:spPr>
          <a:xfrm>
            <a:off x="7359811" y="3374185"/>
            <a:ext cx="604689" cy="60468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57">
            <a:extLst>
              <a:ext uri="{FF2B5EF4-FFF2-40B4-BE49-F238E27FC236}">
                <a16:creationId xmlns:a16="http://schemas.microsoft.com/office/drawing/2014/main" xmlns="" id="{42FFA741-FCA2-43F2-9C1F-46AA3B16E36B}"/>
              </a:ext>
            </a:extLst>
          </p:cNvPr>
          <p:cNvSpPr>
            <a:spLocks noEditPoints="1"/>
          </p:cNvSpPr>
          <p:nvPr/>
        </p:nvSpPr>
        <p:spPr bwMode="auto">
          <a:xfrm>
            <a:off x="5858846" y="3884908"/>
            <a:ext cx="494606" cy="634916"/>
          </a:xfrm>
          <a:custGeom>
            <a:avLst/>
            <a:gdLst>
              <a:gd name="T0" fmla="*/ 616 w 708"/>
              <a:gd name="T1" fmla="*/ 486 h 905"/>
              <a:gd name="T2" fmla="*/ 664 w 708"/>
              <a:gd name="T3" fmla="*/ 521 h 905"/>
              <a:gd name="T4" fmla="*/ 678 w 708"/>
              <a:gd name="T5" fmla="*/ 583 h 905"/>
              <a:gd name="T6" fmla="*/ 654 w 708"/>
              <a:gd name="T7" fmla="*/ 638 h 905"/>
              <a:gd name="T8" fmla="*/ 598 w 708"/>
              <a:gd name="T9" fmla="*/ 663 h 905"/>
              <a:gd name="T10" fmla="*/ 523 w 708"/>
              <a:gd name="T11" fmla="*/ 838 h 905"/>
              <a:gd name="T12" fmla="*/ 497 w 708"/>
              <a:gd name="T13" fmla="*/ 868 h 905"/>
              <a:gd name="T14" fmla="*/ 130 w 708"/>
              <a:gd name="T15" fmla="*/ 874 h 905"/>
              <a:gd name="T16" fmla="*/ 93 w 708"/>
              <a:gd name="T17" fmla="*/ 857 h 905"/>
              <a:gd name="T18" fmla="*/ 76 w 708"/>
              <a:gd name="T19" fmla="*/ 821 h 905"/>
              <a:gd name="T20" fmla="*/ 422 w 708"/>
              <a:gd name="T21" fmla="*/ 422 h 905"/>
              <a:gd name="T22" fmla="*/ 514 w 708"/>
              <a:gd name="T23" fmla="*/ 422 h 905"/>
              <a:gd name="T24" fmla="*/ 49 w 708"/>
              <a:gd name="T25" fmla="*/ 292 h 905"/>
              <a:gd name="T26" fmla="*/ 407 w 708"/>
              <a:gd name="T27" fmla="*/ 91 h 905"/>
              <a:gd name="T28" fmla="*/ 318 w 708"/>
              <a:gd name="T29" fmla="*/ 100 h 905"/>
              <a:gd name="T30" fmla="*/ 323 w 708"/>
              <a:gd name="T31" fmla="*/ 119 h 905"/>
              <a:gd name="T32" fmla="*/ 359 w 708"/>
              <a:gd name="T33" fmla="*/ 151 h 905"/>
              <a:gd name="T34" fmla="*/ 347 w 708"/>
              <a:gd name="T35" fmla="*/ 166 h 905"/>
              <a:gd name="T36" fmla="*/ 359 w 708"/>
              <a:gd name="T37" fmla="*/ 181 h 905"/>
              <a:gd name="T38" fmla="*/ 323 w 708"/>
              <a:gd name="T39" fmla="*/ 214 h 905"/>
              <a:gd name="T40" fmla="*/ 318 w 708"/>
              <a:gd name="T41" fmla="*/ 233 h 905"/>
              <a:gd name="T42" fmla="*/ 407 w 708"/>
              <a:gd name="T43" fmla="*/ 241 h 905"/>
              <a:gd name="T44" fmla="*/ 349 w 708"/>
              <a:gd name="T45" fmla="*/ 308 h 905"/>
              <a:gd name="T46" fmla="*/ 351 w 708"/>
              <a:gd name="T47" fmla="*/ 327 h 905"/>
              <a:gd name="T48" fmla="*/ 257 w 708"/>
              <a:gd name="T49" fmla="*/ 392 h 905"/>
              <a:gd name="T50" fmla="*/ 547 w 708"/>
              <a:gd name="T51" fmla="*/ 237 h 905"/>
              <a:gd name="T52" fmla="*/ 556 w 708"/>
              <a:gd name="T53" fmla="*/ 117 h 905"/>
              <a:gd name="T54" fmla="*/ 580 w 708"/>
              <a:gd name="T55" fmla="*/ 57 h 905"/>
              <a:gd name="T56" fmla="*/ 612 w 708"/>
              <a:gd name="T57" fmla="*/ 72 h 905"/>
              <a:gd name="T58" fmla="*/ 632 w 708"/>
              <a:gd name="T59" fmla="*/ 155 h 905"/>
              <a:gd name="T60" fmla="*/ 607 w 708"/>
              <a:gd name="T61" fmla="*/ 207 h 905"/>
              <a:gd name="T62" fmla="*/ 577 w 708"/>
              <a:gd name="T63" fmla="*/ 214 h 905"/>
              <a:gd name="T64" fmla="*/ 532 w 708"/>
              <a:gd name="T65" fmla="*/ 184 h 905"/>
              <a:gd name="T66" fmla="*/ 558 w 708"/>
              <a:gd name="T67" fmla="*/ 407 h 905"/>
              <a:gd name="T68" fmla="*/ 546 w 708"/>
              <a:gd name="T69" fmla="*/ 393 h 905"/>
              <a:gd name="T70" fmla="*/ 618 w 708"/>
              <a:gd name="T71" fmla="*/ 235 h 905"/>
              <a:gd name="T72" fmla="*/ 651 w 708"/>
              <a:gd name="T73" fmla="*/ 198 h 905"/>
              <a:gd name="T74" fmla="*/ 663 w 708"/>
              <a:gd name="T75" fmla="*/ 135 h 905"/>
              <a:gd name="T76" fmla="*/ 636 w 708"/>
              <a:gd name="T77" fmla="*/ 55 h 905"/>
              <a:gd name="T78" fmla="*/ 556 w 708"/>
              <a:gd name="T79" fmla="*/ 3 h 905"/>
              <a:gd name="T80" fmla="*/ 537 w 708"/>
              <a:gd name="T81" fmla="*/ 22 h 905"/>
              <a:gd name="T82" fmla="*/ 550 w 708"/>
              <a:gd name="T83" fmla="*/ 60 h 905"/>
              <a:gd name="T84" fmla="*/ 520 w 708"/>
              <a:gd name="T85" fmla="*/ 113 h 905"/>
              <a:gd name="T86" fmla="*/ 499 w 708"/>
              <a:gd name="T87" fmla="*/ 167 h 905"/>
              <a:gd name="T88" fmla="*/ 516 w 708"/>
              <a:gd name="T89" fmla="*/ 215 h 905"/>
              <a:gd name="T90" fmla="*/ 433 w 708"/>
              <a:gd name="T91" fmla="*/ 5 h 905"/>
              <a:gd name="T92" fmla="*/ 235 w 708"/>
              <a:gd name="T93" fmla="*/ 1 h 905"/>
              <a:gd name="T94" fmla="*/ 227 w 708"/>
              <a:gd name="T95" fmla="*/ 392 h 905"/>
              <a:gd name="T96" fmla="*/ 133 w 708"/>
              <a:gd name="T97" fmla="*/ 217 h 905"/>
              <a:gd name="T98" fmla="*/ 128 w 708"/>
              <a:gd name="T99" fmla="*/ 213 h 905"/>
              <a:gd name="T100" fmla="*/ 2 w 708"/>
              <a:gd name="T101" fmla="*/ 159 h 905"/>
              <a:gd name="T102" fmla="*/ 16 w 708"/>
              <a:gd name="T103" fmla="*/ 291 h 905"/>
              <a:gd name="T104" fmla="*/ 51 w 708"/>
              <a:gd name="T105" fmla="*/ 395 h 905"/>
              <a:gd name="T106" fmla="*/ 46 w 708"/>
              <a:gd name="T107" fmla="*/ 824 h 905"/>
              <a:gd name="T108" fmla="*/ 72 w 708"/>
              <a:gd name="T109" fmla="*/ 879 h 905"/>
              <a:gd name="T110" fmla="*/ 127 w 708"/>
              <a:gd name="T111" fmla="*/ 905 h 905"/>
              <a:gd name="T112" fmla="*/ 512 w 708"/>
              <a:gd name="T113" fmla="*/ 894 h 905"/>
              <a:gd name="T114" fmla="*/ 551 w 708"/>
              <a:gd name="T115" fmla="*/ 850 h 905"/>
              <a:gd name="T116" fmla="*/ 601 w 708"/>
              <a:gd name="T117" fmla="*/ 693 h 905"/>
              <a:gd name="T118" fmla="*/ 674 w 708"/>
              <a:gd name="T119" fmla="*/ 659 h 905"/>
              <a:gd name="T120" fmla="*/ 708 w 708"/>
              <a:gd name="T121" fmla="*/ 586 h 905"/>
              <a:gd name="T122" fmla="*/ 689 w 708"/>
              <a:gd name="T123" fmla="*/ 505 h 905"/>
              <a:gd name="T124" fmla="*/ 625 w 708"/>
              <a:gd name="T125" fmla="*/ 457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08" h="905">
                <a:moveTo>
                  <a:pt x="588" y="664"/>
                </a:moveTo>
                <a:lnTo>
                  <a:pt x="558" y="664"/>
                </a:lnTo>
                <a:lnTo>
                  <a:pt x="558" y="482"/>
                </a:lnTo>
                <a:lnTo>
                  <a:pt x="588" y="482"/>
                </a:lnTo>
                <a:lnTo>
                  <a:pt x="598" y="483"/>
                </a:lnTo>
                <a:lnTo>
                  <a:pt x="607" y="484"/>
                </a:lnTo>
                <a:lnTo>
                  <a:pt x="616" y="486"/>
                </a:lnTo>
                <a:lnTo>
                  <a:pt x="625" y="490"/>
                </a:lnTo>
                <a:lnTo>
                  <a:pt x="632" y="493"/>
                </a:lnTo>
                <a:lnTo>
                  <a:pt x="640" y="497"/>
                </a:lnTo>
                <a:lnTo>
                  <a:pt x="647" y="502"/>
                </a:lnTo>
                <a:lnTo>
                  <a:pt x="654" y="508"/>
                </a:lnTo>
                <a:lnTo>
                  <a:pt x="659" y="514"/>
                </a:lnTo>
                <a:lnTo>
                  <a:pt x="664" y="521"/>
                </a:lnTo>
                <a:lnTo>
                  <a:pt x="669" y="528"/>
                </a:lnTo>
                <a:lnTo>
                  <a:pt x="672" y="537"/>
                </a:lnTo>
                <a:lnTo>
                  <a:pt x="675" y="544"/>
                </a:lnTo>
                <a:lnTo>
                  <a:pt x="677" y="554"/>
                </a:lnTo>
                <a:lnTo>
                  <a:pt x="678" y="564"/>
                </a:lnTo>
                <a:lnTo>
                  <a:pt x="678" y="573"/>
                </a:lnTo>
                <a:lnTo>
                  <a:pt x="678" y="583"/>
                </a:lnTo>
                <a:lnTo>
                  <a:pt x="677" y="592"/>
                </a:lnTo>
                <a:lnTo>
                  <a:pt x="675" y="601"/>
                </a:lnTo>
                <a:lnTo>
                  <a:pt x="672" y="610"/>
                </a:lnTo>
                <a:lnTo>
                  <a:pt x="669" y="617"/>
                </a:lnTo>
                <a:lnTo>
                  <a:pt x="664" y="625"/>
                </a:lnTo>
                <a:lnTo>
                  <a:pt x="659" y="631"/>
                </a:lnTo>
                <a:lnTo>
                  <a:pt x="654" y="638"/>
                </a:lnTo>
                <a:lnTo>
                  <a:pt x="647" y="644"/>
                </a:lnTo>
                <a:lnTo>
                  <a:pt x="640" y="649"/>
                </a:lnTo>
                <a:lnTo>
                  <a:pt x="632" y="653"/>
                </a:lnTo>
                <a:lnTo>
                  <a:pt x="625" y="657"/>
                </a:lnTo>
                <a:lnTo>
                  <a:pt x="616" y="659"/>
                </a:lnTo>
                <a:lnTo>
                  <a:pt x="607" y="662"/>
                </a:lnTo>
                <a:lnTo>
                  <a:pt x="598" y="663"/>
                </a:lnTo>
                <a:lnTo>
                  <a:pt x="588" y="664"/>
                </a:lnTo>
                <a:lnTo>
                  <a:pt x="588" y="664"/>
                </a:lnTo>
                <a:close/>
                <a:moveTo>
                  <a:pt x="528" y="814"/>
                </a:moveTo>
                <a:lnTo>
                  <a:pt x="528" y="821"/>
                </a:lnTo>
                <a:lnTo>
                  <a:pt x="527" y="827"/>
                </a:lnTo>
                <a:lnTo>
                  <a:pt x="526" y="833"/>
                </a:lnTo>
                <a:lnTo>
                  <a:pt x="523" y="838"/>
                </a:lnTo>
                <a:lnTo>
                  <a:pt x="520" y="843"/>
                </a:lnTo>
                <a:lnTo>
                  <a:pt x="518" y="849"/>
                </a:lnTo>
                <a:lnTo>
                  <a:pt x="515" y="853"/>
                </a:lnTo>
                <a:lnTo>
                  <a:pt x="511" y="857"/>
                </a:lnTo>
                <a:lnTo>
                  <a:pt x="506" y="862"/>
                </a:lnTo>
                <a:lnTo>
                  <a:pt x="502" y="865"/>
                </a:lnTo>
                <a:lnTo>
                  <a:pt x="497" y="868"/>
                </a:lnTo>
                <a:lnTo>
                  <a:pt x="491" y="870"/>
                </a:lnTo>
                <a:lnTo>
                  <a:pt x="486" y="872"/>
                </a:lnTo>
                <a:lnTo>
                  <a:pt x="480" y="873"/>
                </a:lnTo>
                <a:lnTo>
                  <a:pt x="474" y="874"/>
                </a:lnTo>
                <a:lnTo>
                  <a:pt x="467" y="874"/>
                </a:lnTo>
                <a:lnTo>
                  <a:pt x="135" y="874"/>
                </a:lnTo>
                <a:lnTo>
                  <a:pt x="130" y="874"/>
                </a:lnTo>
                <a:lnTo>
                  <a:pt x="123" y="873"/>
                </a:lnTo>
                <a:lnTo>
                  <a:pt x="118" y="872"/>
                </a:lnTo>
                <a:lnTo>
                  <a:pt x="111" y="870"/>
                </a:lnTo>
                <a:lnTo>
                  <a:pt x="106" y="867"/>
                </a:lnTo>
                <a:lnTo>
                  <a:pt x="102" y="865"/>
                </a:lnTo>
                <a:lnTo>
                  <a:pt x="97" y="861"/>
                </a:lnTo>
                <a:lnTo>
                  <a:pt x="93" y="857"/>
                </a:lnTo>
                <a:lnTo>
                  <a:pt x="89" y="853"/>
                </a:lnTo>
                <a:lnTo>
                  <a:pt x="86" y="848"/>
                </a:lnTo>
                <a:lnTo>
                  <a:pt x="82" y="843"/>
                </a:lnTo>
                <a:lnTo>
                  <a:pt x="80" y="838"/>
                </a:lnTo>
                <a:lnTo>
                  <a:pt x="78" y="833"/>
                </a:lnTo>
                <a:lnTo>
                  <a:pt x="76" y="826"/>
                </a:lnTo>
                <a:lnTo>
                  <a:pt x="76" y="821"/>
                </a:lnTo>
                <a:lnTo>
                  <a:pt x="75" y="814"/>
                </a:lnTo>
                <a:lnTo>
                  <a:pt x="75" y="422"/>
                </a:lnTo>
                <a:lnTo>
                  <a:pt x="90" y="422"/>
                </a:lnTo>
                <a:lnTo>
                  <a:pt x="211" y="422"/>
                </a:lnTo>
                <a:lnTo>
                  <a:pt x="211" y="422"/>
                </a:lnTo>
                <a:lnTo>
                  <a:pt x="242" y="422"/>
                </a:lnTo>
                <a:lnTo>
                  <a:pt x="422" y="422"/>
                </a:lnTo>
                <a:lnTo>
                  <a:pt x="435" y="422"/>
                </a:lnTo>
                <a:lnTo>
                  <a:pt x="435" y="422"/>
                </a:lnTo>
                <a:lnTo>
                  <a:pt x="435" y="422"/>
                </a:lnTo>
                <a:lnTo>
                  <a:pt x="436" y="422"/>
                </a:lnTo>
                <a:lnTo>
                  <a:pt x="514" y="422"/>
                </a:lnTo>
                <a:lnTo>
                  <a:pt x="514" y="422"/>
                </a:lnTo>
                <a:lnTo>
                  <a:pt x="514" y="422"/>
                </a:lnTo>
                <a:lnTo>
                  <a:pt x="528" y="422"/>
                </a:lnTo>
                <a:lnTo>
                  <a:pt x="528" y="814"/>
                </a:lnTo>
                <a:close/>
                <a:moveTo>
                  <a:pt x="49" y="292"/>
                </a:moveTo>
                <a:lnTo>
                  <a:pt x="115" y="249"/>
                </a:lnTo>
                <a:lnTo>
                  <a:pt x="187" y="392"/>
                </a:lnTo>
                <a:lnTo>
                  <a:pt x="100" y="392"/>
                </a:lnTo>
                <a:lnTo>
                  <a:pt x="49" y="292"/>
                </a:lnTo>
                <a:close/>
                <a:moveTo>
                  <a:pt x="92" y="227"/>
                </a:moveTo>
                <a:lnTo>
                  <a:pt x="42" y="260"/>
                </a:lnTo>
                <a:lnTo>
                  <a:pt x="34" y="194"/>
                </a:lnTo>
                <a:lnTo>
                  <a:pt x="92" y="227"/>
                </a:lnTo>
                <a:close/>
                <a:moveTo>
                  <a:pt x="257" y="30"/>
                </a:moveTo>
                <a:lnTo>
                  <a:pt x="407" y="30"/>
                </a:lnTo>
                <a:lnTo>
                  <a:pt x="407" y="91"/>
                </a:lnTo>
                <a:lnTo>
                  <a:pt x="332" y="91"/>
                </a:lnTo>
                <a:lnTo>
                  <a:pt x="329" y="91"/>
                </a:lnTo>
                <a:lnTo>
                  <a:pt x="325" y="92"/>
                </a:lnTo>
                <a:lnTo>
                  <a:pt x="323" y="93"/>
                </a:lnTo>
                <a:lnTo>
                  <a:pt x="321" y="95"/>
                </a:lnTo>
                <a:lnTo>
                  <a:pt x="319" y="97"/>
                </a:lnTo>
                <a:lnTo>
                  <a:pt x="318" y="100"/>
                </a:lnTo>
                <a:lnTo>
                  <a:pt x="317" y="102"/>
                </a:lnTo>
                <a:lnTo>
                  <a:pt x="317" y="106"/>
                </a:lnTo>
                <a:lnTo>
                  <a:pt x="317" y="109"/>
                </a:lnTo>
                <a:lnTo>
                  <a:pt x="318" y="111"/>
                </a:lnTo>
                <a:lnTo>
                  <a:pt x="319" y="114"/>
                </a:lnTo>
                <a:lnTo>
                  <a:pt x="321" y="116"/>
                </a:lnTo>
                <a:lnTo>
                  <a:pt x="323" y="119"/>
                </a:lnTo>
                <a:lnTo>
                  <a:pt x="325" y="120"/>
                </a:lnTo>
                <a:lnTo>
                  <a:pt x="329" y="121"/>
                </a:lnTo>
                <a:lnTo>
                  <a:pt x="332" y="121"/>
                </a:lnTo>
                <a:lnTo>
                  <a:pt x="407" y="121"/>
                </a:lnTo>
                <a:lnTo>
                  <a:pt x="407" y="151"/>
                </a:lnTo>
                <a:lnTo>
                  <a:pt x="362" y="151"/>
                </a:lnTo>
                <a:lnTo>
                  <a:pt x="359" y="151"/>
                </a:lnTo>
                <a:lnTo>
                  <a:pt x="356" y="152"/>
                </a:lnTo>
                <a:lnTo>
                  <a:pt x="353" y="153"/>
                </a:lnTo>
                <a:lnTo>
                  <a:pt x="351" y="155"/>
                </a:lnTo>
                <a:lnTo>
                  <a:pt x="349" y="157"/>
                </a:lnTo>
                <a:lnTo>
                  <a:pt x="348" y="160"/>
                </a:lnTo>
                <a:lnTo>
                  <a:pt x="347" y="163"/>
                </a:lnTo>
                <a:lnTo>
                  <a:pt x="347" y="166"/>
                </a:lnTo>
                <a:lnTo>
                  <a:pt x="347" y="169"/>
                </a:lnTo>
                <a:lnTo>
                  <a:pt x="348" y="172"/>
                </a:lnTo>
                <a:lnTo>
                  <a:pt x="349" y="174"/>
                </a:lnTo>
                <a:lnTo>
                  <a:pt x="351" y="177"/>
                </a:lnTo>
                <a:lnTo>
                  <a:pt x="353" y="179"/>
                </a:lnTo>
                <a:lnTo>
                  <a:pt x="356" y="180"/>
                </a:lnTo>
                <a:lnTo>
                  <a:pt x="359" y="181"/>
                </a:lnTo>
                <a:lnTo>
                  <a:pt x="362" y="181"/>
                </a:lnTo>
                <a:lnTo>
                  <a:pt x="407" y="181"/>
                </a:lnTo>
                <a:lnTo>
                  <a:pt x="407" y="211"/>
                </a:lnTo>
                <a:lnTo>
                  <a:pt x="332" y="211"/>
                </a:lnTo>
                <a:lnTo>
                  <a:pt x="329" y="211"/>
                </a:lnTo>
                <a:lnTo>
                  <a:pt x="325" y="212"/>
                </a:lnTo>
                <a:lnTo>
                  <a:pt x="323" y="214"/>
                </a:lnTo>
                <a:lnTo>
                  <a:pt x="321" y="215"/>
                </a:lnTo>
                <a:lnTo>
                  <a:pt x="319" y="217"/>
                </a:lnTo>
                <a:lnTo>
                  <a:pt x="318" y="221"/>
                </a:lnTo>
                <a:lnTo>
                  <a:pt x="317" y="223"/>
                </a:lnTo>
                <a:lnTo>
                  <a:pt x="317" y="226"/>
                </a:lnTo>
                <a:lnTo>
                  <a:pt x="317" y="229"/>
                </a:lnTo>
                <a:lnTo>
                  <a:pt x="318" y="233"/>
                </a:lnTo>
                <a:lnTo>
                  <a:pt x="319" y="235"/>
                </a:lnTo>
                <a:lnTo>
                  <a:pt x="321" y="237"/>
                </a:lnTo>
                <a:lnTo>
                  <a:pt x="323" y="239"/>
                </a:lnTo>
                <a:lnTo>
                  <a:pt x="325" y="240"/>
                </a:lnTo>
                <a:lnTo>
                  <a:pt x="329" y="241"/>
                </a:lnTo>
                <a:lnTo>
                  <a:pt x="332" y="241"/>
                </a:lnTo>
                <a:lnTo>
                  <a:pt x="407" y="241"/>
                </a:lnTo>
                <a:lnTo>
                  <a:pt x="407" y="301"/>
                </a:lnTo>
                <a:lnTo>
                  <a:pt x="362" y="301"/>
                </a:lnTo>
                <a:lnTo>
                  <a:pt x="359" y="302"/>
                </a:lnTo>
                <a:lnTo>
                  <a:pt x="356" y="302"/>
                </a:lnTo>
                <a:lnTo>
                  <a:pt x="353" y="305"/>
                </a:lnTo>
                <a:lnTo>
                  <a:pt x="351" y="306"/>
                </a:lnTo>
                <a:lnTo>
                  <a:pt x="349" y="308"/>
                </a:lnTo>
                <a:lnTo>
                  <a:pt x="348" y="311"/>
                </a:lnTo>
                <a:lnTo>
                  <a:pt x="347" y="313"/>
                </a:lnTo>
                <a:lnTo>
                  <a:pt x="347" y="316"/>
                </a:lnTo>
                <a:lnTo>
                  <a:pt x="347" y="320"/>
                </a:lnTo>
                <a:lnTo>
                  <a:pt x="348" y="323"/>
                </a:lnTo>
                <a:lnTo>
                  <a:pt x="349" y="325"/>
                </a:lnTo>
                <a:lnTo>
                  <a:pt x="351" y="327"/>
                </a:lnTo>
                <a:lnTo>
                  <a:pt x="353" y="329"/>
                </a:lnTo>
                <a:lnTo>
                  <a:pt x="356" y="330"/>
                </a:lnTo>
                <a:lnTo>
                  <a:pt x="359" y="331"/>
                </a:lnTo>
                <a:lnTo>
                  <a:pt x="362" y="331"/>
                </a:lnTo>
                <a:lnTo>
                  <a:pt x="407" y="331"/>
                </a:lnTo>
                <a:lnTo>
                  <a:pt x="407" y="392"/>
                </a:lnTo>
                <a:lnTo>
                  <a:pt x="257" y="392"/>
                </a:lnTo>
                <a:lnTo>
                  <a:pt x="257" y="30"/>
                </a:lnTo>
                <a:close/>
                <a:moveTo>
                  <a:pt x="547" y="237"/>
                </a:moveTo>
                <a:lnTo>
                  <a:pt x="554" y="240"/>
                </a:lnTo>
                <a:lnTo>
                  <a:pt x="561" y="241"/>
                </a:lnTo>
                <a:lnTo>
                  <a:pt x="504" y="392"/>
                </a:lnTo>
                <a:lnTo>
                  <a:pt x="461" y="392"/>
                </a:lnTo>
                <a:lnTo>
                  <a:pt x="547" y="237"/>
                </a:lnTo>
                <a:lnTo>
                  <a:pt x="547" y="237"/>
                </a:lnTo>
                <a:lnTo>
                  <a:pt x="547" y="237"/>
                </a:lnTo>
                <a:lnTo>
                  <a:pt x="547" y="237"/>
                </a:lnTo>
                <a:close/>
                <a:moveTo>
                  <a:pt x="533" y="149"/>
                </a:moveTo>
                <a:lnTo>
                  <a:pt x="540" y="137"/>
                </a:lnTo>
                <a:lnTo>
                  <a:pt x="549" y="125"/>
                </a:lnTo>
                <a:lnTo>
                  <a:pt x="556" y="117"/>
                </a:lnTo>
                <a:lnTo>
                  <a:pt x="561" y="109"/>
                </a:lnTo>
                <a:lnTo>
                  <a:pt x="568" y="100"/>
                </a:lnTo>
                <a:lnTo>
                  <a:pt x="572" y="91"/>
                </a:lnTo>
                <a:lnTo>
                  <a:pt x="576" y="80"/>
                </a:lnTo>
                <a:lnTo>
                  <a:pt x="579" y="69"/>
                </a:lnTo>
                <a:lnTo>
                  <a:pt x="580" y="63"/>
                </a:lnTo>
                <a:lnTo>
                  <a:pt x="580" y="57"/>
                </a:lnTo>
                <a:lnTo>
                  <a:pt x="580" y="51"/>
                </a:lnTo>
                <a:lnTo>
                  <a:pt x="579" y="44"/>
                </a:lnTo>
                <a:lnTo>
                  <a:pt x="587" y="49"/>
                </a:lnTo>
                <a:lnTo>
                  <a:pt x="594" y="54"/>
                </a:lnTo>
                <a:lnTo>
                  <a:pt x="601" y="60"/>
                </a:lnTo>
                <a:lnTo>
                  <a:pt x="606" y="66"/>
                </a:lnTo>
                <a:lnTo>
                  <a:pt x="612" y="72"/>
                </a:lnTo>
                <a:lnTo>
                  <a:pt x="616" y="80"/>
                </a:lnTo>
                <a:lnTo>
                  <a:pt x="620" y="86"/>
                </a:lnTo>
                <a:lnTo>
                  <a:pt x="623" y="94"/>
                </a:lnTo>
                <a:lnTo>
                  <a:pt x="629" y="109"/>
                </a:lnTo>
                <a:lnTo>
                  <a:pt x="632" y="124"/>
                </a:lnTo>
                <a:lnTo>
                  <a:pt x="633" y="140"/>
                </a:lnTo>
                <a:lnTo>
                  <a:pt x="632" y="155"/>
                </a:lnTo>
                <a:lnTo>
                  <a:pt x="631" y="165"/>
                </a:lnTo>
                <a:lnTo>
                  <a:pt x="628" y="176"/>
                </a:lnTo>
                <a:lnTo>
                  <a:pt x="623" y="186"/>
                </a:lnTo>
                <a:lnTo>
                  <a:pt x="618" y="195"/>
                </a:lnTo>
                <a:lnTo>
                  <a:pt x="615" y="199"/>
                </a:lnTo>
                <a:lnTo>
                  <a:pt x="612" y="203"/>
                </a:lnTo>
                <a:lnTo>
                  <a:pt x="607" y="207"/>
                </a:lnTo>
                <a:lnTo>
                  <a:pt x="603" y="209"/>
                </a:lnTo>
                <a:lnTo>
                  <a:pt x="599" y="211"/>
                </a:lnTo>
                <a:lnTo>
                  <a:pt x="593" y="213"/>
                </a:lnTo>
                <a:lnTo>
                  <a:pt x="588" y="214"/>
                </a:lnTo>
                <a:lnTo>
                  <a:pt x="583" y="214"/>
                </a:lnTo>
                <a:lnTo>
                  <a:pt x="583" y="214"/>
                </a:lnTo>
                <a:lnTo>
                  <a:pt x="577" y="214"/>
                </a:lnTo>
                <a:lnTo>
                  <a:pt x="571" y="213"/>
                </a:lnTo>
                <a:lnTo>
                  <a:pt x="565" y="212"/>
                </a:lnTo>
                <a:lnTo>
                  <a:pt x="559" y="209"/>
                </a:lnTo>
                <a:lnTo>
                  <a:pt x="550" y="205"/>
                </a:lnTo>
                <a:lnTo>
                  <a:pt x="543" y="199"/>
                </a:lnTo>
                <a:lnTo>
                  <a:pt x="536" y="192"/>
                </a:lnTo>
                <a:lnTo>
                  <a:pt x="532" y="184"/>
                </a:lnTo>
                <a:lnTo>
                  <a:pt x="530" y="176"/>
                </a:lnTo>
                <a:lnTo>
                  <a:pt x="529" y="167"/>
                </a:lnTo>
                <a:lnTo>
                  <a:pt x="530" y="157"/>
                </a:lnTo>
                <a:lnTo>
                  <a:pt x="533" y="149"/>
                </a:lnTo>
                <a:close/>
                <a:moveTo>
                  <a:pt x="588" y="452"/>
                </a:moveTo>
                <a:lnTo>
                  <a:pt x="558" y="452"/>
                </a:lnTo>
                <a:lnTo>
                  <a:pt x="558" y="407"/>
                </a:lnTo>
                <a:lnTo>
                  <a:pt x="558" y="404"/>
                </a:lnTo>
                <a:lnTo>
                  <a:pt x="557" y="401"/>
                </a:lnTo>
                <a:lnTo>
                  <a:pt x="556" y="399"/>
                </a:lnTo>
                <a:lnTo>
                  <a:pt x="554" y="396"/>
                </a:lnTo>
                <a:lnTo>
                  <a:pt x="551" y="395"/>
                </a:lnTo>
                <a:lnTo>
                  <a:pt x="548" y="393"/>
                </a:lnTo>
                <a:lnTo>
                  <a:pt x="546" y="393"/>
                </a:lnTo>
                <a:lnTo>
                  <a:pt x="543" y="392"/>
                </a:lnTo>
                <a:lnTo>
                  <a:pt x="536" y="392"/>
                </a:lnTo>
                <a:lnTo>
                  <a:pt x="592" y="244"/>
                </a:lnTo>
                <a:lnTo>
                  <a:pt x="599" y="242"/>
                </a:lnTo>
                <a:lnTo>
                  <a:pt x="605" y="241"/>
                </a:lnTo>
                <a:lnTo>
                  <a:pt x="612" y="238"/>
                </a:lnTo>
                <a:lnTo>
                  <a:pt x="618" y="235"/>
                </a:lnTo>
                <a:lnTo>
                  <a:pt x="623" y="231"/>
                </a:lnTo>
                <a:lnTo>
                  <a:pt x="629" y="227"/>
                </a:lnTo>
                <a:lnTo>
                  <a:pt x="634" y="223"/>
                </a:lnTo>
                <a:lnTo>
                  <a:pt x="639" y="217"/>
                </a:lnTo>
                <a:lnTo>
                  <a:pt x="644" y="211"/>
                </a:lnTo>
                <a:lnTo>
                  <a:pt x="647" y="206"/>
                </a:lnTo>
                <a:lnTo>
                  <a:pt x="651" y="198"/>
                </a:lnTo>
                <a:lnTo>
                  <a:pt x="655" y="192"/>
                </a:lnTo>
                <a:lnTo>
                  <a:pt x="657" y="184"/>
                </a:lnTo>
                <a:lnTo>
                  <a:pt x="659" y="176"/>
                </a:lnTo>
                <a:lnTo>
                  <a:pt x="661" y="167"/>
                </a:lnTo>
                <a:lnTo>
                  <a:pt x="662" y="158"/>
                </a:lnTo>
                <a:lnTo>
                  <a:pt x="663" y="147"/>
                </a:lnTo>
                <a:lnTo>
                  <a:pt x="663" y="135"/>
                </a:lnTo>
                <a:lnTo>
                  <a:pt x="662" y="123"/>
                </a:lnTo>
                <a:lnTo>
                  <a:pt x="661" y="111"/>
                </a:lnTo>
                <a:lnTo>
                  <a:pt x="658" y="99"/>
                </a:lnTo>
                <a:lnTo>
                  <a:pt x="654" y="87"/>
                </a:lnTo>
                <a:lnTo>
                  <a:pt x="649" y="77"/>
                </a:lnTo>
                <a:lnTo>
                  <a:pt x="643" y="66"/>
                </a:lnTo>
                <a:lnTo>
                  <a:pt x="636" y="55"/>
                </a:lnTo>
                <a:lnTo>
                  <a:pt x="628" y="45"/>
                </a:lnTo>
                <a:lnTo>
                  <a:pt x="619" y="36"/>
                </a:lnTo>
                <a:lnTo>
                  <a:pt x="608" y="27"/>
                </a:lnTo>
                <a:lnTo>
                  <a:pt x="598" y="20"/>
                </a:lnTo>
                <a:lnTo>
                  <a:pt x="585" y="13"/>
                </a:lnTo>
                <a:lnTo>
                  <a:pt x="571" y="8"/>
                </a:lnTo>
                <a:lnTo>
                  <a:pt x="556" y="3"/>
                </a:lnTo>
                <a:lnTo>
                  <a:pt x="551" y="2"/>
                </a:lnTo>
                <a:lnTo>
                  <a:pt x="547" y="3"/>
                </a:lnTo>
                <a:lnTo>
                  <a:pt x="543" y="6"/>
                </a:lnTo>
                <a:lnTo>
                  <a:pt x="540" y="9"/>
                </a:lnTo>
                <a:lnTo>
                  <a:pt x="537" y="13"/>
                </a:lnTo>
                <a:lnTo>
                  <a:pt x="537" y="17"/>
                </a:lnTo>
                <a:lnTo>
                  <a:pt x="537" y="22"/>
                </a:lnTo>
                <a:lnTo>
                  <a:pt x="540" y="26"/>
                </a:lnTo>
                <a:lnTo>
                  <a:pt x="543" y="33"/>
                </a:lnTo>
                <a:lnTo>
                  <a:pt x="546" y="38"/>
                </a:lnTo>
                <a:lnTo>
                  <a:pt x="548" y="44"/>
                </a:lnTo>
                <a:lnTo>
                  <a:pt x="549" y="50"/>
                </a:lnTo>
                <a:lnTo>
                  <a:pt x="550" y="55"/>
                </a:lnTo>
                <a:lnTo>
                  <a:pt x="550" y="60"/>
                </a:lnTo>
                <a:lnTo>
                  <a:pt x="549" y="65"/>
                </a:lnTo>
                <a:lnTo>
                  <a:pt x="548" y="70"/>
                </a:lnTo>
                <a:lnTo>
                  <a:pt x="545" y="79"/>
                </a:lnTo>
                <a:lnTo>
                  <a:pt x="540" y="88"/>
                </a:lnTo>
                <a:lnTo>
                  <a:pt x="533" y="97"/>
                </a:lnTo>
                <a:lnTo>
                  <a:pt x="526" y="107"/>
                </a:lnTo>
                <a:lnTo>
                  <a:pt x="520" y="113"/>
                </a:lnTo>
                <a:lnTo>
                  <a:pt x="515" y="121"/>
                </a:lnTo>
                <a:lnTo>
                  <a:pt x="509" y="128"/>
                </a:lnTo>
                <a:lnTo>
                  <a:pt x="505" y="137"/>
                </a:lnTo>
                <a:lnTo>
                  <a:pt x="503" y="144"/>
                </a:lnTo>
                <a:lnTo>
                  <a:pt x="501" y="152"/>
                </a:lnTo>
                <a:lnTo>
                  <a:pt x="500" y="159"/>
                </a:lnTo>
                <a:lnTo>
                  <a:pt x="499" y="167"/>
                </a:lnTo>
                <a:lnTo>
                  <a:pt x="499" y="174"/>
                </a:lnTo>
                <a:lnTo>
                  <a:pt x="500" y="182"/>
                </a:lnTo>
                <a:lnTo>
                  <a:pt x="502" y="190"/>
                </a:lnTo>
                <a:lnTo>
                  <a:pt x="504" y="196"/>
                </a:lnTo>
                <a:lnTo>
                  <a:pt x="507" y="202"/>
                </a:lnTo>
                <a:lnTo>
                  <a:pt x="512" y="209"/>
                </a:lnTo>
                <a:lnTo>
                  <a:pt x="516" y="215"/>
                </a:lnTo>
                <a:lnTo>
                  <a:pt x="521" y="221"/>
                </a:lnTo>
                <a:lnTo>
                  <a:pt x="437" y="373"/>
                </a:lnTo>
                <a:lnTo>
                  <a:pt x="437" y="15"/>
                </a:lnTo>
                <a:lnTo>
                  <a:pt x="437" y="12"/>
                </a:lnTo>
                <a:lnTo>
                  <a:pt x="436" y="9"/>
                </a:lnTo>
                <a:lnTo>
                  <a:pt x="434" y="7"/>
                </a:lnTo>
                <a:lnTo>
                  <a:pt x="433" y="5"/>
                </a:lnTo>
                <a:lnTo>
                  <a:pt x="431" y="2"/>
                </a:lnTo>
                <a:lnTo>
                  <a:pt x="428" y="1"/>
                </a:lnTo>
                <a:lnTo>
                  <a:pt x="426" y="0"/>
                </a:lnTo>
                <a:lnTo>
                  <a:pt x="422" y="0"/>
                </a:lnTo>
                <a:lnTo>
                  <a:pt x="242" y="0"/>
                </a:lnTo>
                <a:lnTo>
                  <a:pt x="238" y="0"/>
                </a:lnTo>
                <a:lnTo>
                  <a:pt x="235" y="1"/>
                </a:lnTo>
                <a:lnTo>
                  <a:pt x="233" y="2"/>
                </a:lnTo>
                <a:lnTo>
                  <a:pt x="231" y="5"/>
                </a:lnTo>
                <a:lnTo>
                  <a:pt x="229" y="7"/>
                </a:lnTo>
                <a:lnTo>
                  <a:pt x="228" y="9"/>
                </a:lnTo>
                <a:lnTo>
                  <a:pt x="227" y="12"/>
                </a:lnTo>
                <a:lnTo>
                  <a:pt x="227" y="15"/>
                </a:lnTo>
                <a:lnTo>
                  <a:pt x="227" y="392"/>
                </a:lnTo>
                <a:lnTo>
                  <a:pt x="220" y="392"/>
                </a:lnTo>
                <a:lnTo>
                  <a:pt x="134" y="220"/>
                </a:lnTo>
                <a:lnTo>
                  <a:pt x="134" y="219"/>
                </a:lnTo>
                <a:lnTo>
                  <a:pt x="133" y="219"/>
                </a:lnTo>
                <a:lnTo>
                  <a:pt x="133" y="219"/>
                </a:lnTo>
                <a:lnTo>
                  <a:pt x="133" y="217"/>
                </a:lnTo>
                <a:lnTo>
                  <a:pt x="133" y="217"/>
                </a:lnTo>
                <a:lnTo>
                  <a:pt x="132" y="217"/>
                </a:lnTo>
                <a:lnTo>
                  <a:pt x="131" y="215"/>
                </a:lnTo>
                <a:lnTo>
                  <a:pt x="130" y="214"/>
                </a:lnTo>
                <a:lnTo>
                  <a:pt x="129" y="214"/>
                </a:lnTo>
                <a:lnTo>
                  <a:pt x="129" y="213"/>
                </a:lnTo>
                <a:lnTo>
                  <a:pt x="129" y="213"/>
                </a:lnTo>
                <a:lnTo>
                  <a:pt x="128" y="213"/>
                </a:lnTo>
                <a:lnTo>
                  <a:pt x="22" y="153"/>
                </a:lnTo>
                <a:lnTo>
                  <a:pt x="19" y="151"/>
                </a:lnTo>
                <a:lnTo>
                  <a:pt x="15" y="151"/>
                </a:lnTo>
                <a:lnTo>
                  <a:pt x="10" y="152"/>
                </a:lnTo>
                <a:lnTo>
                  <a:pt x="6" y="153"/>
                </a:lnTo>
                <a:lnTo>
                  <a:pt x="4" y="156"/>
                </a:lnTo>
                <a:lnTo>
                  <a:pt x="2" y="159"/>
                </a:lnTo>
                <a:lnTo>
                  <a:pt x="0" y="164"/>
                </a:lnTo>
                <a:lnTo>
                  <a:pt x="0" y="168"/>
                </a:lnTo>
                <a:lnTo>
                  <a:pt x="15" y="288"/>
                </a:lnTo>
                <a:lnTo>
                  <a:pt x="15" y="288"/>
                </a:lnTo>
                <a:lnTo>
                  <a:pt x="15" y="288"/>
                </a:lnTo>
                <a:lnTo>
                  <a:pt x="16" y="290"/>
                </a:lnTo>
                <a:lnTo>
                  <a:pt x="16" y="291"/>
                </a:lnTo>
                <a:lnTo>
                  <a:pt x="16" y="292"/>
                </a:lnTo>
                <a:lnTo>
                  <a:pt x="17" y="294"/>
                </a:lnTo>
                <a:lnTo>
                  <a:pt x="66" y="392"/>
                </a:lnTo>
                <a:lnTo>
                  <a:pt x="60" y="392"/>
                </a:lnTo>
                <a:lnTo>
                  <a:pt x="57" y="393"/>
                </a:lnTo>
                <a:lnTo>
                  <a:pt x="54" y="393"/>
                </a:lnTo>
                <a:lnTo>
                  <a:pt x="51" y="395"/>
                </a:lnTo>
                <a:lnTo>
                  <a:pt x="49" y="396"/>
                </a:lnTo>
                <a:lnTo>
                  <a:pt x="48" y="399"/>
                </a:lnTo>
                <a:lnTo>
                  <a:pt x="46" y="401"/>
                </a:lnTo>
                <a:lnTo>
                  <a:pt x="46" y="405"/>
                </a:lnTo>
                <a:lnTo>
                  <a:pt x="45" y="407"/>
                </a:lnTo>
                <a:lnTo>
                  <a:pt x="45" y="814"/>
                </a:lnTo>
                <a:lnTo>
                  <a:pt x="46" y="824"/>
                </a:lnTo>
                <a:lnTo>
                  <a:pt x="47" y="833"/>
                </a:lnTo>
                <a:lnTo>
                  <a:pt x="49" y="841"/>
                </a:lnTo>
                <a:lnTo>
                  <a:pt x="52" y="850"/>
                </a:lnTo>
                <a:lnTo>
                  <a:pt x="56" y="857"/>
                </a:lnTo>
                <a:lnTo>
                  <a:pt x="60" y="865"/>
                </a:lnTo>
                <a:lnTo>
                  <a:pt x="65" y="872"/>
                </a:lnTo>
                <a:lnTo>
                  <a:pt x="72" y="879"/>
                </a:lnTo>
                <a:lnTo>
                  <a:pt x="78" y="884"/>
                </a:lnTo>
                <a:lnTo>
                  <a:pt x="85" y="890"/>
                </a:lnTo>
                <a:lnTo>
                  <a:pt x="92" y="894"/>
                </a:lnTo>
                <a:lnTo>
                  <a:pt x="100" y="898"/>
                </a:lnTo>
                <a:lnTo>
                  <a:pt x="108" y="900"/>
                </a:lnTo>
                <a:lnTo>
                  <a:pt x="117" y="902"/>
                </a:lnTo>
                <a:lnTo>
                  <a:pt x="127" y="905"/>
                </a:lnTo>
                <a:lnTo>
                  <a:pt x="135" y="905"/>
                </a:lnTo>
                <a:lnTo>
                  <a:pt x="467" y="905"/>
                </a:lnTo>
                <a:lnTo>
                  <a:pt x="477" y="905"/>
                </a:lnTo>
                <a:lnTo>
                  <a:pt x="486" y="902"/>
                </a:lnTo>
                <a:lnTo>
                  <a:pt x="494" y="900"/>
                </a:lnTo>
                <a:lnTo>
                  <a:pt x="503" y="898"/>
                </a:lnTo>
                <a:lnTo>
                  <a:pt x="512" y="894"/>
                </a:lnTo>
                <a:lnTo>
                  <a:pt x="519" y="890"/>
                </a:lnTo>
                <a:lnTo>
                  <a:pt x="526" y="884"/>
                </a:lnTo>
                <a:lnTo>
                  <a:pt x="532" y="879"/>
                </a:lnTo>
                <a:lnTo>
                  <a:pt x="537" y="872"/>
                </a:lnTo>
                <a:lnTo>
                  <a:pt x="543" y="866"/>
                </a:lnTo>
                <a:lnTo>
                  <a:pt x="547" y="858"/>
                </a:lnTo>
                <a:lnTo>
                  <a:pt x="551" y="850"/>
                </a:lnTo>
                <a:lnTo>
                  <a:pt x="554" y="842"/>
                </a:lnTo>
                <a:lnTo>
                  <a:pt x="556" y="833"/>
                </a:lnTo>
                <a:lnTo>
                  <a:pt x="558" y="824"/>
                </a:lnTo>
                <a:lnTo>
                  <a:pt x="558" y="814"/>
                </a:lnTo>
                <a:lnTo>
                  <a:pt x="558" y="694"/>
                </a:lnTo>
                <a:lnTo>
                  <a:pt x="588" y="694"/>
                </a:lnTo>
                <a:lnTo>
                  <a:pt x="601" y="693"/>
                </a:lnTo>
                <a:lnTo>
                  <a:pt x="613" y="692"/>
                </a:lnTo>
                <a:lnTo>
                  <a:pt x="625" y="688"/>
                </a:lnTo>
                <a:lnTo>
                  <a:pt x="636" y="684"/>
                </a:lnTo>
                <a:lnTo>
                  <a:pt x="647" y="680"/>
                </a:lnTo>
                <a:lnTo>
                  <a:pt x="657" y="673"/>
                </a:lnTo>
                <a:lnTo>
                  <a:pt x="666" y="667"/>
                </a:lnTo>
                <a:lnTo>
                  <a:pt x="674" y="659"/>
                </a:lnTo>
                <a:lnTo>
                  <a:pt x="683" y="651"/>
                </a:lnTo>
                <a:lnTo>
                  <a:pt x="689" y="642"/>
                </a:lnTo>
                <a:lnTo>
                  <a:pt x="694" y="631"/>
                </a:lnTo>
                <a:lnTo>
                  <a:pt x="700" y="622"/>
                </a:lnTo>
                <a:lnTo>
                  <a:pt x="703" y="610"/>
                </a:lnTo>
                <a:lnTo>
                  <a:pt x="706" y="598"/>
                </a:lnTo>
                <a:lnTo>
                  <a:pt x="708" y="586"/>
                </a:lnTo>
                <a:lnTo>
                  <a:pt x="708" y="573"/>
                </a:lnTo>
                <a:lnTo>
                  <a:pt x="708" y="561"/>
                </a:lnTo>
                <a:lnTo>
                  <a:pt x="706" y="548"/>
                </a:lnTo>
                <a:lnTo>
                  <a:pt x="703" y="536"/>
                </a:lnTo>
                <a:lnTo>
                  <a:pt x="700" y="525"/>
                </a:lnTo>
                <a:lnTo>
                  <a:pt x="694" y="514"/>
                </a:lnTo>
                <a:lnTo>
                  <a:pt x="689" y="505"/>
                </a:lnTo>
                <a:lnTo>
                  <a:pt x="683" y="495"/>
                </a:lnTo>
                <a:lnTo>
                  <a:pt x="674" y="486"/>
                </a:lnTo>
                <a:lnTo>
                  <a:pt x="666" y="479"/>
                </a:lnTo>
                <a:lnTo>
                  <a:pt x="657" y="472"/>
                </a:lnTo>
                <a:lnTo>
                  <a:pt x="647" y="466"/>
                </a:lnTo>
                <a:lnTo>
                  <a:pt x="636" y="462"/>
                </a:lnTo>
                <a:lnTo>
                  <a:pt x="625" y="457"/>
                </a:lnTo>
                <a:lnTo>
                  <a:pt x="613" y="455"/>
                </a:lnTo>
                <a:lnTo>
                  <a:pt x="601" y="453"/>
                </a:lnTo>
                <a:lnTo>
                  <a:pt x="588" y="4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9" name="Freeform 35">
            <a:extLst>
              <a:ext uri="{FF2B5EF4-FFF2-40B4-BE49-F238E27FC236}">
                <a16:creationId xmlns:a16="http://schemas.microsoft.com/office/drawing/2014/main" xmlns="" id="{778EF322-3AD5-47DC-A890-CA36F6722B2B}"/>
              </a:ext>
            </a:extLst>
          </p:cNvPr>
          <p:cNvSpPr>
            <a:spLocks noEditPoints="1"/>
          </p:cNvSpPr>
          <p:nvPr/>
        </p:nvSpPr>
        <p:spPr bwMode="auto">
          <a:xfrm>
            <a:off x="4927810" y="5323830"/>
            <a:ext cx="285750" cy="282575"/>
          </a:xfrm>
          <a:custGeom>
            <a:avLst/>
            <a:gdLst>
              <a:gd name="T0" fmla="*/ 805 w 904"/>
              <a:gd name="T1" fmla="*/ 31 h 890"/>
              <a:gd name="T2" fmla="*/ 846 w 904"/>
              <a:gd name="T3" fmla="*/ 40 h 890"/>
              <a:gd name="T4" fmla="*/ 867 w 904"/>
              <a:gd name="T5" fmla="*/ 58 h 890"/>
              <a:gd name="T6" fmla="*/ 874 w 904"/>
              <a:gd name="T7" fmla="*/ 96 h 890"/>
              <a:gd name="T8" fmla="*/ 379 w 904"/>
              <a:gd name="T9" fmla="*/ 571 h 890"/>
              <a:gd name="T10" fmla="*/ 415 w 904"/>
              <a:gd name="T11" fmla="*/ 603 h 890"/>
              <a:gd name="T12" fmla="*/ 386 w 904"/>
              <a:gd name="T13" fmla="*/ 576 h 890"/>
              <a:gd name="T14" fmla="*/ 399 w 904"/>
              <a:gd name="T15" fmla="*/ 749 h 890"/>
              <a:gd name="T16" fmla="*/ 357 w 904"/>
              <a:gd name="T17" fmla="*/ 799 h 890"/>
              <a:gd name="T18" fmla="*/ 298 w 904"/>
              <a:gd name="T19" fmla="*/ 837 h 890"/>
              <a:gd name="T20" fmla="*/ 229 w 904"/>
              <a:gd name="T21" fmla="*/ 857 h 890"/>
              <a:gd name="T22" fmla="*/ 155 w 904"/>
              <a:gd name="T23" fmla="*/ 857 h 890"/>
              <a:gd name="T24" fmla="*/ 85 w 904"/>
              <a:gd name="T25" fmla="*/ 833 h 890"/>
              <a:gd name="T26" fmla="*/ 80 w 904"/>
              <a:gd name="T27" fmla="*/ 805 h 890"/>
              <a:gd name="T28" fmla="*/ 120 w 904"/>
              <a:gd name="T29" fmla="*/ 781 h 890"/>
              <a:gd name="T30" fmla="*/ 146 w 904"/>
              <a:gd name="T31" fmla="*/ 745 h 890"/>
              <a:gd name="T32" fmla="*/ 169 w 904"/>
              <a:gd name="T33" fmla="*/ 685 h 890"/>
              <a:gd name="T34" fmla="*/ 193 w 904"/>
              <a:gd name="T35" fmla="*/ 628 h 890"/>
              <a:gd name="T36" fmla="*/ 239 w 904"/>
              <a:gd name="T37" fmla="*/ 591 h 890"/>
              <a:gd name="T38" fmla="*/ 298 w 904"/>
              <a:gd name="T39" fmla="*/ 577 h 890"/>
              <a:gd name="T40" fmla="*/ 335 w 904"/>
              <a:gd name="T41" fmla="*/ 584 h 890"/>
              <a:gd name="T42" fmla="*/ 368 w 904"/>
              <a:gd name="T43" fmla="*/ 600 h 890"/>
              <a:gd name="T44" fmla="*/ 400 w 904"/>
              <a:gd name="T45" fmla="*/ 632 h 890"/>
              <a:gd name="T46" fmla="*/ 415 w 904"/>
              <a:gd name="T47" fmla="*/ 664 h 890"/>
              <a:gd name="T48" fmla="*/ 417 w 904"/>
              <a:gd name="T49" fmla="*/ 695 h 890"/>
              <a:gd name="T50" fmla="*/ 904 w 904"/>
              <a:gd name="T51" fmla="*/ 120 h 890"/>
              <a:gd name="T52" fmla="*/ 896 w 904"/>
              <a:gd name="T53" fmla="*/ 52 h 890"/>
              <a:gd name="T54" fmla="*/ 871 w 904"/>
              <a:gd name="T55" fmla="*/ 19 h 890"/>
              <a:gd name="T56" fmla="*/ 822 w 904"/>
              <a:gd name="T57" fmla="*/ 2 h 890"/>
              <a:gd name="T58" fmla="*/ 777 w 904"/>
              <a:gd name="T59" fmla="*/ 1 h 890"/>
              <a:gd name="T60" fmla="*/ 333 w 904"/>
              <a:gd name="T61" fmla="*/ 552 h 890"/>
              <a:gd name="T62" fmla="*/ 278 w 904"/>
              <a:gd name="T63" fmla="*/ 548 h 890"/>
              <a:gd name="T64" fmla="*/ 208 w 904"/>
              <a:gd name="T65" fmla="*/ 573 h 890"/>
              <a:gd name="T66" fmla="*/ 174 w 904"/>
              <a:gd name="T67" fmla="*/ 603 h 890"/>
              <a:gd name="T68" fmla="*/ 156 w 904"/>
              <a:gd name="T69" fmla="*/ 632 h 890"/>
              <a:gd name="T70" fmla="*/ 133 w 904"/>
              <a:gd name="T71" fmla="*/ 698 h 890"/>
              <a:gd name="T72" fmla="*/ 111 w 904"/>
              <a:gd name="T73" fmla="*/ 745 h 890"/>
              <a:gd name="T74" fmla="*/ 80 w 904"/>
              <a:gd name="T75" fmla="*/ 772 h 890"/>
              <a:gd name="T76" fmla="*/ 31 w 904"/>
              <a:gd name="T77" fmla="*/ 784 h 890"/>
              <a:gd name="T78" fmla="*/ 3 w 904"/>
              <a:gd name="T79" fmla="*/ 789 h 890"/>
              <a:gd name="T80" fmla="*/ 2 w 904"/>
              <a:gd name="T81" fmla="*/ 806 h 890"/>
              <a:gd name="T82" fmla="*/ 35 w 904"/>
              <a:gd name="T83" fmla="*/ 837 h 890"/>
              <a:gd name="T84" fmla="*/ 79 w 904"/>
              <a:gd name="T85" fmla="*/ 864 h 890"/>
              <a:gd name="T86" fmla="*/ 128 w 904"/>
              <a:gd name="T87" fmla="*/ 882 h 890"/>
              <a:gd name="T88" fmla="*/ 179 w 904"/>
              <a:gd name="T89" fmla="*/ 890 h 890"/>
              <a:gd name="T90" fmla="*/ 254 w 904"/>
              <a:gd name="T91" fmla="*/ 883 h 890"/>
              <a:gd name="T92" fmla="*/ 329 w 904"/>
              <a:gd name="T93" fmla="*/ 855 h 890"/>
              <a:gd name="T94" fmla="*/ 392 w 904"/>
              <a:gd name="T95" fmla="*/ 807 h 890"/>
              <a:gd name="T96" fmla="*/ 434 w 904"/>
              <a:gd name="T97" fmla="*/ 748 h 890"/>
              <a:gd name="T98" fmla="*/ 447 w 904"/>
              <a:gd name="T99" fmla="*/ 691 h 890"/>
              <a:gd name="T100" fmla="*/ 439 w 904"/>
              <a:gd name="T101" fmla="*/ 641 h 890"/>
              <a:gd name="T102" fmla="*/ 904 w 904"/>
              <a:gd name="T103" fmla="*/ 120 h 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04" h="890">
                <a:moveTo>
                  <a:pt x="466" y="549"/>
                </a:moveTo>
                <a:lnTo>
                  <a:pt x="421" y="505"/>
                </a:lnTo>
                <a:lnTo>
                  <a:pt x="791" y="30"/>
                </a:lnTo>
                <a:lnTo>
                  <a:pt x="805" y="31"/>
                </a:lnTo>
                <a:lnTo>
                  <a:pt x="818" y="32"/>
                </a:lnTo>
                <a:lnTo>
                  <a:pt x="829" y="33"/>
                </a:lnTo>
                <a:lnTo>
                  <a:pt x="838" y="36"/>
                </a:lnTo>
                <a:lnTo>
                  <a:pt x="846" y="40"/>
                </a:lnTo>
                <a:lnTo>
                  <a:pt x="853" y="43"/>
                </a:lnTo>
                <a:lnTo>
                  <a:pt x="858" y="47"/>
                </a:lnTo>
                <a:lnTo>
                  <a:pt x="862" y="53"/>
                </a:lnTo>
                <a:lnTo>
                  <a:pt x="867" y="58"/>
                </a:lnTo>
                <a:lnTo>
                  <a:pt x="869" y="64"/>
                </a:lnTo>
                <a:lnTo>
                  <a:pt x="871" y="71"/>
                </a:lnTo>
                <a:lnTo>
                  <a:pt x="872" y="78"/>
                </a:lnTo>
                <a:lnTo>
                  <a:pt x="874" y="96"/>
                </a:lnTo>
                <a:lnTo>
                  <a:pt x="874" y="115"/>
                </a:lnTo>
                <a:lnTo>
                  <a:pt x="466" y="549"/>
                </a:lnTo>
                <a:close/>
                <a:moveTo>
                  <a:pt x="386" y="575"/>
                </a:moveTo>
                <a:lnTo>
                  <a:pt x="379" y="571"/>
                </a:lnTo>
                <a:lnTo>
                  <a:pt x="373" y="568"/>
                </a:lnTo>
                <a:lnTo>
                  <a:pt x="402" y="529"/>
                </a:lnTo>
                <a:lnTo>
                  <a:pt x="445" y="572"/>
                </a:lnTo>
                <a:lnTo>
                  <a:pt x="415" y="603"/>
                </a:lnTo>
                <a:lnTo>
                  <a:pt x="409" y="596"/>
                </a:lnTo>
                <a:lnTo>
                  <a:pt x="402" y="589"/>
                </a:lnTo>
                <a:lnTo>
                  <a:pt x="395" y="583"/>
                </a:lnTo>
                <a:lnTo>
                  <a:pt x="386" y="576"/>
                </a:lnTo>
                <a:lnTo>
                  <a:pt x="386" y="575"/>
                </a:lnTo>
                <a:close/>
                <a:moveTo>
                  <a:pt x="412" y="721"/>
                </a:moveTo>
                <a:lnTo>
                  <a:pt x="406" y="737"/>
                </a:lnTo>
                <a:lnTo>
                  <a:pt x="399" y="749"/>
                </a:lnTo>
                <a:lnTo>
                  <a:pt x="390" y="763"/>
                </a:lnTo>
                <a:lnTo>
                  <a:pt x="381" y="775"/>
                </a:lnTo>
                <a:lnTo>
                  <a:pt x="369" y="788"/>
                </a:lnTo>
                <a:lnTo>
                  <a:pt x="357" y="799"/>
                </a:lnTo>
                <a:lnTo>
                  <a:pt x="343" y="810"/>
                </a:lnTo>
                <a:lnTo>
                  <a:pt x="329" y="819"/>
                </a:lnTo>
                <a:lnTo>
                  <a:pt x="313" y="828"/>
                </a:lnTo>
                <a:lnTo>
                  <a:pt x="298" y="837"/>
                </a:lnTo>
                <a:lnTo>
                  <a:pt x="281" y="843"/>
                </a:lnTo>
                <a:lnTo>
                  <a:pt x="263" y="849"/>
                </a:lnTo>
                <a:lnTo>
                  <a:pt x="246" y="854"/>
                </a:lnTo>
                <a:lnTo>
                  <a:pt x="229" y="857"/>
                </a:lnTo>
                <a:lnTo>
                  <a:pt x="211" y="859"/>
                </a:lnTo>
                <a:lnTo>
                  <a:pt x="192" y="860"/>
                </a:lnTo>
                <a:lnTo>
                  <a:pt x="174" y="859"/>
                </a:lnTo>
                <a:lnTo>
                  <a:pt x="155" y="857"/>
                </a:lnTo>
                <a:lnTo>
                  <a:pt x="137" y="853"/>
                </a:lnTo>
                <a:lnTo>
                  <a:pt x="119" y="848"/>
                </a:lnTo>
                <a:lnTo>
                  <a:pt x="102" y="841"/>
                </a:lnTo>
                <a:lnTo>
                  <a:pt x="85" y="833"/>
                </a:lnTo>
                <a:lnTo>
                  <a:pt x="69" y="824"/>
                </a:lnTo>
                <a:lnTo>
                  <a:pt x="54" y="813"/>
                </a:lnTo>
                <a:lnTo>
                  <a:pt x="68" y="810"/>
                </a:lnTo>
                <a:lnTo>
                  <a:pt x="80" y="805"/>
                </a:lnTo>
                <a:lnTo>
                  <a:pt x="92" y="801"/>
                </a:lnTo>
                <a:lnTo>
                  <a:pt x="102" y="795"/>
                </a:lnTo>
                <a:lnTo>
                  <a:pt x="112" y="788"/>
                </a:lnTo>
                <a:lnTo>
                  <a:pt x="120" y="781"/>
                </a:lnTo>
                <a:lnTo>
                  <a:pt x="128" y="773"/>
                </a:lnTo>
                <a:lnTo>
                  <a:pt x="134" y="763"/>
                </a:lnTo>
                <a:lnTo>
                  <a:pt x="141" y="755"/>
                </a:lnTo>
                <a:lnTo>
                  <a:pt x="146" y="745"/>
                </a:lnTo>
                <a:lnTo>
                  <a:pt x="150" y="735"/>
                </a:lnTo>
                <a:lnTo>
                  <a:pt x="155" y="726"/>
                </a:lnTo>
                <a:lnTo>
                  <a:pt x="162" y="705"/>
                </a:lnTo>
                <a:lnTo>
                  <a:pt x="169" y="685"/>
                </a:lnTo>
                <a:lnTo>
                  <a:pt x="174" y="669"/>
                </a:lnTo>
                <a:lnTo>
                  <a:pt x="179" y="654"/>
                </a:lnTo>
                <a:lnTo>
                  <a:pt x="186" y="640"/>
                </a:lnTo>
                <a:lnTo>
                  <a:pt x="193" y="628"/>
                </a:lnTo>
                <a:lnTo>
                  <a:pt x="202" y="617"/>
                </a:lnTo>
                <a:lnTo>
                  <a:pt x="214" y="606"/>
                </a:lnTo>
                <a:lnTo>
                  <a:pt x="226" y="599"/>
                </a:lnTo>
                <a:lnTo>
                  <a:pt x="239" y="591"/>
                </a:lnTo>
                <a:lnTo>
                  <a:pt x="253" y="586"/>
                </a:lnTo>
                <a:lnTo>
                  <a:pt x="267" y="582"/>
                </a:lnTo>
                <a:lnTo>
                  <a:pt x="283" y="578"/>
                </a:lnTo>
                <a:lnTo>
                  <a:pt x="298" y="577"/>
                </a:lnTo>
                <a:lnTo>
                  <a:pt x="307" y="578"/>
                </a:lnTo>
                <a:lnTo>
                  <a:pt x="317" y="580"/>
                </a:lnTo>
                <a:lnTo>
                  <a:pt x="327" y="581"/>
                </a:lnTo>
                <a:lnTo>
                  <a:pt x="335" y="584"/>
                </a:lnTo>
                <a:lnTo>
                  <a:pt x="344" y="587"/>
                </a:lnTo>
                <a:lnTo>
                  <a:pt x="353" y="590"/>
                </a:lnTo>
                <a:lnTo>
                  <a:pt x="360" y="595"/>
                </a:lnTo>
                <a:lnTo>
                  <a:pt x="368" y="600"/>
                </a:lnTo>
                <a:lnTo>
                  <a:pt x="377" y="607"/>
                </a:lnTo>
                <a:lnTo>
                  <a:pt x="386" y="616"/>
                </a:lnTo>
                <a:lnTo>
                  <a:pt x="393" y="624"/>
                </a:lnTo>
                <a:lnTo>
                  <a:pt x="400" y="632"/>
                </a:lnTo>
                <a:lnTo>
                  <a:pt x="405" y="640"/>
                </a:lnTo>
                <a:lnTo>
                  <a:pt x="410" y="648"/>
                </a:lnTo>
                <a:lnTo>
                  <a:pt x="413" y="656"/>
                </a:lnTo>
                <a:lnTo>
                  <a:pt x="415" y="664"/>
                </a:lnTo>
                <a:lnTo>
                  <a:pt x="416" y="672"/>
                </a:lnTo>
                <a:lnTo>
                  <a:pt x="417" y="680"/>
                </a:lnTo>
                <a:lnTo>
                  <a:pt x="418" y="688"/>
                </a:lnTo>
                <a:lnTo>
                  <a:pt x="417" y="695"/>
                </a:lnTo>
                <a:lnTo>
                  <a:pt x="415" y="710"/>
                </a:lnTo>
                <a:lnTo>
                  <a:pt x="412" y="723"/>
                </a:lnTo>
                <a:lnTo>
                  <a:pt x="412" y="721"/>
                </a:lnTo>
                <a:close/>
                <a:moveTo>
                  <a:pt x="904" y="120"/>
                </a:moveTo>
                <a:lnTo>
                  <a:pt x="904" y="95"/>
                </a:lnTo>
                <a:lnTo>
                  <a:pt x="901" y="72"/>
                </a:lnTo>
                <a:lnTo>
                  <a:pt x="899" y="61"/>
                </a:lnTo>
                <a:lnTo>
                  <a:pt x="896" y="52"/>
                </a:lnTo>
                <a:lnTo>
                  <a:pt x="891" y="42"/>
                </a:lnTo>
                <a:lnTo>
                  <a:pt x="886" y="33"/>
                </a:lnTo>
                <a:lnTo>
                  <a:pt x="880" y="26"/>
                </a:lnTo>
                <a:lnTo>
                  <a:pt x="871" y="19"/>
                </a:lnTo>
                <a:lnTo>
                  <a:pt x="861" y="14"/>
                </a:lnTo>
                <a:lnTo>
                  <a:pt x="850" y="9"/>
                </a:lnTo>
                <a:lnTo>
                  <a:pt x="837" y="5"/>
                </a:lnTo>
                <a:lnTo>
                  <a:pt x="822" y="2"/>
                </a:lnTo>
                <a:lnTo>
                  <a:pt x="803" y="1"/>
                </a:lnTo>
                <a:lnTo>
                  <a:pt x="784" y="0"/>
                </a:lnTo>
                <a:lnTo>
                  <a:pt x="781" y="0"/>
                </a:lnTo>
                <a:lnTo>
                  <a:pt x="777" y="1"/>
                </a:lnTo>
                <a:lnTo>
                  <a:pt x="774" y="3"/>
                </a:lnTo>
                <a:lnTo>
                  <a:pt x="772" y="5"/>
                </a:lnTo>
                <a:lnTo>
                  <a:pt x="345" y="555"/>
                </a:lnTo>
                <a:lnTo>
                  <a:pt x="333" y="552"/>
                </a:lnTo>
                <a:lnTo>
                  <a:pt x="321" y="549"/>
                </a:lnTo>
                <a:lnTo>
                  <a:pt x="310" y="548"/>
                </a:lnTo>
                <a:lnTo>
                  <a:pt x="298" y="547"/>
                </a:lnTo>
                <a:lnTo>
                  <a:pt x="278" y="548"/>
                </a:lnTo>
                <a:lnTo>
                  <a:pt x="260" y="552"/>
                </a:lnTo>
                <a:lnTo>
                  <a:pt x="242" y="557"/>
                </a:lnTo>
                <a:lnTo>
                  <a:pt x="225" y="564"/>
                </a:lnTo>
                <a:lnTo>
                  <a:pt x="208" y="573"/>
                </a:lnTo>
                <a:lnTo>
                  <a:pt x="194" y="584"/>
                </a:lnTo>
                <a:lnTo>
                  <a:pt x="187" y="590"/>
                </a:lnTo>
                <a:lnTo>
                  <a:pt x="180" y="596"/>
                </a:lnTo>
                <a:lnTo>
                  <a:pt x="174" y="603"/>
                </a:lnTo>
                <a:lnTo>
                  <a:pt x="169" y="610"/>
                </a:lnTo>
                <a:lnTo>
                  <a:pt x="164" y="617"/>
                </a:lnTo>
                <a:lnTo>
                  <a:pt x="160" y="625"/>
                </a:lnTo>
                <a:lnTo>
                  <a:pt x="156" y="632"/>
                </a:lnTo>
                <a:lnTo>
                  <a:pt x="153" y="641"/>
                </a:lnTo>
                <a:lnTo>
                  <a:pt x="146" y="658"/>
                </a:lnTo>
                <a:lnTo>
                  <a:pt x="140" y="676"/>
                </a:lnTo>
                <a:lnTo>
                  <a:pt x="133" y="698"/>
                </a:lnTo>
                <a:lnTo>
                  <a:pt x="126" y="718"/>
                </a:lnTo>
                <a:lnTo>
                  <a:pt x="121" y="728"/>
                </a:lnTo>
                <a:lnTo>
                  <a:pt x="116" y="737"/>
                </a:lnTo>
                <a:lnTo>
                  <a:pt x="111" y="745"/>
                </a:lnTo>
                <a:lnTo>
                  <a:pt x="104" y="754"/>
                </a:lnTo>
                <a:lnTo>
                  <a:pt x="98" y="760"/>
                </a:lnTo>
                <a:lnTo>
                  <a:pt x="89" y="767"/>
                </a:lnTo>
                <a:lnTo>
                  <a:pt x="80" y="772"/>
                </a:lnTo>
                <a:lnTo>
                  <a:pt x="70" y="777"/>
                </a:lnTo>
                <a:lnTo>
                  <a:pt x="59" y="781"/>
                </a:lnTo>
                <a:lnTo>
                  <a:pt x="46" y="783"/>
                </a:lnTo>
                <a:lnTo>
                  <a:pt x="31" y="784"/>
                </a:lnTo>
                <a:lnTo>
                  <a:pt x="16" y="784"/>
                </a:lnTo>
                <a:lnTo>
                  <a:pt x="11" y="785"/>
                </a:lnTo>
                <a:lnTo>
                  <a:pt x="7" y="786"/>
                </a:lnTo>
                <a:lnTo>
                  <a:pt x="3" y="789"/>
                </a:lnTo>
                <a:lnTo>
                  <a:pt x="1" y="792"/>
                </a:lnTo>
                <a:lnTo>
                  <a:pt x="0" y="797"/>
                </a:lnTo>
                <a:lnTo>
                  <a:pt x="0" y="802"/>
                </a:lnTo>
                <a:lnTo>
                  <a:pt x="2" y="806"/>
                </a:lnTo>
                <a:lnTo>
                  <a:pt x="4" y="810"/>
                </a:lnTo>
                <a:lnTo>
                  <a:pt x="14" y="819"/>
                </a:lnTo>
                <a:lnTo>
                  <a:pt x="25" y="828"/>
                </a:lnTo>
                <a:lnTo>
                  <a:pt x="35" y="837"/>
                </a:lnTo>
                <a:lnTo>
                  <a:pt x="46" y="844"/>
                </a:lnTo>
                <a:lnTo>
                  <a:pt x="57" y="852"/>
                </a:lnTo>
                <a:lnTo>
                  <a:pt x="69" y="858"/>
                </a:lnTo>
                <a:lnTo>
                  <a:pt x="79" y="864"/>
                </a:lnTo>
                <a:lnTo>
                  <a:pt x="91" y="870"/>
                </a:lnTo>
                <a:lnTo>
                  <a:pt x="104" y="874"/>
                </a:lnTo>
                <a:lnTo>
                  <a:pt x="116" y="878"/>
                </a:lnTo>
                <a:lnTo>
                  <a:pt x="128" y="882"/>
                </a:lnTo>
                <a:lnTo>
                  <a:pt x="141" y="885"/>
                </a:lnTo>
                <a:lnTo>
                  <a:pt x="154" y="887"/>
                </a:lnTo>
                <a:lnTo>
                  <a:pt x="166" y="889"/>
                </a:lnTo>
                <a:lnTo>
                  <a:pt x="179" y="890"/>
                </a:lnTo>
                <a:lnTo>
                  <a:pt x="192" y="890"/>
                </a:lnTo>
                <a:lnTo>
                  <a:pt x="213" y="889"/>
                </a:lnTo>
                <a:lnTo>
                  <a:pt x="233" y="887"/>
                </a:lnTo>
                <a:lnTo>
                  <a:pt x="254" y="883"/>
                </a:lnTo>
                <a:lnTo>
                  <a:pt x="273" y="877"/>
                </a:lnTo>
                <a:lnTo>
                  <a:pt x="292" y="871"/>
                </a:lnTo>
                <a:lnTo>
                  <a:pt x="312" y="863"/>
                </a:lnTo>
                <a:lnTo>
                  <a:pt x="329" y="855"/>
                </a:lnTo>
                <a:lnTo>
                  <a:pt x="346" y="844"/>
                </a:lnTo>
                <a:lnTo>
                  <a:pt x="362" y="833"/>
                </a:lnTo>
                <a:lnTo>
                  <a:pt x="378" y="820"/>
                </a:lnTo>
                <a:lnTo>
                  <a:pt x="392" y="807"/>
                </a:lnTo>
                <a:lnTo>
                  <a:pt x="404" y="793"/>
                </a:lnTo>
                <a:lnTo>
                  <a:pt x="416" y="780"/>
                </a:lnTo>
                <a:lnTo>
                  <a:pt x="426" y="763"/>
                </a:lnTo>
                <a:lnTo>
                  <a:pt x="434" y="748"/>
                </a:lnTo>
                <a:lnTo>
                  <a:pt x="441" y="731"/>
                </a:lnTo>
                <a:lnTo>
                  <a:pt x="444" y="718"/>
                </a:lnTo>
                <a:lnTo>
                  <a:pt x="446" y="704"/>
                </a:lnTo>
                <a:lnTo>
                  <a:pt x="447" y="691"/>
                </a:lnTo>
                <a:lnTo>
                  <a:pt x="447" y="678"/>
                </a:lnTo>
                <a:lnTo>
                  <a:pt x="446" y="666"/>
                </a:lnTo>
                <a:lnTo>
                  <a:pt x="443" y="653"/>
                </a:lnTo>
                <a:lnTo>
                  <a:pt x="439" y="641"/>
                </a:lnTo>
                <a:lnTo>
                  <a:pt x="433" y="629"/>
                </a:lnTo>
                <a:lnTo>
                  <a:pt x="900" y="131"/>
                </a:lnTo>
                <a:lnTo>
                  <a:pt x="903" y="126"/>
                </a:lnTo>
                <a:lnTo>
                  <a:pt x="904" y="12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0" name="Freeform 58">
            <a:extLst>
              <a:ext uri="{FF2B5EF4-FFF2-40B4-BE49-F238E27FC236}">
                <a16:creationId xmlns:a16="http://schemas.microsoft.com/office/drawing/2014/main" xmlns="" id="{F06DB051-73FA-4358-9858-7ADC700A5425}"/>
              </a:ext>
            </a:extLst>
          </p:cNvPr>
          <p:cNvSpPr>
            <a:spLocks noEditPoints="1"/>
          </p:cNvSpPr>
          <p:nvPr/>
        </p:nvSpPr>
        <p:spPr bwMode="auto">
          <a:xfrm>
            <a:off x="4406471" y="3533654"/>
            <a:ext cx="287338" cy="285750"/>
          </a:xfrm>
          <a:custGeom>
            <a:avLst/>
            <a:gdLst>
              <a:gd name="T0" fmla="*/ 31 w 905"/>
              <a:gd name="T1" fmla="*/ 679 h 898"/>
              <a:gd name="T2" fmla="*/ 44 w 905"/>
              <a:gd name="T3" fmla="*/ 650 h 898"/>
              <a:gd name="T4" fmla="*/ 68 w 905"/>
              <a:gd name="T5" fmla="*/ 631 h 898"/>
              <a:gd name="T6" fmla="*/ 287 w 905"/>
              <a:gd name="T7" fmla="*/ 626 h 898"/>
              <a:gd name="T8" fmla="*/ 333 w 905"/>
              <a:gd name="T9" fmla="*/ 594 h 898"/>
              <a:gd name="T10" fmla="*/ 372 w 905"/>
              <a:gd name="T11" fmla="*/ 540 h 898"/>
              <a:gd name="T12" fmla="*/ 389 w 905"/>
              <a:gd name="T13" fmla="*/ 482 h 898"/>
              <a:gd name="T14" fmla="*/ 383 w 905"/>
              <a:gd name="T15" fmla="*/ 399 h 898"/>
              <a:gd name="T16" fmla="*/ 323 w 905"/>
              <a:gd name="T17" fmla="*/ 242 h 898"/>
              <a:gd name="T18" fmla="*/ 303 w 905"/>
              <a:gd name="T19" fmla="*/ 174 h 898"/>
              <a:gd name="T20" fmla="*/ 322 w 905"/>
              <a:gd name="T21" fmla="*/ 97 h 898"/>
              <a:gd name="T22" fmla="*/ 374 w 905"/>
              <a:gd name="T23" fmla="*/ 50 h 898"/>
              <a:gd name="T24" fmla="*/ 439 w 905"/>
              <a:gd name="T25" fmla="*/ 31 h 898"/>
              <a:gd name="T26" fmla="*/ 507 w 905"/>
              <a:gd name="T27" fmla="*/ 39 h 898"/>
              <a:gd name="T28" fmla="*/ 566 w 905"/>
              <a:gd name="T29" fmla="*/ 74 h 898"/>
              <a:gd name="T30" fmla="*/ 600 w 905"/>
              <a:gd name="T31" fmla="*/ 140 h 898"/>
              <a:gd name="T32" fmla="*/ 597 w 905"/>
              <a:gd name="T33" fmla="*/ 204 h 898"/>
              <a:gd name="T34" fmla="*/ 536 w 905"/>
              <a:gd name="T35" fmla="*/ 353 h 898"/>
              <a:gd name="T36" fmla="*/ 516 w 905"/>
              <a:gd name="T37" fmla="*/ 458 h 898"/>
              <a:gd name="T38" fmla="*/ 524 w 905"/>
              <a:gd name="T39" fmla="*/ 516 h 898"/>
              <a:gd name="T40" fmla="*/ 554 w 905"/>
              <a:gd name="T41" fmla="*/ 572 h 898"/>
              <a:gd name="T42" fmla="*/ 610 w 905"/>
              <a:gd name="T43" fmla="*/ 624 h 898"/>
              <a:gd name="T44" fmla="*/ 826 w 905"/>
              <a:gd name="T45" fmla="*/ 627 h 898"/>
              <a:gd name="T46" fmla="*/ 853 w 905"/>
              <a:gd name="T47" fmla="*/ 641 h 898"/>
              <a:gd name="T48" fmla="*/ 870 w 905"/>
              <a:gd name="T49" fmla="*/ 666 h 898"/>
              <a:gd name="T50" fmla="*/ 875 w 905"/>
              <a:gd name="T51" fmla="*/ 807 h 898"/>
              <a:gd name="T52" fmla="*/ 845 w 905"/>
              <a:gd name="T53" fmla="*/ 868 h 898"/>
              <a:gd name="T54" fmla="*/ 592 w 905"/>
              <a:gd name="T55" fmla="*/ 570 h 898"/>
              <a:gd name="T56" fmla="*/ 560 w 905"/>
              <a:gd name="T57" fmla="*/ 524 h 898"/>
              <a:gd name="T58" fmla="*/ 547 w 905"/>
              <a:gd name="T59" fmla="*/ 474 h 898"/>
              <a:gd name="T60" fmla="*/ 552 w 905"/>
              <a:gd name="T61" fmla="*/ 403 h 898"/>
              <a:gd name="T62" fmla="*/ 611 w 905"/>
              <a:gd name="T63" fmla="*/ 252 h 898"/>
              <a:gd name="T64" fmla="*/ 634 w 905"/>
              <a:gd name="T65" fmla="*/ 174 h 898"/>
              <a:gd name="T66" fmla="*/ 610 w 905"/>
              <a:gd name="T67" fmla="*/ 83 h 898"/>
              <a:gd name="T68" fmla="*/ 550 w 905"/>
              <a:gd name="T69" fmla="*/ 26 h 898"/>
              <a:gd name="T70" fmla="*/ 469 w 905"/>
              <a:gd name="T71" fmla="*/ 1 h 898"/>
              <a:gd name="T72" fmla="*/ 386 w 905"/>
              <a:gd name="T73" fmla="*/ 12 h 898"/>
              <a:gd name="T74" fmla="*/ 317 w 905"/>
              <a:gd name="T75" fmla="*/ 56 h 898"/>
              <a:gd name="T76" fmla="*/ 276 w 905"/>
              <a:gd name="T77" fmla="*/ 133 h 898"/>
              <a:gd name="T78" fmla="*/ 278 w 905"/>
              <a:gd name="T79" fmla="*/ 210 h 898"/>
              <a:gd name="T80" fmla="*/ 341 w 905"/>
              <a:gd name="T81" fmla="*/ 361 h 898"/>
              <a:gd name="T82" fmla="*/ 361 w 905"/>
              <a:gd name="T83" fmla="*/ 454 h 898"/>
              <a:gd name="T84" fmla="*/ 354 w 905"/>
              <a:gd name="T85" fmla="*/ 504 h 898"/>
              <a:gd name="T86" fmla="*/ 329 w 905"/>
              <a:gd name="T87" fmla="*/ 553 h 898"/>
              <a:gd name="T88" fmla="*/ 282 w 905"/>
              <a:gd name="T89" fmla="*/ 596 h 898"/>
              <a:gd name="T90" fmla="*/ 56 w 905"/>
              <a:gd name="T91" fmla="*/ 603 h 898"/>
              <a:gd name="T92" fmla="*/ 22 w 905"/>
              <a:gd name="T93" fmla="*/ 631 h 898"/>
              <a:gd name="T94" fmla="*/ 2 w 905"/>
              <a:gd name="T95" fmla="*/ 672 h 898"/>
              <a:gd name="T96" fmla="*/ 1 w 905"/>
              <a:gd name="T97" fmla="*/ 828 h 898"/>
              <a:gd name="T98" fmla="*/ 12 w 905"/>
              <a:gd name="T99" fmla="*/ 837 h 898"/>
              <a:gd name="T100" fmla="*/ 31 w 905"/>
              <a:gd name="T101" fmla="*/ 888 h 898"/>
              <a:gd name="T102" fmla="*/ 42 w 905"/>
              <a:gd name="T103" fmla="*/ 897 h 898"/>
              <a:gd name="T104" fmla="*/ 868 w 905"/>
              <a:gd name="T105" fmla="*/ 895 h 898"/>
              <a:gd name="T106" fmla="*/ 875 w 905"/>
              <a:gd name="T107" fmla="*/ 883 h 898"/>
              <a:gd name="T108" fmla="*/ 898 w 905"/>
              <a:gd name="T109" fmla="*/ 834 h 898"/>
              <a:gd name="T110" fmla="*/ 905 w 905"/>
              <a:gd name="T111" fmla="*/ 823 h 898"/>
              <a:gd name="T112" fmla="*/ 898 w 905"/>
              <a:gd name="T113" fmla="*/ 655 h 898"/>
              <a:gd name="T114" fmla="*/ 872 w 905"/>
              <a:gd name="T115" fmla="*/ 618 h 898"/>
              <a:gd name="T116" fmla="*/ 833 w 905"/>
              <a:gd name="T117" fmla="*/ 598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05" h="898">
                <a:moveTo>
                  <a:pt x="875" y="807"/>
                </a:moveTo>
                <a:lnTo>
                  <a:pt x="30" y="807"/>
                </a:lnTo>
                <a:lnTo>
                  <a:pt x="30" y="691"/>
                </a:lnTo>
                <a:lnTo>
                  <a:pt x="30" y="684"/>
                </a:lnTo>
                <a:lnTo>
                  <a:pt x="31" y="679"/>
                </a:lnTo>
                <a:lnTo>
                  <a:pt x="34" y="672"/>
                </a:lnTo>
                <a:lnTo>
                  <a:pt x="36" y="666"/>
                </a:lnTo>
                <a:lnTo>
                  <a:pt x="38" y="660"/>
                </a:lnTo>
                <a:lnTo>
                  <a:pt x="41" y="655"/>
                </a:lnTo>
                <a:lnTo>
                  <a:pt x="44" y="650"/>
                </a:lnTo>
                <a:lnTo>
                  <a:pt x="49" y="645"/>
                </a:lnTo>
                <a:lnTo>
                  <a:pt x="53" y="641"/>
                </a:lnTo>
                <a:lnTo>
                  <a:pt x="57" y="638"/>
                </a:lnTo>
                <a:lnTo>
                  <a:pt x="63" y="634"/>
                </a:lnTo>
                <a:lnTo>
                  <a:pt x="68" y="631"/>
                </a:lnTo>
                <a:lnTo>
                  <a:pt x="73" y="629"/>
                </a:lnTo>
                <a:lnTo>
                  <a:pt x="79" y="628"/>
                </a:lnTo>
                <a:lnTo>
                  <a:pt x="85" y="627"/>
                </a:lnTo>
                <a:lnTo>
                  <a:pt x="91" y="626"/>
                </a:lnTo>
                <a:lnTo>
                  <a:pt x="287" y="626"/>
                </a:lnTo>
                <a:lnTo>
                  <a:pt x="292" y="626"/>
                </a:lnTo>
                <a:lnTo>
                  <a:pt x="295" y="624"/>
                </a:lnTo>
                <a:lnTo>
                  <a:pt x="309" y="614"/>
                </a:lnTo>
                <a:lnTo>
                  <a:pt x="322" y="604"/>
                </a:lnTo>
                <a:lnTo>
                  <a:pt x="333" y="594"/>
                </a:lnTo>
                <a:lnTo>
                  <a:pt x="343" y="583"/>
                </a:lnTo>
                <a:lnTo>
                  <a:pt x="352" y="572"/>
                </a:lnTo>
                <a:lnTo>
                  <a:pt x="360" y="561"/>
                </a:lnTo>
                <a:lnTo>
                  <a:pt x="367" y="551"/>
                </a:lnTo>
                <a:lnTo>
                  <a:pt x="372" y="540"/>
                </a:lnTo>
                <a:lnTo>
                  <a:pt x="378" y="528"/>
                </a:lnTo>
                <a:lnTo>
                  <a:pt x="382" y="516"/>
                </a:lnTo>
                <a:lnTo>
                  <a:pt x="385" y="505"/>
                </a:lnTo>
                <a:lnTo>
                  <a:pt x="388" y="494"/>
                </a:lnTo>
                <a:lnTo>
                  <a:pt x="389" y="482"/>
                </a:lnTo>
                <a:lnTo>
                  <a:pt x="390" y="470"/>
                </a:lnTo>
                <a:lnTo>
                  <a:pt x="391" y="458"/>
                </a:lnTo>
                <a:lnTo>
                  <a:pt x="390" y="446"/>
                </a:lnTo>
                <a:lnTo>
                  <a:pt x="388" y="423"/>
                </a:lnTo>
                <a:lnTo>
                  <a:pt x="383" y="399"/>
                </a:lnTo>
                <a:lnTo>
                  <a:pt x="377" y="375"/>
                </a:lnTo>
                <a:lnTo>
                  <a:pt x="369" y="353"/>
                </a:lnTo>
                <a:lnTo>
                  <a:pt x="353" y="310"/>
                </a:lnTo>
                <a:lnTo>
                  <a:pt x="335" y="270"/>
                </a:lnTo>
                <a:lnTo>
                  <a:pt x="323" y="242"/>
                </a:lnTo>
                <a:lnTo>
                  <a:pt x="312" y="216"/>
                </a:lnTo>
                <a:lnTo>
                  <a:pt x="308" y="204"/>
                </a:lnTo>
                <a:lnTo>
                  <a:pt x="305" y="193"/>
                </a:lnTo>
                <a:lnTo>
                  <a:pt x="303" y="183"/>
                </a:lnTo>
                <a:lnTo>
                  <a:pt x="303" y="174"/>
                </a:lnTo>
                <a:lnTo>
                  <a:pt x="303" y="156"/>
                </a:lnTo>
                <a:lnTo>
                  <a:pt x="306" y="140"/>
                </a:lnTo>
                <a:lnTo>
                  <a:pt x="310" y="124"/>
                </a:lnTo>
                <a:lnTo>
                  <a:pt x="315" y="110"/>
                </a:lnTo>
                <a:lnTo>
                  <a:pt x="322" y="97"/>
                </a:lnTo>
                <a:lnTo>
                  <a:pt x="331" y="85"/>
                </a:lnTo>
                <a:lnTo>
                  <a:pt x="340" y="74"/>
                </a:lnTo>
                <a:lnTo>
                  <a:pt x="350" y="66"/>
                </a:lnTo>
                <a:lnTo>
                  <a:pt x="362" y="57"/>
                </a:lnTo>
                <a:lnTo>
                  <a:pt x="374" y="50"/>
                </a:lnTo>
                <a:lnTo>
                  <a:pt x="385" y="44"/>
                </a:lnTo>
                <a:lnTo>
                  <a:pt x="398" y="39"/>
                </a:lnTo>
                <a:lnTo>
                  <a:pt x="412" y="36"/>
                </a:lnTo>
                <a:lnTo>
                  <a:pt x="425" y="32"/>
                </a:lnTo>
                <a:lnTo>
                  <a:pt x="439" y="31"/>
                </a:lnTo>
                <a:lnTo>
                  <a:pt x="453" y="30"/>
                </a:lnTo>
                <a:lnTo>
                  <a:pt x="466" y="31"/>
                </a:lnTo>
                <a:lnTo>
                  <a:pt x="480" y="32"/>
                </a:lnTo>
                <a:lnTo>
                  <a:pt x="494" y="36"/>
                </a:lnTo>
                <a:lnTo>
                  <a:pt x="507" y="39"/>
                </a:lnTo>
                <a:lnTo>
                  <a:pt x="520" y="44"/>
                </a:lnTo>
                <a:lnTo>
                  <a:pt x="533" y="50"/>
                </a:lnTo>
                <a:lnTo>
                  <a:pt x="545" y="57"/>
                </a:lnTo>
                <a:lnTo>
                  <a:pt x="555" y="66"/>
                </a:lnTo>
                <a:lnTo>
                  <a:pt x="566" y="74"/>
                </a:lnTo>
                <a:lnTo>
                  <a:pt x="575" y="85"/>
                </a:lnTo>
                <a:lnTo>
                  <a:pt x="583" y="97"/>
                </a:lnTo>
                <a:lnTo>
                  <a:pt x="591" y="110"/>
                </a:lnTo>
                <a:lnTo>
                  <a:pt x="596" y="124"/>
                </a:lnTo>
                <a:lnTo>
                  <a:pt x="600" y="140"/>
                </a:lnTo>
                <a:lnTo>
                  <a:pt x="603" y="156"/>
                </a:lnTo>
                <a:lnTo>
                  <a:pt x="604" y="174"/>
                </a:lnTo>
                <a:lnTo>
                  <a:pt x="603" y="183"/>
                </a:lnTo>
                <a:lnTo>
                  <a:pt x="600" y="193"/>
                </a:lnTo>
                <a:lnTo>
                  <a:pt x="597" y="204"/>
                </a:lnTo>
                <a:lnTo>
                  <a:pt x="593" y="216"/>
                </a:lnTo>
                <a:lnTo>
                  <a:pt x="583" y="242"/>
                </a:lnTo>
                <a:lnTo>
                  <a:pt x="570" y="270"/>
                </a:lnTo>
                <a:lnTo>
                  <a:pt x="553" y="310"/>
                </a:lnTo>
                <a:lnTo>
                  <a:pt x="536" y="353"/>
                </a:lnTo>
                <a:lnTo>
                  <a:pt x="528" y="376"/>
                </a:lnTo>
                <a:lnTo>
                  <a:pt x="523" y="399"/>
                </a:lnTo>
                <a:lnTo>
                  <a:pt x="519" y="423"/>
                </a:lnTo>
                <a:lnTo>
                  <a:pt x="516" y="446"/>
                </a:lnTo>
                <a:lnTo>
                  <a:pt x="516" y="458"/>
                </a:lnTo>
                <a:lnTo>
                  <a:pt x="516" y="470"/>
                </a:lnTo>
                <a:lnTo>
                  <a:pt x="517" y="482"/>
                </a:lnTo>
                <a:lnTo>
                  <a:pt x="519" y="494"/>
                </a:lnTo>
                <a:lnTo>
                  <a:pt x="521" y="505"/>
                </a:lnTo>
                <a:lnTo>
                  <a:pt x="524" y="516"/>
                </a:lnTo>
                <a:lnTo>
                  <a:pt x="528" y="528"/>
                </a:lnTo>
                <a:lnTo>
                  <a:pt x="533" y="540"/>
                </a:lnTo>
                <a:lnTo>
                  <a:pt x="539" y="551"/>
                </a:lnTo>
                <a:lnTo>
                  <a:pt x="546" y="561"/>
                </a:lnTo>
                <a:lnTo>
                  <a:pt x="554" y="572"/>
                </a:lnTo>
                <a:lnTo>
                  <a:pt x="563" y="583"/>
                </a:lnTo>
                <a:lnTo>
                  <a:pt x="573" y="594"/>
                </a:lnTo>
                <a:lnTo>
                  <a:pt x="584" y="604"/>
                </a:lnTo>
                <a:lnTo>
                  <a:pt x="596" y="614"/>
                </a:lnTo>
                <a:lnTo>
                  <a:pt x="610" y="624"/>
                </a:lnTo>
                <a:lnTo>
                  <a:pt x="614" y="626"/>
                </a:lnTo>
                <a:lnTo>
                  <a:pt x="619" y="626"/>
                </a:lnTo>
                <a:lnTo>
                  <a:pt x="815" y="626"/>
                </a:lnTo>
                <a:lnTo>
                  <a:pt x="821" y="627"/>
                </a:lnTo>
                <a:lnTo>
                  <a:pt x="826" y="627"/>
                </a:lnTo>
                <a:lnTo>
                  <a:pt x="833" y="629"/>
                </a:lnTo>
                <a:lnTo>
                  <a:pt x="838" y="631"/>
                </a:lnTo>
                <a:lnTo>
                  <a:pt x="844" y="634"/>
                </a:lnTo>
                <a:lnTo>
                  <a:pt x="848" y="638"/>
                </a:lnTo>
                <a:lnTo>
                  <a:pt x="853" y="641"/>
                </a:lnTo>
                <a:lnTo>
                  <a:pt x="858" y="645"/>
                </a:lnTo>
                <a:lnTo>
                  <a:pt x="861" y="650"/>
                </a:lnTo>
                <a:lnTo>
                  <a:pt x="865" y="655"/>
                </a:lnTo>
                <a:lnTo>
                  <a:pt x="867" y="660"/>
                </a:lnTo>
                <a:lnTo>
                  <a:pt x="870" y="666"/>
                </a:lnTo>
                <a:lnTo>
                  <a:pt x="873" y="672"/>
                </a:lnTo>
                <a:lnTo>
                  <a:pt x="874" y="679"/>
                </a:lnTo>
                <a:lnTo>
                  <a:pt x="875" y="684"/>
                </a:lnTo>
                <a:lnTo>
                  <a:pt x="875" y="691"/>
                </a:lnTo>
                <a:lnTo>
                  <a:pt x="875" y="807"/>
                </a:lnTo>
                <a:close/>
                <a:moveTo>
                  <a:pt x="845" y="868"/>
                </a:moveTo>
                <a:lnTo>
                  <a:pt x="61" y="868"/>
                </a:lnTo>
                <a:lnTo>
                  <a:pt x="61" y="837"/>
                </a:lnTo>
                <a:lnTo>
                  <a:pt x="845" y="837"/>
                </a:lnTo>
                <a:lnTo>
                  <a:pt x="845" y="868"/>
                </a:lnTo>
                <a:close/>
                <a:moveTo>
                  <a:pt x="815" y="596"/>
                </a:moveTo>
                <a:lnTo>
                  <a:pt x="623" y="596"/>
                </a:lnTo>
                <a:lnTo>
                  <a:pt x="612" y="587"/>
                </a:lnTo>
                <a:lnTo>
                  <a:pt x="602" y="580"/>
                </a:lnTo>
                <a:lnTo>
                  <a:pt x="592" y="570"/>
                </a:lnTo>
                <a:lnTo>
                  <a:pt x="584" y="561"/>
                </a:lnTo>
                <a:lnTo>
                  <a:pt x="577" y="553"/>
                </a:lnTo>
                <a:lnTo>
                  <a:pt x="570" y="543"/>
                </a:lnTo>
                <a:lnTo>
                  <a:pt x="564" y="533"/>
                </a:lnTo>
                <a:lnTo>
                  <a:pt x="560" y="524"/>
                </a:lnTo>
                <a:lnTo>
                  <a:pt x="555" y="514"/>
                </a:lnTo>
                <a:lnTo>
                  <a:pt x="552" y="504"/>
                </a:lnTo>
                <a:lnTo>
                  <a:pt x="549" y="495"/>
                </a:lnTo>
                <a:lnTo>
                  <a:pt x="548" y="485"/>
                </a:lnTo>
                <a:lnTo>
                  <a:pt x="547" y="474"/>
                </a:lnTo>
                <a:lnTo>
                  <a:pt x="546" y="465"/>
                </a:lnTo>
                <a:lnTo>
                  <a:pt x="546" y="455"/>
                </a:lnTo>
                <a:lnTo>
                  <a:pt x="546" y="444"/>
                </a:lnTo>
                <a:lnTo>
                  <a:pt x="549" y="424"/>
                </a:lnTo>
                <a:lnTo>
                  <a:pt x="552" y="403"/>
                </a:lnTo>
                <a:lnTo>
                  <a:pt x="559" y="382"/>
                </a:lnTo>
                <a:lnTo>
                  <a:pt x="565" y="361"/>
                </a:lnTo>
                <a:lnTo>
                  <a:pt x="581" y="322"/>
                </a:lnTo>
                <a:lnTo>
                  <a:pt x="598" y="283"/>
                </a:lnTo>
                <a:lnTo>
                  <a:pt x="611" y="252"/>
                </a:lnTo>
                <a:lnTo>
                  <a:pt x="623" y="223"/>
                </a:lnTo>
                <a:lnTo>
                  <a:pt x="627" y="210"/>
                </a:lnTo>
                <a:lnTo>
                  <a:pt x="631" y="197"/>
                </a:lnTo>
                <a:lnTo>
                  <a:pt x="633" y="185"/>
                </a:lnTo>
                <a:lnTo>
                  <a:pt x="634" y="174"/>
                </a:lnTo>
                <a:lnTo>
                  <a:pt x="633" y="153"/>
                </a:lnTo>
                <a:lnTo>
                  <a:pt x="630" y="133"/>
                </a:lnTo>
                <a:lnTo>
                  <a:pt x="625" y="115"/>
                </a:lnTo>
                <a:lnTo>
                  <a:pt x="618" y="99"/>
                </a:lnTo>
                <a:lnTo>
                  <a:pt x="610" y="83"/>
                </a:lnTo>
                <a:lnTo>
                  <a:pt x="600" y="69"/>
                </a:lnTo>
                <a:lnTo>
                  <a:pt x="590" y="56"/>
                </a:lnTo>
                <a:lnTo>
                  <a:pt x="577" y="44"/>
                </a:lnTo>
                <a:lnTo>
                  <a:pt x="564" y="34"/>
                </a:lnTo>
                <a:lnTo>
                  <a:pt x="550" y="26"/>
                </a:lnTo>
                <a:lnTo>
                  <a:pt x="535" y="17"/>
                </a:lnTo>
                <a:lnTo>
                  <a:pt x="519" y="12"/>
                </a:lnTo>
                <a:lnTo>
                  <a:pt x="503" y="7"/>
                </a:lnTo>
                <a:lnTo>
                  <a:pt x="486" y="3"/>
                </a:lnTo>
                <a:lnTo>
                  <a:pt x="469" y="1"/>
                </a:lnTo>
                <a:lnTo>
                  <a:pt x="453" y="0"/>
                </a:lnTo>
                <a:lnTo>
                  <a:pt x="436" y="1"/>
                </a:lnTo>
                <a:lnTo>
                  <a:pt x="419" y="3"/>
                </a:lnTo>
                <a:lnTo>
                  <a:pt x="403" y="7"/>
                </a:lnTo>
                <a:lnTo>
                  <a:pt x="386" y="12"/>
                </a:lnTo>
                <a:lnTo>
                  <a:pt x="371" y="17"/>
                </a:lnTo>
                <a:lnTo>
                  <a:pt x="356" y="26"/>
                </a:lnTo>
                <a:lnTo>
                  <a:pt x="342" y="34"/>
                </a:lnTo>
                <a:lnTo>
                  <a:pt x="328" y="44"/>
                </a:lnTo>
                <a:lnTo>
                  <a:pt x="317" y="56"/>
                </a:lnTo>
                <a:lnTo>
                  <a:pt x="306" y="69"/>
                </a:lnTo>
                <a:lnTo>
                  <a:pt x="296" y="83"/>
                </a:lnTo>
                <a:lnTo>
                  <a:pt x="287" y="99"/>
                </a:lnTo>
                <a:lnTo>
                  <a:pt x="281" y="115"/>
                </a:lnTo>
                <a:lnTo>
                  <a:pt x="276" y="133"/>
                </a:lnTo>
                <a:lnTo>
                  <a:pt x="272" y="153"/>
                </a:lnTo>
                <a:lnTo>
                  <a:pt x="271" y="174"/>
                </a:lnTo>
                <a:lnTo>
                  <a:pt x="272" y="185"/>
                </a:lnTo>
                <a:lnTo>
                  <a:pt x="275" y="197"/>
                </a:lnTo>
                <a:lnTo>
                  <a:pt x="278" y="210"/>
                </a:lnTo>
                <a:lnTo>
                  <a:pt x="282" y="223"/>
                </a:lnTo>
                <a:lnTo>
                  <a:pt x="294" y="252"/>
                </a:lnTo>
                <a:lnTo>
                  <a:pt x="308" y="283"/>
                </a:lnTo>
                <a:lnTo>
                  <a:pt x="325" y="322"/>
                </a:lnTo>
                <a:lnTo>
                  <a:pt x="341" y="361"/>
                </a:lnTo>
                <a:lnTo>
                  <a:pt x="348" y="382"/>
                </a:lnTo>
                <a:lnTo>
                  <a:pt x="353" y="403"/>
                </a:lnTo>
                <a:lnTo>
                  <a:pt x="357" y="424"/>
                </a:lnTo>
                <a:lnTo>
                  <a:pt x="360" y="444"/>
                </a:lnTo>
                <a:lnTo>
                  <a:pt x="361" y="454"/>
                </a:lnTo>
                <a:lnTo>
                  <a:pt x="361" y="465"/>
                </a:lnTo>
                <a:lnTo>
                  <a:pt x="360" y="474"/>
                </a:lnTo>
                <a:lnTo>
                  <a:pt x="358" y="485"/>
                </a:lnTo>
                <a:lnTo>
                  <a:pt x="356" y="495"/>
                </a:lnTo>
                <a:lnTo>
                  <a:pt x="354" y="504"/>
                </a:lnTo>
                <a:lnTo>
                  <a:pt x="351" y="514"/>
                </a:lnTo>
                <a:lnTo>
                  <a:pt x="347" y="524"/>
                </a:lnTo>
                <a:lnTo>
                  <a:pt x="341" y="533"/>
                </a:lnTo>
                <a:lnTo>
                  <a:pt x="336" y="543"/>
                </a:lnTo>
                <a:lnTo>
                  <a:pt x="329" y="553"/>
                </a:lnTo>
                <a:lnTo>
                  <a:pt x="322" y="561"/>
                </a:lnTo>
                <a:lnTo>
                  <a:pt x="313" y="570"/>
                </a:lnTo>
                <a:lnTo>
                  <a:pt x="304" y="580"/>
                </a:lnTo>
                <a:lnTo>
                  <a:pt x="294" y="587"/>
                </a:lnTo>
                <a:lnTo>
                  <a:pt x="282" y="596"/>
                </a:lnTo>
                <a:lnTo>
                  <a:pt x="91" y="596"/>
                </a:lnTo>
                <a:lnTo>
                  <a:pt x="82" y="597"/>
                </a:lnTo>
                <a:lnTo>
                  <a:pt x="73" y="598"/>
                </a:lnTo>
                <a:lnTo>
                  <a:pt x="65" y="600"/>
                </a:lnTo>
                <a:lnTo>
                  <a:pt x="56" y="603"/>
                </a:lnTo>
                <a:lnTo>
                  <a:pt x="49" y="608"/>
                </a:lnTo>
                <a:lnTo>
                  <a:pt x="41" y="613"/>
                </a:lnTo>
                <a:lnTo>
                  <a:pt x="34" y="618"/>
                </a:lnTo>
                <a:lnTo>
                  <a:pt x="27" y="624"/>
                </a:lnTo>
                <a:lnTo>
                  <a:pt x="22" y="631"/>
                </a:lnTo>
                <a:lnTo>
                  <a:pt x="16" y="639"/>
                </a:lnTo>
                <a:lnTo>
                  <a:pt x="11" y="646"/>
                </a:lnTo>
                <a:lnTo>
                  <a:pt x="8" y="655"/>
                </a:lnTo>
                <a:lnTo>
                  <a:pt x="5" y="664"/>
                </a:lnTo>
                <a:lnTo>
                  <a:pt x="2" y="672"/>
                </a:lnTo>
                <a:lnTo>
                  <a:pt x="1" y="682"/>
                </a:lnTo>
                <a:lnTo>
                  <a:pt x="0" y="691"/>
                </a:lnTo>
                <a:lnTo>
                  <a:pt x="0" y="822"/>
                </a:lnTo>
                <a:lnTo>
                  <a:pt x="0" y="825"/>
                </a:lnTo>
                <a:lnTo>
                  <a:pt x="1" y="828"/>
                </a:lnTo>
                <a:lnTo>
                  <a:pt x="4" y="830"/>
                </a:lnTo>
                <a:lnTo>
                  <a:pt x="5" y="832"/>
                </a:lnTo>
                <a:lnTo>
                  <a:pt x="7" y="834"/>
                </a:lnTo>
                <a:lnTo>
                  <a:pt x="10" y="836"/>
                </a:lnTo>
                <a:lnTo>
                  <a:pt x="12" y="837"/>
                </a:lnTo>
                <a:lnTo>
                  <a:pt x="15" y="838"/>
                </a:lnTo>
                <a:lnTo>
                  <a:pt x="30" y="837"/>
                </a:lnTo>
                <a:lnTo>
                  <a:pt x="30" y="883"/>
                </a:lnTo>
                <a:lnTo>
                  <a:pt x="30" y="885"/>
                </a:lnTo>
                <a:lnTo>
                  <a:pt x="31" y="888"/>
                </a:lnTo>
                <a:lnTo>
                  <a:pt x="34" y="890"/>
                </a:lnTo>
                <a:lnTo>
                  <a:pt x="35" y="893"/>
                </a:lnTo>
                <a:lnTo>
                  <a:pt x="37" y="895"/>
                </a:lnTo>
                <a:lnTo>
                  <a:pt x="40" y="897"/>
                </a:lnTo>
                <a:lnTo>
                  <a:pt x="42" y="897"/>
                </a:lnTo>
                <a:lnTo>
                  <a:pt x="45" y="898"/>
                </a:lnTo>
                <a:lnTo>
                  <a:pt x="860" y="898"/>
                </a:lnTo>
                <a:lnTo>
                  <a:pt x="863" y="897"/>
                </a:lnTo>
                <a:lnTo>
                  <a:pt x="866" y="896"/>
                </a:lnTo>
                <a:lnTo>
                  <a:pt x="868" y="895"/>
                </a:lnTo>
                <a:lnTo>
                  <a:pt x="870" y="893"/>
                </a:lnTo>
                <a:lnTo>
                  <a:pt x="873" y="890"/>
                </a:lnTo>
                <a:lnTo>
                  <a:pt x="874" y="888"/>
                </a:lnTo>
                <a:lnTo>
                  <a:pt x="875" y="885"/>
                </a:lnTo>
                <a:lnTo>
                  <a:pt x="875" y="883"/>
                </a:lnTo>
                <a:lnTo>
                  <a:pt x="875" y="837"/>
                </a:lnTo>
                <a:lnTo>
                  <a:pt x="890" y="837"/>
                </a:lnTo>
                <a:lnTo>
                  <a:pt x="893" y="837"/>
                </a:lnTo>
                <a:lnTo>
                  <a:pt x="896" y="836"/>
                </a:lnTo>
                <a:lnTo>
                  <a:pt x="898" y="834"/>
                </a:lnTo>
                <a:lnTo>
                  <a:pt x="901" y="832"/>
                </a:lnTo>
                <a:lnTo>
                  <a:pt x="903" y="830"/>
                </a:lnTo>
                <a:lnTo>
                  <a:pt x="904" y="828"/>
                </a:lnTo>
                <a:lnTo>
                  <a:pt x="905" y="825"/>
                </a:lnTo>
                <a:lnTo>
                  <a:pt x="905" y="823"/>
                </a:lnTo>
                <a:lnTo>
                  <a:pt x="905" y="691"/>
                </a:lnTo>
                <a:lnTo>
                  <a:pt x="905" y="682"/>
                </a:lnTo>
                <a:lnTo>
                  <a:pt x="904" y="672"/>
                </a:lnTo>
                <a:lnTo>
                  <a:pt x="901" y="664"/>
                </a:lnTo>
                <a:lnTo>
                  <a:pt x="898" y="655"/>
                </a:lnTo>
                <a:lnTo>
                  <a:pt x="894" y="646"/>
                </a:lnTo>
                <a:lnTo>
                  <a:pt x="890" y="639"/>
                </a:lnTo>
                <a:lnTo>
                  <a:pt x="884" y="631"/>
                </a:lnTo>
                <a:lnTo>
                  <a:pt x="878" y="624"/>
                </a:lnTo>
                <a:lnTo>
                  <a:pt x="872" y="618"/>
                </a:lnTo>
                <a:lnTo>
                  <a:pt x="865" y="613"/>
                </a:lnTo>
                <a:lnTo>
                  <a:pt x="858" y="608"/>
                </a:lnTo>
                <a:lnTo>
                  <a:pt x="850" y="603"/>
                </a:lnTo>
                <a:lnTo>
                  <a:pt x="841" y="600"/>
                </a:lnTo>
                <a:lnTo>
                  <a:pt x="833" y="598"/>
                </a:lnTo>
                <a:lnTo>
                  <a:pt x="824" y="597"/>
                </a:lnTo>
                <a:lnTo>
                  <a:pt x="815" y="59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2EBC96F-0F84-432A-9BFF-147E45BCAC4F}"/>
              </a:ext>
            </a:extLst>
          </p:cNvPr>
          <p:cNvGrpSpPr/>
          <p:nvPr/>
        </p:nvGrpSpPr>
        <p:grpSpPr>
          <a:xfrm>
            <a:off x="7522933" y="3532225"/>
            <a:ext cx="287338" cy="268288"/>
            <a:chOff x="4906963" y="792163"/>
            <a:chExt cx="287338" cy="268288"/>
          </a:xfrm>
          <a:solidFill>
            <a:schemeClr val="bg2">
              <a:lumMod val="10000"/>
            </a:schemeClr>
          </a:solidFill>
        </p:grpSpPr>
        <p:sp>
          <p:nvSpPr>
            <p:cNvPr id="26" name="Freeform 59">
              <a:extLst>
                <a:ext uri="{FF2B5EF4-FFF2-40B4-BE49-F238E27FC236}">
                  <a16:creationId xmlns:a16="http://schemas.microsoft.com/office/drawing/2014/main" xmlns="" id="{84AF4599-847E-4756-8E7B-03058215B2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6963" y="792163"/>
              <a:ext cx="287338" cy="268288"/>
            </a:xfrm>
            <a:custGeom>
              <a:avLst/>
              <a:gdLst>
                <a:gd name="T0" fmla="*/ 677 w 905"/>
                <a:gd name="T1" fmla="*/ 807 h 845"/>
                <a:gd name="T2" fmla="*/ 561 w 905"/>
                <a:gd name="T3" fmla="*/ 807 h 845"/>
                <a:gd name="T4" fmla="*/ 313 w 905"/>
                <a:gd name="T5" fmla="*/ 593 h 845"/>
                <a:gd name="T6" fmla="*/ 273 w 905"/>
                <a:gd name="T7" fmla="*/ 565 h 845"/>
                <a:gd name="T8" fmla="*/ 231 w 905"/>
                <a:gd name="T9" fmla="*/ 577 h 845"/>
                <a:gd name="T10" fmla="*/ 217 w 905"/>
                <a:gd name="T11" fmla="*/ 608 h 845"/>
                <a:gd name="T12" fmla="*/ 226 w 905"/>
                <a:gd name="T13" fmla="*/ 646 h 845"/>
                <a:gd name="T14" fmla="*/ 254 w 905"/>
                <a:gd name="T15" fmla="*/ 684 h 845"/>
                <a:gd name="T16" fmla="*/ 265 w 905"/>
                <a:gd name="T17" fmla="*/ 716 h 845"/>
                <a:gd name="T18" fmla="*/ 254 w 905"/>
                <a:gd name="T19" fmla="*/ 748 h 845"/>
                <a:gd name="T20" fmla="*/ 227 w 905"/>
                <a:gd name="T21" fmla="*/ 771 h 845"/>
                <a:gd name="T22" fmla="*/ 193 w 905"/>
                <a:gd name="T23" fmla="*/ 774 h 845"/>
                <a:gd name="T24" fmla="*/ 161 w 905"/>
                <a:gd name="T25" fmla="*/ 758 h 845"/>
                <a:gd name="T26" fmla="*/ 86 w 905"/>
                <a:gd name="T27" fmla="*/ 657 h 845"/>
                <a:gd name="T28" fmla="*/ 42 w 905"/>
                <a:gd name="T29" fmla="*/ 537 h 845"/>
                <a:gd name="T30" fmla="*/ 31 w 905"/>
                <a:gd name="T31" fmla="*/ 408 h 845"/>
                <a:gd name="T32" fmla="*/ 58 w 905"/>
                <a:gd name="T33" fmla="*/ 284 h 845"/>
                <a:gd name="T34" fmla="*/ 120 w 905"/>
                <a:gd name="T35" fmla="*/ 177 h 845"/>
                <a:gd name="T36" fmla="*/ 208 w 905"/>
                <a:gd name="T37" fmla="*/ 97 h 845"/>
                <a:gd name="T38" fmla="*/ 313 w 905"/>
                <a:gd name="T39" fmla="*/ 47 h 845"/>
                <a:gd name="T40" fmla="*/ 430 w 905"/>
                <a:gd name="T41" fmla="*/ 30 h 845"/>
                <a:gd name="T42" fmla="*/ 558 w 905"/>
                <a:gd name="T43" fmla="*/ 49 h 845"/>
                <a:gd name="T44" fmla="*/ 676 w 905"/>
                <a:gd name="T45" fmla="*/ 105 h 845"/>
                <a:gd name="T46" fmla="*/ 773 w 905"/>
                <a:gd name="T47" fmla="*/ 195 h 845"/>
                <a:gd name="T48" fmla="*/ 840 w 905"/>
                <a:gd name="T49" fmla="*/ 303 h 845"/>
                <a:gd name="T50" fmla="*/ 871 w 905"/>
                <a:gd name="T51" fmla="*/ 423 h 845"/>
                <a:gd name="T52" fmla="*/ 869 w 905"/>
                <a:gd name="T53" fmla="*/ 543 h 845"/>
                <a:gd name="T54" fmla="*/ 832 w 905"/>
                <a:gd name="T55" fmla="*/ 658 h 845"/>
                <a:gd name="T56" fmla="*/ 758 w 905"/>
                <a:gd name="T57" fmla="*/ 758 h 845"/>
                <a:gd name="T58" fmla="*/ 673 w 905"/>
                <a:gd name="T59" fmla="*/ 68 h 845"/>
                <a:gd name="T60" fmla="*/ 545 w 905"/>
                <a:gd name="T61" fmla="*/ 14 h 845"/>
                <a:gd name="T62" fmla="*/ 409 w 905"/>
                <a:gd name="T63" fmla="*/ 0 h 845"/>
                <a:gd name="T64" fmla="*/ 284 w 905"/>
                <a:gd name="T65" fmla="*/ 25 h 845"/>
                <a:gd name="T66" fmla="*/ 173 w 905"/>
                <a:gd name="T67" fmla="*/ 84 h 845"/>
                <a:gd name="T68" fmla="*/ 82 w 905"/>
                <a:gd name="T69" fmla="*/ 176 h 845"/>
                <a:gd name="T70" fmla="*/ 23 w 905"/>
                <a:gd name="T71" fmla="*/ 295 h 845"/>
                <a:gd name="T72" fmla="*/ 0 w 905"/>
                <a:gd name="T73" fmla="*/ 429 h 845"/>
                <a:gd name="T74" fmla="*/ 17 w 905"/>
                <a:gd name="T75" fmla="*/ 566 h 845"/>
                <a:gd name="T76" fmla="*/ 71 w 905"/>
                <a:gd name="T77" fmla="*/ 690 h 845"/>
                <a:gd name="T78" fmla="*/ 147 w 905"/>
                <a:gd name="T79" fmla="*/ 786 h 845"/>
                <a:gd name="T80" fmla="*/ 195 w 905"/>
                <a:gd name="T81" fmla="*/ 805 h 845"/>
                <a:gd name="T82" fmla="*/ 246 w 905"/>
                <a:gd name="T83" fmla="*/ 796 h 845"/>
                <a:gd name="T84" fmla="*/ 284 w 905"/>
                <a:gd name="T85" fmla="*/ 758 h 845"/>
                <a:gd name="T86" fmla="*/ 294 w 905"/>
                <a:gd name="T87" fmla="*/ 708 h 845"/>
                <a:gd name="T88" fmla="*/ 273 w 905"/>
                <a:gd name="T89" fmla="*/ 659 h 845"/>
                <a:gd name="T90" fmla="*/ 248 w 905"/>
                <a:gd name="T91" fmla="*/ 614 h 845"/>
                <a:gd name="T92" fmla="*/ 265 w 905"/>
                <a:gd name="T93" fmla="*/ 594 h 845"/>
                <a:gd name="T94" fmla="*/ 473 w 905"/>
                <a:gd name="T95" fmla="*/ 795 h 845"/>
                <a:gd name="T96" fmla="*/ 530 w 905"/>
                <a:gd name="T97" fmla="*/ 828 h 845"/>
                <a:gd name="T98" fmla="*/ 596 w 905"/>
                <a:gd name="T99" fmla="*/ 844 h 845"/>
                <a:gd name="T100" fmla="*/ 664 w 905"/>
                <a:gd name="T101" fmla="*/ 841 h 845"/>
                <a:gd name="T102" fmla="*/ 727 w 905"/>
                <a:gd name="T103" fmla="*/ 819 h 845"/>
                <a:gd name="T104" fmla="*/ 780 w 905"/>
                <a:gd name="T105" fmla="*/ 780 h 845"/>
                <a:gd name="T106" fmla="*/ 858 w 905"/>
                <a:gd name="T107" fmla="*/ 672 h 845"/>
                <a:gd name="T108" fmla="*/ 898 w 905"/>
                <a:gd name="T109" fmla="*/ 550 h 845"/>
                <a:gd name="T110" fmla="*/ 901 w 905"/>
                <a:gd name="T111" fmla="*/ 419 h 845"/>
                <a:gd name="T112" fmla="*/ 868 w 905"/>
                <a:gd name="T113" fmla="*/ 291 h 845"/>
                <a:gd name="T114" fmla="*/ 797 w 905"/>
                <a:gd name="T115" fmla="*/ 17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05" h="845">
                  <a:moveTo>
                    <a:pt x="758" y="758"/>
                  </a:moveTo>
                  <a:lnTo>
                    <a:pt x="744" y="771"/>
                  </a:lnTo>
                  <a:lnTo>
                    <a:pt x="729" y="783"/>
                  </a:lnTo>
                  <a:lnTo>
                    <a:pt x="712" y="793"/>
                  </a:lnTo>
                  <a:lnTo>
                    <a:pt x="695" y="800"/>
                  </a:lnTo>
                  <a:lnTo>
                    <a:pt x="677" y="807"/>
                  </a:lnTo>
                  <a:lnTo>
                    <a:pt x="658" y="811"/>
                  </a:lnTo>
                  <a:lnTo>
                    <a:pt x="639" y="814"/>
                  </a:lnTo>
                  <a:lnTo>
                    <a:pt x="619" y="815"/>
                  </a:lnTo>
                  <a:lnTo>
                    <a:pt x="599" y="814"/>
                  </a:lnTo>
                  <a:lnTo>
                    <a:pt x="580" y="811"/>
                  </a:lnTo>
                  <a:lnTo>
                    <a:pt x="561" y="807"/>
                  </a:lnTo>
                  <a:lnTo>
                    <a:pt x="542" y="800"/>
                  </a:lnTo>
                  <a:lnTo>
                    <a:pt x="525" y="793"/>
                  </a:lnTo>
                  <a:lnTo>
                    <a:pt x="509" y="783"/>
                  </a:lnTo>
                  <a:lnTo>
                    <a:pt x="493" y="771"/>
                  </a:lnTo>
                  <a:lnTo>
                    <a:pt x="479" y="758"/>
                  </a:lnTo>
                  <a:lnTo>
                    <a:pt x="313" y="593"/>
                  </a:lnTo>
                  <a:lnTo>
                    <a:pt x="306" y="585"/>
                  </a:lnTo>
                  <a:lnTo>
                    <a:pt x="298" y="580"/>
                  </a:lnTo>
                  <a:lnTo>
                    <a:pt x="292" y="574"/>
                  </a:lnTo>
                  <a:lnTo>
                    <a:pt x="285" y="570"/>
                  </a:lnTo>
                  <a:lnTo>
                    <a:pt x="279" y="567"/>
                  </a:lnTo>
                  <a:lnTo>
                    <a:pt x="273" y="565"/>
                  </a:lnTo>
                  <a:lnTo>
                    <a:pt x="267" y="563"/>
                  </a:lnTo>
                  <a:lnTo>
                    <a:pt x="261" y="563"/>
                  </a:lnTo>
                  <a:lnTo>
                    <a:pt x="254" y="563"/>
                  </a:lnTo>
                  <a:lnTo>
                    <a:pt x="245" y="567"/>
                  </a:lnTo>
                  <a:lnTo>
                    <a:pt x="239" y="571"/>
                  </a:lnTo>
                  <a:lnTo>
                    <a:pt x="231" y="577"/>
                  </a:lnTo>
                  <a:lnTo>
                    <a:pt x="227" y="582"/>
                  </a:lnTo>
                  <a:lnTo>
                    <a:pt x="225" y="586"/>
                  </a:lnTo>
                  <a:lnTo>
                    <a:pt x="222" y="590"/>
                  </a:lnTo>
                  <a:lnTo>
                    <a:pt x="220" y="596"/>
                  </a:lnTo>
                  <a:lnTo>
                    <a:pt x="218" y="601"/>
                  </a:lnTo>
                  <a:lnTo>
                    <a:pt x="217" y="608"/>
                  </a:lnTo>
                  <a:lnTo>
                    <a:pt x="217" y="613"/>
                  </a:lnTo>
                  <a:lnTo>
                    <a:pt x="217" y="619"/>
                  </a:lnTo>
                  <a:lnTo>
                    <a:pt x="218" y="626"/>
                  </a:lnTo>
                  <a:lnTo>
                    <a:pt x="220" y="632"/>
                  </a:lnTo>
                  <a:lnTo>
                    <a:pt x="223" y="640"/>
                  </a:lnTo>
                  <a:lnTo>
                    <a:pt x="226" y="646"/>
                  </a:lnTo>
                  <a:lnTo>
                    <a:pt x="229" y="653"/>
                  </a:lnTo>
                  <a:lnTo>
                    <a:pt x="235" y="660"/>
                  </a:lnTo>
                  <a:lnTo>
                    <a:pt x="240" y="667"/>
                  </a:lnTo>
                  <a:lnTo>
                    <a:pt x="246" y="674"/>
                  </a:lnTo>
                  <a:lnTo>
                    <a:pt x="251" y="679"/>
                  </a:lnTo>
                  <a:lnTo>
                    <a:pt x="254" y="684"/>
                  </a:lnTo>
                  <a:lnTo>
                    <a:pt x="257" y="688"/>
                  </a:lnTo>
                  <a:lnTo>
                    <a:pt x="259" y="694"/>
                  </a:lnTo>
                  <a:lnTo>
                    <a:pt x="261" y="699"/>
                  </a:lnTo>
                  <a:lnTo>
                    <a:pt x="263" y="705"/>
                  </a:lnTo>
                  <a:lnTo>
                    <a:pt x="264" y="711"/>
                  </a:lnTo>
                  <a:lnTo>
                    <a:pt x="265" y="716"/>
                  </a:lnTo>
                  <a:lnTo>
                    <a:pt x="264" y="722"/>
                  </a:lnTo>
                  <a:lnTo>
                    <a:pt x="263" y="727"/>
                  </a:lnTo>
                  <a:lnTo>
                    <a:pt x="261" y="733"/>
                  </a:lnTo>
                  <a:lnTo>
                    <a:pt x="259" y="739"/>
                  </a:lnTo>
                  <a:lnTo>
                    <a:pt x="257" y="744"/>
                  </a:lnTo>
                  <a:lnTo>
                    <a:pt x="254" y="748"/>
                  </a:lnTo>
                  <a:lnTo>
                    <a:pt x="251" y="754"/>
                  </a:lnTo>
                  <a:lnTo>
                    <a:pt x="246" y="758"/>
                  </a:lnTo>
                  <a:lnTo>
                    <a:pt x="242" y="762"/>
                  </a:lnTo>
                  <a:lnTo>
                    <a:pt x="237" y="766"/>
                  </a:lnTo>
                  <a:lnTo>
                    <a:pt x="231" y="769"/>
                  </a:lnTo>
                  <a:lnTo>
                    <a:pt x="227" y="771"/>
                  </a:lnTo>
                  <a:lnTo>
                    <a:pt x="221" y="773"/>
                  </a:lnTo>
                  <a:lnTo>
                    <a:pt x="215" y="774"/>
                  </a:lnTo>
                  <a:lnTo>
                    <a:pt x="210" y="775"/>
                  </a:lnTo>
                  <a:lnTo>
                    <a:pt x="204" y="775"/>
                  </a:lnTo>
                  <a:lnTo>
                    <a:pt x="198" y="775"/>
                  </a:lnTo>
                  <a:lnTo>
                    <a:pt x="193" y="774"/>
                  </a:lnTo>
                  <a:lnTo>
                    <a:pt x="187" y="773"/>
                  </a:lnTo>
                  <a:lnTo>
                    <a:pt x="182" y="771"/>
                  </a:lnTo>
                  <a:lnTo>
                    <a:pt x="177" y="769"/>
                  </a:lnTo>
                  <a:lnTo>
                    <a:pt x="171" y="766"/>
                  </a:lnTo>
                  <a:lnTo>
                    <a:pt x="167" y="762"/>
                  </a:lnTo>
                  <a:lnTo>
                    <a:pt x="161" y="758"/>
                  </a:lnTo>
                  <a:lnTo>
                    <a:pt x="147" y="743"/>
                  </a:lnTo>
                  <a:lnTo>
                    <a:pt x="134" y="727"/>
                  </a:lnTo>
                  <a:lnTo>
                    <a:pt x="121" y="710"/>
                  </a:lnTo>
                  <a:lnTo>
                    <a:pt x="109" y="693"/>
                  </a:lnTo>
                  <a:lnTo>
                    <a:pt x="97" y="675"/>
                  </a:lnTo>
                  <a:lnTo>
                    <a:pt x="86" y="657"/>
                  </a:lnTo>
                  <a:lnTo>
                    <a:pt x="76" y="638"/>
                  </a:lnTo>
                  <a:lnTo>
                    <a:pt x="68" y="618"/>
                  </a:lnTo>
                  <a:lnTo>
                    <a:pt x="60" y="599"/>
                  </a:lnTo>
                  <a:lnTo>
                    <a:pt x="53" y="579"/>
                  </a:lnTo>
                  <a:lnTo>
                    <a:pt x="46" y="558"/>
                  </a:lnTo>
                  <a:lnTo>
                    <a:pt x="42" y="537"/>
                  </a:lnTo>
                  <a:lnTo>
                    <a:pt x="38" y="516"/>
                  </a:lnTo>
                  <a:lnTo>
                    <a:pt x="35" y="495"/>
                  </a:lnTo>
                  <a:lnTo>
                    <a:pt x="32" y="473"/>
                  </a:lnTo>
                  <a:lnTo>
                    <a:pt x="30" y="452"/>
                  </a:lnTo>
                  <a:lnTo>
                    <a:pt x="30" y="430"/>
                  </a:lnTo>
                  <a:lnTo>
                    <a:pt x="31" y="408"/>
                  </a:lnTo>
                  <a:lnTo>
                    <a:pt x="33" y="386"/>
                  </a:lnTo>
                  <a:lnTo>
                    <a:pt x="37" y="366"/>
                  </a:lnTo>
                  <a:lnTo>
                    <a:pt x="40" y="344"/>
                  </a:lnTo>
                  <a:lnTo>
                    <a:pt x="45" y="324"/>
                  </a:lnTo>
                  <a:lnTo>
                    <a:pt x="51" y="304"/>
                  </a:lnTo>
                  <a:lnTo>
                    <a:pt x="58" y="284"/>
                  </a:lnTo>
                  <a:lnTo>
                    <a:pt x="66" y="265"/>
                  </a:lnTo>
                  <a:lnTo>
                    <a:pt x="74" y="246"/>
                  </a:lnTo>
                  <a:lnTo>
                    <a:pt x="84" y="228"/>
                  </a:lnTo>
                  <a:lnTo>
                    <a:pt x="95" y="211"/>
                  </a:lnTo>
                  <a:lnTo>
                    <a:pt x="107" y="194"/>
                  </a:lnTo>
                  <a:lnTo>
                    <a:pt x="120" y="177"/>
                  </a:lnTo>
                  <a:lnTo>
                    <a:pt x="132" y="161"/>
                  </a:lnTo>
                  <a:lnTo>
                    <a:pt x="146" y="146"/>
                  </a:lnTo>
                  <a:lnTo>
                    <a:pt x="161" y="132"/>
                  </a:lnTo>
                  <a:lnTo>
                    <a:pt x="177" y="119"/>
                  </a:lnTo>
                  <a:lnTo>
                    <a:pt x="192" y="108"/>
                  </a:lnTo>
                  <a:lnTo>
                    <a:pt x="208" y="97"/>
                  </a:lnTo>
                  <a:lnTo>
                    <a:pt x="224" y="86"/>
                  </a:lnTo>
                  <a:lnTo>
                    <a:pt x="241" y="76"/>
                  </a:lnTo>
                  <a:lnTo>
                    <a:pt x="258" y="68"/>
                  </a:lnTo>
                  <a:lnTo>
                    <a:pt x="277" y="60"/>
                  </a:lnTo>
                  <a:lnTo>
                    <a:pt x="295" y="53"/>
                  </a:lnTo>
                  <a:lnTo>
                    <a:pt x="313" y="47"/>
                  </a:lnTo>
                  <a:lnTo>
                    <a:pt x="332" y="42"/>
                  </a:lnTo>
                  <a:lnTo>
                    <a:pt x="352" y="38"/>
                  </a:lnTo>
                  <a:lnTo>
                    <a:pt x="371" y="34"/>
                  </a:lnTo>
                  <a:lnTo>
                    <a:pt x="391" y="32"/>
                  </a:lnTo>
                  <a:lnTo>
                    <a:pt x="410" y="30"/>
                  </a:lnTo>
                  <a:lnTo>
                    <a:pt x="430" y="30"/>
                  </a:lnTo>
                  <a:lnTo>
                    <a:pt x="452" y="30"/>
                  </a:lnTo>
                  <a:lnTo>
                    <a:pt x="473" y="32"/>
                  </a:lnTo>
                  <a:lnTo>
                    <a:pt x="495" y="34"/>
                  </a:lnTo>
                  <a:lnTo>
                    <a:pt x="516" y="39"/>
                  </a:lnTo>
                  <a:lnTo>
                    <a:pt x="538" y="44"/>
                  </a:lnTo>
                  <a:lnTo>
                    <a:pt x="558" y="49"/>
                  </a:lnTo>
                  <a:lnTo>
                    <a:pt x="579" y="57"/>
                  </a:lnTo>
                  <a:lnTo>
                    <a:pt x="599" y="65"/>
                  </a:lnTo>
                  <a:lnTo>
                    <a:pt x="619" y="73"/>
                  </a:lnTo>
                  <a:lnTo>
                    <a:pt x="638" y="83"/>
                  </a:lnTo>
                  <a:lnTo>
                    <a:pt x="657" y="94"/>
                  </a:lnTo>
                  <a:lnTo>
                    <a:pt x="676" y="105"/>
                  </a:lnTo>
                  <a:lnTo>
                    <a:pt x="694" y="118"/>
                  </a:lnTo>
                  <a:lnTo>
                    <a:pt x="711" y="132"/>
                  </a:lnTo>
                  <a:lnTo>
                    <a:pt x="728" y="146"/>
                  </a:lnTo>
                  <a:lnTo>
                    <a:pt x="743" y="161"/>
                  </a:lnTo>
                  <a:lnTo>
                    <a:pt x="760" y="177"/>
                  </a:lnTo>
                  <a:lnTo>
                    <a:pt x="773" y="195"/>
                  </a:lnTo>
                  <a:lnTo>
                    <a:pt x="787" y="212"/>
                  </a:lnTo>
                  <a:lnTo>
                    <a:pt x="799" y="229"/>
                  </a:lnTo>
                  <a:lnTo>
                    <a:pt x="811" y="247"/>
                  </a:lnTo>
                  <a:lnTo>
                    <a:pt x="822" y="266"/>
                  </a:lnTo>
                  <a:lnTo>
                    <a:pt x="832" y="284"/>
                  </a:lnTo>
                  <a:lnTo>
                    <a:pt x="840" y="303"/>
                  </a:lnTo>
                  <a:lnTo>
                    <a:pt x="848" y="323"/>
                  </a:lnTo>
                  <a:lnTo>
                    <a:pt x="854" y="342"/>
                  </a:lnTo>
                  <a:lnTo>
                    <a:pt x="861" y="362"/>
                  </a:lnTo>
                  <a:lnTo>
                    <a:pt x="865" y="382"/>
                  </a:lnTo>
                  <a:lnTo>
                    <a:pt x="869" y="402"/>
                  </a:lnTo>
                  <a:lnTo>
                    <a:pt x="871" y="423"/>
                  </a:lnTo>
                  <a:lnTo>
                    <a:pt x="874" y="443"/>
                  </a:lnTo>
                  <a:lnTo>
                    <a:pt x="875" y="462"/>
                  </a:lnTo>
                  <a:lnTo>
                    <a:pt x="875" y="483"/>
                  </a:lnTo>
                  <a:lnTo>
                    <a:pt x="874" y="503"/>
                  </a:lnTo>
                  <a:lnTo>
                    <a:pt x="872" y="524"/>
                  </a:lnTo>
                  <a:lnTo>
                    <a:pt x="869" y="543"/>
                  </a:lnTo>
                  <a:lnTo>
                    <a:pt x="865" y="563"/>
                  </a:lnTo>
                  <a:lnTo>
                    <a:pt x="861" y="583"/>
                  </a:lnTo>
                  <a:lnTo>
                    <a:pt x="855" y="602"/>
                  </a:lnTo>
                  <a:lnTo>
                    <a:pt x="848" y="620"/>
                  </a:lnTo>
                  <a:lnTo>
                    <a:pt x="840" y="640"/>
                  </a:lnTo>
                  <a:lnTo>
                    <a:pt x="832" y="658"/>
                  </a:lnTo>
                  <a:lnTo>
                    <a:pt x="822" y="676"/>
                  </a:lnTo>
                  <a:lnTo>
                    <a:pt x="811" y="694"/>
                  </a:lnTo>
                  <a:lnTo>
                    <a:pt x="799" y="711"/>
                  </a:lnTo>
                  <a:lnTo>
                    <a:pt x="787" y="727"/>
                  </a:lnTo>
                  <a:lnTo>
                    <a:pt x="773" y="743"/>
                  </a:lnTo>
                  <a:lnTo>
                    <a:pt x="758" y="758"/>
                  </a:lnTo>
                  <a:close/>
                  <a:moveTo>
                    <a:pt x="765" y="140"/>
                  </a:moveTo>
                  <a:lnTo>
                    <a:pt x="748" y="124"/>
                  </a:lnTo>
                  <a:lnTo>
                    <a:pt x="730" y="109"/>
                  </a:lnTo>
                  <a:lnTo>
                    <a:pt x="712" y="94"/>
                  </a:lnTo>
                  <a:lnTo>
                    <a:pt x="693" y="81"/>
                  </a:lnTo>
                  <a:lnTo>
                    <a:pt x="673" y="68"/>
                  </a:lnTo>
                  <a:lnTo>
                    <a:pt x="653" y="57"/>
                  </a:lnTo>
                  <a:lnTo>
                    <a:pt x="632" y="46"/>
                  </a:lnTo>
                  <a:lnTo>
                    <a:pt x="611" y="37"/>
                  </a:lnTo>
                  <a:lnTo>
                    <a:pt x="590" y="28"/>
                  </a:lnTo>
                  <a:lnTo>
                    <a:pt x="567" y="20"/>
                  </a:lnTo>
                  <a:lnTo>
                    <a:pt x="545" y="14"/>
                  </a:lnTo>
                  <a:lnTo>
                    <a:pt x="523" y="10"/>
                  </a:lnTo>
                  <a:lnTo>
                    <a:pt x="499" y="5"/>
                  </a:lnTo>
                  <a:lnTo>
                    <a:pt x="477" y="2"/>
                  </a:lnTo>
                  <a:lnTo>
                    <a:pt x="454" y="0"/>
                  </a:lnTo>
                  <a:lnTo>
                    <a:pt x="430" y="0"/>
                  </a:lnTo>
                  <a:lnTo>
                    <a:pt x="409" y="0"/>
                  </a:lnTo>
                  <a:lnTo>
                    <a:pt x="387" y="2"/>
                  </a:lnTo>
                  <a:lnTo>
                    <a:pt x="366" y="4"/>
                  </a:lnTo>
                  <a:lnTo>
                    <a:pt x="345" y="8"/>
                  </a:lnTo>
                  <a:lnTo>
                    <a:pt x="325" y="13"/>
                  </a:lnTo>
                  <a:lnTo>
                    <a:pt x="305" y="18"/>
                  </a:lnTo>
                  <a:lnTo>
                    <a:pt x="284" y="25"/>
                  </a:lnTo>
                  <a:lnTo>
                    <a:pt x="265" y="32"/>
                  </a:lnTo>
                  <a:lnTo>
                    <a:pt x="245" y="41"/>
                  </a:lnTo>
                  <a:lnTo>
                    <a:pt x="227" y="49"/>
                  </a:lnTo>
                  <a:lnTo>
                    <a:pt x="209" y="60"/>
                  </a:lnTo>
                  <a:lnTo>
                    <a:pt x="191" y="71"/>
                  </a:lnTo>
                  <a:lnTo>
                    <a:pt x="173" y="84"/>
                  </a:lnTo>
                  <a:lnTo>
                    <a:pt x="157" y="97"/>
                  </a:lnTo>
                  <a:lnTo>
                    <a:pt x="141" y="111"/>
                  </a:lnTo>
                  <a:lnTo>
                    <a:pt x="126" y="125"/>
                  </a:lnTo>
                  <a:lnTo>
                    <a:pt x="110" y="141"/>
                  </a:lnTo>
                  <a:lnTo>
                    <a:pt x="96" y="158"/>
                  </a:lnTo>
                  <a:lnTo>
                    <a:pt x="82" y="176"/>
                  </a:lnTo>
                  <a:lnTo>
                    <a:pt x="70" y="195"/>
                  </a:lnTo>
                  <a:lnTo>
                    <a:pt x="58" y="213"/>
                  </a:lnTo>
                  <a:lnTo>
                    <a:pt x="47" y="232"/>
                  </a:lnTo>
                  <a:lnTo>
                    <a:pt x="38" y="253"/>
                  </a:lnTo>
                  <a:lnTo>
                    <a:pt x="30" y="273"/>
                  </a:lnTo>
                  <a:lnTo>
                    <a:pt x="23" y="295"/>
                  </a:lnTo>
                  <a:lnTo>
                    <a:pt x="16" y="316"/>
                  </a:lnTo>
                  <a:lnTo>
                    <a:pt x="11" y="338"/>
                  </a:lnTo>
                  <a:lnTo>
                    <a:pt x="7" y="360"/>
                  </a:lnTo>
                  <a:lnTo>
                    <a:pt x="3" y="383"/>
                  </a:lnTo>
                  <a:lnTo>
                    <a:pt x="1" y="405"/>
                  </a:lnTo>
                  <a:lnTo>
                    <a:pt x="0" y="429"/>
                  </a:lnTo>
                  <a:lnTo>
                    <a:pt x="0" y="453"/>
                  </a:lnTo>
                  <a:lnTo>
                    <a:pt x="2" y="475"/>
                  </a:lnTo>
                  <a:lnTo>
                    <a:pt x="4" y="499"/>
                  </a:lnTo>
                  <a:lnTo>
                    <a:pt x="8" y="522"/>
                  </a:lnTo>
                  <a:lnTo>
                    <a:pt x="12" y="544"/>
                  </a:lnTo>
                  <a:lnTo>
                    <a:pt x="17" y="566"/>
                  </a:lnTo>
                  <a:lnTo>
                    <a:pt x="24" y="587"/>
                  </a:lnTo>
                  <a:lnTo>
                    <a:pt x="31" y="609"/>
                  </a:lnTo>
                  <a:lnTo>
                    <a:pt x="40" y="630"/>
                  </a:lnTo>
                  <a:lnTo>
                    <a:pt x="50" y="651"/>
                  </a:lnTo>
                  <a:lnTo>
                    <a:pt x="60" y="671"/>
                  </a:lnTo>
                  <a:lnTo>
                    <a:pt x="71" y="690"/>
                  </a:lnTo>
                  <a:lnTo>
                    <a:pt x="84" y="710"/>
                  </a:lnTo>
                  <a:lnTo>
                    <a:pt x="97" y="728"/>
                  </a:lnTo>
                  <a:lnTo>
                    <a:pt x="111" y="746"/>
                  </a:lnTo>
                  <a:lnTo>
                    <a:pt x="125" y="763"/>
                  </a:lnTo>
                  <a:lnTo>
                    <a:pt x="141" y="780"/>
                  </a:lnTo>
                  <a:lnTo>
                    <a:pt x="147" y="786"/>
                  </a:lnTo>
                  <a:lnTo>
                    <a:pt x="155" y="791"/>
                  </a:lnTo>
                  <a:lnTo>
                    <a:pt x="163" y="796"/>
                  </a:lnTo>
                  <a:lnTo>
                    <a:pt x="170" y="799"/>
                  </a:lnTo>
                  <a:lnTo>
                    <a:pt x="179" y="802"/>
                  </a:lnTo>
                  <a:lnTo>
                    <a:pt x="186" y="804"/>
                  </a:lnTo>
                  <a:lnTo>
                    <a:pt x="195" y="805"/>
                  </a:lnTo>
                  <a:lnTo>
                    <a:pt x="204" y="807"/>
                  </a:lnTo>
                  <a:lnTo>
                    <a:pt x="213" y="805"/>
                  </a:lnTo>
                  <a:lnTo>
                    <a:pt x="222" y="804"/>
                  </a:lnTo>
                  <a:lnTo>
                    <a:pt x="230" y="802"/>
                  </a:lnTo>
                  <a:lnTo>
                    <a:pt x="238" y="799"/>
                  </a:lnTo>
                  <a:lnTo>
                    <a:pt x="246" y="796"/>
                  </a:lnTo>
                  <a:lnTo>
                    <a:pt x="254" y="791"/>
                  </a:lnTo>
                  <a:lnTo>
                    <a:pt x="260" y="786"/>
                  </a:lnTo>
                  <a:lnTo>
                    <a:pt x="268" y="780"/>
                  </a:lnTo>
                  <a:lnTo>
                    <a:pt x="273" y="773"/>
                  </a:lnTo>
                  <a:lnTo>
                    <a:pt x="279" y="766"/>
                  </a:lnTo>
                  <a:lnTo>
                    <a:pt x="284" y="758"/>
                  </a:lnTo>
                  <a:lnTo>
                    <a:pt x="287" y="750"/>
                  </a:lnTo>
                  <a:lnTo>
                    <a:pt x="291" y="742"/>
                  </a:lnTo>
                  <a:lnTo>
                    <a:pt x="293" y="733"/>
                  </a:lnTo>
                  <a:lnTo>
                    <a:pt x="294" y="725"/>
                  </a:lnTo>
                  <a:lnTo>
                    <a:pt x="294" y="716"/>
                  </a:lnTo>
                  <a:lnTo>
                    <a:pt x="294" y="708"/>
                  </a:lnTo>
                  <a:lnTo>
                    <a:pt x="293" y="699"/>
                  </a:lnTo>
                  <a:lnTo>
                    <a:pt x="291" y="690"/>
                  </a:lnTo>
                  <a:lnTo>
                    <a:pt x="287" y="683"/>
                  </a:lnTo>
                  <a:lnTo>
                    <a:pt x="284" y="674"/>
                  </a:lnTo>
                  <a:lnTo>
                    <a:pt x="279" y="667"/>
                  </a:lnTo>
                  <a:lnTo>
                    <a:pt x="273" y="659"/>
                  </a:lnTo>
                  <a:lnTo>
                    <a:pt x="268" y="653"/>
                  </a:lnTo>
                  <a:lnTo>
                    <a:pt x="260" y="644"/>
                  </a:lnTo>
                  <a:lnTo>
                    <a:pt x="254" y="636"/>
                  </a:lnTo>
                  <a:lnTo>
                    <a:pt x="251" y="628"/>
                  </a:lnTo>
                  <a:lnTo>
                    <a:pt x="248" y="620"/>
                  </a:lnTo>
                  <a:lnTo>
                    <a:pt x="248" y="614"/>
                  </a:lnTo>
                  <a:lnTo>
                    <a:pt x="248" y="608"/>
                  </a:lnTo>
                  <a:lnTo>
                    <a:pt x="250" y="603"/>
                  </a:lnTo>
                  <a:lnTo>
                    <a:pt x="253" y="599"/>
                  </a:lnTo>
                  <a:lnTo>
                    <a:pt x="258" y="594"/>
                  </a:lnTo>
                  <a:lnTo>
                    <a:pt x="261" y="594"/>
                  </a:lnTo>
                  <a:lnTo>
                    <a:pt x="265" y="594"/>
                  </a:lnTo>
                  <a:lnTo>
                    <a:pt x="271" y="597"/>
                  </a:lnTo>
                  <a:lnTo>
                    <a:pt x="280" y="603"/>
                  </a:lnTo>
                  <a:lnTo>
                    <a:pt x="292" y="614"/>
                  </a:lnTo>
                  <a:lnTo>
                    <a:pt x="457" y="780"/>
                  </a:lnTo>
                  <a:lnTo>
                    <a:pt x="466" y="787"/>
                  </a:lnTo>
                  <a:lnTo>
                    <a:pt x="473" y="795"/>
                  </a:lnTo>
                  <a:lnTo>
                    <a:pt x="483" y="801"/>
                  </a:lnTo>
                  <a:lnTo>
                    <a:pt x="492" y="808"/>
                  </a:lnTo>
                  <a:lnTo>
                    <a:pt x="501" y="814"/>
                  </a:lnTo>
                  <a:lnTo>
                    <a:pt x="511" y="819"/>
                  </a:lnTo>
                  <a:lnTo>
                    <a:pt x="521" y="824"/>
                  </a:lnTo>
                  <a:lnTo>
                    <a:pt x="530" y="828"/>
                  </a:lnTo>
                  <a:lnTo>
                    <a:pt x="541" y="832"/>
                  </a:lnTo>
                  <a:lnTo>
                    <a:pt x="552" y="836"/>
                  </a:lnTo>
                  <a:lnTo>
                    <a:pt x="563" y="839"/>
                  </a:lnTo>
                  <a:lnTo>
                    <a:pt x="573" y="841"/>
                  </a:lnTo>
                  <a:lnTo>
                    <a:pt x="584" y="843"/>
                  </a:lnTo>
                  <a:lnTo>
                    <a:pt x="596" y="844"/>
                  </a:lnTo>
                  <a:lnTo>
                    <a:pt x="607" y="845"/>
                  </a:lnTo>
                  <a:lnTo>
                    <a:pt x="619" y="845"/>
                  </a:lnTo>
                  <a:lnTo>
                    <a:pt x="630" y="845"/>
                  </a:lnTo>
                  <a:lnTo>
                    <a:pt x="642" y="844"/>
                  </a:lnTo>
                  <a:lnTo>
                    <a:pt x="653" y="843"/>
                  </a:lnTo>
                  <a:lnTo>
                    <a:pt x="664" y="841"/>
                  </a:lnTo>
                  <a:lnTo>
                    <a:pt x="676" y="839"/>
                  </a:lnTo>
                  <a:lnTo>
                    <a:pt x="686" y="836"/>
                  </a:lnTo>
                  <a:lnTo>
                    <a:pt x="696" y="832"/>
                  </a:lnTo>
                  <a:lnTo>
                    <a:pt x="707" y="828"/>
                  </a:lnTo>
                  <a:lnTo>
                    <a:pt x="718" y="824"/>
                  </a:lnTo>
                  <a:lnTo>
                    <a:pt x="727" y="819"/>
                  </a:lnTo>
                  <a:lnTo>
                    <a:pt x="737" y="814"/>
                  </a:lnTo>
                  <a:lnTo>
                    <a:pt x="746" y="808"/>
                  </a:lnTo>
                  <a:lnTo>
                    <a:pt x="755" y="801"/>
                  </a:lnTo>
                  <a:lnTo>
                    <a:pt x="764" y="795"/>
                  </a:lnTo>
                  <a:lnTo>
                    <a:pt x="772" y="787"/>
                  </a:lnTo>
                  <a:lnTo>
                    <a:pt x="780" y="780"/>
                  </a:lnTo>
                  <a:lnTo>
                    <a:pt x="796" y="763"/>
                  </a:lnTo>
                  <a:lnTo>
                    <a:pt x="810" y="746"/>
                  </a:lnTo>
                  <a:lnTo>
                    <a:pt x="824" y="728"/>
                  </a:lnTo>
                  <a:lnTo>
                    <a:pt x="837" y="710"/>
                  </a:lnTo>
                  <a:lnTo>
                    <a:pt x="848" y="691"/>
                  </a:lnTo>
                  <a:lnTo>
                    <a:pt x="858" y="672"/>
                  </a:lnTo>
                  <a:lnTo>
                    <a:pt x="868" y="653"/>
                  </a:lnTo>
                  <a:lnTo>
                    <a:pt x="876" y="632"/>
                  </a:lnTo>
                  <a:lnTo>
                    <a:pt x="883" y="612"/>
                  </a:lnTo>
                  <a:lnTo>
                    <a:pt x="890" y="591"/>
                  </a:lnTo>
                  <a:lnTo>
                    <a:pt x="895" y="570"/>
                  </a:lnTo>
                  <a:lnTo>
                    <a:pt x="898" y="550"/>
                  </a:lnTo>
                  <a:lnTo>
                    <a:pt x="901" y="528"/>
                  </a:lnTo>
                  <a:lnTo>
                    <a:pt x="904" y="506"/>
                  </a:lnTo>
                  <a:lnTo>
                    <a:pt x="905" y="485"/>
                  </a:lnTo>
                  <a:lnTo>
                    <a:pt x="905" y="462"/>
                  </a:lnTo>
                  <a:lnTo>
                    <a:pt x="904" y="441"/>
                  </a:lnTo>
                  <a:lnTo>
                    <a:pt x="901" y="419"/>
                  </a:lnTo>
                  <a:lnTo>
                    <a:pt x="898" y="398"/>
                  </a:lnTo>
                  <a:lnTo>
                    <a:pt x="895" y="376"/>
                  </a:lnTo>
                  <a:lnTo>
                    <a:pt x="890" y="355"/>
                  </a:lnTo>
                  <a:lnTo>
                    <a:pt x="883" y="333"/>
                  </a:lnTo>
                  <a:lnTo>
                    <a:pt x="876" y="313"/>
                  </a:lnTo>
                  <a:lnTo>
                    <a:pt x="868" y="291"/>
                  </a:lnTo>
                  <a:lnTo>
                    <a:pt x="858" y="271"/>
                  </a:lnTo>
                  <a:lnTo>
                    <a:pt x="849" y="252"/>
                  </a:lnTo>
                  <a:lnTo>
                    <a:pt x="837" y="231"/>
                  </a:lnTo>
                  <a:lnTo>
                    <a:pt x="825" y="212"/>
                  </a:lnTo>
                  <a:lnTo>
                    <a:pt x="811" y="194"/>
                  </a:lnTo>
                  <a:lnTo>
                    <a:pt x="797" y="175"/>
                  </a:lnTo>
                  <a:lnTo>
                    <a:pt x="782" y="157"/>
                  </a:lnTo>
                  <a:lnTo>
                    <a:pt x="765" y="140"/>
                  </a:lnTo>
                  <a:lnTo>
                    <a:pt x="765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60">
              <a:extLst>
                <a:ext uri="{FF2B5EF4-FFF2-40B4-BE49-F238E27FC236}">
                  <a16:creationId xmlns:a16="http://schemas.microsoft.com/office/drawing/2014/main" xmlns="" id="{1464F821-9B0C-477B-8F85-DA51957B8F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413" y="852488"/>
              <a:ext cx="47625" cy="47625"/>
            </a:xfrm>
            <a:custGeom>
              <a:avLst/>
              <a:gdLst>
                <a:gd name="T0" fmla="*/ 51 w 151"/>
                <a:gd name="T1" fmla="*/ 38 h 151"/>
                <a:gd name="T2" fmla="*/ 67 w 151"/>
                <a:gd name="T3" fmla="*/ 30 h 151"/>
                <a:gd name="T4" fmla="*/ 84 w 151"/>
                <a:gd name="T5" fmla="*/ 30 h 151"/>
                <a:gd name="T6" fmla="*/ 100 w 151"/>
                <a:gd name="T7" fmla="*/ 38 h 151"/>
                <a:gd name="T8" fmla="*/ 113 w 151"/>
                <a:gd name="T9" fmla="*/ 50 h 151"/>
                <a:gd name="T10" fmla="*/ 119 w 151"/>
                <a:gd name="T11" fmla="*/ 66 h 151"/>
                <a:gd name="T12" fmla="*/ 119 w 151"/>
                <a:gd name="T13" fmla="*/ 84 h 151"/>
                <a:gd name="T14" fmla="*/ 113 w 151"/>
                <a:gd name="T15" fmla="*/ 100 h 151"/>
                <a:gd name="T16" fmla="*/ 100 w 151"/>
                <a:gd name="T17" fmla="*/ 113 h 151"/>
                <a:gd name="T18" fmla="*/ 84 w 151"/>
                <a:gd name="T19" fmla="*/ 119 h 151"/>
                <a:gd name="T20" fmla="*/ 67 w 151"/>
                <a:gd name="T21" fmla="*/ 119 h 151"/>
                <a:gd name="T22" fmla="*/ 51 w 151"/>
                <a:gd name="T23" fmla="*/ 113 h 151"/>
                <a:gd name="T24" fmla="*/ 38 w 151"/>
                <a:gd name="T25" fmla="*/ 100 h 151"/>
                <a:gd name="T26" fmla="*/ 31 w 151"/>
                <a:gd name="T27" fmla="*/ 84 h 151"/>
                <a:gd name="T28" fmla="*/ 31 w 151"/>
                <a:gd name="T29" fmla="*/ 66 h 151"/>
                <a:gd name="T30" fmla="*/ 38 w 151"/>
                <a:gd name="T31" fmla="*/ 50 h 151"/>
                <a:gd name="T32" fmla="*/ 43 w 151"/>
                <a:gd name="T33" fmla="*/ 43 h 151"/>
                <a:gd name="T34" fmla="*/ 83 w 151"/>
                <a:gd name="T35" fmla="*/ 150 h 151"/>
                <a:gd name="T36" fmla="*/ 97 w 151"/>
                <a:gd name="T37" fmla="*/ 148 h 151"/>
                <a:gd name="T38" fmla="*/ 111 w 151"/>
                <a:gd name="T39" fmla="*/ 141 h 151"/>
                <a:gd name="T40" fmla="*/ 123 w 151"/>
                <a:gd name="T41" fmla="*/ 134 h 151"/>
                <a:gd name="T42" fmla="*/ 133 w 151"/>
                <a:gd name="T43" fmla="*/ 123 h 151"/>
                <a:gd name="T44" fmla="*/ 142 w 151"/>
                <a:gd name="T45" fmla="*/ 111 h 151"/>
                <a:gd name="T46" fmla="*/ 147 w 151"/>
                <a:gd name="T47" fmla="*/ 97 h 151"/>
                <a:gd name="T48" fmla="*/ 151 w 151"/>
                <a:gd name="T49" fmla="*/ 83 h 151"/>
                <a:gd name="T50" fmla="*/ 151 w 151"/>
                <a:gd name="T51" fmla="*/ 68 h 151"/>
                <a:gd name="T52" fmla="*/ 147 w 151"/>
                <a:gd name="T53" fmla="*/ 53 h 151"/>
                <a:gd name="T54" fmla="*/ 142 w 151"/>
                <a:gd name="T55" fmla="*/ 40 h 151"/>
                <a:gd name="T56" fmla="*/ 133 w 151"/>
                <a:gd name="T57" fmla="*/ 27 h 151"/>
                <a:gd name="T58" fmla="*/ 123 w 151"/>
                <a:gd name="T59" fmla="*/ 16 h 151"/>
                <a:gd name="T60" fmla="*/ 111 w 151"/>
                <a:gd name="T61" fmla="*/ 9 h 151"/>
                <a:gd name="T62" fmla="*/ 97 w 151"/>
                <a:gd name="T63" fmla="*/ 4 h 151"/>
                <a:gd name="T64" fmla="*/ 83 w 151"/>
                <a:gd name="T65" fmla="*/ 0 h 151"/>
                <a:gd name="T66" fmla="*/ 68 w 151"/>
                <a:gd name="T67" fmla="*/ 0 h 151"/>
                <a:gd name="T68" fmla="*/ 54 w 151"/>
                <a:gd name="T69" fmla="*/ 2 h 151"/>
                <a:gd name="T70" fmla="*/ 40 w 151"/>
                <a:gd name="T71" fmla="*/ 9 h 151"/>
                <a:gd name="T72" fmla="*/ 28 w 151"/>
                <a:gd name="T73" fmla="*/ 16 h 151"/>
                <a:gd name="T74" fmla="*/ 17 w 151"/>
                <a:gd name="T75" fmla="*/ 27 h 151"/>
                <a:gd name="T76" fmla="*/ 9 w 151"/>
                <a:gd name="T77" fmla="*/ 40 h 151"/>
                <a:gd name="T78" fmla="*/ 3 w 151"/>
                <a:gd name="T79" fmla="*/ 53 h 151"/>
                <a:gd name="T80" fmla="*/ 0 w 151"/>
                <a:gd name="T81" fmla="*/ 68 h 151"/>
                <a:gd name="T82" fmla="*/ 0 w 151"/>
                <a:gd name="T83" fmla="*/ 82 h 151"/>
                <a:gd name="T84" fmla="*/ 3 w 151"/>
                <a:gd name="T85" fmla="*/ 97 h 151"/>
                <a:gd name="T86" fmla="*/ 9 w 151"/>
                <a:gd name="T87" fmla="*/ 111 h 151"/>
                <a:gd name="T88" fmla="*/ 17 w 151"/>
                <a:gd name="T89" fmla="*/ 123 h 151"/>
                <a:gd name="T90" fmla="*/ 28 w 151"/>
                <a:gd name="T91" fmla="*/ 134 h 151"/>
                <a:gd name="T92" fmla="*/ 40 w 151"/>
                <a:gd name="T93" fmla="*/ 142 h 151"/>
                <a:gd name="T94" fmla="*/ 54 w 151"/>
                <a:gd name="T95" fmla="*/ 148 h 151"/>
                <a:gd name="T96" fmla="*/ 68 w 151"/>
                <a:gd name="T97" fmla="*/ 150 h 151"/>
                <a:gd name="T98" fmla="*/ 75 w 151"/>
                <a:gd name="T99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1" h="151">
                  <a:moveTo>
                    <a:pt x="43" y="43"/>
                  </a:moveTo>
                  <a:lnTo>
                    <a:pt x="51" y="38"/>
                  </a:lnTo>
                  <a:lnTo>
                    <a:pt x="58" y="34"/>
                  </a:lnTo>
                  <a:lnTo>
                    <a:pt x="67" y="30"/>
                  </a:lnTo>
                  <a:lnTo>
                    <a:pt x="75" y="30"/>
                  </a:lnTo>
                  <a:lnTo>
                    <a:pt x="84" y="30"/>
                  </a:lnTo>
                  <a:lnTo>
                    <a:pt x="93" y="34"/>
                  </a:lnTo>
                  <a:lnTo>
                    <a:pt x="100" y="38"/>
                  </a:lnTo>
                  <a:lnTo>
                    <a:pt x="108" y="43"/>
                  </a:lnTo>
                  <a:lnTo>
                    <a:pt x="113" y="50"/>
                  </a:lnTo>
                  <a:lnTo>
                    <a:pt x="117" y="57"/>
                  </a:lnTo>
                  <a:lnTo>
                    <a:pt x="119" y="66"/>
                  </a:lnTo>
                  <a:lnTo>
                    <a:pt x="120" y="76"/>
                  </a:lnTo>
                  <a:lnTo>
                    <a:pt x="119" y="84"/>
                  </a:lnTo>
                  <a:lnTo>
                    <a:pt x="117" y="93"/>
                  </a:lnTo>
                  <a:lnTo>
                    <a:pt x="113" y="100"/>
                  </a:lnTo>
                  <a:lnTo>
                    <a:pt x="108" y="107"/>
                  </a:lnTo>
                  <a:lnTo>
                    <a:pt x="100" y="113"/>
                  </a:lnTo>
                  <a:lnTo>
                    <a:pt x="93" y="116"/>
                  </a:lnTo>
                  <a:lnTo>
                    <a:pt x="84" y="119"/>
                  </a:lnTo>
                  <a:lnTo>
                    <a:pt x="75" y="120"/>
                  </a:lnTo>
                  <a:lnTo>
                    <a:pt x="67" y="119"/>
                  </a:lnTo>
                  <a:lnTo>
                    <a:pt x="58" y="116"/>
                  </a:lnTo>
                  <a:lnTo>
                    <a:pt x="51" y="113"/>
                  </a:lnTo>
                  <a:lnTo>
                    <a:pt x="43" y="107"/>
                  </a:lnTo>
                  <a:lnTo>
                    <a:pt x="38" y="100"/>
                  </a:lnTo>
                  <a:lnTo>
                    <a:pt x="33" y="93"/>
                  </a:lnTo>
                  <a:lnTo>
                    <a:pt x="31" y="84"/>
                  </a:lnTo>
                  <a:lnTo>
                    <a:pt x="30" y="76"/>
                  </a:lnTo>
                  <a:lnTo>
                    <a:pt x="31" y="66"/>
                  </a:lnTo>
                  <a:lnTo>
                    <a:pt x="33" y="57"/>
                  </a:lnTo>
                  <a:lnTo>
                    <a:pt x="38" y="50"/>
                  </a:lnTo>
                  <a:lnTo>
                    <a:pt x="43" y="43"/>
                  </a:lnTo>
                  <a:lnTo>
                    <a:pt x="43" y="43"/>
                  </a:lnTo>
                  <a:close/>
                  <a:moveTo>
                    <a:pt x="75" y="151"/>
                  </a:moveTo>
                  <a:lnTo>
                    <a:pt x="83" y="150"/>
                  </a:lnTo>
                  <a:lnTo>
                    <a:pt x="90" y="149"/>
                  </a:lnTo>
                  <a:lnTo>
                    <a:pt x="97" y="148"/>
                  </a:lnTo>
                  <a:lnTo>
                    <a:pt x="104" y="144"/>
                  </a:lnTo>
                  <a:lnTo>
                    <a:pt x="111" y="141"/>
                  </a:lnTo>
                  <a:lnTo>
                    <a:pt x="117" y="138"/>
                  </a:lnTo>
                  <a:lnTo>
                    <a:pt x="123" y="134"/>
                  </a:lnTo>
                  <a:lnTo>
                    <a:pt x="128" y="128"/>
                  </a:lnTo>
                  <a:lnTo>
                    <a:pt x="133" y="123"/>
                  </a:lnTo>
                  <a:lnTo>
                    <a:pt x="138" y="116"/>
                  </a:lnTo>
                  <a:lnTo>
                    <a:pt x="142" y="111"/>
                  </a:lnTo>
                  <a:lnTo>
                    <a:pt x="145" y="104"/>
                  </a:lnTo>
                  <a:lnTo>
                    <a:pt x="147" y="97"/>
                  </a:lnTo>
                  <a:lnTo>
                    <a:pt x="150" y="90"/>
                  </a:lnTo>
                  <a:lnTo>
                    <a:pt x="151" y="83"/>
                  </a:lnTo>
                  <a:lnTo>
                    <a:pt x="151" y="76"/>
                  </a:lnTo>
                  <a:lnTo>
                    <a:pt x="151" y="68"/>
                  </a:lnTo>
                  <a:lnTo>
                    <a:pt x="150" y="60"/>
                  </a:lnTo>
                  <a:lnTo>
                    <a:pt x="147" y="53"/>
                  </a:lnTo>
                  <a:lnTo>
                    <a:pt x="145" y="47"/>
                  </a:lnTo>
                  <a:lnTo>
                    <a:pt x="142" y="40"/>
                  </a:lnTo>
                  <a:lnTo>
                    <a:pt x="138" y="34"/>
                  </a:lnTo>
                  <a:lnTo>
                    <a:pt x="133" y="27"/>
                  </a:lnTo>
                  <a:lnTo>
                    <a:pt x="128" y="22"/>
                  </a:lnTo>
                  <a:lnTo>
                    <a:pt x="123" y="16"/>
                  </a:lnTo>
                  <a:lnTo>
                    <a:pt x="117" y="12"/>
                  </a:lnTo>
                  <a:lnTo>
                    <a:pt x="111" y="9"/>
                  </a:lnTo>
                  <a:lnTo>
                    <a:pt x="104" y="6"/>
                  </a:lnTo>
                  <a:lnTo>
                    <a:pt x="97" y="4"/>
                  </a:lnTo>
                  <a:lnTo>
                    <a:pt x="90" y="1"/>
                  </a:lnTo>
                  <a:lnTo>
                    <a:pt x="83" y="0"/>
                  </a:lnTo>
                  <a:lnTo>
                    <a:pt x="75" y="0"/>
                  </a:lnTo>
                  <a:lnTo>
                    <a:pt x="68" y="0"/>
                  </a:lnTo>
                  <a:lnTo>
                    <a:pt x="60" y="1"/>
                  </a:lnTo>
                  <a:lnTo>
                    <a:pt x="54" y="2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2"/>
                  </a:lnTo>
                  <a:lnTo>
                    <a:pt x="28" y="16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4"/>
                  </a:lnTo>
                  <a:lnTo>
                    <a:pt x="9" y="40"/>
                  </a:lnTo>
                  <a:lnTo>
                    <a:pt x="5" y="47"/>
                  </a:lnTo>
                  <a:lnTo>
                    <a:pt x="3" y="53"/>
                  </a:lnTo>
                  <a:lnTo>
                    <a:pt x="1" y="60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1" y="90"/>
                  </a:lnTo>
                  <a:lnTo>
                    <a:pt x="3" y="97"/>
                  </a:lnTo>
                  <a:lnTo>
                    <a:pt x="5" y="104"/>
                  </a:lnTo>
                  <a:lnTo>
                    <a:pt x="9" y="111"/>
                  </a:lnTo>
                  <a:lnTo>
                    <a:pt x="13" y="116"/>
                  </a:lnTo>
                  <a:lnTo>
                    <a:pt x="17" y="123"/>
                  </a:lnTo>
                  <a:lnTo>
                    <a:pt x="22" y="128"/>
                  </a:lnTo>
                  <a:lnTo>
                    <a:pt x="28" y="134"/>
                  </a:lnTo>
                  <a:lnTo>
                    <a:pt x="33" y="138"/>
                  </a:lnTo>
                  <a:lnTo>
                    <a:pt x="40" y="142"/>
                  </a:lnTo>
                  <a:lnTo>
                    <a:pt x="46" y="144"/>
                  </a:lnTo>
                  <a:lnTo>
                    <a:pt x="54" y="148"/>
                  </a:lnTo>
                  <a:lnTo>
                    <a:pt x="60" y="149"/>
                  </a:lnTo>
                  <a:lnTo>
                    <a:pt x="68" y="150"/>
                  </a:lnTo>
                  <a:lnTo>
                    <a:pt x="75" y="151"/>
                  </a:lnTo>
                  <a:lnTo>
                    <a:pt x="7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Freeform 61">
              <a:extLst>
                <a:ext uri="{FF2B5EF4-FFF2-40B4-BE49-F238E27FC236}">
                  <a16:creationId xmlns:a16="http://schemas.microsoft.com/office/drawing/2014/main" xmlns="" id="{10B0AAF9-1CD6-4615-9621-D1746C181F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6513" y="915988"/>
              <a:ext cx="38100" cy="38100"/>
            </a:xfrm>
            <a:custGeom>
              <a:avLst/>
              <a:gdLst>
                <a:gd name="T0" fmla="*/ 78 w 122"/>
                <a:gd name="T1" fmla="*/ 84 h 120"/>
                <a:gd name="T2" fmla="*/ 67 w 122"/>
                <a:gd name="T3" fmla="*/ 89 h 120"/>
                <a:gd name="T4" fmla="*/ 55 w 122"/>
                <a:gd name="T5" fmla="*/ 89 h 120"/>
                <a:gd name="T6" fmla="*/ 45 w 122"/>
                <a:gd name="T7" fmla="*/ 84 h 120"/>
                <a:gd name="T8" fmla="*/ 36 w 122"/>
                <a:gd name="T9" fmla="*/ 76 h 120"/>
                <a:gd name="T10" fmla="*/ 32 w 122"/>
                <a:gd name="T11" fmla="*/ 65 h 120"/>
                <a:gd name="T12" fmla="*/ 32 w 122"/>
                <a:gd name="T13" fmla="*/ 53 h 120"/>
                <a:gd name="T14" fmla="*/ 36 w 122"/>
                <a:gd name="T15" fmla="*/ 43 h 120"/>
                <a:gd name="T16" fmla="*/ 45 w 122"/>
                <a:gd name="T17" fmla="*/ 34 h 120"/>
                <a:gd name="T18" fmla="*/ 55 w 122"/>
                <a:gd name="T19" fmla="*/ 30 h 120"/>
                <a:gd name="T20" fmla="*/ 67 w 122"/>
                <a:gd name="T21" fmla="*/ 30 h 120"/>
                <a:gd name="T22" fmla="*/ 78 w 122"/>
                <a:gd name="T23" fmla="*/ 34 h 120"/>
                <a:gd name="T24" fmla="*/ 86 w 122"/>
                <a:gd name="T25" fmla="*/ 43 h 120"/>
                <a:gd name="T26" fmla="*/ 91 w 122"/>
                <a:gd name="T27" fmla="*/ 53 h 120"/>
                <a:gd name="T28" fmla="*/ 91 w 122"/>
                <a:gd name="T29" fmla="*/ 65 h 120"/>
                <a:gd name="T30" fmla="*/ 86 w 122"/>
                <a:gd name="T31" fmla="*/ 76 h 120"/>
                <a:gd name="T32" fmla="*/ 82 w 122"/>
                <a:gd name="T33" fmla="*/ 80 h 120"/>
                <a:gd name="T34" fmla="*/ 99 w 122"/>
                <a:gd name="T35" fmla="*/ 12 h 120"/>
                <a:gd name="T36" fmla="*/ 90 w 122"/>
                <a:gd name="T37" fmla="*/ 6 h 120"/>
                <a:gd name="T38" fmla="*/ 79 w 122"/>
                <a:gd name="T39" fmla="*/ 2 h 120"/>
                <a:gd name="T40" fmla="*/ 67 w 122"/>
                <a:gd name="T41" fmla="*/ 0 h 120"/>
                <a:gd name="T42" fmla="*/ 55 w 122"/>
                <a:gd name="T43" fmla="*/ 0 h 120"/>
                <a:gd name="T44" fmla="*/ 43 w 122"/>
                <a:gd name="T45" fmla="*/ 2 h 120"/>
                <a:gd name="T46" fmla="*/ 33 w 122"/>
                <a:gd name="T47" fmla="*/ 6 h 120"/>
                <a:gd name="T48" fmla="*/ 23 w 122"/>
                <a:gd name="T49" fmla="*/ 12 h 120"/>
                <a:gd name="T50" fmla="*/ 14 w 122"/>
                <a:gd name="T51" fmla="*/ 21 h 120"/>
                <a:gd name="T52" fmla="*/ 8 w 122"/>
                <a:gd name="T53" fmla="*/ 31 h 120"/>
                <a:gd name="T54" fmla="*/ 4 w 122"/>
                <a:gd name="T55" fmla="*/ 43 h 120"/>
                <a:gd name="T56" fmla="*/ 1 w 122"/>
                <a:gd name="T57" fmla="*/ 53 h 120"/>
                <a:gd name="T58" fmla="*/ 1 w 122"/>
                <a:gd name="T59" fmla="*/ 65 h 120"/>
                <a:gd name="T60" fmla="*/ 4 w 122"/>
                <a:gd name="T61" fmla="*/ 77 h 120"/>
                <a:gd name="T62" fmla="*/ 8 w 122"/>
                <a:gd name="T63" fmla="*/ 88 h 120"/>
                <a:gd name="T64" fmla="*/ 14 w 122"/>
                <a:gd name="T65" fmla="*/ 97 h 120"/>
                <a:gd name="T66" fmla="*/ 23 w 122"/>
                <a:gd name="T67" fmla="*/ 106 h 120"/>
                <a:gd name="T68" fmla="*/ 33 w 122"/>
                <a:gd name="T69" fmla="*/ 112 h 120"/>
                <a:gd name="T70" fmla="*/ 43 w 122"/>
                <a:gd name="T71" fmla="*/ 117 h 120"/>
                <a:gd name="T72" fmla="*/ 55 w 122"/>
                <a:gd name="T73" fmla="*/ 119 h 120"/>
                <a:gd name="T74" fmla="*/ 67 w 122"/>
                <a:gd name="T75" fmla="*/ 119 h 120"/>
                <a:gd name="T76" fmla="*/ 79 w 122"/>
                <a:gd name="T77" fmla="*/ 117 h 120"/>
                <a:gd name="T78" fmla="*/ 90 w 122"/>
                <a:gd name="T79" fmla="*/ 112 h 120"/>
                <a:gd name="T80" fmla="*/ 99 w 122"/>
                <a:gd name="T81" fmla="*/ 106 h 120"/>
                <a:gd name="T82" fmla="*/ 108 w 122"/>
                <a:gd name="T83" fmla="*/ 97 h 120"/>
                <a:gd name="T84" fmla="*/ 114 w 122"/>
                <a:gd name="T85" fmla="*/ 88 h 120"/>
                <a:gd name="T86" fmla="*/ 119 w 122"/>
                <a:gd name="T87" fmla="*/ 77 h 120"/>
                <a:gd name="T88" fmla="*/ 121 w 122"/>
                <a:gd name="T89" fmla="*/ 65 h 120"/>
                <a:gd name="T90" fmla="*/ 121 w 122"/>
                <a:gd name="T91" fmla="*/ 53 h 120"/>
                <a:gd name="T92" fmla="*/ 119 w 122"/>
                <a:gd name="T93" fmla="*/ 43 h 120"/>
                <a:gd name="T94" fmla="*/ 114 w 122"/>
                <a:gd name="T95" fmla="*/ 31 h 120"/>
                <a:gd name="T96" fmla="*/ 108 w 122"/>
                <a:gd name="T97" fmla="*/ 2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2" h="120">
                  <a:moveTo>
                    <a:pt x="82" y="80"/>
                  </a:moveTo>
                  <a:lnTo>
                    <a:pt x="78" y="84"/>
                  </a:lnTo>
                  <a:lnTo>
                    <a:pt x="72" y="87"/>
                  </a:lnTo>
                  <a:lnTo>
                    <a:pt x="67" y="89"/>
                  </a:lnTo>
                  <a:lnTo>
                    <a:pt x="61" y="89"/>
                  </a:lnTo>
                  <a:lnTo>
                    <a:pt x="55" y="89"/>
                  </a:lnTo>
                  <a:lnTo>
                    <a:pt x="50" y="87"/>
                  </a:lnTo>
                  <a:lnTo>
                    <a:pt x="45" y="84"/>
                  </a:lnTo>
                  <a:lnTo>
                    <a:pt x="40" y="80"/>
                  </a:lnTo>
                  <a:lnTo>
                    <a:pt x="36" y="76"/>
                  </a:lnTo>
                  <a:lnTo>
                    <a:pt x="34" y="70"/>
                  </a:lnTo>
                  <a:lnTo>
                    <a:pt x="32" y="65"/>
                  </a:lnTo>
                  <a:lnTo>
                    <a:pt x="31" y="59"/>
                  </a:lnTo>
                  <a:lnTo>
                    <a:pt x="32" y="53"/>
                  </a:lnTo>
                  <a:lnTo>
                    <a:pt x="34" y="48"/>
                  </a:lnTo>
                  <a:lnTo>
                    <a:pt x="36" y="43"/>
                  </a:lnTo>
                  <a:lnTo>
                    <a:pt x="40" y="38"/>
                  </a:lnTo>
                  <a:lnTo>
                    <a:pt x="45" y="34"/>
                  </a:lnTo>
                  <a:lnTo>
                    <a:pt x="50" y="32"/>
                  </a:lnTo>
                  <a:lnTo>
                    <a:pt x="55" y="30"/>
                  </a:lnTo>
                  <a:lnTo>
                    <a:pt x="61" y="30"/>
                  </a:lnTo>
                  <a:lnTo>
                    <a:pt x="67" y="30"/>
                  </a:lnTo>
                  <a:lnTo>
                    <a:pt x="72" y="32"/>
                  </a:lnTo>
                  <a:lnTo>
                    <a:pt x="78" y="34"/>
                  </a:lnTo>
                  <a:lnTo>
                    <a:pt x="82" y="38"/>
                  </a:lnTo>
                  <a:lnTo>
                    <a:pt x="86" y="43"/>
                  </a:lnTo>
                  <a:lnTo>
                    <a:pt x="90" y="48"/>
                  </a:lnTo>
                  <a:lnTo>
                    <a:pt x="91" y="53"/>
                  </a:lnTo>
                  <a:lnTo>
                    <a:pt x="92" y="60"/>
                  </a:lnTo>
                  <a:lnTo>
                    <a:pt x="91" y="65"/>
                  </a:lnTo>
                  <a:lnTo>
                    <a:pt x="90" y="70"/>
                  </a:lnTo>
                  <a:lnTo>
                    <a:pt x="86" y="76"/>
                  </a:lnTo>
                  <a:lnTo>
                    <a:pt x="82" y="80"/>
                  </a:lnTo>
                  <a:lnTo>
                    <a:pt x="82" y="80"/>
                  </a:lnTo>
                  <a:close/>
                  <a:moveTo>
                    <a:pt x="104" y="17"/>
                  </a:moveTo>
                  <a:lnTo>
                    <a:pt x="99" y="12"/>
                  </a:lnTo>
                  <a:lnTo>
                    <a:pt x="95" y="9"/>
                  </a:lnTo>
                  <a:lnTo>
                    <a:pt x="90" y="6"/>
                  </a:lnTo>
                  <a:lnTo>
                    <a:pt x="84" y="4"/>
                  </a:lnTo>
                  <a:lnTo>
                    <a:pt x="79" y="2"/>
                  </a:lnTo>
                  <a:lnTo>
                    <a:pt x="72" y="1"/>
                  </a:lnTo>
                  <a:lnTo>
                    <a:pt x="67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50" y="1"/>
                  </a:lnTo>
                  <a:lnTo>
                    <a:pt x="43" y="2"/>
                  </a:lnTo>
                  <a:lnTo>
                    <a:pt x="38" y="4"/>
                  </a:lnTo>
                  <a:lnTo>
                    <a:pt x="33" y="6"/>
                  </a:lnTo>
                  <a:lnTo>
                    <a:pt x="27" y="9"/>
                  </a:lnTo>
                  <a:lnTo>
                    <a:pt x="23" y="12"/>
                  </a:lnTo>
                  <a:lnTo>
                    <a:pt x="19" y="17"/>
                  </a:lnTo>
                  <a:lnTo>
                    <a:pt x="14" y="21"/>
                  </a:lnTo>
                  <a:lnTo>
                    <a:pt x="11" y="26"/>
                  </a:lnTo>
                  <a:lnTo>
                    <a:pt x="8" y="31"/>
                  </a:lnTo>
                  <a:lnTo>
                    <a:pt x="5" y="36"/>
                  </a:lnTo>
                  <a:lnTo>
                    <a:pt x="4" y="43"/>
                  </a:lnTo>
                  <a:lnTo>
                    <a:pt x="1" y="48"/>
                  </a:lnTo>
                  <a:lnTo>
                    <a:pt x="1" y="53"/>
                  </a:lnTo>
                  <a:lnTo>
                    <a:pt x="0" y="60"/>
                  </a:lnTo>
                  <a:lnTo>
                    <a:pt x="1" y="65"/>
                  </a:lnTo>
                  <a:lnTo>
                    <a:pt x="1" y="70"/>
                  </a:lnTo>
                  <a:lnTo>
                    <a:pt x="4" y="77"/>
                  </a:lnTo>
                  <a:lnTo>
                    <a:pt x="5" y="82"/>
                  </a:lnTo>
                  <a:lnTo>
                    <a:pt x="8" y="88"/>
                  </a:lnTo>
                  <a:lnTo>
                    <a:pt x="11" y="92"/>
                  </a:lnTo>
                  <a:lnTo>
                    <a:pt x="14" y="97"/>
                  </a:lnTo>
                  <a:lnTo>
                    <a:pt x="19" y="102"/>
                  </a:lnTo>
                  <a:lnTo>
                    <a:pt x="23" y="106"/>
                  </a:lnTo>
                  <a:lnTo>
                    <a:pt x="27" y="109"/>
                  </a:lnTo>
                  <a:lnTo>
                    <a:pt x="33" y="112"/>
                  </a:lnTo>
                  <a:lnTo>
                    <a:pt x="38" y="115"/>
                  </a:lnTo>
                  <a:lnTo>
                    <a:pt x="43" y="117"/>
                  </a:lnTo>
                  <a:lnTo>
                    <a:pt x="49" y="119"/>
                  </a:lnTo>
                  <a:lnTo>
                    <a:pt x="55" y="119"/>
                  </a:lnTo>
                  <a:lnTo>
                    <a:pt x="61" y="120"/>
                  </a:lnTo>
                  <a:lnTo>
                    <a:pt x="67" y="119"/>
                  </a:lnTo>
                  <a:lnTo>
                    <a:pt x="72" y="119"/>
                  </a:lnTo>
                  <a:lnTo>
                    <a:pt x="79" y="117"/>
                  </a:lnTo>
                  <a:lnTo>
                    <a:pt x="84" y="115"/>
                  </a:lnTo>
                  <a:lnTo>
                    <a:pt x="90" y="112"/>
                  </a:lnTo>
                  <a:lnTo>
                    <a:pt x="95" y="109"/>
                  </a:lnTo>
                  <a:lnTo>
                    <a:pt x="99" y="106"/>
                  </a:lnTo>
                  <a:lnTo>
                    <a:pt x="104" y="102"/>
                  </a:lnTo>
                  <a:lnTo>
                    <a:pt x="108" y="97"/>
                  </a:lnTo>
                  <a:lnTo>
                    <a:pt x="111" y="92"/>
                  </a:lnTo>
                  <a:lnTo>
                    <a:pt x="114" y="88"/>
                  </a:lnTo>
                  <a:lnTo>
                    <a:pt x="117" y="82"/>
                  </a:lnTo>
                  <a:lnTo>
                    <a:pt x="119" y="77"/>
                  </a:lnTo>
                  <a:lnTo>
                    <a:pt x="121" y="70"/>
                  </a:lnTo>
                  <a:lnTo>
                    <a:pt x="121" y="65"/>
                  </a:lnTo>
                  <a:lnTo>
                    <a:pt x="122" y="60"/>
                  </a:lnTo>
                  <a:lnTo>
                    <a:pt x="121" y="53"/>
                  </a:lnTo>
                  <a:lnTo>
                    <a:pt x="121" y="48"/>
                  </a:lnTo>
                  <a:lnTo>
                    <a:pt x="119" y="43"/>
                  </a:lnTo>
                  <a:lnTo>
                    <a:pt x="117" y="36"/>
                  </a:lnTo>
                  <a:lnTo>
                    <a:pt x="114" y="31"/>
                  </a:lnTo>
                  <a:lnTo>
                    <a:pt x="111" y="26"/>
                  </a:lnTo>
                  <a:lnTo>
                    <a:pt x="108" y="21"/>
                  </a:lnTo>
                  <a:lnTo>
                    <a:pt x="10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9" name="Freeform 62">
              <a:extLst>
                <a:ext uri="{FF2B5EF4-FFF2-40B4-BE49-F238E27FC236}">
                  <a16:creationId xmlns:a16="http://schemas.microsoft.com/office/drawing/2014/main" xmlns="" id="{E98C50BA-0E74-4135-9EE6-7926F25EF6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3650" y="966788"/>
              <a:ext cx="57150" cy="57150"/>
            </a:xfrm>
            <a:custGeom>
              <a:avLst/>
              <a:gdLst>
                <a:gd name="T0" fmla="*/ 124 w 181"/>
                <a:gd name="T1" fmla="*/ 140 h 181"/>
                <a:gd name="T2" fmla="*/ 108 w 181"/>
                <a:gd name="T3" fmla="*/ 148 h 181"/>
                <a:gd name="T4" fmla="*/ 90 w 181"/>
                <a:gd name="T5" fmla="*/ 151 h 181"/>
                <a:gd name="T6" fmla="*/ 73 w 181"/>
                <a:gd name="T7" fmla="*/ 148 h 181"/>
                <a:gd name="T8" fmla="*/ 57 w 181"/>
                <a:gd name="T9" fmla="*/ 140 h 181"/>
                <a:gd name="T10" fmla="*/ 44 w 181"/>
                <a:gd name="T11" fmla="*/ 129 h 181"/>
                <a:gd name="T12" fmla="*/ 34 w 181"/>
                <a:gd name="T13" fmla="*/ 113 h 181"/>
                <a:gd name="T14" fmla="*/ 30 w 181"/>
                <a:gd name="T15" fmla="*/ 96 h 181"/>
                <a:gd name="T16" fmla="*/ 31 w 181"/>
                <a:gd name="T17" fmla="*/ 79 h 181"/>
                <a:gd name="T18" fmla="*/ 37 w 181"/>
                <a:gd name="T19" fmla="*/ 62 h 181"/>
                <a:gd name="T20" fmla="*/ 47 w 181"/>
                <a:gd name="T21" fmla="*/ 48 h 181"/>
                <a:gd name="T22" fmla="*/ 62 w 181"/>
                <a:gd name="T23" fmla="*/ 37 h 181"/>
                <a:gd name="T24" fmla="*/ 78 w 181"/>
                <a:gd name="T25" fmla="*/ 32 h 181"/>
                <a:gd name="T26" fmla="*/ 97 w 181"/>
                <a:gd name="T27" fmla="*/ 31 h 181"/>
                <a:gd name="T28" fmla="*/ 113 w 181"/>
                <a:gd name="T29" fmla="*/ 35 h 181"/>
                <a:gd name="T30" fmla="*/ 129 w 181"/>
                <a:gd name="T31" fmla="*/ 44 h 181"/>
                <a:gd name="T32" fmla="*/ 141 w 181"/>
                <a:gd name="T33" fmla="*/ 56 h 181"/>
                <a:gd name="T34" fmla="*/ 148 w 181"/>
                <a:gd name="T35" fmla="*/ 73 h 181"/>
                <a:gd name="T36" fmla="*/ 151 w 181"/>
                <a:gd name="T37" fmla="*/ 91 h 181"/>
                <a:gd name="T38" fmla="*/ 148 w 181"/>
                <a:gd name="T39" fmla="*/ 108 h 181"/>
                <a:gd name="T40" fmla="*/ 141 w 181"/>
                <a:gd name="T41" fmla="*/ 124 h 181"/>
                <a:gd name="T42" fmla="*/ 90 w 181"/>
                <a:gd name="T43" fmla="*/ 0 h 181"/>
                <a:gd name="T44" fmla="*/ 63 w 181"/>
                <a:gd name="T45" fmla="*/ 4 h 181"/>
                <a:gd name="T46" fmla="*/ 40 w 181"/>
                <a:gd name="T47" fmla="*/ 16 h 181"/>
                <a:gd name="T48" fmla="*/ 20 w 181"/>
                <a:gd name="T49" fmla="*/ 33 h 181"/>
                <a:gd name="T50" fmla="*/ 6 w 181"/>
                <a:gd name="T51" fmla="*/ 55 h 181"/>
                <a:gd name="T52" fmla="*/ 0 w 181"/>
                <a:gd name="T53" fmla="*/ 81 h 181"/>
                <a:gd name="T54" fmla="*/ 1 w 181"/>
                <a:gd name="T55" fmla="*/ 108 h 181"/>
                <a:gd name="T56" fmla="*/ 11 w 181"/>
                <a:gd name="T57" fmla="*/ 133 h 181"/>
                <a:gd name="T58" fmla="*/ 27 w 181"/>
                <a:gd name="T59" fmla="*/ 154 h 181"/>
                <a:gd name="T60" fmla="*/ 47 w 181"/>
                <a:gd name="T61" fmla="*/ 170 h 181"/>
                <a:gd name="T62" fmla="*/ 72 w 181"/>
                <a:gd name="T63" fmla="*/ 179 h 181"/>
                <a:gd name="T64" fmla="*/ 99 w 181"/>
                <a:gd name="T65" fmla="*/ 180 h 181"/>
                <a:gd name="T66" fmla="*/ 125 w 181"/>
                <a:gd name="T67" fmla="*/ 174 h 181"/>
                <a:gd name="T68" fmla="*/ 147 w 181"/>
                <a:gd name="T69" fmla="*/ 161 h 181"/>
                <a:gd name="T70" fmla="*/ 166 w 181"/>
                <a:gd name="T71" fmla="*/ 140 h 181"/>
                <a:gd name="T72" fmla="*/ 176 w 181"/>
                <a:gd name="T73" fmla="*/ 117 h 181"/>
                <a:gd name="T74" fmla="*/ 181 w 181"/>
                <a:gd name="T75" fmla="*/ 91 h 181"/>
                <a:gd name="T76" fmla="*/ 176 w 181"/>
                <a:gd name="T77" fmla="*/ 64 h 181"/>
                <a:gd name="T78" fmla="*/ 166 w 181"/>
                <a:gd name="T79" fmla="*/ 40 h 181"/>
                <a:gd name="T80" fmla="*/ 147 w 181"/>
                <a:gd name="T81" fmla="*/ 20 h 181"/>
                <a:gd name="T82" fmla="*/ 125 w 181"/>
                <a:gd name="T83" fmla="*/ 7 h 181"/>
                <a:gd name="T84" fmla="*/ 99 w 181"/>
                <a:gd name="T85" fmla="*/ 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1" h="181">
                  <a:moveTo>
                    <a:pt x="133" y="133"/>
                  </a:moveTo>
                  <a:lnTo>
                    <a:pt x="129" y="137"/>
                  </a:lnTo>
                  <a:lnTo>
                    <a:pt x="124" y="140"/>
                  </a:lnTo>
                  <a:lnTo>
                    <a:pt x="118" y="144"/>
                  </a:lnTo>
                  <a:lnTo>
                    <a:pt x="113" y="146"/>
                  </a:lnTo>
                  <a:lnTo>
                    <a:pt x="108" y="148"/>
                  </a:lnTo>
                  <a:lnTo>
                    <a:pt x="102" y="150"/>
                  </a:lnTo>
                  <a:lnTo>
                    <a:pt x="97" y="150"/>
                  </a:lnTo>
                  <a:lnTo>
                    <a:pt x="90" y="151"/>
                  </a:lnTo>
                  <a:lnTo>
                    <a:pt x="84" y="150"/>
                  </a:lnTo>
                  <a:lnTo>
                    <a:pt x="78" y="150"/>
                  </a:lnTo>
                  <a:lnTo>
                    <a:pt x="73" y="148"/>
                  </a:lnTo>
                  <a:lnTo>
                    <a:pt x="67" y="146"/>
                  </a:lnTo>
                  <a:lnTo>
                    <a:pt x="62" y="144"/>
                  </a:lnTo>
                  <a:lnTo>
                    <a:pt x="57" y="140"/>
                  </a:lnTo>
                  <a:lnTo>
                    <a:pt x="52" y="137"/>
                  </a:lnTo>
                  <a:lnTo>
                    <a:pt x="47" y="133"/>
                  </a:lnTo>
                  <a:lnTo>
                    <a:pt x="44" y="129"/>
                  </a:lnTo>
                  <a:lnTo>
                    <a:pt x="40" y="124"/>
                  </a:lnTo>
                  <a:lnTo>
                    <a:pt x="37" y="119"/>
                  </a:lnTo>
                  <a:lnTo>
                    <a:pt x="34" y="113"/>
                  </a:lnTo>
                  <a:lnTo>
                    <a:pt x="32" y="108"/>
                  </a:lnTo>
                  <a:lnTo>
                    <a:pt x="31" y="103"/>
                  </a:lnTo>
                  <a:lnTo>
                    <a:pt x="30" y="96"/>
                  </a:lnTo>
                  <a:lnTo>
                    <a:pt x="30" y="91"/>
                  </a:lnTo>
                  <a:lnTo>
                    <a:pt x="30" y="84"/>
                  </a:lnTo>
                  <a:lnTo>
                    <a:pt x="31" y="79"/>
                  </a:lnTo>
                  <a:lnTo>
                    <a:pt x="32" y="73"/>
                  </a:lnTo>
                  <a:lnTo>
                    <a:pt x="34" y="67"/>
                  </a:lnTo>
                  <a:lnTo>
                    <a:pt x="37" y="62"/>
                  </a:lnTo>
                  <a:lnTo>
                    <a:pt x="40" y="56"/>
                  </a:lnTo>
                  <a:lnTo>
                    <a:pt x="44" y="52"/>
                  </a:lnTo>
                  <a:lnTo>
                    <a:pt x="47" y="48"/>
                  </a:lnTo>
                  <a:lnTo>
                    <a:pt x="52" y="44"/>
                  </a:lnTo>
                  <a:lnTo>
                    <a:pt x="57" y="40"/>
                  </a:lnTo>
                  <a:lnTo>
                    <a:pt x="62" y="37"/>
                  </a:lnTo>
                  <a:lnTo>
                    <a:pt x="67" y="35"/>
                  </a:lnTo>
                  <a:lnTo>
                    <a:pt x="73" y="33"/>
                  </a:lnTo>
                  <a:lnTo>
                    <a:pt x="78" y="32"/>
                  </a:lnTo>
                  <a:lnTo>
                    <a:pt x="84" y="31"/>
                  </a:lnTo>
                  <a:lnTo>
                    <a:pt x="90" y="31"/>
                  </a:lnTo>
                  <a:lnTo>
                    <a:pt x="97" y="31"/>
                  </a:lnTo>
                  <a:lnTo>
                    <a:pt x="102" y="32"/>
                  </a:lnTo>
                  <a:lnTo>
                    <a:pt x="108" y="33"/>
                  </a:lnTo>
                  <a:lnTo>
                    <a:pt x="113" y="35"/>
                  </a:lnTo>
                  <a:lnTo>
                    <a:pt x="118" y="37"/>
                  </a:lnTo>
                  <a:lnTo>
                    <a:pt x="124" y="40"/>
                  </a:lnTo>
                  <a:lnTo>
                    <a:pt x="129" y="44"/>
                  </a:lnTo>
                  <a:lnTo>
                    <a:pt x="133" y="48"/>
                  </a:lnTo>
                  <a:lnTo>
                    <a:pt x="137" y="52"/>
                  </a:lnTo>
                  <a:lnTo>
                    <a:pt x="141" y="56"/>
                  </a:lnTo>
                  <a:lnTo>
                    <a:pt x="143" y="62"/>
                  </a:lnTo>
                  <a:lnTo>
                    <a:pt x="146" y="67"/>
                  </a:lnTo>
                  <a:lnTo>
                    <a:pt x="148" y="73"/>
                  </a:lnTo>
                  <a:lnTo>
                    <a:pt x="149" y="79"/>
                  </a:lnTo>
                  <a:lnTo>
                    <a:pt x="151" y="84"/>
                  </a:lnTo>
                  <a:lnTo>
                    <a:pt x="151" y="91"/>
                  </a:lnTo>
                  <a:lnTo>
                    <a:pt x="151" y="96"/>
                  </a:lnTo>
                  <a:lnTo>
                    <a:pt x="149" y="103"/>
                  </a:lnTo>
                  <a:lnTo>
                    <a:pt x="148" y="108"/>
                  </a:lnTo>
                  <a:lnTo>
                    <a:pt x="146" y="113"/>
                  </a:lnTo>
                  <a:lnTo>
                    <a:pt x="143" y="119"/>
                  </a:lnTo>
                  <a:lnTo>
                    <a:pt x="141" y="124"/>
                  </a:lnTo>
                  <a:lnTo>
                    <a:pt x="137" y="129"/>
                  </a:lnTo>
                  <a:lnTo>
                    <a:pt x="133" y="133"/>
                  </a:lnTo>
                  <a:close/>
                  <a:moveTo>
                    <a:pt x="90" y="0"/>
                  </a:moveTo>
                  <a:lnTo>
                    <a:pt x="82" y="1"/>
                  </a:lnTo>
                  <a:lnTo>
                    <a:pt x="72" y="2"/>
                  </a:lnTo>
                  <a:lnTo>
                    <a:pt x="63" y="4"/>
                  </a:lnTo>
                  <a:lnTo>
                    <a:pt x="56" y="7"/>
                  </a:lnTo>
                  <a:lnTo>
                    <a:pt x="47" y="10"/>
                  </a:lnTo>
                  <a:lnTo>
                    <a:pt x="40" y="16"/>
                  </a:lnTo>
                  <a:lnTo>
                    <a:pt x="33" y="20"/>
                  </a:lnTo>
                  <a:lnTo>
                    <a:pt x="27" y="26"/>
                  </a:lnTo>
                  <a:lnTo>
                    <a:pt x="20" y="33"/>
                  </a:lnTo>
                  <a:lnTo>
                    <a:pt x="15" y="40"/>
                  </a:lnTo>
                  <a:lnTo>
                    <a:pt x="11" y="48"/>
                  </a:lnTo>
                  <a:lnTo>
                    <a:pt x="6" y="55"/>
                  </a:lnTo>
                  <a:lnTo>
                    <a:pt x="3" y="64"/>
                  </a:lnTo>
                  <a:lnTo>
                    <a:pt x="1" y="73"/>
                  </a:lnTo>
                  <a:lnTo>
                    <a:pt x="0" y="81"/>
                  </a:lnTo>
                  <a:lnTo>
                    <a:pt x="0" y="91"/>
                  </a:lnTo>
                  <a:lnTo>
                    <a:pt x="0" y="100"/>
                  </a:lnTo>
                  <a:lnTo>
                    <a:pt x="1" y="108"/>
                  </a:lnTo>
                  <a:lnTo>
                    <a:pt x="3" y="117"/>
                  </a:lnTo>
                  <a:lnTo>
                    <a:pt x="6" y="125"/>
                  </a:lnTo>
                  <a:lnTo>
                    <a:pt x="11" y="133"/>
                  </a:lnTo>
                  <a:lnTo>
                    <a:pt x="15" y="140"/>
                  </a:lnTo>
                  <a:lnTo>
                    <a:pt x="20" y="148"/>
                  </a:lnTo>
                  <a:lnTo>
                    <a:pt x="27" y="154"/>
                  </a:lnTo>
                  <a:lnTo>
                    <a:pt x="33" y="161"/>
                  </a:lnTo>
                  <a:lnTo>
                    <a:pt x="40" y="166"/>
                  </a:lnTo>
                  <a:lnTo>
                    <a:pt x="47" y="170"/>
                  </a:lnTo>
                  <a:lnTo>
                    <a:pt x="56" y="174"/>
                  </a:lnTo>
                  <a:lnTo>
                    <a:pt x="63" y="177"/>
                  </a:lnTo>
                  <a:lnTo>
                    <a:pt x="72" y="179"/>
                  </a:lnTo>
                  <a:lnTo>
                    <a:pt x="82" y="180"/>
                  </a:lnTo>
                  <a:lnTo>
                    <a:pt x="90" y="181"/>
                  </a:lnTo>
                  <a:lnTo>
                    <a:pt x="99" y="180"/>
                  </a:lnTo>
                  <a:lnTo>
                    <a:pt x="109" y="179"/>
                  </a:lnTo>
                  <a:lnTo>
                    <a:pt x="116" y="177"/>
                  </a:lnTo>
                  <a:lnTo>
                    <a:pt x="125" y="174"/>
                  </a:lnTo>
                  <a:lnTo>
                    <a:pt x="133" y="170"/>
                  </a:lnTo>
                  <a:lnTo>
                    <a:pt x="141" y="166"/>
                  </a:lnTo>
                  <a:lnTo>
                    <a:pt x="147" y="161"/>
                  </a:lnTo>
                  <a:lnTo>
                    <a:pt x="154" y="154"/>
                  </a:lnTo>
                  <a:lnTo>
                    <a:pt x="160" y="148"/>
                  </a:lnTo>
                  <a:lnTo>
                    <a:pt x="166" y="140"/>
                  </a:lnTo>
                  <a:lnTo>
                    <a:pt x="170" y="133"/>
                  </a:lnTo>
                  <a:lnTo>
                    <a:pt x="174" y="125"/>
                  </a:lnTo>
                  <a:lnTo>
                    <a:pt x="176" y="117"/>
                  </a:lnTo>
                  <a:lnTo>
                    <a:pt x="179" y="108"/>
                  </a:lnTo>
                  <a:lnTo>
                    <a:pt x="181" y="100"/>
                  </a:lnTo>
                  <a:lnTo>
                    <a:pt x="181" y="91"/>
                  </a:lnTo>
                  <a:lnTo>
                    <a:pt x="181" y="81"/>
                  </a:lnTo>
                  <a:lnTo>
                    <a:pt x="179" y="73"/>
                  </a:lnTo>
                  <a:lnTo>
                    <a:pt x="176" y="64"/>
                  </a:lnTo>
                  <a:lnTo>
                    <a:pt x="174" y="55"/>
                  </a:lnTo>
                  <a:lnTo>
                    <a:pt x="170" y="48"/>
                  </a:lnTo>
                  <a:lnTo>
                    <a:pt x="166" y="40"/>
                  </a:lnTo>
                  <a:lnTo>
                    <a:pt x="160" y="33"/>
                  </a:lnTo>
                  <a:lnTo>
                    <a:pt x="154" y="26"/>
                  </a:lnTo>
                  <a:lnTo>
                    <a:pt x="147" y="20"/>
                  </a:lnTo>
                  <a:lnTo>
                    <a:pt x="141" y="16"/>
                  </a:lnTo>
                  <a:lnTo>
                    <a:pt x="133" y="10"/>
                  </a:lnTo>
                  <a:lnTo>
                    <a:pt x="125" y="7"/>
                  </a:lnTo>
                  <a:lnTo>
                    <a:pt x="116" y="4"/>
                  </a:lnTo>
                  <a:lnTo>
                    <a:pt x="109" y="2"/>
                  </a:lnTo>
                  <a:lnTo>
                    <a:pt x="99" y="1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30" name="Freeform 63">
              <a:extLst>
                <a:ext uri="{FF2B5EF4-FFF2-40B4-BE49-F238E27FC236}">
                  <a16:creationId xmlns:a16="http://schemas.microsoft.com/office/drawing/2014/main" xmlns="" id="{86503F15-92AD-4D9A-9C77-7F03B199F7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2213" y="838200"/>
              <a:ext cx="49213" cy="49213"/>
            </a:xfrm>
            <a:custGeom>
              <a:avLst/>
              <a:gdLst>
                <a:gd name="T0" fmla="*/ 100 w 151"/>
                <a:gd name="T1" fmla="*/ 113 h 151"/>
                <a:gd name="T2" fmla="*/ 84 w 151"/>
                <a:gd name="T3" fmla="*/ 120 h 151"/>
                <a:gd name="T4" fmla="*/ 67 w 151"/>
                <a:gd name="T5" fmla="*/ 120 h 151"/>
                <a:gd name="T6" fmla="*/ 51 w 151"/>
                <a:gd name="T7" fmla="*/ 113 h 151"/>
                <a:gd name="T8" fmla="*/ 38 w 151"/>
                <a:gd name="T9" fmla="*/ 100 h 151"/>
                <a:gd name="T10" fmla="*/ 32 w 151"/>
                <a:gd name="T11" fmla="*/ 84 h 151"/>
                <a:gd name="T12" fmla="*/ 32 w 151"/>
                <a:gd name="T13" fmla="*/ 67 h 151"/>
                <a:gd name="T14" fmla="*/ 38 w 151"/>
                <a:gd name="T15" fmla="*/ 51 h 151"/>
                <a:gd name="T16" fmla="*/ 51 w 151"/>
                <a:gd name="T17" fmla="*/ 38 h 151"/>
                <a:gd name="T18" fmla="*/ 67 w 151"/>
                <a:gd name="T19" fmla="*/ 32 h 151"/>
                <a:gd name="T20" fmla="*/ 84 w 151"/>
                <a:gd name="T21" fmla="*/ 32 h 151"/>
                <a:gd name="T22" fmla="*/ 100 w 151"/>
                <a:gd name="T23" fmla="*/ 38 h 151"/>
                <a:gd name="T24" fmla="*/ 113 w 151"/>
                <a:gd name="T25" fmla="*/ 51 h 151"/>
                <a:gd name="T26" fmla="*/ 120 w 151"/>
                <a:gd name="T27" fmla="*/ 67 h 151"/>
                <a:gd name="T28" fmla="*/ 120 w 151"/>
                <a:gd name="T29" fmla="*/ 84 h 151"/>
                <a:gd name="T30" fmla="*/ 113 w 151"/>
                <a:gd name="T31" fmla="*/ 100 h 151"/>
                <a:gd name="T32" fmla="*/ 76 w 151"/>
                <a:gd name="T33" fmla="*/ 0 h 151"/>
                <a:gd name="T34" fmla="*/ 61 w 151"/>
                <a:gd name="T35" fmla="*/ 1 h 151"/>
                <a:gd name="T36" fmla="*/ 47 w 151"/>
                <a:gd name="T37" fmla="*/ 6 h 151"/>
                <a:gd name="T38" fmla="*/ 34 w 151"/>
                <a:gd name="T39" fmla="*/ 13 h 151"/>
                <a:gd name="T40" fmla="*/ 22 w 151"/>
                <a:gd name="T41" fmla="*/ 22 h 151"/>
                <a:gd name="T42" fmla="*/ 13 w 151"/>
                <a:gd name="T43" fmla="*/ 34 h 151"/>
                <a:gd name="T44" fmla="*/ 6 w 151"/>
                <a:gd name="T45" fmla="*/ 47 h 151"/>
                <a:gd name="T46" fmla="*/ 1 w 151"/>
                <a:gd name="T47" fmla="*/ 61 h 151"/>
                <a:gd name="T48" fmla="*/ 0 w 151"/>
                <a:gd name="T49" fmla="*/ 76 h 151"/>
                <a:gd name="T50" fmla="*/ 1 w 151"/>
                <a:gd name="T51" fmla="*/ 91 h 151"/>
                <a:gd name="T52" fmla="*/ 6 w 151"/>
                <a:gd name="T53" fmla="*/ 105 h 151"/>
                <a:gd name="T54" fmla="*/ 13 w 151"/>
                <a:gd name="T55" fmla="*/ 118 h 151"/>
                <a:gd name="T56" fmla="*/ 22 w 151"/>
                <a:gd name="T57" fmla="*/ 129 h 151"/>
                <a:gd name="T58" fmla="*/ 34 w 151"/>
                <a:gd name="T59" fmla="*/ 138 h 151"/>
                <a:gd name="T60" fmla="*/ 47 w 151"/>
                <a:gd name="T61" fmla="*/ 146 h 151"/>
                <a:gd name="T62" fmla="*/ 61 w 151"/>
                <a:gd name="T63" fmla="*/ 150 h 151"/>
                <a:gd name="T64" fmla="*/ 76 w 151"/>
                <a:gd name="T65" fmla="*/ 151 h 151"/>
                <a:gd name="T66" fmla="*/ 91 w 151"/>
                <a:gd name="T67" fmla="*/ 150 h 151"/>
                <a:gd name="T68" fmla="*/ 105 w 151"/>
                <a:gd name="T69" fmla="*/ 146 h 151"/>
                <a:gd name="T70" fmla="*/ 118 w 151"/>
                <a:gd name="T71" fmla="*/ 138 h 151"/>
                <a:gd name="T72" fmla="*/ 128 w 151"/>
                <a:gd name="T73" fmla="*/ 129 h 151"/>
                <a:gd name="T74" fmla="*/ 138 w 151"/>
                <a:gd name="T75" fmla="*/ 118 h 151"/>
                <a:gd name="T76" fmla="*/ 146 w 151"/>
                <a:gd name="T77" fmla="*/ 105 h 151"/>
                <a:gd name="T78" fmla="*/ 150 w 151"/>
                <a:gd name="T79" fmla="*/ 91 h 151"/>
                <a:gd name="T80" fmla="*/ 151 w 151"/>
                <a:gd name="T81" fmla="*/ 76 h 151"/>
                <a:gd name="T82" fmla="*/ 150 w 151"/>
                <a:gd name="T83" fmla="*/ 61 h 151"/>
                <a:gd name="T84" fmla="*/ 146 w 151"/>
                <a:gd name="T85" fmla="*/ 47 h 151"/>
                <a:gd name="T86" fmla="*/ 138 w 151"/>
                <a:gd name="T87" fmla="*/ 34 h 151"/>
                <a:gd name="T88" fmla="*/ 128 w 151"/>
                <a:gd name="T89" fmla="*/ 23 h 151"/>
                <a:gd name="T90" fmla="*/ 118 w 151"/>
                <a:gd name="T91" fmla="*/ 13 h 151"/>
                <a:gd name="T92" fmla="*/ 105 w 151"/>
                <a:gd name="T93" fmla="*/ 6 h 151"/>
                <a:gd name="T94" fmla="*/ 91 w 151"/>
                <a:gd name="T95" fmla="*/ 1 h 151"/>
                <a:gd name="T96" fmla="*/ 76 w 151"/>
                <a:gd name="T9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" h="151">
                  <a:moveTo>
                    <a:pt x="108" y="108"/>
                  </a:moveTo>
                  <a:lnTo>
                    <a:pt x="100" y="113"/>
                  </a:lnTo>
                  <a:lnTo>
                    <a:pt x="93" y="118"/>
                  </a:lnTo>
                  <a:lnTo>
                    <a:pt x="84" y="120"/>
                  </a:lnTo>
                  <a:lnTo>
                    <a:pt x="76" y="121"/>
                  </a:lnTo>
                  <a:lnTo>
                    <a:pt x="67" y="120"/>
                  </a:lnTo>
                  <a:lnTo>
                    <a:pt x="58" y="118"/>
                  </a:lnTo>
                  <a:lnTo>
                    <a:pt x="51" y="113"/>
                  </a:lnTo>
                  <a:lnTo>
                    <a:pt x="43" y="108"/>
                  </a:lnTo>
                  <a:lnTo>
                    <a:pt x="38" y="100"/>
                  </a:lnTo>
                  <a:lnTo>
                    <a:pt x="34" y="93"/>
                  </a:lnTo>
                  <a:lnTo>
                    <a:pt x="32" y="84"/>
                  </a:lnTo>
                  <a:lnTo>
                    <a:pt x="30" y="76"/>
                  </a:lnTo>
                  <a:lnTo>
                    <a:pt x="32" y="67"/>
                  </a:lnTo>
                  <a:lnTo>
                    <a:pt x="34" y="58"/>
                  </a:lnTo>
                  <a:lnTo>
                    <a:pt x="38" y="51"/>
                  </a:lnTo>
                  <a:lnTo>
                    <a:pt x="43" y="43"/>
                  </a:lnTo>
                  <a:lnTo>
                    <a:pt x="51" y="38"/>
                  </a:lnTo>
                  <a:lnTo>
                    <a:pt x="58" y="34"/>
                  </a:lnTo>
                  <a:lnTo>
                    <a:pt x="67" y="32"/>
                  </a:lnTo>
                  <a:lnTo>
                    <a:pt x="76" y="31"/>
                  </a:lnTo>
                  <a:lnTo>
                    <a:pt x="84" y="32"/>
                  </a:lnTo>
                  <a:lnTo>
                    <a:pt x="93" y="34"/>
                  </a:lnTo>
                  <a:lnTo>
                    <a:pt x="100" y="38"/>
                  </a:lnTo>
                  <a:lnTo>
                    <a:pt x="108" y="43"/>
                  </a:lnTo>
                  <a:lnTo>
                    <a:pt x="113" y="51"/>
                  </a:lnTo>
                  <a:lnTo>
                    <a:pt x="118" y="58"/>
                  </a:lnTo>
                  <a:lnTo>
                    <a:pt x="120" y="67"/>
                  </a:lnTo>
                  <a:lnTo>
                    <a:pt x="121" y="76"/>
                  </a:lnTo>
                  <a:lnTo>
                    <a:pt x="120" y="84"/>
                  </a:lnTo>
                  <a:lnTo>
                    <a:pt x="118" y="93"/>
                  </a:lnTo>
                  <a:lnTo>
                    <a:pt x="113" y="100"/>
                  </a:lnTo>
                  <a:lnTo>
                    <a:pt x="108" y="108"/>
                  </a:lnTo>
                  <a:close/>
                  <a:moveTo>
                    <a:pt x="76" y="0"/>
                  </a:moveTo>
                  <a:lnTo>
                    <a:pt x="68" y="0"/>
                  </a:lnTo>
                  <a:lnTo>
                    <a:pt x="61" y="1"/>
                  </a:lnTo>
                  <a:lnTo>
                    <a:pt x="53" y="4"/>
                  </a:lnTo>
                  <a:lnTo>
                    <a:pt x="47" y="6"/>
                  </a:lnTo>
                  <a:lnTo>
                    <a:pt x="40" y="9"/>
                  </a:lnTo>
                  <a:lnTo>
                    <a:pt x="34" y="13"/>
                  </a:lnTo>
                  <a:lnTo>
                    <a:pt x="27" y="18"/>
                  </a:lnTo>
                  <a:lnTo>
                    <a:pt x="22" y="22"/>
                  </a:lnTo>
                  <a:lnTo>
                    <a:pt x="18" y="28"/>
                  </a:lnTo>
                  <a:lnTo>
                    <a:pt x="13" y="34"/>
                  </a:lnTo>
                  <a:lnTo>
                    <a:pt x="9" y="40"/>
                  </a:lnTo>
                  <a:lnTo>
                    <a:pt x="6" y="47"/>
                  </a:lnTo>
                  <a:lnTo>
                    <a:pt x="4" y="54"/>
                  </a:lnTo>
                  <a:lnTo>
                    <a:pt x="1" y="61"/>
                  </a:lnTo>
                  <a:lnTo>
                    <a:pt x="0" y="68"/>
                  </a:lnTo>
                  <a:lnTo>
                    <a:pt x="0" y="76"/>
                  </a:lnTo>
                  <a:lnTo>
                    <a:pt x="0" y="83"/>
                  </a:lnTo>
                  <a:lnTo>
                    <a:pt x="1" y="91"/>
                  </a:lnTo>
                  <a:lnTo>
                    <a:pt x="4" y="97"/>
                  </a:lnTo>
                  <a:lnTo>
                    <a:pt x="6" y="105"/>
                  </a:lnTo>
                  <a:lnTo>
                    <a:pt x="9" y="111"/>
                  </a:lnTo>
                  <a:lnTo>
                    <a:pt x="13" y="118"/>
                  </a:lnTo>
                  <a:lnTo>
                    <a:pt x="18" y="123"/>
                  </a:lnTo>
                  <a:lnTo>
                    <a:pt x="22" y="129"/>
                  </a:lnTo>
                  <a:lnTo>
                    <a:pt x="27" y="134"/>
                  </a:lnTo>
                  <a:lnTo>
                    <a:pt x="34" y="138"/>
                  </a:lnTo>
                  <a:lnTo>
                    <a:pt x="40" y="142"/>
                  </a:lnTo>
                  <a:lnTo>
                    <a:pt x="47" y="146"/>
                  </a:lnTo>
                  <a:lnTo>
                    <a:pt x="53" y="148"/>
                  </a:lnTo>
                  <a:lnTo>
                    <a:pt x="61" y="150"/>
                  </a:lnTo>
                  <a:lnTo>
                    <a:pt x="68" y="151"/>
                  </a:lnTo>
                  <a:lnTo>
                    <a:pt x="76" y="151"/>
                  </a:lnTo>
                  <a:lnTo>
                    <a:pt x="83" y="151"/>
                  </a:lnTo>
                  <a:lnTo>
                    <a:pt x="91" y="150"/>
                  </a:lnTo>
                  <a:lnTo>
                    <a:pt x="97" y="148"/>
                  </a:lnTo>
                  <a:lnTo>
                    <a:pt x="105" y="146"/>
                  </a:lnTo>
                  <a:lnTo>
                    <a:pt x="111" y="142"/>
                  </a:lnTo>
                  <a:lnTo>
                    <a:pt x="118" y="138"/>
                  </a:lnTo>
                  <a:lnTo>
                    <a:pt x="123" y="134"/>
                  </a:lnTo>
                  <a:lnTo>
                    <a:pt x="128" y="129"/>
                  </a:lnTo>
                  <a:lnTo>
                    <a:pt x="134" y="123"/>
                  </a:lnTo>
                  <a:lnTo>
                    <a:pt x="138" y="118"/>
                  </a:lnTo>
                  <a:lnTo>
                    <a:pt x="142" y="111"/>
                  </a:lnTo>
                  <a:lnTo>
                    <a:pt x="146" y="105"/>
                  </a:lnTo>
                  <a:lnTo>
                    <a:pt x="148" y="98"/>
                  </a:lnTo>
                  <a:lnTo>
                    <a:pt x="150" y="91"/>
                  </a:lnTo>
                  <a:lnTo>
                    <a:pt x="151" y="83"/>
                  </a:lnTo>
                  <a:lnTo>
                    <a:pt x="151" y="76"/>
                  </a:lnTo>
                  <a:lnTo>
                    <a:pt x="151" y="68"/>
                  </a:lnTo>
                  <a:lnTo>
                    <a:pt x="150" y="61"/>
                  </a:lnTo>
                  <a:lnTo>
                    <a:pt x="148" y="54"/>
                  </a:lnTo>
                  <a:lnTo>
                    <a:pt x="146" y="47"/>
                  </a:lnTo>
                  <a:lnTo>
                    <a:pt x="142" y="40"/>
                  </a:lnTo>
                  <a:lnTo>
                    <a:pt x="138" y="34"/>
                  </a:lnTo>
                  <a:lnTo>
                    <a:pt x="134" y="28"/>
                  </a:lnTo>
                  <a:lnTo>
                    <a:pt x="128" y="23"/>
                  </a:lnTo>
                  <a:lnTo>
                    <a:pt x="123" y="18"/>
                  </a:lnTo>
                  <a:lnTo>
                    <a:pt x="118" y="13"/>
                  </a:lnTo>
                  <a:lnTo>
                    <a:pt x="111" y="9"/>
                  </a:lnTo>
                  <a:lnTo>
                    <a:pt x="105" y="6"/>
                  </a:lnTo>
                  <a:lnTo>
                    <a:pt x="97" y="4"/>
                  </a:lnTo>
                  <a:lnTo>
                    <a:pt x="91" y="1"/>
                  </a:lnTo>
                  <a:lnTo>
                    <a:pt x="83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2" name="Freeform 79">
            <a:extLst>
              <a:ext uri="{FF2B5EF4-FFF2-40B4-BE49-F238E27FC236}">
                <a16:creationId xmlns:a16="http://schemas.microsoft.com/office/drawing/2014/main" xmlns="" id="{6980B4BD-4218-44FC-BAB6-7E5DA4755E45}"/>
              </a:ext>
            </a:extLst>
          </p:cNvPr>
          <p:cNvSpPr>
            <a:spLocks noEditPoints="1"/>
          </p:cNvSpPr>
          <p:nvPr/>
        </p:nvSpPr>
        <p:spPr bwMode="auto">
          <a:xfrm>
            <a:off x="6010897" y="2395746"/>
            <a:ext cx="190500" cy="287338"/>
          </a:xfrm>
          <a:custGeom>
            <a:avLst/>
            <a:gdLst>
              <a:gd name="T0" fmla="*/ 314 w 600"/>
              <a:gd name="T1" fmla="*/ 481 h 904"/>
              <a:gd name="T2" fmla="*/ 337 w 600"/>
              <a:gd name="T3" fmla="*/ 474 h 904"/>
              <a:gd name="T4" fmla="*/ 356 w 600"/>
              <a:gd name="T5" fmla="*/ 461 h 904"/>
              <a:gd name="T6" fmla="*/ 372 w 600"/>
              <a:gd name="T7" fmla="*/ 444 h 904"/>
              <a:gd name="T8" fmla="*/ 384 w 600"/>
              <a:gd name="T9" fmla="*/ 424 h 904"/>
              <a:gd name="T10" fmla="*/ 390 w 600"/>
              <a:gd name="T11" fmla="*/ 400 h 904"/>
              <a:gd name="T12" fmla="*/ 387 w 600"/>
              <a:gd name="T13" fmla="*/ 374 h 904"/>
              <a:gd name="T14" fmla="*/ 379 w 600"/>
              <a:gd name="T15" fmla="*/ 348 h 904"/>
              <a:gd name="T16" fmla="*/ 363 w 600"/>
              <a:gd name="T17" fmla="*/ 328 h 904"/>
              <a:gd name="T18" fmla="*/ 342 w 600"/>
              <a:gd name="T19" fmla="*/ 313 h 904"/>
              <a:gd name="T20" fmla="*/ 317 w 600"/>
              <a:gd name="T21" fmla="*/ 303 h 904"/>
              <a:gd name="T22" fmla="*/ 290 w 600"/>
              <a:gd name="T23" fmla="*/ 302 h 904"/>
              <a:gd name="T24" fmla="*/ 264 w 600"/>
              <a:gd name="T25" fmla="*/ 308 h 904"/>
              <a:gd name="T26" fmla="*/ 241 w 600"/>
              <a:gd name="T27" fmla="*/ 322 h 904"/>
              <a:gd name="T28" fmla="*/ 224 w 600"/>
              <a:gd name="T29" fmla="*/ 341 h 904"/>
              <a:gd name="T30" fmla="*/ 212 w 600"/>
              <a:gd name="T31" fmla="*/ 364 h 904"/>
              <a:gd name="T32" fmla="*/ 209 w 600"/>
              <a:gd name="T33" fmla="*/ 391 h 904"/>
              <a:gd name="T34" fmla="*/ 212 w 600"/>
              <a:gd name="T35" fmla="*/ 416 h 904"/>
              <a:gd name="T36" fmla="*/ 221 w 600"/>
              <a:gd name="T37" fmla="*/ 438 h 904"/>
              <a:gd name="T38" fmla="*/ 236 w 600"/>
              <a:gd name="T39" fmla="*/ 456 h 904"/>
              <a:gd name="T40" fmla="*/ 254 w 600"/>
              <a:gd name="T41" fmla="*/ 470 h 904"/>
              <a:gd name="T42" fmla="*/ 276 w 600"/>
              <a:gd name="T43" fmla="*/ 479 h 904"/>
              <a:gd name="T44" fmla="*/ 249 w 600"/>
              <a:gd name="T45" fmla="*/ 874 h 904"/>
              <a:gd name="T46" fmla="*/ 426 w 600"/>
              <a:gd name="T47" fmla="*/ 181 h 904"/>
              <a:gd name="T48" fmla="*/ 299 w 600"/>
              <a:gd name="T49" fmla="*/ 451 h 904"/>
              <a:gd name="T50" fmla="*/ 281 w 600"/>
              <a:gd name="T51" fmla="*/ 449 h 904"/>
              <a:gd name="T52" fmla="*/ 265 w 600"/>
              <a:gd name="T53" fmla="*/ 442 h 904"/>
              <a:gd name="T54" fmla="*/ 252 w 600"/>
              <a:gd name="T55" fmla="*/ 430 h 904"/>
              <a:gd name="T56" fmla="*/ 243 w 600"/>
              <a:gd name="T57" fmla="*/ 415 h 904"/>
              <a:gd name="T58" fmla="*/ 239 w 600"/>
              <a:gd name="T59" fmla="*/ 398 h 904"/>
              <a:gd name="T60" fmla="*/ 240 w 600"/>
              <a:gd name="T61" fmla="*/ 379 h 904"/>
              <a:gd name="T62" fmla="*/ 245 w 600"/>
              <a:gd name="T63" fmla="*/ 363 h 904"/>
              <a:gd name="T64" fmla="*/ 256 w 600"/>
              <a:gd name="T65" fmla="*/ 349 h 904"/>
              <a:gd name="T66" fmla="*/ 270 w 600"/>
              <a:gd name="T67" fmla="*/ 339 h 904"/>
              <a:gd name="T68" fmla="*/ 286 w 600"/>
              <a:gd name="T69" fmla="*/ 333 h 904"/>
              <a:gd name="T70" fmla="*/ 305 w 600"/>
              <a:gd name="T71" fmla="*/ 332 h 904"/>
              <a:gd name="T72" fmla="*/ 323 w 600"/>
              <a:gd name="T73" fmla="*/ 336 h 904"/>
              <a:gd name="T74" fmla="*/ 337 w 600"/>
              <a:gd name="T75" fmla="*/ 345 h 904"/>
              <a:gd name="T76" fmla="*/ 349 w 600"/>
              <a:gd name="T77" fmla="*/ 358 h 904"/>
              <a:gd name="T78" fmla="*/ 356 w 600"/>
              <a:gd name="T79" fmla="*/ 374 h 904"/>
              <a:gd name="T80" fmla="*/ 359 w 600"/>
              <a:gd name="T81" fmla="*/ 391 h 904"/>
              <a:gd name="T82" fmla="*/ 356 w 600"/>
              <a:gd name="T83" fmla="*/ 410 h 904"/>
              <a:gd name="T84" fmla="*/ 349 w 600"/>
              <a:gd name="T85" fmla="*/ 426 h 904"/>
              <a:gd name="T86" fmla="*/ 337 w 600"/>
              <a:gd name="T87" fmla="*/ 439 h 904"/>
              <a:gd name="T88" fmla="*/ 323 w 600"/>
              <a:gd name="T89" fmla="*/ 447 h 904"/>
              <a:gd name="T90" fmla="*/ 305 w 600"/>
              <a:gd name="T91" fmla="*/ 451 h 904"/>
              <a:gd name="T92" fmla="*/ 485 w 600"/>
              <a:gd name="T93" fmla="*/ 30 h 904"/>
              <a:gd name="T94" fmla="*/ 99 w 600"/>
              <a:gd name="T95" fmla="*/ 30 h 904"/>
              <a:gd name="T96" fmla="*/ 452 w 600"/>
              <a:gd name="T97" fmla="*/ 164 h 904"/>
              <a:gd name="T98" fmla="*/ 525 w 600"/>
              <a:gd name="T99" fmla="*/ 14 h 904"/>
              <a:gd name="T100" fmla="*/ 521 w 600"/>
              <a:gd name="T101" fmla="*/ 4 h 904"/>
              <a:gd name="T102" fmla="*/ 510 w 600"/>
              <a:gd name="T103" fmla="*/ 0 h 904"/>
              <a:gd name="T104" fmla="*/ 65 w 600"/>
              <a:gd name="T105" fmla="*/ 2 h 904"/>
              <a:gd name="T106" fmla="*/ 58 w 600"/>
              <a:gd name="T107" fmla="*/ 11 h 904"/>
              <a:gd name="T108" fmla="*/ 59 w 600"/>
              <a:gd name="T109" fmla="*/ 22 h 904"/>
              <a:gd name="T110" fmla="*/ 0 w 600"/>
              <a:gd name="T111" fmla="*/ 410 h 904"/>
              <a:gd name="T112" fmla="*/ 1 w 600"/>
              <a:gd name="T113" fmla="*/ 420 h 904"/>
              <a:gd name="T114" fmla="*/ 230 w 600"/>
              <a:gd name="T115" fmla="*/ 902 h 904"/>
              <a:gd name="T116" fmla="*/ 359 w 600"/>
              <a:gd name="T117" fmla="*/ 904 h 904"/>
              <a:gd name="T118" fmla="*/ 370 w 600"/>
              <a:gd name="T119" fmla="*/ 899 h 904"/>
              <a:gd name="T120" fmla="*/ 600 w 600"/>
              <a:gd name="T121" fmla="*/ 417 h 904"/>
              <a:gd name="T122" fmla="*/ 598 w 600"/>
              <a:gd name="T123" fmla="*/ 406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0" h="904">
                <a:moveTo>
                  <a:pt x="350" y="874"/>
                </a:moveTo>
                <a:lnTo>
                  <a:pt x="314" y="874"/>
                </a:lnTo>
                <a:lnTo>
                  <a:pt x="314" y="481"/>
                </a:lnTo>
                <a:lnTo>
                  <a:pt x="322" y="479"/>
                </a:lnTo>
                <a:lnTo>
                  <a:pt x="329" y="476"/>
                </a:lnTo>
                <a:lnTo>
                  <a:pt x="337" y="474"/>
                </a:lnTo>
                <a:lnTo>
                  <a:pt x="343" y="470"/>
                </a:lnTo>
                <a:lnTo>
                  <a:pt x="351" y="465"/>
                </a:lnTo>
                <a:lnTo>
                  <a:pt x="356" y="461"/>
                </a:lnTo>
                <a:lnTo>
                  <a:pt x="363" y="456"/>
                </a:lnTo>
                <a:lnTo>
                  <a:pt x="368" y="450"/>
                </a:lnTo>
                <a:lnTo>
                  <a:pt x="372" y="444"/>
                </a:lnTo>
                <a:lnTo>
                  <a:pt x="377" y="438"/>
                </a:lnTo>
                <a:lnTo>
                  <a:pt x="381" y="431"/>
                </a:lnTo>
                <a:lnTo>
                  <a:pt x="384" y="424"/>
                </a:lnTo>
                <a:lnTo>
                  <a:pt x="386" y="416"/>
                </a:lnTo>
                <a:lnTo>
                  <a:pt x="387" y="408"/>
                </a:lnTo>
                <a:lnTo>
                  <a:pt x="390" y="400"/>
                </a:lnTo>
                <a:lnTo>
                  <a:pt x="390" y="391"/>
                </a:lnTo>
                <a:lnTo>
                  <a:pt x="388" y="383"/>
                </a:lnTo>
                <a:lnTo>
                  <a:pt x="387" y="374"/>
                </a:lnTo>
                <a:lnTo>
                  <a:pt x="385" y="364"/>
                </a:lnTo>
                <a:lnTo>
                  <a:pt x="382" y="357"/>
                </a:lnTo>
                <a:lnTo>
                  <a:pt x="379" y="348"/>
                </a:lnTo>
                <a:lnTo>
                  <a:pt x="373" y="341"/>
                </a:lnTo>
                <a:lnTo>
                  <a:pt x="369" y="334"/>
                </a:lnTo>
                <a:lnTo>
                  <a:pt x="363" y="328"/>
                </a:lnTo>
                <a:lnTo>
                  <a:pt x="356" y="322"/>
                </a:lnTo>
                <a:lnTo>
                  <a:pt x="350" y="317"/>
                </a:lnTo>
                <a:lnTo>
                  <a:pt x="342" y="313"/>
                </a:lnTo>
                <a:lnTo>
                  <a:pt x="334" y="308"/>
                </a:lnTo>
                <a:lnTo>
                  <a:pt x="326" y="305"/>
                </a:lnTo>
                <a:lnTo>
                  <a:pt x="317" y="303"/>
                </a:lnTo>
                <a:lnTo>
                  <a:pt x="308" y="302"/>
                </a:lnTo>
                <a:lnTo>
                  <a:pt x="299" y="301"/>
                </a:lnTo>
                <a:lnTo>
                  <a:pt x="290" y="302"/>
                </a:lnTo>
                <a:lnTo>
                  <a:pt x="281" y="303"/>
                </a:lnTo>
                <a:lnTo>
                  <a:pt x="272" y="305"/>
                </a:lnTo>
                <a:lnTo>
                  <a:pt x="264" y="308"/>
                </a:lnTo>
                <a:lnTo>
                  <a:pt x="256" y="312"/>
                </a:lnTo>
                <a:lnTo>
                  <a:pt x="249" y="317"/>
                </a:lnTo>
                <a:lnTo>
                  <a:pt x="241" y="322"/>
                </a:lnTo>
                <a:lnTo>
                  <a:pt x="235" y="328"/>
                </a:lnTo>
                <a:lnTo>
                  <a:pt x="229" y="334"/>
                </a:lnTo>
                <a:lnTo>
                  <a:pt x="224" y="341"/>
                </a:lnTo>
                <a:lnTo>
                  <a:pt x="220" y="348"/>
                </a:lnTo>
                <a:lnTo>
                  <a:pt x="215" y="357"/>
                </a:lnTo>
                <a:lnTo>
                  <a:pt x="212" y="364"/>
                </a:lnTo>
                <a:lnTo>
                  <a:pt x="210" y="374"/>
                </a:lnTo>
                <a:lnTo>
                  <a:pt x="209" y="383"/>
                </a:lnTo>
                <a:lnTo>
                  <a:pt x="209" y="391"/>
                </a:lnTo>
                <a:lnTo>
                  <a:pt x="209" y="400"/>
                </a:lnTo>
                <a:lnTo>
                  <a:pt x="210" y="408"/>
                </a:lnTo>
                <a:lnTo>
                  <a:pt x="212" y="416"/>
                </a:lnTo>
                <a:lnTo>
                  <a:pt x="214" y="424"/>
                </a:lnTo>
                <a:lnTo>
                  <a:pt x="217" y="431"/>
                </a:lnTo>
                <a:lnTo>
                  <a:pt x="221" y="438"/>
                </a:lnTo>
                <a:lnTo>
                  <a:pt x="225" y="444"/>
                </a:lnTo>
                <a:lnTo>
                  <a:pt x="230" y="450"/>
                </a:lnTo>
                <a:lnTo>
                  <a:pt x="236" y="456"/>
                </a:lnTo>
                <a:lnTo>
                  <a:pt x="241" y="461"/>
                </a:lnTo>
                <a:lnTo>
                  <a:pt x="248" y="465"/>
                </a:lnTo>
                <a:lnTo>
                  <a:pt x="254" y="470"/>
                </a:lnTo>
                <a:lnTo>
                  <a:pt x="262" y="474"/>
                </a:lnTo>
                <a:lnTo>
                  <a:pt x="268" y="477"/>
                </a:lnTo>
                <a:lnTo>
                  <a:pt x="276" y="479"/>
                </a:lnTo>
                <a:lnTo>
                  <a:pt x="284" y="481"/>
                </a:lnTo>
                <a:lnTo>
                  <a:pt x="284" y="874"/>
                </a:lnTo>
                <a:lnTo>
                  <a:pt x="249" y="874"/>
                </a:lnTo>
                <a:lnTo>
                  <a:pt x="32" y="415"/>
                </a:lnTo>
                <a:lnTo>
                  <a:pt x="172" y="181"/>
                </a:lnTo>
                <a:lnTo>
                  <a:pt x="426" y="181"/>
                </a:lnTo>
                <a:lnTo>
                  <a:pt x="568" y="415"/>
                </a:lnTo>
                <a:lnTo>
                  <a:pt x="350" y="874"/>
                </a:lnTo>
                <a:close/>
                <a:moveTo>
                  <a:pt x="299" y="451"/>
                </a:moveTo>
                <a:lnTo>
                  <a:pt x="293" y="451"/>
                </a:lnTo>
                <a:lnTo>
                  <a:pt x="286" y="450"/>
                </a:lnTo>
                <a:lnTo>
                  <a:pt x="281" y="449"/>
                </a:lnTo>
                <a:lnTo>
                  <a:pt x="276" y="447"/>
                </a:lnTo>
                <a:lnTo>
                  <a:pt x="270" y="445"/>
                </a:lnTo>
                <a:lnTo>
                  <a:pt x="265" y="442"/>
                </a:lnTo>
                <a:lnTo>
                  <a:pt x="260" y="439"/>
                </a:lnTo>
                <a:lnTo>
                  <a:pt x="256" y="434"/>
                </a:lnTo>
                <a:lnTo>
                  <a:pt x="252" y="430"/>
                </a:lnTo>
                <a:lnTo>
                  <a:pt x="249" y="426"/>
                </a:lnTo>
                <a:lnTo>
                  <a:pt x="245" y="420"/>
                </a:lnTo>
                <a:lnTo>
                  <a:pt x="243" y="415"/>
                </a:lnTo>
                <a:lnTo>
                  <a:pt x="241" y="410"/>
                </a:lnTo>
                <a:lnTo>
                  <a:pt x="240" y="404"/>
                </a:lnTo>
                <a:lnTo>
                  <a:pt x="239" y="398"/>
                </a:lnTo>
                <a:lnTo>
                  <a:pt x="239" y="391"/>
                </a:lnTo>
                <a:lnTo>
                  <a:pt x="239" y="386"/>
                </a:lnTo>
                <a:lnTo>
                  <a:pt x="240" y="379"/>
                </a:lnTo>
                <a:lnTo>
                  <a:pt x="241" y="374"/>
                </a:lnTo>
                <a:lnTo>
                  <a:pt x="243" y="369"/>
                </a:lnTo>
                <a:lnTo>
                  <a:pt x="245" y="363"/>
                </a:lnTo>
                <a:lnTo>
                  <a:pt x="249" y="358"/>
                </a:lnTo>
                <a:lnTo>
                  <a:pt x="252" y="354"/>
                </a:lnTo>
                <a:lnTo>
                  <a:pt x="256" y="349"/>
                </a:lnTo>
                <a:lnTo>
                  <a:pt x="260" y="345"/>
                </a:lnTo>
                <a:lnTo>
                  <a:pt x="265" y="342"/>
                </a:lnTo>
                <a:lnTo>
                  <a:pt x="270" y="339"/>
                </a:lnTo>
                <a:lnTo>
                  <a:pt x="276" y="336"/>
                </a:lnTo>
                <a:lnTo>
                  <a:pt x="281" y="334"/>
                </a:lnTo>
                <a:lnTo>
                  <a:pt x="286" y="333"/>
                </a:lnTo>
                <a:lnTo>
                  <a:pt x="293" y="332"/>
                </a:lnTo>
                <a:lnTo>
                  <a:pt x="299" y="331"/>
                </a:lnTo>
                <a:lnTo>
                  <a:pt x="305" y="332"/>
                </a:lnTo>
                <a:lnTo>
                  <a:pt x="311" y="333"/>
                </a:lnTo>
                <a:lnTo>
                  <a:pt x="316" y="334"/>
                </a:lnTo>
                <a:lnTo>
                  <a:pt x="323" y="336"/>
                </a:lnTo>
                <a:lnTo>
                  <a:pt x="327" y="339"/>
                </a:lnTo>
                <a:lnTo>
                  <a:pt x="333" y="342"/>
                </a:lnTo>
                <a:lnTo>
                  <a:pt x="337" y="345"/>
                </a:lnTo>
                <a:lnTo>
                  <a:pt x="341" y="349"/>
                </a:lnTo>
                <a:lnTo>
                  <a:pt x="345" y="354"/>
                </a:lnTo>
                <a:lnTo>
                  <a:pt x="349" y="358"/>
                </a:lnTo>
                <a:lnTo>
                  <a:pt x="352" y="363"/>
                </a:lnTo>
                <a:lnTo>
                  <a:pt x="354" y="369"/>
                </a:lnTo>
                <a:lnTo>
                  <a:pt x="356" y="374"/>
                </a:lnTo>
                <a:lnTo>
                  <a:pt x="358" y="379"/>
                </a:lnTo>
                <a:lnTo>
                  <a:pt x="359" y="386"/>
                </a:lnTo>
                <a:lnTo>
                  <a:pt x="359" y="391"/>
                </a:lnTo>
                <a:lnTo>
                  <a:pt x="359" y="398"/>
                </a:lnTo>
                <a:lnTo>
                  <a:pt x="358" y="404"/>
                </a:lnTo>
                <a:lnTo>
                  <a:pt x="356" y="410"/>
                </a:lnTo>
                <a:lnTo>
                  <a:pt x="354" y="415"/>
                </a:lnTo>
                <a:lnTo>
                  <a:pt x="352" y="420"/>
                </a:lnTo>
                <a:lnTo>
                  <a:pt x="349" y="426"/>
                </a:lnTo>
                <a:lnTo>
                  <a:pt x="345" y="430"/>
                </a:lnTo>
                <a:lnTo>
                  <a:pt x="341" y="434"/>
                </a:lnTo>
                <a:lnTo>
                  <a:pt x="337" y="439"/>
                </a:lnTo>
                <a:lnTo>
                  <a:pt x="333" y="442"/>
                </a:lnTo>
                <a:lnTo>
                  <a:pt x="327" y="445"/>
                </a:lnTo>
                <a:lnTo>
                  <a:pt x="323" y="447"/>
                </a:lnTo>
                <a:lnTo>
                  <a:pt x="316" y="449"/>
                </a:lnTo>
                <a:lnTo>
                  <a:pt x="311" y="450"/>
                </a:lnTo>
                <a:lnTo>
                  <a:pt x="305" y="451"/>
                </a:lnTo>
                <a:lnTo>
                  <a:pt x="299" y="453"/>
                </a:lnTo>
                <a:lnTo>
                  <a:pt x="299" y="451"/>
                </a:lnTo>
                <a:close/>
                <a:moveTo>
                  <a:pt x="485" y="30"/>
                </a:moveTo>
                <a:lnTo>
                  <a:pt x="425" y="150"/>
                </a:lnTo>
                <a:lnTo>
                  <a:pt x="172" y="150"/>
                </a:lnTo>
                <a:lnTo>
                  <a:pt x="99" y="30"/>
                </a:lnTo>
                <a:lnTo>
                  <a:pt x="485" y="30"/>
                </a:lnTo>
                <a:close/>
                <a:moveTo>
                  <a:pt x="598" y="406"/>
                </a:moveTo>
                <a:lnTo>
                  <a:pt x="452" y="164"/>
                </a:lnTo>
                <a:lnTo>
                  <a:pt x="524" y="21"/>
                </a:lnTo>
                <a:lnTo>
                  <a:pt x="525" y="18"/>
                </a:lnTo>
                <a:lnTo>
                  <a:pt x="525" y="14"/>
                </a:lnTo>
                <a:lnTo>
                  <a:pt x="524" y="11"/>
                </a:lnTo>
                <a:lnTo>
                  <a:pt x="523" y="7"/>
                </a:lnTo>
                <a:lnTo>
                  <a:pt x="521" y="4"/>
                </a:lnTo>
                <a:lnTo>
                  <a:pt x="518" y="2"/>
                </a:lnTo>
                <a:lnTo>
                  <a:pt x="514" y="0"/>
                </a:lnTo>
                <a:lnTo>
                  <a:pt x="510" y="0"/>
                </a:lnTo>
                <a:lnTo>
                  <a:pt x="72" y="0"/>
                </a:lnTo>
                <a:lnTo>
                  <a:pt x="69" y="0"/>
                </a:lnTo>
                <a:lnTo>
                  <a:pt x="65" y="2"/>
                </a:lnTo>
                <a:lnTo>
                  <a:pt x="61" y="4"/>
                </a:lnTo>
                <a:lnTo>
                  <a:pt x="59" y="7"/>
                </a:lnTo>
                <a:lnTo>
                  <a:pt x="58" y="11"/>
                </a:lnTo>
                <a:lnTo>
                  <a:pt x="57" y="15"/>
                </a:lnTo>
                <a:lnTo>
                  <a:pt x="58" y="19"/>
                </a:lnTo>
                <a:lnTo>
                  <a:pt x="59" y="22"/>
                </a:lnTo>
                <a:lnTo>
                  <a:pt x="145" y="165"/>
                </a:lnTo>
                <a:lnTo>
                  <a:pt x="2" y="406"/>
                </a:lnTo>
                <a:lnTo>
                  <a:pt x="0" y="410"/>
                </a:lnTo>
                <a:lnTo>
                  <a:pt x="0" y="413"/>
                </a:lnTo>
                <a:lnTo>
                  <a:pt x="0" y="417"/>
                </a:lnTo>
                <a:lnTo>
                  <a:pt x="1" y="420"/>
                </a:lnTo>
                <a:lnTo>
                  <a:pt x="225" y="896"/>
                </a:lnTo>
                <a:lnTo>
                  <a:pt x="227" y="899"/>
                </a:lnTo>
                <a:lnTo>
                  <a:pt x="230" y="902"/>
                </a:lnTo>
                <a:lnTo>
                  <a:pt x="235" y="904"/>
                </a:lnTo>
                <a:lnTo>
                  <a:pt x="239" y="904"/>
                </a:lnTo>
                <a:lnTo>
                  <a:pt x="359" y="904"/>
                </a:lnTo>
                <a:lnTo>
                  <a:pt x="364" y="904"/>
                </a:lnTo>
                <a:lnTo>
                  <a:pt x="367" y="902"/>
                </a:lnTo>
                <a:lnTo>
                  <a:pt x="370" y="899"/>
                </a:lnTo>
                <a:lnTo>
                  <a:pt x="372" y="896"/>
                </a:lnTo>
                <a:lnTo>
                  <a:pt x="599" y="420"/>
                </a:lnTo>
                <a:lnTo>
                  <a:pt x="600" y="417"/>
                </a:lnTo>
                <a:lnTo>
                  <a:pt x="600" y="413"/>
                </a:lnTo>
                <a:lnTo>
                  <a:pt x="600" y="410"/>
                </a:lnTo>
                <a:lnTo>
                  <a:pt x="598" y="406"/>
                </a:lnTo>
                <a:lnTo>
                  <a:pt x="598" y="406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DF33DC56-6F3B-49CE-A3BD-D0DFBDA9788E}"/>
              </a:ext>
            </a:extLst>
          </p:cNvPr>
          <p:cNvGrpSpPr/>
          <p:nvPr/>
        </p:nvGrpSpPr>
        <p:grpSpPr>
          <a:xfrm>
            <a:off x="7025099" y="5323830"/>
            <a:ext cx="269875" cy="287338"/>
            <a:chOff x="3760788" y="777875"/>
            <a:chExt cx="269875" cy="287338"/>
          </a:xfrm>
          <a:solidFill>
            <a:schemeClr val="bg2">
              <a:lumMod val="10000"/>
            </a:schemeClr>
          </a:solidFill>
        </p:grpSpPr>
        <p:sp>
          <p:nvSpPr>
            <p:cNvPr id="24" name="Freeform 83">
              <a:extLst>
                <a:ext uri="{FF2B5EF4-FFF2-40B4-BE49-F238E27FC236}">
                  <a16:creationId xmlns:a16="http://schemas.microsoft.com/office/drawing/2014/main" xmlns="" id="{8263FC9A-0829-40F7-8BF9-EAB72C8372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0788" y="777875"/>
              <a:ext cx="227013" cy="246063"/>
            </a:xfrm>
            <a:custGeom>
              <a:avLst/>
              <a:gdLst>
                <a:gd name="T0" fmla="*/ 590 w 716"/>
                <a:gd name="T1" fmla="*/ 454 h 776"/>
                <a:gd name="T2" fmla="*/ 313 w 716"/>
                <a:gd name="T3" fmla="*/ 728 h 776"/>
                <a:gd name="T4" fmla="*/ 299 w 716"/>
                <a:gd name="T5" fmla="*/ 739 h 776"/>
                <a:gd name="T6" fmla="*/ 283 w 716"/>
                <a:gd name="T7" fmla="*/ 744 h 776"/>
                <a:gd name="T8" fmla="*/ 266 w 716"/>
                <a:gd name="T9" fmla="*/ 745 h 776"/>
                <a:gd name="T10" fmla="*/ 249 w 716"/>
                <a:gd name="T11" fmla="*/ 741 h 776"/>
                <a:gd name="T12" fmla="*/ 234 w 716"/>
                <a:gd name="T13" fmla="*/ 732 h 776"/>
                <a:gd name="T14" fmla="*/ 44 w 716"/>
                <a:gd name="T15" fmla="*/ 543 h 776"/>
                <a:gd name="T16" fmla="*/ 35 w 716"/>
                <a:gd name="T17" fmla="*/ 528 h 776"/>
                <a:gd name="T18" fmla="*/ 30 w 716"/>
                <a:gd name="T19" fmla="*/ 511 h 776"/>
                <a:gd name="T20" fmla="*/ 31 w 716"/>
                <a:gd name="T21" fmla="*/ 493 h 776"/>
                <a:gd name="T22" fmla="*/ 38 w 716"/>
                <a:gd name="T23" fmla="*/ 477 h 776"/>
                <a:gd name="T24" fmla="*/ 49 w 716"/>
                <a:gd name="T25" fmla="*/ 462 h 776"/>
                <a:gd name="T26" fmla="*/ 199 w 716"/>
                <a:gd name="T27" fmla="*/ 312 h 776"/>
                <a:gd name="T28" fmla="*/ 324 w 716"/>
                <a:gd name="T29" fmla="*/ 395 h 776"/>
                <a:gd name="T30" fmla="*/ 328 w 716"/>
                <a:gd name="T31" fmla="*/ 402 h 776"/>
                <a:gd name="T32" fmla="*/ 336 w 716"/>
                <a:gd name="T33" fmla="*/ 406 h 776"/>
                <a:gd name="T34" fmla="*/ 344 w 716"/>
                <a:gd name="T35" fmla="*/ 405 h 776"/>
                <a:gd name="T36" fmla="*/ 352 w 716"/>
                <a:gd name="T37" fmla="*/ 400 h 776"/>
                <a:gd name="T38" fmla="*/ 354 w 716"/>
                <a:gd name="T39" fmla="*/ 391 h 776"/>
                <a:gd name="T40" fmla="*/ 666 w 716"/>
                <a:gd name="T41" fmla="*/ 451 h 776"/>
                <a:gd name="T42" fmla="*/ 205 w 716"/>
                <a:gd name="T43" fmla="*/ 65 h 776"/>
                <a:gd name="T44" fmla="*/ 216 w 716"/>
                <a:gd name="T45" fmla="*/ 43 h 776"/>
                <a:gd name="T46" fmla="*/ 239 w 716"/>
                <a:gd name="T47" fmla="*/ 31 h 776"/>
                <a:gd name="T48" fmla="*/ 287 w 716"/>
                <a:gd name="T49" fmla="*/ 31 h 776"/>
                <a:gd name="T50" fmla="*/ 311 w 716"/>
                <a:gd name="T51" fmla="*/ 43 h 776"/>
                <a:gd name="T52" fmla="*/ 323 w 716"/>
                <a:gd name="T53" fmla="*/ 67 h 776"/>
                <a:gd name="T54" fmla="*/ 204 w 716"/>
                <a:gd name="T55" fmla="*/ 264 h 776"/>
                <a:gd name="T56" fmla="*/ 716 w 716"/>
                <a:gd name="T57" fmla="*/ 469 h 776"/>
                <a:gd name="T58" fmla="*/ 712 w 716"/>
                <a:gd name="T59" fmla="*/ 457 h 776"/>
                <a:gd name="T60" fmla="*/ 376 w 716"/>
                <a:gd name="T61" fmla="*/ 106 h 776"/>
                <a:gd name="T62" fmla="*/ 366 w 716"/>
                <a:gd name="T63" fmla="*/ 105 h 776"/>
                <a:gd name="T64" fmla="*/ 358 w 716"/>
                <a:gd name="T65" fmla="*/ 110 h 776"/>
                <a:gd name="T66" fmla="*/ 354 w 716"/>
                <a:gd name="T67" fmla="*/ 68 h 776"/>
                <a:gd name="T68" fmla="*/ 349 w 716"/>
                <a:gd name="T69" fmla="*/ 46 h 776"/>
                <a:gd name="T70" fmla="*/ 337 w 716"/>
                <a:gd name="T71" fmla="*/ 27 h 776"/>
                <a:gd name="T72" fmla="*/ 321 w 716"/>
                <a:gd name="T73" fmla="*/ 13 h 776"/>
                <a:gd name="T74" fmla="*/ 301 w 716"/>
                <a:gd name="T75" fmla="*/ 3 h 776"/>
                <a:gd name="T76" fmla="*/ 279 w 716"/>
                <a:gd name="T77" fmla="*/ 0 h 776"/>
                <a:gd name="T78" fmla="*/ 234 w 716"/>
                <a:gd name="T79" fmla="*/ 1 h 776"/>
                <a:gd name="T80" fmla="*/ 213 w 716"/>
                <a:gd name="T81" fmla="*/ 8 h 776"/>
                <a:gd name="T82" fmla="*/ 195 w 716"/>
                <a:gd name="T83" fmla="*/ 21 h 776"/>
                <a:gd name="T84" fmla="*/ 182 w 716"/>
                <a:gd name="T85" fmla="*/ 40 h 776"/>
                <a:gd name="T86" fmla="*/ 175 w 716"/>
                <a:gd name="T87" fmla="*/ 60 h 776"/>
                <a:gd name="T88" fmla="*/ 173 w 716"/>
                <a:gd name="T89" fmla="*/ 294 h 776"/>
                <a:gd name="T90" fmla="*/ 15 w 716"/>
                <a:gd name="T91" fmla="*/ 455 h 776"/>
                <a:gd name="T92" fmla="*/ 5 w 716"/>
                <a:gd name="T93" fmla="*/ 478 h 776"/>
                <a:gd name="T94" fmla="*/ 0 w 716"/>
                <a:gd name="T95" fmla="*/ 505 h 776"/>
                <a:gd name="T96" fmla="*/ 5 w 716"/>
                <a:gd name="T97" fmla="*/ 531 h 776"/>
                <a:gd name="T98" fmla="*/ 15 w 716"/>
                <a:gd name="T99" fmla="*/ 555 h 776"/>
                <a:gd name="T100" fmla="*/ 208 w 716"/>
                <a:gd name="T101" fmla="*/ 749 h 776"/>
                <a:gd name="T102" fmla="*/ 229 w 716"/>
                <a:gd name="T103" fmla="*/ 765 h 776"/>
                <a:gd name="T104" fmla="*/ 254 w 716"/>
                <a:gd name="T105" fmla="*/ 774 h 776"/>
                <a:gd name="T106" fmla="*/ 280 w 716"/>
                <a:gd name="T107" fmla="*/ 775 h 776"/>
                <a:gd name="T108" fmla="*/ 306 w 716"/>
                <a:gd name="T109" fmla="*/ 769 h 776"/>
                <a:gd name="T110" fmla="*/ 328 w 716"/>
                <a:gd name="T111" fmla="*/ 756 h 776"/>
                <a:gd name="T112" fmla="*/ 702 w 716"/>
                <a:gd name="T113" fmla="*/ 482 h 776"/>
                <a:gd name="T114" fmla="*/ 712 w 716"/>
                <a:gd name="T115" fmla="*/ 477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6" h="776">
                  <a:moveTo>
                    <a:pt x="595" y="451"/>
                  </a:moveTo>
                  <a:lnTo>
                    <a:pt x="593" y="453"/>
                  </a:lnTo>
                  <a:lnTo>
                    <a:pt x="590" y="454"/>
                  </a:lnTo>
                  <a:lnTo>
                    <a:pt x="588" y="455"/>
                  </a:lnTo>
                  <a:lnTo>
                    <a:pt x="584" y="457"/>
                  </a:lnTo>
                  <a:lnTo>
                    <a:pt x="313" y="728"/>
                  </a:lnTo>
                  <a:lnTo>
                    <a:pt x="309" y="732"/>
                  </a:lnTo>
                  <a:lnTo>
                    <a:pt x="304" y="735"/>
                  </a:lnTo>
                  <a:lnTo>
                    <a:pt x="299" y="739"/>
                  </a:lnTo>
                  <a:lnTo>
                    <a:pt x="294" y="741"/>
                  </a:lnTo>
                  <a:lnTo>
                    <a:pt x="289" y="743"/>
                  </a:lnTo>
                  <a:lnTo>
                    <a:pt x="283" y="744"/>
                  </a:lnTo>
                  <a:lnTo>
                    <a:pt x="277" y="745"/>
                  </a:lnTo>
                  <a:lnTo>
                    <a:pt x="271" y="745"/>
                  </a:lnTo>
                  <a:lnTo>
                    <a:pt x="266" y="745"/>
                  </a:lnTo>
                  <a:lnTo>
                    <a:pt x="259" y="744"/>
                  </a:lnTo>
                  <a:lnTo>
                    <a:pt x="254" y="743"/>
                  </a:lnTo>
                  <a:lnTo>
                    <a:pt x="249" y="741"/>
                  </a:lnTo>
                  <a:lnTo>
                    <a:pt x="243" y="739"/>
                  </a:lnTo>
                  <a:lnTo>
                    <a:pt x="238" y="735"/>
                  </a:lnTo>
                  <a:lnTo>
                    <a:pt x="234" y="732"/>
                  </a:lnTo>
                  <a:lnTo>
                    <a:pt x="229" y="728"/>
                  </a:lnTo>
                  <a:lnTo>
                    <a:pt x="49" y="547"/>
                  </a:lnTo>
                  <a:lnTo>
                    <a:pt x="44" y="543"/>
                  </a:lnTo>
                  <a:lnTo>
                    <a:pt x="40" y="538"/>
                  </a:lnTo>
                  <a:lnTo>
                    <a:pt x="38" y="533"/>
                  </a:lnTo>
                  <a:lnTo>
                    <a:pt x="35" y="528"/>
                  </a:lnTo>
                  <a:lnTo>
                    <a:pt x="33" y="522"/>
                  </a:lnTo>
                  <a:lnTo>
                    <a:pt x="31" y="516"/>
                  </a:lnTo>
                  <a:lnTo>
                    <a:pt x="30" y="511"/>
                  </a:lnTo>
                  <a:lnTo>
                    <a:pt x="30" y="505"/>
                  </a:lnTo>
                  <a:lnTo>
                    <a:pt x="30" y="499"/>
                  </a:lnTo>
                  <a:lnTo>
                    <a:pt x="31" y="493"/>
                  </a:lnTo>
                  <a:lnTo>
                    <a:pt x="33" y="488"/>
                  </a:lnTo>
                  <a:lnTo>
                    <a:pt x="35" y="483"/>
                  </a:lnTo>
                  <a:lnTo>
                    <a:pt x="38" y="477"/>
                  </a:lnTo>
                  <a:lnTo>
                    <a:pt x="40" y="472"/>
                  </a:lnTo>
                  <a:lnTo>
                    <a:pt x="44" y="468"/>
                  </a:lnTo>
                  <a:lnTo>
                    <a:pt x="49" y="462"/>
                  </a:lnTo>
                  <a:lnTo>
                    <a:pt x="199" y="312"/>
                  </a:lnTo>
                  <a:lnTo>
                    <a:pt x="199" y="312"/>
                  </a:lnTo>
                  <a:lnTo>
                    <a:pt x="199" y="312"/>
                  </a:lnTo>
                  <a:lnTo>
                    <a:pt x="324" y="187"/>
                  </a:lnTo>
                  <a:lnTo>
                    <a:pt x="324" y="391"/>
                  </a:lnTo>
                  <a:lnTo>
                    <a:pt x="324" y="395"/>
                  </a:lnTo>
                  <a:lnTo>
                    <a:pt x="325" y="398"/>
                  </a:lnTo>
                  <a:lnTo>
                    <a:pt x="326" y="400"/>
                  </a:lnTo>
                  <a:lnTo>
                    <a:pt x="328" y="402"/>
                  </a:lnTo>
                  <a:lnTo>
                    <a:pt x="330" y="404"/>
                  </a:lnTo>
                  <a:lnTo>
                    <a:pt x="334" y="405"/>
                  </a:lnTo>
                  <a:lnTo>
                    <a:pt x="336" y="406"/>
                  </a:lnTo>
                  <a:lnTo>
                    <a:pt x="339" y="406"/>
                  </a:lnTo>
                  <a:lnTo>
                    <a:pt x="342" y="406"/>
                  </a:lnTo>
                  <a:lnTo>
                    <a:pt x="344" y="405"/>
                  </a:lnTo>
                  <a:lnTo>
                    <a:pt x="348" y="404"/>
                  </a:lnTo>
                  <a:lnTo>
                    <a:pt x="350" y="402"/>
                  </a:lnTo>
                  <a:lnTo>
                    <a:pt x="352" y="400"/>
                  </a:lnTo>
                  <a:lnTo>
                    <a:pt x="353" y="398"/>
                  </a:lnTo>
                  <a:lnTo>
                    <a:pt x="354" y="395"/>
                  </a:lnTo>
                  <a:lnTo>
                    <a:pt x="354" y="391"/>
                  </a:lnTo>
                  <a:lnTo>
                    <a:pt x="354" y="157"/>
                  </a:lnTo>
                  <a:lnTo>
                    <a:pt x="369" y="142"/>
                  </a:lnTo>
                  <a:lnTo>
                    <a:pt x="666" y="451"/>
                  </a:lnTo>
                  <a:lnTo>
                    <a:pt x="595" y="451"/>
                  </a:lnTo>
                  <a:close/>
                  <a:moveTo>
                    <a:pt x="204" y="75"/>
                  </a:moveTo>
                  <a:lnTo>
                    <a:pt x="205" y="65"/>
                  </a:lnTo>
                  <a:lnTo>
                    <a:pt x="207" y="58"/>
                  </a:lnTo>
                  <a:lnTo>
                    <a:pt x="211" y="49"/>
                  </a:lnTo>
                  <a:lnTo>
                    <a:pt x="216" y="43"/>
                  </a:lnTo>
                  <a:lnTo>
                    <a:pt x="223" y="37"/>
                  </a:lnTo>
                  <a:lnTo>
                    <a:pt x="232" y="33"/>
                  </a:lnTo>
                  <a:lnTo>
                    <a:pt x="239" y="31"/>
                  </a:lnTo>
                  <a:lnTo>
                    <a:pt x="249" y="30"/>
                  </a:lnTo>
                  <a:lnTo>
                    <a:pt x="279" y="30"/>
                  </a:lnTo>
                  <a:lnTo>
                    <a:pt x="287" y="31"/>
                  </a:lnTo>
                  <a:lnTo>
                    <a:pt x="296" y="33"/>
                  </a:lnTo>
                  <a:lnTo>
                    <a:pt x="304" y="37"/>
                  </a:lnTo>
                  <a:lnTo>
                    <a:pt x="311" y="43"/>
                  </a:lnTo>
                  <a:lnTo>
                    <a:pt x="316" y="49"/>
                  </a:lnTo>
                  <a:lnTo>
                    <a:pt x="321" y="58"/>
                  </a:lnTo>
                  <a:lnTo>
                    <a:pt x="323" y="67"/>
                  </a:lnTo>
                  <a:lnTo>
                    <a:pt x="324" y="75"/>
                  </a:lnTo>
                  <a:lnTo>
                    <a:pt x="324" y="144"/>
                  </a:lnTo>
                  <a:lnTo>
                    <a:pt x="204" y="264"/>
                  </a:lnTo>
                  <a:lnTo>
                    <a:pt x="204" y="75"/>
                  </a:lnTo>
                  <a:close/>
                  <a:moveTo>
                    <a:pt x="714" y="473"/>
                  </a:moveTo>
                  <a:lnTo>
                    <a:pt x="716" y="469"/>
                  </a:lnTo>
                  <a:lnTo>
                    <a:pt x="716" y="464"/>
                  </a:lnTo>
                  <a:lnTo>
                    <a:pt x="714" y="460"/>
                  </a:lnTo>
                  <a:lnTo>
                    <a:pt x="712" y="457"/>
                  </a:lnTo>
                  <a:lnTo>
                    <a:pt x="380" y="110"/>
                  </a:lnTo>
                  <a:lnTo>
                    <a:pt x="378" y="108"/>
                  </a:lnTo>
                  <a:lnTo>
                    <a:pt x="376" y="106"/>
                  </a:lnTo>
                  <a:lnTo>
                    <a:pt x="372" y="105"/>
                  </a:lnTo>
                  <a:lnTo>
                    <a:pt x="369" y="105"/>
                  </a:lnTo>
                  <a:lnTo>
                    <a:pt x="366" y="105"/>
                  </a:lnTo>
                  <a:lnTo>
                    <a:pt x="364" y="106"/>
                  </a:lnTo>
                  <a:lnTo>
                    <a:pt x="361" y="107"/>
                  </a:lnTo>
                  <a:lnTo>
                    <a:pt x="358" y="110"/>
                  </a:lnTo>
                  <a:lnTo>
                    <a:pt x="354" y="114"/>
                  </a:lnTo>
                  <a:lnTo>
                    <a:pt x="354" y="75"/>
                  </a:lnTo>
                  <a:lnTo>
                    <a:pt x="354" y="68"/>
                  </a:lnTo>
                  <a:lnTo>
                    <a:pt x="353" y="60"/>
                  </a:lnTo>
                  <a:lnTo>
                    <a:pt x="351" y="53"/>
                  </a:lnTo>
                  <a:lnTo>
                    <a:pt x="349" y="46"/>
                  </a:lnTo>
                  <a:lnTo>
                    <a:pt x="346" y="40"/>
                  </a:lnTo>
                  <a:lnTo>
                    <a:pt x="341" y="33"/>
                  </a:lnTo>
                  <a:lnTo>
                    <a:pt x="337" y="27"/>
                  </a:lnTo>
                  <a:lnTo>
                    <a:pt x="332" y="21"/>
                  </a:lnTo>
                  <a:lnTo>
                    <a:pt x="327" y="17"/>
                  </a:lnTo>
                  <a:lnTo>
                    <a:pt x="321" y="13"/>
                  </a:lnTo>
                  <a:lnTo>
                    <a:pt x="314" y="8"/>
                  </a:lnTo>
                  <a:lnTo>
                    <a:pt x="308" y="5"/>
                  </a:lnTo>
                  <a:lnTo>
                    <a:pt x="301" y="3"/>
                  </a:lnTo>
                  <a:lnTo>
                    <a:pt x="294" y="1"/>
                  </a:lnTo>
                  <a:lnTo>
                    <a:pt x="286" y="0"/>
                  </a:lnTo>
                  <a:lnTo>
                    <a:pt x="279" y="0"/>
                  </a:lnTo>
                  <a:lnTo>
                    <a:pt x="249" y="0"/>
                  </a:lnTo>
                  <a:lnTo>
                    <a:pt x="241" y="0"/>
                  </a:lnTo>
                  <a:lnTo>
                    <a:pt x="234" y="1"/>
                  </a:lnTo>
                  <a:lnTo>
                    <a:pt x="226" y="3"/>
                  </a:lnTo>
                  <a:lnTo>
                    <a:pt x="220" y="5"/>
                  </a:lnTo>
                  <a:lnTo>
                    <a:pt x="213" y="8"/>
                  </a:lnTo>
                  <a:lnTo>
                    <a:pt x="207" y="13"/>
                  </a:lnTo>
                  <a:lnTo>
                    <a:pt x="200" y="17"/>
                  </a:lnTo>
                  <a:lnTo>
                    <a:pt x="195" y="21"/>
                  </a:lnTo>
                  <a:lnTo>
                    <a:pt x="191" y="27"/>
                  </a:lnTo>
                  <a:lnTo>
                    <a:pt x="186" y="33"/>
                  </a:lnTo>
                  <a:lnTo>
                    <a:pt x="182" y="40"/>
                  </a:lnTo>
                  <a:lnTo>
                    <a:pt x="179" y="46"/>
                  </a:lnTo>
                  <a:lnTo>
                    <a:pt x="177" y="53"/>
                  </a:lnTo>
                  <a:lnTo>
                    <a:pt x="175" y="60"/>
                  </a:lnTo>
                  <a:lnTo>
                    <a:pt x="173" y="68"/>
                  </a:lnTo>
                  <a:lnTo>
                    <a:pt x="173" y="75"/>
                  </a:lnTo>
                  <a:lnTo>
                    <a:pt x="173" y="294"/>
                  </a:lnTo>
                  <a:lnTo>
                    <a:pt x="27" y="442"/>
                  </a:lnTo>
                  <a:lnTo>
                    <a:pt x="21" y="448"/>
                  </a:lnTo>
                  <a:lnTo>
                    <a:pt x="15" y="455"/>
                  </a:lnTo>
                  <a:lnTo>
                    <a:pt x="11" y="462"/>
                  </a:lnTo>
                  <a:lnTo>
                    <a:pt x="7" y="471"/>
                  </a:lnTo>
                  <a:lnTo>
                    <a:pt x="5" y="478"/>
                  </a:lnTo>
                  <a:lnTo>
                    <a:pt x="2" y="487"/>
                  </a:lnTo>
                  <a:lnTo>
                    <a:pt x="0" y="496"/>
                  </a:lnTo>
                  <a:lnTo>
                    <a:pt x="0" y="505"/>
                  </a:lnTo>
                  <a:lnTo>
                    <a:pt x="0" y="514"/>
                  </a:lnTo>
                  <a:lnTo>
                    <a:pt x="2" y="522"/>
                  </a:lnTo>
                  <a:lnTo>
                    <a:pt x="5" y="531"/>
                  </a:lnTo>
                  <a:lnTo>
                    <a:pt x="7" y="539"/>
                  </a:lnTo>
                  <a:lnTo>
                    <a:pt x="11" y="547"/>
                  </a:lnTo>
                  <a:lnTo>
                    <a:pt x="15" y="555"/>
                  </a:lnTo>
                  <a:lnTo>
                    <a:pt x="21" y="561"/>
                  </a:lnTo>
                  <a:lnTo>
                    <a:pt x="27" y="569"/>
                  </a:lnTo>
                  <a:lnTo>
                    <a:pt x="208" y="749"/>
                  </a:lnTo>
                  <a:lnTo>
                    <a:pt x="214" y="756"/>
                  </a:lnTo>
                  <a:lnTo>
                    <a:pt x="222" y="760"/>
                  </a:lnTo>
                  <a:lnTo>
                    <a:pt x="229" y="765"/>
                  </a:lnTo>
                  <a:lnTo>
                    <a:pt x="237" y="769"/>
                  </a:lnTo>
                  <a:lnTo>
                    <a:pt x="245" y="772"/>
                  </a:lnTo>
                  <a:lnTo>
                    <a:pt x="254" y="774"/>
                  </a:lnTo>
                  <a:lnTo>
                    <a:pt x="263" y="775"/>
                  </a:lnTo>
                  <a:lnTo>
                    <a:pt x="271" y="776"/>
                  </a:lnTo>
                  <a:lnTo>
                    <a:pt x="280" y="775"/>
                  </a:lnTo>
                  <a:lnTo>
                    <a:pt x="289" y="774"/>
                  </a:lnTo>
                  <a:lnTo>
                    <a:pt x="297" y="772"/>
                  </a:lnTo>
                  <a:lnTo>
                    <a:pt x="306" y="769"/>
                  </a:lnTo>
                  <a:lnTo>
                    <a:pt x="313" y="765"/>
                  </a:lnTo>
                  <a:lnTo>
                    <a:pt x="321" y="761"/>
                  </a:lnTo>
                  <a:lnTo>
                    <a:pt x="328" y="756"/>
                  </a:lnTo>
                  <a:lnTo>
                    <a:pt x="335" y="749"/>
                  </a:lnTo>
                  <a:lnTo>
                    <a:pt x="602" y="482"/>
                  </a:lnTo>
                  <a:lnTo>
                    <a:pt x="702" y="482"/>
                  </a:lnTo>
                  <a:lnTo>
                    <a:pt x="706" y="482"/>
                  </a:lnTo>
                  <a:lnTo>
                    <a:pt x="709" y="479"/>
                  </a:lnTo>
                  <a:lnTo>
                    <a:pt x="712" y="477"/>
                  </a:lnTo>
                  <a:lnTo>
                    <a:pt x="714" y="4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Freeform 84">
              <a:extLst>
                <a:ext uri="{FF2B5EF4-FFF2-40B4-BE49-F238E27FC236}">
                  <a16:creationId xmlns:a16="http://schemas.microsoft.com/office/drawing/2014/main" xmlns="" id="{B1F041A5-A646-4872-B62A-E319E1A375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3988" y="958850"/>
              <a:ext cx="66675" cy="106363"/>
            </a:xfrm>
            <a:custGeom>
              <a:avLst/>
              <a:gdLst>
                <a:gd name="T0" fmla="*/ 98 w 212"/>
                <a:gd name="T1" fmla="*/ 301 h 331"/>
                <a:gd name="T2" fmla="*/ 83 w 212"/>
                <a:gd name="T3" fmla="*/ 298 h 331"/>
                <a:gd name="T4" fmla="*/ 69 w 212"/>
                <a:gd name="T5" fmla="*/ 292 h 331"/>
                <a:gd name="T6" fmla="*/ 57 w 212"/>
                <a:gd name="T7" fmla="*/ 285 h 331"/>
                <a:gd name="T8" fmla="*/ 48 w 212"/>
                <a:gd name="T9" fmla="*/ 275 h 331"/>
                <a:gd name="T10" fmla="*/ 39 w 212"/>
                <a:gd name="T11" fmla="*/ 263 h 331"/>
                <a:gd name="T12" fmla="*/ 34 w 212"/>
                <a:gd name="T13" fmla="*/ 249 h 331"/>
                <a:gd name="T14" fmla="*/ 31 w 212"/>
                <a:gd name="T15" fmla="*/ 234 h 331"/>
                <a:gd name="T16" fmla="*/ 31 w 212"/>
                <a:gd name="T17" fmla="*/ 218 h 331"/>
                <a:gd name="T18" fmla="*/ 36 w 212"/>
                <a:gd name="T19" fmla="*/ 201 h 331"/>
                <a:gd name="T20" fmla="*/ 48 w 212"/>
                <a:gd name="T21" fmla="*/ 168 h 331"/>
                <a:gd name="T22" fmla="*/ 70 w 212"/>
                <a:gd name="T23" fmla="*/ 117 h 331"/>
                <a:gd name="T24" fmla="*/ 95 w 212"/>
                <a:gd name="T25" fmla="*/ 68 h 331"/>
                <a:gd name="T26" fmla="*/ 117 w 212"/>
                <a:gd name="T27" fmla="*/ 68 h 331"/>
                <a:gd name="T28" fmla="*/ 143 w 212"/>
                <a:gd name="T29" fmla="*/ 117 h 331"/>
                <a:gd name="T30" fmla="*/ 166 w 212"/>
                <a:gd name="T31" fmla="*/ 168 h 331"/>
                <a:gd name="T32" fmla="*/ 178 w 212"/>
                <a:gd name="T33" fmla="*/ 201 h 331"/>
                <a:gd name="T34" fmla="*/ 181 w 212"/>
                <a:gd name="T35" fmla="*/ 218 h 331"/>
                <a:gd name="T36" fmla="*/ 181 w 212"/>
                <a:gd name="T37" fmla="*/ 234 h 331"/>
                <a:gd name="T38" fmla="*/ 179 w 212"/>
                <a:gd name="T39" fmla="*/ 249 h 331"/>
                <a:gd name="T40" fmla="*/ 173 w 212"/>
                <a:gd name="T41" fmla="*/ 263 h 331"/>
                <a:gd name="T42" fmla="*/ 165 w 212"/>
                <a:gd name="T43" fmla="*/ 275 h 331"/>
                <a:gd name="T44" fmla="*/ 155 w 212"/>
                <a:gd name="T45" fmla="*/ 285 h 331"/>
                <a:gd name="T46" fmla="*/ 143 w 212"/>
                <a:gd name="T47" fmla="*/ 292 h 331"/>
                <a:gd name="T48" fmla="*/ 129 w 212"/>
                <a:gd name="T49" fmla="*/ 298 h 331"/>
                <a:gd name="T50" fmla="*/ 114 w 212"/>
                <a:gd name="T51" fmla="*/ 301 h 331"/>
                <a:gd name="T52" fmla="*/ 107 w 212"/>
                <a:gd name="T53" fmla="*/ 301 h 331"/>
                <a:gd name="T54" fmla="*/ 116 w 212"/>
                <a:gd name="T55" fmla="*/ 4 h 331"/>
                <a:gd name="T56" fmla="*/ 110 w 212"/>
                <a:gd name="T57" fmla="*/ 1 h 331"/>
                <a:gd name="T58" fmla="*/ 102 w 212"/>
                <a:gd name="T59" fmla="*/ 1 h 331"/>
                <a:gd name="T60" fmla="*/ 96 w 212"/>
                <a:gd name="T61" fmla="*/ 4 h 331"/>
                <a:gd name="T62" fmla="*/ 86 w 212"/>
                <a:gd name="T63" fmla="*/ 19 h 331"/>
                <a:gd name="T64" fmla="*/ 59 w 212"/>
                <a:gd name="T65" fmla="*/ 69 h 331"/>
                <a:gd name="T66" fmla="*/ 27 w 212"/>
                <a:gd name="T67" fmla="*/ 137 h 331"/>
                <a:gd name="T68" fmla="*/ 9 w 212"/>
                <a:gd name="T69" fmla="*/ 187 h 331"/>
                <a:gd name="T70" fmla="*/ 1 w 212"/>
                <a:gd name="T71" fmla="*/ 215 h 331"/>
                <a:gd name="T72" fmla="*/ 1 w 212"/>
                <a:gd name="T73" fmla="*/ 237 h 331"/>
                <a:gd name="T74" fmla="*/ 6 w 212"/>
                <a:gd name="T75" fmla="*/ 258 h 331"/>
                <a:gd name="T76" fmla="*/ 13 w 212"/>
                <a:gd name="T77" fmla="*/ 277 h 331"/>
                <a:gd name="T78" fmla="*/ 24 w 212"/>
                <a:gd name="T79" fmla="*/ 295 h 331"/>
                <a:gd name="T80" fmla="*/ 38 w 212"/>
                <a:gd name="T81" fmla="*/ 309 h 331"/>
                <a:gd name="T82" fmla="*/ 55 w 212"/>
                <a:gd name="T83" fmla="*/ 319 h 331"/>
                <a:gd name="T84" fmla="*/ 73 w 212"/>
                <a:gd name="T85" fmla="*/ 327 h 331"/>
                <a:gd name="T86" fmla="*/ 95 w 212"/>
                <a:gd name="T87" fmla="*/ 331 h 331"/>
                <a:gd name="T88" fmla="*/ 117 w 212"/>
                <a:gd name="T89" fmla="*/ 331 h 331"/>
                <a:gd name="T90" fmla="*/ 139 w 212"/>
                <a:gd name="T91" fmla="*/ 327 h 331"/>
                <a:gd name="T92" fmla="*/ 158 w 212"/>
                <a:gd name="T93" fmla="*/ 319 h 331"/>
                <a:gd name="T94" fmla="*/ 174 w 212"/>
                <a:gd name="T95" fmla="*/ 309 h 331"/>
                <a:gd name="T96" fmla="*/ 188 w 212"/>
                <a:gd name="T97" fmla="*/ 294 h 331"/>
                <a:gd name="T98" fmla="*/ 199 w 212"/>
                <a:gd name="T99" fmla="*/ 277 h 331"/>
                <a:gd name="T100" fmla="*/ 208 w 212"/>
                <a:gd name="T101" fmla="*/ 258 h 331"/>
                <a:gd name="T102" fmla="*/ 211 w 212"/>
                <a:gd name="T103" fmla="*/ 237 h 331"/>
                <a:gd name="T104" fmla="*/ 211 w 212"/>
                <a:gd name="T105" fmla="*/ 214 h 331"/>
                <a:gd name="T106" fmla="*/ 205 w 212"/>
                <a:gd name="T107" fmla="*/ 187 h 331"/>
                <a:gd name="T108" fmla="*/ 185 w 212"/>
                <a:gd name="T109" fmla="*/ 137 h 331"/>
                <a:gd name="T110" fmla="*/ 153 w 212"/>
                <a:gd name="T111" fmla="*/ 69 h 331"/>
                <a:gd name="T112" fmla="*/ 126 w 212"/>
                <a:gd name="T113" fmla="*/ 19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2" h="331">
                  <a:moveTo>
                    <a:pt x="107" y="301"/>
                  </a:moveTo>
                  <a:lnTo>
                    <a:pt x="98" y="301"/>
                  </a:lnTo>
                  <a:lnTo>
                    <a:pt x="91" y="300"/>
                  </a:lnTo>
                  <a:lnTo>
                    <a:pt x="83" y="298"/>
                  </a:lnTo>
                  <a:lnTo>
                    <a:pt x="76" y="296"/>
                  </a:lnTo>
                  <a:lnTo>
                    <a:pt x="69" y="292"/>
                  </a:lnTo>
                  <a:lnTo>
                    <a:pt x="63" y="289"/>
                  </a:lnTo>
                  <a:lnTo>
                    <a:pt x="57" y="285"/>
                  </a:lnTo>
                  <a:lnTo>
                    <a:pt x="52" y="280"/>
                  </a:lnTo>
                  <a:lnTo>
                    <a:pt x="48" y="275"/>
                  </a:lnTo>
                  <a:lnTo>
                    <a:pt x="43" y="269"/>
                  </a:lnTo>
                  <a:lnTo>
                    <a:pt x="39" y="263"/>
                  </a:lnTo>
                  <a:lnTo>
                    <a:pt x="37" y="256"/>
                  </a:lnTo>
                  <a:lnTo>
                    <a:pt x="34" y="249"/>
                  </a:lnTo>
                  <a:lnTo>
                    <a:pt x="33" y="242"/>
                  </a:lnTo>
                  <a:lnTo>
                    <a:pt x="31" y="234"/>
                  </a:lnTo>
                  <a:lnTo>
                    <a:pt x="30" y="226"/>
                  </a:lnTo>
                  <a:lnTo>
                    <a:pt x="31" y="218"/>
                  </a:lnTo>
                  <a:lnTo>
                    <a:pt x="33" y="211"/>
                  </a:lnTo>
                  <a:lnTo>
                    <a:pt x="36" y="201"/>
                  </a:lnTo>
                  <a:lnTo>
                    <a:pt x="39" y="191"/>
                  </a:lnTo>
                  <a:lnTo>
                    <a:pt x="48" y="168"/>
                  </a:lnTo>
                  <a:lnTo>
                    <a:pt x="57" y="143"/>
                  </a:lnTo>
                  <a:lnTo>
                    <a:pt x="70" y="117"/>
                  </a:lnTo>
                  <a:lnTo>
                    <a:pt x="82" y="91"/>
                  </a:lnTo>
                  <a:lnTo>
                    <a:pt x="95" y="68"/>
                  </a:lnTo>
                  <a:lnTo>
                    <a:pt x="107" y="46"/>
                  </a:lnTo>
                  <a:lnTo>
                    <a:pt x="117" y="68"/>
                  </a:lnTo>
                  <a:lnTo>
                    <a:pt x="130" y="91"/>
                  </a:lnTo>
                  <a:lnTo>
                    <a:pt x="143" y="117"/>
                  </a:lnTo>
                  <a:lnTo>
                    <a:pt x="155" y="143"/>
                  </a:lnTo>
                  <a:lnTo>
                    <a:pt x="166" y="168"/>
                  </a:lnTo>
                  <a:lnTo>
                    <a:pt x="173" y="191"/>
                  </a:lnTo>
                  <a:lnTo>
                    <a:pt x="178" y="201"/>
                  </a:lnTo>
                  <a:lnTo>
                    <a:pt x="180" y="211"/>
                  </a:lnTo>
                  <a:lnTo>
                    <a:pt x="181" y="218"/>
                  </a:lnTo>
                  <a:lnTo>
                    <a:pt x="182" y="226"/>
                  </a:lnTo>
                  <a:lnTo>
                    <a:pt x="181" y="234"/>
                  </a:lnTo>
                  <a:lnTo>
                    <a:pt x="180" y="242"/>
                  </a:lnTo>
                  <a:lnTo>
                    <a:pt x="179" y="249"/>
                  </a:lnTo>
                  <a:lnTo>
                    <a:pt x="177" y="256"/>
                  </a:lnTo>
                  <a:lnTo>
                    <a:pt x="173" y="263"/>
                  </a:lnTo>
                  <a:lnTo>
                    <a:pt x="169" y="269"/>
                  </a:lnTo>
                  <a:lnTo>
                    <a:pt x="165" y="275"/>
                  </a:lnTo>
                  <a:lnTo>
                    <a:pt x="161" y="280"/>
                  </a:lnTo>
                  <a:lnTo>
                    <a:pt x="155" y="285"/>
                  </a:lnTo>
                  <a:lnTo>
                    <a:pt x="150" y="289"/>
                  </a:lnTo>
                  <a:lnTo>
                    <a:pt x="143" y="292"/>
                  </a:lnTo>
                  <a:lnTo>
                    <a:pt x="137" y="296"/>
                  </a:lnTo>
                  <a:lnTo>
                    <a:pt x="129" y="298"/>
                  </a:lnTo>
                  <a:lnTo>
                    <a:pt x="122" y="300"/>
                  </a:lnTo>
                  <a:lnTo>
                    <a:pt x="114" y="301"/>
                  </a:lnTo>
                  <a:lnTo>
                    <a:pt x="107" y="301"/>
                  </a:lnTo>
                  <a:lnTo>
                    <a:pt x="107" y="301"/>
                  </a:lnTo>
                  <a:close/>
                  <a:moveTo>
                    <a:pt x="120" y="8"/>
                  </a:moveTo>
                  <a:lnTo>
                    <a:pt x="116" y="4"/>
                  </a:lnTo>
                  <a:lnTo>
                    <a:pt x="114" y="2"/>
                  </a:lnTo>
                  <a:lnTo>
                    <a:pt x="110" y="1"/>
                  </a:lnTo>
                  <a:lnTo>
                    <a:pt x="107" y="0"/>
                  </a:lnTo>
                  <a:lnTo>
                    <a:pt x="102" y="1"/>
                  </a:lnTo>
                  <a:lnTo>
                    <a:pt x="99" y="2"/>
                  </a:lnTo>
                  <a:lnTo>
                    <a:pt x="96" y="4"/>
                  </a:lnTo>
                  <a:lnTo>
                    <a:pt x="93" y="8"/>
                  </a:lnTo>
                  <a:lnTo>
                    <a:pt x="86" y="19"/>
                  </a:lnTo>
                  <a:lnTo>
                    <a:pt x="74" y="41"/>
                  </a:lnTo>
                  <a:lnTo>
                    <a:pt x="59" y="69"/>
                  </a:lnTo>
                  <a:lnTo>
                    <a:pt x="43" y="102"/>
                  </a:lnTo>
                  <a:lnTo>
                    <a:pt x="27" y="137"/>
                  </a:lnTo>
                  <a:lnTo>
                    <a:pt x="14" y="171"/>
                  </a:lnTo>
                  <a:lnTo>
                    <a:pt x="9" y="187"/>
                  </a:lnTo>
                  <a:lnTo>
                    <a:pt x="5" y="201"/>
                  </a:lnTo>
                  <a:lnTo>
                    <a:pt x="1" y="215"/>
                  </a:lnTo>
                  <a:lnTo>
                    <a:pt x="0" y="226"/>
                  </a:lnTo>
                  <a:lnTo>
                    <a:pt x="1" y="237"/>
                  </a:lnTo>
                  <a:lnTo>
                    <a:pt x="2" y="248"/>
                  </a:lnTo>
                  <a:lnTo>
                    <a:pt x="6" y="258"/>
                  </a:lnTo>
                  <a:lnTo>
                    <a:pt x="9" y="268"/>
                  </a:lnTo>
                  <a:lnTo>
                    <a:pt x="13" y="277"/>
                  </a:lnTo>
                  <a:lnTo>
                    <a:pt x="17" y="286"/>
                  </a:lnTo>
                  <a:lnTo>
                    <a:pt x="24" y="295"/>
                  </a:lnTo>
                  <a:lnTo>
                    <a:pt x="30" y="301"/>
                  </a:lnTo>
                  <a:lnTo>
                    <a:pt x="38" y="309"/>
                  </a:lnTo>
                  <a:lnTo>
                    <a:pt x="46" y="314"/>
                  </a:lnTo>
                  <a:lnTo>
                    <a:pt x="55" y="319"/>
                  </a:lnTo>
                  <a:lnTo>
                    <a:pt x="64" y="324"/>
                  </a:lnTo>
                  <a:lnTo>
                    <a:pt x="73" y="327"/>
                  </a:lnTo>
                  <a:lnTo>
                    <a:pt x="84" y="329"/>
                  </a:lnTo>
                  <a:lnTo>
                    <a:pt x="95" y="331"/>
                  </a:lnTo>
                  <a:lnTo>
                    <a:pt x="107" y="331"/>
                  </a:lnTo>
                  <a:lnTo>
                    <a:pt x="117" y="331"/>
                  </a:lnTo>
                  <a:lnTo>
                    <a:pt x="128" y="329"/>
                  </a:lnTo>
                  <a:lnTo>
                    <a:pt x="139" y="327"/>
                  </a:lnTo>
                  <a:lnTo>
                    <a:pt x="149" y="324"/>
                  </a:lnTo>
                  <a:lnTo>
                    <a:pt x="158" y="319"/>
                  </a:lnTo>
                  <a:lnTo>
                    <a:pt x="167" y="314"/>
                  </a:lnTo>
                  <a:lnTo>
                    <a:pt x="174" y="309"/>
                  </a:lnTo>
                  <a:lnTo>
                    <a:pt x="182" y="301"/>
                  </a:lnTo>
                  <a:lnTo>
                    <a:pt x="188" y="294"/>
                  </a:lnTo>
                  <a:lnTo>
                    <a:pt x="195" y="286"/>
                  </a:lnTo>
                  <a:lnTo>
                    <a:pt x="199" y="277"/>
                  </a:lnTo>
                  <a:lnTo>
                    <a:pt x="204" y="268"/>
                  </a:lnTo>
                  <a:lnTo>
                    <a:pt x="208" y="258"/>
                  </a:lnTo>
                  <a:lnTo>
                    <a:pt x="210" y="248"/>
                  </a:lnTo>
                  <a:lnTo>
                    <a:pt x="211" y="237"/>
                  </a:lnTo>
                  <a:lnTo>
                    <a:pt x="212" y="226"/>
                  </a:lnTo>
                  <a:lnTo>
                    <a:pt x="211" y="214"/>
                  </a:lnTo>
                  <a:lnTo>
                    <a:pt x="208" y="201"/>
                  </a:lnTo>
                  <a:lnTo>
                    <a:pt x="205" y="187"/>
                  </a:lnTo>
                  <a:lnTo>
                    <a:pt x="199" y="171"/>
                  </a:lnTo>
                  <a:lnTo>
                    <a:pt x="185" y="137"/>
                  </a:lnTo>
                  <a:lnTo>
                    <a:pt x="169" y="102"/>
                  </a:lnTo>
                  <a:lnTo>
                    <a:pt x="153" y="69"/>
                  </a:lnTo>
                  <a:lnTo>
                    <a:pt x="138" y="41"/>
                  </a:lnTo>
                  <a:lnTo>
                    <a:pt x="126" y="19"/>
                  </a:lnTo>
                  <a:lnTo>
                    <a:pt x="12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D15B3207-7983-4340-9B07-D09F388B4B08}"/>
              </a:ext>
            </a:extLst>
          </p:cNvPr>
          <p:cNvSpPr/>
          <p:nvPr/>
        </p:nvSpPr>
        <p:spPr>
          <a:xfrm>
            <a:off x="8174050" y="2918421"/>
            <a:ext cx="22977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et.</a:t>
            </a:r>
            <a:endParaRPr lang="en-US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CD6EDD92-3F1D-440F-9F7B-5CFA56C70532}"/>
              </a:ext>
            </a:extLst>
          </p:cNvPr>
          <p:cNvSpPr/>
          <p:nvPr/>
        </p:nvSpPr>
        <p:spPr>
          <a:xfrm>
            <a:off x="7802263" y="5372634"/>
            <a:ext cx="22977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et.</a:t>
            </a:r>
            <a:endParaRPr lang="en-US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47B9B55B-0A3B-4A6F-A6F2-E22151162116}"/>
              </a:ext>
            </a:extLst>
          </p:cNvPr>
          <p:cNvSpPr/>
          <p:nvPr/>
        </p:nvSpPr>
        <p:spPr>
          <a:xfrm>
            <a:off x="1720174" y="2918421"/>
            <a:ext cx="22977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adipising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et.</a:t>
            </a:r>
            <a:endParaRPr lang="en-US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19DB8DD5-4793-4703-A6C5-7ACE39CB4E24}"/>
              </a:ext>
            </a:extLst>
          </p:cNvPr>
          <p:cNvSpPr/>
          <p:nvPr/>
        </p:nvSpPr>
        <p:spPr>
          <a:xfrm>
            <a:off x="2119515" y="5372634"/>
            <a:ext cx="22977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et.</a:t>
            </a:r>
            <a:endParaRPr lang="en-US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0FFC54BF-80E6-48EF-B5C6-2F6A35EC496C}"/>
              </a:ext>
            </a:extLst>
          </p:cNvPr>
          <p:cNvSpPr txBox="1"/>
          <p:nvPr/>
        </p:nvSpPr>
        <p:spPr>
          <a:xfrm>
            <a:off x="8174050" y="2623124"/>
            <a:ext cx="152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</a:t>
            </a:r>
            <a:endParaRPr lang="en-US" sz="1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3F92AB00-47B2-419C-838A-1A35AE06CB5D}"/>
              </a:ext>
            </a:extLst>
          </p:cNvPr>
          <p:cNvSpPr txBox="1"/>
          <p:nvPr/>
        </p:nvSpPr>
        <p:spPr>
          <a:xfrm>
            <a:off x="7802263" y="5095416"/>
            <a:ext cx="152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</a:t>
            </a:r>
            <a:endParaRPr lang="en-US" sz="16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FC014DEB-8AD0-48F6-9CB6-F4EED2ACFD2A}"/>
              </a:ext>
            </a:extLst>
          </p:cNvPr>
          <p:cNvSpPr txBox="1"/>
          <p:nvPr/>
        </p:nvSpPr>
        <p:spPr>
          <a:xfrm>
            <a:off x="2598625" y="2623124"/>
            <a:ext cx="152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</a:t>
            </a:r>
            <a:endParaRPr lang="en-US" sz="16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96821454-2273-42A4-9E60-12992D914B1C}"/>
              </a:ext>
            </a:extLst>
          </p:cNvPr>
          <p:cNvSpPr txBox="1"/>
          <p:nvPr/>
        </p:nvSpPr>
        <p:spPr>
          <a:xfrm>
            <a:off x="2993575" y="5099957"/>
            <a:ext cx="152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</a:t>
            </a:r>
            <a:endParaRPr lang="en-US" sz="1600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BA4BDC28-8312-4548-9C0B-E365B436D9A7}"/>
              </a:ext>
            </a:extLst>
          </p:cNvPr>
          <p:cNvSpPr txBox="1"/>
          <p:nvPr/>
        </p:nvSpPr>
        <p:spPr>
          <a:xfrm>
            <a:off x="8174050" y="2323086"/>
            <a:ext cx="1528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02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EECF01B8-086D-4AA8-828E-F91694BB76FD}"/>
              </a:ext>
            </a:extLst>
          </p:cNvPr>
          <p:cNvSpPr/>
          <p:nvPr/>
        </p:nvSpPr>
        <p:spPr>
          <a:xfrm>
            <a:off x="6010896" y="1582537"/>
            <a:ext cx="39317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tempor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incididunt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labore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et.</a:t>
            </a:r>
            <a:endParaRPr lang="en-US" sz="13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1C5B8237-6154-49DE-891F-FDDDE9A46381}"/>
              </a:ext>
            </a:extLst>
          </p:cNvPr>
          <p:cNvSpPr txBox="1"/>
          <p:nvPr/>
        </p:nvSpPr>
        <p:spPr>
          <a:xfrm>
            <a:off x="6010897" y="1287240"/>
            <a:ext cx="1528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Lorem ipsum</a:t>
            </a:r>
            <a:endParaRPr lang="en-US" sz="16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2F3FCCF0-923D-42B8-9A31-7318C6CE7813}"/>
              </a:ext>
            </a:extLst>
          </p:cNvPr>
          <p:cNvSpPr txBox="1"/>
          <p:nvPr/>
        </p:nvSpPr>
        <p:spPr>
          <a:xfrm>
            <a:off x="6010897" y="987202"/>
            <a:ext cx="1528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01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20277B2F-DF5A-49EF-95CD-C14610F6A960}"/>
              </a:ext>
            </a:extLst>
          </p:cNvPr>
          <p:cNvSpPr txBox="1"/>
          <p:nvPr/>
        </p:nvSpPr>
        <p:spPr>
          <a:xfrm>
            <a:off x="7805053" y="4777914"/>
            <a:ext cx="1528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03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227F1A2A-7137-48B8-B3E5-605942C4612D}"/>
              </a:ext>
            </a:extLst>
          </p:cNvPr>
          <p:cNvSpPr txBox="1"/>
          <p:nvPr/>
        </p:nvSpPr>
        <p:spPr>
          <a:xfrm>
            <a:off x="2509507" y="2323086"/>
            <a:ext cx="1528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05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5B04C0C0-6B15-4EC1-9969-FDC50705BE91}"/>
              </a:ext>
            </a:extLst>
          </p:cNvPr>
          <p:cNvSpPr txBox="1"/>
          <p:nvPr/>
        </p:nvSpPr>
        <p:spPr>
          <a:xfrm>
            <a:off x="2878505" y="4792956"/>
            <a:ext cx="1528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FFC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04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EA634AC-12D4-46E6-A8FA-221299011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EF3A7-C38E-4EB6-9408-0529A84D00C9}" type="datetime1">
              <a:rPr lang="en-US" smtClean="0"/>
              <a:t>7/21/2022</a:t>
            </a:fld>
            <a:endParaRPr lang="en-US"/>
          </a:p>
        </p:txBody>
      </p:sp>
      <p:sp>
        <p:nvSpPr>
          <p:cNvPr id="42" name="Flowchart: Manual Input 7">
            <a:extLst>
              <a:ext uri="{FF2B5EF4-FFF2-40B4-BE49-F238E27FC236}">
                <a16:creationId xmlns:a16="http://schemas.microsoft.com/office/drawing/2014/main" xmlns="" id="{C389801C-07B1-47DD-BA6A-0B5E1B604727}"/>
              </a:ext>
            </a:extLst>
          </p:cNvPr>
          <p:cNvSpPr/>
          <p:nvPr/>
        </p:nvSpPr>
        <p:spPr>
          <a:xfrm rot="5400000" flipH="1" flipV="1">
            <a:off x="1206583" y="-47885"/>
            <a:ext cx="862535" cy="1751702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00"/>
              <a:gd name="connsiteY0" fmla="*/ 5247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5247 h 10000"/>
              <a:gd name="connsiteX0" fmla="*/ 0 w 10000"/>
              <a:gd name="connsiteY0" fmla="*/ 4506 h 9259"/>
              <a:gd name="connsiteX1" fmla="*/ 10000 w 10000"/>
              <a:gd name="connsiteY1" fmla="*/ 0 h 9259"/>
              <a:gd name="connsiteX2" fmla="*/ 10000 w 10000"/>
              <a:gd name="connsiteY2" fmla="*/ 9259 h 9259"/>
              <a:gd name="connsiteX3" fmla="*/ 0 w 10000"/>
              <a:gd name="connsiteY3" fmla="*/ 9259 h 9259"/>
              <a:gd name="connsiteX4" fmla="*/ 0 w 10000"/>
              <a:gd name="connsiteY4" fmla="*/ 4506 h 9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259">
                <a:moveTo>
                  <a:pt x="0" y="4506"/>
                </a:moveTo>
                <a:lnTo>
                  <a:pt x="10000" y="0"/>
                </a:lnTo>
                <a:lnTo>
                  <a:pt x="10000" y="9259"/>
                </a:lnTo>
                <a:lnTo>
                  <a:pt x="0" y="9259"/>
                </a:lnTo>
                <a:lnTo>
                  <a:pt x="0" y="4506"/>
                </a:lnTo>
                <a:close/>
              </a:path>
            </a:pathLst>
          </a:custGeom>
          <a:solidFill>
            <a:srgbClr val="FF5C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0528D2C9-2F65-4662-82B6-09E459731C27}"/>
              </a:ext>
            </a:extLst>
          </p:cNvPr>
          <p:cNvSpPr txBox="1"/>
          <p:nvPr/>
        </p:nvSpPr>
        <p:spPr>
          <a:xfrm>
            <a:off x="2640474" y="443246"/>
            <a:ext cx="3931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PHASE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D5BB5BA6-50F9-44ED-8E57-687709F8C91D}"/>
              </a:ext>
            </a:extLst>
          </p:cNvPr>
          <p:cNvCxnSpPr>
            <a:cxnSpLocks/>
          </p:cNvCxnSpPr>
          <p:nvPr/>
        </p:nvCxnSpPr>
        <p:spPr>
          <a:xfrm>
            <a:off x="1787764" y="161895"/>
            <a:ext cx="847722" cy="8159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428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dern 03">
      <a:majorFont>
        <a:latin typeface="Segoe U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>
            <a:lumMod val="2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</TotalTime>
  <Words>672</Words>
  <Application>Microsoft Office PowerPoint</Application>
  <PresentationFormat>Custom</PresentationFormat>
  <Paragraphs>97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Rhofi</dc:creator>
  <cp:lastModifiedBy>USER</cp:lastModifiedBy>
  <cp:revision>89</cp:revision>
  <dcterms:created xsi:type="dcterms:W3CDTF">2018-07-17T06:47:50Z</dcterms:created>
  <dcterms:modified xsi:type="dcterms:W3CDTF">2022-07-21T06:36:36Z</dcterms:modified>
</cp:coreProperties>
</file>